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63" r:id="rId2"/>
    <p:sldId id="259" r:id="rId3"/>
    <p:sldId id="267" r:id="rId4"/>
    <p:sldId id="328" r:id="rId5"/>
    <p:sldId id="296" r:id="rId6"/>
    <p:sldId id="323" r:id="rId7"/>
    <p:sldId id="324" r:id="rId8"/>
    <p:sldId id="325" r:id="rId9"/>
    <p:sldId id="266" r:id="rId10"/>
    <p:sldId id="330" r:id="rId11"/>
    <p:sldId id="265" r:id="rId12"/>
    <p:sldId id="331" r:id="rId13"/>
    <p:sldId id="338" r:id="rId14"/>
    <p:sldId id="339" r:id="rId15"/>
    <p:sldId id="340" r:id="rId16"/>
    <p:sldId id="332" r:id="rId17"/>
    <p:sldId id="333" r:id="rId18"/>
    <p:sldId id="335" r:id="rId19"/>
    <p:sldId id="336" r:id="rId20"/>
    <p:sldId id="337" r:id="rId21"/>
    <p:sldId id="334" r:id="rId22"/>
    <p:sldId id="284"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99">
          <p15:clr>
            <a:srgbClr val="A4A3A4"/>
          </p15:clr>
        </p15:guide>
        <p15:guide id="3" orient="horz" pos="3861">
          <p15:clr>
            <a:srgbClr val="A4A3A4"/>
          </p15:clr>
        </p15:guide>
        <p15:guide id="4" pos="3840">
          <p15:clr>
            <a:srgbClr val="A4A3A4"/>
          </p15:clr>
        </p15:guide>
        <p15:guide id="5" pos="551">
          <p15:clr>
            <a:srgbClr val="A4A3A4"/>
          </p15:clr>
        </p15:guide>
        <p15:guide id="6" pos="712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04E64"/>
    <a:srgbClr val="FFA11F"/>
    <a:srgbClr val="FF6135"/>
    <a:srgbClr val="3792DE"/>
    <a:srgbClr val="FFC000"/>
    <a:srgbClr val="FFCD44"/>
    <a:srgbClr val="5882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624"/>
  </p:normalViewPr>
  <p:slideViewPr>
    <p:cSldViewPr snapToGrid="0" showGuides="1">
      <p:cViewPr varScale="1">
        <p:scale>
          <a:sx n="64" d="100"/>
          <a:sy n="64" d="100"/>
        </p:scale>
        <p:origin x="78" y="336"/>
      </p:cViewPr>
      <p:guideLst>
        <p:guide orient="horz" pos="2160"/>
        <p:guide orient="horz" pos="799"/>
        <p:guide orient="horz" pos="3861"/>
        <p:guide pos="3840"/>
        <p:guide pos="551"/>
        <p:guide pos="7129"/>
      </p:guideLst>
    </p:cSldViewPr>
  </p:slideViewPr>
  <p:notesTextViewPr>
    <p:cViewPr>
      <p:scale>
        <a:sx n="1" d="1"/>
        <a:sy n="1" d="1"/>
      </p:scale>
      <p:origin x="0" y="0"/>
    </p:cViewPr>
  </p:notesTextViewPr>
  <p:sorterViewPr>
    <p:cViewPr>
      <p:scale>
        <a:sx n="75" d="100"/>
        <a:sy n="75" d="100"/>
      </p:scale>
      <p:origin x="0" y="0"/>
    </p:cViewPr>
  </p:sorterViewPr>
  <p:notesViewPr>
    <p:cSldViewPr snapToGrid="0">
      <p:cViewPr varScale="1">
        <p:scale>
          <a:sx n="51" d="100"/>
          <a:sy n="51" d="100"/>
        </p:scale>
        <p:origin x="-29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1C77E4-2335-4CB3-817E-466DF7831316}" type="datetimeFigureOut">
              <a:rPr lang="zh-CN" altLang="en-US" smtClean="0"/>
              <a:pPr/>
              <a:t>2019/5/29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CB2C9B-E649-4234-9A68-A594586E7A2C}" type="slidenum">
              <a:rPr lang="zh-CN" altLang="en-US" smtClean="0"/>
              <a:pPr/>
              <a:t>‹#›</a:t>
            </a:fld>
            <a:endParaRPr lang="zh-CN" altLang="en-US"/>
          </a:p>
        </p:txBody>
      </p:sp>
    </p:spTree>
    <p:extLst>
      <p:ext uri="{BB962C8B-B14F-4D97-AF65-F5344CB8AC3E}">
        <p14:creationId xmlns:p14="http://schemas.microsoft.com/office/powerpoint/2010/main" val="4193450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79492-F4CE-46A1-9E71-D5D026C690F5}" type="datetimeFigureOut">
              <a:rPr lang="zh-CN" altLang="en-US" smtClean="0"/>
              <a:pPr/>
              <a:t>2019/5/29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5FE5D-58F8-4632-9DFF-B78068E3F7FE}" type="slidenum">
              <a:rPr lang="zh-CN" altLang="en-US" smtClean="0"/>
              <a:pPr/>
              <a:t>‹#›</a:t>
            </a:fld>
            <a:endParaRPr lang="zh-CN" altLang="en-US"/>
          </a:p>
        </p:txBody>
      </p:sp>
    </p:spTree>
    <p:extLst>
      <p:ext uri="{BB962C8B-B14F-4D97-AF65-F5344CB8AC3E}">
        <p14:creationId xmlns:p14="http://schemas.microsoft.com/office/powerpoint/2010/main" val="127886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pPr/>
              <a:t>1</a:t>
            </a:fld>
            <a:endParaRPr lang="zh-CN" altLang="en-US"/>
          </a:p>
        </p:txBody>
      </p:sp>
    </p:spTree>
    <p:extLst>
      <p:ext uri="{BB962C8B-B14F-4D97-AF65-F5344CB8AC3E}">
        <p14:creationId xmlns:p14="http://schemas.microsoft.com/office/powerpoint/2010/main" val="168179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DB87A2-5DC4-4564-8D07-00D4A26EE014}" type="slidenum">
              <a:rPr lang="zh-CN" altLang="en-US" smtClean="0"/>
              <a:pPr/>
              <a:t>13</a:t>
            </a:fld>
            <a:endParaRPr lang="zh-CN" altLang="en-US"/>
          </a:p>
        </p:txBody>
      </p:sp>
    </p:spTree>
    <p:extLst>
      <p:ext uri="{BB962C8B-B14F-4D97-AF65-F5344CB8AC3E}">
        <p14:creationId xmlns:p14="http://schemas.microsoft.com/office/powerpoint/2010/main" val="261968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DB87A2-5DC4-4564-8D07-00D4A26EE014}" type="slidenum">
              <a:rPr lang="zh-CN" altLang="en-US" smtClean="0"/>
              <a:pPr/>
              <a:t>14</a:t>
            </a:fld>
            <a:endParaRPr lang="zh-CN" altLang="en-US"/>
          </a:p>
        </p:txBody>
      </p:sp>
    </p:spTree>
    <p:extLst>
      <p:ext uri="{BB962C8B-B14F-4D97-AF65-F5344CB8AC3E}">
        <p14:creationId xmlns:p14="http://schemas.microsoft.com/office/powerpoint/2010/main" val="261968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pPr/>
              <a:t>16</a:t>
            </a:fld>
            <a:endParaRPr lang="zh-CN" altLang="en-US"/>
          </a:p>
        </p:txBody>
      </p:sp>
    </p:spTree>
    <p:extLst>
      <p:ext uri="{BB962C8B-B14F-4D97-AF65-F5344CB8AC3E}">
        <p14:creationId xmlns:p14="http://schemas.microsoft.com/office/powerpoint/2010/main" val="75174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pPr/>
              <a:t>17</a:t>
            </a:fld>
            <a:endParaRPr lang="zh-CN" altLang="en-US"/>
          </a:p>
        </p:txBody>
      </p:sp>
    </p:spTree>
    <p:extLst>
      <p:ext uri="{BB962C8B-B14F-4D97-AF65-F5344CB8AC3E}">
        <p14:creationId xmlns:p14="http://schemas.microsoft.com/office/powerpoint/2010/main" val="2414894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pPr/>
              <a:t>21</a:t>
            </a:fld>
            <a:endParaRPr lang="zh-CN" altLang="en-US"/>
          </a:p>
        </p:txBody>
      </p:sp>
    </p:spTree>
    <p:extLst>
      <p:ext uri="{BB962C8B-B14F-4D97-AF65-F5344CB8AC3E}">
        <p14:creationId xmlns:p14="http://schemas.microsoft.com/office/powerpoint/2010/main" val="2526410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pPr/>
              <a:t>22</a:t>
            </a:fld>
            <a:endParaRPr lang="zh-CN" altLang="en-US"/>
          </a:p>
        </p:txBody>
      </p:sp>
    </p:spTree>
    <p:extLst>
      <p:ext uri="{BB962C8B-B14F-4D97-AF65-F5344CB8AC3E}">
        <p14:creationId xmlns:p14="http://schemas.microsoft.com/office/powerpoint/2010/main" val="443045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pPr/>
              <a:t>2</a:t>
            </a:fld>
            <a:endParaRPr lang="zh-CN" altLang="en-US"/>
          </a:p>
        </p:txBody>
      </p:sp>
    </p:spTree>
    <p:extLst>
      <p:ext uri="{BB962C8B-B14F-4D97-AF65-F5344CB8AC3E}">
        <p14:creationId xmlns:p14="http://schemas.microsoft.com/office/powerpoint/2010/main" val="3920646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pPr/>
              <a:t>3</a:t>
            </a:fld>
            <a:endParaRPr lang="zh-CN" altLang="en-US"/>
          </a:p>
        </p:txBody>
      </p:sp>
    </p:spTree>
    <p:extLst>
      <p:ext uri="{BB962C8B-B14F-4D97-AF65-F5344CB8AC3E}">
        <p14:creationId xmlns:p14="http://schemas.microsoft.com/office/powerpoint/2010/main" val="872667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pPr/>
              <a:t>4</a:t>
            </a:fld>
            <a:endParaRPr lang="zh-CN" altLang="en-US"/>
          </a:p>
        </p:txBody>
      </p:sp>
    </p:spTree>
    <p:extLst>
      <p:ext uri="{BB962C8B-B14F-4D97-AF65-F5344CB8AC3E}">
        <p14:creationId xmlns:p14="http://schemas.microsoft.com/office/powerpoint/2010/main" val="3904368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8FAC9B8-21C1-44B0-ACE4-67EB54A547A7}" type="slidenum">
              <a:rPr lang="zh-CN" altLang="en-US" smtClean="0"/>
              <a:pPr/>
              <a:t>5</a:t>
            </a:fld>
            <a:endParaRPr lang="zh-CN" altLang="en-US"/>
          </a:p>
        </p:txBody>
      </p:sp>
    </p:spTree>
    <p:extLst>
      <p:ext uri="{BB962C8B-B14F-4D97-AF65-F5344CB8AC3E}">
        <p14:creationId xmlns:p14="http://schemas.microsoft.com/office/powerpoint/2010/main" val="3300514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pPr/>
              <a:t>9</a:t>
            </a:fld>
            <a:endParaRPr lang="zh-CN" altLang="en-US"/>
          </a:p>
        </p:txBody>
      </p:sp>
    </p:spTree>
    <p:extLst>
      <p:ext uri="{BB962C8B-B14F-4D97-AF65-F5344CB8AC3E}">
        <p14:creationId xmlns:p14="http://schemas.microsoft.com/office/powerpoint/2010/main" val="373966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DB87A2-5DC4-4564-8D07-00D4A26EE014}" type="slidenum">
              <a:rPr lang="zh-CN" altLang="en-US" smtClean="0"/>
              <a:pPr/>
              <a:t>10</a:t>
            </a:fld>
            <a:endParaRPr lang="zh-CN" altLang="en-US"/>
          </a:p>
        </p:txBody>
      </p:sp>
    </p:spTree>
    <p:extLst>
      <p:ext uri="{BB962C8B-B14F-4D97-AF65-F5344CB8AC3E}">
        <p14:creationId xmlns:p14="http://schemas.microsoft.com/office/powerpoint/2010/main" val="994349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pPr/>
              <a:t>11</a:t>
            </a:fld>
            <a:endParaRPr lang="zh-CN" altLang="en-US"/>
          </a:p>
        </p:txBody>
      </p:sp>
    </p:spTree>
    <p:extLst>
      <p:ext uri="{BB962C8B-B14F-4D97-AF65-F5344CB8AC3E}">
        <p14:creationId xmlns:p14="http://schemas.microsoft.com/office/powerpoint/2010/main" val="847256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DB87A2-5DC4-4564-8D07-00D4A26EE014}" type="slidenum">
              <a:rPr lang="zh-CN" altLang="en-US" smtClean="0"/>
              <a:pPr/>
              <a:t>12</a:t>
            </a:fld>
            <a:endParaRPr lang="zh-CN" altLang="en-US"/>
          </a:p>
        </p:txBody>
      </p:sp>
    </p:spTree>
    <p:extLst>
      <p:ext uri="{BB962C8B-B14F-4D97-AF65-F5344CB8AC3E}">
        <p14:creationId xmlns:p14="http://schemas.microsoft.com/office/powerpoint/2010/main" val="261968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a:prstGeom prst="rect">
            <a:avLst/>
          </a:prstGeom>
        </p:spPr>
        <p:txBody>
          <a:bodyPr/>
          <a:lstStyle/>
          <a:p>
            <a:fld id="{C6E1525E-0D15-4E84-8BB4-A6C90420B721}" type="datetimeFigureOut">
              <a:rPr lang="zh-CN" altLang="en-US" smtClean="0"/>
              <a:pPr/>
              <a:t>2019/5/29</a:t>
            </a:fld>
            <a:endParaRPr lang="zh-CN" altLang="en-US"/>
          </a:p>
        </p:txBody>
      </p:sp>
      <p:sp>
        <p:nvSpPr>
          <p:cNvPr id="3" name="页脚占位符 2"/>
          <p:cNvSpPr>
            <a:spLocks noGrp="1"/>
          </p:cNvSpPr>
          <p:nvPr>
            <p:ph type="ftr" sz="quarter" idx="11"/>
          </p:nvPr>
        </p:nvSpPr>
        <p:spPr>
          <a:xfrm>
            <a:off x="4038600" y="6356354"/>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4"/>
            <a:ext cx="2743200" cy="365125"/>
          </a:xfrm>
          <a:prstGeom prst="rect">
            <a:avLst/>
          </a:prstGeom>
        </p:spPr>
        <p:txBody>
          <a:bodyPr/>
          <a:lstStyle/>
          <a:p>
            <a:fld id="{7C857F3B-258B-41F3-BC1D-820CE44BD9D3}"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0DD6DC9C-F338-4709-B693-9A96BFACE857}" type="datetimeFigureOut">
              <a:rPr lang="zh-CN" altLang="en-US" smtClean="0"/>
              <a:pPr/>
              <a:t>2019/5/29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70597F2-19EA-40F0-867C-112F3B738558}" type="slidenum">
              <a:rPr lang="zh-CN" altLang="en-US" smtClean="0"/>
              <a:pPr/>
              <a:t>‹#›</a:t>
            </a:fld>
            <a:endParaRPr lang="zh-CN" altLang="en-US"/>
          </a:p>
        </p:txBody>
      </p:sp>
      <p:sp>
        <p:nvSpPr>
          <p:cNvPr id="5" name="矩形 4"/>
          <p:cNvSpPr/>
          <p:nvPr userDrawn="1"/>
        </p:nvSpPr>
        <p:spPr>
          <a:xfrm flipH="1">
            <a:off x="438146" y="438150"/>
            <a:ext cx="533005" cy="517525"/>
          </a:xfrm>
          <a:prstGeom prst="rect">
            <a:avLst/>
          </a:prstGeom>
          <a:solidFill>
            <a:srgbClr val="FFFDF0"/>
          </a:solidFill>
          <a:ln>
            <a:noFill/>
          </a:ln>
          <a:effectLst>
            <a:outerShdw blurRad="254000" dist="38100" dir="54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userDrawn="1"/>
        </p:nvSpPr>
        <p:spPr>
          <a:xfrm>
            <a:off x="466523" y="458787"/>
            <a:ext cx="476250" cy="476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占位符 7"/>
          <p:cNvSpPr>
            <a:spLocks noGrp="1"/>
          </p:cNvSpPr>
          <p:nvPr>
            <p:ph type="body" sz="quarter" idx="13"/>
          </p:nvPr>
        </p:nvSpPr>
        <p:spPr>
          <a:xfrm>
            <a:off x="971154" y="461169"/>
            <a:ext cx="7886700" cy="431800"/>
          </a:xfrm>
          <a:prstGeom prst="rect">
            <a:avLst/>
          </a:prstGeom>
        </p:spPr>
        <p:txBody>
          <a:bodyPr>
            <a:noAutofit/>
          </a:bodyPr>
          <a:lstStyle>
            <a:lvl1pPr marL="0" indent="0" algn="l">
              <a:buNone/>
              <a:defRPr sz="1800" b="0">
                <a:solidFill>
                  <a:schemeClr val="accent1"/>
                </a:solidFill>
                <a:latin typeface="微软雅黑" panose="020B0503020204020204" pitchFamily="34" charset="-122"/>
                <a:ea typeface="微软雅黑" panose="020B0503020204020204" pitchFamily="34" charset="-122"/>
              </a:defRPr>
            </a:lvl1pPr>
          </a:lstStyle>
          <a:p>
            <a:pPr lvl="0"/>
            <a:r>
              <a:rPr lang="zh-CN" altLang="en-US" dirty="0"/>
              <a:t>编辑母版文本样式</a:t>
            </a:r>
          </a:p>
        </p:txBody>
      </p:sp>
      <p:sp>
        <p:nvSpPr>
          <p:cNvPr id="8" name="文本占位符 7"/>
          <p:cNvSpPr>
            <a:spLocks noGrp="1"/>
          </p:cNvSpPr>
          <p:nvPr>
            <p:ph type="body" sz="quarter" idx="14"/>
          </p:nvPr>
        </p:nvSpPr>
        <p:spPr>
          <a:xfrm>
            <a:off x="971154" y="740569"/>
            <a:ext cx="7886700" cy="304800"/>
          </a:xfrm>
          <a:prstGeom prst="rect">
            <a:avLst/>
          </a:prstGeom>
        </p:spPr>
        <p:txBody>
          <a:bodyPr>
            <a:normAutofit/>
          </a:bodyPr>
          <a:lstStyle>
            <a:lvl1pPr marL="0" indent="0" algn="l">
              <a:buNone/>
              <a:defRPr sz="1100">
                <a:solidFill>
                  <a:schemeClr val="tx1">
                    <a:lumMod val="50000"/>
                    <a:lumOff val="50000"/>
                  </a:schemeClr>
                </a:solidFill>
                <a:latin typeface="华文细黑" panose="02010600040101010101" pitchFamily="2" charset="-122"/>
                <a:ea typeface="华文细黑" panose="02010600040101010101" pitchFamily="2" charset="-122"/>
              </a:defRPr>
            </a:lvl1pPr>
          </a:lstStyle>
          <a:p>
            <a:pPr lvl="0"/>
            <a:r>
              <a:rPr lang="zh-CN" altLang="en-US" dirty="0"/>
              <a:t>编辑母版文本样式</a:t>
            </a:r>
          </a:p>
        </p:txBody>
      </p:sp>
      <p:sp>
        <p:nvSpPr>
          <p:cNvPr id="9" name="文本框 8"/>
          <p:cNvSpPr txBox="1"/>
          <p:nvPr userDrawn="1"/>
        </p:nvSpPr>
        <p:spPr>
          <a:xfrm>
            <a:off x="470454" y="508278"/>
            <a:ext cx="468000" cy="369332"/>
          </a:xfrm>
          <a:prstGeom prst="rect">
            <a:avLst/>
          </a:prstGeom>
          <a:noFill/>
        </p:spPr>
        <p:txBody>
          <a:bodyPr wrap="square" rtlCol="0" anchor="ctr">
            <a:spAutoFit/>
          </a:bodyPr>
          <a:lstStyle/>
          <a:p>
            <a:pPr algn="ctr"/>
            <a:fld id="{EFCBF77D-F46E-4259-B383-244069B4E4DB}" type="slidenum">
              <a:rPr lang="zh-CN" altLang="en-US" smtClean="0">
                <a:solidFill>
                  <a:schemeClr val="bg1"/>
                </a:solidFill>
                <a:latin typeface="华文细黑" panose="02010600040101010101" pitchFamily="2" charset="-122"/>
                <a:ea typeface="华文细黑" panose="02010600040101010101" pitchFamily="2" charset="-122"/>
              </a:rPr>
              <a:pPr algn="ctr"/>
              <a:t>‹#›</a:t>
            </a:fld>
            <a:endParaRPr lang="zh-CN" altLang="en-US" dirty="0">
              <a:solidFill>
                <a:schemeClr val="bg1"/>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836326369"/>
      </p:ext>
    </p:extLst>
  </p:cSld>
  <p:clrMapOvr>
    <a:masterClrMapping/>
  </p:clrMapOvr>
  <p:transition spd="slow" advClick="0" advTm="4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030516" y="2691229"/>
            <a:ext cx="1553835" cy="1475549"/>
          </a:xfrm>
          <a:custGeom>
            <a:avLst/>
            <a:gdLst>
              <a:gd name="connsiteX0" fmla="*/ 1412216 w 1553835"/>
              <a:gd name="connsiteY0" fmla="*/ 727 h 1475549"/>
              <a:gd name="connsiteX1" fmla="*/ 1506036 w 1553835"/>
              <a:gd name="connsiteY1" fmla="*/ 38193 h 1475549"/>
              <a:gd name="connsiteX2" fmla="*/ 1529926 w 1553835"/>
              <a:gd name="connsiteY2" fmla="*/ 433296 h 1475549"/>
              <a:gd name="connsiteX3" fmla="*/ 1553816 w 1553835"/>
              <a:gd name="connsiteY3" fmla="*/ 671720 h 1475549"/>
              <a:gd name="connsiteX4" fmla="*/ 1525944 w 1553835"/>
              <a:gd name="connsiteY4" fmla="*/ 937392 h 1475549"/>
              <a:gd name="connsiteX5" fmla="*/ 1525944 w 1553835"/>
              <a:gd name="connsiteY5" fmla="*/ 1359744 h 1475549"/>
              <a:gd name="connsiteX6" fmla="*/ 1466218 w 1553835"/>
              <a:gd name="connsiteY6" fmla="*/ 1407428 h 1475549"/>
              <a:gd name="connsiteX7" fmla="*/ 1318894 w 1553835"/>
              <a:gd name="connsiteY7" fmla="*/ 1441488 h 1475549"/>
              <a:gd name="connsiteX8" fmla="*/ 1083972 w 1553835"/>
              <a:gd name="connsiteY8" fmla="*/ 1421053 h 1475549"/>
              <a:gd name="connsiteX9" fmla="*/ 777379 w 1553835"/>
              <a:gd name="connsiteY9" fmla="*/ 1475549 h 1475549"/>
              <a:gd name="connsiteX10" fmla="*/ 482731 w 1553835"/>
              <a:gd name="connsiteY10" fmla="*/ 1421053 h 1475549"/>
              <a:gd name="connsiteX11" fmla="*/ 148265 w 1553835"/>
              <a:gd name="connsiteY11" fmla="*/ 1441488 h 1475549"/>
              <a:gd name="connsiteX12" fmla="*/ 16868 w 1553835"/>
              <a:gd name="connsiteY12" fmla="*/ 1400616 h 1475549"/>
              <a:gd name="connsiteX13" fmla="*/ 12886 w 1553835"/>
              <a:gd name="connsiteY13" fmla="*/ 1134943 h 1475549"/>
              <a:gd name="connsiteX14" fmla="*/ 941 w 1553835"/>
              <a:gd name="connsiteY14" fmla="*/ 903332 h 1475549"/>
              <a:gd name="connsiteX15" fmla="*/ 40758 w 1553835"/>
              <a:gd name="connsiteY15" fmla="*/ 508229 h 1475549"/>
              <a:gd name="connsiteX16" fmla="*/ 28814 w 1553835"/>
              <a:gd name="connsiteY16" fmla="*/ 194872 h 1475549"/>
              <a:gd name="connsiteX17" fmla="*/ 68631 w 1553835"/>
              <a:gd name="connsiteY17" fmla="*/ 72254 h 1475549"/>
              <a:gd name="connsiteX18" fmla="*/ 303553 w 1553835"/>
              <a:gd name="connsiteY18" fmla="*/ 17757 h 1475549"/>
              <a:gd name="connsiteX19" fmla="*/ 514585 w 1553835"/>
              <a:gd name="connsiteY19" fmla="*/ 72254 h 1475549"/>
              <a:gd name="connsiteX20" fmla="*/ 729598 w 1553835"/>
              <a:gd name="connsiteY20" fmla="*/ 10945 h 1475549"/>
              <a:gd name="connsiteX21" fmla="*/ 1048136 w 1553835"/>
              <a:gd name="connsiteY21" fmla="*/ 58630 h 1475549"/>
              <a:gd name="connsiteX22" fmla="*/ 1291022 w 1553835"/>
              <a:gd name="connsiteY22" fmla="*/ 17757 h 1475549"/>
              <a:gd name="connsiteX23" fmla="*/ 1412216 w 1553835"/>
              <a:gd name="connsiteY23" fmla="*/ 727 h 147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53835" h="1475549">
                <a:moveTo>
                  <a:pt x="1412216" y="727"/>
                </a:moveTo>
                <a:cubicBezTo>
                  <a:pt x="1451453" y="-2396"/>
                  <a:pt x="1486127" y="3565"/>
                  <a:pt x="1506036" y="38193"/>
                </a:cubicBezTo>
                <a:cubicBezTo>
                  <a:pt x="1545853" y="107450"/>
                  <a:pt x="1521962" y="327708"/>
                  <a:pt x="1529926" y="433296"/>
                </a:cubicBezTo>
                <a:cubicBezTo>
                  <a:pt x="1537889" y="538884"/>
                  <a:pt x="1554480" y="587703"/>
                  <a:pt x="1553816" y="671720"/>
                </a:cubicBezTo>
                <a:cubicBezTo>
                  <a:pt x="1553153" y="755736"/>
                  <a:pt x="1530589" y="822722"/>
                  <a:pt x="1525944" y="937392"/>
                </a:cubicBezTo>
                <a:cubicBezTo>
                  <a:pt x="1521298" y="1052063"/>
                  <a:pt x="1535898" y="1281405"/>
                  <a:pt x="1525944" y="1359744"/>
                </a:cubicBezTo>
                <a:cubicBezTo>
                  <a:pt x="1515990" y="1438083"/>
                  <a:pt x="1500727" y="1393804"/>
                  <a:pt x="1466218" y="1407428"/>
                </a:cubicBezTo>
                <a:cubicBezTo>
                  <a:pt x="1431710" y="1421053"/>
                  <a:pt x="1382602" y="1439218"/>
                  <a:pt x="1318894" y="1441488"/>
                </a:cubicBezTo>
                <a:cubicBezTo>
                  <a:pt x="1255186" y="1443759"/>
                  <a:pt x="1174225" y="1415376"/>
                  <a:pt x="1083972" y="1421053"/>
                </a:cubicBezTo>
                <a:cubicBezTo>
                  <a:pt x="993720" y="1426729"/>
                  <a:pt x="877586" y="1475549"/>
                  <a:pt x="777379" y="1475549"/>
                </a:cubicBezTo>
                <a:cubicBezTo>
                  <a:pt x="677172" y="1475549"/>
                  <a:pt x="587583" y="1426729"/>
                  <a:pt x="482731" y="1421053"/>
                </a:cubicBezTo>
                <a:cubicBezTo>
                  <a:pt x="377878" y="1415376"/>
                  <a:pt x="225909" y="1444894"/>
                  <a:pt x="148265" y="1441488"/>
                </a:cubicBezTo>
                <a:cubicBezTo>
                  <a:pt x="70622" y="1438083"/>
                  <a:pt x="39431" y="1451707"/>
                  <a:pt x="16868" y="1400616"/>
                </a:cubicBezTo>
                <a:cubicBezTo>
                  <a:pt x="-5695" y="1349525"/>
                  <a:pt x="15541" y="1217824"/>
                  <a:pt x="12886" y="1134943"/>
                </a:cubicBezTo>
                <a:cubicBezTo>
                  <a:pt x="10232" y="1052063"/>
                  <a:pt x="-3704" y="1007784"/>
                  <a:pt x="941" y="903332"/>
                </a:cubicBezTo>
                <a:cubicBezTo>
                  <a:pt x="5587" y="798879"/>
                  <a:pt x="36113" y="626306"/>
                  <a:pt x="40758" y="508229"/>
                </a:cubicBezTo>
                <a:cubicBezTo>
                  <a:pt x="45404" y="390152"/>
                  <a:pt x="26159" y="264128"/>
                  <a:pt x="28814" y="194872"/>
                </a:cubicBezTo>
                <a:cubicBezTo>
                  <a:pt x="31468" y="125615"/>
                  <a:pt x="22841" y="101773"/>
                  <a:pt x="68631" y="72254"/>
                </a:cubicBezTo>
                <a:cubicBezTo>
                  <a:pt x="114420" y="42735"/>
                  <a:pt x="229227" y="17757"/>
                  <a:pt x="303553" y="17757"/>
                </a:cubicBezTo>
                <a:cubicBezTo>
                  <a:pt x="377878" y="17757"/>
                  <a:pt x="443577" y="73389"/>
                  <a:pt x="514585" y="72254"/>
                </a:cubicBezTo>
                <a:cubicBezTo>
                  <a:pt x="585592" y="71118"/>
                  <a:pt x="640673" y="13215"/>
                  <a:pt x="729598" y="10945"/>
                </a:cubicBezTo>
                <a:cubicBezTo>
                  <a:pt x="818523" y="8674"/>
                  <a:pt x="954566" y="57494"/>
                  <a:pt x="1048136" y="58630"/>
                </a:cubicBezTo>
                <a:cubicBezTo>
                  <a:pt x="1141707" y="59765"/>
                  <a:pt x="1214706" y="21163"/>
                  <a:pt x="1291022" y="17757"/>
                </a:cubicBezTo>
                <a:cubicBezTo>
                  <a:pt x="1329180" y="16054"/>
                  <a:pt x="1372980" y="3849"/>
                  <a:pt x="1412216" y="727"/>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889561" y="2691229"/>
            <a:ext cx="1553835" cy="1475549"/>
          </a:xfrm>
          <a:custGeom>
            <a:avLst/>
            <a:gdLst>
              <a:gd name="connsiteX0" fmla="*/ 1412216 w 1553835"/>
              <a:gd name="connsiteY0" fmla="*/ 727 h 1475549"/>
              <a:gd name="connsiteX1" fmla="*/ 1506036 w 1553835"/>
              <a:gd name="connsiteY1" fmla="*/ 38193 h 1475549"/>
              <a:gd name="connsiteX2" fmla="*/ 1529926 w 1553835"/>
              <a:gd name="connsiteY2" fmla="*/ 433296 h 1475549"/>
              <a:gd name="connsiteX3" fmla="*/ 1553816 w 1553835"/>
              <a:gd name="connsiteY3" fmla="*/ 671720 h 1475549"/>
              <a:gd name="connsiteX4" fmla="*/ 1525944 w 1553835"/>
              <a:gd name="connsiteY4" fmla="*/ 937392 h 1475549"/>
              <a:gd name="connsiteX5" fmla="*/ 1525944 w 1553835"/>
              <a:gd name="connsiteY5" fmla="*/ 1359744 h 1475549"/>
              <a:gd name="connsiteX6" fmla="*/ 1466218 w 1553835"/>
              <a:gd name="connsiteY6" fmla="*/ 1407428 h 1475549"/>
              <a:gd name="connsiteX7" fmla="*/ 1318894 w 1553835"/>
              <a:gd name="connsiteY7" fmla="*/ 1441488 h 1475549"/>
              <a:gd name="connsiteX8" fmla="*/ 1083972 w 1553835"/>
              <a:gd name="connsiteY8" fmla="*/ 1421053 h 1475549"/>
              <a:gd name="connsiteX9" fmla="*/ 777379 w 1553835"/>
              <a:gd name="connsiteY9" fmla="*/ 1475549 h 1475549"/>
              <a:gd name="connsiteX10" fmla="*/ 482731 w 1553835"/>
              <a:gd name="connsiteY10" fmla="*/ 1421053 h 1475549"/>
              <a:gd name="connsiteX11" fmla="*/ 148265 w 1553835"/>
              <a:gd name="connsiteY11" fmla="*/ 1441488 h 1475549"/>
              <a:gd name="connsiteX12" fmla="*/ 16868 w 1553835"/>
              <a:gd name="connsiteY12" fmla="*/ 1400616 h 1475549"/>
              <a:gd name="connsiteX13" fmla="*/ 12886 w 1553835"/>
              <a:gd name="connsiteY13" fmla="*/ 1134943 h 1475549"/>
              <a:gd name="connsiteX14" fmla="*/ 941 w 1553835"/>
              <a:gd name="connsiteY14" fmla="*/ 903332 h 1475549"/>
              <a:gd name="connsiteX15" fmla="*/ 40759 w 1553835"/>
              <a:gd name="connsiteY15" fmla="*/ 508229 h 1475549"/>
              <a:gd name="connsiteX16" fmla="*/ 28814 w 1553835"/>
              <a:gd name="connsiteY16" fmla="*/ 194872 h 1475549"/>
              <a:gd name="connsiteX17" fmla="*/ 68631 w 1553835"/>
              <a:gd name="connsiteY17" fmla="*/ 72254 h 1475549"/>
              <a:gd name="connsiteX18" fmla="*/ 303553 w 1553835"/>
              <a:gd name="connsiteY18" fmla="*/ 17757 h 1475549"/>
              <a:gd name="connsiteX19" fmla="*/ 514585 w 1553835"/>
              <a:gd name="connsiteY19" fmla="*/ 72254 h 1475549"/>
              <a:gd name="connsiteX20" fmla="*/ 729598 w 1553835"/>
              <a:gd name="connsiteY20" fmla="*/ 10945 h 1475549"/>
              <a:gd name="connsiteX21" fmla="*/ 1048136 w 1553835"/>
              <a:gd name="connsiteY21" fmla="*/ 58630 h 1475549"/>
              <a:gd name="connsiteX22" fmla="*/ 1291022 w 1553835"/>
              <a:gd name="connsiteY22" fmla="*/ 17757 h 1475549"/>
              <a:gd name="connsiteX23" fmla="*/ 1412216 w 1553835"/>
              <a:gd name="connsiteY23" fmla="*/ 727 h 147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53835" h="1475549">
                <a:moveTo>
                  <a:pt x="1412216" y="727"/>
                </a:moveTo>
                <a:cubicBezTo>
                  <a:pt x="1451453" y="-2396"/>
                  <a:pt x="1486127" y="3565"/>
                  <a:pt x="1506036" y="38193"/>
                </a:cubicBezTo>
                <a:cubicBezTo>
                  <a:pt x="1545853" y="107450"/>
                  <a:pt x="1521962" y="327708"/>
                  <a:pt x="1529926" y="433296"/>
                </a:cubicBezTo>
                <a:cubicBezTo>
                  <a:pt x="1537889" y="538884"/>
                  <a:pt x="1554480" y="587703"/>
                  <a:pt x="1553816" y="671720"/>
                </a:cubicBezTo>
                <a:cubicBezTo>
                  <a:pt x="1553153" y="755736"/>
                  <a:pt x="1530589" y="822722"/>
                  <a:pt x="1525944" y="937392"/>
                </a:cubicBezTo>
                <a:cubicBezTo>
                  <a:pt x="1521298" y="1052063"/>
                  <a:pt x="1535898" y="1281405"/>
                  <a:pt x="1525944" y="1359744"/>
                </a:cubicBezTo>
                <a:cubicBezTo>
                  <a:pt x="1515990" y="1438083"/>
                  <a:pt x="1500727" y="1393804"/>
                  <a:pt x="1466218" y="1407428"/>
                </a:cubicBezTo>
                <a:cubicBezTo>
                  <a:pt x="1431710" y="1421053"/>
                  <a:pt x="1382602" y="1439218"/>
                  <a:pt x="1318894" y="1441488"/>
                </a:cubicBezTo>
                <a:cubicBezTo>
                  <a:pt x="1255186" y="1443759"/>
                  <a:pt x="1174225" y="1415376"/>
                  <a:pt x="1083972" y="1421053"/>
                </a:cubicBezTo>
                <a:cubicBezTo>
                  <a:pt x="993720" y="1426729"/>
                  <a:pt x="877586" y="1475549"/>
                  <a:pt x="777379" y="1475549"/>
                </a:cubicBezTo>
                <a:cubicBezTo>
                  <a:pt x="677172" y="1475549"/>
                  <a:pt x="587583" y="1426729"/>
                  <a:pt x="482731" y="1421053"/>
                </a:cubicBezTo>
                <a:cubicBezTo>
                  <a:pt x="377878" y="1415376"/>
                  <a:pt x="225909" y="1444894"/>
                  <a:pt x="148265" y="1441488"/>
                </a:cubicBezTo>
                <a:cubicBezTo>
                  <a:pt x="70621" y="1438083"/>
                  <a:pt x="39431" y="1451707"/>
                  <a:pt x="16868" y="1400616"/>
                </a:cubicBezTo>
                <a:cubicBezTo>
                  <a:pt x="-5695" y="1349525"/>
                  <a:pt x="15541" y="1217824"/>
                  <a:pt x="12886" y="1134943"/>
                </a:cubicBezTo>
                <a:cubicBezTo>
                  <a:pt x="10232" y="1052063"/>
                  <a:pt x="-3704" y="1007784"/>
                  <a:pt x="941" y="903332"/>
                </a:cubicBezTo>
                <a:cubicBezTo>
                  <a:pt x="5587" y="798879"/>
                  <a:pt x="36113" y="626306"/>
                  <a:pt x="40759" y="508229"/>
                </a:cubicBezTo>
                <a:cubicBezTo>
                  <a:pt x="45404" y="390152"/>
                  <a:pt x="26159" y="264128"/>
                  <a:pt x="28814" y="194872"/>
                </a:cubicBezTo>
                <a:cubicBezTo>
                  <a:pt x="31468" y="125615"/>
                  <a:pt x="22841" y="101773"/>
                  <a:pt x="68631" y="72254"/>
                </a:cubicBezTo>
                <a:cubicBezTo>
                  <a:pt x="114420" y="42735"/>
                  <a:pt x="229227" y="17757"/>
                  <a:pt x="303553" y="17757"/>
                </a:cubicBezTo>
                <a:cubicBezTo>
                  <a:pt x="377878" y="17757"/>
                  <a:pt x="443577" y="73389"/>
                  <a:pt x="514585" y="72254"/>
                </a:cubicBezTo>
                <a:cubicBezTo>
                  <a:pt x="585592" y="71118"/>
                  <a:pt x="640673" y="13215"/>
                  <a:pt x="729598" y="10945"/>
                </a:cubicBezTo>
                <a:cubicBezTo>
                  <a:pt x="818523" y="8674"/>
                  <a:pt x="954566" y="57494"/>
                  <a:pt x="1048136" y="58630"/>
                </a:cubicBezTo>
                <a:cubicBezTo>
                  <a:pt x="1141707" y="59765"/>
                  <a:pt x="1214706" y="21163"/>
                  <a:pt x="1291022" y="17757"/>
                </a:cubicBezTo>
                <a:cubicBezTo>
                  <a:pt x="1329181" y="16054"/>
                  <a:pt x="1372980" y="3849"/>
                  <a:pt x="1412216" y="727"/>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48606" y="2691229"/>
            <a:ext cx="1553835" cy="1475549"/>
          </a:xfrm>
          <a:custGeom>
            <a:avLst/>
            <a:gdLst>
              <a:gd name="connsiteX0" fmla="*/ 1412215 w 1553834"/>
              <a:gd name="connsiteY0" fmla="*/ 727 h 1475549"/>
              <a:gd name="connsiteX1" fmla="*/ 1506035 w 1553834"/>
              <a:gd name="connsiteY1" fmla="*/ 38193 h 1475549"/>
              <a:gd name="connsiteX2" fmla="*/ 1529925 w 1553834"/>
              <a:gd name="connsiteY2" fmla="*/ 433296 h 1475549"/>
              <a:gd name="connsiteX3" fmla="*/ 1553815 w 1553834"/>
              <a:gd name="connsiteY3" fmla="*/ 671720 h 1475549"/>
              <a:gd name="connsiteX4" fmla="*/ 1525943 w 1553834"/>
              <a:gd name="connsiteY4" fmla="*/ 937392 h 1475549"/>
              <a:gd name="connsiteX5" fmla="*/ 1525943 w 1553834"/>
              <a:gd name="connsiteY5" fmla="*/ 1359744 h 1475549"/>
              <a:gd name="connsiteX6" fmla="*/ 1466217 w 1553834"/>
              <a:gd name="connsiteY6" fmla="*/ 1407428 h 1475549"/>
              <a:gd name="connsiteX7" fmla="*/ 1318893 w 1553834"/>
              <a:gd name="connsiteY7" fmla="*/ 1441488 h 1475549"/>
              <a:gd name="connsiteX8" fmla="*/ 1083971 w 1553834"/>
              <a:gd name="connsiteY8" fmla="*/ 1421053 h 1475549"/>
              <a:gd name="connsiteX9" fmla="*/ 777378 w 1553834"/>
              <a:gd name="connsiteY9" fmla="*/ 1475549 h 1475549"/>
              <a:gd name="connsiteX10" fmla="*/ 482730 w 1553834"/>
              <a:gd name="connsiteY10" fmla="*/ 1421053 h 1475549"/>
              <a:gd name="connsiteX11" fmla="*/ 148264 w 1553834"/>
              <a:gd name="connsiteY11" fmla="*/ 1441488 h 1475549"/>
              <a:gd name="connsiteX12" fmla="*/ 16867 w 1553834"/>
              <a:gd name="connsiteY12" fmla="*/ 1400616 h 1475549"/>
              <a:gd name="connsiteX13" fmla="*/ 12886 w 1553834"/>
              <a:gd name="connsiteY13" fmla="*/ 1134943 h 1475549"/>
              <a:gd name="connsiteX14" fmla="*/ 941 w 1553834"/>
              <a:gd name="connsiteY14" fmla="*/ 903332 h 1475549"/>
              <a:gd name="connsiteX15" fmla="*/ 40758 w 1553834"/>
              <a:gd name="connsiteY15" fmla="*/ 508229 h 1475549"/>
              <a:gd name="connsiteX16" fmla="*/ 28813 w 1553834"/>
              <a:gd name="connsiteY16" fmla="*/ 194872 h 1475549"/>
              <a:gd name="connsiteX17" fmla="*/ 68630 w 1553834"/>
              <a:gd name="connsiteY17" fmla="*/ 72254 h 1475549"/>
              <a:gd name="connsiteX18" fmla="*/ 303552 w 1553834"/>
              <a:gd name="connsiteY18" fmla="*/ 17757 h 1475549"/>
              <a:gd name="connsiteX19" fmla="*/ 514584 w 1553834"/>
              <a:gd name="connsiteY19" fmla="*/ 72254 h 1475549"/>
              <a:gd name="connsiteX20" fmla="*/ 729597 w 1553834"/>
              <a:gd name="connsiteY20" fmla="*/ 10945 h 1475549"/>
              <a:gd name="connsiteX21" fmla="*/ 1048135 w 1553834"/>
              <a:gd name="connsiteY21" fmla="*/ 58630 h 1475549"/>
              <a:gd name="connsiteX22" fmla="*/ 1291021 w 1553834"/>
              <a:gd name="connsiteY22" fmla="*/ 17757 h 1475549"/>
              <a:gd name="connsiteX23" fmla="*/ 1412215 w 1553834"/>
              <a:gd name="connsiteY23" fmla="*/ 727 h 147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53834" h="1475549">
                <a:moveTo>
                  <a:pt x="1412215" y="727"/>
                </a:moveTo>
                <a:cubicBezTo>
                  <a:pt x="1451452" y="-2396"/>
                  <a:pt x="1486126" y="3565"/>
                  <a:pt x="1506035" y="38193"/>
                </a:cubicBezTo>
                <a:cubicBezTo>
                  <a:pt x="1545852" y="107450"/>
                  <a:pt x="1521961" y="327708"/>
                  <a:pt x="1529925" y="433296"/>
                </a:cubicBezTo>
                <a:cubicBezTo>
                  <a:pt x="1537888" y="538884"/>
                  <a:pt x="1554479" y="587703"/>
                  <a:pt x="1553815" y="671720"/>
                </a:cubicBezTo>
                <a:cubicBezTo>
                  <a:pt x="1553152" y="755736"/>
                  <a:pt x="1530588" y="822722"/>
                  <a:pt x="1525943" y="937392"/>
                </a:cubicBezTo>
                <a:cubicBezTo>
                  <a:pt x="1521297" y="1052063"/>
                  <a:pt x="1535897" y="1281405"/>
                  <a:pt x="1525943" y="1359744"/>
                </a:cubicBezTo>
                <a:cubicBezTo>
                  <a:pt x="1515989" y="1438083"/>
                  <a:pt x="1500726" y="1393804"/>
                  <a:pt x="1466217" y="1407428"/>
                </a:cubicBezTo>
                <a:cubicBezTo>
                  <a:pt x="1431709" y="1421053"/>
                  <a:pt x="1382601" y="1439218"/>
                  <a:pt x="1318893" y="1441488"/>
                </a:cubicBezTo>
                <a:cubicBezTo>
                  <a:pt x="1255185" y="1443759"/>
                  <a:pt x="1174224" y="1415376"/>
                  <a:pt x="1083971" y="1421053"/>
                </a:cubicBezTo>
                <a:cubicBezTo>
                  <a:pt x="993719" y="1426729"/>
                  <a:pt x="877585" y="1475549"/>
                  <a:pt x="777378" y="1475549"/>
                </a:cubicBezTo>
                <a:cubicBezTo>
                  <a:pt x="677171" y="1475549"/>
                  <a:pt x="587582" y="1426729"/>
                  <a:pt x="482730" y="1421053"/>
                </a:cubicBezTo>
                <a:cubicBezTo>
                  <a:pt x="377877" y="1415376"/>
                  <a:pt x="225908" y="1444894"/>
                  <a:pt x="148264" y="1441488"/>
                </a:cubicBezTo>
                <a:cubicBezTo>
                  <a:pt x="70621" y="1438083"/>
                  <a:pt x="39430" y="1451707"/>
                  <a:pt x="16867" y="1400616"/>
                </a:cubicBezTo>
                <a:cubicBezTo>
                  <a:pt x="-5696" y="1349525"/>
                  <a:pt x="15540" y="1217824"/>
                  <a:pt x="12886" y="1134943"/>
                </a:cubicBezTo>
                <a:cubicBezTo>
                  <a:pt x="10231" y="1052063"/>
                  <a:pt x="-3705" y="1007784"/>
                  <a:pt x="941" y="903332"/>
                </a:cubicBezTo>
                <a:cubicBezTo>
                  <a:pt x="5586" y="798879"/>
                  <a:pt x="36112" y="626306"/>
                  <a:pt x="40758" y="508229"/>
                </a:cubicBezTo>
                <a:cubicBezTo>
                  <a:pt x="45403" y="390152"/>
                  <a:pt x="26158" y="264128"/>
                  <a:pt x="28813" y="194872"/>
                </a:cubicBezTo>
                <a:cubicBezTo>
                  <a:pt x="31467" y="125615"/>
                  <a:pt x="22840" y="101773"/>
                  <a:pt x="68630" y="72254"/>
                </a:cubicBezTo>
                <a:cubicBezTo>
                  <a:pt x="114420" y="42735"/>
                  <a:pt x="229226" y="17757"/>
                  <a:pt x="303552" y="17757"/>
                </a:cubicBezTo>
                <a:cubicBezTo>
                  <a:pt x="377877" y="17757"/>
                  <a:pt x="443576" y="73389"/>
                  <a:pt x="514584" y="72254"/>
                </a:cubicBezTo>
                <a:cubicBezTo>
                  <a:pt x="585591" y="71118"/>
                  <a:pt x="640672" y="13215"/>
                  <a:pt x="729597" y="10945"/>
                </a:cubicBezTo>
                <a:cubicBezTo>
                  <a:pt x="818522" y="8674"/>
                  <a:pt x="954565" y="57494"/>
                  <a:pt x="1048135" y="58630"/>
                </a:cubicBezTo>
                <a:cubicBezTo>
                  <a:pt x="1141706" y="59765"/>
                  <a:pt x="1214705" y="21163"/>
                  <a:pt x="1291021" y="17757"/>
                </a:cubicBezTo>
                <a:cubicBezTo>
                  <a:pt x="1329179" y="16054"/>
                  <a:pt x="1372979" y="3849"/>
                  <a:pt x="1412215" y="727"/>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9607653" y="2691229"/>
            <a:ext cx="1553835" cy="1475549"/>
          </a:xfrm>
          <a:custGeom>
            <a:avLst/>
            <a:gdLst>
              <a:gd name="connsiteX0" fmla="*/ 1412216 w 1553835"/>
              <a:gd name="connsiteY0" fmla="*/ 727 h 1475549"/>
              <a:gd name="connsiteX1" fmla="*/ 1506035 w 1553835"/>
              <a:gd name="connsiteY1" fmla="*/ 38193 h 1475549"/>
              <a:gd name="connsiteX2" fmla="*/ 1529926 w 1553835"/>
              <a:gd name="connsiteY2" fmla="*/ 433296 h 1475549"/>
              <a:gd name="connsiteX3" fmla="*/ 1553816 w 1553835"/>
              <a:gd name="connsiteY3" fmla="*/ 671720 h 1475549"/>
              <a:gd name="connsiteX4" fmla="*/ 1525944 w 1553835"/>
              <a:gd name="connsiteY4" fmla="*/ 937392 h 1475549"/>
              <a:gd name="connsiteX5" fmla="*/ 1525944 w 1553835"/>
              <a:gd name="connsiteY5" fmla="*/ 1359744 h 1475549"/>
              <a:gd name="connsiteX6" fmla="*/ 1466218 w 1553835"/>
              <a:gd name="connsiteY6" fmla="*/ 1407428 h 1475549"/>
              <a:gd name="connsiteX7" fmla="*/ 1318894 w 1553835"/>
              <a:gd name="connsiteY7" fmla="*/ 1441488 h 1475549"/>
              <a:gd name="connsiteX8" fmla="*/ 1083972 w 1553835"/>
              <a:gd name="connsiteY8" fmla="*/ 1421053 h 1475549"/>
              <a:gd name="connsiteX9" fmla="*/ 777379 w 1553835"/>
              <a:gd name="connsiteY9" fmla="*/ 1475549 h 1475549"/>
              <a:gd name="connsiteX10" fmla="*/ 482731 w 1553835"/>
              <a:gd name="connsiteY10" fmla="*/ 1421053 h 1475549"/>
              <a:gd name="connsiteX11" fmla="*/ 148265 w 1553835"/>
              <a:gd name="connsiteY11" fmla="*/ 1441488 h 1475549"/>
              <a:gd name="connsiteX12" fmla="*/ 16868 w 1553835"/>
              <a:gd name="connsiteY12" fmla="*/ 1400616 h 1475549"/>
              <a:gd name="connsiteX13" fmla="*/ 12886 w 1553835"/>
              <a:gd name="connsiteY13" fmla="*/ 1134943 h 1475549"/>
              <a:gd name="connsiteX14" fmla="*/ 941 w 1553835"/>
              <a:gd name="connsiteY14" fmla="*/ 903332 h 1475549"/>
              <a:gd name="connsiteX15" fmla="*/ 40758 w 1553835"/>
              <a:gd name="connsiteY15" fmla="*/ 508229 h 1475549"/>
              <a:gd name="connsiteX16" fmla="*/ 28813 w 1553835"/>
              <a:gd name="connsiteY16" fmla="*/ 194872 h 1475549"/>
              <a:gd name="connsiteX17" fmla="*/ 68631 w 1553835"/>
              <a:gd name="connsiteY17" fmla="*/ 72254 h 1475549"/>
              <a:gd name="connsiteX18" fmla="*/ 303553 w 1553835"/>
              <a:gd name="connsiteY18" fmla="*/ 17757 h 1475549"/>
              <a:gd name="connsiteX19" fmla="*/ 514585 w 1553835"/>
              <a:gd name="connsiteY19" fmla="*/ 72254 h 1475549"/>
              <a:gd name="connsiteX20" fmla="*/ 729598 w 1553835"/>
              <a:gd name="connsiteY20" fmla="*/ 10945 h 1475549"/>
              <a:gd name="connsiteX21" fmla="*/ 1048136 w 1553835"/>
              <a:gd name="connsiteY21" fmla="*/ 58630 h 1475549"/>
              <a:gd name="connsiteX22" fmla="*/ 1291022 w 1553835"/>
              <a:gd name="connsiteY22" fmla="*/ 17757 h 1475549"/>
              <a:gd name="connsiteX23" fmla="*/ 1412216 w 1553835"/>
              <a:gd name="connsiteY23" fmla="*/ 727 h 147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53835" h="1475549">
                <a:moveTo>
                  <a:pt x="1412216" y="727"/>
                </a:moveTo>
                <a:cubicBezTo>
                  <a:pt x="1451453" y="-2396"/>
                  <a:pt x="1486127" y="3565"/>
                  <a:pt x="1506035" y="38193"/>
                </a:cubicBezTo>
                <a:cubicBezTo>
                  <a:pt x="1545853" y="107450"/>
                  <a:pt x="1521962" y="327708"/>
                  <a:pt x="1529926" y="433296"/>
                </a:cubicBezTo>
                <a:cubicBezTo>
                  <a:pt x="1537889" y="538884"/>
                  <a:pt x="1554479" y="587703"/>
                  <a:pt x="1553816" y="671720"/>
                </a:cubicBezTo>
                <a:cubicBezTo>
                  <a:pt x="1553152" y="755736"/>
                  <a:pt x="1530589" y="822722"/>
                  <a:pt x="1525944" y="937392"/>
                </a:cubicBezTo>
                <a:cubicBezTo>
                  <a:pt x="1521298" y="1052063"/>
                  <a:pt x="1535898" y="1281405"/>
                  <a:pt x="1525944" y="1359744"/>
                </a:cubicBezTo>
                <a:cubicBezTo>
                  <a:pt x="1515990" y="1438083"/>
                  <a:pt x="1500726" y="1393804"/>
                  <a:pt x="1466218" y="1407428"/>
                </a:cubicBezTo>
                <a:cubicBezTo>
                  <a:pt x="1431709" y="1421053"/>
                  <a:pt x="1382601" y="1439218"/>
                  <a:pt x="1318894" y="1441488"/>
                </a:cubicBezTo>
                <a:cubicBezTo>
                  <a:pt x="1255186" y="1443759"/>
                  <a:pt x="1174224" y="1415376"/>
                  <a:pt x="1083972" y="1421053"/>
                </a:cubicBezTo>
                <a:cubicBezTo>
                  <a:pt x="993720" y="1426729"/>
                  <a:pt x="877586" y="1475549"/>
                  <a:pt x="777379" y="1475549"/>
                </a:cubicBezTo>
                <a:cubicBezTo>
                  <a:pt x="677172" y="1475549"/>
                  <a:pt x="587583" y="1426729"/>
                  <a:pt x="482731" y="1421053"/>
                </a:cubicBezTo>
                <a:cubicBezTo>
                  <a:pt x="377878" y="1415376"/>
                  <a:pt x="225909" y="1444894"/>
                  <a:pt x="148265" y="1441488"/>
                </a:cubicBezTo>
                <a:cubicBezTo>
                  <a:pt x="70621" y="1438083"/>
                  <a:pt x="39431" y="1451707"/>
                  <a:pt x="16868" y="1400616"/>
                </a:cubicBezTo>
                <a:cubicBezTo>
                  <a:pt x="-5695" y="1349525"/>
                  <a:pt x="15541" y="1217824"/>
                  <a:pt x="12886" y="1134943"/>
                </a:cubicBezTo>
                <a:cubicBezTo>
                  <a:pt x="10232" y="1052063"/>
                  <a:pt x="-3704" y="1007784"/>
                  <a:pt x="941" y="903332"/>
                </a:cubicBezTo>
                <a:cubicBezTo>
                  <a:pt x="5587" y="798879"/>
                  <a:pt x="36113" y="626306"/>
                  <a:pt x="40758" y="508229"/>
                </a:cubicBezTo>
                <a:cubicBezTo>
                  <a:pt x="45404" y="390152"/>
                  <a:pt x="26159" y="264128"/>
                  <a:pt x="28813" y="194872"/>
                </a:cubicBezTo>
                <a:cubicBezTo>
                  <a:pt x="31468" y="125615"/>
                  <a:pt x="22841" y="101773"/>
                  <a:pt x="68631" y="72254"/>
                </a:cubicBezTo>
                <a:cubicBezTo>
                  <a:pt x="114420" y="42735"/>
                  <a:pt x="229227" y="17757"/>
                  <a:pt x="303553" y="17757"/>
                </a:cubicBezTo>
                <a:cubicBezTo>
                  <a:pt x="377878" y="17757"/>
                  <a:pt x="443577" y="73389"/>
                  <a:pt x="514585" y="72254"/>
                </a:cubicBezTo>
                <a:cubicBezTo>
                  <a:pt x="585592" y="71118"/>
                  <a:pt x="640673" y="13215"/>
                  <a:pt x="729598" y="10945"/>
                </a:cubicBezTo>
                <a:cubicBezTo>
                  <a:pt x="818523" y="8674"/>
                  <a:pt x="954565" y="57494"/>
                  <a:pt x="1048136" y="58630"/>
                </a:cubicBezTo>
                <a:cubicBezTo>
                  <a:pt x="1141707" y="59765"/>
                  <a:pt x="1214705" y="21163"/>
                  <a:pt x="1291022" y="17757"/>
                </a:cubicBezTo>
                <a:cubicBezTo>
                  <a:pt x="1329181" y="16054"/>
                  <a:pt x="1372980" y="3849"/>
                  <a:pt x="1412216" y="727"/>
                </a:cubicBez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687033" y="1626784"/>
            <a:ext cx="3895061" cy="1545907"/>
          </a:xfrm>
          <a:custGeom>
            <a:avLst/>
            <a:gdLst>
              <a:gd name="connsiteX0" fmla="*/ 3540059 w 3895061"/>
              <a:gd name="connsiteY0" fmla="*/ 761 h 1545907"/>
              <a:gd name="connsiteX1" fmla="*/ 3775240 w 3895061"/>
              <a:gd name="connsiteY1" fmla="*/ 40014 h 1545907"/>
              <a:gd name="connsiteX2" fmla="*/ 3835127 w 3895061"/>
              <a:gd name="connsiteY2" fmla="*/ 453957 h 1545907"/>
              <a:gd name="connsiteX3" fmla="*/ 3895013 w 3895061"/>
              <a:gd name="connsiteY3" fmla="*/ 703749 h 1545907"/>
              <a:gd name="connsiteX4" fmla="*/ 3825145 w 3895061"/>
              <a:gd name="connsiteY4" fmla="*/ 982089 h 1545907"/>
              <a:gd name="connsiteX5" fmla="*/ 3825145 w 3895061"/>
              <a:gd name="connsiteY5" fmla="*/ 1424580 h 1545907"/>
              <a:gd name="connsiteX6" fmla="*/ 3675428 w 3895061"/>
              <a:gd name="connsiteY6" fmla="*/ 1474538 h 1545907"/>
              <a:gd name="connsiteX7" fmla="*/ 3306124 w 3895061"/>
              <a:gd name="connsiteY7" fmla="*/ 1510222 h 1545907"/>
              <a:gd name="connsiteX8" fmla="*/ 2717236 w 3895061"/>
              <a:gd name="connsiteY8" fmla="*/ 1488812 h 1545907"/>
              <a:gd name="connsiteX9" fmla="*/ 1948686 w 3895061"/>
              <a:gd name="connsiteY9" fmla="*/ 1545907 h 1545907"/>
              <a:gd name="connsiteX10" fmla="*/ 1210079 w 3895061"/>
              <a:gd name="connsiteY10" fmla="*/ 1488812 h 1545907"/>
              <a:gd name="connsiteX11" fmla="*/ 371661 w 3895061"/>
              <a:gd name="connsiteY11" fmla="*/ 1510222 h 1545907"/>
              <a:gd name="connsiteX12" fmla="*/ 42283 w 3895061"/>
              <a:gd name="connsiteY12" fmla="*/ 1467401 h 1545907"/>
              <a:gd name="connsiteX13" fmla="*/ 32301 w 3895061"/>
              <a:gd name="connsiteY13" fmla="*/ 1189060 h 1545907"/>
              <a:gd name="connsiteX14" fmla="*/ 2358 w 3895061"/>
              <a:gd name="connsiteY14" fmla="*/ 946405 h 1545907"/>
              <a:gd name="connsiteX15" fmla="*/ 102169 w 3895061"/>
              <a:gd name="connsiteY15" fmla="*/ 532463 h 1545907"/>
              <a:gd name="connsiteX16" fmla="*/ 72227 w 3895061"/>
              <a:gd name="connsiteY16" fmla="*/ 204164 h 1545907"/>
              <a:gd name="connsiteX17" fmla="*/ 172038 w 3895061"/>
              <a:gd name="connsiteY17" fmla="*/ 75699 h 1545907"/>
              <a:gd name="connsiteX18" fmla="*/ 760927 w 3895061"/>
              <a:gd name="connsiteY18" fmla="*/ 18604 h 1545907"/>
              <a:gd name="connsiteX19" fmla="*/ 1289929 w 3895061"/>
              <a:gd name="connsiteY19" fmla="*/ 75699 h 1545907"/>
              <a:gd name="connsiteX20" fmla="*/ 1828912 w 3895061"/>
              <a:gd name="connsiteY20" fmla="*/ 11466 h 1545907"/>
              <a:gd name="connsiteX21" fmla="*/ 2627405 w 3895061"/>
              <a:gd name="connsiteY21" fmla="*/ 61425 h 1545907"/>
              <a:gd name="connsiteX22" fmla="*/ 3236257 w 3895061"/>
              <a:gd name="connsiteY22" fmla="*/ 18604 h 1545907"/>
              <a:gd name="connsiteX23" fmla="*/ 3540059 w 3895061"/>
              <a:gd name="connsiteY23" fmla="*/ 761 h 154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95061" h="1545907">
                <a:moveTo>
                  <a:pt x="3540059" y="761"/>
                </a:moveTo>
                <a:cubicBezTo>
                  <a:pt x="3638415" y="-2510"/>
                  <a:pt x="3725335" y="3734"/>
                  <a:pt x="3775240" y="40014"/>
                </a:cubicBezTo>
                <a:cubicBezTo>
                  <a:pt x="3875051" y="112573"/>
                  <a:pt x="3815164" y="343334"/>
                  <a:pt x="3835127" y="453957"/>
                </a:cubicBezTo>
                <a:cubicBezTo>
                  <a:pt x="3855089" y="564579"/>
                  <a:pt x="3896677" y="615727"/>
                  <a:pt x="3895013" y="703749"/>
                </a:cubicBezTo>
                <a:cubicBezTo>
                  <a:pt x="3893350" y="791771"/>
                  <a:pt x="3836790" y="861951"/>
                  <a:pt x="3825145" y="982089"/>
                </a:cubicBezTo>
                <a:cubicBezTo>
                  <a:pt x="3813500" y="1102228"/>
                  <a:pt x="3850098" y="1342505"/>
                  <a:pt x="3825145" y="1424580"/>
                </a:cubicBezTo>
                <a:cubicBezTo>
                  <a:pt x="3800192" y="1506654"/>
                  <a:pt x="3761931" y="1460264"/>
                  <a:pt x="3675428" y="1474538"/>
                </a:cubicBezTo>
                <a:cubicBezTo>
                  <a:pt x="3588924" y="1488812"/>
                  <a:pt x="3465823" y="1507844"/>
                  <a:pt x="3306124" y="1510222"/>
                </a:cubicBezTo>
                <a:cubicBezTo>
                  <a:pt x="3146426" y="1512601"/>
                  <a:pt x="2943475" y="1482865"/>
                  <a:pt x="2717236" y="1488812"/>
                </a:cubicBezTo>
                <a:cubicBezTo>
                  <a:pt x="2490997" y="1494759"/>
                  <a:pt x="2199879" y="1545907"/>
                  <a:pt x="1948686" y="1545907"/>
                </a:cubicBezTo>
                <a:cubicBezTo>
                  <a:pt x="1697494" y="1545907"/>
                  <a:pt x="1472917" y="1494759"/>
                  <a:pt x="1210079" y="1488812"/>
                </a:cubicBezTo>
                <a:cubicBezTo>
                  <a:pt x="947241" y="1482865"/>
                  <a:pt x="566294" y="1513791"/>
                  <a:pt x="371661" y="1510222"/>
                </a:cubicBezTo>
                <a:cubicBezTo>
                  <a:pt x="177028" y="1506654"/>
                  <a:pt x="98842" y="1520928"/>
                  <a:pt x="42283" y="1467401"/>
                </a:cubicBezTo>
                <a:cubicBezTo>
                  <a:pt x="-14277" y="1413874"/>
                  <a:pt x="38955" y="1275893"/>
                  <a:pt x="32301" y="1189060"/>
                </a:cubicBezTo>
                <a:cubicBezTo>
                  <a:pt x="25647" y="1102228"/>
                  <a:pt x="-9287" y="1055837"/>
                  <a:pt x="2358" y="946405"/>
                </a:cubicBezTo>
                <a:cubicBezTo>
                  <a:pt x="14003" y="836972"/>
                  <a:pt x="90524" y="656170"/>
                  <a:pt x="102169" y="532463"/>
                </a:cubicBezTo>
                <a:cubicBezTo>
                  <a:pt x="113814" y="408756"/>
                  <a:pt x="65573" y="276723"/>
                  <a:pt x="72227" y="204164"/>
                </a:cubicBezTo>
                <a:cubicBezTo>
                  <a:pt x="78880" y="131605"/>
                  <a:pt x="57255" y="106625"/>
                  <a:pt x="172038" y="75699"/>
                </a:cubicBezTo>
                <a:cubicBezTo>
                  <a:pt x="286821" y="44772"/>
                  <a:pt x="574612" y="18604"/>
                  <a:pt x="760927" y="18604"/>
                </a:cubicBezTo>
                <a:cubicBezTo>
                  <a:pt x="947241" y="18604"/>
                  <a:pt x="1111932" y="76888"/>
                  <a:pt x="1289929" y="75699"/>
                </a:cubicBezTo>
                <a:cubicBezTo>
                  <a:pt x="1467927" y="74509"/>
                  <a:pt x="1606000" y="13845"/>
                  <a:pt x="1828912" y="11466"/>
                </a:cubicBezTo>
                <a:cubicBezTo>
                  <a:pt x="2051824" y="9088"/>
                  <a:pt x="2392847" y="60236"/>
                  <a:pt x="2627405" y="61425"/>
                </a:cubicBezTo>
                <a:cubicBezTo>
                  <a:pt x="2861962" y="62614"/>
                  <a:pt x="3044951" y="22172"/>
                  <a:pt x="3236257" y="18604"/>
                </a:cubicBezTo>
                <a:cubicBezTo>
                  <a:pt x="3331910" y="16820"/>
                  <a:pt x="3441703" y="4032"/>
                  <a:pt x="3540059" y="761"/>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6609908" y="1626784"/>
            <a:ext cx="3895061" cy="1545907"/>
          </a:xfrm>
          <a:custGeom>
            <a:avLst/>
            <a:gdLst>
              <a:gd name="connsiteX0" fmla="*/ 3540059 w 3895061"/>
              <a:gd name="connsiteY0" fmla="*/ 761 h 1545907"/>
              <a:gd name="connsiteX1" fmla="*/ 3775240 w 3895061"/>
              <a:gd name="connsiteY1" fmla="*/ 40014 h 1545907"/>
              <a:gd name="connsiteX2" fmla="*/ 3835127 w 3895061"/>
              <a:gd name="connsiteY2" fmla="*/ 453957 h 1545907"/>
              <a:gd name="connsiteX3" fmla="*/ 3895013 w 3895061"/>
              <a:gd name="connsiteY3" fmla="*/ 703749 h 1545907"/>
              <a:gd name="connsiteX4" fmla="*/ 3825145 w 3895061"/>
              <a:gd name="connsiteY4" fmla="*/ 982089 h 1545907"/>
              <a:gd name="connsiteX5" fmla="*/ 3825145 w 3895061"/>
              <a:gd name="connsiteY5" fmla="*/ 1424580 h 1545907"/>
              <a:gd name="connsiteX6" fmla="*/ 3675428 w 3895061"/>
              <a:gd name="connsiteY6" fmla="*/ 1474538 h 1545907"/>
              <a:gd name="connsiteX7" fmla="*/ 3306124 w 3895061"/>
              <a:gd name="connsiteY7" fmla="*/ 1510222 h 1545907"/>
              <a:gd name="connsiteX8" fmla="*/ 2717236 w 3895061"/>
              <a:gd name="connsiteY8" fmla="*/ 1488812 h 1545907"/>
              <a:gd name="connsiteX9" fmla="*/ 1948686 w 3895061"/>
              <a:gd name="connsiteY9" fmla="*/ 1545907 h 1545907"/>
              <a:gd name="connsiteX10" fmla="*/ 1210079 w 3895061"/>
              <a:gd name="connsiteY10" fmla="*/ 1488812 h 1545907"/>
              <a:gd name="connsiteX11" fmla="*/ 371661 w 3895061"/>
              <a:gd name="connsiteY11" fmla="*/ 1510222 h 1545907"/>
              <a:gd name="connsiteX12" fmla="*/ 42283 w 3895061"/>
              <a:gd name="connsiteY12" fmla="*/ 1467401 h 1545907"/>
              <a:gd name="connsiteX13" fmla="*/ 32301 w 3895061"/>
              <a:gd name="connsiteY13" fmla="*/ 1189060 h 1545907"/>
              <a:gd name="connsiteX14" fmla="*/ 2358 w 3895061"/>
              <a:gd name="connsiteY14" fmla="*/ 946405 h 1545907"/>
              <a:gd name="connsiteX15" fmla="*/ 102170 w 3895061"/>
              <a:gd name="connsiteY15" fmla="*/ 532463 h 1545907"/>
              <a:gd name="connsiteX16" fmla="*/ 72227 w 3895061"/>
              <a:gd name="connsiteY16" fmla="*/ 204164 h 1545907"/>
              <a:gd name="connsiteX17" fmla="*/ 172038 w 3895061"/>
              <a:gd name="connsiteY17" fmla="*/ 75699 h 1545907"/>
              <a:gd name="connsiteX18" fmla="*/ 760927 w 3895061"/>
              <a:gd name="connsiteY18" fmla="*/ 18604 h 1545907"/>
              <a:gd name="connsiteX19" fmla="*/ 1289929 w 3895061"/>
              <a:gd name="connsiteY19" fmla="*/ 75699 h 1545907"/>
              <a:gd name="connsiteX20" fmla="*/ 1828912 w 3895061"/>
              <a:gd name="connsiteY20" fmla="*/ 11466 h 1545907"/>
              <a:gd name="connsiteX21" fmla="*/ 2627405 w 3895061"/>
              <a:gd name="connsiteY21" fmla="*/ 61425 h 1545907"/>
              <a:gd name="connsiteX22" fmla="*/ 3236257 w 3895061"/>
              <a:gd name="connsiteY22" fmla="*/ 18604 h 1545907"/>
              <a:gd name="connsiteX23" fmla="*/ 3540059 w 3895061"/>
              <a:gd name="connsiteY23" fmla="*/ 761 h 154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95061" h="1545907">
                <a:moveTo>
                  <a:pt x="3540059" y="761"/>
                </a:moveTo>
                <a:cubicBezTo>
                  <a:pt x="3638415" y="-2510"/>
                  <a:pt x="3725334" y="3734"/>
                  <a:pt x="3775240" y="40014"/>
                </a:cubicBezTo>
                <a:cubicBezTo>
                  <a:pt x="3875051" y="112573"/>
                  <a:pt x="3815164" y="343334"/>
                  <a:pt x="3835127" y="453957"/>
                </a:cubicBezTo>
                <a:cubicBezTo>
                  <a:pt x="3855089" y="564579"/>
                  <a:pt x="3896677" y="615727"/>
                  <a:pt x="3895013" y="703749"/>
                </a:cubicBezTo>
                <a:cubicBezTo>
                  <a:pt x="3893350" y="791771"/>
                  <a:pt x="3836790" y="861951"/>
                  <a:pt x="3825145" y="982089"/>
                </a:cubicBezTo>
                <a:cubicBezTo>
                  <a:pt x="3813500" y="1102228"/>
                  <a:pt x="3850097" y="1342505"/>
                  <a:pt x="3825145" y="1424580"/>
                </a:cubicBezTo>
                <a:cubicBezTo>
                  <a:pt x="3800192" y="1506654"/>
                  <a:pt x="3761931" y="1460264"/>
                  <a:pt x="3675428" y="1474538"/>
                </a:cubicBezTo>
                <a:cubicBezTo>
                  <a:pt x="3588924" y="1488812"/>
                  <a:pt x="3465823" y="1507844"/>
                  <a:pt x="3306124" y="1510222"/>
                </a:cubicBezTo>
                <a:cubicBezTo>
                  <a:pt x="3146425" y="1512601"/>
                  <a:pt x="2943475" y="1482865"/>
                  <a:pt x="2717236" y="1488812"/>
                </a:cubicBezTo>
                <a:cubicBezTo>
                  <a:pt x="2490997" y="1494759"/>
                  <a:pt x="2199879" y="1545907"/>
                  <a:pt x="1948686" y="1545907"/>
                </a:cubicBezTo>
                <a:cubicBezTo>
                  <a:pt x="1697494" y="1545907"/>
                  <a:pt x="1472917" y="1494759"/>
                  <a:pt x="1210079" y="1488812"/>
                </a:cubicBezTo>
                <a:cubicBezTo>
                  <a:pt x="947242" y="1482865"/>
                  <a:pt x="566294" y="1513791"/>
                  <a:pt x="371661" y="1510222"/>
                </a:cubicBezTo>
                <a:cubicBezTo>
                  <a:pt x="177028" y="1506654"/>
                  <a:pt x="98843" y="1520928"/>
                  <a:pt x="42283" y="1467401"/>
                </a:cubicBezTo>
                <a:cubicBezTo>
                  <a:pt x="-14277" y="1413874"/>
                  <a:pt x="38955" y="1275893"/>
                  <a:pt x="32301" y="1189060"/>
                </a:cubicBezTo>
                <a:cubicBezTo>
                  <a:pt x="25648" y="1102228"/>
                  <a:pt x="-9287" y="1055837"/>
                  <a:pt x="2358" y="946405"/>
                </a:cubicBezTo>
                <a:cubicBezTo>
                  <a:pt x="14003" y="836972"/>
                  <a:pt x="90525" y="656170"/>
                  <a:pt x="102170" y="532463"/>
                </a:cubicBezTo>
                <a:cubicBezTo>
                  <a:pt x="113815" y="408756"/>
                  <a:pt x="65573" y="276723"/>
                  <a:pt x="72227" y="204164"/>
                </a:cubicBezTo>
                <a:cubicBezTo>
                  <a:pt x="78880" y="131605"/>
                  <a:pt x="57255" y="106625"/>
                  <a:pt x="172038" y="75699"/>
                </a:cubicBezTo>
                <a:cubicBezTo>
                  <a:pt x="286821" y="44772"/>
                  <a:pt x="574612" y="18604"/>
                  <a:pt x="760927" y="18604"/>
                </a:cubicBezTo>
                <a:cubicBezTo>
                  <a:pt x="947242" y="18604"/>
                  <a:pt x="1111932" y="76888"/>
                  <a:pt x="1289929" y="75699"/>
                </a:cubicBezTo>
                <a:cubicBezTo>
                  <a:pt x="1467927" y="74509"/>
                  <a:pt x="1606000" y="13845"/>
                  <a:pt x="1828912" y="11466"/>
                </a:cubicBezTo>
                <a:cubicBezTo>
                  <a:pt x="2051824" y="9088"/>
                  <a:pt x="2392847" y="60236"/>
                  <a:pt x="2627405" y="61425"/>
                </a:cubicBezTo>
                <a:cubicBezTo>
                  <a:pt x="2861962" y="62614"/>
                  <a:pt x="3044951" y="22172"/>
                  <a:pt x="3236257" y="18604"/>
                </a:cubicBezTo>
                <a:cubicBezTo>
                  <a:pt x="3331910" y="16820"/>
                  <a:pt x="3441703" y="4032"/>
                  <a:pt x="3540059" y="761"/>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1687033" y="4008478"/>
            <a:ext cx="3895061" cy="1545907"/>
          </a:xfrm>
          <a:custGeom>
            <a:avLst/>
            <a:gdLst>
              <a:gd name="connsiteX0" fmla="*/ 3540059 w 3895061"/>
              <a:gd name="connsiteY0" fmla="*/ 761 h 1545907"/>
              <a:gd name="connsiteX1" fmla="*/ 3775240 w 3895061"/>
              <a:gd name="connsiteY1" fmla="*/ 40014 h 1545907"/>
              <a:gd name="connsiteX2" fmla="*/ 3835127 w 3895061"/>
              <a:gd name="connsiteY2" fmla="*/ 453957 h 1545907"/>
              <a:gd name="connsiteX3" fmla="*/ 3895013 w 3895061"/>
              <a:gd name="connsiteY3" fmla="*/ 703749 h 1545907"/>
              <a:gd name="connsiteX4" fmla="*/ 3825145 w 3895061"/>
              <a:gd name="connsiteY4" fmla="*/ 982090 h 1545907"/>
              <a:gd name="connsiteX5" fmla="*/ 3825145 w 3895061"/>
              <a:gd name="connsiteY5" fmla="*/ 1424580 h 1545907"/>
              <a:gd name="connsiteX6" fmla="*/ 3675428 w 3895061"/>
              <a:gd name="connsiteY6" fmla="*/ 1474538 h 1545907"/>
              <a:gd name="connsiteX7" fmla="*/ 3306124 w 3895061"/>
              <a:gd name="connsiteY7" fmla="*/ 1510222 h 1545907"/>
              <a:gd name="connsiteX8" fmla="*/ 2717236 w 3895061"/>
              <a:gd name="connsiteY8" fmla="*/ 1488812 h 1545907"/>
              <a:gd name="connsiteX9" fmla="*/ 1948686 w 3895061"/>
              <a:gd name="connsiteY9" fmla="*/ 1545907 h 1545907"/>
              <a:gd name="connsiteX10" fmla="*/ 1210079 w 3895061"/>
              <a:gd name="connsiteY10" fmla="*/ 1488812 h 1545907"/>
              <a:gd name="connsiteX11" fmla="*/ 371661 w 3895061"/>
              <a:gd name="connsiteY11" fmla="*/ 1510222 h 1545907"/>
              <a:gd name="connsiteX12" fmla="*/ 42283 w 3895061"/>
              <a:gd name="connsiteY12" fmla="*/ 1467401 h 1545907"/>
              <a:gd name="connsiteX13" fmla="*/ 32301 w 3895061"/>
              <a:gd name="connsiteY13" fmla="*/ 1189060 h 1545907"/>
              <a:gd name="connsiteX14" fmla="*/ 2358 w 3895061"/>
              <a:gd name="connsiteY14" fmla="*/ 946405 h 1545907"/>
              <a:gd name="connsiteX15" fmla="*/ 102169 w 3895061"/>
              <a:gd name="connsiteY15" fmla="*/ 532463 h 1545907"/>
              <a:gd name="connsiteX16" fmla="*/ 72227 w 3895061"/>
              <a:gd name="connsiteY16" fmla="*/ 204164 h 1545907"/>
              <a:gd name="connsiteX17" fmla="*/ 172038 w 3895061"/>
              <a:gd name="connsiteY17" fmla="*/ 75699 h 1545907"/>
              <a:gd name="connsiteX18" fmla="*/ 760927 w 3895061"/>
              <a:gd name="connsiteY18" fmla="*/ 18604 h 1545907"/>
              <a:gd name="connsiteX19" fmla="*/ 1289929 w 3895061"/>
              <a:gd name="connsiteY19" fmla="*/ 75699 h 1545907"/>
              <a:gd name="connsiteX20" fmla="*/ 1828912 w 3895061"/>
              <a:gd name="connsiteY20" fmla="*/ 11466 h 1545907"/>
              <a:gd name="connsiteX21" fmla="*/ 2627405 w 3895061"/>
              <a:gd name="connsiteY21" fmla="*/ 61425 h 1545907"/>
              <a:gd name="connsiteX22" fmla="*/ 3236257 w 3895061"/>
              <a:gd name="connsiteY22" fmla="*/ 18604 h 1545907"/>
              <a:gd name="connsiteX23" fmla="*/ 3540059 w 3895061"/>
              <a:gd name="connsiteY23" fmla="*/ 761 h 154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95061" h="1545907">
                <a:moveTo>
                  <a:pt x="3540059" y="761"/>
                </a:moveTo>
                <a:cubicBezTo>
                  <a:pt x="3638415" y="-2510"/>
                  <a:pt x="3725335" y="3735"/>
                  <a:pt x="3775240" y="40014"/>
                </a:cubicBezTo>
                <a:cubicBezTo>
                  <a:pt x="3875051" y="112573"/>
                  <a:pt x="3815164" y="343334"/>
                  <a:pt x="3835127" y="453957"/>
                </a:cubicBezTo>
                <a:cubicBezTo>
                  <a:pt x="3855089" y="564579"/>
                  <a:pt x="3896677" y="615727"/>
                  <a:pt x="3895013" y="703749"/>
                </a:cubicBezTo>
                <a:cubicBezTo>
                  <a:pt x="3893350" y="791771"/>
                  <a:pt x="3836790" y="861951"/>
                  <a:pt x="3825145" y="982090"/>
                </a:cubicBezTo>
                <a:cubicBezTo>
                  <a:pt x="3813500" y="1102228"/>
                  <a:pt x="3850098" y="1342505"/>
                  <a:pt x="3825145" y="1424580"/>
                </a:cubicBezTo>
                <a:cubicBezTo>
                  <a:pt x="3800192" y="1506654"/>
                  <a:pt x="3761931" y="1460264"/>
                  <a:pt x="3675428" y="1474538"/>
                </a:cubicBezTo>
                <a:cubicBezTo>
                  <a:pt x="3588924" y="1488812"/>
                  <a:pt x="3465823" y="1507844"/>
                  <a:pt x="3306124" y="1510222"/>
                </a:cubicBezTo>
                <a:cubicBezTo>
                  <a:pt x="3146426" y="1512601"/>
                  <a:pt x="2943475" y="1482865"/>
                  <a:pt x="2717236" y="1488812"/>
                </a:cubicBezTo>
                <a:cubicBezTo>
                  <a:pt x="2490997" y="1494759"/>
                  <a:pt x="2199879" y="1545907"/>
                  <a:pt x="1948686" y="1545907"/>
                </a:cubicBezTo>
                <a:cubicBezTo>
                  <a:pt x="1697494" y="1545907"/>
                  <a:pt x="1472917" y="1494759"/>
                  <a:pt x="1210079" y="1488812"/>
                </a:cubicBezTo>
                <a:cubicBezTo>
                  <a:pt x="947241" y="1482865"/>
                  <a:pt x="566294" y="1513791"/>
                  <a:pt x="371661" y="1510222"/>
                </a:cubicBezTo>
                <a:cubicBezTo>
                  <a:pt x="177028" y="1506654"/>
                  <a:pt x="98842" y="1520928"/>
                  <a:pt x="42283" y="1467401"/>
                </a:cubicBezTo>
                <a:cubicBezTo>
                  <a:pt x="-14277" y="1413874"/>
                  <a:pt x="38955" y="1275893"/>
                  <a:pt x="32301" y="1189060"/>
                </a:cubicBezTo>
                <a:cubicBezTo>
                  <a:pt x="25647" y="1102228"/>
                  <a:pt x="-9287" y="1055837"/>
                  <a:pt x="2358" y="946405"/>
                </a:cubicBezTo>
                <a:cubicBezTo>
                  <a:pt x="14003" y="836972"/>
                  <a:pt x="90524" y="656170"/>
                  <a:pt x="102169" y="532463"/>
                </a:cubicBezTo>
                <a:cubicBezTo>
                  <a:pt x="113814" y="408756"/>
                  <a:pt x="65573" y="276723"/>
                  <a:pt x="72227" y="204164"/>
                </a:cubicBezTo>
                <a:cubicBezTo>
                  <a:pt x="78880" y="131605"/>
                  <a:pt x="57255" y="106625"/>
                  <a:pt x="172038" y="75699"/>
                </a:cubicBezTo>
                <a:cubicBezTo>
                  <a:pt x="286821" y="44772"/>
                  <a:pt x="574612" y="18604"/>
                  <a:pt x="760927" y="18604"/>
                </a:cubicBezTo>
                <a:cubicBezTo>
                  <a:pt x="947241" y="18604"/>
                  <a:pt x="1111932" y="76888"/>
                  <a:pt x="1289929" y="75699"/>
                </a:cubicBezTo>
                <a:cubicBezTo>
                  <a:pt x="1467927" y="74509"/>
                  <a:pt x="1606000" y="13845"/>
                  <a:pt x="1828912" y="11466"/>
                </a:cubicBezTo>
                <a:cubicBezTo>
                  <a:pt x="2051824" y="9088"/>
                  <a:pt x="2392847" y="60236"/>
                  <a:pt x="2627405" y="61425"/>
                </a:cubicBezTo>
                <a:cubicBezTo>
                  <a:pt x="2861962" y="62614"/>
                  <a:pt x="3044951" y="22172"/>
                  <a:pt x="3236257" y="18604"/>
                </a:cubicBezTo>
                <a:cubicBezTo>
                  <a:pt x="3331910" y="16820"/>
                  <a:pt x="3441703" y="4032"/>
                  <a:pt x="3540059" y="761"/>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609908" y="4008478"/>
            <a:ext cx="3895061" cy="1545907"/>
          </a:xfrm>
          <a:custGeom>
            <a:avLst/>
            <a:gdLst>
              <a:gd name="connsiteX0" fmla="*/ 3540059 w 3895061"/>
              <a:gd name="connsiteY0" fmla="*/ 761 h 1545907"/>
              <a:gd name="connsiteX1" fmla="*/ 3775240 w 3895061"/>
              <a:gd name="connsiteY1" fmla="*/ 40014 h 1545907"/>
              <a:gd name="connsiteX2" fmla="*/ 3835127 w 3895061"/>
              <a:gd name="connsiteY2" fmla="*/ 453957 h 1545907"/>
              <a:gd name="connsiteX3" fmla="*/ 3895013 w 3895061"/>
              <a:gd name="connsiteY3" fmla="*/ 703749 h 1545907"/>
              <a:gd name="connsiteX4" fmla="*/ 3825145 w 3895061"/>
              <a:gd name="connsiteY4" fmla="*/ 982090 h 1545907"/>
              <a:gd name="connsiteX5" fmla="*/ 3825145 w 3895061"/>
              <a:gd name="connsiteY5" fmla="*/ 1424580 h 1545907"/>
              <a:gd name="connsiteX6" fmla="*/ 3675428 w 3895061"/>
              <a:gd name="connsiteY6" fmla="*/ 1474538 h 1545907"/>
              <a:gd name="connsiteX7" fmla="*/ 3306124 w 3895061"/>
              <a:gd name="connsiteY7" fmla="*/ 1510222 h 1545907"/>
              <a:gd name="connsiteX8" fmla="*/ 2717236 w 3895061"/>
              <a:gd name="connsiteY8" fmla="*/ 1488812 h 1545907"/>
              <a:gd name="connsiteX9" fmla="*/ 1948686 w 3895061"/>
              <a:gd name="connsiteY9" fmla="*/ 1545907 h 1545907"/>
              <a:gd name="connsiteX10" fmla="*/ 1210079 w 3895061"/>
              <a:gd name="connsiteY10" fmla="*/ 1488812 h 1545907"/>
              <a:gd name="connsiteX11" fmla="*/ 371661 w 3895061"/>
              <a:gd name="connsiteY11" fmla="*/ 1510222 h 1545907"/>
              <a:gd name="connsiteX12" fmla="*/ 42283 w 3895061"/>
              <a:gd name="connsiteY12" fmla="*/ 1467401 h 1545907"/>
              <a:gd name="connsiteX13" fmla="*/ 32301 w 3895061"/>
              <a:gd name="connsiteY13" fmla="*/ 1189060 h 1545907"/>
              <a:gd name="connsiteX14" fmla="*/ 2358 w 3895061"/>
              <a:gd name="connsiteY14" fmla="*/ 946405 h 1545907"/>
              <a:gd name="connsiteX15" fmla="*/ 102170 w 3895061"/>
              <a:gd name="connsiteY15" fmla="*/ 532463 h 1545907"/>
              <a:gd name="connsiteX16" fmla="*/ 72227 w 3895061"/>
              <a:gd name="connsiteY16" fmla="*/ 204164 h 1545907"/>
              <a:gd name="connsiteX17" fmla="*/ 172038 w 3895061"/>
              <a:gd name="connsiteY17" fmla="*/ 75699 h 1545907"/>
              <a:gd name="connsiteX18" fmla="*/ 760927 w 3895061"/>
              <a:gd name="connsiteY18" fmla="*/ 18604 h 1545907"/>
              <a:gd name="connsiteX19" fmla="*/ 1289929 w 3895061"/>
              <a:gd name="connsiteY19" fmla="*/ 75699 h 1545907"/>
              <a:gd name="connsiteX20" fmla="*/ 1828912 w 3895061"/>
              <a:gd name="connsiteY20" fmla="*/ 11466 h 1545907"/>
              <a:gd name="connsiteX21" fmla="*/ 2627405 w 3895061"/>
              <a:gd name="connsiteY21" fmla="*/ 61425 h 1545907"/>
              <a:gd name="connsiteX22" fmla="*/ 3236257 w 3895061"/>
              <a:gd name="connsiteY22" fmla="*/ 18604 h 1545907"/>
              <a:gd name="connsiteX23" fmla="*/ 3540059 w 3895061"/>
              <a:gd name="connsiteY23" fmla="*/ 761 h 154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95061" h="1545907">
                <a:moveTo>
                  <a:pt x="3540059" y="761"/>
                </a:moveTo>
                <a:cubicBezTo>
                  <a:pt x="3638415" y="-2510"/>
                  <a:pt x="3725334" y="3735"/>
                  <a:pt x="3775240" y="40014"/>
                </a:cubicBezTo>
                <a:cubicBezTo>
                  <a:pt x="3875051" y="112573"/>
                  <a:pt x="3815164" y="343334"/>
                  <a:pt x="3835127" y="453957"/>
                </a:cubicBezTo>
                <a:cubicBezTo>
                  <a:pt x="3855089" y="564579"/>
                  <a:pt x="3896677" y="615727"/>
                  <a:pt x="3895013" y="703749"/>
                </a:cubicBezTo>
                <a:cubicBezTo>
                  <a:pt x="3893350" y="791771"/>
                  <a:pt x="3836790" y="861951"/>
                  <a:pt x="3825145" y="982090"/>
                </a:cubicBezTo>
                <a:cubicBezTo>
                  <a:pt x="3813500" y="1102228"/>
                  <a:pt x="3850097" y="1342505"/>
                  <a:pt x="3825145" y="1424580"/>
                </a:cubicBezTo>
                <a:cubicBezTo>
                  <a:pt x="3800192" y="1506654"/>
                  <a:pt x="3761931" y="1460264"/>
                  <a:pt x="3675428" y="1474538"/>
                </a:cubicBezTo>
                <a:cubicBezTo>
                  <a:pt x="3588924" y="1488812"/>
                  <a:pt x="3465823" y="1507844"/>
                  <a:pt x="3306124" y="1510222"/>
                </a:cubicBezTo>
                <a:cubicBezTo>
                  <a:pt x="3146425" y="1512601"/>
                  <a:pt x="2943475" y="1482865"/>
                  <a:pt x="2717236" y="1488812"/>
                </a:cubicBezTo>
                <a:cubicBezTo>
                  <a:pt x="2490997" y="1494759"/>
                  <a:pt x="2199879" y="1545907"/>
                  <a:pt x="1948686" y="1545907"/>
                </a:cubicBezTo>
                <a:cubicBezTo>
                  <a:pt x="1697494" y="1545907"/>
                  <a:pt x="1472917" y="1494759"/>
                  <a:pt x="1210079" y="1488812"/>
                </a:cubicBezTo>
                <a:cubicBezTo>
                  <a:pt x="947242" y="1482865"/>
                  <a:pt x="566294" y="1513791"/>
                  <a:pt x="371661" y="1510222"/>
                </a:cubicBezTo>
                <a:cubicBezTo>
                  <a:pt x="177028" y="1506654"/>
                  <a:pt x="98843" y="1520928"/>
                  <a:pt x="42283" y="1467401"/>
                </a:cubicBezTo>
                <a:cubicBezTo>
                  <a:pt x="-14277" y="1413874"/>
                  <a:pt x="38955" y="1275893"/>
                  <a:pt x="32301" y="1189060"/>
                </a:cubicBezTo>
                <a:cubicBezTo>
                  <a:pt x="25648" y="1102228"/>
                  <a:pt x="-9287" y="1055837"/>
                  <a:pt x="2358" y="946405"/>
                </a:cubicBezTo>
                <a:cubicBezTo>
                  <a:pt x="14003" y="836972"/>
                  <a:pt x="90525" y="656170"/>
                  <a:pt x="102170" y="532463"/>
                </a:cubicBezTo>
                <a:cubicBezTo>
                  <a:pt x="113815" y="408756"/>
                  <a:pt x="65573" y="276723"/>
                  <a:pt x="72227" y="204164"/>
                </a:cubicBezTo>
                <a:cubicBezTo>
                  <a:pt x="78880" y="131605"/>
                  <a:pt x="57255" y="106625"/>
                  <a:pt x="172038" y="75699"/>
                </a:cubicBezTo>
                <a:cubicBezTo>
                  <a:pt x="286821" y="44772"/>
                  <a:pt x="574612" y="18604"/>
                  <a:pt x="760927" y="18604"/>
                </a:cubicBezTo>
                <a:cubicBezTo>
                  <a:pt x="947242" y="18604"/>
                  <a:pt x="1111932" y="76888"/>
                  <a:pt x="1289929" y="75699"/>
                </a:cubicBezTo>
                <a:cubicBezTo>
                  <a:pt x="1467927" y="74509"/>
                  <a:pt x="1606000" y="13845"/>
                  <a:pt x="1828912" y="11466"/>
                </a:cubicBezTo>
                <a:cubicBezTo>
                  <a:pt x="2051824" y="9088"/>
                  <a:pt x="2392847" y="60236"/>
                  <a:pt x="2627405" y="61425"/>
                </a:cubicBezTo>
                <a:cubicBezTo>
                  <a:pt x="2861962" y="62614"/>
                  <a:pt x="3044951" y="22172"/>
                  <a:pt x="3236257" y="18604"/>
                </a:cubicBezTo>
                <a:cubicBezTo>
                  <a:pt x="3331910" y="16820"/>
                  <a:pt x="3441703" y="4032"/>
                  <a:pt x="3540059" y="761"/>
                </a:cubicBez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762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609600" y="1600205"/>
            <a:ext cx="10972800" cy="4525963"/>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a:xfrm>
            <a:off x="609600" y="6356355"/>
            <a:ext cx="2844800" cy="365125"/>
          </a:xfrm>
          <a:prstGeom prst="rect">
            <a:avLst/>
          </a:prstGeom>
        </p:spPr>
        <p:txBody>
          <a:bodyPr/>
          <a:lstStyle/>
          <a:p>
            <a:fld id="{530820CF-B880-4189-942D-D702A7CBA730}" type="datetimeFigureOut">
              <a:rPr lang="zh-CN" altLang="en-US" smtClean="0"/>
              <a:pPr/>
              <a:t>2019/5/29</a:t>
            </a:fld>
            <a:endParaRPr lang="zh-CN" altLang="en-US"/>
          </a:p>
        </p:txBody>
      </p:sp>
      <p:sp>
        <p:nvSpPr>
          <p:cNvPr id="5" name="页脚占位符 4"/>
          <p:cNvSpPr>
            <a:spLocks noGrp="1"/>
          </p:cNvSpPr>
          <p:nvPr>
            <p:ph type="ftr" sz="quarter" idx="11"/>
          </p:nvPr>
        </p:nvSpPr>
        <p:spPr>
          <a:xfrm>
            <a:off x="4165600" y="6356355"/>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5"/>
            <a:ext cx="2844800" cy="365125"/>
          </a:xfrm>
          <a:prstGeom prst="rect">
            <a:avLst/>
          </a:prstGeom>
        </p:spPr>
        <p:txBody>
          <a:bodyPr/>
          <a:lstStyle/>
          <a:p>
            <a:fld id="{0C913308-F349-4B6D-A68A-DD1791B4A57B}" type="slidenum">
              <a:rPr lang="zh-CN" altLang="en-US" smtClean="0"/>
              <a:pPr/>
              <a:t>‹#›</a:t>
            </a:fld>
            <a:endParaRPr lang="zh-CN" altLang="en-US" dirty="0"/>
          </a:p>
        </p:txBody>
      </p:sp>
      <p:sp>
        <p:nvSpPr>
          <p:cNvPr id="7" name="矩形 6"/>
          <p:cNvSpPr/>
          <p:nvPr userDrawn="1"/>
        </p:nvSpPr>
        <p:spPr>
          <a:xfrm>
            <a:off x="8742878" y="6482154"/>
            <a:ext cx="2646878" cy="369332"/>
          </a:xfrm>
          <a:prstGeom prst="rect">
            <a:avLst/>
          </a:prstGeom>
        </p:spPr>
        <p:txBody>
          <a:bodyPr wrap="none">
            <a:spAutoFit/>
          </a:bodyPr>
          <a:lstStyle/>
          <a:p>
            <a:r>
              <a:rPr lang="en-US" altLang="zh-CN" dirty="0"/>
              <a:t>http://casee.hdu.edu.cn/</a:t>
            </a:r>
            <a:endParaRPr lang="zh-CN" altLang="en-US" dirty="0"/>
          </a:p>
        </p:txBody>
      </p:sp>
    </p:spTree>
    <p:extLst>
      <p:ext uri="{BB962C8B-B14F-4D97-AF65-F5344CB8AC3E}">
        <p14:creationId xmlns:p14="http://schemas.microsoft.com/office/powerpoint/2010/main" val="9635751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0DD6DC9C-F338-4709-B693-9A96BFACE857}" type="datetimeFigureOut">
              <a:rPr lang="zh-CN" altLang="en-US" smtClean="0"/>
              <a:pPr/>
              <a:t>2019/5/29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70597F2-19EA-40F0-867C-112F3B738558}" type="slidenum">
              <a:rPr lang="zh-CN" altLang="en-US" smtClean="0"/>
              <a:pPr/>
              <a:t>‹#›</a:t>
            </a:fld>
            <a:endParaRPr lang="zh-CN" altLang="en-US"/>
          </a:p>
        </p:txBody>
      </p:sp>
      <p:sp>
        <p:nvSpPr>
          <p:cNvPr id="5" name="矩形 4"/>
          <p:cNvSpPr/>
          <p:nvPr userDrawn="1"/>
        </p:nvSpPr>
        <p:spPr>
          <a:xfrm flipH="1">
            <a:off x="438146" y="438150"/>
            <a:ext cx="533005" cy="517525"/>
          </a:xfrm>
          <a:prstGeom prst="rect">
            <a:avLst/>
          </a:prstGeom>
          <a:solidFill>
            <a:srgbClr val="FFFDF0"/>
          </a:solidFill>
          <a:ln>
            <a:noFill/>
          </a:ln>
          <a:effectLst>
            <a:outerShdw blurRad="254000" dist="38100" dir="54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userDrawn="1"/>
        </p:nvSpPr>
        <p:spPr>
          <a:xfrm>
            <a:off x="466523" y="458787"/>
            <a:ext cx="476250" cy="476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占位符 7"/>
          <p:cNvSpPr>
            <a:spLocks noGrp="1"/>
          </p:cNvSpPr>
          <p:nvPr>
            <p:ph type="body" sz="quarter" idx="13"/>
          </p:nvPr>
        </p:nvSpPr>
        <p:spPr>
          <a:xfrm>
            <a:off x="971154" y="461169"/>
            <a:ext cx="7886700" cy="431800"/>
          </a:xfrm>
          <a:prstGeom prst="rect">
            <a:avLst/>
          </a:prstGeom>
        </p:spPr>
        <p:txBody>
          <a:bodyPr>
            <a:noAutofit/>
          </a:bodyPr>
          <a:lstStyle>
            <a:lvl1pPr marL="0" indent="0" algn="l">
              <a:buNone/>
              <a:defRPr sz="1800" b="0">
                <a:solidFill>
                  <a:schemeClr val="accent1"/>
                </a:solidFill>
                <a:latin typeface="微软雅黑" panose="020B0503020204020204" pitchFamily="34" charset="-122"/>
                <a:ea typeface="微软雅黑" panose="020B0503020204020204" pitchFamily="34" charset="-122"/>
              </a:defRPr>
            </a:lvl1pPr>
          </a:lstStyle>
          <a:p>
            <a:pPr lvl="0"/>
            <a:r>
              <a:rPr lang="zh-CN" altLang="en-US" dirty="0"/>
              <a:t>编辑母版文本样式</a:t>
            </a:r>
          </a:p>
        </p:txBody>
      </p:sp>
      <p:sp>
        <p:nvSpPr>
          <p:cNvPr id="8" name="文本占位符 7"/>
          <p:cNvSpPr>
            <a:spLocks noGrp="1"/>
          </p:cNvSpPr>
          <p:nvPr>
            <p:ph type="body" sz="quarter" idx="14"/>
          </p:nvPr>
        </p:nvSpPr>
        <p:spPr>
          <a:xfrm>
            <a:off x="971154" y="740569"/>
            <a:ext cx="7886700" cy="304800"/>
          </a:xfrm>
          <a:prstGeom prst="rect">
            <a:avLst/>
          </a:prstGeom>
        </p:spPr>
        <p:txBody>
          <a:bodyPr>
            <a:normAutofit/>
          </a:bodyPr>
          <a:lstStyle>
            <a:lvl1pPr marL="0" indent="0" algn="l">
              <a:buNone/>
              <a:defRPr sz="1100">
                <a:solidFill>
                  <a:schemeClr val="tx1">
                    <a:lumMod val="50000"/>
                    <a:lumOff val="50000"/>
                  </a:schemeClr>
                </a:solidFill>
                <a:latin typeface="华文细黑" panose="02010600040101010101" pitchFamily="2" charset="-122"/>
                <a:ea typeface="华文细黑" panose="02010600040101010101" pitchFamily="2" charset="-122"/>
              </a:defRPr>
            </a:lvl1pPr>
          </a:lstStyle>
          <a:p>
            <a:pPr lvl="0"/>
            <a:r>
              <a:rPr lang="zh-CN" altLang="en-US" dirty="0"/>
              <a:t>编辑母版文本样式</a:t>
            </a:r>
          </a:p>
        </p:txBody>
      </p:sp>
      <p:sp>
        <p:nvSpPr>
          <p:cNvPr id="9" name="文本框 8"/>
          <p:cNvSpPr txBox="1"/>
          <p:nvPr userDrawn="1"/>
        </p:nvSpPr>
        <p:spPr>
          <a:xfrm>
            <a:off x="470454" y="508278"/>
            <a:ext cx="468000" cy="369332"/>
          </a:xfrm>
          <a:prstGeom prst="rect">
            <a:avLst/>
          </a:prstGeom>
          <a:noFill/>
        </p:spPr>
        <p:txBody>
          <a:bodyPr wrap="square" rtlCol="0" anchor="ctr">
            <a:spAutoFit/>
          </a:bodyPr>
          <a:lstStyle/>
          <a:p>
            <a:pPr algn="ctr"/>
            <a:fld id="{EFCBF77D-F46E-4259-B383-244069B4E4DB}" type="slidenum">
              <a:rPr lang="zh-CN" altLang="en-US" smtClean="0">
                <a:solidFill>
                  <a:schemeClr val="bg1"/>
                </a:solidFill>
                <a:latin typeface="华文细黑" panose="02010600040101010101" pitchFamily="2" charset="-122"/>
                <a:ea typeface="华文细黑" panose="02010600040101010101" pitchFamily="2" charset="-122"/>
              </a:rPr>
              <a:pPr algn="ctr"/>
              <a:t>‹#›</a:t>
            </a:fld>
            <a:endParaRPr lang="zh-CN" altLang="en-US" dirty="0">
              <a:solidFill>
                <a:schemeClr val="bg1"/>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836326369"/>
      </p:ext>
    </p:extLst>
  </p:cSld>
  <p:clrMapOvr>
    <a:masterClrMapping/>
  </p:clrMapOvr>
  <p:transition spd="slow" advClick="0" advTm="4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2"/>
          <a:srcRect t="15951" b="15951"/>
          <a:stretch>
            <a:fillRect/>
          </a:stretch>
        </p:blipFill>
        <p:spPr>
          <a:xfrm>
            <a:off x="-2" y="0"/>
            <a:ext cx="12192003" cy="6858000"/>
          </a:xfrm>
          <a:prstGeom prst="rect">
            <a:avLst/>
          </a:prstGeom>
        </p:spPr>
      </p:pic>
      <p:sp>
        <p:nvSpPr>
          <p:cNvPr id="8" name="矩形 7"/>
          <p:cNvSpPr/>
          <p:nvPr/>
        </p:nvSpPr>
        <p:spPr>
          <a:xfrm>
            <a:off x="0" y="0"/>
            <a:ext cx="12192000" cy="6858000"/>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63" r:id="rId9"/>
    <p:sldLayoutId id="214748366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5.xml"/><Relationship Id="rId7" Type="http://schemas.openxmlformats.org/officeDocument/2006/relationships/image" Target="../media/image11.jpeg"/><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255602"/>
            <a:ext cx="12214348" cy="4486119"/>
          </a:xfrm>
          <a:prstGeom prst="rect">
            <a:avLst/>
          </a:prstGeom>
        </p:spPr>
      </p:pic>
      <p:sp>
        <p:nvSpPr>
          <p:cNvPr id="28" name="文本框 27"/>
          <p:cNvSpPr txBox="1"/>
          <p:nvPr/>
        </p:nvSpPr>
        <p:spPr>
          <a:xfrm>
            <a:off x="2364824" y="2604662"/>
            <a:ext cx="9701048" cy="2343655"/>
          </a:xfrm>
          <a:prstGeom prst="rect">
            <a:avLst/>
          </a:prstGeom>
          <a:noFill/>
        </p:spPr>
        <p:txBody>
          <a:bodyPr wrap="square" rtlCol="0">
            <a:spAutoFit/>
          </a:bodyPr>
          <a:lstStyle/>
          <a:p>
            <a:pPr lvl="0" algn="ctr">
              <a:lnSpc>
                <a:spcPct val="150000"/>
              </a:lnSpc>
              <a:defRPr/>
            </a:pPr>
            <a:r>
              <a:rPr lang="en-US" sz="4000" b="1" dirty="0" smtClean="0"/>
              <a:t>World-Class Disciplines Evaluation</a:t>
            </a:r>
            <a:br>
              <a:rPr lang="en-US" sz="4000" b="1" dirty="0" smtClean="0"/>
            </a:br>
            <a:r>
              <a:rPr lang="en-US" sz="4000" b="1" dirty="0" smtClean="0"/>
              <a:t> in Mainland China</a:t>
            </a:r>
            <a:r>
              <a:rPr lang="zh-CN" altLang="en-US" sz="3600" dirty="0" smtClean="0"/>
              <a:t/>
            </a:r>
            <a:br>
              <a:rPr lang="zh-CN" altLang="en-US" sz="3600" dirty="0" smtClean="0"/>
            </a:br>
            <a:r>
              <a:rPr lang="en-US" sz="2000" b="1" dirty="0" smtClean="0"/>
              <a:t>-Case Study of Chinese Postgraduate Education and Discipline Evaluation</a:t>
            </a:r>
            <a:endParaRPr lang="zh-CN" altLang="en-US" sz="2000" b="1" dirty="0">
              <a:solidFill>
                <a:srgbClr val="404E64"/>
              </a:solidFill>
            </a:endParaRPr>
          </a:p>
        </p:txBody>
      </p:sp>
      <p:pic>
        <p:nvPicPr>
          <p:cNvPr id="22" name="图片 21" descr="微信图片_20171123195517.png"/>
          <p:cNvPicPr>
            <a:picLocks noChangeAspect="1"/>
          </p:cNvPicPr>
          <p:nvPr/>
        </p:nvPicPr>
        <p:blipFill>
          <a:blip r:embed="rId5" cstate="print"/>
          <a:stretch>
            <a:fillRect/>
          </a:stretch>
        </p:blipFill>
        <p:spPr>
          <a:xfrm>
            <a:off x="442750" y="2753935"/>
            <a:ext cx="2056100" cy="2045111"/>
          </a:xfrm>
          <a:prstGeom prst="rect">
            <a:avLst/>
          </a:prstGeom>
        </p:spPr>
      </p:pic>
      <p:sp>
        <p:nvSpPr>
          <p:cNvPr id="2" name="矩形 1"/>
          <p:cNvSpPr/>
          <p:nvPr/>
        </p:nvSpPr>
        <p:spPr>
          <a:xfrm>
            <a:off x="0" y="4874964"/>
            <a:ext cx="11839904" cy="1938992"/>
          </a:xfrm>
          <a:prstGeom prst="rect">
            <a:avLst/>
          </a:prstGeom>
        </p:spPr>
        <p:txBody>
          <a:bodyPr wrap="square">
            <a:spAutoFit/>
          </a:bodyPr>
          <a:lstStyle/>
          <a:p>
            <a:pPr algn="ctr">
              <a:lnSpc>
                <a:spcPct val="150000"/>
              </a:lnSpc>
              <a:buNone/>
            </a:pPr>
            <a:r>
              <a:rPr lang="en-US" altLang="zh-CN" sz="2000" dirty="0" smtClean="0">
                <a:latin typeface="Times New Roman" panose="02020603050405020304" pitchFamily="18" charset="0"/>
                <a:cs typeface="Times New Roman" panose="02020603050405020304" pitchFamily="18" charset="0"/>
              </a:rPr>
              <a:t>Prof. </a:t>
            </a:r>
            <a:r>
              <a:rPr lang="en-US" altLang="zh-CN" sz="2000" dirty="0" err="1" smtClean="0">
                <a:latin typeface="Times New Roman" panose="02020603050405020304" pitchFamily="18" charset="0"/>
                <a:cs typeface="Times New Roman" panose="02020603050405020304" pitchFamily="18" charset="0"/>
              </a:rPr>
              <a:t>Junping</a:t>
            </a:r>
            <a:r>
              <a:rPr lang="en-US" altLang="zh-CN" sz="2000" dirty="0" smtClean="0">
                <a:latin typeface="Times New Roman" panose="02020603050405020304" pitchFamily="18" charset="0"/>
                <a:cs typeface="Times New Roman" panose="02020603050405020304" pitchFamily="18" charset="0"/>
              </a:rPr>
              <a:t>  </a:t>
            </a:r>
            <a:r>
              <a:rPr lang="en-US" altLang="zh-CN" sz="2000" dirty="0" err="1" smtClean="0">
                <a:latin typeface="Times New Roman" panose="02020603050405020304" pitchFamily="18" charset="0"/>
                <a:cs typeface="Times New Roman" panose="02020603050405020304" pitchFamily="18" charset="0"/>
              </a:rPr>
              <a:t>Qiu</a:t>
            </a:r>
            <a:r>
              <a:rPr lang="en-US" altLang="zh-CN" sz="2000" dirty="0" smtClean="0">
                <a:latin typeface="Times New Roman" panose="02020603050405020304" pitchFamily="18" charset="0"/>
                <a:cs typeface="Times New Roman" panose="02020603050405020304" pitchFamily="18" charset="0"/>
              </a:rPr>
              <a:t>,   Dr. </a:t>
            </a:r>
            <a:r>
              <a:rPr lang="en-US" altLang="zh-CN" sz="2000" dirty="0" err="1" smtClean="0">
                <a:latin typeface="Times New Roman" panose="02020603050405020304" pitchFamily="18" charset="0"/>
                <a:cs typeface="Times New Roman" panose="02020603050405020304" pitchFamily="18" charset="0"/>
              </a:rPr>
              <a:t>Rui</a:t>
            </a:r>
            <a:r>
              <a:rPr lang="en-US" altLang="zh-CN" sz="2000" dirty="0" smtClean="0">
                <a:latin typeface="Times New Roman" panose="02020603050405020304" pitchFamily="18" charset="0"/>
                <a:cs typeface="Times New Roman" panose="02020603050405020304" pitchFamily="18" charset="0"/>
              </a:rPr>
              <a:t> Zhang Dr. Jing  </a:t>
            </a:r>
            <a:r>
              <a:rPr lang="en-US" altLang="zh-CN" sz="2000" dirty="0" err="1" smtClean="0">
                <a:latin typeface="Times New Roman" panose="02020603050405020304" pitchFamily="18" charset="0"/>
                <a:cs typeface="Times New Roman" panose="02020603050405020304" pitchFamily="18" charset="0"/>
              </a:rPr>
              <a:t>Tian</a:t>
            </a:r>
            <a:endParaRPr lang="en-US" altLang="zh-CN" sz="2000" dirty="0" smtClean="0">
              <a:latin typeface="Times New Roman" panose="02020603050405020304" pitchFamily="18" charset="0"/>
              <a:cs typeface="Times New Roman" panose="02020603050405020304" pitchFamily="18" charset="0"/>
            </a:endParaRPr>
          </a:p>
          <a:p>
            <a:pPr algn="ctr">
              <a:lnSpc>
                <a:spcPct val="150000"/>
              </a:lnSpc>
              <a:buNone/>
            </a:pPr>
            <a:r>
              <a:rPr lang="en-US" altLang="zh-CN" sz="2000" dirty="0" smtClean="0">
                <a:latin typeface="Times New Roman" panose="02020603050405020304" pitchFamily="18" charset="0"/>
                <a:cs typeface="Times New Roman" panose="02020603050405020304" pitchFamily="18" charset="0"/>
              </a:rPr>
              <a:t>Chinese Academy of Science and Education Evaluation, Hangzhou </a:t>
            </a:r>
            <a:r>
              <a:rPr lang="en-US" altLang="zh-CN" sz="2000" dirty="0" err="1" smtClean="0">
                <a:latin typeface="Times New Roman" panose="02020603050405020304" pitchFamily="18" charset="0"/>
                <a:cs typeface="Times New Roman" panose="02020603050405020304" pitchFamily="18" charset="0"/>
              </a:rPr>
              <a:t>Dianzi</a:t>
            </a:r>
            <a:r>
              <a:rPr lang="en-US" altLang="zh-CN" sz="2000" dirty="0" smtClean="0">
                <a:latin typeface="Times New Roman" panose="02020603050405020304" pitchFamily="18" charset="0"/>
                <a:cs typeface="Times New Roman" panose="02020603050405020304" pitchFamily="18" charset="0"/>
              </a:rPr>
              <a:t> University</a:t>
            </a:r>
          </a:p>
          <a:p>
            <a:pPr algn="ctr">
              <a:lnSpc>
                <a:spcPct val="150000"/>
              </a:lnSpc>
              <a:buNone/>
            </a:pPr>
            <a:r>
              <a:rPr lang="en-US" altLang="zh-CN" sz="2000" dirty="0" smtClean="0">
                <a:latin typeface="Times New Roman" panose="02020603050405020304" pitchFamily="18" charset="0"/>
                <a:cs typeface="Times New Roman" panose="02020603050405020304" pitchFamily="18" charset="0"/>
              </a:rPr>
              <a:t>March 29th, 2019</a:t>
            </a:r>
          </a:p>
          <a:p>
            <a:pPr algn="ctr">
              <a:lnSpc>
                <a:spcPct val="150000"/>
              </a:lnSpc>
              <a:buNone/>
            </a:pPr>
            <a:r>
              <a:rPr lang="en-US" altLang="zh-CN" sz="2000" dirty="0" smtClean="0">
                <a:latin typeface="Times New Roman" panose="02020603050405020304" pitchFamily="18" charset="0"/>
                <a:cs typeface="Times New Roman" panose="02020603050405020304" pitchFamily="18" charset="0"/>
              </a:rPr>
              <a:t>2019 APQN Conference, Colombo, Sri Lanka</a:t>
            </a:r>
            <a:endParaRPr lang="en-US" altLang="zh-CN" sz="2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971154" y="539997"/>
            <a:ext cx="7886700" cy="431800"/>
          </a:xfrm>
        </p:spPr>
        <p:txBody>
          <a:bodyPr/>
          <a:lstStyle/>
          <a:p>
            <a:r>
              <a:rPr lang="en-US" altLang="zh-CN" sz="2000" b="1" dirty="0" smtClean="0">
                <a:pattFill prst="ltUpDiag">
                  <a:fgClr>
                    <a:srgbClr val="FFC000"/>
                  </a:fgClr>
                  <a:bgClr>
                    <a:schemeClr val="bg1">
                      <a:lumMod val="75000"/>
                    </a:schemeClr>
                  </a:bgClr>
                </a:pattFill>
              </a:rPr>
              <a:t>The characteristics of the Evaluation</a:t>
            </a:r>
            <a:endParaRPr lang="zh-CN" altLang="en-US" sz="2000" b="1" dirty="0">
              <a:pattFill prst="ltUpDiag">
                <a:fgClr>
                  <a:srgbClr val="FFC000"/>
                </a:fgClr>
                <a:bgClr>
                  <a:schemeClr val="bg1">
                    <a:lumMod val="75000"/>
                  </a:schemeClr>
                </a:bgClr>
              </a:pattFill>
            </a:endParaRPr>
          </a:p>
        </p:txBody>
      </p:sp>
      <p:grpSp>
        <p:nvGrpSpPr>
          <p:cNvPr id="2" name="原创设计师QQ：598969553     _2"/>
          <p:cNvGrpSpPr/>
          <p:nvPr/>
        </p:nvGrpSpPr>
        <p:grpSpPr>
          <a:xfrm>
            <a:off x="5039582" y="2515650"/>
            <a:ext cx="472624" cy="472748"/>
            <a:chOff x="5039582" y="3426420"/>
            <a:chExt cx="472624" cy="472748"/>
          </a:xfrm>
        </p:grpSpPr>
        <p:sp>
          <p:nvSpPr>
            <p:cNvPr id="7" name="Shape 759"/>
            <p:cNvSpPr/>
            <p:nvPr/>
          </p:nvSpPr>
          <p:spPr>
            <a:xfrm>
              <a:off x="5039582" y="3426420"/>
              <a:ext cx="472624" cy="472748"/>
            </a:xfrm>
            <a:prstGeom prst="ellipse">
              <a:avLst/>
            </a:prstGeom>
            <a:solidFill>
              <a:schemeClr val="accent1"/>
            </a:solidFill>
            <a:ln>
              <a:noFill/>
            </a:ln>
          </p:spPr>
          <p:txBody>
            <a:bodyPr lIns="45713" tIns="22850" rIns="45713" bIns="22850" anchor="ctr" anchorCtr="0">
              <a:noAutofit/>
            </a:bodyPr>
            <a:lstStyle/>
            <a:p>
              <a:endParaRPr sz="1800">
                <a:solidFill>
                  <a:schemeClr val="lt1"/>
                </a:solidFill>
                <a:latin typeface="+mn-ea"/>
                <a:ea typeface="+mn-ea"/>
                <a:cs typeface="Lato"/>
                <a:sym typeface="Lato"/>
              </a:endParaRPr>
            </a:p>
          </p:txBody>
        </p:sp>
        <p:sp>
          <p:nvSpPr>
            <p:cNvPr id="8" name="Shape 772"/>
            <p:cNvSpPr/>
            <p:nvPr/>
          </p:nvSpPr>
          <p:spPr>
            <a:xfrm>
              <a:off x="5166778" y="3545174"/>
              <a:ext cx="214303" cy="212685"/>
            </a:xfrm>
            <a:custGeom>
              <a:avLst/>
              <a:gdLst/>
              <a:ahLst/>
              <a:cxnLst/>
              <a:rect l="0" t="0" r="0" b="0"/>
              <a:pathLst>
                <a:path w="120000" h="120000" extrusionOk="0">
                  <a:moveTo>
                    <a:pt x="120000" y="103448"/>
                  </a:moveTo>
                  <a:cubicBezTo>
                    <a:pt x="120000" y="111724"/>
                    <a:pt x="113793" y="120000"/>
                    <a:pt x="105517" y="120000"/>
                  </a:cubicBezTo>
                  <a:cubicBezTo>
                    <a:pt x="14482" y="120000"/>
                    <a:pt x="14482" y="120000"/>
                    <a:pt x="14482" y="120000"/>
                  </a:cubicBezTo>
                  <a:cubicBezTo>
                    <a:pt x="6206" y="120000"/>
                    <a:pt x="0" y="111724"/>
                    <a:pt x="0" y="103448"/>
                  </a:cubicBezTo>
                  <a:cubicBezTo>
                    <a:pt x="0" y="14482"/>
                    <a:pt x="0" y="14482"/>
                    <a:pt x="0" y="14482"/>
                  </a:cubicBezTo>
                  <a:cubicBezTo>
                    <a:pt x="0" y="6206"/>
                    <a:pt x="6206" y="0"/>
                    <a:pt x="14482" y="0"/>
                  </a:cubicBezTo>
                  <a:cubicBezTo>
                    <a:pt x="105517" y="0"/>
                    <a:pt x="105517" y="0"/>
                    <a:pt x="105517" y="0"/>
                  </a:cubicBezTo>
                  <a:cubicBezTo>
                    <a:pt x="113793" y="0"/>
                    <a:pt x="120000" y="6206"/>
                    <a:pt x="120000" y="14482"/>
                  </a:cubicBezTo>
                  <a:lnTo>
                    <a:pt x="120000" y="103448"/>
                  </a:lnTo>
                  <a:close/>
                  <a:moveTo>
                    <a:pt x="105517" y="49655"/>
                  </a:moveTo>
                  <a:cubicBezTo>
                    <a:pt x="95172" y="49655"/>
                    <a:pt x="95172" y="49655"/>
                    <a:pt x="95172" y="49655"/>
                  </a:cubicBezTo>
                  <a:cubicBezTo>
                    <a:pt x="97241" y="53793"/>
                    <a:pt x="97241" y="55862"/>
                    <a:pt x="97241" y="60000"/>
                  </a:cubicBezTo>
                  <a:cubicBezTo>
                    <a:pt x="97241" y="80689"/>
                    <a:pt x="80689" y="97241"/>
                    <a:pt x="60000" y="97241"/>
                  </a:cubicBezTo>
                  <a:cubicBezTo>
                    <a:pt x="39310" y="97241"/>
                    <a:pt x="22758" y="80689"/>
                    <a:pt x="22758" y="60000"/>
                  </a:cubicBezTo>
                  <a:cubicBezTo>
                    <a:pt x="22758" y="55862"/>
                    <a:pt x="22758" y="53793"/>
                    <a:pt x="24827" y="49655"/>
                  </a:cubicBezTo>
                  <a:cubicBezTo>
                    <a:pt x="12413" y="49655"/>
                    <a:pt x="12413" y="49655"/>
                    <a:pt x="12413" y="49655"/>
                  </a:cubicBezTo>
                  <a:cubicBezTo>
                    <a:pt x="12413" y="101379"/>
                    <a:pt x="12413" y="101379"/>
                    <a:pt x="12413" y="101379"/>
                  </a:cubicBezTo>
                  <a:cubicBezTo>
                    <a:pt x="12413" y="103448"/>
                    <a:pt x="14482" y="105517"/>
                    <a:pt x="18620" y="105517"/>
                  </a:cubicBezTo>
                  <a:cubicBezTo>
                    <a:pt x="101379" y="105517"/>
                    <a:pt x="101379" y="105517"/>
                    <a:pt x="101379" y="105517"/>
                  </a:cubicBezTo>
                  <a:cubicBezTo>
                    <a:pt x="103448" y="105517"/>
                    <a:pt x="105517" y="103448"/>
                    <a:pt x="105517" y="101379"/>
                  </a:cubicBezTo>
                  <a:lnTo>
                    <a:pt x="105517" y="49655"/>
                  </a:lnTo>
                  <a:close/>
                  <a:moveTo>
                    <a:pt x="60000" y="35172"/>
                  </a:moveTo>
                  <a:cubicBezTo>
                    <a:pt x="47586" y="35172"/>
                    <a:pt x="35172" y="45517"/>
                    <a:pt x="35172" y="60000"/>
                  </a:cubicBezTo>
                  <a:cubicBezTo>
                    <a:pt x="35172" y="72413"/>
                    <a:pt x="47586" y="82758"/>
                    <a:pt x="60000" y="82758"/>
                  </a:cubicBezTo>
                  <a:cubicBezTo>
                    <a:pt x="72413" y="82758"/>
                    <a:pt x="84827" y="72413"/>
                    <a:pt x="84827" y="60000"/>
                  </a:cubicBezTo>
                  <a:cubicBezTo>
                    <a:pt x="84827" y="45517"/>
                    <a:pt x="72413" y="35172"/>
                    <a:pt x="60000" y="35172"/>
                  </a:cubicBezTo>
                  <a:close/>
                  <a:moveTo>
                    <a:pt x="105517" y="18620"/>
                  </a:moveTo>
                  <a:cubicBezTo>
                    <a:pt x="105517" y="14482"/>
                    <a:pt x="103448" y="12413"/>
                    <a:pt x="101379" y="12413"/>
                  </a:cubicBezTo>
                  <a:cubicBezTo>
                    <a:pt x="86896" y="12413"/>
                    <a:pt x="86896" y="12413"/>
                    <a:pt x="86896" y="12413"/>
                  </a:cubicBezTo>
                  <a:cubicBezTo>
                    <a:pt x="84827" y="12413"/>
                    <a:pt x="82758" y="14482"/>
                    <a:pt x="82758" y="18620"/>
                  </a:cubicBezTo>
                  <a:cubicBezTo>
                    <a:pt x="82758" y="31034"/>
                    <a:pt x="82758" y="31034"/>
                    <a:pt x="82758" y="31034"/>
                  </a:cubicBezTo>
                  <a:cubicBezTo>
                    <a:pt x="82758" y="33103"/>
                    <a:pt x="84827" y="37241"/>
                    <a:pt x="86896" y="37241"/>
                  </a:cubicBezTo>
                  <a:cubicBezTo>
                    <a:pt x="101379" y="37241"/>
                    <a:pt x="101379" y="37241"/>
                    <a:pt x="101379" y="37241"/>
                  </a:cubicBezTo>
                  <a:cubicBezTo>
                    <a:pt x="103448" y="37241"/>
                    <a:pt x="105517" y="33103"/>
                    <a:pt x="105517" y="31034"/>
                  </a:cubicBezTo>
                  <a:lnTo>
                    <a:pt x="105517" y="18620"/>
                  </a:lnTo>
                  <a:close/>
                </a:path>
              </a:pathLst>
            </a:custGeom>
            <a:solidFill>
              <a:srgbClr val="FFFFFF"/>
            </a:solidFill>
            <a:ln>
              <a:noFill/>
            </a:ln>
          </p:spPr>
          <p:txBody>
            <a:bodyPr lIns="45713" tIns="22850" rIns="45713" bIns="22850" anchor="t" anchorCtr="0">
              <a:noAutofit/>
            </a:bodyPr>
            <a:lstStyle/>
            <a:p>
              <a:endParaRPr sz="1800">
                <a:solidFill>
                  <a:schemeClr val="dk1"/>
                </a:solidFill>
                <a:latin typeface="+mn-ea"/>
                <a:ea typeface="+mn-ea"/>
                <a:cs typeface="Lato"/>
                <a:sym typeface="Lato"/>
              </a:endParaRPr>
            </a:p>
          </p:txBody>
        </p:sp>
      </p:grpSp>
      <p:grpSp>
        <p:nvGrpSpPr>
          <p:cNvPr id="3" name="原创设计师QQ：598969553     _3"/>
          <p:cNvGrpSpPr/>
          <p:nvPr/>
        </p:nvGrpSpPr>
        <p:grpSpPr>
          <a:xfrm>
            <a:off x="5039582" y="3880402"/>
            <a:ext cx="472624" cy="472748"/>
            <a:chOff x="5039582" y="4791172"/>
            <a:chExt cx="472624" cy="472748"/>
          </a:xfrm>
        </p:grpSpPr>
        <p:sp>
          <p:nvSpPr>
            <p:cNvPr id="10" name="Shape 763"/>
            <p:cNvSpPr/>
            <p:nvPr/>
          </p:nvSpPr>
          <p:spPr>
            <a:xfrm>
              <a:off x="5039582" y="4791172"/>
              <a:ext cx="472624" cy="472748"/>
            </a:xfrm>
            <a:prstGeom prst="ellipse">
              <a:avLst/>
            </a:prstGeom>
            <a:solidFill>
              <a:schemeClr val="accent2"/>
            </a:solidFill>
            <a:ln>
              <a:noFill/>
            </a:ln>
          </p:spPr>
          <p:txBody>
            <a:bodyPr lIns="45713" tIns="22850" rIns="45713" bIns="22850" anchor="ctr" anchorCtr="0">
              <a:noAutofit/>
            </a:bodyPr>
            <a:lstStyle/>
            <a:p>
              <a:endParaRPr sz="1800">
                <a:solidFill>
                  <a:schemeClr val="lt1"/>
                </a:solidFill>
                <a:latin typeface="+mn-ea"/>
                <a:ea typeface="+mn-ea"/>
                <a:cs typeface="Lato"/>
                <a:sym typeface="Lato"/>
              </a:endParaRPr>
            </a:p>
          </p:txBody>
        </p:sp>
        <p:sp>
          <p:nvSpPr>
            <p:cNvPr id="11" name="Shape 773"/>
            <p:cNvSpPr/>
            <p:nvPr/>
          </p:nvSpPr>
          <p:spPr>
            <a:xfrm>
              <a:off x="5149280" y="4923030"/>
              <a:ext cx="261307" cy="201084"/>
            </a:xfrm>
            <a:custGeom>
              <a:avLst/>
              <a:gdLst/>
              <a:ahLst/>
              <a:cxnLst/>
              <a:rect l="0" t="0" r="0" b="0"/>
              <a:pathLst>
                <a:path w="120000" h="120000" extrusionOk="0">
                  <a:moveTo>
                    <a:pt x="120000" y="94000"/>
                  </a:moveTo>
                  <a:cubicBezTo>
                    <a:pt x="120000" y="96000"/>
                    <a:pt x="118461" y="96000"/>
                    <a:pt x="116923" y="96000"/>
                  </a:cubicBezTo>
                  <a:cubicBezTo>
                    <a:pt x="112307" y="96000"/>
                    <a:pt x="112307" y="96000"/>
                    <a:pt x="112307" y="96000"/>
                  </a:cubicBezTo>
                  <a:cubicBezTo>
                    <a:pt x="112307" y="106000"/>
                    <a:pt x="112307" y="106000"/>
                    <a:pt x="112307" y="106000"/>
                  </a:cubicBezTo>
                  <a:cubicBezTo>
                    <a:pt x="112307" y="114000"/>
                    <a:pt x="106153" y="120000"/>
                    <a:pt x="100000" y="120000"/>
                  </a:cubicBezTo>
                  <a:cubicBezTo>
                    <a:pt x="93846" y="120000"/>
                    <a:pt x="89230" y="114000"/>
                    <a:pt x="89230" y="106000"/>
                  </a:cubicBezTo>
                  <a:cubicBezTo>
                    <a:pt x="89230" y="96000"/>
                    <a:pt x="89230" y="96000"/>
                    <a:pt x="89230" y="96000"/>
                  </a:cubicBezTo>
                  <a:cubicBezTo>
                    <a:pt x="29230" y="96000"/>
                    <a:pt x="29230" y="96000"/>
                    <a:pt x="29230" y="96000"/>
                  </a:cubicBezTo>
                  <a:cubicBezTo>
                    <a:pt x="29230" y="106000"/>
                    <a:pt x="29230" y="106000"/>
                    <a:pt x="29230" y="106000"/>
                  </a:cubicBezTo>
                  <a:cubicBezTo>
                    <a:pt x="29230" y="114000"/>
                    <a:pt x="24615" y="120000"/>
                    <a:pt x="18461" y="120000"/>
                  </a:cubicBezTo>
                  <a:cubicBezTo>
                    <a:pt x="12307" y="120000"/>
                    <a:pt x="7692" y="114000"/>
                    <a:pt x="7692" y="106000"/>
                  </a:cubicBezTo>
                  <a:cubicBezTo>
                    <a:pt x="7692" y="96000"/>
                    <a:pt x="7692" y="96000"/>
                    <a:pt x="7692" y="96000"/>
                  </a:cubicBezTo>
                  <a:cubicBezTo>
                    <a:pt x="1538" y="96000"/>
                    <a:pt x="1538" y="96000"/>
                    <a:pt x="1538" y="96000"/>
                  </a:cubicBezTo>
                  <a:cubicBezTo>
                    <a:pt x="0" y="96000"/>
                    <a:pt x="0" y="96000"/>
                    <a:pt x="0" y="94000"/>
                  </a:cubicBezTo>
                  <a:cubicBezTo>
                    <a:pt x="0" y="64000"/>
                    <a:pt x="0" y="64000"/>
                    <a:pt x="0" y="64000"/>
                  </a:cubicBezTo>
                  <a:cubicBezTo>
                    <a:pt x="0" y="56000"/>
                    <a:pt x="6153" y="48000"/>
                    <a:pt x="12307" y="48000"/>
                  </a:cubicBezTo>
                  <a:cubicBezTo>
                    <a:pt x="13846" y="48000"/>
                    <a:pt x="13846" y="48000"/>
                    <a:pt x="13846" y="48000"/>
                  </a:cubicBezTo>
                  <a:cubicBezTo>
                    <a:pt x="20000" y="16000"/>
                    <a:pt x="20000" y="16000"/>
                    <a:pt x="20000" y="16000"/>
                  </a:cubicBezTo>
                  <a:cubicBezTo>
                    <a:pt x="21538" y="6000"/>
                    <a:pt x="29230" y="0"/>
                    <a:pt x="36923" y="0"/>
                  </a:cubicBezTo>
                  <a:cubicBezTo>
                    <a:pt x="81538" y="0"/>
                    <a:pt x="81538" y="0"/>
                    <a:pt x="81538" y="0"/>
                  </a:cubicBezTo>
                  <a:cubicBezTo>
                    <a:pt x="89230" y="0"/>
                    <a:pt x="96923" y="6000"/>
                    <a:pt x="98461" y="16000"/>
                  </a:cubicBezTo>
                  <a:cubicBezTo>
                    <a:pt x="104615" y="48000"/>
                    <a:pt x="104615" y="48000"/>
                    <a:pt x="104615" y="48000"/>
                  </a:cubicBezTo>
                  <a:cubicBezTo>
                    <a:pt x="106153" y="48000"/>
                    <a:pt x="106153" y="48000"/>
                    <a:pt x="106153" y="48000"/>
                  </a:cubicBezTo>
                  <a:cubicBezTo>
                    <a:pt x="113846" y="48000"/>
                    <a:pt x="120000" y="56000"/>
                    <a:pt x="120000" y="64000"/>
                  </a:cubicBezTo>
                  <a:lnTo>
                    <a:pt x="120000" y="94000"/>
                  </a:lnTo>
                  <a:close/>
                  <a:moveTo>
                    <a:pt x="18461" y="60000"/>
                  </a:moveTo>
                  <a:cubicBezTo>
                    <a:pt x="13846" y="60000"/>
                    <a:pt x="9230" y="66000"/>
                    <a:pt x="9230" y="72000"/>
                  </a:cubicBezTo>
                  <a:cubicBezTo>
                    <a:pt x="9230" y="78000"/>
                    <a:pt x="13846" y="84000"/>
                    <a:pt x="18461" y="84000"/>
                  </a:cubicBezTo>
                  <a:cubicBezTo>
                    <a:pt x="23076" y="84000"/>
                    <a:pt x="27692" y="78000"/>
                    <a:pt x="27692" y="72000"/>
                  </a:cubicBezTo>
                  <a:cubicBezTo>
                    <a:pt x="27692" y="66000"/>
                    <a:pt x="23076" y="60000"/>
                    <a:pt x="18461" y="60000"/>
                  </a:cubicBezTo>
                  <a:close/>
                  <a:moveTo>
                    <a:pt x="89230" y="48000"/>
                  </a:moveTo>
                  <a:cubicBezTo>
                    <a:pt x="84615" y="20000"/>
                    <a:pt x="84615" y="20000"/>
                    <a:pt x="84615" y="20000"/>
                  </a:cubicBezTo>
                  <a:cubicBezTo>
                    <a:pt x="83076" y="20000"/>
                    <a:pt x="83076" y="18000"/>
                    <a:pt x="81538" y="18000"/>
                  </a:cubicBezTo>
                  <a:cubicBezTo>
                    <a:pt x="36923" y="18000"/>
                    <a:pt x="36923" y="18000"/>
                    <a:pt x="36923" y="18000"/>
                  </a:cubicBezTo>
                  <a:cubicBezTo>
                    <a:pt x="36923" y="18000"/>
                    <a:pt x="35384" y="20000"/>
                    <a:pt x="35384" y="20000"/>
                  </a:cubicBezTo>
                  <a:cubicBezTo>
                    <a:pt x="29230" y="48000"/>
                    <a:pt x="29230" y="48000"/>
                    <a:pt x="29230" y="48000"/>
                  </a:cubicBezTo>
                  <a:lnTo>
                    <a:pt x="89230" y="48000"/>
                  </a:lnTo>
                  <a:close/>
                  <a:moveTo>
                    <a:pt x="100000" y="60000"/>
                  </a:moveTo>
                  <a:cubicBezTo>
                    <a:pt x="95384" y="60000"/>
                    <a:pt x="90769" y="66000"/>
                    <a:pt x="90769" y="72000"/>
                  </a:cubicBezTo>
                  <a:cubicBezTo>
                    <a:pt x="90769" y="78000"/>
                    <a:pt x="95384" y="84000"/>
                    <a:pt x="100000" y="84000"/>
                  </a:cubicBezTo>
                  <a:cubicBezTo>
                    <a:pt x="106153" y="84000"/>
                    <a:pt x="109230" y="78000"/>
                    <a:pt x="109230" y="72000"/>
                  </a:cubicBezTo>
                  <a:cubicBezTo>
                    <a:pt x="109230" y="66000"/>
                    <a:pt x="106153" y="60000"/>
                    <a:pt x="100000" y="60000"/>
                  </a:cubicBezTo>
                  <a:close/>
                </a:path>
              </a:pathLst>
            </a:custGeom>
            <a:solidFill>
              <a:srgbClr val="FFFFFF"/>
            </a:solidFill>
            <a:ln>
              <a:noFill/>
            </a:ln>
          </p:spPr>
          <p:txBody>
            <a:bodyPr lIns="45713" tIns="22850" rIns="45713" bIns="22850" anchor="t" anchorCtr="0">
              <a:noAutofit/>
            </a:bodyPr>
            <a:lstStyle/>
            <a:p>
              <a:endParaRPr sz="1800">
                <a:solidFill>
                  <a:schemeClr val="dk1"/>
                </a:solidFill>
                <a:latin typeface="+mn-ea"/>
                <a:ea typeface="+mn-ea"/>
                <a:cs typeface="Lato"/>
                <a:sym typeface="Lato"/>
              </a:endParaRPr>
            </a:p>
          </p:txBody>
        </p:sp>
      </p:grpSp>
      <p:grpSp>
        <p:nvGrpSpPr>
          <p:cNvPr id="6" name="原创设计师QQ：598969553     _4"/>
          <p:cNvGrpSpPr/>
          <p:nvPr/>
        </p:nvGrpSpPr>
        <p:grpSpPr>
          <a:xfrm>
            <a:off x="8327312" y="2509700"/>
            <a:ext cx="472624" cy="472748"/>
            <a:chOff x="8327312" y="3420470"/>
            <a:chExt cx="472624" cy="472748"/>
          </a:xfrm>
        </p:grpSpPr>
        <p:sp>
          <p:nvSpPr>
            <p:cNvPr id="13" name="Shape 767"/>
            <p:cNvSpPr/>
            <p:nvPr/>
          </p:nvSpPr>
          <p:spPr>
            <a:xfrm>
              <a:off x="8327312" y="3420470"/>
              <a:ext cx="472624" cy="472748"/>
            </a:xfrm>
            <a:prstGeom prst="ellipse">
              <a:avLst/>
            </a:prstGeom>
            <a:solidFill>
              <a:schemeClr val="accent3"/>
            </a:solidFill>
            <a:ln>
              <a:noFill/>
            </a:ln>
          </p:spPr>
          <p:txBody>
            <a:bodyPr lIns="45713" tIns="22850" rIns="45713" bIns="22850" anchor="ctr" anchorCtr="0">
              <a:noAutofit/>
            </a:bodyPr>
            <a:lstStyle/>
            <a:p>
              <a:endParaRPr sz="1800">
                <a:solidFill>
                  <a:schemeClr val="lt1"/>
                </a:solidFill>
                <a:latin typeface="+mn-ea"/>
                <a:ea typeface="+mn-ea"/>
                <a:cs typeface="Lato"/>
                <a:sym typeface="Lato"/>
              </a:endParaRPr>
            </a:p>
          </p:txBody>
        </p:sp>
        <p:sp>
          <p:nvSpPr>
            <p:cNvPr id="14" name="Shape 774"/>
            <p:cNvSpPr/>
            <p:nvPr/>
          </p:nvSpPr>
          <p:spPr>
            <a:xfrm>
              <a:off x="8423787" y="3513821"/>
              <a:ext cx="275022" cy="275129"/>
            </a:xfrm>
            <a:custGeom>
              <a:avLst/>
              <a:gdLst/>
              <a:ahLst/>
              <a:cxnLst/>
              <a:rect l="0" t="0" r="0" b="0"/>
              <a:pathLst>
                <a:path w="120000" h="120000" extrusionOk="0">
                  <a:moveTo>
                    <a:pt x="120000" y="60000"/>
                  </a:moveTo>
                  <a:cubicBezTo>
                    <a:pt x="120000" y="91764"/>
                    <a:pt x="93529" y="120000"/>
                    <a:pt x="60000" y="120000"/>
                  </a:cubicBezTo>
                  <a:cubicBezTo>
                    <a:pt x="26470" y="120000"/>
                    <a:pt x="0" y="91764"/>
                    <a:pt x="0" y="60000"/>
                  </a:cubicBezTo>
                  <a:cubicBezTo>
                    <a:pt x="0" y="26470"/>
                    <a:pt x="26470" y="0"/>
                    <a:pt x="60000" y="0"/>
                  </a:cubicBezTo>
                  <a:cubicBezTo>
                    <a:pt x="93529" y="0"/>
                    <a:pt x="120000" y="26470"/>
                    <a:pt x="120000" y="60000"/>
                  </a:cubicBezTo>
                  <a:close/>
                  <a:moveTo>
                    <a:pt x="26470" y="70588"/>
                  </a:moveTo>
                  <a:cubicBezTo>
                    <a:pt x="26470" y="67058"/>
                    <a:pt x="24705" y="63529"/>
                    <a:pt x="24705" y="60000"/>
                  </a:cubicBezTo>
                  <a:cubicBezTo>
                    <a:pt x="24705" y="54705"/>
                    <a:pt x="26470" y="51176"/>
                    <a:pt x="26470" y="47647"/>
                  </a:cubicBezTo>
                  <a:cubicBezTo>
                    <a:pt x="14117" y="35294"/>
                    <a:pt x="14117" y="35294"/>
                    <a:pt x="14117" y="35294"/>
                  </a:cubicBezTo>
                  <a:cubicBezTo>
                    <a:pt x="10588" y="42352"/>
                    <a:pt x="8823" y="51176"/>
                    <a:pt x="8823" y="60000"/>
                  </a:cubicBezTo>
                  <a:cubicBezTo>
                    <a:pt x="8823" y="68823"/>
                    <a:pt x="10588" y="75882"/>
                    <a:pt x="14117" y="82941"/>
                  </a:cubicBezTo>
                  <a:lnTo>
                    <a:pt x="26470" y="70588"/>
                  </a:lnTo>
                  <a:close/>
                  <a:moveTo>
                    <a:pt x="84705" y="60000"/>
                  </a:moveTo>
                  <a:cubicBezTo>
                    <a:pt x="84705" y="45882"/>
                    <a:pt x="74117" y="33529"/>
                    <a:pt x="60000" y="33529"/>
                  </a:cubicBezTo>
                  <a:cubicBezTo>
                    <a:pt x="45882" y="33529"/>
                    <a:pt x="33529" y="45882"/>
                    <a:pt x="33529" y="60000"/>
                  </a:cubicBezTo>
                  <a:cubicBezTo>
                    <a:pt x="33529" y="74117"/>
                    <a:pt x="45882" y="84705"/>
                    <a:pt x="60000" y="84705"/>
                  </a:cubicBezTo>
                  <a:cubicBezTo>
                    <a:pt x="74117" y="84705"/>
                    <a:pt x="84705" y="74117"/>
                    <a:pt x="84705" y="60000"/>
                  </a:cubicBezTo>
                  <a:close/>
                  <a:moveTo>
                    <a:pt x="35294" y="14117"/>
                  </a:moveTo>
                  <a:cubicBezTo>
                    <a:pt x="47647" y="26470"/>
                    <a:pt x="47647" y="26470"/>
                    <a:pt x="47647" y="26470"/>
                  </a:cubicBezTo>
                  <a:cubicBezTo>
                    <a:pt x="51176" y="26470"/>
                    <a:pt x="56470" y="24705"/>
                    <a:pt x="60000" y="24705"/>
                  </a:cubicBezTo>
                  <a:cubicBezTo>
                    <a:pt x="63529" y="24705"/>
                    <a:pt x="67058" y="26470"/>
                    <a:pt x="70588" y="26470"/>
                  </a:cubicBezTo>
                  <a:cubicBezTo>
                    <a:pt x="82941" y="14117"/>
                    <a:pt x="82941" y="14117"/>
                    <a:pt x="82941" y="14117"/>
                  </a:cubicBezTo>
                  <a:cubicBezTo>
                    <a:pt x="75882" y="10588"/>
                    <a:pt x="68823" y="8823"/>
                    <a:pt x="60000" y="8823"/>
                  </a:cubicBezTo>
                  <a:cubicBezTo>
                    <a:pt x="51176" y="8823"/>
                    <a:pt x="42352" y="10588"/>
                    <a:pt x="35294" y="14117"/>
                  </a:cubicBezTo>
                  <a:close/>
                  <a:moveTo>
                    <a:pt x="82941" y="104117"/>
                  </a:moveTo>
                  <a:cubicBezTo>
                    <a:pt x="70588" y="91764"/>
                    <a:pt x="70588" y="91764"/>
                    <a:pt x="70588" y="91764"/>
                  </a:cubicBezTo>
                  <a:cubicBezTo>
                    <a:pt x="67058" y="93529"/>
                    <a:pt x="63529" y="93529"/>
                    <a:pt x="60000" y="93529"/>
                  </a:cubicBezTo>
                  <a:cubicBezTo>
                    <a:pt x="56470" y="93529"/>
                    <a:pt x="51176" y="93529"/>
                    <a:pt x="47647" y="91764"/>
                  </a:cubicBezTo>
                  <a:cubicBezTo>
                    <a:pt x="35294" y="104117"/>
                    <a:pt x="35294" y="104117"/>
                    <a:pt x="35294" y="104117"/>
                  </a:cubicBezTo>
                  <a:cubicBezTo>
                    <a:pt x="42352" y="109411"/>
                    <a:pt x="51176" y="111176"/>
                    <a:pt x="60000" y="111176"/>
                  </a:cubicBezTo>
                  <a:cubicBezTo>
                    <a:pt x="68823" y="111176"/>
                    <a:pt x="75882" y="109411"/>
                    <a:pt x="82941" y="104117"/>
                  </a:cubicBezTo>
                  <a:close/>
                  <a:moveTo>
                    <a:pt x="105882" y="82941"/>
                  </a:moveTo>
                  <a:cubicBezTo>
                    <a:pt x="109411" y="75882"/>
                    <a:pt x="111176" y="68823"/>
                    <a:pt x="111176" y="60000"/>
                  </a:cubicBezTo>
                  <a:cubicBezTo>
                    <a:pt x="111176" y="51176"/>
                    <a:pt x="109411" y="42352"/>
                    <a:pt x="105882" y="35294"/>
                  </a:cubicBezTo>
                  <a:cubicBezTo>
                    <a:pt x="91764" y="47647"/>
                    <a:pt x="91764" y="47647"/>
                    <a:pt x="91764" y="47647"/>
                  </a:cubicBezTo>
                  <a:cubicBezTo>
                    <a:pt x="93529" y="51176"/>
                    <a:pt x="93529" y="56470"/>
                    <a:pt x="93529" y="60000"/>
                  </a:cubicBezTo>
                  <a:cubicBezTo>
                    <a:pt x="93529" y="63529"/>
                    <a:pt x="93529" y="67058"/>
                    <a:pt x="91764" y="70588"/>
                  </a:cubicBezTo>
                  <a:lnTo>
                    <a:pt x="105882" y="82941"/>
                  </a:lnTo>
                  <a:close/>
                </a:path>
              </a:pathLst>
            </a:custGeom>
            <a:solidFill>
              <a:srgbClr val="FFFFFF"/>
            </a:solidFill>
            <a:ln>
              <a:noFill/>
            </a:ln>
          </p:spPr>
          <p:txBody>
            <a:bodyPr lIns="45713" tIns="22850" rIns="45713" bIns="22850" anchor="t" anchorCtr="0">
              <a:noAutofit/>
            </a:bodyPr>
            <a:lstStyle/>
            <a:p>
              <a:endParaRPr sz="1800">
                <a:solidFill>
                  <a:schemeClr val="dk1"/>
                </a:solidFill>
                <a:latin typeface="+mn-ea"/>
                <a:ea typeface="+mn-ea"/>
                <a:cs typeface="Lato"/>
                <a:sym typeface="Lato"/>
              </a:endParaRPr>
            </a:p>
          </p:txBody>
        </p:sp>
      </p:grpSp>
      <p:grpSp>
        <p:nvGrpSpPr>
          <p:cNvPr id="9" name="原创设计师QQ：598969553     _5"/>
          <p:cNvGrpSpPr/>
          <p:nvPr/>
        </p:nvGrpSpPr>
        <p:grpSpPr>
          <a:xfrm>
            <a:off x="8327312" y="3922078"/>
            <a:ext cx="472624" cy="472748"/>
            <a:chOff x="8327312" y="4832848"/>
            <a:chExt cx="472624" cy="472748"/>
          </a:xfrm>
        </p:grpSpPr>
        <p:sp>
          <p:nvSpPr>
            <p:cNvPr id="16" name="Shape 771"/>
            <p:cNvSpPr/>
            <p:nvPr/>
          </p:nvSpPr>
          <p:spPr>
            <a:xfrm>
              <a:off x="8327312" y="4832848"/>
              <a:ext cx="472624" cy="472748"/>
            </a:xfrm>
            <a:prstGeom prst="ellipse">
              <a:avLst/>
            </a:prstGeom>
            <a:solidFill>
              <a:schemeClr val="accent4"/>
            </a:solidFill>
            <a:ln>
              <a:noFill/>
            </a:ln>
          </p:spPr>
          <p:txBody>
            <a:bodyPr lIns="45713" tIns="22850" rIns="45713" bIns="22850" anchor="ctr" anchorCtr="0">
              <a:noAutofit/>
            </a:bodyPr>
            <a:lstStyle/>
            <a:p>
              <a:endParaRPr sz="1800">
                <a:solidFill>
                  <a:schemeClr val="lt1"/>
                </a:solidFill>
                <a:latin typeface="+mn-ea"/>
                <a:ea typeface="+mn-ea"/>
                <a:cs typeface="Lato"/>
                <a:sym typeface="Lato"/>
              </a:endParaRPr>
            </a:p>
          </p:txBody>
        </p:sp>
        <p:sp>
          <p:nvSpPr>
            <p:cNvPr id="17" name="Shape 775"/>
            <p:cNvSpPr/>
            <p:nvPr/>
          </p:nvSpPr>
          <p:spPr>
            <a:xfrm>
              <a:off x="8445035" y="4928895"/>
              <a:ext cx="235733" cy="235825"/>
            </a:xfrm>
            <a:custGeom>
              <a:avLst/>
              <a:gdLst/>
              <a:ahLst/>
              <a:cxnLst/>
              <a:rect l="0" t="0" r="0" b="0"/>
              <a:pathLst>
                <a:path w="120000" h="120000" extrusionOk="0">
                  <a:moveTo>
                    <a:pt x="99310" y="53793"/>
                  </a:moveTo>
                  <a:cubicBezTo>
                    <a:pt x="33103" y="120000"/>
                    <a:pt x="33103" y="120000"/>
                    <a:pt x="33103" y="120000"/>
                  </a:cubicBezTo>
                  <a:cubicBezTo>
                    <a:pt x="0" y="120000"/>
                    <a:pt x="0" y="120000"/>
                    <a:pt x="0" y="120000"/>
                  </a:cubicBezTo>
                  <a:cubicBezTo>
                    <a:pt x="0" y="86896"/>
                    <a:pt x="0" y="86896"/>
                    <a:pt x="0" y="86896"/>
                  </a:cubicBezTo>
                  <a:cubicBezTo>
                    <a:pt x="66206" y="20689"/>
                    <a:pt x="66206" y="20689"/>
                    <a:pt x="66206" y="20689"/>
                  </a:cubicBezTo>
                  <a:lnTo>
                    <a:pt x="99310" y="53793"/>
                  </a:lnTo>
                  <a:close/>
                  <a:moveTo>
                    <a:pt x="37241" y="103448"/>
                  </a:moveTo>
                  <a:cubicBezTo>
                    <a:pt x="18620" y="84827"/>
                    <a:pt x="18620" y="84827"/>
                    <a:pt x="18620" y="84827"/>
                  </a:cubicBezTo>
                  <a:cubicBezTo>
                    <a:pt x="10344" y="91034"/>
                    <a:pt x="10344" y="91034"/>
                    <a:pt x="10344" y="91034"/>
                  </a:cubicBezTo>
                  <a:cubicBezTo>
                    <a:pt x="10344" y="99310"/>
                    <a:pt x="10344" y="99310"/>
                    <a:pt x="10344" y="99310"/>
                  </a:cubicBezTo>
                  <a:cubicBezTo>
                    <a:pt x="20689" y="99310"/>
                    <a:pt x="20689" y="99310"/>
                    <a:pt x="20689" y="99310"/>
                  </a:cubicBezTo>
                  <a:cubicBezTo>
                    <a:pt x="20689" y="109655"/>
                    <a:pt x="20689" y="109655"/>
                    <a:pt x="20689" y="109655"/>
                  </a:cubicBezTo>
                  <a:cubicBezTo>
                    <a:pt x="28965" y="109655"/>
                    <a:pt x="28965" y="109655"/>
                    <a:pt x="28965" y="109655"/>
                  </a:cubicBezTo>
                  <a:lnTo>
                    <a:pt x="37241" y="103448"/>
                  </a:lnTo>
                  <a:close/>
                  <a:moveTo>
                    <a:pt x="68275" y="35172"/>
                  </a:moveTo>
                  <a:cubicBezTo>
                    <a:pt x="68275" y="35172"/>
                    <a:pt x="68275" y="35172"/>
                    <a:pt x="68275" y="35172"/>
                  </a:cubicBezTo>
                  <a:cubicBezTo>
                    <a:pt x="24827" y="78620"/>
                    <a:pt x="24827" y="78620"/>
                    <a:pt x="24827" y="78620"/>
                  </a:cubicBezTo>
                  <a:cubicBezTo>
                    <a:pt x="24827" y="78620"/>
                    <a:pt x="24827" y="78620"/>
                    <a:pt x="24827" y="78620"/>
                  </a:cubicBezTo>
                  <a:cubicBezTo>
                    <a:pt x="24827" y="80689"/>
                    <a:pt x="24827" y="80689"/>
                    <a:pt x="26896" y="80689"/>
                  </a:cubicBezTo>
                  <a:cubicBezTo>
                    <a:pt x="26896" y="80689"/>
                    <a:pt x="26896" y="80689"/>
                    <a:pt x="26896" y="80689"/>
                  </a:cubicBezTo>
                  <a:cubicBezTo>
                    <a:pt x="70344" y="37241"/>
                    <a:pt x="70344" y="37241"/>
                    <a:pt x="70344" y="37241"/>
                  </a:cubicBezTo>
                  <a:cubicBezTo>
                    <a:pt x="70344" y="37241"/>
                    <a:pt x="70344" y="37241"/>
                    <a:pt x="70344" y="37241"/>
                  </a:cubicBezTo>
                  <a:cubicBezTo>
                    <a:pt x="70344" y="35172"/>
                    <a:pt x="70344" y="35172"/>
                    <a:pt x="68275" y="35172"/>
                  </a:cubicBezTo>
                  <a:close/>
                  <a:moveTo>
                    <a:pt x="117931" y="37241"/>
                  </a:moveTo>
                  <a:cubicBezTo>
                    <a:pt x="103448" y="49655"/>
                    <a:pt x="103448" y="49655"/>
                    <a:pt x="103448" y="49655"/>
                  </a:cubicBezTo>
                  <a:cubicBezTo>
                    <a:pt x="70344" y="16551"/>
                    <a:pt x="70344" y="16551"/>
                    <a:pt x="70344" y="16551"/>
                  </a:cubicBezTo>
                  <a:cubicBezTo>
                    <a:pt x="84827" y="4137"/>
                    <a:pt x="84827" y="4137"/>
                    <a:pt x="84827" y="4137"/>
                  </a:cubicBezTo>
                  <a:cubicBezTo>
                    <a:pt x="86896" y="2068"/>
                    <a:pt x="88965" y="0"/>
                    <a:pt x="91034" y="0"/>
                  </a:cubicBezTo>
                  <a:cubicBezTo>
                    <a:pt x="93103" y="0"/>
                    <a:pt x="97241" y="2068"/>
                    <a:pt x="99310" y="4137"/>
                  </a:cubicBezTo>
                  <a:cubicBezTo>
                    <a:pt x="117931" y="22758"/>
                    <a:pt x="117931" y="22758"/>
                    <a:pt x="117931" y="22758"/>
                  </a:cubicBezTo>
                  <a:cubicBezTo>
                    <a:pt x="117931" y="24827"/>
                    <a:pt x="120000" y="26896"/>
                    <a:pt x="120000" y="28965"/>
                  </a:cubicBezTo>
                  <a:cubicBezTo>
                    <a:pt x="120000" y="31034"/>
                    <a:pt x="117931" y="35172"/>
                    <a:pt x="117931" y="37241"/>
                  </a:cubicBezTo>
                  <a:close/>
                </a:path>
              </a:pathLst>
            </a:custGeom>
            <a:solidFill>
              <a:schemeClr val="lt1"/>
            </a:solidFill>
            <a:ln>
              <a:noFill/>
            </a:ln>
          </p:spPr>
          <p:txBody>
            <a:bodyPr lIns="45713" tIns="22850" rIns="45713" bIns="22850" anchor="t" anchorCtr="0">
              <a:noAutofit/>
            </a:bodyPr>
            <a:lstStyle/>
            <a:p>
              <a:endParaRPr sz="1800">
                <a:solidFill>
                  <a:schemeClr val="dk1"/>
                </a:solidFill>
                <a:latin typeface="+mn-ea"/>
                <a:ea typeface="+mn-ea"/>
                <a:cs typeface="Lato"/>
                <a:sym typeface="Lato"/>
              </a:endParaRPr>
            </a:p>
          </p:txBody>
        </p:sp>
      </p:grpSp>
      <p:grpSp>
        <p:nvGrpSpPr>
          <p:cNvPr id="12" name="原创设计师QQ：598969553     _6"/>
          <p:cNvGrpSpPr/>
          <p:nvPr/>
        </p:nvGrpSpPr>
        <p:grpSpPr>
          <a:xfrm>
            <a:off x="2374021" y="2765879"/>
            <a:ext cx="973383" cy="973116"/>
            <a:chOff x="14612204" y="5681417"/>
            <a:chExt cx="2077516" cy="2076134"/>
          </a:xfrm>
        </p:grpSpPr>
        <p:sp>
          <p:nvSpPr>
            <p:cNvPr id="19" name="Shape 788"/>
            <p:cNvSpPr/>
            <p:nvPr/>
          </p:nvSpPr>
          <p:spPr>
            <a:xfrm>
              <a:off x="14612204" y="5681417"/>
              <a:ext cx="2077516" cy="2076134"/>
            </a:xfrm>
            <a:custGeom>
              <a:avLst/>
              <a:gdLst/>
              <a:ahLst/>
              <a:cxnLst/>
              <a:rect l="0" t="0" r="0" b="0"/>
              <a:pathLst>
                <a:path w="120000" h="120000" extrusionOk="0">
                  <a:moveTo>
                    <a:pt x="119972" y="60082"/>
                  </a:moveTo>
                  <a:lnTo>
                    <a:pt x="119972" y="60082"/>
                  </a:lnTo>
                  <a:cubicBezTo>
                    <a:pt x="119972" y="93143"/>
                    <a:pt x="93115" y="119972"/>
                    <a:pt x="59889" y="119972"/>
                  </a:cubicBezTo>
                  <a:cubicBezTo>
                    <a:pt x="26856" y="119972"/>
                    <a:pt x="0" y="93143"/>
                    <a:pt x="0" y="60082"/>
                  </a:cubicBezTo>
                  <a:cubicBezTo>
                    <a:pt x="0" y="26856"/>
                    <a:pt x="26856" y="0"/>
                    <a:pt x="59889" y="0"/>
                  </a:cubicBezTo>
                  <a:cubicBezTo>
                    <a:pt x="93115" y="0"/>
                    <a:pt x="119972" y="26856"/>
                    <a:pt x="119972" y="60082"/>
                  </a:cubicBezTo>
                </a:path>
              </a:pathLst>
            </a:custGeom>
            <a:solidFill>
              <a:schemeClr val="accent2"/>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20" name="Shape 789"/>
            <p:cNvSpPr/>
            <p:nvPr/>
          </p:nvSpPr>
          <p:spPr>
            <a:xfrm>
              <a:off x="15111568" y="5990942"/>
              <a:ext cx="1064041" cy="1436027"/>
            </a:xfrm>
            <a:custGeom>
              <a:avLst/>
              <a:gdLst/>
              <a:ahLst/>
              <a:cxnLst/>
              <a:rect l="0" t="0" r="0" b="0"/>
              <a:pathLst>
                <a:path w="120000" h="120000" extrusionOk="0">
                  <a:moveTo>
                    <a:pt x="119946" y="41128"/>
                  </a:moveTo>
                  <a:lnTo>
                    <a:pt x="119946" y="41128"/>
                  </a:lnTo>
                  <a:cubicBezTo>
                    <a:pt x="119946" y="7883"/>
                    <a:pt x="83672" y="0"/>
                    <a:pt x="58360" y="1831"/>
                  </a:cubicBezTo>
                  <a:cubicBezTo>
                    <a:pt x="33103" y="3662"/>
                    <a:pt x="11070" y="13417"/>
                    <a:pt x="11070" y="30019"/>
                  </a:cubicBezTo>
                  <a:cubicBezTo>
                    <a:pt x="11070" y="46383"/>
                    <a:pt x="9619" y="51917"/>
                    <a:pt x="9619" y="51917"/>
                  </a:cubicBezTo>
                  <a:cubicBezTo>
                    <a:pt x="14240" y="56655"/>
                    <a:pt x="14240" y="56655"/>
                    <a:pt x="14240" y="56655"/>
                  </a:cubicBezTo>
                  <a:cubicBezTo>
                    <a:pt x="14240" y="56655"/>
                    <a:pt x="0" y="74054"/>
                    <a:pt x="1450" y="76443"/>
                  </a:cubicBezTo>
                  <a:cubicBezTo>
                    <a:pt x="2525" y="78832"/>
                    <a:pt x="14240" y="80384"/>
                    <a:pt x="14240" y="80384"/>
                  </a:cubicBezTo>
                  <a:cubicBezTo>
                    <a:pt x="14240" y="80384"/>
                    <a:pt x="15315" y="81459"/>
                    <a:pt x="14240" y="92806"/>
                  </a:cubicBezTo>
                  <a:cubicBezTo>
                    <a:pt x="13166" y="105428"/>
                    <a:pt x="25633" y="105985"/>
                    <a:pt x="34876" y="104910"/>
                  </a:cubicBezTo>
                  <a:cubicBezTo>
                    <a:pt x="39175" y="104392"/>
                    <a:pt x="42346" y="103875"/>
                    <a:pt x="45570" y="103357"/>
                  </a:cubicBezTo>
                  <a:cubicBezTo>
                    <a:pt x="48042" y="119960"/>
                    <a:pt x="48042" y="119960"/>
                    <a:pt x="48042" y="119960"/>
                  </a:cubicBezTo>
                  <a:cubicBezTo>
                    <a:pt x="110703" y="119960"/>
                    <a:pt x="110703" y="119960"/>
                    <a:pt x="110703" y="119960"/>
                  </a:cubicBezTo>
                  <a:cubicBezTo>
                    <a:pt x="101459" y="84605"/>
                    <a:pt x="101459" y="84605"/>
                    <a:pt x="101459" y="84605"/>
                  </a:cubicBezTo>
                  <a:cubicBezTo>
                    <a:pt x="105382" y="73258"/>
                    <a:pt x="119946" y="66410"/>
                    <a:pt x="119946" y="41128"/>
                  </a:cubicBezTo>
                  <a:close/>
                  <a:moveTo>
                    <a:pt x="50568" y="55102"/>
                  </a:moveTo>
                  <a:lnTo>
                    <a:pt x="50568" y="55102"/>
                  </a:lnTo>
                  <a:cubicBezTo>
                    <a:pt x="71903" y="36350"/>
                    <a:pt x="71903" y="36350"/>
                    <a:pt x="71903" y="36350"/>
                  </a:cubicBezTo>
                  <a:cubicBezTo>
                    <a:pt x="27084" y="36350"/>
                    <a:pt x="27084" y="36350"/>
                    <a:pt x="27084" y="36350"/>
                  </a:cubicBezTo>
                  <a:cubicBezTo>
                    <a:pt x="77975" y="12103"/>
                    <a:pt x="77975" y="12103"/>
                    <a:pt x="77975" y="12103"/>
                  </a:cubicBezTo>
                  <a:cubicBezTo>
                    <a:pt x="57339" y="29781"/>
                    <a:pt x="57339" y="29781"/>
                    <a:pt x="57339" y="29781"/>
                  </a:cubicBezTo>
                  <a:cubicBezTo>
                    <a:pt x="101083" y="29781"/>
                    <a:pt x="101083" y="29781"/>
                    <a:pt x="101083" y="29781"/>
                  </a:cubicBezTo>
                  <a:lnTo>
                    <a:pt x="50568" y="55102"/>
                  </a:lnTo>
                  <a:close/>
                  <a:moveTo>
                    <a:pt x="50568" y="55102"/>
                  </a:moveTo>
                  <a:lnTo>
                    <a:pt x="50568" y="55102"/>
                  </a:lnTo>
                  <a:close/>
                </a:path>
              </a:pathLst>
            </a:custGeom>
            <a:solidFill>
              <a:schemeClr val="l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grpSp>
      <p:sp>
        <p:nvSpPr>
          <p:cNvPr id="21" name="原创设计师QQ：598969553     _7"/>
          <p:cNvSpPr/>
          <p:nvPr/>
        </p:nvSpPr>
        <p:spPr>
          <a:xfrm>
            <a:off x="1243323" y="1629919"/>
            <a:ext cx="771993" cy="769807"/>
          </a:xfrm>
          <a:custGeom>
            <a:avLst/>
            <a:gdLst/>
            <a:ahLst/>
            <a:cxnLst/>
            <a:rect l="0" t="0" r="0" b="0"/>
            <a:pathLst>
              <a:path w="120000" h="120000" extrusionOk="0">
                <a:moveTo>
                  <a:pt x="119965" y="60000"/>
                </a:moveTo>
                <a:lnTo>
                  <a:pt x="119965" y="60000"/>
                </a:lnTo>
                <a:cubicBezTo>
                  <a:pt x="119965" y="93205"/>
                  <a:pt x="93024" y="119965"/>
                  <a:pt x="59860" y="119965"/>
                </a:cubicBezTo>
                <a:cubicBezTo>
                  <a:pt x="26940" y="119965"/>
                  <a:pt x="0" y="93205"/>
                  <a:pt x="0" y="60000"/>
                </a:cubicBezTo>
                <a:cubicBezTo>
                  <a:pt x="0" y="26759"/>
                  <a:pt x="26940" y="0"/>
                  <a:pt x="59860" y="0"/>
                </a:cubicBezTo>
                <a:cubicBezTo>
                  <a:pt x="93024" y="0"/>
                  <a:pt x="119965" y="26759"/>
                  <a:pt x="119965" y="60000"/>
                </a:cubicBezTo>
              </a:path>
            </a:pathLst>
          </a:custGeom>
          <a:solidFill>
            <a:schemeClr val="accent4"/>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22" name="原创设计师QQ：598969553     _8"/>
          <p:cNvSpPr/>
          <p:nvPr/>
        </p:nvSpPr>
        <p:spPr>
          <a:xfrm>
            <a:off x="1625370" y="1994097"/>
            <a:ext cx="231992" cy="254628"/>
          </a:xfrm>
          <a:custGeom>
            <a:avLst/>
            <a:gdLst/>
            <a:ahLst/>
            <a:cxnLst/>
            <a:rect l="0" t="0" r="0" b="0"/>
            <a:pathLst>
              <a:path w="120000" h="120000" extrusionOk="0">
                <a:moveTo>
                  <a:pt x="105461" y="50842"/>
                </a:moveTo>
                <a:lnTo>
                  <a:pt x="105461" y="50842"/>
                </a:lnTo>
                <a:cubicBezTo>
                  <a:pt x="67269" y="14631"/>
                  <a:pt x="67269" y="14631"/>
                  <a:pt x="67269" y="14631"/>
                </a:cubicBezTo>
                <a:cubicBezTo>
                  <a:pt x="51923" y="631"/>
                  <a:pt x="27461" y="0"/>
                  <a:pt x="12230" y="13263"/>
                </a:cubicBezTo>
                <a:cubicBezTo>
                  <a:pt x="692" y="23684"/>
                  <a:pt x="692" y="23684"/>
                  <a:pt x="692" y="23684"/>
                </a:cubicBezTo>
                <a:cubicBezTo>
                  <a:pt x="692" y="23684"/>
                  <a:pt x="692" y="23684"/>
                  <a:pt x="0" y="23684"/>
                </a:cubicBezTo>
                <a:cubicBezTo>
                  <a:pt x="16846" y="39684"/>
                  <a:pt x="16846" y="39684"/>
                  <a:pt x="16846" y="39684"/>
                </a:cubicBezTo>
                <a:cubicBezTo>
                  <a:pt x="16846" y="39684"/>
                  <a:pt x="16846" y="39684"/>
                  <a:pt x="17538" y="39684"/>
                </a:cubicBezTo>
                <a:cubicBezTo>
                  <a:pt x="29076" y="29263"/>
                  <a:pt x="29076" y="29263"/>
                  <a:pt x="29076" y="29263"/>
                </a:cubicBezTo>
                <a:cubicBezTo>
                  <a:pt x="35192" y="24421"/>
                  <a:pt x="44307" y="24421"/>
                  <a:pt x="49615" y="29999"/>
                </a:cubicBezTo>
                <a:cubicBezTo>
                  <a:pt x="87807" y="66210"/>
                  <a:pt x="87807" y="66210"/>
                  <a:pt x="87807" y="66210"/>
                </a:cubicBezTo>
                <a:cubicBezTo>
                  <a:pt x="93230" y="71052"/>
                  <a:pt x="93230" y="79473"/>
                  <a:pt x="87807" y="85052"/>
                </a:cubicBezTo>
                <a:cubicBezTo>
                  <a:pt x="81000" y="90631"/>
                  <a:pt x="81000" y="90631"/>
                  <a:pt x="81000" y="90631"/>
                </a:cubicBezTo>
                <a:cubicBezTo>
                  <a:pt x="75576" y="95473"/>
                  <a:pt x="65653" y="95473"/>
                  <a:pt x="60346" y="89894"/>
                </a:cubicBezTo>
                <a:cubicBezTo>
                  <a:pt x="43500" y="73894"/>
                  <a:pt x="43500" y="73894"/>
                  <a:pt x="43500" y="73894"/>
                </a:cubicBezTo>
                <a:cubicBezTo>
                  <a:pt x="35192" y="78000"/>
                  <a:pt x="25961" y="80105"/>
                  <a:pt x="16846" y="80105"/>
                </a:cubicBezTo>
                <a:cubicBezTo>
                  <a:pt x="42807" y="105263"/>
                  <a:pt x="42807" y="105263"/>
                  <a:pt x="42807" y="105263"/>
                </a:cubicBezTo>
                <a:cubicBezTo>
                  <a:pt x="58038" y="119157"/>
                  <a:pt x="82500" y="119894"/>
                  <a:pt x="97730" y="105894"/>
                </a:cubicBezTo>
                <a:cubicBezTo>
                  <a:pt x="103846" y="100315"/>
                  <a:pt x="103846" y="100315"/>
                  <a:pt x="103846" y="100315"/>
                </a:cubicBezTo>
                <a:cubicBezTo>
                  <a:pt x="119192" y="87052"/>
                  <a:pt x="119884" y="64842"/>
                  <a:pt x="105461" y="50842"/>
                </a:cubicBezTo>
                <a:close/>
                <a:moveTo>
                  <a:pt x="105461" y="50842"/>
                </a:moveTo>
                <a:lnTo>
                  <a:pt x="105461" y="50842"/>
                </a:lnTo>
                <a:close/>
              </a:path>
            </a:pathLst>
          </a:custGeom>
          <a:solidFill>
            <a:schemeClr val="l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23" name="原创设计师QQ：598969553     _9"/>
          <p:cNvSpPr/>
          <p:nvPr/>
        </p:nvSpPr>
        <p:spPr>
          <a:xfrm>
            <a:off x="1400288" y="1778946"/>
            <a:ext cx="251737" cy="235877"/>
          </a:xfrm>
          <a:custGeom>
            <a:avLst/>
            <a:gdLst/>
            <a:ahLst/>
            <a:cxnLst/>
            <a:rect l="0" t="0" r="0" b="0"/>
            <a:pathLst>
              <a:path w="120000" h="120000" extrusionOk="0">
                <a:moveTo>
                  <a:pt x="29600" y="38150"/>
                </a:moveTo>
                <a:lnTo>
                  <a:pt x="29600" y="38150"/>
                </a:lnTo>
                <a:cubicBezTo>
                  <a:pt x="35989" y="31471"/>
                  <a:pt x="35989" y="31471"/>
                  <a:pt x="35989" y="31471"/>
                </a:cubicBezTo>
                <a:cubicBezTo>
                  <a:pt x="40887" y="26150"/>
                  <a:pt x="50044" y="26150"/>
                  <a:pt x="55048" y="32150"/>
                </a:cubicBezTo>
                <a:cubicBezTo>
                  <a:pt x="90292" y="71207"/>
                  <a:pt x="90292" y="71207"/>
                  <a:pt x="90292" y="71207"/>
                </a:cubicBezTo>
                <a:cubicBezTo>
                  <a:pt x="95190" y="77207"/>
                  <a:pt x="95190" y="86150"/>
                  <a:pt x="90292" y="91358"/>
                </a:cubicBezTo>
                <a:cubicBezTo>
                  <a:pt x="79006" y="102679"/>
                  <a:pt x="79006" y="102679"/>
                  <a:pt x="79006" y="102679"/>
                </a:cubicBezTo>
                <a:lnTo>
                  <a:pt x="79006" y="102679"/>
                </a:lnTo>
                <a:cubicBezTo>
                  <a:pt x="94551" y="119886"/>
                  <a:pt x="94551" y="119886"/>
                  <a:pt x="94551" y="119886"/>
                </a:cubicBezTo>
                <a:cubicBezTo>
                  <a:pt x="94551" y="119886"/>
                  <a:pt x="94551" y="119886"/>
                  <a:pt x="94551" y="119207"/>
                </a:cubicBezTo>
                <a:cubicBezTo>
                  <a:pt x="105093" y="108679"/>
                  <a:pt x="105093" y="108679"/>
                  <a:pt x="105093" y="108679"/>
                </a:cubicBezTo>
                <a:cubicBezTo>
                  <a:pt x="119148" y="93622"/>
                  <a:pt x="119893" y="69622"/>
                  <a:pt x="106477" y="54679"/>
                </a:cubicBezTo>
                <a:cubicBezTo>
                  <a:pt x="71233" y="15735"/>
                  <a:pt x="71233" y="15735"/>
                  <a:pt x="71233" y="15735"/>
                </a:cubicBezTo>
                <a:cubicBezTo>
                  <a:pt x="57178" y="679"/>
                  <a:pt x="34605" y="0"/>
                  <a:pt x="20443" y="14943"/>
                </a:cubicBezTo>
                <a:cubicBezTo>
                  <a:pt x="14800" y="20943"/>
                  <a:pt x="14800" y="20943"/>
                  <a:pt x="14800" y="20943"/>
                </a:cubicBezTo>
                <a:cubicBezTo>
                  <a:pt x="745" y="35207"/>
                  <a:pt x="0" y="59207"/>
                  <a:pt x="13416" y="74150"/>
                </a:cubicBezTo>
                <a:cubicBezTo>
                  <a:pt x="38118" y="101886"/>
                  <a:pt x="38118" y="101886"/>
                  <a:pt x="38118" y="101886"/>
                </a:cubicBezTo>
                <a:cubicBezTo>
                  <a:pt x="38118" y="92150"/>
                  <a:pt x="40887" y="83207"/>
                  <a:pt x="45146" y="75622"/>
                </a:cubicBezTo>
                <a:cubicBezTo>
                  <a:pt x="29600" y="58415"/>
                  <a:pt x="29600" y="58415"/>
                  <a:pt x="29600" y="58415"/>
                </a:cubicBezTo>
                <a:cubicBezTo>
                  <a:pt x="24702" y="52415"/>
                  <a:pt x="24702" y="43471"/>
                  <a:pt x="29600" y="38150"/>
                </a:cubicBezTo>
                <a:close/>
                <a:moveTo>
                  <a:pt x="29600" y="38150"/>
                </a:moveTo>
                <a:lnTo>
                  <a:pt x="29600" y="38150"/>
                </a:lnTo>
                <a:close/>
              </a:path>
            </a:pathLst>
          </a:custGeom>
          <a:solidFill>
            <a:schemeClr val="l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24" name="原创设计师QQ：598969553     _10"/>
          <p:cNvSpPr/>
          <p:nvPr/>
        </p:nvSpPr>
        <p:spPr>
          <a:xfrm>
            <a:off x="1495060" y="1908234"/>
            <a:ext cx="231992" cy="238838"/>
          </a:xfrm>
          <a:custGeom>
            <a:avLst/>
            <a:gdLst/>
            <a:ahLst/>
            <a:cxnLst/>
            <a:rect l="0" t="0" r="0" b="0"/>
            <a:pathLst>
              <a:path w="120000" h="120000" extrusionOk="0">
                <a:moveTo>
                  <a:pt x="119884" y="94054"/>
                </a:moveTo>
                <a:lnTo>
                  <a:pt x="119884" y="94054"/>
                </a:lnTo>
                <a:cubicBezTo>
                  <a:pt x="103054" y="77726"/>
                  <a:pt x="103054" y="77726"/>
                  <a:pt x="103054" y="77726"/>
                </a:cubicBezTo>
                <a:cubicBezTo>
                  <a:pt x="90835" y="88797"/>
                  <a:pt x="90835" y="88797"/>
                  <a:pt x="90835" y="88797"/>
                </a:cubicBezTo>
                <a:cubicBezTo>
                  <a:pt x="85533" y="94054"/>
                  <a:pt x="76311" y="94054"/>
                  <a:pt x="70201" y="88126"/>
                </a:cubicBezTo>
                <a:cubicBezTo>
                  <a:pt x="32046" y="49543"/>
                  <a:pt x="32046" y="49543"/>
                  <a:pt x="32046" y="49543"/>
                </a:cubicBezTo>
                <a:cubicBezTo>
                  <a:pt x="26743" y="44398"/>
                  <a:pt x="26743" y="35563"/>
                  <a:pt x="32853" y="29636"/>
                </a:cubicBezTo>
                <a:cubicBezTo>
                  <a:pt x="46570" y="16999"/>
                  <a:pt x="46570" y="16999"/>
                  <a:pt x="46570" y="16999"/>
                </a:cubicBezTo>
                <a:cubicBezTo>
                  <a:pt x="29740" y="0"/>
                  <a:pt x="29740" y="0"/>
                  <a:pt x="29740" y="0"/>
                </a:cubicBezTo>
                <a:cubicBezTo>
                  <a:pt x="16023" y="13308"/>
                  <a:pt x="16023" y="13308"/>
                  <a:pt x="16023" y="13308"/>
                </a:cubicBezTo>
                <a:cubicBezTo>
                  <a:pt x="806" y="27399"/>
                  <a:pt x="0" y="51109"/>
                  <a:pt x="14524" y="65871"/>
                </a:cubicBezTo>
                <a:cubicBezTo>
                  <a:pt x="53487" y="104342"/>
                  <a:pt x="53487" y="104342"/>
                  <a:pt x="53487" y="104342"/>
                </a:cubicBezTo>
                <a:cubicBezTo>
                  <a:pt x="67896" y="119217"/>
                  <a:pt x="92334" y="119888"/>
                  <a:pt x="107665" y="105908"/>
                </a:cubicBezTo>
                <a:lnTo>
                  <a:pt x="119884" y="94054"/>
                </a:lnTo>
                <a:close/>
                <a:moveTo>
                  <a:pt x="119884" y="94054"/>
                </a:moveTo>
                <a:lnTo>
                  <a:pt x="119884" y="94054"/>
                </a:lnTo>
                <a:close/>
              </a:path>
            </a:pathLst>
          </a:custGeom>
          <a:solidFill>
            <a:schemeClr val="l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grpSp>
        <p:nvGrpSpPr>
          <p:cNvPr id="15" name="原创设计师QQ：598969553     _11"/>
          <p:cNvGrpSpPr/>
          <p:nvPr/>
        </p:nvGrpSpPr>
        <p:grpSpPr>
          <a:xfrm>
            <a:off x="2117348" y="1985215"/>
            <a:ext cx="644644" cy="643480"/>
            <a:chOff x="14064381" y="4015878"/>
            <a:chExt cx="1375879" cy="1372859"/>
          </a:xfrm>
        </p:grpSpPr>
        <p:sp>
          <p:nvSpPr>
            <p:cNvPr id="26" name="Shape 795"/>
            <p:cNvSpPr/>
            <p:nvPr/>
          </p:nvSpPr>
          <p:spPr>
            <a:xfrm>
              <a:off x="14064381" y="4015878"/>
              <a:ext cx="1375879" cy="1372859"/>
            </a:xfrm>
            <a:custGeom>
              <a:avLst/>
              <a:gdLst/>
              <a:ahLst/>
              <a:cxnLst/>
              <a:rect l="0" t="0" r="0" b="0"/>
              <a:pathLst>
                <a:path w="120000" h="120000" extrusionOk="0">
                  <a:moveTo>
                    <a:pt x="119958" y="59854"/>
                  </a:moveTo>
                  <a:lnTo>
                    <a:pt x="119958" y="59854"/>
                  </a:lnTo>
                  <a:cubicBezTo>
                    <a:pt x="119958" y="92926"/>
                    <a:pt x="93226" y="119958"/>
                    <a:pt x="60124" y="119958"/>
                  </a:cubicBezTo>
                  <a:cubicBezTo>
                    <a:pt x="27022" y="119958"/>
                    <a:pt x="0" y="92926"/>
                    <a:pt x="0" y="59854"/>
                  </a:cubicBezTo>
                  <a:cubicBezTo>
                    <a:pt x="0" y="26740"/>
                    <a:pt x="27022" y="0"/>
                    <a:pt x="60124" y="0"/>
                  </a:cubicBezTo>
                  <a:cubicBezTo>
                    <a:pt x="93226" y="0"/>
                    <a:pt x="119958" y="26740"/>
                    <a:pt x="119958" y="59854"/>
                  </a:cubicBezTo>
                </a:path>
              </a:pathLst>
            </a:custGeom>
            <a:solidFill>
              <a:schemeClr val="accent3"/>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27" name="Shape 796"/>
            <p:cNvSpPr/>
            <p:nvPr/>
          </p:nvSpPr>
          <p:spPr>
            <a:xfrm>
              <a:off x="14298259" y="4264339"/>
              <a:ext cx="906015" cy="871724"/>
            </a:xfrm>
            <a:custGeom>
              <a:avLst/>
              <a:gdLst/>
              <a:ahLst/>
              <a:cxnLst/>
              <a:rect l="0" t="0" r="0" b="0"/>
              <a:pathLst>
                <a:path w="120000" h="120000" extrusionOk="0">
                  <a:moveTo>
                    <a:pt x="118675" y="34726"/>
                  </a:moveTo>
                  <a:lnTo>
                    <a:pt x="118675" y="34726"/>
                  </a:lnTo>
                  <a:cubicBezTo>
                    <a:pt x="119558" y="36039"/>
                    <a:pt x="119936" y="37811"/>
                    <a:pt x="119936" y="39518"/>
                  </a:cubicBezTo>
                  <a:cubicBezTo>
                    <a:pt x="114952" y="69518"/>
                    <a:pt x="114952" y="69518"/>
                    <a:pt x="114952" y="69518"/>
                  </a:cubicBezTo>
                  <a:cubicBezTo>
                    <a:pt x="114511" y="71291"/>
                    <a:pt x="114069" y="72603"/>
                    <a:pt x="112870" y="73457"/>
                  </a:cubicBezTo>
                  <a:cubicBezTo>
                    <a:pt x="111608" y="74310"/>
                    <a:pt x="110347" y="74770"/>
                    <a:pt x="108643" y="74770"/>
                  </a:cubicBezTo>
                  <a:cubicBezTo>
                    <a:pt x="35520" y="74770"/>
                    <a:pt x="35520" y="74770"/>
                    <a:pt x="35520" y="74770"/>
                  </a:cubicBezTo>
                  <a:cubicBezTo>
                    <a:pt x="34258" y="83435"/>
                    <a:pt x="34258" y="83435"/>
                    <a:pt x="34258" y="83435"/>
                  </a:cubicBezTo>
                  <a:cubicBezTo>
                    <a:pt x="103659" y="83435"/>
                    <a:pt x="103659" y="83435"/>
                    <a:pt x="103659" y="83435"/>
                  </a:cubicBezTo>
                  <a:cubicBezTo>
                    <a:pt x="105299" y="83435"/>
                    <a:pt x="107003" y="83894"/>
                    <a:pt x="108264" y="85207"/>
                  </a:cubicBezTo>
                  <a:cubicBezTo>
                    <a:pt x="109526" y="86520"/>
                    <a:pt x="109905" y="88227"/>
                    <a:pt x="109905" y="89934"/>
                  </a:cubicBezTo>
                  <a:cubicBezTo>
                    <a:pt x="109905" y="91706"/>
                    <a:pt x="109526" y="93019"/>
                    <a:pt x="108264" y="94332"/>
                  </a:cubicBezTo>
                  <a:cubicBezTo>
                    <a:pt x="107003" y="95645"/>
                    <a:pt x="105299" y="96498"/>
                    <a:pt x="103659" y="96498"/>
                  </a:cubicBezTo>
                  <a:cubicBezTo>
                    <a:pt x="26750" y="96498"/>
                    <a:pt x="26750" y="96498"/>
                    <a:pt x="26750" y="96498"/>
                  </a:cubicBezTo>
                  <a:cubicBezTo>
                    <a:pt x="25110" y="96498"/>
                    <a:pt x="23406" y="95645"/>
                    <a:pt x="22145" y="93873"/>
                  </a:cubicBezTo>
                  <a:cubicBezTo>
                    <a:pt x="20946" y="92560"/>
                    <a:pt x="20504" y="90853"/>
                    <a:pt x="20504" y="88687"/>
                  </a:cubicBezTo>
                  <a:cubicBezTo>
                    <a:pt x="23848" y="69978"/>
                    <a:pt x="23848" y="69978"/>
                    <a:pt x="23848" y="69978"/>
                  </a:cubicBezTo>
                  <a:cubicBezTo>
                    <a:pt x="18801" y="17330"/>
                    <a:pt x="18801" y="17330"/>
                    <a:pt x="18801" y="17330"/>
                  </a:cubicBezTo>
                  <a:cubicBezTo>
                    <a:pt x="4605" y="12997"/>
                    <a:pt x="4605" y="12997"/>
                    <a:pt x="4605" y="12997"/>
                  </a:cubicBezTo>
                  <a:cubicBezTo>
                    <a:pt x="2965" y="12144"/>
                    <a:pt x="1703" y="11291"/>
                    <a:pt x="883" y="9518"/>
                  </a:cubicBezTo>
                  <a:cubicBezTo>
                    <a:pt x="441" y="8205"/>
                    <a:pt x="0" y="6498"/>
                    <a:pt x="441" y="4726"/>
                  </a:cubicBezTo>
                  <a:cubicBezTo>
                    <a:pt x="1261" y="3019"/>
                    <a:pt x="2082" y="1706"/>
                    <a:pt x="3785" y="853"/>
                  </a:cubicBezTo>
                  <a:cubicBezTo>
                    <a:pt x="5047" y="393"/>
                    <a:pt x="6687" y="0"/>
                    <a:pt x="8391" y="393"/>
                  </a:cubicBezTo>
                  <a:cubicBezTo>
                    <a:pt x="26750" y="6498"/>
                    <a:pt x="26750" y="6498"/>
                    <a:pt x="26750" y="6498"/>
                  </a:cubicBezTo>
                  <a:cubicBezTo>
                    <a:pt x="27634" y="6958"/>
                    <a:pt x="28832" y="7811"/>
                    <a:pt x="29274" y="8665"/>
                  </a:cubicBezTo>
                  <a:cubicBezTo>
                    <a:pt x="30094" y="9518"/>
                    <a:pt x="30536" y="10831"/>
                    <a:pt x="30914" y="12144"/>
                  </a:cubicBezTo>
                  <a:cubicBezTo>
                    <a:pt x="31798" y="22582"/>
                    <a:pt x="31798" y="22582"/>
                    <a:pt x="31798" y="22582"/>
                  </a:cubicBezTo>
                  <a:cubicBezTo>
                    <a:pt x="114511" y="32166"/>
                    <a:pt x="114511" y="32166"/>
                    <a:pt x="114511" y="32166"/>
                  </a:cubicBezTo>
                  <a:cubicBezTo>
                    <a:pt x="116214" y="32560"/>
                    <a:pt x="117413" y="33479"/>
                    <a:pt x="118675" y="34726"/>
                  </a:cubicBezTo>
                  <a:close/>
                  <a:moveTo>
                    <a:pt x="36403" y="99978"/>
                  </a:moveTo>
                  <a:lnTo>
                    <a:pt x="36403" y="99978"/>
                  </a:lnTo>
                  <a:cubicBezTo>
                    <a:pt x="38864" y="99978"/>
                    <a:pt x="40946" y="100831"/>
                    <a:pt x="43091" y="102538"/>
                  </a:cubicBezTo>
                  <a:cubicBezTo>
                    <a:pt x="44731" y="104770"/>
                    <a:pt x="45552" y="106936"/>
                    <a:pt x="45552" y="109496"/>
                  </a:cubicBezTo>
                  <a:cubicBezTo>
                    <a:pt x="45552" y="112582"/>
                    <a:pt x="44731" y="114748"/>
                    <a:pt x="43091" y="116914"/>
                  </a:cubicBezTo>
                  <a:cubicBezTo>
                    <a:pt x="40946" y="118687"/>
                    <a:pt x="38864" y="119934"/>
                    <a:pt x="36403" y="119934"/>
                  </a:cubicBezTo>
                  <a:cubicBezTo>
                    <a:pt x="33438" y="119934"/>
                    <a:pt x="31356" y="118687"/>
                    <a:pt x="29274" y="116914"/>
                  </a:cubicBezTo>
                  <a:cubicBezTo>
                    <a:pt x="27634" y="114748"/>
                    <a:pt x="26750" y="112582"/>
                    <a:pt x="26750" y="109496"/>
                  </a:cubicBezTo>
                  <a:cubicBezTo>
                    <a:pt x="26750" y="106936"/>
                    <a:pt x="27634" y="104770"/>
                    <a:pt x="29274" y="102538"/>
                  </a:cubicBezTo>
                  <a:cubicBezTo>
                    <a:pt x="31356" y="100831"/>
                    <a:pt x="33438" y="99978"/>
                    <a:pt x="36403" y="99978"/>
                  </a:cubicBezTo>
                  <a:close/>
                  <a:moveTo>
                    <a:pt x="92365" y="99978"/>
                  </a:moveTo>
                  <a:lnTo>
                    <a:pt x="92365" y="99978"/>
                  </a:lnTo>
                  <a:cubicBezTo>
                    <a:pt x="95268" y="99978"/>
                    <a:pt x="97350" y="100831"/>
                    <a:pt x="99053" y="102538"/>
                  </a:cubicBezTo>
                  <a:cubicBezTo>
                    <a:pt x="101135" y="104770"/>
                    <a:pt x="101955" y="106936"/>
                    <a:pt x="101955" y="109496"/>
                  </a:cubicBezTo>
                  <a:cubicBezTo>
                    <a:pt x="101955" y="112582"/>
                    <a:pt x="101135" y="114748"/>
                    <a:pt x="99053" y="116914"/>
                  </a:cubicBezTo>
                  <a:cubicBezTo>
                    <a:pt x="97350" y="118687"/>
                    <a:pt x="95268" y="119934"/>
                    <a:pt x="92365" y="119934"/>
                  </a:cubicBezTo>
                  <a:cubicBezTo>
                    <a:pt x="89842" y="119934"/>
                    <a:pt x="87760" y="118687"/>
                    <a:pt x="85678" y="116914"/>
                  </a:cubicBezTo>
                  <a:cubicBezTo>
                    <a:pt x="83974" y="114748"/>
                    <a:pt x="83154" y="112582"/>
                    <a:pt x="83154" y="109496"/>
                  </a:cubicBezTo>
                  <a:cubicBezTo>
                    <a:pt x="83154" y="106936"/>
                    <a:pt x="83974" y="104770"/>
                    <a:pt x="85678" y="102538"/>
                  </a:cubicBezTo>
                  <a:cubicBezTo>
                    <a:pt x="87760" y="100831"/>
                    <a:pt x="89842" y="99978"/>
                    <a:pt x="92365" y="99978"/>
                  </a:cubicBezTo>
                  <a:close/>
                  <a:moveTo>
                    <a:pt x="92365" y="99978"/>
                  </a:moveTo>
                  <a:lnTo>
                    <a:pt x="92365" y="99978"/>
                  </a:lnTo>
                  <a:close/>
                </a:path>
              </a:pathLst>
            </a:custGeom>
            <a:solidFill>
              <a:schemeClr val="l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grpSp>
      <p:grpSp>
        <p:nvGrpSpPr>
          <p:cNvPr id="18" name="原创设计师QQ：598969553     _12"/>
          <p:cNvGrpSpPr/>
          <p:nvPr/>
        </p:nvGrpSpPr>
        <p:grpSpPr>
          <a:xfrm>
            <a:off x="3349379" y="2223065"/>
            <a:ext cx="353419" cy="353322"/>
            <a:chOff x="16839318" y="4759158"/>
            <a:chExt cx="754311" cy="753809"/>
          </a:xfrm>
        </p:grpSpPr>
        <p:sp>
          <p:nvSpPr>
            <p:cNvPr id="29" name="Shape 798"/>
            <p:cNvSpPr/>
            <p:nvPr/>
          </p:nvSpPr>
          <p:spPr>
            <a:xfrm>
              <a:off x="16839318" y="4759158"/>
              <a:ext cx="754311" cy="753809"/>
            </a:xfrm>
            <a:custGeom>
              <a:avLst/>
              <a:gdLst/>
              <a:ahLst/>
              <a:cxnLst/>
              <a:rect l="0" t="0" r="0" b="0"/>
              <a:pathLst>
                <a:path w="120000" h="120000" extrusionOk="0">
                  <a:moveTo>
                    <a:pt x="119924" y="60189"/>
                  </a:moveTo>
                  <a:lnTo>
                    <a:pt x="119924" y="60189"/>
                  </a:lnTo>
                  <a:cubicBezTo>
                    <a:pt x="119924" y="92861"/>
                    <a:pt x="92861" y="119924"/>
                    <a:pt x="59734" y="119924"/>
                  </a:cubicBezTo>
                  <a:cubicBezTo>
                    <a:pt x="26607" y="119924"/>
                    <a:pt x="0" y="92861"/>
                    <a:pt x="0" y="60189"/>
                  </a:cubicBezTo>
                  <a:cubicBezTo>
                    <a:pt x="0" y="27062"/>
                    <a:pt x="26607" y="0"/>
                    <a:pt x="59734" y="0"/>
                  </a:cubicBezTo>
                  <a:cubicBezTo>
                    <a:pt x="92861" y="0"/>
                    <a:pt x="119924" y="27062"/>
                    <a:pt x="119924" y="60189"/>
                  </a:cubicBezTo>
                </a:path>
              </a:pathLst>
            </a:custGeom>
            <a:solidFill>
              <a:schemeClr val="accen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30" name="Shape 799"/>
            <p:cNvSpPr/>
            <p:nvPr/>
          </p:nvSpPr>
          <p:spPr>
            <a:xfrm>
              <a:off x="16984703" y="4900235"/>
              <a:ext cx="463542" cy="469551"/>
            </a:xfrm>
            <a:custGeom>
              <a:avLst/>
              <a:gdLst/>
              <a:ahLst/>
              <a:cxnLst/>
              <a:rect l="0" t="0" r="0" b="0"/>
              <a:pathLst>
                <a:path w="120000" h="120000" extrusionOk="0">
                  <a:moveTo>
                    <a:pt x="97823" y="76396"/>
                  </a:moveTo>
                  <a:lnTo>
                    <a:pt x="97823" y="76396"/>
                  </a:lnTo>
                  <a:cubicBezTo>
                    <a:pt x="90431" y="76396"/>
                    <a:pt x="84763" y="79554"/>
                    <a:pt x="80698" y="84412"/>
                  </a:cubicBezTo>
                  <a:cubicBezTo>
                    <a:pt x="43244" y="65951"/>
                    <a:pt x="43244" y="65951"/>
                    <a:pt x="43244" y="65951"/>
                  </a:cubicBezTo>
                  <a:cubicBezTo>
                    <a:pt x="43244" y="63522"/>
                    <a:pt x="44106" y="61943"/>
                    <a:pt x="44106" y="60242"/>
                  </a:cubicBezTo>
                  <a:cubicBezTo>
                    <a:pt x="44106" y="57935"/>
                    <a:pt x="43244" y="55506"/>
                    <a:pt x="43244" y="53805"/>
                  </a:cubicBezTo>
                  <a:cubicBezTo>
                    <a:pt x="80698" y="34493"/>
                    <a:pt x="80698" y="34493"/>
                    <a:pt x="80698" y="34493"/>
                  </a:cubicBezTo>
                  <a:cubicBezTo>
                    <a:pt x="83901" y="40202"/>
                    <a:pt x="90431" y="43360"/>
                    <a:pt x="97823" y="43360"/>
                  </a:cubicBezTo>
                  <a:cubicBezTo>
                    <a:pt x="110020" y="43360"/>
                    <a:pt x="119876" y="33765"/>
                    <a:pt x="119876" y="21619"/>
                  </a:cubicBezTo>
                  <a:cubicBezTo>
                    <a:pt x="119876" y="9595"/>
                    <a:pt x="110020" y="0"/>
                    <a:pt x="97823" y="0"/>
                  </a:cubicBezTo>
                  <a:cubicBezTo>
                    <a:pt x="85503" y="0"/>
                    <a:pt x="75770" y="9595"/>
                    <a:pt x="75770" y="21619"/>
                  </a:cubicBezTo>
                  <a:cubicBezTo>
                    <a:pt x="75770" y="24048"/>
                    <a:pt x="75770" y="25748"/>
                    <a:pt x="76632" y="27327"/>
                  </a:cubicBezTo>
                  <a:cubicBezTo>
                    <a:pt x="39178" y="46639"/>
                    <a:pt x="39178" y="46639"/>
                    <a:pt x="39178" y="46639"/>
                  </a:cubicBezTo>
                  <a:cubicBezTo>
                    <a:pt x="35112" y="40931"/>
                    <a:pt x="28583" y="37773"/>
                    <a:pt x="22053" y="37773"/>
                  </a:cubicBezTo>
                  <a:cubicBezTo>
                    <a:pt x="9733" y="37773"/>
                    <a:pt x="0" y="48218"/>
                    <a:pt x="0" y="60242"/>
                  </a:cubicBezTo>
                  <a:cubicBezTo>
                    <a:pt x="0" y="71538"/>
                    <a:pt x="9733" y="81983"/>
                    <a:pt x="22053" y="81983"/>
                  </a:cubicBezTo>
                  <a:cubicBezTo>
                    <a:pt x="29322" y="81983"/>
                    <a:pt x="35112" y="77975"/>
                    <a:pt x="39178" y="73117"/>
                  </a:cubicBezTo>
                  <a:cubicBezTo>
                    <a:pt x="76632" y="91700"/>
                    <a:pt x="76632" y="91700"/>
                    <a:pt x="76632" y="91700"/>
                  </a:cubicBezTo>
                  <a:cubicBezTo>
                    <a:pt x="76632" y="94129"/>
                    <a:pt x="75770" y="95708"/>
                    <a:pt x="75770" y="98137"/>
                  </a:cubicBezTo>
                  <a:cubicBezTo>
                    <a:pt x="75770" y="110161"/>
                    <a:pt x="85503" y="119878"/>
                    <a:pt x="97823" y="119878"/>
                  </a:cubicBezTo>
                  <a:cubicBezTo>
                    <a:pt x="110020" y="119878"/>
                    <a:pt x="119876" y="110161"/>
                    <a:pt x="119876" y="98137"/>
                  </a:cubicBezTo>
                  <a:cubicBezTo>
                    <a:pt x="119876" y="85991"/>
                    <a:pt x="110020" y="76396"/>
                    <a:pt x="97823" y="76396"/>
                  </a:cubicBezTo>
                  <a:close/>
                  <a:moveTo>
                    <a:pt x="97823" y="76396"/>
                  </a:moveTo>
                  <a:lnTo>
                    <a:pt x="97823" y="76396"/>
                  </a:lnTo>
                  <a:close/>
                </a:path>
              </a:pathLst>
            </a:custGeom>
            <a:solidFill>
              <a:schemeClr val="l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grpSp>
      <p:grpSp>
        <p:nvGrpSpPr>
          <p:cNvPr id="25" name="原创设计师QQ：598969553     _13"/>
          <p:cNvGrpSpPr/>
          <p:nvPr/>
        </p:nvGrpSpPr>
        <p:grpSpPr>
          <a:xfrm>
            <a:off x="1060500" y="2567506"/>
            <a:ext cx="525192" cy="524061"/>
            <a:chOff x="14636807" y="5418887"/>
            <a:chExt cx="1050795" cy="1048122"/>
          </a:xfrm>
        </p:grpSpPr>
        <p:sp>
          <p:nvSpPr>
            <p:cNvPr id="32" name="Shape 801"/>
            <p:cNvSpPr/>
            <p:nvPr/>
          </p:nvSpPr>
          <p:spPr>
            <a:xfrm>
              <a:off x="14636807" y="5418887"/>
              <a:ext cx="1050795" cy="1048122"/>
            </a:xfrm>
            <a:custGeom>
              <a:avLst/>
              <a:gdLst/>
              <a:ahLst/>
              <a:cxnLst/>
              <a:rect l="0" t="0" r="0" b="0"/>
              <a:pathLst>
                <a:path w="120000" h="120000" extrusionOk="0">
                  <a:moveTo>
                    <a:pt x="119948" y="59974"/>
                  </a:moveTo>
                  <a:lnTo>
                    <a:pt x="119948" y="59974"/>
                  </a:lnTo>
                  <a:cubicBezTo>
                    <a:pt x="119948" y="93185"/>
                    <a:pt x="92959" y="119948"/>
                    <a:pt x="60153" y="119948"/>
                  </a:cubicBezTo>
                  <a:cubicBezTo>
                    <a:pt x="27040" y="119948"/>
                    <a:pt x="0" y="93185"/>
                    <a:pt x="0" y="59974"/>
                  </a:cubicBezTo>
                  <a:cubicBezTo>
                    <a:pt x="0" y="26763"/>
                    <a:pt x="27040" y="0"/>
                    <a:pt x="60153" y="0"/>
                  </a:cubicBezTo>
                  <a:cubicBezTo>
                    <a:pt x="92959" y="0"/>
                    <a:pt x="119948" y="26763"/>
                    <a:pt x="119948" y="59974"/>
                  </a:cubicBezTo>
                </a:path>
              </a:pathLst>
            </a:custGeom>
            <a:solidFill>
              <a:schemeClr val="accent6"/>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33" name="Shape 802"/>
            <p:cNvSpPr/>
            <p:nvPr/>
          </p:nvSpPr>
          <p:spPr>
            <a:xfrm>
              <a:off x="14690137" y="5470207"/>
              <a:ext cx="944135" cy="943507"/>
            </a:xfrm>
            <a:custGeom>
              <a:avLst/>
              <a:gdLst/>
              <a:ahLst/>
              <a:cxnLst/>
              <a:rect l="0" t="0" r="0" b="0"/>
              <a:pathLst>
                <a:path w="120000" h="120000" extrusionOk="0">
                  <a:moveTo>
                    <a:pt x="60141" y="119943"/>
                  </a:moveTo>
                  <a:lnTo>
                    <a:pt x="60141" y="119943"/>
                  </a:lnTo>
                  <a:cubicBezTo>
                    <a:pt x="27032" y="119943"/>
                    <a:pt x="0" y="93251"/>
                    <a:pt x="0" y="60141"/>
                  </a:cubicBezTo>
                  <a:cubicBezTo>
                    <a:pt x="0" y="27089"/>
                    <a:pt x="27032" y="0"/>
                    <a:pt x="60141" y="0"/>
                  </a:cubicBezTo>
                  <a:cubicBezTo>
                    <a:pt x="92853" y="0"/>
                    <a:pt x="119943" y="27089"/>
                    <a:pt x="119943" y="60141"/>
                  </a:cubicBezTo>
                  <a:cubicBezTo>
                    <a:pt x="119943" y="93251"/>
                    <a:pt x="92853" y="119943"/>
                    <a:pt x="60141" y="119943"/>
                  </a:cubicBezTo>
                  <a:close/>
                  <a:moveTo>
                    <a:pt x="60141" y="7496"/>
                  </a:moveTo>
                  <a:lnTo>
                    <a:pt x="60141" y="7496"/>
                  </a:lnTo>
                  <a:cubicBezTo>
                    <a:pt x="30837" y="7496"/>
                    <a:pt x="7155" y="30837"/>
                    <a:pt x="7155" y="60141"/>
                  </a:cubicBezTo>
                  <a:cubicBezTo>
                    <a:pt x="7155" y="89105"/>
                    <a:pt x="30837" y="112844"/>
                    <a:pt x="60141" y="112844"/>
                  </a:cubicBezTo>
                  <a:cubicBezTo>
                    <a:pt x="89105" y="112844"/>
                    <a:pt x="112787" y="89105"/>
                    <a:pt x="112787" y="60141"/>
                  </a:cubicBezTo>
                  <a:cubicBezTo>
                    <a:pt x="112787" y="30837"/>
                    <a:pt x="89105" y="7496"/>
                    <a:pt x="60141" y="7496"/>
                  </a:cubicBezTo>
                  <a:close/>
                  <a:moveTo>
                    <a:pt x="60141" y="7496"/>
                  </a:moveTo>
                  <a:lnTo>
                    <a:pt x="60141" y="7496"/>
                  </a:lnTo>
                  <a:close/>
                </a:path>
              </a:pathLst>
            </a:custGeom>
            <a:solidFill>
              <a:schemeClr val="l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34" name="Shape 803"/>
            <p:cNvSpPr/>
            <p:nvPr/>
          </p:nvSpPr>
          <p:spPr>
            <a:xfrm>
              <a:off x="15314295" y="5659698"/>
              <a:ext cx="134311" cy="134223"/>
            </a:xfrm>
            <a:custGeom>
              <a:avLst/>
              <a:gdLst/>
              <a:ahLst/>
              <a:cxnLst/>
              <a:rect l="0" t="0" r="0" b="0"/>
              <a:pathLst>
                <a:path w="120000" h="120000" extrusionOk="0">
                  <a:moveTo>
                    <a:pt x="5490" y="114491"/>
                  </a:moveTo>
                  <a:lnTo>
                    <a:pt x="5490" y="114491"/>
                  </a:lnTo>
                  <a:cubicBezTo>
                    <a:pt x="10588" y="119606"/>
                    <a:pt x="15686" y="119606"/>
                    <a:pt x="20784" y="114491"/>
                  </a:cubicBezTo>
                  <a:cubicBezTo>
                    <a:pt x="114509" y="20852"/>
                    <a:pt x="114509" y="20852"/>
                    <a:pt x="114509" y="20852"/>
                  </a:cubicBezTo>
                  <a:cubicBezTo>
                    <a:pt x="119607" y="15344"/>
                    <a:pt x="119607" y="7475"/>
                    <a:pt x="114509" y="5114"/>
                  </a:cubicBezTo>
                  <a:cubicBezTo>
                    <a:pt x="109411" y="0"/>
                    <a:pt x="101568" y="0"/>
                    <a:pt x="96078" y="5114"/>
                  </a:cubicBezTo>
                  <a:cubicBezTo>
                    <a:pt x="5490" y="96393"/>
                    <a:pt x="5490" y="96393"/>
                    <a:pt x="5490" y="96393"/>
                  </a:cubicBezTo>
                  <a:cubicBezTo>
                    <a:pt x="0" y="101508"/>
                    <a:pt x="0" y="109377"/>
                    <a:pt x="5490" y="114491"/>
                  </a:cubicBezTo>
                  <a:close/>
                  <a:moveTo>
                    <a:pt x="5490" y="114491"/>
                  </a:moveTo>
                  <a:lnTo>
                    <a:pt x="5490" y="114491"/>
                  </a:lnTo>
                  <a:close/>
                </a:path>
              </a:pathLst>
            </a:custGeom>
            <a:solidFill>
              <a:schemeClr val="l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35" name="Shape 804"/>
            <p:cNvSpPr/>
            <p:nvPr/>
          </p:nvSpPr>
          <p:spPr>
            <a:xfrm>
              <a:off x="15178006" y="5839321"/>
              <a:ext cx="79007" cy="78955"/>
            </a:xfrm>
            <a:custGeom>
              <a:avLst/>
              <a:gdLst/>
              <a:ahLst/>
              <a:cxnLst/>
              <a:rect l="0" t="0" r="0" b="0"/>
              <a:pathLst>
                <a:path w="120000" h="120000" extrusionOk="0">
                  <a:moveTo>
                    <a:pt x="96666" y="22122"/>
                  </a:moveTo>
                  <a:lnTo>
                    <a:pt x="96666" y="22122"/>
                  </a:lnTo>
                  <a:cubicBezTo>
                    <a:pt x="84000" y="12737"/>
                    <a:pt x="74666" y="8715"/>
                    <a:pt x="66000" y="4022"/>
                  </a:cubicBezTo>
                  <a:cubicBezTo>
                    <a:pt x="57333" y="0"/>
                    <a:pt x="48666" y="0"/>
                    <a:pt x="35333" y="0"/>
                  </a:cubicBezTo>
                  <a:cubicBezTo>
                    <a:pt x="26000" y="4022"/>
                    <a:pt x="22000" y="8715"/>
                    <a:pt x="13333" y="12737"/>
                  </a:cubicBezTo>
                  <a:cubicBezTo>
                    <a:pt x="8666" y="22122"/>
                    <a:pt x="4000" y="26145"/>
                    <a:pt x="0" y="30837"/>
                  </a:cubicBezTo>
                  <a:cubicBezTo>
                    <a:pt x="0" y="39553"/>
                    <a:pt x="0" y="44245"/>
                    <a:pt x="0" y="52960"/>
                  </a:cubicBezTo>
                  <a:cubicBezTo>
                    <a:pt x="0" y="57653"/>
                    <a:pt x="0" y="66368"/>
                    <a:pt x="4000" y="75083"/>
                  </a:cubicBezTo>
                  <a:cubicBezTo>
                    <a:pt x="8666" y="79776"/>
                    <a:pt x="13333" y="88491"/>
                    <a:pt x="22000" y="97206"/>
                  </a:cubicBezTo>
                  <a:cubicBezTo>
                    <a:pt x="30666" y="101899"/>
                    <a:pt x="35333" y="110614"/>
                    <a:pt x="44000" y="115307"/>
                  </a:cubicBezTo>
                  <a:cubicBezTo>
                    <a:pt x="52666" y="119329"/>
                    <a:pt x="61333" y="119329"/>
                    <a:pt x="66000" y="119329"/>
                  </a:cubicBezTo>
                  <a:cubicBezTo>
                    <a:pt x="74666" y="119329"/>
                    <a:pt x="79333" y="119329"/>
                    <a:pt x="88000" y="119329"/>
                  </a:cubicBezTo>
                  <a:cubicBezTo>
                    <a:pt x="92666" y="115307"/>
                    <a:pt x="96666" y="110614"/>
                    <a:pt x="106000" y="105921"/>
                  </a:cubicBezTo>
                  <a:cubicBezTo>
                    <a:pt x="110000" y="97206"/>
                    <a:pt x="114666" y="93184"/>
                    <a:pt x="119333" y="83798"/>
                  </a:cubicBezTo>
                  <a:cubicBezTo>
                    <a:pt x="119333" y="75083"/>
                    <a:pt x="119333" y="61675"/>
                    <a:pt x="114666" y="52960"/>
                  </a:cubicBezTo>
                  <a:cubicBezTo>
                    <a:pt x="110000" y="44245"/>
                    <a:pt x="106000" y="35530"/>
                    <a:pt x="96666" y="22122"/>
                  </a:cubicBezTo>
                  <a:close/>
                  <a:moveTo>
                    <a:pt x="96666" y="22122"/>
                  </a:moveTo>
                  <a:lnTo>
                    <a:pt x="96666" y="22122"/>
                  </a:lnTo>
                  <a:close/>
                </a:path>
              </a:pathLst>
            </a:custGeom>
            <a:solidFill>
              <a:schemeClr val="l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36" name="Shape 805"/>
            <p:cNvSpPr/>
            <p:nvPr/>
          </p:nvSpPr>
          <p:spPr>
            <a:xfrm>
              <a:off x="14877779" y="5677464"/>
              <a:ext cx="553049" cy="550707"/>
            </a:xfrm>
            <a:custGeom>
              <a:avLst/>
              <a:gdLst/>
              <a:ahLst/>
              <a:cxnLst/>
              <a:rect l="0" t="0" r="0" b="0"/>
              <a:pathLst>
                <a:path w="120000" h="120000" extrusionOk="0">
                  <a:moveTo>
                    <a:pt x="116707" y="20048"/>
                  </a:moveTo>
                  <a:lnTo>
                    <a:pt x="116707" y="20048"/>
                  </a:lnTo>
                  <a:cubicBezTo>
                    <a:pt x="112929" y="15474"/>
                    <a:pt x="112929" y="15474"/>
                    <a:pt x="112929" y="15474"/>
                  </a:cubicBezTo>
                  <a:cubicBezTo>
                    <a:pt x="107118" y="20632"/>
                    <a:pt x="107118" y="20632"/>
                    <a:pt x="107118" y="20632"/>
                  </a:cubicBezTo>
                  <a:cubicBezTo>
                    <a:pt x="107796" y="24525"/>
                    <a:pt x="107118" y="28418"/>
                    <a:pt x="104503" y="30948"/>
                  </a:cubicBezTo>
                  <a:cubicBezTo>
                    <a:pt x="100048" y="35523"/>
                    <a:pt x="92978" y="35523"/>
                    <a:pt x="88523" y="30948"/>
                  </a:cubicBezTo>
                  <a:cubicBezTo>
                    <a:pt x="83970" y="26472"/>
                    <a:pt x="83970" y="20048"/>
                    <a:pt x="88523" y="15474"/>
                  </a:cubicBezTo>
                  <a:cubicBezTo>
                    <a:pt x="91041" y="12944"/>
                    <a:pt x="94915" y="11678"/>
                    <a:pt x="98789" y="12262"/>
                  </a:cubicBezTo>
                  <a:cubicBezTo>
                    <a:pt x="103922" y="7104"/>
                    <a:pt x="103922" y="7104"/>
                    <a:pt x="103922" y="7104"/>
                  </a:cubicBezTo>
                  <a:cubicBezTo>
                    <a:pt x="100048" y="2627"/>
                    <a:pt x="100048" y="2627"/>
                    <a:pt x="100048" y="2627"/>
                  </a:cubicBezTo>
                  <a:cubicBezTo>
                    <a:pt x="96852" y="0"/>
                    <a:pt x="66731" y="0"/>
                    <a:pt x="63438" y="2627"/>
                  </a:cubicBezTo>
                  <a:cubicBezTo>
                    <a:pt x="2518" y="63844"/>
                    <a:pt x="2518" y="63844"/>
                    <a:pt x="2518" y="63844"/>
                  </a:cubicBezTo>
                  <a:cubicBezTo>
                    <a:pt x="0" y="66374"/>
                    <a:pt x="0" y="71532"/>
                    <a:pt x="2518" y="74160"/>
                  </a:cubicBezTo>
                  <a:cubicBezTo>
                    <a:pt x="45520" y="117372"/>
                    <a:pt x="45520" y="117372"/>
                    <a:pt x="45520" y="117372"/>
                  </a:cubicBezTo>
                  <a:cubicBezTo>
                    <a:pt x="48716" y="119902"/>
                    <a:pt x="53171" y="119902"/>
                    <a:pt x="56464" y="117372"/>
                  </a:cubicBezTo>
                  <a:cubicBezTo>
                    <a:pt x="116707" y="56058"/>
                    <a:pt x="116707" y="56058"/>
                    <a:pt x="116707" y="56058"/>
                  </a:cubicBezTo>
                  <a:cubicBezTo>
                    <a:pt x="119903" y="53527"/>
                    <a:pt x="119903" y="22579"/>
                    <a:pt x="116707" y="20048"/>
                  </a:cubicBezTo>
                  <a:close/>
                  <a:moveTo>
                    <a:pt x="49975" y="85742"/>
                  </a:moveTo>
                  <a:lnTo>
                    <a:pt x="49975" y="85742"/>
                  </a:lnTo>
                  <a:cubicBezTo>
                    <a:pt x="49394" y="87007"/>
                    <a:pt x="48038" y="88953"/>
                    <a:pt x="46779" y="90218"/>
                  </a:cubicBezTo>
                  <a:cubicBezTo>
                    <a:pt x="44842" y="92165"/>
                    <a:pt x="42905" y="93430"/>
                    <a:pt x="41065" y="93430"/>
                  </a:cubicBezTo>
                  <a:cubicBezTo>
                    <a:pt x="39709" y="94111"/>
                    <a:pt x="38450" y="94111"/>
                    <a:pt x="37191" y="94111"/>
                  </a:cubicBezTo>
                  <a:cubicBezTo>
                    <a:pt x="35932" y="93430"/>
                    <a:pt x="34576" y="92846"/>
                    <a:pt x="33995" y="92165"/>
                  </a:cubicBezTo>
                  <a:cubicBezTo>
                    <a:pt x="33317" y="91581"/>
                    <a:pt x="33317" y="90900"/>
                    <a:pt x="33317" y="90218"/>
                  </a:cubicBezTo>
                  <a:cubicBezTo>
                    <a:pt x="33317" y="89635"/>
                    <a:pt x="33317" y="89635"/>
                    <a:pt x="33995" y="88953"/>
                  </a:cubicBezTo>
                  <a:cubicBezTo>
                    <a:pt x="33995" y="88272"/>
                    <a:pt x="34576" y="88272"/>
                    <a:pt x="35254" y="88272"/>
                  </a:cubicBezTo>
                  <a:cubicBezTo>
                    <a:pt x="35932" y="88272"/>
                    <a:pt x="36513" y="88272"/>
                    <a:pt x="37191" y="88272"/>
                  </a:cubicBezTo>
                  <a:cubicBezTo>
                    <a:pt x="37869" y="88953"/>
                    <a:pt x="38450" y="88953"/>
                    <a:pt x="39128" y="89635"/>
                  </a:cubicBezTo>
                  <a:cubicBezTo>
                    <a:pt x="39709" y="89635"/>
                    <a:pt x="41065" y="89635"/>
                    <a:pt x="41646" y="88953"/>
                  </a:cubicBezTo>
                  <a:cubicBezTo>
                    <a:pt x="42324" y="88953"/>
                    <a:pt x="42905" y="88272"/>
                    <a:pt x="43583" y="87688"/>
                  </a:cubicBezTo>
                  <a:cubicBezTo>
                    <a:pt x="44842" y="86423"/>
                    <a:pt x="45520" y="85060"/>
                    <a:pt x="45520" y="83795"/>
                  </a:cubicBezTo>
                  <a:cubicBezTo>
                    <a:pt x="46198" y="82530"/>
                    <a:pt x="45520" y="81849"/>
                    <a:pt x="44842" y="81265"/>
                  </a:cubicBezTo>
                  <a:cubicBezTo>
                    <a:pt x="44261" y="80583"/>
                    <a:pt x="43583" y="79902"/>
                    <a:pt x="42905" y="79902"/>
                  </a:cubicBezTo>
                  <a:cubicBezTo>
                    <a:pt x="42324" y="79902"/>
                    <a:pt x="41065" y="80583"/>
                    <a:pt x="40387" y="80583"/>
                  </a:cubicBezTo>
                  <a:cubicBezTo>
                    <a:pt x="39709" y="81265"/>
                    <a:pt x="38450" y="81849"/>
                    <a:pt x="37191" y="82530"/>
                  </a:cubicBezTo>
                  <a:cubicBezTo>
                    <a:pt x="35932" y="83114"/>
                    <a:pt x="34576" y="84476"/>
                    <a:pt x="32736" y="84476"/>
                  </a:cubicBezTo>
                  <a:cubicBezTo>
                    <a:pt x="31380" y="85060"/>
                    <a:pt x="30121" y="85060"/>
                    <a:pt x="28861" y="85060"/>
                  </a:cubicBezTo>
                  <a:cubicBezTo>
                    <a:pt x="28184" y="85060"/>
                    <a:pt x="26924" y="84476"/>
                    <a:pt x="25665" y="83114"/>
                  </a:cubicBezTo>
                  <a:cubicBezTo>
                    <a:pt x="24309" y="81849"/>
                    <a:pt x="23728" y="81265"/>
                    <a:pt x="23728" y="79902"/>
                  </a:cubicBezTo>
                  <a:cubicBezTo>
                    <a:pt x="23728" y="78053"/>
                    <a:pt x="23728" y="76690"/>
                    <a:pt x="24309" y="75425"/>
                  </a:cubicBezTo>
                  <a:cubicBezTo>
                    <a:pt x="24987" y="74160"/>
                    <a:pt x="26246" y="72214"/>
                    <a:pt x="27602" y="70948"/>
                  </a:cubicBezTo>
                  <a:cubicBezTo>
                    <a:pt x="28861" y="69586"/>
                    <a:pt x="29443" y="69002"/>
                    <a:pt x="30799" y="68321"/>
                  </a:cubicBezTo>
                  <a:cubicBezTo>
                    <a:pt x="32058" y="67737"/>
                    <a:pt x="33317" y="67737"/>
                    <a:pt x="33995" y="67737"/>
                  </a:cubicBezTo>
                  <a:cubicBezTo>
                    <a:pt x="35254" y="67737"/>
                    <a:pt x="35932" y="67737"/>
                    <a:pt x="36513" y="67737"/>
                  </a:cubicBezTo>
                  <a:cubicBezTo>
                    <a:pt x="37191" y="67737"/>
                    <a:pt x="37869" y="68321"/>
                    <a:pt x="38450" y="69002"/>
                  </a:cubicBezTo>
                  <a:cubicBezTo>
                    <a:pt x="39128" y="69586"/>
                    <a:pt x="39128" y="69586"/>
                    <a:pt x="39128" y="70267"/>
                  </a:cubicBezTo>
                  <a:cubicBezTo>
                    <a:pt x="39128" y="71532"/>
                    <a:pt x="39128" y="71532"/>
                    <a:pt x="38450" y="72214"/>
                  </a:cubicBezTo>
                  <a:cubicBezTo>
                    <a:pt x="38450" y="72895"/>
                    <a:pt x="37869" y="72895"/>
                    <a:pt x="37191" y="72895"/>
                  </a:cubicBezTo>
                  <a:cubicBezTo>
                    <a:pt x="37191" y="72895"/>
                    <a:pt x="36513" y="72895"/>
                    <a:pt x="35932" y="72895"/>
                  </a:cubicBezTo>
                  <a:cubicBezTo>
                    <a:pt x="34576" y="72214"/>
                    <a:pt x="33317" y="72214"/>
                    <a:pt x="32736" y="72214"/>
                  </a:cubicBezTo>
                  <a:cubicBezTo>
                    <a:pt x="32058" y="72214"/>
                    <a:pt x="30799" y="72895"/>
                    <a:pt x="30121" y="74160"/>
                  </a:cubicBezTo>
                  <a:cubicBezTo>
                    <a:pt x="28861" y="74744"/>
                    <a:pt x="28184" y="76107"/>
                    <a:pt x="28184" y="76690"/>
                  </a:cubicBezTo>
                  <a:cubicBezTo>
                    <a:pt x="28184" y="78053"/>
                    <a:pt x="28184" y="78637"/>
                    <a:pt x="28861" y="79318"/>
                  </a:cubicBezTo>
                  <a:cubicBezTo>
                    <a:pt x="29443" y="79902"/>
                    <a:pt x="29443" y="79902"/>
                    <a:pt x="30121" y="79902"/>
                  </a:cubicBezTo>
                  <a:cubicBezTo>
                    <a:pt x="30799" y="79902"/>
                    <a:pt x="30799" y="79902"/>
                    <a:pt x="31380" y="79902"/>
                  </a:cubicBezTo>
                  <a:cubicBezTo>
                    <a:pt x="32058" y="79902"/>
                    <a:pt x="32736" y="79318"/>
                    <a:pt x="33317" y="79318"/>
                  </a:cubicBezTo>
                  <a:cubicBezTo>
                    <a:pt x="33317" y="79318"/>
                    <a:pt x="34576" y="78637"/>
                    <a:pt x="35254" y="78053"/>
                  </a:cubicBezTo>
                  <a:cubicBezTo>
                    <a:pt x="36513" y="77372"/>
                    <a:pt x="37869" y="76690"/>
                    <a:pt x="39128" y="76107"/>
                  </a:cubicBezTo>
                  <a:cubicBezTo>
                    <a:pt x="40387" y="75425"/>
                    <a:pt x="41065" y="74744"/>
                    <a:pt x="42324" y="74744"/>
                  </a:cubicBezTo>
                  <a:cubicBezTo>
                    <a:pt x="43583" y="74744"/>
                    <a:pt x="44261" y="74744"/>
                    <a:pt x="45520" y="74744"/>
                  </a:cubicBezTo>
                  <a:cubicBezTo>
                    <a:pt x="46198" y="75425"/>
                    <a:pt x="47457" y="76107"/>
                    <a:pt x="48038" y="76690"/>
                  </a:cubicBezTo>
                  <a:cubicBezTo>
                    <a:pt x="49394" y="78053"/>
                    <a:pt x="49975" y="79318"/>
                    <a:pt x="50653" y="80583"/>
                  </a:cubicBezTo>
                  <a:cubicBezTo>
                    <a:pt x="50653" y="82530"/>
                    <a:pt x="50653" y="83795"/>
                    <a:pt x="49975" y="85742"/>
                  </a:cubicBezTo>
                  <a:close/>
                  <a:moveTo>
                    <a:pt x="69927" y="66374"/>
                  </a:moveTo>
                  <a:lnTo>
                    <a:pt x="69927" y="66374"/>
                  </a:lnTo>
                  <a:cubicBezTo>
                    <a:pt x="59661" y="76690"/>
                    <a:pt x="59661" y="76690"/>
                    <a:pt x="59661" y="76690"/>
                  </a:cubicBezTo>
                  <a:cubicBezTo>
                    <a:pt x="58305" y="78053"/>
                    <a:pt x="57723" y="78053"/>
                    <a:pt x="57046" y="78053"/>
                  </a:cubicBezTo>
                  <a:cubicBezTo>
                    <a:pt x="56464" y="78053"/>
                    <a:pt x="55786" y="78053"/>
                    <a:pt x="54527" y="76690"/>
                  </a:cubicBezTo>
                  <a:cubicBezTo>
                    <a:pt x="41065" y="63163"/>
                    <a:pt x="41065" y="63163"/>
                    <a:pt x="41065" y="63163"/>
                  </a:cubicBezTo>
                  <a:cubicBezTo>
                    <a:pt x="40387" y="62579"/>
                    <a:pt x="39709" y="61897"/>
                    <a:pt x="39709" y="61216"/>
                  </a:cubicBezTo>
                  <a:cubicBezTo>
                    <a:pt x="39709" y="60632"/>
                    <a:pt x="39709" y="60632"/>
                    <a:pt x="39709" y="59951"/>
                  </a:cubicBezTo>
                  <a:cubicBezTo>
                    <a:pt x="39709" y="59367"/>
                    <a:pt x="40387" y="58686"/>
                    <a:pt x="41065" y="58004"/>
                  </a:cubicBezTo>
                  <a:cubicBezTo>
                    <a:pt x="50653" y="48369"/>
                    <a:pt x="50653" y="48369"/>
                    <a:pt x="50653" y="48369"/>
                  </a:cubicBezTo>
                  <a:cubicBezTo>
                    <a:pt x="51331" y="47688"/>
                    <a:pt x="51912" y="47104"/>
                    <a:pt x="52590" y="47104"/>
                  </a:cubicBezTo>
                  <a:cubicBezTo>
                    <a:pt x="53171" y="47104"/>
                    <a:pt x="53171" y="47688"/>
                    <a:pt x="53849" y="47688"/>
                  </a:cubicBezTo>
                  <a:cubicBezTo>
                    <a:pt x="54527" y="48369"/>
                    <a:pt x="54527" y="49051"/>
                    <a:pt x="54527" y="49635"/>
                  </a:cubicBezTo>
                  <a:cubicBezTo>
                    <a:pt x="54527" y="50316"/>
                    <a:pt x="54527" y="50316"/>
                    <a:pt x="53849" y="50900"/>
                  </a:cubicBezTo>
                  <a:cubicBezTo>
                    <a:pt x="44842" y="59951"/>
                    <a:pt x="44842" y="59951"/>
                    <a:pt x="44842" y="59951"/>
                  </a:cubicBezTo>
                  <a:cubicBezTo>
                    <a:pt x="49394" y="64428"/>
                    <a:pt x="49394" y="64428"/>
                    <a:pt x="49394" y="64428"/>
                  </a:cubicBezTo>
                  <a:cubicBezTo>
                    <a:pt x="57723" y="56739"/>
                    <a:pt x="57723" y="56739"/>
                    <a:pt x="57723" y="56739"/>
                  </a:cubicBezTo>
                  <a:cubicBezTo>
                    <a:pt x="58305" y="56058"/>
                    <a:pt x="58305" y="55474"/>
                    <a:pt x="58983" y="55474"/>
                  </a:cubicBezTo>
                  <a:cubicBezTo>
                    <a:pt x="59661" y="55474"/>
                    <a:pt x="60242" y="55474"/>
                    <a:pt x="60920" y="56058"/>
                  </a:cubicBezTo>
                  <a:cubicBezTo>
                    <a:pt x="60920" y="56739"/>
                    <a:pt x="61598" y="57420"/>
                    <a:pt x="60920" y="57420"/>
                  </a:cubicBezTo>
                  <a:cubicBezTo>
                    <a:pt x="60920" y="58004"/>
                    <a:pt x="60920" y="58686"/>
                    <a:pt x="60242" y="59367"/>
                  </a:cubicBezTo>
                  <a:cubicBezTo>
                    <a:pt x="52590" y="67055"/>
                    <a:pt x="52590" y="67055"/>
                    <a:pt x="52590" y="67055"/>
                  </a:cubicBezTo>
                  <a:cubicBezTo>
                    <a:pt x="57723" y="72214"/>
                    <a:pt x="57723" y="72214"/>
                    <a:pt x="57723" y="72214"/>
                  </a:cubicBezTo>
                  <a:cubicBezTo>
                    <a:pt x="66731" y="63844"/>
                    <a:pt x="66731" y="63844"/>
                    <a:pt x="66731" y="63844"/>
                  </a:cubicBezTo>
                  <a:cubicBezTo>
                    <a:pt x="67312" y="63163"/>
                    <a:pt x="67990" y="62579"/>
                    <a:pt x="68571" y="62579"/>
                  </a:cubicBezTo>
                  <a:cubicBezTo>
                    <a:pt x="68571" y="62579"/>
                    <a:pt x="69249" y="63163"/>
                    <a:pt x="69927" y="63163"/>
                  </a:cubicBezTo>
                  <a:cubicBezTo>
                    <a:pt x="70508" y="63844"/>
                    <a:pt x="70508" y="64428"/>
                    <a:pt x="70508" y="65109"/>
                  </a:cubicBezTo>
                  <a:cubicBezTo>
                    <a:pt x="70508" y="65790"/>
                    <a:pt x="69927" y="65790"/>
                    <a:pt x="69927" y="66374"/>
                  </a:cubicBezTo>
                  <a:close/>
                  <a:moveTo>
                    <a:pt x="85907" y="49051"/>
                  </a:moveTo>
                  <a:lnTo>
                    <a:pt x="85907" y="49051"/>
                  </a:lnTo>
                  <a:cubicBezTo>
                    <a:pt x="85326" y="50900"/>
                    <a:pt x="84648" y="52262"/>
                    <a:pt x="82711" y="54209"/>
                  </a:cubicBezTo>
                  <a:cubicBezTo>
                    <a:pt x="81452" y="55474"/>
                    <a:pt x="80193" y="56058"/>
                    <a:pt x="78256" y="57420"/>
                  </a:cubicBezTo>
                  <a:cubicBezTo>
                    <a:pt x="76997" y="58004"/>
                    <a:pt x="75060" y="58004"/>
                    <a:pt x="73704" y="58004"/>
                  </a:cubicBezTo>
                  <a:cubicBezTo>
                    <a:pt x="71864" y="58004"/>
                    <a:pt x="70508" y="57420"/>
                    <a:pt x="68571" y="56739"/>
                  </a:cubicBezTo>
                  <a:cubicBezTo>
                    <a:pt x="67312" y="56058"/>
                    <a:pt x="65375" y="54793"/>
                    <a:pt x="64116" y="53527"/>
                  </a:cubicBezTo>
                  <a:cubicBezTo>
                    <a:pt x="62857" y="51581"/>
                    <a:pt x="61598" y="50316"/>
                    <a:pt x="60920" y="49051"/>
                  </a:cubicBezTo>
                  <a:cubicBezTo>
                    <a:pt x="60242" y="47104"/>
                    <a:pt x="59661" y="45742"/>
                    <a:pt x="59661" y="43892"/>
                  </a:cubicBezTo>
                  <a:cubicBezTo>
                    <a:pt x="59661" y="42530"/>
                    <a:pt x="59661" y="40681"/>
                    <a:pt x="60242" y="39318"/>
                  </a:cubicBezTo>
                  <a:cubicBezTo>
                    <a:pt x="60920" y="37372"/>
                    <a:pt x="62179" y="36107"/>
                    <a:pt x="63438" y="34841"/>
                  </a:cubicBezTo>
                  <a:cubicBezTo>
                    <a:pt x="65375" y="32895"/>
                    <a:pt x="67312" y="31630"/>
                    <a:pt x="69927" y="30948"/>
                  </a:cubicBezTo>
                  <a:cubicBezTo>
                    <a:pt x="71864" y="30364"/>
                    <a:pt x="74382" y="30364"/>
                    <a:pt x="76319" y="30948"/>
                  </a:cubicBezTo>
                  <a:cubicBezTo>
                    <a:pt x="78256" y="31630"/>
                    <a:pt x="80193" y="32895"/>
                    <a:pt x="82711" y="34841"/>
                  </a:cubicBezTo>
                  <a:cubicBezTo>
                    <a:pt x="83970" y="36788"/>
                    <a:pt x="85326" y="38053"/>
                    <a:pt x="85907" y="39318"/>
                  </a:cubicBezTo>
                  <a:cubicBezTo>
                    <a:pt x="86585" y="41265"/>
                    <a:pt x="87263" y="42530"/>
                    <a:pt x="87263" y="44476"/>
                  </a:cubicBezTo>
                  <a:cubicBezTo>
                    <a:pt x="87263" y="45742"/>
                    <a:pt x="86585" y="47688"/>
                    <a:pt x="85907" y="49051"/>
                  </a:cubicBezTo>
                  <a:close/>
                  <a:moveTo>
                    <a:pt x="85907" y="49051"/>
                  </a:moveTo>
                  <a:lnTo>
                    <a:pt x="85907" y="49051"/>
                  </a:lnTo>
                  <a:close/>
                </a:path>
              </a:pathLst>
            </a:custGeom>
            <a:solidFill>
              <a:schemeClr val="l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grpSp>
      <p:grpSp>
        <p:nvGrpSpPr>
          <p:cNvPr id="28" name="原创设计师QQ：598969553     _14"/>
          <p:cNvGrpSpPr/>
          <p:nvPr/>
        </p:nvGrpSpPr>
        <p:grpSpPr>
          <a:xfrm>
            <a:off x="1874496" y="3803146"/>
            <a:ext cx="745339" cy="746121"/>
            <a:chOff x="16265435" y="7890167"/>
            <a:chExt cx="1491261" cy="1492242"/>
          </a:xfrm>
        </p:grpSpPr>
        <p:sp>
          <p:nvSpPr>
            <p:cNvPr id="38" name="Shape 807"/>
            <p:cNvSpPr/>
            <p:nvPr/>
          </p:nvSpPr>
          <p:spPr>
            <a:xfrm>
              <a:off x="16265435" y="7890167"/>
              <a:ext cx="1491261" cy="1492242"/>
            </a:xfrm>
            <a:custGeom>
              <a:avLst/>
              <a:gdLst/>
              <a:ahLst/>
              <a:cxnLst/>
              <a:rect l="0" t="0" r="0" b="0"/>
              <a:pathLst>
                <a:path w="120000" h="120000" extrusionOk="0">
                  <a:moveTo>
                    <a:pt x="119963" y="59964"/>
                  </a:moveTo>
                  <a:lnTo>
                    <a:pt x="119963" y="59964"/>
                  </a:lnTo>
                  <a:cubicBezTo>
                    <a:pt x="119963" y="93073"/>
                    <a:pt x="93277" y="119964"/>
                    <a:pt x="60108" y="119964"/>
                  </a:cubicBezTo>
                  <a:cubicBezTo>
                    <a:pt x="26722" y="119964"/>
                    <a:pt x="0" y="93073"/>
                    <a:pt x="0" y="59964"/>
                  </a:cubicBezTo>
                  <a:cubicBezTo>
                    <a:pt x="0" y="26890"/>
                    <a:pt x="26722" y="0"/>
                    <a:pt x="60108" y="0"/>
                  </a:cubicBezTo>
                  <a:cubicBezTo>
                    <a:pt x="93277" y="0"/>
                    <a:pt x="119963" y="26890"/>
                    <a:pt x="119963" y="59964"/>
                  </a:cubicBezTo>
                </a:path>
              </a:pathLst>
            </a:custGeom>
            <a:solidFill>
              <a:schemeClr val="accen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39" name="Shape 808"/>
            <p:cNvSpPr/>
            <p:nvPr/>
          </p:nvSpPr>
          <p:spPr>
            <a:xfrm>
              <a:off x="16528134" y="8200064"/>
              <a:ext cx="961913" cy="874423"/>
            </a:xfrm>
            <a:custGeom>
              <a:avLst/>
              <a:gdLst/>
              <a:ahLst/>
              <a:cxnLst/>
              <a:rect l="0" t="0" r="0" b="0"/>
              <a:pathLst>
                <a:path w="120000" h="120000" extrusionOk="0">
                  <a:moveTo>
                    <a:pt x="111806" y="46959"/>
                  </a:moveTo>
                  <a:lnTo>
                    <a:pt x="111806" y="46959"/>
                  </a:lnTo>
                  <a:cubicBezTo>
                    <a:pt x="101105" y="46959"/>
                    <a:pt x="101105" y="46959"/>
                    <a:pt x="101105" y="46959"/>
                  </a:cubicBezTo>
                  <a:cubicBezTo>
                    <a:pt x="101105" y="12122"/>
                    <a:pt x="101105" y="12122"/>
                    <a:pt x="101105" y="12122"/>
                  </a:cubicBezTo>
                  <a:cubicBezTo>
                    <a:pt x="101105" y="5204"/>
                    <a:pt x="96312" y="0"/>
                    <a:pt x="90404" y="0"/>
                  </a:cubicBezTo>
                  <a:cubicBezTo>
                    <a:pt x="11035" y="0"/>
                    <a:pt x="11035" y="0"/>
                    <a:pt x="11035" y="0"/>
                  </a:cubicBezTo>
                  <a:cubicBezTo>
                    <a:pt x="5127" y="0"/>
                    <a:pt x="0" y="5204"/>
                    <a:pt x="0" y="12122"/>
                  </a:cubicBezTo>
                  <a:cubicBezTo>
                    <a:pt x="0" y="62755"/>
                    <a:pt x="0" y="62755"/>
                    <a:pt x="0" y="62755"/>
                  </a:cubicBezTo>
                  <a:cubicBezTo>
                    <a:pt x="0" y="69673"/>
                    <a:pt x="5127" y="74938"/>
                    <a:pt x="11035" y="74938"/>
                  </a:cubicBezTo>
                  <a:cubicBezTo>
                    <a:pt x="21012" y="74938"/>
                    <a:pt x="21012" y="74938"/>
                    <a:pt x="21012" y="74938"/>
                  </a:cubicBezTo>
                  <a:cubicBezTo>
                    <a:pt x="21012" y="110204"/>
                    <a:pt x="21012" y="110204"/>
                    <a:pt x="21012" y="110204"/>
                  </a:cubicBezTo>
                  <a:cubicBezTo>
                    <a:pt x="21012" y="115469"/>
                    <a:pt x="25081" y="119938"/>
                    <a:pt x="30264" y="119938"/>
                  </a:cubicBezTo>
                  <a:cubicBezTo>
                    <a:pt x="50162" y="119938"/>
                    <a:pt x="50162" y="119938"/>
                    <a:pt x="50162" y="119938"/>
                  </a:cubicBezTo>
                  <a:cubicBezTo>
                    <a:pt x="55346" y="119938"/>
                    <a:pt x="59414" y="115469"/>
                    <a:pt x="59414" y="110204"/>
                  </a:cubicBezTo>
                  <a:cubicBezTo>
                    <a:pt x="59414" y="74938"/>
                    <a:pt x="59414" y="74938"/>
                    <a:pt x="59414" y="74938"/>
                  </a:cubicBezTo>
                  <a:cubicBezTo>
                    <a:pt x="66437" y="74938"/>
                    <a:pt x="66437" y="74938"/>
                    <a:pt x="66437" y="74938"/>
                  </a:cubicBezTo>
                  <a:cubicBezTo>
                    <a:pt x="66437" y="92387"/>
                    <a:pt x="66437" y="92387"/>
                    <a:pt x="66437" y="92387"/>
                  </a:cubicBezTo>
                  <a:cubicBezTo>
                    <a:pt x="66437" y="97224"/>
                    <a:pt x="70116" y="101326"/>
                    <a:pt x="74519" y="101326"/>
                  </a:cubicBezTo>
                  <a:cubicBezTo>
                    <a:pt x="111806" y="101326"/>
                    <a:pt x="111806" y="101326"/>
                    <a:pt x="111806" y="101326"/>
                  </a:cubicBezTo>
                  <a:cubicBezTo>
                    <a:pt x="116265" y="101326"/>
                    <a:pt x="119944" y="97224"/>
                    <a:pt x="119944" y="92387"/>
                  </a:cubicBezTo>
                  <a:cubicBezTo>
                    <a:pt x="119944" y="55897"/>
                    <a:pt x="119944" y="55897"/>
                    <a:pt x="119944" y="55897"/>
                  </a:cubicBezTo>
                  <a:cubicBezTo>
                    <a:pt x="119944" y="51000"/>
                    <a:pt x="116265" y="46959"/>
                    <a:pt x="111806" y="46959"/>
                  </a:cubicBezTo>
                  <a:close/>
                  <a:moveTo>
                    <a:pt x="109577" y="51795"/>
                  </a:moveTo>
                  <a:lnTo>
                    <a:pt x="109577" y="51795"/>
                  </a:lnTo>
                  <a:cubicBezTo>
                    <a:pt x="111082" y="51795"/>
                    <a:pt x="112196" y="53020"/>
                    <a:pt x="112196" y="54673"/>
                  </a:cubicBezTo>
                  <a:cubicBezTo>
                    <a:pt x="112196" y="55897"/>
                    <a:pt x="111082" y="57122"/>
                    <a:pt x="109577" y="57122"/>
                  </a:cubicBezTo>
                  <a:cubicBezTo>
                    <a:pt x="108128" y="57122"/>
                    <a:pt x="107013" y="55897"/>
                    <a:pt x="107013" y="54673"/>
                  </a:cubicBezTo>
                  <a:cubicBezTo>
                    <a:pt x="107013" y="53020"/>
                    <a:pt x="108128" y="51795"/>
                    <a:pt x="109577" y="51795"/>
                  </a:cubicBezTo>
                  <a:close/>
                  <a:moveTo>
                    <a:pt x="114036" y="93979"/>
                  </a:moveTo>
                  <a:lnTo>
                    <a:pt x="114036" y="93979"/>
                  </a:lnTo>
                  <a:cubicBezTo>
                    <a:pt x="72679" y="93979"/>
                    <a:pt x="72679" y="93979"/>
                    <a:pt x="72679" y="93979"/>
                  </a:cubicBezTo>
                  <a:cubicBezTo>
                    <a:pt x="72679" y="61163"/>
                    <a:pt x="72679" y="61163"/>
                    <a:pt x="72679" y="61163"/>
                  </a:cubicBezTo>
                  <a:cubicBezTo>
                    <a:pt x="114036" y="61163"/>
                    <a:pt x="114036" y="61163"/>
                    <a:pt x="114036" y="61163"/>
                  </a:cubicBezTo>
                  <a:lnTo>
                    <a:pt x="114036" y="93979"/>
                  </a:lnTo>
                  <a:close/>
                  <a:moveTo>
                    <a:pt x="102610" y="51795"/>
                  </a:moveTo>
                  <a:lnTo>
                    <a:pt x="102610" y="51795"/>
                  </a:lnTo>
                  <a:cubicBezTo>
                    <a:pt x="104059" y="51795"/>
                    <a:pt x="105174" y="53020"/>
                    <a:pt x="105174" y="54673"/>
                  </a:cubicBezTo>
                  <a:cubicBezTo>
                    <a:pt x="105174" y="55897"/>
                    <a:pt x="104059" y="57122"/>
                    <a:pt x="102610" y="57122"/>
                  </a:cubicBezTo>
                  <a:cubicBezTo>
                    <a:pt x="101105" y="57122"/>
                    <a:pt x="99990" y="55897"/>
                    <a:pt x="99990" y="54673"/>
                  </a:cubicBezTo>
                  <a:cubicBezTo>
                    <a:pt x="99990" y="53020"/>
                    <a:pt x="101105" y="51795"/>
                    <a:pt x="102610" y="51795"/>
                  </a:cubicBezTo>
                  <a:close/>
                  <a:moveTo>
                    <a:pt x="87840" y="6000"/>
                  </a:moveTo>
                  <a:lnTo>
                    <a:pt x="87840" y="6000"/>
                  </a:lnTo>
                  <a:cubicBezTo>
                    <a:pt x="89679" y="6000"/>
                    <a:pt x="91128" y="7653"/>
                    <a:pt x="91128" y="9673"/>
                  </a:cubicBezTo>
                  <a:cubicBezTo>
                    <a:pt x="91128" y="11693"/>
                    <a:pt x="89679" y="13346"/>
                    <a:pt x="87840" y="13346"/>
                  </a:cubicBezTo>
                  <a:cubicBezTo>
                    <a:pt x="86000" y="13346"/>
                    <a:pt x="84496" y="11693"/>
                    <a:pt x="84496" y="9673"/>
                  </a:cubicBezTo>
                  <a:cubicBezTo>
                    <a:pt x="84496" y="7653"/>
                    <a:pt x="86000" y="6000"/>
                    <a:pt x="87840" y="6000"/>
                  </a:cubicBezTo>
                  <a:close/>
                  <a:moveTo>
                    <a:pt x="78588" y="6000"/>
                  </a:moveTo>
                  <a:lnTo>
                    <a:pt x="78588" y="6000"/>
                  </a:lnTo>
                  <a:cubicBezTo>
                    <a:pt x="80427" y="6000"/>
                    <a:pt x="81932" y="7653"/>
                    <a:pt x="81932" y="9673"/>
                  </a:cubicBezTo>
                  <a:cubicBezTo>
                    <a:pt x="81932" y="11693"/>
                    <a:pt x="80427" y="13346"/>
                    <a:pt x="78588" y="13346"/>
                  </a:cubicBezTo>
                  <a:cubicBezTo>
                    <a:pt x="76748" y="13346"/>
                    <a:pt x="75299" y="11693"/>
                    <a:pt x="75299" y="9673"/>
                  </a:cubicBezTo>
                  <a:cubicBezTo>
                    <a:pt x="75299" y="7653"/>
                    <a:pt x="76748" y="6000"/>
                    <a:pt x="78588" y="6000"/>
                  </a:cubicBezTo>
                  <a:close/>
                  <a:moveTo>
                    <a:pt x="40185" y="56265"/>
                  </a:moveTo>
                  <a:lnTo>
                    <a:pt x="40185" y="56265"/>
                  </a:lnTo>
                  <a:cubicBezTo>
                    <a:pt x="40185" y="54673"/>
                    <a:pt x="41300" y="53448"/>
                    <a:pt x="42415" y="53448"/>
                  </a:cubicBezTo>
                  <a:cubicBezTo>
                    <a:pt x="43920" y="53448"/>
                    <a:pt x="44979" y="54673"/>
                    <a:pt x="44979" y="56265"/>
                  </a:cubicBezTo>
                  <a:cubicBezTo>
                    <a:pt x="44979" y="57918"/>
                    <a:pt x="43920" y="59142"/>
                    <a:pt x="42415" y="59142"/>
                  </a:cubicBezTo>
                  <a:cubicBezTo>
                    <a:pt x="41300" y="59142"/>
                    <a:pt x="40185" y="57918"/>
                    <a:pt x="40185" y="56265"/>
                  </a:cubicBezTo>
                  <a:close/>
                  <a:moveTo>
                    <a:pt x="47208" y="56265"/>
                  </a:moveTo>
                  <a:lnTo>
                    <a:pt x="47208" y="56265"/>
                  </a:lnTo>
                  <a:cubicBezTo>
                    <a:pt x="47208" y="54673"/>
                    <a:pt x="48323" y="53448"/>
                    <a:pt x="49437" y="53448"/>
                  </a:cubicBezTo>
                  <a:cubicBezTo>
                    <a:pt x="50887" y="53448"/>
                    <a:pt x="52001" y="54673"/>
                    <a:pt x="52001" y="56265"/>
                  </a:cubicBezTo>
                  <a:cubicBezTo>
                    <a:pt x="52001" y="57918"/>
                    <a:pt x="50887" y="59142"/>
                    <a:pt x="49437" y="59142"/>
                  </a:cubicBezTo>
                  <a:cubicBezTo>
                    <a:pt x="48323" y="59142"/>
                    <a:pt x="47208" y="57918"/>
                    <a:pt x="47208" y="56265"/>
                  </a:cubicBezTo>
                  <a:close/>
                  <a:moveTo>
                    <a:pt x="52392" y="111428"/>
                  </a:moveTo>
                  <a:lnTo>
                    <a:pt x="52392" y="111428"/>
                  </a:lnTo>
                  <a:cubicBezTo>
                    <a:pt x="28035" y="111428"/>
                    <a:pt x="28035" y="111428"/>
                    <a:pt x="28035" y="111428"/>
                  </a:cubicBezTo>
                  <a:cubicBezTo>
                    <a:pt x="28035" y="63979"/>
                    <a:pt x="28035" y="63979"/>
                    <a:pt x="28035" y="63979"/>
                  </a:cubicBezTo>
                  <a:cubicBezTo>
                    <a:pt x="52392" y="63979"/>
                    <a:pt x="52392" y="63979"/>
                    <a:pt x="52392" y="63979"/>
                  </a:cubicBezTo>
                  <a:lnTo>
                    <a:pt x="52392" y="111428"/>
                  </a:lnTo>
                  <a:close/>
                  <a:moveTo>
                    <a:pt x="59414" y="64775"/>
                  </a:moveTo>
                  <a:lnTo>
                    <a:pt x="59414" y="64775"/>
                  </a:lnTo>
                  <a:cubicBezTo>
                    <a:pt x="59414" y="58285"/>
                    <a:pt x="59414" y="58285"/>
                    <a:pt x="59414" y="58285"/>
                  </a:cubicBezTo>
                  <a:cubicBezTo>
                    <a:pt x="59414" y="52653"/>
                    <a:pt x="55346" y="48183"/>
                    <a:pt x="50162" y="48183"/>
                  </a:cubicBezTo>
                  <a:cubicBezTo>
                    <a:pt x="30264" y="48183"/>
                    <a:pt x="30264" y="48183"/>
                    <a:pt x="30264" y="48183"/>
                  </a:cubicBezTo>
                  <a:cubicBezTo>
                    <a:pt x="25081" y="48183"/>
                    <a:pt x="21012" y="52653"/>
                    <a:pt x="21012" y="58285"/>
                  </a:cubicBezTo>
                  <a:cubicBezTo>
                    <a:pt x="21012" y="64775"/>
                    <a:pt x="21012" y="64775"/>
                    <a:pt x="21012" y="64775"/>
                  </a:cubicBezTo>
                  <a:cubicBezTo>
                    <a:pt x="8471" y="64775"/>
                    <a:pt x="8471" y="64775"/>
                    <a:pt x="8471" y="64775"/>
                  </a:cubicBezTo>
                  <a:cubicBezTo>
                    <a:pt x="8471" y="18979"/>
                    <a:pt x="8471" y="18979"/>
                    <a:pt x="8471" y="18979"/>
                  </a:cubicBezTo>
                  <a:cubicBezTo>
                    <a:pt x="93023" y="18979"/>
                    <a:pt x="93023" y="18979"/>
                    <a:pt x="93023" y="18979"/>
                  </a:cubicBezTo>
                  <a:cubicBezTo>
                    <a:pt x="93023" y="46959"/>
                    <a:pt x="93023" y="46959"/>
                    <a:pt x="93023" y="46959"/>
                  </a:cubicBezTo>
                  <a:cubicBezTo>
                    <a:pt x="74519" y="46959"/>
                    <a:pt x="74519" y="46959"/>
                    <a:pt x="74519" y="46959"/>
                  </a:cubicBezTo>
                  <a:cubicBezTo>
                    <a:pt x="70116" y="46959"/>
                    <a:pt x="66437" y="51000"/>
                    <a:pt x="66437" y="55897"/>
                  </a:cubicBezTo>
                  <a:cubicBezTo>
                    <a:pt x="66437" y="64775"/>
                    <a:pt x="66437" y="64775"/>
                    <a:pt x="66437" y="64775"/>
                  </a:cubicBezTo>
                  <a:lnTo>
                    <a:pt x="59414" y="64775"/>
                  </a:lnTo>
                  <a:close/>
                  <a:moveTo>
                    <a:pt x="59414" y="64775"/>
                  </a:moveTo>
                  <a:lnTo>
                    <a:pt x="59414" y="64775"/>
                  </a:lnTo>
                  <a:close/>
                </a:path>
              </a:pathLst>
            </a:custGeom>
            <a:solidFill>
              <a:schemeClr val="l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grpSp>
      <p:grpSp>
        <p:nvGrpSpPr>
          <p:cNvPr id="31" name="原创设计师QQ：598969553     _15"/>
          <p:cNvGrpSpPr/>
          <p:nvPr/>
        </p:nvGrpSpPr>
        <p:grpSpPr>
          <a:xfrm>
            <a:off x="2915009" y="1747364"/>
            <a:ext cx="385010" cy="385891"/>
            <a:chOff x="15766848" y="3508425"/>
            <a:chExt cx="821736" cy="823295"/>
          </a:xfrm>
        </p:grpSpPr>
        <p:sp>
          <p:nvSpPr>
            <p:cNvPr id="41" name="Shape 810"/>
            <p:cNvSpPr/>
            <p:nvPr/>
          </p:nvSpPr>
          <p:spPr>
            <a:xfrm>
              <a:off x="15766848" y="3508425"/>
              <a:ext cx="821736" cy="823295"/>
            </a:xfrm>
            <a:custGeom>
              <a:avLst/>
              <a:gdLst/>
              <a:ahLst/>
              <a:cxnLst/>
              <a:rect l="0" t="0" r="0" b="0"/>
              <a:pathLst>
                <a:path w="120000" h="120000" extrusionOk="0">
                  <a:moveTo>
                    <a:pt x="119930" y="60173"/>
                  </a:moveTo>
                  <a:lnTo>
                    <a:pt x="119930" y="60173"/>
                  </a:lnTo>
                  <a:cubicBezTo>
                    <a:pt x="119930" y="93279"/>
                    <a:pt x="93186" y="119930"/>
                    <a:pt x="59965" y="119930"/>
                  </a:cubicBezTo>
                  <a:cubicBezTo>
                    <a:pt x="26744" y="119930"/>
                    <a:pt x="0" y="93279"/>
                    <a:pt x="0" y="60173"/>
                  </a:cubicBezTo>
                  <a:cubicBezTo>
                    <a:pt x="0" y="27137"/>
                    <a:pt x="26744" y="0"/>
                    <a:pt x="59965" y="0"/>
                  </a:cubicBezTo>
                  <a:cubicBezTo>
                    <a:pt x="93186" y="0"/>
                    <a:pt x="119930" y="27137"/>
                    <a:pt x="119930" y="60173"/>
                  </a:cubicBezTo>
                </a:path>
              </a:pathLst>
            </a:custGeom>
            <a:solidFill>
              <a:schemeClr val="accen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42" name="Shape 811"/>
            <p:cNvSpPr/>
            <p:nvPr/>
          </p:nvSpPr>
          <p:spPr>
            <a:xfrm>
              <a:off x="16019690" y="3632655"/>
              <a:ext cx="313945" cy="581148"/>
            </a:xfrm>
            <a:custGeom>
              <a:avLst/>
              <a:gdLst/>
              <a:ahLst/>
              <a:cxnLst/>
              <a:rect l="0" t="0" r="0" b="0"/>
              <a:pathLst>
                <a:path w="120000" h="120000" extrusionOk="0">
                  <a:moveTo>
                    <a:pt x="115113" y="0"/>
                  </a:moveTo>
                  <a:lnTo>
                    <a:pt x="115113" y="0"/>
                  </a:lnTo>
                  <a:cubicBezTo>
                    <a:pt x="86334" y="0"/>
                    <a:pt x="86334" y="0"/>
                    <a:pt x="86334" y="0"/>
                  </a:cubicBezTo>
                  <a:cubicBezTo>
                    <a:pt x="53936" y="0"/>
                    <a:pt x="33484" y="11114"/>
                    <a:pt x="33484" y="29311"/>
                  </a:cubicBezTo>
                  <a:cubicBezTo>
                    <a:pt x="33484" y="42983"/>
                    <a:pt x="33484" y="42983"/>
                    <a:pt x="33484" y="42983"/>
                  </a:cubicBezTo>
                  <a:cubicBezTo>
                    <a:pt x="4886" y="42983"/>
                    <a:pt x="4886" y="42983"/>
                    <a:pt x="4886" y="42983"/>
                  </a:cubicBezTo>
                  <a:cubicBezTo>
                    <a:pt x="2352" y="42983"/>
                    <a:pt x="0" y="43672"/>
                    <a:pt x="0" y="45639"/>
                  </a:cubicBezTo>
                  <a:cubicBezTo>
                    <a:pt x="0" y="65114"/>
                    <a:pt x="0" y="65114"/>
                    <a:pt x="0" y="65114"/>
                  </a:cubicBezTo>
                  <a:cubicBezTo>
                    <a:pt x="0" y="66491"/>
                    <a:pt x="2352" y="67770"/>
                    <a:pt x="4886" y="67770"/>
                  </a:cubicBezTo>
                  <a:cubicBezTo>
                    <a:pt x="33484" y="67770"/>
                    <a:pt x="33484" y="67770"/>
                    <a:pt x="33484" y="67770"/>
                  </a:cubicBezTo>
                  <a:cubicBezTo>
                    <a:pt x="33484" y="117245"/>
                    <a:pt x="33484" y="117245"/>
                    <a:pt x="33484" y="117245"/>
                  </a:cubicBezTo>
                  <a:cubicBezTo>
                    <a:pt x="33484" y="118524"/>
                    <a:pt x="36018" y="119901"/>
                    <a:pt x="38371" y="119901"/>
                  </a:cubicBezTo>
                  <a:cubicBezTo>
                    <a:pt x="75475" y="119901"/>
                    <a:pt x="75475" y="119901"/>
                    <a:pt x="75475" y="119901"/>
                  </a:cubicBezTo>
                  <a:cubicBezTo>
                    <a:pt x="77828" y="119901"/>
                    <a:pt x="80361" y="118524"/>
                    <a:pt x="80361" y="117245"/>
                  </a:cubicBezTo>
                  <a:cubicBezTo>
                    <a:pt x="80361" y="67770"/>
                    <a:pt x="80361" y="67770"/>
                    <a:pt x="80361" y="67770"/>
                  </a:cubicBezTo>
                  <a:cubicBezTo>
                    <a:pt x="113846" y="67770"/>
                    <a:pt x="113846" y="67770"/>
                    <a:pt x="113846" y="67770"/>
                  </a:cubicBezTo>
                  <a:cubicBezTo>
                    <a:pt x="116199" y="67770"/>
                    <a:pt x="118733" y="66491"/>
                    <a:pt x="118733" y="65114"/>
                  </a:cubicBezTo>
                  <a:cubicBezTo>
                    <a:pt x="118733" y="45639"/>
                    <a:pt x="118733" y="45639"/>
                    <a:pt x="118733" y="45639"/>
                  </a:cubicBezTo>
                  <a:cubicBezTo>
                    <a:pt x="118733" y="44950"/>
                    <a:pt x="117466" y="44262"/>
                    <a:pt x="117466" y="43672"/>
                  </a:cubicBezTo>
                  <a:cubicBezTo>
                    <a:pt x="116199" y="42983"/>
                    <a:pt x="115113" y="42983"/>
                    <a:pt x="113846" y="42983"/>
                  </a:cubicBezTo>
                  <a:cubicBezTo>
                    <a:pt x="80361" y="42983"/>
                    <a:pt x="80361" y="42983"/>
                    <a:pt x="80361" y="42983"/>
                  </a:cubicBezTo>
                  <a:cubicBezTo>
                    <a:pt x="80361" y="31278"/>
                    <a:pt x="80361" y="31278"/>
                    <a:pt x="80361" y="31278"/>
                  </a:cubicBezTo>
                  <a:cubicBezTo>
                    <a:pt x="80361" y="26065"/>
                    <a:pt x="82714" y="22819"/>
                    <a:pt x="95927" y="22819"/>
                  </a:cubicBezTo>
                  <a:cubicBezTo>
                    <a:pt x="115113" y="22819"/>
                    <a:pt x="115113" y="22819"/>
                    <a:pt x="115113" y="22819"/>
                  </a:cubicBezTo>
                  <a:cubicBezTo>
                    <a:pt x="117466" y="22819"/>
                    <a:pt x="119819" y="22131"/>
                    <a:pt x="119819" y="20163"/>
                  </a:cubicBezTo>
                  <a:cubicBezTo>
                    <a:pt x="119819" y="1967"/>
                    <a:pt x="119819" y="1967"/>
                    <a:pt x="119819" y="1967"/>
                  </a:cubicBezTo>
                  <a:cubicBezTo>
                    <a:pt x="119819" y="688"/>
                    <a:pt x="117466" y="0"/>
                    <a:pt x="115113" y="0"/>
                  </a:cubicBezTo>
                  <a:close/>
                  <a:moveTo>
                    <a:pt x="115113" y="0"/>
                  </a:moveTo>
                  <a:lnTo>
                    <a:pt x="115113" y="0"/>
                  </a:lnTo>
                  <a:close/>
                </a:path>
              </a:pathLst>
            </a:custGeom>
            <a:solidFill>
              <a:schemeClr val="l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grpSp>
      <p:grpSp>
        <p:nvGrpSpPr>
          <p:cNvPr id="37" name="原创设计师QQ：598969553     _16"/>
          <p:cNvGrpSpPr/>
          <p:nvPr/>
        </p:nvGrpSpPr>
        <p:grpSpPr>
          <a:xfrm>
            <a:off x="1666195" y="3011626"/>
            <a:ext cx="394882" cy="394773"/>
            <a:chOff x="13101475" y="6205716"/>
            <a:chExt cx="842806" cy="842245"/>
          </a:xfrm>
        </p:grpSpPr>
        <p:sp>
          <p:nvSpPr>
            <p:cNvPr id="44" name="Shape 813"/>
            <p:cNvSpPr/>
            <p:nvPr/>
          </p:nvSpPr>
          <p:spPr>
            <a:xfrm>
              <a:off x="13101475" y="6205716"/>
              <a:ext cx="842806" cy="842245"/>
            </a:xfrm>
            <a:custGeom>
              <a:avLst/>
              <a:gdLst/>
              <a:ahLst/>
              <a:cxnLst/>
              <a:rect l="0" t="0" r="0" b="0"/>
              <a:pathLst>
                <a:path w="120000" h="120000" extrusionOk="0">
                  <a:moveTo>
                    <a:pt x="119932" y="59762"/>
                  </a:moveTo>
                  <a:lnTo>
                    <a:pt x="119932" y="59762"/>
                  </a:lnTo>
                  <a:cubicBezTo>
                    <a:pt x="119932" y="93001"/>
                    <a:pt x="93001" y="119932"/>
                    <a:pt x="59762" y="119932"/>
                  </a:cubicBezTo>
                  <a:cubicBezTo>
                    <a:pt x="26930" y="119932"/>
                    <a:pt x="0" y="93001"/>
                    <a:pt x="0" y="59762"/>
                  </a:cubicBezTo>
                  <a:cubicBezTo>
                    <a:pt x="0" y="26930"/>
                    <a:pt x="26930" y="0"/>
                    <a:pt x="59762" y="0"/>
                  </a:cubicBezTo>
                  <a:cubicBezTo>
                    <a:pt x="93001" y="0"/>
                    <a:pt x="119932" y="26930"/>
                    <a:pt x="119932" y="59762"/>
                  </a:cubicBezTo>
                </a:path>
              </a:pathLst>
            </a:custGeom>
            <a:solidFill>
              <a:schemeClr val="accen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45" name="Shape 814"/>
            <p:cNvSpPr/>
            <p:nvPr/>
          </p:nvSpPr>
          <p:spPr>
            <a:xfrm>
              <a:off x="13274251" y="6376269"/>
              <a:ext cx="501469" cy="501136"/>
            </a:xfrm>
            <a:custGeom>
              <a:avLst/>
              <a:gdLst/>
              <a:ahLst/>
              <a:cxnLst/>
              <a:rect l="0" t="0" r="0" b="0"/>
              <a:pathLst>
                <a:path w="120000" h="120000" extrusionOk="0">
                  <a:moveTo>
                    <a:pt x="119089" y="52827"/>
                  </a:moveTo>
                  <a:lnTo>
                    <a:pt x="119089" y="52827"/>
                  </a:lnTo>
                  <a:cubicBezTo>
                    <a:pt x="112258" y="50550"/>
                    <a:pt x="112258" y="50550"/>
                    <a:pt x="112258" y="50550"/>
                  </a:cubicBezTo>
                  <a:cubicBezTo>
                    <a:pt x="110777" y="43036"/>
                    <a:pt x="108500" y="36204"/>
                    <a:pt x="104060" y="30170"/>
                  </a:cubicBezTo>
                  <a:cubicBezTo>
                    <a:pt x="107020" y="22656"/>
                    <a:pt x="107020" y="22656"/>
                    <a:pt x="107020" y="22656"/>
                  </a:cubicBezTo>
                  <a:cubicBezTo>
                    <a:pt x="107020" y="22656"/>
                    <a:pt x="107020" y="22656"/>
                    <a:pt x="107020" y="21973"/>
                  </a:cubicBezTo>
                  <a:cubicBezTo>
                    <a:pt x="102466" y="17419"/>
                    <a:pt x="102466" y="17419"/>
                    <a:pt x="102466" y="17419"/>
                  </a:cubicBezTo>
                  <a:cubicBezTo>
                    <a:pt x="98026" y="12865"/>
                    <a:pt x="98026" y="12865"/>
                    <a:pt x="98026" y="12865"/>
                  </a:cubicBezTo>
                  <a:lnTo>
                    <a:pt x="97229" y="12865"/>
                  </a:lnTo>
                  <a:cubicBezTo>
                    <a:pt x="90398" y="15939"/>
                    <a:pt x="90398" y="15939"/>
                    <a:pt x="90398" y="15939"/>
                  </a:cubicBezTo>
                  <a:cubicBezTo>
                    <a:pt x="84364" y="12068"/>
                    <a:pt x="77647" y="9108"/>
                    <a:pt x="70018" y="7628"/>
                  </a:cubicBezTo>
                  <a:cubicBezTo>
                    <a:pt x="67058" y="0"/>
                    <a:pt x="67058" y="0"/>
                    <a:pt x="67058" y="0"/>
                  </a:cubicBezTo>
                  <a:lnTo>
                    <a:pt x="66261" y="0"/>
                  </a:lnTo>
                  <a:cubicBezTo>
                    <a:pt x="60227" y="0"/>
                    <a:pt x="60227" y="0"/>
                    <a:pt x="60227" y="0"/>
                  </a:cubicBezTo>
                  <a:cubicBezTo>
                    <a:pt x="53510" y="0"/>
                    <a:pt x="53510" y="0"/>
                    <a:pt x="53510" y="0"/>
                  </a:cubicBezTo>
                  <a:lnTo>
                    <a:pt x="52713" y="0"/>
                  </a:lnTo>
                  <a:cubicBezTo>
                    <a:pt x="50436" y="7628"/>
                    <a:pt x="50436" y="7628"/>
                    <a:pt x="50436" y="7628"/>
                  </a:cubicBezTo>
                  <a:cubicBezTo>
                    <a:pt x="42922" y="8311"/>
                    <a:pt x="36091" y="11385"/>
                    <a:pt x="30056" y="15939"/>
                  </a:cubicBezTo>
                  <a:cubicBezTo>
                    <a:pt x="22542" y="12865"/>
                    <a:pt x="22542" y="12865"/>
                    <a:pt x="22542" y="12865"/>
                  </a:cubicBezTo>
                  <a:lnTo>
                    <a:pt x="21859" y="12865"/>
                  </a:lnTo>
                  <a:cubicBezTo>
                    <a:pt x="17305" y="17419"/>
                    <a:pt x="17305" y="17419"/>
                    <a:pt x="17305" y="17419"/>
                  </a:cubicBezTo>
                  <a:cubicBezTo>
                    <a:pt x="12751" y="21973"/>
                    <a:pt x="12751" y="21973"/>
                    <a:pt x="12751" y="21973"/>
                  </a:cubicBezTo>
                  <a:lnTo>
                    <a:pt x="12751" y="22656"/>
                  </a:lnTo>
                  <a:cubicBezTo>
                    <a:pt x="15825" y="29487"/>
                    <a:pt x="15825" y="29487"/>
                    <a:pt x="15825" y="29487"/>
                  </a:cubicBezTo>
                  <a:cubicBezTo>
                    <a:pt x="11271" y="35521"/>
                    <a:pt x="8994" y="42239"/>
                    <a:pt x="7514" y="49867"/>
                  </a:cubicBezTo>
                  <a:cubicBezTo>
                    <a:pt x="0" y="52827"/>
                    <a:pt x="0" y="52827"/>
                    <a:pt x="0" y="52827"/>
                  </a:cubicBezTo>
                  <a:cubicBezTo>
                    <a:pt x="0" y="52827"/>
                    <a:pt x="0" y="52827"/>
                    <a:pt x="0" y="53624"/>
                  </a:cubicBezTo>
                  <a:cubicBezTo>
                    <a:pt x="0" y="59658"/>
                    <a:pt x="0" y="59658"/>
                    <a:pt x="0" y="59658"/>
                  </a:cubicBezTo>
                  <a:cubicBezTo>
                    <a:pt x="0" y="66375"/>
                    <a:pt x="0" y="66375"/>
                    <a:pt x="0" y="66375"/>
                  </a:cubicBezTo>
                  <a:lnTo>
                    <a:pt x="0" y="66375"/>
                  </a:lnTo>
                  <a:cubicBezTo>
                    <a:pt x="7514" y="69449"/>
                    <a:pt x="7514" y="69449"/>
                    <a:pt x="7514" y="69449"/>
                  </a:cubicBezTo>
                  <a:cubicBezTo>
                    <a:pt x="8197" y="76963"/>
                    <a:pt x="11271" y="83681"/>
                    <a:pt x="15825" y="89715"/>
                  </a:cubicBezTo>
                  <a:cubicBezTo>
                    <a:pt x="12751" y="97343"/>
                    <a:pt x="12751" y="97343"/>
                    <a:pt x="12751" y="97343"/>
                  </a:cubicBezTo>
                  <a:cubicBezTo>
                    <a:pt x="12068" y="97343"/>
                    <a:pt x="12751" y="97343"/>
                    <a:pt x="12751" y="98026"/>
                  </a:cubicBezTo>
                  <a:cubicBezTo>
                    <a:pt x="17305" y="102580"/>
                    <a:pt x="17305" y="102580"/>
                    <a:pt x="17305" y="102580"/>
                  </a:cubicBezTo>
                  <a:cubicBezTo>
                    <a:pt x="21859" y="107134"/>
                    <a:pt x="21859" y="107134"/>
                    <a:pt x="21859" y="107134"/>
                  </a:cubicBezTo>
                  <a:cubicBezTo>
                    <a:pt x="21859" y="107134"/>
                    <a:pt x="21859" y="107134"/>
                    <a:pt x="22542" y="107134"/>
                  </a:cubicBezTo>
                  <a:cubicBezTo>
                    <a:pt x="29373" y="104060"/>
                    <a:pt x="29373" y="104060"/>
                    <a:pt x="29373" y="104060"/>
                  </a:cubicBezTo>
                  <a:cubicBezTo>
                    <a:pt x="35407" y="107817"/>
                    <a:pt x="42125" y="110891"/>
                    <a:pt x="49753" y="112371"/>
                  </a:cubicBezTo>
                  <a:cubicBezTo>
                    <a:pt x="52713" y="119203"/>
                    <a:pt x="52713" y="119203"/>
                    <a:pt x="52713" y="119203"/>
                  </a:cubicBezTo>
                  <a:cubicBezTo>
                    <a:pt x="52713" y="119886"/>
                    <a:pt x="52713" y="119886"/>
                    <a:pt x="53510" y="119886"/>
                  </a:cubicBezTo>
                  <a:cubicBezTo>
                    <a:pt x="59544" y="119886"/>
                    <a:pt x="59544" y="119886"/>
                    <a:pt x="59544" y="119886"/>
                  </a:cubicBezTo>
                  <a:cubicBezTo>
                    <a:pt x="66261" y="119886"/>
                    <a:pt x="66261" y="119886"/>
                    <a:pt x="66261" y="119886"/>
                  </a:cubicBezTo>
                  <a:cubicBezTo>
                    <a:pt x="66261" y="119886"/>
                    <a:pt x="66261" y="119886"/>
                    <a:pt x="66261" y="119203"/>
                  </a:cubicBezTo>
                  <a:cubicBezTo>
                    <a:pt x="69335" y="112371"/>
                    <a:pt x="69335" y="112371"/>
                    <a:pt x="69335" y="112371"/>
                  </a:cubicBezTo>
                  <a:cubicBezTo>
                    <a:pt x="76850" y="110891"/>
                    <a:pt x="83681" y="108614"/>
                    <a:pt x="89715" y="104060"/>
                  </a:cubicBezTo>
                  <a:cubicBezTo>
                    <a:pt x="96432" y="107134"/>
                    <a:pt x="96432" y="107134"/>
                    <a:pt x="96432" y="107134"/>
                  </a:cubicBezTo>
                  <a:cubicBezTo>
                    <a:pt x="97229" y="107134"/>
                    <a:pt x="97229" y="107134"/>
                    <a:pt x="97229" y="107134"/>
                  </a:cubicBezTo>
                  <a:cubicBezTo>
                    <a:pt x="101783" y="102580"/>
                    <a:pt x="101783" y="102580"/>
                    <a:pt x="101783" y="102580"/>
                  </a:cubicBezTo>
                  <a:cubicBezTo>
                    <a:pt x="106223" y="98026"/>
                    <a:pt x="106223" y="98026"/>
                    <a:pt x="106223" y="98026"/>
                  </a:cubicBezTo>
                  <a:cubicBezTo>
                    <a:pt x="107020" y="98026"/>
                    <a:pt x="107020" y="97343"/>
                    <a:pt x="107020" y="97343"/>
                  </a:cubicBezTo>
                  <a:cubicBezTo>
                    <a:pt x="104060" y="90512"/>
                    <a:pt x="104060" y="90512"/>
                    <a:pt x="104060" y="90512"/>
                  </a:cubicBezTo>
                  <a:cubicBezTo>
                    <a:pt x="107817" y="84478"/>
                    <a:pt x="110777" y="77760"/>
                    <a:pt x="112258" y="70132"/>
                  </a:cubicBezTo>
                  <a:cubicBezTo>
                    <a:pt x="119089" y="67172"/>
                    <a:pt x="119089" y="67172"/>
                    <a:pt x="119089" y="67172"/>
                  </a:cubicBezTo>
                  <a:cubicBezTo>
                    <a:pt x="119886" y="67172"/>
                    <a:pt x="119886" y="67172"/>
                    <a:pt x="119886" y="66375"/>
                  </a:cubicBezTo>
                  <a:cubicBezTo>
                    <a:pt x="119886" y="60341"/>
                    <a:pt x="119886" y="60341"/>
                    <a:pt x="119886" y="60341"/>
                  </a:cubicBezTo>
                  <a:cubicBezTo>
                    <a:pt x="119886" y="53624"/>
                    <a:pt x="119886" y="53624"/>
                    <a:pt x="119886" y="53624"/>
                  </a:cubicBezTo>
                  <a:cubicBezTo>
                    <a:pt x="119886" y="53624"/>
                    <a:pt x="119886" y="53624"/>
                    <a:pt x="119089" y="52827"/>
                  </a:cubicBezTo>
                  <a:close/>
                  <a:moveTo>
                    <a:pt x="59544" y="92789"/>
                  </a:moveTo>
                  <a:lnTo>
                    <a:pt x="59544" y="92789"/>
                  </a:lnTo>
                  <a:cubicBezTo>
                    <a:pt x="42125" y="92789"/>
                    <a:pt x="27096" y="77760"/>
                    <a:pt x="27096" y="59658"/>
                  </a:cubicBezTo>
                  <a:cubicBezTo>
                    <a:pt x="27096" y="42239"/>
                    <a:pt x="42125" y="27210"/>
                    <a:pt x="59544" y="27210"/>
                  </a:cubicBezTo>
                  <a:cubicBezTo>
                    <a:pt x="77647" y="27210"/>
                    <a:pt x="91992" y="42239"/>
                    <a:pt x="91992" y="59658"/>
                  </a:cubicBezTo>
                  <a:cubicBezTo>
                    <a:pt x="91992" y="77760"/>
                    <a:pt x="77647" y="92789"/>
                    <a:pt x="59544" y="92789"/>
                  </a:cubicBezTo>
                  <a:close/>
                </a:path>
              </a:pathLst>
            </a:custGeom>
            <a:solidFill>
              <a:schemeClr val="l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grpSp>
      <p:grpSp>
        <p:nvGrpSpPr>
          <p:cNvPr id="40" name="原创设计师QQ：598969553     _17"/>
          <p:cNvGrpSpPr/>
          <p:nvPr/>
        </p:nvGrpSpPr>
        <p:grpSpPr>
          <a:xfrm>
            <a:off x="989117" y="3482709"/>
            <a:ext cx="822341" cy="822116"/>
            <a:chOff x="19502584" y="4333825"/>
            <a:chExt cx="1755142" cy="1753976"/>
          </a:xfrm>
        </p:grpSpPr>
        <p:sp>
          <p:nvSpPr>
            <p:cNvPr id="47" name="Shape 816"/>
            <p:cNvSpPr/>
            <p:nvPr/>
          </p:nvSpPr>
          <p:spPr>
            <a:xfrm>
              <a:off x="19502584" y="4333825"/>
              <a:ext cx="1755142" cy="1753976"/>
            </a:xfrm>
            <a:custGeom>
              <a:avLst/>
              <a:gdLst/>
              <a:ahLst/>
              <a:cxnLst/>
              <a:rect l="0" t="0" r="0" b="0"/>
              <a:pathLst>
                <a:path w="120000" h="120000" extrusionOk="0">
                  <a:moveTo>
                    <a:pt x="119967" y="60081"/>
                  </a:moveTo>
                  <a:lnTo>
                    <a:pt x="119967" y="60081"/>
                  </a:lnTo>
                  <a:cubicBezTo>
                    <a:pt x="119967" y="93173"/>
                    <a:pt x="93166" y="119967"/>
                    <a:pt x="60097" y="119967"/>
                  </a:cubicBezTo>
                  <a:cubicBezTo>
                    <a:pt x="26800" y="119967"/>
                    <a:pt x="0" y="93173"/>
                    <a:pt x="0" y="60081"/>
                  </a:cubicBezTo>
                  <a:cubicBezTo>
                    <a:pt x="0" y="26826"/>
                    <a:pt x="26800" y="0"/>
                    <a:pt x="60097" y="0"/>
                  </a:cubicBezTo>
                  <a:cubicBezTo>
                    <a:pt x="93166" y="0"/>
                    <a:pt x="119967" y="26826"/>
                    <a:pt x="119967" y="60081"/>
                  </a:cubicBezTo>
                </a:path>
              </a:pathLst>
            </a:custGeom>
            <a:solidFill>
              <a:schemeClr val="accent5"/>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48" name="Shape 817"/>
            <p:cNvSpPr/>
            <p:nvPr/>
          </p:nvSpPr>
          <p:spPr>
            <a:xfrm>
              <a:off x="19886062" y="4717046"/>
              <a:ext cx="988189" cy="987533"/>
            </a:xfrm>
            <a:custGeom>
              <a:avLst/>
              <a:gdLst/>
              <a:ahLst/>
              <a:cxnLst/>
              <a:rect l="0" t="0" r="0" b="0"/>
              <a:pathLst>
                <a:path w="120000" h="120000" extrusionOk="0">
                  <a:moveTo>
                    <a:pt x="60173" y="0"/>
                  </a:moveTo>
                  <a:lnTo>
                    <a:pt x="60173" y="0"/>
                  </a:lnTo>
                  <a:cubicBezTo>
                    <a:pt x="26846" y="0"/>
                    <a:pt x="0" y="26801"/>
                    <a:pt x="0" y="60144"/>
                  </a:cubicBezTo>
                  <a:cubicBezTo>
                    <a:pt x="0" y="93140"/>
                    <a:pt x="26846" y="119942"/>
                    <a:pt x="60173" y="119942"/>
                  </a:cubicBezTo>
                  <a:cubicBezTo>
                    <a:pt x="93095" y="119942"/>
                    <a:pt x="119942" y="93140"/>
                    <a:pt x="119942" y="60144"/>
                  </a:cubicBezTo>
                  <a:cubicBezTo>
                    <a:pt x="119942" y="26801"/>
                    <a:pt x="93095" y="0"/>
                    <a:pt x="60173" y="0"/>
                  </a:cubicBezTo>
                  <a:close/>
                  <a:moveTo>
                    <a:pt x="95062" y="55976"/>
                  </a:moveTo>
                  <a:lnTo>
                    <a:pt x="95062" y="55976"/>
                  </a:lnTo>
                  <a:cubicBezTo>
                    <a:pt x="94657" y="48683"/>
                    <a:pt x="93500" y="41736"/>
                    <a:pt x="91591" y="34848"/>
                  </a:cubicBezTo>
                  <a:cubicBezTo>
                    <a:pt x="95409" y="33690"/>
                    <a:pt x="99228" y="32185"/>
                    <a:pt x="102700" y="30622"/>
                  </a:cubicBezTo>
                  <a:cubicBezTo>
                    <a:pt x="107675" y="37916"/>
                    <a:pt x="111147" y="46367"/>
                    <a:pt x="111899" y="55976"/>
                  </a:cubicBezTo>
                  <a:lnTo>
                    <a:pt x="95062" y="55976"/>
                  </a:lnTo>
                  <a:close/>
                  <a:moveTo>
                    <a:pt x="86615" y="55976"/>
                  </a:moveTo>
                  <a:lnTo>
                    <a:pt x="86615" y="55976"/>
                  </a:lnTo>
                  <a:cubicBezTo>
                    <a:pt x="64397" y="55976"/>
                    <a:pt x="64397" y="55976"/>
                    <a:pt x="64397" y="55976"/>
                  </a:cubicBezTo>
                  <a:cubicBezTo>
                    <a:pt x="64397" y="40231"/>
                    <a:pt x="64397" y="40231"/>
                    <a:pt x="64397" y="40231"/>
                  </a:cubicBezTo>
                  <a:cubicBezTo>
                    <a:pt x="71282" y="39826"/>
                    <a:pt x="77762" y="38668"/>
                    <a:pt x="83895" y="37163"/>
                  </a:cubicBezTo>
                  <a:cubicBezTo>
                    <a:pt x="85458" y="43299"/>
                    <a:pt x="86615" y="49435"/>
                    <a:pt x="86615" y="55976"/>
                  </a:cubicBezTo>
                  <a:close/>
                  <a:moveTo>
                    <a:pt x="64397" y="31780"/>
                  </a:moveTo>
                  <a:lnTo>
                    <a:pt x="64397" y="31780"/>
                  </a:lnTo>
                  <a:cubicBezTo>
                    <a:pt x="64397" y="8393"/>
                    <a:pt x="64397" y="8393"/>
                    <a:pt x="64397" y="8393"/>
                  </a:cubicBezTo>
                  <a:cubicBezTo>
                    <a:pt x="66306" y="8393"/>
                    <a:pt x="68216" y="8798"/>
                    <a:pt x="70125" y="9204"/>
                  </a:cubicBezTo>
                  <a:cubicBezTo>
                    <a:pt x="74696" y="14934"/>
                    <a:pt x="78572" y="21823"/>
                    <a:pt x="81639" y="29522"/>
                  </a:cubicBezTo>
                  <a:cubicBezTo>
                    <a:pt x="75853" y="30622"/>
                    <a:pt x="70530" y="31780"/>
                    <a:pt x="64397" y="31780"/>
                  </a:cubicBezTo>
                  <a:close/>
                  <a:moveTo>
                    <a:pt x="56297" y="32185"/>
                  </a:moveTo>
                  <a:lnTo>
                    <a:pt x="56297" y="32185"/>
                  </a:lnTo>
                  <a:cubicBezTo>
                    <a:pt x="50568" y="31780"/>
                    <a:pt x="44840" y="31027"/>
                    <a:pt x="39459" y="29869"/>
                  </a:cubicBezTo>
                  <a:cubicBezTo>
                    <a:pt x="42121" y="21823"/>
                    <a:pt x="46345" y="14934"/>
                    <a:pt x="51321" y="8798"/>
                  </a:cubicBezTo>
                  <a:cubicBezTo>
                    <a:pt x="52883" y="8798"/>
                    <a:pt x="54387" y="8393"/>
                    <a:pt x="56297" y="8393"/>
                  </a:cubicBezTo>
                  <a:lnTo>
                    <a:pt x="56297" y="32185"/>
                  </a:lnTo>
                  <a:close/>
                  <a:moveTo>
                    <a:pt x="56297" y="40231"/>
                  </a:moveTo>
                  <a:lnTo>
                    <a:pt x="56297" y="40231"/>
                  </a:lnTo>
                  <a:cubicBezTo>
                    <a:pt x="56297" y="55976"/>
                    <a:pt x="56297" y="55976"/>
                    <a:pt x="56297" y="55976"/>
                  </a:cubicBezTo>
                  <a:cubicBezTo>
                    <a:pt x="34079" y="55976"/>
                    <a:pt x="34079" y="55976"/>
                    <a:pt x="34079" y="55976"/>
                  </a:cubicBezTo>
                  <a:cubicBezTo>
                    <a:pt x="34484" y="49435"/>
                    <a:pt x="35236" y="43299"/>
                    <a:pt x="36798" y="37568"/>
                  </a:cubicBezTo>
                  <a:cubicBezTo>
                    <a:pt x="42931" y="39073"/>
                    <a:pt x="49411" y="39826"/>
                    <a:pt x="56297" y="40231"/>
                  </a:cubicBezTo>
                  <a:close/>
                  <a:moveTo>
                    <a:pt x="26036" y="55976"/>
                  </a:moveTo>
                  <a:lnTo>
                    <a:pt x="26036" y="55976"/>
                  </a:lnTo>
                  <a:cubicBezTo>
                    <a:pt x="8447" y="55976"/>
                    <a:pt x="8447" y="55976"/>
                    <a:pt x="8447" y="55976"/>
                  </a:cubicBezTo>
                  <a:cubicBezTo>
                    <a:pt x="9199" y="46772"/>
                    <a:pt x="12266" y="38321"/>
                    <a:pt x="17242" y="31027"/>
                  </a:cubicBezTo>
                  <a:cubicBezTo>
                    <a:pt x="21060" y="32532"/>
                    <a:pt x="24879" y="34500"/>
                    <a:pt x="29103" y="35600"/>
                  </a:cubicBezTo>
                  <a:cubicBezTo>
                    <a:pt x="27193" y="42141"/>
                    <a:pt x="26441" y="48683"/>
                    <a:pt x="26036" y="55976"/>
                  </a:cubicBezTo>
                  <a:close/>
                  <a:moveTo>
                    <a:pt x="26036" y="64023"/>
                  </a:moveTo>
                  <a:lnTo>
                    <a:pt x="26036" y="64023"/>
                  </a:lnTo>
                  <a:cubicBezTo>
                    <a:pt x="26441" y="70911"/>
                    <a:pt x="27193" y="77395"/>
                    <a:pt x="28756" y="83531"/>
                  </a:cubicBezTo>
                  <a:cubicBezTo>
                    <a:pt x="24532" y="85094"/>
                    <a:pt x="20713" y="86599"/>
                    <a:pt x="16837" y="88509"/>
                  </a:cubicBezTo>
                  <a:cubicBezTo>
                    <a:pt x="11861" y="81273"/>
                    <a:pt x="9199" y="72821"/>
                    <a:pt x="8447" y="64023"/>
                  </a:cubicBezTo>
                  <a:lnTo>
                    <a:pt x="26036" y="64023"/>
                  </a:lnTo>
                  <a:close/>
                  <a:moveTo>
                    <a:pt x="34079" y="64023"/>
                  </a:moveTo>
                  <a:lnTo>
                    <a:pt x="34079" y="64023"/>
                  </a:lnTo>
                  <a:cubicBezTo>
                    <a:pt x="56297" y="64023"/>
                    <a:pt x="56297" y="64023"/>
                    <a:pt x="56297" y="64023"/>
                  </a:cubicBezTo>
                  <a:cubicBezTo>
                    <a:pt x="56297" y="78958"/>
                    <a:pt x="56297" y="78958"/>
                    <a:pt x="56297" y="78958"/>
                  </a:cubicBezTo>
                  <a:cubicBezTo>
                    <a:pt x="49411" y="78958"/>
                    <a:pt x="42931" y="79710"/>
                    <a:pt x="36798" y="81273"/>
                  </a:cubicBezTo>
                  <a:cubicBezTo>
                    <a:pt x="35236" y="75890"/>
                    <a:pt x="34484" y="70159"/>
                    <a:pt x="34079" y="64023"/>
                  </a:cubicBezTo>
                  <a:close/>
                  <a:moveTo>
                    <a:pt x="56297" y="87004"/>
                  </a:moveTo>
                  <a:lnTo>
                    <a:pt x="56297" y="87004"/>
                  </a:lnTo>
                  <a:cubicBezTo>
                    <a:pt x="56297" y="111895"/>
                    <a:pt x="56297" y="111895"/>
                    <a:pt x="56297" y="111895"/>
                  </a:cubicBezTo>
                  <a:cubicBezTo>
                    <a:pt x="54387" y="111548"/>
                    <a:pt x="52883" y="111548"/>
                    <a:pt x="51321" y="111143"/>
                  </a:cubicBezTo>
                  <a:cubicBezTo>
                    <a:pt x="45998" y="105007"/>
                    <a:pt x="41774" y="97366"/>
                    <a:pt x="39054" y="89319"/>
                  </a:cubicBezTo>
                  <a:cubicBezTo>
                    <a:pt x="44435" y="87756"/>
                    <a:pt x="50163" y="87004"/>
                    <a:pt x="56297" y="87004"/>
                  </a:cubicBezTo>
                  <a:close/>
                  <a:moveTo>
                    <a:pt x="64397" y="87004"/>
                  </a:moveTo>
                  <a:lnTo>
                    <a:pt x="64397" y="87004"/>
                  </a:lnTo>
                  <a:cubicBezTo>
                    <a:pt x="70530" y="87409"/>
                    <a:pt x="76258" y="88162"/>
                    <a:pt x="81986" y="89667"/>
                  </a:cubicBezTo>
                  <a:cubicBezTo>
                    <a:pt x="78919" y="97713"/>
                    <a:pt x="75101" y="105007"/>
                    <a:pt x="70125" y="110738"/>
                  </a:cubicBezTo>
                  <a:cubicBezTo>
                    <a:pt x="68216" y="111143"/>
                    <a:pt x="66306" y="111548"/>
                    <a:pt x="64397" y="111895"/>
                  </a:cubicBezTo>
                  <a:lnTo>
                    <a:pt x="64397" y="87004"/>
                  </a:lnTo>
                  <a:close/>
                  <a:moveTo>
                    <a:pt x="64397" y="78958"/>
                  </a:moveTo>
                  <a:lnTo>
                    <a:pt x="64397" y="78958"/>
                  </a:lnTo>
                  <a:cubicBezTo>
                    <a:pt x="64397" y="64023"/>
                    <a:pt x="64397" y="64023"/>
                    <a:pt x="64397" y="64023"/>
                  </a:cubicBezTo>
                  <a:cubicBezTo>
                    <a:pt x="86615" y="64023"/>
                    <a:pt x="86615" y="64023"/>
                    <a:pt x="86615" y="64023"/>
                  </a:cubicBezTo>
                  <a:cubicBezTo>
                    <a:pt x="86615" y="70159"/>
                    <a:pt x="85458" y="76295"/>
                    <a:pt x="84300" y="81620"/>
                  </a:cubicBezTo>
                  <a:cubicBezTo>
                    <a:pt x="77762" y="80115"/>
                    <a:pt x="71282" y="79363"/>
                    <a:pt x="64397" y="78958"/>
                  </a:cubicBezTo>
                  <a:close/>
                  <a:moveTo>
                    <a:pt x="95062" y="64023"/>
                  </a:moveTo>
                  <a:lnTo>
                    <a:pt x="95062" y="64023"/>
                  </a:lnTo>
                  <a:cubicBezTo>
                    <a:pt x="111899" y="64023"/>
                    <a:pt x="111899" y="64023"/>
                    <a:pt x="111899" y="64023"/>
                  </a:cubicBezTo>
                  <a:cubicBezTo>
                    <a:pt x="111147" y="73227"/>
                    <a:pt x="108081" y="81620"/>
                    <a:pt x="103105" y="88914"/>
                  </a:cubicBezTo>
                  <a:cubicBezTo>
                    <a:pt x="99633" y="87004"/>
                    <a:pt x="95814" y="85441"/>
                    <a:pt x="91996" y="84341"/>
                  </a:cubicBezTo>
                  <a:cubicBezTo>
                    <a:pt x="93500" y="77800"/>
                    <a:pt x="94657" y="70911"/>
                    <a:pt x="95062" y="64023"/>
                  </a:cubicBezTo>
                  <a:close/>
                  <a:moveTo>
                    <a:pt x="97319" y="24138"/>
                  </a:moveTo>
                  <a:lnTo>
                    <a:pt x="97319" y="24138"/>
                  </a:lnTo>
                  <a:cubicBezTo>
                    <a:pt x="94657" y="25296"/>
                    <a:pt x="91996" y="26454"/>
                    <a:pt x="89276" y="27206"/>
                  </a:cubicBezTo>
                  <a:cubicBezTo>
                    <a:pt x="87367" y="22228"/>
                    <a:pt x="85458" y="17597"/>
                    <a:pt x="82796" y="13371"/>
                  </a:cubicBezTo>
                  <a:cubicBezTo>
                    <a:pt x="88524" y="16092"/>
                    <a:pt x="93095" y="19507"/>
                    <a:pt x="97319" y="24138"/>
                  </a:cubicBezTo>
                  <a:close/>
                  <a:moveTo>
                    <a:pt x="38302" y="13024"/>
                  </a:moveTo>
                  <a:lnTo>
                    <a:pt x="38302" y="13024"/>
                  </a:lnTo>
                  <a:cubicBezTo>
                    <a:pt x="35641" y="17597"/>
                    <a:pt x="33326" y="22575"/>
                    <a:pt x="31417" y="27959"/>
                  </a:cubicBezTo>
                  <a:cubicBezTo>
                    <a:pt x="28351" y="26801"/>
                    <a:pt x="25284" y="25643"/>
                    <a:pt x="22622" y="24486"/>
                  </a:cubicBezTo>
                  <a:cubicBezTo>
                    <a:pt x="26846" y="19507"/>
                    <a:pt x="32574" y="15687"/>
                    <a:pt x="38302" y="13024"/>
                  </a:cubicBezTo>
                  <a:close/>
                  <a:moveTo>
                    <a:pt x="21870" y="95050"/>
                  </a:moveTo>
                  <a:lnTo>
                    <a:pt x="21870" y="95050"/>
                  </a:lnTo>
                  <a:cubicBezTo>
                    <a:pt x="24879" y="93545"/>
                    <a:pt x="27945" y="92387"/>
                    <a:pt x="31012" y="91230"/>
                  </a:cubicBezTo>
                  <a:cubicBezTo>
                    <a:pt x="32979" y="96960"/>
                    <a:pt x="35641" y="102344"/>
                    <a:pt x="38302" y="107322"/>
                  </a:cubicBezTo>
                  <a:cubicBezTo>
                    <a:pt x="32169" y="104254"/>
                    <a:pt x="26441" y="100028"/>
                    <a:pt x="21870" y="95050"/>
                  </a:cubicBezTo>
                  <a:close/>
                  <a:moveTo>
                    <a:pt x="82796" y="106570"/>
                  </a:moveTo>
                  <a:lnTo>
                    <a:pt x="82796" y="106570"/>
                  </a:lnTo>
                  <a:cubicBezTo>
                    <a:pt x="85458" y="101939"/>
                    <a:pt x="87772" y="97366"/>
                    <a:pt x="89681" y="91982"/>
                  </a:cubicBezTo>
                  <a:cubicBezTo>
                    <a:pt x="92748" y="93140"/>
                    <a:pt x="95409" y="94298"/>
                    <a:pt x="98071" y="95455"/>
                  </a:cubicBezTo>
                  <a:cubicBezTo>
                    <a:pt x="93905" y="100028"/>
                    <a:pt x="88524" y="103849"/>
                    <a:pt x="82796" y="106570"/>
                  </a:cubicBezTo>
                  <a:close/>
                </a:path>
              </a:pathLst>
            </a:custGeom>
            <a:solidFill>
              <a:schemeClr val="l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grpSp>
      <p:grpSp>
        <p:nvGrpSpPr>
          <p:cNvPr id="43" name="原创设计师QQ：598969553     _18"/>
          <p:cNvGrpSpPr/>
          <p:nvPr/>
        </p:nvGrpSpPr>
        <p:grpSpPr>
          <a:xfrm>
            <a:off x="3417497" y="3507876"/>
            <a:ext cx="385009" cy="385891"/>
            <a:chOff x="19352642" y="7299628"/>
            <a:chExt cx="770319" cy="771782"/>
          </a:xfrm>
        </p:grpSpPr>
        <p:sp>
          <p:nvSpPr>
            <p:cNvPr id="50" name="Shape 819"/>
            <p:cNvSpPr/>
            <p:nvPr/>
          </p:nvSpPr>
          <p:spPr>
            <a:xfrm>
              <a:off x="19352642" y="7299628"/>
              <a:ext cx="770319" cy="771782"/>
            </a:xfrm>
            <a:custGeom>
              <a:avLst/>
              <a:gdLst/>
              <a:ahLst/>
              <a:cxnLst/>
              <a:rect l="0" t="0" r="0" b="0"/>
              <a:pathLst>
                <a:path w="120000" h="120000" extrusionOk="0">
                  <a:moveTo>
                    <a:pt x="119930" y="60173"/>
                  </a:moveTo>
                  <a:lnTo>
                    <a:pt x="119930" y="60173"/>
                  </a:lnTo>
                  <a:cubicBezTo>
                    <a:pt x="119930" y="93279"/>
                    <a:pt x="93186" y="119930"/>
                    <a:pt x="59965" y="119930"/>
                  </a:cubicBezTo>
                  <a:cubicBezTo>
                    <a:pt x="26744" y="119930"/>
                    <a:pt x="0" y="93279"/>
                    <a:pt x="0" y="60173"/>
                  </a:cubicBezTo>
                  <a:cubicBezTo>
                    <a:pt x="0" y="27137"/>
                    <a:pt x="26744" y="0"/>
                    <a:pt x="59965" y="0"/>
                  </a:cubicBezTo>
                  <a:cubicBezTo>
                    <a:pt x="93186" y="0"/>
                    <a:pt x="119930" y="27137"/>
                    <a:pt x="119930" y="60173"/>
                  </a:cubicBezTo>
                </a:path>
              </a:pathLst>
            </a:custGeom>
            <a:solidFill>
              <a:schemeClr val="accent4"/>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51" name="Shape 820"/>
            <p:cNvSpPr/>
            <p:nvPr/>
          </p:nvSpPr>
          <p:spPr>
            <a:xfrm>
              <a:off x="19520870" y="7547767"/>
              <a:ext cx="426498" cy="214098"/>
            </a:xfrm>
            <a:custGeom>
              <a:avLst/>
              <a:gdLst/>
              <a:ahLst/>
              <a:cxnLst/>
              <a:rect l="0" t="0" r="0" b="0"/>
              <a:pathLst>
                <a:path w="120000" h="120000" extrusionOk="0">
                  <a:moveTo>
                    <a:pt x="3647" y="118253"/>
                  </a:moveTo>
                  <a:lnTo>
                    <a:pt x="3647" y="118253"/>
                  </a:lnTo>
                  <a:cubicBezTo>
                    <a:pt x="5157" y="119750"/>
                    <a:pt x="6666" y="119750"/>
                    <a:pt x="8805" y="118253"/>
                  </a:cubicBezTo>
                  <a:cubicBezTo>
                    <a:pt x="19874" y="118253"/>
                    <a:pt x="29433" y="112515"/>
                    <a:pt x="38238" y="100790"/>
                  </a:cubicBezTo>
                  <a:cubicBezTo>
                    <a:pt x="40503" y="99293"/>
                    <a:pt x="41886" y="97796"/>
                    <a:pt x="42641" y="95051"/>
                  </a:cubicBezTo>
                  <a:cubicBezTo>
                    <a:pt x="43396" y="92058"/>
                    <a:pt x="43396" y="87567"/>
                    <a:pt x="42641" y="83326"/>
                  </a:cubicBezTo>
                  <a:cubicBezTo>
                    <a:pt x="42641" y="83326"/>
                    <a:pt x="42641" y="83326"/>
                    <a:pt x="42641" y="81829"/>
                  </a:cubicBezTo>
                  <a:cubicBezTo>
                    <a:pt x="36100" y="62869"/>
                    <a:pt x="36100" y="62869"/>
                    <a:pt x="36100" y="62869"/>
                  </a:cubicBezTo>
                  <a:cubicBezTo>
                    <a:pt x="50817" y="54137"/>
                    <a:pt x="64779" y="51143"/>
                    <a:pt x="80251" y="52640"/>
                  </a:cubicBezTo>
                  <a:cubicBezTo>
                    <a:pt x="76477" y="74594"/>
                    <a:pt x="76477" y="74594"/>
                    <a:pt x="76477" y="74594"/>
                  </a:cubicBezTo>
                  <a:cubicBezTo>
                    <a:pt x="76477" y="75841"/>
                    <a:pt x="75723" y="75841"/>
                    <a:pt x="75723" y="75841"/>
                  </a:cubicBezTo>
                  <a:cubicBezTo>
                    <a:pt x="75723" y="80332"/>
                    <a:pt x="76477" y="84823"/>
                    <a:pt x="77987" y="86070"/>
                  </a:cubicBezTo>
                  <a:cubicBezTo>
                    <a:pt x="78742" y="89064"/>
                    <a:pt x="80251" y="90561"/>
                    <a:pt x="82389" y="90561"/>
                  </a:cubicBezTo>
                  <a:cubicBezTo>
                    <a:pt x="91949" y="97796"/>
                    <a:pt x="103018" y="99293"/>
                    <a:pt x="113333" y="93555"/>
                  </a:cubicBezTo>
                  <a:cubicBezTo>
                    <a:pt x="115471" y="95051"/>
                    <a:pt x="116981" y="93555"/>
                    <a:pt x="117735" y="90561"/>
                  </a:cubicBezTo>
                  <a:cubicBezTo>
                    <a:pt x="119245" y="89064"/>
                    <a:pt x="119874" y="86070"/>
                    <a:pt x="119874" y="81829"/>
                  </a:cubicBezTo>
                  <a:lnTo>
                    <a:pt x="119874" y="80332"/>
                  </a:lnTo>
                  <a:cubicBezTo>
                    <a:pt x="114842" y="27692"/>
                    <a:pt x="114842" y="27692"/>
                    <a:pt x="114842" y="27692"/>
                  </a:cubicBezTo>
                  <a:cubicBezTo>
                    <a:pt x="114088" y="27692"/>
                    <a:pt x="114088" y="26444"/>
                    <a:pt x="114088" y="26444"/>
                  </a:cubicBezTo>
                  <a:cubicBezTo>
                    <a:pt x="114088" y="24948"/>
                    <a:pt x="113333" y="24948"/>
                    <a:pt x="112578" y="24948"/>
                  </a:cubicBezTo>
                  <a:cubicBezTo>
                    <a:pt x="73584" y="0"/>
                    <a:pt x="36100" y="10228"/>
                    <a:pt x="754" y="51143"/>
                  </a:cubicBezTo>
                  <a:cubicBezTo>
                    <a:pt x="754" y="51143"/>
                    <a:pt x="754" y="51143"/>
                    <a:pt x="0" y="51143"/>
                  </a:cubicBezTo>
                  <a:cubicBezTo>
                    <a:pt x="0" y="52640"/>
                    <a:pt x="0" y="54137"/>
                    <a:pt x="0" y="54137"/>
                  </a:cubicBezTo>
                  <a:cubicBezTo>
                    <a:pt x="754" y="108024"/>
                    <a:pt x="754" y="108024"/>
                    <a:pt x="754" y="108024"/>
                  </a:cubicBezTo>
                  <a:cubicBezTo>
                    <a:pt x="754" y="108024"/>
                    <a:pt x="754" y="108024"/>
                    <a:pt x="754" y="109521"/>
                  </a:cubicBezTo>
                  <a:cubicBezTo>
                    <a:pt x="1383" y="114012"/>
                    <a:pt x="2138" y="116756"/>
                    <a:pt x="3647" y="118253"/>
                  </a:cubicBezTo>
                </a:path>
              </a:pathLst>
            </a:custGeom>
            <a:solidFill>
              <a:schemeClr val="l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grpSp>
      <p:grpSp>
        <p:nvGrpSpPr>
          <p:cNvPr id="46" name="原创设计师QQ：598969553     _19"/>
          <p:cNvGrpSpPr/>
          <p:nvPr/>
        </p:nvGrpSpPr>
        <p:grpSpPr>
          <a:xfrm>
            <a:off x="3025082" y="4021933"/>
            <a:ext cx="644644" cy="643480"/>
            <a:chOff x="18567507" y="8327742"/>
            <a:chExt cx="1289791" cy="1286960"/>
          </a:xfrm>
        </p:grpSpPr>
        <p:sp>
          <p:nvSpPr>
            <p:cNvPr id="53" name="Shape 822"/>
            <p:cNvSpPr/>
            <p:nvPr/>
          </p:nvSpPr>
          <p:spPr>
            <a:xfrm>
              <a:off x="18567507" y="8327742"/>
              <a:ext cx="1289791" cy="1286960"/>
            </a:xfrm>
            <a:custGeom>
              <a:avLst/>
              <a:gdLst/>
              <a:ahLst/>
              <a:cxnLst/>
              <a:rect l="0" t="0" r="0" b="0"/>
              <a:pathLst>
                <a:path w="120000" h="120000" extrusionOk="0">
                  <a:moveTo>
                    <a:pt x="119958" y="59854"/>
                  </a:moveTo>
                  <a:lnTo>
                    <a:pt x="119958" y="59854"/>
                  </a:lnTo>
                  <a:cubicBezTo>
                    <a:pt x="119958" y="92926"/>
                    <a:pt x="93226" y="119958"/>
                    <a:pt x="60124" y="119958"/>
                  </a:cubicBezTo>
                  <a:cubicBezTo>
                    <a:pt x="27022" y="119958"/>
                    <a:pt x="0" y="92926"/>
                    <a:pt x="0" y="59854"/>
                  </a:cubicBezTo>
                  <a:cubicBezTo>
                    <a:pt x="0" y="26740"/>
                    <a:pt x="27022" y="0"/>
                    <a:pt x="60124" y="0"/>
                  </a:cubicBezTo>
                  <a:cubicBezTo>
                    <a:pt x="93226" y="0"/>
                    <a:pt x="119958" y="26740"/>
                    <a:pt x="119958" y="59854"/>
                  </a:cubicBezTo>
                </a:path>
              </a:pathLst>
            </a:custGeom>
            <a:solidFill>
              <a:schemeClr val="accent2"/>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54" name="Shape 823"/>
            <p:cNvSpPr/>
            <p:nvPr/>
          </p:nvSpPr>
          <p:spPr>
            <a:xfrm>
              <a:off x="18903937" y="8646371"/>
              <a:ext cx="616934" cy="578859"/>
            </a:xfrm>
            <a:custGeom>
              <a:avLst/>
              <a:gdLst/>
              <a:ahLst/>
              <a:cxnLst/>
              <a:rect l="0" t="0" r="0" b="0"/>
              <a:pathLst>
                <a:path w="120000" h="120000" extrusionOk="0">
                  <a:moveTo>
                    <a:pt x="98546" y="78700"/>
                  </a:moveTo>
                  <a:lnTo>
                    <a:pt x="98546" y="78700"/>
                  </a:lnTo>
                  <a:cubicBezTo>
                    <a:pt x="102122" y="70533"/>
                    <a:pt x="104127" y="60788"/>
                    <a:pt x="104127" y="51508"/>
                  </a:cubicBezTo>
                  <a:cubicBezTo>
                    <a:pt x="104127" y="30440"/>
                    <a:pt x="94447" y="11415"/>
                    <a:pt x="79098" y="0"/>
                  </a:cubicBezTo>
                  <a:cubicBezTo>
                    <a:pt x="79098" y="1113"/>
                    <a:pt x="79098" y="2784"/>
                    <a:pt x="79098" y="4361"/>
                  </a:cubicBezTo>
                  <a:cubicBezTo>
                    <a:pt x="79098" y="21716"/>
                    <a:pt x="72470" y="38051"/>
                    <a:pt x="61220" y="49373"/>
                  </a:cubicBezTo>
                  <a:cubicBezTo>
                    <a:pt x="55639" y="42412"/>
                    <a:pt x="47005" y="37494"/>
                    <a:pt x="37325" y="37494"/>
                  </a:cubicBezTo>
                  <a:cubicBezTo>
                    <a:pt x="26075" y="37494"/>
                    <a:pt x="15872" y="44547"/>
                    <a:pt x="10726" y="54756"/>
                  </a:cubicBezTo>
                  <a:cubicBezTo>
                    <a:pt x="0" y="54756"/>
                    <a:pt x="0" y="54756"/>
                    <a:pt x="0" y="54756"/>
                  </a:cubicBezTo>
                  <a:cubicBezTo>
                    <a:pt x="7674" y="65058"/>
                    <a:pt x="7674" y="65058"/>
                    <a:pt x="7674" y="65058"/>
                  </a:cubicBezTo>
                  <a:cubicBezTo>
                    <a:pt x="7151" y="65614"/>
                    <a:pt x="7151" y="65614"/>
                    <a:pt x="7151" y="66171"/>
                  </a:cubicBezTo>
                  <a:cubicBezTo>
                    <a:pt x="0" y="74338"/>
                    <a:pt x="0" y="74338"/>
                    <a:pt x="0" y="74338"/>
                  </a:cubicBezTo>
                  <a:cubicBezTo>
                    <a:pt x="7674" y="74338"/>
                    <a:pt x="7674" y="74338"/>
                    <a:pt x="7674" y="74338"/>
                  </a:cubicBezTo>
                  <a:cubicBezTo>
                    <a:pt x="8720" y="80278"/>
                    <a:pt x="12296" y="87331"/>
                    <a:pt x="12819" y="88445"/>
                  </a:cubicBezTo>
                  <a:cubicBezTo>
                    <a:pt x="23023" y="107470"/>
                    <a:pt x="42383" y="119907"/>
                    <a:pt x="64360" y="119907"/>
                  </a:cubicBezTo>
                  <a:cubicBezTo>
                    <a:pt x="89825" y="119907"/>
                    <a:pt x="111802" y="103109"/>
                    <a:pt x="119912" y="78700"/>
                  </a:cubicBezTo>
                  <a:lnTo>
                    <a:pt x="98546" y="78700"/>
                  </a:lnTo>
                  <a:close/>
                  <a:moveTo>
                    <a:pt x="29127" y="63480"/>
                  </a:moveTo>
                  <a:lnTo>
                    <a:pt x="29127" y="63480"/>
                  </a:lnTo>
                  <a:cubicBezTo>
                    <a:pt x="27122" y="63480"/>
                    <a:pt x="25029" y="61345"/>
                    <a:pt x="25029" y="59118"/>
                  </a:cubicBezTo>
                  <a:cubicBezTo>
                    <a:pt x="25029" y="56426"/>
                    <a:pt x="27122" y="54756"/>
                    <a:pt x="29127" y="54756"/>
                  </a:cubicBezTo>
                  <a:cubicBezTo>
                    <a:pt x="31656" y="54756"/>
                    <a:pt x="33226" y="56426"/>
                    <a:pt x="33226" y="59118"/>
                  </a:cubicBezTo>
                  <a:cubicBezTo>
                    <a:pt x="33226" y="61345"/>
                    <a:pt x="31656" y="63480"/>
                    <a:pt x="29127" y="63480"/>
                  </a:cubicBezTo>
                  <a:close/>
                </a:path>
              </a:pathLst>
            </a:custGeom>
            <a:solidFill>
              <a:schemeClr val="l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grpSp>
      <p:sp>
        <p:nvSpPr>
          <p:cNvPr id="55" name="原创设计师QQ：598969553     _20"/>
          <p:cNvSpPr/>
          <p:nvPr/>
        </p:nvSpPr>
        <p:spPr>
          <a:xfrm>
            <a:off x="3572544" y="2862173"/>
            <a:ext cx="404434" cy="405495"/>
          </a:xfrm>
          <a:custGeom>
            <a:avLst/>
            <a:gdLst/>
            <a:ahLst/>
            <a:cxnLst/>
            <a:rect l="0" t="0" r="0" b="0"/>
            <a:pathLst>
              <a:path w="120000" h="120000" extrusionOk="0">
                <a:moveTo>
                  <a:pt x="60000" y="0"/>
                </a:moveTo>
                <a:cubicBezTo>
                  <a:pt x="26571" y="0"/>
                  <a:pt x="0" y="26571"/>
                  <a:pt x="0" y="60000"/>
                </a:cubicBezTo>
                <a:cubicBezTo>
                  <a:pt x="0" y="93000"/>
                  <a:pt x="26571" y="120000"/>
                  <a:pt x="60000" y="120000"/>
                </a:cubicBezTo>
                <a:cubicBezTo>
                  <a:pt x="93000" y="120000"/>
                  <a:pt x="120000" y="93000"/>
                  <a:pt x="120000" y="60000"/>
                </a:cubicBezTo>
                <a:cubicBezTo>
                  <a:pt x="120000" y="26571"/>
                  <a:pt x="93000" y="0"/>
                  <a:pt x="60000" y="0"/>
                </a:cubicBezTo>
                <a:close/>
                <a:moveTo>
                  <a:pt x="79285" y="29571"/>
                </a:moveTo>
                <a:cubicBezTo>
                  <a:pt x="85285" y="29571"/>
                  <a:pt x="90428" y="34714"/>
                  <a:pt x="90428" y="40714"/>
                </a:cubicBezTo>
                <a:cubicBezTo>
                  <a:pt x="90428" y="47142"/>
                  <a:pt x="85285" y="52285"/>
                  <a:pt x="79285" y="52285"/>
                </a:cubicBezTo>
                <a:cubicBezTo>
                  <a:pt x="77571" y="52285"/>
                  <a:pt x="75857" y="51857"/>
                  <a:pt x="74571" y="51000"/>
                </a:cubicBezTo>
                <a:cubicBezTo>
                  <a:pt x="74142" y="46714"/>
                  <a:pt x="71571" y="42857"/>
                  <a:pt x="67714" y="40714"/>
                </a:cubicBezTo>
                <a:cubicBezTo>
                  <a:pt x="68142" y="34714"/>
                  <a:pt x="72857" y="29571"/>
                  <a:pt x="79285" y="29571"/>
                </a:cubicBezTo>
                <a:close/>
                <a:moveTo>
                  <a:pt x="60428" y="41142"/>
                </a:moveTo>
                <a:cubicBezTo>
                  <a:pt x="66857" y="41142"/>
                  <a:pt x="71571" y="46285"/>
                  <a:pt x="71571" y="52714"/>
                </a:cubicBezTo>
                <a:cubicBezTo>
                  <a:pt x="71571" y="58714"/>
                  <a:pt x="66857" y="63857"/>
                  <a:pt x="60428" y="63857"/>
                </a:cubicBezTo>
                <a:cubicBezTo>
                  <a:pt x="54428" y="63857"/>
                  <a:pt x="49285" y="58714"/>
                  <a:pt x="49285" y="52714"/>
                </a:cubicBezTo>
                <a:cubicBezTo>
                  <a:pt x="49285" y="46285"/>
                  <a:pt x="54428" y="41142"/>
                  <a:pt x="60428" y="41142"/>
                </a:cubicBezTo>
                <a:close/>
                <a:moveTo>
                  <a:pt x="40714" y="29571"/>
                </a:moveTo>
                <a:cubicBezTo>
                  <a:pt x="46714" y="29571"/>
                  <a:pt x="51857" y="34714"/>
                  <a:pt x="51857" y="40714"/>
                </a:cubicBezTo>
                <a:cubicBezTo>
                  <a:pt x="51857" y="41142"/>
                  <a:pt x="51857" y="41142"/>
                  <a:pt x="51857" y="41571"/>
                </a:cubicBezTo>
                <a:cubicBezTo>
                  <a:pt x="49285" y="43714"/>
                  <a:pt x="47142" y="46714"/>
                  <a:pt x="46714" y="50571"/>
                </a:cubicBezTo>
                <a:cubicBezTo>
                  <a:pt x="45000" y="51428"/>
                  <a:pt x="42857" y="52285"/>
                  <a:pt x="40714" y="52285"/>
                </a:cubicBezTo>
                <a:cubicBezTo>
                  <a:pt x="34285" y="52285"/>
                  <a:pt x="29142" y="47142"/>
                  <a:pt x="29142" y="40714"/>
                </a:cubicBezTo>
                <a:cubicBezTo>
                  <a:pt x="29142" y="34714"/>
                  <a:pt x="34285" y="29571"/>
                  <a:pt x="40714" y="29571"/>
                </a:cubicBezTo>
                <a:close/>
                <a:moveTo>
                  <a:pt x="38571" y="82714"/>
                </a:moveTo>
                <a:cubicBezTo>
                  <a:pt x="33857" y="82285"/>
                  <a:pt x="28285" y="81428"/>
                  <a:pt x="22285" y="79714"/>
                </a:cubicBezTo>
                <a:cubicBezTo>
                  <a:pt x="21428" y="79285"/>
                  <a:pt x="21428" y="79285"/>
                  <a:pt x="21428" y="79285"/>
                </a:cubicBezTo>
                <a:cubicBezTo>
                  <a:pt x="21428" y="79285"/>
                  <a:pt x="21428" y="79285"/>
                  <a:pt x="21428" y="79285"/>
                </a:cubicBezTo>
                <a:cubicBezTo>
                  <a:pt x="21428" y="67285"/>
                  <a:pt x="21428" y="67285"/>
                  <a:pt x="21428" y="67285"/>
                </a:cubicBezTo>
                <a:cubicBezTo>
                  <a:pt x="21428" y="59571"/>
                  <a:pt x="27857" y="53142"/>
                  <a:pt x="36000" y="53142"/>
                </a:cubicBezTo>
                <a:cubicBezTo>
                  <a:pt x="45428" y="53142"/>
                  <a:pt x="45428" y="53142"/>
                  <a:pt x="45428" y="53142"/>
                </a:cubicBezTo>
                <a:cubicBezTo>
                  <a:pt x="45857" y="53142"/>
                  <a:pt x="46285" y="53142"/>
                  <a:pt x="46285" y="53142"/>
                </a:cubicBezTo>
                <a:cubicBezTo>
                  <a:pt x="46714" y="56571"/>
                  <a:pt x="48428" y="60000"/>
                  <a:pt x="50571" y="62571"/>
                </a:cubicBezTo>
                <a:cubicBezTo>
                  <a:pt x="43714" y="64714"/>
                  <a:pt x="38571" y="71142"/>
                  <a:pt x="38571" y="79285"/>
                </a:cubicBezTo>
                <a:lnTo>
                  <a:pt x="38571" y="82714"/>
                </a:lnTo>
                <a:close/>
                <a:moveTo>
                  <a:pt x="79714" y="90857"/>
                </a:moveTo>
                <a:cubicBezTo>
                  <a:pt x="79714" y="90857"/>
                  <a:pt x="79714" y="90857"/>
                  <a:pt x="79714" y="90857"/>
                </a:cubicBezTo>
                <a:cubicBezTo>
                  <a:pt x="78857" y="91285"/>
                  <a:pt x="78857" y="91285"/>
                  <a:pt x="78857" y="91285"/>
                </a:cubicBezTo>
                <a:cubicBezTo>
                  <a:pt x="78428" y="91285"/>
                  <a:pt x="72428" y="94285"/>
                  <a:pt x="61714" y="94285"/>
                </a:cubicBezTo>
                <a:cubicBezTo>
                  <a:pt x="56142" y="94285"/>
                  <a:pt x="49714" y="93428"/>
                  <a:pt x="42000" y="91285"/>
                </a:cubicBezTo>
                <a:cubicBezTo>
                  <a:pt x="41142" y="90857"/>
                  <a:pt x="41142" y="90857"/>
                  <a:pt x="41142" y="90857"/>
                </a:cubicBezTo>
                <a:cubicBezTo>
                  <a:pt x="41142" y="90857"/>
                  <a:pt x="41142" y="90857"/>
                  <a:pt x="41142" y="90857"/>
                </a:cubicBezTo>
                <a:cubicBezTo>
                  <a:pt x="41142" y="79285"/>
                  <a:pt x="41142" y="79285"/>
                  <a:pt x="41142" y="79285"/>
                </a:cubicBezTo>
                <a:cubicBezTo>
                  <a:pt x="41142" y="71142"/>
                  <a:pt x="47571" y="64714"/>
                  <a:pt x="55714" y="64714"/>
                </a:cubicBezTo>
                <a:cubicBezTo>
                  <a:pt x="65142" y="64714"/>
                  <a:pt x="65142" y="64714"/>
                  <a:pt x="65142" y="64714"/>
                </a:cubicBezTo>
                <a:cubicBezTo>
                  <a:pt x="73285" y="64714"/>
                  <a:pt x="79714" y="71142"/>
                  <a:pt x="79714" y="79285"/>
                </a:cubicBezTo>
                <a:lnTo>
                  <a:pt x="79714" y="90857"/>
                </a:lnTo>
                <a:close/>
                <a:moveTo>
                  <a:pt x="98571" y="79285"/>
                </a:moveTo>
                <a:cubicBezTo>
                  <a:pt x="98571" y="79285"/>
                  <a:pt x="98571" y="79285"/>
                  <a:pt x="98571" y="79285"/>
                </a:cubicBezTo>
                <a:cubicBezTo>
                  <a:pt x="97714" y="79714"/>
                  <a:pt x="97714" y="79714"/>
                  <a:pt x="97714" y="79714"/>
                </a:cubicBezTo>
                <a:cubicBezTo>
                  <a:pt x="97285" y="79714"/>
                  <a:pt x="91714" y="82285"/>
                  <a:pt x="82285" y="82714"/>
                </a:cubicBezTo>
                <a:cubicBezTo>
                  <a:pt x="82285" y="79285"/>
                  <a:pt x="82285" y="79285"/>
                  <a:pt x="82285" y="79285"/>
                </a:cubicBezTo>
                <a:cubicBezTo>
                  <a:pt x="82285" y="71142"/>
                  <a:pt x="77142" y="64714"/>
                  <a:pt x="70285" y="62571"/>
                </a:cubicBezTo>
                <a:cubicBezTo>
                  <a:pt x="72857" y="60000"/>
                  <a:pt x="74142" y="56571"/>
                  <a:pt x="74571" y="53142"/>
                </a:cubicBezTo>
                <a:cubicBezTo>
                  <a:pt x="84000" y="53142"/>
                  <a:pt x="84000" y="53142"/>
                  <a:pt x="84000" y="53142"/>
                </a:cubicBezTo>
                <a:cubicBezTo>
                  <a:pt x="92142" y="53142"/>
                  <a:pt x="98571" y="59571"/>
                  <a:pt x="98571" y="67285"/>
                </a:cubicBezTo>
                <a:lnTo>
                  <a:pt x="98571" y="79285"/>
                </a:lnTo>
                <a:close/>
              </a:path>
            </a:pathLst>
          </a:custGeom>
          <a:solidFill>
            <a:schemeClr val="accent5"/>
          </a:solidFill>
          <a:ln>
            <a:noFill/>
          </a:ln>
        </p:spPr>
        <p:txBody>
          <a:bodyPr lIns="91413" tIns="45700" rIns="91413" bIns="45700" anchor="t" anchorCtr="0">
            <a:noAutofit/>
          </a:bodyPr>
          <a:lstStyle/>
          <a:p>
            <a:endParaRPr sz="1800">
              <a:solidFill>
                <a:schemeClr val="dk1"/>
              </a:solidFill>
              <a:latin typeface="+mn-ea"/>
              <a:ea typeface="+mn-ea"/>
              <a:cs typeface="Lato"/>
              <a:sym typeface="Lato"/>
            </a:endParaRPr>
          </a:p>
        </p:txBody>
      </p:sp>
      <p:sp>
        <p:nvSpPr>
          <p:cNvPr id="56" name="原创设计师QQ：598969553     _21"/>
          <p:cNvSpPr/>
          <p:nvPr/>
        </p:nvSpPr>
        <p:spPr>
          <a:xfrm>
            <a:off x="1525269" y="4331009"/>
            <a:ext cx="403566" cy="410101"/>
          </a:xfrm>
          <a:custGeom>
            <a:avLst/>
            <a:gdLst/>
            <a:ahLst/>
            <a:cxnLst/>
            <a:rect l="0" t="0" r="0" b="0"/>
            <a:pathLst>
              <a:path w="120000" h="120000" extrusionOk="0">
                <a:moveTo>
                  <a:pt x="116923" y="72727"/>
                </a:moveTo>
                <a:cubicBezTo>
                  <a:pt x="117538" y="69090"/>
                  <a:pt x="118153" y="64848"/>
                  <a:pt x="118153" y="60606"/>
                </a:cubicBezTo>
                <a:cubicBezTo>
                  <a:pt x="118153" y="29696"/>
                  <a:pt x="92307" y="4242"/>
                  <a:pt x="60923" y="4242"/>
                </a:cubicBezTo>
                <a:cubicBezTo>
                  <a:pt x="57230" y="4242"/>
                  <a:pt x="54153" y="4242"/>
                  <a:pt x="51076" y="4848"/>
                </a:cubicBezTo>
                <a:cubicBezTo>
                  <a:pt x="45538" y="1818"/>
                  <a:pt x="39384" y="0"/>
                  <a:pt x="33230" y="0"/>
                </a:cubicBezTo>
                <a:cubicBezTo>
                  <a:pt x="14769" y="0"/>
                  <a:pt x="0" y="14545"/>
                  <a:pt x="0" y="32727"/>
                </a:cubicBezTo>
                <a:cubicBezTo>
                  <a:pt x="0" y="38787"/>
                  <a:pt x="1230" y="44242"/>
                  <a:pt x="4307" y="49090"/>
                </a:cubicBezTo>
                <a:cubicBezTo>
                  <a:pt x="3692" y="52727"/>
                  <a:pt x="3076" y="56969"/>
                  <a:pt x="3076" y="60606"/>
                </a:cubicBezTo>
                <a:cubicBezTo>
                  <a:pt x="3076" y="92121"/>
                  <a:pt x="28923" y="116969"/>
                  <a:pt x="60923" y="116969"/>
                </a:cubicBezTo>
                <a:cubicBezTo>
                  <a:pt x="64000" y="116969"/>
                  <a:pt x="67692" y="116969"/>
                  <a:pt x="71384" y="116363"/>
                </a:cubicBezTo>
                <a:cubicBezTo>
                  <a:pt x="75692" y="118787"/>
                  <a:pt x="81230" y="119999"/>
                  <a:pt x="86769" y="119999"/>
                </a:cubicBezTo>
                <a:cubicBezTo>
                  <a:pt x="105230" y="119999"/>
                  <a:pt x="120000" y="105454"/>
                  <a:pt x="120000" y="87272"/>
                </a:cubicBezTo>
                <a:cubicBezTo>
                  <a:pt x="120000" y="82424"/>
                  <a:pt x="118769" y="76969"/>
                  <a:pt x="116923" y="72727"/>
                </a:cubicBezTo>
                <a:close/>
                <a:moveTo>
                  <a:pt x="89846" y="87878"/>
                </a:moveTo>
                <a:cubicBezTo>
                  <a:pt x="87384" y="91515"/>
                  <a:pt x="83692" y="94545"/>
                  <a:pt x="78153" y="96363"/>
                </a:cubicBezTo>
                <a:cubicBezTo>
                  <a:pt x="73230" y="98787"/>
                  <a:pt x="67076" y="99393"/>
                  <a:pt x="60307" y="99393"/>
                </a:cubicBezTo>
                <a:cubicBezTo>
                  <a:pt x="52307" y="99393"/>
                  <a:pt x="45538" y="98181"/>
                  <a:pt x="40000" y="95151"/>
                </a:cubicBezTo>
                <a:cubicBezTo>
                  <a:pt x="36307" y="93333"/>
                  <a:pt x="32615" y="90303"/>
                  <a:pt x="30153" y="87272"/>
                </a:cubicBezTo>
                <a:cubicBezTo>
                  <a:pt x="28307" y="83636"/>
                  <a:pt x="27076" y="80000"/>
                  <a:pt x="27076" y="76969"/>
                </a:cubicBezTo>
                <a:cubicBezTo>
                  <a:pt x="27076" y="74545"/>
                  <a:pt x="27692" y="72727"/>
                  <a:pt x="28923" y="71515"/>
                </a:cubicBezTo>
                <a:cubicBezTo>
                  <a:pt x="30769" y="70303"/>
                  <a:pt x="32615" y="69090"/>
                  <a:pt x="35076" y="69090"/>
                </a:cubicBezTo>
                <a:cubicBezTo>
                  <a:pt x="36923" y="69090"/>
                  <a:pt x="38769" y="69696"/>
                  <a:pt x="40000" y="70909"/>
                </a:cubicBezTo>
                <a:cubicBezTo>
                  <a:pt x="41846" y="72121"/>
                  <a:pt x="42461" y="73939"/>
                  <a:pt x="43692" y="75757"/>
                </a:cubicBezTo>
                <a:cubicBezTo>
                  <a:pt x="44307" y="78181"/>
                  <a:pt x="45538" y="80000"/>
                  <a:pt x="46769" y="81818"/>
                </a:cubicBezTo>
                <a:cubicBezTo>
                  <a:pt x="48000" y="83030"/>
                  <a:pt x="49846" y="84242"/>
                  <a:pt x="51692" y="85454"/>
                </a:cubicBezTo>
                <a:cubicBezTo>
                  <a:pt x="53538" y="86060"/>
                  <a:pt x="56615" y="86666"/>
                  <a:pt x="60307" y="86666"/>
                </a:cubicBezTo>
                <a:cubicBezTo>
                  <a:pt x="64615" y="86666"/>
                  <a:pt x="68923" y="86060"/>
                  <a:pt x="71384" y="83636"/>
                </a:cubicBezTo>
                <a:cubicBezTo>
                  <a:pt x="74461" y="81818"/>
                  <a:pt x="75692" y="79393"/>
                  <a:pt x="75692" y="76969"/>
                </a:cubicBezTo>
                <a:cubicBezTo>
                  <a:pt x="75692" y="74545"/>
                  <a:pt x="75076" y="72727"/>
                  <a:pt x="73846" y="71515"/>
                </a:cubicBezTo>
                <a:cubicBezTo>
                  <a:pt x="72000" y="69696"/>
                  <a:pt x="70153" y="69090"/>
                  <a:pt x="67692" y="67878"/>
                </a:cubicBezTo>
                <a:cubicBezTo>
                  <a:pt x="64615" y="67272"/>
                  <a:pt x="61538" y="66666"/>
                  <a:pt x="57230" y="65454"/>
                </a:cubicBezTo>
                <a:cubicBezTo>
                  <a:pt x="51076" y="64242"/>
                  <a:pt x="46153" y="63030"/>
                  <a:pt x="41846" y="61212"/>
                </a:cubicBezTo>
                <a:cubicBezTo>
                  <a:pt x="37538" y="59393"/>
                  <a:pt x="34461" y="56969"/>
                  <a:pt x="32000" y="53939"/>
                </a:cubicBezTo>
                <a:cubicBezTo>
                  <a:pt x="29538" y="50909"/>
                  <a:pt x="28307" y="47272"/>
                  <a:pt x="28307" y="42424"/>
                </a:cubicBezTo>
                <a:cubicBezTo>
                  <a:pt x="28307" y="38181"/>
                  <a:pt x="29538" y="34545"/>
                  <a:pt x="32000" y="30909"/>
                </a:cubicBezTo>
                <a:cubicBezTo>
                  <a:pt x="35076" y="27878"/>
                  <a:pt x="38769" y="25454"/>
                  <a:pt x="43692" y="23636"/>
                </a:cubicBezTo>
                <a:cubicBezTo>
                  <a:pt x="48000" y="21818"/>
                  <a:pt x="53538" y="21212"/>
                  <a:pt x="60307" y="21212"/>
                </a:cubicBezTo>
                <a:cubicBezTo>
                  <a:pt x="65230" y="21212"/>
                  <a:pt x="70153" y="21212"/>
                  <a:pt x="73846" y="22424"/>
                </a:cubicBezTo>
                <a:cubicBezTo>
                  <a:pt x="77538" y="23636"/>
                  <a:pt x="80615" y="25454"/>
                  <a:pt x="83076" y="27272"/>
                </a:cubicBezTo>
                <a:cubicBezTo>
                  <a:pt x="85538" y="29090"/>
                  <a:pt x="87384" y="31515"/>
                  <a:pt x="88615" y="33333"/>
                </a:cubicBezTo>
                <a:cubicBezTo>
                  <a:pt x="89846" y="35757"/>
                  <a:pt x="90461" y="37575"/>
                  <a:pt x="90461" y="40000"/>
                </a:cubicBezTo>
                <a:cubicBezTo>
                  <a:pt x="90461" y="41818"/>
                  <a:pt x="89846" y="43636"/>
                  <a:pt x="88000" y="45454"/>
                </a:cubicBezTo>
                <a:cubicBezTo>
                  <a:pt x="86769" y="47272"/>
                  <a:pt x="84307" y="47878"/>
                  <a:pt x="82461" y="47878"/>
                </a:cubicBezTo>
                <a:cubicBezTo>
                  <a:pt x="80000" y="47878"/>
                  <a:pt x="78769" y="47272"/>
                  <a:pt x="77538" y="46060"/>
                </a:cubicBezTo>
                <a:cubicBezTo>
                  <a:pt x="76307" y="45454"/>
                  <a:pt x="75076" y="43636"/>
                  <a:pt x="73846" y="41818"/>
                </a:cubicBezTo>
                <a:cubicBezTo>
                  <a:pt x="72615" y="39393"/>
                  <a:pt x="70769" y="36969"/>
                  <a:pt x="68923" y="35757"/>
                </a:cubicBezTo>
                <a:cubicBezTo>
                  <a:pt x="67076" y="33939"/>
                  <a:pt x="63384" y="33333"/>
                  <a:pt x="59076" y="33333"/>
                </a:cubicBezTo>
                <a:cubicBezTo>
                  <a:pt x="54769" y="33333"/>
                  <a:pt x="51692" y="33939"/>
                  <a:pt x="49230" y="35757"/>
                </a:cubicBezTo>
                <a:cubicBezTo>
                  <a:pt x="46769" y="37575"/>
                  <a:pt x="45538" y="39393"/>
                  <a:pt x="45538" y="41212"/>
                </a:cubicBezTo>
                <a:cubicBezTo>
                  <a:pt x="45538" y="42424"/>
                  <a:pt x="46153" y="43636"/>
                  <a:pt x="46769" y="44242"/>
                </a:cubicBezTo>
                <a:cubicBezTo>
                  <a:pt x="47384" y="45454"/>
                  <a:pt x="48615" y="46060"/>
                  <a:pt x="50461" y="47272"/>
                </a:cubicBezTo>
                <a:cubicBezTo>
                  <a:pt x="51692" y="47878"/>
                  <a:pt x="53538" y="48484"/>
                  <a:pt x="54769" y="49090"/>
                </a:cubicBezTo>
                <a:cubicBezTo>
                  <a:pt x="56615" y="49090"/>
                  <a:pt x="59076" y="49696"/>
                  <a:pt x="62769" y="50909"/>
                </a:cubicBezTo>
                <a:cubicBezTo>
                  <a:pt x="67692" y="51515"/>
                  <a:pt x="72000" y="52727"/>
                  <a:pt x="75692" y="53939"/>
                </a:cubicBezTo>
                <a:cubicBezTo>
                  <a:pt x="79384" y="55151"/>
                  <a:pt x="82461" y="56969"/>
                  <a:pt x="85538" y="58181"/>
                </a:cubicBezTo>
                <a:cubicBezTo>
                  <a:pt x="88000" y="59999"/>
                  <a:pt x="90461" y="62424"/>
                  <a:pt x="91692" y="65454"/>
                </a:cubicBezTo>
                <a:cubicBezTo>
                  <a:pt x="93538" y="67878"/>
                  <a:pt x="94153" y="71515"/>
                  <a:pt x="94153" y="75151"/>
                </a:cubicBezTo>
                <a:cubicBezTo>
                  <a:pt x="94153" y="80000"/>
                  <a:pt x="92923" y="84242"/>
                  <a:pt x="89846" y="87878"/>
                </a:cubicBezTo>
                <a:close/>
              </a:path>
            </a:pathLst>
          </a:custGeom>
          <a:solidFill>
            <a:schemeClr val="accent3"/>
          </a:solidFill>
          <a:ln>
            <a:noFill/>
          </a:ln>
        </p:spPr>
        <p:txBody>
          <a:bodyPr lIns="91413" tIns="45700" rIns="91413" bIns="45700" anchor="t" anchorCtr="0">
            <a:noAutofit/>
          </a:bodyPr>
          <a:lstStyle/>
          <a:p>
            <a:endParaRPr sz="1800">
              <a:solidFill>
                <a:schemeClr val="dk1"/>
              </a:solidFill>
              <a:latin typeface="+mn-ea"/>
              <a:ea typeface="+mn-ea"/>
              <a:cs typeface="Calibri"/>
              <a:sym typeface="Calibri"/>
            </a:endParaRPr>
          </a:p>
        </p:txBody>
      </p:sp>
      <p:sp>
        <p:nvSpPr>
          <p:cNvPr id="57" name="原创设计师QQ：598969553     _22"/>
          <p:cNvSpPr/>
          <p:nvPr/>
        </p:nvSpPr>
        <p:spPr>
          <a:xfrm>
            <a:off x="727643" y="3064920"/>
            <a:ext cx="459125" cy="457137"/>
          </a:xfrm>
          <a:custGeom>
            <a:avLst/>
            <a:gdLst/>
            <a:ahLst/>
            <a:cxnLst/>
            <a:rect l="0" t="0" r="0" b="0"/>
            <a:pathLst>
              <a:path w="120000" h="120000" extrusionOk="0">
                <a:moveTo>
                  <a:pt x="59999" y="0"/>
                </a:moveTo>
                <a:cubicBezTo>
                  <a:pt x="26842" y="0"/>
                  <a:pt x="0" y="26960"/>
                  <a:pt x="0" y="60264"/>
                </a:cubicBezTo>
                <a:cubicBezTo>
                  <a:pt x="0" y="84581"/>
                  <a:pt x="14736" y="105726"/>
                  <a:pt x="35789" y="115242"/>
                </a:cubicBezTo>
                <a:cubicBezTo>
                  <a:pt x="35789" y="111013"/>
                  <a:pt x="35789" y="105726"/>
                  <a:pt x="36842" y="101497"/>
                </a:cubicBezTo>
                <a:cubicBezTo>
                  <a:pt x="38421" y="96740"/>
                  <a:pt x="44736" y="68722"/>
                  <a:pt x="44736" y="68722"/>
                </a:cubicBezTo>
                <a:cubicBezTo>
                  <a:pt x="44736" y="68722"/>
                  <a:pt x="42631" y="64493"/>
                  <a:pt x="42631" y="59207"/>
                </a:cubicBezTo>
                <a:cubicBezTo>
                  <a:pt x="42631" y="50220"/>
                  <a:pt x="47894" y="43348"/>
                  <a:pt x="54210" y="43348"/>
                </a:cubicBezTo>
                <a:cubicBezTo>
                  <a:pt x="59999" y="43348"/>
                  <a:pt x="62631" y="47577"/>
                  <a:pt x="62631" y="52334"/>
                </a:cubicBezTo>
                <a:cubicBezTo>
                  <a:pt x="62631" y="58149"/>
                  <a:pt x="58947" y="66079"/>
                  <a:pt x="57368" y="74008"/>
                </a:cubicBezTo>
                <a:cubicBezTo>
                  <a:pt x="55789" y="80352"/>
                  <a:pt x="60526" y="85638"/>
                  <a:pt x="66842" y="85638"/>
                </a:cubicBezTo>
                <a:cubicBezTo>
                  <a:pt x="77894" y="85638"/>
                  <a:pt x="85789" y="70837"/>
                  <a:pt x="85789" y="53392"/>
                </a:cubicBezTo>
                <a:cubicBezTo>
                  <a:pt x="85789" y="40176"/>
                  <a:pt x="76842" y="30132"/>
                  <a:pt x="60526" y="30132"/>
                </a:cubicBezTo>
                <a:cubicBezTo>
                  <a:pt x="42631" y="30132"/>
                  <a:pt x="31052" y="43876"/>
                  <a:pt x="31052" y="59207"/>
                </a:cubicBezTo>
                <a:cubicBezTo>
                  <a:pt x="31052" y="64493"/>
                  <a:pt x="32631" y="68193"/>
                  <a:pt x="35263" y="70837"/>
                </a:cubicBezTo>
                <a:cubicBezTo>
                  <a:pt x="36315" y="72422"/>
                  <a:pt x="36315" y="72951"/>
                  <a:pt x="35789" y="74537"/>
                </a:cubicBezTo>
                <a:cubicBezTo>
                  <a:pt x="35789" y="75594"/>
                  <a:pt x="35263" y="78237"/>
                  <a:pt x="34736" y="79295"/>
                </a:cubicBezTo>
                <a:cubicBezTo>
                  <a:pt x="34210" y="80881"/>
                  <a:pt x="33157" y="81409"/>
                  <a:pt x="31578" y="80881"/>
                </a:cubicBezTo>
                <a:cubicBezTo>
                  <a:pt x="23157" y="77180"/>
                  <a:pt x="19473" y="68193"/>
                  <a:pt x="19473" y="57621"/>
                </a:cubicBezTo>
                <a:cubicBezTo>
                  <a:pt x="19473" y="40704"/>
                  <a:pt x="33684" y="20088"/>
                  <a:pt x="62105" y="20088"/>
                </a:cubicBezTo>
                <a:cubicBezTo>
                  <a:pt x="85263" y="20088"/>
                  <a:pt x="100526" y="37004"/>
                  <a:pt x="100526" y="54449"/>
                </a:cubicBezTo>
                <a:cubicBezTo>
                  <a:pt x="100526" y="78237"/>
                  <a:pt x="87368" y="95682"/>
                  <a:pt x="67894" y="95682"/>
                </a:cubicBezTo>
                <a:cubicBezTo>
                  <a:pt x="61578" y="95682"/>
                  <a:pt x="55263" y="92511"/>
                  <a:pt x="53157" y="88281"/>
                </a:cubicBezTo>
                <a:cubicBezTo>
                  <a:pt x="53157" y="88281"/>
                  <a:pt x="49999" y="102026"/>
                  <a:pt x="48947" y="104669"/>
                </a:cubicBezTo>
                <a:cubicBezTo>
                  <a:pt x="47894" y="109427"/>
                  <a:pt x="45263" y="114185"/>
                  <a:pt x="43157" y="117885"/>
                </a:cubicBezTo>
                <a:cubicBezTo>
                  <a:pt x="48421" y="119471"/>
                  <a:pt x="54210" y="120000"/>
                  <a:pt x="59999" y="120000"/>
                </a:cubicBezTo>
                <a:cubicBezTo>
                  <a:pt x="93157" y="120000"/>
                  <a:pt x="119999" y="93039"/>
                  <a:pt x="119999" y="60264"/>
                </a:cubicBezTo>
                <a:cubicBezTo>
                  <a:pt x="119999" y="26960"/>
                  <a:pt x="93157" y="0"/>
                  <a:pt x="59999" y="0"/>
                </a:cubicBezTo>
                <a:close/>
              </a:path>
            </a:pathLst>
          </a:custGeom>
          <a:solidFill>
            <a:schemeClr val="accent1"/>
          </a:solidFill>
          <a:ln>
            <a:noFill/>
          </a:ln>
        </p:spPr>
        <p:txBody>
          <a:bodyPr lIns="91413" tIns="45700" rIns="91413" bIns="45700" anchor="t" anchorCtr="0">
            <a:noAutofit/>
          </a:bodyPr>
          <a:lstStyle/>
          <a:p>
            <a:endParaRPr sz="1800">
              <a:solidFill>
                <a:schemeClr val="dk1"/>
              </a:solidFill>
              <a:latin typeface="+mn-ea"/>
              <a:ea typeface="+mn-ea"/>
              <a:cs typeface="Calibri"/>
              <a:sym typeface="Calibri"/>
            </a:endParaRPr>
          </a:p>
        </p:txBody>
      </p:sp>
      <p:grpSp>
        <p:nvGrpSpPr>
          <p:cNvPr id="49" name="原创设计师QQ：598969553     _23"/>
          <p:cNvGrpSpPr/>
          <p:nvPr/>
        </p:nvGrpSpPr>
        <p:grpSpPr>
          <a:xfrm>
            <a:off x="1375958" y="4716060"/>
            <a:ext cx="1809545" cy="1361968"/>
            <a:chOff x="15267970" y="9715995"/>
            <a:chExt cx="3620504" cy="2723935"/>
          </a:xfrm>
        </p:grpSpPr>
        <p:sp>
          <p:nvSpPr>
            <p:cNvPr id="59" name="Shape 828"/>
            <p:cNvSpPr/>
            <p:nvPr/>
          </p:nvSpPr>
          <p:spPr>
            <a:xfrm>
              <a:off x="15431910" y="11790528"/>
              <a:ext cx="2832406" cy="564524"/>
            </a:xfrm>
            <a:custGeom>
              <a:avLst/>
              <a:gdLst/>
              <a:ahLst/>
              <a:cxnLst/>
              <a:rect l="0" t="0" r="0" b="0"/>
              <a:pathLst>
                <a:path w="120000" h="120000" extrusionOk="0">
                  <a:moveTo>
                    <a:pt x="60056" y="0"/>
                  </a:moveTo>
                  <a:lnTo>
                    <a:pt x="0" y="59620"/>
                  </a:lnTo>
                  <a:lnTo>
                    <a:pt x="60056" y="119905"/>
                  </a:lnTo>
                  <a:lnTo>
                    <a:pt x="119981" y="59620"/>
                  </a:lnTo>
                  <a:lnTo>
                    <a:pt x="60056" y="0"/>
                  </a:lnTo>
                </a:path>
              </a:pathLst>
            </a:custGeom>
            <a:solidFill>
              <a:srgbClr val="A68C5D"/>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60" name="Shape 829"/>
            <p:cNvSpPr/>
            <p:nvPr/>
          </p:nvSpPr>
          <p:spPr>
            <a:xfrm>
              <a:off x="16850089" y="9915356"/>
              <a:ext cx="1414227" cy="2524575"/>
            </a:xfrm>
            <a:custGeom>
              <a:avLst/>
              <a:gdLst/>
              <a:ahLst/>
              <a:cxnLst/>
              <a:rect l="0" t="0" r="0" b="0"/>
              <a:pathLst>
                <a:path w="120000" h="120000" extrusionOk="0">
                  <a:moveTo>
                    <a:pt x="119962" y="0"/>
                  </a:moveTo>
                  <a:lnTo>
                    <a:pt x="119962" y="102501"/>
                  </a:lnTo>
                  <a:lnTo>
                    <a:pt x="0" y="119978"/>
                  </a:lnTo>
                  <a:lnTo>
                    <a:pt x="0" y="9440"/>
                  </a:lnTo>
                  <a:lnTo>
                    <a:pt x="119962" y="0"/>
                  </a:lnTo>
                </a:path>
              </a:pathLst>
            </a:custGeom>
            <a:solidFill>
              <a:srgbClr val="AF9374"/>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61" name="Shape 830"/>
            <p:cNvSpPr/>
            <p:nvPr/>
          </p:nvSpPr>
          <p:spPr>
            <a:xfrm>
              <a:off x="16850089" y="9715995"/>
              <a:ext cx="1414227" cy="396746"/>
            </a:xfrm>
            <a:custGeom>
              <a:avLst/>
              <a:gdLst/>
              <a:ahLst/>
              <a:cxnLst/>
              <a:rect l="0" t="0" r="0" b="0"/>
              <a:pathLst>
                <a:path w="120000" h="120000" extrusionOk="0">
                  <a:moveTo>
                    <a:pt x="0" y="0"/>
                  </a:moveTo>
                  <a:lnTo>
                    <a:pt x="119962" y="59932"/>
                  </a:lnTo>
                  <a:lnTo>
                    <a:pt x="0" y="119865"/>
                  </a:lnTo>
                  <a:lnTo>
                    <a:pt x="0" y="0"/>
                  </a:lnTo>
                </a:path>
              </a:pathLst>
            </a:custGeom>
            <a:solidFill>
              <a:srgbClr val="6C543C"/>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62" name="Shape 831"/>
            <p:cNvSpPr/>
            <p:nvPr/>
          </p:nvSpPr>
          <p:spPr>
            <a:xfrm>
              <a:off x="15431910" y="9715995"/>
              <a:ext cx="1416204" cy="396746"/>
            </a:xfrm>
            <a:custGeom>
              <a:avLst/>
              <a:gdLst/>
              <a:ahLst/>
              <a:cxnLst/>
              <a:rect l="0" t="0" r="0" b="0"/>
              <a:pathLst>
                <a:path w="120000" h="120000" extrusionOk="0">
                  <a:moveTo>
                    <a:pt x="0" y="59932"/>
                  </a:moveTo>
                  <a:lnTo>
                    <a:pt x="119962" y="0"/>
                  </a:lnTo>
                  <a:lnTo>
                    <a:pt x="119962" y="119865"/>
                  </a:lnTo>
                  <a:lnTo>
                    <a:pt x="0" y="59932"/>
                  </a:lnTo>
                </a:path>
              </a:pathLst>
            </a:custGeom>
            <a:solidFill>
              <a:srgbClr val="A68C5D"/>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63" name="Shape 832"/>
            <p:cNvSpPr/>
            <p:nvPr/>
          </p:nvSpPr>
          <p:spPr>
            <a:xfrm>
              <a:off x="16850089" y="10041682"/>
              <a:ext cx="1414227" cy="982984"/>
            </a:xfrm>
            <a:custGeom>
              <a:avLst/>
              <a:gdLst/>
              <a:ahLst/>
              <a:cxnLst/>
              <a:rect l="0" t="0" r="0" b="0"/>
              <a:pathLst>
                <a:path w="120000" h="120000" extrusionOk="0">
                  <a:moveTo>
                    <a:pt x="119962" y="0"/>
                  </a:moveTo>
                  <a:lnTo>
                    <a:pt x="0" y="8672"/>
                  </a:lnTo>
                  <a:lnTo>
                    <a:pt x="52291" y="119945"/>
                  </a:lnTo>
                  <a:lnTo>
                    <a:pt x="119962" y="96436"/>
                  </a:lnTo>
                  <a:lnTo>
                    <a:pt x="119962" y="0"/>
                  </a:lnTo>
                </a:path>
              </a:pathLst>
            </a:custGeom>
            <a:solidFill>
              <a:srgbClr val="6C543C"/>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64" name="Shape 833"/>
            <p:cNvSpPr/>
            <p:nvPr/>
          </p:nvSpPr>
          <p:spPr>
            <a:xfrm>
              <a:off x="16850089" y="9915356"/>
              <a:ext cx="2038386" cy="961273"/>
            </a:xfrm>
            <a:custGeom>
              <a:avLst/>
              <a:gdLst/>
              <a:ahLst/>
              <a:cxnLst/>
              <a:rect l="0" t="0" r="0" b="0"/>
              <a:pathLst>
                <a:path w="120000" h="120000" extrusionOk="0">
                  <a:moveTo>
                    <a:pt x="0" y="24746"/>
                  </a:moveTo>
                  <a:lnTo>
                    <a:pt x="44976" y="119944"/>
                  </a:lnTo>
                  <a:lnTo>
                    <a:pt x="119973" y="77919"/>
                  </a:lnTo>
                  <a:lnTo>
                    <a:pt x="83186" y="0"/>
                  </a:lnTo>
                  <a:lnTo>
                    <a:pt x="0" y="24746"/>
                  </a:lnTo>
                </a:path>
              </a:pathLst>
            </a:custGeom>
            <a:solidFill>
              <a:srgbClr val="BFA27E"/>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65" name="Shape 834"/>
            <p:cNvSpPr/>
            <p:nvPr/>
          </p:nvSpPr>
          <p:spPr>
            <a:xfrm>
              <a:off x="15267970" y="9915356"/>
              <a:ext cx="161965" cy="805337"/>
            </a:xfrm>
            <a:custGeom>
              <a:avLst/>
              <a:gdLst/>
              <a:ahLst/>
              <a:cxnLst/>
              <a:rect l="0" t="0" r="0" b="0"/>
              <a:pathLst>
                <a:path w="120000" h="120000" extrusionOk="0">
                  <a:moveTo>
                    <a:pt x="119671" y="0"/>
                  </a:moveTo>
                  <a:lnTo>
                    <a:pt x="119671" y="0"/>
                  </a:lnTo>
                  <a:cubicBezTo>
                    <a:pt x="100273" y="465"/>
                    <a:pt x="0" y="119933"/>
                    <a:pt x="0" y="119933"/>
                  </a:cubicBezTo>
                  <a:cubicBezTo>
                    <a:pt x="119671" y="119933"/>
                    <a:pt x="119671" y="119933"/>
                    <a:pt x="119671" y="119933"/>
                  </a:cubicBezTo>
                  <a:lnTo>
                    <a:pt x="119671" y="0"/>
                  </a:lnTo>
                </a:path>
              </a:pathLst>
            </a:custGeom>
            <a:solidFill>
              <a:srgbClr val="A68C5D"/>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66" name="Shape 835"/>
            <p:cNvSpPr/>
            <p:nvPr/>
          </p:nvSpPr>
          <p:spPr>
            <a:xfrm>
              <a:off x="15431910" y="9915356"/>
              <a:ext cx="1416204" cy="2524575"/>
            </a:xfrm>
            <a:custGeom>
              <a:avLst/>
              <a:gdLst/>
              <a:ahLst/>
              <a:cxnLst/>
              <a:rect l="0" t="0" r="0" b="0"/>
              <a:pathLst>
                <a:path w="120000" h="120000" extrusionOk="0">
                  <a:moveTo>
                    <a:pt x="119962" y="9440"/>
                  </a:moveTo>
                  <a:lnTo>
                    <a:pt x="119962" y="119978"/>
                  </a:lnTo>
                  <a:lnTo>
                    <a:pt x="0" y="102501"/>
                  </a:lnTo>
                  <a:lnTo>
                    <a:pt x="0" y="0"/>
                  </a:lnTo>
                  <a:lnTo>
                    <a:pt x="119962" y="9440"/>
                  </a:lnTo>
                </a:path>
              </a:pathLst>
            </a:custGeom>
            <a:solidFill>
              <a:srgbClr val="745B3F"/>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grpSp>
      <p:grpSp>
        <p:nvGrpSpPr>
          <p:cNvPr id="52" name="原创设计师QQ：598969553     _24"/>
          <p:cNvGrpSpPr/>
          <p:nvPr/>
        </p:nvGrpSpPr>
        <p:grpSpPr>
          <a:xfrm>
            <a:off x="2514204" y="4615393"/>
            <a:ext cx="344534" cy="248708"/>
            <a:chOff x="14911401" y="9627338"/>
            <a:chExt cx="735347" cy="530615"/>
          </a:xfrm>
        </p:grpSpPr>
        <p:sp>
          <p:nvSpPr>
            <p:cNvPr id="68" name="Shape 837"/>
            <p:cNvSpPr/>
            <p:nvPr/>
          </p:nvSpPr>
          <p:spPr>
            <a:xfrm>
              <a:off x="14911401" y="9627338"/>
              <a:ext cx="735347" cy="530615"/>
            </a:xfrm>
            <a:custGeom>
              <a:avLst/>
              <a:gdLst/>
              <a:ahLst/>
              <a:cxnLst/>
              <a:rect l="0" t="0" r="0" b="0"/>
              <a:pathLst>
                <a:path w="120000" h="120000" extrusionOk="0">
                  <a:moveTo>
                    <a:pt x="118911" y="97809"/>
                  </a:moveTo>
                  <a:lnTo>
                    <a:pt x="118911" y="97809"/>
                  </a:lnTo>
                  <a:cubicBezTo>
                    <a:pt x="119922" y="92746"/>
                    <a:pt x="119922" y="87791"/>
                    <a:pt x="119922" y="83482"/>
                  </a:cubicBezTo>
                  <a:cubicBezTo>
                    <a:pt x="119922" y="37163"/>
                    <a:pt x="93186" y="0"/>
                    <a:pt x="59689" y="0"/>
                  </a:cubicBezTo>
                  <a:cubicBezTo>
                    <a:pt x="26813" y="0"/>
                    <a:pt x="0" y="37163"/>
                    <a:pt x="0" y="83482"/>
                  </a:cubicBezTo>
                  <a:cubicBezTo>
                    <a:pt x="0" y="96301"/>
                    <a:pt x="2098" y="108473"/>
                    <a:pt x="5673" y="119892"/>
                  </a:cubicBezTo>
                  <a:lnTo>
                    <a:pt x="118911" y="97809"/>
                  </a:lnTo>
                </a:path>
              </a:pathLst>
            </a:custGeom>
            <a:solidFill>
              <a:schemeClr val="accen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69" name="Shape 838"/>
            <p:cNvSpPr/>
            <p:nvPr/>
          </p:nvSpPr>
          <p:spPr>
            <a:xfrm>
              <a:off x="15090498" y="9808420"/>
              <a:ext cx="379263" cy="307420"/>
            </a:xfrm>
            <a:custGeom>
              <a:avLst/>
              <a:gdLst/>
              <a:ahLst/>
              <a:cxnLst/>
              <a:rect l="0" t="0" r="0" b="0"/>
              <a:pathLst>
                <a:path w="120000" h="120000" extrusionOk="0">
                  <a:moveTo>
                    <a:pt x="119849" y="14584"/>
                  </a:moveTo>
                  <a:lnTo>
                    <a:pt x="119849" y="14584"/>
                  </a:lnTo>
                  <a:cubicBezTo>
                    <a:pt x="115778" y="16984"/>
                    <a:pt x="110804" y="18276"/>
                    <a:pt x="105829" y="19569"/>
                  </a:cubicBezTo>
                  <a:cubicBezTo>
                    <a:pt x="110804" y="15876"/>
                    <a:pt x="114874" y="9784"/>
                    <a:pt x="116834" y="2400"/>
                  </a:cubicBezTo>
                  <a:cubicBezTo>
                    <a:pt x="111859" y="6092"/>
                    <a:pt x="106884" y="8492"/>
                    <a:pt x="100854" y="9784"/>
                  </a:cubicBezTo>
                  <a:cubicBezTo>
                    <a:pt x="96783" y="3692"/>
                    <a:pt x="90904" y="0"/>
                    <a:pt x="82914" y="0"/>
                  </a:cubicBezTo>
                  <a:cubicBezTo>
                    <a:pt x="69949" y="0"/>
                    <a:pt x="58944" y="14584"/>
                    <a:pt x="58944" y="30461"/>
                  </a:cubicBezTo>
                  <a:cubicBezTo>
                    <a:pt x="58944" y="32861"/>
                    <a:pt x="58944" y="35446"/>
                    <a:pt x="58944" y="37846"/>
                  </a:cubicBezTo>
                  <a:cubicBezTo>
                    <a:pt x="38894" y="36553"/>
                    <a:pt x="20954" y="24369"/>
                    <a:pt x="9045" y="6092"/>
                  </a:cubicBezTo>
                  <a:cubicBezTo>
                    <a:pt x="6934" y="10892"/>
                    <a:pt x="4974" y="15876"/>
                    <a:pt x="4974" y="20676"/>
                  </a:cubicBezTo>
                  <a:cubicBezTo>
                    <a:pt x="4974" y="31753"/>
                    <a:pt x="9949" y="40246"/>
                    <a:pt x="15979" y="46338"/>
                  </a:cubicBezTo>
                  <a:cubicBezTo>
                    <a:pt x="12060" y="46338"/>
                    <a:pt x="7989" y="45230"/>
                    <a:pt x="4974" y="42646"/>
                  </a:cubicBezTo>
                  <a:lnTo>
                    <a:pt x="4974" y="42646"/>
                  </a:lnTo>
                  <a:cubicBezTo>
                    <a:pt x="4974" y="57415"/>
                    <a:pt x="14020" y="69600"/>
                    <a:pt x="25025" y="72000"/>
                  </a:cubicBezTo>
                  <a:cubicBezTo>
                    <a:pt x="22914" y="73292"/>
                    <a:pt x="20954" y="73292"/>
                    <a:pt x="17939" y="73292"/>
                  </a:cubicBezTo>
                  <a:cubicBezTo>
                    <a:pt x="17035" y="73292"/>
                    <a:pt x="14924" y="73292"/>
                    <a:pt x="14020" y="73292"/>
                  </a:cubicBezTo>
                  <a:cubicBezTo>
                    <a:pt x="17035" y="84369"/>
                    <a:pt x="25929" y="94153"/>
                    <a:pt x="36934" y="94153"/>
                  </a:cubicBezTo>
                  <a:cubicBezTo>
                    <a:pt x="28040" y="101353"/>
                    <a:pt x="17939" y="106338"/>
                    <a:pt x="6030" y="106338"/>
                  </a:cubicBezTo>
                  <a:cubicBezTo>
                    <a:pt x="4070" y="106338"/>
                    <a:pt x="1959" y="106338"/>
                    <a:pt x="0" y="106338"/>
                  </a:cubicBezTo>
                  <a:cubicBezTo>
                    <a:pt x="11005" y="114830"/>
                    <a:pt x="23969" y="119815"/>
                    <a:pt x="37989" y="119815"/>
                  </a:cubicBezTo>
                  <a:cubicBezTo>
                    <a:pt x="82914" y="119815"/>
                    <a:pt x="107788" y="74584"/>
                    <a:pt x="107788" y="34153"/>
                  </a:cubicBezTo>
                  <a:cubicBezTo>
                    <a:pt x="107788" y="30461"/>
                    <a:pt x="107788" y="30461"/>
                    <a:pt x="107788" y="30461"/>
                  </a:cubicBezTo>
                  <a:cubicBezTo>
                    <a:pt x="112763" y="25661"/>
                    <a:pt x="116834" y="20676"/>
                    <a:pt x="119849" y="14584"/>
                  </a:cubicBezTo>
                  <a:close/>
                  <a:moveTo>
                    <a:pt x="119849" y="14584"/>
                  </a:moveTo>
                  <a:lnTo>
                    <a:pt x="119849" y="14584"/>
                  </a:lnTo>
                  <a:close/>
                </a:path>
              </a:pathLst>
            </a:custGeom>
            <a:solidFill>
              <a:schemeClr val="l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grpSp>
      <p:sp>
        <p:nvSpPr>
          <p:cNvPr id="70" name="原创设计师QQ：598969553     _25"/>
          <p:cNvSpPr/>
          <p:nvPr/>
        </p:nvSpPr>
        <p:spPr>
          <a:xfrm>
            <a:off x="5605183" y="2375767"/>
            <a:ext cx="2541290" cy="1169551"/>
          </a:xfrm>
          <a:prstGeom prst="rect">
            <a:avLst/>
          </a:prstGeom>
        </p:spPr>
        <p:txBody>
          <a:bodyPr wrap="square">
            <a:spAutoFit/>
          </a:bodyPr>
          <a:lstStyle/>
          <a:p>
            <a:r>
              <a:rPr lang="en-US" sz="1400" dirty="0" smtClean="0"/>
              <a:t>the evaluation is the most detailed and comprehensive Chinese postgraduate disciplines evaluation report at home and abroad</a:t>
            </a:r>
            <a:endParaRPr lang="en-US" altLang="zh-CN" sz="1400" dirty="0">
              <a:solidFill>
                <a:schemeClr val="tx1">
                  <a:lumMod val="75000"/>
                  <a:lumOff val="25000"/>
                </a:schemeClr>
              </a:solidFill>
            </a:endParaRPr>
          </a:p>
        </p:txBody>
      </p:sp>
      <p:sp>
        <p:nvSpPr>
          <p:cNvPr id="71" name="原创设计师QQ：598969553     _26"/>
          <p:cNvSpPr/>
          <p:nvPr/>
        </p:nvSpPr>
        <p:spPr>
          <a:xfrm>
            <a:off x="5605183" y="3736545"/>
            <a:ext cx="2288197" cy="1169551"/>
          </a:xfrm>
          <a:prstGeom prst="rect">
            <a:avLst/>
          </a:prstGeom>
        </p:spPr>
        <p:txBody>
          <a:bodyPr wrap="square">
            <a:spAutoFit/>
          </a:bodyPr>
          <a:lstStyle/>
          <a:p>
            <a:r>
              <a:rPr lang="en-US" sz="1400" dirty="0" smtClean="0"/>
              <a:t>paying more attention to preponderant and key disciplines, and taking account of the scale of the discipline simultaneously</a:t>
            </a:r>
            <a:endParaRPr lang="en-US" altLang="zh-CN" sz="1400" dirty="0">
              <a:solidFill>
                <a:schemeClr val="tx1">
                  <a:lumMod val="75000"/>
                  <a:lumOff val="25000"/>
                </a:schemeClr>
              </a:solidFill>
            </a:endParaRPr>
          </a:p>
        </p:txBody>
      </p:sp>
      <p:sp>
        <p:nvSpPr>
          <p:cNvPr id="72" name="原创设计师QQ：598969553     _27"/>
          <p:cNvSpPr/>
          <p:nvPr/>
        </p:nvSpPr>
        <p:spPr>
          <a:xfrm>
            <a:off x="8894976" y="2458895"/>
            <a:ext cx="2288197" cy="738664"/>
          </a:xfrm>
          <a:prstGeom prst="rect">
            <a:avLst/>
          </a:prstGeom>
        </p:spPr>
        <p:txBody>
          <a:bodyPr wrap="square">
            <a:spAutoFit/>
          </a:bodyPr>
          <a:lstStyle/>
          <a:p>
            <a:r>
              <a:rPr lang="en-US" sz="1400" dirty="0" smtClean="0"/>
              <a:t>this evaluation combines score and  ranking together</a:t>
            </a:r>
            <a:endParaRPr lang="en-US" altLang="zh-CN" sz="1400" dirty="0">
              <a:solidFill>
                <a:schemeClr val="tx1">
                  <a:lumMod val="75000"/>
                  <a:lumOff val="25000"/>
                </a:schemeClr>
              </a:solidFill>
            </a:endParaRPr>
          </a:p>
        </p:txBody>
      </p:sp>
      <p:sp>
        <p:nvSpPr>
          <p:cNvPr id="73" name="原创设计师QQ：598969553     _28"/>
          <p:cNvSpPr/>
          <p:nvPr/>
        </p:nvSpPr>
        <p:spPr>
          <a:xfrm>
            <a:off x="8894976" y="3736545"/>
            <a:ext cx="2790343" cy="2031325"/>
          </a:xfrm>
          <a:prstGeom prst="rect">
            <a:avLst/>
          </a:prstGeom>
        </p:spPr>
        <p:txBody>
          <a:bodyPr wrap="square">
            <a:spAutoFit/>
          </a:bodyPr>
          <a:lstStyle/>
          <a:p>
            <a:r>
              <a:rPr lang="en-US" sz="1400" dirty="0" smtClean="0"/>
              <a:t>we adhere to the idea of “evaluate by categories and compare among the same category”, putting all the universities who provide postgraduate programs in to 10 categories according to Ministry of Education’s higher education running index</a:t>
            </a:r>
            <a:endParaRPr lang="en-US" altLang="zh-CN" sz="1400" dirty="0">
              <a:solidFill>
                <a:schemeClr val="tx1">
                  <a:lumMod val="75000"/>
                  <a:lumOff val="25000"/>
                </a:schemeClr>
              </a:solidFill>
            </a:endParaRPr>
          </a:p>
        </p:txBody>
      </p:sp>
      <p:pic>
        <p:nvPicPr>
          <p:cNvPr id="75" name="Picture 64"/>
          <p:cNvPicPr>
            <a:picLocks noGrp="1" noSelect="1" noRot="1" noChangeAspect="1" noMove="1" noResize="1" noChangeShapeType="1"/>
          </p:cNvPicPr>
          <p:nvPr/>
        </p:nvPicPr>
        <p:blipFill>
          <a:blip r:embed="rId3" cstate="screen">
            <a:extLst>
              <a:ext uri="{28A0092B-C50C-407E-A947-70E740481C1C}">
                <a14:useLocalDpi xmlns:a14="http://schemas.microsoft.com/office/drawing/2010/main"/>
              </a:ext>
            </a:extLst>
          </a:blip>
          <a:stretch>
            <a:fillRect/>
          </a:stretch>
        </p:blipFill>
        <p:spPr>
          <a:xfrm>
            <a:off x="5107616" y="27865564"/>
            <a:ext cx="1976768" cy="511028"/>
          </a:xfrm>
          <a:prstGeom prst="rect">
            <a:avLst/>
          </a:prstGeom>
        </p:spPr>
      </p:pic>
      <p:grpSp>
        <p:nvGrpSpPr>
          <p:cNvPr id="58" name="原创设计师QQ：598969553     _18"/>
          <p:cNvGrpSpPr/>
          <p:nvPr/>
        </p:nvGrpSpPr>
        <p:grpSpPr>
          <a:xfrm>
            <a:off x="5017697" y="1221876"/>
            <a:ext cx="385009" cy="385891"/>
            <a:chOff x="19352642" y="7299628"/>
            <a:chExt cx="770319" cy="771782"/>
          </a:xfrm>
        </p:grpSpPr>
        <p:sp>
          <p:nvSpPr>
            <p:cNvPr id="79" name="Shape 819"/>
            <p:cNvSpPr/>
            <p:nvPr/>
          </p:nvSpPr>
          <p:spPr>
            <a:xfrm>
              <a:off x="19352642" y="7299628"/>
              <a:ext cx="770319" cy="771782"/>
            </a:xfrm>
            <a:custGeom>
              <a:avLst/>
              <a:gdLst/>
              <a:ahLst/>
              <a:cxnLst/>
              <a:rect l="0" t="0" r="0" b="0"/>
              <a:pathLst>
                <a:path w="120000" h="120000" extrusionOk="0">
                  <a:moveTo>
                    <a:pt x="119930" y="60173"/>
                  </a:moveTo>
                  <a:lnTo>
                    <a:pt x="119930" y="60173"/>
                  </a:lnTo>
                  <a:cubicBezTo>
                    <a:pt x="119930" y="93279"/>
                    <a:pt x="93186" y="119930"/>
                    <a:pt x="59965" y="119930"/>
                  </a:cubicBezTo>
                  <a:cubicBezTo>
                    <a:pt x="26744" y="119930"/>
                    <a:pt x="0" y="93279"/>
                    <a:pt x="0" y="60173"/>
                  </a:cubicBezTo>
                  <a:cubicBezTo>
                    <a:pt x="0" y="27137"/>
                    <a:pt x="26744" y="0"/>
                    <a:pt x="59965" y="0"/>
                  </a:cubicBezTo>
                  <a:cubicBezTo>
                    <a:pt x="93186" y="0"/>
                    <a:pt x="119930" y="27137"/>
                    <a:pt x="119930" y="60173"/>
                  </a:cubicBezTo>
                </a:path>
              </a:pathLst>
            </a:custGeom>
            <a:solidFill>
              <a:schemeClr val="accent4"/>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80" name="Shape 820"/>
            <p:cNvSpPr/>
            <p:nvPr/>
          </p:nvSpPr>
          <p:spPr>
            <a:xfrm>
              <a:off x="19520870" y="7547767"/>
              <a:ext cx="426498" cy="214098"/>
            </a:xfrm>
            <a:custGeom>
              <a:avLst/>
              <a:gdLst/>
              <a:ahLst/>
              <a:cxnLst/>
              <a:rect l="0" t="0" r="0" b="0"/>
              <a:pathLst>
                <a:path w="120000" h="120000" extrusionOk="0">
                  <a:moveTo>
                    <a:pt x="3647" y="118253"/>
                  </a:moveTo>
                  <a:lnTo>
                    <a:pt x="3647" y="118253"/>
                  </a:lnTo>
                  <a:cubicBezTo>
                    <a:pt x="5157" y="119750"/>
                    <a:pt x="6666" y="119750"/>
                    <a:pt x="8805" y="118253"/>
                  </a:cubicBezTo>
                  <a:cubicBezTo>
                    <a:pt x="19874" y="118253"/>
                    <a:pt x="29433" y="112515"/>
                    <a:pt x="38238" y="100790"/>
                  </a:cubicBezTo>
                  <a:cubicBezTo>
                    <a:pt x="40503" y="99293"/>
                    <a:pt x="41886" y="97796"/>
                    <a:pt x="42641" y="95051"/>
                  </a:cubicBezTo>
                  <a:cubicBezTo>
                    <a:pt x="43396" y="92058"/>
                    <a:pt x="43396" y="87567"/>
                    <a:pt x="42641" y="83326"/>
                  </a:cubicBezTo>
                  <a:cubicBezTo>
                    <a:pt x="42641" y="83326"/>
                    <a:pt x="42641" y="83326"/>
                    <a:pt x="42641" y="81829"/>
                  </a:cubicBezTo>
                  <a:cubicBezTo>
                    <a:pt x="36100" y="62869"/>
                    <a:pt x="36100" y="62869"/>
                    <a:pt x="36100" y="62869"/>
                  </a:cubicBezTo>
                  <a:cubicBezTo>
                    <a:pt x="50817" y="54137"/>
                    <a:pt x="64779" y="51143"/>
                    <a:pt x="80251" y="52640"/>
                  </a:cubicBezTo>
                  <a:cubicBezTo>
                    <a:pt x="76477" y="74594"/>
                    <a:pt x="76477" y="74594"/>
                    <a:pt x="76477" y="74594"/>
                  </a:cubicBezTo>
                  <a:cubicBezTo>
                    <a:pt x="76477" y="75841"/>
                    <a:pt x="75723" y="75841"/>
                    <a:pt x="75723" y="75841"/>
                  </a:cubicBezTo>
                  <a:cubicBezTo>
                    <a:pt x="75723" y="80332"/>
                    <a:pt x="76477" y="84823"/>
                    <a:pt x="77987" y="86070"/>
                  </a:cubicBezTo>
                  <a:cubicBezTo>
                    <a:pt x="78742" y="89064"/>
                    <a:pt x="80251" y="90561"/>
                    <a:pt x="82389" y="90561"/>
                  </a:cubicBezTo>
                  <a:cubicBezTo>
                    <a:pt x="91949" y="97796"/>
                    <a:pt x="103018" y="99293"/>
                    <a:pt x="113333" y="93555"/>
                  </a:cubicBezTo>
                  <a:cubicBezTo>
                    <a:pt x="115471" y="95051"/>
                    <a:pt x="116981" y="93555"/>
                    <a:pt x="117735" y="90561"/>
                  </a:cubicBezTo>
                  <a:cubicBezTo>
                    <a:pt x="119245" y="89064"/>
                    <a:pt x="119874" y="86070"/>
                    <a:pt x="119874" y="81829"/>
                  </a:cubicBezTo>
                  <a:lnTo>
                    <a:pt x="119874" y="80332"/>
                  </a:lnTo>
                  <a:cubicBezTo>
                    <a:pt x="114842" y="27692"/>
                    <a:pt x="114842" y="27692"/>
                    <a:pt x="114842" y="27692"/>
                  </a:cubicBezTo>
                  <a:cubicBezTo>
                    <a:pt x="114088" y="27692"/>
                    <a:pt x="114088" y="26444"/>
                    <a:pt x="114088" y="26444"/>
                  </a:cubicBezTo>
                  <a:cubicBezTo>
                    <a:pt x="114088" y="24948"/>
                    <a:pt x="113333" y="24948"/>
                    <a:pt x="112578" y="24948"/>
                  </a:cubicBezTo>
                  <a:cubicBezTo>
                    <a:pt x="73584" y="0"/>
                    <a:pt x="36100" y="10228"/>
                    <a:pt x="754" y="51143"/>
                  </a:cubicBezTo>
                  <a:cubicBezTo>
                    <a:pt x="754" y="51143"/>
                    <a:pt x="754" y="51143"/>
                    <a:pt x="0" y="51143"/>
                  </a:cubicBezTo>
                  <a:cubicBezTo>
                    <a:pt x="0" y="52640"/>
                    <a:pt x="0" y="54137"/>
                    <a:pt x="0" y="54137"/>
                  </a:cubicBezTo>
                  <a:cubicBezTo>
                    <a:pt x="754" y="108024"/>
                    <a:pt x="754" y="108024"/>
                    <a:pt x="754" y="108024"/>
                  </a:cubicBezTo>
                  <a:cubicBezTo>
                    <a:pt x="754" y="108024"/>
                    <a:pt x="754" y="108024"/>
                    <a:pt x="754" y="109521"/>
                  </a:cubicBezTo>
                  <a:cubicBezTo>
                    <a:pt x="1383" y="114012"/>
                    <a:pt x="2138" y="116756"/>
                    <a:pt x="3647" y="118253"/>
                  </a:cubicBezTo>
                </a:path>
              </a:pathLst>
            </a:custGeom>
            <a:solidFill>
              <a:schemeClr val="l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grpSp>
      <p:grpSp>
        <p:nvGrpSpPr>
          <p:cNvPr id="67" name="原创设计师QQ：598969553     _13"/>
          <p:cNvGrpSpPr/>
          <p:nvPr/>
        </p:nvGrpSpPr>
        <p:grpSpPr>
          <a:xfrm>
            <a:off x="8356650" y="1234006"/>
            <a:ext cx="525192" cy="524061"/>
            <a:chOff x="14636807" y="5418887"/>
            <a:chExt cx="1050795" cy="1048122"/>
          </a:xfrm>
        </p:grpSpPr>
        <p:sp>
          <p:nvSpPr>
            <p:cNvPr id="82" name="Shape 801"/>
            <p:cNvSpPr/>
            <p:nvPr/>
          </p:nvSpPr>
          <p:spPr>
            <a:xfrm>
              <a:off x="14636807" y="5418887"/>
              <a:ext cx="1050795" cy="1048122"/>
            </a:xfrm>
            <a:custGeom>
              <a:avLst/>
              <a:gdLst/>
              <a:ahLst/>
              <a:cxnLst/>
              <a:rect l="0" t="0" r="0" b="0"/>
              <a:pathLst>
                <a:path w="120000" h="120000" extrusionOk="0">
                  <a:moveTo>
                    <a:pt x="119948" y="59974"/>
                  </a:moveTo>
                  <a:lnTo>
                    <a:pt x="119948" y="59974"/>
                  </a:lnTo>
                  <a:cubicBezTo>
                    <a:pt x="119948" y="93185"/>
                    <a:pt x="92959" y="119948"/>
                    <a:pt x="60153" y="119948"/>
                  </a:cubicBezTo>
                  <a:cubicBezTo>
                    <a:pt x="27040" y="119948"/>
                    <a:pt x="0" y="93185"/>
                    <a:pt x="0" y="59974"/>
                  </a:cubicBezTo>
                  <a:cubicBezTo>
                    <a:pt x="0" y="26763"/>
                    <a:pt x="27040" y="0"/>
                    <a:pt x="60153" y="0"/>
                  </a:cubicBezTo>
                  <a:cubicBezTo>
                    <a:pt x="92959" y="0"/>
                    <a:pt x="119948" y="26763"/>
                    <a:pt x="119948" y="59974"/>
                  </a:cubicBezTo>
                </a:path>
              </a:pathLst>
            </a:custGeom>
            <a:solidFill>
              <a:schemeClr val="accent6"/>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83" name="Shape 802"/>
            <p:cNvSpPr/>
            <p:nvPr/>
          </p:nvSpPr>
          <p:spPr>
            <a:xfrm>
              <a:off x="14690137" y="5470207"/>
              <a:ext cx="944135" cy="943507"/>
            </a:xfrm>
            <a:custGeom>
              <a:avLst/>
              <a:gdLst/>
              <a:ahLst/>
              <a:cxnLst/>
              <a:rect l="0" t="0" r="0" b="0"/>
              <a:pathLst>
                <a:path w="120000" h="120000" extrusionOk="0">
                  <a:moveTo>
                    <a:pt x="60141" y="119943"/>
                  </a:moveTo>
                  <a:lnTo>
                    <a:pt x="60141" y="119943"/>
                  </a:lnTo>
                  <a:cubicBezTo>
                    <a:pt x="27032" y="119943"/>
                    <a:pt x="0" y="93251"/>
                    <a:pt x="0" y="60141"/>
                  </a:cubicBezTo>
                  <a:cubicBezTo>
                    <a:pt x="0" y="27089"/>
                    <a:pt x="27032" y="0"/>
                    <a:pt x="60141" y="0"/>
                  </a:cubicBezTo>
                  <a:cubicBezTo>
                    <a:pt x="92853" y="0"/>
                    <a:pt x="119943" y="27089"/>
                    <a:pt x="119943" y="60141"/>
                  </a:cubicBezTo>
                  <a:cubicBezTo>
                    <a:pt x="119943" y="93251"/>
                    <a:pt x="92853" y="119943"/>
                    <a:pt x="60141" y="119943"/>
                  </a:cubicBezTo>
                  <a:close/>
                  <a:moveTo>
                    <a:pt x="60141" y="7496"/>
                  </a:moveTo>
                  <a:lnTo>
                    <a:pt x="60141" y="7496"/>
                  </a:lnTo>
                  <a:cubicBezTo>
                    <a:pt x="30837" y="7496"/>
                    <a:pt x="7155" y="30837"/>
                    <a:pt x="7155" y="60141"/>
                  </a:cubicBezTo>
                  <a:cubicBezTo>
                    <a:pt x="7155" y="89105"/>
                    <a:pt x="30837" y="112844"/>
                    <a:pt x="60141" y="112844"/>
                  </a:cubicBezTo>
                  <a:cubicBezTo>
                    <a:pt x="89105" y="112844"/>
                    <a:pt x="112787" y="89105"/>
                    <a:pt x="112787" y="60141"/>
                  </a:cubicBezTo>
                  <a:cubicBezTo>
                    <a:pt x="112787" y="30837"/>
                    <a:pt x="89105" y="7496"/>
                    <a:pt x="60141" y="7496"/>
                  </a:cubicBezTo>
                  <a:close/>
                  <a:moveTo>
                    <a:pt x="60141" y="7496"/>
                  </a:moveTo>
                  <a:lnTo>
                    <a:pt x="60141" y="7496"/>
                  </a:lnTo>
                  <a:close/>
                </a:path>
              </a:pathLst>
            </a:custGeom>
            <a:solidFill>
              <a:schemeClr val="l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84" name="Shape 803"/>
            <p:cNvSpPr/>
            <p:nvPr/>
          </p:nvSpPr>
          <p:spPr>
            <a:xfrm>
              <a:off x="15314295" y="5659698"/>
              <a:ext cx="134311" cy="134223"/>
            </a:xfrm>
            <a:custGeom>
              <a:avLst/>
              <a:gdLst/>
              <a:ahLst/>
              <a:cxnLst/>
              <a:rect l="0" t="0" r="0" b="0"/>
              <a:pathLst>
                <a:path w="120000" h="120000" extrusionOk="0">
                  <a:moveTo>
                    <a:pt x="5490" y="114491"/>
                  </a:moveTo>
                  <a:lnTo>
                    <a:pt x="5490" y="114491"/>
                  </a:lnTo>
                  <a:cubicBezTo>
                    <a:pt x="10588" y="119606"/>
                    <a:pt x="15686" y="119606"/>
                    <a:pt x="20784" y="114491"/>
                  </a:cubicBezTo>
                  <a:cubicBezTo>
                    <a:pt x="114509" y="20852"/>
                    <a:pt x="114509" y="20852"/>
                    <a:pt x="114509" y="20852"/>
                  </a:cubicBezTo>
                  <a:cubicBezTo>
                    <a:pt x="119607" y="15344"/>
                    <a:pt x="119607" y="7475"/>
                    <a:pt x="114509" y="5114"/>
                  </a:cubicBezTo>
                  <a:cubicBezTo>
                    <a:pt x="109411" y="0"/>
                    <a:pt x="101568" y="0"/>
                    <a:pt x="96078" y="5114"/>
                  </a:cubicBezTo>
                  <a:cubicBezTo>
                    <a:pt x="5490" y="96393"/>
                    <a:pt x="5490" y="96393"/>
                    <a:pt x="5490" y="96393"/>
                  </a:cubicBezTo>
                  <a:cubicBezTo>
                    <a:pt x="0" y="101508"/>
                    <a:pt x="0" y="109377"/>
                    <a:pt x="5490" y="114491"/>
                  </a:cubicBezTo>
                  <a:close/>
                  <a:moveTo>
                    <a:pt x="5490" y="114491"/>
                  </a:moveTo>
                  <a:lnTo>
                    <a:pt x="5490" y="114491"/>
                  </a:lnTo>
                  <a:close/>
                </a:path>
              </a:pathLst>
            </a:custGeom>
            <a:solidFill>
              <a:schemeClr val="l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85" name="Shape 804"/>
            <p:cNvSpPr/>
            <p:nvPr/>
          </p:nvSpPr>
          <p:spPr>
            <a:xfrm>
              <a:off x="15178006" y="5839321"/>
              <a:ext cx="79007" cy="78955"/>
            </a:xfrm>
            <a:custGeom>
              <a:avLst/>
              <a:gdLst/>
              <a:ahLst/>
              <a:cxnLst/>
              <a:rect l="0" t="0" r="0" b="0"/>
              <a:pathLst>
                <a:path w="120000" h="120000" extrusionOk="0">
                  <a:moveTo>
                    <a:pt x="96666" y="22122"/>
                  </a:moveTo>
                  <a:lnTo>
                    <a:pt x="96666" y="22122"/>
                  </a:lnTo>
                  <a:cubicBezTo>
                    <a:pt x="84000" y="12737"/>
                    <a:pt x="74666" y="8715"/>
                    <a:pt x="66000" y="4022"/>
                  </a:cubicBezTo>
                  <a:cubicBezTo>
                    <a:pt x="57333" y="0"/>
                    <a:pt x="48666" y="0"/>
                    <a:pt x="35333" y="0"/>
                  </a:cubicBezTo>
                  <a:cubicBezTo>
                    <a:pt x="26000" y="4022"/>
                    <a:pt x="22000" y="8715"/>
                    <a:pt x="13333" y="12737"/>
                  </a:cubicBezTo>
                  <a:cubicBezTo>
                    <a:pt x="8666" y="22122"/>
                    <a:pt x="4000" y="26145"/>
                    <a:pt x="0" y="30837"/>
                  </a:cubicBezTo>
                  <a:cubicBezTo>
                    <a:pt x="0" y="39553"/>
                    <a:pt x="0" y="44245"/>
                    <a:pt x="0" y="52960"/>
                  </a:cubicBezTo>
                  <a:cubicBezTo>
                    <a:pt x="0" y="57653"/>
                    <a:pt x="0" y="66368"/>
                    <a:pt x="4000" y="75083"/>
                  </a:cubicBezTo>
                  <a:cubicBezTo>
                    <a:pt x="8666" y="79776"/>
                    <a:pt x="13333" y="88491"/>
                    <a:pt x="22000" y="97206"/>
                  </a:cubicBezTo>
                  <a:cubicBezTo>
                    <a:pt x="30666" y="101899"/>
                    <a:pt x="35333" y="110614"/>
                    <a:pt x="44000" y="115307"/>
                  </a:cubicBezTo>
                  <a:cubicBezTo>
                    <a:pt x="52666" y="119329"/>
                    <a:pt x="61333" y="119329"/>
                    <a:pt x="66000" y="119329"/>
                  </a:cubicBezTo>
                  <a:cubicBezTo>
                    <a:pt x="74666" y="119329"/>
                    <a:pt x="79333" y="119329"/>
                    <a:pt x="88000" y="119329"/>
                  </a:cubicBezTo>
                  <a:cubicBezTo>
                    <a:pt x="92666" y="115307"/>
                    <a:pt x="96666" y="110614"/>
                    <a:pt x="106000" y="105921"/>
                  </a:cubicBezTo>
                  <a:cubicBezTo>
                    <a:pt x="110000" y="97206"/>
                    <a:pt x="114666" y="93184"/>
                    <a:pt x="119333" y="83798"/>
                  </a:cubicBezTo>
                  <a:cubicBezTo>
                    <a:pt x="119333" y="75083"/>
                    <a:pt x="119333" y="61675"/>
                    <a:pt x="114666" y="52960"/>
                  </a:cubicBezTo>
                  <a:cubicBezTo>
                    <a:pt x="110000" y="44245"/>
                    <a:pt x="106000" y="35530"/>
                    <a:pt x="96666" y="22122"/>
                  </a:cubicBezTo>
                  <a:close/>
                  <a:moveTo>
                    <a:pt x="96666" y="22122"/>
                  </a:moveTo>
                  <a:lnTo>
                    <a:pt x="96666" y="22122"/>
                  </a:lnTo>
                  <a:close/>
                </a:path>
              </a:pathLst>
            </a:custGeom>
            <a:solidFill>
              <a:schemeClr val="l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86" name="Shape 805"/>
            <p:cNvSpPr/>
            <p:nvPr/>
          </p:nvSpPr>
          <p:spPr>
            <a:xfrm>
              <a:off x="14877779" y="5677464"/>
              <a:ext cx="553049" cy="550707"/>
            </a:xfrm>
            <a:custGeom>
              <a:avLst/>
              <a:gdLst/>
              <a:ahLst/>
              <a:cxnLst/>
              <a:rect l="0" t="0" r="0" b="0"/>
              <a:pathLst>
                <a:path w="120000" h="120000" extrusionOk="0">
                  <a:moveTo>
                    <a:pt x="116707" y="20048"/>
                  </a:moveTo>
                  <a:lnTo>
                    <a:pt x="116707" y="20048"/>
                  </a:lnTo>
                  <a:cubicBezTo>
                    <a:pt x="112929" y="15474"/>
                    <a:pt x="112929" y="15474"/>
                    <a:pt x="112929" y="15474"/>
                  </a:cubicBezTo>
                  <a:cubicBezTo>
                    <a:pt x="107118" y="20632"/>
                    <a:pt x="107118" y="20632"/>
                    <a:pt x="107118" y="20632"/>
                  </a:cubicBezTo>
                  <a:cubicBezTo>
                    <a:pt x="107796" y="24525"/>
                    <a:pt x="107118" y="28418"/>
                    <a:pt x="104503" y="30948"/>
                  </a:cubicBezTo>
                  <a:cubicBezTo>
                    <a:pt x="100048" y="35523"/>
                    <a:pt x="92978" y="35523"/>
                    <a:pt x="88523" y="30948"/>
                  </a:cubicBezTo>
                  <a:cubicBezTo>
                    <a:pt x="83970" y="26472"/>
                    <a:pt x="83970" y="20048"/>
                    <a:pt x="88523" y="15474"/>
                  </a:cubicBezTo>
                  <a:cubicBezTo>
                    <a:pt x="91041" y="12944"/>
                    <a:pt x="94915" y="11678"/>
                    <a:pt x="98789" y="12262"/>
                  </a:cubicBezTo>
                  <a:cubicBezTo>
                    <a:pt x="103922" y="7104"/>
                    <a:pt x="103922" y="7104"/>
                    <a:pt x="103922" y="7104"/>
                  </a:cubicBezTo>
                  <a:cubicBezTo>
                    <a:pt x="100048" y="2627"/>
                    <a:pt x="100048" y="2627"/>
                    <a:pt x="100048" y="2627"/>
                  </a:cubicBezTo>
                  <a:cubicBezTo>
                    <a:pt x="96852" y="0"/>
                    <a:pt x="66731" y="0"/>
                    <a:pt x="63438" y="2627"/>
                  </a:cubicBezTo>
                  <a:cubicBezTo>
                    <a:pt x="2518" y="63844"/>
                    <a:pt x="2518" y="63844"/>
                    <a:pt x="2518" y="63844"/>
                  </a:cubicBezTo>
                  <a:cubicBezTo>
                    <a:pt x="0" y="66374"/>
                    <a:pt x="0" y="71532"/>
                    <a:pt x="2518" y="74160"/>
                  </a:cubicBezTo>
                  <a:cubicBezTo>
                    <a:pt x="45520" y="117372"/>
                    <a:pt x="45520" y="117372"/>
                    <a:pt x="45520" y="117372"/>
                  </a:cubicBezTo>
                  <a:cubicBezTo>
                    <a:pt x="48716" y="119902"/>
                    <a:pt x="53171" y="119902"/>
                    <a:pt x="56464" y="117372"/>
                  </a:cubicBezTo>
                  <a:cubicBezTo>
                    <a:pt x="116707" y="56058"/>
                    <a:pt x="116707" y="56058"/>
                    <a:pt x="116707" y="56058"/>
                  </a:cubicBezTo>
                  <a:cubicBezTo>
                    <a:pt x="119903" y="53527"/>
                    <a:pt x="119903" y="22579"/>
                    <a:pt x="116707" y="20048"/>
                  </a:cubicBezTo>
                  <a:close/>
                  <a:moveTo>
                    <a:pt x="49975" y="85742"/>
                  </a:moveTo>
                  <a:lnTo>
                    <a:pt x="49975" y="85742"/>
                  </a:lnTo>
                  <a:cubicBezTo>
                    <a:pt x="49394" y="87007"/>
                    <a:pt x="48038" y="88953"/>
                    <a:pt x="46779" y="90218"/>
                  </a:cubicBezTo>
                  <a:cubicBezTo>
                    <a:pt x="44842" y="92165"/>
                    <a:pt x="42905" y="93430"/>
                    <a:pt x="41065" y="93430"/>
                  </a:cubicBezTo>
                  <a:cubicBezTo>
                    <a:pt x="39709" y="94111"/>
                    <a:pt x="38450" y="94111"/>
                    <a:pt x="37191" y="94111"/>
                  </a:cubicBezTo>
                  <a:cubicBezTo>
                    <a:pt x="35932" y="93430"/>
                    <a:pt x="34576" y="92846"/>
                    <a:pt x="33995" y="92165"/>
                  </a:cubicBezTo>
                  <a:cubicBezTo>
                    <a:pt x="33317" y="91581"/>
                    <a:pt x="33317" y="90900"/>
                    <a:pt x="33317" y="90218"/>
                  </a:cubicBezTo>
                  <a:cubicBezTo>
                    <a:pt x="33317" y="89635"/>
                    <a:pt x="33317" y="89635"/>
                    <a:pt x="33995" y="88953"/>
                  </a:cubicBezTo>
                  <a:cubicBezTo>
                    <a:pt x="33995" y="88272"/>
                    <a:pt x="34576" y="88272"/>
                    <a:pt x="35254" y="88272"/>
                  </a:cubicBezTo>
                  <a:cubicBezTo>
                    <a:pt x="35932" y="88272"/>
                    <a:pt x="36513" y="88272"/>
                    <a:pt x="37191" y="88272"/>
                  </a:cubicBezTo>
                  <a:cubicBezTo>
                    <a:pt x="37869" y="88953"/>
                    <a:pt x="38450" y="88953"/>
                    <a:pt x="39128" y="89635"/>
                  </a:cubicBezTo>
                  <a:cubicBezTo>
                    <a:pt x="39709" y="89635"/>
                    <a:pt x="41065" y="89635"/>
                    <a:pt x="41646" y="88953"/>
                  </a:cubicBezTo>
                  <a:cubicBezTo>
                    <a:pt x="42324" y="88953"/>
                    <a:pt x="42905" y="88272"/>
                    <a:pt x="43583" y="87688"/>
                  </a:cubicBezTo>
                  <a:cubicBezTo>
                    <a:pt x="44842" y="86423"/>
                    <a:pt x="45520" y="85060"/>
                    <a:pt x="45520" y="83795"/>
                  </a:cubicBezTo>
                  <a:cubicBezTo>
                    <a:pt x="46198" y="82530"/>
                    <a:pt x="45520" y="81849"/>
                    <a:pt x="44842" y="81265"/>
                  </a:cubicBezTo>
                  <a:cubicBezTo>
                    <a:pt x="44261" y="80583"/>
                    <a:pt x="43583" y="79902"/>
                    <a:pt x="42905" y="79902"/>
                  </a:cubicBezTo>
                  <a:cubicBezTo>
                    <a:pt x="42324" y="79902"/>
                    <a:pt x="41065" y="80583"/>
                    <a:pt x="40387" y="80583"/>
                  </a:cubicBezTo>
                  <a:cubicBezTo>
                    <a:pt x="39709" y="81265"/>
                    <a:pt x="38450" y="81849"/>
                    <a:pt x="37191" y="82530"/>
                  </a:cubicBezTo>
                  <a:cubicBezTo>
                    <a:pt x="35932" y="83114"/>
                    <a:pt x="34576" y="84476"/>
                    <a:pt x="32736" y="84476"/>
                  </a:cubicBezTo>
                  <a:cubicBezTo>
                    <a:pt x="31380" y="85060"/>
                    <a:pt x="30121" y="85060"/>
                    <a:pt x="28861" y="85060"/>
                  </a:cubicBezTo>
                  <a:cubicBezTo>
                    <a:pt x="28184" y="85060"/>
                    <a:pt x="26924" y="84476"/>
                    <a:pt x="25665" y="83114"/>
                  </a:cubicBezTo>
                  <a:cubicBezTo>
                    <a:pt x="24309" y="81849"/>
                    <a:pt x="23728" y="81265"/>
                    <a:pt x="23728" y="79902"/>
                  </a:cubicBezTo>
                  <a:cubicBezTo>
                    <a:pt x="23728" y="78053"/>
                    <a:pt x="23728" y="76690"/>
                    <a:pt x="24309" y="75425"/>
                  </a:cubicBezTo>
                  <a:cubicBezTo>
                    <a:pt x="24987" y="74160"/>
                    <a:pt x="26246" y="72214"/>
                    <a:pt x="27602" y="70948"/>
                  </a:cubicBezTo>
                  <a:cubicBezTo>
                    <a:pt x="28861" y="69586"/>
                    <a:pt x="29443" y="69002"/>
                    <a:pt x="30799" y="68321"/>
                  </a:cubicBezTo>
                  <a:cubicBezTo>
                    <a:pt x="32058" y="67737"/>
                    <a:pt x="33317" y="67737"/>
                    <a:pt x="33995" y="67737"/>
                  </a:cubicBezTo>
                  <a:cubicBezTo>
                    <a:pt x="35254" y="67737"/>
                    <a:pt x="35932" y="67737"/>
                    <a:pt x="36513" y="67737"/>
                  </a:cubicBezTo>
                  <a:cubicBezTo>
                    <a:pt x="37191" y="67737"/>
                    <a:pt x="37869" y="68321"/>
                    <a:pt x="38450" y="69002"/>
                  </a:cubicBezTo>
                  <a:cubicBezTo>
                    <a:pt x="39128" y="69586"/>
                    <a:pt x="39128" y="69586"/>
                    <a:pt x="39128" y="70267"/>
                  </a:cubicBezTo>
                  <a:cubicBezTo>
                    <a:pt x="39128" y="71532"/>
                    <a:pt x="39128" y="71532"/>
                    <a:pt x="38450" y="72214"/>
                  </a:cubicBezTo>
                  <a:cubicBezTo>
                    <a:pt x="38450" y="72895"/>
                    <a:pt x="37869" y="72895"/>
                    <a:pt x="37191" y="72895"/>
                  </a:cubicBezTo>
                  <a:cubicBezTo>
                    <a:pt x="37191" y="72895"/>
                    <a:pt x="36513" y="72895"/>
                    <a:pt x="35932" y="72895"/>
                  </a:cubicBezTo>
                  <a:cubicBezTo>
                    <a:pt x="34576" y="72214"/>
                    <a:pt x="33317" y="72214"/>
                    <a:pt x="32736" y="72214"/>
                  </a:cubicBezTo>
                  <a:cubicBezTo>
                    <a:pt x="32058" y="72214"/>
                    <a:pt x="30799" y="72895"/>
                    <a:pt x="30121" y="74160"/>
                  </a:cubicBezTo>
                  <a:cubicBezTo>
                    <a:pt x="28861" y="74744"/>
                    <a:pt x="28184" y="76107"/>
                    <a:pt x="28184" y="76690"/>
                  </a:cubicBezTo>
                  <a:cubicBezTo>
                    <a:pt x="28184" y="78053"/>
                    <a:pt x="28184" y="78637"/>
                    <a:pt x="28861" y="79318"/>
                  </a:cubicBezTo>
                  <a:cubicBezTo>
                    <a:pt x="29443" y="79902"/>
                    <a:pt x="29443" y="79902"/>
                    <a:pt x="30121" y="79902"/>
                  </a:cubicBezTo>
                  <a:cubicBezTo>
                    <a:pt x="30799" y="79902"/>
                    <a:pt x="30799" y="79902"/>
                    <a:pt x="31380" y="79902"/>
                  </a:cubicBezTo>
                  <a:cubicBezTo>
                    <a:pt x="32058" y="79902"/>
                    <a:pt x="32736" y="79318"/>
                    <a:pt x="33317" y="79318"/>
                  </a:cubicBezTo>
                  <a:cubicBezTo>
                    <a:pt x="33317" y="79318"/>
                    <a:pt x="34576" y="78637"/>
                    <a:pt x="35254" y="78053"/>
                  </a:cubicBezTo>
                  <a:cubicBezTo>
                    <a:pt x="36513" y="77372"/>
                    <a:pt x="37869" y="76690"/>
                    <a:pt x="39128" y="76107"/>
                  </a:cubicBezTo>
                  <a:cubicBezTo>
                    <a:pt x="40387" y="75425"/>
                    <a:pt x="41065" y="74744"/>
                    <a:pt x="42324" y="74744"/>
                  </a:cubicBezTo>
                  <a:cubicBezTo>
                    <a:pt x="43583" y="74744"/>
                    <a:pt x="44261" y="74744"/>
                    <a:pt x="45520" y="74744"/>
                  </a:cubicBezTo>
                  <a:cubicBezTo>
                    <a:pt x="46198" y="75425"/>
                    <a:pt x="47457" y="76107"/>
                    <a:pt x="48038" y="76690"/>
                  </a:cubicBezTo>
                  <a:cubicBezTo>
                    <a:pt x="49394" y="78053"/>
                    <a:pt x="49975" y="79318"/>
                    <a:pt x="50653" y="80583"/>
                  </a:cubicBezTo>
                  <a:cubicBezTo>
                    <a:pt x="50653" y="82530"/>
                    <a:pt x="50653" y="83795"/>
                    <a:pt x="49975" y="85742"/>
                  </a:cubicBezTo>
                  <a:close/>
                  <a:moveTo>
                    <a:pt x="69927" y="66374"/>
                  </a:moveTo>
                  <a:lnTo>
                    <a:pt x="69927" y="66374"/>
                  </a:lnTo>
                  <a:cubicBezTo>
                    <a:pt x="59661" y="76690"/>
                    <a:pt x="59661" y="76690"/>
                    <a:pt x="59661" y="76690"/>
                  </a:cubicBezTo>
                  <a:cubicBezTo>
                    <a:pt x="58305" y="78053"/>
                    <a:pt x="57723" y="78053"/>
                    <a:pt x="57046" y="78053"/>
                  </a:cubicBezTo>
                  <a:cubicBezTo>
                    <a:pt x="56464" y="78053"/>
                    <a:pt x="55786" y="78053"/>
                    <a:pt x="54527" y="76690"/>
                  </a:cubicBezTo>
                  <a:cubicBezTo>
                    <a:pt x="41065" y="63163"/>
                    <a:pt x="41065" y="63163"/>
                    <a:pt x="41065" y="63163"/>
                  </a:cubicBezTo>
                  <a:cubicBezTo>
                    <a:pt x="40387" y="62579"/>
                    <a:pt x="39709" y="61897"/>
                    <a:pt x="39709" y="61216"/>
                  </a:cubicBezTo>
                  <a:cubicBezTo>
                    <a:pt x="39709" y="60632"/>
                    <a:pt x="39709" y="60632"/>
                    <a:pt x="39709" y="59951"/>
                  </a:cubicBezTo>
                  <a:cubicBezTo>
                    <a:pt x="39709" y="59367"/>
                    <a:pt x="40387" y="58686"/>
                    <a:pt x="41065" y="58004"/>
                  </a:cubicBezTo>
                  <a:cubicBezTo>
                    <a:pt x="50653" y="48369"/>
                    <a:pt x="50653" y="48369"/>
                    <a:pt x="50653" y="48369"/>
                  </a:cubicBezTo>
                  <a:cubicBezTo>
                    <a:pt x="51331" y="47688"/>
                    <a:pt x="51912" y="47104"/>
                    <a:pt x="52590" y="47104"/>
                  </a:cubicBezTo>
                  <a:cubicBezTo>
                    <a:pt x="53171" y="47104"/>
                    <a:pt x="53171" y="47688"/>
                    <a:pt x="53849" y="47688"/>
                  </a:cubicBezTo>
                  <a:cubicBezTo>
                    <a:pt x="54527" y="48369"/>
                    <a:pt x="54527" y="49051"/>
                    <a:pt x="54527" y="49635"/>
                  </a:cubicBezTo>
                  <a:cubicBezTo>
                    <a:pt x="54527" y="50316"/>
                    <a:pt x="54527" y="50316"/>
                    <a:pt x="53849" y="50900"/>
                  </a:cubicBezTo>
                  <a:cubicBezTo>
                    <a:pt x="44842" y="59951"/>
                    <a:pt x="44842" y="59951"/>
                    <a:pt x="44842" y="59951"/>
                  </a:cubicBezTo>
                  <a:cubicBezTo>
                    <a:pt x="49394" y="64428"/>
                    <a:pt x="49394" y="64428"/>
                    <a:pt x="49394" y="64428"/>
                  </a:cubicBezTo>
                  <a:cubicBezTo>
                    <a:pt x="57723" y="56739"/>
                    <a:pt x="57723" y="56739"/>
                    <a:pt x="57723" y="56739"/>
                  </a:cubicBezTo>
                  <a:cubicBezTo>
                    <a:pt x="58305" y="56058"/>
                    <a:pt x="58305" y="55474"/>
                    <a:pt x="58983" y="55474"/>
                  </a:cubicBezTo>
                  <a:cubicBezTo>
                    <a:pt x="59661" y="55474"/>
                    <a:pt x="60242" y="55474"/>
                    <a:pt x="60920" y="56058"/>
                  </a:cubicBezTo>
                  <a:cubicBezTo>
                    <a:pt x="60920" y="56739"/>
                    <a:pt x="61598" y="57420"/>
                    <a:pt x="60920" y="57420"/>
                  </a:cubicBezTo>
                  <a:cubicBezTo>
                    <a:pt x="60920" y="58004"/>
                    <a:pt x="60920" y="58686"/>
                    <a:pt x="60242" y="59367"/>
                  </a:cubicBezTo>
                  <a:cubicBezTo>
                    <a:pt x="52590" y="67055"/>
                    <a:pt x="52590" y="67055"/>
                    <a:pt x="52590" y="67055"/>
                  </a:cubicBezTo>
                  <a:cubicBezTo>
                    <a:pt x="57723" y="72214"/>
                    <a:pt x="57723" y="72214"/>
                    <a:pt x="57723" y="72214"/>
                  </a:cubicBezTo>
                  <a:cubicBezTo>
                    <a:pt x="66731" y="63844"/>
                    <a:pt x="66731" y="63844"/>
                    <a:pt x="66731" y="63844"/>
                  </a:cubicBezTo>
                  <a:cubicBezTo>
                    <a:pt x="67312" y="63163"/>
                    <a:pt x="67990" y="62579"/>
                    <a:pt x="68571" y="62579"/>
                  </a:cubicBezTo>
                  <a:cubicBezTo>
                    <a:pt x="68571" y="62579"/>
                    <a:pt x="69249" y="63163"/>
                    <a:pt x="69927" y="63163"/>
                  </a:cubicBezTo>
                  <a:cubicBezTo>
                    <a:pt x="70508" y="63844"/>
                    <a:pt x="70508" y="64428"/>
                    <a:pt x="70508" y="65109"/>
                  </a:cubicBezTo>
                  <a:cubicBezTo>
                    <a:pt x="70508" y="65790"/>
                    <a:pt x="69927" y="65790"/>
                    <a:pt x="69927" y="66374"/>
                  </a:cubicBezTo>
                  <a:close/>
                  <a:moveTo>
                    <a:pt x="85907" y="49051"/>
                  </a:moveTo>
                  <a:lnTo>
                    <a:pt x="85907" y="49051"/>
                  </a:lnTo>
                  <a:cubicBezTo>
                    <a:pt x="85326" y="50900"/>
                    <a:pt x="84648" y="52262"/>
                    <a:pt x="82711" y="54209"/>
                  </a:cubicBezTo>
                  <a:cubicBezTo>
                    <a:pt x="81452" y="55474"/>
                    <a:pt x="80193" y="56058"/>
                    <a:pt x="78256" y="57420"/>
                  </a:cubicBezTo>
                  <a:cubicBezTo>
                    <a:pt x="76997" y="58004"/>
                    <a:pt x="75060" y="58004"/>
                    <a:pt x="73704" y="58004"/>
                  </a:cubicBezTo>
                  <a:cubicBezTo>
                    <a:pt x="71864" y="58004"/>
                    <a:pt x="70508" y="57420"/>
                    <a:pt x="68571" y="56739"/>
                  </a:cubicBezTo>
                  <a:cubicBezTo>
                    <a:pt x="67312" y="56058"/>
                    <a:pt x="65375" y="54793"/>
                    <a:pt x="64116" y="53527"/>
                  </a:cubicBezTo>
                  <a:cubicBezTo>
                    <a:pt x="62857" y="51581"/>
                    <a:pt x="61598" y="50316"/>
                    <a:pt x="60920" y="49051"/>
                  </a:cubicBezTo>
                  <a:cubicBezTo>
                    <a:pt x="60242" y="47104"/>
                    <a:pt x="59661" y="45742"/>
                    <a:pt x="59661" y="43892"/>
                  </a:cubicBezTo>
                  <a:cubicBezTo>
                    <a:pt x="59661" y="42530"/>
                    <a:pt x="59661" y="40681"/>
                    <a:pt x="60242" y="39318"/>
                  </a:cubicBezTo>
                  <a:cubicBezTo>
                    <a:pt x="60920" y="37372"/>
                    <a:pt x="62179" y="36107"/>
                    <a:pt x="63438" y="34841"/>
                  </a:cubicBezTo>
                  <a:cubicBezTo>
                    <a:pt x="65375" y="32895"/>
                    <a:pt x="67312" y="31630"/>
                    <a:pt x="69927" y="30948"/>
                  </a:cubicBezTo>
                  <a:cubicBezTo>
                    <a:pt x="71864" y="30364"/>
                    <a:pt x="74382" y="30364"/>
                    <a:pt x="76319" y="30948"/>
                  </a:cubicBezTo>
                  <a:cubicBezTo>
                    <a:pt x="78256" y="31630"/>
                    <a:pt x="80193" y="32895"/>
                    <a:pt x="82711" y="34841"/>
                  </a:cubicBezTo>
                  <a:cubicBezTo>
                    <a:pt x="83970" y="36788"/>
                    <a:pt x="85326" y="38053"/>
                    <a:pt x="85907" y="39318"/>
                  </a:cubicBezTo>
                  <a:cubicBezTo>
                    <a:pt x="86585" y="41265"/>
                    <a:pt x="87263" y="42530"/>
                    <a:pt x="87263" y="44476"/>
                  </a:cubicBezTo>
                  <a:cubicBezTo>
                    <a:pt x="87263" y="45742"/>
                    <a:pt x="86585" y="47688"/>
                    <a:pt x="85907" y="49051"/>
                  </a:cubicBezTo>
                  <a:close/>
                  <a:moveTo>
                    <a:pt x="85907" y="49051"/>
                  </a:moveTo>
                  <a:lnTo>
                    <a:pt x="85907" y="49051"/>
                  </a:lnTo>
                  <a:close/>
                </a:path>
              </a:pathLst>
            </a:custGeom>
            <a:solidFill>
              <a:schemeClr val="l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grpSp>
      <p:grpSp>
        <p:nvGrpSpPr>
          <p:cNvPr id="74" name="原创设计师QQ：598969553     _14"/>
          <p:cNvGrpSpPr/>
          <p:nvPr/>
        </p:nvGrpSpPr>
        <p:grpSpPr>
          <a:xfrm>
            <a:off x="4991101" y="5200650"/>
            <a:ext cx="571500" cy="666751"/>
            <a:chOff x="16265435" y="7890167"/>
            <a:chExt cx="1491261" cy="1492242"/>
          </a:xfrm>
        </p:grpSpPr>
        <p:sp>
          <p:nvSpPr>
            <p:cNvPr id="88" name="Shape 807"/>
            <p:cNvSpPr/>
            <p:nvPr/>
          </p:nvSpPr>
          <p:spPr>
            <a:xfrm>
              <a:off x="16265435" y="7890167"/>
              <a:ext cx="1491261" cy="1492242"/>
            </a:xfrm>
            <a:custGeom>
              <a:avLst/>
              <a:gdLst/>
              <a:ahLst/>
              <a:cxnLst/>
              <a:rect l="0" t="0" r="0" b="0"/>
              <a:pathLst>
                <a:path w="120000" h="120000" extrusionOk="0">
                  <a:moveTo>
                    <a:pt x="119963" y="59964"/>
                  </a:moveTo>
                  <a:lnTo>
                    <a:pt x="119963" y="59964"/>
                  </a:lnTo>
                  <a:cubicBezTo>
                    <a:pt x="119963" y="93073"/>
                    <a:pt x="93277" y="119964"/>
                    <a:pt x="60108" y="119964"/>
                  </a:cubicBezTo>
                  <a:cubicBezTo>
                    <a:pt x="26722" y="119964"/>
                    <a:pt x="0" y="93073"/>
                    <a:pt x="0" y="59964"/>
                  </a:cubicBezTo>
                  <a:cubicBezTo>
                    <a:pt x="0" y="26890"/>
                    <a:pt x="26722" y="0"/>
                    <a:pt x="60108" y="0"/>
                  </a:cubicBezTo>
                  <a:cubicBezTo>
                    <a:pt x="93277" y="0"/>
                    <a:pt x="119963" y="26890"/>
                    <a:pt x="119963" y="59964"/>
                  </a:cubicBezTo>
                </a:path>
              </a:pathLst>
            </a:custGeom>
            <a:solidFill>
              <a:schemeClr val="accen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sp>
          <p:nvSpPr>
            <p:cNvPr id="89" name="Shape 808"/>
            <p:cNvSpPr/>
            <p:nvPr/>
          </p:nvSpPr>
          <p:spPr>
            <a:xfrm>
              <a:off x="16528134" y="8200064"/>
              <a:ext cx="961913" cy="874423"/>
            </a:xfrm>
            <a:custGeom>
              <a:avLst/>
              <a:gdLst/>
              <a:ahLst/>
              <a:cxnLst/>
              <a:rect l="0" t="0" r="0" b="0"/>
              <a:pathLst>
                <a:path w="120000" h="120000" extrusionOk="0">
                  <a:moveTo>
                    <a:pt x="111806" y="46959"/>
                  </a:moveTo>
                  <a:lnTo>
                    <a:pt x="111806" y="46959"/>
                  </a:lnTo>
                  <a:cubicBezTo>
                    <a:pt x="101105" y="46959"/>
                    <a:pt x="101105" y="46959"/>
                    <a:pt x="101105" y="46959"/>
                  </a:cubicBezTo>
                  <a:cubicBezTo>
                    <a:pt x="101105" y="12122"/>
                    <a:pt x="101105" y="12122"/>
                    <a:pt x="101105" y="12122"/>
                  </a:cubicBezTo>
                  <a:cubicBezTo>
                    <a:pt x="101105" y="5204"/>
                    <a:pt x="96312" y="0"/>
                    <a:pt x="90404" y="0"/>
                  </a:cubicBezTo>
                  <a:cubicBezTo>
                    <a:pt x="11035" y="0"/>
                    <a:pt x="11035" y="0"/>
                    <a:pt x="11035" y="0"/>
                  </a:cubicBezTo>
                  <a:cubicBezTo>
                    <a:pt x="5127" y="0"/>
                    <a:pt x="0" y="5204"/>
                    <a:pt x="0" y="12122"/>
                  </a:cubicBezTo>
                  <a:cubicBezTo>
                    <a:pt x="0" y="62755"/>
                    <a:pt x="0" y="62755"/>
                    <a:pt x="0" y="62755"/>
                  </a:cubicBezTo>
                  <a:cubicBezTo>
                    <a:pt x="0" y="69673"/>
                    <a:pt x="5127" y="74938"/>
                    <a:pt x="11035" y="74938"/>
                  </a:cubicBezTo>
                  <a:cubicBezTo>
                    <a:pt x="21012" y="74938"/>
                    <a:pt x="21012" y="74938"/>
                    <a:pt x="21012" y="74938"/>
                  </a:cubicBezTo>
                  <a:cubicBezTo>
                    <a:pt x="21012" y="110204"/>
                    <a:pt x="21012" y="110204"/>
                    <a:pt x="21012" y="110204"/>
                  </a:cubicBezTo>
                  <a:cubicBezTo>
                    <a:pt x="21012" y="115469"/>
                    <a:pt x="25081" y="119938"/>
                    <a:pt x="30264" y="119938"/>
                  </a:cubicBezTo>
                  <a:cubicBezTo>
                    <a:pt x="50162" y="119938"/>
                    <a:pt x="50162" y="119938"/>
                    <a:pt x="50162" y="119938"/>
                  </a:cubicBezTo>
                  <a:cubicBezTo>
                    <a:pt x="55346" y="119938"/>
                    <a:pt x="59414" y="115469"/>
                    <a:pt x="59414" y="110204"/>
                  </a:cubicBezTo>
                  <a:cubicBezTo>
                    <a:pt x="59414" y="74938"/>
                    <a:pt x="59414" y="74938"/>
                    <a:pt x="59414" y="74938"/>
                  </a:cubicBezTo>
                  <a:cubicBezTo>
                    <a:pt x="66437" y="74938"/>
                    <a:pt x="66437" y="74938"/>
                    <a:pt x="66437" y="74938"/>
                  </a:cubicBezTo>
                  <a:cubicBezTo>
                    <a:pt x="66437" y="92387"/>
                    <a:pt x="66437" y="92387"/>
                    <a:pt x="66437" y="92387"/>
                  </a:cubicBezTo>
                  <a:cubicBezTo>
                    <a:pt x="66437" y="97224"/>
                    <a:pt x="70116" y="101326"/>
                    <a:pt x="74519" y="101326"/>
                  </a:cubicBezTo>
                  <a:cubicBezTo>
                    <a:pt x="111806" y="101326"/>
                    <a:pt x="111806" y="101326"/>
                    <a:pt x="111806" y="101326"/>
                  </a:cubicBezTo>
                  <a:cubicBezTo>
                    <a:pt x="116265" y="101326"/>
                    <a:pt x="119944" y="97224"/>
                    <a:pt x="119944" y="92387"/>
                  </a:cubicBezTo>
                  <a:cubicBezTo>
                    <a:pt x="119944" y="55897"/>
                    <a:pt x="119944" y="55897"/>
                    <a:pt x="119944" y="55897"/>
                  </a:cubicBezTo>
                  <a:cubicBezTo>
                    <a:pt x="119944" y="51000"/>
                    <a:pt x="116265" y="46959"/>
                    <a:pt x="111806" y="46959"/>
                  </a:cubicBezTo>
                  <a:close/>
                  <a:moveTo>
                    <a:pt x="109577" y="51795"/>
                  </a:moveTo>
                  <a:lnTo>
                    <a:pt x="109577" y="51795"/>
                  </a:lnTo>
                  <a:cubicBezTo>
                    <a:pt x="111082" y="51795"/>
                    <a:pt x="112196" y="53020"/>
                    <a:pt x="112196" y="54673"/>
                  </a:cubicBezTo>
                  <a:cubicBezTo>
                    <a:pt x="112196" y="55897"/>
                    <a:pt x="111082" y="57122"/>
                    <a:pt x="109577" y="57122"/>
                  </a:cubicBezTo>
                  <a:cubicBezTo>
                    <a:pt x="108128" y="57122"/>
                    <a:pt x="107013" y="55897"/>
                    <a:pt x="107013" y="54673"/>
                  </a:cubicBezTo>
                  <a:cubicBezTo>
                    <a:pt x="107013" y="53020"/>
                    <a:pt x="108128" y="51795"/>
                    <a:pt x="109577" y="51795"/>
                  </a:cubicBezTo>
                  <a:close/>
                  <a:moveTo>
                    <a:pt x="114036" y="93979"/>
                  </a:moveTo>
                  <a:lnTo>
                    <a:pt x="114036" y="93979"/>
                  </a:lnTo>
                  <a:cubicBezTo>
                    <a:pt x="72679" y="93979"/>
                    <a:pt x="72679" y="93979"/>
                    <a:pt x="72679" y="93979"/>
                  </a:cubicBezTo>
                  <a:cubicBezTo>
                    <a:pt x="72679" y="61163"/>
                    <a:pt x="72679" y="61163"/>
                    <a:pt x="72679" y="61163"/>
                  </a:cubicBezTo>
                  <a:cubicBezTo>
                    <a:pt x="114036" y="61163"/>
                    <a:pt x="114036" y="61163"/>
                    <a:pt x="114036" y="61163"/>
                  </a:cubicBezTo>
                  <a:lnTo>
                    <a:pt x="114036" y="93979"/>
                  </a:lnTo>
                  <a:close/>
                  <a:moveTo>
                    <a:pt x="102610" y="51795"/>
                  </a:moveTo>
                  <a:lnTo>
                    <a:pt x="102610" y="51795"/>
                  </a:lnTo>
                  <a:cubicBezTo>
                    <a:pt x="104059" y="51795"/>
                    <a:pt x="105174" y="53020"/>
                    <a:pt x="105174" y="54673"/>
                  </a:cubicBezTo>
                  <a:cubicBezTo>
                    <a:pt x="105174" y="55897"/>
                    <a:pt x="104059" y="57122"/>
                    <a:pt x="102610" y="57122"/>
                  </a:cubicBezTo>
                  <a:cubicBezTo>
                    <a:pt x="101105" y="57122"/>
                    <a:pt x="99990" y="55897"/>
                    <a:pt x="99990" y="54673"/>
                  </a:cubicBezTo>
                  <a:cubicBezTo>
                    <a:pt x="99990" y="53020"/>
                    <a:pt x="101105" y="51795"/>
                    <a:pt x="102610" y="51795"/>
                  </a:cubicBezTo>
                  <a:close/>
                  <a:moveTo>
                    <a:pt x="87840" y="6000"/>
                  </a:moveTo>
                  <a:lnTo>
                    <a:pt x="87840" y="6000"/>
                  </a:lnTo>
                  <a:cubicBezTo>
                    <a:pt x="89679" y="6000"/>
                    <a:pt x="91128" y="7653"/>
                    <a:pt x="91128" y="9673"/>
                  </a:cubicBezTo>
                  <a:cubicBezTo>
                    <a:pt x="91128" y="11693"/>
                    <a:pt x="89679" y="13346"/>
                    <a:pt x="87840" y="13346"/>
                  </a:cubicBezTo>
                  <a:cubicBezTo>
                    <a:pt x="86000" y="13346"/>
                    <a:pt x="84496" y="11693"/>
                    <a:pt x="84496" y="9673"/>
                  </a:cubicBezTo>
                  <a:cubicBezTo>
                    <a:pt x="84496" y="7653"/>
                    <a:pt x="86000" y="6000"/>
                    <a:pt x="87840" y="6000"/>
                  </a:cubicBezTo>
                  <a:close/>
                  <a:moveTo>
                    <a:pt x="78588" y="6000"/>
                  </a:moveTo>
                  <a:lnTo>
                    <a:pt x="78588" y="6000"/>
                  </a:lnTo>
                  <a:cubicBezTo>
                    <a:pt x="80427" y="6000"/>
                    <a:pt x="81932" y="7653"/>
                    <a:pt x="81932" y="9673"/>
                  </a:cubicBezTo>
                  <a:cubicBezTo>
                    <a:pt x="81932" y="11693"/>
                    <a:pt x="80427" y="13346"/>
                    <a:pt x="78588" y="13346"/>
                  </a:cubicBezTo>
                  <a:cubicBezTo>
                    <a:pt x="76748" y="13346"/>
                    <a:pt x="75299" y="11693"/>
                    <a:pt x="75299" y="9673"/>
                  </a:cubicBezTo>
                  <a:cubicBezTo>
                    <a:pt x="75299" y="7653"/>
                    <a:pt x="76748" y="6000"/>
                    <a:pt x="78588" y="6000"/>
                  </a:cubicBezTo>
                  <a:close/>
                  <a:moveTo>
                    <a:pt x="40185" y="56265"/>
                  </a:moveTo>
                  <a:lnTo>
                    <a:pt x="40185" y="56265"/>
                  </a:lnTo>
                  <a:cubicBezTo>
                    <a:pt x="40185" y="54673"/>
                    <a:pt x="41300" y="53448"/>
                    <a:pt x="42415" y="53448"/>
                  </a:cubicBezTo>
                  <a:cubicBezTo>
                    <a:pt x="43920" y="53448"/>
                    <a:pt x="44979" y="54673"/>
                    <a:pt x="44979" y="56265"/>
                  </a:cubicBezTo>
                  <a:cubicBezTo>
                    <a:pt x="44979" y="57918"/>
                    <a:pt x="43920" y="59142"/>
                    <a:pt x="42415" y="59142"/>
                  </a:cubicBezTo>
                  <a:cubicBezTo>
                    <a:pt x="41300" y="59142"/>
                    <a:pt x="40185" y="57918"/>
                    <a:pt x="40185" y="56265"/>
                  </a:cubicBezTo>
                  <a:close/>
                  <a:moveTo>
                    <a:pt x="47208" y="56265"/>
                  </a:moveTo>
                  <a:lnTo>
                    <a:pt x="47208" y="56265"/>
                  </a:lnTo>
                  <a:cubicBezTo>
                    <a:pt x="47208" y="54673"/>
                    <a:pt x="48323" y="53448"/>
                    <a:pt x="49437" y="53448"/>
                  </a:cubicBezTo>
                  <a:cubicBezTo>
                    <a:pt x="50887" y="53448"/>
                    <a:pt x="52001" y="54673"/>
                    <a:pt x="52001" y="56265"/>
                  </a:cubicBezTo>
                  <a:cubicBezTo>
                    <a:pt x="52001" y="57918"/>
                    <a:pt x="50887" y="59142"/>
                    <a:pt x="49437" y="59142"/>
                  </a:cubicBezTo>
                  <a:cubicBezTo>
                    <a:pt x="48323" y="59142"/>
                    <a:pt x="47208" y="57918"/>
                    <a:pt x="47208" y="56265"/>
                  </a:cubicBezTo>
                  <a:close/>
                  <a:moveTo>
                    <a:pt x="52392" y="111428"/>
                  </a:moveTo>
                  <a:lnTo>
                    <a:pt x="52392" y="111428"/>
                  </a:lnTo>
                  <a:cubicBezTo>
                    <a:pt x="28035" y="111428"/>
                    <a:pt x="28035" y="111428"/>
                    <a:pt x="28035" y="111428"/>
                  </a:cubicBezTo>
                  <a:cubicBezTo>
                    <a:pt x="28035" y="63979"/>
                    <a:pt x="28035" y="63979"/>
                    <a:pt x="28035" y="63979"/>
                  </a:cubicBezTo>
                  <a:cubicBezTo>
                    <a:pt x="52392" y="63979"/>
                    <a:pt x="52392" y="63979"/>
                    <a:pt x="52392" y="63979"/>
                  </a:cubicBezTo>
                  <a:lnTo>
                    <a:pt x="52392" y="111428"/>
                  </a:lnTo>
                  <a:close/>
                  <a:moveTo>
                    <a:pt x="59414" y="64775"/>
                  </a:moveTo>
                  <a:lnTo>
                    <a:pt x="59414" y="64775"/>
                  </a:lnTo>
                  <a:cubicBezTo>
                    <a:pt x="59414" y="58285"/>
                    <a:pt x="59414" y="58285"/>
                    <a:pt x="59414" y="58285"/>
                  </a:cubicBezTo>
                  <a:cubicBezTo>
                    <a:pt x="59414" y="52653"/>
                    <a:pt x="55346" y="48183"/>
                    <a:pt x="50162" y="48183"/>
                  </a:cubicBezTo>
                  <a:cubicBezTo>
                    <a:pt x="30264" y="48183"/>
                    <a:pt x="30264" y="48183"/>
                    <a:pt x="30264" y="48183"/>
                  </a:cubicBezTo>
                  <a:cubicBezTo>
                    <a:pt x="25081" y="48183"/>
                    <a:pt x="21012" y="52653"/>
                    <a:pt x="21012" y="58285"/>
                  </a:cubicBezTo>
                  <a:cubicBezTo>
                    <a:pt x="21012" y="64775"/>
                    <a:pt x="21012" y="64775"/>
                    <a:pt x="21012" y="64775"/>
                  </a:cubicBezTo>
                  <a:cubicBezTo>
                    <a:pt x="8471" y="64775"/>
                    <a:pt x="8471" y="64775"/>
                    <a:pt x="8471" y="64775"/>
                  </a:cubicBezTo>
                  <a:cubicBezTo>
                    <a:pt x="8471" y="18979"/>
                    <a:pt x="8471" y="18979"/>
                    <a:pt x="8471" y="18979"/>
                  </a:cubicBezTo>
                  <a:cubicBezTo>
                    <a:pt x="93023" y="18979"/>
                    <a:pt x="93023" y="18979"/>
                    <a:pt x="93023" y="18979"/>
                  </a:cubicBezTo>
                  <a:cubicBezTo>
                    <a:pt x="93023" y="46959"/>
                    <a:pt x="93023" y="46959"/>
                    <a:pt x="93023" y="46959"/>
                  </a:cubicBezTo>
                  <a:cubicBezTo>
                    <a:pt x="74519" y="46959"/>
                    <a:pt x="74519" y="46959"/>
                    <a:pt x="74519" y="46959"/>
                  </a:cubicBezTo>
                  <a:cubicBezTo>
                    <a:pt x="70116" y="46959"/>
                    <a:pt x="66437" y="51000"/>
                    <a:pt x="66437" y="55897"/>
                  </a:cubicBezTo>
                  <a:cubicBezTo>
                    <a:pt x="66437" y="64775"/>
                    <a:pt x="66437" y="64775"/>
                    <a:pt x="66437" y="64775"/>
                  </a:cubicBezTo>
                  <a:lnTo>
                    <a:pt x="59414" y="64775"/>
                  </a:lnTo>
                  <a:close/>
                  <a:moveTo>
                    <a:pt x="59414" y="64775"/>
                  </a:moveTo>
                  <a:lnTo>
                    <a:pt x="59414" y="64775"/>
                  </a:lnTo>
                  <a:close/>
                </a:path>
              </a:pathLst>
            </a:custGeom>
            <a:solidFill>
              <a:schemeClr val="lt1"/>
            </a:solidFill>
            <a:ln>
              <a:noFill/>
            </a:ln>
          </p:spPr>
          <p:txBody>
            <a:bodyPr lIns="45713" tIns="22850" rIns="45713" bIns="22850" anchor="ctr" anchorCtr="0">
              <a:noAutofit/>
            </a:bodyPr>
            <a:lstStyle/>
            <a:p>
              <a:endParaRPr sz="1800">
                <a:solidFill>
                  <a:schemeClr val="dk1"/>
                </a:solidFill>
                <a:latin typeface="+mn-ea"/>
                <a:ea typeface="+mn-ea"/>
                <a:cs typeface="Calibri"/>
                <a:sym typeface="Calibri"/>
              </a:endParaRPr>
            </a:p>
          </p:txBody>
        </p:sp>
      </p:grpSp>
      <p:sp>
        <p:nvSpPr>
          <p:cNvPr id="90" name="原创设计师QQ：598969553     _25"/>
          <p:cNvSpPr/>
          <p:nvPr/>
        </p:nvSpPr>
        <p:spPr>
          <a:xfrm>
            <a:off x="5564303" y="1140801"/>
            <a:ext cx="2689049" cy="932563"/>
          </a:xfrm>
          <a:prstGeom prst="rect">
            <a:avLst/>
          </a:prstGeom>
        </p:spPr>
        <p:txBody>
          <a:bodyPr wrap="square">
            <a:spAutoFit/>
          </a:bodyPr>
          <a:lstStyle/>
          <a:p>
            <a:pPr>
              <a:lnSpc>
                <a:spcPct val="130000"/>
              </a:lnSpc>
            </a:pPr>
            <a:r>
              <a:rPr lang="en-US" sz="1400" dirty="0" smtClean="0"/>
              <a:t>international and national standards are combined in this evaluation</a:t>
            </a:r>
            <a:endParaRPr lang="en-US" altLang="zh-CN" sz="1400" dirty="0">
              <a:solidFill>
                <a:schemeClr val="tx1">
                  <a:lumMod val="75000"/>
                  <a:lumOff val="25000"/>
                </a:schemeClr>
              </a:solidFill>
            </a:endParaRPr>
          </a:p>
        </p:txBody>
      </p:sp>
      <p:sp>
        <p:nvSpPr>
          <p:cNvPr id="91" name="原创设计师QQ：598969553     _25"/>
          <p:cNvSpPr/>
          <p:nvPr/>
        </p:nvSpPr>
        <p:spPr>
          <a:xfrm>
            <a:off x="9052576" y="1109270"/>
            <a:ext cx="2751497" cy="954107"/>
          </a:xfrm>
          <a:prstGeom prst="rect">
            <a:avLst/>
          </a:prstGeom>
        </p:spPr>
        <p:txBody>
          <a:bodyPr wrap="square">
            <a:spAutoFit/>
          </a:bodyPr>
          <a:lstStyle/>
          <a:p>
            <a:r>
              <a:rPr lang="en-US" sz="1400" dirty="0" smtClean="0"/>
              <a:t>the structure of the evaluation results is scientific and reasonable, and it is convenient to look up</a:t>
            </a:r>
            <a:endParaRPr lang="en-US" altLang="zh-CN" sz="1400" dirty="0">
              <a:solidFill>
                <a:schemeClr val="tx1">
                  <a:lumMod val="75000"/>
                  <a:lumOff val="25000"/>
                </a:schemeClr>
              </a:solidFill>
            </a:endParaRPr>
          </a:p>
        </p:txBody>
      </p:sp>
      <p:sp>
        <p:nvSpPr>
          <p:cNvPr id="92" name="矩形 91"/>
          <p:cNvSpPr/>
          <p:nvPr/>
        </p:nvSpPr>
        <p:spPr>
          <a:xfrm>
            <a:off x="5651028" y="5262320"/>
            <a:ext cx="2310558" cy="698717"/>
          </a:xfrm>
          <a:prstGeom prst="rect">
            <a:avLst/>
          </a:prstGeom>
        </p:spPr>
        <p:txBody>
          <a:bodyPr wrap="square">
            <a:spAutoFit/>
          </a:bodyPr>
          <a:lstStyle/>
          <a:p>
            <a:pPr>
              <a:lnSpc>
                <a:spcPct val="150000"/>
              </a:lnSpc>
            </a:pPr>
            <a:r>
              <a:rPr lang="en-US" sz="1400" dirty="0" smtClean="0"/>
              <a:t>the evaluation contains huge information</a:t>
            </a:r>
            <a:endParaRPr lang="zh-CN" altLang="en-US" sz="1400" dirty="0" smtClean="0"/>
          </a:p>
        </p:txBody>
      </p:sp>
    </p:spTree>
    <p:extLst>
      <p:ext uri="{BB962C8B-B14F-4D97-AF65-F5344CB8AC3E}">
        <p14:creationId xmlns:p14="http://schemas.microsoft.com/office/powerpoint/2010/main" val="3008427298"/>
      </p:ext>
    </p:extLst>
  </p:cSld>
  <p:clrMapOvr>
    <a:masterClrMapping/>
  </p:clrMapOvr>
  <p:transition spd="slow" advClick="0" advTm="400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ges-hand-drawn-interface-symbol_35670"/>
          <p:cNvSpPr>
            <a:spLocks noChangeAspect="1"/>
          </p:cNvSpPr>
          <p:nvPr/>
        </p:nvSpPr>
        <p:spPr bwMode="auto">
          <a:xfrm>
            <a:off x="5515431" y="1412725"/>
            <a:ext cx="1161143" cy="1454846"/>
          </a:xfrm>
          <a:custGeom>
            <a:avLst/>
            <a:gdLst>
              <a:gd name="connsiteX0" fmla="*/ 231061 w 268928"/>
              <a:gd name="connsiteY0" fmla="*/ 230188 h 336952"/>
              <a:gd name="connsiteX1" fmla="*/ 227013 w 268928"/>
              <a:gd name="connsiteY1" fmla="*/ 268288 h 336952"/>
              <a:gd name="connsiteX2" fmla="*/ 254001 w 268928"/>
              <a:gd name="connsiteY2" fmla="*/ 235443 h 336952"/>
              <a:gd name="connsiteX3" fmla="*/ 252652 w 268928"/>
              <a:gd name="connsiteY3" fmla="*/ 235443 h 336952"/>
              <a:gd name="connsiteX4" fmla="*/ 231061 w 268928"/>
              <a:gd name="connsiteY4" fmla="*/ 230188 h 336952"/>
              <a:gd name="connsiteX5" fmla="*/ 215992 w 268928"/>
              <a:gd name="connsiteY5" fmla="*/ 153780 h 336952"/>
              <a:gd name="connsiteX6" fmla="*/ 219938 w 268928"/>
              <a:gd name="connsiteY6" fmla="*/ 173107 h 336952"/>
              <a:gd name="connsiteX7" fmla="*/ 106817 w 268928"/>
              <a:gd name="connsiteY7" fmla="*/ 184150 h 336952"/>
              <a:gd name="connsiteX8" fmla="*/ 106817 w 268928"/>
              <a:gd name="connsiteY8" fmla="*/ 164824 h 336952"/>
              <a:gd name="connsiteX9" fmla="*/ 215992 w 268928"/>
              <a:gd name="connsiteY9" fmla="*/ 153780 h 336952"/>
              <a:gd name="connsiteX10" fmla="*/ 207092 w 268928"/>
              <a:gd name="connsiteY10" fmla="*/ 120386 h 336952"/>
              <a:gd name="connsiteX11" fmla="*/ 207092 w 268928"/>
              <a:gd name="connsiteY11" fmla="*/ 138907 h 336952"/>
              <a:gd name="connsiteX12" fmla="*/ 107233 w 268928"/>
              <a:gd name="connsiteY12" fmla="*/ 142876 h 336952"/>
              <a:gd name="connsiteX13" fmla="*/ 107233 w 268928"/>
              <a:gd name="connsiteY13" fmla="*/ 124355 h 336952"/>
              <a:gd name="connsiteX14" fmla="*/ 207092 w 268928"/>
              <a:gd name="connsiteY14" fmla="*/ 120386 h 336952"/>
              <a:gd name="connsiteX15" fmla="*/ 210460 w 268928"/>
              <a:gd name="connsiteY15" fmla="*/ 85391 h 336952"/>
              <a:gd name="connsiteX16" fmla="*/ 210460 w 268928"/>
              <a:gd name="connsiteY16" fmla="*/ 102938 h 336952"/>
              <a:gd name="connsiteX17" fmla="*/ 99104 w 268928"/>
              <a:gd name="connsiteY17" fmla="*/ 107951 h 336952"/>
              <a:gd name="connsiteX18" fmla="*/ 99104 w 268928"/>
              <a:gd name="connsiteY18" fmla="*/ 89151 h 336952"/>
              <a:gd name="connsiteX19" fmla="*/ 210460 w 268928"/>
              <a:gd name="connsiteY19" fmla="*/ 85391 h 336952"/>
              <a:gd name="connsiteX20" fmla="*/ 9236 w 268928"/>
              <a:gd name="connsiteY20" fmla="*/ 63500 h 336952"/>
              <a:gd name="connsiteX21" fmla="*/ 11875 w 268928"/>
              <a:gd name="connsiteY21" fmla="*/ 63500 h 336952"/>
              <a:gd name="connsiteX22" fmla="*/ 32987 w 268928"/>
              <a:gd name="connsiteY22" fmla="*/ 63500 h 336952"/>
              <a:gd name="connsiteX23" fmla="*/ 32987 w 268928"/>
              <a:gd name="connsiteY23" fmla="*/ 81915 h 336952"/>
              <a:gd name="connsiteX24" fmla="*/ 18473 w 268928"/>
              <a:gd name="connsiteY24" fmla="*/ 81915 h 336952"/>
              <a:gd name="connsiteX25" fmla="*/ 22431 w 268928"/>
              <a:gd name="connsiteY25" fmla="*/ 317364 h 336952"/>
              <a:gd name="connsiteX26" fmla="*/ 184727 w 268928"/>
              <a:gd name="connsiteY26" fmla="*/ 314733 h 336952"/>
              <a:gd name="connsiteX27" fmla="*/ 184727 w 268928"/>
              <a:gd name="connsiteY27" fmla="*/ 308156 h 336952"/>
              <a:gd name="connsiteX28" fmla="*/ 193964 w 268928"/>
              <a:gd name="connsiteY28" fmla="*/ 298949 h 336952"/>
              <a:gd name="connsiteX29" fmla="*/ 203200 w 268928"/>
              <a:gd name="connsiteY29" fmla="*/ 308156 h 336952"/>
              <a:gd name="connsiteX30" fmla="*/ 203200 w 268928"/>
              <a:gd name="connsiteY30" fmla="*/ 322625 h 336952"/>
              <a:gd name="connsiteX31" fmla="*/ 201881 w 268928"/>
              <a:gd name="connsiteY31" fmla="*/ 327887 h 336952"/>
              <a:gd name="connsiteX32" fmla="*/ 193964 w 268928"/>
              <a:gd name="connsiteY32" fmla="*/ 333148 h 336952"/>
              <a:gd name="connsiteX33" fmla="*/ 13195 w 268928"/>
              <a:gd name="connsiteY33" fmla="*/ 335779 h 336952"/>
              <a:gd name="connsiteX34" fmla="*/ 5278 w 268928"/>
              <a:gd name="connsiteY34" fmla="*/ 326572 h 336952"/>
              <a:gd name="connsiteX35" fmla="*/ 3958 w 268928"/>
              <a:gd name="connsiteY35" fmla="*/ 323941 h 336952"/>
              <a:gd name="connsiteX36" fmla="*/ 0 w 268928"/>
              <a:gd name="connsiteY36" fmla="*/ 72707 h 336952"/>
              <a:gd name="connsiteX37" fmla="*/ 9236 w 268928"/>
              <a:gd name="connsiteY37" fmla="*/ 63500 h 336952"/>
              <a:gd name="connsiteX38" fmla="*/ 63500 w 268928"/>
              <a:gd name="connsiteY38" fmla="*/ 15875 h 336952"/>
              <a:gd name="connsiteX39" fmla="*/ 67436 w 268928"/>
              <a:gd name="connsiteY39" fmla="*/ 279400 h 336952"/>
              <a:gd name="connsiteX40" fmla="*/ 154021 w 268928"/>
              <a:gd name="connsiteY40" fmla="*/ 276765 h 336952"/>
              <a:gd name="connsiteX41" fmla="*/ 178947 w 268928"/>
              <a:gd name="connsiteY41" fmla="*/ 276765 h 336952"/>
              <a:gd name="connsiteX42" fmla="*/ 213056 w 268928"/>
              <a:gd name="connsiteY42" fmla="*/ 262271 h 336952"/>
              <a:gd name="connsiteX43" fmla="*/ 214368 w 268928"/>
              <a:gd name="connsiteY43" fmla="*/ 225377 h 336952"/>
              <a:gd name="connsiteX44" fmla="*/ 220928 w 268928"/>
              <a:gd name="connsiteY44" fmla="*/ 216154 h 336952"/>
              <a:gd name="connsiteX45" fmla="*/ 223551 w 268928"/>
              <a:gd name="connsiteY45" fmla="*/ 216154 h 336952"/>
              <a:gd name="connsiteX46" fmla="*/ 252413 w 268928"/>
              <a:gd name="connsiteY46" fmla="*/ 220107 h 336952"/>
              <a:gd name="connsiteX47" fmla="*/ 247165 w 268928"/>
              <a:gd name="connsiteY47" fmla="*/ 17193 h 336952"/>
              <a:gd name="connsiteX48" fmla="*/ 63500 w 268928"/>
              <a:gd name="connsiteY48" fmla="*/ 15875 h 336952"/>
              <a:gd name="connsiteX49" fmla="*/ 55515 w 268928"/>
              <a:gd name="connsiteY49" fmla="*/ 0 h 336952"/>
              <a:gd name="connsiteX50" fmla="*/ 255409 w 268928"/>
              <a:gd name="connsiteY50" fmla="*/ 1318 h 336952"/>
              <a:gd name="connsiteX51" fmla="*/ 261985 w 268928"/>
              <a:gd name="connsiteY51" fmla="*/ 9227 h 336952"/>
              <a:gd name="connsiteX52" fmla="*/ 261985 w 268928"/>
              <a:gd name="connsiteY52" fmla="*/ 11864 h 336952"/>
              <a:gd name="connsiteX53" fmla="*/ 263300 w 268928"/>
              <a:gd name="connsiteY53" fmla="*/ 75137 h 336952"/>
              <a:gd name="connsiteX54" fmla="*/ 267245 w 268928"/>
              <a:gd name="connsiteY54" fmla="*/ 180592 h 336952"/>
              <a:gd name="connsiteX55" fmla="*/ 268560 w 268928"/>
              <a:gd name="connsiteY55" fmla="*/ 226729 h 336952"/>
              <a:gd name="connsiteX56" fmla="*/ 251464 w 268928"/>
              <a:gd name="connsiteY56" fmla="*/ 270229 h 336952"/>
              <a:gd name="connsiteX57" fmla="*/ 227792 w 268928"/>
              <a:gd name="connsiteY57" fmla="*/ 284730 h 336952"/>
              <a:gd name="connsiteX58" fmla="*/ 146257 w 268928"/>
              <a:gd name="connsiteY58" fmla="*/ 292639 h 336952"/>
              <a:gd name="connsiteX59" fmla="*/ 60776 w 268928"/>
              <a:gd name="connsiteY59" fmla="*/ 295275 h 336952"/>
              <a:gd name="connsiteX60" fmla="*/ 52885 w 268928"/>
              <a:gd name="connsiteY60" fmla="*/ 288684 h 336952"/>
              <a:gd name="connsiteX61" fmla="*/ 51570 w 268928"/>
              <a:gd name="connsiteY61" fmla="*/ 284730 h 336952"/>
              <a:gd name="connsiteX62" fmla="*/ 47625 w 268928"/>
              <a:gd name="connsiteY62" fmla="*/ 11864 h 336952"/>
              <a:gd name="connsiteX63" fmla="*/ 48940 w 268928"/>
              <a:gd name="connsiteY63" fmla="*/ 9227 h 336952"/>
              <a:gd name="connsiteX64" fmla="*/ 55515 w 268928"/>
              <a:gd name="connsiteY64" fmla="*/ 0 h 33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68928" h="336952">
                <a:moveTo>
                  <a:pt x="231061" y="230188"/>
                </a:moveTo>
                <a:cubicBezTo>
                  <a:pt x="233760" y="244640"/>
                  <a:pt x="232411" y="257778"/>
                  <a:pt x="227013" y="268288"/>
                </a:cubicBezTo>
                <a:cubicBezTo>
                  <a:pt x="240507" y="261719"/>
                  <a:pt x="251302" y="252523"/>
                  <a:pt x="254001" y="235443"/>
                </a:cubicBezTo>
                <a:cubicBezTo>
                  <a:pt x="252652" y="235443"/>
                  <a:pt x="252652" y="235443"/>
                  <a:pt x="252652" y="235443"/>
                </a:cubicBezTo>
                <a:cubicBezTo>
                  <a:pt x="245905" y="232816"/>
                  <a:pt x="239158" y="231502"/>
                  <a:pt x="231061" y="230188"/>
                </a:cubicBezTo>
                <a:close/>
                <a:moveTo>
                  <a:pt x="215992" y="153780"/>
                </a:moveTo>
                <a:cubicBezTo>
                  <a:pt x="227830" y="152400"/>
                  <a:pt x="231776" y="170346"/>
                  <a:pt x="219938" y="173107"/>
                </a:cubicBezTo>
                <a:cubicBezTo>
                  <a:pt x="183108" y="178628"/>
                  <a:pt x="144962" y="182770"/>
                  <a:pt x="106817" y="184150"/>
                </a:cubicBezTo>
                <a:cubicBezTo>
                  <a:pt x="93663" y="184150"/>
                  <a:pt x="94978" y="164824"/>
                  <a:pt x="106817" y="164824"/>
                </a:cubicBezTo>
                <a:cubicBezTo>
                  <a:pt x="142331" y="163444"/>
                  <a:pt x="179162" y="160683"/>
                  <a:pt x="215992" y="153780"/>
                </a:cubicBezTo>
                <a:close/>
                <a:moveTo>
                  <a:pt x="207092" y="120386"/>
                </a:moveTo>
                <a:cubicBezTo>
                  <a:pt x="219075" y="119063"/>
                  <a:pt x="219075" y="137584"/>
                  <a:pt x="207092" y="138907"/>
                </a:cubicBezTo>
                <a:cubicBezTo>
                  <a:pt x="173806" y="142876"/>
                  <a:pt x="140519" y="142876"/>
                  <a:pt x="107233" y="142876"/>
                </a:cubicBezTo>
                <a:cubicBezTo>
                  <a:pt x="95250" y="141553"/>
                  <a:pt x="95250" y="123032"/>
                  <a:pt x="107233" y="124355"/>
                </a:cubicBezTo>
                <a:cubicBezTo>
                  <a:pt x="140519" y="124355"/>
                  <a:pt x="173806" y="124355"/>
                  <a:pt x="207092" y="120386"/>
                </a:cubicBezTo>
                <a:close/>
                <a:moveTo>
                  <a:pt x="210460" y="85391"/>
                </a:moveTo>
                <a:cubicBezTo>
                  <a:pt x="222251" y="84138"/>
                  <a:pt x="222251" y="101684"/>
                  <a:pt x="210460" y="102938"/>
                </a:cubicBezTo>
                <a:cubicBezTo>
                  <a:pt x="173778" y="105444"/>
                  <a:pt x="135786" y="106698"/>
                  <a:pt x="99104" y="107951"/>
                </a:cubicBezTo>
                <a:cubicBezTo>
                  <a:pt x="87313" y="107951"/>
                  <a:pt x="87313" y="90405"/>
                  <a:pt x="99104" y="89151"/>
                </a:cubicBezTo>
                <a:cubicBezTo>
                  <a:pt x="135786" y="89151"/>
                  <a:pt x="173778" y="87898"/>
                  <a:pt x="210460" y="85391"/>
                </a:cubicBezTo>
                <a:close/>
                <a:moveTo>
                  <a:pt x="9236" y="63500"/>
                </a:moveTo>
                <a:cubicBezTo>
                  <a:pt x="9236" y="63500"/>
                  <a:pt x="10556" y="63500"/>
                  <a:pt x="11875" y="63500"/>
                </a:cubicBezTo>
                <a:cubicBezTo>
                  <a:pt x="11875" y="63500"/>
                  <a:pt x="11875" y="63500"/>
                  <a:pt x="32987" y="63500"/>
                </a:cubicBezTo>
                <a:cubicBezTo>
                  <a:pt x="44862" y="63500"/>
                  <a:pt x="44862" y="81915"/>
                  <a:pt x="32987" y="81915"/>
                </a:cubicBezTo>
                <a:cubicBezTo>
                  <a:pt x="32987" y="81915"/>
                  <a:pt x="32987" y="81915"/>
                  <a:pt x="18473" y="81915"/>
                </a:cubicBezTo>
                <a:cubicBezTo>
                  <a:pt x="18473" y="160836"/>
                  <a:pt x="21112" y="239758"/>
                  <a:pt x="22431" y="317364"/>
                </a:cubicBezTo>
                <a:cubicBezTo>
                  <a:pt x="76530" y="318679"/>
                  <a:pt x="130629" y="319995"/>
                  <a:pt x="184727" y="314733"/>
                </a:cubicBezTo>
                <a:cubicBezTo>
                  <a:pt x="184727" y="314733"/>
                  <a:pt x="184727" y="314733"/>
                  <a:pt x="184727" y="308156"/>
                </a:cubicBezTo>
                <a:cubicBezTo>
                  <a:pt x="184727" y="304210"/>
                  <a:pt x="188686" y="298949"/>
                  <a:pt x="193964" y="298949"/>
                </a:cubicBezTo>
                <a:cubicBezTo>
                  <a:pt x="199242" y="298949"/>
                  <a:pt x="203200" y="304210"/>
                  <a:pt x="203200" y="308156"/>
                </a:cubicBezTo>
                <a:cubicBezTo>
                  <a:pt x="203200" y="308156"/>
                  <a:pt x="203200" y="308156"/>
                  <a:pt x="203200" y="322625"/>
                </a:cubicBezTo>
                <a:cubicBezTo>
                  <a:pt x="203200" y="323941"/>
                  <a:pt x="201881" y="325256"/>
                  <a:pt x="201881" y="327887"/>
                </a:cubicBezTo>
                <a:cubicBezTo>
                  <a:pt x="200561" y="330518"/>
                  <a:pt x="197922" y="331833"/>
                  <a:pt x="193964" y="333148"/>
                </a:cubicBezTo>
                <a:cubicBezTo>
                  <a:pt x="134587" y="339725"/>
                  <a:pt x="73891" y="335779"/>
                  <a:pt x="13195" y="335779"/>
                </a:cubicBezTo>
                <a:cubicBezTo>
                  <a:pt x="7917" y="335779"/>
                  <a:pt x="5278" y="331833"/>
                  <a:pt x="5278" y="326572"/>
                </a:cubicBezTo>
                <a:cubicBezTo>
                  <a:pt x="5278" y="326572"/>
                  <a:pt x="3958" y="325256"/>
                  <a:pt x="3958" y="323941"/>
                </a:cubicBezTo>
                <a:cubicBezTo>
                  <a:pt x="2639" y="241073"/>
                  <a:pt x="0" y="156890"/>
                  <a:pt x="0" y="72707"/>
                </a:cubicBezTo>
                <a:cubicBezTo>
                  <a:pt x="0" y="66131"/>
                  <a:pt x="3958" y="63500"/>
                  <a:pt x="9236" y="63500"/>
                </a:cubicBezTo>
                <a:close/>
                <a:moveTo>
                  <a:pt x="63500" y="15875"/>
                </a:moveTo>
                <a:cubicBezTo>
                  <a:pt x="64812" y="92297"/>
                  <a:pt x="67436" y="202978"/>
                  <a:pt x="67436" y="279400"/>
                </a:cubicBezTo>
                <a:cubicBezTo>
                  <a:pt x="67436" y="279400"/>
                  <a:pt x="147461" y="276765"/>
                  <a:pt x="154021" y="276765"/>
                </a:cubicBezTo>
                <a:cubicBezTo>
                  <a:pt x="161892" y="276765"/>
                  <a:pt x="171076" y="276765"/>
                  <a:pt x="178947" y="276765"/>
                </a:cubicBezTo>
                <a:cubicBezTo>
                  <a:pt x="192066" y="274130"/>
                  <a:pt x="205185" y="275447"/>
                  <a:pt x="213056" y="262271"/>
                </a:cubicBezTo>
                <a:cubicBezTo>
                  <a:pt x="219616" y="250412"/>
                  <a:pt x="218304" y="237236"/>
                  <a:pt x="214368" y="225377"/>
                </a:cubicBezTo>
                <a:cubicBezTo>
                  <a:pt x="211744" y="220107"/>
                  <a:pt x="215680" y="216154"/>
                  <a:pt x="220928" y="216154"/>
                </a:cubicBezTo>
                <a:cubicBezTo>
                  <a:pt x="222239" y="216154"/>
                  <a:pt x="222239" y="216154"/>
                  <a:pt x="223551" y="216154"/>
                </a:cubicBezTo>
                <a:cubicBezTo>
                  <a:pt x="232735" y="214836"/>
                  <a:pt x="243230" y="216154"/>
                  <a:pt x="252413" y="220107"/>
                </a:cubicBezTo>
                <a:cubicBezTo>
                  <a:pt x="252413" y="170037"/>
                  <a:pt x="247165" y="79121"/>
                  <a:pt x="247165" y="17193"/>
                </a:cubicBezTo>
                <a:cubicBezTo>
                  <a:pt x="185506" y="18510"/>
                  <a:pt x="125159" y="15875"/>
                  <a:pt x="63500" y="15875"/>
                </a:cubicBezTo>
                <a:close/>
                <a:moveTo>
                  <a:pt x="55515" y="0"/>
                </a:moveTo>
                <a:cubicBezTo>
                  <a:pt x="122585" y="0"/>
                  <a:pt x="188340" y="2636"/>
                  <a:pt x="255409" y="1318"/>
                </a:cubicBezTo>
                <a:cubicBezTo>
                  <a:pt x="260669" y="1318"/>
                  <a:pt x="261985" y="5273"/>
                  <a:pt x="261985" y="9227"/>
                </a:cubicBezTo>
                <a:cubicBezTo>
                  <a:pt x="261985" y="10546"/>
                  <a:pt x="261985" y="10546"/>
                  <a:pt x="261985" y="11864"/>
                </a:cubicBezTo>
                <a:cubicBezTo>
                  <a:pt x="261985" y="30318"/>
                  <a:pt x="261985" y="55364"/>
                  <a:pt x="263300" y="75137"/>
                </a:cubicBezTo>
                <a:cubicBezTo>
                  <a:pt x="264615" y="112046"/>
                  <a:pt x="265930" y="143683"/>
                  <a:pt x="267245" y="180592"/>
                </a:cubicBezTo>
                <a:cubicBezTo>
                  <a:pt x="267245" y="195092"/>
                  <a:pt x="269875" y="210911"/>
                  <a:pt x="268560" y="226729"/>
                </a:cubicBezTo>
                <a:cubicBezTo>
                  <a:pt x="267245" y="243866"/>
                  <a:pt x="263300" y="259684"/>
                  <a:pt x="251464" y="270229"/>
                </a:cubicBezTo>
                <a:cubicBezTo>
                  <a:pt x="244888" y="276820"/>
                  <a:pt x="236998" y="282093"/>
                  <a:pt x="227792" y="284730"/>
                </a:cubicBezTo>
                <a:cubicBezTo>
                  <a:pt x="204121" y="292639"/>
                  <a:pt x="172558" y="291320"/>
                  <a:pt x="146257" y="292639"/>
                </a:cubicBezTo>
                <a:cubicBezTo>
                  <a:pt x="117325" y="293957"/>
                  <a:pt x="89708" y="293957"/>
                  <a:pt x="60776" y="295275"/>
                </a:cubicBezTo>
                <a:cubicBezTo>
                  <a:pt x="55515" y="295275"/>
                  <a:pt x="54200" y="292639"/>
                  <a:pt x="52885" y="288684"/>
                </a:cubicBezTo>
                <a:cubicBezTo>
                  <a:pt x="52885" y="287366"/>
                  <a:pt x="51570" y="286048"/>
                  <a:pt x="51570" y="284730"/>
                </a:cubicBezTo>
                <a:cubicBezTo>
                  <a:pt x="51570" y="205638"/>
                  <a:pt x="48940" y="90955"/>
                  <a:pt x="47625" y="11864"/>
                </a:cubicBezTo>
                <a:cubicBezTo>
                  <a:pt x="47625" y="10546"/>
                  <a:pt x="48940" y="9227"/>
                  <a:pt x="48940" y="9227"/>
                </a:cubicBezTo>
                <a:cubicBezTo>
                  <a:pt x="47625" y="5273"/>
                  <a:pt x="50255" y="0"/>
                  <a:pt x="55515" y="0"/>
                </a:cubicBezTo>
                <a:close/>
              </a:path>
            </a:pathLst>
          </a:custGeom>
          <a:blipFill>
            <a:blip r:embed="rId3" cstate="print"/>
            <a:stretch>
              <a:fillRect/>
            </a:stretch>
          </a:blipFill>
          <a:ln>
            <a:noFill/>
          </a:ln>
        </p:spPr>
      </p:sp>
      <p:sp>
        <p:nvSpPr>
          <p:cNvPr id="4" name="文本框 3"/>
          <p:cNvSpPr txBox="1"/>
          <p:nvPr/>
        </p:nvSpPr>
        <p:spPr>
          <a:xfrm>
            <a:off x="3021725" y="3402067"/>
            <a:ext cx="6737131" cy="584775"/>
          </a:xfrm>
          <a:prstGeom prst="rect">
            <a:avLst/>
          </a:prstGeom>
          <a:noFill/>
        </p:spPr>
        <p:txBody>
          <a:bodyPr wrap="square" rtlCol="0">
            <a:spAutoFit/>
          </a:bodyPr>
          <a:lstStyle/>
          <a:p>
            <a:pPr algn="ctr"/>
            <a:r>
              <a:rPr lang="en-US" altLang="zh-CN" sz="3200" b="1" dirty="0" smtClean="0">
                <a:pattFill prst="ltUpDiag">
                  <a:fgClr>
                    <a:schemeClr val="accent1">
                      <a:lumMod val="75000"/>
                    </a:schemeClr>
                  </a:fgClr>
                  <a:bgClr>
                    <a:schemeClr val="bg1">
                      <a:lumMod val="75000"/>
                    </a:schemeClr>
                  </a:bgClr>
                </a:pattFill>
              </a:rPr>
              <a:t>Research Methods</a:t>
            </a:r>
            <a:endParaRPr lang="zh-CN" altLang="en-US" sz="3200" b="1" dirty="0">
              <a:pattFill prst="ltUpDiag">
                <a:fgClr>
                  <a:schemeClr val="accent1">
                    <a:lumMod val="75000"/>
                  </a:schemeClr>
                </a:fgClr>
                <a:bgClr>
                  <a:schemeClr val="bg1">
                    <a:lumMod val="75000"/>
                  </a:schemeClr>
                </a:bgClr>
              </a:pattFill>
            </a:endParaRPr>
          </a:p>
        </p:txBody>
      </p:sp>
    </p:spTree>
  </p:cSld>
  <p:clrMapOvr>
    <a:masterClrMapping/>
  </p:clrMapOvr>
  <p:transition spd="slow" advTm="0">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955389" y="555762"/>
            <a:ext cx="7886700" cy="431800"/>
          </a:xfrm>
        </p:spPr>
        <p:txBody>
          <a:bodyPr/>
          <a:lstStyle/>
          <a:p>
            <a:r>
              <a:rPr lang="en-US" altLang="zh-CN" b="1" dirty="0" smtClean="0">
                <a:pattFill prst="ltUpDiag">
                  <a:fgClr>
                    <a:schemeClr val="accent1">
                      <a:lumMod val="75000"/>
                    </a:schemeClr>
                  </a:fgClr>
                  <a:bgClr>
                    <a:schemeClr val="bg1">
                      <a:lumMod val="75000"/>
                    </a:schemeClr>
                  </a:bgClr>
                </a:pattFill>
              </a:rPr>
              <a:t>Research Methods</a:t>
            </a:r>
            <a:endParaRPr lang="zh-CN" altLang="en-US" b="1" dirty="0">
              <a:pattFill prst="ltUpDiag">
                <a:fgClr>
                  <a:schemeClr val="accent1">
                    <a:lumMod val="75000"/>
                  </a:schemeClr>
                </a:fgClr>
                <a:bgClr>
                  <a:schemeClr val="bg1">
                    <a:lumMod val="75000"/>
                  </a:schemeClr>
                </a:bgClr>
              </a:pattFill>
            </a:endParaRPr>
          </a:p>
        </p:txBody>
      </p:sp>
      <p:grpSp>
        <p:nvGrpSpPr>
          <p:cNvPr id="6" name="Group 129"/>
          <p:cNvGrpSpPr/>
          <p:nvPr/>
        </p:nvGrpSpPr>
        <p:grpSpPr>
          <a:xfrm>
            <a:off x="1918754" y="1618868"/>
            <a:ext cx="1982980" cy="2403082"/>
            <a:chOff x="7146332" y="2245342"/>
            <a:chExt cx="1880262" cy="2278603"/>
          </a:xfrm>
          <a:effectLst>
            <a:outerShdw blurRad="368300" dir="13500000" sy="23000" kx="1200000" algn="br" rotWithShape="0">
              <a:prstClr val="black">
                <a:alpha val="25000"/>
              </a:prstClr>
            </a:outerShdw>
          </a:effectLst>
        </p:grpSpPr>
        <p:sp>
          <p:nvSpPr>
            <p:cNvPr id="13" name="Freeform 130"/>
            <p:cNvSpPr>
              <a:spLocks/>
            </p:cNvSpPr>
            <p:nvPr/>
          </p:nvSpPr>
          <p:spPr bwMode="auto">
            <a:xfrm>
              <a:off x="7160558"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accent1"/>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6"/>
            <p:cNvSpPr>
              <a:spLocks noChangeArrowheads="1"/>
            </p:cNvSpPr>
            <p:nvPr/>
          </p:nvSpPr>
          <p:spPr bwMode="auto">
            <a:xfrm>
              <a:off x="7146332"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TextBox 132"/>
          <p:cNvSpPr txBox="1"/>
          <p:nvPr/>
        </p:nvSpPr>
        <p:spPr>
          <a:xfrm>
            <a:off x="2689114" y="1549688"/>
            <a:ext cx="527709" cy="535531"/>
          </a:xfrm>
          <a:prstGeom prst="rect">
            <a:avLst/>
          </a:prstGeom>
          <a:noFill/>
          <a:effectLst/>
        </p:spPr>
        <p:txBody>
          <a:bodyPr wrap="none" rtlCol="0">
            <a:spAutoFit/>
          </a:bodyPr>
          <a:lstStyle/>
          <a:p>
            <a:pPr algn="ctr">
              <a:lnSpc>
                <a:spcPct val="120000"/>
              </a:lnSpc>
              <a:spcBef>
                <a:spcPts val="0"/>
              </a:spcBef>
              <a:spcAft>
                <a:spcPts val="0"/>
              </a:spcAft>
            </a:pPr>
            <a:r>
              <a:rPr lang="id-ID" sz="2400" b="1" dirty="0">
                <a:solidFill>
                  <a:schemeClr val="tx1">
                    <a:lumMod val="65000"/>
                    <a:lumOff val="35000"/>
                  </a:schemeClr>
                </a:solidFill>
                <a:latin typeface="华文细黑" panose="02010600040101010101" pitchFamily="2" charset="-122"/>
                <a:ea typeface="华文细黑" panose="02010600040101010101" pitchFamily="2" charset="-122"/>
                <a:cs typeface="+mn-ea"/>
                <a:sym typeface="Arial" panose="020B0604020202020204" pitchFamily="34" charset="0"/>
              </a:rPr>
              <a:t>01</a:t>
            </a:r>
          </a:p>
        </p:txBody>
      </p:sp>
      <p:sp>
        <p:nvSpPr>
          <p:cNvPr id="18" name="Freeform 135"/>
          <p:cNvSpPr>
            <a:spLocks noEditPoints="1"/>
          </p:cNvSpPr>
          <p:nvPr/>
        </p:nvSpPr>
        <p:spPr bwMode="auto">
          <a:xfrm>
            <a:off x="8252727" y="1925817"/>
            <a:ext cx="345000" cy="242802"/>
          </a:xfrm>
          <a:custGeom>
            <a:avLst/>
            <a:gdLst>
              <a:gd name="T0" fmla="*/ 0 w 530"/>
              <a:gd name="T1" fmla="*/ 373 h 373"/>
              <a:gd name="T2" fmla="*/ 530 w 530"/>
              <a:gd name="T3" fmla="*/ 373 h 373"/>
              <a:gd name="T4" fmla="*/ 530 w 530"/>
              <a:gd name="T5" fmla="*/ 0 h 373"/>
              <a:gd name="T6" fmla="*/ 0 w 530"/>
              <a:gd name="T7" fmla="*/ 0 h 373"/>
              <a:gd name="T8" fmla="*/ 0 w 530"/>
              <a:gd name="T9" fmla="*/ 373 h 373"/>
              <a:gd name="T10" fmla="*/ 510 w 530"/>
              <a:gd name="T11" fmla="*/ 36 h 373"/>
              <a:gd name="T12" fmla="*/ 343 w 530"/>
              <a:gd name="T13" fmla="*/ 183 h 373"/>
              <a:gd name="T14" fmla="*/ 510 w 530"/>
              <a:gd name="T15" fmla="*/ 337 h 373"/>
              <a:gd name="T16" fmla="*/ 510 w 530"/>
              <a:gd name="T17" fmla="*/ 354 h 373"/>
              <a:gd name="T18" fmla="*/ 321 w 530"/>
              <a:gd name="T19" fmla="*/ 200 h 373"/>
              <a:gd name="T20" fmla="*/ 264 w 530"/>
              <a:gd name="T21" fmla="*/ 248 h 373"/>
              <a:gd name="T22" fmla="*/ 206 w 530"/>
              <a:gd name="T23" fmla="*/ 200 h 373"/>
              <a:gd name="T24" fmla="*/ 17 w 530"/>
              <a:gd name="T25" fmla="*/ 354 h 373"/>
              <a:gd name="T26" fmla="*/ 17 w 530"/>
              <a:gd name="T27" fmla="*/ 337 h 373"/>
              <a:gd name="T28" fmla="*/ 187 w 530"/>
              <a:gd name="T29" fmla="*/ 183 h 373"/>
              <a:gd name="T30" fmla="*/ 17 w 530"/>
              <a:gd name="T31" fmla="*/ 36 h 373"/>
              <a:gd name="T32" fmla="*/ 17 w 530"/>
              <a:gd name="T33" fmla="*/ 19 h 373"/>
              <a:gd name="T34" fmla="*/ 264 w 530"/>
              <a:gd name="T35" fmla="*/ 195 h 373"/>
              <a:gd name="T36" fmla="*/ 510 w 530"/>
              <a:gd name="T37" fmla="*/ 19 h 373"/>
              <a:gd name="T38" fmla="*/ 510 w 530"/>
              <a:gd name="T39" fmla="*/ 3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 h="373">
                <a:moveTo>
                  <a:pt x="0" y="373"/>
                </a:moveTo>
                <a:lnTo>
                  <a:pt x="530" y="373"/>
                </a:lnTo>
                <a:lnTo>
                  <a:pt x="530" y="0"/>
                </a:lnTo>
                <a:lnTo>
                  <a:pt x="0" y="0"/>
                </a:lnTo>
                <a:lnTo>
                  <a:pt x="0" y="373"/>
                </a:lnTo>
                <a:close/>
                <a:moveTo>
                  <a:pt x="510" y="36"/>
                </a:moveTo>
                <a:lnTo>
                  <a:pt x="343" y="183"/>
                </a:lnTo>
                <a:lnTo>
                  <a:pt x="510" y="337"/>
                </a:lnTo>
                <a:lnTo>
                  <a:pt x="510" y="354"/>
                </a:lnTo>
                <a:lnTo>
                  <a:pt x="321" y="200"/>
                </a:lnTo>
                <a:lnTo>
                  <a:pt x="264" y="248"/>
                </a:lnTo>
                <a:lnTo>
                  <a:pt x="206" y="200"/>
                </a:lnTo>
                <a:lnTo>
                  <a:pt x="17" y="354"/>
                </a:lnTo>
                <a:lnTo>
                  <a:pt x="17" y="337"/>
                </a:lnTo>
                <a:lnTo>
                  <a:pt x="187" y="183"/>
                </a:lnTo>
                <a:lnTo>
                  <a:pt x="17" y="36"/>
                </a:lnTo>
                <a:lnTo>
                  <a:pt x="17" y="19"/>
                </a:lnTo>
                <a:lnTo>
                  <a:pt x="264" y="195"/>
                </a:lnTo>
                <a:lnTo>
                  <a:pt x="510" y="19"/>
                </a:lnTo>
                <a:lnTo>
                  <a:pt x="510" y="36"/>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36"/>
          <p:cNvSpPr>
            <a:spLocks noEditPoints="1"/>
          </p:cNvSpPr>
          <p:nvPr/>
        </p:nvSpPr>
        <p:spPr bwMode="auto">
          <a:xfrm>
            <a:off x="5573641" y="2256649"/>
            <a:ext cx="327095" cy="326485"/>
          </a:xfrm>
          <a:custGeom>
            <a:avLst/>
            <a:gdLst>
              <a:gd name="T0" fmla="*/ 120 w 223"/>
              <a:gd name="T1" fmla="*/ 86 h 223"/>
              <a:gd name="T2" fmla="*/ 120 w 223"/>
              <a:gd name="T3" fmla="*/ 69 h 223"/>
              <a:gd name="T4" fmla="*/ 163 w 223"/>
              <a:gd name="T5" fmla="*/ 69 h 223"/>
              <a:gd name="T6" fmla="*/ 163 w 223"/>
              <a:gd name="T7" fmla="*/ 0 h 223"/>
              <a:gd name="T8" fmla="*/ 60 w 223"/>
              <a:gd name="T9" fmla="*/ 0 h 223"/>
              <a:gd name="T10" fmla="*/ 60 w 223"/>
              <a:gd name="T11" fmla="*/ 69 h 223"/>
              <a:gd name="T12" fmla="*/ 103 w 223"/>
              <a:gd name="T13" fmla="*/ 69 h 223"/>
              <a:gd name="T14" fmla="*/ 103 w 223"/>
              <a:gd name="T15" fmla="*/ 86 h 223"/>
              <a:gd name="T16" fmla="*/ 43 w 223"/>
              <a:gd name="T17" fmla="*/ 86 h 223"/>
              <a:gd name="T18" fmla="*/ 43 w 223"/>
              <a:gd name="T19" fmla="*/ 78 h 223"/>
              <a:gd name="T20" fmla="*/ 18 w 223"/>
              <a:gd name="T21" fmla="*/ 78 h 223"/>
              <a:gd name="T22" fmla="*/ 18 w 223"/>
              <a:gd name="T23" fmla="*/ 86 h 223"/>
              <a:gd name="T24" fmla="*/ 0 w 223"/>
              <a:gd name="T25" fmla="*/ 86 h 223"/>
              <a:gd name="T26" fmla="*/ 0 w 223"/>
              <a:gd name="T27" fmla="*/ 223 h 223"/>
              <a:gd name="T28" fmla="*/ 223 w 223"/>
              <a:gd name="T29" fmla="*/ 223 h 223"/>
              <a:gd name="T30" fmla="*/ 223 w 223"/>
              <a:gd name="T31" fmla="*/ 86 h 223"/>
              <a:gd name="T32" fmla="*/ 120 w 223"/>
              <a:gd name="T33" fmla="*/ 86 h 223"/>
              <a:gd name="T34" fmla="*/ 69 w 223"/>
              <a:gd name="T35" fmla="*/ 9 h 223"/>
              <a:gd name="T36" fmla="*/ 155 w 223"/>
              <a:gd name="T37" fmla="*/ 9 h 223"/>
              <a:gd name="T38" fmla="*/ 155 w 223"/>
              <a:gd name="T39" fmla="*/ 60 h 223"/>
              <a:gd name="T40" fmla="*/ 69 w 223"/>
              <a:gd name="T41" fmla="*/ 60 h 223"/>
              <a:gd name="T42" fmla="*/ 69 w 223"/>
              <a:gd name="T43" fmla="*/ 9 h 223"/>
              <a:gd name="T44" fmla="*/ 112 w 223"/>
              <a:gd name="T45" fmla="*/ 198 h 223"/>
              <a:gd name="T46" fmla="*/ 69 w 223"/>
              <a:gd name="T47" fmla="*/ 155 h 223"/>
              <a:gd name="T48" fmla="*/ 112 w 223"/>
              <a:gd name="T49" fmla="*/ 112 h 223"/>
              <a:gd name="T50" fmla="*/ 155 w 223"/>
              <a:gd name="T51" fmla="*/ 155 h 223"/>
              <a:gd name="T52" fmla="*/ 112 w 223"/>
              <a:gd name="T53" fmla="*/ 198 h 223"/>
              <a:gd name="T54" fmla="*/ 206 w 223"/>
              <a:gd name="T55" fmla="*/ 112 h 223"/>
              <a:gd name="T56" fmla="*/ 180 w 223"/>
              <a:gd name="T57" fmla="*/ 112 h 223"/>
              <a:gd name="T58" fmla="*/ 180 w 223"/>
              <a:gd name="T59" fmla="*/ 103 h 223"/>
              <a:gd name="T60" fmla="*/ 206 w 223"/>
              <a:gd name="T61" fmla="*/ 103 h 223"/>
              <a:gd name="T62" fmla="*/ 206 w 223"/>
              <a:gd name="T63"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3">
                <a:moveTo>
                  <a:pt x="120" y="86"/>
                </a:moveTo>
                <a:cubicBezTo>
                  <a:pt x="120" y="69"/>
                  <a:pt x="120" y="69"/>
                  <a:pt x="120" y="69"/>
                </a:cubicBezTo>
                <a:cubicBezTo>
                  <a:pt x="163" y="69"/>
                  <a:pt x="163" y="69"/>
                  <a:pt x="163" y="69"/>
                </a:cubicBezTo>
                <a:cubicBezTo>
                  <a:pt x="163" y="0"/>
                  <a:pt x="163" y="0"/>
                  <a:pt x="163" y="0"/>
                </a:cubicBezTo>
                <a:cubicBezTo>
                  <a:pt x="60" y="0"/>
                  <a:pt x="60" y="0"/>
                  <a:pt x="60" y="0"/>
                </a:cubicBezTo>
                <a:cubicBezTo>
                  <a:pt x="60" y="69"/>
                  <a:pt x="60" y="69"/>
                  <a:pt x="60" y="69"/>
                </a:cubicBezTo>
                <a:cubicBezTo>
                  <a:pt x="103" y="69"/>
                  <a:pt x="103" y="69"/>
                  <a:pt x="103" y="69"/>
                </a:cubicBezTo>
                <a:cubicBezTo>
                  <a:pt x="103" y="86"/>
                  <a:pt x="103" y="86"/>
                  <a:pt x="103" y="86"/>
                </a:cubicBezTo>
                <a:cubicBezTo>
                  <a:pt x="43" y="86"/>
                  <a:pt x="43" y="86"/>
                  <a:pt x="43" y="86"/>
                </a:cubicBezTo>
                <a:cubicBezTo>
                  <a:pt x="43" y="78"/>
                  <a:pt x="43" y="78"/>
                  <a:pt x="43" y="78"/>
                </a:cubicBezTo>
                <a:cubicBezTo>
                  <a:pt x="18" y="78"/>
                  <a:pt x="18" y="78"/>
                  <a:pt x="18" y="78"/>
                </a:cubicBezTo>
                <a:cubicBezTo>
                  <a:pt x="18" y="86"/>
                  <a:pt x="18" y="86"/>
                  <a:pt x="18" y="86"/>
                </a:cubicBezTo>
                <a:cubicBezTo>
                  <a:pt x="0" y="86"/>
                  <a:pt x="0" y="86"/>
                  <a:pt x="0" y="86"/>
                </a:cubicBezTo>
                <a:cubicBezTo>
                  <a:pt x="0" y="223"/>
                  <a:pt x="0" y="223"/>
                  <a:pt x="0" y="223"/>
                </a:cubicBezTo>
                <a:cubicBezTo>
                  <a:pt x="223" y="223"/>
                  <a:pt x="223" y="223"/>
                  <a:pt x="223" y="223"/>
                </a:cubicBezTo>
                <a:cubicBezTo>
                  <a:pt x="223" y="86"/>
                  <a:pt x="223" y="86"/>
                  <a:pt x="223" y="86"/>
                </a:cubicBezTo>
                <a:cubicBezTo>
                  <a:pt x="120" y="86"/>
                  <a:pt x="120" y="86"/>
                  <a:pt x="120" y="86"/>
                </a:cubicBezTo>
                <a:moveTo>
                  <a:pt x="69" y="9"/>
                </a:moveTo>
                <a:cubicBezTo>
                  <a:pt x="155" y="9"/>
                  <a:pt x="155" y="9"/>
                  <a:pt x="155" y="9"/>
                </a:cubicBezTo>
                <a:cubicBezTo>
                  <a:pt x="155" y="60"/>
                  <a:pt x="155" y="60"/>
                  <a:pt x="155" y="60"/>
                </a:cubicBezTo>
                <a:cubicBezTo>
                  <a:pt x="69" y="60"/>
                  <a:pt x="69" y="60"/>
                  <a:pt x="69" y="60"/>
                </a:cubicBezTo>
                <a:lnTo>
                  <a:pt x="69" y="9"/>
                </a:lnTo>
                <a:close/>
                <a:moveTo>
                  <a:pt x="112" y="198"/>
                </a:moveTo>
                <a:cubicBezTo>
                  <a:pt x="88" y="198"/>
                  <a:pt x="69" y="178"/>
                  <a:pt x="69" y="155"/>
                </a:cubicBezTo>
                <a:cubicBezTo>
                  <a:pt x="69" y="131"/>
                  <a:pt x="88" y="112"/>
                  <a:pt x="112" y="112"/>
                </a:cubicBezTo>
                <a:cubicBezTo>
                  <a:pt x="136" y="112"/>
                  <a:pt x="155" y="131"/>
                  <a:pt x="155" y="155"/>
                </a:cubicBezTo>
                <a:cubicBezTo>
                  <a:pt x="155" y="178"/>
                  <a:pt x="136" y="198"/>
                  <a:pt x="112" y="198"/>
                </a:cubicBezTo>
                <a:moveTo>
                  <a:pt x="206" y="112"/>
                </a:moveTo>
                <a:cubicBezTo>
                  <a:pt x="180" y="112"/>
                  <a:pt x="180" y="112"/>
                  <a:pt x="180" y="112"/>
                </a:cubicBezTo>
                <a:cubicBezTo>
                  <a:pt x="180" y="103"/>
                  <a:pt x="180" y="103"/>
                  <a:pt x="180" y="103"/>
                </a:cubicBezTo>
                <a:cubicBezTo>
                  <a:pt x="206" y="103"/>
                  <a:pt x="206" y="103"/>
                  <a:pt x="206" y="103"/>
                </a:cubicBezTo>
                <a:lnTo>
                  <a:pt x="206" y="112"/>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137"/>
          <p:cNvGrpSpPr/>
          <p:nvPr/>
        </p:nvGrpSpPr>
        <p:grpSpPr>
          <a:xfrm flipH="1">
            <a:off x="2678190" y="2721616"/>
            <a:ext cx="414854" cy="420746"/>
            <a:chOff x="1909763" y="950913"/>
            <a:chExt cx="782637" cy="793750"/>
          </a:xfrm>
          <a:solidFill>
            <a:schemeClr val="bg1"/>
          </a:solidFill>
        </p:grpSpPr>
        <p:sp>
          <p:nvSpPr>
            <p:cNvPr id="21" name="Freeform 59"/>
            <p:cNvSpPr>
              <a:spLocks noEditPoints="1"/>
            </p:cNvSpPr>
            <p:nvPr/>
          </p:nvSpPr>
          <p:spPr bwMode="auto">
            <a:xfrm>
              <a:off x="1909763" y="1204913"/>
              <a:ext cx="539750" cy="539750"/>
            </a:xfrm>
            <a:custGeom>
              <a:avLst/>
              <a:gdLst>
                <a:gd name="T0" fmla="*/ 0 w 340"/>
                <a:gd name="T1" fmla="*/ 340 h 340"/>
                <a:gd name="T2" fmla="*/ 340 w 340"/>
                <a:gd name="T3" fmla="*/ 340 h 340"/>
                <a:gd name="T4" fmla="*/ 340 w 340"/>
                <a:gd name="T5" fmla="*/ 0 h 340"/>
                <a:gd name="T6" fmla="*/ 0 w 340"/>
                <a:gd name="T7" fmla="*/ 0 h 340"/>
                <a:gd name="T8" fmla="*/ 0 w 340"/>
                <a:gd name="T9" fmla="*/ 340 h 340"/>
                <a:gd name="T10" fmla="*/ 304 w 340"/>
                <a:gd name="T11" fmla="*/ 251 h 340"/>
                <a:gd name="T12" fmla="*/ 35 w 340"/>
                <a:gd name="T13" fmla="*/ 251 h 340"/>
                <a:gd name="T14" fmla="*/ 35 w 340"/>
                <a:gd name="T15" fmla="*/ 36 h 340"/>
                <a:gd name="T16" fmla="*/ 304 w 340"/>
                <a:gd name="T17" fmla="*/ 36 h 340"/>
                <a:gd name="T18" fmla="*/ 304 w 340"/>
                <a:gd name="T19" fmla="*/ 25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0" y="340"/>
                  </a:moveTo>
                  <a:lnTo>
                    <a:pt x="340" y="340"/>
                  </a:lnTo>
                  <a:lnTo>
                    <a:pt x="340" y="0"/>
                  </a:lnTo>
                  <a:lnTo>
                    <a:pt x="0" y="0"/>
                  </a:lnTo>
                  <a:lnTo>
                    <a:pt x="0" y="340"/>
                  </a:lnTo>
                  <a:close/>
                  <a:moveTo>
                    <a:pt x="304" y="251"/>
                  </a:moveTo>
                  <a:lnTo>
                    <a:pt x="35" y="251"/>
                  </a:lnTo>
                  <a:lnTo>
                    <a:pt x="35" y="36"/>
                  </a:lnTo>
                  <a:lnTo>
                    <a:pt x="304" y="36"/>
                  </a:lnTo>
                  <a:lnTo>
                    <a:pt x="304"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60"/>
            <p:cNvSpPr>
              <a:spLocks/>
            </p:cNvSpPr>
            <p:nvPr/>
          </p:nvSpPr>
          <p:spPr bwMode="auto">
            <a:xfrm>
              <a:off x="2060575" y="950913"/>
              <a:ext cx="631825" cy="569913"/>
            </a:xfrm>
            <a:custGeom>
              <a:avLst/>
              <a:gdLst>
                <a:gd name="T0" fmla="*/ 334 w 398"/>
                <a:gd name="T1" fmla="*/ 0 h 359"/>
                <a:gd name="T2" fmla="*/ 0 w 398"/>
                <a:gd name="T3" fmla="*/ 64 h 359"/>
                <a:gd name="T4" fmla="*/ 15 w 398"/>
                <a:gd name="T5" fmla="*/ 143 h 359"/>
                <a:gd name="T6" fmla="*/ 51 w 398"/>
                <a:gd name="T7" fmla="*/ 143 h 359"/>
                <a:gd name="T8" fmla="*/ 41 w 398"/>
                <a:gd name="T9" fmla="*/ 93 h 359"/>
                <a:gd name="T10" fmla="*/ 305 w 398"/>
                <a:gd name="T11" fmla="*/ 40 h 359"/>
                <a:gd name="T12" fmla="*/ 346 w 398"/>
                <a:gd name="T13" fmla="*/ 251 h 359"/>
                <a:gd name="T14" fmla="*/ 262 w 398"/>
                <a:gd name="T15" fmla="*/ 268 h 359"/>
                <a:gd name="T16" fmla="*/ 262 w 398"/>
                <a:gd name="T17" fmla="*/ 359 h 359"/>
                <a:gd name="T18" fmla="*/ 398 w 398"/>
                <a:gd name="T19" fmla="*/ 332 h 359"/>
                <a:gd name="T20" fmla="*/ 334 w 398"/>
                <a:gd name="T2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359">
                  <a:moveTo>
                    <a:pt x="334" y="0"/>
                  </a:moveTo>
                  <a:lnTo>
                    <a:pt x="0" y="64"/>
                  </a:lnTo>
                  <a:lnTo>
                    <a:pt x="15" y="143"/>
                  </a:lnTo>
                  <a:lnTo>
                    <a:pt x="51" y="143"/>
                  </a:lnTo>
                  <a:lnTo>
                    <a:pt x="41" y="93"/>
                  </a:lnTo>
                  <a:lnTo>
                    <a:pt x="305" y="40"/>
                  </a:lnTo>
                  <a:lnTo>
                    <a:pt x="346" y="251"/>
                  </a:lnTo>
                  <a:lnTo>
                    <a:pt x="262" y="268"/>
                  </a:lnTo>
                  <a:lnTo>
                    <a:pt x="262" y="359"/>
                  </a:lnTo>
                  <a:lnTo>
                    <a:pt x="398" y="332"/>
                  </a:lnTo>
                  <a:lnTo>
                    <a:pt x="3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3" name="Straight Connector 143"/>
          <p:cNvCxnSpPr/>
          <p:nvPr/>
        </p:nvCxnSpPr>
        <p:spPr>
          <a:xfrm flipV="1">
            <a:off x="583657" y="6416573"/>
            <a:ext cx="4209042" cy="28517"/>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146"/>
          <p:cNvCxnSpPr/>
          <p:nvPr/>
        </p:nvCxnSpPr>
        <p:spPr>
          <a:xfrm rot="5400000" flipH="1" flipV="1">
            <a:off x="-678822" y="5343281"/>
            <a:ext cx="2051642" cy="351"/>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31" name="原创设计师QQ：598969553     _19"/>
          <p:cNvSpPr/>
          <p:nvPr/>
        </p:nvSpPr>
        <p:spPr>
          <a:xfrm>
            <a:off x="331059" y="4083276"/>
            <a:ext cx="10974250" cy="2062103"/>
          </a:xfrm>
          <a:prstGeom prst="rect">
            <a:avLst/>
          </a:prstGeom>
        </p:spPr>
        <p:txBody>
          <a:bodyPr wrap="square">
            <a:spAutoFit/>
          </a:bodyPr>
          <a:lstStyle/>
          <a:p>
            <a:r>
              <a:rPr lang="en-US" sz="1600" b="1" dirty="0" smtClean="0"/>
              <a:t>The evaluation objects and scopes </a:t>
            </a:r>
            <a:r>
              <a:rPr lang="en-US" sz="1600" dirty="0" smtClean="0"/>
              <a:t> </a:t>
            </a:r>
            <a:endParaRPr lang="zh-CN" altLang="en-US" sz="1600" dirty="0" smtClean="0"/>
          </a:p>
          <a:p>
            <a:pPr algn="just"/>
            <a:r>
              <a:rPr lang="en-US" sz="1600" dirty="0" smtClean="0"/>
              <a:t>The 2018-2019 Chinese postgraduate education and discipline evaluation of Chinese Academy of Science and Education Evaluation includes 579 universities and institutions who provide postgraduate program in mainland China (military universities and institutions are excluded).There are altogether 62 postgraduate schools, 573 universities (56 national postgraduate schools are included). This evaluation have a comprehensive, systematic and depth evaluation of those universities and institution form eight perspectives. The eight perspectives are 31 provinces, 29 first-class Chinese postgraduate schools, 62 postgraduate schools, 573 universities, 12 subjects and disciplines, 110 first-grade disciplines, 392 academic disciplines and 38 vocational subjects.</a:t>
            </a:r>
            <a:endParaRPr lang="en-US" altLang="zh-CN" sz="1600" dirty="0">
              <a:solidFill>
                <a:schemeClr val="tx1">
                  <a:lumMod val="75000"/>
                  <a:lumOff val="25000"/>
                </a:schemeClr>
              </a:solidFill>
            </a:endParaRPr>
          </a:p>
        </p:txBody>
      </p:sp>
      <p:pic>
        <p:nvPicPr>
          <p:cNvPr id="32" name="Picture 64"/>
          <p:cNvPicPr>
            <a:picLocks noGrp="1" noSelect="1" noRot="1" noChangeAspect="1" noMove="1" noResize="1" noChangeShapeType="1"/>
          </p:cNvPicPr>
          <p:nvPr/>
        </p:nvPicPr>
        <p:blipFill>
          <a:blip r:embed="rId3" cstate="screen">
            <a:extLst>
              <a:ext uri="{28A0092B-C50C-407E-A947-70E740481C1C}">
                <a14:useLocalDpi xmlns:a14="http://schemas.microsoft.com/office/drawing/2010/main"/>
              </a:ext>
            </a:extLst>
          </a:blip>
          <a:stretch>
            <a:fillRect/>
          </a:stretch>
        </p:blipFill>
        <p:spPr>
          <a:xfrm>
            <a:off x="5107616" y="27865564"/>
            <a:ext cx="1976768" cy="511028"/>
          </a:xfrm>
          <a:prstGeom prst="rect">
            <a:avLst/>
          </a:prstGeom>
        </p:spPr>
      </p:pic>
    </p:spTree>
    <p:extLst>
      <p:ext uri="{BB962C8B-B14F-4D97-AF65-F5344CB8AC3E}">
        <p14:creationId xmlns:p14="http://schemas.microsoft.com/office/powerpoint/2010/main" val="2880968131"/>
      </p:ext>
    </p:extLst>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500"/>
                                        <p:tgtEl>
                                          <p:spTgt spid="24"/>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955389" y="555762"/>
            <a:ext cx="7886700" cy="431800"/>
          </a:xfrm>
        </p:spPr>
        <p:txBody>
          <a:bodyPr/>
          <a:lstStyle/>
          <a:p>
            <a:r>
              <a:rPr lang="en-US" altLang="zh-CN" b="1" dirty="0" smtClean="0">
                <a:pattFill prst="ltUpDiag">
                  <a:fgClr>
                    <a:schemeClr val="accent1">
                      <a:lumMod val="75000"/>
                    </a:schemeClr>
                  </a:fgClr>
                  <a:bgClr>
                    <a:schemeClr val="bg1">
                      <a:lumMod val="75000"/>
                    </a:schemeClr>
                  </a:bgClr>
                </a:pattFill>
              </a:rPr>
              <a:t>Research Methods</a:t>
            </a:r>
            <a:endParaRPr lang="zh-CN" altLang="en-US" b="1" dirty="0">
              <a:pattFill prst="ltUpDiag">
                <a:fgClr>
                  <a:schemeClr val="accent1">
                    <a:lumMod val="75000"/>
                  </a:schemeClr>
                </a:fgClr>
                <a:bgClr>
                  <a:schemeClr val="bg1">
                    <a:lumMod val="75000"/>
                  </a:schemeClr>
                </a:bgClr>
              </a:pattFill>
            </a:endParaRPr>
          </a:p>
        </p:txBody>
      </p:sp>
      <p:grpSp>
        <p:nvGrpSpPr>
          <p:cNvPr id="3" name="Group 65"/>
          <p:cNvGrpSpPr/>
          <p:nvPr/>
        </p:nvGrpSpPr>
        <p:grpSpPr>
          <a:xfrm>
            <a:off x="4711056" y="1153755"/>
            <a:ext cx="1982980" cy="2403082"/>
            <a:chOff x="4666657" y="2245342"/>
            <a:chExt cx="1880262" cy="2278603"/>
          </a:xfrm>
          <a:effectLst>
            <a:outerShdw blurRad="368300" dir="13500000" sy="23000" kx="1200000" algn="br" rotWithShape="0">
              <a:prstClr val="black">
                <a:alpha val="25000"/>
              </a:prstClr>
            </a:outerShdw>
          </a:effectLst>
        </p:grpSpPr>
        <p:sp>
          <p:nvSpPr>
            <p:cNvPr id="10" name="Freeform 66"/>
            <p:cNvSpPr>
              <a:spLocks/>
            </p:cNvSpPr>
            <p:nvPr/>
          </p:nvSpPr>
          <p:spPr bwMode="auto">
            <a:xfrm>
              <a:off x="4680883"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accent2"/>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6"/>
            <p:cNvSpPr>
              <a:spLocks noChangeArrowheads="1"/>
            </p:cNvSpPr>
            <p:nvPr/>
          </p:nvSpPr>
          <p:spPr bwMode="auto">
            <a:xfrm>
              <a:off x="4666657"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29"/>
          <p:cNvGrpSpPr/>
          <p:nvPr/>
        </p:nvGrpSpPr>
        <p:grpSpPr>
          <a:xfrm>
            <a:off x="1918754" y="1618868"/>
            <a:ext cx="1982980" cy="2403082"/>
            <a:chOff x="7146332" y="2245342"/>
            <a:chExt cx="1880262" cy="2278603"/>
          </a:xfrm>
          <a:effectLst>
            <a:outerShdw blurRad="368300" dir="13500000" sy="23000" kx="1200000" algn="br" rotWithShape="0">
              <a:prstClr val="black">
                <a:alpha val="25000"/>
              </a:prstClr>
            </a:outerShdw>
          </a:effectLst>
        </p:grpSpPr>
        <p:sp>
          <p:nvSpPr>
            <p:cNvPr id="13" name="Freeform 130"/>
            <p:cNvSpPr>
              <a:spLocks/>
            </p:cNvSpPr>
            <p:nvPr/>
          </p:nvSpPr>
          <p:spPr bwMode="auto">
            <a:xfrm>
              <a:off x="7160558"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accent1"/>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6"/>
            <p:cNvSpPr>
              <a:spLocks noChangeArrowheads="1"/>
            </p:cNvSpPr>
            <p:nvPr/>
          </p:nvSpPr>
          <p:spPr bwMode="auto">
            <a:xfrm>
              <a:off x="7146332"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TextBox 132"/>
          <p:cNvSpPr txBox="1"/>
          <p:nvPr/>
        </p:nvSpPr>
        <p:spPr>
          <a:xfrm>
            <a:off x="2689114" y="1549688"/>
            <a:ext cx="527709" cy="535531"/>
          </a:xfrm>
          <a:prstGeom prst="rect">
            <a:avLst/>
          </a:prstGeom>
          <a:noFill/>
          <a:effectLst/>
        </p:spPr>
        <p:txBody>
          <a:bodyPr wrap="none" rtlCol="0">
            <a:spAutoFit/>
          </a:bodyPr>
          <a:lstStyle/>
          <a:p>
            <a:pPr algn="ctr">
              <a:lnSpc>
                <a:spcPct val="120000"/>
              </a:lnSpc>
              <a:spcBef>
                <a:spcPts val="0"/>
              </a:spcBef>
              <a:spcAft>
                <a:spcPts val="0"/>
              </a:spcAft>
            </a:pPr>
            <a:r>
              <a:rPr lang="id-ID" sz="2400" b="1" dirty="0">
                <a:solidFill>
                  <a:schemeClr val="tx1">
                    <a:lumMod val="65000"/>
                    <a:lumOff val="35000"/>
                  </a:schemeClr>
                </a:solidFill>
                <a:latin typeface="华文细黑" panose="02010600040101010101" pitchFamily="2" charset="-122"/>
                <a:ea typeface="华文细黑" panose="02010600040101010101" pitchFamily="2" charset="-122"/>
                <a:cs typeface="+mn-ea"/>
                <a:sym typeface="Arial" panose="020B0604020202020204" pitchFamily="34" charset="0"/>
              </a:rPr>
              <a:t>01</a:t>
            </a:r>
          </a:p>
        </p:txBody>
      </p:sp>
      <p:sp>
        <p:nvSpPr>
          <p:cNvPr id="16" name="TextBox 133"/>
          <p:cNvSpPr txBox="1"/>
          <p:nvPr/>
        </p:nvSpPr>
        <p:spPr>
          <a:xfrm>
            <a:off x="5406488" y="1084972"/>
            <a:ext cx="527709" cy="535531"/>
          </a:xfrm>
          <a:prstGeom prst="rect">
            <a:avLst/>
          </a:prstGeom>
          <a:noFill/>
          <a:effectLst/>
        </p:spPr>
        <p:txBody>
          <a:bodyPr wrap="none" rtlCol="0">
            <a:spAutoFit/>
          </a:bodyPr>
          <a:lstStyle/>
          <a:p>
            <a:pPr algn="ctr">
              <a:lnSpc>
                <a:spcPct val="120000"/>
              </a:lnSpc>
              <a:spcBef>
                <a:spcPts val="0"/>
              </a:spcBef>
              <a:spcAft>
                <a:spcPts val="0"/>
              </a:spcAft>
            </a:pPr>
            <a:r>
              <a:rPr lang="id-ID" sz="2400" b="1" dirty="0">
                <a:solidFill>
                  <a:schemeClr val="tx1">
                    <a:lumMod val="65000"/>
                    <a:lumOff val="35000"/>
                  </a:schemeClr>
                </a:solidFill>
                <a:latin typeface="华文细黑" panose="02010600040101010101" pitchFamily="2" charset="-122"/>
                <a:ea typeface="华文细黑" panose="02010600040101010101" pitchFamily="2" charset="-122"/>
                <a:cs typeface="+mn-ea"/>
                <a:sym typeface="Arial" panose="020B0604020202020204" pitchFamily="34" charset="0"/>
              </a:rPr>
              <a:t>02</a:t>
            </a:r>
          </a:p>
        </p:txBody>
      </p:sp>
      <p:sp>
        <p:nvSpPr>
          <p:cNvPr id="19" name="Freeform 136"/>
          <p:cNvSpPr>
            <a:spLocks noEditPoints="1"/>
          </p:cNvSpPr>
          <p:nvPr/>
        </p:nvSpPr>
        <p:spPr bwMode="auto">
          <a:xfrm>
            <a:off x="5573641" y="2256649"/>
            <a:ext cx="327095" cy="326485"/>
          </a:xfrm>
          <a:custGeom>
            <a:avLst/>
            <a:gdLst>
              <a:gd name="T0" fmla="*/ 120 w 223"/>
              <a:gd name="T1" fmla="*/ 86 h 223"/>
              <a:gd name="T2" fmla="*/ 120 w 223"/>
              <a:gd name="T3" fmla="*/ 69 h 223"/>
              <a:gd name="T4" fmla="*/ 163 w 223"/>
              <a:gd name="T5" fmla="*/ 69 h 223"/>
              <a:gd name="T6" fmla="*/ 163 w 223"/>
              <a:gd name="T7" fmla="*/ 0 h 223"/>
              <a:gd name="T8" fmla="*/ 60 w 223"/>
              <a:gd name="T9" fmla="*/ 0 h 223"/>
              <a:gd name="T10" fmla="*/ 60 w 223"/>
              <a:gd name="T11" fmla="*/ 69 h 223"/>
              <a:gd name="T12" fmla="*/ 103 w 223"/>
              <a:gd name="T13" fmla="*/ 69 h 223"/>
              <a:gd name="T14" fmla="*/ 103 w 223"/>
              <a:gd name="T15" fmla="*/ 86 h 223"/>
              <a:gd name="T16" fmla="*/ 43 w 223"/>
              <a:gd name="T17" fmla="*/ 86 h 223"/>
              <a:gd name="T18" fmla="*/ 43 w 223"/>
              <a:gd name="T19" fmla="*/ 78 h 223"/>
              <a:gd name="T20" fmla="*/ 18 w 223"/>
              <a:gd name="T21" fmla="*/ 78 h 223"/>
              <a:gd name="T22" fmla="*/ 18 w 223"/>
              <a:gd name="T23" fmla="*/ 86 h 223"/>
              <a:gd name="T24" fmla="*/ 0 w 223"/>
              <a:gd name="T25" fmla="*/ 86 h 223"/>
              <a:gd name="T26" fmla="*/ 0 w 223"/>
              <a:gd name="T27" fmla="*/ 223 h 223"/>
              <a:gd name="T28" fmla="*/ 223 w 223"/>
              <a:gd name="T29" fmla="*/ 223 h 223"/>
              <a:gd name="T30" fmla="*/ 223 w 223"/>
              <a:gd name="T31" fmla="*/ 86 h 223"/>
              <a:gd name="T32" fmla="*/ 120 w 223"/>
              <a:gd name="T33" fmla="*/ 86 h 223"/>
              <a:gd name="T34" fmla="*/ 69 w 223"/>
              <a:gd name="T35" fmla="*/ 9 h 223"/>
              <a:gd name="T36" fmla="*/ 155 w 223"/>
              <a:gd name="T37" fmla="*/ 9 h 223"/>
              <a:gd name="T38" fmla="*/ 155 w 223"/>
              <a:gd name="T39" fmla="*/ 60 h 223"/>
              <a:gd name="T40" fmla="*/ 69 w 223"/>
              <a:gd name="T41" fmla="*/ 60 h 223"/>
              <a:gd name="T42" fmla="*/ 69 w 223"/>
              <a:gd name="T43" fmla="*/ 9 h 223"/>
              <a:gd name="T44" fmla="*/ 112 w 223"/>
              <a:gd name="T45" fmla="*/ 198 h 223"/>
              <a:gd name="T46" fmla="*/ 69 w 223"/>
              <a:gd name="T47" fmla="*/ 155 h 223"/>
              <a:gd name="T48" fmla="*/ 112 w 223"/>
              <a:gd name="T49" fmla="*/ 112 h 223"/>
              <a:gd name="T50" fmla="*/ 155 w 223"/>
              <a:gd name="T51" fmla="*/ 155 h 223"/>
              <a:gd name="T52" fmla="*/ 112 w 223"/>
              <a:gd name="T53" fmla="*/ 198 h 223"/>
              <a:gd name="T54" fmla="*/ 206 w 223"/>
              <a:gd name="T55" fmla="*/ 112 h 223"/>
              <a:gd name="T56" fmla="*/ 180 w 223"/>
              <a:gd name="T57" fmla="*/ 112 h 223"/>
              <a:gd name="T58" fmla="*/ 180 w 223"/>
              <a:gd name="T59" fmla="*/ 103 h 223"/>
              <a:gd name="T60" fmla="*/ 206 w 223"/>
              <a:gd name="T61" fmla="*/ 103 h 223"/>
              <a:gd name="T62" fmla="*/ 206 w 223"/>
              <a:gd name="T63"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3">
                <a:moveTo>
                  <a:pt x="120" y="86"/>
                </a:moveTo>
                <a:cubicBezTo>
                  <a:pt x="120" y="69"/>
                  <a:pt x="120" y="69"/>
                  <a:pt x="120" y="69"/>
                </a:cubicBezTo>
                <a:cubicBezTo>
                  <a:pt x="163" y="69"/>
                  <a:pt x="163" y="69"/>
                  <a:pt x="163" y="69"/>
                </a:cubicBezTo>
                <a:cubicBezTo>
                  <a:pt x="163" y="0"/>
                  <a:pt x="163" y="0"/>
                  <a:pt x="163" y="0"/>
                </a:cubicBezTo>
                <a:cubicBezTo>
                  <a:pt x="60" y="0"/>
                  <a:pt x="60" y="0"/>
                  <a:pt x="60" y="0"/>
                </a:cubicBezTo>
                <a:cubicBezTo>
                  <a:pt x="60" y="69"/>
                  <a:pt x="60" y="69"/>
                  <a:pt x="60" y="69"/>
                </a:cubicBezTo>
                <a:cubicBezTo>
                  <a:pt x="103" y="69"/>
                  <a:pt x="103" y="69"/>
                  <a:pt x="103" y="69"/>
                </a:cubicBezTo>
                <a:cubicBezTo>
                  <a:pt x="103" y="86"/>
                  <a:pt x="103" y="86"/>
                  <a:pt x="103" y="86"/>
                </a:cubicBezTo>
                <a:cubicBezTo>
                  <a:pt x="43" y="86"/>
                  <a:pt x="43" y="86"/>
                  <a:pt x="43" y="86"/>
                </a:cubicBezTo>
                <a:cubicBezTo>
                  <a:pt x="43" y="78"/>
                  <a:pt x="43" y="78"/>
                  <a:pt x="43" y="78"/>
                </a:cubicBezTo>
                <a:cubicBezTo>
                  <a:pt x="18" y="78"/>
                  <a:pt x="18" y="78"/>
                  <a:pt x="18" y="78"/>
                </a:cubicBezTo>
                <a:cubicBezTo>
                  <a:pt x="18" y="86"/>
                  <a:pt x="18" y="86"/>
                  <a:pt x="18" y="86"/>
                </a:cubicBezTo>
                <a:cubicBezTo>
                  <a:pt x="0" y="86"/>
                  <a:pt x="0" y="86"/>
                  <a:pt x="0" y="86"/>
                </a:cubicBezTo>
                <a:cubicBezTo>
                  <a:pt x="0" y="223"/>
                  <a:pt x="0" y="223"/>
                  <a:pt x="0" y="223"/>
                </a:cubicBezTo>
                <a:cubicBezTo>
                  <a:pt x="223" y="223"/>
                  <a:pt x="223" y="223"/>
                  <a:pt x="223" y="223"/>
                </a:cubicBezTo>
                <a:cubicBezTo>
                  <a:pt x="223" y="86"/>
                  <a:pt x="223" y="86"/>
                  <a:pt x="223" y="86"/>
                </a:cubicBezTo>
                <a:cubicBezTo>
                  <a:pt x="120" y="86"/>
                  <a:pt x="120" y="86"/>
                  <a:pt x="120" y="86"/>
                </a:cubicBezTo>
                <a:moveTo>
                  <a:pt x="69" y="9"/>
                </a:moveTo>
                <a:cubicBezTo>
                  <a:pt x="155" y="9"/>
                  <a:pt x="155" y="9"/>
                  <a:pt x="155" y="9"/>
                </a:cubicBezTo>
                <a:cubicBezTo>
                  <a:pt x="155" y="60"/>
                  <a:pt x="155" y="60"/>
                  <a:pt x="155" y="60"/>
                </a:cubicBezTo>
                <a:cubicBezTo>
                  <a:pt x="69" y="60"/>
                  <a:pt x="69" y="60"/>
                  <a:pt x="69" y="60"/>
                </a:cubicBezTo>
                <a:lnTo>
                  <a:pt x="69" y="9"/>
                </a:lnTo>
                <a:close/>
                <a:moveTo>
                  <a:pt x="112" y="198"/>
                </a:moveTo>
                <a:cubicBezTo>
                  <a:pt x="88" y="198"/>
                  <a:pt x="69" y="178"/>
                  <a:pt x="69" y="155"/>
                </a:cubicBezTo>
                <a:cubicBezTo>
                  <a:pt x="69" y="131"/>
                  <a:pt x="88" y="112"/>
                  <a:pt x="112" y="112"/>
                </a:cubicBezTo>
                <a:cubicBezTo>
                  <a:pt x="136" y="112"/>
                  <a:pt x="155" y="131"/>
                  <a:pt x="155" y="155"/>
                </a:cubicBezTo>
                <a:cubicBezTo>
                  <a:pt x="155" y="178"/>
                  <a:pt x="136" y="198"/>
                  <a:pt x="112" y="198"/>
                </a:cubicBezTo>
                <a:moveTo>
                  <a:pt x="206" y="112"/>
                </a:moveTo>
                <a:cubicBezTo>
                  <a:pt x="180" y="112"/>
                  <a:pt x="180" y="112"/>
                  <a:pt x="180" y="112"/>
                </a:cubicBezTo>
                <a:cubicBezTo>
                  <a:pt x="180" y="103"/>
                  <a:pt x="180" y="103"/>
                  <a:pt x="180" y="103"/>
                </a:cubicBezTo>
                <a:cubicBezTo>
                  <a:pt x="206" y="103"/>
                  <a:pt x="206" y="103"/>
                  <a:pt x="206" y="103"/>
                </a:cubicBezTo>
                <a:lnTo>
                  <a:pt x="206" y="112"/>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Group 137"/>
          <p:cNvGrpSpPr/>
          <p:nvPr/>
        </p:nvGrpSpPr>
        <p:grpSpPr>
          <a:xfrm flipH="1">
            <a:off x="2678190" y="2721616"/>
            <a:ext cx="414854" cy="420746"/>
            <a:chOff x="1909763" y="950913"/>
            <a:chExt cx="782637" cy="793750"/>
          </a:xfrm>
          <a:solidFill>
            <a:schemeClr val="bg1"/>
          </a:solidFill>
        </p:grpSpPr>
        <p:sp>
          <p:nvSpPr>
            <p:cNvPr id="21" name="Freeform 59"/>
            <p:cNvSpPr>
              <a:spLocks noEditPoints="1"/>
            </p:cNvSpPr>
            <p:nvPr/>
          </p:nvSpPr>
          <p:spPr bwMode="auto">
            <a:xfrm>
              <a:off x="1909763" y="1204913"/>
              <a:ext cx="539750" cy="539750"/>
            </a:xfrm>
            <a:custGeom>
              <a:avLst/>
              <a:gdLst>
                <a:gd name="T0" fmla="*/ 0 w 340"/>
                <a:gd name="T1" fmla="*/ 340 h 340"/>
                <a:gd name="T2" fmla="*/ 340 w 340"/>
                <a:gd name="T3" fmla="*/ 340 h 340"/>
                <a:gd name="T4" fmla="*/ 340 w 340"/>
                <a:gd name="T5" fmla="*/ 0 h 340"/>
                <a:gd name="T6" fmla="*/ 0 w 340"/>
                <a:gd name="T7" fmla="*/ 0 h 340"/>
                <a:gd name="T8" fmla="*/ 0 w 340"/>
                <a:gd name="T9" fmla="*/ 340 h 340"/>
                <a:gd name="T10" fmla="*/ 304 w 340"/>
                <a:gd name="T11" fmla="*/ 251 h 340"/>
                <a:gd name="T12" fmla="*/ 35 w 340"/>
                <a:gd name="T13" fmla="*/ 251 h 340"/>
                <a:gd name="T14" fmla="*/ 35 w 340"/>
                <a:gd name="T15" fmla="*/ 36 h 340"/>
                <a:gd name="T16" fmla="*/ 304 w 340"/>
                <a:gd name="T17" fmla="*/ 36 h 340"/>
                <a:gd name="T18" fmla="*/ 304 w 340"/>
                <a:gd name="T19" fmla="*/ 25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0" y="340"/>
                  </a:moveTo>
                  <a:lnTo>
                    <a:pt x="340" y="340"/>
                  </a:lnTo>
                  <a:lnTo>
                    <a:pt x="340" y="0"/>
                  </a:lnTo>
                  <a:lnTo>
                    <a:pt x="0" y="0"/>
                  </a:lnTo>
                  <a:lnTo>
                    <a:pt x="0" y="340"/>
                  </a:lnTo>
                  <a:close/>
                  <a:moveTo>
                    <a:pt x="304" y="251"/>
                  </a:moveTo>
                  <a:lnTo>
                    <a:pt x="35" y="251"/>
                  </a:lnTo>
                  <a:lnTo>
                    <a:pt x="35" y="36"/>
                  </a:lnTo>
                  <a:lnTo>
                    <a:pt x="304" y="36"/>
                  </a:lnTo>
                  <a:lnTo>
                    <a:pt x="304"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60"/>
            <p:cNvSpPr>
              <a:spLocks/>
            </p:cNvSpPr>
            <p:nvPr/>
          </p:nvSpPr>
          <p:spPr bwMode="auto">
            <a:xfrm>
              <a:off x="2060575" y="950913"/>
              <a:ext cx="631825" cy="569913"/>
            </a:xfrm>
            <a:custGeom>
              <a:avLst/>
              <a:gdLst>
                <a:gd name="T0" fmla="*/ 334 w 398"/>
                <a:gd name="T1" fmla="*/ 0 h 359"/>
                <a:gd name="T2" fmla="*/ 0 w 398"/>
                <a:gd name="T3" fmla="*/ 64 h 359"/>
                <a:gd name="T4" fmla="*/ 15 w 398"/>
                <a:gd name="T5" fmla="*/ 143 h 359"/>
                <a:gd name="T6" fmla="*/ 51 w 398"/>
                <a:gd name="T7" fmla="*/ 143 h 359"/>
                <a:gd name="T8" fmla="*/ 41 w 398"/>
                <a:gd name="T9" fmla="*/ 93 h 359"/>
                <a:gd name="T10" fmla="*/ 305 w 398"/>
                <a:gd name="T11" fmla="*/ 40 h 359"/>
                <a:gd name="T12" fmla="*/ 346 w 398"/>
                <a:gd name="T13" fmla="*/ 251 h 359"/>
                <a:gd name="T14" fmla="*/ 262 w 398"/>
                <a:gd name="T15" fmla="*/ 268 h 359"/>
                <a:gd name="T16" fmla="*/ 262 w 398"/>
                <a:gd name="T17" fmla="*/ 359 h 359"/>
                <a:gd name="T18" fmla="*/ 398 w 398"/>
                <a:gd name="T19" fmla="*/ 332 h 359"/>
                <a:gd name="T20" fmla="*/ 334 w 398"/>
                <a:gd name="T2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359">
                  <a:moveTo>
                    <a:pt x="334" y="0"/>
                  </a:moveTo>
                  <a:lnTo>
                    <a:pt x="0" y="64"/>
                  </a:lnTo>
                  <a:lnTo>
                    <a:pt x="15" y="143"/>
                  </a:lnTo>
                  <a:lnTo>
                    <a:pt x="51" y="143"/>
                  </a:lnTo>
                  <a:lnTo>
                    <a:pt x="41" y="93"/>
                  </a:lnTo>
                  <a:lnTo>
                    <a:pt x="305" y="40"/>
                  </a:lnTo>
                  <a:lnTo>
                    <a:pt x="346" y="251"/>
                  </a:lnTo>
                  <a:lnTo>
                    <a:pt x="262" y="268"/>
                  </a:lnTo>
                  <a:lnTo>
                    <a:pt x="262" y="359"/>
                  </a:lnTo>
                  <a:lnTo>
                    <a:pt x="398" y="332"/>
                  </a:lnTo>
                  <a:lnTo>
                    <a:pt x="3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5" name="Straight Connector 147"/>
          <p:cNvCxnSpPr/>
          <p:nvPr/>
        </p:nvCxnSpPr>
        <p:spPr>
          <a:xfrm>
            <a:off x="5403211" y="6462964"/>
            <a:ext cx="1782933" cy="0"/>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150"/>
          <p:cNvCxnSpPr/>
          <p:nvPr/>
        </p:nvCxnSpPr>
        <p:spPr>
          <a:xfrm rot="5400000" flipH="1" flipV="1">
            <a:off x="3884014" y="4944667"/>
            <a:ext cx="2900864" cy="42935"/>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30" name="原创设计师QQ：598969553     _19"/>
          <p:cNvSpPr/>
          <p:nvPr/>
        </p:nvSpPr>
        <p:spPr>
          <a:xfrm>
            <a:off x="5423338" y="3553932"/>
            <a:ext cx="6060101" cy="3293209"/>
          </a:xfrm>
          <a:prstGeom prst="rect">
            <a:avLst/>
          </a:prstGeom>
        </p:spPr>
        <p:txBody>
          <a:bodyPr wrap="square">
            <a:spAutoFit/>
          </a:bodyPr>
          <a:lstStyle/>
          <a:p>
            <a:r>
              <a:rPr lang="en-US" sz="1600" b="1" dirty="0" smtClean="0"/>
              <a:t>Data collection</a:t>
            </a:r>
            <a:endParaRPr lang="en-US" sz="1600" dirty="0" smtClean="0"/>
          </a:p>
          <a:p>
            <a:r>
              <a:rPr lang="en-US" sz="1600" dirty="0" smtClean="0"/>
              <a:t>We collected data from April to June in 2018. All the data are collected from the following five channels. </a:t>
            </a:r>
          </a:p>
          <a:p>
            <a:pPr>
              <a:buFont typeface="Arial" pitchFamily="34" charset="0"/>
              <a:buChar char="•"/>
            </a:pPr>
            <a:r>
              <a:rPr lang="en-US" sz="1600" dirty="0" smtClean="0"/>
              <a:t> Statistic data from relevant government </a:t>
            </a:r>
          </a:p>
          <a:p>
            <a:pPr>
              <a:buFont typeface="Arial" pitchFamily="34" charset="0"/>
              <a:buChar char="•"/>
            </a:pPr>
            <a:r>
              <a:rPr lang="en-US" sz="1600" dirty="0" smtClean="0"/>
              <a:t> relevant database at home and abroad. </a:t>
            </a:r>
          </a:p>
          <a:p>
            <a:pPr>
              <a:buFont typeface="Arial" pitchFamily="34" charset="0"/>
              <a:buChar char="•"/>
            </a:pPr>
            <a:r>
              <a:rPr lang="en-US" sz="1600" dirty="0" smtClean="0"/>
              <a:t>relevant government departments, universities and institutions’ websites. </a:t>
            </a:r>
          </a:p>
          <a:p>
            <a:pPr>
              <a:buFont typeface="Arial" pitchFamily="34" charset="0"/>
              <a:buChar char="•"/>
            </a:pPr>
            <a:r>
              <a:rPr lang="en-US" sz="1600" dirty="0" smtClean="0"/>
              <a:t>Journals, books, newspaper and internal data. </a:t>
            </a:r>
          </a:p>
          <a:p>
            <a:pPr>
              <a:buFont typeface="Arial" pitchFamily="34" charset="0"/>
              <a:buChar char="•"/>
            </a:pPr>
            <a:r>
              <a:rPr lang="en-US" sz="1600" dirty="0" smtClean="0"/>
              <a:t>Chinese Academy of Science and Education Evaluation’s own database based on years’ evaluation. </a:t>
            </a:r>
          </a:p>
          <a:p>
            <a:r>
              <a:rPr lang="en-US" sz="1600" dirty="0" smtClean="0"/>
              <a:t>We double-checked all the original data, and dealt with the abnormal data by manual handing to make sure all the data are effective and accurate.</a:t>
            </a:r>
            <a:endParaRPr lang="en-US" altLang="zh-CN" sz="1600" dirty="0">
              <a:solidFill>
                <a:schemeClr val="tx1">
                  <a:lumMod val="75000"/>
                  <a:lumOff val="25000"/>
                </a:schemeClr>
              </a:solidFill>
            </a:endParaRPr>
          </a:p>
        </p:txBody>
      </p:sp>
      <p:sp>
        <p:nvSpPr>
          <p:cNvPr id="31" name="原创设计师QQ：598969553     _19"/>
          <p:cNvSpPr/>
          <p:nvPr/>
        </p:nvSpPr>
        <p:spPr>
          <a:xfrm>
            <a:off x="331059" y="4083276"/>
            <a:ext cx="4981901" cy="338554"/>
          </a:xfrm>
          <a:prstGeom prst="rect">
            <a:avLst/>
          </a:prstGeom>
        </p:spPr>
        <p:txBody>
          <a:bodyPr wrap="square">
            <a:spAutoFit/>
          </a:bodyPr>
          <a:lstStyle/>
          <a:p>
            <a:r>
              <a:rPr lang="en-US" sz="1600" b="1" dirty="0" smtClean="0"/>
              <a:t>The evaluation objects and scopes </a:t>
            </a:r>
            <a:r>
              <a:rPr lang="en-US" sz="1600" dirty="0" smtClean="0"/>
              <a:t> </a:t>
            </a:r>
            <a:endParaRPr lang="zh-CN" altLang="en-US" sz="1600" dirty="0" smtClean="0"/>
          </a:p>
        </p:txBody>
      </p:sp>
      <p:pic>
        <p:nvPicPr>
          <p:cNvPr id="32" name="Picture 64"/>
          <p:cNvPicPr>
            <a:picLocks noGrp="1" noSelect="1" noRot="1" noChangeAspect="1" noMove="1" noResize="1" noChangeShapeType="1"/>
          </p:cNvPicPr>
          <p:nvPr/>
        </p:nvPicPr>
        <p:blipFill>
          <a:blip r:embed="rId3" cstate="screen">
            <a:extLst>
              <a:ext uri="{28A0092B-C50C-407E-A947-70E740481C1C}">
                <a14:useLocalDpi xmlns:a14="http://schemas.microsoft.com/office/drawing/2010/main"/>
              </a:ext>
            </a:extLst>
          </a:blip>
          <a:stretch>
            <a:fillRect/>
          </a:stretch>
        </p:blipFill>
        <p:spPr>
          <a:xfrm>
            <a:off x="5107616" y="27865564"/>
            <a:ext cx="1976768" cy="511028"/>
          </a:xfrm>
          <a:prstGeom prst="rect">
            <a:avLst/>
          </a:prstGeom>
        </p:spPr>
      </p:pic>
    </p:spTree>
    <p:extLst>
      <p:ext uri="{BB962C8B-B14F-4D97-AF65-F5344CB8AC3E}">
        <p14:creationId xmlns:p14="http://schemas.microsoft.com/office/powerpoint/2010/main" val="2880968131"/>
      </p:ext>
    </p:extLst>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a:xfrm>
            <a:off x="955389" y="555762"/>
            <a:ext cx="7886700" cy="431800"/>
          </a:xfrm>
        </p:spPr>
        <p:txBody>
          <a:bodyPr/>
          <a:lstStyle/>
          <a:p>
            <a:r>
              <a:rPr lang="en-US" altLang="zh-CN" b="1" dirty="0" smtClean="0">
                <a:pattFill prst="ltUpDiag">
                  <a:fgClr>
                    <a:schemeClr val="accent1">
                      <a:lumMod val="75000"/>
                    </a:schemeClr>
                  </a:fgClr>
                  <a:bgClr>
                    <a:schemeClr val="bg1">
                      <a:lumMod val="75000"/>
                    </a:schemeClr>
                  </a:bgClr>
                </a:pattFill>
              </a:rPr>
              <a:t>Research Methods</a:t>
            </a:r>
            <a:endParaRPr lang="zh-CN" altLang="en-US" b="1" dirty="0">
              <a:pattFill prst="ltUpDiag">
                <a:fgClr>
                  <a:schemeClr val="accent1">
                    <a:lumMod val="75000"/>
                  </a:schemeClr>
                </a:fgClr>
                <a:bgClr>
                  <a:schemeClr val="bg1">
                    <a:lumMod val="75000"/>
                  </a:schemeClr>
                </a:bgClr>
              </a:pattFill>
            </a:endParaRPr>
          </a:p>
        </p:txBody>
      </p:sp>
      <p:grpSp>
        <p:nvGrpSpPr>
          <p:cNvPr id="2" name="Group 62"/>
          <p:cNvGrpSpPr/>
          <p:nvPr/>
        </p:nvGrpSpPr>
        <p:grpSpPr>
          <a:xfrm>
            <a:off x="7423594" y="739280"/>
            <a:ext cx="1982980" cy="2403082"/>
            <a:chOff x="9683156" y="2245342"/>
            <a:chExt cx="1880262" cy="2278603"/>
          </a:xfrm>
          <a:effectLst>
            <a:outerShdw blurRad="368300" dir="13500000" sy="23000" kx="1200000" algn="br" rotWithShape="0">
              <a:prstClr val="black">
                <a:alpha val="25000"/>
              </a:prstClr>
            </a:outerShdw>
          </a:effectLst>
        </p:grpSpPr>
        <p:sp>
          <p:nvSpPr>
            <p:cNvPr id="7" name="Freeform 63"/>
            <p:cNvSpPr>
              <a:spLocks/>
            </p:cNvSpPr>
            <p:nvPr/>
          </p:nvSpPr>
          <p:spPr bwMode="auto">
            <a:xfrm>
              <a:off x="9697382"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accent3"/>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6"/>
            <p:cNvSpPr>
              <a:spLocks noChangeArrowheads="1"/>
            </p:cNvSpPr>
            <p:nvPr/>
          </p:nvSpPr>
          <p:spPr bwMode="auto">
            <a:xfrm>
              <a:off x="9683156"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65"/>
          <p:cNvGrpSpPr/>
          <p:nvPr/>
        </p:nvGrpSpPr>
        <p:grpSpPr>
          <a:xfrm>
            <a:off x="4711056" y="1153755"/>
            <a:ext cx="1982980" cy="2403082"/>
            <a:chOff x="4666657" y="2245342"/>
            <a:chExt cx="1880262" cy="2278603"/>
          </a:xfrm>
          <a:effectLst>
            <a:outerShdw blurRad="368300" dir="13500000" sy="23000" kx="1200000" algn="br" rotWithShape="0">
              <a:prstClr val="black">
                <a:alpha val="25000"/>
              </a:prstClr>
            </a:outerShdw>
          </a:effectLst>
        </p:grpSpPr>
        <p:sp>
          <p:nvSpPr>
            <p:cNvPr id="10" name="Freeform 66"/>
            <p:cNvSpPr>
              <a:spLocks/>
            </p:cNvSpPr>
            <p:nvPr/>
          </p:nvSpPr>
          <p:spPr bwMode="auto">
            <a:xfrm>
              <a:off x="4680883"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accent2"/>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6"/>
            <p:cNvSpPr>
              <a:spLocks noChangeArrowheads="1"/>
            </p:cNvSpPr>
            <p:nvPr/>
          </p:nvSpPr>
          <p:spPr bwMode="auto">
            <a:xfrm>
              <a:off x="4666657"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29"/>
          <p:cNvGrpSpPr/>
          <p:nvPr/>
        </p:nvGrpSpPr>
        <p:grpSpPr>
          <a:xfrm>
            <a:off x="1918754" y="1618868"/>
            <a:ext cx="1982980" cy="2403082"/>
            <a:chOff x="7146332" y="2245342"/>
            <a:chExt cx="1880262" cy="2278603"/>
          </a:xfrm>
          <a:effectLst>
            <a:outerShdw blurRad="368300" dir="13500000" sy="23000" kx="1200000" algn="br" rotWithShape="0">
              <a:prstClr val="black">
                <a:alpha val="25000"/>
              </a:prstClr>
            </a:outerShdw>
          </a:effectLst>
        </p:grpSpPr>
        <p:sp>
          <p:nvSpPr>
            <p:cNvPr id="13" name="Freeform 130"/>
            <p:cNvSpPr>
              <a:spLocks/>
            </p:cNvSpPr>
            <p:nvPr/>
          </p:nvSpPr>
          <p:spPr bwMode="auto">
            <a:xfrm>
              <a:off x="7160558"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accent1"/>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6"/>
            <p:cNvSpPr>
              <a:spLocks noChangeArrowheads="1"/>
            </p:cNvSpPr>
            <p:nvPr/>
          </p:nvSpPr>
          <p:spPr bwMode="auto">
            <a:xfrm>
              <a:off x="7146332"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TextBox 132"/>
          <p:cNvSpPr txBox="1"/>
          <p:nvPr/>
        </p:nvSpPr>
        <p:spPr>
          <a:xfrm>
            <a:off x="2689114" y="1549688"/>
            <a:ext cx="527709" cy="535531"/>
          </a:xfrm>
          <a:prstGeom prst="rect">
            <a:avLst/>
          </a:prstGeom>
          <a:noFill/>
          <a:effectLst/>
        </p:spPr>
        <p:txBody>
          <a:bodyPr wrap="none" rtlCol="0">
            <a:spAutoFit/>
          </a:bodyPr>
          <a:lstStyle/>
          <a:p>
            <a:pPr algn="ctr">
              <a:lnSpc>
                <a:spcPct val="120000"/>
              </a:lnSpc>
              <a:spcBef>
                <a:spcPts val="0"/>
              </a:spcBef>
              <a:spcAft>
                <a:spcPts val="0"/>
              </a:spcAft>
            </a:pPr>
            <a:r>
              <a:rPr lang="id-ID" sz="2400" b="1" dirty="0">
                <a:solidFill>
                  <a:schemeClr val="tx1">
                    <a:lumMod val="65000"/>
                    <a:lumOff val="35000"/>
                  </a:schemeClr>
                </a:solidFill>
                <a:latin typeface="华文细黑" panose="02010600040101010101" pitchFamily="2" charset="-122"/>
                <a:ea typeface="华文细黑" panose="02010600040101010101" pitchFamily="2" charset="-122"/>
                <a:cs typeface="+mn-ea"/>
                <a:sym typeface="Arial" panose="020B0604020202020204" pitchFamily="34" charset="0"/>
              </a:rPr>
              <a:t>01</a:t>
            </a:r>
          </a:p>
        </p:txBody>
      </p:sp>
      <p:sp>
        <p:nvSpPr>
          <p:cNvPr id="16" name="TextBox 133"/>
          <p:cNvSpPr txBox="1"/>
          <p:nvPr/>
        </p:nvSpPr>
        <p:spPr>
          <a:xfrm>
            <a:off x="5406488" y="1084972"/>
            <a:ext cx="527709" cy="535531"/>
          </a:xfrm>
          <a:prstGeom prst="rect">
            <a:avLst/>
          </a:prstGeom>
          <a:noFill/>
          <a:effectLst/>
        </p:spPr>
        <p:txBody>
          <a:bodyPr wrap="none" rtlCol="0">
            <a:spAutoFit/>
          </a:bodyPr>
          <a:lstStyle/>
          <a:p>
            <a:pPr algn="ctr">
              <a:lnSpc>
                <a:spcPct val="120000"/>
              </a:lnSpc>
              <a:spcBef>
                <a:spcPts val="0"/>
              </a:spcBef>
              <a:spcAft>
                <a:spcPts val="0"/>
              </a:spcAft>
            </a:pPr>
            <a:r>
              <a:rPr lang="id-ID" sz="2400" b="1" dirty="0">
                <a:solidFill>
                  <a:schemeClr val="tx1">
                    <a:lumMod val="65000"/>
                    <a:lumOff val="35000"/>
                  </a:schemeClr>
                </a:solidFill>
                <a:latin typeface="华文细黑" panose="02010600040101010101" pitchFamily="2" charset="-122"/>
                <a:ea typeface="华文细黑" panose="02010600040101010101" pitchFamily="2" charset="-122"/>
                <a:cs typeface="+mn-ea"/>
                <a:sym typeface="Arial" panose="020B0604020202020204" pitchFamily="34" charset="0"/>
              </a:rPr>
              <a:t>02</a:t>
            </a:r>
          </a:p>
        </p:txBody>
      </p:sp>
      <p:sp>
        <p:nvSpPr>
          <p:cNvPr id="17" name="TextBox 134"/>
          <p:cNvSpPr txBox="1"/>
          <p:nvPr/>
        </p:nvSpPr>
        <p:spPr>
          <a:xfrm>
            <a:off x="8119827" y="699859"/>
            <a:ext cx="527709" cy="535531"/>
          </a:xfrm>
          <a:prstGeom prst="rect">
            <a:avLst/>
          </a:prstGeom>
          <a:noFill/>
          <a:effectLst/>
        </p:spPr>
        <p:txBody>
          <a:bodyPr wrap="none" rtlCol="0">
            <a:spAutoFit/>
          </a:bodyPr>
          <a:lstStyle/>
          <a:p>
            <a:pPr algn="ctr">
              <a:lnSpc>
                <a:spcPct val="120000"/>
              </a:lnSpc>
              <a:spcBef>
                <a:spcPts val="0"/>
              </a:spcBef>
              <a:spcAft>
                <a:spcPts val="0"/>
              </a:spcAft>
            </a:pPr>
            <a:r>
              <a:rPr lang="id-ID" sz="2400" b="1" dirty="0">
                <a:solidFill>
                  <a:schemeClr val="tx1">
                    <a:lumMod val="65000"/>
                    <a:lumOff val="35000"/>
                  </a:schemeClr>
                </a:solidFill>
                <a:latin typeface="华文细黑" panose="02010600040101010101" pitchFamily="2" charset="-122"/>
                <a:ea typeface="华文细黑" panose="02010600040101010101" pitchFamily="2" charset="-122"/>
                <a:cs typeface="+mn-ea"/>
                <a:sym typeface="Arial" panose="020B0604020202020204" pitchFamily="34" charset="0"/>
              </a:rPr>
              <a:t>03</a:t>
            </a:r>
          </a:p>
        </p:txBody>
      </p:sp>
      <p:sp>
        <p:nvSpPr>
          <p:cNvPr id="18" name="Freeform 135"/>
          <p:cNvSpPr>
            <a:spLocks noEditPoints="1"/>
          </p:cNvSpPr>
          <p:nvPr/>
        </p:nvSpPr>
        <p:spPr bwMode="auto">
          <a:xfrm>
            <a:off x="8252727" y="1925817"/>
            <a:ext cx="345000" cy="242802"/>
          </a:xfrm>
          <a:custGeom>
            <a:avLst/>
            <a:gdLst>
              <a:gd name="T0" fmla="*/ 0 w 530"/>
              <a:gd name="T1" fmla="*/ 373 h 373"/>
              <a:gd name="T2" fmla="*/ 530 w 530"/>
              <a:gd name="T3" fmla="*/ 373 h 373"/>
              <a:gd name="T4" fmla="*/ 530 w 530"/>
              <a:gd name="T5" fmla="*/ 0 h 373"/>
              <a:gd name="T6" fmla="*/ 0 w 530"/>
              <a:gd name="T7" fmla="*/ 0 h 373"/>
              <a:gd name="T8" fmla="*/ 0 w 530"/>
              <a:gd name="T9" fmla="*/ 373 h 373"/>
              <a:gd name="T10" fmla="*/ 510 w 530"/>
              <a:gd name="T11" fmla="*/ 36 h 373"/>
              <a:gd name="T12" fmla="*/ 343 w 530"/>
              <a:gd name="T13" fmla="*/ 183 h 373"/>
              <a:gd name="T14" fmla="*/ 510 w 530"/>
              <a:gd name="T15" fmla="*/ 337 h 373"/>
              <a:gd name="T16" fmla="*/ 510 w 530"/>
              <a:gd name="T17" fmla="*/ 354 h 373"/>
              <a:gd name="T18" fmla="*/ 321 w 530"/>
              <a:gd name="T19" fmla="*/ 200 h 373"/>
              <a:gd name="T20" fmla="*/ 264 w 530"/>
              <a:gd name="T21" fmla="*/ 248 h 373"/>
              <a:gd name="T22" fmla="*/ 206 w 530"/>
              <a:gd name="T23" fmla="*/ 200 h 373"/>
              <a:gd name="T24" fmla="*/ 17 w 530"/>
              <a:gd name="T25" fmla="*/ 354 h 373"/>
              <a:gd name="T26" fmla="*/ 17 w 530"/>
              <a:gd name="T27" fmla="*/ 337 h 373"/>
              <a:gd name="T28" fmla="*/ 187 w 530"/>
              <a:gd name="T29" fmla="*/ 183 h 373"/>
              <a:gd name="T30" fmla="*/ 17 w 530"/>
              <a:gd name="T31" fmla="*/ 36 h 373"/>
              <a:gd name="T32" fmla="*/ 17 w 530"/>
              <a:gd name="T33" fmla="*/ 19 h 373"/>
              <a:gd name="T34" fmla="*/ 264 w 530"/>
              <a:gd name="T35" fmla="*/ 195 h 373"/>
              <a:gd name="T36" fmla="*/ 510 w 530"/>
              <a:gd name="T37" fmla="*/ 19 h 373"/>
              <a:gd name="T38" fmla="*/ 510 w 530"/>
              <a:gd name="T39" fmla="*/ 3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 h="373">
                <a:moveTo>
                  <a:pt x="0" y="373"/>
                </a:moveTo>
                <a:lnTo>
                  <a:pt x="530" y="373"/>
                </a:lnTo>
                <a:lnTo>
                  <a:pt x="530" y="0"/>
                </a:lnTo>
                <a:lnTo>
                  <a:pt x="0" y="0"/>
                </a:lnTo>
                <a:lnTo>
                  <a:pt x="0" y="373"/>
                </a:lnTo>
                <a:close/>
                <a:moveTo>
                  <a:pt x="510" y="36"/>
                </a:moveTo>
                <a:lnTo>
                  <a:pt x="343" y="183"/>
                </a:lnTo>
                <a:lnTo>
                  <a:pt x="510" y="337"/>
                </a:lnTo>
                <a:lnTo>
                  <a:pt x="510" y="354"/>
                </a:lnTo>
                <a:lnTo>
                  <a:pt x="321" y="200"/>
                </a:lnTo>
                <a:lnTo>
                  <a:pt x="264" y="248"/>
                </a:lnTo>
                <a:lnTo>
                  <a:pt x="206" y="200"/>
                </a:lnTo>
                <a:lnTo>
                  <a:pt x="17" y="354"/>
                </a:lnTo>
                <a:lnTo>
                  <a:pt x="17" y="337"/>
                </a:lnTo>
                <a:lnTo>
                  <a:pt x="187" y="183"/>
                </a:lnTo>
                <a:lnTo>
                  <a:pt x="17" y="36"/>
                </a:lnTo>
                <a:lnTo>
                  <a:pt x="17" y="19"/>
                </a:lnTo>
                <a:lnTo>
                  <a:pt x="264" y="195"/>
                </a:lnTo>
                <a:lnTo>
                  <a:pt x="510" y="19"/>
                </a:lnTo>
                <a:lnTo>
                  <a:pt x="510" y="36"/>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36"/>
          <p:cNvSpPr>
            <a:spLocks noEditPoints="1"/>
          </p:cNvSpPr>
          <p:nvPr/>
        </p:nvSpPr>
        <p:spPr bwMode="auto">
          <a:xfrm>
            <a:off x="5573641" y="2256649"/>
            <a:ext cx="327095" cy="326485"/>
          </a:xfrm>
          <a:custGeom>
            <a:avLst/>
            <a:gdLst>
              <a:gd name="T0" fmla="*/ 120 w 223"/>
              <a:gd name="T1" fmla="*/ 86 h 223"/>
              <a:gd name="T2" fmla="*/ 120 w 223"/>
              <a:gd name="T3" fmla="*/ 69 h 223"/>
              <a:gd name="T4" fmla="*/ 163 w 223"/>
              <a:gd name="T5" fmla="*/ 69 h 223"/>
              <a:gd name="T6" fmla="*/ 163 w 223"/>
              <a:gd name="T7" fmla="*/ 0 h 223"/>
              <a:gd name="T8" fmla="*/ 60 w 223"/>
              <a:gd name="T9" fmla="*/ 0 h 223"/>
              <a:gd name="T10" fmla="*/ 60 w 223"/>
              <a:gd name="T11" fmla="*/ 69 h 223"/>
              <a:gd name="T12" fmla="*/ 103 w 223"/>
              <a:gd name="T13" fmla="*/ 69 h 223"/>
              <a:gd name="T14" fmla="*/ 103 w 223"/>
              <a:gd name="T15" fmla="*/ 86 h 223"/>
              <a:gd name="T16" fmla="*/ 43 w 223"/>
              <a:gd name="T17" fmla="*/ 86 h 223"/>
              <a:gd name="T18" fmla="*/ 43 w 223"/>
              <a:gd name="T19" fmla="*/ 78 h 223"/>
              <a:gd name="T20" fmla="*/ 18 w 223"/>
              <a:gd name="T21" fmla="*/ 78 h 223"/>
              <a:gd name="T22" fmla="*/ 18 w 223"/>
              <a:gd name="T23" fmla="*/ 86 h 223"/>
              <a:gd name="T24" fmla="*/ 0 w 223"/>
              <a:gd name="T25" fmla="*/ 86 h 223"/>
              <a:gd name="T26" fmla="*/ 0 w 223"/>
              <a:gd name="T27" fmla="*/ 223 h 223"/>
              <a:gd name="T28" fmla="*/ 223 w 223"/>
              <a:gd name="T29" fmla="*/ 223 h 223"/>
              <a:gd name="T30" fmla="*/ 223 w 223"/>
              <a:gd name="T31" fmla="*/ 86 h 223"/>
              <a:gd name="T32" fmla="*/ 120 w 223"/>
              <a:gd name="T33" fmla="*/ 86 h 223"/>
              <a:gd name="T34" fmla="*/ 69 w 223"/>
              <a:gd name="T35" fmla="*/ 9 h 223"/>
              <a:gd name="T36" fmla="*/ 155 w 223"/>
              <a:gd name="T37" fmla="*/ 9 h 223"/>
              <a:gd name="T38" fmla="*/ 155 w 223"/>
              <a:gd name="T39" fmla="*/ 60 h 223"/>
              <a:gd name="T40" fmla="*/ 69 w 223"/>
              <a:gd name="T41" fmla="*/ 60 h 223"/>
              <a:gd name="T42" fmla="*/ 69 w 223"/>
              <a:gd name="T43" fmla="*/ 9 h 223"/>
              <a:gd name="T44" fmla="*/ 112 w 223"/>
              <a:gd name="T45" fmla="*/ 198 h 223"/>
              <a:gd name="T46" fmla="*/ 69 w 223"/>
              <a:gd name="T47" fmla="*/ 155 h 223"/>
              <a:gd name="T48" fmla="*/ 112 w 223"/>
              <a:gd name="T49" fmla="*/ 112 h 223"/>
              <a:gd name="T50" fmla="*/ 155 w 223"/>
              <a:gd name="T51" fmla="*/ 155 h 223"/>
              <a:gd name="T52" fmla="*/ 112 w 223"/>
              <a:gd name="T53" fmla="*/ 198 h 223"/>
              <a:gd name="T54" fmla="*/ 206 w 223"/>
              <a:gd name="T55" fmla="*/ 112 h 223"/>
              <a:gd name="T56" fmla="*/ 180 w 223"/>
              <a:gd name="T57" fmla="*/ 112 h 223"/>
              <a:gd name="T58" fmla="*/ 180 w 223"/>
              <a:gd name="T59" fmla="*/ 103 h 223"/>
              <a:gd name="T60" fmla="*/ 206 w 223"/>
              <a:gd name="T61" fmla="*/ 103 h 223"/>
              <a:gd name="T62" fmla="*/ 206 w 223"/>
              <a:gd name="T63"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3">
                <a:moveTo>
                  <a:pt x="120" y="86"/>
                </a:moveTo>
                <a:cubicBezTo>
                  <a:pt x="120" y="69"/>
                  <a:pt x="120" y="69"/>
                  <a:pt x="120" y="69"/>
                </a:cubicBezTo>
                <a:cubicBezTo>
                  <a:pt x="163" y="69"/>
                  <a:pt x="163" y="69"/>
                  <a:pt x="163" y="69"/>
                </a:cubicBezTo>
                <a:cubicBezTo>
                  <a:pt x="163" y="0"/>
                  <a:pt x="163" y="0"/>
                  <a:pt x="163" y="0"/>
                </a:cubicBezTo>
                <a:cubicBezTo>
                  <a:pt x="60" y="0"/>
                  <a:pt x="60" y="0"/>
                  <a:pt x="60" y="0"/>
                </a:cubicBezTo>
                <a:cubicBezTo>
                  <a:pt x="60" y="69"/>
                  <a:pt x="60" y="69"/>
                  <a:pt x="60" y="69"/>
                </a:cubicBezTo>
                <a:cubicBezTo>
                  <a:pt x="103" y="69"/>
                  <a:pt x="103" y="69"/>
                  <a:pt x="103" y="69"/>
                </a:cubicBezTo>
                <a:cubicBezTo>
                  <a:pt x="103" y="86"/>
                  <a:pt x="103" y="86"/>
                  <a:pt x="103" y="86"/>
                </a:cubicBezTo>
                <a:cubicBezTo>
                  <a:pt x="43" y="86"/>
                  <a:pt x="43" y="86"/>
                  <a:pt x="43" y="86"/>
                </a:cubicBezTo>
                <a:cubicBezTo>
                  <a:pt x="43" y="78"/>
                  <a:pt x="43" y="78"/>
                  <a:pt x="43" y="78"/>
                </a:cubicBezTo>
                <a:cubicBezTo>
                  <a:pt x="18" y="78"/>
                  <a:pt x="18" y="78"/>
                  <a:pt x="18" y="78"/>
                </a:cubicBezTo>
                <a:cubicBezTo>
                  <a:pt x="18" y="86"/>
                  <a:pt x="18" y="86"/>
                  <a:pt x="18" y="86"/>
                </a:cubicBezTo>
                <a:cubicBezTo>
                  <a:pt x="0" y="86"/>
                  <a:pt x="0" y="86"/>
                  <a:pt x="0" y="86"/>
                </a:cubicBezTo>
                <a:cubicBezTo>
                  <a:pt x="0" y="223"/>
                  <a:pt x="0" y="223"/>
                  <a:pt x="0" y="223"/>
                </a:cubicBezTo>
                <a:cubicBezTo>
                  <a:pt x="223" y="223"/>
                  <a:pt x="223" y="223"/>
                  <a:pt x="223" y="223"/>
                </a:cubicBezTo>
                <a:cubicBezTo>
                  <a:pt x="223" y="86"/>
                  <a:pt x="223" y="86"/>
                  <a:pt x="223" y="86"/>
                </a:cubicBezTo>
                <a:cubicBezTo>
                  <a:pt x="120" y="86"/>
                  <a:pt x="120" y="86"/>
                  <a:pt x="120" y="86"/>
                </a:cubicBezTo>
                <a:moveTo>
                  <a:pt x="69" y="9"/>
                </a:moveTo>
                <a:cubicBezTo>
                  <a:pt x="155" y="9"/>
                  <a:pt x="155" y="9"/>
                  <a:pt x="155" y="9"/>
                </a:cubicBezTo>
                <a:cubicBezTo>
                  <a:pt x="155" y="60"/>
                  <a:pt x="155" y="60"/>
                  <a:pt x="155" y="60"/>
                </a:cubicBezTo>
                <a:cubicBezTo>
                  <a:pt x="69" y="60"/>
                  <a:pt x="69" y="60"/>
                  <a:pt x="69" y="60"/>
                </a:cubicBezTo>
                <a:lnTo>
                  <a:pt x="69" y="9"/>
                </a:lnTo>
                <a:close/>
                <a:moveTo>
                  <a:pt x="112" y="198"/>
                </a:moveTo>
                <a:cubicBezTo>
                  <a:pt x="88" y="198"/>
                  <a:pt x="69" y="178"/>
                  <a:pt x="69" y="155"/>
                </a:cubicBezTo>
                <a:cubicBezTo>
                  <a:pt x="69" y="131"/>
                  <a:pt x="88" y="112"/>
                  <a:pt x="112" y="112"/>
                </a:cubicBezTo>
                <a:cubicBezTo>
                  <a:pt x="136" y="112"/>
                  <a:pt x="155" y="131"/>
                  <a:pt x="155" y="155"/>
                </a:cubicBezTo>
                <a:cubicBezTo>
                  <a:pt x="155" y="178"/>
                  <a:pt x="136" y="198"/>
                  <a:pt x="112" y="198"/>
                </a:cubicBezTo>
                <a:moveTo>
                  <a:pt x="206" y="112"/>
                </a:moveTo>
                <a:cubicBezTo>
                  <a:pt x="180" y="112"/>
                  <a:pt x="180" y="112"/>
                  <a:pt x="180" y="112"/>
                </a:cubicBezTo>
                <a:cubicBezTo>
                  <a:pt x="180" y="103"/>
                  <a:pt x="180" y="103"/>
                  <a:pt x="180" y="103"/>
                </a:cubicBezTo>
                <a:cubicBezTo>
                  <a:pt x="206" y="103"/>
                  <a:pt x="206" y="103"/>
                  <a:pt x="206" y="103"/>
                </a:cubicBezTo>
                <a:lnTo>
                  <a:pt x="206" y="112"/>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Group 137"/>
          <p:cNvGrpSpPr/>
          <p:nvPr/>
        </p:nvGrpSpPr>
        <p:grpSpPr>
          <a:xfrm flipH="1">
            <a:off x="2678190" y="2721616"/>
            <a:ext cx="414854" cy="420746"/>
            <a:chOff x="1909763" y="950913"/>
            <a:chExt cx="782637" cy="793750"/>
          </a:xfrm>
          <a:solidFill>
            <a:schemeClr val="bg1"/>
          </a:solidFill>
        </p:grpSpPr>
        <p:sp>
          <p:nvSpPr>
            <p:cNvPr id="21" name="Freeform 59"/>
            <p:cNvSpPr>
              <a:spLocks noEditPoints="1"/>
            </p:cNvSpPr>
            <p:nvPr/>
          </p:nvSpPr>
          <p:spPr bwMode="auto">
            <a:xfrm>
              <a:off x="1909763" y="1204913"/>
              <a:ext cx="539750" cy="539750"/>
            </a:xfrm>
            <a:custGeom>
              <a:avLst/>
              <a:gdLst>
                <a:gd name="T0" fmla="*/ 0 w 340"/>
                <a:gd name="T1" fmla="*/ 340 h 340"/>
                <a:gd name="T2" fmla="*/ 340 w 340"/>
                <a:gd name="T3" fmla="*/ 340 h 340"/>
                <a:gd name="T4" fmla="*/ 340 w 340"/>
                <a:gd name="T5" fmla="*/ 0 h 340"/>
                <a:gd name="T6" fmla="*/ 0 w 340"/>
                <a:gd name="T7" fmla="*/ 0 h 340"/>
                <a:gd name="T8" fmla="*/ 0 w 340"/>
                <a:gd name="T9" fmla="*/ 340 h 340"/>
                <a:gd name="T10" fmla="*/ 304 w 340"/>
                <a:gd name="T11" fmla="*/ 251 h 340"/>
                <a:gd name="T12" fmla="*/ 35 w 340"/>
                <a:gd name="T13" fmla="*/ 251 h 340"/>
                <a:gd name="T14" fmla="*/ 35 w 340"/>
                <a:gd name="T15" fmla="*/ 36 h 340"/>
                <a:gd name="T16" fmla="*/ 304 w 340"/>
                <a:gd name="T17" fmla="*/ 36 h 340"/>
                <a:gd name="T18" fmla="*/ 304 w 340"/>
                <a:gd name="T19" fmla="*/ 25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0" y="340"/>
                  </a:moveTo>
                  <a:lnTo>
                    <a:pt x="340" y="340"/>
                  </a:lnTo>
                  <a:lnTo>
                    <a:pt x="340" y="0"/>
                  </a:lnTo>
                  <a:lnTo>
                    <a:pt x="0" y="0"/>
                  </a:lnTo>
                  <a:lnTo>
                    <a:pt x="0" y="340"/>
                  </a:lnTo>
                  <a:close/>
                  <a:moveTo>
                    <a:pt x="304" y="251"/>
                  </a:moveTo>
                  <a:lnTo>
                    <a:pt x="35" y="251"/>
                  </a:lnTo>
                  <a:lnTo>
                    <a:pt x="35" y="36"/>
                  </a:lnTo>
                  <a:lnTo>
                    <a:pt x="304" y="36"/>
                  </a:lnTo>
                  <a:lnTo>
                    <a:pt x="304"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60"/>
            <p:cNvSpPr>
              <a:spLocks/>
            </p:cNvSpPr>
            <p:nvPr/>
          </p:nvSpPr>
          <p:spPr bwMode="auto">
            <a:xfrm>
              <a:off x="2060575" y="950913"/>
              <a:ext cx="631825" cy="569913"/>
            </a:xfrm>
            <a:custGeom>
              <a:avLst/>
              <a:gdLst>
                <a:gd name="T0" fmla="*/ 334 w 398"/>
                <a:gd name="T1" fmla="*/ 0 h 359"/>
                <a:gd name="T2" fmla="*/ 0 w 398"/>
                <a:gd name="T3" fmla="*/ 64 h 359"/>
                <a:gd name="T4" fmla="*/ 15 w 398"/>
                <a:gd name="T5" fmla="*/ 143 h 359"/>
                <a:gd name="T6" fmla="*/ 51 w 398"/>
                <a:gd name="T7" fmla="*/ 143 h 359"/>
                <a:gd name="T8" fmla="*/ 41 w 398"/>
                <a:gd name="T9" fmla="*/ 93 h 359"/>
                <a:gd name="T10" fmla="*/ 305 w 398"/>
                <a:gd name="T11" fmla="*/ 40 h 359"/>
                <a:gd name="T12" fmla="*/ 346 w 398"/>
                <a:gd name="T13" fmla="*/ 251 h 359"/>
                <a:gd name="T14" fmla="*/ 262 w 398"/>
                <a:gd name="T15" fmla="*/ 268 h 359"/>
                <a:gd name="T16" fmla="*/ 262 w 398"/>
                <a:gd name="T17" fmla="*/ 359 h 359"/>
                <a:gd name="T18" fmla="*/ 398 w 398"/>
                <a:gd name="T19" fmla="*/ 332 h 359"/>
                <a:gd name="T20" fmla="*/ 334 w 398"/>
                <a:gd name="T2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359">
                  <a:moveTo>
                    <a:pt x="334" y="0"/>
                  </a:moveTo>
                  <a:lnTo>
                    <a:pt x="0" y="64"/>
                  </a:lnTo>
                  <a:lnTo>
                    <a:pt x="15" y="143"/>
                  </a:lnTo>
                  <a:lnTo>
                    <a:pt x="51" y="143"/>
                  </a:lnTo>
                  <a:lnTo>
                    <a:pt x="41" y="93"/>
                  </a:lnTo>
                  <a:lnTo>
                    <a:pt x="305" y="40"/>
                  </a:lnTo>
                  <a:lnTo>
                    <a:pt x="346" y="251"/>
                  </a:lnTo>
                  <a:lnTo>
                    <a:pt x="262" y="268"/>
                  </a:lnTo>
                  <a:lnTo>
                    <a:pt x="262" y="359"/>
                  </a:lnTo>
                  <a:lnTo>
                    <a:pt x="398" y="332"/>
                  </a:lnTo>
                  <a:lnTo>
                    <a:pt x="3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7" name="Straight Connector 151"/>
          <p:cNvCxnSpPr/>
          <p:nvPr/>
        </p:nvCxnSpPr>
        <p:spPr>
          <a:xfrm>
            <a:off x="7350826" y="6650182"/>
            <a:ext cx="4298868" cy="11875"/>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154"/>
          <p:cNvCxnSpPr/>
          <p:nvPr/>
        </p:nvCxnSpPr>
        <p:spPr>
          <a:xfrm rot="5400000" flipH="1" flipV="1">
            <a:off x="5600262" y="4907190"/>
            <a:ext cx="3529183" cy="28055"/>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29" name="原创设计师QQ：598969553     _19"/>
          <p:cNvSpPr/>
          <p:nvPr/>
        </p:nvSpPr>
        <p:spPr>
          <a:xfrm>
            <a:off x="7422076" y="3370097"/>
            <a:ext cx="4275117" cy="3108543"/>
          </a:xfrm>
          <a:prstGeom prst="rect">
            <a:avLst/>
          </a:prstGeom>
        </p:spPr>
        <p:txBody>
          <a:bodyPr wrap="square">
            <a:spAutoFit/>
          </a:bodyPr>
          <a:lstStyle/>
          <a:p>
            <a:r>
              <a:rPr lang="zh-CN" altLang="en-US" sz="1400" b="1" dirty="0" smtClean="0"/>
              <a:t> </a:t>
            </a:r>
            <a:r>
              <a:rPr lang="en-US" sz="1400" b="1" dirty="0" smtClean="0"/>
              <a:t>The Establishment of Evaluation Index System</a:t>
            </a:r>
            <a:r>
              <a:rPr lang="en-US" sz="1400" dirty="0" smtClean="0"/>
              <a:t> </a:t>
            </a:r>
            <a:endParaRPr lang="zh-CN" altLang="en-US" sz="1400" dirty="0" smtClean="0"/>
          </a:p>
          <a:p>
            <a:pPr algn="just"/>
            <a:r>
              <a:rPr lang="en-US" sz="1400" dirty="0" smtClean="0"/>
              <a:t>The 2018-2019Chinese postgraduate education and discipline evaluation of Chinese Academy of Science and Education Evaluation’ evaluation index are composed by universities’ resources, teaching and research production, quality and influence and academic reputation those four first-grade indexes. We distribute the weight of the first grade indexes according to the importance of every first grade indexes. The weight of universities’ resources is 0.25, teaching and research production is 0.30, quality and influence is 0.30, and the academic reputation is 0.15. Among them, there are 15 second-grade indexes and 56 observation points.</a:t>
            </a:r>
            <a:endParaRPr lang="en-US" altLang="zh-CN" sz="1400" dirty="0">
              <a:solidFill>
                <a:schemeClr val="tx1">
                  <a:lumMod val="75000"/>
                  <a:lumOff val="25000"/>
                </a:schemeClr>
              </a:solidFill>
            </a:endParaRPr>
          </a:p>
        </p:txBody>
      </p:sp>
      <p:sp>
        <p:nvSpPr>
          <p:cNvPr id="30" name="原创设计师QQ：598969553     _19"/>
          <p:cNvSpPr/>
          <p:nvPr/>
        </p:nvSpPr>
        <p:spPr>
          <a:xfrm>
            <a:off x="5423338" y="3553932"/>
            <a:ext cx="3735705" cy="379078"/>
          </a:xfrm>
          <a:prstGeom prst="rect">
            <a:avLst/>
          </a:prstGeom>
        </p:spPr>
        <p:txBody>
          <a:bodyPr wrap="square">
            <a:spAutoFit/>
          </a:bodyPr>
          <a:lstStyle/>
          <a:p>
            <a:pPr>
              <a:lnSpc>
                <a:spcPct val="130000"/>
              </a:lnSpc>
            </a:pPr>
            <a:r>
              <a:rPr lang="en-US" sz="1600" b="1" dirty="0" smtClean="0"/>
              <a:t>Data collection</a:t>
            </a:r>
            <a:endParaRPr lang="en-US" sz="1600" dirty="0" smtClean="0"/>
          </a:p>
        </p:txBody>
      </p:sp>
      <p:sp>
        <p:nvSpPr>
          <p:cNvPr id="31" name="原创设计师QQ：598969553     _19"/>
          <p:cNvSpPr/>
          <p:nvPr/>
        </p:nvSpPr>
        <p:spPr>
          <a:xfrm>
            <a:off x="331059" y="4083276"/>
            <a:ext cx="4981901" cy="338554"/>
          </a:xfrm>
          <a:prstGeom prst="rect">
            <a:avLst/>
          </a:prstGeom>
        </p:spPr>
        <p:txBody>
          <a:bodyPr wrap="square">
            <a:spAutoFit/>
          </a:bodyPr>
          <a:lstStyle/>
          <a:p>
            <a:r>
              <a:rPr lang="en-US" sz="1600" b="1" dirty="0" smtClean="0"/>
              <a:t>The evaluation objects and scopes </a:t>
            </a:r>
            <a:r>
              <a:rPr lang="en-US" sz="1600" dirty="0" smtClean="0"/>
              <a:t> </a:t>
            </a:r>
            <a:endParaRPr lang="zh-CN" altLang="en-US" sz="1600" dirty="0" smtClean="0"/>
          </a:p>
        </p:txBody>
      </p:sp>
      <p:pic>
        <p:nvPicPr>
          <p:cNvPr id="32" name="Picture 64"/>
          <p:cNvPicPr>
            <a:picLocks noGrp="1" noSelect="1" noRot="1" noChangeAspect="1" noMove="1" noResize="1" noChangeShapeType="1"/>
          </p:cNvPicPr>
          <p:nvPr/>
        </p:nvPicPr>
        <p:blipFill>
          <a:blip r:embed="rId3" cstate="screen">
            <a:extLst>
              <a:ext uri="{28A0092B-C50C-407E-A947-70E740481C1C}">
                <a14:useLocalDpi xmlns:a14="http://schemas.microsoft.com/office/drawing/2010/main"/>
              </a:ext>
            </a:extLst>
          </a:blip>
          <a:stretch>
            <a:fillRect/>
          </a:stretch>
        </p:blipFill>
        <p:spPr>
          <a:xfrm>
            <a:off x="5107616" y="27865564"/>
            <a:ext cx="1976768" cy="511028"/>
          </a:xfrm>
          <a:prstGeom prst="rect">
            <a:avLst/>
          </a:prstGeom>
        </p:spPr>
      </p:pic>
      <p:sp>
        <p:nvSpPr>
          <p:cNvPr id="39" name="文本占位符 38"/>
          <p:cNvSpPr>
            <a:spLocks noGrp="1"/>
          </p:cNvSpPr>
          <p:nvPr>
            <p:ph type="body" sz="quarter" idx="14"/>
          </p:nvPr>
        </p:nvSpPr>
        <p:spPr/>
        <p:txBody>
          <a:bodyPr/>
          <a:lstStyle/>
          <a:p>
            <a:endParaRPr lang="zh-CN" altLang="en-US"/>
          </a:p>
        </p:txBody>
      </p:sp>
    </p:spTree>
    <p:extLst>
      <p:ext uri="{BB962C8B-B14F-4D97-AF65-F5344CB8AC3E}">
        <p14:creationId xmlns:p14="http://schemas.microsoft.com/office/powerpoint/2010/main" val="2880968131"/>
      </p:ext>
    </p:extLst>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anim calcmode="lin" valueType="num">
                                      <p:cBhvr>
                                        <p:cTn id="38" dur="500" fill="hold"/>
                                        <p:tgtEl>
                                          <p:spTgt spid="2"/>
                                        </p:tgtEl>
                                        <p:attrNameLst>
                                          <p:attrName>ppt_x</p:attrName>
                                        </p:attrNameLst>
                                      </p:cBhvr>
                                      <p:tavLst>
                                        <p:tav tm="0">
                                          <p:val>
                                            <p:strVal val="#ppt_x"/>
                                          </p:val>
                                        </p:tav>
                                        <p:tav tm="100000">
                                          <p:val>
                                            <p:strVal val="#ppt_x"/>
                                          </p:val>
                                        </p:tav>
                                      </p:tavLst>
                                    </p:anim>
                                    <p:anim calcmode="lin" valueType="num">
                                      <p:cBhvr>
                                        <p:cTn id="39" dur="5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childTnLst>
                          </p:cTn>
                        </p:par>
                        <p:par>
                          <p:cTn id="49" fill="hold">
                            <p:stCondLst>
                              <p:cond delay="3000"/>
                            </p:stCondLst>
                            <p:childTnLst>
                              <p:par>
                                <p:cTn id="50" presetID="22" presetClass="entr" presetSubtype="1"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up)">
                                      <p:cBhvr>
                                        <p:cTn id="52" dur="500"/>
                                        <p:tgtEl>
                                          <p:spTgt spid="28"/>
                                        </p:tgtEl>
                                      </p:cBhvr>
                                    </p:animEffect>
                                  </p:childTnLst>
                                </p:cTn>
                              </p:par>
                            </p:childTnLst>
                          </p:cTn>
                        </p:par>
                        <p:par>
                          <p:cTn id="53" fill="hold">
                            <p:stCondLst>
                              <p:cond delay="3500"/>
                            </p:stCondLst>
                            <p:childTnLst>
                              <p:par>
                                <p:cTn id="54" presetID="22" presetClass="entr" presetSubtype="8"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971154" y="496795"/>
            <a:ext cx="7886700" cy="431800"/>
          </a:xfrm>
        </p:spPr>
        <p:txBody>
          <a:bodyPr/>
          <a:lstStyle/>
          <a:p>
            <a:pPr lvl="0"/>
            <a:r>
              <a:rPr lang="en-US" altLang="zh-CN" b="1" dirty="0" smtClean="0">
                <a:solidFill>
                  <a:schemeClr val="tx1"/>
                </a:solidFill>
                <a:latin typeface="Times New Roman" pitchFamily="18" charset="0"/>
                <a:ea typeface="等线" pitchFamily="2" charset="-122"/>
                <a:cs typeface="Times New Roman" pitchFamily="18" charset="0"/>
              </a:rPr>
              <a:t>Chinese Postgraduate Education and Discipline Evaluation Index System</a:t>
            </a:r>
            <a:endParaRPr lang="en-US" altLang="zh-CN" sz="1600" dirty="0" smtClean="0">
              <a:solidFill>
                <a:schemeClr val="tx1"/>
              </a:solidFill>
              <a:latin typeface="Arial" pitchFamily="34" charset="0"/>
              <a:ea typeface="宋体" pitchFamily="2" charset="-122"/>
              <a:cs typeface="宋体" pitchFamily="2" charset="-122"/>
            </a:endParaRPr>
          </a:p>
          <a:p>
            <a:endParaRPr lang="zh-CN" altLang="en-US" dirty="0"/>
          </a:p>
        </p:txBody>
      </p:sp>
      <p:graphicFrame>
        <p:nvGraphicFramePr>
          <p:cNvPr id="4" name="表格 3"/>
          <p:cNvGraphicFramePr>
            <a:graphicFrameLocks noGrp="1"/>
          </p:cNvGraphicFramePr>
          <p:nvPr/>
        </p:nvGraphicFramePr>
        <p:xfrm>
          <a:off x="855023" y="1365663"/>
          <a:ext cx="10200904" cy="3420093"/>
        </p:xfrm>
        <a:graphic>
          <a:graphicData uri="http://schemas.openxmlformats.org/drawingml/2006/table">
            <a:tbl>
              <a:tblPr/>
              <a:tblGrid>
                <a:gridCol w="3007595"/>
                <a:gridCol w="1154820"/>
                <a:gridCol w="6038489"/>
              </a:tblGrid>
              <a:tr h="529380">
                <a:tc>
                  <a:txBody>
                    <a:bodyPr/>
                    <a:lstStyle/>
                    <a:p>
                      <a:pPr indent="153035" algn="ctr">
                        <a:spcAft>
                          <a:spcPts val="0"/>
                        </a:spcAft>
                      </a:pPr>
                      <a:r>
                        <a:rPr lang="en-US" sz="1600" b="1" kern="100" dirty="0">
                          <a:latin typeface="Times New Roman"/>
                          <a:ea typeface="黑体"/>
                          <a:cs typeface="Times New Roman"/>
                        </a:rPr>
                        <a:t>First grade indexes</a:t>
                      </a:r>
                      <a:endParaRPr lang="zh-CN" sz="1600" kern="100" dirty="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n-US" sz="1600" b="1" kern="100" dirty="0">
                          <a:latin typeface="Times New Roman"/>
                          <a:ea typeface="黑体"/>
                          <a:cs typeface="Times New Roman"/>
                        </a:rPr>
                        <a:t>Weight</a:t>
                      </a:r>
                      <a:endParaRPr lang="zh-CN" sz="1600" kern="100" dirty="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indent="190500" algn="ctr">
                        <a:spcAft>
                          <a:spcPts val="0"/>
                        </a:spcAft>
                      </a:pPr>
                      <a:r>
                        <a:rPr lang="en-US" sz="1600" b="1" kern="100" dirty="0">
                          <a:latin typeface="Times New Roman"/>
                          <a:ea typeface="黑体"/>
                          <a:cs typeface="Times New Roman"/>
                        </a:rPr>
                        <a:t>Second grade indexes</a:t>
                      </a:r>
                      <a:endParaRPr lang="zh-CN" sz="1600" kern="100" dirty="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860460">
                <a:tc>
                  <a:txBody>
                    <a:bodyPr/>
                    <a:lstStyle/>
                    <a:p>
                      <a:pPr algn="ctr">
                        <a:spcAft>
                          <a:spcPts val="0"/>
                        </a:spcAft>
                      </a:pPr>
                      <a:r>
                        <a:rPr lang="en-US" sz="1600" kern="100">
                          <a:latin typeface="Times New Roman"/>
                          <a:ea typeface="等线"/>
                          <a:cs typeface="Times New Roman"/>
                        </a:rPr>
                        <a:t>Universities’ Resources</a:t>
                      </a:r>
                      <a:endParaRPr lang="zh-CN" sz="1600" kern="10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kern="100">
                        <a:latin typeface="Times New Roman"/>
                        <a:ea typeface="等线"/>
                        <a:cs typeface="Times New Roman"/>
                      </a:endParaRPr>
                    </a:p>
                    <a:p>
                      <a:pPr algn="ctr">
                        <a:spcAft>
                          <a:spcPts val="0"/>
                        </a:spcAft>
                      </a:pPr>
                      <a:r>
                        <a:rPr lang="en-US" sz="1600" kern="100">
                          <a:latin typeface="Times New Roman"/>
                          <a:ea typeface="等线"/>
                          <a:cs typeface="Times New Roman"/>
                        </a:rPr>
                        <a:t>0.25</a:t>
                      </a:r>
                      <a:endParaRPr lang="zh-CN" sz="1600" kern="100">
                        <a:latin typeface="等线"/>
                        <a:ea typeface="等线"/>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等线"/>
                          <a:cs typeface="Times New Roman"/>
                        </a:rPr>
                        <a:t>research base; world-class university; degree program;</a:t>
                      </a:r>
                      <a:endParaRPr lang="zh-CN" sz="1600" kern="100" dirty="0">
                        <a:latin typeface="等线"/>
                        <a:ea typeface="等线"/>
                        <a:cs typeface="Times New Roman"/>
                      </a:endParaRPr>
                    </a:p>
                    <a:p>
                      <a:pPr algn="ctr">
                        <a:spcAft>
                          <a:spcPts val="0"/>
                        </a:spcAft>
                      </a:pPr>
                      <a:r>
                        <a:rPr lang="en-US" sz="1600" kern="100" dirty="0">
                          <a:latin typeface="Times New Roman"/>
                          <a:ea typeface="等线"/>
                          <a:cs typeface="Times New Roman"/>
                        </a:rPr>
                        <a:t>elitist; research project; funding</a:t>
                      </a:r>
                      <a:endParaRPr lang="zh-CN" sz="1600" kern="100" dirty="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2931">
                <a:tc>
                  <a:txBody>
                    <a:bodyPr/>
                    <a:lstStyle/>
                    <a:p>
                      <a:pPr algn="ctr">
                        <a:spcAft>
                          <a:spcPts val="0"/>
                        </a:spcAft>
                      </a:pPr>
                      <a:r>
                        <a:rPr lang="en-US" sz="1600" kern="100">
                          <a:latin typeface="Times New Roman"/>
                          <a:ea typeface="等线"/>
                          <a:cs typeface="Times New Roman"/>
                        </a:rPr>
                        <a:t>Teaching and Research Production</a:t>
                      </a:r>
                      <a:endParaRPr lang="zh-CN" sz="1600" kern="10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76200" algn="ctr">
                        <a:spcAft>
                          <a:spcPts val="0"/>
                        </a:spcAft>
                      </a:pPr>
                      <a:r>
                        <a:rPr lang="en-US" sz="1600" kern="100">
                          <a:latin typeface="Times New Roman"/>
                          <a:ea typeface="等线"/>
                          <a:cs typeface="Times New Roman"/>
                        </a:rPr>
                        <a:t>0.30</a:t>
                      </a:r>
                      <a:endParaRPr lang="zh-CN" sz="1600" kern="100">
                        <a:latin typeface="等线"/>
                        <a:ea typeface="等线"/>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Times New Roman"/>
                          <a:ea typeface="等线"/>
                          <a:cs typeface="Times New Roman"/>
                        </a:rPr>
                        <a:t>talent cultivation; scientific payoffs; inventive patent</a:t>
                      </a:r>
                      <a:endParaRPr lang="zh-CN" sz="1600" kern="10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3277">
                <a:tc>
                  <a:txBody>
                    <a:bodyPr/>
                    <a:lstStyle/>
                    <a:p>
                      <a:pPr algn="ctr">
                        <a:spcAft>
                          <a:spcPts val="0"/>
                        </a:spcAft>
                      </a:pPr>
                      <a:r>
                        <a:rPr lang="en-US" sz="1600" kern="100">
                          <a:latin typeface="Times New Roman"/>
                          <a:ea typeface="等线"/>
                          <a:cs typeface="Times New Roman"/>
                        </a:rPr>
                        <a:t>Quality and Influence</a:t>
                      </a:r>
                      <a:endParaRPr lang="zh-CN" sz="1600" kern="10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Times New Roman"/>
                          <a:ea typeface="等线"/>
                          <a:cs typeface="Times New Roman"/>
                        </a:rPr>
                        <a:t>0.30</a:t>
                      </a:r>
                      <a:endParaRPr lang="zh-CN" sz="1600" kern="100">
                        <a:latin typeface="等线"/>
                        <a:ea typeface="等线"/>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Times New Roman"/>
                          <a:ea typeface="等线"/>
                          <a:cs typeface="Times New Roman"/>
                        </a:rPr>
                        <a:t>students’ awards; quality of paper; scientific research awards</a:t>
                      </a:r>
                      <a:endParaRPr lang="zh-CN" sz="1600" kern="10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4045">
                <a:tc>
                  <a:txBody>
                    <a:bodyPr/>
                    <a:lstStyle/>
                    <a:p>
                      <a:pPr algn="ctr">
                        <a:spcAft>
                          <a:spcPts val="0"/>
                        </a:spcAft>
                      </a:pPr>
                      <a:r>
                        <a:rPr lang="en-US" sz="1600" kern="100">
                          <a:latin typeface="Times New Roman"/>
                          <a:ea typeface="等线"/>
                          <a:cs typeface="Times New Roman"/>
                        </a:rPr>
                        <a:t>Academic Reputation</a:t>
                      </a:r>
                      <a:endParaRPr lang="zh-CN" sz="1600" kern="10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等线"/>
                          <a:cs typeface="Times New Roman"/>
                        </a:rPr>
                        <a:t>0.15</a:t>
                      </a:r>
                      <a:endParaRPr lang="zh-CN" sz="1600" kern="100" dirty="0">
                        <a:latin typeface="等线"/>
                        <a:ea typeface="等线"/>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等线"/>
                          <a:cs typeface="Times New Roman"/>
                        </a:rPr>
                        <a:t>Chinese world-class discipline; top 1% of ESI databases; excellence discipline in last year</a:t>
                      </a:r>
                      <a:endParaRPr lang="zh-CN" sz="1600" kern="100" dirty="0">
                        <a:latin typeface="等线"/>
                        <a:ea typeface="等线"/>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advClick="0" advTm="400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5"/>
          <p:cNvGrpSpPr/>
          <p:nvPr/>
        </p:nvGrpSpPr>
        <p:grpSpPr>
          <a:xfrm>
            <a:off x="560943" y="260557"/>
            <a:ext cx="5725042" cy="461665"/>
            <a:chOff x="560942" y="260556"/>
            <a:chExt cx="5725042" cy="461665"/>
          </a:xfrm>
        </p:grpSpPr>
        <p:sp>
          <p:nvSpPr>
            <p:cNvPr id="17" name="文本框 16"/>
            <p:cNvSpPr txBox="1"/>
            <p:nvPr/>
          </p:nvSpPr>
          <p:spPr>
            <a:xfrm>
              <a:off x="840262" y="260556"/>
              <a:ext cx="5445722" cy="461665"/>
            </a:xfrm>
            <a:prstGeom prst="rect">
              <a:avLst/>
            </a:prstGeom>
            <a:noFill/>
          </p:spPr>
          <p:txBody>
            <a:bodyPr wrap="none" rtlCol="0">
              <a:spAutoFit/>
            </a:bodyPr>
            <a:lstStyle/>
            <a:p>
              <a:pPr algn="l"/>
              <a:r>
                <a:rPr kumimoji="1" lang="en-US" altLang="zh-CN" sz="2400" b="1" dirty="0" smtClean="0">
                  <a:solidFill>
                    <a:schemeClr val="accent1">
                      <a:lumMod val="75000"/>
                    </a:schemeClr>
                  </a:solidFill>
                </a:rPr>
                <a:t>Definition of competitive disciplines</a:t>
              </a:r>
              <a:endParaRPr kumimoji="1" lang="zh-CN" altLang="en-US" sz="2400" b="1" dirty="0">
                <a:solidFill>
                  <a:schemeClr val="accent1">
                    <a:lumMod val="75000"/>
                  </a:schemeClr>
                </a:solidFill>
              </a:endParaRPr>
            </a:p>
          </p:txBody>
        </p:sp>
        <p:sp>
          <p:nvSpPr>
            <p:cNvPr id="22" name="Oval 952"/>
            <p:cNvSpPr>
              <a:spLocks noChangeArrowheads="1"/>
            </p:cNvSpPr>
            <p:nvPr/>
          </p:nvSpPr>
          <p:spPr bwMode="auto">
            <a:xfrm>
              <a:off x="560942" y="351590"/>
              <a:ext cx="279320" cy="279596"/>
            </a:xfrm>
            <a:prstGeom prst="ellipse">
              <a:avLst/>
            </a:prstGeom>
            <a:blipFill dpi="0"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a:blipFill>
            <a:ln>
              <a:noFill/>
            </a:ln>
          </p:spPr>
          <p:txBody>
            <a:bodyPr/>
            <a:lstStyle/>
            <a:p>
              <a:pPr defTabSz="815975"/>
              <a:endParaRPr lang="zh-CN" altLang="zh-CN" sz="1600" kern="0">
                <a:solidFill>
                  <a:schemeClr val="bg1"/>
                </a:solidFill>
              </a:endParaRPr>
            </a:p>
          </p:txBody>
        </p:sp>
      </p:grpSp>
      <p:grpSp>
        <p:nvGrpSpPr>
          <p:cNvPr id="3" name="组合 2"/>
          <p:cNvGrpSpPr/>
          <p:nvPr/>
        </p:nvGrpSpPr>
        <p:grpSpPr>
          <a:xfrm>
            <a:off x="7396280" y="1725973"/>
            <a:ext cx="3614739" cy="3674320"/>
            <a:chOff x="8545513" y="3471863"/>
            <a:chExt cx="1444625" cy="1468437"/>
          </a:xfrm>
          <a:solidFill>
            <a:schemeClr val="accent4">
              <a:lumMod val="50000"/>
            </a:schemeClr>
          </a:solidFill>
        </p:grpSpPr>
        <p:grpSp>
          <p:nvGrpSpPr>
            <p:cNvPr id="4" name="Group 3235"/>
            <p:cNvGrpSpPr/>
            <p:nvPr/>
          </p:nvGrpSpPr>
          <p:grpSpPr bwMode="auto">
            <a:xfrm>
              <a:off x="8551863" y="3471863"/>
              <a:ext cx="1431925" cy="1465262"/>
              <a:chOff x="5387" y="2187"/>
              <a:chExt cx="902" cy="923"/>
            </a:xfrm>
            <a:grpFill/>
          </p:grpSpPr>
          <p:sp>
            <p:nvSpPr>
              <p:cNvPr id="159" name="Freeform 3035"/>
              <p:cNvSpPr/>
              <p:nvPr/>
            </p:nvSpPr>
            <p:spPr bwMode="auto">
              <a:xfrm>
                <a:off x="5490" y="3104"/>
                <a:ext cx="6" cy="2"/>
              </a:xfrm>
              <a:custGeom>
                <a:avLst/>
                <a:gdLst>
                  <a:gd name="T0" fmla="*/ 0 w 3"/>
                  <a:gd name="T1" fmla="*/ 1 h 1"/>
                  <a:gd name="T2" fmla="*/ 2 w 3"/>
                  <a:gd name="T3" fmla="*/ 1 h 1"/>
                  <a:gd name="T4" fmla="*/ 0 w 3"/>
                  <a:gd name="T5" fmla="*/ 1 h 1"/>
                </a:gdLst>
                <a:ahLst/>
                <a:cxnLst>
                  <a:cxn ang="0">
                    <a:pos x="T0" y="T1"/>
                  </a:cxn>
                  <a:cxn ang="0">
                    <a:pos x="T2" y="T3"/>
                  </a:cxn>
                  <a:cxn ang="0">
                    <a:pos x="T4" y="T5"/>
                  </a:cxn>
                </a:cxnLst>
                <a:rect l="0" t="0" r="r" b="b"/>
                <a:pathLst>
                  <a:path w="3" h="1">
                    <a:moveTo>
                      <a:pt x="0" y="1"/>
                    </a:moveTo>
                    <a:cubicBezTo>
                      <a:pt x="1" y="1"/>
                      <a:pt x="2" y="1"/>
                      <a:pt x="2" y="1"/>
                    </a:cubicBezTo>
                    <a:cubicBezTo>
                      <a:pt x="3"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3036"/>
              <p:cNvSpPr/>
              <p:nvPr/>
            </p:nvSpPr>
            <p:spPr bwMode="auto">
              <a:xfrm>
                <a:off x="6157" y="3048"/>
                <a:ext cx="5" cy="11"/>
              </a:xfrm>
              <a:custGeom>
                <a:avLst/>
                <a:gdLst>
                  <a:gd name="T0" fmla="*/ 1 w 2"/>
                  <a:gd name="T1" fmla="*/ 1 h 5"/>
                  <a:gd name="T2" fmla="*/ 0 w 2"/>
                  <a:gd name="T3" fmla="*/ 2 h 5"/>
                  <a:gd name="T4" fmla="*/ 1 w 2"/>
                  <a:gd name="T5" fmla="*/ 5 h 5"/>
                  <a:gd name="T6" fmla="*/ 2 w 2"/>
                  <a:gd name="T7" fmla="*/ 4 h 5"/>
                  <a:gd name="T8" fmla="*/ 1 w 2"/>
                  <a:gd name="T9" fmla="*/ 1 h 5"/>
                </a:gdLst>
                <a:ahLst/>
                <a:cxnLst>
                  <a:cxn ang="0">
                    <a:pos x="T0" y="T1"/>
                  </a:cxn>
                  <a:cxn ang="0">
                    <a:pos x="T2" y="T3"/>
                  </a:cxn>
                  <a:cxn ang="0">
                    <a:pos x="T4" y="T5"/>
                  </a:cxn>
                  <a:cxn ang="0">
                    <a:pos x="T6" y="T7"/>
                  </a:cxn>
                  <a:cxn ang="0">
                    <a:pos x="T8" y="T9"/>
                  </a:cxn>
                </a:cxnLst>
                <a:rect l="0" t="0" r="r" b="b"/>
                <a:pathLst>
                  <a:path w="2" h="5">
                    <a:moveTo>
                      <a:pt x="1" y="1"/>
                    </a:moveTo>
                    <a:cubicBezTo>
                      <a:pt x="1" y="3"/>
                      <a:pt x="0" y="0"/>
                      <a:pt x="0" y="2"/>
                    </a:cubicBezTo>
                    <a:cubicBezTo>
                      <a:pt x="1" y="2"/>
                      <a:pt x="0" y="4"/>
                      <a:pt x="1" y="5"/>
                    </a:cubicBezTo>
                    <a:cubicBezTo>
                      <a:pt x="2" y="5"/>
                      <a:pt x="2" y="5"/>
                      <a:pt x="2" y="4"/>
                    </a:cubicBezTo>
                    <a:cubicBezTo>
                      <a:pt x="0" y="4"/>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3037"/>
              <p:cNvSpPr/>
              <p:nvPr/>
            </p:nvSpPr>
            <p:spPr bwMode="auto">
              <a:xfrm>
                <a:off x="5475" y="2900"/>
                <a:ext cx="5" cy="4"/>
              </a:xfrm>
              <a:custGeom>
                <a:avLst/>
                <a:gdLst>
                  <a:gd name="T0" fmla="*/ 1 w 2"/>
                  <a:gd name="T1" fmla="*/ 1 h 2"/>
                  <a:gd name="T2" fmla="*/ 1 w 2"/>
                  <a:gd name="T3" fmla="*/ 2 h 2"/>
                  <a:gd name="T4" fmla="*/ 2 w 2"/>
                  <a:gd name="T5" fmla="*/ 1 h 2"/>
                  <a:gd name="T6" fmla="*/ 2 w 2"/>
                  <a:gd name="T7" fmla="*/ 0 h 2"/>
                  <a:gd name="T8" fmla="*/ 0 w 2"/>
                  <a:gd name="T9" fmla="*/ 0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1"/>
                      <a:pt x="0" y="2"/>
                      <a:pt x="1" y="2"/>
                    </a:cubicBezTo>
                    <a:cubicBezTo>
                      <a:pt x="1" y="1"/>
                      <a:pt x="2" y="1"/>
                      <a:pt x="2" y="1"/>
                    </a:cubicBezTo>
                    <a:cubicBezTo>
                      <a:pt x="2" y="1"/>
                      <a:pt x="2" y="0"/>
                      <a:pt x="2" y="0"/>
                    </a:cubicBezTo>
                    <a:cubicBezTo>
                      <a:pt x="1" y="0"/>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3038"/>
              <p:cNvSpPr/>
              <p:nvPr/>
            </p:nvSpPr>
            <p:spPr bwMode="auto">
              <a:xfrm>
                <a:off x="5800" y="2721"/>
                <a:ext cx="4" cy="7"/>
              </a:xfrm>
              <a:custGeom>
                <a:avLst/>
                <a:gdLst>
                  <a:gd name="T0" fmla="*/ 1 w 2"/>
                  <a:gd name="T1" fmla="*/ 2 h 3"/>
                  <a:gd name="T2" fmla="*/ 2 w 2"/>
                  <a:gd name="T3" fmla="*/ 3 h 3"/>
                  <a:gd name="T4" fmla="*/ 0 w 2"/>
                  <a:gd name="T5" fmla="*/ 0 h 3"/>
                  <a:gd name="T6" fmla="*/ 0 w 2"/>
                  <a:gd name="T7" fmla="*/ 3 h 3"/>
                  <a:gd name="T8" fmla="*/ 1 w 2"/>
                  <a:gd name="T9" fmla="*/ 2 h 3"/>
                </a:gdLst>
                <a:ahLst/>
                <a:cxnLst>
                  <a:cxn ang="0">
                    <a:pos x="T0" y="T1"/>
                  </a:cxn>
                  <a:cxn ang="0">
                    <a:pos x="T2" y="T3"/>
                  </a:cxn>
                  <a:cxn ang="0">
                    <a:pos x="T4" y="T5"/>
                  </a:cxn>
                  <a:cxn ang="0">
                    <a:pos x="T6" y="T7"/>
                  </a:cxn>
                  <a:cxn ang="0">
                    <a:pos x="T8" y="T9"/>
                  </a:cxn>
                </a:cxnLst>
                <a:rect l="0" t="0" r="r" b="b"/>
                <a:pathLst>
                  <a:path w="2" h="3">
                    <a:moveTo>
                      <a:pt x="1" y="2"/>
                    </a:moveTo>
                    <a:cubicBezTo>
                      <a:pt x="1" y="2"/>
                      <a:pt x="2" y="3"/>
                      <a:pt x="2" y="3"/>
                    </a:cubicBezTo>
                    <a:cubicBezTo>
                      <a:pt x="2" y="1"/>
                      <a:pt x="1" y="1"/>
                      <a:pt x="0" y="0"/>
                    </a:cubicBezTo>
                    <a:cubicBezTo>
                      <a:pt x="0" y="2"/>
                      <a:pt x="0" y="2"/>
                      <a:pt x="0" y="3"/>
                    </a:cubicBezTo>
                    <a:cubicBezTo>
                      <a:pt x="1" y="3"/>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3039"/>
              <p:cNvSpPr/>
              <p:nvPr/>
            </p:nvSpPr>
            <p:spPr bwMode="auto">
              <a:xfrm>
                <a:off x="5397" y="3059"/>
                <a:ext cx="5" cy="4"/>
              </a:xfrm>
              <a:custGeom>
                <a:avLst/>
                <a:gdLst>
                  <a:gd name="T0" fmla="*/ 2 w 2"/>
                  <a:gd name="T1" fmla="*/ 0 h 2"/>
                  <a:gd name="T2" fmla="*/ 0 w 2"/>
                  <a:gd name="T3" fmla="*/ 2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2"/>
                    </a:cubicBezTo>
                    <a:cubicBezTo>
                      <a:pt x="1" y="2"/>
                      <a:pt x="1" y="2"/>
                      <a:pt x="1" y="2"/>
                    </a:cubicBezTo>
                    <a:cubicBezTo>
                      <a:pt x="2"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3040"/>
              <p:cNvSpPr/>
              <p:nvPr/>
            </p:nvSpPr>
            <p:spPr bwMode="auto">
              <a:xfrm>
                <a:off x="5730" y="2728"/>
                <a:ext cx="4" cy="2"/>
              </a:xfrm>
              <a:custGeom>
                <a:avLst/>
                <a:gdLst>
                  <a:gd name="T0" fmla="*/ 1 w 2"/>
                  <a:gd name="T1" fmla="*/ 0 h 1"/>
                  <a:gd name="T2" fmla="*/ 1 w 2"/>
                  <a:gd name="T3" fmla="*/ 0 h 1"/>
                  <a:gd name="T4" fmla="*/ 0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1" y="0"/>
                      <a:pt x="1" y="0"/>
                    </a:cubicBezTo>
                    <a:cubicBezTo>
                      <a:pt x="1" y="1"/>
                      <a:pt x="0" y="1"/>
                      <a:pt x="0" y="1"/>
                    </a:cubicBezTo>
                    <a:cubicBezTo>
                      <a:pt x="1"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3041"/>
              <p:cNvSpPr/>
              <p:nvPr/>
            </p:nvSpPr>
            <p:spPr bwMode="auto">
              <a:xfrm>
                <a:off x="5582" y="2693"/>
                <a:ext cx="13" cy="8"/>
              </a:xfrm>
              <a:custGeom>
                <a:avLst/>
                <a:gdLst>
                  <a:gd name="T0" fmla="*/ 5 w 6"/>
                  <a:gd name="T1" fmla="*/ 3 h 4"/>
                  <a:gd name="T2" fmla="*/ 6 w 6"/>
                  <a:gd name="T3" fmla="*/ 2 h 4"/>
                  <a:gd name="T4" fmla="*/ 6 w 6"/>
                  <a:gd name="T5" fmla="*/ 0 h 4"/>
                  <a:gd name="T6" fmla="*/ 4 w 6"/>
                  <a:gd name="T7" fmla="*/ 1 h 4"/>
                  <a:gd name="T8" fmla="*/ 1 w 6"/>
                  <a:gd name="T9" fmla="*/ 1 h 4"/>
                  <a:gd name="T10" fmla="*/ 0 w 6"/>
                  <a:gd name="T11" fmla="*/ 4 h 4"/>
                  <a:gd name="T12" fmla="*/ 5 w 6"/>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5" y="3"/>
                    </a:moveTo>
                    <a:cubicBezTo>
                      <a:pt x="5" y="2"/>
                      <a:pt x="5" y="2"/>
                      <a:pt x="6" y="2"/>
                    </a:cubicBezTo>
                    <a:cubicBezTo>
                      <a:pt x="6" y="1"/>
                      <a:pt x="6" y="1"/>
                      <a:pt x="6" y="0"/>
                    </a:cubicBezTo>
                    <a:cubicBezTo>
                      <a:pt x="5" y="0"/>
                      <a:pt x="5" y="1"/>
                      <a:pt x="4" y="1"/>
                    </a:cubicBezTo>
                    <a:cubicBezTo>
                      <a:pt x="3" y="0"/>
                      <a:pt x="3" y="1"/>
                      <a:pt x="1" y="1"/>
                    </a:cubicBezTo>
                    <a:cubicBezTo>
                      <a:pt x="1" y="3"/>
                      <a:pt x="1" y="3"/>
                      <a:pt x="0" y="4"/>
                    </a:cubicBezTo>
                    <a:cubicBezTo>
                      <a:pt x="2" y="3"/>
                      <a:pt x="2" y="4"/>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042"/>
              <p:cNvSpPr/>
              <p:nvPr/>
            </p:nvSpPr>
            <p:spPr bwMode="auto">
              <a:xfrm>
                <a:off x="5648" y="2641"/>
                <a:ext cx="10" cy="11"/>
              </a:xfrm>
              <a:custGeom>
                <a:avLst/>
                <a:gdLst>
                  <a:gd name="T0" fmla="*/ 4 w 5"/>
                  <a:gd name="T1" fmla="*/ 3 h 5"/>
                  <a:gd name="T2" fmla="*/ 0 w 5"/>
                  <a:gd name="T3" fmla="*/ 2 h 5"/>
                  <a:gd name="T4" fmla="*/ 1 w 5"/>
                  <a:gd name="T5" fmla="*/ 3 h 5"/>
                  <a:gd name="T6" fmla="*/ 1 w 5"/>
                  <a:gd name="T7" fmla="*/ 3 h 5"/>
                  <a:gd name="T8" fmla="*/ 3 w 5"/>
                  <a:gd name="T9" fmla="*/ 4 h 5"/>
                  <a:gd name="T10" fmla="*/ 4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4" y="3"/>
                    </a:moveTo>
                    <a:cubicBezTo>
                      <a:pt x="2" y="5"/>
                      <a:pt x="1" y="0"/>
                      <a:pt x="0" y="2"/>
                    </a:cubicBezTo>
                    <a:cubicBezTo>
                      <a:pt x="1" y="2"/>
                      <a:pt x="0" y="3"/>
                      <a:pt x="1" y="3"/>
                    </a:cubicBezTo>
                    <a:cubicBezTo>
                      <a:pt x="1" y="2"/>
                      <a:pt x="1" y="3"/>
                      <a:pt x="1" y="3"/>
                    </a:cubicBezTo>
                    <a:cubicBezTo>
                      <a:pt x="2" y="4"/>
                      <a:pt x="3" y="3"/>
                      <a:pt x="3" y="4"/>
                    </a:cubicBezTo>
                    <a:cubicBezTo>
                      <a:pt x="4" y="5"/>
                      <a:pt x="5"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043"/>
              <p:cNvSpPr/>
              <p:nvPr/>
            </p:nvSpPr>
            <p:spPr bwMode="auto">
              <a:xfrm>
                <a:off x="5634" y="2641"/>
                <a:ext cx="12" cy="11"/>
              </a:xfrm>
              <a:custGeom>
                <a:avLst/>
                <a:gdLst>
                  <a:gd name="T0" fmla="*/ 0 w 6"/>
                  <a:gd name="T1" fmla="*/ 3 h 5"/>
                  <a:gd name="T2" fmla="*/ 5 w 6"/>
                  <a:gd name="T3" fmla="*/ 4 h 5"/>
                  <a:gd name="T4" fmla="*/ 6 w 6"/>
                  <a:gd name="T5" fmla="*/ 2 h 5"/>
                  <a:gd name="T6" fmla="*/ 1 w 6"/>
                  <a:gd name="T7" fmla="*/ 1 h 5"/>
                  <a:gd name="T8" fmla="*/ 2 w 6"/>
                  <a:gd name="T9" fmla="*/ 2 h 5"/>
                  <a:gd name="T10" fmla="*/ 0 w 6"/>
                  <a:gd name="T11" fmla="*/ 3 h 5"/>
                </a:gdLst>
                <a:ahLst/>
                <a:cxnLst>
                  <a:cxn ang="0">
                    <a:pos x="T0" y="T1"/>
                  </a:cxn>
                  <a:cxn ang="0">
                    <a:pos x="T2" y="T3"/>
                  </a:cxn>
                  <a:cxn ang="0">
                    <a:pos x="T4" y="T5"/>
                  </a:cxn>
                  <a:cxn ang="0">
                    <a:pos x="T6" y="T7"/>
                  </a:cxn>
                  <a:cxn ang="0">
                    <a:pos x="T8" y="T9"/>
                  </a:cxn>
                  <a:cxn ang="0">
                    <a:pos x="T10" y="T11"/>
                  </a:cxn>
                </a:cxnLst>
                <a:rect l="0" t="0" r="r" b="b"/>
                <a:pathLst>
                  <a:path w="6" h="5">
                    <a:moveTo>
                      <a:pt x="0" y="3"/>
                    </a:moveTo>
                    <a:cubicBezTo>
                      <a:pt x="1" y="4"/>
                      <a:pt x="3" y="5"/>
                      <a:pt x="5" y="4"/>
                    </a:cubicBezTo>
                    <a:cubicBezTo>
                      <a:pt x="5" y="3"/>
                      <a:pt x="6" y="3"/>
                      <a:pt x="6" y="2"/>
                    </a:cubicBezTo>
                    <a:cubicBezTo>
                      <a:pt x="5" y="1"/>
                      <a:pt x="2" y="0"/>
                      <a:pt x="1" y="1"/>
                    </a:cubicBezTo>
                    <a:cubicBezTo>
                      <a:pt x="2" y="1"/>
                      <a:pt x="2" y="1"/>
                      <a:pt x="2" y="2"/>
                    </a:cubicBezTo>
                    <a:cubicBezTo>
                      <a:pt x="0" y="1"/>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044"/>
              <p:cNvSpPr/>
              <p:nvPr/>
            </p:nvSpPr>
            <p:spPr bwMode="auto">
              <a:xfrm>
                <a:off x="5695" y="2689"/>
                <a:ext cx="6" cy="4"/>
              </a:xfrm>
              <a:custGeom>
                <a:avLst/>
                <a:gdLst>
                  <a:gd name="T0" fmla="*/ 0 w 3"/>
                  <a:gd name="T1" fmla="*/ 1 h 2"/>
                  <a:gd name="T2" fmla="*/ 2 w 3"/>
                  <a:gd name="T3" fmla="*/ 0 h 2"/>
                  <a:gd name="T4" fmla="*/ 0 w 3"/>
                  <a:gd name="T5" fmla="*/ 1 h 2"/>
                </a:gdLst>
                <a:ahLst/>
                <a:cxnLst>
                  <a:cxn ang="0">
                    <a:pos x="T0" y="T1"/>
                  </a:cxn>
                  <a:cxn ang="0">
                    <a:pos x="T2" y="T3"/>
                  </a:cxn>
                  <a:cxn ang="0">
                    <a:pos x="T4" y="T5"/>
                  </a:cxn>
                </a:cxnLst>
                <a:rect l="0" t="0" r="r" b="b"/>
                <a:pathLst>
                  <a:path w="3" h="2">
                    <a:moveTo>
                      <a:pt x="0" y="1"/>
                    </a:moveTo>
                    <a:cubicBezTo>
                      <a:pt x="0" y="2"/>
                      <a:pt x="3" y="1"/>
                      <a:pt x="2"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045"/>
              <p:cNvSpPr/>
              <p:nvPr/>
            </p:nvSpPr>
            <p:spPr bwMode="auto">
              <a:xfrm>
                <a:off x="5753" y="2639"/>
                <a:ext cx="6" cy="6"/>
              </a:xfrm>
              <a:custGeom>
                <a:avLst/>
                <a:gdLst>
                  <a:gd name="T0" fmla="*/ 3 w 3"/>
                  <a:gd name="T1" fmla="*/ 3 h 3"/>
                  <a:gd name="T2" fmla="*/ 0 w 3"/>
                  <a:gd name="T3" fmla="*/ 1 h 3"/>
                  <a:gd name="T4" fmla="*/ 2 w 3"/>
                  <a:gd name="T5" fmla="*/ 3 h 3"/>
                  <a:gd name="T6" fmla="*/ 1 w 3"/>
                  <a:gd name="T7" fmla="*/ 2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cubicBezTo>
                      <a:pt x="3" y="0"/>
                      <a:pt x="0" y="0"/>
                      <a:pt x="0" y="1"/>
                    </a:cubicBezTo>
                    <a:cubicBezTo>
                      <a:pt x="0" y="2"/>
                      <a:pt x="1" y="3"/>
                      <a:pt x="2" y="3"/>
                    </a:cubicBezTo>
                    <a:cubicBezTo>
                      <a:pt x="2" y="3"/>
                      <a:pt x="1" y="3"/>
                      <a:pt x="1" y="2"/>
                    </a:cubicBezTo>
                    <a:cubicBezTo>
                      <a:pt x="2" y="2"/>
                      <a:pt x="2"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046"/>
              <p:cNvSpPr/>
              <p:nvPr/>
            </p:nvSpPr>
            <p:spPr bwMode="auto">
              <a:xfrm>
                <a:off x="5722" y="2639"/>
                <a:ext cx="10" cy="8"/>
              </a:xfrm>
              <a:custGeom>
                <a:avLst/>
                <a:gdLst>
                  <a:gd name="T0" fmla="*/ 3 w 5"/>
                  <a:gd name="T1" fmla="*/ 0 h 4"/>
                  <a:gd name="T2" fmla="*/ 1 w 5"/>
                  <a:gd name="T3" fmla="*/ 0 h 4"/>
                  <a:gd name="T4" fmla="*/ 1 w 5"/>
                  <a:gd name="T5" fmla="*/ 2 h 4"/>
                  <a:gd name="T6" fmla="*/ 0 w 5"/>
                  <a:gd name="T7" fmla="*/ 3 h 4"/>
                  <a:gd name="T8" fmla="*/ 5 w 5"/>
                  <a:gd name="T9" fmla="*/ 3 h 4"/>
                  <a:gd name="T10" fmla="*/ 5 w 5"/>
                  <a:gd name="T11" fmla="*/ 1 h 4"/>
                  <a:gd name="T12" fmla="*/ 3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3" y="0"/>
                    </a:moveTo>
                    <a:cubicBezTo>
                      <a:pt x="2" y="0"/>
                      <a:pt x="2" y="0"/>
                      <a:pt x="1" y="0"/>
                    </a:cubicBezTo>
                    <a:cubicBezTo>
                      <a:pt x="1" y="1"/>
                      <a:pt x="1" y="1"/>
                      <a:pt x="1" y="2"/>
                    </a:cubicBezTo>
                    <a:cubicBezTo>
                      <a:pt x="0" y="2"/>
                      <a:pt x="0" y="1"/>
                      <a:pt x="0" y="3"/>
                    </a:cubicBezTo>
                    <a:cubicBezTo>
                      <a:pt x="2" y="2"/>
                      <a:pt x="2" y="4"/>
                      <a:pt x="5" y="3"/>
                    </a:cubicBezTo>
                    <a:cubicBezTo>
                      <a:pt x="4" y="2"/>
                      <a:pt x="4" y="2"/>
                      <a:pt x="5" y="1"/>
                    </a:cubicBezTo>
                    <a:cubicBezTo>
                      <a:pt x="3" y="1"/>
                      <a:pt x="2" y="2"/>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047"/>
              <p:cNvSpPr/>
              <p:nvPr/>
            </p:nvSpPr>
            <p:spPr bwMode="auto">
              <a:xfrm>
                <a:off x="5821" y="2724"/>
                <a:ext cx="6" cy="8"/>
              </a:xfrm>
              <a:custGeom>
                <a:avLst/>
                <a:gdLst>
                  <a:gd name="T0" fmla="*/ 0 w 3"/>
                  <a:gd name="T1" fmla="*/ 1 h 4"/>
                  <a:gd name="T2" fmla="*/ 3 w 3"/>
                  <a:gd name="T3" fmla="*/ 2 h 4"/>
                  <a:gd name="T4" fmla="*/ 0 w 3"/>
                  <a:gd name="T5" fmla="*/ 1 h 4"/>
                </a:gdLst>
                <a:ahLst/>
                <a:cxnLst>
                  <a:cxn ang="0">
                    <a:pos x="T0" y="T1"/>
                  </a:cxn>
                  <a:cxn ang="0">
                    <a:pos x="T2" y="T3"/>
                  </a:cxn>
                  <a:cxn ang="0">
                    <a:pos x="T4" y="T5"/>
                  </a:cxn>
                </a:cxnLst>
                <a:rect l="0" t="0" r="r" b="b"/>
                <a:pathLst>
                  <a:path w="3" h="4">
                    <a:moveTo>
                      <a:pt x="0" y="1"/>
                    </a:moveTo>
                    <a:cubicBezTo>
                      <a:pt x="1" y="1"/>
                      <a:pt x="2" y="4"/>
                      <a:pt x="3" y="2"/>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048"/>
              <p:cNvSpPr/>
              <p:nvPr/>
            </p:nvSpPr>
            <p:spPr bwMode="auto">
              <a:xfrm>
                <a:off x="5580" y="2695"/>
                <a:ext cx="2" cy="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0" y="2"/>
                    </a:cubicBezTo>
                    <a:cubicBezTo>
                      <a:pt x="1" y="2"/>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049"/>
              <p:cNvSpPr/>
              <p:nvPr/>
            </p:nvSpPr>
            <p:spPr bwMode="auto">
              <a:xfrm>
                <a:off x="5443" y="3059"/>
                <a:ext cx="8" cy="2"/>
              </a:xfrm>
              <a:custGeom>
                <a:avLst/>
                <a:gdLst>
                  <a:gd name="T0" fmla="*/ 4 w 4"/>
                  <a:gd name="T1" fmla="*/ 0 h 1"/>
                  <a:gd name="T2" fmla="*/ 3 w 4"/>
                  <a:gd name="T3" fmla="*/ 0 h 1"/>
                  <a:gd name="T4" fmla="*/ 4 w 4"/>
                  <a:gd name="T5" fmla="*/ 0 h 1"/>
                </a:gdLst>
                <a:ahLst/>
                <a:cxnLst>
                  <a:cxn ang="0">
                    <a:pos x="T0" y="T1"/>
                  </a:cxn>
                  <a:cxn ang="0">
                    <a:pos x="T2" y="T3"/>
                  </a:cxn>
                  <a:cxn ang="0">
                    <a:pos x="T4" y="T5"/>
                  </a:cxn>
                </a:cxnLst>
                <a:rect l="0" t="0" r="r" b="b"/>
                <a:pathLst>
                  <a:path w="4" h="1">
                    <a:moveTo>
                      <a:pt x="4" y="0"/>
                    </a:moveTo>
                    <a:cubicBezTo>
                      <a:pt x="3" y="0"/>
                      <a:pt x="3" y="0"/>
                      <a:pt x="3" y="0"/>
                    </a:cubicBezTo>
                    <a:cubicBezTo>
                      <a:pt x="0" y="0"/>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050"/>
              <p:cNvSpPr/>
              <p:nvPr/>
            </p:nvSpPr>
            <p:spPr bwMode="auto">
              <a:xfrm>
                <a:off x="5418" y="3061"/>
                <a:ext cx="4" cy="2"/>
              </a:xfrm>
              <a:custGeom>
                <a:avLst/>
                <a:gdLst>
                  <a:gd name="T0" fmla="*/ 0 w 2"/>
                  <a:gd name="T1" fmla="*/ 1 h 1"/>
                  <a:gd name="T2" fmla="*/ 2 w 2"/>
                  <a:gd name="T3" fmla="*/ 1 h 1"/>
                  <a:gd name="T4" fmla="*/ 2 w 2"/>
                  <a:gd name="T5" fmla="*/ 0 h 1"/>
                  <a:gd name="T6" fmla="*/ 0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1" y="1"/>
                      <a:pt x="1" y="1"/>
                      <a:pt x="2" y="1"/>
                    </a:cubicBezTo>
                    <a:cubicBezTo>
                      <a:pt x="2" y="1"/>
                      <a:pt x="2" y="0"/>
                      <a:pt x="2" y="0"/>
                    </a:cubicBezTo>
                    <a:cubicBezTo>
                      <a:pt x="1" y="0"/>
                      <a:pt x="1"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051"/>
              <p:cNvSpPr/>
              <p:nvPr/>
            </p:nvSpPr>
            <p:spPr bwMode="auto">
              <a:xfrm>
                <a:off x="5414" y="3024"/>
                <a:ext cx="6" cy="8"/>
              </a:xfrm>
              <a:custGeom>
                <a:avLst/>
                <a:gdLst>
                  <a:gd name="T0" fmla="*/ 1 w 3"/>
                  <a:gd name="T1" fmla="*/ 0 h 4"/>
                  <a:gd name="T2" fmla="*/ 0 w 3"/>
                  <a:gd name="T3" fmla="*/ 2 h 4"/>
                  <a:gd name="T4" fmla="*/ 2 w 3"/>
                  <a:gd name="T5" fmla="*/ 2 h 4"/>
                  <a:gd name="T6" fmla="*/ 1 w 3"/>
                  <a:gd name="T7" fmla="*/ 0 h 4"/>
                </a:gdLst>
                <a:ahLst/>
                <a:cxnLst>
                  <a:cxn ang="0">
                    <a:pos x="T0" y="T1"/>
                  </a:cxn>
                  <a:cxn ang="0">
                    <a:pos x="T2" y="T3"/>
                  </a:cxn>
                  <a:cxn ang="0">
                    <a:pos x="T4" y="T5"/>
                  </a:cxn>
                  <a:cxn ang="0">
                    <a:pos x="T6" y="T7"/>
                  </a:cxn>
                </a:cxnLst>
                <a:rect l="0" t="0" r="r" b="b"/>
                <a:pathLst>
                  <a:path w="3" h="4">
                    <a:moveTo>
                      <a:pt x="1" y="0"/>
                    </a:moveTo>
                    <a:cubicBezTo>
                      <a:pt x="1" y="1"/>
                      <a:pt x="0" y="0"/>
                      <a:pt x="0" y="2"/>
                    </a:cubicBezTo>
                    <a:cubicBezTo>
                      <a:pt x="1" y="1"/>
                      <a:pt x="1" y="4"/>
                      <a:pt x="2" y="2"/>
                    </a:cubicBezTo>
                    <a:cubicBezTo>
                      <a:pt x="0" y="2"/>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3052"/>
              <p:cNvSpPr>
                <a:spLocks noEditPoints="1"/>
              </p:cNvSpPr>
              <p:nvPr/>
            </p:nvSpPr>
            <p:spPr bwMode="auto">
              <a:xfrm>
                <a:off x="5422" y="3015"/>
                <a:ext cx="12" cy="13"/>
              </a:xfrm>
              <a:custGeom>
                <a:avLst/>
                <a:gdLst>
                  <a:gd name="T0" fmla="*/ 6 w 6"/>
                  <a:gd name="T1" fmla="*/ 1 h 6"/>
                  <a:gd name="T2" fmla="*/ 4 w 6"/>
                  <a:gd name="T3" fmla="*/ 1 h 6"/>
                  <a:gd name="T4" fmla="*/ 2 w 6"/>
                  <a:gd name="T5" fmla="*/ 2 h 6"/>
                  <a:gd name="T6" fmla="*/ 2 w 6"/>
                  <a:gd name="T7" fmla="*/ 5 h 6"/>
                  <a:gd name="T8" fmla="*/ 5 w 6"/>
                  <a:gd name="T9" fmla="*/ 4 h 6"/>
                  <a:gd name="T10" fmla="*/ 6 w 6"/>
                  <a:gd name="T11" fmla="*/ 1 h 6"/>
                  <a:gd name="T12" fmla="*/ 3 w 6"/>
                  <a:gd name="T13" fmla="*/ 4 h 6"/>
                  <a:gd name="T14" fmla="*/ 3 w 6"/>
                  <a:gd name="T15" fmla="*/ 3 h 6"/>
                  <a:gd name="T16" fmla="*/ 3 w 6"/>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1"/>
                    </a:moveTo>
                    <a:cubicBezTo>
                      <a:pt x="5" y="1"/>
                      <a:pt x="4" y="0"/>
                      <a:pt x="4" y="1"/>
                    </a:cubicBezTo>
                    <a:cubicBezTo>
                      <a:pt x="6" y="2"/>
                      <a:pt x="2" y="2"/>
                      <a:pt x="2" y="2"/>
                    </a:cubicBezTo>
                    <a:cubicBezTo>
                      <a:pt x="2" y="3"/>
                      <a:pt x="0" y="4"/>
                      <a:pt x="2" y="5"/>
                    </a:cubicBezTo>
                    <a:cubicBezTo>
                      <a:pt x="2" y="4"/>
                      <a:pt x="5" y="6"/>
                      <a:pt x="5" y="4"/>
                    </a:cubicBezTo>
                    <a:cubicBezTo>
                      <a:pt x="4" y="4"/>
                      <a:pt x="6" y="3"/>
                      <a:pt x="6" y="1"/>
                    </a:cubicBezTo>
                    <a:close/>
                    <a:moveTo>
                      <a:pt x="3" y="4"/>
                    </a:moveTo>
                    <a:cubicBezTo>
                      <a:pt x="3" y="4"/>
                      <a:pt x="3" y="3"/>
                      <a:pt x="3" y="3"/>
                    </a:cubicBezTo>
                    <a:cubicBezTo>
                      <a:pt x="4" y="2"/>
                      <a:pt x="4" y="5"/>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3053"/>
              <p:cNvSpPr/>
              <p:nvPr/>
            </p:nvSpPr>
            <p:spPr bwMode="auto">
              <a:xfrm>
                <a:off x="5607" y="2787"/>
                <a:ext cx="4" cy="6"/>
              </a:xfrm>
              <a:custGeom>
                <a:avLst/>
                <a:gdLst>
                  <a:gd name="T0" fmla="*/ 0 w 2"/>
                  <a:gd name="T1" fmla="*/ 2 h 3"/>
                  <a:gd name="T2" fmla="*/ 1 w 2"/>
                  <a:gd name="T3" fmla="*/ 3 h 3"/>
                  <a:gd name="T4" fmla="*/ 0 w 2"/>
                  <a:gd name="T5" fmla="*/ 2 h 3"/>
                </a:gdLst>
                <a:ahLst/>
                <a:cxnLst>
                  <a:cxn ang="0">
                    <a:pos x="T0" y="T1"/>
                  </a:cxn>
                  <a:cxn ang="0">
                    <a:pos x="T2" y="T3"/>
                  </a:cxn>
                  <a:cxn ang="0">
                    <a:pos x="T4" y="T5"/>
                  </a:cxn>
                </a:cxnLst>
                <a:rect l="0" t="0" r="r" b="b"/>
                <a:pathLst>
                  <a:path w="2" h="3">
                    <a:moveTo>
                      <a:pt x="0" y="2"/>
                    </a:moveTo>
                    <a:cubicBezTo>
                      <a:pt x="1" y="1"/>
                      <a:pt x="1" y="3"/>
                      <a:pt x="1" y="3"/>
                    </a:cubicBezTo>
                    <a:cubicBezTo>
                      <a:pt x="2" y="2"/>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3054"/>
              <p:cNvSpPr/>
              <p:nvPr/>
            </p:nvSpPr>
            <p:spPr bwMode="auto">
              <a:xfrm>
                <a:off x="5432" y="3024"/>
                <a:ext cx="7" cy="2"/>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2" y="0"/>
                      <a:pt x="1" y="0"/>
                      <a:pt x="1" y="0"/>
                    </a:cubicBezTo>
                    <a:cubicBezTo>
                      <a:pt x="0" y="1"/>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3055"/>
              <p:cNvSpPr/>
              <p:nvPr/>
            </p:nvSpPr>
            <p:spPr bwMode="auto">
              <a:xfrm>
                <a:off x="5570" y="2785"/>
                <a:ext cx="2" cy="6"/>
              </a:xfrm>
              <a:custGeom>
                <a:avLst/>
                <a:gdLst>
                  <a:gd name="T0" fmla="*/ 0 w 1"/>
                  <a:gd name="T1" fmla="*/ 1 h 3"/>
                  <a:gd name="T2" fmla="*/ 0 w 1"/>
                  <a:gd name="T3" fmla="*/ 3 h 3"/>
                  <a:gd name="T4" fmla="*/ 0 w 1"/>
                  <a:gd name="T5" fmla="*/ 1 h 3"/>
                </a:gdLst>
                <a:ahLst/>
                <a:cxnLst>
                  <a:cxn ang="0">
                    <a:pos x="T0" y="T1"/>
                  </a:cxn>
                  <a:cxn ang="0">
                    <a:pos x="T2" y="T3"/>
                  </a:cxn>
                  <a:cxn ang="0">
                    <a:pos x="T4" y="T5"/>
                  </a:cxn>
                </a:cxnLst>
                <a:rect l="0" t="0" r="r" b="b"/>
                <a:pathLst>
                  <a:path w="1" h="3">
                    <a:moveTo>
                      <a:pt x="0" y="1"/>
                    </a:moveTo>
                    <a:cubicBezTo>
                      <a:pt x="0" y="2"/>
                      <a:pt x="0" y="2"/>
                      <a:pt x="0" y="3"/>
                    </a:cubicBezTo>
                    <a:cubicBezTo>
                      <a:pt x="1" y="3"/>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3056"/>
              <p:cNvSpPr/>
              <p:nvPr/>
            </p:nvSpPr>
            <p:spPr bwMode="auto">
              <a:xfrm>
                <a:off x="5574" y="2785"/>
                <a:ext cx="6" cy="6"/>
              </a:xfrm>
              <a:custGeom>
                <a:avLst/>
                <a:gdLst>
                  <a:gd name="T0" fmla="*/ 2 w 3"/>
                  <a:gd name="T1" fmla="*/ 1 h 3"/>
                  <a:gd name="T2" fmla="*/ 0 w 3"/>
                  <a:gd name="T3" fmla="*/ 3 h 3"/>
                  <a:gd name="T4" fmla="*/ 2 w 3"/>
                  <a:gd name="T5" fmla="*/ 3 h 3"/>
                  <a:gd name="T6" fmla="*/ 3 w 3"/>
                  <a:gd name="T7" fmla="*/ 2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2" y="2"/>
                      <a:pt x="1" y="2"/>
                      <a:pt x="0" y="3"/>
                    </a:cubicBezTo>
                    <a:cubicBezTo>
                      <a:pt x="1" y="3"/>
                      <a:pt x="2" y="3"/>
                      <a:pt x="2" y="3"/>
                    </a:cubicBezTo>
                    <a:cubicBezTo>
                      <a:pt x="2" y="2"/>
                      <a:pt x="3" y="2"/>
                      <a:pt x="3" y="2"/>
                    </a:cubicBezTo>
                    <a:cubicBezTo>
                      <a:pt x="2" y="2"/>
                      <a:pt x="3"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3057"/>
              <p:cNvSpPr/>
              <p:nvPr/>
            </p:nvSpPr>
            <p:spPr bwMode="auto">
              <a:xfrm>
                <a:off x="5576" y="2785"/>
                <a:ext cx="17" cy="19"/>
              </a:xfrm>
              <a:custGeom>
                <a:avLst/>
                <a:gdLst>
                  <a:gd name="T0" fmla="*/ 8 w 8"/>
                  <a:gd name="T1" fmla="*/ 1 h 9"/>
                  <a:gd name="T2" fmla="*/ 6 w 8"/>
                  <a:gd name="T3" fmla="*/ 1 h 9"/>
                  <a:gd name="T4" fmla="*/ 7 w 8"/>
                  <a:gd name="T5" fmla="*/ 0 h 9"/>
                  <a:gd name="T6" fmla="*/ 4 w 8"/>
                  <a:gd name="T7" fmla="*/ 1 h 9"/>
                  <a:gd name="T8" fmla="*/ 3 w 8"/>
                  <a:gd name="T9" fmla="*/ 0 h 9"/>
                  <a:gd name="T10" fmla="*/ 3 w 8"/>
                  <a:gd name="T11" fmla="*/ 1 h 9"/>
                  <a:gd name="T12" fmla="*/ 4 w 8"/>
                  <a:gd name="T13" fmla="*/ 4 h 9"/>
                  <a:gd name="T14" fmla="*/ 2 w 8"/>
                  <a:gd name="T15" fmla="*/ 5 h 9"/>
                  <a:gd name="T16" fmla="*/ 4 w 8"/>
                  <a:gd name="T17" fmla="*/ 5 h 9"/>
                  <a:gd name="T18" fmla="*/ 4 w 8"/>
                  <a:gd name="T19" fmla="*/ 7 h 9"/>
                  <a:gd name="T20" fmla="*/ 5 w 8"/>
                  <a:gd name="T21" fmla="*/ 7 h 9"/>
                  <a:gd name="T22" fmla="*/ 6 w 8"/>
                  <a:gd name="T23" fmla="*/ 9 h 9"/>
                  <a:gd name="T24" fmla="*/ 6 w 8"/>
                  <a:gd name="T25" fmla="*/ 6 h 9"/>
                  <a:gd name="T26" fmla="*/ 5 w 8"/>
                  <a:gd name="T27" fmla="*/ 6 h 9"/>
                  <a:gd name="T28" fmla="*/ 6 w 8"/>
                  <a:gd name="T29" fmla="*/ 5 h 9"/>
                  <a:gd name="T30" fmla="*/ 6 w 8"/>
                  <a:gd name="T31" fmla="*/ 5 h 9"/>
                  <a:gd name="T32" fmla="*/ 7 w 8"/>
                  <a:gd name="T33" fmla="*/ 6 h 9"/>
                  <a:gd name="T34" fmla="*/ 7 w 8"/>
                  <a:gd name="T35" fmla="*/ 5 h 9"/>
                  <a:gd name="T36" fmla="*/ 8 w 8"/>
                  <a:gd name="T37" fmla="*/ 5 h 9"/>
                  <a:gd name="T38" fmla="*/ 8 w 8"/>
                  <a:gd name="T39"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9">
                    <a:moveTo>
                      <a:pt x="8" y="1"/>
                    </a:moveTo>
                    <a:cubicBezTo>
                      <a:pt x="8" y="1"/>
                      <a:pt x="7" y="1"/>
                      <a:pt x="6" y="1"/>
                    </a:cubicBezTo>
                    <a:cubicBezTo>
                      <a:pt x="6" y="1"/>
                      <a:pt x="7" y="0"/>
                      <a:pt x="7" y="0"/>
                    </a:cubicBezTo>
                    <a:cubicBezTo>
                      <a:pt x="5" y="0"/>
                      <a:pt x="5" y="1"/>
                      <a:pt x="4" y="1"/>
                    </a:cubicBezTo>
                    <a:cubicBezTo>
                      <a:pt x="3" y="1"/>
                      <a:pt x="3" y="0"/>
                      <a:pt x="3" y="0"/>
                    </a:cubicBezTo>
                    <a:cubicBezTo>
                      <a:pt x="3" y="0"/>
                      <a:pt x="3" y="1"/>
                      <a:pt x="3" y="1"/>
                    </a:cubicBezTo>
                    <a:cubicBezTo>
                      <a:pt x="2" y="3"/>
                      <a:pt x="4" y="3"/>
                      <a:pt x="4" y="4"/>
                    </a:cubicBezTo>
                    <a:cubicBezTo>
                      <a:pt x="3" y="5"/>
                      <a:pt x="3" y="6"/>
                      <a:pt x="2" y="5"/>
                    </a:cubicBezTo>
                    <a:cubicBezTo>
                      <a:pt x="0" y="5"/>
                      <a:pt x="4" y="7"/>
                      <a:pt x="4" y="5"/>
                    </a:cubicBezTo>
                    <a:cubicBezTo>
                      <a:pt x="4" y="6"/>
                      <a:pt x="4" y="6"/>
                      <a:pt x="4" y="7"/>
                    </a:cubicBezTo>
                    <a:cubicBezTo>
                      <a:pt x="5" y="7"/>
                      <a:pt x="5" y="7"/>
                      <a:pt x="5" y="7"/>
                    </a:cubicBezTo>
                    <a:cubicBezTo>
                      <a:pt x="5" y="8"/>
                      <a:pt x="5" y="9"/>
                      <a:pt x="6" y="9"/>
                    </a:cubicBezTo>
                    <a:cubicBezTo>
                      <a:pt x="6" y="7"/>
                      <a:pt x="6" y="8"/>
                      <a:pt x="6" y="6"/>
                    </a:cubicBezTo>
                    <a:cubicBezTo>
                      <a:pt x="6" y="6"/>
                      <a:pt x="5" y="6"/>
                      <a:pt x="5" y="6"/>
                    </a:cubicBezTo>
                    <a:cubicBezTo>
                      <a:pt x="6" y="6"/>
                      <a:pt x="6" y="6"/>
                      <a:pt x="6" y="5"/>
                    </a:cubicBezTo>
                    <a:cubicBezTo>
                      <a:pt x="6" y="5"/>
                      <a:pt x="6" y="5"/>
                      <a:pt x="6" y="5"/>
                    </a:cubicBezTo>
                    <a:cubicBezTo>
                      <a:pt x="6" y="5"/>
                      <a:pt x="6" y="6"/>
                      <a:pt x="7" y="6"/>
                    </a:cubicBezTo>
                    <a:cubicBezTo>
                      <a:pt x="7" y="6"/>
                      <a:pt x="7" y="5"/>
                      <a:pt x="7" y="5"/>
                    </a:cubicBezTo>
                    <a:cubicBezTo>
                      <a:pt x="7" y="5"/>
                      <a:pt x="8" y="5"/>
                      <a:pt x="8" y="5"/>
                    </a:cubicBezTo>
                    <a:cubicBezTo>
                      <a:pt x="8" y="4"/>
                      <a:pt x="8" y="3"/>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3058"/>
              <p:cNvSpPr/>
              <p:nvPr/>
            </p:nvSpPr>
            <p:spPr bwMode="auto">
              <a:xfrm>
                <a:off x="5535" y="2787"/>
                <a:ext cx="6" cy="4"/>
              </a:xfrm>
              <a:custGeom>
                <a:avLst/>
                <a:gdLst>
                  <a:gd name="T0" fmla="*/ 3 w 3"/>
                  <a:gd name="T1" fmla="*/ 2 h 2"/>
                  <a:gd name="T2" fmla="*/ 1 w 3"/>
                  <a:gd name="T3" fmla="*/ 0 h 2"/>
                  <a:gd name="T4" fmla="*/ 3 w 3"/>
                  <a:gd name="T5" fmla="*/ 2 h 2"/>
                </a:gdLst>
                <a:ahLst/>
                <a:cxnLst>
                  <a:cxn ang="0">
                    <a:pos x="T0" y="T1"/>
                  </a:cxn>
                  <a:cxn ang="0">
                    <a:pos x="T2" y="T3"/>
                  </a:cxn>
                  <a:cxn ang="0">
                    <a:pos x="T4" y="T5"/>
                  </a:cxn>
                </a:cxnLst>
                <a:rect l="0" t="0" r="r" b="b"/>
                <a:pathLst>
                  <a:path w="3" h="2">
                    <a:moveTo>
                      <a:pt x="3" y="2"/>
                    </a:moveTo>
                    <a:cubicBezTo>
                      <a:pt x="2" y="1"/>
                      <a:pt x="2" y="0"/>
                      <a:pt x="1" y="0"/>
                    </a:cubicBezTo>
                    <a:cubicBezTo>
                      <a:pt x="0" y="2"/>
                      <a:pt x="1"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3059"/>
              <p:cNvSpPr/>
              <p:nvPr/>
            </p:nvSpPr>
            <p:spPr bwMode="auto">
              <a:xfrm>
                <a:off x="5541" y="2787"/>
                <a:ext cx="0" cy="2"/>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1"/>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3060"/>
              <p:cNvSpPr/>
              <p:nvPr/>
            </p:nvSpPr>
            <p:spPr bwMode="auto">
              <a:xfrm>
                <a:off x="5482" y="2892"/>
                <a:ext cx="4" cy="2"/>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1" y="0"/>
                      <a:pt x="0" y="0"/>
                      <a:pt x="0" y="0"/>
                    </a:cubicBezTo>
                    <a:cubicBezTo>
                      <a:pt x="0"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3061"/>
              <p:cNvSpPr/>
              <p:nvPr/>
            </p:nvSpPr>
            <p:spPr bwMode="auto">
              <a:xfrm>
                <a:off x="5510" y="2830"/>
                <a:ext cx="7" cy="7"/>
              </a:xfrm>
              <a:custGeom>
                <a:avLst/>
                <a:gdLst>
                  <a:gd name="T0" fmla="*/ 2 w 3"/>
                  <a:gd name="T1" fmla="*/ 0 h 3"/>
                  <a:gd name="T2" fmla="*/ 1 w 3"/>
                  <a:gd name="T3" fmla="*/ 2 h 3"/>
                  <a:gd name="T4" fmla="*/ 0 w 3"/>
                  <a:gd name="T5" fmla="*/ 2 h 3"/>
                  <a:gd name="T6" fmla="*/ 3 w 3"/>
                  <a:gd name="T7" fmla="*/ 3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2" y="1"/>
                      <a:pt x="2" y="1"/>
                      <a:pt x="1" y="2"/>
                    </a:cubicBezTo>
                    <a:cubicBezTo>
                      <a:pt x="0" y="1"/>
                      <a:pt x="0" y="1"/>
                      <a:pt x="0" y="2"/>
                    </a:cubicBezTo>
                    <a:cubicBezTo>
                      <a:pt x="1" y="2"/>
                      <a:pt x="1" y="3"/>
                      <a:pt x="3" y="3"/>
                    </a:cubicBezTo>
                    <a:cubicBezTo>
                      <a:pt x="2" y="2"/>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3062"/>
              <p:cNvSpPr/>
              <p:nvPr/>
            </p:nvSpPr>
            <p:spPr bwMode="auto">
              <a:xfrm>
                <a:off x="5387" y="3100"/>
                <a:ext cx="8" cy="4"/>
              </a:xfrm>
              <a:custGeom>
                <a:avLst/>
                <a:gdLst>
                  <a:gd name="T0" fmla="*/ 1 w 4"/>
                  <a:gd name="T1" fmla="*/ 0 h 2"/>
                  <a:gd name="T2" fmla="*/ 4 w 4"/>
                  <a:gd name="T3" fmla="*/ 1 h 2"/>
                  <a:gd name="T4" fmla="*/ 1 w 4"/>
                  <a:gd name="T5" fmla="*/ 0 h 2"/>
                </a:gdLst>
                <a:ahLst/>
                <a:cxnLst>
                  <a:cxn ang="0">
                    <a:pos x="T0" y="T1"/>
                  </a:cxn>
                  <a:cxn ang="0">
                    <a:pos x="T2" y="T3"/>
                  </a:cxn>
                  <a:cxn ang="0">
                    <a:pos x="T4" y="T5"/>
                  </a:cxn>
                </a:cxnLst>
                <a:rect l="0" t="0" r="r" b="b"/>
                <a:pathLst>
                  <a:path w="4" h="2">
                    <a:moveTo>
                      <a:pt x="1" y="0"/>
                    </a:moveTo>
                    <a:cubicBezTo>
                      <a:pt x="0" y="2"/>
                      <a:pt x="3" y="2"/>
                      <a:pt x="4" y="1"/>
                    </a:cubicBezTo>
                    <a:cubicBezTo>
                      <a:pt x="2" y="2"/>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3063"/>
              <p:cNvSpPr/>
              <p:nvPr/>
            </p:nvSpPr>
            <p:spPr bwMode="auto">
              <a:xfrm>
                <a:off x="5786" y="2641"/>
                <a:ext cx="4" cy="6"/>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1"/>
                      <a:pt x="0" y="1"/>
                      <a:pt x="0" y="2"/>
                    </a:cubicBezTo>
                    <a:cubicBezTo>
                      <a:pt x="2" y="3"/>
                      <a:pt x="2"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3064"/>
              <p:cNvSpPr/>
              <p:nvPr/>
            </p:nvSpPr>
            <p:spPr bwMode="auto">
              <a:xfrm>
                <a:off x="5769" y="2386"/>
                <a:ext cx="4" cy="7"/>
              </a:xfrm>
              <a:custGeom>
                <a:avLst/>
                <a:gdLst>
                  <a:gd name="T0" fmla="*/ 1 w 2"/>
                  <a:gd name="T1" fmla="*/ 1 h 3"/>
                  <a:gd name="T2" fmla="*/ 2 w 2"/>
                  <a:gd name="T3" fmla="*/ 2 h 3"/>
                  <a:gd name="T4" fmla="*/ 1 w 2"/>
                  <a:gd name="T5" fmla="*/ 1 h 3"/>
                </a:gdLst>
                <a:ahLst/>
                <a:cxnLst>
                  <a:cxn ang="0">
                    <a:pos x="T0" y="T1"/>
                  </a:cxn>
                  <a:cxn ang="0">
                    <a:pos x="T2" y="T3"/>
                  </a:cxn>
                  <a:cxn ang="0">
                    <a:pos x="T4" y="T5"/>
                  </a:cxn>
                </a:cxnLst>
                <a:rect l="0" t="0" r="r" b="b"/>
                <a:pathLst>
                  <a:path w="2" h="3">
                    <a:moveTo>
                      <a:pt x="1" y="1"/>
                    </a:moveTo>
                    <a:cubicBezTo>
                      <a:pt x="0" y="2"/>
                      <a:pt x="1" y="3"/>
                      <a:pt x="2" y="2"/>
                    </a:cubicBezTo>
                    <a:cubicBezTo>
                      <a:pt x="2" y="2"/>
                      <a:pt x="2"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3065"/>
              <p:cNvSpPr/>
              <p:nvPr/>
            </p:nvSpPr>
            <p:spPr bwMode="auto">
              <a:xfrm>
                <a:off x="5816" y="2389"/>
                <a:ext cx="7" cy="6"/>
              </a:xfrm>
              <a:custGeom>
                <a:avLst/>
                <a:gdLst>
                  <a:gd name="T0" fmla="*/ 3 w 3"/>
                  <a:gd name="T1" fmla="*/ 0 h 3"/>
                  <a:gd name="T2" fmla="*/ 3 w 3"/>
                  <a:gd name="T3" fmla="*/ 0 h 3"/>
                  <a:gd name="T4" fmla="*/ 1 w 3"/>
                  <a:gd name="T5" fmla="*/ 1 h 3"/>
                  <a:gd name="T6" fmla="*/ 2 w 3"/>
                  <a:gd name="T7" fmla="*/ 1 h 3"/>
                  <a:gd name="T8" fmla="*/ 0 w 3"/>
                  <a:gd name="T9" fmla="*/ 2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cubicBezTo>
                      <a:pt x="3" y="0"/>
                      <a:pt x="3" y="0"/>
                      <a:pt x="3" y="0"/>
                    </a:cubicBezTo>
                    <a:cubicBezTo>
                      <a:pt x="2" y="0"/>
                      <a:pt x="2" y="0"/>
                      <a:pt x="1" y="1"/>
                    </a:cubicBezTo>
                    <a:cubicBezTo>
                      <a:pt x="2" y="0"/>
                      <a:pt x="2" y="1"/>
                      <a:pt x="2" y="1"/>
                    </a:cubicBezTo>
                    <a:cubicBezTo>
                      <a:pt x="2" y="1"/>
                      <a:pt x="0" y="1"/>
                      <a:pt x="0" y="2"/>
                    </a:cubicBezTo>
                    <a:cubicBezTo>
                      <a:pt x="2" y="3"/>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3066"/>
              <p:cNvSpPr/>
              <p:nvPr/>
            </p:nvSpPr>
            <p:spPr bwMode="auto">
              <a:xfrm>
                <a:off x="5804" y="238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3067"/>
              <p:cNvSpPr/>
              <p:nvPr/>
            </p:nvSpPr>
            <p:spPr bwMode="auto">
              <a:xfrm>
                <a:off x="5845" y="2384"/>
                <a:ext cx="4" cy="5"/>
              </a:xfrm>
              <a:custGeom>
                <a:avLst/>
                <a:gdLst>
                  <a:gd name="T0" fmla="*/ 0 w 2"/>
                  <a:gd name="T1" fmla="*/ 0 h 2"/>
                  <a:gd name="T2" fmla="*/ 0 w 2"/>
                  <a:gd name="T3" fmla="*/ 1 h 2"/>
                  <a:gd name="T4" fmla="*/ 1 w 2"/>
                  <a:gd name="T5" fmla="*/ 2 h 2"/>
                  <a:gd name="T6" fmla="*/ 1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1" y="1"/>
                      <a:pt x="1" y="1"/>
                      <a:pt x="1" y="2"/>
                    </a:cubicBezTo>
                    <a:cubicBezTo>
                      <a:pt x="1" y="1"/>
                      <a:pt x="2"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3068"/>
              <p:cNvSpPr/>
              <p:nvPr/>
            </p:nvSpPr>
            <p:spPr bwMode="auto">
              <a:xfrm>
                <a:off x="5849" y="2384"/>
                <a:ext cx="4" cy="5"/>
              </a:xfrm>
              <a:custGeom>
                <a:avLst/>
                <a:gdLst>
                  <a:gd name="T0" fmla="*/ 0 w 2"/>
                  <a:gd name="T1" fmla="*/ 1 h 2"/>
                  <a:gd name="T2" fmla="*/ 2 w 2"/>
                  <a:gd name="T3" fmla="*/ 2 h 2"/>
                  <a:gd name="T4" fmla="*/ 2 w 2"/>
                  <a:gd name="T5" fmla="*/ 0 h 2"/>
                  <a:gd name="T6" fmla="*/ 0 w 2"/>
                  <a:gd name="T7" fmla="*/ 1 h 2"/>
                </a:gdLst>
                <a:ahLst/>
                <a:cxnLst>
                  <a:cxn ang="0">
                    <a:pos x="T0" y="T1"/>
                  </a:cxn>
                  <a:cxn ang="0">
                    <a:pos x="T2" y="T3"/>
                  </a:cxn>
                  <a:cxn ang="0">
                    <a:pos x="T4" y="T5"/>
                  </a:cxn>
                  <a:cxn ang="0">
                    <a:pos x="T6" y="T7"/>
                  </a:cxn>
                </a:cxnLst>
                <a:rect l="0" t="0" r="r" b="b"/>
                <a:pathLst>
                  <a:path w="2" h="2">
                    <a:moveTo>
                      <a:pt x="0" y="1"/>
                    </a:moveTo>
                    <a:cubicBezTo>
                      <a:pt x="1" y="1"/>
                      <a:pt x="1" y="1"/>
                      <a:pt x="2" y="2"/>
                    </a:cubicBezTo>
                    <a:cubicBezTo>
                      <a:pt x="2" y="1"/>
                      <a:pt x="2" y="1"/>
                      <a:pt x="2"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3069"/>
              <p:cNvSpPr/>
              <p:nvPr/>
            </p:nvSpPr>
            <p:spPr bwMode="auto">
              <a:xfrm>
                <a:off x="5847" y="234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3070"/>
              <p:cNvSpPr>
                <a:spLocks noEditPoints="1"/>
              </p:cNvSpPr>
              <p:nvPr/>
            </p:nvSpPr>
            <p:spPr bwMode="auto">
              <a:xfrm>
                <a:off x="5734" y="2382"/>
                <a:ext cx="208" cy="41"/>
              </a:xfrm>
              <a:custGeom>
                <a:avLst/>
                <a:gdLst>
                  <a:gd name="T0" fmla="*/ 6 w 101"/>
                  <a:gd name="T1" fmla="*/ 16 h 20"/>
                  <a:gd name="T2" fmla="*/ 12 w 101"/>
                  <a:gd name="T3" fmla="*/ 14 h 20"/>
                  <a:gd name="T4" fmla="*/ 21 w 101"/>
                  <a:gd name="T5" fmla="*/ 18 h 20"/>
                  <a:gd name="T6" fmla="*/ 27 w 101"/>
                  <a:gd name="T7" fmla="*/ 16 h 20"/>
                  <a:gd name="T8" fmla="*/ 28 w 101"/>
                  <a:gd name="T9" fmla="*/ 15 h 20"/>
                  <a:gd name="T10" fmla="*/ 38 w 101"/>
                  <a:gd name="T11" fmla="*/ 16 h 20"/>
                  <a:gd name="T12" fmla="*/ 41 w 101"/>
                  <a:gd name="T13" fmla="*/ 13 h 20"/>
                  <a:gd name="T14" fmla="*/ 49 w 101"/>
                  <a:gd name="T15" fmla="*/ 15 h 20"/>
                  <a:gd name="T16" fmla="*/ 60 w 101"/>
                  <a:gd name="T17" fmla="*/ 17 h 20"/>
                  <a:gd name="T18" fmla="*/ 63 w 101"/>
                  <a:gd name="T19" fmla="*/ 14 h 20"/>
                  <a:gd name="T20" fmla="*/ 66 w 101"/>
                  <a:gd name="T21" fmla="*/ 19 h 20"/>
                  <a:gd name="T22" fmla="*/ 71 w 101"/>
                  <a:gd name="T23" fmla="*/ 14 h 20"/>
                  <a:gd name="T24" fmla="*/ 75 w 101"/>
                  <a:gd name="T25" fmla="*/ 12 h 20"/>
                  <a:gd name="T26" fmla="*/ 74 w 101"/>
                  <a:gd name="T27" fmla="*/ 17 h 20"/>
                  <a:gd name="T28" fmla="*/ 84 w 101"/>
                  <a:gd name="T29" fmla="*/ 20 h 20"/>
                  <a:gd name="T30" fmla="*/ 88 w 101"/>
                  <a:gd name="T31" fmla="*/ 17 h 20"/>
                  <a:gd name="T32" fmla="*/ 98 w 101"/>
                  <a:gd name="T33" fmla="*/ 16 h 20"/>
                  <a:gd name="T34" fmla="*/ 96 w 101"/>
                  <a:gd name="T35" fmla="*/ 11 h 20"/>
                  <a:gd name="T36" fmla="*/ 95 w 101"/>
                  <a:gd name="T37" fmla="*/ 4 h 20"/>
                  <a:gd name="T38" fmla="*/ 91 w 101"/>
                  <a:gd name="T39" fmla="*/ 5 h 20"/>
                  <a:gd name="T40" fmla="*/ 89 w 101"/>
                  <a:gd name="T41" fmla="*/ 8 h 20"/>
                  <a:gd name="T42" fmla="*/ 83 w 101"/>
                  <a:gd name="T43" fmla="*/ 8 h 20"/>
                  <a:gd name="T44" fmla="*/ 80 w 101"/>
                  <a:gd name="T45" fmla="*/ 2 h 20"/>
                  <a:gd name="T46" fmla="*/ 74 w 101"/>
                  <a:gd name="T47" fmla="*/ 5 h 20"/>
                  <a:gd name="T48" fmla="*/ 64 w 101"/>
                  <a:gd name="T49" fmla="*/ 5 h 20"/>
                  <a:gd name="T50" fmla="*/ 61 w 101"/>
                  <a:gd name="T51" fmla="*/ 4 h 20"/>
                  <a:gd name="T52" fmla="*/ 59 w 101"/>
                  <a:gd name="T53" fmla="*/ 4 h 20"/>
                  <a:gd name="T54" fmla="*/ 54 w 101"/>
                  <a:gd name="T55" fmla="*/ 4 h 20"/>
                  <a:gd name="T56" fmla="*/ 47 w 101"/>
                  <a:gd name="T57" fmla="*/ 1 h 20"/>
                  <a:gd name="T58" fmla="*/ 43 w 101"/>
                  <a:gd name="T59" fmla="*/ 4 h 20"/>
                  <a:gd name="T60" fmla="*/ 49 w 101"/>
                  <a:gd name="T61" fmla="*/ 4 h 20"/>
                  <a:gd name="T62" fmla="*/ 53 w 101"/>
                  <a:gd name="T63" fmla="*/ 8 h 20"/>
                  <a:gd name="T64" fmla="*/ 45 w 101"/>
                  <a:gd name="T65" fmla="*/ 6 h 20"/>
                  <a:gd name="T66" fmla="*/ 39 w 101"/>
                  <a:gd name="T67" fmla="*/ 6 h 20"/>
                  <a:gd name="T68" fmla="*/ 32 w 101"/>
                  <a:gd name="T69" fmla="*/ 6 h 20"/>
                  <a:gd name="T70" fmla="*/ 28 w 101"/>
                  <a:gd name="T71" fmla="*/ 4 h 20"/>
                  <a:gd name="T72" fmla="*/ 22 w 101"/>
                  <a:gd name="T73" fmla="*/ 3 h 20"/>
                  <a:gd name="T74" fmla="*/ 18 w 101"/>
                  <a:gd name="T75" fmla="*/ 4 h 20"/>
                  <a:gd name="T76" fmla="*/ 11 w 101"/>
                  <a:gd name="T77" fmla="*/ 7 h 20"/>
                  <a:gd name="T78" fmla="*/ 5 w 101"/>
                  <a:gd name="T79" fmla="*/ 6 h 20"/>
                  <a:gd name="T80" fmla="*/ 2 w 101"/>
                  <a:gd name="T81" fmla="*/ 12 h 20"/>
                  <a:gd name="T82" fmla="*/ 93 w 101"/>
                  <a:gd name="T83" fmla="*/ 13 h 20"/>
                  <a:gd name="T84" fmla="*/ 86 w 101"/>
                  <a:gd name="T85" fmla="*/ 7 h 20"/>
                  <a:gd name="T86" fmla="*/ 20 w 101"/>
                  <a:gd name="T87" fmla="*/ 12 h 20"/>
                  <a:gd name="T88" fmla="*/ 22 w 101"/>
                  <a:gd name="T89" fmla="*/ 13 h 20"/>
                  <a:gd name="T90" fmla="*/ 28 w 101"/>
                  <a:gd name="T91" fmla="*/ 14 h 20"/>
                  <a:gd name="T92" fmla="*/ 35 w 101"/>
                  <a:gd name="T93" fmla="*/ 12 h 20"/>
                  <a:gd name="T94" fmla="*/ 47 w 101"/>
                  <a:gd name="T95" fmla="*/ 13 h 20"/>
                  <a:gd name="T96" fmla="*/ 56 w 101"/>
                  <a:gd name="T97" fmla="*/ 14 h 20"/>
                  <a:gd name="T98" fmla="*/ 56 w 101"/>
                  <a:gd name="T99" fmla="*/ 14 h 20"/>
                  <a:gd name="T100" fmla="*/ 66 w 101"/>
                  <a:gd name="T101" fmla="*/ 14 h 20"/>
                  <a:gd name="T102" fmla="*/ 68 w 101"/>
                  <a:gd name="T103" fmla="*/ 10 h 20"/>
                  <a:gd name="T104" fmla="*/ 77 w 101"/>
                  <a:gd name="T105" fmla="*/ 15 h 20"/>
                  <a:gd name="T106" fmla="*/ 79 w 101"/>
                  <a:gd name="T107" fmla="*/ 13 h 20"/>
                  <a:gd name="T108" fmla="*/ 79 w 101"/>
                  <a:gd name="T109" fmla="*/ 14 h 20"/>
                  <a:gd name="T110" fmla="*/ 59 w 101"/>
                  <a:gd name="T111" fmla="*/ 6 h 20"/>
                  <a:gd name="T112" fmla="*/ 50 w 101"/>
                  <a:gd name="T113" fmla="*/ 11 h 20"/>
                  <a:gd name="T114" fmla="*/ 50 w 101"/>
                  <a:gd name="T115" fmla="*/ 11 h 20"/>
                  <a:gd name="T116" fmla="*/ 33 w 101"/>
                  <a:gd name="T117" fmla="*/ 9 h 20"/>
                  <a:gd name="T118" fmla="*/ 16 w 101"/>
                  <a:gd name="T119" fmla="*/ 9 h 20"/>
                  <a:gd name="T120" fmla="*/ 12 w 101"/>
                  <a:gd name="T121" fmla="*/ 13 h 20"/>
                  <a:gd name="T122" fmla="*/ 11 w 101"/>
                  <a:gd name="T123" fmla="*/ 6 h 20"/>
                  <a:gd name="T124" fmla="*/ 5 w 101"/>
                  <a:gd name="T125"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 h="20">
                    <a:moveTo>
                      <a:pt x="1" y="14"/>
                    </a:moveTo>
                    <a:cubicBezTo>
                      <a:pt x="2" y="14"/>
                      <a:pt x="3" y="13"/>
                      <a:pt x="3" y="14"/>
                    </a:cubicBezTo>
                    <a:cubicBezTo>
                      <a:pt x="4" y="16"/>
                      <a:pt x="2" y="16"/>
                      <a:pt x="2" y="17"/>
                    </a:cubicBezTo>
                    <a:cubicBezTo>
                      <a:pt x="2" y="17"/>
                      <a:pt x="4" y="17"/>
                      <a:pt x="4" y="17"/>
                    </a:cubicBezTo>
                    <a:cubicBezTo>
                      <a:pt x="3" y="19"/>
                      <a:pt x="6" y="18"/>
                      <a:pt x="6" y="17"/>
                    </a:cubicBezTo>
                    <a:cubicBezTo>
                      <a:pt x="6" y="17"/>
                      <a:pt x="5" y="17"/>
                      <a:pt x="5" y="16"/>
                    </a:cubicBezTo>
                    <a:cubicBezTo>
                      <a:pt x="6" y="16"/>
                      <a:pt x="6" y="16"/>
                      <a:pt x="6" y="16"/>
                    </a:cubicBezTo>
                    <a:cubicBezTo>
                      <a:pt x="8" y="16"/>
                      <a:pt x="10" y="17"/>
                      <a:pt x="11" y="17"/>
                    </a:cubicBezTo>
                    <a:cubicBezTo>
                      <a:pt x="12" y="16"/>
                      <a:pt x="13" y="16"/>
                      <a:pt x="13" y="15"/>
                    </a:cubicBezTo>
                    <a:cubicBezTo>
                      <a:pt x="12" y="16"/>
                      <a:pt x="12" y="15"/>
                      <a:pt x="12" y="15"/>
                    </a:cubicBezTo>
                    <a:cubicBezTo>
                      <a:pt x="12" y="15"/>
                      <a:pt x="12" y="15"/>
                      <a:pt x="12" y="15"/>
                    </a:cubicBezTo>
                    <a:cubicBezTo>
                      <a:pt x="12" y="14"/>
                      <a:pt x="12" y="14"/>
                      <a:pt x="12" y="14"/>
                    </a:cubicBezTo>
                    <a:cubicBezTo>
                      <a:pt x="12" y="14"/>
                      <a:pt x="12" y="14"/>
                      <a:pt x="12" y="14"/>
                    </a:cubicBezTo>
                    <a:cubicBezTo>
                      <a:pt x="12" y="14"/>
                      <a:pt x="12" y="14"/>
                      <a:pt x="12" y="14"/>
                    </a:cubicBezTo>
                    <a:cubicBezTo>
                      <a:pt x="13" y="15"/>
                      <a:pt x="14" y="15"/>
                      <a:pt x="15" y="15"/>
                    </a:cubicBezTo>
                    <a:cubicBezTo>
                      <a:pt x="15" y="15"/>
                      <a:pt x="15" y="16"/>
                      <a:pt x="15" y="16"/>
                    </a:cubicBezTo>
                    <a:cubicBezTo>
                      <a:pt x="15" y="16"/>
                      <a:pt x="16" y="16"/>
                      <a:pt x="16" y="16"/>
                    </a:cubicBezTo>
                    <a:cubicBezTo>
                      <a:pt x="16" y="16"/>
                      <a:pt x="16" y="17"/>
                      <a:pt x="16" y="17"/>
                    </a:cubicBezTo>
                    <a:cubicBezTo>
                      <a:pt x="16" y="17"/>
                      <a:pt x="17" y="16"/>
                      <a:pt x="17" y="16"/>
                    </a:cubicBezTo>
                    <a:cubicBezTo>
                      <a:pt x="17" y="17"/>
                      <a:pt x="18" y="17"/>
                      <a:pt x="18" y="18"/>
                    </a:cubicBezTo>
                    <a:cubicBezTo>
                      <a:pt x="19" y="17"/>
                      <a:pt x="19" y="18"/>
                      <a:pt x="21" y="18"/>
                    </a:cubicBezTo>
                    <a:cubicBezTo>
                      <a:pt x="22" y="18"/>
                      <a:pt x="22" y="17"/>
                      <a:pt x="22" y="17"/>
                    </a:cubicBezTo>
                    <a:cubicBezTo>
                      <a:pt x="22" y="17"/>
                      <a:pt x="22" y="17"/>
                      <a:pt x="23" y="17"/>
                    </a:cubicBezTo>
                    <a:cubicBezTo>
                      <a:pt x="23" y="17"/>
                      <a:pt x="23" y="17"/>
                      <a:pt x="23" y="16"/>
                    </a:cubicBezTo>
                    <a:cubicBezTo>
                      <a:pt x="24" y="17"/>
                      <a:pt x="25" y="17"/>
                      <a:pt x="25" y="16"/>
                    </a:cubicBezTo>
                    <a:cubicBezTo>
                      <a:pt x="25" y="16"/>
                      <a:pt x="25" y="16"/>
                      <a:pt x="25" y="16"/>
                    </a:cubicBezTo>
                    <a:cubicBezTo>
                      <a:pt x="25" y="16"/>
                      <a:pt x="25" y="16"/>
                      <a:pt x="25" y="16"/>
                    </a:cubicBezTo>
                    <a:cubicBezTo>
                      <a:pt x="26" y="16"/>
                      <a:pt x="27" y="16"/>
                      <a:pt x="27" y="16"/>
                    </a:cubicBezTo>
                    <a:cubicBezTo>
                      <a:pt x="26" y="16"/>
                      <a:pt x="25" y="17"/>
                      <a:pt x="26" y="17"/>
                    </a:cubicBezTo>
                    <a:cubicBezTo>
                      <a:pt x="27" y="17"/>
                      <a:pt x="28" y="16"/>
                      <a:pt x="28" y="15"/>
                    </a:cubicBezTo>
                    <a:cubicBezTo>
                      <a:pt x="28" y="15"/>
                      <a:pt x="26" y="16"/>
                      <a:pt x="27" y="15"/>
                    </a:cubicBezTo>
                    <a:cubicBezTo>
                      <a:pt x="27" y="15"/>
                      <a:pt x="28" y="15"/>
                      <a:pt x="28" y="15"/>
                    </a:cubicBezTo>
                    <a:cubicBezTo>
                      <a:pt x="28" y="15"/>
                      <a:pt x="28" y="15"/>
                      <a:pt x="28" y="15"/>
                    </a:cubicBezTo>
                    <a:cubicBezTo>
                      <a:pt x="28" y="15"/>
                      <a:pt x="28" y="15"/>
                      <a:pt x="28" y="15"/>
                    </a:cubicBezTo>
                    <a:cubicBezTo>
                      <a:pt x="28" y="15"/>
                      <a:pt x="28" y="15"/>
                      <a:pt x="28" y="15"/>
                    </a:cubicBezTo>
                    <a:cubicBezTo>
                      <a:pt x="28" y="15"/>
                      <a:pt x="28" y="16"/>
                      <a:pt x="28" y="17"/>
                    </a:cubicBezTo>
                    <a:cubicBezTo>
                      <a:pt x="29" y="17"/>
                      <a:pt x="31" y="17"/>
                      <a:pt x="32" y="16"/>
                    </a:cubicBezTo>
                    <a:cubicBezTo>
                      <a:pt x="32" y="16"/>
                      <a:pt x="33" y="16"/>
                      <a:pt x="33" y="17"/>
                    </a:cubicBezTo>
                    <a:cubicBezTo>
                      <a:pt x="34" y="17"/>
                      <a:pt x="33" y="16"/>
                      <a:pt x="33" y="16"/>
                    </a:cubicBezTo>
                    <a:cubicBezTo>
                      <a:pt x="34" y="16"/>
                      <a:pt x="34" y="16"/>
                      <a:pt x="35" y="17"/>
                    </a:cubicBezTo>
                    <a:cubicBezTo>
                      <a:pt x="35" y="16"/>
                      <a:pt x="35" y="16"/>
                      <a:pt x="35" y="16"/>
                    </a:cubicBezTo>
                    <a:cubicBezTo>
                      <a:pt x="36" y="17"/>
                      <a:pt x="37" y="15"/>
                      <a:pt x="38" y="16"/>
                    </a:cubicBezTo>
                    <a:cubicBezTo>
                      <a:pt x="39" y="16"/>
                      <a:pt x="37" y="17"/>
                      <a:pt x="39" y="17"/>
                    </a:cubicBezTo>
                    <a:cubicBezTo>
                      <a:pt x="39" y="16"/>
                      <a:pt x="39" y="16"/>
                      <a:pt x="39" y="15"/>
                    </a:cubicBezTo>
                    <a:cubicBezTo>
                      <a:pt x="39" y="15"/>
                      <a:pt x="39" y="15"/>
                      <a:pt x="40" y="15"/>
                    </a:cubicBezTo>
                    <a:cubicBezTo>
                      <a:pt x="40" y="16"/>
                      <a:pt x="41" y="17"/>
                      <a:pt x="41" y="14"/>
                    </a:cubicBezTo>
                    <a:cubicBezTo>
                      <a:pt x="40" y="15"/>
                      <a:pt x="40" y="15"/>
                      <a:pt x="40" y="15"/>
                    </a:cubicBezTo>
                    <a:cubicBezTo>
                      <a:pt x="40" y="14"/>
                      <a:pt x="40" y="14"/>
                      <a:pt x="39" y="14"/>
                    </a:cubicBezTo>
                    <a:cubicBezTo>
                      <a:pt x="40" y="13"/>
                      <a:pt x="40" y="13"/>
                      <a:pt x="41" y="13"/>
                    </a:cubicBezTo>
                    <a:cubicBezTo>
                      <a:pt x="41" y="14"/>
                      <a:pt x="42" y="14"/>
                      <a:pt x="41" y="15"/>
                    </a:cubicBezTo>
                    <a:cubicBezTo>
                      <a:pt x="42" y="15"/>
                      <a:pt x="43" y="15"/>
                      <a:pt x="43" y="15"/>
                    </a:cubicBezTo>
                    <a:cubicBezTo>
                      <a:pt x="43" y="15"/>
                      <a:pt x="43" y="15"/>
                      <a:pt x="43" y="15"/>
                    </a:cubicBezTo>
                    <a:cubicBezTo>
                      <a:pt x="44" y="16"/>
                      <a:pt x="44" y="15"/>
                      <a:pt x="44" y="15"/>
                    </a:cubicBezTo>
                    <a:cubicBezTo>
                      <a:pt x="45" y="15"/>
                      <a:pt x="46" y="15"/>
                      <a:pt x="48" y="15"/>
                    </a:cubicBezTo>
                    <a:cubicBezTo>
                      <a:pt x="48" y="14"/>
                      <a:pt x="48" y="14"/>
                      <a:pt x="49" y="14"/>
                    </a:cubicBezTo>
                    <a:cubicBezTo>
                      <a:pt x="49" y="13"/>
                      <a:pt x="49" y="15"/>
                      <a:pt x="49" y="15"/>
                    </a:cubicBezTo>
                    <a:cubicBezTo>
                      <a:pt x="49" y="15"/>
                      <a:pt x="49" y="15"/>
                      <a:pt x="50" y="15"/>
                    </a:cubicBezTo>
                    <a:cubicBezTo>
                      <a:pt x="50" y="16"/>
                      <a:pt x="50" y="17"/>
                      <a:pt x="49" y="17"/>
                    </a:cubicBezTo>
                    <a:cubicBezTo>
                      <a:pt x="50" y="18"/>
                      <a:pt x="50" y="17"/>
                      <a:pt x="50" y="16"/>
                    </a:cubicBezTo>
                    <a:cubicBezTo>
                      <a:pt x="50" y="16"/>
                      <a:pt x="52" y="17"/>
                      <a:pt x="52" y="17"/>
                    </a:cubicBezTo>
                    <a:cubicBezTo>
                      <a:pt x="52" y="17"/>
                      <a:pt x="52" y="15"/>
                      <a:pt x="53" y="15"/>
                    </a:cubicBezTo>
                    <a:cubicBezTo>
                      <a:pt x="53" y="16"/>
                      <a:pt x="53" y="16"/>
                      <a:pt x="53" y="17"/>
                    </a:cubicBezTo>
                    <a:cubicBezTo>
                      <a:pt x="56" y="17"/>
                      <a:pt x="57" y="17"/>
                      <a:pt x="60" y="17"/>
                    </a:cubicBezTo>
                    <a:cubicBezTo>
                      <a:pt x="59" y="15"/>
                      <a:pt x="61" y="14"/>
                      <a:pt x="59" y="14"/>
                    </a:cubicBezTo>
                    <a:cubicBezTo>
                      <a:pt x="59" y="13"/>
                      <a:pt x="60" y="14"/>
                      <a:pt x="61" y="14"/>
                    </a:cubicBezTo>
                    <a:cubicBezTo>
                      <a:pt x="61" y="14"/>
                      <a:pt x="61" y="14"/>
                      <a:pt x="61" y="14"/>
                    </a:cubicBezTo>
                    <a:cubicBezTo>
                      <a:pt x="62" y="14"/>
                      <a:pt x="62" y="14"/>
                      <a:pt x="62" y="13"/>
                    </a:cubicBezTo>
                    <a:cubicBezTo>
                      <a:pt x="62" y="13"/>
                      <a:pt x="62" y="13"/>
                      <a:pt x="62" y="13"/>
                    </a:cubicBezTo>
                    <a:cubicBezTo>
                      <a:pt x="63" y="14"/>
                      <a:pt x="62" y="14"/>
                      <a:pt x="62" y="15"/>
                    </a:cubicBezTo>
                    <a:cubicBezTo>
                      <a:pt x="65" y="15"/>
                      <a:pt x="62" y="14"/>
                      <a:pt x="63" y="14"/>
                    </a:cubicBezTo>
                    <a:cubicBezTo>
                      <a:pt x="64" y="14"/>
                      <a:pt x="64" y="14"/>
                      <a:pt x="65" y="14"/>
                    </a:cubicBezTo>
                    <a:cubicBezTo>
                      <a:pt x="64" y="14"/>
                      <a:pt x="64" y="14"/>
                      <a:pt x="64" y="14"/>
                    </a:cubicBezTo>
                    <a:cubicBezTo>
                      <a:pt x="63" y="15"/>
                      <a:pt x="63" y="15"/>
                      <a:pt x="63" y="15"/>
                    </a:cubicBezTo>
                    <a:cubicBezTo>
                      <a:pt x="62" y="16"/>
                      <a:pt x="61" y="16"/>
                      <a:pt x="61" y="17"/>
                    </a:cubicBezTo>
                    <a:cubicBezTo>
                      <a:pt x="62" y="17"/>
                      <a:pt x="63" y="17"/>
                      <a:pt x="63" y="17"/>
                    </a:cubicBezTo>
                    <a:cubicBezTo>
                      <a:pt x="64" y="18"/>
                      <a:pt x="64" y="17"/>
                      <a:pt x="65" y="18"/>
                    </a:cubicBezTo>
                    <a:cubicBezTo>
                      <a:pt x="66" y="18"/>
                      <a:pt x="66" y="18"/>
                      <a:pt x="66" y="19"/>
                    </a:cubicBezTo>
                    <a:cubicBezTo>
                      <a:pt x="68" y="17"/>
                      <a:pt x="70" y="19"/>
                      <a:pt x="73" y="19"/>
                    </a:cubicBezTo>
                    <a:cubicBezTo>
                      <a:pt x="73" y="17"/>
                      <a:pt x="72" y="17"/>
                      <a:pt x="73" y="15"/>
                    </a:cubicBezTo>
                    <a:cubicBezTo>
                      <a:pt x="71" y="16"/>
                      <a:pt x="70" y="15"/>
                      <a:pt x="70" y="14"/>
                    </a:cubicBezTo>
                    <a:cubicBezTo>
                      <a:pt x="70" y="14"/>
                      <a:pt x="70" y="14"/>
                      <a:pt x="70" y="14"/>
                    </a:cubicBezTo>
                    <a:cubicBezTo>
                      <a:pt x="70" y="13"/>
                      <a:pt x="70" y="12"/>
                      <a:pt x="71" y="12"/>
                    </a:cubicBezTo>
                    <a:cubicBezTo>
                      <a:pt x="71" y="12"/>
                      <a:pt x="71" y="12"/>
                      <a:pt x="71" y="12"/>
                    </a:cubicBezTo>
                    <a:cubicBezTo>
                      <a:pt x="71" y="13"/>
                      <a:pt x="71" y="13"/>
                      <a:pt x="71" y="14"/>
                    </a:cubicBezTo>
                    <a:cubicBezTo>
                      <a:pt x="71" y="14"/>
                      <a:pt x="72" y="14"/>
                      <a:pt x="72" y="14"/>
                    </a:cubicBezTo>
                    <a:cubicBezTo>
                      <a:pt x="72" y="13"/>
                      <a:pt x="72" y="13"/>
                      <a:pt x="72" y="13"/>
                    </a:cubicBezTo>
                    <a:cubicBezTo>
                      <a:pt x="72" y="13"/>
                      <a:pt x="73" y="13"/>
                      <a:pt x="73" y="13"/>
                    </a:cubicBezTo>
                    <a:cubicBezTo>
                      <a:pt x="73" y="13"/>
                      <a:pt x="73" y="13"/>
                      <a:pt x="73" y="13"/>
                    </a:cubicBezTo>
                    <a:cubicBezTo>
                      <a:pt x="73" y="13"/>
                      <a:pt x="73" y="13"/>
                      <a:pt x="73" y="13"/>
                    </a:cubicBezTo>
                    <a:cubicBezTo>
                      <a:pt x="74" y="13"/>
                      <a:pt x="74" y="13"/>
                      <a:pt x="74" y="14"/>
                    </a:cubicBezTo>
                    <a:cubicBezTo>
                      <a:pt x="74" y="13"/>
                      <a:pt x="75" y="13"/>
                      <a:pt x="75" y="12"/>
                    </a:cubicBezTo>
                    <a:cubicBezTo>
                      <a:pt x="75" y="12"/>
                      <a:pt x="75" y="12"/>
                      <a:pt x="75" y="12"/>
                    </a:cubicBezTo>
                    <a:cubicBezTo>
                      <a:pt x="76" y="12"/>
                      <a:pt x="76" y="14"/>
                      <a:pt x="76" y="14"/>
                    </a:cubicBezTo>
                    <a:cubicBezTo>
                      <a:pt x="76" y="14"/>
                      <a:pt x="76" y="15"/>
                      <a:pt x="77" y="15"/>
                    </a:cubicBezTo>
                    <a:cubicBezTo>
                      <a:pt x="77" y="15"/>
                      <a:pt x="77" y="15"/>
                      <a:pt x="77" y="16"/>
                    </a:cubicBezTo>
                    <a:cubicBezTo>
                      <a:pt x="76" y="16"/>
                      <a:pt x="76" y="15"/>
                      <a:pt x="75" y="14"/>
                    </a:cubicBezTo>
                    <a:cubicBezTo>
                      <a:pt x="74" y="14"/>
                      <a:pt x="73" y="15"/>
                      <a:pt x="73" y="17"/>
                    </a:cubicBezTo>
                    <a:cubicBezTo>
                      <a:pt x="73" y="17"/>
                      <a:pt x="74" y="17"/>
                      <a:pt x="74" y="17"/>
                    </a:cubicBezTo>
                    <a:cubicBezTo>
                      <a:pt x="75" y="17"/>
                      <a:pt x="74" y="17"/>
                      <a:pt x="74" y="17"/>
                    </a:cubicBezTo>
                    <a:cubicBezTo>
                      <a:pt x="73" y="18"/>
                      <a:pt x="75" y="19"/>
                      <a:pt x="75" y="19"/>
                    </a:cubicBezTo>
                    <a:cubicBezTo>
                      <a:pt x="76" y="19"/>
                      <a:pt x="75" y="18"/>
                      <a:pt x="74" y="18"/>
                    </a:cubicBezTo>
                    <a:cubicBezTo>
                      <a:pt x="75" y="18"/>
                      <a:pt x="78" y="18"/>
                      <a:pt x="76" y="18"/>
                    </a:cubicBezTo>
                    <a:cubicBezTo>
                      <a:pt x="77" y="20"/>
                      <a:pt x="78" y="18"/>
                      <a:pt x="79" y="18"/>
                    </a:cubicBezTo>
                    <a:cubicBezTo>
                      <a:pt x="80" y="18"/>
                      <a:pt x="79" y="19"/>
                      <a:pt x="80" y="20"/>
                    </a:cubicBezTo>
                    <a:cubicBezTo>
                      <a:pt x="82" y="20"/>
                      <a:pt x="82" y="19"/>
                      <a:pt x="84" y="20"/>
                    </a:cubicBezTo>
                    <a:cubicBezTo>
                      <a:pt x="83" y="19"/>
                      <a:pt x="84" y="19"/>
                      <a:pt x="84" y="18"/>
                    </a:cubicBezTo>
                    <a:cubicBezTo>
                      <a:pt x="84" y="18"/>
                      <a:pt x="85" y="19"/>
                      <a:pt x="85" y="19"/>
                    </a:cubicBezTo>
                    <a:cubicBezTo>
                      <a:pt x="86" y="19"/>
                      <a:pt x="85" y="18"/>
                      <a:pt x="85" y="18"/>
                    </a:cubicBezTo>
                    <a:cubicBezTo>
                      <a:pt x="86" y="18"/>
                      <a:pt x="86" y="18"/>
                      <a:pt x="86" y="18"/>
                    </a:cubicBezTo>
                    <a:cubicBezTo>
                      <a:pt x="86" y="18"/>
                      <a:pt x="86" y="17"/>
                      <a:pt x="86" y="17"/>
                    </a:cubicBezTo>
                    <a:cubicBezTo>
                      <a:pt x="87" y="17"/>
                      <a:pt x="88" y="17"/>
                      <a:pt x="89" y="16"/>
                    </a:cubicBezTo>
                    <a:cubicBezTo>
                      <a:pt x="90" y="16"/>
                      <a:pt x="89" y="18"/>
                      <a:pt x="88" y="17"/>
                    </a:cubicBezTo>
                    <a:cubicBezTo>
                      <a:pt x="88" y="18"/>
                      <a:pt x="89" y="18"/>
                      <a:pt x="90" y="19"/>
                    </a:cubicBezTo>
                    <a:cubicBezTo>
                      <a:pt x="92" y="18"/>
                      <a:pt x="93" y="18"/>
                      <a:pt x="95" y="18"/>
                    </a:cubicBezTo>
                    <a:cubicBezTo>
                      <a:pt x="95" y="18"/>
                      <a:pt x="95" y="18"/>
                      <a:pt x="96" y="18"/>
                    </a:cubicBezTo>
                    <a:cubicBezTo>
                      <a:pt x="96" y="19"/>
                      <a:pt x="95" y="19"/>
                      <a:pt x="95" y="19"/>
                    </a:cubicBezTo>
                    <a:cubicBezTo>
                      <a:pt x="95" y="20"/>
                      <a:pt x="98" y="20"/>
                      <a:pt x="97" y="19"/>
                    </a:cubicBezTo>
                    <a:cubicBezTo>
                      <a:pt x="98" y="19"/>
                      <a:pt x="99" y="19"/>
                      <a:pt x="99" y="19"/>
                    </a:cubicBezTo>
                    <a:cubicBezTo>
                      <a:pt x="99" y="18"/>
                      <a:pt x="97" y="18"/>
                      <a:pt x="98" y="16"/>
                    </a:cubicBezTo>
                    <a:cubicBezTo>
                      <a:pt x="98" y="15"/>
                      <a:pt x="100" y="16"/>
                      <a:pt x="100" y="16"/>
                    </a:cubicBezTo>
                    <a:cubicBezTo>
                      <a:pt x="101" y="14"/>
                      <a:pt x="99" y="15"/>
                      <a:pt x="99" y="14"/>
                    </a:cubicBezTo>
                    <a:cubicBezTo>
                      <a:pt x="98" y="14"/>
                      <a:pt x="98" y="15"/>
                      <a:pt x="98" y="15"/>
                    </a:cubicBezTo>
                    <a:cubicBezTo>
                      <a:pt x="97" y="15"/>
                      <a:pt x="99" y="14"/>
                      <a:pt x="98" y="13"/>
                    </a:cubicBezTo>
                    <a:cubicBezTo>
                      <a:pt x="97" y="13"/>
                      <a:pt x="97" y="12"/>
                      <a:pt x="96" y="12"/>
                    </a:cubicBezTo>
                    <a:cubicBezTo>
                      <a:pt x="96" y="12"/>
                      <a:pt x="96" y="12"/>
                      <a:pt x="97" y="12"/>
                    </a:cubicBezTo>
                    <a:cubicBezTo>
                      <a:pt x="96" y="12"/>
                      <a:pt x="96" y="11"/>
                      <a:pt x="96" y="11"/>
                    </a:cubicBezTo>
                    <a:cubicBezTo>
                      <a:pt x="96" y="10"/>
                      <a:pt x="96" y="10"/>
                      <a:pt x="96" y="10"/>
                    </a:cubicBezTo>
                    <a:cubicBezTo>
                      <a:pt x="96" y="10"/>
                      <a:pt x="96" y="9"/>
                      <a:pt x="96" y="9"/>
                    </a:cubicBezTo>
                    <a:cubicBezTo>
                      <a:pt x="96" y="9"/>
                      <a:pt x="96" y="9"/>
                      <a:pt x="96" y="9"/>
                    </a:cubicBezTo>
                    <a:cubicBezTo>
                      <a:pt x="96" y="9"/>
                      <a:pt x="96" y="9"/>
                      <a:pt x="95" y="9"/>
                    </a:cubicBezTo>
                    <a:cubicBezTo>
                      <a:pt x="95" y="9"/>
                      <a:pt x="95" y="9"/>
                      <a:pt x="95" y="9"/>
                    </a:cubicBezTo>
                    <a:cubicBezTo>
                      <a:pt x="95" y="9"/>
                      <a:pt x="96" y="9"/>
                      <a:pt x="96" y="8"/>
                    </a:cubicBezTo>
                    <a:cubicBezTo>
                      <a:pt x="96" y="6"/>
                      <a:pt x="94" y="7"/>
                      <a:pt x="95" y="4"/>
                    </a:cubicBezTo>
                    <a:cubicBezTo>
                      <a:pt x="96" y="4"/>
                      <a:pt x="96" y="4"/>
                      <a:pt x="96" y="4"/>
                    </a:cubicBezTo>
                    <a:cubicBezTo>
                      <a:pt x="96" y="4"/>
                      <a:pt x="96" y="3"/>
                      <a:pt x="96" y="3"/>
                    </a:cubicBezTo>
                    <a:cubicBezTo>
                      <a:pt x="94" y="3"/>
                      <a:pt x="93" y="3"/>
                      <a:pt x="91" y="3"/>
                    </a:cubicBezTo>
                    <a:cubicBezTo>
                      <a:pt x="91" y="3"/>
                      <a:pt x="91" y="3"/>
                      <a:pt x="91" y="4"/>
                    </a:cubicBezTo>
                    <a:cubicBezTo>
                      <a:pt x="90" y="3"/>
                      <a:pt x="90" y="4"/>
                      <a:pt x="90" y="4"/>
                    </a:cubicBezTo>
                    <a:cubicBezTo>
                      <a:pt x="89" y="4"/>
                      <a:pt x="89" y="4"/>
                      <a:pt x="88" y="4"/>
                    </a:cubicBezTo>
                    <a:cubicBezTo>
                      <a:pt x="88" y="5"/>
                      <a:pt x="89" y="6"/>
                      <a:pt x="91" y="5"/>
                    </a:cubicBezTo>
                    <a:cubicBezTo>
                      <a:pt x="91" y="5"/>
                      <a:pt x="91" y="5"/>
                      <a:pt x="92" y="4"/>
                    </a:cubicBezTo>
                    <a:cubicBezTo>
                      <a:pt x="92" y="5"/>
                      <a:pt x="92" y="5"/>
                      <a:pt x="92" y="5"/>
                    </a:cubicBezTo>
                    <a:cubicBezTo>
                      <a:pt x="92" y="6"/>
                      <a:pt x="91" y="6"/>
                      <a:pt x="90" y="7"/>
                    </a:cubicBezTo>
                    <a:cubicBezTo>
                      <a:pt x="90" y="7"/>
                      <a:pt x="90" y="7"/>
                      <a:pt x="90" y="7"/>
                    </a:cubicBezTo>
                    <a:cubicBezTo>
                      <a:pt x="90" y="7"/>
                      <a:pt x="89" y="7"/>
                      <a:pt x="89" y="8"/>
                    </a:cubicBezTo>
                    <a:cubicBezTo>
                      <a:pt x="89" y="8"/>
                      <a:pt x="89" y="8"/>
                      <a:pt x="90" y="8"/>
                    </a:cubicBezTo>
                    <a:cubicBezTo>
                      <a:pt x="89" y="8"/>
                      <a:pt x="89" y="9"/>
                      <a:pt x="89" y="8"/>
                    </a:cubicBezTo>
                    <a:cubicBezTo>
                      <a:pt x="90" y="7"/>
                      <a:pt x="87" y="6"/>
                      <a:pt x="86" y="4"/>
                    </a:cubicBezTo>
                    <a:cubicBezTo>
                      <a:pt x="85" y="5"/>
                      <a:pt x="84" y="5"/>
                      <a:pt x="84" y="5"/>
                    </a:cubicBezTo>
                    <a:cubicBezTo>
                      <a:pt x="84" y="5"/>
                      <a:pt x="84" y="5"/>
                      <a:pt x="84" y="4"/>
                    </a:cubicBezTo>
                    <a:cubicBezTo>
                      <a:pt x="82" y="4"/>
                      <a:pt x="82" y="5"/>
                      <a:pt x="82" y="6"/>
                    </a:cubicBezTo>
                    <a:cubicBezTo>
                      <a:pt x="82" y="6"/>
                      <a:pt x="82" y="6"/>
                      <a:pt x="83" y="6"/>
                    </a:cubicBezTo>
                    <a:cubicBezTo>
                      <a:pt x="82" y="6"/>
                      <a:pt x="82" y="6"/>
                      <a:pt x="82" y="6"/>
                    </a:cubicBezTo>
                    <a:cubicBezTo>
                      <a:pt x="82" y="7"/>
                      <a:pt x="83" y="7"/>
                      <a:pt x="83" y="8"/>
                    </a:cubicBezTo>
                    <a:cubicBezTo>
                      <a:pt x="83" y="8"/>
                      <a:pt x="83" y="8"/>
                      <a:pt x="82" y="8"/>
                    </a:cubicBezTo>
                    <a:cubicBezTo>
                      <a:pt x="82" y="8"/>
                      <a:pt x="82" y="8"/>
                      <a:pt x="82" y="8"/>
                    </a:cubicBezTo>
                    <a:cubicBezTo>
                      <a:pt x="82" y="7"/>
                      <a:pt x="82" y="5"/>
                      <a:pt x="81" y="5"/>
                    </a:cubicBezTo>
                    <a:cubicBezTo>
                      <a:pt x="81" y="6"/>
                      <a:pt x="81" y="6"/>
                      <a:pt x="81" y="6"/>
                    </a:cubicBezTo>
                    <a:cubicBezTo>
                      <a:pt x="80" y="6"/>
                      <a:pt x="80" y="5"/>
                      <a:pt x="81" y="5"/>
                    </a:cubicBezTo>
                    <a:cubicBezTo>
                      <a:pt x="81" y="4"/>
                      <a:pt x="80" y="3"/>
                      <a:pt x="81" y="3"/>
                    </a:cubicBezTo>
                    <a:cubicBezTo>
                      <a:pt x="79" y="3"/>
                      <a:pt x="79" y="2"/>
                      <a:pt x="80" y="2"/>
                    </a:cubicBezTo>
                    <a:cubicBezTo>
                      <a:pt x="80" y="1"/>
                      <a:pt x="80" y="2"/>
                      <a:pt x="80" y="1"/>
                    </a:cubicBezTo>
                    <a:cubicBezTo>
                      <a:pt x="80" y="1"/>
                      <a:pt x="79" y="2"/>
                      <a:pt x="79" y="2"/>
                    </a:cubicBezTo>
                    <a:cubicBezTo>
                      <a:pt x="79" y="1"/>
                      <a:pt x="79" y="1"/>
                      <a:pt x="79" y="1"/>
                    </a:cubicBezTo>
                    <a:cubicBezTo>
                      <a:pt x="79" y="1"/>
                      <a:pt x="78" y="1"/>
                      <a:pt x="78" y="1"/>
                    </a:cubicBezTo>
                    <a:cubicBezTo>
                      <a:pt x="77" y="1"/>
                      <a:pt x="76" y="2"/>
                      <a:pt x="77" y="4"/>
                    </a:cubicBezTo>
                    <a:cubicBezTo>
                      <a:pt x="75" y="4"/>
                      <a:pt x="75" y="5"/>
                      <a:pt x="75" y="6"/>
                    </a:cubicBezTo>
                    <a:cubicBezTo>
                      <a:pt x="74" y="6"/>
                      <a:pt x="74" y="5"/>
                      <a:pt x="74" y="5"/>
                    </a:cubicBezTo>
                    <a:cubicBezTo>
                      <a:pt x="74" y="6"/>
                      <a:pt x="74" y="6"/>
                      <a:pt x="74" y="6"/>
                    </a:cubicBezTo>
                    <a:cubicBezTo>
                      <a:pt x="73" y="6"/>
                      <a:pt x="73" y="6"/>
                      <a:pt x="73" y="4"/>
                    </a:cubicBezTo>
                    <a:cubicBezTo>
                      <a:pt x="71" y="4"/>
                      <a:pt x="70" y="5"/>
                      <a:pt x="69" y="6"/>
                    </a:cubicBezTo>
                    <a:cubicBezTo>
                      <a:pt x="68" y="7"/>
                      <a:pt x="69" y="7"/>
                      <a:pt x="69" y="7"/>
                    </a:cubicBezTo>
                    <a:cubicBezTo>
                      <a:pt x="68" y="5"/>
                      <a:pt x="66" y="7"/>
                      <a:pt x="65" y="7"/>
                    </a:cubicBezTo>
                    <a:cubicBezTo>
                      <a:pt x="65" y="7"/>
                      <a:pt x="65" y="6"/>
                      <a:pt x="65" y="6"/>
                    </a:cubicBezTo>
                    <a:cubicBezTo>
                      <a:pt x="65" y="6"/>
                      <a:pt x="64" y="5"/>
                      <a:pt x="64" y="5"/>
                    </a:cubicBezTo>
                    <a:cubicBezTo>
                      <a:pt x="64" y="5"/>
                      <a:pt x="63" y="6"/>
                      <a:pt x="63" y="5"/>
                    </a:cubicBezTo>
                    <a:cubicBezTo>
                      <a:pt x="63" y="5"/>
                      <a:pt x="64" y="5"/>
                      <a:pt x="64" y="5"/>
                    </a:cubicBezTo>
                    <a:cubicBezTo>
                      <a:pt x="64" y="3"/>
                      <a:pt x="64" y="3"/>
                      <a:pt x="64" y="3"/>
                    </a:cubicBezTo>
                    <a:cubicBezTo>
                      <a:pt x="65" y="2"/>
                      <a:pt x="66" y="3"/>
                      <a:pt x="66" y="2"/>
                    </a:cubicBezTo>
                    <a:cubicBezTo>
                      <a:pt x="65" y="2"/>
                      <a:pt x="64" y="1"/>
                      <a:pt x="62" y="1"/>
                    </a:cubicBezTo>
                    <a:cubicBezTo>
                      <a:pt x="61" y="2"/>
                      <a:pt x="62" y="3"/>
                      <a:pt x="62" y="4"/>
                    </a:cubicBezTo>
                    <a:cubicBezTo>
                      <a:pt x="62" y="4"/>
                      <a:pt x="61" y="4"/>
                      <a:pt x="61" y="4"/>
                    </a:cubicBezTo>
                    <a:cubicBezTo>
                      <a:pt x="62" y="5"/>
                      <a:pt x="61" y="6"/>
                      <a:pt x="61" y="6"/>
                    </a:cubicBezTo>
                    <a:cubicBezTo>
                      <a:pt x="61" y="6"/>
                      <a:pt x="61" y="7"/>
                      <a:pt x="61" y="7"/>
                    </a:cubicBezTo>
                    <a:cubicBezTo>
                      <a:pt x="61" y="6"/>
                      <a:pt x="60" y="6"/>
                      <a:pt x="60" y="6"/>
                    </a:cubicBezTo>
                    <a:cubicBezTo>
                      <a:pt x="60" y="6"/>
                      <a:pt x="61" y="6"/>
                      <a:pt x="61" y="4"/>
                    </a:cubicBezTo>
                    <a:cubicBezTo>
                      <a:pt x="59" y="4"/>
                      <a:pt x="59" y="5"/>
                      <a:pt x="59" y="5"/>
                    </a:cubicBezTo>
                    <a:cubicBezTo>
                      <a:pt x="59" y="5"/>
                      <a:pt x="59" y="5"/>
                      <a:pt x="58" y="4"/>
                    </a:cubicBezTo>
                    <a:cubicBezTo>
                      <a:pt x="58" y="4"/>
                      <a:pt x="59" y="4"/>
                      <a:pt x="59" y="4"/>
                    </a:cubicBezTo>
                    <a:cubicBezTo>
                      <a:pt x="58" y="4"/>
                      <a:pt x="58" y="4"/>
                      <a:pt x="58" y="4"/>
                    </a:cubicBezTo>
                    <a:cubicBezTo>
                      <a:pt x="58" y="4"/>
                      <a:pt x="59" y="4"/>
                      <a:pt x="59" y="4"/>
                    </a:cubicBezTo>
                    <a:cubicBezTo>
                      <a:pt x="59" y="3"/>
                      <a:pt x="58" y="3"/>
                      <a:pt x="57" y="3"/>
                    </a:cubicBezTo>
                    <a:cubicBezTo>
                      <a:pt x="57" y="3"/>
                      <a:pt x="57" y="3"/>
                      <a:pt x="57" y="3"/>
                    </a:cubicBezTo>
                    <a:cubicBezTo>
                      <a:pt x="56" y="3"/>
                      <a:pt x="56" y="4"/>
                      <a:pt x="56" y="4"/>
                    </a:cubicBezTo>
                    <a:cubicBezTo>
                      <a:pt x="56" y="4"/>
                      <a:pt x="56" y="4"/>
                      <a:pt x="56" y="4"/>
                    </a:cubicBezTo>
                    <a:cubicBezTo>
                      <a:pt x="55" y="5"/>
                      <a:pt x="55" y="3"/>
                      <a:pt x="54" y="4"/>
                    </a:cubicBezTo>
                    <a:cubicBezTo>
                      <a:pt x="54" y="4"/>
                      <a:pt x="54" y="4"/>
                      <a:pt x="53" y="4"/>
                    </a:cubicBezTo>
                    <a:cubicBezTo>
                      <a:pt x="52" y="4"/>
                      <a:pt x="53" y="2"/>
                      <a:pt x="54" y="3"/>
                    </a:cubicBezTo>
                    <a:cubicBezTo>
                      <a:pt x="54" y="3"/>
                      <a:pt x="53" y="2"/>
                      <a:pt x="52" y="2"/>
                    </a:cubicBezTo>
                    <a:cubicBezTo>
                      <a:pt x="52" y="2"/>
                      <a:pt x="52" y="2"/>
                      <a:pt x="52" y="2"/>
                    </a:cubicBezTo>
                    <a:cubicBezTo>
                      <a:pt x="51" y="4"/>
                      <a:pt x="51" y="1"/>
                      <a:pt x="51" y="1"/>
                    </a:cubicBezTo>
                    <a:cubicBezTo>
                      <a:pt x="51" y="1"/>
                      <a:pt x="50" y="2"/>
                      <a:pt x="50" y="1"/>
                    </a:cubicBezTo>
                    <a:cubicBezTo>
                      <a:pt x="50" y="0"/>
                      <a:pt x="47" y="0"/>
                      <a:pt x="47" y="1"/>
                    </a:cubicBezTo>
                    <a:cubicBezTo>
                      <a:pt x="48" y="0"/>
                      <a:pt x="49" y="2"/>
                      <a:pt x="48" y="3"/>
                    </a:cubicBezTo>
                    <a:cubicBezTo>
                      <a:pt x="48" y="3"/>
                      <a:pt x="47" y="2"/>
                      <a:pt x="47" y="2"/>
                    </a:cubicBezTo>
                    <a:cubicBezTo>
                      <a:pt x="46" y="1"/>
                      <a:pt x="46" y="3"/>
                      <a:pt x="45" y="3"/>
                    </a:cubicBezTo>
                    <a:cubicBezTo>
                      <a:pt x="45" y="1"/>
                      <a:pt x="43" y="1"/>
                      <a:pt x="42" y="2"/>
                    </a:cubicBezTo>
                    <a:cubicBezTo>
                      <a:pt x="43" y="2"/>
                      <a:pt x="44" y="2"/>
                      <a:pt x="45" y="3"/>
                    </a:cubicBezTo>
                    <a:cubicBezTo>
                      <a:pt x="44" y="3"/>
                      <a:pt x="44" y="3"/>
                      <a:pt x="43" y="3"/>
                    </a:cubicBezTo>
                    <a:cubicBezTo>
                      <a:pt x="43" y="4"/>
                      <a:pt x="43" y="4"/>
                      <a:pt x="43" y="4"/>
                    </a:cubicBezTo>
                    <a:cubicBezTo>
                      <a:pt x="44" y="4"/>
                      <a:pt x="44" y="4"/>
                      <a:pt x="45" y="4"/>
                    </a:cubicBezTo>
                    <a:cubicBezTo>
                      <a:pt x="45" y="4"/>
                      <a:pt x="44" y="4"/>
                      <a:pt x="44" y="4"/>
                    </a:cubicBezTo>
                    <a:cubicBezTo>
                      <a:pt x="46" y="4"/>
                      <a:pt x="46" y="5"/>
                      <a:pt x="48" y="5"/>
                    </a:cubicBezTo>
                    <a:cubicBezTo>
                      <a:pt x="48" y="5"/>
                      <a:pt x="48" y="4"/>
                      <a:pt x="49" y="4"/>
                    </a:cubicBezTo>
                    <a:cubicBezTo>
                      <a:pt x="49" y="4"/>
                      <a:pt x="49" y="3"/>
                      <a:pt x="50" y="3"/>
                    </a:cubicBezTo>
                    <a:cubicBezTo>
                      <a:pt x="50" y="3"/>
                      <a:pt x="49" y="4"/>
                      <a:pt x="49" y="4"/>
                    </a:cubicBezTo>
                    <a:cubicBezTo>
                      <a:pt x="49" y="4"/>
                      <a:pt x="49" y="4"/>
                      <a:pt x="49" y="4"/>
                    </a:cubicBezTo>
                    <a:cubicBezTo>
                      <a:pt x="48" y="4"/>
                      <a:pt x="50" y="5"/>
                      <a:pt x="50" y="6"/>
                    </a:cubicBezTo>
                    <a:cubicBezTo>
                      <a:pt x="50" y="6"/>
                      <a:pt x="51" y="7"/>
                      <a:pt x="52" y="6"/>
                    </a:cubicBezTo>
                    <a:cubicBezTo>
                      <a:pt x="52" y="6"/>
                      <a:pt x="52" y="6"/>
                      <a:pt x="52" y="5"/>
                    </a:cubicBezTo>
                    <a:cubicBezTo>
                      <a:pt x="52" y="5"/>
                      <a:pt x="52" y="6"/>
                      <a:pt x="53" y="6"/>
                    </a:cubicBezTo>
                    <a:cubicBezTo>
                      <a:pt x="53" y="6"/>
                      <a:pt x="53" y="6"/>
                      <a:pt x="54" y="7"/>
                    </a:cubicBezTo>
                    <a:cubicBezTo>
                      <a:pt x="54" y="7"/>
                      <a:pt x="54" y="7"/>
                      <a:pt x="54" y="7"/>
                    </a:cubicBezTo>
                    <a:cubicBezTo>
                      <a:pt x="54" y="7"/>
                      <a:pt x="54" y="8"/>
                      <a:pt x="53" y="8"/>
                    </a:cubicBezTo>
                    <a:cubicBezTo>
                      <a:pt x="53" y="8"/>
                      <a:pt x="53" y="8"/>
                      <a:pt x="53" y="8"/>
                    </a:cubicBezTo>
                    <a:cubicBezTo>
                      <a:pt x="53" y="8"/>
                      <a:pt x="53" y="8"/>
                      <a:pt x="52" y="8"/>
                    </a:cubicBezTo>
                    <a:cubicBezTo>
                      <a:pt x="52" y="8"/>
                      <a:pt x="52" y="8"/>
                      <a:pt x="52" y="8"/>
                    </a:cubicBezTo>
                    <a:cubicBezTo>
                      <a:pt x="49" y="9"/>
                      <a:pt x="53" y="7"/>
                      <a:pt x="51" y="6"/>
                    </a:cubicBezTo>
                    <a:cubicBezTo>
                      <a:pt x="50" y="7"/>
                      <a:pt x="47" y="6"/>
                      <a:pt x="45" y="7"/>
                    </a:cubicBezTo>
                    <a:cubicBezTo>
                      <a:pt x="45" y="7"/>
                      <a:pt x="45" y="6"/>
                      <a:pt x="45" y="6"/>
                    </a:cubicBezTo>
                    <a:cubicBezTo>
                      <a:pt x="45" y="6"/>
                      <a:pt x="45" y="6"/>
                      <a:pt x="45" y="6"/>
                    </a:cubicBezTo>
                    <a:cubicBezTo>
                      <a:pt x="45" y="6"/>
                      <a:pt x="45" y="6"/>
                      <a:pt x="44" y="6"/>
                    </a:cubicBezTo>
                    <a:cubicBezTo>
                      <a:pt x="45" y="6"/>
                      <a:pt x="45" y="5"/>
                      <a:pt x="44" y="5"/>
                    </a:cubicBezTo>
                    <a:cubicBezTo>
                      <a:pt x="44" y="5"/>
                      <a:pt x="44" y="5"/>
                      <a:pt x="43" y="5"/>
                    </a:cubicBezTo>
                    <a:cubicBezTo>
                      <a:pt x="43" y="5"/>
                      <a:pt x="43" y="5"/>
                      <a:pt x="43" y="4"/>
                    </a:cubicBezTo>
                    <a:cubicBezTo>
                      <a:pt x="42" y="4"/>
                      <a:pt x="42" y="5"/>
                      <a:pt x="42" y="5"/>
                    </a:cubicBezTo>
                    <a:cubicBezTo>
                      <a:pt x="41" y="5"/>
                      <a:pt x="41" y="6"/>
                      <a:pt x="40" y="6"/>
                    </a:cubicBezTo>
                    <a:cubicBezTo>
                      <a:pt x="40" y="6"/>
                      <a:pt x="40" y="6"/>
                      <a:pt x="39" y="6"/>
                    </a:cubicBezTo>
                    <a:cubicBezTo>
                      <a:pt x="39" y="5"/>
                      <a:pt x="39" y="5"/>
                      <a:pt x="39" y="5"/>
                    </a:cubicBezTo>
                    <a:cubicBezTo>
                      <a:pt x="39" y="5"/>
                      <a:pt x="40" y="4"/>
                      <a:pt x="39" y="3"/>
                    </a:cubicBezTo>
                    <a:cubicBezTo>
                      <a:pt x="37" y="3"/>
                      <a:pt x="36" y="4"/>
                      <a:pt x="35" y="4"/>
                    </a:cubicBezTo>
                    <a:cubicBezTo>
                      <a:pt x="35" y="5"/>
                      <a:pt x="36" y="4"/>
                      <a:pt x="37" y="4"/>
                    </a:cubicBezTo>
                    <a:cubicBezTo>
                      <a:pt x="37" y="6"/>
                      <a:pt x="37" y="6"/>
                      <a:pt x="37" y="6"/>
                    </a:cubicBezTo>
                    <a:cubicBezTo>
                      <a:pt x="36" y="6"/>
                      <a:pt x="36" y="7"/>
                      <a:pt x="36" y="7"/>
                    </a:cubicBezTo>
                    <a:cubicBezTo>
                      <a:pt x="35" y="6"/>
                      <a:pt x="33" y="6"/>
                      <a:pt x="32" y="6"/>
                    </a:cubicBezTo>
                    <a:cubicBezTo>
                      <a:pt x="32" y="6"/>
                      <a:pt x="32" y="7"/>
                      <a:pt x="32" y="7"/>
                    </a:cubicBezTo>
                    <a:cubicBezTo>
                      <a:pt x="31" y="7"/>
                      <a:pt x="31" y="7"/>
                      <a:pt x="30" y="6"/>
                    </a:cubicBezTo>
                    <a:cubicBezTo>
                      <a:pt x="30" y="6"/>
                      <a:pt x="30" y="6"/>
                      <a:pt x="30" y="6"/>
                    </a:cubicBezTo>
                    <a:cubicBezTo>
                      <a:pt x="30" y="6"/>
                      <a:pt x="29" y="6"/>
                      <a:pt x="29" y="6"/>
                    </a:cubicBezTo>
                    <a:cubicBezTo>
                      <a:pt x="29" y="6"/>
                      <a:pt x="29" y="6"/>
                      <a:pt x="29" y="6"/>
                    </a:cubicBezTo>
                    <a:cubicBezTo>
                      <a:pt x="29" y="7"/>
                      <a:pt x="27" y="7"/>
                      <a:pt x="27" y="6"/>
                    </a:cubicBezTo>
                    <a:cubicBezTo>
                      <a:pt x="27" y="5"/>
                      <a:pt x="28" y="6"/>
                      <a:pt x="28" y="4"/>
                    </a:cubicBezTo>
                    <a:cubicBezTo>
                      <a:pt x="27" y="4"/>
                      <a:pt x="27" y="4"/>
                      <a:pt x="28" y="4"/>
                    </a:cubicBezTo>
                    <a:cubicBezTo>
                      <a:pt x="26" y="3"/>
                      <a:pt x="27" y="5"/>
                      <a:pt x="25" y="4"/>
                    </a:cubicBezTo>
                    <a:cubicBezTo>
                      <a:pt x="25" y="5"/>
                      <a:pt x="25" y="5"/>
                      <a:pt x="24" y="5"/>
                    </a:cubicBezTo>
                    <a:cubicBezTo>
                      <a:pt x="25" y="4"/>
                      <a:pt x="24" y="3"/>
                      <a:pt x="23" y="2"/>
                    </a:cubicBezTo>
                    <a:cubicBezTo>
                      <a:pt x="23" y="2"/>
                      <a:pt x="23" y="3"/>
                      <a:pt x="22" y="3"/>
                    </a:cubicBezTo>
                    <a:cubicBezTo>
                      <a:pt x="22" y="3"/>
                      <a:pt x="22" y="3"/>
                      <a:pt x="22" y="4"/>
                    </a:cubicBezTo>
                    <a:cubicBezTo>
                      <a:pt x="22" y="4"/>
                      <a:pt x="21" y="3"/>
                      <a:pt x="22" y="3"/>
                    </a:cubicBezTo>
                    <a:cubicBezTo>
                      <a:pt x="21" y="4"/>
                      <a:pt x="21" y="3"/>
                      <a:pt x="22" y="4"/>
                    </a:cubicBezTo>
                    <a:cubicBezTo>
                      <a:pt x="22" y="4"/>
                      <a:pt x="22" y="5"/>
                      <a:pt x="20" y="4"/>
                    </a:cubicBezTo>
                    <a:cubicBezTo>
                      <a:pt x="20" y="4"/>
                      <a:pt x="21" y="4"/>
                      <a:pt x="20" y="4"/>
                    </a:cubicBezTo>
                    <a:cubicBezTo>
                      <a:pt x="19" y="3"/>
                      <a:pt x="19" y="6"/>
                      <a:pt x="20" y="6"/>
                    </a:cubicBezTo>
                    <a:cubicBezTo>
                      <a:pt x="18" y="6"/>
                      <a:pt x="18" y="7"/>
                      <a:pt x="17" y="7"/>
                    </a:cubicBezTo>
                    <a:cubicBezTo>
                      <a:pt x="17" y="7"/>
                      <a:pt x="17" y="7"/>
                      <a:pt x="17" y="7"/>
                    </a:cubicBezTo>
                    <a:cubicBezTo>
                      <a:pt x="18" y="6"/>
                      <a:pt x="18" y="5"/>
                      <a:pt x="18" y="4"/>
                    </a:cubicBezTo>
                    <a:cubicBezTo>
                      <a:pt x="16" y="4"/>
                      <a:pt x="19" y="6"/>
                      <a:pt x="17" y="6"/>
                    </a:cubicBezTo>
                    <a:cubicBezTo>
                      <a:pt x="16" y="6"/>
                      <a:pt x="16" y="5"/>
                      <a:pt x="15" y="5"/>
                    </a:cubicBezTo>
                    <a:cubicBezTo>
                      <a:pt x="15" y="6"/>
                      <a:pt x="14" y="7"/>
                      <a:pt x="14" y="6"/>
                    </a:cubicBezTo>
                    <a:cubicBezTo>
                      <a:pt x="14" y="6"/>
                      <a:pt x="13" y="7"/>
                      <a:pt x="13" y="7"/>
                    </a:cubicBezTo>
                    <a:cubicBezTo>
                      <a:pt x="13" y="7"/>
                      <a:pt x="12" y="7"/>
                      <a:pt x="12" y="7"/>
                    </a:cubicBezTo>
                    <a:cubicBezTo>
                      <a:pt x="12" y="8"/>
                      <a:pt x="12" y="8"/>
                      <a:pt x="11" y="8"/>
                    </a:cubicBezTo>
                    <a:cubicBezTo>
                      <a:pt x="12" y="8"/>
                      <a:pt x="11" y="7"/>
                      <a:pt x="11" y="7"/>
                    </a:cubicBezTo>
                    <a:cubicBezTo>
                      <a:pt x="12" y="7"/>
                      <a:pt x="13" y="7"/>
                      <a:pt x="13" y="5"/>
                    </a:cubicBezTo>
                    <a:cubicBezTo>
                      <a:pt x="12" y="6"/>
                      <a:pt x="12" y="6"/>
                      <a:pt x="12" y="6"/>
                    </a:cubicBezTo>
                    <a:cubicBezTo>
                      <a:pt x="12" y="5"/>
                      <a:pt x="11" y="5"/>
                      <a:pt x="10" y="5"/>
                    </a:cubicBezTo>
                    <a:cubicBezTo>
                      <a:pt x="10" y="5"/>
                      <a:pt x="10" y="5"/>
                      <a:pt x="10" y="5"/>
                    </a:cubicBezTo>
                    <a:cubicBezTo>
                      <a:pt x="10" y="5"/>
                      <a:pt x="10" y="5"/>
                      <a:pt x="10" y="5"/>
                    </a:cubicBezTo>
                    <a:cubicBezTo>
                      <a:pt x="8" y="5"/>
                      <a:pt x="7" y="5"/>
                      <a:pt x="5" y="5"/>
                    </a:cubicBezTo>
                    <a:cubicBezTo>
                      <a:pt x="5" y="5"/>
                      <a:pt x="6" y="6"/>
                      <a:pt x="5" y="6"/>
                    </a:cubicBezTo>
                    <a:cubicBezTo>
                      <a:pt x="6" y="6"/>
                      <a:pt x="6" y="6"/>
                      <a:pt x="6" y="6"/>
                    </a:cubicBezTo>
                    <a:cubicBezTo>
                      <a:pt x="6" y="7"/>
                      <a:pt x="6" y="7"/>
                      <a:pt x="6" y="7"/>
                    </a:cubicBezTo>
                    <a:cubicBezTo>
                      <a:pt x="6" y="7"/>
                      <a:pt x="6" y="7"/>
                      <a:pt x="6" y="7"/>
                    </a:cubicBezTo>
                    <a:cubicBezTo>
                      <a:pt x="6" y="9"/>
                      <a:pt x="4" y="8"/>
                      <a:pt x="5" y="10"/>
                    </a:cubicBezTo>
                    <a:cubicBezTo>
                      <a:pt x="4" y="10"/>
                      <a:pt x="4" y="11"/>
                      <a:pt x="3" y="11"/>
                    </a:cubicBezTo>
                    <a:cubicBezTo>
                      <a:pt x="3" y="12"/>
                      <a:pt x="5" y="13"/>
                      <a:pt x="3" y="13"/>
                    </a:cubicBezTo>
                    <a:cubicBezTo>
                      <a:pt x="3" y="13"/>
                      <a:pt x="3" y="12"/>
                      <a:pt x="2" y="12"/>
                    </a:cubicBezTo>
                    <a:cubicBezTo>
                      <a:pt x="2" y="13"/>
                      <a:pt x="0" y="12"/>
                      <a:pt x="1" y="14"/>
                    </a:cubicBezTo>
                    <a:close/>
                    <a:moveTo>
                      <a:pt x="90" y="15"/>
                    </a:moveTo>
                    <a:cubicBezTo>
                      <a:pt x="90" y="15"/>
                      <a:pt x="89" y="14"/>
                      <a:pt x="88" y="15"/>
                    </a:cubicBezTo>
                    <a:cubicBezTo>
                      <a:pt x="88" y="14"/>
                      <a:pt x="87" y="14"/>
                      <a:pt x="86" y="14"/>
                    </a:cubicBezTo>
                    <a:cubicBezTo>
                      <a:pt x="86" y="13"/>
                      <a:pt x="86" y="13"/>
                      <a:pt x="87" y="13"/>
                    </a:cubicBezTo>
                    <a:cubicBezTo>
                      <a:pt x="87" y="15"/>
                      <a:pt x="92" y="13"/>
                      <a:pt x="90" y="15"/>
                    </a:cubicBezTo>
                    <a:close/>
                    <a:moveTo>
                      <a:pt x="93" y="13"/>
                    </a:moveTo>
                    <a:cubicBezTo>
                      <a:pt x="94" y="12"/>
                      <a:pt x="96" y="12"/>
                      <a:pt x="96" y="14"/>
                    </a:cubicBezTo>
                    <a:cubicBezTo>
                      <a:pt x="96" y="14"/>
                      <a:pt x="93" y="15"/>
                      <a:pt x="93" y="13"/>
                    </a:cubicBezTo>
                    <a:close/>
                    <a:moveTo>
                      <a:pt x="90" y="9"/>
                    </a:moveTo>
                    <a:cubicBezTo>
                      <a:pt x="90" y="10"/>
                      <a:pt x="90" y="10"/>
                      <a:pt x="90" y="10"/>
                    </a:cubicBezTo>
                    <a:cubicBezTo>
                      <a:pt x="89" y="10"/>
                      <a:pt x="89" y="10"/>
                      <a:pt x="89" y="9"/>
                    </a:cubicBezTo>
                    <a:cubicBezTo>
                      <a:pt x="89" y="9"/>
                      <a:pt x="90" y="9"/>
                      <a:pt x="90" y="9"/>
                    </a:cubicBezTo>
                    <a:close/>
                    <a:moveTo>
                      <a:pt x="86" y="7"/>
                    </a:moveTo>
                    <a:cubicBezTo>
                      <a:pt x="85" y="7"/>
                      <a:pt x="85" y="7"/>
                      <a:pt x="85" y="7"/>
                    </a:cubicBezTo>
                    <a:cubicBezTo>
                      <a:pt x="85" y="7"/>
                      <a:pt x="85" y="7"/>
                      <a:pt x="84" y="7"/>
                    </a:cubicBezTo>
                    <a:cubicBezTo>
                      <a:pt x="84" y="6"/>
                      <a:pt x="85" y="6"/>
                      <a:pt x="86" y="7"/>
                    </a:cubicBezTo>
                    <a:close/>
                    <a:moveTo>
                      <a:pt x="50" y="4"/>
                    </a:moveTo>
                    <a:cubicBezTo>
                      <a:pt x="50" y="4"/>
                      <a:pt x="50" y="4"/>
                      <a:pt x="50" y="4"/>
                    </a:cubicBezTo>
                    <a:cubicBezTo>
                      <a:pt x="50" y="5"/>
                      <a:pt x="50" y="5"/>
                      <a:pt x="50" y="4"/>
                    </a:cubicBezTo>
                    <a:close/>
                    <a:moveTo>
                      <a:pt x="20" y="12"/>
                    </a:moveTo>
                    <a:cubicBezTo>
                      <a:pt x="20" y="12"/>
                      <a:pt x="20" y="11"/>
                      <a:pt x="20" y="11"/>
                    </a:cubicBezTo>
                    <a:cubicBezTo>
                      <a:pt x="21" y="11"/>
                      <a:pt x="21" y="12"/>
                      <a:pt x="21" y="12"/>
                    </a:cubicBezTo>
                    <a:cubicBezTo>
                      <a:pt x="21" y="12"/>
                      <a:pt x="20" y="12"/>
                      <a:pt x="20" y="12"/>
                    </a:cubicBezTo>
                    <a:close/>
                    <a:moveTo>
                      <a:pt x="22" y="13"/>
                    </a:moveTo>
                    <a:cubicBezTo>
                      <a:pt x="22" y="13"/>
                      <a:pt x="22" y="13"/>
                      <a:pt x="23" y="14"/>
                    </a:cubicBezTo>
                    <a:cubicBezTo>
                      <a:pt x="22" y="14"/>
                      <a:pt x="22" y="14"/>
                      <a:pt x="22" y="14"/>
                    </a:cubicBezTo>
                    <a:cubicBezTo>
                      <a:pt x="22" y="14"/>
                      <a:pt x="22" y="13"/>
                      <a:pt x="22" y="13"/>
                    </a:cubicBezTo>
                    <a:close/>
                    <a:moveTo>
                      <a:pt x="26" y="12"/>
                    </a:moveTo>
                    <a:cubicBezTo>
                      <a:pt x="26" y="12"/>
                      <a:pt x="26" y="12"/>
                      <a:pt x="26" y="12"/>
                    </a:cubicBezTo>
                    <a:cubicBezTo>
                      <a:pt x="26" y="12"/>
                      <a:pt x="26" y="12"/>
                      <a:pt x="26" y="12"/>
                    </a:cubicBezTo>
                    <a:close/>
                    <a:moveTo>
                      <a:pt x="28" y="14"/>
                    </a:moveTo>
                    <a:cubicBezTo>
                      <a:pt x="28" y="14"/>
                      <a:pt x="28" y="14"/>
                      <a:pt x="28" y="14"/>
                    </a:cubicBezTo>
                    <a:cubicBezTo>
                      <a:pt x="28" y="14"/>
                      <a:pt x="28" y="14"/>
                      <a:pt x="28" y="14"/>
                    </a:cubicBezTo>
                    <a:cubicBezTo>
                      <a:pt x="28" y="14"/>
                      <a:pt x="28" y="14"/>
                      <a:pt x="28" y="14"/>
                    </a:cubicBezTo>
                    <a:close/>
                    <a:moveTo>
                      <a:pt x="33" y="13"/>
                    </a:moveTo>
                    <a:cubicBezTo>
                      <a:pt x="33" y="13"/>
                      <a:pt x="33" y="13"/>
                      <a:pt x="33" y="12"/>
                    </a:cubicBezTo>
                    <a:cubicBezTo>
                      <a:pt x="33" y="12"/>
                      <a:pt x="33" y="12"/>
                      <a:pt x="34" y="12"/>
                    </a:cubicBezTo>
                    <a:cubicBezTo>
                      <a:pt x="33" y="12"/>
                      <a:pt x="33" y="12"/>
                      <a:pt x="33" y="13"/>
                    </a:cubicBezTo>
                    <a:close/>
                    <a:moveTo>
                      <a:pt x="39" y="14"/>
                    </a:moveTo>
                    <a:cubicBezTo>
                      <a:pt x="38" y="13"/>
                      <a:pt x="38" y="13"/>
                      <a:pt x="37" y="13"/>
                    </a:cubicBezTo>
                    <a:cubicBezTo>
                      <a:pt x="37" y="12"/>
                      <a:pt x="36" y="12"/>
                      <a:pt x="35" y="12"/>
                    </a:cubicBezTo>
                    <a:cubicBezTo>
                      <a:pt x="35" y="12"/>
                      <a:pt x="35" y="12"/>
                      <a:pt x="35" y="12"/>
                    </a:cubicBezTo>
                    <a:cubicBezTo>
                      <a:pt x="35" y="11"/>
                      <a:pt x="36" y="12"/>
                      <a:pt x="36" y="11"/>
                    </a:cubicBezTo>
                    <a:cubicBezTo>
                      <a:pt x="38" y="12"/>
                      <a:pt x="39" y="12"/>
                      <a:pt x="39" y="14"/>
                    </a:cubicBezTo>
                    <a:cubicBezTo>
                      <a:pt x="39" y="14"/>
                      <a:pt x="39" y="14"/>
                      <a:pt x="39" y="14"/>
                    </a:cubicBezTo>
                    <a:cubicBezTo>
                      <a:pt x="39" y="14"/>
                      <a:pt x="39" y="14"/>
                      <a:pt x="39" y="14"/>
                    </a:cubicBezTo>
                    <a:close/>
                    <a:moveTo>
                      <a:pt x="47" y="13"/>
                    </a:moveTo>
                    <a:cubicBezTo>
                      <a:pt x="47" y="13"/>
                      <a:pt x="47" y="13"/>
                      <a:pt x="47" y="13"/>
                    </a:cubicBezTo>
                    <a:cubicBezTo>
                      <a:pt x="47" y="13"/>
                      <a:pt x="47" y="13"/>
                      <a:pt x="47" y="13"/>
                    </a:cubicBezTo>
                    <a:close/>
                    <a:moveTo>
                      <a:pt x="51" y="14"/>
                    </a:moveTo>
                    <a:cubicBezTo>
                      <a:pt x="51" y="14"/>
                      <a:pt x="51" y="13"/>
                      <a:pt x="51" y="13"/>
                    </a:cubicBezTo>
                    <a:cubicBezTo>
                      <a:pt x="51" y="13"/>
                      <a:pt x="51" y="13"/>
                      <a:pt x="51" y="13"/>
                    </a:cubicBezTo>
                    <a:cubicBezTo>
                      <a:pt x="53" y="13"/>
                      <a:pt x="52" y="11"/>
                      <a:pt x="54" y="13"/>
                    </a:cubicBezTo>
                    <a:cubicBezTo>
                      <a:pt x="53" y="13"/>
                      <a:pt x="53" y="14"/>
                      <a:pt x="51" y="14"/>
                    </a:cubicBezTo>
                    <a:close/>
                    <a:moveTo>
                      <a:pt x="56" y="14"/>
                    </a:moveTo>
                    <a:cubicBezTo>
                      <a:pt x="56" y="13"/>
                      <a:pt x="53" y="16"/>
                      <a:pt x="54" y="15"/>
                    </a:cubicBezTo>
                    <a:cubicBezTo>
                      <a:pt x="54" y="14"/>
                      <a:pt x="55" y="14"/>
                      <a:pt x="55" y="14"/>
                    </a:cubicBezTo>
                    <a:cubicBezTo>
                      <a:pt x="55" y="13"/>
                      <a:pt x="55" y="13"/>
                      <a:pt x="54" y="13"/>
                    </a:cubicBezTo>
                    <a:cubicBezTo>
                      <a:pt x="55" y="13"/>
                      <a:pt x="55" y="13"/>
                      <a:pt x="55" y="12"/>
                    </a:cubicBezTo>
                    <a:cubicBezTo>
                      <a:pt x="55" y="12"/>
                      <a:pt x="56" y="13"/>
                      <a:pt x="56" y="13"/>
                    </a:cubicBezTo>
                    <a:cubicBezTo>
                      <a:pt x="56" y="13"/>
                      <a:pt x="56" y="13"/>
                      <a:pt x="56" y="13"/>
                    </a:cubicBezTo>
                    <a:cubicBezTo>
                      <a:pt x="56" y="14"/>
                      <a:pt x="57" y="14"/>
                      <a:pt x="56" y="14"/>
                    </a:cubicBezTo>
                    <a:close/>
                    <a:moveTo>
                      <a:pt x="70" y="12"/>
                    </a:moveTo>
                    <a:cubicBezTo>
                      <a:pt x="69" y="12"/>
                      <a:pt x="69" y="13"/>
                      <a:pt x="70" y="14"/>
                    </a:cubicBezTo>
                    <a:cubicBezTo>
                      <a:pt x="69" y="14"/>
                      <a:pt x="69" y="14"/>
                      <a:pt x="69" y="14"/>
                    </a:cubicBezTo>
                    <a:cubicBezTo>
                      <a:pt x="69" y="14"/>
                      <a:pt x="69" y="14"/>
                      <a:pt x="69" y="14"/>
                    </a:cubicBezTo>
                    <a:cubicBezTo>
                      <a:pt x="69" y="14"/>
                      <a:pt x="69" y="14"/>
                      <a:pt x="69" y="14"/>
                    </a:cubicBezTo>
                    <a:cubicBezTo>
                      <a:pt x="69" y="14"/>
                      <a:pt x="68" y="14"/>
                      <a:pt x="68" y="14"/>
                    </a:cubicBezTo>
                    <a:cubicBezTo>
                      <a:pt x="68" y="14"/>
                      <a:pt x="67" y="14"/>
                      <a:pt x="66" y="14"/>
                    </a:cubicBezTo>
                    <a:cubicBezTo>
                      <a:pt x="66" y="14"/>
                      <a:pt x="66" y="14"/>
                      <a:pt x="66" y="14"/>
                    </a:cubicBezTo>
                    <a:cubicBezTo>
                      <a:pt x="66" y="14"/>
                      <a:pt x="66" y="14"/>
                      <a:pt x="66" y="14"/>
                    </a:cubicBezTo>
                    <a:cubicBezTo>
                      <a:pt x="66" y="14"/>
                      <a:pt x="66" y="14"/>
                      <a:pt x="66" y="14"/>
                    </a:cubicBezTo>
                    <a:cubicBezTo>
                      <a:pt x="65" y="14"/>
                      <a:pt x="64" y="14"/>
                      <a:pt x="64" y="13"/>
                    </a:cubicBezTo>
                    <a:cubicBezTo>
                      <a:pt x="65" y="13"/>
                      <a:pt x="65" y="12"/>
                      <a:pt x="65" y="12"/>
                    </a:cubicBezTo>
                    <a:cubicBezTo>
                      <a:pt x="65" y="12"/>
                      <a:pt x="65" y="12"/>
                      <a:pt x="65" y="13"/>
                    </a:cubicBezTo>
                    <a:cubicBezTo>
                      <a:pt x="66" y="12"/>
                      <a:pt x="68" y="11"/>
                      <a:pt x="68" y="10"/>
                    </a:cubicBezTo>
                    <a:cubicBezTo>
                      <a:pt x="68" y="11"/>
                      <a:pt x="69" y="11"/>
                      <a:pt x="69" y="11"/>
                    </a:cubicBezTo>
                    <a:cubicBezTo>
                      <a:pt x="69" y="11"/>
                      <a:pt x="69" y="11"/>
                      <a:pt x="69" y="11"/>
                    </a:cubicBezTo>
                    <a:cubicBezTo>
                      <a:pt x="69" y="11"/>
                      <a:pt x="69" y="11"/>
                      <a:pt x="69" y="11"/>
                    </a:cubicBezTo>
                    <a:cubicBezTo>
                      <a:pt x="69" y="11"/>
                      <a:pt x="69" y="12"/>
                      <a:pt x="70" y="12"/>
                    </a:cubicBezTo>
                    <a:close/>
                    <a:moveTo>
                      <a:pt x="77" y="15"/>
                    </a:moveTo>
                    <a:cubicBezTo>
                      <a:pt x="77" y="13"/>
                      <a:pt x="79" y="14"/>
                      <a:pt x="78" y="15"/>
                    </a:cubicBezTo>
                    <a:cubicBezTo>
                      <a:pt x="78" y="15"/>
                      <a:pt x="78" y="15"/>
                      <a:pt x="77" y="15"/>
                    </a:cubicBezTo>
                    <a:close/>
                    <a:moveTo>
                      <a:pt x="78" y="17"/>
                    </a:moveTo>
                    <a:cubicBezTo>
                      <a:pt x="77" y="17"/>
                      <a:pt x="78" y="16"/>
                      <a:pt x="78" y="15"/>
                    </a:cubicBezTo>
                    <a:cubicBezTo>
                      <a:pt x="78" y="15"/>
                      <a:pt x="78" y="15"/>
                      <a:pt x="78" y="15"/>
                    </a:cubicBezTo>
                    <a:cubicBezTo>
                      <a:pt x="79" y="15"/>
                      <a:pt x="79" y="15"/>
                      <a:pt x="79" y="15"/>
                    </a:cubicBezTo>
                    <a:cubicBezTo>
                      <a:pt x="79" y="16"/>
                      <a:pt x="79" y="17"/>
                      <a:pt x="78" y="17"/>
                    </a:cubicBezTo>
                    <a:close/>
                    <a:moveTo>
                      <a:pt x="79" y="14"/>
                    </a:moveTo>
                    <a:cubicBezTo>
                      <a:pt x="79" y="14"/>
                      <a:pt x="79" y="13"/>
                      <a:pt x="79" y="13"/>
                    </a:cubicBezTo>
                    <a:cubicBezTo>
                      <a:pt x="79" y="13"/>
                      <a:pt x="80" y="14"/>
                      <a:pt x="80" y="14"/>
                    </a:cubicBezTo>
                    <a:cubicBezTo>
                      <a:pt x="80" y="13"/>
                      <a:pt x="80" y="13"/>
                      <a:pt x="80" y="13"/>
                    </a:cubicBezTo>
                    <a:cubicBezTo>
                      <a:pt x="80" y="12"/>
                      <a:pt x="79" y="12"/>
                      <a:pt x="79" y="12"/>
                    </a:cubicBezTo>
                    <a:cubicBezTo>
                      <a:pt x="79" y="12"/>
                      <a:pt x="79" y="11"/>
                      <a:pt x="79" y="11"/>
                    </a:cubicBezTo>
                    <a:cubicBezTo>
                      <a:pt x="80" y="11"/>
                      <a:pt x="80" y="12"/>
                      <a:pt x="81" y="12"/>
                    </a:cubicBezTo>
                    <a:cubicBezTo>
                      <a:pt x="81" y="13"/>
                      <a:pt x="81" y="13"/>
                      <a:pt x="81" y="14"/>
                    </a:cubicBezTo>
                    <a:cubicBezTo>
                      <a:pt x="81" y="14"/>
                      <a:pt x="80" y="14"/>
                      <a:pt x="79" y="14"/>
                    </a:cubicBezTo>
                    <a:close/>
                    <a:moveTo>
                      <a:pt x="81" y="6"/>
                    </a:moveTo>
                    <a:cubicBezTo>
                      <a:pt x="81" y="6"/>
                      <a:pt x="81" y="7"/>
                      <a:pt x="81" y="7"/>
                    </a:cubicBezTo>
                    <a:cubicBezTo>
                      <a:pt x="81" y="7"/>
                      <a:pt x="81" y="7"/>
                      <a:pt x="80" y="7"/>
                    </a:cubicBezTo>
                    <a:cubicBezTo>
                      <a:pt x="80" y="7"/>
                      <a:pt x="80" y="7"/>
                      <a:pt x="80" y="6"/>
                    </a:cubicBezTo>
                    <a:cubicBezTo>
                      <a:pt x="81" y="6"/>
                      <a:pt x="81" y="6"/>
                      <a:pt x="81" y="6"/>
                    </a:cubicBezTo>
                    <a:close/>
                    <a:moveTo>
                      <a:pt x="59" y="5"/>
                    </a:moveTo>
                    <a:cubicBezTo>
                      <a:pt x="59" y="6"/>
                      <a:pt x="59" y="6"/>
                      <a:pt x="59" y="6"/>
                    </a:cubicBezTo>
                    <a:cubicBezTo>
                      <a:pt x="59" y="6"/>
                      <a:pt x="59" y="6"/>
                      <a:pt x="59" y="5"/>
                    </a:cubicBezTo>
                    <a:close/>
                    <a:moveTo>
                      <a:pt x="58" y="5"/>
                    </a:moveTo>
                    <a:cubicBezTo>
                      <a:pt x="59" y="5"/>
                      <a:pt x="59" y="5"/>
                      <a:pt x="59" y="6"/>
                    </a:cubicBezTo>
                    <a:cubicBezTo>
                      <a:pt x="58" y="6"/>
                      <a:pt x="58" y="5"/>
                      <a:pt x="58" y="5"/>
                    </a:cubicBezTo>
                    <a:cubicBezTo>
                      <a:pt x="58" y="5"/>
                      <a:pt x="58" y="5"/>
                      <a:pt x="58" y="5"/>
                    </a:cubicBezTo>
                    <a:cubicBezTo>
                      <a:pt x="58" y="5"/>
                      <a:pt x="58" y="5"/>
                      <a:pt x="58" y="5"/>
                    </a:cubicBezTo>
                    <a:close/>
                    <a:moveTo>
                      <a:pt x="50" y="11"/>
                    </a:moveTo>
                    <a:cubicBezTo>
                      <a:pt x="50" y="11"/>
                      <a:pt x="50" y="11"/>
                      <a:pt x="50" y="11"/>
                    </a:cubicBezTo>
                    <a:cubicBezTo>
                      <a:pt x="50" y="11"/>
                      <a:pt x="51" y="11"/>
                      <a:pt x="51" y="11"/>
                    </a:cubicBezTo>
                    <a:cubicBezTo>
                      <a:pt x="51" y="12"/>
                      <a:pt x="50" y="12"/>
                      <a:pt x="51" y="13"/>
                    </a:cubicBezTo>
                    <a:cubicBezTo>
                      <a:pt x="51" y="13"/>
                      <a:pt x="50" y="13"/>
                      <a:pt x="51" y="12"/>
                    </a:cubicBezTo>
                    <a:cubicBezTo>
                      <a:pt x="50" y="12"/>
                      <a:pt x="50" y="12"/>
                      <a:pt x="49" y="12"/>
                    </a:cubicBezTo>
                    <a:cubicBezTo>
                      <a:pt x="49" y="11"/>
                      <a:pt x="49" y="11"/>
                      <a:pt x="48" y="10"/>
                    </a:cubicBezTo>
                    <a:cubicBezTo>
                      <a:pt x="49" y="10"/>
                      <a:pt x="49" y="11"/>
                      <a:pt x="50" y="11"/>
                    </a:cubicBezTo>
                    <a:close/>
                    <a:moveTo>
                      <a:pt x="33" y="9"/>
                    </a:moveTo>
                    <a:cubicBezTo>
                      <a:pt x="33" y="9"/>
                      <a:pt x="33" y="9"/>
                      <a:pt x="33" y="9"/>
                    </a:cubicBezTo>
                    <a:cubicBezTo>
                      <a:pt x="32" y="9"/>
                      <a:pt x="32" y="9"/>
                      <a:pt x="32" y="9"/>
                    </a:cubicBezTo>
                    <a:cubicBezTo>
                      <a:pt x="32" y="9"/>
                      <a:pt x="32" y="9"/>
                      <a:pt x="32" y="8"/>
                    </a:cubicBezTo>
                    <a:cubicBezTo>
                      <a:pt x="33" y="8"/>
                      <a:pt x="33" y="8"/>
                      <a:pt x="33" y="8"/>
                    </a:cubicBezTo>
                    <a:cubicBezTo>
                      <a:pt x="33" y="8"/>
                      <a:pt x="33" y="7"/>
                      <a:pt x="33" y="7"/>
                    </a:cubicBezTo>
                    <a:cubicBezTo>
                      <a:pt x="33" y="8"/>
                      <a:pt x="33" y="8"/>
                      <a:pt x="33" y="9"/>
                    </a:cubicBezTo>
                    <a:close/>
                    <a:moveTo>
                      <a:pt x="20" y="4"/>
                    </a:moveTo>
                    <a:cubicBezTo>
                      <a:pt x="20" y="5"/>
                      <a:pt x="20" y="5"/>
                      <a:pt x="20" y="5"/>
                    </a:cubicBezTo>
                    <a:cubicBezTo>
                      <a:pt x="20" y="5"/>
                      <a:pt x="20" y="5"/>
                      <a:pt x="20" y="5"/>
                    </a:cubicBezTo>
                    <a:cubicBezTo>
                      <a:pt x="20" y="5"/>
                      <a:pt x="20" y="5"/>
                      <a:pt x="20" y="4"/>
                    </a:cubicBezTo>
                    <a:close/>
                    <a:moveTo>
                      <a:pt x="16" y="8"/>
                    </a:moveTo>
                    <a:cubicBezTo>
                      <a:pt x="16" y="8"/>
                      <a:pt x="16" y="9"/>
                      <a:pt x="16" y="9"/>
                    </a:cubicBezTo>
                    <a:cubicBezTo>
                      <a:pt x="16" y="9"/>
                      <a:pt x="16" y="9"/>
                      <a:pt x="16" y="9"/>
                    </a:cubicBezTo>
                    <a:cubicBezTo>
                      <a:pt x="16" y="8"/>
                      <a:pt x="16" y="8"/>
                      <a:pt x="16" y="8"/>
                    </a:cubicBezTo>
                    <a:close/>
                    <a:moveTo>
                      <a:pt x="12" y="13"/>
                    </a:moveTo>
                    <a:cubicBezTo>
                      <a:pt x="12" y="13"/>
                      <a:pt x="11" y="13"/>
                      <a:pt x="11" y="13"/>
                    </a:cubicBezTo>
                    <a:cubicBezTo>
                      <a:pt x="11" y="13"/>
                      <a:pt x="11" y="13"/>
                      <a:pt x="11" y="13"/>
                    </a:cubicBezTo>
                    <a:cubicBezTo>
                      <a:pt x="11" y="13"/>
                      <a:pt x="11" y="12"/>
                      <a:pt x="11" y="12"/>
                    </a:cubicBezTo>
                    <a:cubicBezTo>
                      <a:pt x="11" y="12"/>
                      <a:pt x="12" y="12"/>
                      <a:pt x="12" y="12"/>
                    </a:cubicBezTo>
                    <a:cubicBezTo>
                      <a:pt x="12" y="12"/>
                      <a:pt x="12" y="12"/>
                      <a:pt x="12" y="13"/>
                    </a:cubicBezTo>
                    <a:close/>
                    <a:moveTo>
                      <a:pt x="16" y="7"/>
                    </a:moveTo>
                    <a:cubicBezTo>
                      <a:pt x="16" y="7"/>
                      <a:pt x="16" y="7"/>
                      <a:pt x="16" y="7"/>
                    </a:cubicBezTo>
                    <a:cubicBezTo>
                      <a:pt x="16" y="6"/>
                      <a:pt x="16" y="6"/>
                      <a:pt x="16" y="6"/>
                    </a:cubicBezTo>
                    <a:cubicBezTo>
                      <a:pt x="16" y="6"/>
                      <a:pt x="16" y="6"/>
                      <a:pt x="16" y="7"/>
                    </a:cubicBezTo>
                    <a:close/>
                    <a:moveTo>
                      <a:pt x="12" y="6"/>
                    </a:moveTo>
                    <a:cubicBezTo>
                      <a:pt x="12" y="6"/>
                      <a:pt x="12" y="6"/>
                      <a:pt x="12" y="6"/>
                    </a:cubicBezTo>
                    <a:cubicBezTo>
                      <a:pt x="11" y="6"/>
                      <a:pt x="11" y="6"/>
                      <a:pt x="11" y="6"/>
                    </a:cubicBezTo>
                    <a:cubicBezTo>
                      <a:pt x="11" y="6"/>
                      <a:pt x="12" y="6"/>
                      <a:pt x="12" y="6"/>
                    </a:cubicBezTo>
                    <a:close/>
                    <a:moveTo>
                      <a:pt x="6" y="10"/>
                    </a:moveTo>
                    <a:cubicBezTo>
                      <a:pt x="7" y="11"/>
                      <a:pt x="7" y="11"/>
                      <a:pt x="8" y="11"/>
                    </a:cubicBezTo>
                    <a:cubicBezTo>
                      <a:pt x="8" y="12"/>
                      <a:pt x="7" y="12"/>
                      <a:pt x="7" y="12"/>
                    </a:cubicBezTo>
                    <a:cubicBezTo>
                      <a:pt x="6" y="13"/>
                      <a:pt x="7" y="11"/>
                      <a:pt x="5" y="11"/>
                    </a:cubicBezTo>
                    <a:cubicBezTo>
                      <a:pt x="5" y="11"/>
                      <a:pt x="5" y="12"/>
                      <a:pt x="5" y="12"/>
                    </a:cubicBezTo>
                    <a:cubicBezTo>
                      <a:pt x="5" y="12"/>
                      <a:pt x="5" y="12"/>
                      <a:pt x="5" y="12"/>
                    </a:cubicBezTo>
                    <a:cubicBezTo>
                      <a:pt x="5" y="11"/>
                      <a:pt x="5" y="11"/>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3071"/>
              <p:cNvSpPr/>
              <p:nvPr/>
            </p:nvSpPr>
            <p:spPr bwMode="auto">
              <a:xfrm>
                <a:off x="5753" y="2417"/>
                <a:ext cx="4" cy="4"/>
              </a:xfrm>
              <a:custGeom>
                <a:avLst/>
                <a:gdLst>
                  <a:gd name="T0" fmla="*/ 0 w 2"/>
                  <a:gd name="T1" fmla="*/ 2 h 2"/>
                  <a:gd name="T2" fmla="*/ 1 w 2"/>
                  <a:gd name="T3" fmla="*/ 0 h 2"/>
                  <a:gd name="T4" fmla="*/ 0 w 2"/>
                  <a:gd name="T5" fmla="*/ 2 h 2"/>
                </a:gdLst>
                <a:ahLst/>
                <a:cxnLst>
                  <a:cxn ang="0">
                    <a:pos x="T0" y="T1"/>
                  </a:cxn>
                  <a:cxn ang="0">
                    <a:pos x="T2" y="T3"/>
                  </a:cxn>
                  <a:cxn ang="0">
                    <a:pos x="T4" y="T5"/>
                  </a:cxn>
                </a:cxnLst>
                <a:rect l="0" t="0" r="r" b="b"/>
                <a:pathLst>
                  <a:path w="2" h="2">
                    <a:moveTo>
                      <a:pt x="0" y="2"/>
                    </a:moveTo>
                    <a:cubicBezTo>
                      <a:pt x="1" y="2"/>
                      <a:pt x="2"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3072"/>
              <p:cNvSpPr/>
              <p:nvPr/>
            </p:nvSpPr>
            <p:spPr bwMode="auto">
              <a:xfrm>
                <a:off x="5802" y="2689"/>
                <a:ext cx="4" cy="4"/>
              </a:xfrm>
              <a:custGeom>
                <a:avLst/>
                <a:gdLst>
                  <a:gd name="T0" fmla="*/ 0 w 2"/>
                  <a:gd name="T1" fmla="*/ 1 h 2"/>
                  <a:gd name="T2" fmla="*/ 1 w 2"/>
                  <a:gd name="T3" fmla="*/ 2 h 2"/>
                  <a:gd name="T4" fmla="*/ 1 w 2"/>
                  <a:gd name="T5" fmla="*/ 0 h 2"/>
                  <a:gd name="T6" fmla="*/ 0 w 2"/>
                  <a:gd name="T7" fmla="*/ 1 h 2"/>
                </a:gdLst>
                <a:ahLst/>
                <a:cxnLst>
                  <a:cxn ang="0">
                    <a:pos x="T0" y="T1"/>
                  </a:cxn>
                  <a:cxn ang="0">
                    <a:pos x="T2" y="T3"/>
                  </a:cxn>
                  <a:cxn ang="0">
                    <a:pos x="T4" y="T5"/>
                  </a:cxn>
                  <a:cxn ang="0">
                    <a:pos x="T6" y="T7"/>
                  </a:cxn>
                </a:cxnLst>
                <a:rect l="0" t="0" r="r" b="b"/>
                <a:pathLst>
                  <a:path w="2" h="2">
                    <a:moveTo>
                      <a:pt x="0" y="1"/>
                    </a:moveTo>
                    <a:cubicBezTo>
                      <a:pt x="1" y="1"/>
                      <a:pt x="1" y="2"/>
                      <a:pt x="1" y="2"/>
                    </a:cubicBezTo>
                    <a:cubicBezTo>
                      <a:pt x="1" y="1"/>
                      <a:pt x="2" y="1"/>
                      <a:pt x="1"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3073"/>
              <p:cNvSpPr/>
              <p:nvPr/>
            </p:nvSpPr>
            <p:spPr bwMode="auto">
              <a:xfrm>
                <a:off x="5535" y="2894"/>
                <a:ext cx="6" cy="6"/>
              </a:xfrm>
              <a:custGeom>
                <a:avLst/>
                <a:gdLst>
                  <a:gd name="T0" fmla="*/ 2 w 3"/>
                  <a:gd name="T1" fmla="*/ 2 h 3"/>
                  <a:gd name="T2" fmla="*/ 3 w 3"/>
                  <a:gd name="T3" fmla="*/ 2 h 3"/>
                  <a:gd name="T4" fmla="*/ 3 w 3"/>
                  <a:gd name="T5" fmla="*/ 1 h 3"/>
                  <a:gd name="T6" fmla="*/ 2 w 3"/>
                  <a:gd name="T7" fmla="*/ 2 h 3"/>
                </a:gdLst>
                <a:ahLst/>
                <a:cxnLst>
                  <a:cxn ang="0">
                    <a:pos x="T0" y="T1"/>
                  </a:cxn>
                  <a:cxn ang="0">
                    <a:pos x="T2" y="T3"/>
                  </a:cxn>
                  <a:cxn ang="0">
                    <a:pos x="T4" y="T5"/>
                  </a:cxn>
                  <a:cxn ang="0">
                    <a:pos x="T6" y="T7"/>
                  </a:cxn>
                </a:cxnLst>
                <a:rect l="0" t="0" r="r" b="b"/>
                <a:pathLst>
                  <a:path w="3" h="3">
                    <a:moveTo>
                      <a:pt x="2" y="2"/>
                    </a:moveTo>
                    <a:cubicBezTo>
                      <a:pt x="2" y="0"/>
                      <a:pt x="3" y="3"/>
                      <a:pt x="3" y="2"/>
                    </a:cubicBezTo>
                    <a:cubicBezTo>
                      <a:pt x="3" y="1"/>
                      <a:pt x="2" y="1"/>
                      <a:pt x="3" y="1"/>
                    </a:cubicBezTo>
                    <a:cubicBezTo>
                      <a:pt x="2" y="0"/>
                      <a:pt x="0"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3074"/>
              <p:cNvSpPr/>
              <p:nvPr/>
            </p:nvSpPr>
            <p:spPr bwMode="auto">
              <a:xfrm>
                <a:off x="5687" y="2822"/>
                <a:ext cx="4" cy="6"/>
              </a:xfrm>
              <a:custGeom>
                <a:avLst/>
                <a:gdLst>
                  <a:gd name="T0" fmla="*/ 1 w 2"/>
                  <a:gd name="T1" fmla="*/ 3 h 3"/>
                  <a:gd name="T2" fmla="*/ 1 w 2"/>
                  <a:gd name="T3" fmla="*/ 0 h 3"/>
                  <a:gd name="T4" fmla="*/ 1 w 2"/>
                  <a:gd name="T5" fmla="*/ 0 h 3"/>
                  <a:gd name="T6" fmla="*/ 0 w 2"/>
                  <a:gd name="T7" fmla="*/ 3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1" y="1"/>
                      <a:pt x="2" y="0"/>
                      <a:pt x="1" y="0"/>
                    </a:cubicBezTo>
                    <a:cubicBezTo>
                      <a:pt x="1" y="0"/>
                      <a:pt x="1" y="0"/>
                      <a:pt x="1" y="0"/>
                    </a:cubicBezTo>
                    <a:cubicBezTo>
                      <a:pt x="1" y="1"/>
                      <a:pt x="0" y="2"/>
                      <a:pt x="0"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3075"/>
              <p:cNvSpPr/>
              <p:nvPr/>
            </p:nvSpPr>
            <p:spPr bwMode="auto">
              <a:xfrm>
                <a:off x="5630" y="2824"/>
                <a:ext cx="10" cy="6"/>
              </a:xfrm>
              <a:custGeom>
                <a:avLst/>
                <a:gdLst>
                  <a:gd name="T0" fmla="*/ 1 w 5"/>
                  <a:gd name="T1" fmla="*/ 0 h 3"/>
                  <a:gd name="T2" fmla="*/ 1 w 5"/>
                  <a:gd name="T3" fmla="*/ 2 h 3"/>
                  <a:gd name="T4" fmla="*/ 5 w 5"/>
                  <a:gd name="T5" fmla="*/ 1 h 3"/>
                  <a:gd name="T6" fmla="*/ 1 w 5"/>
                  <a:gd name="T7" fmla="*/ 1 h 3"/>
                  <a:gd name="T8" fmla="*/ 1 w 5"/>
                  <a:gd name="T9" fmla="*/ 0 h 3"/>
                </a:gdLst>
                <a:ahLst/>
                <a:cxnLst>
                  <a:cxn ang="0">
                    <a:pos x="T0" y="T1"/>
                  </a:cxn>
                  <a:cxn ang="0">
                    <a:pos x="T2" y="T3"/>
                  </a:cxn>
                  <a:cxn ang="0">
                    <a:pos x="T4" y="T5"/>
                  </a:cxn>
                  <a:cxn ang="0">
                    <a:pos x="T6" y="T7"/>
                  </a:cxn>
                  <a:cxn ang="0">
                    <a:pos x="T8" y="T9"/>
                  </a:cxn>
                </a:cxnLst>
                <a:rect l="0" t="0" r="r" b="b"/>
                <a:pathLst>
                  <a:path w="5" h="3">
                    <a:moveTo>
                      <a:pt x="1" y="0"/>
                    </a:moveTo>
                    <a:cubicBezTo>
                      <a:pt x="0" y="1"/>
                      <a:pt x="1" y="1"/>
                      <a:pt x="1" y="2"/>
                    </a:cubicBezTo>
                    <a:cubicBezTo>
                      <a:pt x="3" y="3"/>
                      <a:pt x="3" y="2"/>
                      <a:pt x="5" y="1"/>
                    </a:cubicBezTo>
                    <a:cubicBezTo>
                      <a:pt x="3" y="1"/>
                      <a:pt x="3" y="2"/>
                      <a:pt x="1" y="1"/>
                    </a:cubicBezTo>
                    <a:cubicBezTo>
                      <a:pt x="1"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3076"/>
              <p:cNvSpPr/>
              <p:nvPr/>
            </p:nvSpPr>
            <p:spPr bwMode="auto">
              <a:xfrm>
                <a:off x="5664" y="2822"/>
                <a:ext cx="7" cy="10"/>
              </a:xfrm>
              <a:custGeom>
                <a:avLst/>
                <a:gdLst>
                  <a:gd name="T0" fmla="*/ 1 w 3"/>
                  <a:gd name="T1" fmla="*/ 3 h 5"/>
                  <a:gd name="T2" fmla="*/ 3 w 3"/>
                  <a:gd name="T3" fmla="*/ 3 h 5"/>
                  <a:gd name="T4" fmla="*/ 2 w 3"/>
                  <a:gd name="T5" fmla="*/ 3 h 5"/>
                  <a:gd name="T6" fmla="*/ 0 w 3"/>
                  <a:gd name="T7" fmla="*/ 1 h 5"/>
                  <a:gd name="T8" fmla="*/ 0 w 3"/>
                  <a:gd name="T9" fmla="*/ 3 h 5"/>
                  <a:gd name="T10" fmla="*/ 1 w 3"/>
                  <a:gd name="T11" fmla="*/ 3 h 5"/>
                </a:gdLst>
                <a:ahLst/>
                <a:cxnLst>
                  <a:cxn ang="0">
                    <a:pos x="T0" y="T1"/>
                  </a:cxn>
                  <a:cxn ang="0">
                    <a:pos x="T2" y="T3"/>
                  </a:cxn>
                  <a:cxn ang="0">
                    <a:pos x="T4" y="T5"/>
                  </a:cxn>
                  <a:cxn ang="0">
                    <a:pos x="T6" y="T7"/>
                  </a:cxn>
                  <a:cxn ang="0">
                    <a:pos x="T8" y="T9"/>
                  </a:cxn>
                  <a:cxn ang="0">
                    <a:pos x="T10" y="T11"/>
                  </a:cxn>
                </a:cxnLst>
                <a:rect l="0" t="0" r="r" b="b"/>
                <a:pathLst>
                  <a:path w="3" h="5">
                    <a:moveTo>
                      <a:pt x="1" y="3"/>
                    </a:moveTo>
                    <a:cubicBezTo>
                      <a:pt x="2" y="5"/>
                      <a:pt x="2" y="3"/>
                      <a:pt x="3" y="3"/>
                    </a:cubicBezTo>
                    <a:cubicBezTo>
                      <a:pt x="3" y="2"/>
                      <a:pt x="2" y="2"/>
                      <a:pt x="2" y="3"/>
                    </a:cubicBezTo>
                    <a:cubicBezTo>
                      <a:pt x="2" y="1"/>
                      <a:pt x="1" y="0"/>
                      <a:pt x="0" y="1"/>
                    </a:cubicBezTo>
                    <a:cubicBezTo>
                      <a:pt x="0" y="1"/>
                      <a:pt x="0" y="2"/>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3077"/>
              <p:cNvSpPr/>
              <p:nvPr/>
            </p:nvSpPr>
            <p:spPr bwMode="auto">
              <a:xfrm>
                <a:off x="5788" y="2826"/>
                <a:ext cx="4" cy="4"/>
              </a:xfrm>
              <a:custGeom>
                <a:avLst/>
                <a:gdLst>
                  <a:gd name="T0" fmla="*/ 0 w 2"/>
                  <a:gd name="T1" fmla="*/ 0 h 2"/>
                  <a:gd name="T2" fmla="*/ 0 w 2"/>
                  <a:gd name="T3" fmla="*/ 2 h 2"/>
                  <a:gd name="T4" fmla="*/ 1 w 2"/>
                  <a:gd name="T5" fmla="*/ 2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2"/>
                      <a:pt x="0" y="2"/>
                    </a:cubicBezTo>
                    <a:cubicBezTo>
                      <a:pt x="0" y="2"/>
                      <a:pt x="0" y="2"/>
                      <a:pt x="1" y="2"/>
                    </a:cubicBezTo>
                    <a:cubicBezTo>
                      <a:pt x="1" y="2"/>
                      <a:pt x="1" y="2"/>
                      <a:pt x="1" y="2"/>
                    </a:cubicBezTo>
                    <a:cubicBezTo>
                      <a:pt x="0" y="2"/>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3078"/>
              <p:cNvSpPr/>
              <p:nvPr/>
            </p:nvSpPr>
            <p:spPr bwMode="auto">
              <a:xfrm>
                <a:off x="5874" y="2602"/>
                <a:ext cx="2" cy="4"/>
              </a:xfrm>
              <a:custGeom>
                <a:avLst/>
                <a:gdLst>
                  <a:gd name="T0" fmla="*/ 0 w 1"/>
                  <a:gd name="T1" fmla="*/ 0 h 2"/>
                  <a:gd name="T2" fmla="*/ 0 w 1"/>
                  <a:gd name="T3" fmla="*/ 1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1"/>
                      <a:pt x="0" y="1"/>
                    </a:cubicBezTo>
                    <a:cubicBezTo>
                      <a:pt x="0" y="1"/>
                      <a:pt x="1" y="2"/>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3079"/>
              <p:cNvSpPr/>
              <p:nvPr/>
            </p:nvSpPr>
            <p:spPr bwMode="auto">
              <a:xfrm>
                <a:off x="5872" y="2539"/>
                <a:ext cx="2" cy="2"/>
              </a:xfrm>
              <a:custGeom>
                <a:avLst/>
                <a:gdLst>
                  <a:gd name="T0" fmla="*/ 0 w 1"/>
                  <a:gd name="T1" fmla="*/ 1 h 1"/>
                  <a:gd name="T2" fmla="*/ 1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1" y="1"/>
                    </a:cubicBezTo>
                    <a:cubicBezTo>
                      <a:pt x="1" y="1"/>
                      <a:pt x="1" y="1"/>
                      <a:pt x="1"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3080"/>
              <p:cNvSpPr/>
              <p:nvPr/>
            </p:nvSpPr>
            <p:spPr bwMode="auto">
              <a:xfrm>
                <a:off x="5923" y="2534"/>
                <a:ext cx="2" cy="2"/>
              </a:xfrm>
              <a:custGeom>
                <a:avLst/>
                <a:gdLst>
                  <a:gd name="T0" fmla="*/ 0 w 1"/>
                  <a:gd name="T1" fmla="*/ 1 h 1"/>
                  <a:gd name="T2" fmla="*/ 1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1"/>
                      <a:pt x="1" y="1"/>
                    </a:cubicBezTo>
                    <a:cubicBezTo>
                      <a:pt x="1" y="1"/>
                      <a:pt x="1" y="0"/>
                      <a:pt x="1" y="0"/>
                    </a:cubicBezTo>
                    <a:cubicBezTo>
                      <a:pt x="1" y="0"/>
                      <a:pt x="1"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3081"/>
              <p:cNvSpPr/>
              <p:nvPr/>
            </p:nvSpPr>
            <p:spPr bwMode="auto">
              <a:xfrm>
                <a:off x="5917" y="2532"/>
                <a:ext cx="8" cy="9"/>
              </a:xfrm>
              <a:custGeom>
                <a:avLst/>
                <a:gdLst>
                  <a:gd name="T0" fmla="*/ 2 w 4"/>
                  <a:gd name="T1" fmla="*/ 0 h 4"/>
                  <a:gd name="T2" fmla="*/ 1 w 4"/>
                  <a:gd name="T3" fmla="*/ 3 h 4"/>
                  <a:gd name="T4" fmla="*/ 3 w 4"/>
                  <a:gd name="T5" fmla="*/ 3 h 4"/>
                  <a:gd name="T6" fmla="*/ 2 w 4"/>
                  <a:gd name="T7" fmla="*/ 2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2" y="1"/>
                      <a:pt x="0" y="2"/>
                      <a:pt x="1" y="3"/>
                    </a:cubicBezTo>
                    <a:cubicBezTo>
                      <a:pt x="2" y="3"/>
                      <a:pt x="4" y="4"/>
                      <a:pt x="3" y="3"/>
                    </a:cubicBezTo>
                    <a:cubicBezTo>
                      <a:pt x="3" y="2"/>
                      <a:pt x="2" y="2"/>
                      <a:pt x="2" y="2"/>
                    </a:cubicBezTo>
                    <a:cubicBezTo>
                      <a:pt x="2"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3082"/>
              <p:cNvSpPr/>
              <p:nvPr/>
            </p:nvSpPr>
            <p:spPr bwMode="auto">
              <a:xfrm>
                <a:off x="5962" y="2602"/>
                <a:ext cx="9" cy="4"/>
              </a:xfrm>
              <a:custGeom>
                <a:avLst/>
                <a:gdLst>
                  <a:gd name="T0" fmla="*/ 4 w 4"/>
                  <a:gd name="T1" fmla="*/ 2 h 2"/>
                  <a:gd name="T2" fmla="*/ 0 w 4"/>
                  <a:gd name="T3" fmla="*/ 0 h 2"/>
                  <a:gd name="T4" fmla="*/ 1 w 4"/>
                  <a:gd name="T5" fmla="*/ 1 h 2"/>
                  <a:gd name="T6" fmla="*/ 4 w 4"/>
                  <a:gd name="T7" fmla="*/ 2 h 2"/>
                </a:gdLst>
                <a:ahLst/>
                <a:cxnLst>
                  <a:cxn ang="0">
                    <a:pos x="T0" y="T1"/>
                  </a:cxn>
                  <a:cxn ang="0">
                    <a:pos x="T2" y="T3"/>
                  </a:cxn>
                  <a:cxn ang="0">
                    <a:pos x="T4" y="T5"/>
                  </a:cxn>
                  <a:cxn ang="0">
                    <a:pos x="T6" y="T7"/>
                  </a:cxn>
                </a:cxnLst>
                <a:rect l="0" t="0" r="r" b="b"/>
                <a:pathLst>
                  <a:path w="4" h="2">
                    <a:moveTo>
                      <a:pt x="4" y="2"/>
                    </a:moveTo>
                    <a:cubicBezTo>
                      <a:pt x="4" y="0"/>
                      <a:pt x="1" y="0"/>
                      <a:pt x="0" y="0"/>
                    </a:cubicBezTo>
                    <a:cubicBezTo>
                      <a:pt x="1" y="1"/>
                      <a:pt x="1" y="1"/>
                      <a:pt x="1" y="1"/>
                    </a:cubicBezTo>
                    <a:cubicBezTo>
                      <a:pt x="2" y="1"/>
                      <a:pt x="3"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3083"/>
              <p:cNvSpPr/>
              <p:nvPr/>
            </p:nvSpPr>
            <p:spPr bwMode="auto">
              <a:xfrm>
                <a:off x="5847" y="2600"/>
                <a:ext cx="2" cy="2"/>
              </a:xfrm>
              <a:custGeom>
                <a:avLst/>
                <a:gdLst>
                  <a:gd name="T0" fmla="*/ 0 w 1"/>
                  <a:gd name="T1" fmla="*/ 1 h 1"/>
                  <a:gd name="T2" fmla="*/ 1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1"/>
                    </a:cubicBezTo>
                    <a:cubicBezTo>
                      <a:pt x="1" y="0"/>
                      <a:pt x="1" y="0"/>
                      <a:pt x="1" y="0"/>
                    </a:cubicBezTo>
                    <a:cubicBezTo>
                      <a:pt x="1"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3084"/>
              <p:cNvSpPr/>
              <p:nvPr/>
            </p:nvSpPr>
            <p:spPr bwMode="auto">
              <a:xfrm>
                <a:off x="5927" y="2536"/>
                <a:ext cx="7" cy="5"/>
              </a:xfrm>
              <a:custGeom>
                <a:avLst/>
                <a:gdLst>
                  <a:gd name="T0" fmla="*/ 3 w 3"/>
                  <a:gd name="T1" fmla="*/ 1 h 2"/>
                  <a:gd name="T2" fmla="*/ 3 w 3"/>
                  <a:gd name="T3" fmla="*/ 1 h 2"/>
                </a:gdLst>
                <a:ahLst/>
                <a:cxnLst>
                  <a:cxn ang="0">
                    <a:pos x="T0" y="T1"/>
                  </a:cxn>
                  <a:cxn ang="0">
                    <a:pos x="T2" y="T3"/>
                  </a:cxn>
                </a:cxnLst>
                <a:rect l="0" t="0" r="r" b="b"/>
                <a:pathLst>
                  <a:path w="3" h="2">
                    <a:moveTo>
                      <a:pt x="3" y="1"/>
                    </a:moveTo>
                    <a:cubicBezTo>
                      <a:pt x="0" y="0"/>
                      <a:pt x="3"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3085"/>
              <p:cNvSpPr/>
              <p:nvPr/>
            </p:nvSpPr>
            <p:spPr bwMode="auto">
              <a:xfrm>
                <a:off x="5884" y="2596"/>
                <a:ext cx="6" cy="4"/>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2" y="0"/>
                      <a:pt x="1" y="1"/>
                      <a:pt x="1" y="1"/>
                    </a:cubicBezTo>
                    <a:cubicBezTo>
                      <a:pt x="0" y="2"/>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3086"/>
              <p:cNvSpPr/>
              <p:nvPr/>
            </p:nvSpPr>
            <p:spPr bwMode="auto">
              <a:xfrm>
                <a:off x="5915" y="2600"/>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0"/>
                      <a:pt x="0" y="0"/>
                    </a:cubicBezTo>
                    <a:cubicBezTo>
                      <a:pt x="0" y="1"/>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3087"/>
              <p:cNvSpPr/>
              <p:nvPr/>
            </p:nvSpPr>
            <p:spPr bwMode="auto">
              <a:xfrm>
                <a:off x="5884" y="2602"/>
                <a:ext cx="8" cy="8"/>
              </a:xfrm>
              <a:custGeom>
                <a:avLst/>
                <a:gdLst>
                  <a:gd name="T0" fmla="*/ 4 w 4"/>
                  <a:gd name="T1" fmla="*/ 1 h 4"/>
                  <a:gd name="T2" fmla="*/ 2 w 4"/>
                  <a:gd name="T3" fmla="*/ 0 h 4"/>
                  <a:gd name="T4" fmla="*/ 4 w 4"/>
                  <a:gd name="T5" fmla="*/ 1 h 4"/>
                </a:gdLst>
                <a:ahLst/>
                <a:cxnLst>
                  <a:cxn ang="0">
                    <a:pos x="T0" y="T1"/>
                  </a:cxn>
                  <a:cxn ang="0">
                    <a:pos x="T2" y="T3"/>
                  </a:cxn>
                  <a:cxn ang="0">
                    <a:pos x="T4" y="T5"/>
                  </a:cxn>
                </a:cxnLst>
                <a:rect l="0" t="0" r="r" b="b"/>
                <a:pathLst>
                  <a:path w="4" h="4">
                    <a:moveTo>
                      <a:pt x="4" y="1"/>
                    </a:moveTo>
                    <a:cubicBezTo>
                      <a:pt x="2" y="2"/>
                      <a:pt x="3" y="0"/>
                      <a:pt x="2" y="0"/>
                    </a:cubicBezTo>
                    <a:cubicBezTo>
                      <a:pt x="0" y="2"/>
                      <a:pt x="3" y="4"/>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3088"/>
              <p:cNvSpPr>
                <a:spLocks noEditPoints="1"/>
              </p:cNvSpPr>
              <p:nvPr/>
            </p:nvSpPr>
            <p:spPr bwMode="auto">
              <a:xfrm>
                <a:off x="6083" y="2867"/>
                <a:ext cx="29" cy="25"/>
              </a:xfrm>
              <a:custGeom>
                <a:avLst/>
                <a:gdLst>
                  <a:gd name="T0" fmla="*/ 4 w 14"/>
                  <a:gd name="T1" fmla="*/ 8 h 12"/>
                  <a:gd name="T2" fmla="*/ 3 w 14"/>
                  <a:gd name="T3" fmla="*/ 6 h 12"/>
                  <a:gd name="T4" fmla="*/ 1 w 14"/>
                  <a:gd name="T5" fmla="*/ 5 h 12"/>
                  <a:gd name="T6" fmla="*/ 0 w 14"/>
                  <a:gd name="T7" fmla="*/ 8 h 12"/>
                  <a:gd name="T8" fmla="*/ 2 w 14"/>
                  <a:gd name="T9" fmla="*/ 7 h 12"/>
                  <a:gd name="T10" fmla="*/ 2 w 14"/>
                  <a:gd name="T11" fmla="*/ 8 h 12"/>
                  <a:gd name="T12" fmla="*/ 7 w 14"/>
                  <a:gd name="T13" fmla="*/ 10 h 12"/>
                  <a:gd name="T14" fmla="*/ 10 w 14"/>
                  <a:gd name="T15" fmla="*/ 12 h 12"/>
                  <a:gd name="T16" fmla="*/ 11 w 14"/>
                  <a:gd name="T17" fmla="*/ 10 h 12"/>
                  <a:gd name="T18" fmla="*/ 12 w 14"/>
                  <a:gd name="T19" fmla="*/ 9 h 12"/>
                  <a:gd name="T20" fmla="*/ 13 w 14"/>
                  <a:gd name="T21" fmla="*/ 9 h 12"/>
                  <a:gd name="T22" fmla="*/ 14 w 14"/>
                  <a:gd name="T23" fmla="*/ 7 h 12"/>
                  <a:gd name="T24" fmla="*/ 10 w 14"/>
                  <a:gd name="T25" fmla="*/ 5 h 12"/>
                  <a:gd name="T26" fmla="*/ 9 w 14"/>
                  <a:gd name="T27" fmla="*/ 1 h 12"/>
                  <a:gd name="T28" fmla="*/ 9 w 14"/>
                  <a:gd name="T29" fmla="*/ 0 h 12"/>
                  <a:gd name="T30" fmla="*/ 7 w 14"/>
                  <a:gd name="T31" fmla="*/ 1 h 12"/>
                  <a:gd name="T32" fmla="*/ 8 w 14"/>
                  <a:gd name="T33" fmla="*/ 3 h 12"/>
                  <a:gd name="T34" fmla="*/ 6 w 14"/>
                  <a:gd name="T35" fmla="*/ 6 h 12"/>
                  <a:gd name="T36" fmla="*/ 5 w 14"/>
                  <a:gd name="T37" fmla="*/ 5 h 12"/>
                  <a:gd name="T38" fmla="*/ 4 w 14"/>
                  <a:gd name="T39" fmla="*/ 8 h 12"/>
                  <a:gd name="T40" fmla="*/ 11 w 14"/>
                  <a:gd name="T41" fmla="*/ 7 h 12"/>
                  <a:gd name="T42" fmla="*/ 11 w 14"/>
                  <a:gd name="T43" fmla="*/ 8 h 12"/>
                  <a:gd name="T44" fmla="*/ 11 w 14"/>
                  <a:gd name="T45"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2">
                    <a:moveTo>
                      <a:pt x="4" y="8"/>
                    </a:moveTo>
                    <a:cubicBezTo>
                      <a:pt x="3" y="8"/>
                      <a:pt x="3" y="6"/>
                      <a:pt x="3" y="6"/>
                    </a:cubicBezTo>
                    <a:cubicBezTo>
                      <a:pt x="2" y="6"/>
                      <a:pt x="2" y="5"/>
                      <a:pt x="1" y="5"/>
                    </a:cubicBezTo>
                    <a:cubicBezTo>
                      <a:pt x="0" y="6"/>
                      <a:pt x="0" y="7"/>
                      <a:pt x="0" y="8"/>
                    </a:cubicBezTo>
                    <a:cubicBezTo>
                      <a:pt x="2" y="9"/>
                      <a:pt x="1" y="7"/>
                      <a:pt x="2" y="7"/>
                    </a:cubicBezTo>
                    <a:cubicBezTo>
                      <a:pt x="2" y="7"/>
                      <a:pt x="2" y="7"/>
                      <a:pt x="2" y="8"/>
                    </a:cubicBezTo>
                    <a:cubicBezTo>
                      <a:pt x="4" y="7"/>
                      <a:pt x="4" y="10"/>
                      <a:pt x="7" y="10"/>
                    </a:cubicBezTo>
                    <a:cubicBezTo>
                      <a:pt x="7" y="11"/>
                      <a:pt x="8" y="12"/>
                      <a:pt x="10" y="12"/>
                    </a:cubicBezTo>
                    <a:cubicBezTo>
                      <a:pt x="9" y="10"/>
                      <a:pt x="10" y="10"/>
                      <a:pt x="11" y="10"/>
                    </a:cubicBezTo>
                    <a:cubicBezTo>
                      <a:pt x="11" y="9"/>
                      <a:pt x="11" y="9"/>
                      <a:pt x="12" y="9"/>
                    </a:cubicBezTo>
                    <a:cubicBezTo>
                      <a:pt x="12" y="9"/>
                      <a:pt x="13" y="9"/>
                      <a:pt x="13" y="9"/>
                    </a:cubicBezTo>
                    <a:cubicBezTo>
                      <a:pt x="13" y="8"/>
                      <a:pt x="14" y="8"/>
                      <a:pt x="14" y="7"/>
                    </a:cubicBezTo>
                    <a:cubicBezTo>
                      <a:pt x="12" y="6"/>
                      <a:pt x="10" y="6"/>
                      <a:pt x="10" y="5"/>
                    </a:cubicBezTo>
                    <a:cubicBezTo>
                      <a:pt x="11" y="4"/>
                      <a:pt x="10" y="2"/>
                      <a:pt x="9" y="1"/>
                    </a:cubicBezTo>
                    <a:cubicBezTo>
                      <a:pt x="10" y="1"/>
                      <a:pt x="10" y="0"/>
                      <a:pt x="9" y="0"/>
                    </a:cubicBezTo>
                    <a:cubicBezTo>
                      <a:pt x="9" y="1"/>
                      <a:pt x="8" y="1"/>
                      <a:pt x="7" y="1"/>
                    </a:cubicBezTo>
                    <a:cubicBezTo>
                      <a:pt x="7" y="2"/>
                      <a:pt x="9" y="3"/>
                      <a:pt x="8" y="3"/>
                    </a:cubicBezTo>
                    <a:cubicBezTo>
                      <a:pt x="7" y="3"/>
                      <a:pt x="8" y="6"/>
                      <a:pt x="6" y="6"/>
                    </a:cubicBezTo>
                    <a:cubicBezTo>
                      <a:pt x="5" y="6"/>
                      <a:pt x="6" y="4"/>
                      <a:pt x="5" y="5"/>
                    </a:cubicBezTo>
                    <a:cubicBezTo>
                      <a:pt x="4" y="6"/>
                      <a:pt x="6" y="8"/>
                      <a:pt x="4" y="8"/>
                    </a:cubicBezTo>
                    <a:close/>
                    <a:moveTo>
                      <a:pt x="11" y="7"/>
                    </a:moveTo>
                    <a:cubicBezTo>
                      <a:pt x="12" y="6"/>
                      <a:pt x="12" y="9"/>
                      <a:pt x="11" y="8"/>
                    </a:cubicBezTo>
                    <a:cubicBezTo>
                      <a:pt x="11" y="8"/>
                      <a:pt x="11" y="7"/>
                      <a:pt x="1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3089"/>
              <p:cNvSpPr/>
              <p:nvPr/>
            </p:nvSpPr>
            <p:spPr bwMode="auto">
              <a:xfrm>
                <a:off x="6143" y="2869"/>
                <a:ext cx="6" cy="9"/>
              </a:xfrm>
              <a:custGeom>
                <a:avLst/>
                <a:gdLst>
                  <a:gd name="T0" fmla="*/ 2 w 3"/>
                  <a:gd name="T1" fmla="*/ 0 h 4"/>
                  <a:gd name="T2" fmla="*/ 0 w 3"/>
                  <a:gd name="T3" fmla="*/ 0 h 4"/>
                  <a:gd name="T4" fmla="*/ 0 w 3"/>
                  <a:gd name="T5" fmla="*/ 2 h 4"/>
                  <a:gd name="T6" fmla="*/ 2 w 3"/>
                  <a:gd name="T7" fmla="*/ 3 h 4"/>
                  <a:gd name="T8" fmla="*/ 3 w 3"/>
                  <a:gd name="T9" fmla="*/ 4 h 4"/>
                  <a:gd name="T10" fmla="*/ 2 w 3"/>
                  <a:gd name="T11" fmla="*/ 2 h 4"/>
                  <a:gd name="T12" fmla="*/ 2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0"/>
                    </a:moveTo>
                    <a:cubicBezTo>
                      <a:pt x="2" y="1"/>
                      <a:pt x="2" y="0"/>
                      <a:pt x="0" y="0"/>
                    </a:cubicBezTo>
                    <a:cubicBezTo>
                      <a:pt x="0" y="1"/>
                      <a:pt x="0" y="1"/>
                      <a:pt x="0" y="2"/>
                    </a:cubicBezTo>
                    <a:cubicBezTo>
                      <a:pt x="1" y="2"/>
                      <a:pt x="2" y="2"/>
                      <a:pt x="2" y="3"/>
                    </a:cubicBezTo>
                    <a:cubicBezTo>
                      <a:pt x="2" y="3"/>
                      <a:pt x="2" y="4"/>
                      <a:pt x="3" y="4"/>
                    </a:cubicBezTo>
                    <a:cubicBezTo>
                      <a:pt x="3" y="3"/>
                      <a:pt x="2" y="3"/>
                      <a:pt x="2" y="2"/>
                    </a:cubicBezTo>
                    <a:cubicBezTo>
                      <a:pt x="3" y="2"/>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3090"/>
              <p:cNvSpPr/>
              <p:nvPr/>
            </p:nvSpPr>
            <p:spPr bwMode="auto">
              <a:xfrm>
                <a:off x="6104" y="2974"/>
                <a:ext cx="2" cy="2"/>
              </a:xfrm>
              <a:custGeom>
                <a:avLst/>
                <a:gdLst>
                  <a:gd name="T0" fmla="*/ 0 w 1"/>
                  <a:gd name="T1" fmla="*/ 1 h 1"/>
                  <a:gd name="T2" fmla="*/ 1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1" y="1"/>
                    </a:cubicBezTo>
                    <a:cubicBezTo>
                      <a:pt x="1" y="0"/>
                      <a:pt x="1" y="0"/>
                      <a:pt x="1" y="0"/>
                    </a:cubicBez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3091"/>
              <p:cNvSpPr/>
              <p:nvPr/>
            </p:nvSpPr>
            <p:spPr bwMode="auto">
              <a:xfrm>
                <a:off x="6112" y="2888"/>
                <a:ext cx="8" cy="12"/>
              </a:xfrm>
              <a:custGeom>
                <a:avLst/>
                <a:gdLst>
                  <a:gd name="T0" fmla="*/ 0 w 4"/>
                  <a:gd name="T1" fmla="*/ 3 h 6"/>
                  <a:gd name="T2" fmla="*/ 1 w 4"/>
                  <a:gd name="T3" fmla="*/ 4 h 6"/>
                  <a:gd name="T4" fmla="*/ 0 w 4"/>
                  <a:gd name="T5" fmla="*/ 4 h 6"/>
                  <a:gd name="T6" fmla="*/ 0 w 4"/>
                  <a:gd name="T7" fmla="*/ 5 h 6"/>
                  <a:gd name="T8" fmla="*/ 1 w 4"/>
                  <a:gd name="T9" fmla="*/ 4 h 6"/>
                  <a:gd name="T10" fmla="*/ 1 w 4"/>
                  <a:gd name="T11" fmla="*/ 6 h 6"/>
                  <a:gd name="T12" fmla="*/ 3 w 4"/>
                  <a:gd name="T13" fmla="*/ 5 h 6"/>
                  <a:gd name="T14" fmla="*/ 2 w 4"/>
                  <a:gd name="T15" fmla="*/ 4 h 6"/>
                  <a:gd name="T16" fmla="*/ 4 w 4"/>
                  <a:gd name="T17" fmla="*/ 4 h 6"/>
                  <a:gd name="T18" fmla="*/ 3 w 4"/>
                  <a:gd name="T19" fmla="*/ 2 h 6"/>
                  <a:gd name="T20" fmla="*/ 3 w 4"/>
                  <a:gd name="T21" fmla="*/ 0 h 6"/>
                  <a:gd name="T22" fmla="*/ 0 w 4"/>
                  <a:gd name="T2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0" y="3"/>
                    </a:moveTo>
                    <a:cubicBezTo>
                      <a:pt x="0" y="3"/>
                      <a:pt x="1" y="3"/>
                      <a:pt x="1" y="4"/>
                    </a:cubicBezTo>
                    <a:cubicBezTo>
                      <a:pt x="0" y="4"/>
                      <a:pt x="0" y="4"/>
                      <a:pt x="0" y="4"/>
                    </a:cubicBezTo>
                    <a:cubicBezTo>
                      <a:pt x="0" y="4"/>
                      <a:pt x="0" y="5"/>
                      <a:pt x="0" y="5"/>
                    </a:cubicBezTo>
                    <a:cubicBezTo>
                      <a:pt x="1" y="5"/>
                      <a:pt x="1" y="4"/>
                      <a:pt x="1" y="4"/>
                    </a:cubicBezTo>
                    <a:cubicBezTo>
                      <a:pt x="1" y="5"/>
                      <a:pt x="1" y="5"/>
                      <a:pt x="1" y="6"/>
                    </a:cubicBezTo>
                    <a:cubicBezTo>
                      <a:pt x="3" y="6"/>
                      <a:pt x="3" y="5"/>
                      <a:pt x="3" y="5"/>
                    </a:cubicBezTo>
                    <a:cubicBezTo>
                      <a:pt x="3" y="4"/>
                      <a:pt x="2" y="4"/>
                      <a:pt x="2" y="4"/>
                    </a:cubicBezTo>
                    <a:cubicBezTo>
                      <a:pt x="3" y="4"/>
                      <a:pt x="3" y="4"/>
                      <a:pt x="4" y="4"/>
                    </a:cubicBezTo>
                    <a:cubicBezTo>
                      <a:pt x="4" y="3"/>
                      <a:pt x="3" y="3"/>
                      <a:pt x="3" y="2"/>
                    </a:cubicBezTo>
                    <a:cubicBezTo>
                      <a:pt x="3" y="2"/>
                      <a:pt x="4" y="1"/>
                      <a:pt x="3" y="0"/>
                    </a:cubicBezTo>
                    <a:cubicBezTo>
                      <a:pt x="3" y="2"/>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3092"/>
              <p:cNvSpPr/>
              <p:nvPr/>
            </p:nvSpPr>
            <p:spPr bwMode="auto">
              <a:xfrm>
                <a:off x="6123" y="2876"/>
                <a:ext cx="18" cy="16"/>
              </a:xfrm>
              <a:custGeom>
                <a:avLst/>
                <a:gdLst>
                  <a:gd name="T0" fmla="*/ 2 w 9"/>
                  <a:gd name="T1" fmla="*/ 1 h 8"/>
                  <a:gd name="T2" fmla="*/ 1 w 9"/>
                  <a:gd name="T3" fmla="*/ 2 h 8"/>
                  <a:gd name="T4" fmla="*/ 1 w 9"/>
                  <a:gd name="T5" fmla="*/ 6 h 8"/>
                  <a:gd name="T6" fmla="*/ 6 w 9"/>
                  <a:gd name="T7" fmla="*/ 7 h 8"/>
                  <a:gd name="T8" fmla="*/ 5 w 9"/>
                  <a:gd name="T9" fmla="*/ 4 h 8"/>
                  <a:gd name="T10" fmla="*/ 6 w 9"/>
                  <a:gd name="T11" fmla="*/ 4 h 8"/>
                  <a:gd name="T12" fmla="*/ 7 w 9"/>
                  <a:gd name="T13" fmla="*/ 6 h 8"/>
                  <a:gd name="T14" fmla="*/ 9 w 9"/>
                  <a:gd name="T15" fmla="*/ 5 h 8"/>
                  <a:gd name="T16" fmla="*/ 8 w 9"/>
                  <a:gd name="T17" fmla="*/ 2 h 8"/>
                  <a:gd name="T18" fmla="*/ 9 w 9"/>
                  <a:gd name="T19" fmla="*/ 2 h 8"/>
                  <a:gd name="T20" fmla="*/ 6 w 9"/>
                  <a:gd name="T21" fmla="*/ 1 h 8"/>
                  <a:gd name="T22" fmla="*/ 4 w 9"/>
                  <a:gd name="T23" fmla="*/ 1 h 8"/>
                  <a:gd name="T24" fmla="*/ 3 w 9"/>
                  <a:gd name="T25" fmla="*/ 0 h 8"/>
                  <a:gd name="T26" fmla="*/ 4 w 9"/>
                  <a:gd name="T27" fmla="*/ 3 h 8"/>
                  <a:gd name="T28" fmla="*/ 2 w 9"/>
                  <a:gd name="T29" fmla="*/ 2 h 8"/>
                  <a:gd name="T30" fmla="*/ 2 w 9"/>
                  <a:gd name="T3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8">
                    <a:moveTo>
                      <a:pt x="2" y="1"/>
                    </a:moveTo>
                    <a:cubicBezTo>
                      <a:pt x="2" y="1"/>
                      <a:pt x="1" y="2"/>
                      <a:pt x="1" y="2"/>
                    </a:cubicBezTo>
                    <a:cubicBezTo>
                      <a:pt x="2" y="3"/>
                      <a:pt x="0" y="4"/>
                      <a:pt x="1" y="6"/>
                    </a:cubicBezTo>
                    <a:cubicBezTo>
                      <a:pt x="3" y="6"/>
                      <a:pt x="4" y="8"/>
                      <a:pt x="6" y="7"/>
                    </a:cubicBezTo>
                    <a:cubicBezTo>
                      <a:pt x="6" y="6"/>
                      <a:pt x="5" y="6"/>
                      <a:pt x="5" y="4"/>
                    </a:cubicBezTo>
                    <a:cubicBezTo>
                      <a:pt x="6" y="4"/>
                      <a:pt x="6" y="4"/>
                      <a:pt x="6" y="4"/>
                    </a:cubicBezTo>
                    <a:cubicBezTo>
                      <a:pt x="7" y="4"/>
                      <a:pt x="6" y="6"/>
                      <a:pt x="7" y="6"/>
                    </a:cubicBezTo>
                    <a:cubicBezTo>
                      <a:pt x="8" y="5"/>
                      <a:pt x="8" y="4"/>
                      <a:pt x="9" y="5"/>
                    </a:cubicBezTo>
                    <a:cubicBezTo>
                      <a:pt x="9" y="4"/>
                      <a:pt x="8" y="3"/>
                      <a:pt x="8" y="2"/>
                    </a:cubicBezTo>
                    <a:cubicBezTo>
                      <a:pt x="8" y="2"/>
                      <a:pt x="9" y="3"/>
                      <a:pt x="9" y="2"/>
                    </a:cubicBezTo>
                    <a:cubicBezTo>
                      <a:pt x="8" y="2"/>
                      <a:pt x="8" y="1"/>
                      <a:pt x="6" y="1"/>
                    </a:cubicBezTo>
                    <a:cubicBezTo>
                      <a:pt x="6" y="0"/>
                      <a:pt x="4" y="0"/>
                      <a:pt x="4" y="1"/>
                    </a:cubicBezTo>
                    <a:cubicBezTo>
                      <a:pt x="4" y="0"/>
                      <a:pt x="3" y="0"/>
                      <a:pt x="3" y="0"/>
                    </a:cubicBezTo>
                    <a:cubicBezTo>
                      <a:pt x="2" y="2"/>
                      <a:pt x="4" y="1"/>
                      <a:pt x="4" y="3"/>
                    </a:cubicBezTo>
                    <a:cubicBezTo>
                      <a:pt x="3" y="3"/>
                      <a:pt x="3" y="3"/>
                      <a:pt x="2"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3093"/>
              <p:cNvSpPr/>
              <p:nvPr/>
            </p:nvSpPr>
            <p:spPr bwMode="auto">
              <a:xfrm>
                <a:off x="6129" y="2894"/>
                <a:ext cx="6" cy="8"/>
              </a:xfrm>
              <a:custGeom>
                <a:avLst/>
                <a:gdLst>
                  <a:gd name="T0" fmla="*/ 0 w 3"/>
                  <a:gd name="T1" fmla="*/ 2 h 4"/>
                  <a:gd name="T2" fmla="*/ 3 w 3"/>
                  <a:gd name="T3" fmla="*/ 2 h 4"/>
                  <a:gd name="T4" fmla="*/ 0 w 3"/>
                  <a:gd name="T5" fmla="*/ 2 h 4"/>
                </a:gdLst>
                <a:ahLst/>
                <a:cxnLst>
                  <a:cxn ang="0">
                    <a:pos x="T0" y="T1"/>
                  </a:cxn>
                  <a:cxn ang="0">
                    <a:pos x="T2" y="T3"/>
                  </a:cxn>
                  <a:cxn ang="0">
                    <a:pos x="T4" y="T5"/>
                  </a:cxn>
                </a:cxnLst>
                <a:rect l="0" t="0" r="r" b="b"/>
                <a:pathLst>
                  <a:path w="3" h="4">
                    <a:moveTo>
                      <a:pt x="0" y="2"/>
                    </a:moveTo>
                    <a:cubicBezTo>
                      <a:pt x="1" y="1"/>
                      <a:pt x="3" y="4"/>
                      <a:pt x="3" y="2"/>
                    </a:cubicBezTo>
                    <a:cubicBezTo>
                      <a:pt x="3" y="2"/>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3094"/>
              <p:cNvSpPr/>
              <p:nvPr/>
            </p:nvSpPr>
            <p:spPr bwMode="auto">
              <a:xfrm>
                <a:off x="5808" y="2970"/>
                <a:ext cx="6" cy="6"/>
              </a:xfrm>
              <a:custGeom>
                <a:avLst/>
                <a:gdLst>
                  <a:gd name="T0" fmla="*/ 0 w 3"/>
                  <a:gd name="T1" fmla="*/ 2 h 3"/>
                  <a:gd name="T2" fmla="*/ 3 w 3"/>
                  <a:gd name="T3" fmla="*/ 3 h 3"/>
                  <a:gd name="T4" fmla="*/ 0 w 3"/>
                  <a:gd name="T5" fmla="*/ 2 h 3"/>
                </a:gdLst>
                <a:ahLst/>
                <a:cxnLst>
                  <a:cxn ang="0">
                    <a:pos x="T0" y="T1"/>
                  </a:cxn>
                  <a:cxn ang="0">
                    <a:pos x="T2" y="T3"/>
                  </a:cxn>
                  <a:cxn ang="0">
                    <a:pos x="T4" y="T5"/>
                  </a:cxn>
                </a:cxnLst>
                <a:rect l="0" t="0" r="r" b="b"/>
                <a:pathLst>
                  <a:path w="3" h="3">
                    <a:moveTo>
                      <a:pt x="0" y="2"/>
                    </a:moveTo>
                    <a:cubicBezTo>
                      <a:pt x="1" y="3"/>
                      <a:pt x="2" y="3"/>
                      <a:pt x="3" y="3"/>
                    </a:cubicBezTo>
                    <a:cubicBezTo>
                      <a:pt x="3"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3095"/>
              <p:cNvSpPr/>
              <p:nvPr/>
            </p:nvSpPr>
            <p:spPr bwMode="auto">
              <a:xfrm>
                <a:off x="5843" y="2972"/>
                <a:ext cx="6" cy="4"/>
              </a:xfrm>
              <a:custGeom>
                <a:avLst/>
                <a:gdLst>
                  <a:gd name="T0" fmla="*/ 2 w 3"/>
                  <a:gd name="T1" fmla="*/ 0 h 2"/>
                  <a:gd name="T2" fmla="*/ 1 w 3"/>
                  <a:gd name="T3" fmla="*/ 1 h 2"/>
                  <a:gd name="T4" fmla="*/ 0 w 3"/>
                  <a:gd name="T5" fmla="*/ 0 h 2"/>
                  <a:gd name="T6" fmla="*/ 0 w 3"/>
                  <a:gd name="T7" fmla="*/ 2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2" y="1"/>
                      <a:pt x="1" y="1"/>
                      <a:pt x="1" y="1"/>
                    </a:cubicBezTo>
                    <a:cubicBezTo>
                      <a:pt x="1" y="0"/>
                      <a:pt x="1" y="0"/>
                      <a:pt x="0" y="0"/>
                    </a:cubicBezTo>
                    <a:cubicBezTo>
                      <a:pt x="0" y="0"/>
                      <a:pt x="0" y="1"/>
                      <a:pt x="0" y="2"/>
                    </a:cubicBezTo>
                    <a:cubicBezTo>
                      <a:pt x="1" y="2"/>
                      <a:pt x="3"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3096"/>
              <p:cNvSpPr/>
              <p:nvPr/>
            </p:nvSpPr>
            <p:spPr bwMode="auto">
              <a:xfrm>
                <a:off x="5931" y="2972"/>
                <a:ext cx="5" cy="8"/>
              </a:xfrm>
              <a:custGeom>
                <a:avLst/>
                <a:gdLst>
                  <a:gd name="T0" fmla="*/ 0 w 2"/>
                  <a:gd name="T1" fmla="*/ 1 h 4"/>
                  <a:gd name="T2" fmla="*/ 2 w 2"/>
                  <a:gd name="T3" fmla="*/ 2 h 4"/>
                  <a:gd name="T4" fmla="*/ 0 w 2"/>
                  <a:gd name="T5" fmla="*/ 1 h 4"/>
                </a:gdLst>
                <a:ahLst/>
                <a:cxnLst>
                  <a:cxn ang="0">
                    <a:pos x="T0" y="T1"/>
                  </a:cxn>
                  <a:cxn ang="0">
                    <a:pos x="T2" y="T3"/>
                  </a:cxn>
                  <a:cxn ang="0">
                    <a:pos x="T4" y="T5"/>
                  </a:cxn>
                </a:cxnLst>
                <a:rect l="0" t="0" r="r" b="b"/>
                <a:pathLst>
                  <a:path w="2" h="4">
                    <a:moveTo>
                      <a:pt x="0" y="1"/>
                    </a:moveTo>
                    <a:cubicBezTo>
                      <a:pt x="0" y="2"/>
                      <a:pt x="2" y="4"/>
                      <a:pt x="2" y="2"/>
                    </a:cubicBezTo>
                    <a:cubicBezTo>
                      <a:pt x="0" y="2"/>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3097"/>
              <p:cNvSpPr/>
              <p:nvPr/>
            </p:nvSpPr>
            <p:spPr bwMode="auto">
              <a:xfrm>
                <a:off x="5837" y="2921"/>
                <a:ext cx="10" cy="6"/>
              </a:xfrm>
              <a:custGeom>
                <a:avLst/>
                <a:gdLst>
                  <a:gd name="T0" fmla="*/ 2 w 5"/>
                  <a:gd name="T1" fmla="*/ 0 h 3"/>
                  <a:gd name="T2" fmla="*/ 1 w 5"/>
                  <a:gd name="T3" fmla="*/ 0 h 3"/>
                  <a:gd name="T4" fmla="*/ 2 w 5"/>
                  <a:gd name="T5" fmla="*/ 0 h 3"/>
                </a:gdLst>
                <a:ahLst/>
                <a:cxnLst>
                  <a:cxn ang="0">
                    <a:pos x="T0" y="T1"/>
                  </a:cxn>
                  <a:cxn ang="0">
                    <a:pos x="T2" y="T3"/>
                  </a:cxn>
                  <a:cxn ang="0">
                    <a:pos x="T4" y="T5"/>
                  </a:cxn>
                </a:cxnLst>
                <a:rect l="0" t="0" r="r" b="b"/>
                <a:pathLst>
                  <a:path w="5" h="3">
                    <a:moveTo>
                      <a:pt x="2" y="0"/>
                    </a:moveTo>
                    <a:cubicBezTo>
                      <a:pt x="2" y="1"/>
                      <a:pt x="1" y="1"/>
                      <a:pt x="1" y="0"/>
                    </a:cubicBezTo>
                    <a:cubicBezTo>
                      <a:pt x="0" y="3"/>
                      <a:pt x="5"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3098"/>
              <p:cNvSpPr/>
              <p:nvPr/>
            </p:nvSpPr>
            <p:spPr bwMode="auto">
              <a:xfrm>
                <a:off x="5788" y="2972"/>
                <a:ext cx="6" cy="6"/>
              </a:xfrm>
              <a:custGeom>
                <a:avLst/>
                <a:gdLst>
                  <a:gd name="T0" fmla="*/ 0 w 3"/>
                  <a:gd name="T1" fmla="*/ 1 h 3"/>
                  <a:gd name="T2" fmla="*/ 2 w 3"/>
                  <a:gd name="T3" fmla="*/ 2 h 3"/>
                  <a:gd name="T4" fmla="*/ 3 w 3"/>
                  <a:gd name="T5" fmla="*/ 1 h 3"/>
                  <a:gd name="T6" fmla="*/ 0 w 3"/>
                  <a:gd name="T7" fmla="*/ 1 h 3"/>
                </a:gdLst>
                <a:ahLst/>
                <a:cxnLst>
                  <a:cxn ang="0">
                    <a:pos x="T0" y="T1"/>
                  </a:cxn>
                  <a:cxn ang="0">
                    <a:pos x="T2" y="T3"/>
                  </a:cxn>
                  <a:cxn ang="0">
                    <a:pos x="T4" y="T5"/>
                  </a:cxn>
                  <a:cxn ang="0">
                    <a:pos x="T6" y="T7"/>
                  </a:cxn>
                </a:cxnLst>
                <a:rect l="0" t="0" r="r" b="b"/>
                <a:pathLst>
                  <a:path w="3" h="3">
                    <a:moveTo>
                      <a:pt x="0" y="1"/>
                    </a:moveTo>
                    <a:cubicBezTo>
                      <a:pt x="0" y="2"/>
                      <a:pt x="1" y="1"/>
                      <a:pt x="2" y="2"/>
                    </a:cubicBezTo>
                    <a:cubicBezTo>
                      <a:pt x="2" y="2"/>
                      <a:pt x="3" y="3"/>
                      <a:pt x="3" y="1"/>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3099"/>
              <p:cNvSpPr/>
              <p:nvPr/>
            </p:nvSpPr>
            <p:spPr bwMode="auto">
              <a:xfrm>
                <a:off x="5703" y="2929"/>
                <a:ext cx="7" cy="4"/>
              </a:xfrm>
              <a:custGeom>
                <a:avLst/>
                <a:gdLst>
                  <a:gd name="T0" fmla="*/ 1 w 3"/>
                  <a:gd name="T1" fmla="*/ 0 h 2"/>
                  <a:gd name="T2" fmla="*/ 1 w 3"/>
                  <a:gd name="T3" fmla="*/ 1 h 2"/>
                  <a:gd name="T4" fmla="*/ 2 w 3"/>
                  <a:gd name="T5" fmla="*/ 2 h 2"/>
                  <a:gd name="T6" fmla="*/ 3 w 3"/>
                  <a:gd name="T7" fmla="*/ 1 h 2"/>
                  <a:gd name="T8" fmla="*/ 2 w 3"/>
                  <a:gd name="T9" fmla="*/ 0 h 2"/>
                  <a:gd name="T10" fmla="*/ 1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1" y="0"/>
                    </a:moveTo>
                    <a:cubicBezTo>
                      <a:pt x="0" y="1"/>
                      <a:pt x="1" y="1"/>
                      <a:pt x="1" y="1"/>
                    </a:cubicBezTo>
                    <a:cubicBezTo>
                      <a:pt x="1" y="2"/>
                      <a:pt x="2" y="2"/>
                      <a:pt x="2" y="2"/>
                    </a:cubicBezTo>
                    <a:cubicBezTo>
                      <a:pt x="2" y="2"/>
                      <a:pt x="3" y="2"/>
                      <a:pt x="3" y="1"/>
                    </a:cubicBezTo>
                    <a:cubicBezTo>
                      <a:pt x="3" y="1"/>
                      <a:pt x="1" y="1"/>
                      <a:pt x="2"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3100"/>
              <p:cNvSpPr/>
              <p:nvPr/>
            </p:nvSpPr>
            <p:spPr bwMode="auto">
              <a:xfrm>
                <a:off x="5730" y="2927"/>
                <a:ext cx="6" cy="6"/>
              </a:xfrm>
              <a:custGeom>
                <a:avLst/>
                <a:gdLst>
                  <a:gd name="T0" fmla="*/ 2 w 3"/>
                  <a:gd name="T1" fmla="*/ 0 h 3"/>
                  <a:gd name="T2" fmla="*/ 2 w 3"/>
                  <a:gd name="T3" fmla="*/ 3 h 3"/>
                  <a:gd name="T4" fmla="*/ 1 w 3"/>
                  <a:gd name="T5" fmla="*/ 1 h 3"/>
                  <a:gd name="T6" fmla="*/ 2 w 3"/>
                  <a:gd name="T7" fmla="*/ 0 h 3"/>
                </a:gdLst>
                <a:ahLst/>
                <a:cxnLst>
                  <a:cxn ang="0">
                    <a:pos x="T0" y="T1"/>
                  </a:cxn>
                  <a:cxn ang="0">
                    <a:pos x="T2" y="T3"/>
                  </a:cxn>
                  <a:cxn ang="0">
                    <a:pos x="T4" y="T5"/>
                  </a:cxn>
                  <a:cxn ang="0">
                    <a:pos x="T6" y="T7"/>
                  </a:cxn>
                </a:cxnLst>
                <a:rect l="0" t="0" r="r" b="b"/>
                <a:pathLst>
                  <a:path w="3" h="3">
                    <a:moveTo>
                      <a:pt x="2" y="0"/>
                    </a:moveTo>
                    <a:cubicBezTo>
                      <a:pt x="0" y="0"/>
                      <a:pt x="1" y="3"/>
                      <a:pt x="2" y="3"/>
                    </a:cubicBezTo>
                    <a:cubicBezTo>
                      <a:pt x="3" y="2"/>
                      <a:pt x="2" y="2"/>
                      <a:pt x="1"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3101"/>
              <p:cNvSpPr/>
              <p:nvPr/>
            </p:nvSpPr>
            <p:spPr bwMode="auto">
              <a:xfrm>
                <a:off x="5958" y="2972"/>
                <a:ext cx="4" cy="6"/>
              </a:xfrm>
              <a:custGeom>
                <a:avLst/>
                <a:gdLst>
                  <a:gd name="T0" fmla="*/ 2 w 2"/>
                  <a:gd name="T1" fmla="*/ 2 h 3"/>
                  <a:gd name="T2" fmla="*/ 2 w 2"/>
                  <a:gd name="T3" fmla="*/ 2 h 3"/>
                </a:gdLst>
                <a:ahLst/>
                <a:cxnLst>
                  <a:cxn ang="0">
                    <a:pos x="T0" y="T1"/>
                  </a:cxn>
                  <a:cxn ang="0">
                    <a:pos x="T2" y="T3"/>
                  </a:cxn>
                </a:cxnLst>
                <a:rect l="0" t="0" r="r" b="b"/>
                <a:pathLst>
                  <a:path w="2" h="3">
                    <a:moveTo>
                      <a:pt x="2" y="2"/>
                    </a:moveTo>
                    <a:cubicBezTo>
                      <a:pt x="0" y="0"/>
                      <a:pt x="0" y="3"/>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3102"/>
              <p:cNvSpPr/>
              <p:nvPr/>
            </p:nvSpPr>
            <p:spPr bwMode="auto">
              <a:xfrm>
                <a:off x="5954" y="2974"/>
                <a:ext cx="4" cy="9"/>
              </a:xfrm>
              <a:custGeom>
                <a:avLst/>
                <a:gdLst>
                  <a:gd name="T0" fmla="*/ 1 w 2"/>
                  <a:gd name="T1" fmla="*/ 0 h 4"/>
                  <a:gd name="T2" fmla="*/ 1 w 2"/>
                  <a:gd name="T3" fmla="*/ 2 h 4"/>
                  <a:gd name="T4" fmla="*/ 0 w 2"/>
                  <a:gd name="T5" fmla="*/ 4 h 4"/>
                  <a:gd name="T6" fmla="*/ 2 w 2"/>
                  <a:gd name="T7" fmla="*/ 2 h 4"/>
                  <a:gd name="T8" fmla="*/ 2 w 2"/>
                  <a:gd name="T9" fmla="*/ 2 h 4"/>
                  <a:gd name="T10" fmla="*/ 1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1" y="0"/>
                    </a:moveTo>
                    <a:cubicBezTo>
                      <a:pt x="1" y="0"/>
                      <a:pt x="1" y="1"/>
                      <a:pt x="1" y="2"/>
                    </a:cubicBezTo>
                    <a:cubicBezTo>
                      <a:pt x="0" y="2"/>
                      <a:pt x="0" y="3"/>
                      <a:pt x="0" y="4"/>
                    </a:cubicBezTo>
                    <a:cubicBezTo>
                      <a:pt x="1" y="4"/>
                      <a:pt x="2" y="3"/>
                      <a:pt x="2" y="2"/>
                    </a:cubicBezTo>
                    <a:cubicBezTo>
                      <a:pt x="2" y="2"/>
                      <a:pt x="2" y="2"/>
                      <a:pt x="2" y="2"/>
                    </a:cubicBezTo>
                    <a:cubicBezTo>
                      <a:pt x="2"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3103"/>
              <p:cNvSpPr/>
              <p:nvPr/>
            </p:nvSpPr>
            <p:spPr bwMode="auto">
              <a:xfrm>
                <a:off x="5952" y="2972"/>
                <a:ext cx="2" cy="2"/>
              </a:xfrm>
              <a:custGeom>
                <a:avLst/>
                <a:gdLst>
                  <a:gd name="T0" fmla="*/ 1 w 1"/>
                  <a:gd name="T1" fmla="*/ 1 h 1"/>
                  <a:gd name="T2" fmla="*/ 1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0"/>
                      <a:pt x="1" y="0"/>
                    </a:cubicBezTo>
                    <a:cubicBezTo>
                      <a:pt x="1" y="0"/>
                      <a:pt x="1" y="0"/>
                      <a:pt x="0" y="0"/>
                    </a:cubicBezTo>
                    <a:cubicBezTo>
                      <a:pt x="0" y="0"/>
                      <a:pt x="0" y="0"/>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3104"/>
              <p:cNvSpPr/>
              <p:nvPr/>
            </p:nvSpPr>
            <p:spPr bwMode="auto">
              <a:xfrm>
                <a:off x="5671" y="2933"/>
                <a:ext cx="2" cy="2"/>
              </a:xfrm>
              <a:custGeom>
                <a:avLst/>
                <a:gdLst>
                  <a:gd name="T0" fmla="*/ 1 w 1"/>
                  <a:gd name="T1" fmla="*/ 0 h 1"/>
                  <a:gd name="T2" fmla="*/ 0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0" y="0"/>
                    </a:cubicBezTo>
                    <a:cubicBezTo>
                      <a:pt x="0" y="1"/>
                      <a:pt x="0" y="1"/>
                      <a:pt x="0" y="1"/>
                    </a:cubicBezTo>
                    <a:cubicBezTo>
                      <a:pt x="1" y="1"/>
                      <a:pt x="1" y="1"/>
                      <a:pt x="1"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3105"/>
              <p:cNvSpPr/>
              <p:nvPr/>
            </p:nvSpPr>
            <p:spPr bwMode="auto">
              <a:xfrm>
                <a:off x="5595" y="2978"/>
                <a:ext cx="4" cy="7"/>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2" y="2"/>
                      <a:pt x="2" y="1"/>
                      <a:pt x="1"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3106"/>
              <p:cNvSpPr/>
              <p:nvPr/>
            </p:nvSpPr>
            <p:spPr bwMode="auto">
              <a:xfrm>
                <a:off x="5463" y="2985"/>
                <a:ext cx="2" cy="2"/>
              </a:xfrm>
              <a:custGeom>
                <a:avLst/>
                <a:gdLst>
                  <a:gd name="T0" fmla="*/ 1 w 1"/>
                  <a:gd name="T1" fmla="*/ 1 h 1"/>
                  <a:gd name="T2" fmla="*/ 1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0"/>
                    </a:cubicBezTo>
                    <a:cubicBezTo>
                      <a:pt x="1" y="0"/>
                      <a:pt x="1" y="0"/>
                      <a:pt x="0" y="0"/>
                    </a:cubicBezTo>
                    <a:cubicBezTo>
                      <a:pt x="0" y="1"/>
                      <a:pt x="0" y="1"/>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3107"/>
              <p:cNvSpPr>
                <a:spLocks noEditPoints="1"/>
              </p:cNvSpPr>
              <p:nvPr/>
            </p:nvSpPr>
            <p:spPr bwMode="auto">
              <a:xfrm>
                <a:off x="5525" y="2913"/>
                <a:ext cx="22" cy="14"/>
              </a:xfrm>
              <a:custGeom>
                <a:avLst/>
                <a:gdLst>
                  <a:gd name="T0" fmla="*/ 0 w 11"/>
                  <a:gd name="T1" fmla="*/ 3 h 7"/>
                  <a:gd name="T2" fmla="*/ 2 w 11"/>
                  <a:gd name="T3" fmla="*/ 3 h 7"/>
                  <a:gd name="T4" fmla="*/ 4 w 11"/>
                  <a:gd name="T5" fmla="*/ 6 h 7"/>
                  <a:gd name="T6" fmla="*/ 8 w 11"/>
                  <a:gd name="T7" fmla="*/ 7 h 7"/>
                  <a:gd name="T8" fmla="*/ 9 w 11"/>
                  <a:gd name="T9" fmla="*/ 5 h 7"/>
                  <a:gd name="T10" fmla="*/ 11 w 11"/>
                  <a:gd name="T11" fmla="*/ 6 h 7"/>
                  <a:gd name="T12" fmla="*/ 10 w 11"/>
                  <a:gd name="T13" fmla="*/ 3 h 7"/>
                  <a:gd name="T14" fmla="*/ 8 w 11"/>
                  <a:gd name="T15" fmla="*/ 4 h 7"/>
                  <a:gd name="T16" fmla="*/ 9 w 11"/>
                  <a:gd name="T17" fmla="*/ 2 h 7"/>
                  <a:gd name="T18" fmla="*/ 10 w 11"/>
                  <a:gd name="T19" fmla="*/ 3 h 7"/>
                  <a:gd name="T20" fmla="*/ 7 w 11"/>
                  <a:gd name="T21" fmla="*/ 2 h 7"/>
                  <a:gd name="T22" fmla="*/ 6 w 11"/>
                  <a:gd name="T23" fmla="*/ 1 h 7"/>
                  <a:gd name="T24" fmla="*/ 5 w 11"/>
                  <a:gd name="T25" fmla="*/ 0 h 7"/>
                  <a:gd name="T26" fmla="*/ 3 w 11"/>
                  <a:gd name="T27" fmla="*/ 4 h 7"/>
                  <a:gd name="T28" fmla="*/ 0 w 11"/>
                  <a:gd name="T29" fmla="*/ 3 h 7"/>
                  <a:gd name="T30" fmla="*/ 8 w 11"/>
                  <a:gd name="T31" fmla="*/ 2 h 7"/>
                  <a:gd name="T32" fmla="*/ 6 w 11"/>
                  <a:gd name="T33" fmla="*/ 3 h 7"/>
                  <a:gd name="T34" fmla="*/ 8 w 11"/>
                  <a:gd name="T3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7">
                    <a:moveTo>
                      <a:pt x="0" y="3"/>
                    </a:moveTo>
                    <a:cubicBezTo>
                      <a:pt x="1" y="3"/>
                      <a:pt x="1" y="4"/>
                      <a:pt x="2" y="3"/>
                    </a:cubicBezTo>
                    <a:cubicBezTo>
                      <a:pt x="2" y="5"/>
                      <a:pt x="4" y="5"/>
                      <a:pt x="4" y="6"/>
                    </a:cubicBezTo>
                    <a:cubicBezTo>
                      <a:pt x="6" y="6"/>
                      <a:pt x="6" y="7"/>
                      <a:pt x="8" y="7"/>
                    </a:cubicBezTo>
                    <a:cubicBezTo>
                      <a:pt x="9" y="7"/>
                      <a:pt x="8" y="6"/>
                      <a:pt x="9" y="5"/>
                    </a:cubicBezTo>
                    <a:cubicBezTo>
                      <a:pt x="9" y="6"/>
                      <a:pt x="11" y="6"/>
                      <a:pt x="11" y="6"/>
                    </a:cubicBezTo>
                    <a:cubicBezTo>
                      <a:pt x="11" y="5"/>
                      <a:pt x="11" y="3"/>
                      <a:pt x="10" y="3"/>
                    </a:cubicBezTo>
                    <a:cubicBezTo>
                      <a:pt x="9" y="4"/>
                      <a:pt x="9" y="4"/>
                      <a:pt x="8" y="4"/>
                    </a:cubicBezTo>
                    <a:cubicBezTo>
                      <a:pt x="9" y="4"/>
                      <a:pt x="9" y="2"/>
                      <a:pt x="9" y="2"/>
                    </a:cubicBezTo>
                    <a:cubicBezTo>
                      <a:pt x="9" y="2"/>
                      <a:pt x="10" y="3"/>
                      <a:pt x="10" y="3"/>
                    </a:cubicBezTo>
                    <a:cubicBezTo>
                      <a:pt x="10" y="1"/>
                      <a:pt x="7" y="1"/>
                      <a:pt x="7" y="2"/>
                    </a:cubicBezTo>
                    <a:cubicBezTo>
                      <a:pt x="6" y="1"/>
                      <a:pt x="7" y="1"/>
                      <a:pt x="6" y="1"/>
                    </a:cubicBezTo>
                    <a:cubicBezTo>
                      <a:pt x="6" y="1"/>
                      <a:pt x="6" y="0"/>
                      <a:pt x="5" y="0"/>
                    </a:cubicBezTo>
                    <a:cubicBezTo>
                      <a:pt x="4" y="1"/>
                      <a:pt x="4" y="3"/>
                      <a:pt x="3" y="4"/>
                    </a:cubicBezTo>
                    <a:cubicBezTo>
                      <a:pt x="3" y="2"/>
                      <a:pt x="0" y="2"/>
                      <a:pt x="0" y="3"/>
                    </a:cubicBezTo>
                    <a:close/>
                    <a:moveTo>
                      <a:pt x="8" y="2"/>
                    </a:moveTo>
                    <a:cubicBezTo>
                      <a:pt x="8" y="4"/>
                      <a:pt x="7" y="4"/>
                      <a:pt x="6" y="3"/>
                    </a:cubicBezTo>
                    <a:cubicBezTo>
                      <a:pt x="6" y="2"/>
                      <a:pt x="7" y="2"/>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3108"/>
              <p:cNvSpPr/>
              <p:nvPr/>
            </p:nvSpPr>
            <p:spPr bwMode="auto">
              <a:xfrm>
                <a:off x="5459" y="2978"/>
                <a:ext cx="6" cy="7"/>
              </a:xfrm>
              <a:custGeom>
                <a:avLst/>
                <a:gdLst>
                  <a:gd name="T0" fmla="*/ 3 w 3"/>
                  <a:gd name="T1" fmla="*/ 2 h 3"/>
                  <a:gd name="T2" fmla="*/ 1 w 3"/>
                  <a:gd name="T3" fmla="*/ 2 h 3"/>
                  <a:gd name="T4" fmla="*/ 0 w 3"/>
                  <a:gd name="T5" fmla="*/ 1 h 3"/>
                  <a:gd name="T6" fmla="*/ 3 w 3"/>
                  <a:gd name="T7" fmla="*/ 2 h 3"/>
                </a:gdLst>
                <a:ahLst/>
                <a:cxnLst>
                  <a:cxn ang="0">
                    <a:pos x="T0" y="T1"/>
                  </a:cxn>
                  <a:cxn ang="0">
                    <a:pos x="T2" y="T3"/>
                  </a:cxn>
                  <a:cxn ang="0">
                    <a:pos x="T4" y="T5"/>
                  </a:cxn>
                  <a:cxn ang="0">
                    <a:pos x="T6" y="T7"/>
                  </a:cxn>
                </a:cxnLst>
                <a:rect l="0" t="0" r="r" b="b"/>
                <a:pathLst>
                  <a:path w="3" h="3">
                    <a:moveTo>
                      <a:pt x="3" y="2"/>
                    </a:moveTo>
                    <a:cubicBezTo>
                      <a:pt x="2" y="2"/>
                      <a:pt x="2" y="2"/>
                      <a:pt x="1" y="2"/>
                    </a:cubicBezTo>
                    <a:cubicBezTo>
                      <a:pt x="1" y="1"/>
                      <a:pt x="1" y="0"/>
                      <a:pt x="0" y="1"/>
                    </a:cubicBezTo>
                    <a:cubicBezTo>
                      <a:pt x="0" y="3"/>
                      <a:pt x="3"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3109"/>
              <p:cNvSpPr/>
              <p:nvPr/>
            </p:nvSpPr>
            <p:spPr bwMode="auto">
              <a:xfrm>
                <a:off x="5660" y="2933"/>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3110"/>
              <p:cNvSpPr/>
              <p:nvPr/>
            </p:nvSpPr>
            <p:spPr bwMode="auto">
              <a:xfrm>
                <a:off x="5457" y="3054"/>
                <a:ext cx="14" cy="11"/>
              </a:xfrm>
              <a:custGeom>
                <a:avLst/>
                <a:gdLst>
                  <a:gd name="T0" fmla="*/ 1 w 7"/>
                  <a:gd name="T1" fmla="*/ 3 h 5"/>
                  <a:gd name="T2" fmla="*/ 1 w 7"/>
                  <a:gd name="T3" fmla="*/ 2 h 5"/>
                  <a:gd name="T4" fmla="*/ 0 w 7"/>
                  <a:gd name="T5" fmla="*/ 3 h 5"/>
                  <a:gd name="T6" fmla="*/ 0 w 7"/>
                  <a:gd name="T7" fmla="*/ 4 h 5"/>
                  <a:gd name="T8" fmla="*/ 0 w 7"/>
                  <a:gd name="T9" fmla="*/ 5 h 5"/>
                  <a:gd name="T10" fmla="*/ 4 w 7"/>
                  <a:gd name="T11" fmla="*/ 3 h 5"/>
                  <a:gd name="T12" fmla="*/ 4 w 7"/>
                  <a:gd name="T13" fmla="*/ 5 h 5"/>
                  <a:gd name="T14" fmla="*/ 7 w 7"/>
                  <a:gd name="T15" fmla="*/ 2 h 5"/>
                  <a:gd name="T16" fmla="*/ 6 w 7"/>
                  <a:gd name="T17" fmla="*/ 3 h 5"/>
                  <a:gd name="T18" fmla="*/ 5 w 7"/>
                  <a:gd name="T19" fmla="*/ 2 h 5"/>
                  <a:gd name="T20" fmla="*/ 5 w 7"/>
                  <a:gd name="T21" fmla="*/ 0 h 5"/>
                  <a:gd name="T22" fmla="*/ 3 w 7"/>
                  <a:gd name="T23" fmla="*/ 1 h 5"/>
                  <a:gd name="T24" fmla="*/ 3 w 7"/>
                  <a:gd name="T25" fmla="*/ 2 h 5"/>
                  <a:gd name="T26" fmla="*/ 3 w 7"/>
                  <a:gd name="T27" fmla="*/ 2 h 5"/>
                  <a:gd name="T28" fmla="*/ 1 w 7"/>
                  <a:gd name="T2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5">
                    <a:moveTo>
                      <a:pt x="1" y="3"/>
                    </a:moveTo>
                    <a:cubicBezTo>
                      <a:pt x="1" y="3"/>
                      <a:pt x="1" y="2"/>
                      <a:pt x="1" y="2"/>
                    </a:cubicBezTo>
                    <a:cubicBezTo>
                      <a:pt x="1" y="2"/>
                      <a:pt x="1" y="3"/>
                      <a:pt x="0" y="3"/>
                    </a:cubicBezTo>
                    <a:cubicBezTo>
                      <a:pt x="0" y="3"/>
                      <a:pt x="0" y="3"/>
                      <a:pt x="0" y="4"/>
                    </a:cubicBezTo>
                    <a:cubicBezTo>
                      <a:pt x="0" y="4"/>
                      <a:pt x="0" y="4"/>
                      <a:pt x="0" y="5"/>
                    </a:cubicBezTo>
                    <a:cubicBezTo>
                      <a:pt x="2" y="5"/>
                      <a:pt x="2" y="3"/>
                      <a:pt x="4" y="3"/>
                    </a:cubicBezTo>
                    <a:cubicBezTo>
                      <a:pt x="4" y="4"/>
                      <a:pt x="4" y="4"/>
                      <a:pt x="4" y="5"/>
                    </a:cubicBezTo>
                    <a:cubicBezTo>
                      <a:pt x="5" y="3"/>
                      <a:pt x="7" y="5"/>
                      <a:pt x="7" y="2"/>
                    </a:cubicBezTo>
                    <a:cubicBezTo>
                      <a:pt x="6" y="2"/>
                      <a:pt x="6" y="2"/>
                      <a:pt x="6" y="3"/>
                    </a:cubicBezTo>
                    <a:cubicBezTo>
                      <a:pt x="6" y="2"/>
                      <a:pt x="6" y="2"/>
                      <a:pt x="5" y="2"/>
                    </a:cubicBezTo>
                    <a:cubicBezTo>
                      <a:pt x="6" y="1"/>
                      <a:pt x="5" y="1"/>
                      <a:pt x="5" y="0"/>
                    </a:cubicBezTo>
                    <a:cubicBezTo>
                      <a:pt x="4" y="0"/>
                      <a:pt x="4" y="1"/>
                      <a:pt x="3" y="1"/>
                    </a:cubicBezTo>
                    <a:cubicBezTo>
                      <a:pt x="3" y="2"/>
                      <a:pt x="3" y="2"/>
                      <a:pt x="3" y="2"/>
                    </a:cubicBezTo>
                    <a:cubicBezTo>
                      <a:pt x="3" y="2"/>
                      <a:pt x="3" y="2"/>
                      <a:pt x="3" y="2"/>
                    </a:cubicBezTo>
                    <a:cubicBezTo>
                      <a:pt x="3" y="2"/>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3111"/>
              <p:cNvSpPr/>
              <p:nvPr/>
            </p:nvSpPr>
            <p:spPr bwMode="auto">
              <a:xfrm>
                <a:off x="5580" y="2980"/>
                <a:ext cx="8" cy="7"/>
              </a:xfrm>
              <a:custGeom>
                <a:avLst/>
                <a:gdLst>
                  <a:gd name="T0" fmla="*/ 1 w 4"/>
                  <a:gd name="T1" fmla="*/ 1 h 3"/>
                  <a:gd name="T2" fmla="*/ 0 w 4"/>
                  <a:gd name="T3" fmla="*/ 2 h 3"/>
                  <a:gd name="T4" fmla="*/ 2 w 4"/>
                  <a:gd name="T5" fmla="*/ 3 h 3"/>
                  <a:gd name="T6" fmla="*/ 4 w 4"/>
                  <a:gd name="T7" fmla="*/ 1 h 3"/>
                  <a:gd name="T8" fmla="*/ 2 w 4"/>
                  <a:gd name="T9" fmla="*/ 2 h 3"/>
                  <a:gd name="T10" fmla="*/ 1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1" y="1"/>
                    </a:moveTo>
                    <a:cubicBezTo>
                      <a:pt x="1" y="1"/>
                      <a:pt x="1" y="2"/>
                      <a:pt x="0" y="2"/>
                    </a:cubicBezTo>
                    <a:cubicBezTo>
                      <a:pt x="0" y="3"/>
                      <a:pt x="1" y="3"/>
                      <a:pt x="2" y="3"/>
                    </a:cubicBezTo>
                    <a:cubicBezTo>
                      <a:pt x="2" y="2"/>
                      <a:pt x="4" y="2"/>
                      <a:pt x="4" y="1"/>
                    </a:cubicBezTo>
                    <a:cubicBezTo>
                      <a:pt x="3" y="0"/>
                      <a:pt x="3" y="1"/>
                      <a:pt x="2" y="2"/>
                    </a:cubicBezTo>
                    <a:cubicBezTo>
                      <a:pt x="2"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3112"/>
              <p:cNvSpPr>
                <a:spLocks noEditPoints="1"/>
              </p:cNvSpPr>
              <p:nvPr/>
            </p:nvSpPr>
            <p:spPr bwMode="auto">
              <a:xfrm>
                <a:off x="5576" y="2927"/>
                <a:ext cx="15" cy="14"/>
              </a:xfrm>
              <a:custGeom>
                <a:avLst/>
                <a:gdLst>
                  <a:gd name="T0" fmla="*/ 6 w 7"/>
                  <a:gd name="T1" fmla="*/ 3 h 7"/>
                  <a:gd name="T2" fmla="*/ 5 w 7"/>
                  <a:gd name="T3" fmla="*/ 1 h 7"/>
                  <a:gd name="T4" fmla="*/ 4 w 7"/>
                  <a:gd name="T5" fmla="*/ 0 h 7"/>
                  <a:gd name="T6" fmla="*/ 5 w 7"/>
                  <a:gd name="T7" fmla="*/ 2 h 7"/>
                  <a:gd name="T8" fmla="*/ 2 w 7"/>
                  <a:gd name="T9" fmla="*/ 4 h 7"/>
                  <a:gd name="T10" fmla="*/ 1 w 7"/>
                  <a:gd name="T11" fmla="*/ 4 h 7"/>
                  <a:gd name="T12" fmla="*/ 2 w 7"/>
                  <a:gd name="T13" fmla="*/ 7 h 7"/>
                  <a:gd name="T14" fmla="*/ 4 w 7"/>
                  <a:gd name="T15" fmla="*/ 5 h 7"/>
                  <a:gd name="T16" fmla="*/ 7 w 7"/>
                  <a:gd name="T17" fmla="*/ 5 h 7"/>
                  <a:gd name="T18" fmla="*/ 6 w 7"/>
                  <a:gd name="T19" fmla="*/ 3 h 7"/>
                  <a:gd name="T20" fmla="*/ 4 w 7"/>
                  <a:gd name="T21" fmla="*/ 5 h 7"/>
                  <a:gd name="T22" fmla="*/ 4 w 7"/>
                  <a:gd name="T23" fmla="*/ 4 h 7"/>
                  <a:gd name="T24" fmla="*/ 4 w 7"/>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6" y="3"/>
                    </a:moveTo>
                    <a:cubicBezTo>
                      <a:pt x="6" y="3"/>
                      <a:pt x="6" y="1"/>
                      <a:pt x="5" y="1"/>
                    </a:cubicBezTo>
                    <a:cubicBezTo>
                      <a:pt x="4" y="1"/>
                      <a:pt x="5" y="0"/>
                      <a:pt x="4" y="0"/>
                    </a:cubicBezTo>
                    <a:cubicBezTo>
                      <a:pt x="3" y="2"/>
                      <a:pt x="5" y="1"/>
                      <a:pt x="5" y="2"/>
                    </a:cubicBezTo>
                    <a:cubicBezTo>
                      <a:pt x="4" y="3"/>
                      <a:pt x="1" y="2"/>
                      <a:pt x="2" y="4"/>
                    </a:cubicBezTo>
                    <a:cubicBezTo>
                      <a:pt x="2" y="4"/>
                      <a:pt x="0" y="3"/>
                      <a:pt x="1" y="4"/>
                    </a:cubicBezTo>
                    <a:cubicBezTo>
                      <a:pt x="1" y="4"/>
                      <a:pt x="2" y="5"/>
                      <a:pt x="2" y="7"/>
                    </a:cubicBezTo>
                    <a:cubicBezTo>
                      <a:pt x="3" y="7"/>
                      <a:pt x="3" y="5"/>
                      <a:pt x="4" y="5"/>
                    </a:cubicBezTo>
                    <a:cubicBezTo>
                      <a:pt x="4" y="6"/>
                      <a:pt x="6" y="5"/>
                      <a:pt x="7" y="5"/>
                    </a:cubicBezTo>
                    <a:cubicBezTo>
                      <a:pt x="7" y="4"/>
                      <a:pt x="7" y="4"/>
                      <a:pt x="6" y="3"/>
                    </a:cubicBezTo>
                    <a:close/>
                    <a:moveTo>
                      <a:pt x="4" y="5"/>
                    </a:moveTo>
                    <a:cubicBezTo>
                      <a:pt x="4" y="5"/>
                      <a:pt x="4" y="4"/>
                      <a:pt x="4" y="4"/>
                    </a:cubicBezTo>
                    <a:cubicBezTo>
                      <a:pt x="4" y="3"/>
                      <a:pt x="5"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3113"/>
              <p:cNvSpPr>
                <a:spLocks noEditPoints="1"/>
              </p:cNvSpPr>
              <p:nvPr/>
            </p:nvSpPr>
            <p:spPr bwMode="auto">
              <a:xfrm>
                <a:off x="5533" y="2925"/>
                <a:ext cx="41" cy="16"/>
              </a:xfrm>
              <a:custGeom>
                <a:avLst/>
                <a:gdLst>
                  <a:gd name="T0" fmla="*/ 18 w 20"/>
                  <a:gd name="T1" fmla="*/ 2 h 8"/>
                  <a:gd name="T2" fmla="*/ 16 w 20"/>
                  <a:gd name="T3" fmla="*/ 3 h 8"/>
                  <a:gd name="T4" fmla="*/ 14 w 20"/>
                  <a:gd name="T5" fmla="*/ 4 h 8"/>
                  <a:gd name="T6" fmla="*/ 14 w 20"/>
                  <a:gd name="T7" fmla="*/ 3 h 8"/>
                  <a:gd name="T8" fmla="*/ 13 w 20"/>
                  <a:gd name="T9" fmla="*/ 4 h 8"/>
                  <a:gd name="T10" fmla="*/ 13 w 20"/>
                  <a:gd name="T11" fmla="*/ 0 h 8"/>
                  <a:gd name="T12" fmla="*/ 11 w 20"/>
                  <a:gd name="T13" fmla="*/ 1 h 8"/>
                  <a:gd name="T14" fmla="*/ 10 w 20"/>
                  <a:gd name="T15" fmla="*/ 1 h 8"/>
                  <a:gd name="T16" fmla="*/ 8 w 20"/>
                  <a:gd name="T17" fmla="*/ 1 h 8"/>
                  <a:gd name="T18" fmla="*/ 7 w 20"/>
                  <a:gd name="T19" fmla="*/ 2 h 8"/>
                  <a:gd name="T20" fmla="*/ 6 w 20"/>
                  <a:gd name="T21" fmla="*/ 3 h 8"/>
                  <a:gd name="T22" fmla="*/ 4 w 20"/>
                  <a:gd name="T23" fmla="*/ 2 h 8"/>
                  <a:gd name="T24" fmla="*/ 4 w 20"/>
                  <a:gd name="T25" fmla="*/ 4 h 8"/>
                  <a:gd name="T26" fmla="*/ 4 w 20"/>
                  <a:gd name="T27" fmla="*/ 2 h 8"/>
                  <a:gd name="T28" fmla="*/ 3 w 20"/>
                  <a:gd name="T29" fmla="*/ 3 h 8"/>
                  <a:gd name="T30" fmla="*/ 0 w 20"/>
                  <a:gd name="T31" fmla="*/ 4 h 8"/>
                  <a:gd name="T32" fmla="*/ 1 w 20"/>
                  <a:gd name="T33" fmla="*/ 7 h 8"/>
                  <a:gd name="T34" fmla="*/ 3 w 20"/>
                  <a:gd name="T35" fmla="*/ 8 h 8"/>
                  <a:gd name="T36" fmla="*/ 4 w 20"/>
                  <a:gd name="T37" fmla="*/ 7 h 8"/>
                  <a:gd name="T38" fmla="*/ 5 w 20"/>
                  <a:gd name="T39" fmla="*/ 7 h 8"/>
                  <a:gd name="T40" fmla="*/ 3 w 20"/>
                  <a:gd name="T41" fmla="*/ 5 h 8"/>
                  <a:gd name="T42" fmla="*/ 4 w 20"/>
                  <a:gd name="T43" fmla="*/ 4 h 8"/>
                  <a:gd name="T44" fmla="*/ 5 w 20"/>
                  <a:gd name="T45" fmla="*/ 5 h 8"/>
                  <a:gd name="T46" fmla="*/ 6 w 20"/>
                  <a:gd name="T47" fmla="*/ 7 h 8"/>
                  <a:gd name="T48" fmla="*/ 13 w 20"/>
                  <a:gd name="T49" fmla="*/ 5 h 8"/>
                  <a:gd name="T50" fmla="*/ 14 w 20"/>
                  <a:gd name="T51" fmla="*/ 6 h 8"/>
                  <a:gd name="T52" fmla="*/ 15 w 20"/>
                  <a:gd name="T53" fmla="*/ 4 h 8"/>
                  <a:gd name="T54" fmla="*/ 15 w 20"/>
                  <a:gd name="T55" fmla="*/ 6 h 8"/>
                  <a:gd name="T56" fmla="*/ 19 w 20"/>
                  <a:gd name="T57" fmla="*/ 7 h 8"/>
                  <a:gd name="T58" fmla="*/ 20 w 20"/>
                  <a:gd name="T59" fmla="*/ 4 h 8"/>
                  <a:gd name="T60" fmla="*/ 18 w 20"/>
                  <a:gd name="T61" fmla="*/ 2 h 8"/>
                  <a:gd name="T62" fmla="*/ 7 w 20"/>
                  <a:gd name="T63" fmla="*/ 4 h 8"/>
                  <a:gd name="T64" fmla="*/ 7 w 20"/>
                  <a:gd name="T65" fmla="*/ 5 h 8"/>
                  <a:gd name="T66" fmla="*/ 6 w 20"/>
                  <a:gd name="T67" fmla="*/ 4 h 8"/>
                  <a:gd name="T68" fmla="*/ 8 w 20"/>
                  <a:gd name="T69" fmla="*/ 2 h 8"/>
                  <a:gd name="T70" fmla="*/ 7 w 20"/>
                  <a:gd name="T71" fmla="*/ 4 h 8"/>
                  <a:gd name="T72" fmla="*/ 9 w 20"/>
                  <a:gd name="T73" fmla="*/ 6 h 8"/>
                  <a:gd name="T74" fmla="*/ 9 w 20"/>
                  <a:gd name="T75" fmla="*/ 4 h 8"/>
                  <a:gd name="T76" fmla="*/ 10 w 20"/>
                  <a:gd name="T77" fmla="*/ 5 h 8"/>
                  <a:gd name="T78" fmla="*/ 11 w 20"/>
                  <a:gd name="T79" fmla="*/ 6 h 8"/>
                  <a:gd name="T80" fmla="*/ 9 w 20"/>
                  <a:gd name="T8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 h="8">
                    <a:moveTo>
                      <a:pt x="18" y="2"/>
                    </a:moveTo>
                    <a:cubicBezTo>
                      <a:pt x="18" y="4"/>
                      <a:pt x="17" y="3"/>
                      <a:pt x="16" y="3"/>
                    </a:cubicBezTo>
                    <a:cubicBezTo>
                      <a:pt x="15" y="3"/>
                      <a:pt x="15" y="4"/>
                      <a:pt x="14" y="4"/>
                    </a:cubicBezTo>
                    <a:cubicBezTo>
                      <a:pt x="14" y="4"/>
                      <a:pt x="14" y="3"/>
                      <a:pt x="14" y="3"/>
                    </a:cubicBezTo>
                    <a:cubicBezTo>
                      <a:pt x="13" y="3"/>
                      <a:pt x="13" y="4"/>
                      <a:pt x="13" y="4"/>
                    </a:cubicBezTo>
                    <a:cubicBezTo>
                      <a:pt x="12" y="2"/>
                      <a:pt x="15" y="1"/>
                      <a:pt x="13" y="0"/>
                    </a:cubicBezTo>
                    <a:cubicBezTo>
                      <a:pt x="12" y="2"/>
                      <a:pt x="12" y="1"/>
                      <a:pt x="11" y="1"/>
                    </a:cubicBezTo>
                    <a:cubicBezTo>
                      <a:pt x="11" y="1"/>
                      <a:pt x="10" y="1"/>
                      <a:pt x="10" y="1"/>
                    </a:cubicBezTo>
                    <a:cubicBezTo>
                      <a:pt x="8" y="2"/>
                      <a:pt x="9" y="2"/>
                      <a:pt x="8" y="1"/>
                    </a:cubicBezTo>
                    <a:cubicBezTo>
                      <a:pt x="8" y="2"/>
                      <a:pt x="7" y="1"/>
                      <a:pt x="7" y="2"/>
                    </a:cubicBezTo>
                    <a:cubicBezTo>
                      <a:pt x="7" y="2"/>
                      <a:pt x="7" y="3"/>
                      <a:pt x="6" y="3"/>
                    </a:cubicBezTo>
                    <a:cubicBezTo>
                      <a:pt x="6" y="3"/>
                      <a:pt x="5" y="3"/>
                      <a:pt x="4" y="2"/>
                    </a:cubicBezTo>
                    <a:cubicBezTo>
                      <a:pt x="4" y="3"/>
                      <a:pt x="5" y="4"/>
                      <a:pt x="4" y="4"/>
                    </a:cubicBezTo>
                    <a:cubicBezTo>
                      <a:pt x="4" y="4"/>
                      <a:pt x="4" y="3"/>
                      <a:pt x="4" y="2"/>
                    </a:cubicBezTo>
                    <a:cubicBezTo>
                      <a:pt x="3" y="2"/>
                      <a:pt x="3" y="3"/>
                      <a:pt x="3" y="3"/>
                    </a:cubicBezTo>
                    <a:cubicBezTo>
                      <a:pt x="2" y="3"/>
                      <a:pt x="0" y="2"/>
                      <a:pt x="0" y="4"/>
                    </a:cubicBezTo>
                    <a:cubicBezTo>
                      <a:pt x="2" y="3"/>
                      <a:pt x="1" y="7"/>
                      <a:pt x="1" y="7"/>
                    </a:cubicBezTo>
                    <a:cubicBezTo>
                      <a:pt x="1" y="7"/>
                      <a:pt x="2" y="8"/>
                      <a:pt x="3" y="8"/>
                    </a:cubicBezTo>
                    <a:cubicBezTo>
                      <a:pt x="3" y="7"/>
                      <a:pt x="3" y="6"/>
                      <a:pt x="4" y="7"/>
                    </a:cubicBezTo>
                    <a:cubicBezTo>
                      <a:pt x="4" y="8"/>
                      <a:pt x="5" y="8"/>
                      <a:pt x="5" y="7"/>
                    </a:cubicBezTo>
                    <a:cubicBezTo>
                      <a:pt x="6" y="5"/>
                      <a:pt x="3" y="6"/>
                      <a:pt x="3" y="5"/>
                    </a:cubicBezTo>
                    <a:cubicBezTo>
                      <a:pt x="3" y="5"/>
                      <a:pt x="3" y="4"/>
                      <a:pt x="4" y="4"/>
                    </a:cubicBezTo>
                    <a:cubicBezTo>
                      <a:pt x="3" y="6"/>
                      <a:pt x="5" y="4"/>
                      <a:pt x="5" y="5"/>
                    </a:cubicBezTo>
                    <a:cubicBezTo>
                      <a:pt x="5" y="6"/>
                      <a:pt x="8" y="6"/>
                      <a:pt x="6" y="7"/>
                    </a:cubicBezTo>
                    <a:cubicBezTo>
                      <a:pt x="8" y="8"/>
                      <a:pt x="14" y="8"/>
                      <a:pt x="13" y="5"/>
                    </a:cubicBezTo>
                    <a:cubicBezTo>
                      <a:pt x="13" y="5"/>
                      <a:pt x="14" y="6"/>
                      <a:pt x="14" y="6"/>
                    </a:cubicBezTo>
                    <a:cubicBezTo>
                      <a:pt x="16" y="5"/>
                      <a:pt x="14" y="5"/>
                      <a:pt x="15" y="4"/>
                    </a:cubicBezTo>
                    <a:cubicBezTo>
                      <a:pt x="16" y="4"/>
                      <a:pt x="15" y="5"/>
                      <a:pt x="15" y="6"/>
                    </a:cubicBezTo>
                    <a:cubicBezTo>
                      <a:pt x="17" y="6"/>
                      <a:pt x="18" y="7"/>
                      <a:pt x="19" y="7"/>
                    </a:cubicBezTo>
                    <a:cubicBezTo>
                      <a:pt x="19" y="5"/>
                      <a:pt x="20" y="6"/>
                      <a:pt x="20" y="4"/>
                    </a:cubicBezTo>
                    <a:cubicBezTo>
                      <a:pt x="18" y="5"/>
                      <a:pt x="19" y="3"/>
                      <a:pt x="18" y="2"/>
                    </a:cubicBezTo>
                    <a:close/>
                    <a:moveTo>
                      <a:pt x="7" y="4"/>
                    </a:moveTo>
                    <a:cubicBezTo>
                      <a:pt x="7" y="4"/>
                      <a:pt x="8" y="4"/>
                      <a:pt x="7" y="5"/>
                    </a:cubicBezTo>
                    <a:cubicBezTo>
                      <a:pt x="7" y="5"/>
                      <a:pt x="6" y="4"/>
                      <a:pt x="6" y="4"/>
                    </a:cubicBezTo>
                    <a:cubicBezTo>
                      <a:pt x="7" y="3"/>
                      <a:pt x="7" y="3"/>
                      <a:pt x="8" y="2"/>
                    </a:cubicBezTo>
                    <a:cubicBezTo>
                      <a:pt x="9" y="2"/>
                      <a:pt x="8" y="4"/>
                      <a:pt x="7" y="4"/>
                    </a:cubicBezTo>
                    <a:close/>
                    <a:moveTo>
                      <a:pt x="9" y="6"/>
                    </a:moveTo>
                    <a:cubicBezTo>
                      <a:pt x="9" y="5"/>
                      <a:pt x="10" y="4"/>
                      <a:pt x="9" y="4"/>
                    </a:cubicBezTo>
                    <a:cubicBezTo>
                      <a:pt x="9" y="3"/>
                      <a:pt x="10" y="4"/>
                      <a:pt x="10" y="5"/>
                    </a:cubicBezTo>
                    <a:cubicBezTo>
                      <a:pt x="11" y="5"/>
                      <a:pt x="11" y="5"/>
                      <a:pt x="11" y="6"/>
                    </a:cubicBezTo>
                    <a:cubicBezTo>
                      <a:pt x="10" y="6"/>
                      <a:pt x="10" y="6"/>
                      <a:pt x="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3114"/>
              <p:cNvSpPr/>
              <p:nvPr/>
            </p:nvSpPr>
            <p:spPr bwMode="auto">
              <a:xfrm>
                <a:off x="5562" y="2976"/>
                <a:ext cx="2" cy="4"/>
              </a:xfrm>
              <a:custGeom>
                <a:avLst/>
                <a:gdLst>
                  <a:gd name="T0" fmla="*/ 0 w 1"/>
                  <a:gd name="T1" fmla="*/ 2 h 2"/>
                  <a:gd name="T2" fmla="*/ 0 w 1"/>
                  <a:gd name="T3" fmla="*/ 2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2"/>
                      <a:pt x="0" y="2"/>
                    </a:cubicBezTo>
                    <a:cubicBezTo>
                      <a:pt x="0" y="1"/>
                      <a:pt x="1" y="0"/>
                      <a:pt x="0" y="1"/>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3115"/>
              <p:cNvSpPr/>
              <p:nvPr/>
            </p:nvSpPr>
            <p:spPr bwMode="auto">
              <a:xfrm>
                <a:off x="5531" y="2935"/>
                <a:ext cx="4" cy="4"/>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1" y="1"/>
                      <a:pt x="1" y="0"/>
                      <a:pt x="0" y="0"/>
                    </a:cubicBezTo>
                    <a:cubicBezTo>
                      <a:pt x="0"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3116"/>
              <p:cNvSpPr/>
              <p:nvPr/>
            </p:nvSpPr>
            <p:spPr bwMode="auto">
              <a:xfrm>
                <a:off x="5615" y="2929"/>
                <a:ext cx="6" cy="8"/>
              </a:xfrm>
              <a:custGeom>
                <a:avLst/>
                <a:gdLst>
                  <a:gd name="T0" fmla="*/ 1 w 3"/>
                  <a:gd name="T1" fmla="*/ 4 h 4"/>
                  <a:gd name="T2" fmla="*/ 1 w 3"/>
                  <a:gd name="T3" fmla="*/ 2 h 4"/>
                  <a:gd name="T4" fmla="*/ 0 w 3"/>
                  <a:gd name="T5" fmla="*/ 4 h 4"/>
                  <a:gd name="T6" fmla="*/ 3 w 3"/>
                  <a:gd name="T7" fmla="*/ 4 h 4"/>
                  <a:gd name="T8" fmla="*/ 2 w 3"/>
                  <a:gd name="T9" fmla="*/ 2 h 4"/>
                  <a:gd name="T10" fmla="*/ 1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1" y="4"/>
                    </a:moveTo>
                    <a:cubicBezTo>
                      <a:pt x="1" y="3"/>
                      <a:pt x="1" y="2"/>
                      <a:pt x="1" y="2"/>
                    </a:cubicBezTo>
                    <a:cubicBezTo>
                      <a:pt x="1" y="2"/>
                      <a:pt x="0" y="3"/>
                      <a:pt x="0" y="4"/>
                    </a:cubicBezTo>
                    <a:cubicBezTo>
                      <a:pt x="2" y="4"/>
                      <a:pt x="2" y="3"/>
                      <a:pt x="3" y="4"/>
                    </a:cubicBezTo>
                    <a:cubicBezTo>
                      <a:pt x="3" y="3"/>
                      <a:pt x="3" y="0"/>
                      <a:pt x="2" y="2"/>
                    </a:cubicBezTo>
                    <a:cubicBezTo>
                      <a:pt x="3" y="2"/>
                      <a:pt x="2"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3117"/>
              <p:cNvSpPr/>
              <p:nvPr/>
            </p:nvSpPr>
            <p:spPr bwMode="auto">
              <a:xfrm>
                <a:off x="5640" y="2927"/>
                <a:ext cx="10" cy="12"/>
              </a:xfrm>
              <a:custGeom>
                <a:avLst/>
                <a:gdLst>
                  <a:gd name="T0" fmla="*/ 1 w 5"/>
                  <a:gd name="T1" fmla="*/ 3 h 6"/>
                  <a:gd name="T2" fmla="*/ 1 w 5"/>
                  <a:gd name="T3" fmla="*/ 6 h 6"/>
                  <a:gd name="T4" fmla="*/ 3 w 5"/>
                  <a:gd name="T5" fmla="*/ 5 h 6"/>
                  <a:gd name="T6" fmla="*/ 3 w 5"/>
                  <a:gd name="T7" fmla="*/ 3 h 6"/>
                  <a:gd name="T8" fmla="*/ 4 w 5"/>
                  <a:gd name="T9" fmla="*/ 5 h 6"/>
                  <a:gd name="T10" fmla="*/ 5 w 5"/>
                  <a:gd name="T11" fmla="*/ 4 h 6"/>
                  <a:gd name="T12" fmla="*/ 4 w 5"/>
                  <a:gd name="T13" fmla="*/ 2 h 6"/>
                  <a:gd name="T14" fmla="*/ 4 w 5"/>
                  <a:gd name="T15" fmla="*/ 1 h 6"/>
                  <a:gd name="T16" fmla="*/ 2 w 5"/>
                  <a:gd name="T17" fmla="*/ 0 h 6"/>
                  <a:gd name="T18" fmla="*/ 2 w 5"/>
                  <a:gd name="T19" fmla="*/ 4 h 6"/>
                  <a:gd name="T20" fmla="*/ 1 w 5"/>
                  <a:gd name="T2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1" y="3"/>
                    </a:moveTo>
                    <a:cubicBezTo>
                      <a:pt x="0" y="3"/>
                      <a:pt x="0" y="6"/>
                      <a:pt x="1" y="6"/>
                    </a:cubicBezTo>
                    <a:cubicBezTo>
                      <a:pt x="1" y="5"/>
                      <a:pt x="2" y="4"/>
                      <a:pt x="3" y="5"/>
                    </a:cubicBezTo>
                    <a:cubicBezTo>
                      <a:pt x="3" y="4"/>
                      <a:pt x="2" y="3"/>
                      <a:pt x="3" y="3"/>
                    </a:cubicBezTo>
                    <a:cubicBezTo>
                      <a:pt x="4" y="3"/>
                      <a:pt x="4" y="4"/>
                      <a:pt x="4" y="5"/>
                    </a:cubicBezTo>
                    <a:cubicBezTo>
                      <a:pt x="4" y="5"/>
                      <a:pt x="5" y="5"/>
                      <a:pt x="5" y="4"/>
                    </a:cubicBezTo>
                    <a:cubicBezTo>
                      <a:pt x="3" y="4"/>
                      <a:pt x="5" y="2"/>
                      <a:pt x="4" y="2"/>
                    </a:cubicBezTo>
                    <a:cubicBezTo>
                      <a:pt x="4" y="2"/>
                      <a:pt x="4" y="1"/>
                      <a:pt x="4" y="1"/>
                    </a:cubicBezTo>
                    <a:cubicBezTo>
                      <a:pt x="3" y="1"/>
                      <a:pt x="2" y="1"/>
                      <a:pt x="2" y="0"/>
                    </a:cubicBezTo>
                    <a:cubicBezTo>
                      <a:pt x="1" y="2"/>
                      <a:pt x="2" y="3"/>
                      <a:pt x="2" y="4"/>
                    </a:cubicBezTo>
                    <a:cubicBezTo>
                      <a:pt x="2" y="4"/>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3118"/>
              <p:cNvSpPr/>
              <p:nvPr/>
            </p:nvSpPr>
            <p:spPr bwMode="auto">
              <a:xfrm>
                <a:off x="5593" y="2931"/>
                <a:ext cx="8" cy="8"/>
              </a:xfrm>
              <a:custGeom>
                <a:avLst/>
                <a:gdLst>
                  <a:gd name="T0" fmla="*/ 2 w 4"/>
                  <a:gd name="T1" fmla="*/ 1 h 4"/>
                  <a:gd name="T2" fmla="*/ 1 w 4"/>
                  <a:gd name="T3" fmla="*/ 3 h 4"/>
                  <a:gd name="T4" fmla="*/ 0 w 4"/>
                  <a:gd name="T5" fmla="*/ 2 h 4"/>
                  <a:gd name="T6" fmla="*/ 1 w 4"/>
                  <a:gd name="T7" fmla="*/ 4 h 4"/>
                  <a:gd name="T8" fmla="*/ 3 w 4"/>
                  <a:gd name="T9" fmla="*/ 4 h 4"/>
                  <a:gd name="T10" fmla="*/ 2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2" y="1"/>
                    </a:moveTo>
                    <a:cubicBezTo>
                      <a:pt x="2" y="1"/>
                      <a:pt x="2" y="3"/>
                      <a:pt x="1" y="3"/>
                    </a:cubicBezTo>
                    <a:cubicBezTo>
                      <a:pt x="2" y="1"/>
                      <a:pt x="0" y="0"/>
                      <a:pt x="0" y="2"/>
                    </a:cubicBezTo>
                    <a:cubicBezTo>
                      <a:pt x="1" y="1"/>
                      <a:pt x="1" y="3"/>
                      <a:pt x="1" y="4"/>
                    </a:cubicBezTo>
                    <a:cubicBezTo>
                      <a:pt x="2" y="3"/>
                      <a:pt x="3" y="4"/>
                      <a:pt x="3" y="4"/>
                    </a:cubicBezTo>
                    <a:cubicBezTo>
                      <a:pt x="4" y="3"/>
                      <a:pt x="4"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3119"/>
              <p:cNvSpPr/>
              <p:nvPr/>
            </p:nvSpPr>
            <p:spPr bwMode="auto">
              <a:xfrm>
                <a:off x="5578" y="2917"/>
                <a:ext cx="8" cy="10"/>
              </a:xfrm>
              <a:custGeom>
                <a:avLst/>
                <a:gdLst>
                  <a:gd name="T0" fmla="*/ 3 w 4"/>
                  <a:gd name="T1" fmla="*/ 5 h 5"/>
                  <a:gd name="T2" fmla="*/ 4 w 4"/>
                  <a:gd name="T3" fmla="*/ 5 h 5"/>
                  <a:gd name="T4" fmla="*/ 4 w 4"/>
                  <a:gd name="T5" fmla="*/ 1 h 5"/>
                  <a:gd name="T6" fmla="*/ 3 w 4"/>
                  <a:gd name="T7" fmla="*/ 2 h 5"/>
                  <a:gd name="T8" fmla="*/ 1 w 4"/>
                  <a:gd name="T9" fmla="*/ 3 h 5"/>
                  <a:gd name="T10" fmla="*/ 3 w 4"/>
                  <a:gd name="T11" fmla="*/ 3 h 5"/>
                  <a:gd name="T12" fmla="*/ 3 w 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3" y="5"/>
                    </a:moveTo>
                    <a:cubicBezTo>
                      <a:pt x="3" y="5"/>
                      <a:pt x="4" y="5"/>
                      <a:pt x="4" y="5"/>
                    </a:cubicBezTo>
                    <a:cubicBezTo>
                      <a:pt x="4" y="3"/>
                      <a:pt x="4" y="3"/>
                      <a:pt x="4" y="1"/>
                    </a:cubicBezTo>
                    <a:cubicBezTo>
                      <a:pt x="4" y="0"/>
                      <a:pt x="3" y="1"/>
                      <a:pt x="3" y="2"/>
                    </a:cubicBezTo>
                    <a:cubicBezTo>
                      <a:pt x="2" y="2"/>
                      <a:pt x="0" y="1"/>
                      <a:pt x="1" y="3"/>
                    </a:cubicBezTo>
                    <a:cubicBezTo>
                      <a:pt x="2" y="3"/>
                      <a:pt x="4" y="2"/>
                      <a:pt x="3" y="3"/>
                    </a:cubicBezTo>
                    <a:cubicBezTo>
                      <a:pt x="3" y="4"/>
                      <a:pt x="2" y="4"/>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3120"/>
              <p:cNvSpPr/>
              <p:nvPr/>
            </p:nvSpPr>
            <p:spPr bwMode="auto">
              <a:xfrm>
                <a:off x="5488" y="3019"/>
                <a:ext cx="6" cy="7"/>
              </a:xfrm>
              <a:custGeom>
                <a:avLst/>
                <a:gdLst>
                  <a:gd name="T0" fmla="*/ 3 w 3"/>
                  <a:gd name="T1" fmla="*/ 0 h 3"/>
                  <a:gd name="T2" fmla="*/ 2 w 3"/>
                  <a:gd name="T3" fmla="*/ 1 h 3"/>
                  <a:gd name="T4" fmla="*/ 0 w 3"/>
                  <a:gd name="T5" fmla="*/ 2 h 3"/>
                  <a:gd name="T6" fmla="*/ 3 w 3"/>
                  <a:gd name="T7" fmla="*/ 2 h 3"/>
                  <a:gd name="T8" fmla="*/ 2 w 3"/>
                  <a:gd name="T9" fmla="*/ 1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cubicBezTo>
                      <a:pt x="2" y="0"/>
                      <a:pt x="2" y="0"/>
                      <a:pt x="2" y="1"/>
                    </a:cubicBezTo>
                    <a:cubicBezTo>
                      <a:pt x="1" y="0"/>
                      <a:pt x="0" y="0"/>
                      <a:pt x="0" y="2"/>
                    </a:cubicBezTo>
                    <a:cubicBezTo>
                      <a:pt x="1" y="1"/>
                      <a:pt x="2" y="3"/>
                      <a:pt x="3" y="2"/>
                    </a:cubicBezTo>
                    <a:cubicBezTo>
                      <a:pt x="2" y="1"/>
                      <a:pt x="2" y="1"/>
                      <a:pt x="2" y="1"/>
                    </a:cubicBezTo>
                    <a:cubicBezTo>
                      <a:pt x="3" y="1"/>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3121"/>
              <p:cNvSpPr/>
              <p:nvPr/>
            </p:nvSpPr>
            <p:spPr bwMode="auto">
              <a:xfrm>
                <a:off x="5837" y="2972"/>
                <a:ext cx="4" cy="4"/>
              </a:xfrm>
              <a:custGeom>
                <a:avLst/>
                <a:gdLst>
                  <a:gd name="T0" fmla="*/ 2 w 2"/>
                  <a:gd name="T1" fmla="*/ 2 h 2"/>
                  <a:gd name="T2" fmla="*/ 2 w 2"/>
                  <a:gd name="T3" fmla="*/ 0 h 2"/>
                  <a:gd name="T4" fmla="*/ 0 w 2"/>
                  <a:gd name="T5" fmla="*/ 0 h 2"/>
                  <a:gd name="T6" fmla="*/ 0 w 2"/>
                  <a:gd name="T7" fmla="*/ 1 h 2"/>
                  <a:gd name="T8" fmla="*/ 1 w 2"/>
                  <a:gd name="T9" fmla="*/ 1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cubicBezTo>
                      <a:pt x="2" y="1"/>
                      <a:pt x="2" y="1"/>
                      <a:pt x="2" y="0"/>
                    </a:cubicBezTo>
                    <a:cubicBezTo>
                      <a:pt x="1" y="0"/>
                      <a:pt x="0" y="0"/>
                      <a:pt x="0" y="0"/>
                    </a:cubicBezTo>
                    <a:cubicBezTo>
                      <a:pt x="0" y="0"/>
                      <a:pt x="0" y="0"/>
                      <a:pt x="0" y="1"/>
                    </a:cubicBezTo>
                    <a:cubicBezTo>
                      <a:pt x="0" y="1"/>
                      <a:pt x="1" y="1"/>
                      <a:pt x="1" y="1"/>
                    </a:cubicBezTo>
                    <a:cubicBezTo>
                      <a:pt x="1" y="1"/>
                      <a:pt x="1"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3122"/>
              <p:cNvSpPr/>
              <p:nvPr/>
            </p:nvSpPr>
            <p:spPr bwMode="auto">
              <a:xfrm>
                <a:off x="6221" y="2972"/>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0"/>
                      <a:pt x="0" y="1"/>
                    </a:cubicBezTo>
                    <a:cubicBezTo>
                      <a:pt x="1"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3123"/>
              <p:cNvSpPr/>
              <p:nvPr/>
            </p:nvSpPr>
            <p:spPr bwMode="auto">
              <a:xfrm>
                <a:off x="6178" y="2980"/>
                <a:ext cx="4" cy="3"/>
              </a:xfrm>
              <a:custGeom>
                <a:avLst/>
                <a:gdLst>
                  <a:gd name="T0" fmla="*/ 0 w 2"/>
                  <a:gd name="T1" fmla="*/ 0 h 1"/>
                  <a:gd name="T2" fmla="*/ 2 w 2"/>
                  <a:gd name="T3" fmla="*/ 0 h 1"/>
                  <a:gd name="T4" fmla="*/ 0 w 2"/>
                  <a:gd name="T5" fmla="*/ 0 h 1"/>
                </a:gdLst>
                <a:ahLst/>
                <a:cxnLst>
                  <a:cxn ang="0">
                    <a:pos x="T0" y="T1"/>
                  </a:cxn>
                  <a:cxn ang="0">
                    <a:pos x="T2" y="T3"/>
                  </a:cxn>
                  <a:cxn ang="0">
                    <a:pos x="T4" y="T5"/>
                  </a:cxn>
                </a:cxnLst>
                <a:rect l="0" t="0" r="r" b="b"/>
                <a:pathLst>
                  <a:path w="2" h="1">
                    <a:moveTo>
                      <a:pt x="0" y="0"/>
                    </a:moveTo>
                    <a:cubicBezTo>
                      <a:pt x="0" y="1"/>
                      <a:pt x="2" y="1"/>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3124"/>
              <p:cNvSpPr/>
              <p:nvPr/>
            </p:nvSpPr>
            <p:spPr bwMode="auto">
              <a:xfrm>
                <a:off x="6164" y="2880"/>
                <a:ext cx="2" cy="2"/>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0"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3125"/>
              <p:cNvSpPr/>
              <p:nvPr/>
            </p:nvSpPr>
            <p:spPr bwMode="auto">
              <a:xfrm>
                <a:off x="6112" y="3059"/>
                <a:ext cx="2" cy="2"/>
              </a:xfrm>
              <a:custGeom>
                <a:avLst/>
                <a:gdLst>
                  <a:gd name="T0" fmla="*/ 1 w 1"/>
                  <a:gd name="T1" fmla="*/ 1 h 1"/>
                  <a:gd name="T2" fmla="*/ 1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0"/>
                      <a:pt x="1" y="0"/>
                    </a:cubicBezTo>
                    <a:cubicBezTo>
                      <a:pt x="1" y="0"/>
                      <a:pt x="0" y="0"/>
                      <a:pt x="0" y="0"/>
                    </a:cubicBezTo>
                    <a:cubicBezTo>
                      <a:pt x="0" y="0"/>
                      <a:pt x="0" y="0"/>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3126"/>
              <p:cNvSpPr/>
              <p:nvPr/>
            </p:nvSpPr>
            <p:spPr bwMode="auto">
              <a:xfrm>
                <a:off x="6079" y="3052"/>
                <a:ext cx="15" cy="11"/>
              </a:xfrm>
              <a:custGeom>
                <a:avLst/>
                <a:gdLst>
                  <a:gd name="T0" fmla="*/ 7 w 7"/>
                  <a:gd name="T1" fmla="*/ 0 h 5"/>
                  <a:gd name="T2" fmla="*/ 0 w 7"/>
                  <a:gd name="T3" fmla="*/ 1 h 5"/>
                  <a:gd name="T4" fmla="*/ 0 w 7"/>
                  <a:gd name="T5" fmla="*/ 3 h 5"/>
                  <a:gd name="T6" fmla="*/ 2 w 7"/>
                  <a:gd name="T7" fmla="*/ 5 h 5"/>
                  <a:gd name="T8" fmla="*/ 5 w 7"/>
                  <a:gd name="T9" fmla="*/ 4 h 5"/>
                  <a:gd name="T10" fmla="*/ 5 w 7"/>
                  <a:gd name="T11" fmla="*/ 3 h 5"/>
                  <a:gd name="T12" fmla="*/ 7 w 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7" y="0"/>
                    </a:moveTo>
                    <a:cubicBezTo>
                      <a:pt x="5" y="1"/>
                      <a:pt x="2" y="0"/>
                      <a:pt x="0" y="1"/>
                    </a:cubicBezTo>
                    <a:cubicBezTo>
                      <a:pt x="0" y="2"/>
                      <a:pt x="0" y="2"/>
                      <a:pt x="0" y="3"/>
                    </a:cubicBezTo>
                    <a:cubicBezTo>
                      <a:pt x="0" y="4"/>
                      <a:pt x="3" y="3"/>
                      <a:pt x="2" y="5"/>
                    </a:cubicBezTo>
                    <a:cubicBezTo>
                      <a:pt x="4" y="5"/>
                      <a:pt x="4" y="3"/>
                      <a:pt x="5" y="4"/>
                    </a:cubicBezTo>
                    <a:cubicBezTo>
                      <a:pt x="5" y="4"/>
                      <a:pt x="5" y="3"/>
                      <a:pt x="5" y="3"/>
                    </a:cubicBezTo>
                    <a:cubicBezTo>
                      <a:pt x="5" y="3"/>
                      <a:pt x="7" y="2"/>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3127"/>
              <p:cNvSpPr/>
              <p:nvPr/>
            </p:nvSpPr>
            <p:spPr bwMode="auto">
              <a:xfrm>
                <a:off x="6139" y="3048"/>
                <a:ext cx="8" cy="4"/>
              </a:xfrm>
              <a:custGeom>
                <a:avLst/>
                <a:gdLst>
                  <a:gd name="T0" fmla="*/ 0 w 4"/>
                  <a:gd name="T1" fmla="*/ 1 h 2"/>
                  <a:gd name="T2" fmla="*/ 3 w 4"/>
                  <a:gd name="T3" fmla="*/ 2 h 2"/>
                  <a:gd name="T4" fmla="*/ 0 w 4"/>
                  <a:gd name="T5" fmla="*/ 1 h 2"/>
                </a:gdLst>
                <a:ahLst/>
                <a:cxnLst>
                  <a:cxn ang="0">
                    <a:pos x="T0" y="T1"/>
                  </a:cxn>
                  <a:cxn ang="0">
                    <a:pos x="T2" y="T3"/>
                  </a:cxn>
                  <a:cxn ang="0">
                    <a:pos x="T4" y="T5"/>
                  </a:cxn>
                </a:cxnLst>
                <a:rect l="0" t="0" r="r" b="b"/>
                <a:pathLst>
                  <a:path w="4" h="2">
                    <a:moveTo>
                      <a:pt x="0" y="1"/>
                    </a:moveTo>
                    <a:cubicBezTo>
                      <a:pt x="1" y="2"/>
                      <a:pt x="2" y="2"/>
                      <a:pt x="3" y="2"/>
                    </a:cubicBezTo>
                    <a:cubicBezTo>
                      <a:pt x="4"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3128"/>
              <p:cNvSpPr/>
              <p:nvPr/>
            </p:nvSpPr>
            <p:spPr bwMode="auto">
              <a:xfrm>
                <a:off x="6162" y="3052"/>
                <a:ext cx="6" cy="4"/>
              </a:xfrm>
              <a:custGeom>
                <a:avLst/>
                <a:gdLst>
                  <a:gd name="T0" fmla="*/ 3 w 3"/>
                  <a:gd name="T1" fmla="*/ 2 h 2"/>
                  <a:gd name="T2" fmla="*/ 0 w 3"/>
                  <a:gd name="T3" fmla="*/ 0 h 2"/>
                  <a:gd name="T4" fmla="*/ 1 w 3"/>
                  <a:gd name="T5" fmla="*/ 2 h 2"/>
                  <a:gd name="T6" fmla="*/ 3 w 3"/>
                  <a:gd name="T7" fmla="*/ 2 h 2"/>
                </a:gdLst>
                <a:ahLst/>
                <a:cxnLst>
                  <a:cxn ang="0">
                    <a:pos x="T0" y="T1"/>
                  </a:cxn>
                  <a:cxn ang="0">
                    <a:pos x="T2" y="T3"/>
                  </a:cxn>
                  <a:cxn ang="0">
                    <a:pos x="T4" y="T5"/>
                  </a:cxn>
                  <a:cxn ang="0">
                    <a:pos x="T6" y="T7"/>
                  </a:cxn>
                </a:cxnLst>
                <a:rect l="0" t="0" r="r" b="b"/>
                <a:pathLst>
                  <a:path w="3" h="2">
                    <a:moveTo>
                      <a:pt x="3" y="2"/>
                    </a:moveTo>
                    <a:cubicBezTo>
                      <a:pt x="3" y="1"/>
                      <a:pt x="2" y="0"/>
                      <a:pt x="0" y="0"/>
                    </a:cubicBezTo>
                    <a:cubicBezTo>
                      <a:pt x="0" y="1"/>
                      <a:pt x="2" y="1"/>
                      <a:pt x="1" y="2"/>
                    </a:cubicBezTo>
                    <a:cubicBezTo>
                      <a:pt x="1" y="2"/>
                      <a:pt x="2"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3129"/>
              <p:cNvSpPr/>
              <p:nvPr/>
            </p:nvSpPr>
            <p:spPr bwMode="auto">
              <a:xfrm>
                <a:off x="6157" y="2894"/>
                <a:ext cx="5" cy="4"/>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0"/>
                      <a:pt x="0" y="1"/>
                    </a:cubicBezTo>
                    <a:cubicBezTo>
                      <a:pt x="0"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3130"/>
              <p:cNvSpPr/>
              <p:nvPr/>
            </p:nvSpPr>
            <p:spPr bwMode="auto">
              <a:xfrm>
                <a:off x="6145" y="2878"/>
                <a:ext cx="12" cy="6"/>
              </a:xfrm>
              <a:custGeom>
                <a:avLst/>
                <a:gdLst>
                  <a:gd name="T0" fmla="*/ 5 w 6"/>
                  <a:gd name="T1" fmla="*/ 0 h 3"/>
                  <a:gd name="T2" fmla="*/ 1 w 6"/>
                  <a:gd name="T3" fmla="*/ 1 h 3"/>
                  <a:gd name="T4" fmla="*/ 0 w 6"/>
                  <a:gd name="T5" fmla="*/ 3 h 3"/>
                  <a:gd name="T6" fmla="*/ 4 w 6"/>
                  <a:gd name="T7" fmla="*/ 2 h 3"/>
                  <a:gd name="T8" fmla="*/ 5 w 6"/>
                  <a:gd name="T9" fmla="*/ 0 h 3"/>
                </a:gdLst>
                <a:ahLst/>
                <a:cxnLst>
                  <a:cxn ang="0">
                    <a:pos x="T0" y="T1"/>
                  </a:cxn>
                  <a:cxn ang="0">
                    <a:pos x="T2" y="T3"/>
                  </a:cxn>
                  <a:cxn ang="0">
                    <a:pos x="T4" y="T5"/>
                  </a:cxn>
                  <a:cxn ang="0">
                    <a:pos x="T6" y="T7"/>
                  </a:cxn>
                  <a:cxn ang="0">
                    <a:pos x="T8" y="T9"/>
                  </a:cxn>
                </a:cxnLst>
                <a:rect l="0" t="0" r="r" b="b"/>
                <a:pathLst>
                  <a:path w="6" h="3">
                    <a:moveTo>
                      <a:pt x="5" y="0"/>
                    </a:moveTo>
                    <a:cubicBezTo>
                      <a:pt x="3" y="0"/>
                      <a:pt x="3" y="1"/>
                      <a:pt x="1" y="1"/>
                    </a:cubicBezTo>
                    <a:cubicBezTo>
                      <a:pt x="2" y="3"/>
                      <a:pt x="0" y="2"/>
                      <a:pt x="0" y="3"/>
                    </a:cubicBezTo>
                    <a:cubicBezTo>
                      <a:pt x="1" y="3"/>
                      <a:pt x="4" y="3"/>
                      <a:pt x="4" y="2"/>
                    </a:cubicBezTo>
                    <a:cubicBezTo>
                      <a:pt x="3" y="2"/>
                      <a:pt x="6"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3131"/>
              <p:cNvSpPr/>
              <p:nvPr/>
            </p:nvSpPr>
            <p:spPr bwMode="auto">
              <a:xfrm>
                <a:off x="6178" y="2896"/>
                <a:ext cx="4"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2" y="0"/>
                      <a:pt x="2" y="0"/>
                      <a:pt x="0" y="0"/>
                    </a:cubicBezTo>
                    <a:cubicBezTo>
                      <a:pt x="0" y="1"/>
                      <a:pt x="1"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3132"/>
              <p:cNvSpPr/>
              <p:nvPr/>
            </p:nvSpPr>
            <p:spPr bwMode="auto">
              <a:xfrm>
                <a:off x="6157" y="2880"/>
                <a:ext cx="15" cy="8"/>
              </a:xfrm>
              <a:custGeom>
                <a:avLst/>
                <a:gdLst>
                  <a:gd name="T0" fmla="*/ 5 w 7"/>
                  <a:gd name="T1" fmla="*/ 0 h 4"/>
                  <a:gd name="T2" fmla="*/ 3 w 7"/>
                  <a:gd name="T3" fmla="*/ 1 h 4"/>
                  <a:gd name="T4" fmla="*/ 1 w 7"/>
                  <a:gd name="T5" fmla="*/ 0 h 4"/>
                  <a:gd name="T6" fmla="*/ 1 w 7"/>
                  <a:gd name="T7" fmla="*/ 1 h 4"/>
                  <a:gd name="T8" fmla="*/ 0 w 7"/>
                  <a:gd name="T9" fmla="*/ 0 h 4"/>
                  <a:gd name="T10" fmla="*/ 0 w 7"/>
                  <a:gd name="T11" fmla="*/ 0 h 4"/>
                  <a:gd name="T12" fmla="*/ 0 w 7"/>
                  <a:gd name="T13" fmla="*/ 3 h 4"/>
                  <a:gd name="T14" fmla="*/ 0 w 7"/>
                  <a:gd name="T15" fmla="*/ 4 h 4"/>
                  <a:gd name="T16" fmla="*/ 6 w 7"/>
                  <a:gd name="T17" fmla="*/ 4 h 4"/>
                  <a:gd name="T18" fmla="*/ 7 w 7"/>
                  <a:gd name="T19" fmla="*/ 2 h 4"/>
                  <a:gd name="T20" fmla="*/ 5 w 7"/>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5" y="0"/>
                    </a:moveTo>
                    <a:cubicBezTo>
                      <a:pt x="6" y="2"/>
                      <a:pt x="4" y="2"/>
                      <a:pt x="3" y="1"/>
                    </a:cubicBezTo>
                    <a:cubicBezTo>
                      <a:pt x="3" y="1"/>
                      <a:pt x="2" y="0"/>
                      <a:pt x="1" y="0"/>
                    </a:cubicBezTo>
                    <a:cubicBezTo>
                      <a:pt x="1" y="0"/>
                      <a:pt x="2" y="1"/>
                      <a:pt x="1" y="1"/>
                    </a:cubicBezTo>
                    <a:cubicBezTo>
                      <a:pt x="1" y="1"/>
                      <a:pt x="1" y="0"/>
                      <a:pt x="0" y="0"/>
                    </a:cubicBezTo>
                    <a:cubicBezTo>
                      <a:pt x="0" y="0"/>
                      <a:pt x="0" y="0"/>
                      <a:pt x="0" y="0"/>
                    </a:cubicBezTo>
                    <a:cubicBezTo>
                      <a:pt x="0" y="2"/>
                      <a:pt x="0" y="1"/>
                      <a:pt x="0" y="3"/>
                    </a:cubicBezTo>
                    <a:cubicBezTo>
                      <a:pt x="0" y="3"/>
                      <a:pt x="1" y="3"/>
                      <a:pt x="0" y="4"/>
                    </a:cubicBezTo>
                    <a:cubicBezTo>
                      <a:pt x="3" y="4"/>
                      <a:pt x="3" y="3"/>
                      <a:pt x="6" y="4"/>
                    </a:cubicBezTo>
                    <a:cubicBezTo>
                      <a:pt x="5" y="2"/>
                      <a:pt x="7" y="4"/>
                      <a:pt x="7" y="2"/>
                    </a:cubicBezTo>
                    <a:cubicBezTo>
                      <a:pt x="5" y="3"/>
                      <a:pt x="7"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3133"/>
              <p:cNvSpPr/>
              <p:nvPr/>
            </p:nvSpPr>
            <p:spPr bwMode="auto">
              <a:xfrm>
                <a:off x="6032" y="2976"/>
                <a:ext cx="2" cy="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0" y="2"/>
                    </a:cubicBezTo>
                    <a:cubicBezTo>
                      <a:pt x="1" y="2"/>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3134"/>
              <p:cNvSpPr/>
              <p:nvPr/>
            </p:nvSpPr>
            <p:spPr bwMode="auto">
              <a:xfrm>
                <a:off x="6141" y="2890"/>
                <a:ext cx="12" cy="10"/>
              </a:xfrm>
              <a:custGeom>
                <a:avLst/>
                <a:gdLst>
                  <a:gd name="T0" fmla="*/ 4 w 6"/>
                  <a:gd name="T1" fmla="*/ 5 h 5"/>
                  <a:gd name="T2" fmla="*/ 5 w 6"/>
                  <a:gd name="T3" fmla="*/ 3 h 5"/>
                  <a:gd name="T4" fmla="*/ 4 w 6"/>
                  <a:gd name="T5" fmla="*/ 1 h 5"/>
                  <a:gd name="T6" fmla="*/ 2 w 6"/>
                  <a:gd name="T7" fmla="*/ 2 h 5"/>
                  <a:gd name="T8" fmla="*/ 1 w 6"/>
                  <a:gd name="T9" fmla="*/ 1 h 5"/>
                  <a:gd name="T10" fmla="*/ 4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4" y="5"/>
                    </a:moveTo>
                    <a:cubicBezTo>
                      <a:pt x="6" y="4"/>
                      <a:pt x="5" y="4"/>
                      <a:pt x="5" y="3"/>
                    </a:cubicBezTo>
                    <a:cubicBezTo>
                      <a:pt x="4" y="3"/>
                      <a:pt x="3" y="2"/>
                      <a:pt x="4" y="1"/>
                    </a:cubicBezTo>
                    <a:cubicBezTo>
                      <a:pt x="3" y="1"/>
                      <a:pt x="3" y="2"/>
                      <a:pt x="2" y="2"/>
                    </a:cubicBezTo>
                    <a:cubicBezTo>
                      <a:pt x="2" y="2"/>
                      <a:pt x="2" y="0"/>
                      <a:pt x="1" y="1"/>
                    </a:cubicBezTo>
                    <a:cubicBezTo>
                      <a:pt x="0" y="4"/>
                      <a:pt x="6" y="1"/>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3135"/>
              <p:cNvSpPr/>
              <p:nvPr/>
            </p:nvSpPr>
            <p:spPr bwMode="auto">
              <a:xfrm>
                <a:off x="6151" y="3052"/>
                <a:ext cx="6" cy="9"/>
              </a:xfrm>
              <a:custGeom>
                <a:avLst/>
                <a:gdLst>
                  <a:gd name="T0" fmla="*/ 2 w 3"/>
                  <a:gd name="T1" fmla="*/ 4 h 4"/>
                  <a:gd name="T2" fmla="*/ 3 w 3"/>
                  <a:gd name="T3" fmla="*/ 1 h 4"/>
                  <a:gd name="T4" fmla="*/ 0 w 3"/>
                  <a:gd name="T5" fmla="*/ 0 h 4"/>
                  <a:gd name="T6" fmla="*/ 0 w 3"/>
                  <a:gd name="T7" fmla="*/ 3 h 4"/>
                  <a:gd name="T8" fmla="*/ 2 w 3"/>
                  <a:gd name="T9" fmla="*/ 2 h 4"/>
                  <a:gd name="T10" fmla="*/ 2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2" y="4"/>
                    </a:moveTo>
                    <a:cubicBezTo>
                      <a:pt x="3" y="4"/>
                      <a:pt x="3" y="3"/>
                      <a:pt x="3" y="1"/>
                    </a:cubicBezTo>
                    <a:cubicBezTo>
                      <a:pt x="0" y="2"/>
                      <a:pt x="1" y="0"/>
                      <a:pt x="0" y="0"/>
                    </a:cubicBezTo>
                    <a:cubicBezTo>
                      <a:pt x="0" y="1"/>
                      <a:pt x="0" y="2"/>
                      <a:pt x="0" y="3"/>
                    </a:cubicBezTo>
                    <a:cubicBezTo>
                      <a:pt x="1" y="3"/>
                      <a:pt x="1" y="2"/>
                      <a:pt x="2" y="2"/>
                    </a:cubicBezTo>
                    <a:cubicBezTo>
                      <a:pt x="2"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3136"/>
              <p:cNvSpPr/>
              <p:nvPr/>
            </p:nvSpPr>
            <p:spPr bwMode="auto">
              <a:xfrm>
                <a:off x="6176" y="2898"/>
                <a:ext cx="2" cy="2"/>
              </a:xfrm>
              <a:custGeom>
                <a:avLst/>
                <a:gdLst>
                  <a:gd name="T0" fmla="*/ 1 w 1"/>
                  <a:gd name="T1" fmla="*/ 1 h 1"/>
                  <a:gd name="T2" fmla="*/ 1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0"/>
                      <a:pt x="1" y="0"/>
                      <a:pt x="1" y="0"/>
                    </a:cubicBez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3137"/>
              <p:cNvSpPr/>
              <p:nvPr/>
            </p:nvSpPr>
            <p:spPr bwMode="auto">
              <a:xfrm>
                <a:off x="6231" y="2974"/>
                <a:ext cx="4" cy="4"/>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1" y="2"/>
                      <a:pt x="2" y="2"/>
                      <a:pt x="2" y="1"/>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3138"/>
              <p:cNvSpPr/>
              <p:nvPr/>
            </p:nvSpPr>
            <p:spPr bwMode="auto">
              <a:xfrm>
                <a:off x="6108" y="3052"/>
                <a:ext cx="4" cy="7"/>
              </a:xfrm>
              <a:custGeom>
                <a:avLst/>
                <a:gdLst>
                  <a:gd name="T0" fmla="*/ 0 w 2"/>
                  <a:gd name="T1" fmla="*/ 1 h 3"/>
                  <a:gd name="T2" fmla="*/ 0 w 2"/>
                  <a:gd name="T3" fmla="*/ 1 h 3"/>
                </a:gdLst>
                <a:ahLst/>
                <a:cxnLst>
                  <a:cxn ang="0">
                    <a:pos x="T0" y="T1"/>
                  </a:cxn>
                  <a:cxn ang="0">
                    <a:pos x="T2" y="T3"/>
                  </a:cxn>
                </a:cxnLst>
                <a:rect l="0" t="0" r="r" b="b"/>
                <a:pathLst>
                  <a:path w="2" h="3">
                    <a:moveTo>
                      <a:pt x="0" y="1"/>
                    </a:moveTo>
                    <a:cubicBezTo>
                      <a:pt x="2" y="3"/>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3139"/>
              <p:cNvSpPr/>
              <p:nvPr/>
            </p:nvSpPr>
            <p:spPr bwMode="auto">
              <a:xfrm>
                <a:off x="6079" y="3050"/>
                <a:ext cx="4" cy="2"/>
              </a:xfrm>
              <a:custGeom>
                <a:avLst/>
                <a:gdLst>
                  <a:gd name="T0" fmla="*/ 1 w 2"/>
                  <a:gd name="T1" fmla="*/ 0 h 1"/>
                  <a:gd name="T2" fmla="*/ 0 w 2"/>
                  <a:gd name="T3" fmla="*/ 0 h 1"/>
                  <a:gd name="T4" fmla="*/ 0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0" y="1"/>
                      <a:pt x="0" y="1"/>
                      <a:pt x="0" y="1"/>
                    </a:cubicBezTo>
                    <a:cubicBezTo>
                      <a:pt x="0"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3140"/>
              <p:cNvSpPr/>
              <p:nvPr/>
            </p:nvSpPr>
            <p:spPr bwMode="auto">
              <a:xfrm>
                <a:off x="6083" y="3007"/>
                <a:ext cx="3"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0"/>
                      <a:pt x="0" y="0"/>
                    </a:cubicBezTo>
                    <a:cubicBezTo>
                      <a:pt x="0" y="1"/>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3141"/>
              <p:cNvSpPr/>
              <p:nvPr/>
            </p:nvSpPr>
            <p:spPr bwMode="auto">
              <a:xfrm>
                <a:off x="6083" y="3048"/>
                <a:ext cx="5" cy="6"/>
              </a:xfrm>
              <a:custGeom>
                <a:avLst/>
                <a:gdLst>
                  <a:gd name="T0" fmla="*/ 2 w 2"/>
                  <a:gd name="T1" fmla="*/ 1 h 3"/>
                  <a:gd name="T2" fmla="*/ 2 w 2"/>
                  <a:gd name="T3" fmla="*/ 0 h 3"/>
                  <a:gd name="T4" fmla="*/ 0 w 2"/>
                  <a:gd name="T5" fmla="*/ 0 h 3"/>
                  <a:gd name="T6" fmla="*/ 2 w 2"/>
                  <a:gd name="T7" fmla="*/ 1 h 3"/>
                </a:gdLst>
                <a:ahLst/>
                <a:cxnLst>
                  <a:cxn ang="0">
                    <a:pos x="T0" y="T1"/>
                  </a:cxn>
                  <a:cxn ang="0">
                    <a:pos x="T2" y="T3"/>
                  </a:cxn>
                  <a:cxn ang="0">
                    <a:pos x="T4" y="T5"/>
                  </a:cxn>
                  <a:cxn ang="0">
                    <a:pos x="T6" y="T7"/>
                  </a:cxn>
                </a:cxnLst>
                <a:rect l="0" t="0" r="r" b="b"/>
                <a:pathLst>
                  <a:path w="2" h="3">
                    <a:moveTo>
                      <a:pt x="2" y="1"/>
                    </a:moveTo>
                    <a:cubicBezTo>
                      <a:pt x="2" y="1"/>
                      <a:pt x="2" y="1"/>
                      <a:pt x="2" y="0"/>
                    </a:cubicBezTo>
                    <a:cubicBezTo>
                      <a:pt x="1" y="0"/>
                      <a:pt x="0" y="0"/>
                      <a:pt x="0" y="0"/>
                    </a:cubicBezTo>
                    <a:cubicBezTo>
                      <a:pt x="2" y="0"/>
                      <a:pt x="1" y="3"/>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3142"/>
              <p:cNvSpPr/>
              <p:nvPr/>
            </p:nvSpPr>
            <p:spPr bwMode="auto">
              <a:xfrm>
                <a:off x="6012" y="2687"/>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3143"/>
              <p:cNvSpPr/>
              <p:nvPr/>
            </p:nvSpPr>
            <p:spPr bwMode="auto">
              <a:xfrm>
                <a:off x="6014" y="2687"/>
                <a:ext cx="2"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3144"/>
              <p:cNvSpPr/>
              <p:nvPr/>
            </p:nvSpPr>
            <p:spPr bwMode="auto">
              <a:xfrm>
                <a:off x="6028" y="2876"/>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0"/>
                      <a:pt x="0" y="1"/>
                    </a:cubicBezTo>
                    <a:cubicBezTo>
                      <a:pt x="1"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3145"/>
              <p:cNvSpPr/>
              <p:nvPr/>
            </p:nvSpPr>
            <p:spPr bwMode="auto">
              <a:xfrm>
                <a:off x="6036" y="2869"/>
                <a:ext cx="6" cy="5"/>
              </a:xfrm>
              <a:custGeom>
                <a:avLst/>
                <a:gdLst>
                  <a:gd name="T0" fmla="*/ 3 w 3"/>
                  <a:gd name="T1" fmla="*/ 0 h 2"/>
                  <a:gd name="T2" fmla="*/ 1 w 3"/>
                  <a:gd name="T3" fmla="*/ 0 h 2"/>
                  <a:gd name="T4" fmla="*/ 3 w 3"/>
                  <a:gd name="T5" fmla="*/ 0 h 2"/>
                </a:gdLst>
                <a:ahLst/>
                <a:cxnLst>
                  <a:cxn ang="0">
                    <a:pos x="T0" y="T1"/>
                  </a:cxn>
                  <a:cxn ang="0">
                    <a:pos x="T2" y="T3"/>
                  </a:cxn>
                  <a:cxn ang="0">
                    <a:pos x="T4" y="T5"/>
                  </a:cxn>
                </a:cxnLst>
                <a:rect l="0" t="0" r="r" b="b"/>
                <a:pathLst>
                  <a:path w="3" h="2">
                    <a:moveTo>
                      <a:pt x="3" y="0"/>
                    </a:moveTo>
                    <a:cubicBezTo>
                      <a:pt x="3" y="0"/>
                      <a:pt x="2" y="0"/>
                      <a:pt x="1" y="0"/>
                    </a:cubicBezTo>
                    <a:cubicBezTo>
                      <a:pt x="0" y="2"/>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3146"/>
              <p:cNvSpPr/>
              <p:nvPr/>
            </p:nvSpPr>
            <p:spPr bwMode="auto">
              <a:xfrm>
                <a:off x="6047" y="2882"/>
                <a:ext cx="2" cy="2"/>
              </a:xfrm>
              <a:custGeom>
                <a:avLst/>
                <a:gdLst>
                  <a:gd name="T0" fmla="*/ 1 w 1"/>
                  <a:gd name="T1" fmla="*/ 0 h 1"/>
                  <a:gd name="T2" fmla="*/ 0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0"/>
                    </a:cubicBezTo>
                    <a:cubicBezTo>
                      <a:pt x="0" y="1"/>
                      <a:pt x="0" y="1"/>
                      <a:pt x="0" y="1"/>
                    </a:cubicBezTo>
                    <a:cubicBezTo>
                      <a:pt x="0" y="1"/>
                      <a:pt x="1" y="1"/>
                      <a:pt x="1"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3147"/>
              <p:cNvSpPr>
                <a:spLocks noEditPoints="1"/>
              </p:cNvSpPr>
              <p:nvPr/>
            </p:nvSpPr>
            <p:spPr bwMode="auto">
              <a:xfrm>
                <a:off x="5938" y="2534"/>
                <a:ext cx="10" cy="19"/>
              </a:xfrm>
              <a:custGeom>
                <a:avLst/>
                <a:gdLst>
                  <a:gd name="T0" fmla="*/ 2 w 5"/>
                  <a:gd name="T1" fmla="*/ 9 h 9"/>
                  <a:gd name="T2" fmla="*/ 4 w 5"/>
                  <a:gd name="T3" fmla="*/ 7 h 9"/>
                  <a:gd name="T4" fmla="*/ 5 w 5"/>
                  <a:gd name="T5" fmla="*/ 5 h 9"/>
                  <a:gd name="T6" fmla="*/ 4 w 5"/>
                  <a:gd name="T7" fmla="*/ 3 h 9"/>
                  <a:gd name="T8" fmla="*/ 0 w 5"/>
                  <a:gd name="T9" fmla="*/ 2 h 9"/>
                  <a:gd name="T10" fmla="*/ 0 w 5"/>
                  <a:gd name="T11" fmla="*/ 3 h 9"/>
                  <a:gd name="T12" fmla="*/ 1 w 5"/>
                  <a:gd name="T13" fmla="*/ 5 h 9"/>
                  <a:gd name="T14" fmla="*/ 2 w 5"/>
                  <a:gd name="T15" fmla="*/ 7 h 9"/>
                  <a:gd name="T16" fmla="*/ 2 w 5"/>
                  <a:gd name="T17" fmla="*/ 9 h 9"/>
                  <a:gd name="T18" fmla="*/ 3 w 5"/>
                  <a:gd name="T19" fmla="*/ 6 h 9"/>
                  <a:gd name="T20" fmla="*/ 3 w 5"/>
                  <a:gd name="T21" fmla="*/ 5 h 9"/>
                  <a:gd name="T22" fmla="*/ 3 w 5"/>
                  <a:gd name="T23" fmla="*/ 7 h 9"/>
                  <a:gd name="T24" fmla="*/ 3 w 5"/>
                  <a:gd name="T2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9">
                    <a:moveTo>
                      <a:pt x="2" y="9"/>
                    </a:moveTo>
                    <a:cubicBezTo>
                      <a:pt x="4" y="9"/>
                      <a:pt x="4" y="7"/>
                      <a:pt x="4" y="7"/>
                    </a:cubicBezTo>
                    <a:cubicBezTo>
                      <a:pt x="5" y="7"/>
                      <a:pt x="5" y="6"/>
                      <a:pt x="5" y="5"/>
                    </a:cubicBezTo>
                    <a:cubicBezTo>
                      <a:pt x="4" y="5"/>
                      <a:pt x="4" y="4"/>
                      <a:pt x="4" y="3"/>
                    </a:cubicBezTo>
                    <a:cubicBezTo>
                      <a:pt x="2" y="4"/>
                      <a:pt x="2" y="0"/>
                      <a:pt x="0" y="2"/>
                    </a:cubicBezTo>
                    <a:cubicBezTo>
                      <a:pt x="3" y="2"/>
                      <a:pt x="0" y="4"/>
                      <a:pt x="0" y="3"/>
                    </a:cubicBezTo>
                    <a:cubicBezTo>
                      <a:pt x="0" y="4"/>
                      <a:pt x="1" y="4"/>
                      <a:pt x="1" y="5"/>
                    </a:cubicBezTo>
                    <a:cubicBezTo>
                      <a:pt x="1" y="7"/>
                      <a:pt x="2" y="6"/>
                      <a:pt x="2" y="7"/>
                    </a:cubicBezTo>
                    <a:cubicBezTo>
                      <a:pt x="2" y="8"/>
                      <a:pt x="1" y="8"/>
                      <a:pt x="2" y="9"/>
                    </a:cubicBezTo>
                    <a:close/>
                    <a:moveTo>
                      <a:pt x="3" y="6"/>
                    </a:moveTo>
                    <a:cubicBezTo>
                      <a:pt x="3" y="6"/>
                      <a:pt x="3" y="6"/>
                      <a:pt x="3" y="5"/>
                    </a:cubicBezTo>
                    <a:cubicBezTo>
                      <a:pt x="4" y="5"/>
                      <a:pt x="4" y="8"/>
                      <a:pt x="3" y="7"/>
                    </a:cubicBezTo>
                    <a:cubicBezTo>
                      <a:pt x="3" y="6"/>
                      <a:pt x="3"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3148"/>
              <p:cNvSpPr/>
              <p:nvPr/>
            </p:nvSpPr>
            <p:spPr bwMode="auto">
              <a:xfrm>
                <a:off x="6003" y="2972"/>
                <a:ext cx="7" cy="2"/>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3149"/>
              <p:cNvSpPr/>
              <p:nvPr/>
            </p:nvSpPr>
            <p:spPr bwMode="auto">
              <a:xfrm>
                <a:off x="6003" y="2787"/>
                <a:ext cx="4" cy="4"/>
              </a:xfrm>
              <a:custGeom>
                <a:avLst/>
                <a:gdLst>
                  <a:gd name="T0" fmla="*/ 2 w 2"/>
                  <a:gd name="T1" fmla="*/ 0 h 2"/>
                  <a:gd name="T2" fmla="*/ 0 w 2"/>
                  <a:gd name="T3" fmla="*/ 0 h 2"/>
                  <a:gd name="T4" fmla="*/ 2 w 2"/>
                  <a:gd name="T5" fmla="*/ 0 h 2"/>
                </a:gdLst>
                <a:ahLst/>
                <a:cxnLst>
                  <a:cxn ang="0">
                    <a:pos x="T0" y="T1"/>
                  </a:cxn>
                  <a:cxn ang="0">
                    <a:pos x="T2" y="T3"/>
                  </a:cxn>
                  <a:cxn ang="0">
                    <a:pos x="T4" y="T5"/>
                  </a:cxn>
                </a:cxnLst>
                <a:rect l="0" t="0" r="r" b="b"/>
                <a:pathLst>
                  <a:path w="2" h="2">
                    <a:moveTo>
                      <a:pt x="2" y="0"/>
                    </a:moveTo>
                    <a:cubicBezTo>
                      <a:pt x="1" y="0"/>
                      <a:pt x="0" y="0"/>
                      <a:pt x="0" y="0"/>
                    </a:cubicBezTo>
                    <a:cubicBezTo>
                      <a:pt x="0" y="2"/>
                      <a:pt x="2"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3150"/>
              <p:cNvSpPr/>
              <p:nvPr/>
            </p:nvSpPr>
            <p:spPr bwMode="auto">
              <a:xfrm>
                <a:off x="6016" y="2787"/>
                <a:ext cx="4" cy="4"/>
              </a:xfrm>
              <a:custGeom>
                <a:avLst/>
                <a:gdLst>
                  <a:gd name="T0" fmla="*/ 1 w 2"/>
                  <a:gd name="T1" fmla="*/ 0 h 2"/>
                  <a:gd name="T2" fmla="*/ 0 w 2"/>
                  <a:gd name="T3" fmla="*/ 2 h 2"/>
                  <a:gd name="T4" fmla="*/ 1 w 2"/>
                  <a:gd name="T5" fmla="*/ 0 h 2"/>
                </a:gdLst>
                <a:ahLst/>
                <a:cxnLst>
                  <a:cxn ang="0">
                    <a:pos x="T0" y="T1"/>
                  </a:cxn>
                  <a:cxn ang="0">
                    <a:pos x="T2" y="T3"/>
                  </a:cxn>
                  <a:cxn ang="0">
                    <a:pos x="T4" y="T5"/>
                  </a:cxn>
                </a:cxnLst>
                <a:rect l="0" t="0" r="r" b="b"/>
                <a:pathLst>
                  <a:path w="2" h="2">
                    <a:moveTo>
                      <a:pt x="1" y="0"/>
                    </a:moveTo>
                    <a:cubicBezTo>
                      <a:pt x="1" y="1"/>
                      <a:pt x="0" y="1"/>
                      <a:pt x="0" y="2"/>
                    </a:cubicBezTo>
                    <a:cubicBezTo>
                      <a:pt x="1" y="2"/>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3151"/>
              <p:cNvSpPr/>
              <p:nvPr/>
            </p:nvSpPr>
            <p:spPr bwMode="auto">
              <a:xfrm>
                <a:off x="6042" y="2785"/>
                <a:ext cx="7" cy="6"/>
              </a:xfrm>
              <a:custGeom>
                <a:avLst/>
                <a:gdLst>
                  <a:gd name="T0" fmla="*/ 2 w 3"/>
                  <a:gd name="T1" fmla="*/ 1 h 3"/>
                  <a:gd name="T2" fmla="*/ 3 w 3"/>
                  <a:gd name="T3" fmla="*/ 1 h 3"/>
                  <a:gd name="T4" fmla="*/ 1 w 3"/>
                  <a:gd name="T5" fmla="*/ 0 h 3"/>
                  <a:gd name="T6" fmla="*/ 0 w 3"/>
                  <a:gd name="T7" fmla="*/ 3 h 3"/>
                  <a:gd name="T8" fmla="*/ 2 w 3"/>
                  <a:gd name="T9" fmla="*/ 2 h 3"/>
                  <a:gd name="T10" fmla="*/ 2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2" y="1"/>
                    </a:moveTo>
                    <a:cubicBezTo>
                      <a:pt x="3" y="1"/>
                      <a:pt x="3" y="2"/>
                      <a:pt x="3" y="1"/>
                    </a:cubicBezTo>
                    <a:cubicBezTo>
                      <a:pt x="2" y="1"/>
                      <a:pt x="2" y="0"/>
                      <a:pt x="1" y="0"/>
                    </a:cubicBezTo>
                    <a:cubicBezTo>
                      <a:pt x="1" y="1"/>
                      <a:pt x="1" y="2"/>
                      <a:pt x="0" y="3"/>
                    </a:cubicBezTo>
                    <a:cubicBezTo>
                      <a:pt x="1" y="2"/>
                      <a:pt x="2" y="3"/>
                      <a:pt x="2" y="2"/>
                    </a:cubicBezTo>
                    <a:cubicBezTo>
                      <a:pt x="2"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3152"/>
              <p:cNvSpPr/>
              <p:nvPr/>
            </p:nvSpPr>
            <p:spPr bwMode="auto">
              <a:xfrm>
                <a:off x="5851" y="2236"/>
                <a:ext cx="7" cy="5"/>
              </a:xfrm>
              <a:custGeom>
                <a:avLst/>
                <a:gdLst>
                  <a:gd name="T0" fmla="*/ 2 w 3"/>
                  <a:gd name="T1" fmla="*/ 1 h 2"/>
                  <a:gd name="T2" fmla="*/ 3 w 3"/>
                  <a:gd name="T3" fmla="*/ 2 h 2"/>
                  <a:gd name="T4" fmla="*/ 2 w 3"/>
                  <a:gd name="T5" fmla="*/ 1 h 2"/>
                </a:gdLst>
                <a:ahLst/>
                <a:cxnLst>
                  <a:cxn ang="0">
                    <a:pos x="T0" y="T1"/>
                  </a:cxn>
                  <a:cxn ang="0">
                    <a:pos x="T2" y="T3"/>
                  </a:cxn>
                  <a:cxn ang="0">
                    <a:pos x="T4" y="T5"/>
                  </a:cxn>
                </a:cxnLst>
                <a:rect l="0" t="0" r="r" b="b"/>
                <a:pathLst>
                  <a:path w="3" h="2">
                    <a:moveTo>
                      <a:pt x="2" y="1"/>
                    </a:moveTo>
                    <a:cubicBezTo>
                      <a:pt x="2" y="1"/>
                      <a:pt x="2" y="2"/>
                      <a:pt x="3" y="2"/>
                    </a:cubicBezTo>
                    <a:cubicBezTo>
                      <a:pt x="3" y="0"/>
                      <a:pt x="0"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3153"/>
              <p:cNvSpPr>
                <a:spLocks noEditPoints="1"/>
              </p:cNvSpPr>
              <p:nvPr/>
            </p:nvSpPr>
            <p:spPr bwMode="auto">
              <a:xfrm>
                <a:off x="5802" y="2228"/>
                <a:ext cx="70" cy="23"/>
              </a:xfrm>
              <a:custGeom>
                <a:avLst/>
                <a:gdLst>
                  <a:gd name="T0" fmla="*/ 2 w 34"/>
                  <a:gd name="T1" fmla="*/ 7 h 11"/>
                  <a:gd name="T2" fmla="*/ 2 w 34"/>
                  <a:gd name="T3" fmla="*/ 8 h 11"/>
                  <a:gd name="T4" fmla="*/ 6 w 34"/>
                  <a:gd name="T5" fmla="*/ 10 h 11"/>
                  <a:gd name="T6" fmla="*/ 6 w 34"/>
                  <a:gd name="T7" fmla="*/ 9 h 11"/>
                  <a:gd name="T8" fmla="*/ 7 w 34"/>
                  <a:gd name="T9" fmla="*/ 9 h 11"/>
                  <a:gd name="T10" fmla="*/ 9 w 34"/>
                  <a:gd name="T11" fmla="*/ 11 h 11"/>
                  <a:gd name="T12" fmla="*/ 12 w 34"/>
                  <a:gd name="T13" fmla="*/ 10 h 11"/>
                  <a:gd name="T14" fmla="*/ 13 w 34"/>
                  <a:gd name="T15" fmla="*/ 7 h 11"/>
                  <a:gd name="T16" fmla="*/ 13 w 34"/>
                  <a:gd name="T17" fmla="*/ 7 h 11"/>
                  <a:gd name="T18" fmla="*/ 11 w 34"/>
                  <a:gd name="T19" fmla="*/ 3 h 11"/>
                  <a:gd name="T20" fmla="*/ 13 w 34"/>
                  <a:gd name="T21" fmla="*/ 4 h 11"/>
                  <a:gd name="T22" fmla="*/ 15 w 34"/>
                  <a:gd name="T23" fmla="*/ 5 h 11"/>
                  <a:gd name="T24" fmla="*/ 16 w 34"/>
                  <a:gd name="T25" fmla="*/ 7 h 11"/>
                  <a:gd name="T26" fmla="*/ 16 w 34"/>
                  <a:gd name="T27" fmla="*/ 8 h 11"/>
                  <a:gd name="T28" fmla="*/ 18 w 34"/>
                  <a:gd name="T29" fmla="*/ 11 h 11"/>
                  <a:gd name="T30" fmla="*/ 21 w 34"/>
                  <a:gd name="T31" fmla="*/ 9 h 11"/>
                  <a:gd name="T32" fmla="*/ 21 w 34"/>
                  <a:gd name="T33" fmla="*/ 7 h 11"/>
                  <a:gd name="T34" fmla="*/ 23 w 34"/>
                  <a:gd name="T35" fmla="*/ 5 h 11"/>
                  <a:gd name="T36" fmla="*/ 23 w 34"/>
                  <a:gd name="T37" fmla="*/ 7 h 11"/>
                  <a:gd name="T38" fmla="*/ 22 w 34"/>
                  <a:gd name="T39" fmla="*/ 9 h 11"/>
                  <a:gd name="T40" fmla="*/ 25 w 34"/>
                  <a:gd name="T41" fmla="*/ 10 h 11"/>
                  <a:gd name="T42" fmla="*/ 28 w 34"/>
                  <a:gd name="T43" fmla="*/ 9 h 11"/>
                  <a:gd name="T44" fmla="*/ 31 w 34"/>
                  <a:gd name="T45" fmla="*/ 10 h 11"/>
                  <a:gd name="T46" fmla="*/ 33 w 34"/>
                  <a:gd name="T47" fmla="*/ 10 h 11"/>
                  <a:gd name="T48" fmla="*/ 32 w 34"/>
                  <a:gd name="T49" fmla="*/ 5 h 11"/>
                  <a:gd name="T50" fmla="*/ 30 w 34"/>
                  <a:gd name="T51" fmla="*/ 6 h 11"/>
                  <a:gd name="T52" fmla="*/ 28 w 34"/>
                  <a:gd name="T53" fmla="*/ 6 h 11"/>
                  <a:gd name="T54" fmla="*/ 25 w 34"/>
                  <a:gd name="T55" fmla="*/ 4 h 11"/>
                  <a:gd name="T56" fmla="*/ 21 w 34"/>
                  <a:gd name="T57" fmla="*/ 5 h 11"/>
                  <a:gd name="T58" fmla="*/ 19 w 34"/>
                  <a:gd name="T59" fmla="*/ 2 h 11"/>
                  <a:gd name="T60" fmla="*/ 17 w 34"/>
                  <a:gd name="T61" fmla="*/ 0 h 11"/>
                  <a:gd name="T62" fmla="*/ 15 w 34"/>
                  <a:gd name="T63" fmla="*/ 3 h 11"/>
                  <a:gd name="T64" fmla="*/ 10 w 34"/>
                  <a:gd name="T65" fmla="*/ 2 h 11"/>
                  <a:gd name="T66" fmla="*/ 9 w 34"/>
                  <a:gd name="T67" fmla="*/ 3 h 11"/>
                  <a:gd name="T68" fmla="*/ 7 w 34"/>
                  <a:gd name="T69" fmla="*/ 5 h 11"/>
                  <a:gd name="T70" fmla="*/ 6 w 34"/>
                  <a:gd name="T71" fmla="*/ 5 h 11"/>
                  <a:gd name="T72" fmla="*/ 5 w 34"/>
                  <a:gd name="T73" fmla="*/ 5 h 11"/>
                  <a:gd name="T74" fmla="*/ 4 w 34"/>
                  <a:gd name="T75" fmla="*/ 4 h 11"/>
                  <a:gd name="T76" fmla="*/ 3 w 34"/>
                  <a:gd name="T77" fmla="*/ 4 h 11"/>
                  <a:gd name="T78" fmla="*/ 3 w 34"/>
                  <a:gd name="T79" fmla="*/ 4 h 11"/>
                  <a:gd name="T80" fmla="*/ 3 w 34"/>
                  <a:gd name="T81" fmla="*/ 4 h 11"/>
                  <a:gd name="T82" fmla="*/ 2 w 34"/>
                  <a:gd name="T83" fmla="*/ 6 h 11"/>
                  <a:gd name="T84" fmla="*/ 2 w 34"/>
                  <a:gd name="T85" fmla="*/ 8 h 11"/>
                  <a:gd name="T86" fmla="*/ 3 w 34"/>
                  <a:gd name="T87" fmla="*/ 8 h 11"/>
                  <a:gd name="T88" fmla="*/ 3 w 34"/>
                  <a:gd name="T89" fmla="*/ 8 h 11"/>
                  <a:gd name="T90" fmla="*/ 8 w 34"/>
                  <a:gd name="T91" fmla="*/ 7 h 11"/>
                  <a:gd name="T92" fmla="*/ 7 w 34"/>
                  <a:gd name="T9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 h="11">
                    <a:moveTo>
                      <a:pt x="2" y="8"/>
                    </a:moveTo>
                    <a:cubicBezTo>
                      <a:pt x="2" y="8"/>
                      <a:pt x="2" y="7"/>
                      <a:pt x="2" y="7"/>
                    </a:cubicBezTo>
                    <a:cubicBezTo>
                      <a:pt x="2" y="7"/>
                      <a:pt x="2" y="7"/>
                      <a:pt x="3" y="8"/>
                    </a:cubicBezTo>
                    <a:cubicBezTo>
                      <a:pt x="2" y="8"/>
                      <a:pt x="2" y="8"/>
                      <a:pt x="2" y="8"/>
                    </a:cubicBezTo>
                    <a:cubicBezTo>
                      <a:pt x="0" y="8"/>
                      <a:pt x="4" y="9"/>
                      <a:pt x="3" y="10"/>
                    </a:cubicBezTo>
                    <a:cubicBezTo>
                      <a:pt x="3" y="11"/>
                      <a:pt x="6" y="9"/>
                      <a:pt x="6" y="10"/>
                    </a:cubicBezTo>
                    <a:cubicBezTo>
                      <a:pt x="7" y="10"/>
                      <a:pt x="7" y="9"/>
                      <a:pt x="6" y="9"/>
                    </a:cubicBezTo>
                    <a:cubicBezTo>
                      <a:pt x="6" y="9"/>
                      <a:pt x="6" y="9"/>
                      <a:pt x="6" y="9"/>
                    </a:cubicBezTo>
                    <a:cubicBezTo>
                      <a:pt x="6" y="9"/>
                      <a:pt x="6" y="9"/>
                      <a:pt x="7" y="9"/>
                    </a:cubicBezTo>
                    <a:cubicBezTo>
                      <a:pt x="7" y="9"/>
                      <a:pt x="7" y="9"/>
                      <a:pt x="7" y="9"/>
                    </a:cubicBezTo>
                    <a:cubicBezTo>
                      <a:pt x="7" y="9"/>
                      <a:pt x="7" y="9"/>
                      <a:pt x="8" y="9"/>
                    </a:cubicBezTo>
                    <a:cubicBezTo>
                      <a:pt x="9" y="9"/>
                      <a:pt x="8" y="10"/>
                      <a:pt x="9" y="11"/>
                    </a:cubicBezTo>
                    <a:cubicBezTo>
                      <a:pt x="10" y="11"/>
                      <a:pt x="9" y="10"/>
                      <a:pt x="10" y="10"/>
                    </a:cubicBezTo>
                    <a:cubicBezTo>
                      <a:pt x="10" y="10"/>
                      <a:pt x="11" y="10"/>
                      <a:pt x="12" y="10"/>
                    </a:cubicBezTo>
                    <a:cubicBezTo>
                      <a:pt x="13" y="9"/>
                      <a:pt x="13" y="8"/>
                      <a:pt x="13" y="6"/>
                    </a:cubicBezTo>
                    <a:cubicBezTo>
                      <a:pt x="13" y="6"/>
                      <a:pt x="13" y="6"/>
                      <a:pt x="13" y="7"/>
                    </a:cubicBezTo>
                    <a:cubicBezTo>
                      <a:pt x="13" y="7"/>
                      <a:pt x="13" y="7"/>
                      <a:pt x="12" y="6"/>
                    </a:cubicBezTo>
                    <a:cubicBezTo>
                      <a:pt x="12" y="7"/>
                      <a:pt x="13" y="7"/>
                      <a:pt x="13" y="7"/>
                    </a:cubicBezTo>
                    <a:cubicBezTo>
                      <a:pt x="13" y="6"/>
                      <a:pt x="12" y="3"/>
                      <a:pt x="11" y="4"/>
                    </a:cubicBezTo>
                    <a:cubicBezTo>
                      <a:pt x="11" y="3"/>
                      <a:pt x="11" y="3"/>
                      <a:pt x="11" y="3"/>
                    </a:cubicBezTo>
                    <a:cubicBezTo>
                      <a:pt x="12" y="3"/>
                      <a:pt x="12" y="3"/>
                      <a:pt x="12" y="3"/>
                    </a:cubicBezTo>
                    <a:cubicBezTo>
                      <a:pt x="12" y="4"/>
                      <a:pt x="13" y="3"/>
                      <a:pt x="13" y="4"/>
                    </a:cubicBezTo>
                    <a:cubicBezTo>
                      <a:pt x="14" y="4"/>
                      <a:pt x="13" y="5"/>
                      <a:pt x="14" y="5"/>
                    </a:cubicBezTo>
                    <a:cubicBezTo>
                      <a:pt x="14" y="5"/>
                      <a:pt x="14" y="3"/>
                      <a:pt x="15" y="5"/>
                    </a:cubicBezTo>
                    <a:cubicBezTo>
                      <a:pt x="14" y="5"/>
                      <a:pt x="13" y="5"/>
                      <a:pt x="14" y="7"/>
                    </a:cubicBezTo>
                    <a:cubicBezTo>
                      <a:pt x="16" y="7"/>
                      <a:pt x="16" y="7"/>
                      <a:pt x="16" y="7"/>
                    </a:cubicBezTo>
                    <a:cubicBezTo>
                      <a:pt x="16" y="7"/>
                      <a:pt x="16" y="7"/>
                      <a:pt x="16" y="7"/>
                    </a:cubicBezTo>
                    <a:cubicBezTo>
                      <a:pt x="16" y="8"/>
                      <a:pt x="16" y="8"/>
                      <a:pt x="16" y="8"/>
                    </a:cubicBezTo>
                    <a:cubicBezTo>
                      <a:pt x="16" y="9"/>
                      <a:pt x="16" y="9"/>
                      <a:pt x="15" y="9"/>
                    </a:cubicBezTo>
                    <a:cubicBezTo>
                      <a:pt x="15" y="11"/>
                      <a:pt x="19" y="9"/>
                      <a:pt x="18" y="11"/>
                    </a:cubicBezTo>
                    <a:cubicBezTo>
                      <a:pt x="19" y="11"/>
                      <a:pt x="19" y="10"/>
                      <a:pt x="19" y="9"/>
                    </a:cubicBezTo>
                    <a:cubicBezTo>
                      <a:pt x="21" y="9"/>
                      <a:pt x="21" y="9"/>
                      <a:pt x="21" y="9"/>
                    </a:cubicBezTo>
                    <a:cubicBezTo>
                      <a:pt x="22" y="7"/>
                      <a:pt x="21" y="7"/>
                      <a:pt x="21" y="6"/>
                    </a:cubicBezTo>
                    <a:cubicBezTo>
                      <a:pt x="21" y="5"/>
                      <a:pt x="21" y="7"/>
                      <a:pt x="21" y="7"/>
                    </a:cubicBezTo>
                    <a:cubicBezTo>
                      <a:pt x="22" y="7"/>
                      <a:pt x="22" y="6"/>
                      <a:pt x="22" y="6"/>
                    </a:cubicBezTo>
                    <a:cubicBezTo>
                      <a:pt x="22" y="5"/>
                      <a:pt x="23" y="6"/>
                      <a:pt x="23" y="5"/>
                    </a:cubicBezTo>
                    <a:cubicBezTo>
                      <a:pt x="23" y="5"/>
                      <a:pt x="23" y="5"/>
                      <a:pt x="24" y="5"/>
                    </a:cubicBezTo>
                    <a:cubicBezTo>
                      <a:pt x="24" y="5"/>
                      <a:pt x="24" y="7"/>
                      <a:pt x="23" y="7"/>
                    </a:cubicBezTo>
                    <a:cubicBezTo>
                      <a:pt x="23" y="7"/>
                      <a:pt x="23" y="7"/>
                      <a:pt x="23" y="7"/>
                    </a:cubicBezTo>
                    <a:cubicBezTo>
                      <a:pt x="23" y="8"/>
                      <a:pt x="23" y="9"/>
                      <a:pt x="22" y="9"/>
                    </a:cubicBezTo>
                    <a:cubicBezTo>
                      <a:pt x="23" y="11"/>
                      <a:pt x="24" y="9"/>
                      <a:pt x="25" y="9"/>
                    </a:cubicBezTo>
                    <a:cubicBezTo>
                      <a:pt x="26" y="9"/>
                      <a:pt x="25" y="10"/>
                      <a:pt x="25" y="10"/>
                    </a:cubicBezTo>
                    <a:cubicBezTo>
                      <a:pt x="25" y="11"/>
                      <a:pt x="26" y="9"/>
                      <a:pt x="26" y="10"/>
                    </a:cubicBezTo>
                    <a:cubicBezTo>
                      <a:pt x="27" y="10"/>
                      <a:pt x="26" y="8"/>
                      <a:pt x="28" y="9"/>
                    </a:cubicBezTo>
                    <a:cubicBezTo>
                      <a:pt x="29" y="9"/>
                      <a:pt x="28" y="11"/>
                      <a:pt x="29" y="11"/>
                    </a:cubicBezTo>
                    <a:cubicBezTo>
                      <a:pt x="29" y="10"/>
                      <a:pt x="31" y="11"/>
                      <a:pt x="31" y="10"/>
                    </a:cubicBezTo>
                    <a:cubicBezTo>
                      <a:pt x="32" y="10"/>
                      <a:pt x="33" y="10"/>
                      <a:pt x="33" y="9"/>
                    </a:cubicBezTo>
                    <a:cubicBezTo>
                      <a:pt x="33" y="9"/>
                      <a:pt x="33" y="9"/>
                      <a:pt x="33" y="10"/>
                    </a:cubicBezTo>
                    <a:cubicBezTo>
                      <a:pt x="34" y="10"/>
                      <a:pt x="34" y="10"/>
                      <a:pt x="34" y="10"/>
                    </a:cubicBezTo>
                    <a:cubicBezTo>
                      <a:pt x="33" y="8"/>
                      <a:pt x="33" y="7"/>
                      <a:pt x="32" y="5"/>
                    </a:cubicBezTo>
                    <a:cubicBezTo>
                      <a:pt x="32" y="6"/>
                      <a:pt x="30" y="5"/>
                      <a:pt x="31" y="7"/>
                    </a:cubicBezTo>
                    <a:cubicBezTo>
                      <a:pt x="30" y="7"/>
                      <a:pt x="30" y="7"/>
                      <a:pt x="30" y="6"/>
                    </a:cubicBezTo>
                    <a:cubicBezTo>
                      <a:pt x="29" y="7"/>
                      <a:pt x="30" y="8"/>
                      <a:pt x="30" y="9"/>
                    </a:cubicBezTo>
                    <a:cubicBezTo>
                      <a:pt x="28" y="9"/>
                      <a:pt x="30" y="7"/>
                      <a:pt x="28" y="6"/>
                    </a:cubicBezTo>
                    <a:cubicBezTo>
                      <a:pt x="27" y="6"/>
                      <a:pt x="26" y="7"/>
                      <a:pt x="24" y="6"/>
                    </a:cubicBezTo>
                    <a:cubicBezTo>
                      <a:pt x="24" y="6"/>
                      <a:pt x="25" y="6"/>
                      <a:pt x="25" y="4"/>
                    </a:cubicBezTo>
                    <a:cubicBezTo>
                      <a:pt x="24" y="4"/>
                      <a:pt x="24" y="4"/>
                      <a:pt x="24" y="3"/>
                    </a:cubicBezTo>
                    <a:cubicBezTo>
                      <a:pt x="23" y="3"/>
                      <a:pt x="22" y="4"/>
                      <a:pt x="21" y="5"/>
                    </a:cubicBezTo>
                    <a:cubicBezTo>
                      <a:pt x="20" y="5"/>
                      <a:pt x="20" y="5"/>
                      <a:pt x="20" y="5"/>
                    </a:cubicBezTo>
                    <a:cubicBezTo>
                      <a:pt x="20" y="4"/>
                      <a:pt x="19" y="3"/>
                      <a:pt x="19" y="2"/>
                    </a:cubicBezTo>
                    <a:cubicBezTo>
                      <a:pt x="19" y="2"/>
                      <a:pt x="20" y="1"/>
                      <a:pt x="19" y="1"/>
                    </a:cubicBezTo>
                    <a:cubicBezTo>
                      <a:pt x="19" y="3"/>
                      <a:pt x="18" y="0"/>
                      <a:pt x="17" y="0"/>
                    </a:cubicBezTo>
                    <a:cubicBezTo>
                      <a:pt x="17" y="1"/>
                      <a:pt x="16" y="1"/>
                      <a:pt x="16" y="1"/>
                    </a:cubicBezTo>
                    <a:cubicBezTo>
                      <a:pt x="16" y="2"/>
                      <a:pt x="16" y="3"/>
                      <a:pt x="15" y="3"/>
                    </a:cubicBezTo>
                    <a:cubicBezTo>
                      <a:pt x="13" y="2"/>
                      <a:pt x="13" y="1"/>
                      <a:pt x="11" y="1"/>
                    </a:cubicBezTo>
                    <a:cubicBezTo>
                      <a:pt x="11" y="2"/>
                      <a:pt x="11" y="2"/>
                      <a:pt x="10" y="2"/>
                    </a:cubicBezTo>
                    <a:cubicBezTo>
                      <a:pt x="10" y="3"/>
                      <a:pt x="10" y="3"/>
                      <a:pt x="11" y="4"/>
                    </a:cubicBezTo>
                    <a:cubicBezTo>
                      <a:pt x="10" y="3"/>
                      <a:pt x="9" y="2"/>
                      <a:pt x="9" y="3"/>
                    </a:cubicBezTo>
                    <a:cubicBezTo>
                      <a:pt x="10" y="4"/>
                      <a:pt x="9" y="4"/>
                      <a:pt x="9" y="4"/>
                    </a:cubicBezTo>
                    <a:cubicBezTo>
                      <a:pt x="8" y="4"/>
                      <a:pt x="8" y="4"/>
                      <a:pt x="7" y="5"/>
                    </a:cubicBezTo>
                    <a:cubicBezTo>
                      <a:pt x="6" y="6"/>
                      <a:pt x="7" y="7"/>
                      <a:pt x="5" y="7"/>
                    </a:cubicBezTo>
                    <a:cubicBezTo>
                      <a:pt x="5" y="6"/>
                      <a:pt x="6" y="6"/>
                      <a:pt x="6" y="5"/>
                    </a:cubicBezTo>
                    <a:cubicBezTo>
                      <a:pt x="6" y="5"/>
                      <a:pt x="6" y="5"/>
                      <a:pt x="6" y="5"/>
                    </a:cubicBezTo>
                    <a:cubicBezTo>
                      <a:pt x="6" y="5"/>
                      <a:pt x="5" y="5"/>
                      <a:pt x="5" y="5"/>
                    </a:cubicBezTo>
                    <a:cubicBezTo>
                      <a:pt x="5" y="5"/>
                      <a:pt x="5" y="5"/>
                      <a:pt x="5" y="5"/>
                    </a:cubicBezTo>
                    <a:cubicBezTo>
                      <a:pt x="5" y="5"/>
                      <a:pt x="5" y="4"/>
                      <a:pt x="4" y="4"/>
                    </a:cubicBezTo>
                    <a:cubicBezTo>
                      <a:pt x="4" y="4"/>
                      <a:pt x="4" y="4"/>
                      <a:pt x="4" y="4"/>
                    </a:cubicBezTo>
                    <a:cubicBezTo>
                      <a:pt x="3" y="4"/>
                      <a:pt x="3" y="4"/>
                      <a:pt x="3" y="4"/>
                    </a:cubicBezTo>
                    <a:cubicBezTo>
                      <a:pt x="3" y="4"/>
                      <a:pt x="3" y="4"/>
                      <a:pt x="3" y="4"/>
                    </a:cubicBezTo>
                    <a:cubicBezTo>
                      <a:pt x="3" y="4"/>
                      <a:pt x="3" y="4"/>
                      <a:pt x="3" y="4"/>
                    </a:cubicBezTo>
                    <a:cubicBezTo>
                      <a:pt x="3" y="4"/>
                      <a:pt x="3" y="4"/>
                      <a:pt x="3" y="3"/>
                    </a:cubicBezTo>
                    <a:cubicBezTo>
                      <a:pt x="3" y="4"/>
                      <a:pt x="3" y="4"/>
                      <a:pt x="3" y="4"/>
                    </a:cubicBezTo>
                    <a:cubicBezTo>
                      <a:pt x="2" y="4"/>
                      <a:pt x="1" y="5"/>
                      <a:pt x="1" y="6"/>
                    </a:cubicBezTo>
                    <a:cubicBezTo>
                      <a:pt x="2" y="6"/>
                      <a:pt x="2" y="6"/>
                      <a:pt x="2" y="6"/>
                    </a:cubicBezTo>
                    <a:cubicBezTo>
                      <a:pt x="2" y="7"/>
                      <a:pt x="1" y="7"/>
                      <a:pt x="1" y="8"/>
                    </a:cubicBezTo>
                    <a:cubicBezTo>
                      <a:pt x="1" y="8"/>
                      <a:pt x="2" y="8"/>
                      <a:pt x="2" y="8"/>
                    </a:cubicBezTo>
                    <a:close/>
                    <a:moveTo>
                      <a:pt x="3" y="8"/>
                    </a:moveTo>
                    <a:cubicBezTo>
                      <a:pt x="3" y="8"/>
                      <a:pt x="3" y="8"/>
                      <a:pt x="3" y="8"/>
                    </a:cubicBezTo>
                    <a:cubicBezTo>
                      <a:pt x="3" y="8"/>
                      <a:pt x="3" y="8"/>
                      <a:pt x="3" y="8"/>
                    </a:cubicBezTo>
                    <a:cubicBezTo>
                      <a:pt x="3" y="8"/>
                      <a:pt x="3" y="8"/>
                      <a:pt x="3" y="8"/>
                    </a:cubicBezTo>
                    <a:close/>
                    <a:moveTo>
                      <a:pt x="7" y="7"/>
                    </a:moveTo>
                    <a:cubicBezTo>
                      <a:pt x="7" y="7"/>
                      <a:pt x="8" y="7"/>
                      <a:pt x="8" y="7"/>
                    </a:cubicBezTo>
                    <a:cubicBezTo>
                      <a:pt x="8" y="7"/>
                      <a:pt x="7" y="7"/>
                      <a:pt x="8" y="8"/>
                    </a:cubicBezTo>
                    <a:cubicBezTo>
                      <a:pt x="7" y="8"/>
                      <a:pt x="7" y="8"/>
                      <a:pt x="7" y="8"/>
                    </a:cubicBezTo>
                    <a:cubicBezTo>
                      <a:pt x="7" y="7"/>
                      <a:pt x="7" y="7"/>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3154"/>
              <p:cNvSpPr>
                <a:spLocks noEditPoints="1"/>
              </p:cNvSpPr>
              <p:nvPr/>
            </p:nvSpPr>
            <p:spPr bwMode="auto">
              <a:xfrm>
                <a:off x="5823" y="2187"/>
                <a:ext cx="32" cy="17"/>
              </a:xfrm>
              <a:custGeom>
                <a:avLst/>
                <a:gdLst>
                  <a:gd name="T0" fmla="*/ 3 w 16"/>
                  <a:gd name="T1" fmla="*/ 6 h 8"/>
                  <a:gd name="T2" fmla="*/ 3 w 16"/>
                  <a:gd name="T3" fmla="*/ 7 h 8"/>
                  <a:gd name="T4" fmla="*/ 5 w 16"/>
                  <a:gd name="T5" fmla="*/ 7 h 8"/>
                  <a:gd name="T6" fmla="*/ 6 w 16"/>
                  <a:gd name="T7" fmla="*/ 5 h 8"/>
                  <a:gd name="T8" fmla="*/ 7 w 16"/>
                  <a:gd name="T9" fmla="*/ 5 h 8"/>
                  <a:gd name="T10" fmla="*/ 8 w 16"/>
                  <a:gd name="T11" fmla="*/ 3 h 8"/>
                  <a:gd name="T12" fmla="*/ 8 w 16"/>
                  <a:gd name="T13" fmla="*/ 5 h 8"/>
                  <a:gd name="T14" fmla="*/ 8 w 16"/>
                  <a:gd name="T15" fmla="*/ 5 h 8"/>
                  <a:gd name="T16" fmla="*/ 8 w 16"/>
                  <a:gd name="T17" fmla="*/ 7 h 8"/>
                  <a:gd name="T18" fmla="*/ 9 w 16"/>
                  <a:gd name="T19" fmla="*/ 7 h 8"/>
                  <a:gd name="T20" fmla="*/ 12 w 16"/>
                  <a:gd name="T21" fmla="*/ 7 h 8"/>
                  <a:gd name="T22" fmla="*/ 13 w 16"/>
                  <a:gd name="T23" fmla="*/ 7 h 8"/>
                  <a:gd name="T24" fmla="*/ 16 w 16"/>
                  <a:gd name="T25" fmla="*/ 7 h 8"/>
                  <a:gd name="T26" fmla="*/ 15 w 16"/>
                  <a:gd name="T27" fmla="*/ 4 h 8"/>
                  <a:gd name="T28" fmla="*/ 13 w 16"/>
                  <a:gd name="T29" fmla="*/ 5 h 8"/>
                  <a:gd name="T30" fmla="*/ 12 w 16"/>
                  <a:gd name="T31" fmla="*/ 5 h 8"/>
                  <a:gd name="T32" fmla="*/ 12 w 16"/>
                  <a:gd name="T33" fmla="*/ 3 h 8"/>
                  <a:gd name="T34" fmla="*/ 12 w 16"/>
                  <a:gd name="T35" fmla="*/ 0 h 8"/>
                  <a:gd name="T36" fmla="*/ 10 w 16"/>
                  <a:gd name="T37" fmla="*/ 0 h 8"/>
                  <a:gd name="T38" fmla="*/ 6 w 16"/>
                  <a:gd name="T39" fmla="*/ 0 h 8"/>
                  <a:gd name="T40" fmla="*/ 6 w 16"/>
                  <a:gd name="T41" fmla="*/ 3 h 8"/>
                  <a:gd name="T42" fmla="*/ 5 w 16"/>
                  <a:gd name="T43" fmla="*/ 2 h 8"/>
                  <a:gd name="T44" fmla="*/ 3 w 16"/>
                  <a:gd name="T45" fmla="*/ 2 h 8"/>
                  <a:gd name="T46" fmla="*/ 3 w 16"/>
                  <a:gd name="T47" fmla="*/ 3 h 8"/>
                  <a:gd name="T48" fmla="*/ 3 w 16"/>
                  <a:gd name="T49" fmla="*/ 5 h 8"/>
                  <a:gd name="T50" fmla="*/ 2 w 16"/>
                  <a:gd name="T51" fmla="*/ 3 h 8"/>
                  <a:gd name="T52" fmla="*/ 1 w 16"/>
                  <a:gd name="T53" fmla="*/ 3 h 8"/>
                  <a:gd name="T54" fmla="*/ 0 w 16"/>
                  <a:gd name="T55" fmla="*/ 5 h 8"/>
                  <a:gd name="T56" fmla="*/ 10 w 16"/>
                  <a:gd name="T57" fmla="*/ 5 h 8"/>
                  <a:gd name="T58" fmla="*/ 9 w 16"/>
                  <a:gd name="T59" fmla="*/ 5 h 8"/>
                  <a:gd name="T60" fmla="*/ 10 w 16"/>
                  <a:gd name="T61" fmla="*/ 5 h 8"/>
                  <a:gd name="T62" fmla="*/ 8 w 16"/>
                  <a:gd name="T63" fmla="*/ 2 h 8"/>
                  <a:gd name="T64" fmla="*/ 7 w 16"/>
                  <a:gd name="T65" fmla="*/ 3 h 8"/>
                  <a:gd name="T66" fmla="*/ 6 w 16"/>
                  <a:gd name="T6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8">
                    <a:moveTo>
                      <a:pt x="2" y="5"/>
                    </a:moveTo>
                    <a:cubicBezTo>
                      <a:pt x="1" y="6"/>
                      <a:pt x="3" y="6"/>
                      <a:pt x="3" y="6"/>
                    </a:cubicBezTo>
                    <a:cubicBezTo>
                      <a:pt x="3" y="6"/>
                      <a:pt x="3" y="6"/>
                      <a:pt x="3" y="5"/>
                    </a:cubicBezTo>
                    <a:cubicBezTo>
                      <a:pt x="3" y="6"/>
                      <a:pt x="3" y="6"/>
                      <a:pt x="3" y="7"/>
                    </a:cubicBezTo>
                    <a:cubicBezTo>
                      <a:pt x="3" y="8"/>
                      <a:pt x="5" y="6"/>
                      <a:pt x="5" y="8"/>
                    </a:cubicBezTo>
                    <a:cubicBezTo>
                      <a:pt x="5" y="8"/>
                      <a:pt x="5" y="7"/>
                      <a:pt x="5" y="7"/>
                    </a:cubicBezTo>
                    <a:cubicBezTo>
                      <a:pt x="7" y="7"/>
                      <a:pt x="7" y="7"/>
                      <a:pt x="7" y="7"/>
                    </a:cubicBezTo>
                    <a:cubicBezTo>
                      <a:pt x="7" y="6"/>
                      <a:pt x="7" y="5"/>
                      <a:pt x="6" y="5"/>
                    </a:cubicBezTo>
                    <a:cubicBezTo>
                      <a:pt x="7" y="5"/>
                      <a:pt x="7" y="6"/>
                      <a:pt x="8" y="5"/>
                    </a:cubicBezTo>
                    <a:cubicBezTo>
                      <a:pt x="7" y="5"/>
                      <a:pt x="7" y="5"/>
                      <a:pt x="7" y="5"/>
                    </a:cubicBezTo>
                    <a:cubicBezTo>
                      <a:pt x="7" y="4"/>
                      <a:pt x="7" y="4"/>
                      <a:pt x="7" y="4"/>
                    </a:cubicBezTo>
                    <a:cubicBezTo>
                      <a:pt x="7" y="4"/>
                      <a:pt x="8" y="4"/>
                      <a:pt x="8" y="3"/>
                    </a:cubicBezTo>
                    <a:cubicBezTo>
                      <a:pt x="8" y="3"/>
                      <a:pt x="8" y="4"/>
                      <a:pt x="8" y="4"/>
                    </a:cubicBezTo>
                    <a:cubicBezTo>
                      <a:pt x="8" y="4"/>
                      <a:pt x="8" y="4"/>
                      <a:pt x="8" y="5"/>
                    </a:cubicBezTo>
                    <a:cubicBezTo>
                      <a:pt x="9" y="5"/>
                      <a:pt x="9" y="5"/>
                      <a:pt x="9" y="5"/>
                    </a:cubicBezTo>
                    <a:cubicBezTo>
                      <a:pt x="8" y="5"/>
                      <a:pt x="8" y="5"/>
                      <a:pt x="8" y="5"/>
                    </a:cubicBezTo>
                    <a:cubicBezTo>
                      <a:pt x="8" y="5"/>
                      <a:pt x="8" y="5"/>
                      <a:pt x="8" y="5"/>
                    </a:cubicBezTo>
                    <a:cubicBezTo>
                      <a:pt x="8" y="6"/>
                      <a:pt x="8" y="7"/>
                      <a:pt x="8" y="7"/>
                    </a:cubicBezTo>
                    <a:cubicBezTo>
                      <a:pt x="8" y="8"/>
                      <a:pt x="9" y="7"/>
                      <a:pt x="9" y="7"/>
                    </a:cubicBezTo>
                    <a:cubicBezTo>
                      <a:pt x="10" y="7"/>
                      <a:pt x="9" y="7"/>
                      <a:pt x="9" y="7"/>
                    </a:cubicBezTo>
                    <a:cubicBezTo>
                      <a:pt x="10" y="8"/>
                      <a:pt x="10" y="7"/>
                      <a:pt x="10" y="8"/>
                    </a:cubicBezTo>
                    <a:cubicBezTo>
                      <a:pt x="11" y="8"/>
                      <a:pt x="10" y="6"/>
                      <a:pt x="12" y="7"/>
                    </a:cubicBezTo>
                    <a:cubicBezTo>
                      <a:pt x="13" y="6"/>
                      <a:pt x="12" y="8"/>
                      <a:pt x="12" y="8"/>
                    </a:cubicBezTo>
                    <a:cubicBezTo>
                      <a:pt x="12" y="8"/>
                      <a:pt x="14" y="8"/>
                      <a:pt x="13" y="7"/>
                    </a:cubicBezTo>
                    <a:cubicBezTo>
                      <a:pt x="14" y="7"/>
                      <a:pt x="15" y="7"/>
                      <a:pt x="15" y="7"/>
                    </a:cubicBezTo>
                    <a:cubicBezTo>
                      <a:pt x="16" y="7"/>
                      <a:pt x="15" y="7"/>
                      <a:pt x="16" y="7"/>
                    </a:cubicBezTo>
                    <a:cubicBezTo>
                      <a:pt x="16" y="7"/>
                      <a:pt x="16" y="7"/>
                      <a:pt x="16" y="7"/>
                    </a:cubicBezTo>
                    <a:cubicBezTo>
                      <a:pt x="16" y="6"/>
                      <a:pt x="15" y="5"/>
                      <a:pt x="15" y="4"/>
                    </a:cubicBezTo>
                    <a:cubicBezTo>
                      <a:pt x="15" y="5"/>
                      <a:pt x="13" y="4"/>
                      <a:pt x="13" y="5"/>
                    </a:cubicBezTo>
                    <a:cubicBezTo>
                      <a:pt x="13" y="5"/>
                      <a:pt x="13" y="5"/>
                      <a:pt x="13" y="5"/>
                    </a:cubicBezTo>
                    <a:cubicBezTo>
                      <a:pt x="12" y="5"/>
                      <a:pt x="13" y="6"/>
                      <a:pt x="13" y="7"/>
                    </a:cubicBezTo>
                    <a:cubicBezTo>
                      <a:pt x="12" y="6"/>
                      <a:pt x="12" y="6"/>
                      <a:pt x="12" y="5"/>
                    </a:cubicBezTo>
                    <a:cubicBezTo>
                      <a:pt x="12" y="5"/>
                      <a:pt x="13" y="5"/>
                      <a:pt x="13" y="5"/>
                    </a:cubicBezTo>
                    <a:cubicBezTo>
                      <a:pt x="12" y="5"/>
                      <a:pt x="12" y="3"/>
                      <a:pt x="12" y="3"/>
                    </a:cubicBezTo>
                    <a:cubicBezTo>
                      <a:pt x="13" y="3"/>
                      <a:pt x="12" y="2"/>
                      <a:pt x="12" y="1"/>
                    </a:cubicBezTo>
                    <a:cubicBezTo>
                      <a:pt x="12" y="1"/>
                      <a:pt x="13" y="1"/>
                      <a:pt x="12" y="0"/>
                    </a:cubicBezTo>
                    <a:cubicBezTo>
                      <a:pt x="12" y="1"/>
                      <a:pt x="11" y="0"/>
                      <a:pt x="11" y="0"/>
                    </a:cubicBezTo>
                    <a:cubicBezTo>
                      <a:pt x="11" y="0"/>
                      <a:pt x="10" y="0"/>
                      <a:pt x="10" y="0"/>
                    </a:cubicBezTo>
                    <a:cubicBezTo>
                      <a:pt x="10" y="1"/>
                      <a:pt x="10" y="2"/>
                      <a:pt x="9" y="2"/>
                    </a:cubicBezTo>
                    <a:cubicBezTo>
                      <a:pt x="8" y="1"/>
                      <a:pt x="7" y="0"/>
                      <a:pt x="6" y="0"/>
                    </a:cubicBezTo>
                    <a:cubicBezTo>
                      <a:pt x="6" y="1"/>
                      <a:pt x="6" y="1"/>
                      <a:pt x="6" y="1"/>
                    </a:cubicBezTo>
                    <a:cubicBezTo>
                      <a:pt x="6" y="2"/>
                      <a:pt x="6" y="2"/>
                      <a:pt x="6" y="3"/>
                    </a:cubicBezTo>
                    <a:cubicBezTo>
                      <a:pt x="6" y="3"/>
                      <a:pt x="6" y="3"/>
                      <a:pt x="5" y="3"/>
                    </a:cubicBezTo>
                    <a:cubicBezTo>
                      <a:pt x="5" y="3"/>
                      <a:pt x="5" y="2"/>
                      <a:pt x="5" y="2"/>
                    </a:cubicBezTo>
                    <a:cubicBezTo>
                      <a:pt x="5" y="2"/>
                      <a:pt x="4" y="2"/>
                      <a:pt x="5" y="2"/>
                    </a:cubicBezTo>
                    <a:cubicBezTo>
                      <a:pt x="4" y="2"/>
                      <a:pt x="4" y="3"/>
                      <a:pt x="3" y="2"/>
                    </a:cubicBezTo>
                    <a:cubicBezTo>
                      <a:pt x="3" y="2"/>
                      <a:pt x="3" y="3"/>
                      <a:pt x="3" y="3"/>
                    </a:cubicBezTo>
                    <a:cubicBezTo>
                      <a:pt x="3" y="3"/>
                      <a:pt x="3" y="3"/>
                      <a:pt x="3" y="3"/>
                    </a:cubicBezTo>
                    <a:cubicBezTo>
                      <a:pt x="3" y="3"/>
                      <a:pt x="3" y="3"/>
                      <a:pt x="3" y="4"/>
                    </a:cubicBezTo>
                    <a:cubicBezTo>
                      <a:pt x="3" y="4"/>
                      <a:pt x="3" y="4"/>
                      <a:pt x="3" y="5"/>
                    </a:cubicBezTo>
                    <a:cubicBezTo>
                      <a:pt x="2" y="5"/>
                      <a:pt x="2" y="5"/>
                      <a:pt x="2" y="5"/>
                    </a:cubicBezTo>
                    <a:cubicBezTo>
                      <a:pt x="2" y="4"/>
                      <a:pt x="3" y="3"/>
                      <a:pt x="2" y="3"/>
                    </a:cubicBezTo>
                    <a:cubicBezTo>
                      <a:pt x="2" y="3"/>
                      <a:pt x="2" y="3"/>
                      <a:pt x="2" y="3"/>
                    </a:cubicBezTo>
                    <a:cubicBezTo>
                      <a:pt x="2" y="3"/>
                      <a:pt x="2" y="3"/>
                      <a:pt x="1" y="3"/>
                    </a:cubicBezTo>
                    <a:cubicBezTo>
                      <a:pt x="1" y="3"/>
                      <a:pt x="1" y="3"/>
                      <a:pt x="1" y="3"/>
                    </a:cubicBezTo>
                    <a:cubicBezTo>
                      <a:pt x="1" y="4"/>
                      <a:pt x="1" y="5"/>
                      <a:pt x="0" y="5"/>
                    </a:cubicBezTo>
                    <a:cubicBezTo>
                      <a:pt x="1" y="5"/>
                      <a:pt x="1" y="5"/>
                      <a:pt x="2" y="5"/>
                    </a:cubicBezTo>
                    <a:close/>
                    <a:moveTo>
                      <a:pt x="10" y="5"/>
                    </a:moveTo>
                    <a:cubicBezTo>
                      <a:pt x="10" y="5"/>
                      <a:pt x="10" y="5"/>
                      <a:pt x="10" y="5"/>
                    </a:cubicBezTo>
                    <a:cubicBezTo>
                      <a:pt x="10" y="5"/>
                      <a:pt x="9" y="5"/>
                      <a:pt x="9" y="5"/>
                    </a:cubicBezTo>
                    <a:cubicBezTo>
                      <a:pt x="9" y="5"/>
                      <a:pt x="9" y="5"/>
                      <a:pt x="9" y="5"/>
                    </a:cubicBezTo>
                    <a:lnTo>
                      <a:pt x="10" y="5"/>
                    </a:lnTo>
                    <a:close/>
                    <a:moveTo>
                      <a:pt x="7" y="2"/>
                    </a:moveTo>
                    <a:cubicBezTo>
                      <a:pt x="7" y="2"/>
                      <a:pt x="8" y="2"/>
                      <a:pt x="8" y="2"/>
                    </a:cubicBezTo>
                    <a:cubicBezTo>
                      <a:pt x="8" y="2"/>
                      <a:pt x="8" y="2"/>
                      <a:pt x="8" y="3"/>
                    </a:cubicBezTo>
                    <a:cubicBezTo>
                      <a:pt x="8" y="3"/>
                      <a:pt x="7" y="3"/>
                      <a:pt x="7" y="3"/>
                    </a:cubicBezTo>
                    <a:cubicBezTo>
                      <a:pt x="7" y="3"/>
                      <a:pt x="7" y="3"/>
                      <a:pt x="7" y="3"/>
                    </a:cubicBezTo>
                    <a:cubicBezTo>
                      <a:pt x="7" y="3"/>
                      <a:pt x="7" y="2"/>
                      <a:pt x="6" y="2"/>
                    </a:cubicBezTo>
                    <a:cubicBezTo>
                      <a:pt x="7" y="2"/>
                      <a:pt x="7" y="2"/>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3155"/>
              <p:cNvSpPr/>
              <p:nvPr/>
            </p:nvSpPr>
            <p:spPr bwMode="auto">
              <a:xfrm>
                <a:off x="5701" y="2463"/>
                <a:ext cx="5" cy="4"/>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1"/>
                      <a:pt x="1" y="0"/>
                      <a:pt x="1" y="0"/>
                    </a:cubicBezTo>
                    <a:cubicBezTo>
                      <a:pt x="0" y="1"/>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3156"/>
              <p:cNvSpPr/>
              <p:nvPr/>
            </p:nvSpPr>
            <p:spPr bwMode="auto">
              <a:xfrm>
                <a:off x="5804" y="2489"/>
                <a:ext cx="4" cy="4"/>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1"/>
                      <a:pt x="2" y="0"/>
                      <a:pt x="1" y="0"/>
                    </a:cubicBezTo>
                    <a:cubicBezTo>
                      <a:pt x="0" y="1"/>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3157"/>
              <p:cNvSpPr/>
              <p:nvPr/>
            </p:nvSpPr>
            <p:spPr bwMode="auto">
              <a:xfrm>
                <a:off x="5862" y="2487"/>
                <a:ext cx="4" cy="6"/>
              </a:xfrm>
              <a:custGeom>
                <a:avLst/>
                <a:gdLst>
                  <a:gd name="T0" fmla="*/ 2 w 2"/>
                  <a:gd name="T1" fmla="*/ 2 h 3"/>
                  <a:gd name="T2" fmla="*/ 2 w 2"/>
                  <a:gd name="T3" fmla="*/ 2 h 3"/>
                </a:gdLst>
                <a:ahLst/>
                <a:cxnLst>
                  <a:cxn ang="0">
                    <a:pos x="T0" y="T1"/>
                  </a:cxn>
                  <a:cxn ang="0">
                    <a:pos x="T2" y="T3"/>
                  </a:cxn>
                </a:cxnLst>
                <a:rect l="0" t="0" r="r" b="b"/>
                <a:pathLst>
                  <a:path w="2" h="3">
                    <a:moveTo>
                      <a:pt x="2" y="2"/>
                    </a:moveTo>
                    <a:cubicBezTo>
                      <a:pt x="0" y="0"/>
                      <a:pt x="1" y="3"/>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3158"/>
              <p:cNvSpPr/>
              <p:nvPr/>
            </p:nvSpPr>
            <p:spPr bwMode="auto">
              <a:xfrm>
                <a:off x="5800" y="2602"/>
                <a:ext cx="4" cy="4"/>
              </a:xfrm>
              <a:custGeom>
                <a:avLst/>
                <a:gdLst>
                  <a:gd name="T0" fmla="*/ 0 w 2"/>
                  <a:gd name="T1" fmla="*/ 0 h 2"/>
                  <a:gd name="T2" fmla="*/ 2 w 2"/>
                  <a:gd name="T3" fmla="*/ 1 h 2"/>
                  <a:gd name="T4" fmla="*/ 0 w 2"/>
                  <a:gd name="T5" fmla="*/ 0 h 2"/>
                </a:gdLst>
                <a:ahLst/>
                <a:cxnLst>
                  <a:cxn ang="0">
                    <a:pos x="T0" y="T1"/>
                  </a:cxn>
                  <a:cxn ang="0">
                    <a:pos x="T2" y="T3"/>
                  </a:cxn>
                  <a:cxn ang="0">
                    <a:pos x="T4" y="T5"/>
                  </a:cxn>
                </a:cxnLst>
                <a:rect l="0" t="0" r="r" b="b"/>
                <a:pathLst>
                  <a:path w="2" h="2">
                    <a:moveTo>
                      <a:pt x="0" y="0"/>
                    </a:moveTo>
                    <a:cubicBezTo>
                      <a:pt x="0" y="2"/>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3159"/>
              <p:cNvSpPr/>
              <p:nvPr/>
            </p:nvSpPr>
            <p:spPr bwMode="auto">
              <a:xfrm>
                <a:off x="5749" y="2569"/>
                <a:ext cx="14" cy="11"/>
              </a:xfrm>
              <a:custGeom>
                <a:avLst/>
                <a:gdLst>
                  <a:gd name="T0" fmla="*/ 7 w 7"/>
                  <a:gd name="T1" fmla="*/ 3 h 5"/>
                  <a:gd name="T2" fmla="*/ 5 w 7"/>
                  <a:gd name="T3" fmla="*/ 2 h 5"/>
                  <a:gd name="T4" fmla="*/ 5 w 7"/>
                  <a:gd name="T5" fmla="*/ 2 h 5"/>
                  <a:gd name="T6" fmla="*/ 4 w 7"/>
                  <a:gd name="T7" fmla="*/ 1 h 5"/>
                  <a:gd name="T8" fmla="*/ 3 w 7"/>
                  <a:gd name="T9" fmla="*/ 0 h 5"/>
                  <a:gd name="T10" fmla="*/ 3 w 7"/>
                  <a:gd name="T11" fmla="*/ 0 h 5"/>
                  <a:gd name="T12" fmla="*/ 3 w 7"/>
                  <a:gd name="T13" fmla="*/ 0 h 5"/>
                  <a:gd name="T14" fmla="*/ 2 w 7"/>
                  <a:gd name="T15" fmla="*/ 0 h 5"/>
                  <a:gd name="T16" fmla="*/ 2 w 7"/>
                  <a:gd name="T17" fmla="*/ 0 h 5"/>
                  <a:gd name="T18" fmla="*/ 0 w 7"/>
                  <a:gd name="T19" fmla="*/ 2 h 5"/>
                  <a:gd name="T20" fmla="*/ 1 w 7"/>
                  <a:gd name="T21" fmla="*/ 2 h 5"/>
                  <a:gd name="T22" fmla="*/ 1 w 7"/>
                  <a:gd name="T23" fmla="*/ 1 h 5"/>
                  <a:gd name="T24" fmla="*/ 3 w 7"/>
                  <a:gd name="T25" fmla="*/ 2 h 5"/>
                  <a:gd name="T26" fmla="*/ 3 w 7"/>
                  <a:gd name="T27" fmla="*/ 2 h 5"/>
                  <a:gd name="T28" fmla="*/ 3 w 7"/>
                  <a:gd name="T29" fmla="*/ 2 h 5"/>
                  <a:gd name="T30" fmla="*/ 3 w 7"/>
                  <a:gd name="T31" fmla="*/ 2 h 5"/>
                  <a:gd name="T32" fmla="*/ 3 w 7"/>
                  <a:gd name="T33" fmla="*/ 1 h 5"/>
                  <a:gd name="T34" fmla="*/ 4 w 7"/>
                  <a:gd name="T35" fmla="*/ 2 h 5"/>
                  <a:gd name="T36" fmla="*/ 4 w 7"/>
                  <a:gd name="T37" fmla="*/ 4 h 5"/>
                  <a:gd name="T38" fmla="*/ 5 w 7"/>
                  <a:gd name="T39" fmla="*/ 3 h 5"/>
                  <a:gd name="T40" fmla="*/ 5 w 7"/>
                  <a:gd name="T41" fmla="*/ 4 h 5"/>
                  <a:gd name="T42" fmla="*/ 7 w 7"/>
                  <a:gd name="T4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5">
                    <a:moveTo>
                      <a:pt x="7" y="3"/>
                    </a:moveTo>
                    <a:cubicBezTo>
                      <a:pt x="6" y="3"/>
                      <a:pt x="5" y="3"/>
                      <a:pt x="5" y="2"/>
                    </a:cubicBezTo>
                    <a:cubicBezTo>
                      <a:pt x="5" y="2"/>
                      <a:pt x="5" y="2"/>
                      <a:pt x="5" y="2"/>
                    </a:cubicBezTo>
                    <a:cubicBezTo>
                      <a:pt x="6" y="1"/>
                      <a:pt x="4" y="1"/>
                      <a:pt x="4" y="1"/>
                    </a:cubicBezTo>
                    <a:cubicBezTo>
                      <a:pt x="4" y="1"/>
                      <a:pt x="4" y="0"/>
                      <a:pt x="3" y="0"/>
                    </a:cubicBezTo>
                    <a:cubicBezTo>
                      <a:pt x="3" y="0"/>
                      <a:pt x="3" y="0"/>
                      <a:pt x="3" y="0"/>
                    </a:cubicBezTo>
                    <a:cubicBezTo>
                      <a:pt x="3" y="0"/>
                      <a:pt x="3" y="0"/>
                      <a:pt x="3" y="0"/>
                    </a:cubicBezTo>
                    <a:cubicBezTo>
                      <a:pt x="3" y="0"/>
                      <a:pt x="2" y="0"/>
                      <a:pt x="2" y="0"/>
                    </a:cubicBezTo>
                    <a:cubicBezTo>
                      <a:pt x="2" y="0"/>
                      <a:pt x="2" y="0"/>
                      <a:pt x="2" y="0"/>
                    </a:cubicBezTo>
                    <a:cubicBezTo>
                      <a:pt x="1" y="0"/>
                      <a:pt x="1" y="2"/>
                      <a:pt x="0" y="2"/>
                    </a:cubicBezTo>
                    <a:cubicBezTo>
                      <a:pt x="0" y="2"/>
                      <a:pt x="1" y="2"/>
                      <a:pt x="1" y="2"/>
                    </a:cubicBezTo>
                    <a:cubicBezTo>
                      <a:pt x="1" y="1"/>
                      <a:pt x="1" y="1"/>
                      <a:pt x="1" y="1"/>
                    </a:cubicBezTo>
                    <a:cubicBezTo>
                      <a:pt x="2" y="1"/>
                      <a:pt x="2" y="2"/>
                      <a:pt x="3" y="2"/>
                    </a:cubicBezTo>
                    <a:cubicBezTo>
                      <a:pt x="3" y="2"/>
                      <a:pt x="3" y="2"/>
                      <a:pt x="3" y="2"/>
                    </a:cubicBezTo>
                    <a:cubicBezTo>
                      <a:pt x="3" y="2"/>
                      <a:pt x="3" y="2"/>
                      <a:pt x="3" y="2"/>
                    </a:cubicBezTo>
                    <a:cubicBezTo>
                      <a:pt x="3" y="2"/>
                      <a:pt x="3" y="2"/>
                      <a:pt x="3" y="2"/>
                    </a:cubicBezTo>
                    <a:cubicBezTo>
                      <a:pt x="3" y="1"/>
                      <a:pt x="3" y="1"/>
                      <a:pt x="3" y="1"/>
                    </a:cubicBezTo>
                    <a:cubicBezTo>
                      <a:pt x="3" y="2"/>
                      <a:pt x="4" y="2"/>
                      <a:pt x="4" y="2"/>
                    </a:cubicBezTo>
                    <a:cubicBezTo>
                      <a:pt x="4" y="2"/>
                      <a:pt x="3" y="5"/>
                      <a:pt x="4" y="4"/>
                    </a:cubicBezTo>
                    <a:cubicBezTo>
                      <a:pt x="4" y="3"/>
                      <a:pt x="4" y="3"/>
                      <a:pt x="5" y="3"/>
                    </a:cubicBezTo>
                    <a:cubicBezTo>
                      <a:pt x="5" y="3"/>
                      <a:pt x="5" y="4"/>
                      <a:pt x="5" y="4"/>
                    </a:cubicBezTo>
                    <a:cubicBezTo>
                      <a:pt x="5" y="5"/>
                      <a:pt x="7" y="5"/>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3160"/>
              <p:cNvSpPr/>
              <p:nvPr/>
            </p:nvSpPr>
            <p:spPr bwMode="auto">
              <a:xfrm>
                <a:off x="5607" y="2625"/>
                <a:ext cx="4" cy="6"/>
              </a:xfrm>
              <a:custGeom>
                <a:avLst/>
                <a:gdLst>
                  <a:gd name="T0" fmla="*/ 2 w 2"/>
                  <a:gd name="T1" fmla="*/ 1 h 3"/>
                  <a:gd name="T2" fmla="*/ 0 w 2"/>
                  <a:gd name="T3" fmla="*/ 0 h 3"/>
                  <a:gd name="T4" fmla="*/ 2 w 2"/>
                  <a:gd name="T5" fmla="*/ 1 h 3"/>
                </a:gdLst>
                <a:ahLst/>
                <a:cxnLst>
                  <a:cxn ang="0">
                    <a:pos x="T0" y="T1"/>
                  </a:cxn>
                  <a:cxn ang="0">
                    <a:pos x="T2" y="T3"/>
                  </a:cxn>
                  <a:cxn ang="0">
                    <a:pos x="T4" y="T5"/>
                  </a:cxn>
                </a:cxnLst>
                <a:rect l="0" t="0" r="r" b="b"/>
                <a:pathLst>
                  <a:path w="2" h="3">
                    <a:moveTo>
                      <a:pt x="2" y="1"/>
                    </a:moveTo>
                    <a:cubicBezTo>
                      <a:pt x="1" y="1"/>
                      <a:pt x="1" y="0"/>
                      <a:pt x="0" y="0"/>
                    </a:cubicBezTo>
                    <a:cubicBezTo>
                      <a:pt x="0" y="1"/>
                      <a:pt x="2" y="3"/>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3161"/>
              <p:cNvSpPr/>
              <p:nvPr/>
            </p:nvSpPr>
            <p:spPr bwMode="auto">
              <a:xfrm>
                <a:off x="5662" y="2580"/>
                <a:ext cx="2" cy="2"/>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1"/>
                      <a:pt x="1"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3162"/>
              <p:cNvSpPr/>
              <p:nvPr/>
            </p:nvSpPr>
            <p:spPr bwMode="auto">
              <a:xfrm>
                <a:off x="5677" y="2489"/>
                <a:ext cx="4" cy="4"/>
              </a:xfrm>
              <a:custGeom>
                <a:avLst/>
                <a:gdLst>
                  <a:gd name="T0" fmla="*/ 2 w 2"/>
                  <a:gd name="T1" fmla="*/ 0 h 2"/>
                  <a:gd name="T2" fmla="*/ 1 w 2"/>
                  <a:gd name="T3" fmla="*/ 0 h 2"/>
                  <a:gd name="T4" fmla="*/ 0 w 2"/>
                  <a:gd name="T5" fmla="*/ 2 h 2"/>
                  <a:gd name="T6" fmla="*/ 1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1" y="0"/>
                      <a:pt x="1" y="0"/>
                      <a:pt x="1" y="0"/>
                    </a:cubicBezTo>
                    <a:cubicBezTo>
                      <a:pt x="1" y="1"/>
                      <a:pt x="0" y="1"/>
                      <a:pt x="0" y="2"/>
                    </a:cubicBezTo>
                    <a:cubicBezTo>
                      <a:pt x="1" y="2"/>
                      <a:pt x="1" y="2"/>
                      <a:pt x="1" y="2"/>
                    </a:cubicBezTo>
                    <a:cubicBezTo>
                      <a:pt x="1"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3163"/>
              <p:cNvSpPr/>
              <p:nvPr/>
            </p:nvSpPr>
            <p:spPr bwMode="auto">
              <a:xfrm>
                <a:off x="6112" y="2867"/>
                <a:ext cx="15" cy="13"/>
              </a:xfrm>
              <a:custGeom>
                <a:avLst/>
                <a:gdLst>
                  <a:gd name="T0" fmla="*/ 1 w 7"/>
                  <a:gd name="T1" fmla="*/ 2 h 6"/>
                  <a:gd name="T2" fmla="*/ 0 w 7"/>
                  <a:gd name="T3" fmla="*/ 5 h 6"/>
                  <a:gd name="T4" fmla="*/ 4 w 7"/>
                  <a:gd name="T5" fmla="*/ 6 h 6"/>
                  <a:gd name="T6" fmla="*/ 6 w 7"/>
                  <a:gd name="T7" fmla="*/ 4 h 6"/>
                  <a:gd name="T8" fmla="*/ 5 w 7"/>
                  <a:gd name="T9" fmla="*/ 4 h 6"/>
                  <a:gd name="T10" fmla="*/ 6 w 7"/>
                  <a:gd name="T11" fmla="*/ 4 h 6"/>
                  <a:gd name="T12" fmla="*/ 6 w 7"/>
                  <a:gd name="T13" fmla="*/ 2 h 6"/>
                  <a:gd name="T14" fmla="*/ 5 w 7"/>
                  <a:gd name="T15" fmla="*/ 2 h 6"/>
                  <a:gd name="T16" fmla="*/ 4 w 7"/>
                  <a:gd name="T17" fmla="*/ 1 h 6"/>
                  <a:gd name="T18" fmla="*/ 2 w 7"/>
                  <a:gd name="T19" fmla="*/ 1 h 6"/>
                  <a:gd name="T20" fmla="*/ 3 w 7"/>
                  <a:gd name="T21" fmla="*/ 0 h 6"/>
                  <a:gd name="T22" fmla="*/ 1 w 7"/>
                  <a:gd name="T23" fmla="*/ 1 h 6"/>
                  <a:gd name="T24" fmla="*/ 2 w 7"/>
                  <a:gd name="T25" fmla="*/ 2 h 6"/>
                  <a:gd name="T26" fmla="*/ 2 w 7"/>
                  <a:gd name="T27" fmla="*/ 3 h 6"/>
                  <a:gd name="T28" fmla="*/ 1 w 7"/>
                  <a:gd name="T2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6">
                    <a:moveTo>
                      <a:pt x="1" y="2"/>
                    </a:moveTo>
                    <a:cubicBezTo>
                      <a:pt x="1" y="3"/>
                      <a:pt x="0" y="3"/>
                      <a:pt x="0" y="5"/>
                    </a:cubicBezTo>
                    <a:cubicBezTo>
                      <a:pt x="2" y="5"/>
                      <a:pt x="2" y="6"/>
                      <a:pt x="4" y="6"/>
                    </a:cubicBezTo>
                    <a:cubicBezTo>
                      <a:pt x="4" y="4"/>
                      <a:pt x="5" y="5"/>
                      <a:pt x="6" y="4"/>
                    </a:cubicBezTo>
                    <a:cubicBezTo>
                      <a:pt x="6" y="4"/>
                      <a:pt x="5" y="4"/>
                      <a:pt x="5" y="4"/>
                    </a:cubicBezTo>
                    <a:cubicBezTo>
                      <a:pt x="5" y="3"/>
                      <a:pt x="6" y="4"/>
                      <a:pt x="6" y="4"/>
                    </a:cubicBezTo>
                    <a:cubicBezTo>
                      <a:pt x="7" y="3"/>
                      <a:pt x="6" y="2"/>
                      <a:pt x="6" y="2"/>
                    </a:cubicBezTo>
                    <a:cubicBezTo>
                      <a:pt x="6" y="1"/>
                      <a:pt x="5" y="2"/>
                      <a:pt x="5" y="2"/>
                    </a:cubicBezTo>
                    <a:cubicBezTo>
                      <a:pt x="4" y="2"/>
                      <a:pt x="5" y="1"/>
                      <a:pt x="4" y="1"/>
                    </a:cubicBezTo>
                    <a:cubicBezTo>
                      <a:pt x="4" y="1"/>
                      <a:pt x="3" y="2"/>
                      <a:pt x="2" y="1"/>
                    </a:cubicBezTo>
                    <a:cubicBezTo>
                      <a:pt x="2" y="1"/>
                      <a:pt x="3" y="0"/>
                      <a:pt x="3" y="0"/>
                    </a:cubicBezTo>
                    <a:cubicBezTo>
                      <a:pt x="2" y="0"/>
                      <a:pt x="1" y="0"/>
                      <a:pt x="1" y="1"/>
                    </a:cubicBezTo>
                    <a:cubicBezTo>
                      <a:pt x="2" y="1"/>
                      <a:pt x="2" y="1"/>
                      <a:pt x="2" y="2"/>
                    </a:cubicBezTo>
                    <a:cubicBezTo>
                      <a:pt x="2" y="2"/>
                      <a:pt x="2" y="2"/>
                      <a:pt x="2" y="3"/>
                    </a:cubicBezTo>
                    <a:cubicBezTo>
                      <a:pt x="2" y="3"/>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3164"/>
              <p:cNvSpPr/>
              <p:nvPr/>
            </p:nvSpPr>
            <p:spPr bwMode="auto">
              <a:xfrm>
                <a:off x="6123" y="2892"/>
                <a:ext cx="2" cy="6"/>
              </a:xfrm>
              <a:custGeom>
                <a:avLst/>
                <a:gdLst>
                  <a:gd name="T0" fmla="*/ 1 w 1"/>
                  <a:gd name="T1" fmla="*/ 1 h 3"/>
                  <a:gd name="T2" fmla="*/ 1 w 1"/>
                  <a:gd name="T3" fmla="*/ 1 h 3"/>
                </a:gdLst>
                <a:ahLst/>
                <a:cxnLst>
                  <a:cxn ang="0">
                    <a:pos x="T0" y="T1"/>
                  </a:cxn>
                  <a:cxn ang="0">
                    <a:pos x="T2" y="T3"/>
                  </a:cxn>
                </a:cxnLst>
                <a:rect l="0" t="0" r="r" b="b"/>
                <a:pathLst>
                  <a:path w="1" h="3">
                    <a:moveTo>
                      <a:pt x="1" y="1"/>
                    </a:moveTo>
                    <a:cubicBezTo>
                      <a:pt x="0" y="0"/>
                      <a:pt x="0" y="3"/>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3165"/>
              <p:cNvSpPr/>
              <p:nvPr/>
            </p:nvSpPr>
            <p:spPr bwMode="auto">
              <a:xfrm>
                <a:off x="6114" y="2880"/>
                <a:ext cx="4" cy="6"/>
              </a:xfrm>
              <a:custGeom>
                <a:avLst/>
                <a:gdLst>
                  <a:gd name="T0" fmla="*/ 0 w 2"/>
                  <a:gd name="T1" fmla="*/ 1 h 3"/>
                  <a:gd name="T2" fmla="*/ 2 w 2"/>
                  <a:gd name="T3" fmla="*/ 3 h 3"/>
                  <a:gd name="T4" fmla="*/ 1 w 2"/>
                  <a:gd name="T5" fmla="*/ 0 h 3"/>
                  <a:gd name="T6" fmla="*/ 0 w 2"/>
                  <a:gd name="T7" fmla="*/ 1 h 3"/>
                </a:gdLst>
                <a:ahLst/>
                <a:cxnLst>
                  <a:cxn ang="0">
                    <a:pos x="T0" y="T1"/>
                  </a:cxn>
                  <a:cxn ang="0">
                    <a:pos x="T2" y="T3"/>
                  </a:cxn>
                  <a:cxn ang="0">
                    <a:pos x="T4" y="T5"/>
                  </a:cxn>
                  <a:cxn ang="0">
                    <a:pos x="T6" y="T7"/>
                  </a:cxn>
                </a:cxnLst>
                <a:rect l="0" t="0" r="r" b="b"/>
                <a:pathLst>
                  <a:path w="2" h="3">
                    <a:moveTo>
                      <a:pt x="0" y="1"/>
                    </a:moveTo>
                    <a:cubicBezTo>
                      <a:pt x="0" y="2"/>
                      <a:pt x="1" y="2"/>
                      <a:pt x="2" y="3"/>
                    </a:cubicBezTo>
                    <a:cubicBezTo>
                      <a:pt x="2" y="2"/>
                      <a:pt x="2" y="1"/>
                      <a:pt x="1" y="0"/>
                    </a:cubicBezTo>
                    <a:cubicBezTo>
                      <a:pt x="1" y="2"/>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3166"/>
              <p:cNvSpPr/>
              <p:nvPr/>
            </p:nvSpPr>
            <p:spPr bwMode="auto">
              <a:xfrm>
                <a:off x="6081" y="2974"/>
                <a:ext cx="5" cy="6"/>
              </a:xfrm>
              <a:custGeom>
                <a:avLst/>
                <a:gdLst>
                  <a:gd name="T0" fmla="*/ 2 w 2"/>
                  <a:gd name="T1" fmla="*/ 2 h 3"/>
                  <a:gd name="T2" fmla="*/ 1 w 2"/>
                  <a:gd name="T3" fmla="*/ 0 h 3"/>
                  <a:gd name="T4" fmla="*/ 0 w 2"/>
                  <a:gd name="T5" fmla="*/ 1 h 3"/>
                  <a:gd name="T6" fmla="*/ 1 w 2"/>
                  <a:gd name="T7" fmla="*/ 3 h 3"/>
                  <a:gd name="T8" fmla="*/ 2 w 2"/>
                  <a:gd name="T9" fmla="*/ 2 h 3"/>
                </a:gdLst>
                <a:ahLst/>
                <a:cxnLst>
                  <a:cxn ang="0">
                    <a:pos x="T0" y="T1"/>
                  </a:cxn>
                  <a:cxn ang="0">
                    <a:pos x="T2" y="T3"/>
                  </a:cxn>
                  <a:cxn ang="0">
                    <a:pos x="T4" y="T5"/>
                  </a:cxn>
                  <a:cxn ang="0">
                    <a:pos x="T6" y="T7"/>
                  </a:cxn>
                  <a:cxn ang="0">
                    <a:pos x="T8" y="T9"/>
                  </a:cxn>
                </a:cxnLst>
                <a:rect l="0" t="0" r="r" b="b"/>
                <a:pathLst>
                  <a:path w="2" h="3">
                    <a:moveTo>
                      <a:pt x="2" y="2"/>
                    </a:moveTo>
                    <a:cubicBezTo>
                      <a:pt x="2" y="1"/>
                      <a:pt x="2" y="1"/>
                      <a:pt x="1" y="0"/>
                    </a:cubicBezTo>
                    <a:cubicBezTo>
                      <a:pt x="1" y="1"/>
                      <a:pt x="1" y="1"/>
                      <a:pt x="0" y="1"/>
                    </a:cubicBezTo>
                    <a:cubicBezTo>
                      <a:pt x="0" y="2"/>
                      <a:pt x="1" y="3"/>
                      <a:pt x="1" y="3"/>
                    </a:cubicBezTo>
                    <a:cubicBezTo>
                      <a:pt x="1" y="3"/>
                      <a:pt x="2"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3167"/>
              <p:cNvSpPr/>
              <p:nvPr/>
            </p:nvSpPr>
            <p:spPr bwMode="auto">
              <a:xfrm>
                <a:off x="6069" y="2787"/>
                <a:ext cx="4" cy="4"/>
              </a:xfrm>
              <a:custGeom>
                <a:avLst/>
                <a:gdLst>
                  <a:gd name="T0" fmla="*/ 0 w 2"/>
                  <a:gd name="T1" fmla="*/ 2 h 2"/>
                  <a:gd name="T2" fmla="*/ 2 w 2"/>
                  <a:gd name="T3" fmla="*/ 2 h 2"/>
                  <a:gd name="T4" fmla="*/ 1 w 2"/>
                  <a:gd name="T5" fmla="*/ 0 h 2"/>
                  <a:gd name="T6" fmla="*/ 1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cubicBezTo>
                      <a:pt x="1" y="2"/>
                      <a:pt x="1" y="2"/>
                      <a:pt x="2" y="2"/>
                    </a:cubicBezTo>
                    <a:cubicBezTo>
                      <a:pt x="2" y="1"/>
                      <a:pt x="2" y="1"/>
                      <a:pt x="1" y="0"/>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3168"/>
              <p:cNvSpPr/>
              <p:nvPr/>
            </p:nvSpPr>
            <p:spPr bwMode="auto">
              <a:xfrm>
                <a:off x="6067" y="2869"/>
                <a:ext cx="4" cy="5"/>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1" y="1"/>
                      <a:pt x="0" y="1"/>
                    </a:cubicBezTo>
                    <a:cubicBezTo>
                      <a:pt x="0" y="1"/>
                      <a:pt x="0" y="1"/>
                      <a:pt x="0" y="2"/>
                    </a:cubicBezTo>
                    <a:cubicBezTo>
                      <a:pt x="1" y="2"/>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3169"/>
              <p:cNvSpPr/>
              <p:nvPr/>
            </p:nvSpPr>
            <p:spPr bwMode="auto">
              <a:xfrm>
                <a:off x="5999" y="2543"/>
                <a:ext cx="4" cy="4"/>
              </a:xfrm>
              <a:custGeom>
                <a:avLst/>
                <a:gdLst>
                  <a:gd name="T0" fmla="*/ 2 w 2"/>
                  <a:gd name="T1" fmla="*/ 0 h 2"/>
                  <a:gd name="T2" fmla="*/ 0 w 2"/>
                  <a:gd name="T3" fmla="*/ 0 h 2"/>
                  <a:gd name="T4" fmla="*/ 2 w 2"/>
                  <a:gd name="T5" fmla="*/ 0 h 2"/>
                </a:gdLst>
                <a:ahLst/>
                <a:cxnLst>
                  <a:cxn ang="0">
                    <a:pos x="T0" y="T1"/>
                  </a:cxn>
                  <a:cxn ang="0">
                    <a:pos x="T2" y="T3"/>
                  </a:cxn>
                  <a:cxn ang="0">
                    <a:pos x="T4" y="T5"/>
                  </a:cxn>
                </a:cxnLst>
                <a:rect l="0" t="0" r="r" b="b"/>
                <a:pathLst>
                  <a:path w="2" h="2">
                    <a:moveTo>
                      <a:pt x="2" y="0"/>
                    </a:moveTo>
                    <a:cubicBezTo>
                      <a:pt x="1" y="0"/>
                      <a:pt x="1" y="0"/>
                      <a:pt x="0" y="0"/>
                    </a:cubicBezTo>
                    <a:cubicBezTo>
                      <a:pt x="0" y="2"/>
                      <a:pt x="2"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3170"/>
              <p:cNvSpPr/>
              <p:nvPr/>
            </p:nvSpPr>
            <p:spPr bwMode="auto">
              <a:xfrm>
                <a:off x="5999" y="2600"/>
                <a:ext cx="8" cy="4"/>
              </a:xfrm>
              <a:custGeom>
                <a:avLst/>
                <a:gdLst>
                  <a:gd name="T0" fmla="*/ 3 w 4"/>
                  <a:gd name="T1" fmla="*/ 1 h 2"/>
                  <a:gd name="T2" fmla="*/ 4 w 4"/>
                  <a:gd name="T3" fmla="*/ 1 h 2"/>
                  <a:gd name="T4" fmla="*/ 3 w 4"/>
                  <a:gd name="T5" fmla="*/ 1 h 2"/>
                </a:gdLst>
                <a:ahLst/>
                <a:cxnLst>
                  <a:cxn ang="0">
                    <a:pos x="T0" y="T1"/>
                  </a:cxn>
                  <a:cxn ang="0">
                    <a:pos x="T2" y="T3"/>
                  </a:cxn>
                  <a:cxn ang="0">
                    <a:pos x="T4" y="T5"/>
                  </a:cxn>
                </a:cxnLst>
                <a:rect l="0" t="0" r="r" b="b"/>
                <a:pathLst>
                  <a:path w="4" h="2">
                    <a:moveTo>
                      <a:pt x="3" y="1"/>
                    </a:moveTo>
                    <a:cubicBezTo>
                      <a:pt x="0" y="0"/>
                      <a:pt x="4" y="2"/>
                      <a:pt x="4" y="1"/>
                    </a:cubicBezTo>
                    <a:cubicBezTo>
                      <a:pt x="4" y="1"/>
                      <a:pt x="3"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3171"/>
              <p:cNvSpPr/>
              <p:nvPr/>
            </p:nvSpPr>
            <p:spPr bwMode="auto">
              <a:xfrm>
                <a:off x="6007" y="2600"/>
                <a:ext cx="27" cy="15"/>
              </a:xfrm>
              <a:custGeom>
                <a:avLst/>
                <a:gdLst>
                  <a:gd name="T0" fmla="*/ 11 w 13"/>
                  <a:gd name="T1" fmla="*/ 4 h 7"/>
                  <a:gd name="T2" fmla="*/ 12 w 13"/>
                  <a:gd name="T3" fmla="*/ 5 h 7"/>
                  <a:gd name="T4" fmla="*/ 13 w 13"/>
                  <a:gd name="T5" fmla="*/ 7 h 7"/>
                  <a:gd name="T6" fmla="*/ 13 w 13"/>
                  <a:gd name="T7" fmla="*/ 2 h 7"/>
                  <a:gd name="T8" fmla="*/ 11 w 13"/>
                  <a:gd name="T9" fmla="*/ 2 h 7"/>
                  <a:gd name="T10" fmla="*/ 11 w 13"/>
                  <a:gd name="T11" fmla="*/ 1 h 7"/>
                  <a:gd name="T12" fmla="*/ 8 w 13"/>
                  <a:gd name="T13" fmla="*/ 1 h 7"/>
                  <a:gd name="T14" fmla="*/ 7 w 13"/>
                  <a:gd name="T15" fmla="*/ 1 h 7"/>
                  <a:gd name="T16" fmla="*/ 7 w 13"/>
                  <a:gd name="T17" fmla="*/ 2 h 7"/>
                  <a:gd name="T18" fmla="*/ 5 w 13"/>
                  <a:gd name="T19" fmla="*/ 1 h 7"/>
                  <a:gd name="T20" fmla="*/ 5 w 13"/>
                  <a:gd name="T21" fmla="*/ 1 h 7"/>
                  <a:gd name="T22" fmla="*/ 3 w 13"/>
                  <a:gd name="T23" fmla="*/ 2 h 7"/>
                  <a:gd name="T24" fmla="*/ 2 w 13"/>
                  <a:gd name="T25" fmla="*/ 1 h 7"/>
                  <a:gd name="T26" fmla="*/ 4 w 13"/>
                  <a:gd name="T27" fmla="*/ 0 h 7"/>
                  <a:gd name="T28" fmla="*/ 1 w 13"/>
                  <a:gd name="T29" fmla="*/ 1 h 7"/>
                  <a:gd name="T30" fmla="*/ 0 w 13"/>
                  <a:gd name="T31" fmla="*/ 1 h 7"/>
                  <a:gd name="T32" fmla="*/ 0 w 13"/>
                  <a:gd name="T33" fmla="*/ 5 h 7"/>
                  <a:gd name="T34" fmla="*/ 4 w 13"/>
                  <a:gd name="T35" fmla="*/ 6 h 7"/>
                  <a:gd name="T36" fmla="*/ 5 w 13"/>
                  <a:gd name="T37" fmla="*/ 5 h 7"/>
                  <a:gd name="T38" fmla="*/ 5 w 13"/>
                  <a:gd name="T39" fmla="*/ 3 h 7"/>
                  <a:gd name="T40" fmla="*/ 9 w 13"/>
                  <a:gd name="T41" fmla="*/ 2 h 7"/>
                  <a:gd name="T42" fmla="*/ 11 w 13"/>
                  <a:gd name="T4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7">
                    <a:moveTo>
                      <a:pt x="11" y="4"/>
                    </a:moveTo>
                    <a:cubicBezTo>
                      <a:pt x="12" y="5"/>
                      <a:pt x="11" y="5"/>
                      <a:pt x="12" y="5"/>
                    </a:cubicBezTo>
                    <a:cubicBezTo>
                      <a:pt x="13" y="5"/>
                      <a:pt x="12" y="7"/>
                      <a:pt x="13" y="7"/>
                    </a:cubicBezTo>
                    <a:cubicBezTo>
                      <a:pt x="13" y="5"/>
                      <a:pt x="13" y="5"/>
                      <a:pt x="13" y="2"/>
                    </a:cubicBezTo>
                    <a:cubicBezTo>
                      <a:pt x="13" y="2"/>
                      <a:pt x="12" y="3"/>
                      <a:pt x="11" y="2"/>
                    </a:cubicBezTo>
                    <a:cubicBezTo>
                      <a:pt x="11" y="2"/>
                      <a:pt x="12" y="2"/>
                      <a:pt x="11" y="1"/>
                    </a:cubicBezTo>
                    <a:cubicBezTo>
                      <a:pt x="10" y="1"/>
                      <a:pt x="9" y="1"/>
                      <a:pt x="8" y="1"/>
                    </a:cubicBezTo>
                    <a:cubicBezTo>
                      <a:pt x="8" y="1"/>
                      <a:pt x="7" y="1"/>
                      <a:pt x="7" y="1"/>
                    </a:cubicBezTo>
                    <a:cubicBezTo>
                      <a:pt x="8" y="1"/>
                      <a:pt x="8" y="2"/>
                      <a:pt x="7" y="2"/>
                    </a:cubicBezTo>
                    <a:cubicBezTo>
                      <a:pt x="7" y="2"/>
                      <a:pt x="5" y="2"/>
                      <a:pt x="5" y="1"/>
                    </a:cubicBezTo>
                    <a:cubicBezTo>
                      <a:pt x="6" y="1"/>
                      <a:pt x="6" y="0"/>
                      <a:pt x="5" y="1"/>
                    </a:cubicBezTo>
                    <a:cubicBezTo>
                      <a:pt x="4" y="1"/>
                      <a:pt x="4" y="2"/>
                      <a:pt x="3" y="2"/>
                    </a:cubicBezTo>
                    <a:cubicBezTo>
                      <a:pt x="3" y="2"/>
                      <a:pt x="2" y="1"/>
                      <a:pt x="2" y="1"/>
                    </a:cubicBezTo>
                    <a:cubicBezTo>
                      <a:pt x="3" y="1"/>
                      <a:pt x="4" y="1"/>
                      <a:pt x="4" y="0"/>
                    </a:cubicBezTo>
                    <a:cubicBezTo>
                      <a:pt x="2" y="0"/>
                      <a:pt x="2" y="1"/>
                      <a:pt x="1" y="1"/>
                    </a:cubicBezTo>
                    <a:cubicBezTo>
                      <a:pt x="1" y="1"/>
                      <a:pt x="1" y="2"/>
                      <a:pt x="0" y="1"/>
                    </a:cubicBezTo>
                    <a:cubicBezTo>
                      <a:pt x="1" y="3"/>
                      <a:pt x="0" y="3"/>
                      <a:pt x="0" y="5"/>
                    </a:cubicBezTo>
                    <a:cubicBezTo>
                      <a:pt x="1" y="6"/>
                      <a:pt x="2" y="6"/>
                      <a:pt x="4" y="6"/>
                    </a:cubicBezTo>
                    <a:cubicBezTo>
                      <a:pt x="4" y="6"/>
                      <a:pt x="4" y="5"/>
                      <a:pt x="5" y="5"/>
                    </a:cubicBezTo>
                    <a:cubicBezTo>
                      <a:pt x="5" y="4"/>
                      <a:pt x="5" y="4"/>
                      <a:pt x="5" y="3"/>
                    </a:cubicBezTo>
                    <a:cubicBezTo>
                      <a:pt x="7" y="4"/>
                      <a:pt x="7" y="3"/>
                      <a:pt x="9" y="2"/>
                    </a:cubicBezTo>
                    <a:cubicBezTo>
                      <a:pt x="7" y="4"/>
                      <a:pt x="11" y="3"/>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3172"/>
              <p:cNvSpPr/>
              <p:nvPr/>
            </p:nvSpPr>
            <p:spPr bwMode="auto">
              <a:xfrm>
                <a:off x="6079" y="2980"/>
                <a:ext cx="2" cy="5"/>
              </a:xfrm>
              <a:custGeom>
                <a:avLst/>
                <a:gdLst>
                  <a:gd name="T0" fmla="*/ 1 w 1"/>
                  <a:gd name="T1" fmla="*/ 0 h 2"/>
                  <a:gd name="T2" fmla="*/ 0 w 1"/>
                  <a:gd name="T3" fmla="*/ 0 h 2"/>
                  <a:gd name="T4" fmla="*/ 1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0" y="0"/>
                      <a:pt x="0" y="0"/>
                    </a:cubicBezTo>
                    <a:cubicBezTo>
                      <a:pt x="0" y="1"/>
                      <a:pt x="0"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3173"/>
              <p:cNvSpPr/>
              <p:nvPr/>
            </p:nvSpPr>
            <p:spPr bwMode="auto">
              <a:xfrm>
                <a:off x="5860" y="3091"/>
                <a:ext cx="10" cy="13"/>
              </a:xfrm>
              <a:custGeom>
                <a:avLst/>
                <a:gdLst>
                  <a:gd name="T0" fmla="*/ 5 w 5"/>
                  <a:gd name="T1" fmla="*/ 3 h 6"/>
                  <a:gd name="T2" fmla="*/ 2 w 5"/>
                  <a:gd name="T3" fmla="*/ 1 h 6"/>
                  <a:gd name="T4" fmla="*/ 2 w 5"/>
                  <a:gd name="T5" fmla="*/ 0 h 6"/>
                  <a:gd name="T6" fmla="*/ 0 w 5"/>
                  <a:gd name="T7" fmla="*/ 1 h 6"/>
                  <a:gd name="T8" fmla="*/ 0 w 5"/>
                  <a:gd name="T9" fmla="*/ 4 h 6"/>
                  <a:gd name="T10" fmla="*/ 0 w 5"/>
                  <a:gd name="T11" fmla="*/ 4 h 6"/>
                  <a:gd name="T12" fmla="*/ 0 w 5"/>
                  <a:gd name="T13" fmla="*/ 4 h 6"/>
                  <a:gd name="T14" fmla="*/ 0 w 5"/>
                  <a:gd name="T15" fmla="*/ 5 h 6"/>
                  <a:gd name="T16" fmla="*/ 0 w 5"/>
                  <a:gd name="T17" fmla="*/ 5 h 6"/>
                  <a:gd name="T18" fmla="*/ 1 w 5"/>
                  <a:gd name="T19" fmla="*/ 6 h 6"/>
                  <a:gd name="T20" fmla="*/ 1 w 5"/>
                  <a:gd name="T21" fmla="*/ 4 h 6"/>
                  <a:gd name="T22" fmla="*/ 2 w 5"/>
                  <a:gd name="T23" fmla="*/ 2 h 6"/>
                  <a:gd name="T24" fmla="*/ 4 w 5"/>
                  <a:gd name="T25" fmla="*/ 3 h 6"/>
                  <a:gd name="T26" fmla="*/ 3 w 5"/>
                  <a:gd name="T27" fmla="*/ 5 h 6"/>
                  <a:gd name="T28" fmla="*/ 3 w 5"/>
                  <a:gd name="T29" fmla="*/ 5 h 6"/>
                  <a:gd name="T30" fmla="*/ 4 w 5"/>
                  <a:gd name="T31" fmla="*/ 6 h 6"/>
                  <a:gd name="T32" fmla="*/ 4 w 5"/>
                  <a:gd name="T33" fmla="*/ 5 h 6"/>
                  <a:gd name="T34" fmla="*/ 4 w 5"/>
                  <a:gd name="T35" fmla="*/ 5 h 6"/>
                  <a:gd name="T36" fmla="*/ 5 w 5"/>
                  <a:gd name="T3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6">
                    <a:moveTo>
                      <a:pt x="5" y="3"/>
                    </a:moveTo>
                    <a:cubicBezTo>
                      <a:pt x="4" y="2"/>
                      <a:pt x="2" y="2"/>
                      <a:pt x="2" y="1"/>
                    </a:cubicBezTo>
                    <a:cubicBezTo>
                      <a:pt x="3" y="1"/>
                      <a:pt x="3" y="1"/>
                      <a:pt x="2" y="0"/>
                    </a:cubicBezTo>
                    <a:cubicBezTo>
                      <a:pt x="2" y="1"/>
                      <a:pt x="1" y="1"/>
                      <a:pt x="0" y="1"/>
                    </a:cubicBezTo>
                    <a:cubicBezTo>
                      <a:pt x="1" y="2"/>
                      <a:pt x="0" y="3"/>
                      <a:pt x="0" y="4"/>
                    </a:cubicBezTo>
                    <a:cubicBezTo>
                      <a:pt x="0" y="4"/>
                      <a:pt x="0" y="4"/>
                      <a:pt x="0" y="4"/>
                    </a:cubicBezTo>
                    <a:cubicBezTo>
                      <a:pt x="0" y="4"/>
                      <a:pt x="0" y="4"/>
                      <a:pt x="0" y="4"/>
                    </a:cubicBezTo>
                    <a:cubicBezTo>
                      <a:pt x="0" y="5"/>
                      <a:pt x="0" y="5"/>
                      <a:pt x="0" y="5"/>
                    </a:cubicBezTo>
                    <a:cubicBezTo>
                      <a:pt x="0" y="5"/>
                      <a:pt x="0" y="5"/>
                      <a:pt x="0" y="5"/>
                    </a:cubicBezTo>
                    <a:cubicBezTo>
                      <a:pt x="0" y="5"/>
                      <a:pt x="1" y="5"/>
                      <a:pt x="1" y="6"/>
                    </a:cubicBezTo>
                    <a:cubicBezTo>
                      <a:pt x="2" y="5"/>
                      <a:pt x="2" y="5"/>
                      <a:pt x="1" y="4"/>
                    </a:cubicBezTo>
                    <a:cubicBezTo>
                      <a:pt x="1" y="4"/>
                      <a:pt x="1" y="3"/>
                      <a:pt x="2" y="2"/>
                    </a:cubicBezTo>
                    <a:cubicBezTo>
                      <a:pt x="3" y="2"/>
                      <a:pt x="4" y="3"/>
                      <a:pt x="4" y="3"/>
                    </a:cubicBezTo>
                    <a:cubicBezTo>
                      <a:pt x="4" y="4"/>
                      <a:pt x="3" y="4"/>
                      <a:pt x="3" y="5"/>
                    </a:cubicBezTo>
                    <a:cubicBezTo>
                      <a:pt x="3" y="5"/>
                      <a:pt x="3" y="5"/>
                      <a:pt x="3" y="5"/>
                    </a:cubicBezTo>
                    <a:cubicBezTo>
                      <a:pt x="3" y="5"/>
                      <a:pt x="4" y="6"/>
                      <a:pt x="4" y="6"/>
                    </a:cubicBezTo>
                    <a:cubicBezTo>
                      <a:pt x="4" y="5"/>
                      <a:pt x="4" y="5"/>
                      <a:pt x="4" y="5"/>
                    </a:cubicBezTo>
                    <a:cubicBezTo>
                      <a:pt x="4"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3174"/>
              <p:cNvSpPr/>
              <p:nvPr/>
            </p:nvSpPr>
            <p:spPr bwMode="auto">
              <a:xfrm>
                <a:off x="6205" y="3050"/>
                <a:ext cx="10" cy="11"/>
              </a:xfrm>
              <a:custGeom>
                <a:avLst/>
                <a:gdLst>
                  <a:gd name="T0" fmla="*/ 1 w 5"/>
                  <a:gd name="T1" fmla="*/ 3 h 5"/>
                  <a:gd name="T2" fmla="*/ 0 w 5"/>
                  <a:gd name="T3" fmla="*/ 2 h 5"/>
                  <a:gd name="T4" fmla="*/ 3 w 5"/>
                  <a:gd name="T5" fmla="*/ 5 h 5"/>
                  <a:gd name="T6" fmla="*/ 5 w 5"/>
                  <a:gd name="T7" fmla="*/ 1 h 5"/>
                  <a:gd name="T8" fmla="*/ 2 w 5"/>
                  <a:gd name="T9" fmla="*/ 0 h 5"/>
                  <a:gd name="T10" fmla="*/ 2 w 5"/>
                  <a:gd name="T11" fmla="*/ 2 h 5"/>
                  <a:gd name="T12" fmla="*/ 1 w 5"/>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1" y="3"/>
                    </a:moveTo>
                    <a:cubicBezTo>
                      <a:pt x="1" y="3"/>
                      <a:pt x="1" y="2"/>
                      <a:pt x="0" y="2"/>
                    </a:cubicBezTo>
                    <a:cubicBezTo>
                      <a:pt x="0" y="5"/>
                      <a:pt x="2" y="3"/>
                      <a:pt x="3" y="5"/>
                    </a:cubicBezTo>
                    <a:cubicBezTo>
                      <a:pt x="3" y="3"/>
                      <a:pt x="4" y="3"/>
                      <a:pt x="5" y="1"/>
                    </a:cubicBezTo>
                    <a:cubicBezTo>
                      <a:pt x="3" y="1"/>
                      <a:pt x="4" y="0"/>
                      <a:pt x="2" y="0"/>
                    </a:cubicBezTo>
                    <a:cubicBezTo>
                      <a:pt x="2" y="1"/>
                      <a:pt x="1" y="1"/>
                      <a:pt x="2" y="2"/>
                    </a:cubicBezTo>
                    <a:cubicBezTo>
                      <a:pt x="1" y="2"/>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3175"/>
              <p:cNvSpPr/>
              <p:nvPr/>
            </p:nvSpPr>
            <p:spPr bwMode="auto">
              <a:xfrm>
                <a:off x="6190" y="3052"/>
                <a:ext cx="6" cy="13"/>
              </a:xfrm>
              <a:custGeom>
                <a:avLst/>
                <a:gdLst>
                  <a:gd name="T0" fmla="*/ 1 w 3"/>
                  <a:gd name="T1" fmla="*/ 0 h 6"/>
                  <a:gd name="T2" fmla="*/ 1 w 3"/>
                  <a:gd name="T3" fmla="*/ 3 h 6"/>
                  <a:gd name="T4" fmla="*/ 0 w 3"/>
                  <a:gd name="T5" fmla="*/ 4 h 6"/>
                  <a:gd name="T6" fmla="*/ 2 w 3"/>
                  <a:gd name="T7" fmla="*/ 2 h 6"/>
                  <a:gd name="T8" fmla="*/ 2 w 3"/>
                  <a:gd name="T9" fmla="*/ 3 h 6"/>
                  <a:gd name="T10" fmla="*/ 0 w 3"/>
                  <a:gd name="T11" fmla="*/ 5 h 6"/>
                  <a:gd name="T12" fmla="*/ 3 w 3"/>
                  <a:gd name="T13" fmla="*/ 4 h 6"/>
                  <a:gd name="T14" fmla="*/ 3 w 3"/>
                  <a:gd name="T15" fmla="*/ 1 h 6"/>
                  <a:gd name="T16" fmla="*/ 1 w 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1" y="0"/>
                    </a:moveTo>
                    <a:cubicBezTo>
                      <a:pt x="1" y="1"/>
                      <a:pt x="1" y="2"/>
                      <a:pt x="1" y="3"/>
                    </a:cubicBezTo>
                    <a:cubicBezTo>
                      <a:pt x="0" y="3"/>
                      <a:pt x="0" y="3"/>
                      <a:pt x="0" y="4"/>
                    </a:cubicBezTo>
                    <a:cubicBezTo>
                      <a:pt x="1" y="4"/>
                      <a:pt x="1" y="2"/>
                      <a:pt x="2" y="2"/>
                    </a:cubicBezTo>
                    <a:cubicBezTo>
                      <a:pt x="2" y="2"/>
                      <a:pt x="2" y="2"/>
                      <a:pt x="2" y="3"/>
                    </a:cubicBezTo>
                    <a:cubicBezTo>
                      <a:pt x="1" y="3"/>
                      <a:pt x="0" y="4"/>
                      <a:pt x="0" y="5"/>
                    </a:cubicBezTo>
                    <a:cubicBezTo>
                      <a:pt x="1" y="6"/>
                      <a:pt x="2" y="4"/>
                      <a:pt x="3" y="4"/>
                    </a:cubicBezTo>
                    <a:cubicBezTo>
                      <a:pt x="3" y="3"/>
                      <a:pt x="3" y="2"/>
                      <a:pt x="3" y="1"/>
                    </a:cubicBezTo>
                    <a:cubicBezTo>
                      <a:pt x="2"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3176"/>
              <p:cNvSpPr/>
              <p:nvPr/>
            </p:nvSpPr>
            <p:spPr bwMode="auto">
              <a:xfrm>
                <a:off x="6174" y="3054"/>
                <a:ext cx="2" cy="5"/>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0" y="2"/>
                    </a:cubicBezTo>
                    <a:cubicBezTo>
                      <a:pt x="1" y="2"/>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3177"/>
              <p:cNvSpPr/>
              <p:nvPr/>
            </p:nvSpPr>
            <p:spPr bwMode="auto">
              <a:xfrm>
                <a:off x="6192" y="3048"/>
                <a:ext cx="9" cy="4"/>
              </a:xfrm>
              <a:custGeom>
                <a:avLst/>
                <a:gdLst>
                  <a:gd name="T0" fmla="*/ 2 w 4"/>
                  <a:gd name="T1" fmla="*/ 0 h 2"/>
                  <a:gd name="T2" fmla="*/ 2 w 4"/>
                  <a:gd name="T3" fmla="*/ 2 h 2"/>
                  <a:gd name="T4" fmla="*/ 2 w 4"/>
                  <a:gd name="T5" fmla="*/ 0 h 2"/>
                </a:gdLst>
                <a:ahLst/>
                <a:cxnLst>
                  <a:cxn ang="0">
                    <a:pos x="T0" y="T1"/>
                  </a:cxn>
                  <a:cxn ang="0">
                    <a:pos x="T2" y="T3"/>
                  </a:cxn>
                  <a:cxn ang="0">
                    <a:pos x="T4" y="T5"/>
                  </a:cxn>
                </a:cxnLst>
                <a:rect l="0" t="0" r="r" b="b"/>
                <a:pathLst>
                  <a:path w="4" h="2">
                    <a:moveTo>
                      <a:pt x="2" y="0"/>
                    </a:moveTo>
                    <a:cubicBezTo>
                      <a:pt x="2" y="1"/>
                      <a:pt x="0" y="2"/>
                      <a:pt x="2" y="2"/>
                    </a:cubicBezTo>
                    <a:cubicBezTo>
                      <a:pt x="2" y="1"/>
                      <a:pt x="4"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3178"/>
              <p:cNvSpPr/>
              <p:nvPr/>
            </p:nvSpPr>
            <p:spPr bwMode="auto">
              <a:xfrm>
                <a:off x="6176" y="3054"/>
                <a:ext cx="8" cy="7"/>
              </a:xfrm>
              <a:custGeom>
                <a:avLst/>
                <a:gdLst>
                  <a:gd name="T0" fmla="*/ 4 w 4"/>
                  <a:gd name="T1" fmla="*/ 2 h 3"/>
                  <a:gd name="T2" fmla="*/ 2 w 4"/>
                  <a:gd name="T3" fmla="*/ 0 h 3"/>
                  <a:gd name="T4" fmla="*/ 0 w 4"/>
                  <a:gd name="T5" fmla="*/ 2 h 3"/>
                  <a:gd name="T6" fmla="*/ 2 w 4"/>
                  <a:gd name="T7" fmla="*/ 3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2"/>
                      <a:pt x="2" y="2"/>
                      <a:pt x="2" y="0"/>
                    </a:cubicBezTo>
                    <a:cubicBezTo>
                      <a:pt x="1" y="0"/>
                      <a:pt x="0" y="0"/>
                      <a:pt x="0" y="2"/>
                    </a:cubicBezTo>
                    <a:cubicBezTo>
                      <a:pt x="1" y="1"/>
                      <a:pt x="2" y="3"/>
                      <a:pt x="2" y="3"/>
                    </a:cubicBezTo>
                    <a:cubicBezTo>
                      <a:pt x="3" y="3"/>
                      <a:pt x="4"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3179"/>
              <p:cNvSpPr/>
              <p:nvPr/>
            </p:nvSpPr>
            <p:spPr bwMode="auto">
              <a:xfrm>
                <a:off x="6172" y="3050"/>
                <a:ext cx="6" cy="4"/>
              </a:xfrm>
              <a:custGeom>
                <a:avLst/>
                <a:gdLst>
                  <a:gd name="T0" fmla="*/ 3 w 3"/>
                  <a:gd name="T1" fmla="*/ 0 h 2"/>
                  <a:gd name="T2" fmla="*/ 0 w 3"/>
                  <a:gd name="T3" fmla="*/ 2 h 2"/>
                  <a:gd name="T4" fmla="*/ 2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2" y="0"/>
                      <a:pt x="0" y="0"/>
                      <a:pt x="0" y="2"/>
                    </a:cubicBezTo>
                    <a:cubicBezTo>
                      <a:pt x="1" y="2"/>
                      <a:pt x="1" y="2"/>
                      <a:pt x="2" y="2"/>
                    </a:cubicBezTo>
                    <a:cubicBezTo>
                      <a:pt x="2" y="0"/>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3180"/>
              <p:cNvSpPr/>
              <p:nvPr/>
            </p:nvSpPr>
            <p:spPr bwMode="auto">
              <a:xfrm>
                <a:off x="6266" y="3052"/>
                <a:ext cx="6" cy="4"/>
              </a:xfrm>
              <a:custGeom>
                <a:avLst/>
                <a:gdLst>
                  <a:gd name="T0" fmla="*/ 2 w 3"/>
                  <a:gd name="T1" fmla="*/ 2 h 2"/>
                  <a:gd name="T2" fmla="*/ 2 w 3"/>
                  <a:gd name="T3" fmla="*/ 0 h 2"/>
                  <a:gd name="T4" fmla="*/ 0 w 3"/>
                  <a:gd name="T5" fmla="*/ 2 h 2"/>
                  <a:gd name="T6" fmla="*/ 2 w 3"/>
                  <a:gd name="T7" fmla="*/ 2 h 2"/>
                </a:gdLst>
                <a:ahLst/>
                <a:cxnLst>
                  <a:cxn ang="0">
                    <a:pos x="T0" y="T1"/>
                  </a:cxn>
                  <a:cxn ang="0">
                    <a:pos x="T2" y="T3"/>
                  </a:cxn>
                  <a:cxn ang="0">
                    <a:pos x="T4" y="T5"/>
                  </a:cxn>
                  <a:cxn ang="0">
                    <a:pos x="T6" y="T7"/>
                  </a:cxn>
                </a:cxnLst>
                <a:rect l="0" t="0" r="r" b="b"/>
                <a:pathLst>
                  <a:path w="3" h="2">
                    <a:moveTo>
                      <a:pt x="2" y="2"/>
                    </a:moveTo>
                    <a:cubicBezTo>
                      <a:pt x="2" y="1"/>
                      <a:pt x="3" y="1"/>
                      <a:pt x="2" y="0"/>
                    </a:cubicBezTo>
                    <a:cubicBezTo>
                      <a:pt x="2" y="1"/>
                      <a:pt x="0" y="1"/>
                      <a:pt x="0" y="2"/>
                    </a:cubicBezTo>
                    <a:cubicBezTo>
                      <a:pt x="1" y="2"/>
                      <a:pt x="1"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3181"/>
              <p:cNvSpPr/>
              <p:nvPr/>
            </p:nvSpPr>
            <p:spPr bwMode="auto">
              <a:xfrm>
                <a:off x="6038" y="3048"/>
                <a:ext cx="4" cy="6"/>
              </a:xfrm>
              <a:custGeom>
                <a:avLst/>
                <a:gdLst>
                  <a:gd name="T0" fmla="*/ 0 w 2"/>
                  <a:gd name="T1" fmla="*/ 1 h 3"/>
                  <a:gd name="T2" fmla="*/ 0 w 2"/>
                  <a:gd name="T3" fmla="*/ 3 h 3"/>
                  <a:gd name="T4" fmla="*/ 1 w 2"/>
                  <a:gd name="T5" fmla="*/ 3 h 3"/>
                  <a:gd name="T6" fmla="*/ 2 w 2"/>
                  <a:gd name="T7" fmla="*/ 2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2"/>
                      <a:pt x="0" y="2"/>
                      <a:pt x="0" y="3"/>
                    </a:cubicBezTo>
                    <a:cubicBezTo>
                      <a:pt x="1" y="3"/>
                      <a:pt x="1" y="3"/>
                      <a:pt x="1" y="3"/>
                    </a:cubicBezTo>
                    <a:cubicBezTo>
                      <a:pt x="1" y="2"/>
                      <a:pt x="2" y="2"/>
                      <a:pt x="2" y="2"/>
                    </a:cubicBezTo>
                    <a:cubicBezTo>
                      <a:pt x="1" y="3"/>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3182"/>
              <p:cNvSpPr/>
              <p:nvPr/>
            </p:nvSpPr>
            <p:spPr bwMode="auto">
              <a:xfrm>
                <a:off x="6012" y="3052"/>
                <a:ext cx="4" cy="7"/>
              </a:xfrm>
              <a:custGeom>
                <a:avLst/>
                <a:gdLst>
                  <a:gd name="T0" fmla="*/ 0 w 2"/>
                  <a:gd name="T1" fmla="*/ 1 h 3"/>
                  <a:gd name="T2" fmla="*/ 0 w 2"/>
                  <a:gd name="T3" fmla="*/ 1 h 3"/>
                </a:gdLst>
                <a:ahLst/>
                <a:cxnLst>
                  <a:cxn ang="0">
                    <a:pos x="T0" y="T1"/>
                  </a:cxn>
                  <a:cxn ang="0">
                    <a:pos x="T2" y="T3"/>
                  </a:cxn>
                </a:cxnLst>
                <a:rect l="0" t="0" r="r" b="b"/>
                <a:pathLst>
                  <a:path w="2" h="3">
                    <a:moveTo>
                      <a:pt x="0" y="1"/>
                    </a:moveTo>
                    <a:cubicBezTo>
                      <a:pt x="2" y="3"/>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3183"/>
              <p:cNvSpPr/>
              <p:nvPr/>
            </p:nvSpPr>
            <p:spPr bwMode="auto">
              <a:xfrm>
                <a:off x="6020" y="3052"/>
                <a:ext cx="12" cy="9"/>
              </a:xfrm>
              <a:custGeom>
                <a:avLst/>
                <a:gdLst>
                  <a:gd name="T0" fmla="*/ 6 w 6"/>
                  <a:gd name="T1" fmla="*/ 1 h 4"/>
                  <a:gd name="T2" fmla="*/ 2 w 6"/>
                  <a:gd name="T3" fmla="*/ 0 h 4"/>
                  <a:gd name="T4" fmla="*/ 0 w 6"/>
                  <a:gd name="T5" fmla="*/ 2 h 4"/>
                  <a:gd name="T6" fmla="*/ 5 w 6"/>
                  <a:gd name="T7" fmla="*/ 4 h 4"/>
                  <a:gd name="T8" fmla="*/ 5 w 6"/>
                  <a:gd name="T9" fmla="*/ 2 h 4"/>
                  <a:gd name="T10" fmla="*/ 6 w 6"/>
                  <a:gd name="T11" fmla="*/ 1 h 4"/>
                </a:gdLst>
                <a:ahLst/>
                <a:cxnLst>
                  <a:cxn ang="0">
                    <a:pos x="T0" y="T1"/>
                  </a:cxn>
                  <a:cxn ang="0">
                    <a:pos x="T2" y="T3"/>
                  </a:cxn>
                  <a:cxn ang="0">
                    <a:pos x="T4" y="T5"/>
                  </a:cxn>
                  <a:cxn ang="0">
                    <a:pos x="T6" y="T7"/>
                  </a:cxn>
                  <a:cxn ang="0">
                    <a:pos x="T8" y="T9"/>
                  </a:cxn>
                  <a:cxn ang="0">
                    <a:pos x="T10" y="T11"/>
                  </a:cxn>
                </a:cxnLst>
                <a:rect l="0" t="0" r="r" b="b"/>
                <a:pathLst>
                  <a:path w="6" h="4">
                    <a:moveTo>
                      <a:pt x="6" y="1"/>
                    </a:moveTo>
                    <a:cubicBezTo>
                      <a:pt x="4" y="1"/>
                      <a:pt x="4" y="0"/>
                      <a:pt x="2" y="0"/>
                    </a:cubicBezTo>
                    <a:cubicBezTo>
                      <a:pt x="2" y="2"/>
                      <a:pt x="1" y="1"/>
                      <a:pt x="0" y="2"/>
                    </a:cubicBezTo>
                    <a:cubicBezTo>
                      <a:pt x="2" y="3"/>
                      <a:pt x="3" y="4"/>
                      <a:pt x="5" y="4"/>
                    </a:cubicBezTo>
                    <a:cubicBezTo>
                      <a:pt x="6" y="3"/>
                      <a:pt x="5" y="3"/>
                      <a:pt x="5" y="2"/>
                    </a:cubicBezTo>
                    <a:cubicBezTo>
                      <a:pt x="6" y="2"/>
                      <a:pt x="6"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3184"/>
              <p:cNvSpPr/>
              <p:nvPr/>
            </p:nvSpPr>
            <p:spPr bwMode="auto">
              <a:xfrm>
                <a:off x="6003" y="3048"/>
                <a:ext cx="9" cy="8"/>
              </a:xfrm>
              <a:custGeom>
                <a:avLst/>
                <a:gdLst>
                  <a:gd name="T0" fmla="*/ 2 w 4"/>
                  <a:gd name="T1" fmla="*/ 0 h 4"/>
                  <a:gd name="T2" fmla="*/ 1 w 4"/>
                  <a:gd name="T3" fmla="*/ 2 h 4"/>
                  <a:gd name="T4" fmla="*/ 3 w 4"/>
                  <a:gd name="T5" fmla="*/ 3 h 4"/>
                  <a:gd name="T6" fmla="*/ 4 w 4"/>
                  <a:gd name="T7" fmla="*/ 4 h 4"/>
                  <a:gd name="T8" fmla="*/ 3 w 4"/>
                  <a:gd name="T9" fmla="*/ 1 h 4"/>
                  <a:gd name="T10" fmla="*/ 2 w 4"/>
                  <a:gd name="T11" fmla="*/ 1 h 4"/>
                  <a:gd name="T12" fmla="*/ 2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0"/>
                    </a:moveTo>
                    <a:cubicBezTo>
                      <a:pt x="2" y="2"/>
                      <a:pt x="0" y="1"/>
                      <a:pt x="1" y="2"/>
                    </a:cubicBezTo>
                    <a:cubicBezTo>
                      <a:pt x="1" y="3"/>
                      <a:pt x="2" y="3"/>
                      <a:pt x="3" y="3"/>
                    </a:cubicBezTo>
                    <a:cubicBezTo>
                      <a:pt x="4" y="3"/>
                      <a:pt x="3" y="4"/>
                      <a:pt x="4" y="4"/>
                    </a:cubicBezTo>
                    <a:cubicBezTo>
                      <a:pt x="4" y="3"/>
                      <a:pt x="4" y="1"/>
                      <a:pt x="3" y="1"/>
                    </a:cubicBezTo>
                    <a:cubicBezTo>
                      <a:pt x="3" y="1"/>
                      <a:pt x="2" y="2"/>
                      <a:pt x="2" y="1"/>
                    </a:cubicBezTo>
                    <a:cubicBezTo>
                      <a:pt x="2" y="1"/>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3185"/>
              <p:cNvSpPr/>
              <p:nvPr/>
            </p:nvSpPr>
            <p:spPr bwMode="auto">
              <a:xfrm>
                <a:off x="6272" y="3063"/>
                <a:ext cx="11" cy="12"/>
              </a:xfrm>
              <a:custGeom>
                <a:avLst/>
                <a:gdLst>
                  <a:gd name="T0" fmla="*/ 1 w 5"/>
                  <a:gd name="T1" fmla="*/ 3 h 6"/>
                  <a:gd name="T2" fmla="*/ 2 w 5"/>
                  <a:gd name="T3" fmla="*/ 3 h 6"/>
                  <a:gd name="T4" fmla="*/ 3 w 5"/>
                  <a:gd name="T5" fmla="*/ 4 h 6"/>
                  <a:gd name="T6" fmla="*/ 1 w 5"/>
                  <a:gd name="T7" fmla="*/ 4 h 6"/>
                  <a:gd name="T8" fmla="*/ 4 w 5"/>
                  <a:gd name="T9" fmla="*/ 5 h 6"/>
                  <a:gd name="T10" fmla="*/ 3 w 5"/>
                  <a:gd name="T11" fmla="*/ 3 h 6"/>
                  <a:gd name="T12" fmla="*/ 4 w 5"/>
                  <a:gd name="T13" fmla="*/ 3 h 6"/>
                  <a:gd name="T14" fmla="*/ 2 w 5"/>
                  <a:gd name="T15" fmla="*/ 3 h 6"/>
                  <a:gd name="T16" fmla="*/ 2 w 5"/>
                  <a:gd name="T17" fmla="*/ 2 h 6"/>
                  <a:gd name="T18" fmla="*/ 3 w 5"/>
                  <a:gd name="T19" fmla="*/ 2 h 6"/>
                  <a:gd name="T20" fmla="*/ 1 w 5"/>
                  <a:gd name="T21" fmla="*/ 0 h 6"/>
                  <a:gd name="T22" fmla="*/ 2 w 5"/>
                  <a:gd name="T23" fmla="*/ 0 h 6"/>
                  <a:gd name="T24" fmla="*/ 1 w 5"/>
                  <a:gd name="T25" fmla="*/ 1 h 6"/>
                  <a:gd name="T26" fmla="*/ 1 w 5"/>
                  <a:gd name="T2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6">
                    <a:moveTo>
                      <a:pt x="1" y="3"/>
                    </a:moveTo>
                    <a:cubicBezTo>
                      <a:pt x="2" y="2"/>
                      <a:pt x="1" y="3"/>
                      <a:pt x="2" y="3"/>
                    </a:cubicBezTo>
                    <a:cubicBezTo>
                      <a:pt x="2" y="4"/>
                      <a:pt x="4" y="4"/>
                      <a:pt x="3" y="4"/>
                    </a:cubicBezTo>
                    <a:cubicBezTo>
                      <a:pt x="3" y="4"/>
                      <a:pt x="1" y="3"/>
                      <a:pt x="1" y="4"/>
                    </a:cubicBezTo>
                    <a:cubicBezTo>
                      <a:pt x="3" y="4"/>
                      <a:pt x="2" y="6"/>
                      <a:pt x="4" y="5"/>
                    </a:cubicBezTo>
                    <a:cubicBezTo>
                      <a:pt x="5" y="4"/>
                      <a:pt x="3" y="4"/>
                      <a:pt x="3" y="3"/>
                    </a:cubicBezTo>
                    <a:cubicBezTo>
                      <a:pt x="3" y="3"/>
                      <a:pt x="4" y="3"/>
                      <a:pt x="4" y="3"/>
                    </a:cubicBezTo>
                    <a:cubicBezTo>
                      <a:pt x="3" y="2"/>
                      <a:pt x="2" y="3"/>
                      <a:pt x="2" y="3"/>
                    </a:cubicBezTo>
                    <a:cubicBezTo>
                      <a:pt x="2" y="3"/>
                      <a:pt x="2" y="2"/>
                      <a:pt x="2" y="2"/>
                    </a:cubicBezTo>
                    <a:cubicBezTo>
                      <a:pt x="2" y="2"/>
                      <a:pt x="3" y="2"/>
                      <a:pt x="3" y="2"/>
                    </a:cubicBezTo>
                    <a:cubicBezTo>
                      <a:pt x="3" y="0"/>
                      <a:pt x="3" y="0"/>
                      <a:pt x="1" y="0"/>
                    </a:cubicBezTo>
                    <a:cubicBezTo>
                      <a:pt x="1" y="0"/>
                      <a:pt x="1" y="0"/>
                      <a:pt x="2" y="0"/>
                    </a:cubicBezTo>
                    <a:cubicBezTo>
                      <a:pt x="1" y="0"/>
                      <a:pt x="1" y="0"/>
                      <a:pt x="1" y="1"/>
                    </a:cubicBezTo>
                    <a:cubicBezTo>
                      <a:pt x="2" y="1"/>
                      <a:pt x="0"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3186"/>
              <p:cNvSpPr/>
              <p:nvPr/>
            </p:nvSpPr>
            <p:spPr bwMode="auto">
              <a:xfrm>
                <a:off x="5808" y="3096"/>
                <a:ext cx="2" cy="6"/>
              </a:xfrm>
              <a:custGeom>
                <a:avLst/>
                <a:gdLst>
                  <a:gd name="T0" fmla="*/ 0 w 1"/>
                  <a:gd name="T1" fmla="*/ 0 h 3"/>
                  <a:gd name="T2" fmla="*/ 0 w 1"/>
                  <a:gd name="T3" fmla="*/ 1 h 3"/>
                  <a:gd name="T4" fmla="*/ 0 w 1"/>
                  <a:gd name="T5" fmla="*/ 2 h 3"/>
                  <a:gd name="T6" fmla="*/ 0 w 1"/>
                  <a:gd name="T7" fmla="*/ 0 h 3"/>
                </a:gdLst>
                <a:ahLst/>
                <a:cxnLst>
                  <a:cxn ang="0">
                    <a:pos x="T0" y="T1"/>
                  </a:cxn>
                  <a:cxn ang="0">
                    <a:pos x="T2" y="T3"/>
                  </a:cxn>
                  <a:cxn ang="0">
                    <a:pos x="T4" y="T5"/>
                  </a:cxn>
                  <a:cxn ang="0">
                    <a:pos x="T6" y="T7"/>
                  </a:cxn>
                </a:cxnLst>
                <a:rect l="0" t="0" r="r" b="b"/>
                <a:pathLst>
                  <a:path w="1" h="3">
                    <a:moveTo>
                      <a:pt x="0" y="0"/>
                    </a:moveTo>
                    <a:cubicBezTo>
                      <a:pt x="0" y="1"/>
                      <a:pt x="0" y="1"/>
                      <a:pt x="0" y="1"/>
                    </a:cubicBezTo>
                    <a:cubicBezTo>
                      <a:pt x="0" y="1"/>
                      <a:pt x="0" y="1"/>
                      <a:pt x="0" y="2"/>
                    </a:cubicBezTo>
                    <a:cubicBezTo>
                      <a:pt x="1"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3187"/>
              <p:cNvSpPr/>
              <p:nvPr/>
            </p:nvSpPr>
            <p:spPr bwMode="auto">
              <a:xfrm>
                <a:off x="5833" y="3017"/>
                <a:ext cx="8" cy="5"/>
              </a:xfrm>
              <a:custGeom>
                <a:avLst/>
                <a:gdLst>
                  <a:gd name="T0" fmla="*/ 2 w 4"/>
                  <a:gd name="T1" fmla="*/ 0 h 2"/>
                  <a:gd name="T2" fmla="*/ 2 w 4"/>
                  <a:gd name="T3" fmla="*/ 0 h 2"/>
                </a:gdLst>
                <a:ahLst/>
                <a:cxnLst>
                  <a:cxn ang="0">
                    <a:pos x="T0" y="T1"/>
                  </a:cxn>
                  <a:cxn ang="0">
                    <a:pos x="T2" y="T3"/>
                  </a:cxn>
                </a:cxnLst>
                <a:rect l="0" t="0" r="r" b="b"/>
                <a:pathLst>
                  <a:path w="4" h="2">
                    <a:moveTo>
                      <a:pt x="2" y="0"/>
                    </a:moveTo>
                    <a:cubicBezTo>
                      <a:pt x="0" y="2"/>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3188"/>
              <p:cNvSpPr/>
              <p:nvPr/>
            </p:nvSpPr>
            <p:spPr bwMode="auto">
              <a:xfrm>
                <a:off x="5769" y="3054"/>
                <a:ext cx="6" cy="5"/>
              </a:xfrm>
              <a:custGeom>
                <a:avLst/>
                <a:gdLst>
                  <a:gd name="T0" fmla="*/ 2 w 3"/>
                  <a:gd name="T1" fmla="*/ 2 h 2"/>
                  <a:gd name="T2" fmla="*/ 3 w 3"/>
                  <a:gd name="T3" fmla="*/ 1 h 2"/>
                  <a:gd name="T4" fmla="*/ 2 w 3"/>
                  <a:gd name="T5" fmla="*/ 2 h 2"/>
                </a:gdLst>
                <a:ahLst/>
                <a:cxnLst>
                  <a:cxn ang="0">
                    <a:pos x="T0" y="T1"/>
                  </a:cxn>
                  <a:cxn ang="0">
                    <a:pos x="T2" y="T3"/>
                  </a:cxn>
                  <a:cxn ang="0">
                    <a:pos x="T4" y="T5"/>
                  </a:cxn>
                </a:cxnLst>
                <a:rect l="0" t="0" r="r" b="b"/>
                <a:pathLst>
                  <a:path w="3" h="2">
                    <a:moveTo>
                      <a:pt x="2" y="2"/>
                    </a:moveTo>
                    <a:cubicBezTo>
                      <a:pt x="2" y="2"/>
                      <a:pt x="2" y="1"/>
                      <a:pt x="3" y="1"/>
                    </a:cubicBezTo>
                    <a:cubicBezTo>
                      <a:pt x="2" y="0"/>
                      <a:pt x="0"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3189"/>
              <p:cNvSpPr/>
              <p:nvPr/>
            </p:nvSpPr>
            <p:spPr bwMode="auto">
              <a:xfrm>
                <a:off x="5954" y="3052"/>
                <a:ext cx="4" cy="4"/>
              </a:xfrm>
              <a:custGeom>
                <a:avLst/>
                <a:gdLst>
                  <a:gd name="T0" fmla="*/ 0 w 2"/>
                  <a:gd name="T1" fmla="*/ 0 h 2"/>
                  <a:gd name="T2" fmla="*/ 0 w 2"/>
                  <a:gd name="T3" fmla="*/ 2 h 2"/>
                  <a:gd name="T4" fmla="*/ 1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0" y="1"/>
                      <a:pt x="0" y="2"/>
                    </a:cubicBezTo>
                    <a:cubicBezTo>
                      <a:pt x="0" y="2"/>
                      <a:pt x="1" y="2"/>
                      <a:pt x="1" y="2"/>
                    </a:cubicBezTo>
                    <a:cubicBezTo>
                      <a:pt x="1" y="1"/>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3190"/>
              <p:cNvSpPr/>
              <p:nvPr/>
            </p:nvSpPr>
            <p:spPr bwMode="auto">
              <a:xfrm>
                <a:off x="5948" y="3048"/>
                <a:ext cx="4" cy="15"/>
              </a:xfrm>
              <a:custGeom>
                <a:avLst/>
                <a:gdLst>
                  <a:gd name="T0" fmla="*/ 2 w 2"/>
                  <a:gd name="T1" fmla="*/ 5 h 7"/>
                  <a:gd name="T2" fmla="*/ 1 w 2"/>
                  <a:gd name="T3" fmla="*/ 5 h 7"/>
                  <a:gd name="T4" fmla="*/ 2 w 2"/>
                  <a:gd name="T5" fmla="*/ 5 h 7"/>
                </a:gdLst>
                <a:ahLst/>
                <a:cxnLst>
                  <a:cxn ang="0">
                    <a:pos x="T0" y="T1"/>
                  </a:cxn>
                  <a:cxn ang="0">
                    <a:pos x="T2" y="T3"/>
                  </a:cxn>
                  <a:cxn ang="0">
                    <a:pos x="T4" y="T5"/>
                  </a:cxn>
                </a:cxnLst>
                <a:rect l="0" t="0" r="r" b="b"/>
                <a:pathLst>
                  <a:path w="2" h="7">
                    <a:moveTo>
                      <a:pt x="2" y="5"/>
                    </a:moveTo>
                    <a:cubicBezTo>
                      <a:pt x="2" y="5"/>
                      <a:pt x="2" y="5"/>
                      <a:pt x="1" y="5"/>
                    </a:cubicBezTo>
                    <a:cubicBezTo>
                      <a:pt x="1" y="0"/>
                      <a:pt x="0" y="7"/>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3191"/>
              <p:cNvSpPr/>
              <p:nvPr/>
            </p:nvSpPr>
            <p:spPr bwMode="auto">
              <a:xfrm>
                <a:off x="5977" y="3059"/>
                <a:ext cx="4" cy="2"/>
              </a:xfrm>
              <a:custGeom>
                <a:avLst/>
                <a:gdLst>
                  <a:gd name="T0" fmla="*/ 0 w 2"/>
                  <a:gd name="T1" fmla="*/ 1 h 1"/>
                  <a:gd name="T2" fmla="*/ 2 w 2"/>
                  <a:gd name="T3" fmla="*/ 1 h 1"/>
                  <a:gd name="T4" fmla="*/ 2 w 2"/>
                  <a:gd name="T5" fmla="*/ 0 h 1"/>
                  <a:gd name="T6" fmla="*/ 0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1" y="1"/>
                      <a:pt x="1" y="1"/>
                      <a:pt x="2" y="1"/>
                    </a:cubicBezTo>
                    <a:cubicBezTo>
                      <a:pt x="2" y="0"/>
                      <a:pt x="2" y="0"/>
                      <a:pt x="2" y="0"/>
                    </a:cubicBezTo>
                    <a:cubicBezTo>
                      <a:pt x="1" y="0"/>
                      <a:pt x="1"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3192"/>
              <p:cNvSpPr/>
              <p:nvPr/>
            </p:nvSpPr>
            <p:spPr bwMode="auto">
              <a:xfrm>
                <a:off x="5880" y="301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3193"/>
              <p:cNvSpPr/>
              <p:nvPr/>
            </p:nvSpPr>
            <p:spPr bwMode="auto">
              <a:xfrm>
                <a:off x="5708" y="3100"/>
                <a:ext cx="6" cy="4"/>
              </a:xfrm>
              <a:custGeom>
                <a:avLst/>
                <a:gdLst>
                  <a:gd name="T0" fmla="*/ 1 w 3"/>
                  <a:gd name="T1" fmla="*/ 0 h 2"/>
                  <a:gd name="T2" fmla="*/ 3 w 3"/>
                  <a:gd name="T3" fmla="*/ 0 h 2"/>
                  <a:gd name="T4" fmla="*/ 1 w 3"/>
                  <a:gd name="T5" fmla="*/ 0 h 2"/>
                </a:gdLst>
                <a:ahLst/>
                <a:cxnLst>
                  <a:cxn ang="0">
                    <a:pos x="T0" y="T1"/>
                  </a:cxn>
                  <a:cxn ang="0">
                    <a:pos x="T2" y="T3"/>
                  </a:cxn>
                  <a:cxn ang="0">
                    <a:pos x="T4" y="T5"/>
                  </a:cxn>
                </a:cxnLst>
                <a:rect l="0" t="0" r="r" b="b"/>
                <a:pathLst>
                  <a:path w="3" h="2">
                    <a:moveTo>
                      <a:pt x="1" y="0"/>
                    </a:moveTo>
                    <a:cubicBezTo>
                      <a:pt x="0" y="2"/>
                      <a:pt x="3" y="1"/>
                      <a:pt x="3" y="0"/>
                    </a:cubicBezTo>
                    <a:cubicBezTo>
                      <a:pt x="2" y="0"/>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3194"/>
              <p:cNvSpPr>
                <a:spLocks noEditPoints="1"/>
              </p:cNvSpPr>
              <p:nvPr/>
            </p:nvSpPr>
            <p:spPr bwMode="auto">
              <a:xfrm>
                <a:off x="5414" y="2970"/>
                <a:ext cx="850" cy="62"/>
              </a:xfrm>
              <a:custGeom>
                <a:avLst/>
                <a:gdLst>
                  <a:gd name="T0" fmla="*/ 24 w 414"/>
                  <a:gd name="T1" fmla="*/ 27 h 30"/>
                  <a:gd name="T2" fmla="*/ 86 w 414"/>
                  <a:gd name="T3" fmla="*/ 22 h 30"/>
                  <a:gd name="T4" fmla="*/ 133 w 414"/>
                  <a:gd name="T5" fmla="*/ 17 h 30"/>
                  <a:gd name="T6" fmla="*/ 168 w 414"/>
                  <a:gd name="T7" fmla="*/ 26 h 30"/>
                  <a:gd name="T8" fmla="*/ 191 w 414"/>
                  <a:gd name="T9" fmla="*/ 24 h 30"/>
                  <a:gd name="T10" fmla="*/ 216 w 414"/>
                  <a:gd name="T11" fmla="*/ 22 h 30"/>
                  <a:gd name="T12" fmla="*/ 240 w 414"/>
                  <a:gd name="T13" fmla="*/ 23 h 30"/>
                  <a:gd name="T14" fmla="*/ 267 w 414"/>
                  <a:gd name="T15" fmla="*/ 24 h 30"/>
                  <a:gd name="T16" fmla="*/ 284 w 414"/>
                  <a:gd name="T17" fmla="*/ 23 h 30"/>
                  <a:gd name="T18" fmla="*/ 310 w 414"/>
                  <a:gd name="T19" fmla="*/ 28 h 30"/>
                  <a:gd name="T20" fmla="*/ 380 w 414"/>
                  <a:gd name="T21" fmla="*/ 26 h 30"/>
                  <a:gd name="T22" fmla="*/ 397 w 414"/>
                  <a:gd name="T23" fmla="*/ 28 h 30"/>
                  <a:gd name="T24" fmla="*/ 392 w 414"/>
                  <a:gd name="T25" fmla="*/ 8 h 30"/>
                  <a:gd name="T26" fmla="*/ 387 w 414"/>
                  <a:gd name="T27" fmla="*/ 7 h 30"/>
                  <a:gd name="T28" fmla="*/ 346 w 414"/>
                  <a:gd name="T29" fmla="*/ 3 h 30"/>
                  <a:gd name="T30" fmla="*/ 317 w 414"/>
                  <a:gd name="T31" fmla="*/ 6 h 30"/>
                  <a:gd name="T32" fmla="*/ 294 w 414"/>
                  <a:gd name="T33" fmla="*/ 7 h 30"/>
                  <a:gd name="T34" fmla="*/ 272 w 414"/>
                  <a:gd name="T35" fmla="*/ 10 h 30"/>
                  <a:gd name="T36" fmla="*/ 238 w 414"/>
                  <a:gd name="T37" fmla="*/ 3 h 30"/>
                  <a:gd name="T38" fmla="*/ 204 w 414"/>
                  <a:gd name="T39" fmla="*/ 3 h 30"/>
                  <a:gd name="T40" fmla="*/ 160 w 414"/>
                  <a:gd name="T41" fmla="*/ 7 h 30"/>
                  <a:gd name="T42" fmla="*/ 134 w 414"/>
                  <a:gd name="T43" fmla="*/ 7 h 30"/>
                  <a:gd name="T44" fmla="*/ 107 w 414"/>
                  <a:gd name="T45" fmla="*/ 5 h 30"/>
                  <a:gd name="T46" fmla="*/ 76 w 414"/>
                  <a:gd name="T47" fmla="*/ 5 h 30"/>
                  <a:gd name="T48" fmla="*/ 41 w 414"/>
                  <a:gd name="T49" fmla="*/ 7 h 30"/>
                  <a:gd name="T50" fmla="*/ 13 w 414"/>
                  <a:gd name="T51" fmla="*/ 12 h 30"/>
                  <a:gd name="T52" fmla="*/ 9 w 414"/>
                  <a:gd name="T53" fmla="*/ 15 h 30"/>
                  <a:gd name="T54" fmla="*/ 33 w 414"/>
                  <a:gd name="T55" fmla="*/ 14 h 30"/>
                  <a:gd name="T56" fmla="*/ 55 w 414"/>
                  <a:gd name="T57" fmla="*/ 7 h 30"/>
                  <a:gd name="T58" fmla="*/ 64 w 414"/>
                  <a:gd name="T59" fmla="*/ 10 h 30"/>
                  <a:gd name="T60" fmla="*/ 52 w 414"/>
                  <a:gd name="T61" fmla="*/ 17 h 30"/>
                  <a:gd name="T62" fmla="*/ 70 w 414"/>
                  <a:gd name="T63" fmla="*/ 18 h 30"/>
                  <a:gd name="T64" fmla="*/ 199 w 414"/>
                  <a:gd name="T65" fmla="*/ 14 h 30"/>
                  <a:gd name="T66" fmla="*/ 196 w 414"/>
                  <a:gd name="T67" fmla="*/ 13 h 30"/>
                  <a:gd name="T68" fmla="*/ 160 w 414"/>
                  <a:gd name="T69" fmla="*/ 18 h 30"/>
                  <a:gd name="T70" fmla="*/ 142 w 414"/>
                  <a:gd name="T71" fmla="*/ 20 h 30"/>
                  <a:gd name="T72" fmla="*/ 101 w 414"/>
                  <a:gd name="T73" fmla="*/ 13 h 30"/>
                  <a:gd name="T74" fmla="*/ 99 w 414"/>
                  <a:gd name="T75" fmla="*/ 20 h 30"/>
                  <a:gd name="T76" fmla="*/ 141 w 414"/>
                  <a:gd name="T77" fmla="*/ 22 h 30"/>
                  <a:gd name="T78" fmla="*/ 169 w 414"/>
                  <a:gd name="T79" fmla="*/ 24 h 30"/>
                  <a:gd name="T80" fmla="*/ 209 w 414"/>
                  <a:gd name="T81" fmla="*/ 14 h 30"/>
                  <a:gd name="T82" fmla="*/ 234 w 414"/>
                  <a:gd name="T83" fmla="*/ 15 h 30"/>
                  <a:gd name="T84" fmla="*/ 247 w 414"/>
                  <a:gd name="T85" fmla="*/ 20 h 30"/>
                  <a:gd name="T86" fmla="*/ 252 w 414"/>
                  <a:gd name="T87" fmla="*/ 20 h 30"/>
                  <a:gd name="T88" fmla="*/ 269 w 414"/>
                  <a:gd name="T89" fmla="*/ 19 h 30"/>
                  <a:gd name="T90" fmla="*/ 300 w 414"/>
                  <a:gd name="T91" fmla="*/ 11 h 30"/>
                  <a:gd name="T92" fmla="*/ 314 w 414"/>
                  <a:gd name="T93" fmla="*/ 11 h 30"/>
                  <a:gd name="T94" fmla="*/ 297 w 414"/>
                  <a:gd name="T95" fmla="*/ 15 h 30"/>
                  <a:gd name="T96" fmla="*/ 319 w 414"/>
                  <a:gd name="T97" fmla="*/ 19 h 30"/>
                  <a:gd name="T98" fmla="*/ 346 w 414"/>
                  <a:gd name="T99" fmla="*/ 7 h 30"/>
                  <a:gd name="T100" fmla="*/ 351 w 414"/>
                  <a:gd name="T101" fmla="*/ 19 h 30"/>
                  <a:gd name="T102" fmla="*/ 362 w 414"/>
                  <a:gd name="T103" fmla="*/ 20 h 30"/>
                  <a:gd name="T104" fmla="*/ 383 w 414"/>
                  <a:gd name="T105" fmla="*/ 9 h 30"/>
                  <a:gd name="T106" fmla="*/ 384 w 414"/>
                  <a:gd name="T107" fmla="*/ 6 h 30"/>
                  <a:gd name="T108" fmla="*/ 343 w 414"/>
                  <a:gd name="T109" fmla="*/ 7 h 30"/>
                  <a:gd name="T110" fmla="*/ 318 w 414"/>
                  <a:gd name="T111" fmla="*/ 7 h 30"/>
                  <a:gd name="T112" fmla="*/ 316 w 414"/>
                  <a:gd name="T113" fmla="*/ 12 h 30"/>
                  <a:gd name="T114" fmla="*/ 240 w 414"/>
                  <a:gd name="T115" fmla="*/ 6 h 30"/>
                  <a:gd name="T116" fmla="*/ 153 w 414"/>
                  <a:gd name="T117" fmla="*/ 10 h 30"/>
                  <a:gd name="T118" fmla="*/ 97 w 414"/>
                  <a:gd name="T119" fmla="*/ 5 h 30"/>
                  <a:gd name="T120" fmla="*/ 78 w 414"/>
                  <a:gd name="T121" fmla="*/ 17 h 30"/>
                  <a:gd name="T122" fmla="*/ 46 w 414"/>
                  <a:gd name="T1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4" h="30">
                    <a:moveTo>
                      <a:pt x="1" y="24"/>
                    </a:moveTo>
                    <a:cubicBezTo>
                      <a:pt x="1" y="24"/>
                      <a:pt x="1" y="26"/>
                      <a:pt x="3" y="26"/>
                    </a:cubicBezTo>
                    <a:cubicBezTo>
                      <a:pt x="3" y="24"/>
                      <a:pt x="2" y="25"/>
                      <a:pt x="2" y="24"/>
                    </a:cubicBezTo>
                    <a:cubicBezTo>
                      <a:pt x="4" y="24"/>
                      <a:pt x="3" y="23"/>
                      <a:pt x="2" y="23"/>
                    </a:cubicBezTo>
                    <a:cubicBezTo>
                      <a:pt x="5" y="23"/>
                      <a:pt x="3" y="21"/>
                      <a:pt x="6" y="21"/>
                    </a:cubicBezTo>
                    <a:cubicBezTo>
                      <a:pt x="6" y="22"/>
                      <a:pt x="8" y="23"/>
                      <a:pt x="9" y="22"/>
                    </a:cubicBezTo>
                    <a:cubicBezTo>
                      <a:pt x="8" y="22"/>
                      <a:pt x="7" y="20"/>
                      <a:pt x="8" y="20"/>
                    </a:cubicBezTo>
                    <a:cubicBezTo>
                      <a:pt x="9" y="20"/>
                      <a:pt x="9" y="21"/>
                      <a:pt x="9" y="22"/>
                    </a:cubicBezTo>
                    <a:cubicBezTo>
                      <a:pt x="11" y="22"/>
                      <a:pt x="12" y="23"/>
                      <a:pt x="13" y="22"/>
                    </a:cubicBezTo>
                    <a:cubicBezTo>
                      <a:pt x="13" y="23"/>
                      <a:pt x="15" y="23"/>
                      <a:pt x="15" y="24"/>
                    </a:cubicBezTo>
                    <a:cubicBezTo>
                      <a:pt x="15" y="25"/>
                      <a:pt x="15" y="25"/>
                      <a:pt x="14" y="25"/>
                    </a:cubicBezTo>
                    <a:cubicBezTo>
                      <a:pt x="15" y="26"/>
                      <a:pt x="14" y="27"/>
                      <a:pt x="16" y="27"/>
                    </a:cubicBezTo>
                    <a:cubicBezTo>
                      <a:pt x="17" y="26"/>
                      <a:pt x="14" y="25"/>
                      <a:pt x="16" y="25"/>
                    </a:cubicBezTo>
                    <a:cubicBezTo>
                      <a:pt x="17" y="25"/>
                      <a:pt x="17" y="26"/>
                      <a:pt x="18" y="26"/>
                    </a:cubicBezTo>
                    <a:cubicBezTo>
                      <a:pt x="17" y="25"/>
                      <a:pt x="18" y="25"/>
                      <a:pt x="18" y="24"/>
                    </a:cubicBezTo>
                    <a:cubicBezTo>
                      <a:pt x="18" y="24"/>
                      <a:pt x="17" y="24"/>
                      <a:pt x="17" y="23"/>
                    </a:cubicBezTo>
                    <a:cubicBezTo>
                      <a:pt x="19" y="23"/>
                      <a:pt x="17" y="21"/>
                      <a:pt x="19" y="21"/>
                    </a:cubicBezTo>
                    <a:cubicBezTo>
                      <a:pt x="18" y="23"/>
                      <a:pt x="21" y="23"/>
                      <a:pt x="21" y="23"/>
                    </a:cubicBezTo>
                    <a:cubicBezTo>
                      <a:pt x="20" y="22"/>
                      <a:pt x="20" y="21"/>
                      <a:pt x="20" y="21"/>
                    </a:cubicBezTo>
                    <a:cubicBezTo>
                      <a:pt x="20" y="21"/>
                      <a:pt x="21" y="21"/>
                      <a:pt x="21" y="21"/>
                    </a:cubicBezTo>
                    <a:cubicBezTo>
                      <a:pt x="21" y="19"/>
                      <a:pt x="20" y="20"/>
                      <a:pt x="20" y="19"/>
                    </a:cubicBezTo>
                    <a:cubicBezTo>
                      <a:pt x="20" y="19"/>
                      <a:pt x="22" y="20"/>
                      <a:pt x="21" y="18"/>
                    </a:cubicBezTo>
                    <a:cubicBezTo>
                      <a:pt x="20" y="18"/>
                      <a:pt x="19" y="19"/>
                      <a:pt x="18" y="19"/>
                    </a:cubicBezTo>
                    <a:cubicBezTo>
                      <a:pt x="18" y="18"/>
                      <a:pt x="18" y="17"/>
                      <a:pt x="18" y="16"/>
                    </a:cubicBezTo>
                    <a:cubicBezTo>
                      <a:pt x="19" y="16"/>
                      <a:pt x="19" y="16"/>
                      <a:pt x="20" y="16"/>
                    </a:cubicBezTo>
                    <a:cubicBezTo>
                      <a:pt x="20" y="16"/>
                      <a:pt x="19" y="16"/>
                      <a:pt x="18" y="16"/>
                    </a:cubicBezTo>
                    <a:cubicBezTo>
                      <a:pt x="18" y="17"/>
                      <a:pt x="20" y="18"/>
                      <a:pt x="18" y="18"/>
                    </a:cubicBezTo>
                    <a:cubicBezTo>
                      <a:pt x="19" y="20"/>
                      <a:pt x="19" y="17"/>
                      <a:pt x="21" y="18"/>
                    </a:cubicBezTo>
                    <a:cubicBezTo>
                      <a:pt x="21" y="18"/>
                      <a:pt x="21" y="17"/>
                      <a:pt x="21" y="16"/>
                    </a:cubicBezTo>
                    <a:cubicBezTo>
                      <a:pt x="22" y="17"/>
                      <a:pt x="22" y="17"/>
                      <a:pt x="23" y="17"/>
                    </a:cubicBezTo>
                    <a:cubicBezTo>
                      <a:pt x="23" y="17"/>
                      <a:pt x="23" y="17"/>
                      <a:pt x="23" y="17"/>
                    </a:cubicBezTo>
                    <a:cubicBezTo>
                      <a:pt x="24" y="17"/>
                      <a:pt x="24" y="17"/>
                      <a:pt x="24" y="17"/>
                    </a:cubicBezTo>
                    <a:cubicBezTo>
                      <a:pt x="25" y="17"/>
                      <a:pt x="27" y="17"/>
                      <a:pt x="28" y="17"/>
                    </a:cubicBezTo>
                    <a:cubicBezTo>
                      <a:pt x="29" y="16"/>
                      <a:pt x="28" y="15"/>
                      <a:pt x="29" y="15"/>
                    </a:cubicBezTo>
                    <a:cubicBezTo>
                      <a:pt x="28" y="14"/>
                      <a:pt x="28" y="15"/>
                      <a:pt x="28" y="13"/>
                    </a:cubicBezTo>
                    <a:cubicBezTo>
                      <a:pt x="28" y="13"/>
                      <a:pt x="28" y="13"/>
                      <a:pt x="29" y="13"/>
                    </a:cubicBezTo>
                    <a:cubicBezTo>
                      <a:pt x="29" y="15"/>
                      <a:pt x="30" y="13"/>
                      <a:pt x="31" y="14"/>
                    </a:cubicBezTo>
                    <a:cubicBezTo>
                      <a:pt x="31" y="14"/>
                      <a:pt x="30" y="14"/>
                      <a:pt x="30" y="14"/>
                    </a:cubicBezTo>
                    <a:cubicBezTo>
                      <a:pt x="30" y="14"/>
                      <a:pt x="30" y="14"/>
                      <a:pt x="30" y="15"/>
                    </a:cubicBezTo>
                    <a:cubicBezTo>
                      <a:pt x="30" y="15"/>
                      <a:pt x="30" y="16"/>
                      <a:pt x="30" y="16"/>
                    </a:cubicBezTo>
                    <a:cubicBezTo>
                      <a:pt x="27" y="15"/>
                      <a:pt x="28" y="18"/>
                      <a:pt x="26" y="18"/>
                    </a:cubicBezTo>
                    <a:cubicBezTo>
                      <a:pt x="27" y="19"/>
                      <a:pt x="26" y="20"/>
                      <a:pt x="25" y="21"/>
                    </a:cubicBezTo>
                    <a:cubicBezTo>
                      <a:pt x="25" y="20"/>
                      <a:pt x="26" y="19"/>
                      <a:pt x="25" y="18"/>
                    </a:cubicBezTo>
                    <a:cubicBezTo>
                      <a:pt x="25" y="19"/>
                      <a:pt x="24" y="19"/>
                      <a:pt x="23" y="19"/>
                    </a:cubicBezTo>
                    <a:cubicBezTo>
                      <a:pt x="23" y="19"/>
                      <a:pt x="24" y="18"/>
                      <a:pt x="24" y="18"/>
                    </a:cubicBezTo>
                    <a:cubicBezTo>
                      <a:pt x="20" y="18"/>
                      <a:pt x="22" y="21"/>
                      <a:pt x="22" y="25"/>
                    </a:cubicBezTo>
                    <a:cubicBezTo>
                      <a:pt x="20" y="25"/>
                      <a:pt x="22" y="26"/>
                      <a:pt x="21" y="27"/>
                    </a:cubicBezTo>
                    <a:cubicBezTo>
                      <a:pt x="23" y="27"/>
                      <a:pt x="22" y="25"/>
                      <a:pt x="24" y="25"/>
                    </a:cubicBezTo>
                    <a:cubicBezTo>
                      <a:pt x="24" y="26"/>
                      <a:pt x="24" y="26"/>
                      <a:pt x="24" y="27"/>
                    </a:cubicBezTo>
                    <a:cubicBezTo>
                      <a:pt x="25" y="24"/>
                      <a:pt x="22" y="23"/>
                      <a:pt x="24" y="22"/>
                    </a:cubicBezTo>
                    <a:cubicBezTo>
                      <a:pt x="25" y="22"/>
                      <a:pt x="26" y="22"/>
                      <a:pt x="26" y="23"/>
                    </a:cubicBezTo>
                    <a:cubicBezTo>
                      <a:pt x="26" y="23"/>
                      <a:pt x="27" y="23"/>
                      <a:pt x="27" y="23"/>
                    </a:cubicBezTo>
                    <a:cubicBezTo>
                      <a:pt x="26" y="24"/>
                      <a:pt x="27" y="24"/>
                      <a:pt x="28" y="25"/>
                    </a:cubicBezTo>
                    <a:cubicBezTo>
                      <a:pt x="30" y="24"/>
                      <a:pt x="29" y="26"/>
                      <a:pt x="31" y="26"/>
                    </a:cubicBezTo>
                    <a:cubicBezTo>
                      <a:pt x="33" y="25"/>
                      <a:pt x="33" y="24"/>
                      <a:pt x="33" y="24"/>
                    </a:cubicBezTo>
                    <a:cubicBezTo>
                      <a:pt x="35" y="24"/>
                      <a:pt x="35" y="23"/>
                      <a:pt x="35" y="23"/>
                    </a:cubicBezTo>
                    <a:cubicBezTo>
                      <a:pt x="37" y="24"/>
                      <a:pt x="38" y="22"/>
                      <a:pt x="39" y="22"/>
                    </a:cubicBezTo>
                    <a:cubicBezTo>
                      <a:pt x="39" y="22"/>
                      <a:pt x="39" y="23"/>
                      <a:pt x="39" y="23"/>
                    </a:cubicBezTo>
                    <a:cubicBezTo>
                      <a:pt x="40" y="22"/>
                      <a:pt x="41" y="24"/>
                      <a:pt x="43" y="23"/>
                    </a:cubicBezTo>
                    <a:cubicBezTo>
                      <a:pt x="44" y="23"/>
                      <a:pt x="43" y="25"/>
                      <a:pt x="43" y="25"/>
                    </a:cubicBezTo>
                    <a:cubicBezTo>
                      <a:pt x="43" y="25"/>
                      <a:pt x="44" y="25"/>
                      <a:pt x="45" y="25"/>
                    </a:cubicBezTo>
                    <a:cubicBezTo>
                      <a:pt x="45" y="25"/>
                      <a:pt x="45" y="26"/>
                      <a:pt x="45" y="26"/>
                    </a:cubicBezTo>
                    <a:cubicBezTo>
                      <a:pt x="46" y="26"/>
                      <a:pt x="47" y="26"/>
                      <a:pt x="47" y="26"/>
                    </a:cubicBezTo>
                    <a:cubicBezTo>
                      <a:pt x="47" y="25"/>
                      <a:pt x="48" y="25"/>
                      <a:pt x="49" y="24"/>
                    </a:cubicBezTo>
                    <a:cubicBezTo>
                      <a:pt x="48" y="24"/>
                      <a:pt x="48" y="23"/>
                      <a:pt x="48" y="23"/>
                    </a:cubicBezTo>
                    <a:cubicBezTo>
                      <a:pt x="49" y="24"/>
                      <a:pt x="49" y="22"/>
                      <a:pt x="51" y="23"/>
                    </a:cubicBezTo>
                    <a:cubicBezTo>
                      <a:pt x="50" y="25"/>
                      <a:pt x="53" y="23"/>
                      <a:pt x="52" y="25"/>
                    </a:cubicBezTo>
                    <a:cubicBezTo>
                      <a:pt x="52" y="24"/>
                      <a:pt x="50" y="25"/>
                      <a:pt x="52" y="26"/>
                    </a:cubicBezTo>
                    <a:cubicBezTo>
                      <a:pt x="52" y="24"/>
                      <a:pt x="52" y="27"/>
                      <a:pt x="53" y="26"/>
                    </a:cubicBezTo>
                    <a:cubicBezTo>
                      <a:pt x="54" y="26"/>
                      <a:pt x="53" y="25"/>
                      <a:pt x="53" y="25"/>
                    </a:cubicBezTo>
                    <a:cubicBezTo>
                      <a:pt x="53" y="25"/>
                      <a:pt x="54" y="25"/>
                      <a:pt x="54" y="25"/>
                    </a:cubicBezTo>
                    <a:cubicBezTo>
                      <a:pt x="55" y="24"/>
                      <a:pt x="54" y="24"/>
                      <a:pt x="55" y="24"/>
                    </a:cubicBezTo>
                    <a:cubicBezTo>
                      <a:pt x="58" y="23"/>
                      <a:pt x="59" y="24"/>
                      <a:pt x="60" y="26"/>
                    </a:cubicBezTo>
                    <a:cubicBezTo>
                      <a:pt x="61" y="26"/>
                      <a:pt x="61" y="25"/>
                      <a:pt x="63" y="25"/>
                    </a:cubicBezTo>
                    <a:cubicBezTo>
                      <a:pt x="63" y="24"/>
                      <a:pt x="62" y="24"/>
                      <a:pt x="62" y="23"/>
                    </a:cubicBezTo>
                    <a:cubicBezTo>
                      <a:pt x="63" y="25"/>
                      <a:pt x="65" y="22"/>
                      <a:pt x="66" y="25"/>
                    </a:cubicBezTo>
                    <a:cubicBezTo>
                      <a:pt x="65" y="25"/>
                      <a:pt x="66" y="26"/>
                      <a:pt x="66" y="28"/>
                    </a:cubicBezTo>
                    <a:cubicBezTo>
                      <a:pt x="67" y="27"/>
                      <a:pt x="67" y="27"/>
                      <a:pt x="69" y="28"/>
                    </a:cubicBezTo>
                    <a:cubicBezTo>
                      <a:pt x="68" y="26"/>
                      <a:pt x="71" y="27"/>
                      <a:pt x="71" y="26"/>
                    </a:cubicBezTo>
                    <a:cubicBezTo>
                      <a:pt x="69" y="26"/>
                      <a:pt x="67" y="27"/>
                      <a:pt x="66" y="26"/>
                    </a:cubicBezTo>
                    <a:cubicBezTo>
                      <a:pt x="68" y="27"/>
                      <a:pt x="70" y="23"/>
                      <a:pt x="72" y="23"/>
                    </a:cubicBezTo>
                    <a:cubicBezTo>
                      <a:pt x="71" y="24"/>
                      <a:pt x="73" y="24"/>
                      <a:pt x="73" y="24"/>
                    </a:cubicBezTo>
                    <a:cubicBezTo>
                      <a:pt x="73" y="25"/>
                      <a:pt x="76" y="28"/>
                      <a:pt x="77" y="26"/>
                    </a:cubicBezTo>
                    <a:cubicBezTo>
                      <a:pt x="76" y="26"/>
                      <a:pt x="76" y="26"/>
                      <a:pt x="76" y="26"/>
                    </a:cubicBezTo>
                    <a:cubicBezTo>
                      <a:pt x="78" y="26"/>
                      <a:pt x="77" y="24"/>
                      <a:pt x="78" y="24"/>
                    </a:cubicBezTo>
                    <a:cubicBezTo>
                      <a:pt x="78" y="23"/>
                      <a:pt x="78" y="23"/>
                      <a:pt x="78" y="23"/>
                    </a:cubicBezTo>
                    <a:cubicBezTo>
                      <a:pt x="78" y="22"/>
                      <a:pt x="78" y="22"/>
                      <a:pt x="78" y="22"/>
                    </a:cubicBezTo>
                    <a:cubicBezTo>
                      <a:pt x="78" y="22"/>
                      <a:pt x="78" y="22"/>
                      <a:pt x="78" y="22"/>
                    </a:cubicBezTo>
                    <a:cubicBezTo>
                      <a:pt x="79" y="22"/>
                      <a:pt x="79" y="23"/>
                      <a:pt x="79" y="23"/>
                    </a:cubicBezTo>
                    <a:cubicBezTo>
                      <a:pt x="79" y="23"/>
                      <a:pt x="79" y="23"/>
                      <a:pt x="79" y="23"/>
                    </a:cubicBezTo>
                    <a:cubicBezTo>
                      <a:pt x="79" y="24"/>
                      <a:pt x="80" y="24"/>
                      <a:pt x="81" y="24"/>
                    </a:cubicBezTo>
                    <a:cubicBezTo>
                      <a:pt x="81" y="24"/>
                      <a:pt x="81" y="24"/>
                      <a:pt x="82" y="24"/>
                    </a:cubicBezTo>
                    <a:cubicBezTo>
                      <a:pt x="82" y="25"/>
                      <a:pt x="81" y="25"/>
                      <a:pt x="82" y="27"/>
                    </a:cubicBezTo>
                    <a:cubicBezTo>
                      <a:pt x="82" y="26"/>
                      <a:pt x="83" y="27"/>
                      <a:pt x="83" y="26"/>
                    </a:cubicBezTo>
                    <a:cubicBezTo>
                      <a:pt x="83" y="26"/>
                      <a:pt x="83" y="26"/>
                      <a:pt x="83" y="26"/>
                    </a:cubicBezTo>
                    <a:cubicBezTo>
                      <a:pt x="84" y="25"/>
                      <a:pt x="83" y="24"/>
                      <a:pt x="83" y="23"/>
                    </a:cubicBezTo>
                    <a:cubicBezTo>
                      <a:pt x="85" y="22"/>
                      <a:pt x="84" y="24"/>
                      <a:pt x="86" y="24"/>
                    </a:cubicBezTo>
                    <a:cubicBezTo>
                      <a:pt x="87" y="23"/>
                      <a:pt x="85" y="22"/>
                      <a:pt x="86" y="22"/>
                    </a:cubicBezTo>
                    <a:cubicBezTo>
                      <a:pt x="87" y="22"/>
                      <a:pt x="87" y="23"/>
                      <a:pt x="87" y="25"/>
                    </a:cubicBezTo>
                    <a:cubicBezTo>
                      <a:pt x="88" y="25"/>
                      <a:pt x="89" y="26"/>
                      <a:pt x="90" y="27"/>
                    </a:cubicBezTo>
                    <a:cubicBezTo>
                      <a:pt x="90" y="26"/>
                      <a:pt x="90" y="25"/>
                      <a:pt x="92" y="26"/>
                    </a:cubicBezTo>
                    <a:cubicBezTo>
                      <a:pt x="91" y="24"/>
                      <a:pt x="92" y="24"/>
                      <a:pt x="93" y="23"/>
                    </a:cubicBezTo>
                    <a:cubicBezTo>
                      <a:pt x="93" y="23"/>
                      <a:pt x="93" y="23"/>
                      <a:pt x="93" y="23"/>
                    </a:cubicBezTo>
                    <a:cubicBezTo>
                      <a:pt x="93" y="23"/>
                      <a:pt x="93" y="23"/>
                      <a:pt x="93" y="23"/>
                    </a:cubicBezTo>
                    <a:cubicBezTo>
                      <a:pt x="94" y="24"/>
                      <a:pt x="95" y="25"/>
                      <a:pt x="97" y="26"/>
                    </a:cubicBezTo>
                    <a:cubicBezTo>
                      <a:pt x="97" y="26"/>
                      <a:pt x="98" y="27"/>
                      <a:pt x="99" y="27"/>
                    </a:cubicBezTo>
                    <a:cubicBezTo>
                      <a:pt x="99" y="26"/>
                      <a:pt x="98" y="24"/>
                      <a:pt x="99" y="24"/>
                    </a:cubicBezTo>
                    <a:cubicBezTo>
                      <a:pt x="99" y="24"/>
                      <a:pt x="100" y="24"/>
                      <a:pt x="100" y="25"/>
                    </a:cubicBezTo>
                    <a:cubicBezTo>
                      <a:pt x="102" y="25"/>
                      <a:pt x="102" y="27"/>
                      <a:pt x="103" y="26"/>
                    </a:cubicBezTo>
                    <a:cubicBezTo>
                      <a:pt x="103" y="26"/>
                      <a:pt x="103" y="26"/>
                      <a:pt x="103" y="26"/>
                    </a:cubicBezTo>
                    <a:cubicBezTo>
                      <a:pt x="104" y="26"/>
                      <a:pt x="104" y="26"/>
                      <a:pt x="105" y="27"/>
                    </a:cubicBezTo>
                    <a:cubicBezTo>
                      <a:pt x="105" y="27"/>
                      <a:pt x="105" y="26"/>
                      <a:pt x="105" y="26"/>
                    </a:cubicBezTo>
                    <a:cubicBezTo>
                      <a:pt x="107" y="26"/>
                      <a:pt x="106" y="27"/>
                      <a:pt x="107" y="26"/>
                    </a:cubicBezTo>
                    <a:cubicBezTo>
                      <a:pt x="107" y="25"/>
                      <a:pt x="108" y="26"/>
                      <a:pt x="108" y="26"/>
                    </a:cubicBezTo>
                    <a:cubicBezTo>
                      <a:pt x="108" y="25"/>
                      <a:pt x="109" y="25"/>
                      <a:pt x="109" y="25"/>
                    </a:cubicBezTo>
                    <a:cubicBezTo>
                      <a:pt x="109" y="24"/>
                      <a:pt x="110" y="25"/>
                      <a:pt x="109" y="24"/>
                    </a:cubicBezTo>
                    <a:cubicBezTo>
                      <a:pt x="109" y="24"/>
                      <a:pt x="111" y="23"/>
                      <a:pt x="111" y="23"/>
                    </a:cubicBezTo>
                    <a:cubicBezTo>
                      <a:pt x="111" y="23"/>
                      <a:pt x="110" y="23"/>
                      <a:pt x="110" y="23"/>
                    </a:cubicBezTo>
                    <a:cubicBezTo>
                      <a:pt x="110" y="23"/>
                      <a:pt x="111" y="23"/>
                      <a:pt x="111" y="23"/>
                    </a:cubicBezTo>
                    <a:cubicBezTo>
                      <a:pt x="111" y="23"/>
                      <a:pt x="113" y="22"/>
                      <a:pt x="112" y="24"/>
                    </a:cubicBezTo>
                    <a:cubicBezTo>
                      <a:pt x="114" y="23"/>
                      <a:pt x="115" y="23"/>
                      <a:pt x="115" y="22"/>
                    </a:cubicBezTo>
                    <a:cubicBezTo>
                      <a:pt x="115" y="22"/>
                      <a:pt x="115" y="22"/>
                      <a:pt x="116" y="22"/>
                    </a:cubicBezTo>
                    <a:cubicBezTo>
                      <a:pt x="116" y="22"/>
                      <a:pt x="116" y="22"/>
                      <a:pt x="116" y="21"/>
                    </a:cubicBezTo>
                    <a:cubicBezTo>
                      <a:pt x="117" y="21"/>
                      <a:pt x="117" y="21"/>
                      <a:pt x="117" y="22"/>
                    </a:cubicBezTo>
                    <a:cubicBezTo>
                      <a:pt x="116" y="22"/>
                      <a:pt x="116" y="23"/>
                      <a:pt x="115" y="24"/>
                    </a:cubicBezTo>
                    <a:cubicBezTo>
                      <a:pt x="117" y="24"/>
                      <a:pt x="117" y="25"/>
                      <a:pt x="117" y="26"/>
                    </a:cubicBezTo>
                    <a:cubicBezTo>
                      <a:pt x="118" y="26"/>
                      <a:pt x="119" y="26"/>
                      <a:pt x="120" y="26"/>
                    </a:cubicBezTo>
                    <a:cubicBezTo>
                      <a:pt x="120" y="25"/>
                      <a:pt x="120" y="25"/>
                      <a:pt x="120" y="25"/>
                    </a:cubicBezTo>
                    <a:cubicBezTo>
                      <a:pt x="121" y="25"/>
                      <a:pt x="121" y="24"/>
                      <a:pt x="122" y="24"/>
                    </a:cubicBezTo>
                    <a:cubicBezTo>
                      <a:pt x="122" y="25"/>
                      <a:pt x="122" y="25"/>
                      <a:pt x="123" y="25"/>
                    </a:cubicBezTo>
                    <a:cubicBezTo>
                      <a:pt x="124" y="25"/>
                      <a:pt x="124" y="23"/>
                      <a:pt x="124" y="23"/>
                    </a:cubicBezTo>
                    <a:cubicBezTo>
                      <a:pt x="124" y="24"/>
                      <a:pt x="124" y="24"/>
                      <a:pt x="125" y="24"/>
                    </a:cubicBezTo>
                    <a:cubicBezTo>
                      <a:pt x="126" y="24"/>
                      <a:pt x="126" y="23"/>
                      <a:pt x="127" y="24"/>
                    </a:cubicBezTo>
                    <a:cubicBezTo>
                      <a:pt x="127" y="23"/>
                      <a:pt x="127" y="22"/>
                      <a:pt x="128" y="22"/>
                    </a:cubicBezTo>
                    <a:cubicBezTo>
                      <a:pt x="128" y="23"/>
                      <a:pt x="127" y="23"/>
                      <a:pt x="127" y="24"/>
                    </a:cubicBezTo>
                    <a:cubicBezTo>
                      <a:pt x="128" y="24"/>
                      <a:pt x="128" y="24"/>
                      <a:pt x="128" y="24"/>
                    </a:cubicBezTo>
                    <a:cubicBezTo>
                      <a:pt x="130" y="24"/>
                      <a:pt x="131" y="23"/>
                      <a:pt x="131" y="21"/>
                    </a:cubicBezTo>
                    <a:cubicBezTo>
                      <a:pt x="131" y="20"/>
                      <a:pt x="131" y="19"/>
                      <a:pt x="131" y="19"/>
                    </a:cubicBezTo>
                    <a:cubicBezTo>
                      <a:pt x="132" y="18"/>
                      <a:pt x="129" y="19"/>
                      <a:pt x="128" y="19"/>
                    </a:cubicBezTo>
                    <a:cubicBezTo>
                      <a:pt x="128" y="19"/>
                      <a:pt x="127" y="19"/>
                      <a:pt x="127" y="19"/>
                    </a:cubicBezTo>
                    <a:cubicBezTo>
                      <a:pt x="127" y="19"/>
                      <a:pt x="127" y="18"/>
                      <a:pt x="127" y="18"/>
                    </a:cubicBezTo>
                    <a:cubicBezTo>
                      <a:pt x="128" y="18"/>
                      <a:pt x="128" y="18"/>
                      <a:pt x="128" y="17"/>
                    </a:cubicBezTo>
                    <a:cubicBezTo>
                      <a:pt x="128" y="17"/>
                      <a:pt x="129" y="17"/>
                      <a:pt x="129" y="17"/>
                    </a:cubicBezTo>
                    <a:cubicBezTo>
                      <a:pt x="129" y="17"/>
                      <a:pt x="129" y="17"/>
                      <a:pt x="129" y="17"/>
                    </a:cubicBezTo>
                    <a:cubicBezTo>
                      <a:pt x="130" y="17"/>
                      <a:pt x="131" y="17"/>
                      <a:pt x="132" y="17"/>
                    </a:cubicBezTo>
                    <a:cubicBezTo>
                      <a:pt x="132" y="17"/>
                      <a:pt x="132" y="17"/>
                      <a:pt x="132" y="17"/>
                    </a:cubicBezTo>
                    <a:cubicBezTo>
                      <a:pt x="133" y="17"/>
                      <a:pt x="133" y="17"/>
                      <a:pt x="133" y="17"/>
                    </a:cubicBezTo>
                    <a:cubicBezTo>
                      <a:pt x="133" y="17"/>
                      <a:pt x="133" y="18"/>
                      <a:pt x="133" y="19"/>
                    </a:cubicBezTo>
                    <a:cubicBezTo>
                      <a:pt x="133" y="20"/>
                      <a:pt x="134" y="20"/>
                      <a:pt x="134" y="21"/>
                    </a:cubicBezTo>
                    <a:cubicBezTo>
                      <a:pt x="133" y="21"/>
                      <a:pt x="133" y="21"/>
                      <a:pt x="133" y="21"/>
                    </a:cubicBezTo>
                    <a:cubicBezTo>
                      <a:pt x="133" y="23"/>
                      <a:pt x="131" y="22"/>
                      <a:pt x="131" y="24"/>
                    </a:cubicBezTo>
                    <a:cubicBezTo>
                      <a:pt x="131" y="24"/>
                      <a:pt x="131" y="25"/>
                      <a:pt x="132" y="25"/>
                    </a:cubicBezTo>
                    <a:cubicBezTo>
                      <a:pt x="132" y="25"/>
                      <a:pt x="133" y="25"/>
                      <a:pt x="133" y="25"/>
                    </a:cubicBezTo>
                    <a:cubicBezTo>
                      <a:pt x="134" y="25"/>
                      <a:pt x="133" y="26"/>
                      <a:pt x="134" y="26"/>
                    </a:cubicBezTo>
                    <a:cubicBezTo>
                      <a:pt x="135" y="25"/>
                      <a:pt x="134" y="25"/>
                      <a:pt x="135" y="25"/>
                    </a:cubicBezTo>
                    <a:cubicBezTo>
                      <a:pt x="135" y="25"/>
                      <a:pt x="136" y="26"/>
                      <a:pt x="136" y="26"/>
                    </a:cubicBezTo>
                    <a:cubicBezTo>
                      <a:pt x="136" y="26"/>
                      <a:pt x="136" y="26"/>
                      <a:pt x="136" y="26"/>
                    </a:cubicBezTo>
                    <a:cubicBezTo>
                      <a:pt x="136" y="27"/>
                      <a:pt x="137" y="26"/>
                      <a:pt x="137" y="26"/>
                    </a:cubicBezTo>
                    <a:cubicBezTo>
                      <a:pt x="137" y="25"/>
                      <a:pt x="137" y="25"/>
                      <a:pt x="137" y="25"/>
                    </a:cubicBezTo>
                    <a:cubicBezTo>
                      <a:pt x="138" y="26"/>
                      <a:pt x="140" y="25"/>
                      <a:pt x="139" y="24"/>
                    </a:cubicBezTo>
                    <a:cubicBezTo>
                      <a:pt x="138" y="24"/>
                      <a:pt x="138" y="24"/>
                      <a:pt x="137" y="24"/>
                    </a:cubicBezTo>
                    <a:cubicBezTo>
                      <a:pt x="138" y="23"/>
                      <a:pt x="137" y="22"/>
                      <a:pt x="136" y="21"/>
                    </a:cubicBezTo>
                    <a:cubicBezTo>
                      <a:pt x="136" y="21"/>
                      <a:pt x="136" y="21"/>
                      <a:pt x="136" y="21"/>
                    </a:cubicBezTo>
                    <a:cubicBezTo>
                      <a:pt x="137" y="22"/>
                      <a:pt x="138" y="23"/>
                      <a:pt x="140" y="23"/>
                    </a:cubicBezTo>
                    <a:cubicBezTo>
                      <a:pt x="140" y="24"/>
                      <a:pt x="141" y="24"/>
                      <a:pt x="142" y="23"/>
                    </a:cubicBezTo>
                    <a:cubicBezTo>
                      <a:pt x="142" y="24"/>
                      <a:pt x="142" y="25"/>
                      <a:pt x="143" y="25"/>
                    </a:cubicBezTo>
                    <a:cubicBezTo>
                      <a:pt x="143" y="24"/>
                      <a:pt x="144" y="24"/>
                      <a:pt x="144" y="24"/>
                    </a:cubicBezTo>
                    <a:cubicBezTo>
                      <a:pt x="144" y="24"/>
                      <a:pt x="144" y="23"/>
                      <a:pt x="144" y="23"/>
                    </a:cubicBezTo>
                    <a:cubicBezTo>
                      <a:pt x="144" y="23"/>
                      <a:pt x="144" y="22"/>
                      <a:pt x="145" y="22"/>
                    </a:cubicBezTo>
                    <a:cubicBezTo>
                      <a:pt x="145" y="22"/>
                      <a:pt x="145" y="23"/>
                      <a:pt x="145" y="23"/>
                    </a:cubicBezTo>
                    <a:cubicBezTo>
                      <a:pt x="145" y="23"/>
                      <a:pt x="145" y="23"/>
                      <a:pt x="145" y="23"/>
                    </a:cubicBezTo>
                    <a:cubicBezTo>
                      <a:pt x="145" y="24"/>
                      <a:pt x="146" y="24"/>
                      <a:pt x="146" y="25"/>
                    </a:cubicBezTo>
                    <a:cubicBezTo>
                      <a:pt x="146" y="25"/>
                      <a:pt x="146" y="25"/>
                      <a:pt x="146" y="25"/>
                    </a:cubicBezTo>
                    <a:cubicBezTo>
                      <a:pt x="146" y="25"/>
                      <a:pt x="147" y="25"/>
                      <a:pt x="148" y="25"/>
                    </a:cubicBezTo>
                    <a:cubicBezTo>
                      <a:pt x="148" y="25"/>
                      <a:pt x="148" y="24"/>
                      <a:pt x="147" y="24"/>
                    </a:cubicBezTo>
                    <a:cubicBezTo>
                      <a:pt x="148" y="24"/>
                      <a:pt x="148" y="24"/>
                      <a:pt x="148" y="24"/>
                    </a:cubicBezTo>
                    <a:cubicBezTo>
                      <a:pt x="148" y="26"/>
                      <a:pt x="151" y="25"/>
                      <a:pt x="153" y="24"/>
                    </a:cubicBezTo>
                    <a:cubicBezTo>
                      <a:pt x="153" y="24"/>
                      <a:pt x="152" y="23"/>
                      <a:pt x="152" y="23"/>
                    </a:cubicBezTo>
                    <a:cubicBezTo>
                      <a:pt x="152" y="23"/>
                      <a:pt x="151" y="22"/>
                      <a:pt x="151" y="22"/>
                    </a:cubicBezTo>
                    <a:cubicBezTo>
                      <a:pt x="152" y="22"/>
                      <a:pt x="153" y="20"/>
                      <a:pt x="153" y="22"/>
                    </a:cubicBezTo>
                    <a:cubicBezTo>
                      <a:pt x="154" y="22"/>
                      <a:pt x="154" y="21"/>
                      <a:pt x="154" y="21"/>
                    </a:cubicBezTo>
                    <a:cubicBezTo>
                      <a:pt x="154" y="21"/>
                      <a:pt x="155" y="21"/>
                      <a:pt x="155" y="22"/>
                    </a:cubicBezTo>
                    <a:cubicBezTo>
                      <a:pt x="155" y="23"/>
                      <a:pt x="156" y="24"/>
                      <a:pt x="156" y="24"/>
                    </a:cubicBezTo>
                    <a:cubicBezTo>
                      <a:pt x="157" y="24"/>
                      <a:pt x="157" y="25"/>
                      <a:pt x="158" y="25"/>
                    </a:cubicBezTo>
                    <a:cubicBezTo>
                      <a:pt x="158" y="25"/>
                      <a:pt x="158" y="25"/>
                      <a:pt x="158" y="25"/>
                    </a:cubicBezTo>
                    <a:cubicBezTo>
                      <a:pt x="158" y="25"/>
                      <a:pt x="160" y="26"/>
                      <a:pt x="158" y="26"/>
                    </a:cubicBezTo>
                    <a:cubicBezTo>
                      <a:pt x="160" y="28"/>
                      <a:pt x="160" y="25"/>
                      <a:pt x="159" y="25"/>
                    </a:cubicBezTo>
                    <a:cubicBezTo>
                      <a:pt x="159" y="24"/>
                      <a:pt x="158" y="25"/>
                      <a:pt x="158" y="24"/>
                    </a:cubicBezTo>
                    <a:cubicBezTo>
                      <a:pt x="158" y="24"/>
                      <a:pt x="158" y="24"/>
                      <a:pt x="158" y="24"/>
                    </a:cubicBezTo>
                    <a:cubicBezTo>
                      <a:pt x="158" y="24"/>
                      <a:pt x="158" y="23"/>
                      <a:pt x="159" y="23"/>
                    </a:cubicBezTo>
                    <a:cubicBezTo>
                      <a:pt x="160" y="23"/>
                      <a:pt x="160" y="24"/>
                      <a:pt x="161" y="25"/>
                    </a:cubicBezTo>
                    <a:cubicBezTo>
                      <a:pt x="161" y="25"/>
                      <a:pt x="162" y="26"/>
                      <a:pt x="162" y="26"/>
                    </a:cubicBezTo>
                    <a:cubicBezTo>
                      <a:pt x="165" y="26"/>
                      <a:pt x="163" y="25"/>
                      <a:pt x="164" y="25"/>
                    </a:cubicBezTo>
                    <a:cubicBezTo>
                      <a:pt x="164" y="24"/>
                      <a:pt x="165" y="25"/>
                      <a:pt x="165" y="25"/>
                    </a:cubicBezTo>
                    <a:cubicBezTo>
                      <a:pt x="165" y="25"/>
                      <a:pt x="165" y="25"/>
                      <a:pt x="165" y="25"/>
                    </a:cubicBezTo>
                    <a:cubicBezTo>
                      <a:pt x="166" y="27"/>
                      <a:pt x="168" y="23"/>
                      <a:pt x="168" y="26"/>
                    </a:cubicBezTo>
                    <a:cubicBezTo>
                      <a:pt x="169" y="26"/>
                      <a:pt x="169" y="24"/>
                      <a:pt x="170" y="24"/>
                    </a:cubicBezTo>
                    <a:cubicBezTo>
                      <a:pt x="170" y="25"/>
                      <a:pt x="170" y="25"/>
                      <a:pt x="171" y="25"/>
                    </a:cubicBezTo>
                    <a:cubicBezTo>
                      <a:pt x="171" y="24"/>
                      <a:pt x="173" y="24"/>
                      <a:pt x="173" y="23"/>
                    </a:cubicBezTo>
                    <a:cubicBezTo>
                      <a:pt x="172" y="23"/>
                      <a:pt x="171" y="25"/>
                      <a:pt x="171" y="23"/>
                    </a:cubicBezTo>
                    <a:cubicBezTo>
                      <a:pt x="171" y="23"/>
                      <a:pt x="172" y="23"/>
                      <a:pt x="173" y="23"/>
                    </a:cubicBezTo>
                    <a:cubicBezTo>
                      <a:pt x="173" y="22"/>
                      <a:pt x="173" y="22"/>
                      <a:pt x="174" y="21"/>
                    </a:cubicBezTo>
                    <a:cubicBezTo>
                      <a:pt x="174" y="21"/>
                      <a:pt x="174" y="18"/>
                      <a:pt x="173" y="20"/>
                    </a:cubicBezTo>
                    <a:cubicBezTo>
                      <a:pt x="173" y="23"/>
                      <a:pt x="172" y="20"/>
                      <a:pt x="171" y="21"/>
                    </a:cubicBezTo>
                    <a:cubicBezTo>
                      <a:pt x="171" y="21"/>
                      <a:pt x="171" y="21"/>
                      <a:pt x="171" y="21"/>
                    </a:cubicBezTo>
                    <a:cubicBezTo>
                      <a:pt x="171" y="21"/>
                      <a:pt x="171" y="21"/>
                      <a:pt x="171" y="21"/>
                    </a:cubicBezTo>
                    <a:cubicBezTo>
                      <a:pt x="171" y="20"/>
                      <a:pt x="171" y="20"/>
                      <a:pt x="171" y="20"/>
                    </a:cubicBezTo>
                    <a:cubicBezTo>
                      <a:pt x="172" y="20"/>
                      <a:pt x="172" y="20"/>
                      <a:pt x="173" y="20"/>
                    </a:cubicBezTo>
                    <a:cubicBezTo>
                      <a:pt x="173" y="19"/>
                      <a:pt x="173" y="19"/>
                      <a:pt x="173" y="19"/>
                    </a:cubicBezTo>
                    <a:cubicBezTo>
                      <a:pt x="174" y="19"/>
                      <a:pt x="173" y="20"/>
                      <a:pt x="174" y="21"/>
                    </a:cubicBezTo>
                    <a:cubicBezTo>
                      <a:pt x="174" y="21"/>
                      <a:pt x="174" y="21"/>
                      <a:pt x="175" y="22"/>
                    </a:cubicBezTo>
                    <a:cubicBezTo>
                      <a:pt x="174" y="22"/>
                      <a:pt x="174" y="22"/>
                      <a:pt x="174" y="22"/>
                    </a:cubicBezTo>
                    <a:cubicBezTo>
                      <a:pt x="174" y="23"/>
                      <a:pt x="173" y="23"/>
                      <a:pt x="173" y="24"/>
                    </a:cubicBezTo>
                    <a:cubicBezTo>
                      <a:pt x="173" y="24"/>
                      <a:pt x="173" y="24"/>
                      <a:pt x="173" y="25"/>
                    </a:cubicBezTo>
                    <a:cubicBezTo>
                      <a:pt x="173" y="25"/>
                      <a:pt x="173" y="25"/>
                      <a:pt x="173" y="25"/>
                    </a:cubicBezTo>
                    <a:cubicBezTo>
                      <a:pt x="173" y="25"/>
                      <a:pt x="173" y="25"/>
                      <a:pt x="173" y="25"/>
                    </a:cubicBezTo>
                    <a:cubicBezTo>
                      <a:pt x="173" y="25"/>
                      <a:pt x="174" y="25"/>
                      <a:pt x="174" y="25"/>
                    </a:cubicBezTo>
                    <a:cubicBezTo>
                      <a:pt x="174" y="25"/>
                      <a:pt x="174" y="24"/>
                      <a:pt x="174" y="24"/>
                    </a:cubicBezTo>
                    <a:cubicBezTo>
                      <a:pt x="175" y="24"/>
                      <a:pt x="175" y="25"/>
                      <a:pt x="176" y="24"/>
                    </a:cubicBezTo>
                    <a:cubicBezTo>
                      <a:pt x="176" y="24"/>
                      <a:pt x="176" y="24"/>
                      <a:pt x="176" y="24"/>
                    </a:cubicBezTo>
                    <a:cubicBezTo>
                      <a:pt x="177" y="24"/>
                      <a:pt x="177" y="25"/>
                      <a:pt x="178" y="24"/>
                    </a:cubicBezTo>
                    <a:cubicBezTo>
                      <a:pt x="178" y="26"/>
                      <a:pt x="175" y="25"/>
                      <a:pt x="173" y="26"/>
                    </a:cubicBezTo>
                    <a:cubicBezTo>
                      <a:pt x="173" y="27"/>
                      <a:pt x="174" y="27"/>
                      <a:pt x="174" y="27"/>
                    </a:cubicBezTo>
                    <a:cubicBezTo>
                      <a:pt x="177" y="26"/>
                      <a:pt x="176" y="26"/>
                      <a:pt x="179" y="27"/>
                    </a:cubicBezTo>
                    <a:cubicBezTo>
                      <a:pt x="178" y="25"/>
                      <a:pt x="179" y="24"/>
                      <a:pt x="179" y="22"/>
                    </a:cubicBezTo>
                    <a:cubicBezTo>
                      <a:pt x="179" y="22"/>
                      <a:pt x="179" y="22"/>
                      <a:pt x="179" y="23"/>
                    </a:cubicBezTo>
                    <a:cubicBezTo>
                      <a:pt x="179" y="24"/>
                      <a:pt x="179" y="25"/>
                      <a:pt x="180" y="25"/>
                    </a:cubicBezTo>
                    <a:cubicBezTo>
                      <a:pt x="180" y="23"/>
                      <a:pt x="181" y="23"/>
                      <a:pt x="180" y="21"/>
                    </a:cubicBezTo>
                    <a:cubicBezTo>
                      <a:pt x="180" y="21"/>
                      <a:pt x="181" y="21"/>
                      <a:pt x="181" y="20"/>
                    </a:cubicBezTo>
                    <a:cubicBezTo>
                      <a:pt x="181" y="21"/>
                      <a:pt x="181" y="21"/>
                      <a:pt x="181" y="21"/>
                    </a:cubicBezTo>
                    <a:cubicBezTo>
                      <a:pt x="182" y="21"/>
                      <a:pt x="183" y="21"/>
                      <a:pt x="184" y="22"/>
                    </a:cubicBezTo>
                    <a:cubicBezTo>
                      <a:pt x="185" y="22"/>
                      <a:pt x="185" y="21"/>
                      <a:pt x="185" y="21"/>
                    </a:cubicBezTo>
                    <a:cubicBezTo>
                      <a:pt x="186" y="21"/>
                      <a:pt x="187" y="21"/>
                      <a:pt x="187" y="21"/>
                    </a:cubicBezTo>
                    <a:cubicBezTo>
                      <a:pt x="187" y="21"/>
                      <a:pt x="187" y="20"/>
                      <a:pt x="187" y="20"/>
                    </a:cubicBezTo>
                    <a:cubicBezTo>
                      <a:pt x="187" y="20"/>
                      <a:pt x="188" y="21"/>
                      <a:pt x="189" y="20"/>
                    </a:cubicBezTo>
                    <a:cubicBezTo>
                      <a:pt x="189" y="20"/>
                      <a:pt x="189" y="21"/>
                      <a:pt x="189" y="21"/>
                    </a:cubicBezTo>
                    <a:cubicBezTo>
                      <a:pt x="188" y="21"/>
                      <a:pt x="188" y="21"/>
                      <a:pt x="188" y="21"/>
                    </a:cubicBezTo>
                    <a:cubicBezTo>
                      <a:pt x="188" y="21"/>
                      <a:pt x="188" y="21"/>
                      <a:pt x="188" y="22"/>
                    </a:cubicBezTo>
                    <a:cubicBezTo>
                      <a:pt x="188" y="22"/>
                      <a:pt x="186" y="21"/>
                      <a:pt x="186" y="23"/>
                    </a:cubicBezTo>
                    <a:cubicBezTo>
                      <a:pt x="188" y="22"/>
                      <a:pt x="189" y="23"/>
                      <a:pt x="190" y="23"/>
                    </a:cubicBezTo>
                    <a:cubicBezTo>
                      <a:pt x="190" y="23"/>
                      <a:pt x="190" y="23"/>
                      <a:pt x="190" y="23"/>
                    </a:cubicBezTo>
                    <a:cubicBezTo>
                      <a:pt x="190" y="25"/>
                      <a:pt x="188" y="24"/>
                      <a:pt x="189" y="27"/>
                    </a:cubicBezTo>
                    <a:cubicBezTo>
                      <a:pt x="190" y="27"/>
                      <a:pt x="191" y="27"/>
                      <a:pt x="192" y="27"/>
                    </a:cubicBezTo>
                    <a:cubicBezTo>
                      <a:pt x="192" y="26"/>
                      <a:pt x="190" y="26"/>
                      <a:pt x="190" y="25"/>
                    </a:cubicBezTo>
                    <a:cubicBezTo>
                      <a:pt x="191" y="25"/>
                      <a:pt x="191" y="25"/>
                      <a:pt x="191" y="24"/>
                    </a:cubicBezTo>
                    <a:cubicBezTo>
                      <a:pt x="192" y="24"/>
                      <a:pt x="192" y="25"/>
                      <a:pt x="192" y="26"/>
                    </a:cubicBezTo>
                    <a:cubicBezTo>
                      <a:pt x="193" y="26"/>
                      <a:pt x="193" y="25"/>
                      <a:pt x="193" y="25"/>
                    </a:cubicBezTo>
                    <a:cubicBezTo>
                      <a:pt x="194" y="25"/>
                      <a:pt x="194" y="26"/>
                      <a:pt x="194" y="26"/>
                    </a:cubicBezTo>
                    <a:cubicBezTo>
                      <a:pt x="194" y="25"/>
                      <a:pt x="196" y="26"/>
                      <a:pt x="197" y="25"/>
                    </a:cubicBezTo>
                    <a:cubicBezTo>
                      <a:pt x="196" y="25"/>
                      <a:pt x="196" y="24"/>
                      <a:pt x="195" y="24"/>
                    </a:cubicBezTo>
                    <a:cubicBezTo>
                      <a:pt x="195" y="23"/>
                      <a:pt x="197" y="24"/>
                      <a:pt x="197" y="24"/>
                    </a:cubicBezTo>
                    <a:cubicBezTo>
                      <a:pt x="197" y="25"/>
                      <a:pt x="197" y="25"/>
                      <a:pt x="197" y="26"/>
                    </a:cubicBezTo>
                    <a:cubicBezTo>
                      <a:pt x="196" y="26"/>
                      <a:pt x="196" y="26"/>
                      <a:pt x="196" y="27"/>
                    </a:cubicBezTo>
                    <a:cubicBezTo>
                      <a:pt x="196" y="27"/>
                      <a:pt x="196" y="26"/>
                      <a:pt x="197" y="26"/>
                    </a:cubicBezTo>
                    <a:cubicBezTo>
                      <a:pt x="198" y="25"/>
                      <a:pt x="199" y="27"/>
                      <a:pt x="199" y="25"/>
                    </a:cubicBezTo>
                    <a:cubicBezTo>
                      <a:pt x="200" y="25"/>
                      <a:pt x="200" y="24"/>
                      <a:pt x="200" y="24"/>
                    </a:cubicBezTo>
                    <a:cubicBezTo>
                      <a:pt x="199" y="24"/>
                      <a:pt x="198" y="24"/>
                      <a:pt x="199" y="25"/>
                    </a:cubicBezTo>
                    <a:cubicBezTo>
                      <a:pt x="198" y="24"/>
                      <a:pt x="197" y="23"/>
                      <a:pt x="198" y="22"/>
                    </a:cubicBezTo>
                    <a:cubicBezTo>
                      <a:pt x="196" y="21"/>
                      <a:pt x="196" y="24"/>
                      <a:pt x="195" y="22"/>
                    </a:cubicBezTo>
                    <a:cubicBezTo>
                      <a:pt x="195" y="22"/>
                      <a:pt x="194" y="22"/>
                      <a:pt x="194" y="23"/>
                    </a:cubicBezTo>
                    <a:cubicBezTo>
                      <a:pt x="194" y="22"/>
                      <a:pt x="195" y="22"/>
                      <a:pt x="195" y="22"/>
                    </a:cubicBezTo>
                    <a:cubicBezTo>
                      <a:pt x="194" y="21"/>
                      <a:pt x="195" y="20"/>
                      <a:pt x="195" y="19"/>
                    </a:cubicBezTo>
                    <a:cubicBezTo>
                      <a:pt x="195" y="19"/>
                      <a:pt x="196" y="18"/>
                      <a:pt x="196" y="18"/>
                    </a:cubicBezTo>
                    <a:cubicBezTo>
                      <a:pt x="197" y="19"/>
                      <a:pt x="195" y="20"/>
                      <a:pt x="196" y="21"/>
                    </a:cubicBezTo>
                    <a:cubicBezTo>
                      <a:pt x="198" y="21"/>
                      <a:pt x="199" y="21"/>
                      <a:pt x="201" y="21"/>
                    </a:cubicBezTo>
                    <a:cubicBezTo>
                      <a:pt x="200" y="21"/>
                      <a:pt x="200" y="22"/>
                      <a:pt x="199" y="22"/>
                    </a:cubicBezTo>
                    <a:cubicBezTo>
                      <a:pt x="199" y="23"/>
                      <a:pt x="201" y="23"/>
                      <a:pt x="201" y="24"/>
                    </a:cubicBezTo>
                    <a:cubicBezTo>
                      <a:pt x="202" y="23"/>
                      <a:pt x="202" y="22"/>
                      <a:pt x="201" y="21"/>
                    </a:cubicBezTo>
                    <a:cubicBezTo>
                      <a:pt x="201" y="21"/>
                      <a:pt x="201" y="21"/>
                      <a:pt x="201" y="21"/>
                    </a:cubicBezTo>
                    <a:cubicBezTo>
                      <a:pt x="201" y="20"/>
                      <a:pt x="203" y="20"/>
                      <a:pt x="202" y="19"/>
                    </a:cubicBezTo>
                    <a:cubicBezTo>
                      <a:pt x="203" y="19"/>
                      <a:pt x="203" y="21"/>
                      <a:pt x="205" y="20"/>
                    </a:cubicBezTo>
                    <a:cubicBezTo>
                      <a:pt x="205" y="19"/>
                      <a:pt x="207" y="19"/>
                      <a:pt x="209" y="18"/>
                    </a:cubicBezTo>
                    <a:cubicBezTo>
                      <a:pt x="209" y="18"/>
                      <a:pt x="209" y="18"/>
                      <a:pt x="209" y="18"/>
                    </a:cubicBezTo>
                    <a:cubicBezTo>
                      <a:pt x="209" y="18"/>
                      <a:pt x="209" y="18"/>
                      <a:pt x="209" y="18"/>
                    </a:cubicBezTo>
                    <a:cubicBezTo>
                      <a:pt x="209" y="18"/>
                      <a:pt x="210" y="18"/>
                      <a:pt x="210" y="18"/>
                    </a:cubicBezTo>
                    <a:cubicBezTo>
                      <a:pt x="210" y="19"/>
                      <a:pt x="210" y="19"/>
                      <a:pt x="210" y="19"/>
                    </a:cubicBezTo>
                    <a:cubicBezTo>
                      <a:pt x="209" y="19"/>
                      <a:pt x="209" y="19"/>
                      <a:pt x="208" y="19"/>
                    </a:cubicBezTo>
                    <a:cubicBezTo>
                      <a:pt x="209" y="21"/>
                      <a:pt x="207" y="23"/>
                      <a:pt x="209" y="25"/>
                    </a:cubicBezTo>
                    <a:cubicBezTo>
                      <a:pt x="209" y="23"/>
                      <a:pt x="210" y="24"/>
                      <a:pt x="210" y="24"/>
                    </a:cubicBezTo>
                    <a:cubicBezTo>
                      <a:pt x="210" y="24"/>
                      <a:pt x="210" y="25"/>
                      <a:pt x="210" y="25"/>
                    </a:cubicBezTo>
                    <a:cubicBezTo>
                      <a:pt x="209" y="26"/>
                      <a:pt x="210" y="26"/>
                      <a:pt x="210" y="26"/>
                    </a:cubicBezTo>
                    <a:cubicBezTo>
                      <a:pt x="210" y="26"/>
                      <a:pt x="211" y="26"/>
                      <a:pt x="211" y="26"/>
                    </a:cubicBezTo>
                    <a:cubicBezTo>
                      <a:pt x="211" y="25"/>
                      <a:pt x="211" y="25"/>
                      <a:pt x="210" y="24"/>
                    </a:cubicBezTo>
                    <a:cubicBezTo>
                      <a:pt x="211" y="24"/>
                      <a:pt x="211" y="25"/>
                      <a:pt x="211" y="25"/>
                    </a:cubicBezTo>
                    <a:cubicBezTo>
                      <a:pt x="211" y="23"/>
                      <a:pt x="211" y="23"/>
                      <a:pt x="211" y="21"/>
                    </a:cubicBezTo>
                    <a:cubicBezTo>
                      <a:pt x="211" y="21"/>
                      <a:pt x="211" y="21"/>
                      <a:pt x="211" y="21"/>
                    </a:cubicBezTo>
                    <a:cubicBezTo>
                      <a:pt x="211" y="21"/>
                      <a:pt x="211" y="21"/>
                      <a:pt x="211" y="21"/>
                    </a:cubicBezTo>
                    <a:cubicBezTo>
                      <a:pt x="212" y="21"/>
                      <a:pt x="212" y="21"/>
                      <a:pt x="212" y="22"/>
                    </a:cubicBezTo>
                    <a:cubicBezTo>
                      <a:pt x="212" y="22"/>
                      <a:pt x="213" y="22"/>
                      <a:pt x="213" y="22"/>
                    </a:cubicBezTo>
                    <a:cubicBezTo>
                      <a:pt x="213" y="23"/>
                      <a:pt x="213" y="23"/>
                      <a:pt x="214" y="23"/>
                    </a:cubicBezTo>
                    <a:cubicBezTo>
                      <a:pt x="214" y="25"/>
                      <a:pt x="215" y="23"/>
                      <a:pt x="217" y="24"/>
                    </a:cubicBezTo>
                    <a:cubicBezTo>
                      <a:pt x="217" y="24"/>
                      <a:pt x="217" y="25"/>
                      <a:pt x="217" y="25"/>
                    </a:cubicBezTo>
                    <a:cubicBezTo>
                      <a:pt x="218" y="24"/>
                      <a:pt x="217" y="24"/>
                      <a:pt x="217" y="24"/>
                    </a:cubicBezTo>
                    <a:cubicBezTo>
                      <a:pt x="216" y="23"/>
                      <a:pt x="216" y="23"/>
                      <a:pt x="216" y="22"/>
                    </a:cubicBezTo>
                    <a:cubicBezTo>
                      <a:pt x="216" y="22"/>
                      <a:pt x="218" y="21"/>
                      <a:pt x="218" y="22"/>
                    </a:cubicBezTo>
                    <a:cubicBezTo>
                      <a:pt x="217" y="22"/>
                      <a:pt x="217" y="23"/>
                      <a:pt x="217" y="23"/>
                    </a:cubicBezTo>
                    <a:cubicBezTo>
                      <a:pt x="217" y="24"/>
                      <a:pt x="218" y="24"/>
                      <a:pt x="218" y="24"/>
                    </a:cubicBezTo>
                    <a:cubicBezTo>
                      <a:pt x="219" y="25"/>
                      <a:pt x="219" y="24"/>
                      <a:pt x="219" y="26"/>
                    </a:cubicBezTo>
                    <a:cubicBezTo>
                      <a:pt x="219" y="26"/>
                      <a:pt x="219" y="25"/>
                      <a:pt x="219" y="25"/>
                    </a:cubicBezTo>
                    <a:cubicBezTo>
                      <a:pt x="219" y="24"/>
                      <a:pt x="221" y="25"/>
                      <a:pt x="220" y="24"/>
                    </a:cubicBezTo>
                    <a:cubicBezTo>
                      <a:pt x="221" y="24"/>
                      <a:pt x="222" y="24"/>
                      <a:pt x="223" y="24"/>
                    </a:cubicBezTo>
                    <a:cubicBezTo>
                      <a:pt x="222" y="24"/>
                      <a:pt x="221" y="24"/>
                      <a:pt x="221" y="25"/>
                    </a:cubicBezTo>
                    <a:cubicBezTo>
                      <a:pt x="222" y="25"/>
                      <a:pt x="222" y="25"/>
                      <a:pt x="223" y="25"/>
                    </a:cubicBezTo>
                    <a:cubicBezTo>
                      <a:pt x="224" y="25"/>
                      <a:pt x="225" y="24"/>
                      <a:pt x="227" y="25"/>
                    </a:cubicBezTo>
                    <a:cubicBezTo>
                      <a:pt x="227" y="23"/>
                      <a:pt x="226" y="24"/>
                      <a:pt x="225" y="24"/>
                    </a:cubicBezTo>
                    <a:cubicBezTo>
                      <a:pt x="225" y="23"/>
                      <a:pt x="225" y="23"/>
                      <a:pt x="225" y="23"/>
                    </a:cubicBezTo>
                    <a:cubicBezTo>
                      <a:pt x="225" y="23"/>
                      <a:pt x="225" y="23"/>
                      <a:pt x="224" y="23"/>
                    </a:cubicBezTo>
                    <a:cubicBezTo>
                      <a:pt x="224" y="22"/>
                      <a:pt x="224" y="22"/>
                      <a:pt x="224" y="22"/>
                    </a:cubicBezTo>
                    <a:cubicBezTo>
                      <a:pt x="224" y="20"/>
                      <a:pt x="226" y="23"/>
                      <a:pt x="225" y="21"/>
                    </a:cubicBezTo>
                    <a:cubicBezTo>
                      <a:pt x="225" y="21"/>
                      <a:pt x="224" y="21"/>
                      <a:pt x="223" y="21"/>
                    </a:cubicBezTo>
                    <a:cubicBezTo>
                      <a:pt x="223" y="21"/>
                      <a:pt x="224" y="20"/>
                      <a:pt x="224" y="20"/>
                    </a:cubicBezTo>
                    <a:cubicBezTo>
                      <a:pt x="225" y="19"/>
                      <a:pt x="223" y="19"/>
                      <a:pt x="224" y="18"/>
                    </a:cubicBezTo>
                    <a:cubicBezTo>
                      <a:pt x="224" y="19"/>
                      <a:pt x="225" y="18"/>
                      <a:pt x="225" y="18"/>
                    </a:cubicBezTo>
                    <a:cubicBezTo>
                      <a:pt x="226" y="19"/>
                      <a:pt x="226" y="19"/>
                      <a:pt x="225" y="19"/>
                    </a:cubicBezTo>
                    <a:cubicBezTo>
                      <a:pt x="226" y="20"/>
                      <a:pt x="227" y="20"/>
                      <a:pt x="227" y="21"/>
                    </a:cubicBezTo>
                    <a:cubicBezTo>
                      <a:pt x="228" y="21"/>
                      <a:pt x="228" y="21"/>
                      <a:pt x="230" y="21"/>
                    </a:cubicBezTo>
                    <a:cubicBezTo>
                      <a:pt x="230" y="20"/>
                      <a:pt x="230" y="19"/>
                      <a:pt x="231" y="19"/>
                    </a:cubicBezTo>
                    <a:cubicBezTo>
                      <a:pt x="231" y="19"/>
                      <a:pt x="231" y="19"/>
                      <a:pt x="231" y="19"/>
                    </a:cubicBezTo>
                    <a:cubicBezTo>
                      <a:pt x="232" y="19"/>
                      <a:pt x="233" y="19"/>
                      <a:pt x="234" y="19"/>
                    </a:cubicBezTo>
                    <a:cubicBezTo>
                      <a:pt x="234" y="20"/>
                      <a:pt x="233" y="20"/>
                      <a:pt x="233" y="19"/>
                    </a:cubicBezTo>
                    <a:cubicBezTo>
                      <a:pt x="232" y="20"/>
                      <a:pt x="234" y="22"/>
                      <a:pt x="232" y="22"/>
                    </a:cubicBezTo>
                    <a:cubicBezTo>
                      <a:pt x="232" y="23"/>
                      <a:pt x="233" y="23"/>
                      <a:pt x="233" y="23"/>
                    </a:cubicBezTo>
                    <a:cubicBezTo>
                      <a:pt x="232" y="25"/>
                      <a:pt x="234" y="25"/>
                      <a:pt x="233" y="27"/>
                    </a:cubicBezTo>
                    <a:cubicBezTo>
                      <a:pt x="234" y="27"/>
                      <a:pt x="234" y="26"/>
                      <a:pt x="234" y="25"/>
                    </a:cubicBezTo>
                    <a:cubicBezTo>
                      <a:pt x="234" y="24"/>
                      <a:pt x="234" y="24"/>
                      <a:pt x="235" y="24"/>
                    </a:cubicBezTo>
                    <a:cubicBezTo>
                      <a:pt x="235" y="24"/>
                      <a:pt x="235" y="25"/>
                      <a:pt x="235" y="25"/>
                    </a:cubicBezTo>
                    <a:cubicBezTo>
                      <a:pt x="236" y="24"/>
                      <a:pt x="236" y="24"/>
                      <a:pt x="237" y="24"/>
                    </a:cubicBezTo>
                    <a:cubicBezTo>
                      <a:pt x="237" y="25"/>
                      <a:pt x="235" y="26"/>
                      <a:pt x="238" y="26"/>
                    </a:cubicBezTo>
                    <a:cubicBezTo>
                      <a:pt x="238" y="25"/>
                      <a:pt x="238" y="25"/>
                      <a:pt x="238" y="25"/>
                    </a:cubicBezTo>
                    <a:cubicBezTo>
                      <a:pt x="238" y="25"/>
                      <a:pt x="238" y="25"/>
                      <a:pt x="239" y="25"/>
                    </a:cubicBezTo>
                    <a:cubicBezTo>
                      <a:pt x="239" y="25"/>
                      <a:pt x="238" y="26"/>
                      <a:pt x="239" y="27"/>
                    </a:cubicBezTo>
                    <a:cubicBezTo>
                      <a:pt x="239" y="27"/>
                      <a:pt x="240" y="27"/>
                      <a:pt x="240" y="27"/>
                    </a:cubicBezTo>
                    <a:cubicBezTo>
                      <a:pt x="240" y="26"/>
                      <a:pt x="240" y="25"/>
                      <a:pt x="240" y="25"/>
                    </a:cubicBezTo>
                    <a:cubicBezTo>
                      <a:pt x="240" y="25"/>
                      <a:pt x="240" y="24"/>
                      <a:pt x="240" y="24"/>
                    </a:cubicBezTo>
                    <a:cubicBezTo>
                      <a:pt x="240" y="24"/>
                      <a:pt x="240" y="24"/>
                      <a:pt x="240" y="24"/>
                    </a:cubicBezTo>
                    <a:cubicBezTo>
                      <a:pt x="240" y="24"/>
                      <a:pt x="240" y="24"/>
                      <a:pt x="240" y="24"/>
                    </a:cubicBezTo>
                    <a:cubicBezTo>
                      <a:pt x="239" y="24"/>
                      <a:pt x="238" y="23"/>
                      <a:pt x="238" y="23"/>
                    </a:cubicBezTo>
                    <a:cubicBezTo>
                      <a:pt x="238" y="23"/>
                      <a:pt x="237" y="23"/>
                      <a:pt x="237" y="24"/>
                    </a:cubicBezTo>
                    <a:cubicBezTo>
                      <a:pt x="237" y="24"/>
                      <a:pt x="236" y="24"/>
                      <a:pt x="236" y="23"/>
                    </a:cubicBezTo>
                    <a:cubicBezTo>
                      <a:pt x="236" y="23"/>
                      <a:pt x="236" y="23"/>
                      <a:pt x="237" y="23"/>
                    </a:cubicBezTo>
                    <a:cubicBezTo>
                      <a:pt x="237" y="22"/>
                      <a:pt x="237" y="22"/>
                      <a:pt x="237" y="22"/>
                    </a:cubicBezTo>
                    <a:cubicBezTo>
                      <a:pt x="237" y="22"/>
                      <a:pt x="237" y="22"/>
                      <a:pt x="238" y="22"/>
                    </a:cubicBezTo>
                    <a:cubicBezTo>
                      <a:pt x="238" y="23"/>
                      <a:pt x="238" y="22"/>
                      <a:pt x="240" y="23"/>
                    </a:cubicBezTo>
                    <a:cubicBezTo>
                      <a:pt x="240" y="23"/>
                      <a:pt x="240" y="23"/>
                      <a:pt x="240" y="23"/>
                    </a:cubicBezTo>
                    <a:cubicBezTo>
                      <a:pt x="240" y="23"/>
                      <a:pt x="241" y="24"/>
                      <a:pt x="241" y="25"/>
                    </a:cubicBezTo>
                    <a:cubicBezTo>
                      <a:pt x="241" y="25"/>
                      <a:pt x="242" y="24"/>
                      <a:pt x="242" y="25"/>
                    </a:cubicBezTo>
                    <a:cubicBezTo>
                      <a:pt x="242" y="27"/>
                      <a:pt x="241" y="25"/>
                      <a:pt x="241" y="25"/>
                    </a:cubicBezTo>
                    <a:cubicBezTo>
                      <a:pt x="241" y="26"/>
                      <a:pt x="242" y="26"/>
                      <a:pt x="242" y="27"/>
                    </a:cubicBezTo>
                    <a:cubicBezTo>
                      <a:pt x="243" y="27"/>
                      <a:pt x="243" y="25"/>
                      <a:pt x="243" y="25"/>
                    </a:cubicBezTo>
                    <a:cubicBezTo>
                      <a:pt x="244" y="25"/>
                      <a:pt x="245" y="25"/>
                      <a:pt x="245" y="26"/>
                    </a:cubicBezTo>
                    <a:cubicBezTo>
                      <a:pt x="246" y="26"/>
                      <a:pt x="246" y="24"/>
                      <a:pt x="246" y="23"/>
                    </a:cubicBezTo>
                    <a:cubicBezTo>
                      <a:pt x="246" y="23"/>
                      <a:pt x="246" y="23"/>
                      <a:pt x="246" y="23"/>
                    </a:cubicBezTo>
                    <a:cubicBezTo>
                      <a:pt x="247" y="24"/>
                      <a:pt x="248" y="24"/>
                      <a:pt x="248" y="23"/>
                    </a:cubicBezTo>
                    <a:cubicBezTo>
                      <a:pt x="248" y="23"/>
                      <a:pt x="247" y="23"/>
                      <a:pt x="247" y="23"/>
                    </a:cubicBezTo>
                    <a:cubicBezTo>
                      <a:pt x="247" y="23"/>
                      <a:pt x="248" y="23"/>
                      <a:pt x="248" y="23"/>
                    </a:cubicBezTo>
                    <a:cubicBezTo>
                      <a:pt x="248" y="22"/>
                      <a:pt x="248" y="22"/>
                      <a:pt x="248" y="22"/>
                    </a:cubicBezTo>
                    <a:cubicBezTo>
                      <a:pt x="249" y="23"/>
                      <a:pt x="249" y="24"/>
                      <a:pt x="250" y="25"/>
                    </a:cubicBezTo>
                    <a:cubicBezTo>
                      <a:pt x="249" y="26"/>
                      <a:pt x="247" y="25"/>
                      <a:pt x="248" y="27"/>
                    </a:cubicBezTo>
                    <a:cubicBezTo>
                      <a:pt x="249" y="27"/>
                      <a:pt x="249" y="26"/>
                      <a:pt x="250" y="27"/>
                    </a:cubicBezTo>
                    <a:cubicBezTo>
                      <a:pt x="251" y="27"/>
                      <a:pt x="249" y="28"/>
                      <a:pt x="251" y="28"/>
                    </a:cubicBezTo>
                    <a:cubicBezTo>
                      <a:pt x="251" y="27"/>
                      <a:pt x="252" y="27"/>
                      <a:pt x="252" y="27"/>
                    </a:cubicBezTo>
                    <a:cubicBezTo>
                      <a:pt x="253" y="26"/>
                      <a:pt x="254" y="25"/>
                      <a:pt x="254" y="25"/>
                    </a:cubicBezTo>
                    <a:cubicBezTo>
                      <a:pt x="255" y="25"/>
                      <a:pt x="255" y="26"/>
                      <a:pt x="255" y="27"/>
                    </a:cubicBezTo>
                    <a:cubicBezTo>
                      <a:pt x="256" y="26"/>
                      <a:pt x="256" y="26"/>
                      <a:pt x="257" y="26"/>
                    </a:cubicBezTo>
                    <a:cubicBezTo>
                      <a:pt x="257" y="26"/>
                      <a:pt x="259" y="25"/>
                      <a:pt x="259" y="24"/>
                    </a:cubicBezTo>
                    <a:cubicBezTo>
                      <a:pt x="259" y="23"/>
                      <a:pt x="259" y="23"/>
                      <a:pt x="260" y="23"/>
                    </a:cubicBezTo>
                    <a:cubicBezTo>
                      <a:pt x="259" y="23"/>
                      <a:pt x="259" y="23"/>
                      <a:pt x="259" y="24"/>
                    </a:cubicBezTo>
                    <a:cubicBezTo>
                      <a:pt x="260" y="24"/>
                      <a:pt x="260" y="24"/>
                      <a:pt x="260" y="24"/>
                    </a:cubicBezTo>
                    <a:cubicBezTo>
                      <a:pt x="261" y="24"/>
                      <a:pt x="261" y="24"/>
                      <a:pt x="261" y="23"/>
                    </a:cubicBezTo>
                    <a:cubicBezTo>
                      <a:pt x="261" y="23"/>
                      <a:pt x="260" y="23"/>
                      <a:pt x="260" y="23"/>
                    </a:cubicBezTo>
                    <a:cubicBezTo>
                      <a:pt x="260" y="23"/>
                      <a:pt x="260" y="23"/>
                      <a:pt x="261" y="23"/>
                    </a:cubicBezTo>
                    <a:cubicBezTo>
                      <a:pt x="261" y="22"/>
                      <a:pt x="260" y="22"/>
                      <a:pt x="260" y="22"/>
                    </a:cubicBezTo>
                    <a:cubicBezTo>
                      <a:pt x="260" y="22"/>
                      <a:pt x="260" y="22"/>
                      <a:pt x="260" y="22"/>
                    </a:cubicBezTo>
                    <a:cubicBezTo>
                      <a:pt x="260" y="22"/>
                      <a:pt x="260" y="22"/>
                      <a:pt x="260" y="22"/>
                    </a:cubicBezTo>
                    <a:cubicBezTo>
                      <a:pt x="260" y="22"/>
                      <a:pt x="260" y="22"/>
                      <a:pt x="260" y="22"/>
                    </a:cubicBezTo>
                    <a:cubicBezTo>
                      <a:pt x="259" y="20"/>
                      <a:pt x="261" y="20"/>
                      <a:pt x="261" y="20"/>
                    </a:cubicBezTo>
                    <a:cubicBezTo>
                      <a:pt x="262" y="20"/>
                      <a:pt x="262" y="20"/>
                      <a:pt x="262" y="20"/>
                    </a:cubicBezTo>
                    <a:cubicBezTo>
                      <a:pt x="262" y="20"/>
                      <a:pt x="263" y="21"/>
                      <a:pt x="263" y="20"/>
                    </a:cubicBezTo>
                    <a:cubicBezTo>
                      <a:pt x="262" y="20"/>
                      <a:pt x="263" y="19"/>
                      <a:pt x="263" y="19"/>
                    </a:cubicBezTo>
                    <a:cubicBezTo>
                      <a:pt x="263" y="18"/>
                      <a:pt x="262" y="19"/>
                      <a:pt x="262" y="19"/>
                    </a:cubicBezTo>
                    <a:cubicBezTo>
                      <a:pt x="262" y="18"/>
                      <a:pt x="262" y="18"/>
                      <a:pt x="263" y="18"/>
                    </a:cubicBezTo>
                    <a:cubicBezTo>
                      <a:pt x="264" y="19"/>
                      <a:pt x="262" y="20"/>
                      <a:pt x="263" y="21"/>
                    </a:cubicBezTo>
                    <a:cubicBezTo>
                      <a:pt x="263" y="21"/>
                      <a:pt x="264" y="22"/>
                      <a:pt x="264" y="21"/>
                    </a:cubicBezTo>
                    <a:cubicBezTo>
                      <a:pt x="264" y="22"/>
                      <a:pt x="262" y="23"/>
                      <a:pt x="264" y="23"/>
                    </a:cubicBezTo>
                    <a:cubicBezTo>
                      <a:pt x="264" y="24"/>
                      <a:pt x="263" y="24"/>
                      <a:pt x="263" y="25"/>
                    </a:cubicBezTo>
                    <a:cubicBezTo>
                      <a:pt x="263" y="25"/>
                      <a:pt x="263" y="24"/>
                      <a:pt x="262" y="24"/>
                    </a:cubicBezTo>
                    <a:cubicBezTo>
                      <a:pt x="262" y="24"/>
                      <a:pt x="262" y="25"/>
                      <a:pt x="261" y="25"/>
                    </a:cubicBezTo>
                    <a:cubicBezTo>
                      <a:pt x="261" y="25"/>
                      <a:pt x="261" y="25"/>
                      <a:pt x="261" y="26"/>
                    </a:cubicBezTo>
                    <a:cubicBezTo>
                      <a:pt x="262" y="27"/>
                      <a:pt x="265" y="27"/>
                      <a:pt x="265" y="26"/>
                    </a:cubicBezTo>
                    <a:cubicBezTo>
                      <a:pt x="266" y="26"/>
                      <a:pt x="266" y="27"/>
                      <a:pt x="267" y="27"/>
                    </a:cubicBezTo>
                    <a:cubicBezTo>
                      <a:pt x="267" y="26"/>
                      <a:pt x="269" y="26"/>
                      <a:pt x="268" y="25"/>
                    </a:cubicBezTo>
                    <a:cubicBezTo>
                      <a:pt x="268" y="24"/>
                      <a:pt x="267" y="24"/>
                      <a:pt x="267" y="24"/>
                    </a:cubicBezTo>
                    <a:cubicBezTo>
                      <a:pt x="266" y="24"/>
                      <a:pt x="266" y="25"/>
                      <a:pt x="266" y="25"/>
                    </a:cubicBezTo>
                    <a:cubicBezTo>
                      <a:pt x="265" y="25"/>
                      <a:pt x="265" y="24"/>
                      <a:pt x="264" y="24"/>
                    </a:cubicBezTo>
                    <a:cubicBezTo>
                      <a:pt x="264" y="23"/>
                      <a:pt x="264" y="22"/>
                      <a:pt x="266" y="23"/>
                    </a:cubicBezTo>
                    <a:cubicBezTo>
                      <a:pt x="266" y="23"/>
                      <a:pt x="266" y="23"/>
                      <a:pt x="266" y="23"/>
                    </a:cubicBezTo>
                    <a:cubicBezTo>
                      <a:pt x="266" y="23"/>
                      <a:pt x="267" y="23"/>
                      <a:pt x="267" y="23"/>
                    </a:cubicBezTo>
                    <a:cubicBezTo>
                      <a:pt x="267" y="23"/>
                      <a:pt x="267" y="23"/>
                      <a:pt x="268" y="23"/>
                    </a:cubicBezTo>
                    <a:cubicBezTo>
                      <a:pt x="267" y="24"/>
                      <a:pt x="269" y="24"/>
                      <a:pt x="269" y="25"/>
                    </a:cubicBezTo>
                    <a:cubicBezTo>
                      <a:pt x="269" y="25"/>
                      <a:pt x="269" y="25"/>
                      <a:pt x="269" y="26"/>
                    </a:cubicBezTo>
                    <a:cubicBezTo>
                      <a:pt x="269" y="26"/>
                      <a:pt x="270" y="26"/>
                      <a:pt x="270" y="27"/>
                    </a:cubicBezTo>
                    <a:cubicBezTo>
                      <a:pt x="271" y="27"/>
                      <a:pt x="272" y="26"/>
                      <a:pt x="272" y="25"/>
                    </a:cubicBezTo>
                    <a:cubicBezTo>
                      <a:pt x="273" y="26"/>
                      <a:pt x="273" y="25"/>
                      <a:pt x="273" y="24"/>
                    </a:cubicBezTo>
                    <a:cubicBezTo>
                      <a:pt x="272" y="24"/>
                      <a:pt x="273" y="24"/>
                      <a:pt x="271" y="24"/>
                    </a:cubicBezTo>
                    <a:cubicBezTo>
                      <a:pt x="272" y="23"/>
                      <a:pt x="272" y="22"/>
                      <a:pt x="271" y="21"/>
                    </a:cubicBezTo>
                    <a:cubicBezTo>
                      <a:pt x="271" y="21"/>
                      <a:pt x="272" y="21"/>
                      <a:pt x="272" y="21"/>
                    </a:cubicBezTo>
                    <a:cubicBezTo>
                      <a:pt x="272" y="21"/>
                      <a:pt x="272" y="21"/>
                      <a:pt x="272" y="21"/>
                    </a:cubicBezTo>
                    <a:cubicBezTo>
                      <a:pt x="273" y="21"/>
                      <a:pt x="273" y="21"/>
                      <a:pt x="273" y="21"/>
                    </a:cubicBezTo>
                    <a:cubicBezTo>
                      <a:pt x="273" y="21"/>
                      <a:pt x="273" y="21"/>
                      <a:pt x="273" y="21"/>
                    </a:cubicBezTo>
                    <a:cubicBezTo>
                      <a:pt x="275" y="21"/>
                      <a:pt x="276" y="20"/>
                      <a:pt x="277" y="19"/>
                    </a:cubicBezTo>
                    <a:cubicBezTo>
                      <a:pt x="277" y="20"/>
                      <a:pt x="276" y="20"/>
                      <a:pt x="277" y="21"/>
                    </a:cubicBezTo>
                    <a:cubicBezTo>
                      <a:pt x="277" y="21"/>
                      <a:pt x="276" y="21"/>
                      <a:pt x="276" y="21"/>
                    </a:cubicBezTo>
                    <a:cubicBezTo>
                      <a:pt x="275" y="23"/>
                      <a:pt x="277" y="22"/>
                      <a:pt x="277" y="23"/>
                    </a:cubicBezTo>
                    <a:cubicBezTo>
                      <a:pt x="277" y="23"/>
                      <a:pt x="277" y="23"/>
                      <a:pt x="277" y="23"/>
                    </a:cubicBezTo>
                    <a:cubicBezTo>
                      <a:pt x="277" y="23"/>
                      <a:pt x="277" y="23"/>
                      <a:pt x="277" y="23"/>
                    </a:cubicBezTo>
                    <a:cubicBezTo>
                      <a:pt x="277" y="23"/>
                      <a:pt x="277" y="23"/>
                      <a:pt x="277" y="23"/>
                    </a:cubicBezTo>
                    <a:cubicBezTo>
                      <a:pt x="276" y="24"/>
                      <a:pt x="275" y="25"/>
                      <a:pt x="276" y="26"/>
                    </a:cubicBezTo>
                    <a:cubicBezTo>
                      <a:pt x="275" y="26"/>
                      <a:pt x="275" y="25"/>
                      <a:pt x="274" y="26"/>
                    </a:cubicBezTo>
                    <a:cubicBezTo>
                      <a:pt x="274" y="27"/>
                      <a:pt x="276" y="28"/>
                      <a:pt x="276" y="27"/>
                    </a:cubicBezTo>
                    <a:cubicBezTo>
                      <a:pt x="276" y="27"/>
                      <a:pt x="277" y="27"/>
                      <a:pt x="277" y="28"/>
                    </a:cubicBezTo>
                    <a:cubicBezTo>
                      <a:pt x="277" y="28"/>
                      <a:pt x="278" y="27"/>
                      <a:pt x="278" y="27"/>
                    </a:cubicBezTo>
                    <a:cubicBezTo>
                      <a:pt x="279" y="27"/>
                      <a:pt x="279" y="27"/>
                      <a:pt x="279" y="28"/>
                    </a:cubicBezTo>
                    <a:cubicBezTo>
                      <a:pt x="280" y="28"/>
                      <a:pt x="280" y="27"/>
                      <a:pt x="280" y="27"/>
                    </a:cubicBezTo>
                    <a:cubicBezTo>
                      <a:pt x="280" y="26"/>
                      <a:pt x="281" y="27"/>
                      <a:pt x="282" y="27"/>
                    </a:cubicBezTo>
                    <a:cubicBezTo>
                      <a:pt x="282" y="27"/>
                      <a:pt x="282" y="26"/>
                      <a:pt x="282" y="26"/>
                    </a:cubicBezTo>
                    <a:cubicBezTo>
                      <a:pt x="283" y="25"/>
                      <a:pt x="282" y="25"/>
                      <a:pt x="282" y="25"/>
                    </a:cubicBezTo>
                    <a:cubicBezTo>
                      <a:pt x="282" y="25"/>
                      <a:pt x="282" y="25"/>
                      <a:pt x="282" y="25"/>
                    </a:cubicBezTo>
                    <a:cubicBezTo>
                      <a:pt x="282" y="24"/>
                      <a:pt x="281" y="23"/>
                      <a:pt x="281" y="23"/>
                    </a:cubicBezTo>
                    <a:cubicBezTo>
                      <a:pt x="281" y="23"/>
                      <a:pt x="281" y="24"/>
                      <a:pt x="281" y="24"/>
                    </a:cubicBezTo>
                    <a:cubicBezTo>
                      <a:pt x="281" y="23"/>
                      <a:pt x="281" y="23"/>
                      <a:pt x="281" y="23"/>
                    </a:cubicBezTo>
                    <a:cubicBezTo>
                      <a:pt x="280" y="23"/>
                      <a:pt x="280" y="23"/>
                      <a:pt x="280" y="23"/>
                    </a:cubicBezTo>
                    <a:cubicBezTo>
                      <a:pt x="279" y="22"/>
                      <a:pt x="280" y="22"/>
                      <a:pt x="281" y="21"/>
                    </a:cubicBezTo>
                    <a:cubicBezTo>
                      <a:pt x="281" y="20"/>
                      <a:pt x="280" y="19"/>
                      <a:pt x="280" y="19"/>
                    </a:cubicBezTo>
                    <a:cubicBezTo>
                      <a:pt x="280" y="19"/>
                      <a:pt x="281" y="19"/>
                      <a:pt x="282" y="17"/>
                    </a:cubicBezTo>
                    <a:cubicBezTo>
                      <a:pt x="282" y="17"/>
                      <a:pt x="282" y="18"/>
                      <a:pt x="282" y="18"/>
                    </a:cubicBezTo>
                    <a:cubicBezTo>
                      <a:pt x="282" y="18"/>
                      <a:pt x="282" y="18"/>
                      <a:pt x="282" y="18"/>
                    </a:cubicBezTo>
                    <a:cubicBezTo>
                      <a:pt x="283" y="19"/>
                      <a:pt x="283" y="20"/>
                      <a:pt x="284" y="20"/>
                    </a:cubicBezTo>
                    <a:cubicBezTo>
                      <a:pt x="284" y="20"/>
                      <a:pt x="284" y="19"/>
                      <a:pt x="284" y="19"/>
                    </a:cubicBezTo>
                    <a:cubicBezTo>
                      <a:pt x="284" y="19"/>
                      <a:pt x="285" y="19"/>
                      <a:pt x="285" y="19"/>
                    </a:cubicBezTo>
                    <a:cubicBezTo>
                      <a:pt x="286" y="20"/>
                      <a:pt x="286" y="20"/>
                      <a:pt x="286" y="20"/>
                    </a:cubicBezTo>
                    <a:cubicBezTo>
                      <a:pt x="286" y="21"/>
                      <a:pt x="285" y="22"/>
                      <a:pt x="284" y="23"/>
                    </a:cubicBezTo>
                    <a:cubicBezTo>
                      <a:pt x="284" y="23"/>
                      <a:pt x="283" y="22"/>
                      <a:pt x="282" y="22"/>
                    </a:cubicBezTo>
                    <a:cubicBezTo>
                      <a:pt x="282" y="25"/>
                      <a:pt x="283" y="26"/>
                      <a:pt x="285" y="26"/>
                    </a:cubicBezTo>
                    <a:cubicBezTo>
                      <a:pt x="285" y="26"/>
                      <a:pt x="285" y="26"/>
                      <a:pt x="286" y="26"/>
                    </a:cubicBezTo>
                    <a:cubicBezTo>
                      <a:pt x="286" y="25"/>
                      <a:pt x="285" y="25"/>
                      <a:pt x="285" y="24"/>
                    </a:cubicBezTo>
                    <a:cubicBezTo>
                      <a:pt x="286" y="24"/>
                      <a:pt x="286" y="25"/>
                      <a:pt x="286" y="26"/>
                    </a:cubicBezTo>
                    <a:cubicBezTo>
                      <a:pt x="287" y="24"/>
                      <a:pt x="288" y="27"/>
                      <a:pt x="289" y="25"/>
                    </a:cubicBezTo>
                    <a:cubicBezTo>
                      <a:pt x="290" y="25"/>
                      <a:pt x="290" y="26"/>
                      <a:pt x="290" y="27"/>
                    </a:cubicBezTo>
                    <a:cubicBezTo>
                      <a:pt x="291" y="27"/>
                      <a:pt x="292" y="27"/>
                      <a:pt x="292" y="26"/>
                    </a:cubicBezTo>
                    <a:cubicBezTo>
                      <a:pt x="292" y="26"/>
                      <a:pt x="292" y="27"/>
                      <a:pt x="293" y="27"/>
                    </a:cubicBezTo>
                    <a:cubicBezTo>
                      <a:pt x="293" y="27"/>
                      <a:pt x="293" y="27"/>
                      <a:pt x="293" y="28"/>
                    </a:cubicBezTo>
                    <a:cubicBezTo>
                      <a:pt x="294" y="28"/>
                      <a:pt x="295" y="28"/>
                      <a:pt x="296" y="28"/>
                    </a:cubicBezTo>
                    <a:cubicBezTo>
                      <a:pt x="297" y="27"/>
                      <a:pt x="296" y="26"/>
                      <a:pt x="298" y="26"/>
                    </a:cubicBezTo>
                    <a:cubicBezTo>
                      <a:pt x="297" y="25"/>
                      <a:pt x="297" y="24"/>
                      <a:pt x="296" y="24"/>
                    </a:cubicBezTo>
                    <a:cubicBezTo>
                      <a:pt x="297" y="22"/>
                      <a:pt x="297" y="22"/>
                      <a:pt x="299" y="23"/>
                    </a:cubicBezTo>
                    <a:cubicBezTo>
                      <a:pt x="299" y="21"/>
                      <a:pt x="297" y="22"/>
                      <a:pt x="297" y="21"/>
                    </a:cubicBezTo>
                    <a:cubicBezTo>
                      <a:pt x="297" y="20"/>
                      <a:pt x="296" y="20"/>
                      <a:pt x="295" y="20"/>
                    </a:cubicBezTo>
                    <a:cubicBezTo>
                      <a:pt x="295" y="21"/>
                      <a:pt x="295" y="21"/>
                      <a:pt x="295" y="21"/>
                    </a:cubicBezTo>
                    <a:cubicBezTo>
                      <a:pt x="293" y="21"/>
                      <a:pt x="296" y="20"/>
                      <a:pt x="296" y="19"/>
                    </a:cubicBezTo>
                    <a:cubicBezTo>
                      <a:pt x="296" y="19"/>
                      <a:pt x="296" y="19"/>
                      <a:pt x="296" y="19"/>
                    </a:cubicBezTo>
                    <a:cubicBezTo>
                      <a:pt x="296" y="19"/>
                      <a:pt x="296" y="19"/>
                      <a:pt x="297" y="19"/>
                    </a:cubicBezTo>
                    <a:cubicBezTo>
                      <a:pt x="297" y="20"/>
                      <a:pt x="297" y="20"/>
                      <a:pt x="298" y="20"/>
                    </a:cubicBezTo>
                    <a:cubicBezTo>
                      <a:pt x="298" y="19"/>
                      <a:pt x="298" y="21"/>
                      <a:pt x="300" y="21"/>
                    </a:cubicBezTo>
                    <a:cubicBezTo>
                      <a:pt x="300" y="20"/>
                      <a:pt x="300" y="20"/>
                      <a:pt x="300" y="19"/>
                    </a:cubicBezTo>
                    <a:cubicBezTo>
                      <a:pt x="301" y="19"/>
                      <a:pt x="301" y="20"/>
                      <a:pt x="301" y="20"/>
                    </a:cubicBezTo>
                    <a:cubicBezTo>
                      <a:pt x="301" y="20"/>
                      <a:pt x="301" y="20"/>
                      <a:pt x="302" y="20"/>
                    </a:cubicBezTo>
                    <a:cubicBezTo>
                      <a:pt x="302" y="20"/>
                      <a:pt x="302" y="20"/>
                      <a:pt x="302" y="20"/>
                    </a:cubicBezTo>
                    <a:cubicBezTo>
                      <a:pt x="302" y="21"/>
                      <a:pt x="303" y="21"/>
                      <a:pt x="303" y="21"/>
                    </a:cubicBezTo>
                    <a:cubicBezTo>
                      <a:pt x="303" y="21"/>
                      <a:pt x="303" y="22"/>
                      <a:pt x="303" y="22"/>
                    </a:cubicBezTo>
                    <a:cubicBezTo>
                      <a:pt x="303" y="22"/>
                      <a:pt x="304" y="22"/>
                      <a:pt x="304" y="22"/>
                    </a:cubicBezTo>
                    <a:cubicBezTo>
                      <a:pt x="304" y="22"/>
                      <a:pt x="304" y="22"/>
                      <a:pt x="304" y="22"/>
                    </a:cubicBezTo>
                    <a:cubicBezTo>
                      <a:pt x="304" y="22"/>
                      <a:pt x="304" y="22"/>
                      <a:pt x="304" y="22"/>
                    </a:cubicBezTo>
                    <a:cubicBezTo>
                      <a:pt x="304" y="20"/>
                      <a:pt x="304" y="21"/>
                      <a:pt x="305" y="22"/>
                    </a:cubicBezTo>
                    <a:cubicBezTo>
                      <a:pt x="305" y="22"/>
                      <a:pt x="305" y="23"/>
                      <a:pt x="305" y="24"/>
                    </a:cubicBezTo>
                    <a:cubicBezTo>
                      <a:pt x="304" y="23"/>
                      <a:pt x="303" y="22"/>
                      <a:pt x="303" y="21"/>
                    </a:cubicBezTo>
                    <a:cubicBezTo>
                      <a:pt x="302" y="22"/>
                      <a:pt x="301" y="22"/>
                      <a:pt x="301" y="21"/>
                    </a:cubicBezTo>
                    <a:cubicBezTo>
                      <a:pt x="300" y="22"/>
                      <a:pt x="300" y="22"/>
                      <a:pt x="299" y="23"/>
                    </a:cubicBezTo>
                    <a:cubicBezTo>
                      <a:pt x="299" y="24"/>
                      <a:pt x="300" y="23"/>
                      <a:pt x="301" y="23"/>
                    </a:cubicBezTo>
                    <a:cubicBezTo>
                      <a:pt x="301" y="24"/>
                      <a:pt x="300" y="24"/>
                      <a:pt x="300" y="25"/>
                    </a:cubicBezTo>
                    <a:cubicBezTo>
                      <a:pt x="299" y="25"/>
                      <a:pt x="299" y="23"/>
                      <a:pt x="298" y="23"/>
                    </a:cubicBezTo>
                    <a:cubicBezTo>
                      <a:pt x="298" y="25"/>
                      <a:pt x="299" y="25"/>
                      <a:pt x="301" y="26"/>
                    </a:cubicBezTo>
                    <a:cubicBezTo>
                      <a:pt x="300" y="24"/>
                      <a:pt x="303" y="25"/>
                      <a:pt x="303" y="24"/>
                    </a:cubicBezTo>
                    <a:cubicBezTo>
                      <a:pt x="303" y="24"/>
                      <a:pt x="303" y="25"/>
                      <a:pt x="303" y="25"/>
                    </a:cubicBezTo>
                    <a:cubicBezTo>
                      <a:pt x="303" y="25"/>
                      <a:pt x="304" y="26"/>
                      <a:pt x="304" y="26"/>
                    </a:cubicBezTo>
                    <a:cubicBezTo>
                      <a:pt x="303" y="27"/>
                      <a:pt x="304" y="26"/>
                      <a:pt x="304" y="27"/>
                    </a:cubicBezTo>
                    <a:cubicBezTo>
                      <a:pt x="305" y="27"/>
                      <a:pt x="305" y="27"/>
                      <a:pt x="305" y="28"/>
                    </a:cubicBezTo>
                    <a:cubicBezTo>
                      <a:pt x="305" y="28"/>
                      <a:pt x="306" y="27"/>
                      <a:pt x="306" y="28"/>
                    </a:cubicBezTo>
                    <a:cubicBezTo>
                      <a:pt x="307" y="29"/>
                      <a:pt x="306" y="28"/>
                      <a:pt x="308" y="28"/>
                    </a:cubicBezTo>
                    <a:cubicBezTo>
                      <a:pt x="308" y="27"/>
                      <a:pt x="308" y="28"/>
                      <a:pt x="308" y="28"/>
                    </a:cubicBezTo>
                    <a:cubicBezTo>
                      <a:pt x="309" y="28"/>
                      <a:pt x="309" y="28"/>
                      <a:pt x="310" y="28"/>
                    </a:cubicBezTo>
                    <a:cubicBezTo>
                      <a:pt x="310" y="28"/>
                      <a:pt x="310" y="28"/>
                      <a:pt x="310" y="28"/>
                    </a:cubicBezTo>
                    <a:cubicBezTo>
                      <a:pt x="311" y="29"/>
                      <a:pt x="312" y="26"/>
                      <a:pt x="313" y="27"/>
                    </a:cubicBezTo>
                    <a:cubicBezTo>
                      <a:pt x="313" y="26"/>
                      <a:pt x="314" y="26"/>
                      <a:pt x="314" y="26"/>
                    </a:cubicBezTo>
                    <a:cubicBezTo>
                      <a:pt x="315" y="26"/>
                      <a:pt x="314" y="28"/>
                      <a:pt x="314" y="28"/>
                    </a:cubicBezTo>
                    <a:cubicBezTo>
                      <a:pt x="315" y="29"/>
                      <a:pt x="316" y="28"/>
                      <a:pt x="316" y="28"/>
                    </a:cubicBezTo>
                    <a:cubicBezTo>
                      <a:pt x="318" y="27"/>
                      <a:pt x="319" y="26"/>
                      <a:pt x="320" y="25"/>
                    </a:cubicBezTo>
                    <a:cubicBezTo>
                      <a:pt x="321" y="25"/>
                      <a:pt x="322" y="26"/>
                      <a:pt x="322" y="28"/>
                    </a:cubicBezTo>
                    <a:cubicBezTo>
                      <a:pt x="323" y="27"/>
                      <a:pt x="323" y="28"/>
                      <a:pt x="323" y="28"/>
                    </a:cubicBezTo>
                    <a:cubicBezTo>
                      <a:pt x="324" y="28"/>
                      <a:pt x="325" y="27"/>
                      <a:pt x="326" y="27"/>
                    </a:cubicBezTo>
                    <a:cubicBezTo>
                      <a:pt x="326" y="25"/>
                      <a:pt x="326" y="24"/>
                      <a:pt x="327" y="24"/>
                    </a:cubicBezTo>
                    <a:cubicBezTo>
                      <a:pt x="328" y="24"/>
                      <a:pt x="326" y="25"/>
                      <a:pt x="327" y="26"/>
                    </a:cubicBezTo>
                    <a:cubicBezTo>
                      <a:pt x="329" y="26"/>
                      <a:pt x="328" y="24"/>
                      <a:pt x="331" y="25"/>
                    </a:cubicBezTo>
                    <a:cubicBezTo>
                      <a:pt x="330" y="26"/>
                      <a:pt x="329" y="26"/>
                      <a:pt x="331" y="28"/>
                    </a:cubicBezTo>
                    <a:cubicBezTo>
                      <a:pt x="331" y="28"/>
                      <a:pt x="330" y="28"/>
                      <a:pt x="330" y="28"/>
                    </a:cubicBezTo>
                    <a:cubicBezTo>
                      <a:pt x="330" y="29"/>
                      <a:pt x="331" y="28"/>
                      <a:pt x="332" y="28"/>
                    </a:cubicBezTo>
                    <a:cubicBezTo>
                      <a:pt x="332" y="27"/>
                      <a:pt x="331" y="27"/>
                      <a:pt x="332" y="26"/>
                    </a:cubicBezTo>
                    <a:cubicBezTo>
                      <a:pt x="332" y="25"/>
                      <a:pt x="333" y="25"/>
                      <a:pt x="334" y="25"/>
                    </a:cubicBezTo>
                    <a:cubicBezTo>
                      <a:pt x="334" y="25"/>
                      <a:pt x="334" y="24"/>
                      <a:pt x="335" y="24"/>
                    </a:cubicBezTo>
                    <a:cubicBezTo>
                      <a:pt x="336" y="24"/>
                      <a:pt x="334" y="25"/>
                      <a:pt x="335" y="26"/>
                    </a:cubicBezTo>
                    <a:cubicBezTo>
                      <a:pt x="336" y="26"/>
                      <a:pt x="335" y="28"/>
                      <a:pt x="337" y="28"/>
                    </a:cubicBezTo>
                    <a:cubicBezTo>
                      <a:pt x="337" y="28"/>
                      <a:pt x="337" y="28"/>
                      <a:pt x="336" y="28"/>
                    </a:cubicBezTo>
                    <a:cubicBezTo>
                      <a:pt x="337" y="30"/>
                      <a:pt x="340" y="27"/>
                      <a:pt x="340" y="26"/>
                    </a:cubicBezTo>
                    <a:cubicBezTo>
                      <a:pt x="341" y="25"/>
                      <a:pt x="342" y="26"/>
                      <a:pt x="342" y="25"/>
                    </a:cubicBezTo>
                    <a:cubicBezTo>
                      <a:pt x="344" y="25"/>
                      <a:pt x="345" y="29"/>
                      <a:pt x="347" y="28"/>
                    </a:cubicBezTo>
                    <a:cubicBezTo>
                      <a:pt x="347" y="29"/>
                      <a:pt x="344" y="28"/>
                      <a:pt x="343" y="28"/>
                    </a:cubicBezTo>
                    <a:cubicBezTo>
                      <a:pt x="342" y="29"/>
                      <a:pt x="345" y="28"/>
                      <a:pt x="344" y="29"/>
                    </a:cubicBezTo>
                    <a:cubicBezTo>
                      <a:pt x="346" y="29"/>
                      <a:pt x="346" y="29"/>
                      <a:pt x="347" y="29"/>
                    </a:cubicBezTo>
                    <a:cubicBezTo>
                      <a:pt x="347" y="28"/>
                      <a:pt x="348" y="27"/>
                      <a:pt x="347" y="27"/>
                    </a:cubicBezTo>
                    <a:cubicBezTo>
                      <a:pt x="348" y="24"/>
                      <a:pt x="350" y="26"/>
                      <a:pt x="351" y="25"/>
                    </a:cubicBezTo>
                    <a:cubicBezTo>
                      <a:pt x="352" y="26"/>
                      <a:pt x="350" y="26"/>
                      <a:pt x="350" y="27"/>
                    </a:cubicBezTo>
                    <a:cubicBezTo>
                      <a:pt x="352" y="27"/>
                      <a:pt x="352" y="28"/>
                      <a:pt x="353" y="28"/>
                    </a:cubicBezTo>
                    <a:cubicBezTo>
                      <a:pt x="354" y="26"/>
                      <a:pt x="356" y="25"/>
                      <a:pt x="358" y="26"/>
                    </a:cubicBezTo>
                    <a:cubicBezTo>
                      <a:pt x="359" y="25"/>
                      <a:pt x="359" y="26"/>
                      <a:pt x="359" y="27"/>
                    </a:cubicBezTo>
                    <a:cubicBezTo>
                      <a:pt x="359" y="27"/>
                      <a:pt x="360" y="26"/>
                      <a:pt x="360" y="27"/>
                    </a:cubicBezTo>
                    <a:cubicBezTo>
                      <a:pt x="360" y="27"/>
                      <a:pt x="360" y="28"/>
                      <a:pt x="360" y="28"/>
                    </a:cubicBezTo>
                    <a:cubicBezTo>
                      <a:pt x="361" y="29"/>
                      <a:pt x="361" y="26"/>
                      <a:pt x="362" y="28"/>
                    </a:cubicBezTo>
                    <a:cubicBezTo>
                      <a:pt x="363" y="27"/>
                      <a:pt x="361" y="26"/>
                      <a:pt x="361" y="27"/>
                    </a:cubicBezTo>
                    <a:cubicBezTo>
                      <a:pt x="360" y="25"/>
                      <a:pt x="363" y="26"/>
                      <a:pt x="363" y="25"/>
                    </a:cubicBezTo>
                    <a:cubicBezTo>
                      <a:pt x="364" y="24"/>
                      <a:pt x="364" y="26"/>
                      <a:pt x="365" y="25"/>
                    </a:cubicBezTo>
                    <a:cubicBezTo>
                      <a:pt x="365" y="25"/>
                      <a:pt x="365" y="26"/>
                      <a:pt x="365" y="26"/>
                    </a:cubicBezTo>
                    <a:cubicBezTo>
                      <a:pt x="365" y="27"/>
                      <a:pt x="366" y="27"/>
                      <a:pt x="366" y="28"/>
                    </a:cubicBezTo>
                    <a:cubicBezTo>
                      <a:pt x="367" y="27"/>
                      <a:pt x="367" y="28"/>
                      <a:pt x="368" y="28"/>
                    </a:cubicBezTo>
                    <a:cubicBezTo>
                      <a:pt x="368" y="27"/>
                      <a:pt x="368" y="27"/>
                      <a:pt x="368" y="27"/>
                    </a:cubicBezTo>
                    <a:cubicBezTo>
                      <a:pt x="369" y="26"/>
                      <a:pt x="370" y="27"/>
                      <a:pt x="370" y="27"/>
                    </a:cubicBezTo>
                    <a:cubicBezTo>
                      <a:pt x="370" y="27"/>
                      <a:pt x="370" y="25"/>
                      <a:pt x="370" y="25"/>
                    </a:cubicBezTo>
                    <a:cubicBezTo>
                      <a:pt x="372" y="26"/>
                      <a:pt x="373" y="24"/>
                      <a:pt x="374" y="25"/>
                    </a:cubicBezTo>
                    <a:cubicBezTo>
                      <a:pt x="375" y="25"/>
                      <a:pt x="374" y="24"/>
                      <a:pt x="375" y="24"/>
                    </a:cubicBezTo>
                    <a:cubicBezTo>
                      <a:pt x="376" y="24"/>
                      <a:pt x="377" y="26"/>
                      <a:pt x="378" y="25"/>
                    </a:cubicBezTo>
                    <a:cubicBezTo>
                      <a:pt x="379" y="25"/>
                      <a:pt x="378" y="26"/>
                      <a:pt x="380" y="26"/>
                    </a:cubicBezTo>
                    <a:cubicBezTo>
                      <a:pt x="381" y="26"/>
                      <a:pt x="381" y="27"/>
                      <a:pt x="382" y="28"/>
                    </a:cubicBezTo>
                    <a:cubicBezTo>
                      <a:pt x="384" y="27"/>
                      <a:pt x="383" y="26"/>
                      <a:pt x="385" y="27"/>
                    </a:cubicBezTo>
                    <a:cubicBezTo>
                      <a:pt x="386" y="26"/>
                      <a:pt x="387" y="26"/>
                      <a:pt x="386" y="25"/>
                    </a:cubicBezTo>
                    <a:cubicBezTo>
                      <a:pt x="386" y="25"/>
                      <a:pt x="387" y="25"/>
                      <a:pt x="387" y="25"/>
                    </a:cubicBezTo>
                    <a:cubicBezTo>
                      <a:pt x="388" y="24"/>
                      <a:pt x="388" y="24"/>
                      <a:pt x="389" y="24"/>
                    </a:cubicBezTo>
                    <a:cubicBezTo>
                      <a:pt x="391" y="25"/>
                      <a:pt x="388" y="26"/>
                      <a:pt x="389" y="28"/>
                    </a:cubicBezTo>
                    <a:cubicBezTo>
                      <a:pt x="389" y="28"/>
                      <a:pt x="389" y="28"/>
                      <a:pt x="389" y="27"/>
                    </a:cubicBezTo>
                    <a:cubicBezTo>
                      <a:pt x="391" y="27"/>
                      <a:pt x="390" y="29"/>
                      <a:pt x="392" y="28"/>
                    </a:cubicBezTo>
                    <a:cubicBezTo>
                      <a:pt x="391" y="28"/>
                      <a:pt x="393" y="26"/>
                      <a:pt x="391" y="27"/>
                    </a:cubicBezTo>
                    <a:cubicBezTo>
                      <a:pt x="391" y="23"/>
                      <a:pt x="393" y="20"/>
                      <a:pt x="389" y="20"/>
                    </a:cubicBezTo>
                    <a:cubicBezTo>
                      <a:pt x="389" y="20"/>
                      <a:pt x="390" y="21"/>
                      <a:pt x="390" y="21"/>
                    </a:cubicBezTo>
                    <a:cubicBezTo>
                      <a:pt x="389" y="21"/>
                      <a:pt x="388" y="21"/>
                      <a:pt x="388" y="20"/>
                    </a:cubicBezTo>
                    <a:cubicBezTo>
                      <a:pt x="388" y="21"/>
                      <a:pt x="388" y="21"/>
                      <a:pt x="388" y="23"/>
                    </a:cubicBezTo>
                    <a:cubicBezTo>
                      <a:pt x="387" y="22"/>
                      <a:pt x="386" y="21"/>
                      <a:pt x="387" y="20"/>
                    </a:cubicBezTo>
                    <a:cubicBezTo>
                      <a:pt x="385" y="20"/>
                      <a:pt x="386" y="17"/>
                      <a:pt x="384" y="18"/>
                    </a:cubicBezTo>
                    <a:cubicBezTo>
                      <a:pt x="383" y="18"/>
                      <a:pt x="384" y="16"/>
                      <a:pt x="382" y="16"/>
                    </a:cubicBezTo>
                    <a:cubicBezTo>
                      <a:pt x="383" y="15"/>
                      <a:pt x="384" y="17"/>
                      <a:pt x="385" y="15"/>
                    </a:cubicBezTo>
                    <a:cubicBezTo>
                      <a:pt x="385" y="15"/>
                      <a:pt x="385" y="16"/>
                      <a:pt x="385" y="16"/>
                    </a:cubicBezTo>
                    <a:cubicBezTo>
                      <a:pt x="387" y="15"/>
                      <a:pt x="383" y="15"/>
                      <a:pt x="384" y="12"/>
                    </a:cubicBezTo>
                    <a:cubicBezTo>
                      <a:pt x="384" y="12"/>
                      <a:pt x="384" y="12"/>
                      <a:pt x="384" y="13"/>
                    </a:cubicBezTo>
                    <a:cubicBezTo>
                      <a:pt x="384" y="13"/>
                      <a:pt x="384" y="13"/>
                      <a:pt x="384" y="13"/>
                    </a:cubicBezTo>
                    <a:cubicBezTo>
                      <a:pt x="384" y="13"/>
                      <a:pt x="384" y="13"/>
                      <a:pt x="384" y="13"/>
                    </a:cubicBezTo>
                    <a:cubicBezTo>
                      <a:pt x="384" y="13"/>
                      <a:pt x="385" y="14"/>
                      <a:pt x="385" y="14"/>
                    </a:cubicBezTo>
                    <a:cubicBezTo>
                      <a:pt x="385" y="14"/>
                      <a:pt x="385" y="15"/>
                      <a:pt x="385" y="15"/>
                    </a:cubicBezTo>
                    <a:cubicBezTo>
                      <a:pt x="386" y="15"/>
                      <a:pt x="387" y="15"/>
                      <a:pt x="388" y="15"/>
                    </a:cubicBezTo>
                    <a:cubicBezTo>
                      <a:pt x="389" y="16"/>
                      <a:pt x="390" y="17"/>
                      <a:pt x="389" y="18"/>
                    </a:cubicBezTo>
                    <a:cubicBezTo>
                      <a:pt x="390" y="18"/>
                      <a:pt x="390" y="19"/>
                      <a:pt x="390" y="19"/>
                    </a:cubicBezTo>
                    <a:cubicBezTo>
                      <a:pt x="392" y="19"/>
                      <a:pt x="392" y="18"/>
                      <a:pt x="393" y="17"/>
                    </a:cubicBezTo>
                    <a:cubicBezTo>
                      <a:pt x="393" y="17"/>
                      <a:pt x="393" y="16"/>
                      <a:pt x="393" y="16"/>
                    </a:cubicBezTo>
                    <a:cubicBezTo>
                      <a:pt x="394" y="16"/>
                      <a:pt x="394" y="18"/>
                      <a:pt x="395" y="17"/>
                    </a:cubicBezTo>
                    <a:cubicBezTo>
                      <a:pt x="393" y="16"/>
                      <a:pt x="395" y="15"/>
                      <a:pt x="395" y="14"/>
                    </a:cubicBezTo>
                    <a:cubicBezTo>
                      <a:pt x="394" y="14"/>
                      <a:pt x="394" y="14"/>
                      <a:pt x="393" y="14"/>
                    </a:cubicBezTo>
                    <a:cubicBezTo>
                      <a:pt x="394" y="14"/>
                      <a:pt x="395" y="14"/>
                      <a:pt x="395" y="14"/>
                    </a:cubicBezTo>
                    <a:cubicBezTo>
                      <a:pt x="395" y="14"/>
                      <a:pt x="395" y="14"/>
                      <a:pt x="395" y="14"/>
                    </a:cubicBezTo>
                    <a:cubicBezTo>
                      <a:pt x="396" y="14"/>
                      <a:pt x="396" y="14"/>
                      <a:pt x="396" y="14"/>
                    </a:cubicBezTo>
                    <a:cubicBezTo>
                      <a:pt x="396" y="14"/>
                      <a:pt x="396" y="16"/>
                      <a:pt x="397" y="16"/>
                    </a:cubicBezTo>
                    <a:cubicBezTo>
                      <a:pt x="397" y="17"/>
                      <a:pt x="396" y="15"/>
                      <a:pt x="395" y="16"/>
                    </a:cubicBezTo>
                    <a:cubicBezTo>
                      <a:pt x="395" y="18"/>
                      <a:pt x="395" y="19"/>
                      <a:pt x="395" y="21"/>
                    </a:cubicBezTo>
                    <a:cubicBezTo>
                      <a:pt x="394" y="21"/>
                      <a:pt x="393" y="20"/>
                      <a:pt x="392" y="20"/>
                    </a:cubicBezTo>
                    <a:cubicBezTo>
                      <a:pt x="391" y="22"/>
                      <a:pt x="393" y="21"/>
                      <a:pt x="393" y="21"/>
                    </a:cubicBezTo>
                    <a:cubicBezTo>
                      <a:pt x="393" y="22"/>
                      <a:pt x="392" y="21"/>
                      <a:pt x="392" y="23"/>
                    </a:cubicBezTo>
                    <a:cubicBezTo>
                      <a:pt x="392" y="23"/>
                      <a:pt x="393" y="23"/>
                      <a:pt x="393" y="23"/>
                    </a:cubicBezTo>
                    <a:cubicBezTo>
                      <a:pt x="393" y="23"/>
                      <a:pt x="393" y="24"/>
                      <a:pt x="392" y="25"/>
                    </a:cubicBezTo>
                    <a:cubicBezTo>
                      <a:pt x="392" y="25"/>
                      <a:pt x="395" y="25"/>
                      <a:pt x="395" y="23"/>
                    </a:cubicBezTo>
                    <a:cubicBezTo>
                      <a:pt x="396" y="23"/>
                      <a:pt x="394" y="25"/>
                      <a:pt x="396" y="25"/>
                    </a:cubicBezTo>
                    <a:cubicBezTo>
                      <a:pt x="396" y="25"/>
                      <a:pt x="396" y="26"/>
                      <a:pt x="395" y="26"/>
                    </a:cubicBezTo>
                    <a:cubicBezTo>
                      <a:pt x="395" y="27"/>
                      <a:pt x="396" y="27"/>
                      <a:pt x="396" y="28"/>
                    </a:cubicBezTo>
                    <a:cubicBezTo>
                      <a:pt x="396" y="28"/>
                      <a:pt x="396" y="27"/>
                      <a:pt x="397" y="27"/>
                    </a:cubicBezTo>
                    <a:cubicBezTo>
                      <a:pt x="399" y="27"/>
                      <a:pt x="396" y="28"/>
                      <a:pt x="397" y="28"/>
                    </a:cubicBezTo>
                    <a:cubicBezTo>
                      <a:pt x="399" y="29"/>
                      <a:pt x="399" y="27"/>
                      <a:pt x="399" y="27"/>
                    </a:cubicBezTo>
                    <a:cubicBezTo>
                      <a:pt x="398" y="27"/>
                      <a:pt x="398" y="26"/>
                      <a:pt x="398" y="26"/>
                    </a:cubicBezTo>
                    <a:cubicBezTo>
                      <a:pt x="398" y="25"/>
                      <a:pt x="400" y="25"/>
                      <a:pt x="400" y="24"/>
                    </a:cubicBezTo>
                    <a:cubicBezTo>
                      <a:pt x="401" y="25"/>
                      <a:pt x="403" y="24"/>
                      <a:pt x="404" y="24"/>
                    </a:cubicBezTo>
                    <a:cubicBezTo>
                      <a:pt x="404" y="23"/>
                      <a:pt x="404" y="22"/>
                      <a:pt x="405" y="22"/>
                    </a:cubicBezTo>
                    <a:cubicBezTo>
                      <a:pt x="406" y="22"/>
                      <a:pt x="405" y="24"/>
                      <a:pt x="405" y="24"/>
                    </a:cubicBezTo>
                    <a:cubicBezTo>
                      <a:pt x="405" y="25"/>
                      <a:pt x="408" y="24"/>
                      <a:pt x="407" y="23"/>
                    </a:cubicBezTo>
                    <a:cubicBezTo>
                      <a:pt x="410" y="23"/>
                      <a:pt x="408" y="25"/>
                      <a:pt x="411" y="25"/>
                    </a:cubicBezTo>
                    <a:cubicBezTo>
                      <a:pt x="410" y="25"/>
                      <a:pt x="409" y="26"/>
                      <a:pt x="411" y="26"/>
                    </a:cubicBezTo>
                    <a:cubicBezTo>
                      <a:pt x="411" y="27"/>
                      <a:pt x="410" y="26"/>
                      <a:pt x="410" y="28"/>
                    </a:cubicBezTo>
                    <a:cubicBezTo>
                      <a:pt x="412" y="28"/>
                      <a:pt x="412" y="26"/>
                      <a:pt x="412" y="26"/>
                    </a:cubicBezTo>
                    <a:cubicBezTo>
                      <a:pt x="413" y="26"/>
                      <a:pt x="413" y="27"/>
                      <a:pt x="414" y="27"/>
                    </a:cubicBezTo>
                    <a:cubicBezTo>
                      <a:pt x="413" y="26"/>
                      <a:pt x="413" y="25"/>
                      <a:pt x="412" y="24"/>
                    </a:cubicBezTo>
                    <a:cubicBezTo>
                      <a:pt x="412" y="24"/>
                      <a:pt x="412" y="24"/>
                      <a:pt x="412" y="24"/>
                    </a:cubicBezTo>
                    <a:cubicBezTo>
                      <a:pt x="411" y="24"/>
                      <a:pt x="411" y="23"/>
                      <a:pt x="410" y="23"/>
                    </a:cubicBezTo>
                    <a:cubicBezTo>
                      <a:pt x="411" y="23"/>
                      <a:pt x="411" y="23"/>
                      <a:pt x="412" y="23"/>
                    </a:cubicBezTo>
                    <a:cubicBezTo>
                      <a:pt x="411" y="21"/>
                      <a:pt x="410" y="20"/>
                      <a:pt x="410" y="18"/>
                    </a:cubicBezTo>
                    <a:cubicBezTo>
                      <a:pt x="409" y="18"/>
                      <a:pt x="409" y="19"/>
                      <a:pt x="409" y="19"/>
                    </a:cubicBezTo>
                    <a:cubicBezTo>
                      <a:pt x="406" y="19"/>
                      <a:pt x="406" y="19"/>
                      <a:pt x="406" y="19"/>
                    </a:cubicBezTo>
                    <a:cubicBezTo>
                      <a:pt x="407" y="18"/>
                      <a:pt x="407" y="18"/>
                      <a:pt x="407" y="18"/>
                    </a:cubicBezTo>
                    <a:cubicBezTo>
                      <a:pt x="408" y="18"/>
                      <a:pt x="409" y="17"/>
                      <a:pt x="409" y="17"/>
                    </a:cubicBezTo>
                    <a:cubicBezTo>
                      <a:pt x="409" y="16"/>
                      <a:pt x="408" y="16"/>
                      <a:pt x="408" y="15"/>
                    </a:cubicBezTo>
                    <a:cubicBezTo>
                      <a:pt x="406" y="15"/>
                      <a:pt x="406" y="15"/>
                      <a:pt x="406" y="15"/>
                    </a:cubicBezTo>
                    <a:cubicBezTo>
                      <a:pt x="407" y="16"/>
                      <a:pt x="407" y="16"/>
                      <a:pt x="406" y="16"/>
                    </a:cubicBezTo>
                    <a:cubicBezTo>
                      <a:pt x="405" y="16"/>
                      <a:pt x="406" y="15"/>
                      <a:pt x="404" y="15"/>
                    </a:cubicBezTo>
                    <a:cubicBezTo>
                      <a:pt x="404" y="15"/>
                      <a:pt x="404" y="15"/>
                      <a:pt x="404" y="15"/>
                    </a:cubicBezTo>
                    <a:cubicBezTo>
                      <a:pt x="404" y="15"/>
                      <a:pt x="404" y="15"/>
                      <a:pt x="404" y="15"/>
                    </a:cubicBezTo>
                    <a:cubicBezTo>
                      <a:pt x="404" y="15"/>
                      <a:pt x="405" y="14"/>
                      <a:pt x="405" y="14"/>
                    </a:cubicBezTo>
                    <a:cubicBezTo>
                      <a:pt x="405" y="14"/>
                      <a:pt x="405" y="13"/>
                      <a:pt x="405" y="13"/>
                    </a:cubicBezTo>
                    <a:cubicBezTo>
                      <a:pt x="405" y="13"/>
                      <a:pt x="405" y="13"/>
                      <a:pt x="405" y="13"/>
                    </a:cubicBezTo>
                    <a:cubicBezTo>
                      <a:pt x="405" y="13"/>
                      <a:pt x="405" y="13"/>
                      <a:pt x="405" y="13"/>
                    </a:cubicBezTo>
                    <a:cubicBezTo>
                      <a:pt x="406" y="13"/>
                      <a:pt x="406" y="14"/>
                      <a:pt x="407" y="15"/>
                    </a:cubicBezTo>
                    <a:cubicBezTo>
                      <a:pt x="407" y="15"/>
                      <a:pt x="407" y="14"/>
                      <a:pt x="408" y="14"/>
                    </a:cubicBezTo>
                    <a:cubicBezTo>
                      <a:pt x="407" y="13"/>
                      <a:pt x="407" y="12"/>
                      <a:pt x="406" y="11"/>
                    </a:cubicBezTo>
                    <a:cubicBezTo>
                      <a:pt x="406" y="11"/>
                      <a:pt x="406" y="11"/>
                      <a:pt x="406" y="11"/>
                    </a:cubicBezTo>
                    <a:cubicBezTo>
                      <a:pt x="406" y="10"/>
                      <a:pt x="405" y="10"/>
                      <a:pt x="405" y="9"/>
                    </a:cubicBezTo>
                    <a:cubicBezTo>
                      <a:pt x="405" y="9"/>
                      <a:pt x="405" y="9"/>
                      <a:pt x="405" y="9"/>
                    </a:cubicBezTo>
                    <a:cubicBezTo>
                      <a:pt x="405" y="8"/>
                      <a:pt x="404" y="7"/>
                      <a:pt x="404" y="7"/>
                    </a:cubicBezTo>
                    <a:cubicBezTo>
                      <a:pt x="403" y="7"/>
                      <a:pt x="403" y="6"/>
                      <a:pt x="402" y="6"/>
                    </a:cubicBezTo>
                    <a:cubicBezTo>
                      <a:pt x="400" y="6"/>
                      <a:pt x="400" y="5"/>
                      <a:pt x="398" y="5"/>
                    </a:cubicBezTo>
                    <a:cubicBezTo>
                      <a:pt x="398" y="7"/>
                      <a:pt x="397" y="7"/>
                      <a:pt x="398" y="8"/>
                    </a:cubicBezTo>
                    <a:cubicBezTo>
                      <a:pt x="397" y="8"/>
                      <a:pt x="397" y="7"/>
                      <a:pt x="396" y="7"/>
                    </a:cubicBezTo>
                    <a:cubicBezTo>
                      <a:pt x="396" y="6"/>
                      <a:pt x="396" y="6"/>
                      <a:pt x="396" y="6"/>
                    </a:cubicBezTo>
                    <a:cubicBezTo>
                      <a:pt x="396" y="6"/>
                      <a:pt x="396" y="6"/>
                      <a:pt x="396" y="6"/>
                    </a:cubicBezTo>
                    <a:cubicBezTo>
                      <a:pt x="395" y="5"/>
                      <a:pt x="395" y="6"/>
                      <a:pt x="395" y="7"/>
                    </a:cubicBezTo>
                    <a:cubicBezTo>
                      <a:pt x="396" y="5"/>
                      <a:pt x="395" y="4"/>
                      <a:pt x="393" y="4"/>
                    </a:cubicBezTo>
                    <a:cubicBezTo>
                      <a:pt x="393" y="5"/>
                      <a:pt x="392" y="6"/>
                      <a:pt x="392" y="6"/>
                    </a:cubicBezTo>
                    <a:cubicBezTo>
                      <a:pt x="392" y="6"/>
                      <a:pt x="391" y="6"/>
                      <a:pt x="391" y="7"/>
                    </a:cubicBezTo>
                    <a:cubicBezTo>
                      <a:pt x="391" y="7"/>
                      <a:pt x="391" y="7"/>
                      <a:pt x="392" y="8"/>
                    </a:cubicBezTo>
                    <a:cubicBezTo>
                      <a:pt x="392" y="8"/>
                      <a:pt x="392" y="8"/>
                      <a:pt x="392" y="8"/>
                    </a:cubicBezTo>
                    <a:cubicBezTo>
                      <a:pt x="392" y="8"/>
                      <a:pt x="393" y="8"/>
                      <a:pt x="394" y="9"/>
                    </a:cubicBezTo>
                    <a:cubicBezTo>
                      <a:pt x="394" y="9"/>
                      <a:pt x="394" y="9"/>
                      <a:pt x="394" y="9"/>
                    </a:cubicBezTo>
                    <a:cubicBezTo>
                      <a:pt x="394" y="9"/>
                      <a:pt x="394" y="9"/>
                      <a:pt x="394" y="9"/>
                    </a:cubicBezTo>
                    <a:cubicBezTo>
                      <a:pt x="394" y="9"/>
                      <a:pt x="395" y="9"/>
                      <a:pt x="395" y="9"/>
                    </a:cubicBezTo>
                    <a:cubicBezTo>
                      <a:pt x="395" y="9"/>
                      <a:pt x="395" y="8"/>
                      <a:pt x="395" y="8"/>
                    </a:cubicBezTo>
                    <a:cubicBezTo>
                      <a:pt x="395" y="9"/>
                      <a:pt x="395" y="9"/>
                      <a:pt x="395" y="10"/>
                    </a:cubicBezTo>
                    <a:cubicBezTo>
                      <a:pt x="395" y="10"/>
                      <a:pt x="395" y="11"/>
                      <a:pt x="396" y="11"/>
                    </a:cubicBezTo>
                    <a:cubicBezTo>
                      <a:pt x="397" y="12"/>
                      <a:pt x="397" y="10"/>
                      <a:pt x="399" y="10"/>
                    </a:cubicBezTo>
                    <a:cubicBezTo>
                      <a:pt x="399" y="7"/>
                      <a:pt x="399" y="7"/>
                      <a:pt x="399" y="7"/>
                    </a:cubicBezTo>
                    <a:cubicBezTo>
                      <a:pt x="399" y="6"/>
                      <a:pt x="400" y="6"/>
                      <a:pt x="400" y="6"/>
                    </a:cubicBezTo>
                    <a:cubicBezTo>
                      <a:pt x="401" y="6"/>
                      <a:pt x="400" y="7"/>
                      <a:pt x="401" y="7"/>
                    </a:cubicBezTo>
                    <a:cubicBezTo>
                      <a:pt x="401" y="8"/>
                      <a:pt x="402" y="7"/>
                      <a:pt x="402" y="7"/>
                    </a:cubicBezTo>
                    <a:cubicBezTo>
                      <a:pt x="402" y="8"/>
                      <a:pt x="402" y="8"/>
                      <a:pt x="402" y="8"/>
                    </a:cubicBezTo>
                    <a:cubicBezTo>
                      <a:pt x="402" y="8"/>
                      <a:pt x="401" y="8"/>
                      <a:pt x="401" y="8"/>
                    </a:cubicBezTo>
                    <a:cubicBezTo>
                      <a:pt x="400" y="9"/>
                      <a:pt x="403" y="9"/>
                      <a:pt x="402" y="10"/>
                    </a:cubicBezTo>
                    <a:cubicBezTo>
                      <a:pt x="401" y="10"/>
                      <a:pt x="401" y="9"/>
                      <a:pt x="400" y="8"/>
                    </a:cubicBezTo>
                    <a:cubicBezTo>
                      <a:pt x="399" y="10"/>
                      <a:pt x="400" y="11"/>
                      <a:pt x="401" y="11"/>
                    </a:cubicBezTo>
                    <a:cubicBezTo>
                      <a:pt x="401" y="11"/>
                      <a:pt x="402" y="10"/>
                      <a:pt x="403" y="10"/>
                    </a:cubicBezTo>
                    <a:cubicBezTo>
                      <a:pt x="402" y="11"/>
                      <a:pt x="402" y="12"/>
                      <a:pt x="403" y="12"/>
                    </a:cubicBezTo>
                    <a:cubicBezTo>
                      <a:pt x="403" y="12"/>
                      <a:pt x="403" y="13"/>
                      <a:pt x="403" y="12"/>
                    </a:cubicBezTo>
                    <a:cubicBezTo>
                      <a:pt x="402" y="12"/>
                      <a:pt x="402" y="12"/>
                      <a:pt x="402" y="13"/>
                    </a:cubicBezTo>
                    <a:cubicBezTo>
                      <a:pt x="401" y="14"/>
                      <a:pt x="401" y="14"/>
                      <a:pt x="400" y="14"/>
                    </a:cubicBezTo>
                    <a:cubicBezTo>
                      <a:pt x="400" y="13"/>
                      <a:pt x="400" y="13"/>
                      <a:pt x="400" y="12"/>
                    </a:cubicBezTo>
                    <a:cubicBezTo>
                      <a:pt x="400" y="12"/>
                      <a:pt x="399" y="11"/>
                      <a:pt x="399" y="11"/>
                    </a:cubicBezTo>
                    <a:cubicBezTo>
                      <a:pt x="399" y="11"/>
                      <a:pt x="399" y="10"/>
                      <a:pt x="398" y="10"/>
                    </a:cubicBezTo>
                    <a:cubicBezTo>
                      <a:pt x="398" y="11"/>
                      <a:pt x="398" y="11"/>
                      <a:pt x="398" y="12"/>
                    </a:cubicBezTo>
                    <a:cubicBezTo>
                      <a:pt x="398" y="12"/>
                      <a:pt x="399" y="13"/>
                      <a:pt x="399" y="13"/>
                    </a:cubicBezTo>
                    <a:cubicBezTo>
                      <a:pt x="397" y="13"/>
                      <a:pt x="396" y="12"/>
                      <a:pt x="395" y="13"/>
                    </a:cubicBezTo>
                    <a:cubicBezTo>
                      <a:pt x="395" y="12"/>
                      <a:pt x="395" y="12"/>
                      <a:pt x="395" y="11"/>
                    </a:cubicBezTo>
                    <a:cubicBezTo>
                      <a:pt x="394" y="11"/>
                      <a:pt x="393" y="12"/>
                      <a:pt x="394" y="10"/>
                    </a:cubicBezTo>
                    <a:cubicBezTo>
                      <a:pt x="393" y="10"/>
                      <a:pt x="393" y="11"/>
                      <a:pt x="392" y="10"/>
                    </a:cubicBezTo>
                    <a:cubicBezTo>
                      <a:pt x="391" y="12"/>
                      <a:pt x="394" y="11"/>
                      <a:pt x="393" y="12"/>
                    </a:cubicBezTo>
                    <a:cubicBezTo>
                      <a:pt x="392" y="12"/>
                      <a:pt x="392" y="11"/>
                      <a:pt x="391" y="11"/>
                    </a:cubicBezTo>
                    <a:cubicBezTo>
                      <a:pt x="391" y="12"/>
                      <a:pt x="391" y="12"/>
                      <a:pt x="391" y="12"/>
                    </a:cubicBezTo>
                    <a:cubicBezTo>
                      <a:pt x="391" y="12"/>
                      <a:pt x="390" y="12"/>
                      <a:pt x="390" y="11"/>
                    </a:cubicBezTo>
                    <a:cubicBezTo>
                      <a:pt x="390" y="11"/>
                      <a:pt x="390" y="11"/>
                      <a:pt x="390" y="12"/>
                    </a:cubicBezTo>
                    <a:cubicBezTo>
                      <a:pt x="390" y="13"/>
                      <a:pt x="389" y="13"/>
                      <a:pt x="389" y="13"/>
                    </a:cubicBezTo>
                    <a:cubicBezTo>
                      <a:pt x="389" y="13"/>
                      <a:pt x="389" y="13"/>
                      <a:pt x="388" y="13"/>
                    </a:cubicBezTo>
                    <a:cubicBezTo>
                      <a:pt x="388" y="14"/>
                      <a:pt x="388" y="14"/>
                      <a:pt x="387" y="14"/>
                    </a:cubicBezTo>
                    <a:cubicBezTo>
                      <a:pt x="387" y="13"/>
                      <a:pt x="387" y="13"/>
                      <a:pt x="386" y="13"/>
                    </a:cubicBezTo>
                    <a:cubicBezTo>
                      <a:pt x="386" y="12"/>
                      <a:pt x="386" y="12"/>
                      <a:pt x="385" y="11"/>
                    </a:cubicBezTo>
                    <a:cubicBezTo>
                      <a:pt x="386" y="11"/>
                      <a:pt x="386" y="11"/>
                      <a:pt x="386" y="11"/>
                    </a:cubicBezTo>
                    <a:cubicBezTo>
                      <a:pt x="386" y="9"/>
                      <a:pt x="385" y="10"/>
                      <a:pt x="384" y="9"/>
                    </a:cubicBezTo>
                    <a:cubicBezTo>
                      <a:pt x="384" y="9"/>
                      <a:pt x="385" y="9"/>
                      <a:pt x="385" y="9"/>
                    </a:cubicBezTo>
                    <a:cubicBezTo>
                      <a:pt x="385" y="8"/>
                      <a:pt x="385" y="7"/>
                      <a:pt x="385" y="7"/>
                    </a:cubicBezTo>
                    <a:cubicBezTo>
                      <a:pt x="385" y="6"/>
                      <a:pt x="385" y="8"/>
                      <a:pt x="386" y="7"/>
                    </a:cubicBezTo>
                    <a:cubicBezTo>
                      <a:pt x="386" y="7"/>
                      <a:pt x="386" y="7"/>
                      <a:pt x="386" y="7"/>
                    </a:cubicBezTo>
                    <a:cubicBezTo>
                      <a:pt x="387" y="7"/>
                      <a:pt x="387" y="7"/>
                      <a:pt x="387" y="7"/>
                    </a:cubicBezTo>
                    <a:cubicBezTo>
                      <a:pt x="386" y="6"/>
                      <a:pt x="386" y="5"/>
                      <a:pt x="387" y="5"/>
                    </a:cubicBezTo>
                    <a:cubicBezTo>
                      <a:pt x="386" y="5"/>
                      <a:pt x="384" y="5"/>
                      <a:pt x="385" y="4"/>
                    </a:cubicBezTo>
                    <a:cubicBezTo>
                      <a:pt x="383" y="4"/>
                      <a:pt x="382" y="4"/>
                      <a:pt x="382" y="5"/>
                    </a:cubicBezTo>
                    <a:cubicBezTo>
                      <a:pt x="381" y="4"/>
                      <a:pt x="380" y="4"/>
                      <a:pt x="379" y="3"/>
                    </a:cubicBezTo>
                    <a:cubicBezTo>
                      <a:pt x="378" y="5"/>
                      <a:pt x="376" y="5"/>
                      <a:pt x="375" y="5"/>
                    </a:cubicBezTo>
                    <a:cubicBezTo>
                      <a:pt x="374" y="6"/>
                      <a:pt x="376" y="6"/>
                      <a:pt x="376" y="6"/>
                    </a:cubicBezTo>
                    <a:cubicBezTo>
                      <a:pt x="376" y="6"/>
                      <a:pt x="376" y="7"/>
                      <a:pt x="376" y="7"/>
                    </a:cubicBezTo>
                    <a:cubicBezTo>
                      <a:pt x="377" y="8"/>
                      <a:pt x="377" y="8"/>
                      <a:pt x="378" y="8"/>
                    </a:cubicBezTo>
                    <a:cubicBezTo>
                      <a:pt x="378" y="8"/>
                      <a:pt x="378" y="8"/>
                      <a:pt x="379" y="8"/>
                    </a:cubicBezTo>
                    <a:cubicBezTo>
                      <a:pt x="379" y="9"/>
                      <a:pt x="379" y="9"/>
                      <a:pt x="379" y="9"/>
                    </a:cubicBezTo>
                    <a:cubicBezTo>
                      <a:pt x="379" y="10"/>
                      <a:pt x="379" y="11"/>
                      <a:pt x="378" y="11"/>
                    </a:cubicBezTo>
                    <a:cubicBezTo>
                      <a:pt x="377" y="10"/>
                      <a:pt x="376" y="11"/>
                      <a:pt x="375" y="11"/>
                    </a:cubicBezTo>
                    <a:cubicBezTo>
                      <a:pt x="375" y="11"/>
                      <a:pt x="377" y="10"/>
                      <a:pt x="376" y="8"/>
                    </a:cubicBezTo>
                    <a:cubicBezTo>
                      <a:pt x="375" y="8"/>
                      <a:pt x="373" y="8"/>
                      <a:pt x="374" y="8"/>
                    </a:cubicBezTo>
                    <a:cubicBezTo>
                      <a:pt x="373" y="8"/>
                      <a:pt x="373" y="7"/>
                      <a:pt x="372" y="7"/>
                    </a:cubicBezTo>
                    <a:cubicBezTo>
                      <a:pt x="372" y="7"/>
                      <a:pt x="373" y="6"/>
                      <a:pt x="372" y="6"/>
                    </a:cubicBezTo>
                    <a:cubicBezTo>
                      <a:pt x="371" y="6"/>
                      <a:pt x="371" y="7"/>
                      <a:pt x="370" y="7"/>
                    </a:cubicBezTo>
                    <a:cubicBezTo>
                      <a:pt x="370" y="7"/>
                      <a:pt x="370" y="7"/>
                      <a:pt x="370" y="7"/>
                    </a:cubicBezTo>
                    <a:cubicBezTo>
                      <a:pt x="370" y="6"/>
                      <a:pt x="369" y="5"/>
                      <a:pt x="369" y="5"/>
                    </a:cubicBezTo>
                    <a:cubicBezTo>
                      <a:pt x="367" y="5"/>
                      <a:pt x="367" y="4"/>
                      <a:pt x="366" y="4"/>
                    </a:cubicBezTo>
                    <a:cubicBezTo>
                      <a:pt x="365" y="4"/>
                      <a:pt x="365" y="5"/>
                      <a:pt x="364" y="5"/>
                    </a:cubicBezTo>
                    <a:cubicBezTo>
                      <a:pt x="364" y="5"/>
                      <a:pt x="364" y="3"/>
                      <a:pt x="363" y="4"/>
                    </a:cubicBezTo>
                    <a:cubicBezTo>
                      <a:pt x="362" y="4"/>
                      <a:pt x="362" y="5"/>
                      <a:pt x="361" y="5"/>
                    </a:cubicBezTo>
                    <a:cubicBezTo>
                      <a:pt x="360" y="2"/>
                      <a:pt x="359" y="4"/>
                      <a:pt x="357" y="2"/>
                    </a:cubicBezTo>
                    <a:cubicBezTo>
                      <a:pt x="358" y="2"/>
                      <a:pt x="358" y="2"/>
                      <a:pt x="358" y="2"/>
                    </a:cubicBezTo>
                    <a:cubicBezTo>
                      <a:pt x="356" y="1"/>
                      <a:pt x="357" y="3"/>
                      <a:pt x="356" y="3"/>
                    </a:cubicBezTo>
                    <a:cubicBezTo>
                      <a:pt x="358" y="4"/>
                      <a:pt x="360" y="4"/>
                      <a:pt x="360" y="6"/>
                    </a:cubicBezTo>
                    <a:cubicBezTo>
                      <a:pt x="361" y="6"/>
                      <a:pt x="363" y="5"/>
                      <a:pt x="362" y="6"/>
                    </a:cubicBezTo>
                    <a:cubicBezTo>
                      <a:pt x="362" y="6"/>
                      <a:pt x="362" y="6"/>
                      <a:pt x="362" y="7"/>
                    </a:cubicBezTo>
                    <a:cubicBezTo>
                      <a:pt x="361" y="6"/>
                      <a:pt x="360" y="6"/>
                      <a:pt x="360" y="6"/>
                    </a:cubicBezTo>
                    <a:cubicBezTo>
                      <a:pt x="359" y="6"/>
                      <a:pt x="359" y="6"/>
                      <a:pt x="359" y="7"/>
                    </a:cubicBezTo>
                    <a:cubicBezTo>
                      <a:pt x="359" y="7"/>
                      <a:pt x="358" y="7"/>
                      <a:pt x="358" y="7"/>
                    </a:cubicBezTo>
                    <a:cubicBezTo>
                      <a:pt x="358" y="6"/>
                      <a:pt x="358" y="5"/>
                      <a:pt x="357" y="5"/>
                    </a:cubicBezTo>
                    <a:cubicBezTo>
                      <a:pt x="358" y="5"/>
                      <a:pt x="358" y="5"/>
                      <a:pt x="358" y="5"/>
                    </a:cubicBezTo>
                    <a:cubicBezTo>
                      <a:pt x="358" y="5"/>
                      <a:pt x="358" y="5"/>
                      <a:pt x="357" y="5"/>
                    </a:cubicBezTo>
                    <a:cubicBezTo>
                      <a:pt x="357" y="4"/>
                      <a:pt x="357" y="4"/>
                      <a:pt x="357" y="4"/>
                    </a:cubicBezTo>
                    <a:cubicBezTo>
                      <a:pt x="357" y="4"/>
                      <a:pt x="357" y="5"/>
                      <a:pt x="357" y="6"/>
                    </a:cubicBezTo>
                    <a:cubicBezTo>
                      <a:pt x="357" y="6"/>
                      <a:pt x="356" y="5"/>
                      <a:pt x="356" y="6"/>
                    </a:cubicBezTo>
                    <a:cubicBezTo>
                      <a:pt x="356" y="6"/>
                      <a:pt x="356" y="7"/>
                      <a:pt x="355" y="7"/>
                    </a:cubicBezTo>
                    <a:cubicBezTo>
                      <a:pt x="354" y="6"/>
                      <a:pt x="356" y="6"/>
                      <a:pt x="355" y="5"/>
                    </a:cubicBezTo>
                    <a:cubicBezTo>
                      <a:pt x="355" y="4"/>
                      <a:pt x="354" y="5"/>
                      <a:pt x="354" y="5"/>
                    </a:cubicBezTo>
                    <a:cubicBezTo>
                      <a:pt x="354" y="5"/>
                      <a:pt x="354" y="4"/>
                      <a:pt x="354" y="4"/>
                    </a:cubicBezTo>
                    <a:cubicBezTo>
                      <a:pt x="354" y="4"/>
                      <a:pt x="353" y="4"/>
                      <a:pt x="353" y="4"/>
                    </a:cubicBezTo>
                    <a:cubicBezTo>
                      <a:pt x="353" y="4"/>
                      <a:pt x="353" y="3"/>
                      <a:pt x="352" y="3"/>
                    </a:cubicBezTo>
                    <a:cubicBezTo>
                      <a:pt x="352" y="3"/>
                      <a:pt x="351" y="3"/>
                      <a:pt x="352" y="3"/>
                    </a:cubicBezTo>
                    <a:cubicBezTo>
                      <a:pt x="352" y="3"/>
                      <a:pt x="353" y="3"/>
                      <a:pt x="352" y="4"/>
                    </a:cubicBezTo>
                    <a:cubicBezTo>
                      <a:pt x="351" y="5"/>
                      <a:pt x="350" y="3"/>
                      <a:pt x="349" y="2"/>
                    </a:cubicBezTo>
                    <a:cubicBezTo>
                      <a:pt x="349" y="3"/>
                      <a:pt x="349" y="4"/>
                      <a:pt x="349" y="4"/>
                    </a:cubicBezTo>
                    <a:cubicBezTo>
                      <a:pt x="347" y="4"/>
                      <a:pt x="347" y="4"/>
                      <a:pt x="346" y="3"/>
                    </a:cubicBezTo>
                    <a:cubicBezTo>
                      <a:pt x="346" y="3"/>
                      <a:pt x="347" y="2"/>
                      <a:pt x="346" y="2"/>
                    </a:cubicBezTo>
                    <a:cubicBezTo>
                      <a:pt x="346" y="3"/>
                      <a:pt x="345" y="3"/>
                      <a:pt x="344" y="3"/>
                    </a:cubicBezTo>
                    <a:cubicBezTo>
                      <a:pt x="344" y="4"/>
                      <a:pt x="343" y="4"/>
                      <a:pt x="343" y="5"/>
                    </a:cubicBezTo>
                    <a:cubicBezTo>
                      <a:pt x="343" y="4"/>
                      <a:pt x="342" y="4"/>
                      <a:pt x="341" y="4"/>
                    </a:cubicBezTo>
                    <a:cubicBezTo>
                      <a:pt x="340" y="4"/>
                      <a:pt x="340" y="7"/>
                      <a:pt x="341" y="8"/>
                    </a:cubicBezTo>
                    <a:cubicBezTo>
                      <a:pt x="340" y="8"/>
                      <a:pt x="340" y="7"/>
                      <a:pt x="340" y="7"/>
                    </a:cubicBezTo>
                    <a:cubicBezTo>
                      <a:pt x="340" y="8"/>
                      <a:pt x="340" y="8"/>
                      <a:pt x="340" y="8"/>
                    </a:cubicBezTo>
                    <a:cubicBezTo>
                      <a:pt x="340" y="8"/>
                      <a:pt x="339" y="8"/>
                      <a:pt x="339" y="8"/>
                    </a:cubicBezTo>
                    <a:cubicBezTo>
                      <a:pt x="338" y="8"/>
                      <a:pt x="339" y="7"/>
                      <a:pt x="339" y="7"/>
                    </a:cubicBezTo>
                    <a:cubicBezTo>
                      <a:pt x="339" y="6"/>
                      <a:pt x="338" y="6"/>
                      <a:pt x="337" y="6"/>
                    </a:cubicBezTo>
                    <a:cubicBezTo>
                      <a:pt x="337" y="6"/>
                      <a:pt x="337" y="6"/>
                      <a:pt x="337" y="6"/>
                    </a:cubicBezTo>
                    <a:cubicBezTo>
                      <a:pt x="337" y="6"/>
                      <a:pt x="337" y="6"/>
                      <a:pt x="337" y="6"/>
                    </a:cubicBezTo>
                    <a:cubicBezTo>
                      <a:pt x="337" y="5"/>
                      <a:pt x="338" y="6"/>
                      <a:pt x="338" y="5"/>
                    </a:cubicBezTo>
                    <a:cubicBezTo>
                      <a:pt x="337" y="5"/>
                      <a:pt x="337" y="5"/>
                      <a:pt x="338" y="4"/>
                    </a:cubicBezTo>
                    <a:cubicBezTo>
                      <a:pt x="337" y="4"/>
                      <a:pt x="337" y="5"/>
                      <a:pt x="336" y="5"/>
                    </a:cubicBezTo>
                    <a:cubicBezTo>
                      <a:pt x="336" y="3"/>
                      <a:pt x="334" y="3"/>
                      <a:pt x="332" y="3"/>
                    </a:cubicBezTo>
                    <a:cubicBezTo>
                      <a:pt x="332" y="4"/>
                      <a:pt x="334" y="4"/>
                      <a:pt x="333" y="6"/>
                    </a:cubicBezTo>
                    <a:cubicBezTo>
                      <a:pt x="332" y="6"/>
                      <a:pt x="333" y="6"/>
                      <a:pt x="333" y="7"/>
                    </a:cubicBezTo>
                    <a:cubicBezTo>
                      <a:pt x="333" y="7"/>
                      <a:pt x="332" y="7"/>
                      <a:pt x="332" y="8"/>
                    </a:cubicBezTo>
                    <a:cubicBezTo>
                      <a:pt x="333" y="9"/>
                      <a:pt x="334" y="8"/>
                      <a:pt x="334" y="8"/>
                    </a:cubicBezTo>
                    <a:cubicBezTo>
                      <a:pt x="335" y="9"/>
                      <a:pt x="334" y="9"/>
                      <a:pt x="334" y="9"/>
                    </a:cubicBezTo>
                    <a:cubicBezTo>
                      <a:pt x="334" y="10"/>
                      <a:pt x="334" y="10"/>
                      <a:pt x="334" y="10"/>
                    </a:cubicBezTo>
                    <a:cubicBezTo>
                      <a:pt x="333" y="11"/>
                      <a:pt x="332" y="11"/>
                      <a:pt x="331" y="12"/>
                    </a:cubicBezTo>
                    <a:cubicBezTo>
                      <a:pt x="331" y="12"/>
                      <a:pt x="330" y="12"/>
                      <a:pt x="331" y="11"/>
                    </a:cubicBezTo>
                    <a:cubicBezTo>
                      <a:pt x="331" y="11"/>
                      <a:pt x="331" y="11"/>
                      <a:pt x="330" y="11"/>
                    </a:cubicBezTo>
                    <a:cubicBezTo>
                      <a:pt x="330" y="11"/>
                      <a:pt x="330" y="10"/>
                      <a:pt x="330" y="10"/>
                    </a:cubicBezTo>
                    <a:cubicBezTo>
                      <a:pt x="331" y="10"/>
                      <a:pt x="332" y="10"/>
                      <a:pt x="332" y="8"/>
                    </a:cubicBezTo>
                    <a:cubicBezTo>
                      <a:pt x="331" y="9"/>
                      <a:pt x="331" y="8"/>
                      <a:pt x="331" y="7"/>
                    </a:cubicBezTo>
                    <a:cubicBezTo>
                      <a:pt x="331" y="8"/>
                      <a:pt x="330" y="8"/>
                      <a:pt x="330" y="8"/>
                    </a:cubicBezTo>
                    <a:cubicBezTo>
                      <a:pt x="330" y="8"/>
                      <a:pt x="330" y="8"/>
                      <a:pt x="330" y="8"/>
                    </a:cubicBezTo>
                    <a:cubicBezTo>
                      <a:pt x="329" y="8"/>
                      <a:pt x="329" y="8"/>
                      <a:pt x="329" y="7"/>
                    </a:cubicBezTo>
                    <a:cubicBezTo>
                      <a:pt x="329" y="7"/>
                      <a:pt x="330" y="6"/>
                      <a:pt x="328" y="6"/>
                    </a:cubicBezTo>
                    <a:cubicBezTo>
                      <a:pt x="328" y="6"/>
                      <a:pt x="328" y="7"/>
                      <a:pt x="327" y="7"/>
                    </a:cubicBezTo>
                    <a:cubicBezTo>
                      <a:pt x="327" y="7"/>
                      <a:pt x="327" y="7"/>
                      <a:pt x="327" y="7"/>
                    </a:cubicBezTo>
                    <a:cubicBezTo>
                      <a:pt x="326" y="7"/>
                      <a:pt x="326" y="7"/>
                      <a:pt x="325" y="7"/>
                    </a:cubicBezTo>
                    <a:cubicBezTo>
                      <a:pt x="325" y="8"/>
                      <a:pt x="325" y="8"/>
                      <a:pt x="325" y="8"/>
                    </a:cubicBezTo>
                    <a:cubicBezTo>
                      <a:pt x="325" y="8"/>
                      <a:pt x="325" y="9"/>
                      <a:pt x="324" y="9"/>
                    </a:cubicBezTo>
                    <a:cubicBezTo>
                      <a:pt x="324" y="9"/>
                      <a:pt x="324" y="9"/>
                      <a:pt x="324" y="8"/>
                    </a:cubicBezTo>
                    <a:cubicBezTo>
                      <a:pt x="324" y="9"/>
                      <a:pt x="323" y="9"/>
                      <a:pt x="323" y="9"/>
                    </a:cubicBezTo>
                    <a:cubicBezTo>
                      <a:pt x="323" y="9"/>
                      <a:pt x="322" y="9"/>
                      <a:pt x="322" y="8"/>
                    </a:cubicBezTo>
                    <a:cubicBezTo>
                      <a:pt x="322" y="7"/>
                      <a:pt x="323" y="5"/>
                      <a:pt x="322" y="5"/>
                    </a:cubicBezTo>
                    <a:cubicBezTo>
                      <a:pt x="321" y="7"/>
                      <a:pt x="320" y="5"/>
                      <a:pt x="320" y="4"/>
                    </a:cubicBezTo>
                    <a:cubicBezTo>
                      <a:pt x="320" y="4"/>
                      <a:pt x="319" y="5"/>
                      <a:pt x="318" y="5"/>
                    </a:cubicBezTo>
                    <a:cubicBezTo>
                      <a:pt x="318" y="5"/>
                      <a:pt x="317" y="3"/>
                      <a:pt x="317" y="3"/>
                    </a:cubicBezTo>
                    <a:cubicBezTo>
                      <a:pt x="318" y="3"/>
                      <a:pt x="318" y="2"/>
                      <a:pt x="318" y="2"/>
                    </a:cubicBezTo>
                    <a:cubicBezTo>
                      <a:pt x="318" y="2"/>
                      <a:pt x="317" y="2"/>
                      <a:pt x="316" y="2"/>
                    </a:cubicBezTo>
                    <a:cubicBezTo>
                      <a:pt x="316" y="2"/>
                      <a:pt x="316" y="2"/>
                      <a:pt x="316" y="3"/>
                    </a:cubicBezTo>
                    <a:cubicBezTo>
                      <a:pt x="316" y="3"/>
                      <a:pt x="317" y="3"/>
                      <a:pt x="317" y="3"/>
                    </a:cubicBezTo>
                    <a:cubicBezTo>
                      <a:pt x="316" y="4"/>
                      <a:pt x="316" y="5"/>
                      <a:pt x="317" y="6"/>
                    </a:cubicBezTo>
                    <a:cubicBezTo>
                      <a:pt x="317" y="6"/>
                      <a:pt x="317" y="6"/>
                      <a:pt x="318" y="6"/>
                    </a:cubicBezTo>
                    <a:cubicBezTo>
                      <a:pt x="318" y="6"/>
                      <a:pt x="318" y="7"/>
                      <a:pt x="318" y="7"/>
                    </a:cubicBezTo>
                    <a:cubicBezTo>
                      <a:pt x="317" y="7"/>
                      <a:pt x="317" y="8"/>
                      <a:pt x="316" y="7"/>
                    </a:cubicBezTo>
                    <a:cubicBezTo>
                      <a:pt x="316" y="7"/>
                      <a:pt x="316" y="7"/>
                      <a:pt x="316" y="7"/>
                    </a:cubicBezTo>
                    <a:cubicBezTo>
                      <a:pt x="317" y="6"/>
                      <a:pt x="314" y="7"/>
                      <a:pt x="315" y="6"/>
                    </a:cubicBezTo>
                    <a:cubicBezTo>
                      <a:pt x="313" y="5"/>
                      <a:pt x="314" y="7"/>
                      <a:pt x="313" y="7"/>
                    </a:cubicBezTo>
                    <a:cubicBezTo>
                      <a:pt x="313" y="8"/>
                      <a:pt x="315" y="7"/>
                      <a:pt x="315" y="8"/>
                    </a:cubicBezTo>
                    <a:cubicBezTo>
                      <a:pt x="315" y="9"/>
                      <a:pt x="314" y="8"/>
                      <a:pt x="314" y="8"/>
                    </a:cubicBezTo>
                    <a:cubicBezTo>
                      <a:pt x="314" y="7"/>
                      <a:pt x="312" y="8"/>
                      <a:pt x="312" y="6"/>
                    </a:cubicBezTo>
                    <a:cubicBezTo>
                      <a:pt x="315" y="7"/>
                      <a:pt x="314" y="5"/>
                      <a:pt x="314" y="4"/>
                    </a:cubicBezTo>
                    <a:cubicBezTo>
                      <a:pt x="314" y="4"/>
                      <a:pt x="316" y="4"/>
                      <a:pt x="316" y="3"/>
                    </a:cubicBezTo>
                    <a:cubicBezTo>
                      <a:pt x="314" y="3"/>
                      <a:pt x="313" y="4"/>
                      <a:pt x="312" y="5"/>
                    </a:cubicBezTo>
                    <a:cubicBezTo>
                      <a:pt x="311" y="4"/>
                      <a:pt x="311" y="5"/>
                      <a:pt x="310" y="6"/>
                    </a:cubicBezTo>
                    <a:cubicBezTo>
                      <a:pt x="311" y="6"/>
                      <a:pt x="310" y="5"/>
                      <a:pt x="310" y="6"/>
                    </a:cubicBezTo>
                    <a:cubicBezTo>
                      <a:pt x="310" y="6"/>
                      <a:pt x="310" y="6"/>
                      <a:pt x="310" y="7"/>
                    </a:cubicBezTo>
                    <a:cubicBezTo>
                      <a:pt x="309" y="7"/>
                      <a:pt x="309" y="7"/>
                      <a:pt x="309" y="7"/>
                    </a:cubicBezTo>
                    <a:cubicBezTo>
                      <a:pt x="308" y="8"/>
                      <a:pt x="307" y="6"/>
                      <a:pt x="307" y="7"/>
                    </a:cubicBezTo>
                    <a:cubicBezTo>
                      <a:pt x="306" y="7"/>
                      <a:pt x="307" y="7"/>
                      <a:pt x="306" y="7"/>
                    </a:cubicBezTo>
                    <a:cubicBezTo>
                      <a:pt x="306" y="7"/>
                      <a:pt x="306" y="7"/>
                      <a:pt x="306" y="7"/>
                    </a:cubicBezTo>
                    <a:cubicBezTo>
                      <a:pt x="307" y="7"/>
                      <a:pt x="308" y="6"/>
                      <a:pt x="308" y="6"/>
                    </a:cubicBezTo>
                    <a:cubicBezTo>
                      <a:pt x="309" y="5"/>
                      <a:pt x="308" y="5"/>
                      <a:pt x="308" y="5"/>
                    </a:cubicBezTo>
                    <a:cubicBezTo>
                      <a:pt x="309" y="4"/>
                      <a:pt x="310" y="5"/>
                      <a:pt x="310" y="3"/>
                    </a:cubicBezTo>
                    <a:cubicBezTo>
                      <a:pt x="308" y="3"/>
                      <a:pt x="305" y="6"/>
                      <a:pt x="306" y="4"/>
                    </a:cubicBezTo>
                    <a:cubicBezTo>
                      <a:pt x="305" y="3"/>
                      <a:pt x="305" y="5"/>
                      <a:pt x="303" y="5"/>
                    </a:cubicBezTo>
                    <a:cubicBezTo>
                      <a:pt x="303" y="5"/>
                      <a:pt x="303" y="6"/>
                      <a:pt x="303" y="6"/>
                    </a:cubicBezTo>
                    <a:cubicBezTo>
                      <a:pt x="302" y="4"/>
                      <a:pt x="304" y="5"/>
                      <a:pt x="304" y="4"/>
                    </a:cubicBezTo>
                    <a:cubicBezTo>
                      <a:pt x="303" y="4"/>
                      <a:pt x="303" y="4"/>
                      <a:pt x="302" y="4"/>
                    </a:cubicBezTo>
                    <a:cubicBezTo>
                      <a:pt x="303" y="6"/>
                      <a:pt x="301" y="6"/>
                      <a:pt x="301" y="7"/>
                    </a:cubicBezTo>
                    <a:cubicBezTo>
                      <a:pt x="301" y="7"/>
                      <a:pt x="301" y="7"/>
                      <a:pt x="301" y="7"/>
                    </a:cubicBezTo>
                    <a:cubicBezTo>
                      <a:pt x="301" y="7"/>
                      <a:pt x="300" y="8"/>
                      <a:pt x="300" y="8"/>
                    </a:cubicBezTo>
                    <a:cubicBezTo>
                      <a:pt x="299" y="8"/>
                      <a:pt x="299" y="7"/>
                      <a:pt x="298" y="7"/>
                    </a:cubicBezTo>
                    <a:cubicBezTo>
                      <a:pt x="298" y="7"/>
                      <a:pt x="298" y="8"/>
                      <a:pt x="298" y="8"/>
                    </a:cubicBezTo>
                    <a:cubicBezTo>
                      <a:pt x="298" y="8"/>
                      <a:pt x="298" y="7"/>
                      <a:pt x="298" y="7"/>
                    </a:cubicBezTo>
                    <a:cubicBezTo>
                      <a:pt x="298" y="8"/>
                      <a:pt x="297" y="8"/>
                      <a:pt x="297" y="8"/>
                    </a:cubicBezTo>
                    <a:cubicBezTo>
                      <a:pt x="297" y="8"/>
                      <a:pt x="297" y="7"/>
                      <a:pt x="296" y="7"/>
                    </a:cubicBezTo>
                    <a:cubicBezTo>
                      <a:pt x="296" y="7"/>
                      <a:pt x="296" y="7"/>
                      <a:pt x="296" y="6"/>
                    </a:cubicBezTo>
                    <a:cubicBezTo>
                      <a:pt x="297" y="7"/>
                      <a:pt x="297" y="7"/>
                      <a:pt x="298" y="7"/>
                    </a:cubicBezTo>
                    <a:cubicBezTo>
                      <a:pt x="299" y="7"/>
                      <a:pt x="299" y="5"/>
                      <a:pt x="299" y="3"/>
                    </a:cubicBezTo>
                    <a:cubicBezTo>
                      <a:pt x="298" y="3"/>
                      <a:pt x="297" y="4"/>
                      <a:pt x="297" y="4"/>
                    </a:cubicBezTo>
                    <a:cubicBezTo>
                      <a:pt x="297" y="4"/>
                      <a:pt x="296" y="3"/>
                      <a:pt x="296" y="3"/>
                    </a:cubicBezTo>
                    <a:cubicBezTo>
                      <a:pt x="296" y="3"/>
                      <a:pt x="295" y="3"/>
                      <a:pt x="295" y="3"/>
                    </a:cubicBezTo>
                    <a:cubicBezTo>
                      <a:pt x="295" y="3"/>
                      <a:pt x="295" y="4"/>
                      <a:pt x="295" y="4"/>
                    </a:cubicBezTo>
                    <a:cubicBezTo>
                      <a:pt x="295" y="4"/>
                      <a:pt x="292" y="3"/>
                      <a:pt x="292" y="4"/>
                    </a:cubicBezTo>
                    <a:cubicBezTo>
                      <a:pt x="293" y="5"/>
                      <a:pt x="295" y="5"/>
                      <a:pt x="296" y="5"/>
                    </a:cubicBezTo>
                    <a:cubicBezTo>
                      <a:pt x="296" y="5"/>
                      <a:pt x="296" y="6"/>
                      <a:pt x="296" y="6"/>
                    </a:cubicBezTo>
                    <a:cubicBezTo>
                      <a:pt x="296" y="6"/>
                      <a:pt x="295" y="7"/>
                      <a:pt x="294" y="7"/>
                    </a:cubicBezTo>
                    <a:cubicBezTo>
                      <a:pt x="294" y="7"/>
                      <a:pt x="294" y="7"/>
                      <a:pt x="293" y="7"/>
                    </a:cubicBezTo>
                    <a:cubicBezTo>
                      <a:pt x="292" y="7"/>
                      <a:pt x="293" y="7"/>
                      <a:pt x="294" y="7"/>
                    </a:cubicBezTo>
                    <a:cubicBezTo>
                      <a:pt x="294" y="7"/>
                      <a:pt x="294" y="7"/>
                      <a:pt x="294" y="7"/>
                    </a:cubicBezTo>
                    <a:cubicBezTo>
                      <a:pt x="294" y="6"/>
                      <a:pt x="294" y="6"/>
                      <a:pt x="294" y="6"/>
                    </a:cubicBezTo>
                    <a:cubicBezTo>
                      <a:pt x="294" y="6"/>
                      <a:pt x="294" y="6"/>
                      <a:pt x="294" y="6"/>
                    </a:cubicBezTo>
                    <a:cubicBezTo>
                      <a:pt x="294" y="6"/>
                      <a:pt x="294" y="6"/>
                      <a:pt x="294" y="6"/>
                    </a:cubicBezTo>
                    <a:cubicBezTo>
                      <a:pt x="293" y="5"/>
                      <a:pt x="292" y="5"/>
                      <a:pt x="292" y="6"/>
                    </a:cubicBezTo>
                    <a:cubicBezTo>
                      <a:pt x="292" y="6"/>
                      <a:pt x="292" y="6"/>
                      <a:pt x="292" y="6"/>
                    </a:cubicBezTo>
                    <a:cubicBezTo>
                      <a:pt x="292" y="5"/>
                      <a:pt x="292" y="4"/>
                      <a:pt x="292" y="3"/>
                    </a:cubicBezTo>
                    <a:cubicBezTo>
                      <a:pt x="290" y="3"/>
                      <a:pt x="289" y="4"/>
                      <a:pt x="289" y="5"/>
                    </a:cubicBezTo>
                    <a:cubicBezTo>
                      <a:pt x="288" y="3"/>
                      <a:pt x="287" y="5"/>
                      <a:pt x="285" y="5"/>
                    </a:cubicBezTo>
                    <a:cubicBezTo>
                      <a:pt x="285" y="5"/>
                      <a:pt x="285" y="5"/>
                      <a:pt x="285" y="5"/>
                    </a:cubicBezTo>
                    <a:cubicBezTo>
                      <a:pt x="285" y="6"/>
                      <a:pt x="285" y="6"/>
                      <a:pt x="285" y="7"/>
                    </a:cubicBezTo>
                    <a:cubicBezTo>
                      <a:pt x="285" y="8"/>
                      <a:pt x="285" y="7"/>
                      <a:pt x="284" y="7"/>
                    </a:cubicBezTo>
                    <a:cubicBezTo>
                      <a:pt x="284" y="7"/>
                      <a:pt x="284" y="7"/>
                      <a:pt x="283" y="7"/>
                    </a:cubicBezTo>
                    <a:cubicBezTo>
                      <a:pt x="283" y="8"/>
                      <a:pt x="283" y="7"/>
                      <a:pt x="283" y="7"/>
                    </a:cubicBezTo>
                    <a:cubicBezTo>
                      <a:pt x="283" y="7"/>
                      <a:pt x="283" y="7"/>
                      <a:pt x="283" y="7"/>
                    </a:cubicBezTo>
                    <a:cubicBezTo>
                      <a:pt x="283" y="6"/>
                      <a:pt x="282" y="7"/>
                      <a:pt x="282" y="6"/>
                    </a:cubicBezTo>
                    <a:cubicBezTo>
                      <a:pt x="283" y="6"/>
                      <a:pt x="283" y="5"/>
                      <a:pt x="284" y="6"/>
                    </a:cubicBezTo>
                    <a:cubicBezTo>
                      <a:pt x="284" y="5"/>
                      <a:pt x="284" y="5"/>
                      <a:pt x="285" y="4"/>
                    </a:cubicBezTo>
                    <a:cubicBezTo>
                      <a:pt x="284" y="4"/>
                      <a:pt x="285" y="1"/>
                      <a:pt x="283" y="2"/>
                    </a:cubicBezTo>
                    <a:cubicBezTo>
                      <a:pt x="283" y="3"/>
                      <a:pt x="283" y="3"/>
                      <a:pt x="283" y="4"/>
                    </a:cubicBezTo>
                    <a:cubicBezTo>
                      <a:pt x="283" y="4"/>
                      <a:pt x="284" y="4"/>
                      <a:pt x="284" y="5"/>
                    </a:cubicBezTo>
                    <a:cubicBezTo>
                      <a:pt x="283" y="4"/>
                      <a:pt x="282" y="6"/>
                      <a:pt x="282" y="4"/>
                    </a:cubicBezTo>
                    <a:cubicBezTo>
                      <a:pt x="282" y="4"/>
                      <a:pt x="283" y="3"/>
                      <a:pt x="282" y="3"/>
                    </a:cubicBezTo>
                    <a:cubicBezTo>
                      <a:pt x="282" y="4"/>
                      <a:pt x="280" y="3"/>
                      <a:pt x="280" y="4"/>
                    </a:cubicBezTo>
                    <a:cubicBezTo>
                      <a:pt x="281" y="4"/>
                      <a:pt x="280" y="5"/>
                      <a:pt x="280" y="5"/>
                    </a:cubicBezTo>
                    <a:cubicBezTo>
                      <a:pt x="281" y="5"/>
                      <a:pt x="281" y="5"/>
                      <a:pt x="281" y="7"/>
                    </a:cubicBezTo>
                    <a:cubicBezTo>
                      <a:pt x="280" y="6"/>
                      <a:pt x="281" y="8"/>
                      <a:pt x="280" y="8"/>
                    </a:cubicBezTo>
                    <a:cubicBezTo>
                      <a:pt x="280" y="8"/>
                      <a:pt x="279" y="8"/>
                      <a:pt x="279" y="8"/>
                    </a:cubicBezTo>
                    <a:cubicBezTo>
                      <a:pt x="279" y="8"/>
                      <a:pt x="279" y="7"/>
                      <a:pt x="278" y="7"/>
                    </a:cubicBezTo>
                    <a:cubicBezTo>
                      <a:pt x="278" y="7"/>
                      <a:pt x="278" y="7"/>
                      <a:pt x="278" y="7"/>
                    </a:cubicBezTo>
                    <a:cubicBezTo>
                      <a:pt x="278" y="6"/>
                      <a:pt x="278" y="5"/>
                      <a:pt x="279" y="5"/>
                    </a:cubicBezTo>
                    <a:cubicBezTo>
                      <a:pt x="279" y="5"/>
                      <a:pt x="280" y="5"/>
                      <a:pt x="280" y="4"/>
                    </a:cubicBezTo>
                    <a:cubicBezTo>
                      <a:pt x="279" y="4"/>
                      <a:pt x="279" y="2"/>
                      <a:pt x="278" y="2"/>
                    </a:cubicBezTo>
                    <a:cubicBezTo>
                      <a:pt x="278" y="2"/>
                      <a:pt x="277" y="3"/>
                      <a:pt x="276" y="3"/>
                    </a:cubicBezTo>
                    <a:cubicBezTo>
                      <a:pt x="276" y="2"/>
                      <a:pt x="276" y="1"/>
                      <a:pt x="275" y="1"/>
                    </a:cubicBezTo>
                    <a:cubicBezTo>
                      <a:pt x="275" y="2"/>
                      <a:pt x="274" y="1"/>
                      <a:pt x="273" y="1"/>
                    </a:cubicBezTo>
                    <a:cubicBezTo>
                      <a:pt x="272" y="2"/>
                      <a:pt x="274" y="2"/>
                      <a:pt x="273" y="3"/>
                    </a:cubicBezTo>
                    <a:cubicBezTo>
                      <a:pt x="271" y="3"/>
                      <a:pt x="272" y="1"/>
                      <a:pt x="270" y="2"/>
                    </a:cubicBezTo>
                    <a:cubicBezTo>
                      <a:pt x="271" y="4"/>
                      <a:pt x="270" y="4"/>
                      <a:pt x="270" y="6"/>
                    </a:cubicBezTo>
                    <a:cubicBezTo>
                      <a:pt x="271" y="6"/>
                      <a:pt x="271" y="6"/>
                      <a:pt x="272" y="6"/>
                    </a:cubicBezTo>
                    <a:cubicBezTo>
                      <a:pt x="271" y="7"/>
                      <a:pt x="272" y="8"/>
                      <a:pt x="274" y="7"/>
                    </a:cubicBezTo>
                    <a:cubicBezTo>
                      <a:pt x="275" y="6"/>
                      <a:pt x="274" y="6"/>
                      <a:pt x="275" y="6"/>
                    </a:cubicBezTo>
                    <a:cubicBezTo>
                      <a:pt x="276" y="6"/>
                      <a:pt x="276" y="6"/>
                      <a:pt x="277" y="6"/>
                    </a:cubicBezTo>
                    <a:cubicBezTo>
                      <a:pt x="277" y="6"/>
                      <a:pt x="277" y="6"/>
                      <a:pt x="277" y="6"/>
                    </a:cubicBezTo>
                    <a:cubicBezTo>
                      <a:pt x="276" y="6"/>
                      <a:pt x="275" y="7"/>
                      <a:pt x="274" y="8"/>
                    </a:cubicBezTo>
                    <a:cubicBezTo>
                      <a:pt x="275" y="8"/>
                      <a:pt x="275" y="8"/>
                      <a:pt x="275" y="8"/>
                    </a:cubicBezTo>
                    <a:cubicBezTo>
                      <a:pt x="275" y="8"/>
                      <a:pt x="275" y="8"/>
                      <a:pt x="275" y="9"/>
                    </a:cubicBezTo>
                    <a:cubicBezTo>
                      <a:pt x="273" y="9"/>
                      <a:pt x="273" y="7"/>
                      <a:pt x="272" y="7"/>
                    </a:cubicBezTo>
                    <a:cubicBezTo>
                      <a:pt x="272" y="8"/>
                      <a:pt x="272" y="10"/>
                      <a:pt x="273" y="9"/>
                    </a:cubicBezTo>
                    <a:cubicBezTo>
                      <a:pt x="273" y="10"/>
                      <a:pt x="272" y="10"/>
                      <a:pt x="272" y="10"/>
                    </a:cubicBezTo>
                    <a:cubicBezTo>
                      <a:pt x="272" y="10"/>
                      <a:pt x="271" y="10"/>
                      <a:pt x="271" y="10"/>
                    </a:cubicBezTo>
                    <a:cubicBezTo>
                      <a:pt x="271" y="9"/>
                      <a:pt x="271" y="8"/>
                      <a:pt x="271" y="8"/>
                    </a:cubicBezTo>
                    <a:cubicBezTo>
                      <a:pt x="270" y="8"/>
                      <a:pt x="270" y="8"/>
                      <a:pt x="269" y="8"/>
                    </a:cubicBezTo>
                    <a:cubicBezTo>
                      <a:pt x="269" y="8"/>
                      <a:pt x="269" y="8"/>
                      <a:pt x="269" y="7"/>
                    </a:cubicBezTo>
                    <a:cubicBezTo>
                      <a:pt x="267" y="8"/>
                      <a:pt x="268" y="7"/>
                      <a:pt x="266" y="7"/>
                    </a:cubicBezTo>
                    <a:cubicBezTo>
                      <a:pt x="266" y="7"/>
                      <a:pt x="266" y="7"/>
                      <a:pt x="266" y="7"/>
                    </a:cubicBezTo>
                    <a:cubicBezTo>
                      <a:pt x="266" y="7"/>
                      <a:pt x="265" y="7"/>
                      <a:pt x="265" y="7"/>
                    </a:cubicBezTo>
                    <a:cubicBezTo>
                      <a:pt x="264" y="7"/>
                      <a:pt x="261" y="6"/>
                      <a:pt x="262" y="7"/>
                    </a:cubicBezTo>
                    <a:cubicBezTo>
                      <a:pt x="262" y="7"/>
                      <a:pt x="262" y="8"/>
                      <a:pt x="262" y="8"/>
                    </a:cubicBezTo>
                    <a:cubicBezTo>
                      <a:pt x="261" y="7"/>
                      <a:pt x="261" y="7"/>
                      <a:pt x="262" y="7"/>
                    </a:cubicBezTo>
                    <a:cubicBezTo>
                      <a:pt x="261" y="6"/>
                      <a:pt x="260" y="5"/>
                      <a:pt x="261" y="5"/>
                    </a:cubicBezTo>
                    <a:cubicBezTo>
                      <a:pt x="262" y="5"/>
                      <a:pt x="262" y="6"/>
                      <a:pt x="263" y="6"/>
                    </a:cubicBezTo>
                    <a:cubicBezTo>
                      <a:pt x="263" y="4"/>
                      <a:pt x="264" y="4"/>
                      <a:pt x="263" y="3"/>
                    </a:cubicBezTo>
                    <a:cubicBezTo>
                      <a:pt x="262" y="2"/>
                      <a:pt x="261" y="4"/>
                      <a:pt x="261" y="1"/>
                    </a:cubicBezTo>
                    <a:cubicBezTo>
                      <a:pt x="259" y="0"/>
                      <a:pt x="261" y="3"/>
                      <a:pt x="260" y="3"/>
                    </a:cubicBezTo>
                    <a:cubicBezTo>
                      <a:pt x="260" y="3"/>
                      <a:pt x="259" y="2"/>
                      <a:pt x="259" y="2"/>
                    </a:cubicBezTo>
                    <a:cubicBezTo>
                      <a:pt x="258" y="2"/>
                      <a:pt x="258" y="2"/>
                      <a:pt x="257" y="2"/>
                    </a:cubicBezTo>
                    <a:cubicBezTo>
                      <a:pt x="257" y="3"/>
                      <a:pt x="257" y="3"/>
                      <a:pt x="256" y="4"/>
                    </a:cubicBezTo>
                    <a:cubicBezTo>
                      <a:pt x="256" y="4"/>
                      <a:pt x="256" y="4"/>
                      <a:pt x="256" y="4"/>
                    </a:cubicBezTo>
                    <a:cubicBezTo>
                      <a:pt x="256" y="4"/>
                      <a:pt x="256" y="5"/>
                      <a:pt x="256" y="5"/>
                    </a:cubicBezTo>
                    <a:cubicBezTo>
                      <a:pt x="256" y="6"/>
                      <a:pt x="256" y="6"/>
                      <a:pt x="257" y="5"/>
                    </a:cubicBezTo>
                    <a:cubicBezTo>
                      <a:pt x="257" y="5"/>
                      <a:pt x="257" y="6"/>
                      <a:pt x="257" y="6"/>
                    </a:cubicBezTo>
                    <a:cubicBezTo>
                      <a:pt x="258" y="6"/>
                      <a:pt x="259" y="6"/>
                      <a:pt x="259" y="7"/>
                    </a:cubicBezTo>
                    <a:cubicBezTo>
                      <a:pt x="259" y="6"/>
                      <a:pt x="261" y="7"/>
                      <a:pt x="260" y="8"/>
                    </a:cubicBezTo>
                    <a:cubicBezTo>
                      <a:pt x="260" y="8"/>
                      <a:pt x="260" y="8"/>
                      <a:pt x="259" y="7"/>
                    </a:cubicBezTo>
                    <a:cubicBezTo>
                      <a:pt x="259" y="8"/>
                      <a:pt x="259" y="8"/>
                      <a:pt x="259" y="8"/>
                    </a:cubicBezTo>
                    <a:cubicBezTo>
                      <a:pt x="259" y="8"/>
                      <a:pt x="258" y="7"/>
                      <a:pt x="259" y="7"/>
                    </a:cubicBezTo>
                    <a:cubicBezTo>
                      <a:pt x="258" y="7"/>
                      <a:pt x="256" y="6"/>
                      <a:pt x="257" y="7"/>
                    </a:cubicBezTo>
                    <a:cubicBezTo>
                      <a:pt x="256" y="7"/>
                      <a:pt x="255" y="8"/>
                      <a:pt x="255" y="8"/>
                    </a:cubicBezTo>
                    <a:cubicBezTo>
                      <a:pt x="255" y="8"/>
                      <a:pt x="254" y="8"/>
                      <a:pt x="254" y="7"/>
                    </a:cubicBezTo>
                    <a:cubicBezTo>
                      <a:pt x="254" y="8"/>
                      <a:pt x="253" y="9"/>
                      <a:pt x="252" y="8"/>
                    </a:cubicBezTo>
                    <a:cubicBezTo>
                      <a:pt x="252" y="8"/>
                      <a:pt x="252" y="8"/>
                      <a:pt x="252" y="8"/>
                    </a:cubicBezTo>
                    <a:cubicBezTo>
                      <a:pt x="252" y="8"/>
                      <a:pt x="252" y="8"/>
                      <a:pt x="252" y="8"/>
                    </a:cubicBezTo>
                    <a:cubicBezTo>
                      <a:pt x="252" y="8"/>
                      <a:pt x="252" y="8"/>
                      <a:pt x="252" y="8"/>
                    </a:cubicBezTo>
                    <a:cubicBezTo>
                      <a:pt x="252" y="8"/>
                      <a:pt x="253" y="8"/>
                      <a:pt x="253" y="7"/>
                    </a:cubicBezTo>
                    <a:cubicBezTo>
                      <a:pt x="253" y="7"/>
                      <a:pt x="252" y="6"/>
                      <a:pt x="253" y="5"/>
                    </a:cubicBezTo>
                    <a:cubicBezTo>
                      <a:pt x="252" y="5"/>
                      <a:pt x="251" y="4"/>
                      <a:pt x="251" y="3"/>
                    </a:cubicBezTo>
                    <a:cubicBezTo>
                      <a:pt x="250" y="3"/>
                      <a:pt x="249" y="3"/>
                      <a:pt x="248" y="4"/>
                    </a:cubicBezTo>
                    <a:cubicBezTo>
                      <a:pt x="248" y="3"/>
                      <a:pt x="248" y="3"/>
                      <a:pt x="247" y="3"/>
                    </a:cubicBezTo>
                    <a:cubicBezTo>
                      <a:pt x="247" y="3"/>
                      <a:pt x="247" y="4"/>
                      <a:pt x="247" y="4"/>
                    </a:cubicBezTo>
                    <a:cubicBezTo>
                      <a:pt x="247" y="4"/>
                      <a:pt x="247" y="4"/>
                      <a:pt x="246" y="4"/>
                    </a:cubicBezTo>
                    <a:cubicBezTo>
                      <a:pt x="245" y="3"/>
                      <a:pt x="245" y="4"/>
                      <a:pt x="245" y="5"/>
                    </a:cubicBezTo>
                    <a:cubicBezTo>
                      <a:pt x="244" y="5"/>
                      <a:pt x="243" y="4"/>
                      <a:pt x="242" y="5"/>
                    </a:cubicBezTo>
                    <a:cubicBezTo>
                      <a:pt x="242" y="5"/>
                      <a:pt x="242" y="4"/>
                      <a:pt x="242" y="4"/>
                    </a:cubicBezTo>
                    <a:cubicBezTo>
                      <a:pt x="241" y="3"/>
                      <a:pt x="241" y="4"/>
                      <a:pt x="240" y="4"/>
                    </a:cubicBezTo>
                    <a:cubicBezTo>
                      <a:pt x="240" y="4"/>
                      <a:pt x="240" y="4"/>
                      <a:pt x="240" y="4"/>
                    </a:cubicBezTo>
                    <a:cubicBezTo>
                      <a:pt x="240" y="4"/>
                      <a:pt x="240" y="4"/>
                      <a:pt x="240" y="4"/>
                    </a:cubicBezTo>
                    <a:cubicBezTo>
                      <a:pt x="240" y="4"/>
                      <a:pt x="240" y="4"/>
                      <a:pt x="240" y="4"/>
                    </a:cubicBezTo>
                    <a:cubicBezTo>
                      <a:pt x="239" y="3"/>
                      <a:pt x="239" y="3"/>
                      <a:pt x="238" y="3"/>
                    </a:cubicBezTo>
                    <a:cubicBezTo>
                      <a:pt x="238" y="3"/>
                      <a:pt x="237" y="4"/>
                      <a:pt x="236" y="4"/>
                    </a:cubicBezTo>
                    <a:cubicBezTo>
                      <a:pt x="236" y="3"/>
                      <a:pt x="235" y="3"/>
                      <a:pt x="235" y="2"/>
                    </a:cubicBezTo>
                    <a:cubicBezTo>
                      <a:pt x="232" y="3"/>
                      <a:pt x="231" y="2"/>
                      <a:pt x="227" y="3"/>
                    </a:cubicBezTo>
                    <a:cubicBezTo>
                      <a:pt x="228" y="1"/>
                      <a:pt x="225" y="1"/>
                      <a:pt x="224" y="2"/>
                    </a:cubicBezTo>
                    <a:cubicBezTo>
                      <a:pt x="224" y="2"/>
                      <a:pt x="224" y="3"/>
                      <a:pt x="224" y="3"/>
                    </a:cubicBezTo>
                    <a:cubicBezTo>
                      <a:pt x="223" y="3"/>
                      <a:pt x="223" y="2"/>
                      <a:pt x="223" y="2"/>
                    </a:cubicBezTo>
                    <a:cubicBezTo>
                      <a:pt x="223" y="2"/>
                      <a:pt x="223" y="2"/>
                      <a:pt x="222" y="2"/>
                    </a:cubicBezTo>
                    <a:cubicBezTo>
                      <a:pt x="222" y="3"/>
                      <a:pt x="222" y="3"/>
                      <a:pt x="222" y="3"/>
                    </a:cubicBezTo>
                    <a:cubicBezTo>
                      <a:pt x="223" y="4"/>
                      <a:pt x="224" y="3"/>
                      <a:pt x="226" y="4"/>
                    </a:cubicBezTo>
                    <a:cubicBezTo>
                      <a:pt x="226" y="4"/>
                      <a:pt x="226" y="4"/>
                      <a:pt x="226" y="5"/>
                    </a:cubicBezTo>
                    <a:cubicBezTo>
                      <a:pt x="226" y="5"/>
                      <a:pt x="226" y="6"/>
                      <a:pt x="226" y="7"/>
                    </a:cubicBezTo>
                    <a:cubicBezTo>
                      <a:pt x="227" y="7"/>
                      <a:pt x="227" y="7"/>
                      <a:pt x="228" y="7"/>
                    </a:cubicBezTo>
                    <a:cubicBezTo>
                      <a:pt x="228" y="6"/>
                      <a:pt x="228" y="5"/>
                      <a:pt x="227" y="5"/>
                    </a:cubicBezTo>
                    <a:cubicBezTo>
                      <a:pt x="228" y="5"/>
                      <a:pt x="228" y="5"/>
                      <a:pt x="228" y="6"/>
                    </a:cubicBezTo>
                    <a:cubicBezTo>
                      <a:pt x="229" y="6"/>
                      <a:pt x="231" y="8"/>
                      <a:pt x="232" y="6"/>
                    </a:cubicBezTo>
                    <a:cubicBezTo>
                      <a:pt x="231" y="6"/>
                      <a:pt x="232" y="4"/>
                      <a:pt x="232" y="5"/>
                    </a:cubicBezTo>
                    <a:cubicBezTo>
                      <a:pt x="232" y="5"/>
                      <a:pt x="233" y="5"/>
                      <a:pt x="233" y="5"/>
                    </a:cubicBezTo>
                    <a:cubicBezTo>
                      <a:pt x="232" y="6"/>
                      <a:pt x="233" y="7"/>
                      <a:pt x="231" y="7"/>
                    </a:cubicBezTo>
                    <a:cubicBezTo>
                      <a:pt x="230" y="7"/>
                      <a:pt x="230" y="8"/>
                      <a:pt x="230" y="9"/>
                    </a:cubicBezTo>
                    <a:cubicBezTo>
                      <a:pt x="230" y="8"/>
                      <a:pt x="229" y="8"/>
                      <a:pt x="229" y="7"/>
                    </a:cubicBezTo>
                    <a:cubicBezTo>
                      <a:pt x="228" y="7"/>
                      <a:pt x="227" y="8"/>
                      <a:pt x="226" y="8"/>
                    </a:cubicBezTo>
                    <a:cubicBezTo>
                      <a:pt x="225" y="7"/>
                      <a:pt x="224" y="7"/>
                      <a:pt x="224" y="5"/>
                    </a:cubicBezTo>
                    <a:cubicBezTo>
                      <a:pt x="224" y="5"/>
                      <a:pt x="225" y="6"/>
                      <a:pt x="225" y="5"/>
                    </a:cubicBezTo>
                    <a:cubicBezTo>
                      <a:pt x="225" y="3"/>
                      <a:pt x="224" y="5"/>
                      <a:pt x="223" y="5"/>
                    </a:cubicBezTo>
                    <a:cubicBezTo>
                      <a:pt x="223" y="6"/>
                      <a:pt x="223" y="7"/>
                      <a:pt x="221" y="7"/>
                    </a:cubicBezTo>
                    <a:cubicBezTo>
                      <a:pt x="220" y="7"/>
                      <a:pt x="220" y="7"/>
                      <a:pt x="219" y="7"/>
                    </a:cubicBezTo>
                    <a:cubicBezTo>
                      <a:pt x="219" y="7"/>
                      <a:pt x="219" y="7"/>
                      <a:pt x="219" y="7"/>
                    </a:cubicBezTo>
                    <a:cubicBezTo>
                      <a:pt x="218" y="7"/>
                      <a:pt x="218" y="7"/>
                      <a:pt x="217" y="7"/>
                    </a:cubicBezTo>
                    <a:cubicBezTo>
                      <a:pt x="217" y="7"/>
                      <a:pt x="217" y="7"/>
                      <a:pt x="217" y="7"/>
                    </a:cubicBezTo>
                    <a:cubicBezTo>
                      <a:pt x="217" y="7"/>
                      <a:pt x="217" y="7"/>
                      <a:pt x="216" y="7"/>
                    </a:cubicBezTo>
                    <a:cubicBezTo>
                      <a:pt x="216" y="7"/>
                      <a:pt x="217" y="7"/>
                      <a:pt x="217" y="7"/>
                    </a:cubicBezTo>
                    <a:cubicBezTo>
                      <a:pt x="217" y="6"/>
                      <a:pt x="216" y="6"/>
                      <a:pt x="216" y="6"/>
                    </a:cubicBezTo>
                    <a:cubicBezTo>
                      <a:pt x="216" y="5"/>
                      <a:pt x="217" y="4"/>
                      <a:pt x="217" y="4"/>
                    </a:cubicBezTo>
                    <a:cubicBezTo>
                      <a:pt x="218" y="3"/>
                      <a:pt x="219" y="3"/>
                      <a:pt x="219" y="2"/>
                    </a:cubicBezTo>
                    <a:cubicBezTo>
                      <a:pt x="217" y="0"/>
                      <a:pt x="215" y="1"/>
                      <a:pt x="213" y="1"/>
                    </a:cubicBezTo>
                    <a:cubicBezTo>
                      <a:pt x="213" y="2"/>
                      <a:pt x="212" y="2"/>
                      <a:pt x="212" y="2"/>
                    </a:cubicBezTo>
                    <a:cubicBezTo>
                      <a:pt x="212" y="3"/>
                      <a:pt x="214" y="2"/>
                      <a:pt x="214" y="3"/>
                    </a:cubicBezTo>
                    <a:cubicBezTo>
                      <a:pt x="214" y="3"/>
                      <a:pt x="214" y="4"/>
                      <a:pt x="214" y="4"/>
                    </a:cubicBezTo>
                    <a:cubicBezTo>
                      <a:pt x="213" y="4"/>
                      <a:pt x="212" y="4"/>
                      <a:pt x="212" y="3"/>
                    </a:cubicBezTo>
                    <a:cubicBezTo>
                      <a:pt x="211" y="2"/>
                      <a:pt x="211" y="5"/>
                      <a:pt x="210" y="5"/>
                    </a:cubicBezTo>
                    <a:cubicBezTo>
                      <a:pt x="209" y="5"/>
                      <a:pt x="209" y="5"/>
                      <a:pt x="208" y="5"/>
                    </a:cubicBezTo>
                    <a:cubicBezTo>
                      <a:pt x="208" y="6"/>
                      <a:pt x="207" y="5"/>
                      <a:pt x="207" y="7"/>
                    </a:cubicBezTo>
                    <a:cubicBezTo>
                      <a:pt x="206" y="7"/>
                      <a:pt x="206" y="7"/>
                      <a:pt x="206" y="7"/>
                    </a:cubicBezTo>
                    <a:cubicBezTo>
                      <a:pt x="205" y="7"/>
                      <a:pt x="205" y="7"/>
                      <a:pt x="205" y="7"/>
                    </a:cubicBezTo>
                    <a:cubicBezTo>
                      <a:pt x="205" y="7"/>
                      <a:pt x="204" y="7"/>
                      <a:pt x="204" y="7"/>
                    </a:cubicBezTo>
                    <a:cubicBezTo>
                      <a:pt x="204" y="7"/>
                      <a:pt x="204" y="7"/>
                      <a:pt x="204" y="7"/>
                    </a:cubicBezTo>
                    <a:cubicBezTo>
                      <a:pt x="204" y="6"/>
                      <a:pt x="204" y="5"/>
                      <a:pt x="204" y="5"/>
                    </a:cubicBezTo>
                    <a:cubicBezTo>
                      <a:pt x="204" y="5"/>
                      <a:pt x="204" y="5"/>
                      <a:pt x="204" y="5"/>
                    </a:cubicBezTo>
                    <a:cubicBezTo>
                      <a:pt x="204" y="4"/>
                      <a:pt x="204" y="3"/>
                      <a:pt x="204" y="3"/>
                    </a:cubicBezTo>
                    <a:cubicBezTo>
                      <a:pt x="204" y="3"/>
                      <a:pt x="203" y="3"/>
                      <a:pt x="203" y="4"/>
                    </a:cubicBezTo>
                    <a:cubicBezTo>
                      <a:pt x="203" y="3"/>
                      <a:pt x="203" y="1"/>
                      <a:pt x="201" y="1"/>
                    </a:cubicBezTo>
                    <a:cubicBezTo>
                      <a:pt x="202" y="2"/>
                      <a:pt x="200" y="2"/>
                      <a:pt x="199" y="2"/>
                    </a:cubicBezTo>
                    <a:cubicBezTo>
                      <a:pt x="198" y="2"/>
                      <a:pt x="198" y="2"/>
                      <a:pt x="197" y="2"/>
                    </a:cubicBezTo>
                    <a:cubicBezTo>
                      <a:pt x="197" y="2"/>
                      <a:pt x="198" y="1"/>
                      <a:pt x="197" y="1"/>
                    </a:cubicBezTo>
                    <a:cubicBezTo>
                      <a:pt x="197" y="1"/>
                      <a:pt x="196" y="1"/>
                      <a:pt x="196" y="1"/>
                    </a:cubicBezTo>
                    <a:cubicBezTo>
                      <a:pt x="196" y="2"/>
                      <a:pt x="196" y="2"/>
                      <a:pt x="196" y="3"/>
                    </a:cubicBezTo>
                    <a:cubicBezTo>
                      <a:pt x="196" y="3"/>
                      <a:pt x="195" y="3"/>
                      <a:pt x="194" y="4"/>
                    </a:cubicBezTo>
                    <a:cubicBezTo>
                      <a:pt x="194" y="4"/>
                      <a:pt x="194" y="4"/>
                      <a:pt x="195" y="5"/>
                    </a:cubicBezTo>
                    <a:cubicBezTo>
                      <a:pt x="193" y="5"/>
                      <a:pt x="192" y="5"/>
                      <a:pt x="191" y="5"/>
                    </a:cubicBezTo>
                    <a:cubicBezTo>
                      <a:pt x="191" y="5"/>
                      <a:pt x="191" y="5"/>
                      <a:pt x="191" y="5"/>
                    </a:cubicBezTo>
                    <a:cubicBezTo>
                      <a:pt x="191" y="5"/>
                      <a:pt x="191" y="4"/>
                      <a:pt x="191" y="4"/>
                    </a:cubicBezTo>
                    <a:cubicBezTo>
                      <a:pt x="191" y="4"/>
                      <a:pt x="190" y="4"/>
                      <a:pt x="190" y="4"/>
                    </a:cubicBezTo>
                    <a:cubicBezTo>
                      <a:pt x="190" y="4"/>
                      <a:pt x="190" y="5"/>
                      <a:pt x="189" y="5"/>
                    </a:cubicBezTo>
                    <a:cubicBezTo>
                      <a:pt x="189" y="5"/>
                      <a:pt x="189" y="4"/>
                      <a:pt x="189" y="4"/>
                    </a:cubicBezTo>
                    <a:cubicBezTo>
                      <a:pt x="189" y="3"/>
                      <a:pt x="188" y="3"/>
                      <a:pt x="187" y="4"/>
                    </a:cubicBezTo>
                    <a:cubicBezTo>
                      <a:pt x="187" y="3"/>
                      <a:pt x="187" y="2"/>
                      <a:pt x="186" y="3"/>
                    </a:cubicBezTo>
                    <a:cubicBezTo>
                      <a:pt x="186" y="3"/>
                      <a:pt x="185" y="4"/>
                      <a:pt x="186" y="5"/>
                    </a:cubicBezTo>
                    <a:cubicBezTo>
                      <a:pt x="184" y="4"/>
                      <a:pt x="182" y="4"/>
                      <a:pt x="181" y="4"/>
                    </a:cubicBezTo>
                    <a:cubicBezTo>
                      <a:pt x="181" y="4"/>
                      <a:pt x="180" y="3"/>
                      <a:pt x="180" y="3"/>
                    </a:cubicBezTo>
                    <a:cubicBezTo>
                      <a:pt x="181" y="3"/>
                      <a:pt x="181" y="3"/>
                      <a:pt x="181" y="2"/>
                    </a:cubicBezTo>
                    <a:cubicBezTo>
                      <a:pt x="179" y="2"/>
                      <a:pt x="180" y="3"/>
                      <a:pt x="179" y="4"/>
                    </a:cubicBezTo>
                    <a:cubicBezTo>
                      <a:pt x="179" y="4"/>
                      <a:pt x="178" y="4"/>
                      <a:pt x="178" y="4"/>
                    </a:cubicBezTo>
                    <a:cubicBezTo>
                      <a:pt x="178" y="4"/>
                      <a:pt x="178" y="4"/>
                      <a:pt x="178" y="4"/>
                    </a:cubicBezTo>
                    <a:cubicBezTo>
                      <a:pt x="178" y="4"/>
                      <a:pt x="178" y="4"/>
                      <a:pt x="178" y="4"/>
                    </a:cubicBezTo>
                    <a:cubicBezTo>
                      <a:pt x="178" y="4"/>
                      <a:pt x="178" y="5"/>
                      <a:pt x="178" y="5"/>
                    </a:cubicBezTo>
                    <a:cubicBezTo>
                      <a:pt x="177" y="4"/>
                      <a:pt x="178" y="3"/>
                      <a:pt x="177" y="3"/>
                    </a:cubicBezTo>
                    <a:cubicBezTo>
                      <a:pt x="177" y="5"/>
                      <a:pt x="177" y="2"/>
                      <a:pt x="176" y="2"/>
                    </a:cubicBezTo>
                    <a:cubicBezTo>
                      <a:pt x="175" y="3"/>
                      <a:pt x="174" y="3"/>
                      <a:pt x="173" y="2"/>
                    </a:cubicBezTo>
                    <a:cubicBezTo>
                      <a:pt x="173" y="3"/>
                      <a:pt x="174" y="4"/>
                      <a:pt x="174" y="5"/>
                    </a:cubicBezTo>
                    <a:cubicBezTo>
                      <a:pt x="173" y="5"/>
                      <a:pt x="173" y="5"/>
                      <a:pt x="172" y="5"/>
                    </a:cubicBezTo>
                    <a:cubicBezTo>
                      <a:pt x="172" y="4"/>
                      <a:pt x="173" y="4"/>
                      <a:pt x="173" y="3"/>
                    </a:cubicBezTo>
                    <a:cubicBezTo>
                      <a:pt x="171" y="2"/>
                      <a:pt x="172" y="4"/>
                      <a:pt x="171" y="4"/>
                    </a:cubicBezTo>
                    <a:cubicBezTo>
                      <a:pt x="171" y="5"/>
                      <a:pt x="170" y="6"/>
                      <a:pt x="170" y="7"/>
                    </a:cubicBezTo>
                    <a:cubicBezTo>
                      <a:pt x="169" y="6"/>
                      <a:pt x="168" y="7"/>
                      <a:pt x="167" y="7"/>
                    </a:cubicBezTo>
                    <a:cubicBezTo>
                      <a:pt x="167" y="7"/>
                      <a:pt x="167" y="7"/>
                      <a:pt x="166" y="6"/>
                    </a:cubicBezTo>
                    <a:cubicBezTo>
                      <a:pt x="166" y="6"/>
                      <a:pt x="167" y="5"/>
                      <a:pt x="166" y="5"/>
                    </a:cubicBezTo>
                    <a:cubicBezTo>
                      <a:pt x="166" y="5"/>
                      <a:pt x="166" y="5"/>
                      <a:pt x="166" y="5"/>
                    </a:cubicBezTo>
                    <a:cubicBezTo>
                      <a:pt x="167" y="5"/>
                      <a:pt x="168" y="4"/>
                      <a:pt x="169" y="3"/>
                    </a:cubicBezTo>
                    <a:cubicBezTo>
                      <a:pt x="168" y="3"/>
                      <a:pt x="168" y="1"/>
                      <a:pt x="167" y="2"/>
                    </a:cubicBezTo>
                    <a:cubicBezTo>
                      <a:pt x="166" y="2"/>
                      <a:pt x="166" y="3"/>
                      <a:pt x="166" y="3"/>
                    </a:cubicBezTo>
                    <a:cubicBezTo>
                      <a:pt x="166" y="2"/>
                      <a:pt x="164" y="2"/>
                      <a:pt x="164" y="3"/>
                    </a:cubicBezTo>
                    <a:cubicBezTo>
                      <a:pt x="164" y="3"/>
                      <a:pt x="164" y="3"/>
                      <a:pt x="164" y="3"/>
                    </a:cubicBezTo>
                    <a:cubicBezTo>
                      <a:pt x="163" y="3"/>
                      <a:pt x="163" y="3"/>
                      <a:pt x="163" y="3"/>
                    </a:cubicBezTo>
                    <a:cubicBezTo>
                      <a:pt x="162" y="3"/>
                      <a:pt x="162" y="3"/>
                      <a:pt x="162" y="4"/>
                    </a:cubicBezTo>
                    <a:cubicBezTo>
                      <a:pt x="162" y="5"/>
                      <a:pt x="161" y="5"/>
                      <a:pt x="161" y="6"/>
                    </a:cubicBezTo>
                    <a:cubicBezTo>
                      <a:pt x="161" y="6"/>
                      <a:pt x="161" y="6"/>
                      <a:pt x="160" y="7"/>
                    </a:cubicBezTo>
                    <a:cubicBezTo>
                      <a:pt x="160" y="7"/>
                      <a:pt x="159" y="7"/>
                      <a:pt x="159" y="7"/>
                    </a:cubicBezTo>
                    <a:cubicBezTo>
                      <a:pt x="159" y="7"/>
                      <a:pt x="160" y="7"/>
                      <a:pt x="160" y="7"/>
                    </a:cubicBezTo>
                    <a:cubicBezTo>
                      <a:pt x="160" y="8"/>
                      <a:pt x="160" y="8"/>
                      <a:pt x="160" y="8"/>
                    </a:cubicBezTo>
                    <a:cubicBezTo>
                      <a:pt x="159" y="8"/>
                      <a:pt x="158" y="8"/>
                      <a:pt x="159" y="9"/>
                    </a:cubicBezTo>
                    <a:cubicBezTo>
                      <a:pt x="159" y="9"/>
                      <a:pt x="159" y="8"/>
                      <a:pt x="159" y="8"/>
                    </a:cubicBezTo>
                    <a:cubicBezTo>
                      <a:pt x="159" y="9"/>
                      <a:pt x="159" y="10"/>
                      <a:pt x="160" y="10"/>
                    </a:cubicBezTo>
                    <a:cubicBezTo>
                      <a:pt x="159" y="10"/>
                      <a:pt x="159" y="10"/>
                      <a:pt x="159" y="9"/>
                    </a:cubicBezTo>
                    <a:cubicBezTo>
                      <a:pt x="158" y="10"/>
                      <a:pt x="159" y="11"/>
                      <a:pt x="157" y="10"/>
                    </a:cubicBezTo>
                    <a:cubicBezTo>
                      <a:pt x="158" y="11"/>
                      <a:pt x="157" y="11"/>
                      <a:pt x="156" y="12"/>
                    </a:cubicBezTo>
                    <a:cubicBezTo>
                      <a:pt x="156" y="12"/>
                      <a:pt x="156" y="12"/>
                      <a:pt x="156" y="11"/>
                    </a:cubicBezTo>
                    <a:cubicBezTo>
                      <a:pt x="156" y="11"/>
                      <a:pt x="156" y="11"/>
                      <a:pt x="156" y="11"/>
                    </a:cubicBezTo>
                    <a:cubicBezTo>
                      <a:pt x="156" y="10"/>
                      <a:pt x="155" y="12"/>
                      <a:pt x="155" y="10"/>
                    </a:cubicBezTo>
                    <a:cubicBezTo>
                      <a:pt x="154" y="10"/>
                      <a:pt x="154" y="10"/>
                      <a:pt x="154" y="9"/>
                    </a:cubicBezTo>
                    <a:cubicBezTo>
                      <a:pt x="155" y="10"/>
                      <a:pt x="155" y="11"/>
                      <a:pt x="157" y="10"/>
                    </a:cubicBezTo>
                    <a:cubicBezTo>
                      <a:pt x="157" y="9"/>
                      <a:pt x="158" y="9"/>
                      <a:pt x="157" y="7"/>
                    </a:cubicBezTo>
                    <a:cubicBezTo>
                      <a:pt x="158" y="7"/>
                      <a:pt x="159" y="7"/>
                      <a:pt x="159" y="6"/>
                    </a:cubicBezTo>
                    <a:cubicBezTo>
                      <a:pt x="158" y="6"/>
                      <a:pt x="158" y="6"/>
                      <a:pt x="157" y="6"/>
                    </a:cubicBezTo>
                    <a:cubicBezTo>
                      <a:pt x="157" y="5"/>
                      <a:pt x="156" y="5"/>
                      <a:pt x="157" y="4"/>
                    </a:cubicBezTo>
                    <a:cubicBezTo>
                      <a:pt x="156" y="4"/>
                      <a:pt x="156" y="4"/>
                      <a:pt x="155" y="4"/>
                    </a:cubicBezTo>
                    <a:cubicBezTo>
                      <a:pt x="155" y="1"/>
                      <a:pt x="157" y="5"/>
                      <a:pt x="157" y="3"/>
                    </a:cubicBezTo>
                    <a:cubicBezTo>
                      <a:pt x="157" y="3"/>
                      <a:pt x="157" y="2"/>
                      <a:pt x="157" y="2"/>
                    </a:cubicBezTo>
                    <a:cubicBezTo>
                      <a:pt x="156" y="1"/>
                      <a:pt x="156" y="3"/>
                      <a:pt x="155" y="3"/>
                    </a:cubicBezTo>
                    <a:cubicBezTo>
                      <a:pt x="154" y="3"/>
                      <a:pt x="155" y="1"/>
                      <a:pt x="154" y="2"/>
                    </a:cubicBezTo>
                    <a:cubicBezTo>
                      <a:pt x="154" y="3"/>
                      <a:pt x="154" y="4"/>
                      <a:pt x="155" y="4"/>
                    </a:cubicBezTo>
                    <a:cubicBezTo>
                      <a:pt x="155" y="4"/>
                      <a:pt x="154" y="4"/>
                      <a:pt x="154" y="4"/>
                    </a:cubicBezTo>
                    <a:cubicBezTo>
                      <a:pt x="154" y="4"/>
                      <a:pt x="154" y="5"/>
                      <a:pt x="153" y="5"/>
                    </a:cubicBezTo>
                    <a:cubicBezTo>
                      <a:pt x="152" y="5"/>
                      <a:pt x="154" y="2"/>
                      <a:pt x="152" y="3"/>
                    </a:cubicBezTo>
                    <a:cubicBezTo>
                      <a:pt x="152" y="5"/>
                      <a:pt x="151" y="4"/>
                      <a:pt x="150" y="5"/>
                    </a:cubicBezTo>
                    <a:cubicBezTo>
                      <a:pt x="150" y="5"/>
                      <a:pt x="150" y="5"/>
                      <a:pt x="150" y="5"/>
                    </a:cubicBezTo>
                    <a:cubicBezTo>
                      <a:pt x="150" y="5"/>
                      <a:pt x="149" y="5"/>
                      <a:pt x="149" y="5"/>
                    </a:cubicBezTo>
                    <a:cubicBezTo>
                      <a:pt x="149" y="5"/>
                      <a:pt x="149" y="4"/>
                      <a:pt x="149" y="4"/>
                    </a:cubicBezTo>
                    <a:cubicBezTo>
                      <a:pt x="149" y="4"/>
                      <a:pt x="149" y="4"/>
                      <a:pt x="148" y="5"/>
                    </a:cubicBezTo>
                    <a:cubicBezTo>
                      <a:pt x="148" y="5"/>
                      <a:pt x="148" y="5"/>
                      <a:pt x="148" y="5"/>
                    </a:cubicBezTo>
                    <a:cubicBezTo>
                      <a:pt x="148" y="6"/>
                      <a:pt x="147" y="5"/>
                      <a:pt x="146" y="6"/>
                    </a:cubicBezTo>
                    <a:cubicBezTo>
                      <a:pt x="146" y="6"/>
                      <a:pt x="146" y="7"/>
                      <a:pt x="145" y="7"/>
                    </a:cubicBezTo>
                    <a:cubicBezTo>
                      <a:pt x="145" y="7"/>
                      <a:pt x="144" y="6"/>
                      <a:pt x="143" y="6"/>
                    </a:cubicBezTo>
                    <a:cubicBezTo>
                      <a:pt x="143" y="5"/>
                      <a:pt x="143" y="5"/>
                      <a:pt x="143" y="4"/>
                    </a:cubicBezTo>
                    <a:cubicBezTo>
                      <a:pt x="143" y="4"/>
                      <a:pt x="142" y="4"/>
                      <a:pt x="142" y="4"/>
                    </a:cubicBezTo>
                    <a:cubicBezTo>
                      <a:pt x="143" y="3"/>
                      <a:pt x="142" y="1"/>
                      <a:pt x="141" y="2"/>
                    </a:cubicBezTo>
                    <a:cubicBezTo>
                      <a:pt x="141" y="3"/>
                      <a:pt x="141" y="3"/>
                      <a:pt x="142" y="4"/>
                    </a:cubicBezTo>
                    <a:cubicBezTo>
                      <a:pt x="141" y="4"/>
                      <a:pt x="141" y="5"/>
                      <a:pt x="140" y="5"/>
                    </a:cubicBezTo>
                    <a:cubicBezTo>
                      <a:pt x="139" y="4"/>
                      <a:pt x="141" y="4"/>
                      <a:pt x="140" y="3"/>
                    </a:cubicBezTo>
                    <a:cubicBezTo>
                      <a:pt x="140" y="3"/>
                      <a:pt x="138" y="4"/>
                      <a:pt x="138" y="3"/>
                    </a:cubicBezTo>
                    <a:cubicBezTo>
                      <a:pt x="137" y="3"/>
                      <a:pt x="137" y="4"/>
                      <a:pt x="137" y="5"/>
                    </a:cubicBezTo>
                    <a:cubicBezTo>
                      <a:pt x="137" y="5"/>
                      <a:pt x="136" y="5"/>
                      <a:pt x="136" y="5"/>
                    </a:cubicBezTo>
                    <a:cubicBezTo>
                      <a:pt x="136" y="4"/>
                      <a:pt x="137" y="4"/>
                      <a:pt x="136" y="3"/>
                    </a:cubicBezTo>
                    <a:cubicBezTo>
                      <a:pt x="136" y="4"/>
                      <a:pt x="136" y="4"/>
                      <a:pt x="135" y="4"/>
                    </a:cubicBezTo>
                    <a:cubicBezTo>
                      <a:pt x="135" y="4"/>
                      <a:pt x="135" y="4"/>
                      <a:pt x="135" y="4"/>
                    </a:cubicBezTo>
                    <a:cubicBezTo>
                      <a:pt x="134" y="4"/>
                      <a:pt x="135" y="6"/>
                      <a:pt x="133" y="6"/>
                    </a:cubicBezTo>
                    <a:cubicBezTo>
                      <a:pt x="133" y="6"/>
                      <a:pt x="133" y="6"/>
                      <a:pt x="134" y="6"/>
                    </a:cubicBezTo>
                    <a:cubicBezTo>
                      <a:pt x="134" y="6"/>
                      <a:pt x="134" y="7"/>
                      <a:pt x="134" y="7"/>
                    </a:cubicBezTo>
                    <a:cubicBezTo>
                      <a:pt x="133" y="6"/>
                      <a:pt x="133" y="6"/>
                      <a:pt x="133" y="6"/>
                    </a:cubicBezTo>
                    <a:cubicBezTo>
                      <a:pt x="133" y="6"/>
                      <a:pt x="133" y="6"/>
                      <a:pt x="133" y="6"/>
                    </a:cubicBezTo>
                    <a:cubicBezTo>
                      <a:pt x="133" y="5"/>
                      <a:pt x="131" y="6"/>
                      <a:pt x="131" y="5"/>
                    </a:cubicBezTo>
                    <a:cubicBezTo>
                      <a:pt x="130" y="5"/>
                      <a:pt x="131" y="5"/>
                      <a:pt x="131" y="6"/>
                    </a:cubicBezTo>
                    <a:cubicBezTo>
                      <a:pt x="131" y="6"/>
                      <a:pt x="131" y="6"/>
                      <a:pt x="131" y="7"/>
                    </a:cubicBezTo>
                    <a:cubicBezTo>
                      <a:pt x="131" y="6"/>
                      <a:pt x="131" y="6"/>
                      <a:pt x="131" y="6"/>
                    </a:cubicBezTo>
                    <a:cubicBezTo>
                      <a:pt x="131" y="6"/>
                      <a:pt x="130" y="6"/>
                      <a:pt x="130" y="6"/>
                    </a:cubicBezTo>
                    <a:cubicBezTo>
                      <a:pt x="130" y="5"/>
                      <a:pt x="130" y="4"/>
                      <a:pt x="130" y="4"/>
                    </a:cubicBezTo>
                    <a:cubicBezTo>
                      <a:pt x="129" y="3"/>
                      <a:pt x="129" y="4"/>
                      <a:pt x="129" y="5"/>
                    </a:cubicBezTo>
                    <a:cubicBezTo>
                      <a:pt x="128" y="5"/>
                      <a:pt x="128" y="6"/>
                      <a:pt x="128" y="5"/>
                    </a:cubicBezTo>
                    <a:cubicBezTo>
                      <a:pt x="128" y="4"/>
                      <a:pt x="129" y="4"/>
                      <a:pt x="128" y="3"/>
                    </a:cubicBezTo>
                    <a:cubicBezTo>
                      <a:pt x="127" y="3"/>
                      <a:pt x="126" y="4"/>
                      <a:pt x="126" y="5"/>
                    </a:cubicBezTo>
                    <a:cubicBezTo>
                      <a:pt x="126" y="6"/>
                      <a:pt x="128" y="5"/>
                      <a:pt x="127" y="7"/>
                    </a:cubicBezTo>
                    <a:cubicBezTo>
                      <a:pt x="127" y="7"/>
                      <a:pt x="127" y="7"/>
                      <a:pt x="127" y="7"/>
                    </a:cubicBezTo>
                    <a:cubicBezTo>
                      <a:pt x="127" y="6"/>
                      <a:pt x="127" y="6"/>
                      <a:pt x="126" y="6"/>
                    </a:cubicBezTo>
                    <a:cubicBezTo>
                      <a:pt x="126" y="6"/>
                      <a:pt x="126" y="6"/>
                      <a:pt x="125" y="6"/>
                    </a:cubicBezTo>
                    <a:cubicBezTo>
                      <a:pt x="125" y="6"/>
                      <a:pt x="125" y="6"/>
                      <a:pt x="125" y="6"/>
                    </a:cubicBezTo>
                    <a:cubicBezTo>
                      <a:pt x="125" y="6"/>
                      <a:pt x="125" y="6"/>
                      <a:pt x="125" y="7"/>
                    </a:cubicBezTo>
                    <a:cubicBezTo>
                      <a:pt x="124" y="6"/>
                      <a:pt x="123" y="5"/>
                      <a:pt x="122" y="5"/>
                    </a:cubicBezTo>
                    <a:cubicBezTo>
                      <a:pt x="122" y="5"/>
                      <a:pt x="122" y="4"/>
                      <a:pt x="122" y="4"/>
                    </a:cubicBezTo>
                    <a:cubicBezTo>
                      <a:pt x="121" y="4"/>
                      <a:pt x="120" y="4"/>
                      <a:pt x="119" y="4"/>
                    </a:cubicBezTo>
                    <a:cubicBezTo>
                      <a:pt x="119" y="5"/>
                      <a:pt x="121" y="5"/>
                      <a:pt x="120" y="5"/>
                    </a:cubicBezTo>
                    <a:cubicBezTo>
                      <a:pt x="120" y="5"/>
                      <a:pt x="120" y="5"/>
                      <a:pt x="119" y="5"/>
                    </a:cubicBezTo>
                    <a:cubicBezTo>
                      <a:pt x="119" y="5"/>
                      <a:pt x="119" y="5"/>
                      <a:pt x="119" y="5"/>
                    </a:cubicBezTo>
                    <a:cubicBezTo>
                      <a:pt x="119" y="5"/>
                      <a:pt x="119" y="5"/>
                      <a:pt x="118" y="5"/>
                    </a:cubicBezTo>
                    <a:cubicBezTo>
                      <a:pt x="118" y="5"/>
                      <a:pt x="118" y="5"/>
                      <a:pt x="118" y="5"/>
                    </a:cubicBezTo>
                    <a:cubicBezTo>
                      <a:pt x="117" y="4"/>
                      <a:pt x="117" y="4"/>
                      <a:pt x="117" y="4"/>
                    </a:cubicBezTo>
                    <a:cubicBezTo>
                      <a:pt x="117" y="4"/>
                      <a:pt x="117" y="5"/>
                      <a:pt x="117" y="5"/>
                    </a:cubicBezTo>
                    <a:cubicBezTo>
                      <a:pt x="117" y="5"/>
                      <a:pt x="117" y="6"/>
                      <a:pt x="117" y="6"/>
                    </a:cubicBezTo>
                    <a:cubicBezTo>
                      <a:pt x="116" y="6"/>
                      <a:pt x="115" y="5"/>
                      <a:pt x="114" y="5"/>
                    </a:cubicBezTo>
                    <a:cubicBezTo>
                      <a:pt x="114" y="5"/>
                      <a:pt x="114" y="6"/>
                      <a:pt x="114" y="6"/>
                    </a:cubicBezTo>
                    <a:cubicBezTo>
                      <a:pt x="114" y="6"/>
                      <a:pt x="114" y="6"/>
                      <a:pt x="114" y="6"/>
                    </a:cubicBezTo>
                    <a:cubicBezTo>
                      <a:pt x="113" y="6"/>
                      <a:pt x="112" y="5"/>
                      <a:pt x="112" y="5"/>
                    </a:cubicBezTo>
                    <a:cubicBezTo>
                      <a:pt x="112" y="5"/>
                      <a:pt x="112" y="5"/>
                      <a:pt x="112" y="5"/>
                    </a:cubicBezTo>
                    <a:cubicBezTo>
                      <a:pt x="111" y="5"/>
                      <a:pt x="111" y="5"/>
                      <a:pt x="111" y="5"/>
                    </a:cubicBezTo>
                    <a:cubicBezTo>
                      <a:pt x="111" y="6"/>
                      <a:pt x="111" y="6"/>
                      <a:pt x="111" y="6"/>
                    </a:cubicBezTo>
                    <a:cubicBezTo>
                      <a:pt x="111" y="6"/>
                      <a:pt x="111" y="6"/>
                      <a:pt x="111" y="6"/>
                    </a:cubicBezTo>
                    <a:cubicBezTo>
                      <a:pt x="111" y="6"/>
                      <a:pt x="111" y="6"/>
                      <a:pt x="111" y="7"/>
                    </a:cubicBezTo>
                    <a:cubicBezTo>
                      <a:pt x="111" y="7"/>
                      <a:pt x="111" y="7"/>
                      <a:pt x="111" y="7"/>
                    </a:cubicBezTo>
                    <a:cubicBezTo>
                      <a:pt x="111" y="6"/>
                      <a:pt x="111" y="6"/>
                      <a:pt x="111" y="6"/>
                    </a:cubicBezTo>
                    <a:cubicBezTo>
                      <a:pt x="110" y="6"/>
                      <a:pt x="110" y="5"/>
                      <a:pt x="109" y="6"/>
                    </a:cubicBezTo>
                    <a:cubicBezTo>
                      <a:pt x="109" y="6"/>
                      <a:pt x="110" y="6"/>
                      <a:pt x="110" y="7"/>
                    </a:cubicBezTo>
                    <a:cubicBezTo>
                      <a:pt x="110" y="7"/>
                      <a:pt x="110" y="7"/>
                      <a:pt x="110" y="7"/>
                    </a:cubicBezTo>
                    <a:cubicBezTo>
                      <a:pt x="110" y="7"/>
                      <a:pt x="110" y="7"/>
                      <a:pt x="110" y="7"/>
                    </a:cubicBezTo>
                    <a:cubicBezTo>
                      <a:pt x="110" y="7"/>
                      <a:pt x="110" y="7"/>
                      <a:pt x="110" y="7"/>
                    </a:cubicBezTo>
                    <a:cubicBezTo>
                      <a:pt x="109" y="7"/>
                      <a:pt x="109" y="7"/>
                      <a:pt x="109" y="7"/>
                    </a:cubicBezTo>
                    <a:cubicBezTo>
                      <a:pt x="109" y="7"/>
                      <a:pt x="109" y="6"/>
                      <a:pt x="109" y="6"/>
                    </a:cubicBezTo>
                    <a:cubicBezTo>
                      <a:pt x="109" y="6"/>
                      <a:pt x="109" y="6"/>
                      <a:pt x="108" y="6"/>
                    </a:cubicBezTo>
                    <a:cubicBezTo>
                      <a:pt x="108" y="6"/>
                      <a:pt x="108" y="4"/>
                      <a:pt x="107" y="5"/>
                    </a:cubicBezTo>
                    <a:cubicBezTo>
                      <a:pt x="106" y="5"/>
                      <a:pt x="107" y="5"/>
                      <a:pt x="106" y="6"/>
                    </a:cubicBezTo>
                    <a:cubicBezTo>
                      <a:pt x="106" y="5"/>
                      <a:pt x="105" y="5"/>
                      <a:pt x="105" y="5"/>
                    </a:cubicBezTo>
                    <a:cubicBezTo>
                      <a:pt x="104" y="5"/>
                      <a:pt x="104" y="5"/>
                      <a:pt x="104" y="5"/>
                    </a:cubicBezTo>
                    <a:cubicBezTo>
                      <a:pt x="104" y="5"/>
                      <a:pt x="104" y="4"/>
                      <a:pt x="103" y="5"/>
                    </a:cubicBezTo>
                    <a:cubicBezTo>
                      <a:pt x="103" y="5"/>
                      <a:pt x="103" y="6"/>
                      <a:pt x="103" y="7"/>
                    </a:cubicBezTo>
                    <a:cubicBezTo>
                      <a:pt x="101" y="7"/>
                      <a:pt x="102" y="6"/>
                      <a:pt x="101" y="6"/>
                    </a:cubicBezTo>
                    <a:cubicBezTo>
                      <a:pt x="101" y="6"/>
                      <a:pt x="100" y="6"/>
                      <a:pt x="100" y="6"/>
                    </a:cubicBezTo>
                    <a:cubicBezTo>
                      <a:pt x="100" y="6"/>
                      <a:pt x="100" y="6"/>
                      <a:pt x="100" y="6"/>
                    </a:cubicBezTo>
                    <a:cubicBezTo>
                      <a:pt x="100" y="5"/>
                      <a:pt x="100" y="5"/>
                      <a:pt x="100" y="5"/>
                    </a:cubicBezTo>
                    <a:cubicBezTo>
                      <a:pt x="99" y="5"/>
                      <a:pt x="100" y="3"/>
                      <a:pt x="98" y="4"/>
                    </a:cubicBezTo>
                    <a:cubicBezTo>
                      <a:pt x="99" y="5"/>
                      <a:pt x="98" y="5"/>
                      <a:pt x="97" y="5"/>
                    </a:cubicBezTo>
                    <a:cubicBezTo>
                      <a:pt x="97" y="4"/>
                      <a:pt x="97" y="4"/>
                      <a:pt x="97" y="4"/>
                    </a:cubicBezTo>
                    <a:cubicBezTo>
                      <a:pt x="96" y="4"/>
                      <a:pt x="96" y="4"/>
                      <a:pt x="95" y="4"/>
                    </a:cubicBezTo>
                    <a:cubicBezTo>
                      <a:pt x="95" y="4"/>
                      <a:pt x="95" y="5"/>
                      <a:pt x="96" y="5"/>
                    </a:cubicBezTo>
                    <a:cubicBezTo>
                      <a:pt x="96" y="5"/>
                      <a:pt x="96" y="5"/>
                      <a:pt x="96" y="5"/>
                    </a:cubicBezTo>
                    <a:cubicBezTo>
                      <a:pt x="95" y="5"/>
                      <a:pt x="95" y="5"/>
                      <a:pt x="95" y="6"/>
                    </a:cubicBezTo>
                    <a:cubicBezTo>
                      <a:pt x="95" y="6"/>
                      <a:pt x="95" y="6"/>
                      <a:pt x="96" y="6"/>
                    </a:cubicBezTo>
                    <a:cubicBezTo>
                      <a:pt x="95" y="6"/>
                      <a:pt x="95" y="6"/>
                      <a:pt x="95" y="6"/>
                    </a:cubicBezTo>
                    <a:cubicBezTo>
                      <a:pt x="94" y="6"/>
                      <a:pt x="93" y="5"/>
                      <a:pt x="91" y="5"/>
                    </a:cubicBezTo>
                    <a:cubicBezTo>
                      <a:pt x="91" y="6"/>
                      <a:pt x="91" y="7"/>
                      <a:pt x="90" y="7"/>
                    </a:cubicBezTo>
                    <a:cubicBezTo>
                      <a:pt x="90" y="8"/>
                      <a:pt x="90" y="7"/>
                      <a:pt x="89" y="7"/>
                    </a:cubicBezTo>
                    <a:cubicBezTo>
                      <a:pt x="89" y="7"/>
                      <a:pt x="89" y="7"/>
                      <a:pt x="89" y="7"/>
                    </a:cubicBezTo>
                    <a:cubicBezTo>
                      <a:pt x="89" y="7"/>
                      <a:pt x="89" y="7"/>
                      <a:pt x="89" y="7"/>
                    </a:cubicBezTo>
                    <a:cubicBezTo>
                      <a:pt x="88" y="7"/>
                      <a:pt x="88" y="6"/>
                      <a:pt x="88" y="6"/>
                    </a:cubicBezTo>
                    <a:cubicBezTo>
                      <a:pt x="88" y="6"/>
                      <a:pt x="88" y="5"/>
                      <a:pt x="88" y="5"/>
                    </a:cubicBezTo>
                    <a:cubicBezTo>
                      <a:pt x="87" y="5"/>
                      <a:pt x="87" y="5"/>
                      <a:pt x="87" y="4"/>
                    </a:cubicBezTo>
                    <a:cubicBezTo>
                      <a:pt x="87" y="4"/>
                      <a:pt x="86" y="5"/>
                      <a:pt x="86" y="5"/>
                    </a:cubicBezTo>
                    <a:cubicBezTo>
                      <a:pt x="86" y="5"/>
                      <a:pt x="86" y="5"/>
                      <a:pt x="85" y="6"/>
                    </a:cubicBezTo>
                    <a:cubicBezTo>
                      <a:pt x="86" y="6"/>
                      <a:pt x="86" y="6"/>
                      <a:pt x="86" y="6"/>
                    </a:cubicBezTo>
                    <a:cubicBezTo>
                      <a:pt x="86" y="6"/>
                      <a:pt x="86" y="6"/>
                      <a:pt x="86" y="6"/>
                    </a:cubicBezTo>
                    <a:cubicBezTo>
                      <a:pt x="86" y="6"/>
                      <a:pt x="86" y="6"/>
                      <a:pt x="86" y="6"/>
                    </a:cubicBezTo>
                    <a:cubicBezTo>
                      <a:pt x="86" y="7"/>
                      <a:pt x="88" y="8"/>
                      <a:pt x="86" y="9"/>
                    </a:cubicBezTo>
                    <a:cubicBezTo>
                      <a:pt x="86" y="9"/>
                      <a:pt x="85" y="8"/>
                      <a:pt x="85" y="7"/>
                    </a:cubicBezTo>
                    <a:cubicBezTo>
                      <a:pt x="83" y="8"/>
                      <a:pt x="85" y="9"/>
                      <a:pt x="85" y="10"/>
                    </a:cubicBezTo>
                    <a:cubicBezTo>
                      <a:pt x="84" y="10"/>
                      <a:pt x="84" y="10"/>
                      <a:pt x="83" y="10"/>
                    </a:cubicBezTo>
                    <a:cubicBezTo>
                      <a:pt x="83" y="10"/>
                      <a:pt x="84" y="9"/>
                      <a:pt x="83" y="9"/>
                    </a:cubicBezTo>
                    <a:cubicBezTo>
                      <a:pt x="83" y="9"/>
                      <a:pt x="82" y="9"/>
                      <a:pt x="82" y="9"/>
                    </a:cubicBezTo>
                    <a:cubicBezTo>
                      <a:pt x="84" y="10"/>
                      <a:pt x="81" y="10"/>
                      <a:pt x="81" y="10"/>
                    </a:cubicBezTo>
                    <a:cubicBezTo>
                      <a:pt x="81" y="9"/>
                      <a:pt x="80" y="9"/>
                      <a:pt x="80" y="8"/>
                    </a:cubicBezTo>
                    <a:cubicBezTo>
                      <a:pt x="80" y="8"/>
                      <a:pt x="81" y="7"/>
                      <a:pt x="80" y="7"/>
                    </a:cubicBezTo>
                    <a:cubicBezTo>
                      <a:pt x="80" y="6"/>
                      <a:pt x="81" y="6"/>
                      <a:pt x="81" y="5"/>
                    </a:cubicBezTo>
                    <a:cubicBezTo>
                      <a:pt x="80" y="5"/>
                      <a:pt x="79" y="5"/>
                      <a:pt x="79" y="5"/>
                    </a:cubicBezTo>
                    <a:cubicBezTo>
                      <a:pt x="78" y="5"/>
                      <a:pt x="78" y="5"/>
                      <a:pt x="78" y="5"/>
                    </a:cubicBezTo>
                    <a:cubicBezTo>
                      <a:pt x="78" y="5"/>
                      <a:pt x="78" y="5"/>
                      <a:pt x="78" y="5"/>
                    </a:cubicBezTo>
                    <a:cubicBezTo>
                      <a:pt x="78" y="6"/>
                      <a:pt x="78" y="6"/>
                      <a:pt x="78" y="6"/>
                    </a:cubicBezTo>
                    <a:cubicBezTo>
                      <a:pt x="77" y="6"/>
                      <a:pt x="77" y="6"/>
                      <a:pt x="77" y="6"/>
                    </a:cubicBezTo>
                    <a:cubicBezTo>
                      <a:pt x="77" y="6"/>
                      <a:pt x="76" y="6"/>
                      <a:pt x="76" y="6"/>
                    </a:cubicBezTo>
                    <a:cubicBezTo>
                      <a:pt x="75" y="5"/>
                      <a:pt x="76" y="5"/>
                      <a:pt x="76" y="4"/>
                    </a:cubicBezTo>
                    <a:cubicBezTo>
                      <a:pt x="76" y="4"/>
                      <a:pt x="76" y="4"/>
                      <a:pt x="76" y="5"/>
                    </a:cubicBezTo>
                    <a:cubicBezTo>
                      <a:pt x="77" y="5"/>
                      <a:pt x="77" y="5"/>
                      <a:pt x="77" y="5"/>
                    </a:cubicBezTo>
                    <a:cubicBezTo>
                      <a:pt x="77" y="4"/>
                      <a:pt x="77" y="4"/>
                      <a:pt x="77" y="4"/>
                    </a:cubicBezTo>
                    <a:cubicBezTo>
                      <a:pt x="77" y="4"/>
                      <a:pt x="77" y="4"/>
                      <a:pt x="77" y="4"/>
                    </a:cubicBezTo>
                    <a:cubicBezTo>
                      <a:pt x="76" y="4"/>
                      <a:pt x="76" y="4"/>
                      <a:pt x="76" y="4"/>
                    </a:cubicBezTo>
                    <a:cubicBezTo>
                      <a:pt x="76" y="4"/>
                      <a:pt x="75" y="4"/>
                      <a:pt x="74" y="5"/>
                    </a:cubicBezTo>
                    <a:cubicBezTo>
                      <a:pt x="74" y="5"/>
                      <a:pt x="75" y="6"/>
                      <a:pt x="74" y="7"/>
                    </a:cubicBezTo>
                    <a:cubicBezTo>
                      <a:pt x="73" y="7"/>
                      <a:pt x="73" y="6"/>
                      <a:pt x="73" y="6"/>
                    </a:cubicBezTo>
                    <a:cubicBezTo>
                      <a:pt x="73" y="8"/>
                      <a:pt x="75" y="7"/>
                      <a:pt x="74" y="8"/>
                    </a:cubicBezTo>
                    <a:cubicBezTo>
                      <a:pt x="74" y="9"/>
                      <a:pt x="73" y="8"/>
                      <a:pt x="73" y="8"/>
                    </a:cubicBezTo>
                    <a:cubicBezTo>
                      <a:pt x="73" y="7"/>
                      <a:pt x="73" y="6"/>
                      <a:pt x="72" y="6"/>
                    </a:cubicBezTo>
                    <a:cubicBezTo>
                      <a:pt x="71" y="5"/>
                      <a:pt x="70" y="6"/>
                      <a:pt x="70" y="6"/>
                    </a:cubicBezTo>
                    <a:cubicBezTo>
                      <a:pt x="70" y="6"/>
                      <a:pt x="70" y="6"/>
                      <a:pt x="70" y="6"/>
                    </a:cubicBezTo>
                    <a:cubicBezTo>
                      <a:pt x="70" y="6"/>
                      <a:pt x="70" y="6"/>
                      <a:pt x="69" y="5"/>
                    </a:cubicBezTo>
                    <a:cubicBezTo>
                      <a:pt x="70" y="5"/>
                      <a:pt x="70" y="5"/>
                      <a:pt x="70" y="5"/>
                    </a:cubicBezTo>
                    <a:cubicBezTo>
                      <a:pt x="69" y="5"/>
                      <a:pt x="68" y="4"/>
                      <a:pt x="67" y="4"/>
                    </a:cubicBezTo>
                    <a:cubicBezTo>
                      <a:pt x="67" y="4"/>
                      <a:pt x="67" y="4"/>
                      <a:pt x="67" y="4"/>
                    </a:cubicBezTo>
                    <a:cubicBezTo>
                      <a:pt x="66" y="4"/>
                      <a:pt x="67" y="5"/>
                      <a:pt x="67" y="5"/>
                    </a:cubicBezTo>
                    <a:cubicBezTo>
                      <a:pt x="67" y="5"/>
                      <a:pt x="67" y="5"/>
                      <a:pt x="66" y="6"/>
                    </a:cubicBezTo>
                    <a:cubicBezTo>
                      <a:pt x="66" y="6"/>
                      <a:pt x="66" y="6"/>
                      <a:pt x="66" y="6"/>
                    </a:cubicBezTo>
                    <a:cubicBezTo>
                      <a:pt x="65" y="6"/>
                      <a:pt x="64" y="5"/>
                      <a:pt x="64" y="5"/>
                    </a:cubicBezTo>
                    <a:cubicBezTo>
                      <a:pt x="64" y="5"/>
                      <a:pt x="64" y="4"/>
                      <a:pt x="64" y="4"/>
                    </a:cubicBezTo>
                    <a:cubicBezTo>
                      <a:pt x="64" y="4"/>
                      <a:pt x="64" y="4"/>
                      <a:pt x="64" y="4"/>
                    </a:cubicBezTo>
                    <a:cubicBezTo>
                      <a:pt x="64" y="4"/>
                      <a:pt x="64" y="4"/>
                      <a:pt x="64" y="4"/>
                    </a:cubicBezTo>
                    <a:cubicBezTo>
                      <a:pt x="62" y="3"/>
                      <a:pt x="62" y="5"/>
                      <a:pt x="60" y="5"/>
                    </a:cubicBezTo>
                    <a:cubicBezTo>
                      <a:pt x="60" y="5"/>
                      <a:pt x="60" y="5"/>
                      <a:pt x="60" y="6"/>
                    </a:cubicBezTo>
                    <a:cubicBezTo>
                      <a:pt x="59" y="6"/>
                      <a:pt x="59" y="6"/>
                      <a:pt x="59" y="6"/>
                    </a:cubicBezTo>
                    <a:cubicBezTo>
                      <a:pt x="59" y="6"/>
                      <a:pt x="59" y="6"/>
                      <a:pt x="59" y="6"/>
                    </a:cubicBezTo>
                    <a:cubicBezTo>
                      <a:pt x="59" y="7"/>
                      <a:pt x="58" y="6"/>
                      <a:pt x="57" y="6"/>
                    </a:cubicBezTo>
                    <a:cubicBezTo>
                      <a:pt x="57" y="6"/>
                      <a:pt x="57" y="5"/>
                      <a:pt x="57" y="5"/>
                    </a:cubicBezTo>
                    <a:cubicBezTo>
                      <a:pt x="57" y="5"/>
                      <a:pt x="57" y="5"/>
                      <a:pt x="57" y="5"/>
                    </a:cubicBezTo>
                    <a:cubicBezTo>
                      <a:pt x="57" y="5"/>
                      <a:pt x="57" y="5"/>
                      <a:pt x="57" y="5"/>
                    </a:cubicBezTo>
                    <a:cubicBezTo>
                      <a:pt x="57" y="5"/>
                      <a:pt x="57" y="5"/>
                      <a:pt x="57" y="5"/>
                    </a:cubicBezTo>
                    <a:cubicBezTo>
                      <a:pt x="57" y="5"/>
                      <a:pt x="57" y="5"/>
                      <a:pt x="57" y="5"/>
                    </a:cubicBezTo>
                    <a:cubicBezTo>
                      <a:pt x="56" y="4"/>
                      <a:pt x="56" y="3"/>
                      <a:pt x="55" y="4"/>
                    </a:cubicBezTo>
                    <a:cubicBezTo>
                      <a:pt x="55" y="4"/>
                      <a:pt x="56" y="4"/>
                      <a:pt x="56" y="4"/>
                    </a:cubicBezTo>
                    <a:cubicBezTo>
                      <a:pt x="55" y="5"/>
                      <a:pt x="55" y="5"/>
                      <a:pt x="54" y="5"/>
                    </a:cubicBezTo>
                    <a:cubicBezTo>
                      <a:pt x="54" y="4"/>
                      <a:pt x="54" y="4"/>
                      <a:pt x="53" y="4"/>
                    </a:cubicBezTo>
                    <a:cubicBezTo>
                      <a:pt x="53" y="4"/>
                      <a:pt x="51" y="4"/>
                      <a:pt x="51" y="5"/>
                    </a:cubicBezTo>
                    <a:cubicBezTo>
                      <a:pt x="50" y="4"/>
                      <a:pt x="50" y="5"/>
                      <a:pt x="49" y="5"/>
                    </a:cubicBezTo>
                    <a:cubicBezTo>
                      <a:pt x="49" y="4"/>
                      <a:pt x="48" y="4"/>
                      <a:pt x="47" y="4"/>
                    </a:cubicBezTo>
                    <a:cubicBezTo>
                      <a:pt x="47" y="3"/>
                      <a:pt x="46" y="4"/>
                      <a:pt x="46" y="4"/>
                    </a:cubicBezTo>
                    <a:cubicBezTo>
                      <a:pt x="46" y="4"/>
                      <a:pt x="46" y="4"/>
                      <a:pt x="45" y="4"/>
                    </a:cubicBezTo>
                    <a:cubicBezTo>
                      <a:pt x="44" y="3"/>
                      <a:pt x="43" y="4"/>
                      <a:pt x="43" y="5"/>
                    </a:cubicBezTo>
                    <a:cubicBezTo>
                      <a:pt x="43" y="5"/>
                      <a:pt x="46" y="4"/>
                      <a:pt x="44" y="5"/>
                    </a:cubicBezTo>
                    <a:cubicBezTo>
                      <a:pt x="44" y="6"/>
                      <a:pt x="44" y="7"/>
                      <a:pt x="45" y="7"/>
                    </a:cubicBezTo>
                    <a:cubicBezTo>
                      <a:pt x="45" y="7"/>
                      <a:pt x="44" y="7"/>
                      <a:pt x="44" y="7"/>
                    </a:cubicBezTo>
                    <a:cubicBezTo>
                      <a:pt x="44" y="8"/>
                      <a:pt x="44" y="8"/>
                      <a:pt x="44" y="8"/>
                    </a:cubicBezTo>
                    <a:cubicBezTo>
                      <a:pt x="42" y="9"/>
                      <a:pt x="42" y="8"/>
                      <a:pt x="41" y="8"/>
                    </a:cubicBezTo>
                    <a:cubicBezTo>
                      <a:pt x="41" y="8"/>
                      <a:pt x="41" y="8"/>
                      <a:pt x="41" y="7"/>
                    </a:cubicBezTo>
                    <a:cubicBezTo>
                      <a:pt x="41" y="8"/>
                      <a:pt x="41" y="7"/>
                      <a:pt x="41" y="7"/>
                    </a:cubicBezTo>
                    <a:cubicBezTo>
                      <a:pt x="41" y="7"/>
                      <a:pt x="41" y="7"/>
                      <a:pt x="41" y="7"/>
                    </a:cubicBezTo>
                    <a:cubicBezTo>
                      <a:pt x="41" y="7"/>
                      <a:pt x="41" y="7"/>
                      <a:pt x="41" y="7"/>
                    </a:cubicBezTo>
                    <a:cubicBezTo>
                      <a:pt x="41" y="6"/>
                      <a:pt x="42" y="5"/>
                      <a:pt x="42" y="5"/>
                    </a:cubicBezTo>
                    <a:cubicBezTo>
                      <a:pt x="43" y="6"/>
                      <a:pt x="41" y="7"/>
                      <a:pt x="42" y="7"/>
                    </a:cubicBezTo>
                    <a:cubicBezTo>
                      <a:pt x="43" y="6"/>
                      <a:pt x="43" y="5"/>
                      <a:pt x="42" y="5"/>
                    </a:cubicBezTo>
                    <a:cubicBezTo>
                      <a:pt x="40" y="5"/>
                      <a:pt x="41" y="6"/>
                      <a:pt x="39" y="7"/>
                    </a:cubicBezTo>
                    <a:cubicBezTo>
                      <a:pt x="40" y="6"/>
                      <a:pt x="38" y="6"/>
                      <a:pt x="37" y="7"/>
                    </a:cubicBezTo>
                    <a:cubicBezTo>
                      <a:pt x="37" y="7"/>
                      <a:pt x="37" y="7"/>
                      <a:pt x="37" y="7"/>
                    </a:cubicBezTo>
                    <a:cubicBezTo>
                      <a:pt x="37" y="7"/>
                      <a:pt x="36" y="6"/>
                      <a:pt x="36" y="6"/>
                    </a:cubicBezTo>
                    <a:cubicBezTo>
                      <a:pt x="36" y="6"/>
                      <a:pt x="36" y="5"/>
                      <a:pt x="36" y="5"/>
                    </a:cubicBezTo>
                    <a:cubicBezTo>
                      <a:pt x="35" y="5"/>
                      <a:pt x="35" y="5"/>
                      <a:pt x="34" y="5"/>
                    </a:cubicBezTo>
                    <a:cubicBezTo>
                      <a:pt x="34" y="5"/>
                      <a:pt x="34" y="5"/>
                      <a:pt x="34" y="5"/>
                    </a:cubicBezTo>
                    <a:cubicBezTo>
                      <a:pt x="34" y="5"/>
                      <a:pt x="34" y="5"/>
                      <a:pt x="34" y="5"/>
                    </a:cubicBezTo>
                    <a:cubicBezTo>
                      <a:pt x="33" y="5"/>
                      <a:pt x="33" y="5"/>
                      <a:pt x="32" y="4"/>
                    </a:cubicBezTo>
                    <a:cubicBezTo>
                      <a:pt x="32" y="5"/>
                      <a:pt x="32" y="6"/>
                      <a:pt x="31" y="6"/>
                    </a:cubicBezTo>
                    <a:cubicBezTo>
                      <a:pt x="30" y="6"/>
                      <a:pt x="31" y="5"/>
                      <a:pt x="30" y="5"/>
                    </a:cubicBezTo>
                    <a:cubicBezTo>
                      <a:pt x="30" y="5"/>
                      <a:pt x="29" y="4"/>
                      <a:pt x="29" y="4"/>
                    </a:cubicBezTo>
                    <a:cubicBezTo>
                      <a:pt x="29" y="4"/>
                      <a:pt x="30" y="4"/>
                      <a:pt x="30" y="3"/>
                    </a:cubicBezTo>
                    <a:cubicBezTo>
                      <a:pt x="28" y="4"/>
                      <a:pt x="26" y="3"/>
                      <a:pt x="27" y="6"/>
                    </a:cubicBezTo>
                    <a:cubicBezTo>
                      <a:pt x="28" y="6"/>
                      <a:pt x="28" y="4"/>
                      <a:pt x="29" y="5"/>
                    </a:cubicBezTo>
                    <a:cubicBezTo>
                      <a:pt x="28" y="5"/>
                      <a:pt x="28" y="6"/>
                      <a:pt x="28" y="7"/>
                    </a:cubicBezTo>
                    <a:cubicBezTo>
                      <a:pt x="27" y="7"/>
                      <a:pt x="27" y="6"/>
                      <a:pt x="26" y="7"/>
                    </a:cubicBezTo>
                    <a:cubicBezTo>
                      <a:pt x="27" y="7"/>
                      <a:pt x="27" y="8"/>
                      <a:pt x="26" y="8"/>
                    </a:cubicBezTo>
                    <a:cubicBezTo>
                      <a:pt x="26" y="9"/>
                      <a:pt x="27" y="9"/>
                      <a:pt x="27" y="9"/>
                    </a:cubicBezTo>
                    <a:cubicBezTo>
                      <a:pt x="27" y="10"/>
                      <a:pt x="29" y="9"/>
                      <a:pt x="29" y="10"/>
                    </a:cubicBezTo>
                    <a:cubicBezTo>
                      <a:pt x="28" y="10"/>
                      <a:pt x="28" y="12"/>
                      <a:pt x="27" y="12"/>
                    </a:cubicBezTo>
                    <a:cubicBezTo>
                      <a:pt x="29" y="13"/>
                      <a:pt x="28" y="11"/>
                      <a:pt x="30" y="10"/>
                    </a:cubicBezTo>
                    <a:cubicBezTo>
                      <a:pt x="30" y="12"/>
                      <a:pt x="28" y="13"/>
                      <a:pt x="27" y="13"/>
                    </a:cubicBezTo>
                    <a:cubicBezTo>
                      <a:pt x="27" y="14"/>
                      <a:pt x="27" y="14"/>
                      <a:pt x="27" y="15"/>
                    </a:cubicBezTo>
                    <a:cubicBezTo>
                      <a:pt x="27" y="15"/>
                      <a:pt x="26" y="15"/>
                      <a:pt x="26" y="16"/>
                    </a:cubicBezTo>
                    <a:cubicBezTo>
                      <a:pt x="25" y="16"/>
                      <a:pt x="25" y="16"/>
                      <a:pt x="25" y="15"/>
                    </a:cubicBezTo>
                    <a:cubicBezTo>
                      <a:pt x="24" y="15"/>
                      <a:pt x="24" y="15"/>
                      <a:pt x="24" y="15"/>
                    </a:cubicBezTo>
                    <a:cubicBezTo>
                      <a:pt x="24" y="14"/>
                      <a:pt x="25" y="14"/>
                      <a:pt x="25" y="13"/>
                    </a:cubicBezTo>
                    <a:cubicBezTo>
                      <a:pt x="25" y="12"/>
                      <a:pt x="25" y="12"/>
                      <a:pt x="24" y="12"/>
                    </a:cubicBezTo>
                    <a:cubicBezTo>
                      <a:pt x="24" y="12"/>
                      <a:pt x="24" y="12"/>
                      <a:pt x="24" y="12"/>
                    </a:cubicBezTo>
                    <a:cubicBezTo>
                      <a:pt x="25" y="11"/>
                      <a:pt x="26" y="12"/>
                      <a:pt x="26" y="10"/>
                    </a:cubicBezTo>
                    <a:cubicBezTo>
                      <a:pt x="25" y="10"/>
                      <a:pt x="24" y="11"/>
                      <a:pt x="24" y="11"/>
                    </a:cubicBezTo>
                    <a:cubicBezTo>
                      <a:pt x="24" y="11"/>
                      <a:pt x="23" y="11"/>
                      <a:pt x="23" y="10"/>
                    </a:cubicBezTo>
                    <a:cubicBezTo>
                      <a:pt x="23" y="10"/>
                      <a:pt x="23" y="9"/>
                      <a:pt x="23" y="9"/>
                    </a:cubicBezTo>
                    <a:cubicBezTo>
                      <a:pt x="22" y="10"/>
                      <a:pt x="21" y="10"/>
                      <a:pt x="20" y="11"/>
                    </a:cubicBezTo>
                    <a:cubicBezTo>
                      <a:pt x="20" y="11"/>
                      <a:pt x="20" y="12"/>
                      <a:pt x="20" y="12"/>
                    </a:cubicBezTo>
                    <a:cubicBezTo>
                      <a:pt x="20" y="12"/>
                      <a:pt x="20" y="12"/>
                      <a:pt x="19" y="12"/>
                    </a:cubicBezTo>
                    <a:cubicBezTo>
                      <a:pt x="20" y="13"/>
                      <a:pt x="19" y="13"/>
                      <a:pt x="18" y="13"/>
                    </a:cubicBezTo>
                    <a:cubicBezTo>
                      <a:pt x="18" y="13"/>
                      <a:pt x="18" y="13"/>
                      <a:pt x="18" y="14"/>
                    </a:cubicBezTo>
                    <a:cubicBezTo>
                      <a:pt x="17" y="14"/>
                      <a:pt x="17" y="15"/>
                      <a:pt x="16" y="14"/>
                    </a:cubicBezTo>
                    <a:cubicBezTo>
                      <a:pt x="18" y="14"/>
                      <a:pt x="17" y="12"/>
                      <a:pt x="17" y="12"/>
                    </a:cubicBezTo>
                    <a:cubicBezTo>
                      <a:pt x="17" y="12"/>
                      <a:pt x="18" y="12"/>
                      <a:pt x="18" y="11"/>
                    </a:cubicBezTo>
                    <a:cubicBezTo>
                      <a:pt x="17" y="9"/>
                      <a:pt x="15" y="11"/>
                      <a:pt x="13" y="12"/>
                    </a:cubicBezTo>
                    <a:cubicBezTo>
                      <a:pt x="14" y="11"/>
                      <a:pt x="14" y="11"/>
                      <a:pt x="14" y="10"/>
                    </a:cubicBezTo>
                    <a:cubicBezTo>
                      <a:pt x="13" y="10"/>
                      <a:pt x="13" y="12"/>
                      <a:pt x="12" y="12"/>
                    </a:cubicBezTo>
                    <a:cubicBezTo>
                      <a:pt x="12" y="12"/>
                      <a:pt x="11" y="12"/>
                      <a:pt x="11" y="12"/>
                    </a:cubicBezTo>
                    <a:cubicBezTo>
                      <a:pt x="11" y="12"/>
                      <a:pt x="11" y="12"/>
                      <a:pt x="11" y="11"/>
                    </a:cubicBezTo>
                    <a:cubicBezTo>
                      <a:pt x="11" y="11"/>
                      <a:pt x="13" y="11"/>
                      <a:pt x="12" y="10"/>
                    </a:cubicBezTo>
                    <a:cubicBezTo>
                      <a:pt x="12" y="10"/>
                      <a:pt x="11" y="10"/>
                      <a:pt x="11" y="10"/>
                    </a:cubicBezTo>
                    <a:cubicBezTo>
                      <a:pt x="11" y="10"/>
                      <a:pt x="11" y="10"/>
                      <a:pt x="10" y="10"/>
                    </a:cubicBezTo>
                    <a:cubicBezTo>
                      <a:pt x="10" y="11"/>
                      <a:pt x="11" y="9"/>
                      <a:pt x="10" y="9"/>
                    </a:cubicBezTo>
                    <a:cubicBezTo>
                      <a:pt x="10" y="9"/>
                      <a:pt x="9" y="8"/>
                      <a:pt x="10" y="8"/>
                    </a:cubicBezTo>
                    <a:cubicBezTo>
                      <a:pt x="10" y="8"/>
                      <a:pt x="10" y="8"/>
                      <a:pt x="10" y="7"/>
                    </a:cubicBezTo>
                    <a:cubicBezTo>
                      <a:pt x="11" y="7"/>
                      <a:pt x="11" y="7"/>
                      <a:pt x="11" y="7"/>
                    </a:cubicBezTo>
                    <a:cubicBezTo>
                      <a:pt x="11" y="7"/>
                      <a:pt x="11" y="6"/>
                      <a:pt x="11" y="6"/>
                    </a:cubicBezTo>
                    <a:cubicBezTo>
                      <a:pt x="12" y="5"/>
                      <a:pt x="12" y="6"/>
                      <a:pt x="12" y="6"/>
                    </a:cubicBezTo>
                    <a:cubicBezTo>
                      <a:pt x="13" y="5"/>
                      <a:pt x="12" y="4"/>
                      <a:pt x="13" y="4"/>
                    </a:cubicBezTo>
                    <a:cubicBezTo>
                      <a:pt x="14" y="4"/>
                      <a:pt x="14" y="4"/>
                      <a:pt x="14" y="5"/>
                    </a:cubicBezTo>
                    <a:cubicBezTo>
                      <a:pt x="14" y="5"/>
                      <a:pt x="14" y="5"/>
                      <a:pt x="14" y="5"/>
                    </a:cubicBezTo>
                    <a:cubicBezTo>
                      <a:pt x="14" y="5"/>
                      <a:pt x="13" y="5"/>
                      <a:pt x="13" y="5"/>
                    </a:cubicBezTo>
                    <a:cubicBezTo>
                      <a:pt x="13" y="5"/>
                      <a:pt x="13" y="6"/>
                      <a:pt x="14" y="6"/>
                    </a:cubicBezTo>
                    <a:cubicBezTo>
                      <a:pt x="14" y="8"/>
                      <a:pt x="14" y="8"/>
                      <a:pt x="14" y="8"/>
                    </a:cubicBezTo>
                    <a:cubicBezTo>
                      <a:pt x="16" y="8"/>
                      <a:pt x="16" y="10"/>
                      <a:pt x="17" y="9"/>
                    </a:cubicBezTo>
                    <a:cubicBezTo>
                      <a:pt x="17" y="10"/>
                      <a:pt x="17" y="10"/>
                      <a:pt x="17" y="10"/>
                    </a:cubicBezTo>
                    <a:cubicBezTo>
                      <a:pt x="18" y="10"/>
                      <a:pt x="18" y="10"/>
                      <a:pt x="18" y="11"/>
                    </a:cubicBezTo>
                    <a:cubicBezTo>
                      <a:pt x="19" y="10"/>
                      <a:pt x="21" y="10"/>
                      <a:pt x="22" y="10"/>
                    </a:cubicBezTo>
                    <a:cubicBezTo>
                      <a:pt x="22" y="8"/>
                      <a:pt x="21" y="8"/>
                      <a:pt x="20" y="6"/>
                    </a:cubicBezTo>
                    <a:cubicBezTo>
                      <a:pt x="21" y="6"/>
                      <a:pt x="22" y="6"/>
                      <a:pt x="22" y="5"/>
                    </a:cubicBezTo>
                    <a:cubicBezTo>
                      <a:pt x="21" y="4"/>
                      <a:pt x="21" y="5"/>
                      <a:pt x="20" y="6"/>
                    </a:cubicBezTo>
                    <a:cubicBezTo>
                      <a:pt x="20" y="6"/>
                      <a:pt x="18" y="6"/>
                      <a:pt x="19" y="7"/>
                    </a:cubicBezTo>
                    <a:cubicBezTo>
                      <a:pt x="18" y="7"/>
                      <a:pt x="18" y="7"/>
                      <a:pt x="18" y="8"/>
                    </a:cubicBezTo>
                    <a:cubicBezTo>
                      <a:pt x="18" y="8"/>
                      <a:pt x="18" y="8"/>
                      <a:pt x="18" y="8"/>
                    </a:cubicBezTo>
                    <a:cubicBezTo>
                      <a:pt x="18" y="7"/>
                      <a:pt x="18" y="7"/>
                      <a:pt x="18" y="6"/>
                    </a:cubicBezTo>
                    <a:cubicBezTo>
                      <a:pt x="17" y="6"/>
                      <a:pt x="18" y="4"/>
                      <a:pt x="17" y="5"/>
                    </a:cubicBezTo>
                    <a:cubicBezTo>
                      <a:pt x="16" y="5"/>
                      <a:pt x="16" y="6"/>
                      <a:pt x="15" y="7"/>
                    </a:cubicBezTo>
                    <a:cubicBezTo>
                      <a:pt x="16" y="5"/>
                      <a:pt x="15" y="5"/>
                      <a:pt x="15" y="3"/>
                    </a:cubicBezTo>
                    <a:cubicBezTo>
                      <a:pt x="13" y="3"/>
                      <a:pt x="13" y="4"/>
                      <a:pt x="11" y="4"/>
                    </a:cubicBezTo>
                    <a:cubicBezTo>
                      <a:pt x="10" y="4"/>
                      <a:pt x="10" y="5"/>
                      <a:pt x="9" y="5"/>
                    </a:cubicBezTo>
                    <a:cubicBezTo>
                      <a:pt x="9" y="5"/>
                      <a:pt x="8" y="6"/>
                      <a:pt x="8" y="7"/>
                    </a:cubicBezTo>
                    <a:cubicBezTo>
                      <a:pt x="8" y="7"/>
                      <a:pt x="8" y="7"/>
                      <a:pt x="9" y="7"/>
                    </a:cubicBezTo>
                    <a:cubicBezTo>
                      <a:pt x="8" y="8"/>
                      <a:pt x="8" y="8"/>
                      <a:pt x="8" y="9"/>
                    </a:cubicBezTo>
                    <a:cubicBezTo>
                      <a:pt x="7" y="10"/>
                      <a:pt x="7" y="9"/>
                      <a:pt x="7" y="9"/>
                    </a:cubicBezTo>
                    <a:cubicBezTo>
                      <a:pt x="7" y="10"/>
                      <a:pt x="6" y="11"/>
                      <a:pt x="6" y="12"/>
                    </a:cubicBezTo>
                    <a:cubicBezTo>
                      <a:pt x="6" y="12"/>
                      <a:pt x="6" y="13"/>
                      <a:pt x="6" y="13"/>
                    </a:cubicBezTo>
                    <a:cubicBezTo>
                      <a:pt x="7" y="12"/>
                      <a:pt x="8" y="11"/>
                      <a:pt x="8" y="10"/>
                    </a:cubicBezTo>
                    <a:cubicBezTo>
                      <a:pt x="9" y="10"/>
                      <a:pt x="8" y="12"/>
                      <a:pt x="8" y="12"/>
                    </a:cubicBezTo>
                    <a:cubicBezTo>
                      <a:pt x="8" y="12"/>
                      <a:pt x="9" y="13"/>
                      <a:pt x="9" y="13"/>
                    </a:cubicBezTo>
                    <a:cubicBezTo>
                      <a:pt x="9" y="13"/>
                      <a:pt x="9" y="13"/>
                      <a:pt x="9" y="13"/>
                    </a:cubicBezTo>
                    <a:cubicBezTo>
                      <a:pt x="9" y="13"/>
                      <a:pt x="8" y="13"/>
                      <a:pt x="8" y="13"/>
                    </a:cubicBezTo>
                    <a:cubicBezTo>
                      <a:pt x="8" y="14"/>
                      <a:pt x="8" y="14"/>
                      <a:pt x="8" y="15"/>
                    </a:cubicBezTo>
                    <a:cubicBezTo>
                      <a:pt x="8" y="15"/>
                      <a:pt x="8" y="15"/>
                      <a:pt x="9" y="15"/>
                    </a:cubicBezTo>
                    <a:cubicBezTo>
                      <a:pt x="9" y="15"/>
                      <a:pt x="9" y="15"/>
                      <a:pt x="9" y="15"/>
                    </a:cubicBezTo>
                    <a:cubicBezTo>
                      <a:pt x="8" y="16"/>
                      <a:pt x="8" y="14"/>
                      <a:pt x="8" y="14"/>
                    </a:cubicBezTo>
                    <a:cubicBezTo>
                      <a:pt x="7" y="14"/>
                      <a:pt x="6" y="15"/>
                      <a:pt x="7" y="13"/>
                    </a:cubicBezTo>
                    <a:cubicBezTo>
                      <a:pt x="5" y="13"/>
                      <a:pt x="5" y="13"/>
                      <a:pt x="5" y="13"/>
                    </a:cubicBezTo>
                    <a:cubicBezTo>
                      <a:pt x="5" y="14"/>
                      <a:pt x="4" y="15"/>
                      <a:pt x="4" y="15"/>
                    </a:cubicBezTo>
                    <a:cubicBezTo>
                      <a:pt x="5" y="15"/>
                      <a:pt x="5" y="16"/>
                      <a:pt x="6" y="16"/>
                    </a:cubicBezTo>
                    <a:cubicBezTo>
                      <a:pt x="7" y="16"/>
                      <a:pt x="7" y="16"/>
                      <a:pt x="7" y="17"/>
                    </a:cubicBezTo>
                    <a:cubicBezTo>
                      <a:pt x="4" y="17"/>
                      <a:pt x="4" y="17"/>
                      <a:pt x="4" y="17"/>
                    </a:cubicBezTo>
                    <a:cubicBezTo>
                      <a:pt x="4" y="17"/>
                      <a:pt x="4" y="16"/>
                      <a:pt x="4" y="16"/>
                    </a:cubicBezTo>
                    <a:cubicBezTo>
                      <a:pt x="3" y="18"/>
                      <a:pt x="2" y="19"/>
                      <a:pt x="1" y="21"/>
                    </a:cubicBezTo>
                    <a:cubicBezTo>
                      <a:pt x="2" y="21"/>
                      <a:pt x="3" y="21"/>
                      <a:pt x="3" y="21"/>
                    </a:cubicBezTo>
                    <a:cubicBezTo>
                      <a:pt x="3" y="21"/>
                      <a:pt x="2" y="22"/>
                      <a:pt x="1" y="22"/>
                    </a:cubicBezTo>
                    <a:cubicBezTo>
                      <a:pt x="1" y="22"/>
                      <a:pt x="1" y="22"/>
                      <a:pt x="1" y="22"/>
                    </a:cubicBezTo>
                    <a:cubicBezTo>
                      <a:pt x="0" y="23"/>
                      <a:pt x="0" y="24"/>
                      <a:pt x="0" y="25"/>
                    </a:cubicBezTo>
                    <a:cubicBezTo>
                      <a:pt x="0" y="25"/>
                      <a:pt x="0" y="24"/>
                      <a:pt x="1" y="24"/>
                    </a:cubicBezTo>
                    <a:close/>
                    <a:moveTo>
                      <a:pt x="238" y="24"/>
                    </a:moveTo>
                    <a:cubicBezTo>
                      <a:pt x="238" y="24"/>
                      <a:pt x="238" y="24"/>
                      <a:pt x="238" y="24"/>
                    </a:cubicBezTo>
                    <a:cubicBezTo>
                      <a:pt x="238" y="24"/>
                      <a:pt x="238" y="24"/>
                      <a:pt x="238" y="24"/>
                    </a:cubicBezTo>
                    <a:cubicBezTo>
                      <a:pt x="238" y="24"/>
                      <a:pt x="238" y="24"/>
                      <a:pt x="238" y="24"/>
                    </a:cubicBezTo>
                    <a:close/>
                    <a:moveTo>
                      <a:pt x="405" y="17"/>
                    </a:moveTo>
                    <a:cubicBezTo>
                      <a:pt x="405" y="17"/>
                      <a:pt x="405" y="17"/>
                      <a:pt x="405" y="17"/>
                    </a:cubicBezTo>
                    <a:cubicBezTo>
                      <a:pt x="405" y="17"/>
                      <a:pt x="405" y="16"/>
                      <a:pt x="405" y="16"/>
                    </a:cubicBezTo>
                    <a:cubicBezTo>
                      <a:pt x="405" y="16"/>
                      <a:pt x="405" y="16"/>
                      <a:pt x="405" y="17"/>
                    </a:cubicBezTo>
                    <a:close/>
                    <a:moveTo>
                      <a:pt x="398" y="23"/>
                    </a:moveTo>
                    <a:cubicBezTo>
                      <a:pt x="397" y="23"/>
                      <a:pt x="397" y="24"/>
                      <a:pt x="397" y="24"/>
                    </a:cubicBezTo>
                    <a:cubicBezTo>
                      <a:pt x="397" y="23"/>
                      <a:pt x="397" y="22"/>
                      <a:pt x="398" y="22"/>
                    </a:cubicBezTo>
                    <a:lnTo>
                      <a:pt x="398" y="23"/>
                    </a:lnTo>
                    <a:close/>
                    <a:moveTo>
                      <a:pt x="404" y="9"/>
                    </a:moveTo>
                    <a:cubicBezTo>
                      <a:pt x="404" y="10"/>
                      <a:pt x="404" y="10"/>
                      <a:pt x="403" y="10"/>
                    </a:cubicBezTo>
                    <a:cubicBezTo>
                      <a:pt x="403" y="10"/>
                      <a:pt x="403" y="10"/>
                      <a:pt x="403" y="9"/>
                    </a:cubicBezTo>
                    <a:lnTo>
                      <a:pt x="404" y="9"/>
                    </a:lnTo>
                    <a:close/>
                    <a:moveTo>
                      <a:pt x="401" y="16"/>
                    </a:moveTo>
                    <a:cubicBezTo>
                      <a:pt x="401" y="16"/>
                      <a:pt x="402" y="15"/>
                      <a:pt x="402" y="16"/>
                    </a:cubicBezTo>
                    <a:cubicBezTo>
                      <a:pt x="401" y="16"/>
                      <a:pt x="402" y="16"/>
                      <a:pt x="402" y="17"/>
                    </a:cubicBezTo>
                    <a:cubicBezTo>
                      <a:pt x="402" y="17"/>
                      <a:pt x="401" y="18"/>
                      <a:pt x="402" y="18"/>
                    </a:cubicBezTo>
                    <a:cubicBezTo>
                      <a:pt x="402" y="18"/>
                      <a:pt x="402" y="18"/>
                      <a:pt x="402" y="18"/>
                    </a:cubicBezTo>
                    <a:cubicBezTo>
                      <a:pt x="401" y="18"/>
                      <a:pt x="401" y="18"/>
                      <a:pt x="401" y="18"/>
                    </a:cubicBezTo>
                    <a:cubicBezTo>
                      <a:pt x="402" y="18"/>
                      <a:pt x="401" y="20"/>
                      <a:pt x="401" y="21"/>
                    </a:cubicBezTo>
                    <a:cubicBezTo>
                      <a:pt x="400" y="21"/>
                      <a:pt x="400" y="20"/>
                      <a:pt x="400" y="19"/>
                    </a:cubicBezTo>
                    <a:cubicBezTo>
                      <a:pt x="400" y="19"/>
                      <a:pt x="399" y="18"/>
                      <a:pt x="399" y="17"/>
                    </a:cubicBezTo>
                    <a:cubicBezTo>
                      <a:pt x="400" y="18"/>
                      <a:pt x="399" y="16"/>
                      <a:pt x="400" y="16"/>
                    </a:cubicBezTo>
                    <a:cubicBezTo>
                      <a:pt x="400" y="16"/>
                      <a:pt x="401" y="16"/>
                      <a:pt x="401" y="16"/>
                    </a:cubicBezTo>
                    <a:close/>
                    <a:moveTo>
                      <a:pt x="38" y="9"/>
                    </a:moveTo>
                    <a:cubicBezTo>
                      <a:pt x="37" y="9"/>
                      <a:pt x="37" y="9"/>
                      <a:pt x="37" y="9"/>
                    </a:cubicBezTo>
                    <a:cubicBezTo>
                      <a:pt x="37" y="9"/>
                      <a:pt x="37" y="8"/>
                      <a:pt x="37" y="8"/>
                    </a:cubicBezTo>
                    <a:cubicBezTo>
                      <a:pt x="38" y="9"/>
                      <a:pt x="38" y="9"/>
                      <a:pt x="38" y="9"/>
                    </a:cubicBezTo>
                    <a:close/>
                    <a:moveTo>
                      <a:pt x="40" y="16"/>
                    </a:moveTo>
                    <a:cubicBezTo>
                      <a:pt x="40" y="16"/>
                      <a:pt x="40" y="16"/>
                      <a:pt x="40" y="16"/>
                    </a:cubicBezTo>
                    <a:cubicBezTo>
                      <a:pt x="40" y="16"/>
                      <a:pt x="40" y="16"/>
                      <a:pt x="40" y="16"/>
                    </a:cubicBezTo>
                    <a:close/>
                    <a:moveTo>
                      <a:pt x="33" y="14"/>
                    </a:moveTo>
                    <a:cubicBezTo>
                      <a:pt x="33" y="14"/>
                      <a:pt x="33" y="14"/>
                      <a:pt x="32" y="15"/>
                    </a:cubicBezTo>
                    <a:cubicBezTo>
                      <a:pt x="33" y="14"/>
                      <a:pt x="33" y="14"/>
                      <a:pt x="33" y="14"/>
                    </a:cubicBezTo>
                    <a:cubicBezTo>
                      <a:pt x="33" y="14"/>
                      <a:pt x="33" y="14"/>
                      <a:pt x="33" y="14"/>
                    </a:cubicBezTo>
                    <a:close/>
                    <a:moveTo>
                      <a:pt x="33" y="17"/>
                    </a:moveTo>
                    <a:cubicBezTo>
                      <a:pt x="33" y="16"/>
                      <a:pt x="33" y="16"/>
                      <a:pt x="33" y="15"/>
                    </a:cubicBezTo>
                    <a:cubicBezTo>
                      <a:pt x="34" y="15"/>
                      <a:pt x="34" y="16"/>
                      <a:pt x="34" y="17"/>
                    </a:cubicBezTo>
                    <a:cubicBezTo>
                      <a:pt x="33" y="17"/>
                      <a:pt x="33" y="17"/>
                      <a:pt x="33" y="17"/>
                    </a:cubicBezTo>
                    <a:close/>
                    <a:moveTo>
                      <a:pt x="36" y="10"/>
                    </a:moveTo>
                    <a:cubicBezTo>
                      <a:pt x="36" y="10"/>
                      <a:pt x="36" y="10"/>
                      <a:pt x="36" y="10"/>
                    </a:cubicBezTo>
                    <a:cubicBezTo>
                      <a:pt x="36" y="10"/>
                      <a:pt x="36" y="10"/>
                      <a:pt x="36" y="10"/>
                    </a:cubicBezTo>
                    <a:close/>
                    <a:moveTo>
                      <a:pt x="35" y="10"/>
                    </a:moveTo>
                    <a:cubicBezTo>
                      <a:pt x="35" y="10"/>
                      <a:pt x="35" y="10"/>
                      <a:pt x="35" y="10"/>
                    </a:cubicBezTo>
                    <a:cubicBezTo>
                      <a:pt x="35" y="10"/>
                      <a:pt x="35" y="10"/>
                      <a:pt x="35" y="10"/>
                    </a:cubicBezTo>
                    <a:close/>
                    <a:moveTo>
                      <a:pt x="32" y="9"/>
                    </a:moveTo>
                    <a:cubicBezTo>
                      <a:pt x="31" y="9"/>
                      <a:pt x="31" y="9"/>
                      <a:pt x="31" y="8"/>
                    </a:cubicBezTo>
                    <a:cubicBezTo>
                      <a:pt x="31" y="9"/>
                      <a:pt x="32" y="9"/>
                      <a:pt x="32" y="9"/>
                    </a:cubicBezTo>
                    <a:close/>
                    <a:moveTo>
                      <a:pt x="31" y="13"/>
                    </a:moveTo>
                    <a:cubicBezTo>
                      <a:pt x="31" y="12"/>
                      <a:pt x="30" y="10"/>
                      <a:pt x="31" y="10"/>
                    </a:cubicBezTo>
                    <a:cubicBezTo>
                      <a:pt x="32" y="11"/>
                      <a:pt x="32" y="11"/>
                      <a:pt x="32" y="10"/>
                    </a:cubicBezTo>
                    <a:cubicBezTo>
                      <a:pt x="33" y="10"/>
                      <a:pt x="33" y="10"/>
                      <a:pt x="34" y="10"/>
                    </a:cubicBezTo>
                    <a:cubicBezTo>
                      <a:pt x="34" y="11"/>
                      <a:pt x="32" y="11"/>
                      <a:pt x="32" y="11"/>
                    </a:cubicBezTo>
                    <a:cubicBezTo>
                      <a:pt x="32" y="11"/>
                      <a:pt x="32" y="11"/>
                      <a:pt x="32" y="11"/>
                    </a:cubicBezTo>
                    <a:cubicBezTo>
                      <a:pt x="32" y="11"/>
                      <a:pt x="32" y="11"/>
                      <a:pt x="31" y="11"/>
                    </a:cubicBezTo>
                    <a:cubicBezTo>
                      <a:pt x="31" y="12"/>
                      <a:pt x="31" y="13"/>
                      <a:pt x="31" y="13"/>
                    </a:cubicBezTo>
                    <a:close/>
                    <a:moveTo>
                      <a:pt x="36" y="17"/>
                    </a:moveTo>
                    <a:cubicBezTo>
                      <a:pt x="36" y="17"/>
                      <a:pt x="36" y="17"/>
                      <a:pt x="36" y="17"/>
                    </a:cubicBezTo>
                    <a:cubicBezTo>
                      <a:pt x="36" y="17"/>
                      <a:pt x="37" y="17"/>
                      <a:pt x="37" y="17"/>
                    </a:cubicBezTo>
                    <a:cubicBezTo>
                      <a:pt x="37" y="17"/>
                      <a:pt x="37" y="17"/>
                      <a:pt x="36" y="17"/>
                    </a:cubicBezTo>
                    <a:close/>
                    <a:moveTo>
                      <a:pt x="38" y="18"/>
                    </a:moveTo>
                    <a:cubicBezTo>
                      <a:pt x="38" y="17"/>
                      <a:pt x="39" y="18"/>
                      <a:pt x="40" y="17"/>
                    </a:cubicBezTo>
                    <a:cubicBezTo>
                      <a:pt x="40" y="17"/>
                      <a:pt x="40" y="17"/>
                      <a:pt x="40" y="17"/>
                    </a:cubicBezTo>
                    <a:cubicBezTo>
                      <a:pt x="40" y="17"/>
                      <a:pt x="42" y="16"/>
                      <a:pt x="42" y="17"/>
                    </a:cubicBezTo>
                    <a:cubicBezTo>
                      <a:pt x="43" y="17"/>
                      <a:pt x="44" y="17"/>
                      <a:pt x="44" y="16"/>
                    </a:cubicBezTo>
                    <a:cubicBezTo>
                      <a:pt x="44" y="16"/>
                      <a:pt x="44" y="16"/>
                      <a:pt x="44" y="16"/>
                    </a:cubicBezTo>
                    <a:cubicBezTo>
                      <a:pt x="44" y="17"/>
                      <a:pt x="43" y="17"/>
                      <a:pt x="43" y="17"/>
                    </a:cubicBezTo>
                    <a:cubicBezTo>
                      <a:pt x="43" y="17"/>
                      <a:pt x="43" y="18"/>
                      <a:pt x="42" y="18"/>
                    </a:cubicBezTo>
                    <a:cubicBezTo>
                      <a:pt x="42" y="18"/>
                      <a:pt x="42" y="18"/>
                      <a:pt x="42" y="18"/>
                    </a:cubicBezTo>
                    <a:cubicBezTo>
                      <a:pt x="41" y="19"/>
                      <a:pt x="40" y="18"/>
                      <a:pt x="38" y="18"/>
                    </a:cubicBezTo>
                    <a:close/>
                    <a:moveTo>
                      <a:pt x="42" y="19"/>
                    </a:moveTo>
                    <a:cubicBezTo>
                      <a:pt x="42" y="19"/>
                      <a:pt x="42" y="20"/>
                      <a:pt x="42" y="20"/>
                    </a:cubicBezTo>
                    <a:cubicBezTo>
                      <a:pt x="41" y="20"/>
                      <a:pt x="41" y="18"/>
                      <a:pt x="42" y="19"/>
                    </a:cubicBezTo>
                    <a:close/>
                    <a:moveTo>
                      <a:pt x="44" y="13"/>
                    </a:moveTo>
                    <a:cubicBezTo>
                      <a:pt x="44" y="13"/>
                      <a:pt x="45" y="13"/>
                      <a:pt x="45" y="13"/>
                    </a:cubicBezTo>
                    <a:cubicBezTo>
                      <a:pt x="45" y="13"/>
                      <a:pt x="45" y="12"/>
                      <a:pt x="45" y="12"/>
                    </a:cubicBezTo>
                    <a:cubicBezTo>
                      <a:pt x="45" y="12"/>
                      <a:pt x="45" y="12"/>
                      <a:pt x="45" y="12"/>
                    </a:cubicBezTo>
                    <a:cubicBezTo>
                      <a:pt x="45" y="13"/>
                      <a:pt x="45" y="13"/>
                      <a:pt x="44" y="13"/>
                    </a:cubicBezTo>
                    <a:close/>
                    <a:moveTo>
                      <a:pt x="53" y="7"/>
                    </a:moveTo>
                    <a:cubicBezTo>
                      <a:pt x="53" y="7"/>
                      <a:pt x="53" y="7"/>
                      <a:pt x="54" y="7"/>
                    </a:cubicBezTo>
                    <a:cubicBezTo>
                      <a:pt x="54" y="7"/>
                      <a:pt x="55" y="7"/>
                      <a:pt x="55" y="7"/>
                    </a:cubicBezTo>
                    <a:cubicBezTo>
                      <a:pt x="55" y="7"/>
                      <a:pt x="55" y="7"/>
                      <a:pt x="55" y="7"/>
                    </a:cubicBezTo>
                    <a:cubicBezTo>
                      <a:pt x="55" y="7"/>
                      <a:pt x="55" y="7"/>
                      <a:pt x="55" y="7"/>
                    </a:cubicBezTo>
                    <a:cubicBezTo>
                      <a:pt x="55" y="7"/>
                      <a:pt x="56" y="7"/>
                      <a:pt x="56" y="7"/>
                    </a:cubicBezTo>
                    <a:cubicBezTo>
                      <a:pt x="55" y="8"/>
                      <a:pt x="55" y="8"/>
                      <a:pt x="55" y="9"/>
                    </a:cubicBezTo>
                    <a:cubicBezTo>
                      <a:pt x="54" y="8"/>
                      <a:pt x="53" y="9"/>
                      <a:pt x="53" y="7"/>
                    </a:cubicBezTo>
                    <a:cubicBezTo>
                      <a:pt x="53" y="7"/>
                      <a:pt x="53" y="7"/>
                      <a:pt x="53" y="7"/>
                    </a:cubicBezTo>
                    <a:close/>
                    <a:moveTo>
                      <a:pt x="68" y="9"/>
                    </a:moveTo>
                    <a:cubicBezTo>
                      <a:pt x="67" y="9"/>
                      <a:pt x="67" y="9"/>
                      <a:pt x="67" y="9"/>
                    </a:cubicBezTo>
                    <a:cubicBezTo>
                      <a:pt x="67" y="9"/>
                      <a:pt x="67" y="9"/>
                      <a:pt x="67" y="8"/>
                    </a:cubicBezTo>
                    <a:cubicBezTo>
                      <a:pt x="67" y="9"/>
                      <a:pt x="67" y="9"/>
                      <a:pt x="68" y="9"/>
                    </a:cubicBezTo>
                    <a:cubicBezTo>
                      <a:pt x="68" y="9"/>
                      <a:pt x="68" y="9"/>
                      <a:pt x="68" y="9"/>
                    </a:cubicBezTo>
                    <a:close/>
                    <a:moveTo>
                      <a:pt x="64" y="17"/>
                    </a:moveTo>
                    <a:cubicBezTo>
                      <a:pt x="63" y="17"/>
                      <a:pt x="63" y="17"/>
                      <a:pt x="62" y="17"/>
                    </a:cubicBezTo>
                    <a:cubicBezTo>
                      <a:pt x="62" y="16"/>
                      <a:pt x="62" y="15"/>
                      <a:pt x="62" y="15"/>
                    </a:cubicBezTo>
                    <a:cubicBezTo>
                      <a:pt x="63" y="15"/>
                      <a:pt x="64" y="15"/>
                      <a:pt x="65" y="16"/>
                    </a:cubicBezTo>
                    <a:cubicBezTo>
                      <a:pt x="65" y="16"/>
                      <a:pt x="65" y="16"/>
                      <a:pt x="65" y="16"/>
                    </a:cubicBezTo>
                    <a:cubicBezTo>
                      <a:pt x="65" y="16"/>
                      <a:pt x="65" y="16"/>
                      <a:pt x="65" y="16"/>
                    </a:cubicBezTo>
                    <a:cubicBezTo>
                      <a:pt x="65" y="17"/>
                      <a:pt x="64" y="17"/>
                      <a:pt x="64" y="17"/>
                    </a:cubicBezTo>
                    <a:close/>
                    <a:moveTo>
                      <a:pt x="64" y="18"/>
                    </a:moveTo>
                    <a:cubicBezTo>
                      <a:pt x="64" y="19"/>
                      <a:pt x="62" y="19"/>
                      <a:pt x="62" y="19"/>
                    </a:cubicBezTo>
                    <a:cubicBezTo>
                      <a:pt x="62" y="19"/>
                      <a:pt x="62" y="19"/>
                      <a:pt x="62" y="18"/>
                    </a:cubicBezTo>
                    <a:cubicBezTo>
                      <a:pt x="63" y="19"/>
                      <a:pt x="63" y="19"/>
                      <a:pt x="64" y="18"/>
                    </a:cubicBezTo>
                    <a:cubicBezTo>
                      <a:pt x="64" y="18"/>
                      <a:pt x="64" y="18"/>
                      <a:pt x="64" y="18"/>
                    </a:cubicBezTo>
                    <a:close/>
                    <a:moveTo>
                      <a:pt x="67" y="13"/>
                    </a:moveTo>
                    <a:cubicBezTo>
                      <a:pt x="67" y="13"/>
                      <a:pt x="67" y="13"/>
                      <a:pt x="66" y="13"/>
                    </a:cubicBezTo>
                    <a:cubicBezTo>
                      <a:pt x="66" y="13"/>
                      <a:pt x="67" y="13"/>
                      <a:pt x="67" y="13"/>
                    </a:cubicBezTo>
                    <a:cubicBezTo>
                      <a:pt x="66" y="14"/>
                      <a:pt x="66" y="14"/>
                      <a:pt x="66" y="14"/>
                    </a:cubicBezTo>
                    <a:cubicBezTo>
                      <a:pt x="65" y="13"/>
                      <a:pt x="67" y="13"/>
                      <a:pt x="67" y="12"/>
                    </a:cubicBezTo>
                    <a:cubicBezTo>
                      <a:pt x="68" y="13"/>
                      <a:pt x="67" y="13"/>
                      <a:pt x="67" y="13"/>
                    </a:cubicBezTo>
                    <a:close/>
                    <a:moveTo>
                      <a:pt x="66" y="12"/>
                    </a:moveTo>
                    <a:cubicBezTo>
                      <a:pt x="66" y="11"/>
                      <a:pt x="66" y="11"/>
                      <a:pt x="67" y="11"/>
                    </a:cubicBezTo>
                    <a:cubicBezTo>
                      <a:pt x="67" y="11"/>
                      <a:pt x="67" y="12"/>
                      <a:pt x="66" y="12"/>
                    </a:cubicBezTo>
                    <a:close/>
                    <a:moveTo>
                      <a:pt x="63" y="12"/>
                    </a:moveTo>
                    <a:cubicBezTo>
                      <a:pt x="63" y="12"/>
                      <a:pt x="63" y="12"/>
                      <a:pt x="63" y="12"/>
                    </a:cubicBezTo>
                    <a:cubicBezTo>
                      <a:pt x="64" y="12"/>
                      <a:pt x="64" y="12"/>
                      <a:pt x="64" y="12"/>
                    </a:cubicBezTo>
                    <a:cubicBezTo>
                      <a:pt x="64" y="12"/>
                      <a:pt x="64" y="12"/>
                      <a:pt x="63" y="12"/>
                    </a:cubicBezTo>
                    <a:close/>
                    <a:moveTo>
                      <a:pt x="67" y="17"/>
                    </a:moveTo>
                    <a:cubicBezTo>
                      <a:pt x="67" y="18"/>
                      <a:pt x="67" y="18"/>
                      <a:pt x="67" y="18"/>
                    </a:cubicBezTo>
                    <a:cubicBezTo>
                      <a:pt x="67" y="18"/>
                      <a:pt x="66" y="18"/>
                      <a:pt x="66" y="17"/>
                    </a:cubicBezTo>
                    <a:cubicBezTo>
                      <a:pt x="66" y="17"/>
                      <a:pt x="66" y="17"/>
                      <a:pt x="66" y="17"/>
                    </a:cubicBezTo>
                    <a:cubicBezTo>
                      <a:pt x="66" y="17"/>
                      <a:pt x="67" y="17"/>
                      <a:pt x="67" y="17"/>
                    </a:cubicBezTo>
                    <a:close/>
                    <a:moveTo>
                      <a:pt x="68" y="7"/>
                    </a:moveTo>
                    <a:cubicBezTo>
                      <a:pt x="68" y="7"/>
                      <a:pt x="68" y="7"/>
                      <a:pt x="68" y="7"/>
                    </a:cubicBezTo>
                    <a:cubicBezTo>
                      <a:pt x="68" y="7"/>
                      <a:pt x="68" y="7"/>
                      <a:pt x="68" y="7"/>
                    </a:cubicBezTo>
                    <a:cubicBezTo>
                      <a:pt x="68" y="7"/>
                      <a:pt x="68" y="7"/>
                      <a:pt x="68" y="7"/>
                    </a:cubicBezTo>
                    <a:close/>
                    <a:moveTo>
                      <a:pt x="65" y="11"/>
                    </a:moveTo>
                    <a:cubicBezTo>
                      <a:pt x="65" y="11"/>
                      <a:pt x="65" y="12"/>
                      <a:pt x="65" y="12"/>
                    </a:cubicBezTo>
                    <a:cubicBezTo>
                      <a:pt x="65" y="11"/>
                      <a:pt x="64" y="11"/>
                      <a:pt x="63" y="11"/>
                    </a:cubicBezTo>
                    <a:cubicBezTo>
                      <a:pt x="63" y="11"/>
                      <a:pt x="64" y="11"/>
                      <a:pt x="64" y="10"/>
                    </a:cubicBezTo>
                    <a:cubicBezTo>
                      <a:pt x="64" y="11"/>
                      <a:pt x="65" y="11"/>
                      <a:pt x="65" y="11"/>
                    </a:cubicBezTo>
                    <a:close/>
                    <a:moveTo>
                      <a:pt x="60" y="12"/>
                    </a:moveTo>
                    <a:cubicBezTo>
                      <a:pt x="60" y="12"/>
                      <a:pt x="60" y="12"/>
                      <a:pt x="59" y="12"/>
                    </a:cubicBezTo>
                    <a:cubicBezTo>
                      <a:pt x="60" y="12"/>
                      <a:pt x="60" y="12"/>
                      <a:pt x="60" y="11"/>
                    </a:cubicBezTo>
                    <a:cubicBezTo>
                      <a:pt x="60" y="11"/>
                      <a:pt x="61" y="11"/>
                      <a:pt x="61" y="11"/>
                    </a:cubicBezTo>
                    <a:cubicBezTo>
                      <a:pt x="61" y="11"/>
                      <a:pt x="61" y="11"/>
                      <a:pt x="61" y="11"/>
                    </a:cubicBezTo>
                    <a:cubicBezTo>
                      <a:pt x="61" y="12"/>
                      <a:pt x="61" y="12"/>
                      <a:pt x="60" y="12"/>
                    </a:cubicBezTo>
                    <a:cubicBezTo>
                      <a:pt x="60" y="12"/>
                      <a:pt x="60" y="12"/>
                      <a:pt x="60" y="12"/>
                    </a:cubicBezTo>
                    <a:close/>
                    <a:moveTo>
                      <a:pt x="48" y="14"/>
                    </a:moveTo>
                    <a:cubicBezTo>
                      <a:pt x="48" y="14"/>
                      <a:pt x="48" y="14"/>
                      <a:pt x="48" y="14"/>
                    </a:cubicBezTo>
                    <a:cubicBezTo>
                      <a:pt x="48" y="14"/>
                      <a:pt x="48" y="14"/>
                      <a:pt x="48" y="14"/>
                    </a:cubicBezTo>
                    <a:cubicBezTo>
                      <a:pt x="48" y="14"/>
                      <a:pt x="48" y="14"/>
                      <a:pt x="48" y="14"/>
                    </a:cubicBezTo>
                    <a:cubicBezTo>
                      <a:pt x="48" y="14"/>
                      <a:pt x="48" y="14"/>
                      <a:pt x="48" y="14"/>
                    </a:cubicBezTo>
                    <a:close/>
                    <a:moveTo>
                      <a:pt x="48" y="10"/>
                    </a:moveTo>
                    <a:cubicBezTo>
                      <a:pt x="48" y="10"/>
                      <a:pt x="47" y="11"/>
                      <a:pt x="48" y="11"/>
                    </a:cubicBezTo>
                    <a:cubicBezTo>
                      <a:pt x="48" y="11"/>
                      <a:pt x="47" y="12"/>
                      <a:pt x="47" y="12"/>
                    </a:cubicBezTo>
                    <a:cubicBezTo>
                      <a:pt x="47" y="11"/>
                      <a:pt x="47" y="11"/>
                      <a:pt x="47" y="10"/>
                    </a:cubicBezTo>
                    <a:cubicBezTo>
                      <a:pt x="47" y="10"/>
                      <a:pt x="47" y="10"/>
                      <a:pt x="46" y="10"/>
                    </a:cubicBezTo>
                    <a:cubicBezTo>
                      <a:pt x="46" y="9"/>
                      <a:pt x="47" y="9"/>
                      <a:pt x="47" y="9"/>
                    </a:cubicBezTo>
                    <a:cubicBezTo>
                      <a:pt x="47" y="10"/>
                      <a:pt x="48" y="10"/>
                      <a:pt x="48" y="10"/>
                    </a:cubicBezTo>
                    <a:close/>
                    <a:moveTo>
                      <a:pt x="52" y="10"/>
                    </a:moveTo>
                    <a:cubicBezTo>
                      <a:pt x="52" y="10"/>
                      <a:pt x="53" y="9"/>
                      <a:pt x="54" y="9"/>
                    </a:cubicBezTo>
                    <a:cubicBezTo>
                      <a:pt x="54" y="10"/>
                      <a:pt x="53" y="10"/>
                      <a:pt x="52" y="10"/>
                    </a:cubicBezTo>
                    <a:close/>
                    <a:moveTo>
                      <a:pt x="55" y="9"/>
                    </a:moveTo>
                    <a:cubicBezTo>
                      <a:pt x="55" y="10"/>
                      <a:pt x="55" y="10"/>
                      <a:pt x="55" y="11"/>
                    </a:cubicBezTo>
                    <a:cubicBezTo>
                      <a:pt x="55" y="10"/>
                      <a:pt x="55" y="10"/>
                      <a:pt x="55" y="9"/>
                    </a:cubicBezTo>
                    <a:close/>
                    <a:moveTo>
                      <a:pt x="55" y="13"/>
                    </a:moveTo>
                    <a:cubicBezTo>
                      <a:pt x="55" y="13"/>
                      <a:pt x="56" y="13"/>
                      <a:pt x="56" y="13"/>
                    </a:cubicBezTo>
                    <a:cubicBezTo>
                      <a:pt x="56" y="13"/>
                      <a:pt x="56" y="13"/>
                      <a:pt x="57" y="13"/>
                    </a:cubicBezTo>
                    <a:cubicBezTo>
                      <a:pt x="56" y="14"/>
                      <a:pt x="56" y="14"/>
                      <a:pt x="55" y="13"/>
                    </a:cubicBezTo>
                    <a:close/>
                    <a:moveTo>
                      <a:pt x="53" y="8"/>
                    </a:moveTo>
                    <a:cubicBezTo>
                      <a:pt x="53" y="9"/>
                      <a:pt x="52" y="9"/>
                      <a:pt x="52" y="9"/>
                    </a:cubicBezTo>
                    <a:cubicBezTo>
                      <a:pt x="52" y="9"/>
                      <a:pt x="51" y="10"/>
                      <a:pt x="51" y="10"/>
                    </a:cubicBezTo>
                    <a:cubicBezTo>
                      <a:pt x="51" y="11"/>
                      <a:pt x="52" y="11"/>
                      <a:pt x="52" y="12"/>
                    </a:cubicBezTo>
                    <a:cubicBezTo>
                      <a:pt x="51" y="12"/>
                      <a:pt x="51" y="12"/>
                      <a:pt x="51" y="12"/>
                    </a:cubicBezTo>
                    <a:cubicBezTo>
                      <a:pt x="50" y="12"/>
                      <a:pt x="51" y="13"/>
                      <a:pt x="51" y="13"/>
                    </a:cubicBezTo>
                    <a:cubicBezTo>
                      <a:pt x="51" y="13"/>
                      <a:pt x="51" y="13"/>
                      <a:pt x="51" y="13"/>
                    </a:cubicBezTo>
                    <a:cubicBezTo>
                      <a:pt x="51" y="12"/>
                      <a:pt x="50" y="12"/>
                      <a:pt x="50" y="11"/>
                    </a:cubicBezTo>
                    <a:cubicBezTo>
                      <a:pt x="50" y="10"/>
                      <a:pt x="52" y="9"/>
                      <a:pt x="51" y="8"/>
                    </a:cubicBezTo>
                    <a:cubicBezTo>
                      <a:pt x="51" y="7"/>
                      <a:pt x="52" y="7"/>
                      <a:pt x="52" y="7"/>
                    </a:cubicBezTo>
                    <a:cubicBezTo>
                      <a:pt x="52" y="8"/>
                      <a:pt x="53" y="8"/>
                      <a:pt x="53" y="8"/>
                    </a:cubicBezTo>
                    <a:close/>
                    <a:moveTo>
                      <a:pt x="47" y="16"/>
                    </a:moveTo>
                    <a:cubicBezTo>
                      <a:pt x="47" y="16"/>
                      <a:pt x="48" y="15"/>
                      <a:pt x="48" y="15"/>
                    </a:cubicBezTo>
                    <a:cubicBezTo>
                      <a:pt x="48" y="15"/>
                      <a:pt x="48" y="15"/>
                      <a:pt x="48" y="16"/>
                    </a:cubicBezTo>
                    <a:cubicBezTo>
                      <a:pt x="48" y="16"/>
                      <a:pt x="49" y="16"/>
                      <a:pt x="50" y="16"/>
                    </a:cubicBezTo>
                    <a:cubicBezTo>
                      <a:pt x="50" y="16"/>
                      <a:pt x="50" y="16"/>
                      <a:pt x="50" y="16"/>
                    </a:cubicBezTo>
                    <a:cubicBezTo>
                      <a:pt x="50" y="16"/>
                      <a:pt x="50" y="16"/>
                      <a:pt x="49" y="17"/>
                    </a:cubicBezTo>
                    <a:cubicBezTo>
                      <a:pt x="49" y="17"/>
                      <a:pt x="50" y="17"/>
                      <a:pt x="51" y="17"/>
                    </a:cubicBezTo>
                    <a:cubicBezTo>
                      <a:pt x="51" y="17"/>
                      <a:pt x="51" y="17"/>
                      <a:pt x="52" y="17"/>
                    </a:cubicBezTo>
                    <a:cubicBezTo>
                      <a:pt x="51" y="18"/>
                      <a:pt x="51" y="18"/>
                      <a:pt x="50" y="18"/>
                    </a:cubicBezTo>
                    <a:cubicBezTo>
                      <a:pt x="50" y="17"/>
                      <a:pt x="49" y="17"/>
                      <a:pt x="48" y="17"/>
                    </a:cubicBezTo>
                    <a:cubicBezTo>
                      <a:pt x="48" y="17"/>
                      <a:pt x="49" y="15"/>
                      <a:pt x="47" y="16"/>
                    </a:cubicBezTo>
                    <a:close/>
                    <a:moveTo>
                      <a:pt x="52" y="24"/>
                    </a:moveTo>
                    <a:cubicBezTo>
                      <a:pt x="52" y="23"/>
                      <a:pt x="53" y="23"/>
                      <a:pt x="54" y="23"/>
                    </a:cubicBezTo>
                    <a:cubicBezTo>
                      <a:pt x="54" y="23"/>
                      <a:pt x="53" y="24"/>
                      <a:pt x="52" y="24"/>
                    </a:cubicBezTo>
                    <a:close/>
                    <a:moveTo>
                      <a:pt x="55" y="20"/>
                    </a:moveTo>
                    <a:cubicBezTo>
                      <a:pt x="54" y="20"/>
                      <a:pt x="54" y="19"/>
                      <a:pt x="54" y="19"/>
                    </a:cubicBezTo>
                    <a:cubicBezTo>
                      <a:pt x="54" y="19"/>
                      <a:pt x="54" y="19"/>
                      <a:pt x="53" y="20"/>
                    </a:cubicBezTo>
                    <a:cubicBezTo>
                      <a:pt x="53" y="20"/>
                      <a:pt x="53" y="20"/>
                      <a:pt x="53" y="20"/>
                    </a:cubicBezTo>
                    <a:cubicBezTo>
                      <a:pt x="53" y="20"/>
                      <a:pt x="53" y="20"/>
                      <a:pt x="52" y="20"/>
                    </a:cubicBezTo>
                    <a:cubicBezTo>
                      <a:pt x="52" y="19"/>
                      <a:pt x="52" y="19"/>
                      <a:pt x="52" y="18"/>
                    </a:cubicBezTo>
                    <a:cubicBezTo>
                      <a:pt x="54" y="18"/>
                      <a:pt x="56" y="19"/>
                      <a:pt x="55" y="20"/>
                    </a:cubicBezTo>
                    <a:close/>
                    <a:moveTo>
                      <a:pt x="60" y="21"/>
                    </a:moveTo>
                    <a:cubicBezTo>
                      <a:pt x="58" y="21"/>
                      <a:pt x="59" y="22"/>
                      <a:pt x="57" y="22"/>
                    </a:cubicBezTo>
                    <a:cubicBezTo>
                      <a:pt x="57" y="22"/>
                      <a:pt x="57" y="22"/>
                      <a:pt x="57" y="21"/>
                    </a:cubicBezTo>
                    <a:cubicBezTo>
                      <a:pt x="57" y="21"/>
                      <a:pt x="58" y="21"/>
                      <a:pt x="58" y="21"/>
                    </a:cubicBezTo>
                    <a:cubicBezTo>
                      <a:pt x="58" y="21"/>
                      <a:pt x="58" y="20"/>
                      <a:pt x="58" y="19"/>
                    </a:cubicBezTo>
                    <a:cubicBezTo>
                      <a:pt x="58" y="19"/>
                      <a:pt x="56" y="19"/>
                      <a:pt x="56" y="18"/>
                    </a:cubicBezTo>
                    <a:cubicBezTo>
                      <a:pt x="56" y="17"/>
                      <a:pt x="55" y="17"/>
                      <a:pt x="55" y="16"/>
                    </a:cubicBezTo>
                    <a:cubicBezTo>
                      <a:pt x="57" y="16"/>
                      <a:pt x="57" y="18"/>
                      <a:pt x="58" y="17"/>
                    </a:cubicBezTo>
                    <a:cubicBezTo>
                      <a:pt x="58" y="16"/>
                      <a:pt x="59" y="17"/>
                      <a:pt x="59" y="17"/>
                    </a:cubicBezTo>
                    <a:cubicBezTo>
                      <a:pt x="60" y="16"/>
                      <a:pt x="59" y="15"/>
                      <a:pt x="60" y="15"/>
                    </a:cubicBezTo>
                    <a:cubicBezTo>
                      <a:pt x="60" y="15"/>
                      <a:pt x="60" y="15"/>
                      <a:pt x="60" y="15"/>
                    </a:cubicBezTo>
                    <a:cubicBezTo>
                      <a:pt x="60" y="15"/>
                      <a:pt x="59" y="17"/>
                      <a:pt x="60" y="17"/>
                    </a:cubicBezTo>
                    <a:cubicBezTo>
                      <a:pt x="60" y="18"/>
                      <a:pt x="58" y="16"/>
                      <a:pt x="58" y="18"/>
                    </a:cubicBezTo>
                    <a:cubicBezTo>
                      <a:pt x="58" y="21"/>
                      <a:pt x="60" y="19"/>
                      <a:pt x="62" y="20"/>
                    </a:cubicBezTo>
                    <a:cubicBezTo>
                      <a:pt x="61" y="21"/>
                      <a:pt x="61" y="21"/>
                      <a:pt x="60" y="21"/>
                    </a:cubicBezTo>
                    <a:close/>
                    <a:moveTo>
                      <a:pt x="65" y="22"/>
                    </a:moveTo>
                    <a:cubicBezTo>
                      <a:pt x="65" y="20"/>
                      <a:pt x="63" y="19"/>
                      <a:pt x="63" y="21"/>
                    </a:cubicBezTo>
                    <a:cubicBezTo>
                      <a:pt x="63" y="21"/>
                      <a:pt x="62" y="20"/>
                      <a:pt x="62" y="20"/>
                    </a:cubicBezTo>
                    <a:cubicBezTo>
                      <a:pt x="64" y="19"/>
                      <a:pt x="64" y="21"/>
                      <a:pt x="66" y="21"/>
                    </a:cubicBezTo>
                    <a:cubicBezTo>
                      <a:pt x="66" y="20"/>
                      <a:pt x="66" y="20"/>
                      <a:pt x="65" y="20"/>
                    </a:cubicBezTo>
                    <a:cubicBezTo>
                      <a:pt x="64" y="19"/>
                      <a:pt x="65" y="19"/>
                      <a:pt x="65" y="18"/>
                    </a:cubicBezTo>
                    <a:cubicBezTo>
                      <a:pt x="65" y="19"/>
                      <a:pt x="66" y="19"/>
                      <a:pt x="66" y="19"/>
                    </a:cubicBezTo>
                    <a:cubicBezTo>
                      <a:pt x="66" y="20"/>
                      <a:pt x="66" y="21"/>
                      <a:pt x="67" y="20"/>
                    </a:cubicBezTo>
                    <a:cubicBezTo>
                      <a:pt x="67" y="21"/>
                      <a:pt x="66" y="22"/>
                      <a:pt x="65" y="22"/>
                    </a:cubicBezTo>
                    <a:close/>
                    <a:moveTo>
                      <a:pt x="76" y="11"/>
                    </a:moveTo>
                    <a:cubicBezTo>
                      <a:pt x="76" y="11"/>
                      <a:pt x="77" y="12"/>
                      <a:pt x="76" y="12"/>
                    </a:cubicBezTo>
                    <a:cubicBezTo>
                      <a:pt x="76" y="12"/>
                      <a:pt x="76" y="12"/>
                      <a:pt x="76" y="12"/>
                    </a:cubicBezTo>
                    <a:cubicBezTo>
                      <a:pt x="76" y="11"/>
                      <a:pt x="77" y="11"/>
                      <a:pt x="78" y="10"/>
                    </a:cubicBezTo>
                    <a:cubicBezTo>
                      <a:pt x="77" y="10"/>
                      <a:pt x="77" y="9"/>
                      <a:pt x="78" y="9"/>
                    </a:cubicBezTo>
                    <a:cubicBezTo>
                      <a:pt x="78" y="9"/>
                      <a:pt x="78" y="9"/>
                      <a:pt x="78" y="9"/>
                    </a:cubicBezTo>
                    <a:cubicBezTo>
                      <a:pt x="78" y="10"/>
                      <a:pt x="78" y="10"/>
                      <a:pt x="78" y="11"/>
                    </a:cubicBezTo>
                    <a:cubicBezTo>
                      <a:pt x="78" y="12"/>
                      <a:pt x="77" y="11"/>
                      <a:pt x="76" y="11"/>
                    </a:cubicBezTo>
                    <a:close/>
                    <a:moveTo>
                      <a:pt x="74" y="19"/>
                    </a:moveTo>
                    <a:cubicBezTo>
                      <a:pt x="73" y="19"/>
                      <a:pt x="74" y="21"/>
                      <a:pt x="72" y="21"/>
                    </a:cubicBezTo>
                    <a:cubicBezTo>
                      <a:pt x="72" y="20"/>
                      <a:pt x="73" y="19"/>
                      <a:pt x="72" y="19"/>
                    </a:cubicBezTo>
                    <a:cubicBezTo>
                      <a:pt x="71" y="18"/>
                      <a:pt x="71" y="21"/>
                      <a:pt x="70" y="18"/>
                    </a:cubicBezTo>
                    <a:cubicBezTo>
                      <a:pt x="70" y="19"/>
                      <a:pt x="71" y="18"/>
                      <a:pt x="71" y="18"/>
                    </a:cubicBezTo>
                    <a:cubicBezTo>
                      <a:pt x="69" y="17"/>
                      <a:pt x="71" y="17"/>
                      <a:pt x="71" y="16"/>
                    </a:cubicBezTo>
                    <a:cubicBezTo>
                      <a:pt x="72" y="16"/>
                      <a:pt x="72" y="17"/>
                      <a:pt x="72" y="17"/>
                    </a:cubicBezTo>
                    <a:cubicBezTo>
                      <a:pt x="73" y="17"/>
                      <a:pt x="73" y="17"/>
                      <a:pt x="74" y="17"/>
                    </a:cubicBezTo>
                    <a:cubicBezTo>
                      <a:pt x="74" y="17"/>
                      <a:pt x="74" y="18"/>
                      <a:pt x="74" y="18"/>
                    </a:cubicBezTo>
                    <a:cubicBezTo>
                      <a:pt x="74" y="19"/>
                      <a:pt x="75" y="17"/>
                      <a:pt x="76" y="18"/>
                    </a:cubicBezTo>
                    <a:cubicBezTo>
                      <a:pt x="76" y="19"/>
                      <a:pt x="75" y="19"/>
                      <a:pt x="75" y="20"/>
                    </a:cubicBezTo>
                    <a:cubicBezTo>
                      <a:pt x="75" y="20"/>
                      <a:pt x="75" y="20"/>
                      <a:pt x="75" y="20"/>
                    </a:cubicBezTo>
                    <a:cubicBezTo>
                      <a:pt x="75" y="20"/>
                      <a:pt x="75" y="20"/>
                      <a:pt x="75" y="20"/>
                    </a:cubicBezTo>
                    <a:cubicBezTo>
                      <a:pt x="75" y="20"/>
                      <a:pt x="75" y="20"/>
                      <a:pt x="75" y="20"/>
                    </a:cubicBezTo>
                    <a:cubicBezTo>
                      <a:pt x="75" y="20"/>
                      <a:pt x="74" y="19"/>
                      <a:pt x="74" y="19"/>
                    </a:cubicBezTo>
                    <a:close/>
                    <a:moveTo>
                      <a:pt x="92" y="11"/>
                    </a:moveTo>
                    <a:cubicBezTo>
                      <a:pt x="93" y="10"/>
                      <a:pt x="93" y="11"/>
                      <a:pt x="94" y="10"/>
                    </a:cubicBezTo>
                    <a:cubicBezTo>
                      <a:pt x="94" y="10"/>
                      <a:pt x="94" y="9"/>
                      <a:pt x="96" y="9"/>
                    </a:cubicBezTo>
                    <a:cubicBezTo>
                      <a:pt x="96" y="9"/>
                      <a:pt x="96" y="9"/>
                      <a:pt x="96" y="8"/>
                    </a:cubicBezTo>
                    <a:cubicBezTo>
                      <a:pt x="97" y="8"/>
                      <a:pt x="98" y="8"/>
                      <a:pt x="98" y="9"/>
                    </a:cubicBezTo>
                    <a:cubicBezTo>
                      <a:pt x="97" y="9"/>
                      <a:pt x="97" y="10"/>
                      <a:pt x="97" y="10"/>
                    </a:cubicBezTo>
                    <a:cubicBezTo>
                      <a:pt x="96" y="10"/>
                      <a:pt x="94" y="11"/>
                      <a:pt x="96" y="11"/>
                    </a:cubicBezTo>
                    <a:cubicBezTo>
                      <a:pt x="96" y="10"/>
                      <a:pt x="98" y="11"/>
                      <a:pt x="99" y="12"/>
                    </a:cubicBezTo>
                    <a:cubicBezTo>
                      <a:pt x="98" y="12"/>
                      <a:pt x="98" y="12"/>
                      <a:pt x="98" y="12"/>
                    </a:cubicBezTo>
                    <a:cubicBezTo>
                      <a:pt x="98" y="12"/>
                      <a:pt x="98" y="12"/>
                      <a:pt x="99" y="12"/>
                    </a:cubicBezTo>
                    <a:cubicBezTo>
                      <a:pt x="97" y="12"/>
                      <a:pt x="97" y="14"/>
                      <a:pt x="95" y="13"/>
                    </a:cubicBezTo>
                    <a:cubicBezTo>
                      <a:pt x="95" y="13"/>
                      <a:pt x="96" y="12"/>
                      <a:pt x="96" y="12"/>
                    </a:cubicBezTo>
                    <a:cubicBezTo>
                      <a:pt x="95" y="12"/>
                      <a:pt x="94" y="12"/>
                      <a:pt x="94" y="12"/>
                    </a:cubicBezTo>
                    <a:cubicBezTo>
                      <a:pt x="93" y="12"/>
                      <a:pt x="92" y="11"/>
                      <a:pt x="92" y="12"/>
                    </a:cubicBezTo>
                    <a:cubicBezTo>
                      <a:pt x="91" y="12"/>
                      <a:pt x="93" y="11"/>
                      <a:pt x="92" y="11"/>
                    </a:cubicBezTo>
                    <a:cubicBezTo>
                      <a:pt x="92" y="11"/>
                      <a:pt x="92" y="11"/>
                      <a:pt x="92" y="11"/>
                    </a:cubicBezTo>
                    <a:cubicBezTo>
                      <a:pt x="92" y="11"/>
                      <a:pt x="92" y="11"/>
                      <a:pt x="92" y="11"/>
                    </a:cubicBezTo>
                    <a:close/>
                    <a:moveTo>
                      <a:pt x="99" y="8"/>
                    </a:moveTo>
                    <a:cubicBezTo>
                      <a:pt x="100" y="9"/>
                      <a:pt x="100" y="8"/>
                      <a:pt x="100" y="8"/>
                    </a:cubicBezTo>
                    <a:cubicBezTo>
                      <a:pt x="100" y="8"/>
                      <a:pt x="101" y="8"/>
                      <a:pt x="101" y="8"/>
                    </a:cubicBezTo>
                    <a:cubicBezTo>
                      <a:pt x="102" y="10"/>
                      <a:pt x="99" y="9"/>
                      <a:pt x="99" y="10"/>
                    </a:cubicBezTo>
                    <a:cubicBezTo>
                      <a:pt x="100" y="11"/>
                      <a:pt x="101" y="10"/>
                      <a:pt x="101" y="10"/>
                    </a:cubicBezTo>
                    <a:cubicBezTo>
                      <a:pt x="102" y="12"/>
                      <a:pt x="100" y="11"/>
                      <a:pt x="99" y="12"/>
                    </a:cubicBezTo>
                    <a:cubicBezTo>
                      <a:pt x="99" y="10"/>
                      <a:pt x="98" y="8"/>
                      <a:pt x="99" y="8"/>
                    </a:cubicBezTo>
                    <a:close/>
                    <a:moveTo>
                      <a:pt x="113" y="12"/>
                    </a:moveTo>
                    <a:cubicBezTo>
                      <a:pt x="113" y="12"/>
                      <a:pt x="113" y="13"/>
                      <a:pt x="114" y="13"/>
                    </a:cubicBezTo>
                    <a:cubicBezTo>
                      <a:pt x="113" y="13"/>
                      <a:pt x="113" y="13"/>
                      <a:pt x="113" y="13"/>
                    </a:cubicBezTo>
                    <a:cubicBezTo>
                      <a:pt x="113" y="13"/>
                      <a:pt x="113" y="13"/>
                      <a:pt x="113" y="13"/>
                    </a:cubicBezTo>
                    <a:cubicBezTo>
                      <a:pt x="113" y="13"/>
                      <a:pt x="113" y="13"/>
                      <a:pt x="113" y="13"/>
                    </a:cubicBezTo>
                    <a:cubicBezTo>
                      <a:pt x="113" y="12"/>
                      <a:pt x="113" y="12"/>
                      <a:pt x="113" y="12"/>
                    </a:cubicBezTo>
                    <a:close/>
                    <a:moveTo>
                      <a:pt x="199" y="10"/>
                    </a:moveTo>
                    <a:cubicBezTo>
                      <a:pt x="199" y="11"/>
                      <a:pt x="199" y="11"/>
                      <a:pt x="199" y="11"/>
                    </a:cubicBezTo>
                    <a:cubicBezTo>
                      <a:pt x="199" y="11"/>
                      <a:pt x="199" y="11"/>
                      <a:pt x="199" y="11"/>
                    </a:cubicBezTo>
                    <a:cubicBezTo>
                      <a:pt x="199" y="11"/>
                      <a:pt x="199" y="11"/>
                      <a:pt x="199" y="10"/>
                    </a:cubicBezTo>
                    <a:close/>
                    <a:moveTo>
                      <a:pt x="199" y="14"/>
                    </a:moveTo>
                    <a:cubicBezTo>
                      <a:pt x="199" y="14"/>
                      <a:pt x="200" y="14"/>
                      <a:pt x="200" y="13"/>
                    </a:cubicBezTo>
                    <a:cubicBezTo>
                      <a:pt x="201" y="14"/>
                      <a:pt x="200" y="14"/>
                      <a:pt x="199" y="15"/>
                    </a:cubicBezTo>
                    <a:cubicBezTo>
                      <a:pt x="199" y="15"/>
                      <a:pt x="199" y="14"/>
                      <a:pt x="199" y="14"/>
                    </a:cubicBezTo>
                    <a:close/>
                    <a:moveTo>
                      <a:pt x="187" y="10"/>
                    </a:moveTo>
                    <a:cubicBezTo>
                      <a:pt x="187" y="10"/>
                      <a:pt x="187" y="10"/>
                      <a:pt x="187" y="11"/>
                    </a:cubicBezTo>
                    <a:cubicBezTo>
                      <a:pt x="186" y="11"/>
                      <a:pt x="187" y="12"/>
                      <a:pt x="187" y="12"/>
                    </a:cubicBezTo>
                    <a:cubicBezTo>
                      <a:pt x="186" y="12"/>
                      <a:pt x="186" y="12"/>
                      <a:pt x="185" y="12"/>
                    </a:cubicBezTo>
                    <a:cubicBezTo>
                      <a:pt x="185" y="11"/>
                      <a:pt x="185" y="11"/>
                      <a:pt x="185" y="10"/>
                    </a:cubicBezTo>
                    <a:cubicBezTo>
                      <a:pt x="183" y="10"/>
                      <a:pt x="185" y="11"/>
                      <a:pt x="184" y="12"/>
                    </a:cubicBezTo>
                    <a:cubicBezTo>
                      <a:pt x="183" y="12"/>
                      <a:pt x="184" y="10"/>
                      <a:pt x="182" y="9"/>
                    </a:cubicBezTo>
                    <a:cubicBezTo>
                      <a:pt x="182" y="9"/>
                      <a:pt x="182" y="9"/>
                      <a:pt x="183" y="9"/>
                    </a:cubicBezTo>
                    <a:cubicBezTo>
                      <a:pt x="183" y="10"/>
                      <a:pt x="185" y="9"/>
                      <a:pt x="186" y="10"/>
                    </a:cubicBezTo>
                    <a:cubicBezTo>
                      <a:pt x="186" y="10"/>
                      <a:pt x="187" y="10"/>
                      <a:pt x="187" y="10"/>
                    </a:cubicBezTo>
                    <a:close/>
                    <a:moveTo>
                      <a:pt x="191" y="15"/>
                    </a:moveTo>
                    <a:cubicBezTo>
                      <a:pt x="191" y="15"/>
                      <a:pt x="192" y="15"/>
                      <a:pt x="192" y="16"/>
                    </a:cubicBezTo>
                    <a:cubicBezTo>
                      <a:pt x="191" y="16"/>
                      <a:pt x="191" y="16"/>
                      <a:pt x="191" y="15"/>
                    </a:cubicBezTo>
                    <a:cubicBezTo>
                      <a:pt x="191" y="15"/>
                      <a:pt x="191" y="15"/>
                      <a:pt x="191" y="15"/>
                    </a:cubicBezTo>
                    <a:close/>
                    <a:moveTo>
                      <a:pt x="190" y="15"/>
                    </a:moveTo>
                    <a:cubicBezTo>
                      <a:pt x="190" y="16"/>
                      <a:pt x="190" y="16"/>
                      <a:pt x="191" y="16"/>
                    </a:cubicBezTo>
                    <a:cubicBezTo>
                      <a:pt x="190" y="16"/>
                      <a:pt x="190" y="16"/>
                      <a:pt x="190" y="16"/>
                    </a:cubicBezTo>
                    <a:cubicBezTo>
                      <a:pt x="189" y="16"/>
                      <a:pt x="188" y="16"/>
                      <a:pt x="188" y="17"/>
                    </a:cubicBezTo>
                    <a:cubicBezTo>
                      <a:pt x="188" y="17"/>
                      <a:pt x="188" y="16"/>
                      <a:pt x="188" y="16"/>
                    </a:cubicBezTo>
                    <a:cubicBezTo>
                      <a:pt x="188" y="16"/>
                      <a:pt x="188" y="15"/>
                      <a:pt x="188" y="14"/>
                    </a:cubicBezTo>
                    <a:cubicBezTo>
                      <a:pt x="189" y="15"/>
                      <a:pt x="189" y="15"/>
                      <a:pt x="189" y="15"/>
                    </a:cubicBezTo>
                    <a:cubicBezTo>
                      <a:pt x="189" y="15"/>
                      <a:pt x="190" y="15"/>
                      <a:pt x="190" y="15"/>
                    </a:cubicBezTo>
                    <a:close/>
                    <a:moveTo>
                      <a:pt x="187" y="12"/>
                    </a:moveTo>
                    <a:cubicBezTo>
                      <a:pt x="187" y="12"/>
                      <a:pt x="188" y="12"/>
                      <a:pt x="188" y="12"/>
                    </a:cubicBezTo>
                    <a:cubicBezTo>
                      <a:pt x="188" y="13"/>
                      <a:pt x="188" y="14"/>
                      <a:pt x="188" y="14"/>
                    </a:cubicBezTo>
                    <a:cubicBezTo>
                      <a:pt x="188" y="14"/>
                      <a:pt x="188" y="14"/>
                      <a:pt x="188" y="14"/>
                    </a:cubicBezTo>
                    <a:cubicBezTo>
                      <a:pt x="188" y="14"/>
                      <a:pt x="188" y="14"/>
                      <a:pt x="188" y="14"/>
                    </a:cubicBezTo>
                    <a:cubicBezTo>
                      <a:pt x="187" y="14"/>
                      <a:pt x="187" y="13"/>
                      <a:pt x="187" y="12"/>
                    </a:cubicBezTo>
                    <a:close/>
                    <a:moveTo>
                      <a:pt x="182" y="11"/>
                    </a:moveTo>
                    <a:cubicBezTo>
                      <a:pt x="182" y="11"/>
                      <a:pt x="182" y="11"/>
                      <a:pt x="182" y="11"/>
                    </a:cubicBezTo>
                    <a:cubicBezTo>
                      <a:pt x="182" y="11"/>
                      <a:pt x="182" y="11"/>
                      <a:pt x="181" y="11"/>
                    </a:cubicBezTo>
                    <a:cubicBezTo>
                      <a:pt x="182" y="11"/>
                      <a:pt x="182" y="11"/>
                      <a:pt x="182" y="11"/>
                    </a:cubicBezTo>
                    <a:close/>
                    <a:moveTo>
                      <a:pt x="179" y="14"/>
                    </a:moveTo>
                    <a:cubicBezTo>
                      <a:pt x="179" y="14"/>
                      <a:pt x="179" y="13"/>
                      <a:pt x="179" y="13"/>
                    </a:cubicBezTo>
                    <a:cubicBezTo>
                      <a:pt x="179" y="13"/>
                      <a:pt x="179" y="12"/>
                      <a:pt x="180" y="12"/>
                    </a:cubicBezTo>
                    <a:cubicBezTo>
                      <a:pt x="180" y="12"/>
                      <a:pt x="180" y="12"/>
                      <a:pt x="180" y="12"/>
                    </a:cubicBezTo>
                    <a:cubicBezTo>
                      <a:pt x="180" y="13"/>
                      <a:pt x="180" y="13"/>
                      <a:pt x="180" y="13"/>
                    </a:cubicBezTo>
                    <a:cubicBezTo>
                      <a:pt x="181" y="13"/>
                      <a:pt x="181" y="13"/>
                      <a:pt x="182" y="13"/>
                    </a:cubicBezTo>
                    <a:cubicBezTo>
                      <a:pt x="182" y="13"/>
                      <a:pt x="182" y="13"/>
                      <a:pt x="182" y="13"/>
                    </a:cubicBezTo>
                    <a:cubicBezTo>
                      <a:pt x="182" y="14"/>
                      <a:pt x="182" y="14"/>
                      <a:pt x="181" y="15"/>
                    </a:cubicBezTo>
                    <a:cubicBezTo>
                      <a:pt x="181" y="14"/>
                      <a:pt x="180" y="14"/>
                      <a:pt x="179" y="14"/>
                    </a:cubicBezTo>
                    <a:close/>
                    <a:moveTo>
                      <a:pt x="192" y="18"/>
                    </a:moveTo>
                    <a:cubicBezTo>
                      <a:pt x="192" y="18"/>
                      <a:pt x="192" y="18"/>
                      <a:pt x="192" y="18"/>
                    </a:cubicBezTo>
                    <a:cubicBezTo>
                      <a:pt x="193" y="19"/>
                      <a:pt x="194" y="20"/>
                      <a:pt x="193" y="21"/>
                    </a:cubicBezTo>
                    <a:cubicBezTo>
                      <a:pt x="192" y="20"/>
                      <a:pt x="193" y="19"/>
                      <a:pt x="192" y="18"/>
                    </a:cubicBezTo>
                    <a:close/>
                    <a:moveTo>
                      <a:pt x="196" y="14"/>
                    </a:moveTo>
                    <a:cubicBezTo>
                      <a:pt x="196" y="14"/>
                      <a:pt x="196" y="14"/>
                      <a:pt x="196" y="14"/>
                    </a:cubicBezTo>
                    <a:cubicBezTo>
                      <a:pt x="196" y="12"/>
                      <a:pt x="195" y="13"/>
                      <a:pt x="194" y="12"/>
                    </a:cubicBezTo>
                    <a:cubicBezTo>
                      <a:pt x="195" y="12"/>
                      <a:pt x="196" y="12"/>
                      <a:pt x="196" y="13"/>
                    </a:cubicBezTo>
                    <a:cubicBezTo>
                      <a:pt x="196" y="13"/>
                      <a:pt x="196" y="13"/>
                      <a:pt x="196" y="14"/>
                    </a:cubicBezTo>
                    <a:close/>
                    <a:moveTo>
                      <a:pt x="182" y="7"/>
                    </a:moveTo>
                    <a:cubicBezTo>
                      <a:pt x="182" y="7"/>
                      <a:pt x="182" y="7"/>
                      <a:pt x="182" y="7"/>
                    </a:cubicBezTo>
                    <a:cubicBezTo>
                      <a:pt x="182" y="7"/>
                      <a:pt x="182" y="7"/>
                      <a:pt x="182" y="7"/>
                    </a:cubicBezTo>
                    <a:cubicBezTo>
                      <a:pt x="182" y="7"/>
                      <a:pt x="182" y="7"/>
                      <a:pt x="182" y="7"/>
                    </a:cubicBezTo>
                    <a:close/>
                    <a:moveTo>
                      <a:pt x="176" y="16"/>
                    </a:moveTo>
                    <a:cubicBezTo>
                      <a:pt x="177" y="17"/>
                      <a:pt x="176" y="17"/>
                      <a:pt x="176" y="18"/>
                    </a:cubicBezTo>
                    <a:cubicBezTo>
                      <a:pt x="177" y="18"/>
                      <a:pt x="177" y="18"/>
                      <a:pt x="177" y="19"/>
                    </a:cubicBezTo>
                    <a:cubicBezTo>
                      <a:pt x="176" y="19"/>
                      <a:pt x="176" y="18"/>
                      <a:pt x="175" y="18"/>
                    </a:cubicBezTo>
                    <a:cubicBezTo>
                      <a:pt x="175" y="18"/>
                      <a:pt x="175" y="17"/>
                      <a:pt x="175" y="17"/>
                    </a:cubicBezTo>
                    <a:cubicBezTo>
                      <a:pt x="175" y="17"/>
                      <a:pt x="175" y="17"/>
                      <a:pt x="176" y="17"/>
                    </a:cubicBezTo>
                    <a:cubicBezTo>
                      <a:pt x="176" y="17"/>
                      <a:pt x="176" y="17"/>
                      <a:pt x="176" y="17"/>
                    </a:cubicBezTo>
                    <a:cubicBezTo>
                      <a:pt x="176" y="17"/>
                      <a:pt x="176" y="16"/>
                      <a:pt x="176" y="16"/>
                    </a:cubicBezTo>
                    <a:cubicBezTo>
                      <a:pt x="176" y="16"/>
                      <a:pt x="176" y="16"/>
                      <a:pt x="176" y="16"/>
                    </a:cubicBezTo>
                    <a:close/>
                    <a:moveTo>
                      <a:pt x="169" y="21"/>
                    </a:moveTo>
                    <a:cubicBezTo>
                      <a:pt x="169" y="21"/>
                      <a:pt x="169" y="21"/>
                      <a:pt x="168" y="22"/>
                    </a:cubicBezTo>
                    <a:cubicBezTo>
                      <a:pt x="168" y="22"/>
                      <a:pt x="168" y="22"/>
                      <a:pt x="168" y="22"/>
                    </a:cubicBezTo>
                    <a:cubicBezTo>
                      <a:pt x="168" y="22"/>
                      <a:pt x="168" y="22"/>
                      <a:pt x="168" y="22"/>
                    </a:cubicBezTo>
                    <a:cubicBezTo>
                      <a:pt x="168" y="22"/>
                      <a:pt x="168" y="22"/>
                      <a:pt x="167" y="22"/>
                    </a:cubicBezTo>
                    <a:cubicBezTo>
                      <a:pt x="168" y="21"/>
                      <a:pt x="168" y="21"/>
                      <a:pt x="168" y="21"/>
                    </a:cubicBezTo>
                    <a:cubicBezTo>
                      <a:pt x="168" y="21"/>
                      <a:pt x="168" y="20"/>
                      <a:pt x="168" y="20"/>
                    </a:cubicBezTo>
                    <a:cubicBezTo>
                      <a:pt x="169" y="20"/>
                      <a:pt x="169" y="20"/>
                      <a:pt x="170" y="20"/>
                    </a:cubicBezTo>
                    <a:cubicBezTo>
                      <a:pt x="170" y="21"/>
                      <a:pt x="169" y="21"/>
                      <a:pt x="169" y="21"/>
                    </a:cubicBezTo>
                    <a:close/>
                    <a:moveTo>
                      <a:pt x="173" y="9"/>
                    </a:moveTo>
                    <a:cubicBezTo>
                      <a:pt x="173" y="9"/>
                      <a:pt x="173" y="9"/>
                      <a:pt x="173" y="9"/>
                    </a:cubicBezTo>
                    <a:cubicBezTo>
                      <a:pt x="173" y="9"/>
                      <a:pt x="173" y="9"/>
                      <a:pt x="173" y="9"/>
                    </a:cubicBezTo>
                    <a:close/>
                    <a:moveTo>
                      <a:pt x="174" y="10"/>
                    </a:moveTo>
                    <a:cubicBezTo>
                      <a:pt x="174" y="10"/>
                      <a:pt x="174" y="10"/>
                      <a:pt x="174" y="10"/>
                    </a:cubicBezTo>
                    <a:cubicBezTo>
                      <a:pt x="174" y="10"/>
                      <a:pt x="174" y="10"/>
                      <a:pt x="174" y="10"/>
                    </a:cubicBezTo>
                    <a:cubicBezTo>
                      <a:pt x="174" y="10"/>
                      <a:pt x="174" y="10"/>
                      <a:pt x="174" y="10"/>
                    </a:cubicBezTo>
                    <a:close/>
                    <a:moveTo>
                      <a:pt x="166" y="20"/>
                    </a:moveTo>
                    <a:cubicBezTo>
                      <a:pt x="166" y="20"/>
                      <a:pt x="166" y="20"/>
                      <a:pt x="166" y="20"/>
                    </a:cubicBezTo>
                    <a:cubicBezTo>
                      <a:pt x="166" y="20"/>
                      <a:pt x="166" y="20"/>
                      <a:pt x="166" y="20"/>
                    </a:cubicBezTo>
                    <a:close/>
                    <a:moveTo>
                      <a:pt x="169" y="15"/>
                    </a:moveTo>
                    <a:cubicBezTo>
                      <a:pt x="170" y="15"/>
                      <a:pt x="170" y="15"/>
                      <a:pt x="170" y="15"/>
                    </a:cubicBezTo>
                    <a:cubicBezTo>
                      <a:pt x="170" y="15"/>
                      <a:pt x="170" y="15"/>
                      <a:pt x="170" y="15"/>
                    </a:cubicBezTo>
                    <a:cubicBezTo>
                      <a:pt x="170" y="16"/>
                      <a:pt x="170" y="16"/>
                      <a:pt x="169" y="16"/>
                    </a:cubicBezTo>
                    <a:cubicBezTo>
                      <a:pt x="169" y="16"/>
                      <a:pt x="169" y="15"/>
                      <a:pt x="169" y="15"/>
                    </a:cubicBezTo>
                    <a:close/>
                    <a:moveTo>
                      <a:pt x="174" y="9"/>
                    </a:moveTo>
                    <a:cubicBezTo>
                      <a:pt x="174" y="9"/>
                      <a:pt x="174" y="9"/>
                      <a:pt x="174" y="9"/>
                    </a:cubicBezTo>
                    <a:cubicBezTo>
                      <a:pt x="173" y="8"/>
                      <a:pt x="174" y="8"/>
                      <a:pt x="174" y="8"/>
                    </a:cubicBezTo>
                    <a:cubicBezTo>
                      <a:pt x="174" y="8"/>
                      <a:pt x="174" y="9"/>
                      <a:pt x="174" y="9"/>
                    </a:cubicBezTo>
                    <a:close/>
                    <a:moveTo>
                      <a:pt x="163" y="12"/>
                    </a:moveTo>
                    <a:cubicBezTo>
                      <a:pt x="163" y="13"/>
                      <a:pt x="163" y="13"/>
                      <a:pt x="162" y="13"/>
                    </a:cubicBezTo>
                    <a:cubicBezTo>
                      <a:pt x="162" y="13"/>
                      <a:pt x="162" y="12"/>
                      <a:pt x="162" y="12"/>
                    </a:cubicBezTo>
                    <a:cubicBezTo>
                      <a:pt x="163" y="12"/>
                      <a:pt x="163" y="12"/>
                      <a:pt x="163" y="12"/>
                    </a:cubicBezTo>
                    <a:close/>
                    <a:moveTo>
                      <a:pt x="162" y="18"/>
                    </a:moveTo>
                    <a:cubicBezTo>
                      <a:pt x="161" y="19"/>
                      <a:pt x="161" y="18"/>
                      <a:pt x="161" y="18"/>
                    </a:cubicBezTo>
                    <a:cubicBezTo>
                      <a:pt x="160" y="18"/>
                      <a:pt x="160" y="18"/>
                      <a:pt x="160" y="18"/>
                    </a:cubicBezTo>
                    <a:cubicBezTo>
                      <a:pt x="160" y="18"/>
                      <a:pt x="160" y="18"/>
                      <a:pt x="159" y="18"/>
                    </a:cubicBezTo>
                    <a:cubicBezTo>
                      <a:pt x="159" y="17"/>
                      <a:pt x="160" y="17"/>
                      <a:pt x="161" y="17"/>
                    </a:cubicBezTo>
                    <a:cubicBezTo>
                      <a:pt x="161" y="17"/>
                      <a:pt x="162" y="18"/>
                      <a:pt x="162" y="18"/>
                    </a:cubicBezTo>
                    <a:cubicBezTo>
                      <a:pt x="162" y="18"/>
                      <a:pt x="162" y="18"/>
                      <a:pt x="162" y="18"/>
                    </a:cubicBezTo>
                    <a:close/>
                    <a:moveTo>
                      <a:pt x="146" y="15"/>
                    </a:moveTo>
                    <a:cubicBezTo>
                      <a:pt x="146" y="15"/>
                      <a:pt x="147" y="15"/>
                      <a:pt x="147" y="15"/>
                    </a:cubicBezTo>
                    <a:cubicBezTo>
                      <a:pt x="147" y="15"/>
                      <a:pt x="147" y="16"/>
                      <a:pt x="146" y="16"/>
                    </a:cubicBezTo>
                    <a:cubicBezTo>
                      <a:pt x="146" y="15"/>
                      <a:pt x="146" y="15"/>
                      <a:pt x="146" y="15"/>
                    </a:cubicBezTo>
                    <a:close/>
                    <a:moveTo>
                      <a:pt x="152" y="11"/>
                    </a:moveTo>
                    <a:cubicBezTo>
                      <a:pt x="152" y="11"/>
                      <a:pt x="152" y="11"/>
                      <a:pt x="152" y="11"/>
                    </a:cubicBezTo>
                    <a:cubicBezTo>
                      <a:pt x="152" y="11"/>
                      <a:pt x="152" y="11"/>
                      <a:pt x="152" y="11"/>
                    </a:cubicBezTo>
                    <a:cubicBezTo>
                      <a:pt x="152" y="11"/>
                      <a:pt x="152" y="11"/>
                      <a:pt x="152" y="11"/>
                    </a:cubicBezTo>
                    <a:close/>
                    <a:moveTo>
                      <a:pt x="151" y="13"/>
                    </a:moveTo>
                    <a:cubicBezTo>
                      <a:pt x="150" y="13"/>
                      <a:pt x="150" y="13"/>
                      <a:pt x="150" y="13"/>
                    </a:cubicBezTo>
                    <a:cubicBezTo>
                      <a:pt x="150" y="13"/>
                      <a:pt x="151" y="13"/>
                      <a:pt x="151" y="13"/>
                    </a:cubicBezTo>
                    <a:close/>
                    <a:moveTo>
                      <a:pt x="150" y="6"/>
                    </a:moveTo>
                    <a:cubicBezTo>
                      <a:pt x="150" y="7"/>
                      <a:pt x="149" y="7"/>
                      <a:pt x="149" y="6"/>
                    </a:cubicBezTo>
                    <a:cubicBezTo>
                      <a:pt x="149" y="6"/>
                      <a:pt x="150" y="6"/>
                      <a:pt x="149" y="6"/>
                    </a:cubicBezTo>
                    <a:cubicBezTo>
                      <a:pt x="150" y="6"/>
                      <a:pt x="150" y="6"/>
                      <a:pt x="150" y="6"/>
                    </a:cubicBezTo>
                    <a:cubicBezTo>
                      <a:pt x="150" y="6"/>
                      <a:pt x="150" y="6"/>
                      <a:pt x="150" y="6"/>
                    </a:cubicBezTo>
                    <a:close/>
                    <a:moveTo>
                      <a:pt x="145" y="16"/>
                    </a:moveTo>
                    <a:cubicBezTo>
                      <a:pt x="146" y="16"/>
                      <a:pt x="146" y="16"/>
                      <a:pt x="146" y="16"/>
                    </a:cubicBezTo>
                    <a:cubicBezTo>
                      <a:pt x="146" y="16"/>
                      <a:pt x="146" y="17"/>
                      <a:pt x="146" y="18"/>
                    </a:cubicBezTo>
                    <a:cubicBezTo>
                      <a:pt x="146" y="18"/>
                      <a:pt x="145" y="18"/>
                      <a:pt x="145" y="18"/>
                    </a:cubicBezTo>
                    <a:cubicBezTo>
                      <a:pt x="145" y="18"/>
                      <a:pt x="145" y="18"/>
                      <a:pt x="143" y="18"/>
                    </a:cubicBezTo>
                    <a:cubicBezTo>
                      <a:pt x="143" y="17"/>
                      <a:pt x="144" y="16"/>
                      <a:pt x="144" y="15"/>
                    </a:cubicBezTo>
                    <a:cubicBezTo>
                      <a:pt x="144" y="16"/>
                      <a:pt x="144" y="16"/>
                      <a:pt x="145" y="16"/>
                    </a:cubicBezTo>
                    <a:close/>
                    <a:moveTo>
                      <a:pt x="138" y="15"/>
                    </a:moveTo>
                    <a:cubicBezTo>
                      <a:pt x="138" y="16"/>
                      <a:pt x="137" y="15"/>
                      <a:pt x="137" y="16"/>
                    </a:cubicBezTo>
                    <a:cubicBezTo>
                      <a:pt x="137" y="16"/>
                      <a:pt x="138" y="16"/>
                      <a:pt x="137" y="17"/>
                    </a:cubicBezTo>
                    <a:cubicBezTo>
                      <a:pt x="137" y="17"/>
                      <a:pt x="137" y="17"/>
                      <a:pt x="137" y="18"/>
                    </a:cubicBezTo>
                    <a:cubicBezTo>
                      <a:pt x="136" y="17"/>
                      <a:pt x="136" y="16"/>
                      <a:pt x="137" y="16"/>
                    </a:cubicBezTo>
                    <a:cubicBezTo>
                      <a:pt x="136" y="15"/>
                      <a:pt x="135" y="15"/>
                      <a:pt x="135" y="14"/>
                    </a:cubicBezTo>
                    <a:cubicBezTo>
                      <a:pt x="135" y="14"/>
                      <a:pt x="136" y="14"/>
                      <a:pt x="136" y="14"/>
                    </a:cubicBezTo>
                    <a:cubicBezTo>
                      <a:pt x="136" y="13"/>
                      <a:pt x="136" y="13"/>
                      <a:pt x="136" y="13"/>
                    </a:cubicBezTo>
                    <a:cubicBezTo>
                      <a:pt x="136" y="13"/>
                      <a:pt x="135" y="13"/>
                      <a:pt x="135" y="12"/>
                    </a:cubicBezTo>
                    <a:cubicBezTo>
                      <a:pt x="136" y="13"/>
                      <a:pt x="136" y="12"/>
                      <a:pt x="137" y="12"/>
                    </a:cubicBezTo>
                    <a:cubicBezTo>
                      <a:pt x="137" y="12"/>
                      <a:pt x="137" y="12"/>
                      <a:pt x="137" y="12"/>
                    </a:cubicBezTo>
                    <a:cubicBezTo>
                      <a:pt x="137" y="13"/>
                      <a:pt x="137" y="13"/>
                      <a:pt x="138" y="13"/>
                    </a:cubicBezTo>
                    <a:cubicBezTo>
                      <a:pt x="137" y="14"/>
                      <a:pt x="138" y="14"/>
                      <a:pt x="138" y="15"/>
                    </a:cubicBezTo>
                    <a:close/>
                    <a:moveTo>
                      <a:pt x="137" y="11"/>
                    </a:moveTo>
                    <a:cubicBezTo>
                      <a:pt x="137" y="11"/>
                      <a:pt x="137" y="11"/>
                      <a:pt x="137" y="10"/>
                    </a:cubicBezTo>
                    <a:cubicBezTo>
                      <a:pt x="137" y="10"/>
                      <a:pt x="138" y="10"/>
                      <a:pt x="138" y="10"/>
                    </a:cubicBezTo>
                    <a:cubicBezTo>
                      <a:pt x="138" y="10"/>
                      <a:pt x="138" y="10"/>
                      <a:pt x="138" y="10"/>
                    </a:cubicBezTo>
                    <a:cubicBezTo>
                      <a:pt x="139" y="10"/>
                      <a:pt x="140" y="10"/>
                      <a:pt x="140" y="11"/>
                    </a:cubicBezTo>
                    <a:cubicBezTo>
                      <a:pt x="140" y="11"/>
                      <a:pt x="140" y="12"/>
                      <a:pt x="140" y="12"/>
                    </a:cubicBezTo>
                    <a:cubicBezTo>
                      <a:pt x="139" y="11"/>
                      <a:pt x="139" y="11"/>
                      <a:pt x="139" y="11"/>
                    </a:cubicBezTo>
                    <a:cubicBezTo>
                      <a:pt x="139" y="11"/>
                      <a:pt x="138" y="11"/>
                      <a:pt x="137" y="11"/>
                    </a:cubicBezTo>
                    <a:close/>
                    <a:moveTo>
                      <a:pt x="142" y="20"/>
                    </a:moveTo>
                    <a:cubicBezTo>
                      <a:pt x="142" y="20"/>
                      <a:pt x="142" y="20"/>
                      <a:pt x="142" y="20"/>
                    </a:cubicBezTo>
                    <a:cubicBezTo>
                      <a:pt x="142" y="20"/>
                      <a:pt x="142" y="20"/>
                      <a:pt x="142" y="20"/>
                    </a:cubicBezTo>
                    <a:cubicBezTo>
                      <a:pt x="142" y="20"/>
                      <a:pt x="142" y="20"/>
                      <a:pt x="142" y="20"/>
                    </a:cubicBezTo>
                    <a:close/>
                    <a:moveTo>
                      <a:pt x="142" y="9"/>
                    </a:moveTo>
                    <a:cubicBezTo>
                      <a:pt x="142" y="9"/>
                      <a:pt x="141" y="9"/>
                      <a:pt x="141" y="9"/>
                    </a:cubicBezTo>
                    <a:cubicBezTo>
                      <a:pt x="142" y="9"/>
                      <a:pt x="142" y="8"/>
                      <a:pt x="141" y="7"/>
                    </a:cubicBezTo>
                    <a:cubicBezTo>
                      <a:pt x="142" y="8"/>
                      <a:pt x="142" y="8"/>
                      <a:pt x="142" y="8"/>
                    </a:cubicBezTo>
                    <a:cubicBezTo>
                      <a:pt x="142" y="8"/>
                      <a:pt x="142" y="9"/>
                      <a:pt x="142" y="9"/>
                    </a:cubicBezTo>
                    <a:close/>
                    <a:moveTo>
                      <a:pt x="129" y="10"/>
                    </a:moveTo>
                    <a:cubicBezTo>
                      <a:pt x="130" y="10"/>
                      <a:pt x="130" y="9"/>
                      <a:pt x="130" y="7"/>
                    </a:cubicBezTo>
                    <a:cubicBezTo>
                      <a:pt x="130" y="8"/>
                      <a:pt x="130" y="8"/>
                      <a:pt x="131" y="8"/>
                    </a:cubicBezTo>
                    <a:cubicBezTo>
                      <a:pt x="131" y="8"/>
                      <a:pt x="130" y="8"/>
                      <a:pt x="130" y="8"/>
                    </a:cubicBezTo>
                    <a:cubicBezTo>
                      <a:pt x="131" y="10"/>
                      <a:pt x="130" y="10"/>
                      <a:pt x="129" y="10"/>
                    </a:cubicBezTo>
                    <a:close/>
                    <a:moveTo>
                      <a:pt x="121" y="17"/>
                    </a:moveTo>
                    <a:cubicBezTo>
                      <a:pt x="121" y="16"/>
                      <a:pt x="121" y="16"/>
                      <a:pt x="122" y="16"/>
                    </a:cubicBezTo>
                    <a:cubicBezTo>
                      <a:pt x="122" y="16"/>
                      <a:pt x="122" y="16"/>
                      <a:pt x="122" y="17"/>
                    </a:cubicBezTo>
                    <a:cubicBezTo>
                      <a:pt x="121" y="17"/>
                      <a:pt x="121" y="17"/>
                      <a:pt x="121" y="17"/>
                    </a:cubicBezTo>
                    <a:close/>
                    <a:moveTo>
                      <a:pt x="125" y="11"/>
                    </a:moveTo>
                    <a:cubicBezTo>
                      <a:pt x="125" y="11"/>
                      <a:pt x="125" y="11"/>
                      <a:pt x="125" y="11"/>
                    </a:cubicBezTo>
                    <a:cubicBezTo>
                      <a:pt x="125" y="11"/>
                      <a:pt x="125" y="11"/>
                      <a:pt x="124" y="12"/>
                    </a:cubicBezTo>
                    <a:cubicBezTo>
                      <a:pt x="124" y="11"/>
                      <a:pt x="125" y="11"/>
                      <a:pt x="125" y="11"/>
                    </a:cubicBezTo>
                    <a:close/>
                    <a:moveTo>
                      <a:pt x="126" y="12"/>
                    </a:moveTo>
                    <a:cubicBezTo>
                      <a:pt x="126" y="12"/>
                      <a:pt x="126" y="12"/>
                      <a:pt x="125" y="12"/>
                    </a:cubicBezTo>
                    <a:cubicBezTo>
                      <a:pt x="126" y="12"/>
                      <a:pt x="127" y="12"/>
                      <a:pt x="126" y="12"/>
                    </a:cubicBezTo>
                    <a:cubicBezTo>
                      <a:pt x="126" y="12"/>
                      <a:pt x="126" y="12"/>
                      <a:pt x="126" y="12"/>
                    </a:cubicBezTo>
                    <a:close/>
                    <a:moveTo>
                      <a:pt x="125" y="10"/>
                    </a:moveTo>
                    <a:cubicBezTo>
                      <a:pt x="125" y="10"/>
                      <a:pt x="125" y="10"/>
                      <a:pt x="125" y="9"/>
                    </a:cubicBezTo>
                    <a:cubicBezTo>
                      <a:pt x="125" y="9"/>
                      <a:pt x="125" y="9"/>
                      <a:pt x="125" y="9"/>
                    </a:cubicBezTo>
                    <a:cubicBezTo>
                      <a:pt x="125" y="9"/>
                      <a:pt x="125" y="10"/>
                      <a:pt x="125" y="10"/>
                    </a:cubicBezTo>
                    <a:close/>
                    <a:moveTo>
                      <a:pt x="122" y="11"/>
                    </a:moveTo>
                    <a:cubicBezTo>
                      <a:pt x="122" y="12"/>
                      <a:pt x="122" y="13"/>
                      <a:pt x="121" y="13"/>
                    </a:cubicBezTo>
                    <a:cubicBezTo>
                      <a:pt x="121" y="13"/>
                      <a:pt x="121" y="13"/>
                      <a:pt x="121" y="12"/>
                    </a:cubicBezTo>
                    <a:cubicBezTo>
                      <a:pt x="121" y="12"/>
                      <a:pt x="121" y="11"/>
                      <a:pt x="122" y="11"/>
                    </a:cubicBezTo>
                    <a:close/>
                    <a:moveTo>
                      <a:pt x="117" y="16"/>
                    </a:moveTo>
                    <a:cubicBezTo>
                      <a:pt x="117" y="16"/>
                      <a:pt x="117" y="16"/>
                      <a:pt x="117" y="16"/>
                    </a:cubicBezTo>
                    <a:cubicBezTo>
                      <a:pt x="117" y="16"/>
                      <a:pt x="117" y="17"/>
                      <a:pt x="117" y="17"/>
                    </a:cubicBezTo>
                    <a:cubicBezTo>
                      <a:pt x="117" y="18"/>
                      <a:pt x="119" y="18"/>
                      <a:pt x="119" y="19"/>
                    </a:cubicBezTo>
                    <a:cubicBezTo>
                      <a:pt x="119" y="19"/>
                      <a:pt x="118" y="19"/>
                      <a:pt x="118" y="19"/>
                    </a:cubicBezTo>
                    <a:cubicBezTo>
                      <a:pt x="118" y="18"/>
                      <a:pt x="118" y="18"/>
                      <a:pt x="118" y="18"/>
                    </a:cubicBezTo>
                    <a:cubicBezTo>
                      <a:pt x="118" y="18"/>
                      <a:pt x="118" y="18"/>
                      <a:pt x="118" y="18"/>
                    </a:cubicBezTo>
                    <a:cubicBezTo>
                      <a:pt x="118" y="18"/>
                      <a:pt x="117" y="17"/>
                      <a:pt x="116" y="17"/>
                    </a:cubicBezTo>
                    <a:cubicBezTo>
                      <a:pt x="116" y="18"/>
                      <a:pt x="116" y="18"/>
                      <a:pt x="116" y="19"/>
                    </a:cubicBezTo>
                    <a:cubicBezTo>
                      <a:pt x="116" y="19"/>
                      <a:pt x="116" y="19"/>
                      <a:pt x="116" y="19"/>
                    </a:cubicBezTo>
                    <a:cubicBezTo>
                      <a:pt x="116" y="19"/>
                      <a:pt x="116" y="19"/>
                      <a:pt x="116" y="19"/>
                    </a:cubicBezTo>
                    <a:cubicBezTo>
                      <a:pt x="115" y="19"/>
                      <a:pt x="115" y="18"/>
                      <a:pt x="115" y="18"/>
                    </a:cubicBezTo>
                    <a:cubicBezTo>
                      <a:pt x="115" y="17"/>
                      <a:pt x="116" y="17"/>
                      <a:pt x="117" y="16"/>
                    </a:cubicBezTo>
                    <a:close/>
                    <a:moveTo>
                      <a:pt x="101" y="14"/>
                    </a:moveTo>
                    <a:cubicBezTo>
                      <a:pt x="100" y="13"/>
                      <a:pt x="100" y="13"/>
                      <a:pt x="99" y="12"/>
                    </a:cubicBezTo>
                    <a:cubicBezTo>
                      <a:pt x="100" y="12"/>
                      <a:pt x="101" y="12"/>
                      <a:pt x="101" y="13"/>
                    </a:cubicBezTo>
                    <a:cubicBezTo>
                      <a:pt x="100" y="13"/>
                      <a:pt x="102" y="15"/>
                      <a:pt x="101" y="14"/>
                    </a:cubicBezTo>
                    <a:close/>
                    <a:moveTo>
                      <a:pt x="94" y="14"/>
                    </a:moveTo>
                    <a:cubicBezTo>
                      <a:pt x="94" y="14"/>
                      <a:pt x="94" y="13"/>
                      <a:pt x="94" y="13"/>
                    </a:cubicBezTo>
                    <a:cubicBezTo>
                      <a:pt x="94" y="13"/>
                      <a:pt x="95" y="13"/>
                      <a:pt x="94" y="14"/>
                    </a:cubicBezTo>
                    <a:cubicBezTo>
                      <a:pt x="94" y="14"/>
                      <a:pt x="93" y="14"/>
                      <a:pt x="93" y="14"/>
                    </a:cubicBezTo>
                    <a:cubicBezTo>
                      <a:pt x="93" y="14"/>
                      <a:pt x="93" y="14"/>
                      <a:pt x="94" y="14"/>
                    </a:cubicBezTo>
                    <a:close/>
                    <a:moveTo>
                      <a:pt x="103" y="20"/>
                    </a:moveTo>
                    <a:cubicBezTo>
                      <a:pt x="103" y="20"/>
                      <a:pt x="103" y="20"/>
                      <a:pt x="103" y="20"/>
                    </a:cubicBezTo>
                    <a:cubicBezTo>
                      <a:pt x="103" y="20"/>
                      <a:pt x="103" y="20"/>
                      <a:pt x="103" y="20"/>
                    </a:cubicBezTo>
                    <a:cubicBezTo>
                      <a:pt x="103" y="19"/>
                      <a:pt x="103" y="19"/>
                      <a:pt x="104" y="19"/>
                    </a:cubicBezTo>
                    <a:cubicBezTo>
                      <a:pt x="104" y="20"/>
                      <a:pt x="104" y="20"/>
                      <a:pt x="104" y="20"/>
                    </a:cubicBezTo>
                    <a:cubicBezTo>
                      <a:pt x="104" y="20"/>
                      <a:pt x="103" y="20"/>
                      <a:pt x="103" y="20"/>
                    </a:cubicBezTo>
                    <a:close/>
                    <a:moveTo>
                      <a:pt x="103" y="19"/>
                    </a:moveTo>
                    <a:cubicBezTo>
                      <a:pt x="104" y="19"/>
                      <a:pt x="104" y="18"/>
                      <a:pt x="104" y="18"/>
                    </a:cubicBezTo>
                    <a:cubicBezTo>
                      <a:pt x="104" y="18"/>
                      <a:pt x="104" y="17"/>
                      <a:pt x="104" y="17"/>
                    </a:cubicBezTo>
                    <a:cubicBezTo>
                      <a:pt x="106" y="17"/>
                      <a:pt x="104" y="20"/>
                      <a:pt x="103" y="19"/>
                    </a:cubicBezTo>
                    <a:close/>
                    <a:moveTo>
                      <a:pt x="113" y="18"/>
                    </a:moveTo>
                    <a:cubicBezTo>
                      <a:pt x="113" y="18"/>
                      <a:pt x="114" y="18"/>
                      <a:pt x="114" y="19"/>
                    </a:cubicBezTo>
                    <a:cubicBezTo>
                      <a:pt x="113" y="19"/>
                      <a:pt x="112" y="19"/>
                      <a:pt x="112" y="18"/>
                    </a:cubicBezTo>
                    <a:cubicBezTo>
                      <a:pt x="112" y="18"/>
                      <a:pt x="113" y="18"/>
                      <a:pt x="113" y="18"/>
                    </a:cubicBezTo>
                    <a:close/>
                    <a:moveTo>
                      <a:pt x="108" y="22"/>
                    </a:moveTo>
                    <a:cubicBezTo>
                      <a:pt x="108" y="21"/>
                      <a:pt x="108" y="21"/>
                      <a:pt x="108" y="21"/>
                    </a:cubicBezTo>
                    <a:cubicBezTo>
                      <a:pt x="109" y="21"/>
                      <a:pt x="109" y="21"/>
                      <a:pt x="109" y="21"/>
                    </a:cubicBezTo>
                    <a:cubicBezTo>
                      <a:pt x="109" y="20"/>
                      <a:pt x="109" y="19"/>
                      <a:pt x="109" y="18"/>
                    </a:cubicBezTo>
                    <a:cubicBezTo>
                      <a:pt x="110" y="18"/>
                      <a:pt x="110" y="19"/>
                      <a:pt x="110" y="19"/>
                    </a:cubicBezTo>
                    <a:cubicBezTo>
                      <a:pt x="110" y="19"/>
                      <a:pt x="109" y="19"/>
                      <a:pt x="109" y="19"/>
                    </a:cubicBezTo>
                    <a:cubicBezTo>
                      <a:pt x="109" y="19"/>
                      <a:pt x="109" y="20"/>
                      <a:pt x="109" y="20"/>
                    </a:cubicBezTo>
                    <a:cubicBezTo>
                      <a:pt x="109" y="20"/>
                      <a:pt x="110" y="20"/>
                      <a:pt x="110" y="20"/>
                    </a:cubicBezTo>
                    <a:cubicBezTo>
                      <a:pt x="110" y="20"/>
                      <a:pt x="110" y="20"/>
                      <a:pt x="110" y="20"/>
                    </a:cubicBezTo>
                    <a:cubicBezTo>
                      <a:pt x="110" y="20"/>
                      <a:pt x="110" y="21"/>
                      <a:pt x="109" y="21"/>
                    </a:cubicBezTo>
                    <a:cubicBezTo>
                      <a:pt x="109" y="21"/>
                      <a:pt x="109" y="21"/>
                      <a:pt x="108" y="22"/>
                    </a:cubicBezTo>
                    <a:close/>
                    <a:moveTo>
                      <a:pt x="103" y="16"/>
                    </a:moveTo>
                    <a:cubicBezTo>
                      <a:pt x="103" y="16"/>
                      <a:pt x="104" y="17"/>
                      <a:pt x="103" y="17"/>
                    </a:cubicBezTo>
                    <a:cubicBezTo>
                      <a:pt x="103" y="17"/>
                      <a:pt x="103" y="18"/>
                      <a:pt x="103" y="18"/>
                    </a:cubicBezTo>
                    <a:cubicBezTo>
                      <a:pt x="103" y="18"/>
                      <a:pt x="103" y="18"/>
                      <a:pt x="102" y="18"/>
                    </a:cubicBezTo>
                    <a:cubicBezTo>
                      <a:pt x="102" y="18"/>
                      <a:pt x="103" y="17"/>
                      <a:pt x="102" y="17"/>
                    </a:cubicBezTo>
                    <a:cubicBezTo>
                      <a:pt x="102" y="16"/>
                      <a:pt x="103" y="16"/>
                      <a:pt x="103" y="16"/>
                    </a:cubicBezTo>
                    <a:close/>
                    <a:moveTo>
                      <a:pt x="94" y="23"/>
                    </a:moveTo>
                    <a:cubicBezTo>
                      <a:pt x="94" y="22"/>
                      <a:pt x="94" y="22"/>
                      <a:pt x="94" y="22"/>
                    </a:cubicBezTo>
                    <a:cubicBezTo>
                      <a:pt x="94" y="22"/>
                      <a:pt x="94" y="22"/>
                      <a:pt x="94" y="21"/>
                    </a:cubicBezTo>
                    <a:cubicBezTo>
                      <a:pt x="95" y="22"/>
                      <a:pt x="95" y="22"/>
                      <a:pt x="94" y="23"/>
                    </a:cubicBezTo>
                    <a:close/>
                    <a:moveTo>
                      <a:pt x="97" y="20"/>
                    </a:moveTo>
                    <a:cubicBezTo>
                      <a:pt x="97" y="19"/>
                      <a:pt x="97" y="19"/>
                      <a:pt x="97" y="18"/>
                    </a:cubicBezTo>
                    <a:cubicBezTo>
                      <a:pt x="97" y="18"/>
                      <a:pt x="98" y="18"/>
                      <a:pt x="98" y="18"/>
                    </a:cubicBezTo>
                    <a:cubicBezTo>
                      <a:pt x="98" y="19"/>
                      <a:pt x="98" y="19"/>
                      <a:pt x="98" y="20"/>
                    </a:cubicBezTo>
                    <a:cubicBezTo>
                      <a:pt x="98" y="20"/>
                      <a:pt x="98" y="20"/>
                      <a:pt x="97" y="20"/>
                    </a:cubicBezTo>
                    <a:close/>
                    <a:moveTo>
                      <a:pt x="100" y="22"/>
                    </a:moveTo>
                    <a:cubicBezTo>
                      <a:pt x="99" y="22"/>
                      <a:pt x="99" y="21"/>
                      <a:pt x="98" y="21"/>
                    </a:cubicBezTo>
                    <a:cubicBezTo>
                      <a:pt x="98" y="21"/>
                      <a:pt x="99" y="21"/>
                      <a:pt x="99" y="20"/>
                    </a:cubicBezTo>
                    <a:cubicBezTo>
                      <a:pt x="99" y="20"/>
                      <a:pt x="99" y="20"/>
                      <a:pt x="100" y="20"/>
                    </a:cubicBezTo>
                    <a:cubicBezTo>
                      <a:pt x="100" y="21"/>
                      <a:pt x="100" y="21"/>
                      <a:pt x="100" y="22"/>
                    </a:cubicBezTo>
                    <a:close/>
                    <a:moveTo>
                      <a:pt x="100" y="20"/>
                    </a:moveTo>
                    <a:cubicBezTo>
                      <a:pt x="100" y="18"/>
                      <a:pt x="99" y="19"/>
                      <a:pt x="99" y="18"/>
                    </a:cubicBezTo>
                    <a:cubicBezTo>
                      <a:pt x="99" y="18"/>
                      <a:pt x="99" y="18"/>
                      <a:pt x="99" y="18"/>
                    </a:cubicBezTo>
                    <a:cubicBezTo>
                      <a:pt x="100" y="18"/>
                      <a:pt x="100" y="18"/>
                      <a:pt x="100" y="17"/>
                    </a:cubicBezTo>
                    <a:cubicBezTo>
                      <a:pt x="101" y="17"/>
                      <a:pt x="101" y="18"/>
                      <a:pt x="101" y="18"/>
                    </a:cubicBezTo>
                    <a:cubicBezTo>
                      <a:pt x="101" y="19"/>
                      <a:pt x="100" y="20"/>
                      <a:pt x="100" y="19"/>
                    </a:cubicBezTo>
                    <a:cubicBezTo>
                      <a:pt x="100" y="20"/>
                      <a:pt x="101" y="20"/>
                      <a:pt x="101" y="20"/>
                    </a:cubicBezTo>
                    <a:cubicBezTo>
                      <a:pt x="101" y="20"/>
                      <a:pt x="101" y="20"/>
                      <a:pt x="101" y="20"/>
                    </a:cubicBezTo>
                    <a:cubicBezTo>
                      <a:pt x="100" y="20"/>
                      <a:pt x="100" y="20"/>
                      <a:pt x="100" y="20"/>
                    </a:cubicBezTo>
                    <a:close/>
                    <a:moveTo>
                      <a:pt x="104" y="22"/>
                    </a:moveTo>
                    <a:cubicBezTo>
                      <a:pt x="104" y="22"/>
                      <a:pt x="104" y="21"/>
                      <a:pt x="104" y="21"/>
                    </a:cubicBezTo>
                    <a:cubicBezTo>
                      <a:pt x="104" y="21"/>
                      <a:pt x="104" y="21"/>
                      <a:pt x="104" y="22"/>
                    </a:cubicBezTo>
                    <a:close/>
                    <a:moveTo>
                      <a:pt x="105" y="24"/>
                    </a:moveTo>
                    <a:cubicBezTo>
                      <a:pt x="104" y="23"/>
                      <a:pt x="105" y="21"/>
                      <a:pt x="104" y="21"/>
                    </a:cubicBezTo>
                    <a:cubicBezTo>
                      <a:pt x="105" y="20"/>
                      <a:pt x="105" y="21"/>
                      <a:pt x="105" y="21"/>
                    </a:cubicBezTo>
                    <a:cubicBezTo>
                      <a:pt x="105" y="21"/>
                      <a:pt x="105" y="21"/>
                      <a:pt x="105" y="22"/>
                    </a:cubicBezTo>
                    <a:cubicBezTo>
                      <a:pt x="106" y="22"/>
                      <a:pt x="106" y="22"/>
                      <a:pt x="106" y="21"/>
                    </a:cubicBezTo>
                    <a:cubicBezTo>
                      <a:pt x="106" y="22"/>
                      <a:pt x="105" y="23"/>
                      <a:pt x="105" y="24"/>
                    </a:cubicBezTo>
                    <a:close/>
                    <a:moveTo>
                      <a:pt x="113" y="21"/>
                    </a:moveTo>
                    <a:cubicBezTo>
                      <a:pt x="113" y="21"/>
                      <a:pt x="113" y="21"/>
                      <a:pt x="113" y="22"/>
                    </a:cubicBezTo>
                    <a:cubicBezTo>
                      <a:pt x="113" y="22"/>
                      <a:pt x="113" y="22"/>
                      <a:pt x="114" y="23"/>
                    </a:cubicBezTo>
                    <a:cubicBezTo>
                      <a:pt x="113" y="23"/>
                      <a:pt x="113" y="23"/>
                      <a:pt x="113" y="23"/>
                    </a:cubicBezTo>
                    <a:cubicBezTo>
                      <a:pt x="113" y="22"/>
                      <a:pt x="112" y="22"/>
                      <a:pt x="113" y="21"/>
                    </a:cubicBezTo>
                    <a:close/>
                    <a:moveTo>
                      <a:pt x="129" y="21"/>
                    </a:moveTo>
                    <a:cubicBezTo>
                      <a:pt x="129" y="21"/>
                      <a:pt x="129" y="21"/>
                      <a:pt x="129" y="21"/>
                    </a:cubicBezTo>
                    <a:cubicBezTo>
                      <a:pt x="129" y="21"/>
                      <a:pt x="129" y="20"/>
                      <a:pt x="128" y="20"/>
                    </a:cubicBezTo>
                    <a:cubicBezTo>
                      <a:pt x="129" y="20"/>
                      <a:pt x="129" y="20"/>
                      <a:pt x="129" y="20"/>
                    </a:cubicBezTo>
                    <a:cubicBezTo>
                      <a:pt x="130" y="20"/>
                      <a:pt x="129" y="20"/>
                      <a:pt x="129" y="21"/>
                    </a:cubicBezTo>
                    <a:close/>
                    <a:moveTo>
                      <a:pt x="134" y="17"/>
                    </a:moveTo>
                    <a:cubicBezTo>
                      <a:pt x="134" y="16"/>
                      <a:pt x="136" y="17"/>
                      <a:pt x="135" y="18"/>
                    </a:cubicBezTo>
                    <a:cubicBezTo>
                      <a:pt x="135" y="18"/>
                      <a:pt x="134" y="18"/>
                      <a:pt x="134" y="17"/>
                    </a:cubicBezTo>
                    <a:close/>
                    <a:moveTo>
                      <a:pt x="135" y="24"/>
                    </a:moveTo>
                    <a:cubicBezTo>
                      <a:pt x="135" y="24"/>
                      <a:pt x="134" y="24"/>
                      <a:pt x="134" y="24"/>
                    </a:cubicBezTo>
                    <a:cubicBezTo>
                      <a:pt x="134" y="23"/>
                      <a:pt x="134" y="23"/>
                      <a:pt x="134" y="23"/>
                    </a:cubicBezTo>
                    <a:cubicBezTo>
                      <a:pt x="135" y="23"/>
                      <a:pt x="136" y="23"/>
                      <a:pt x="135" y="24"/>
                    </a:cubicBezTo>
                    <a:close/>
                    <a:moveTo>
                      <a:pt x="137" y="19"/>
                    </a:moveTo>
                    <a:cubicBezTo>
                      <a:pt x="137" y="19"/>
                      <a:pt x="137" y="19"/>
                      <a:pt x="137" y="19"/>
                    </a:cubicBezTo>
                    <a:cubicBezTo>
                      <a:pt x="137" y="19"/>
                      <a:pt x="136" y="19"/>
                      <a:pt x="136" y="19"/>
                    </a:cubicBezTo>
                    <a:cubicBezTo>
                      <a:pt x="137" y="19"/>
                      <a:pt x="137" y="19"/>
                      <a:pt x="137" y="18"/>
                    </a:cubicBezTo>
                    <a:cubicBezTo>
                      <a:pt x="137" y="18"/>
                      <a:pt x="137" y="18"/>
                      <a:pt x="137" y="18"/>
                    </a:cubicBezTo>
                    <a:cubicBezTo>
                      <a:pt x="137" y="18"/>
                      <a:pt x="137" y="18"/>
                      <a:pt x="138" y="18"/>
                    </a:cubicBezTo>
                    <a:cubicBezTo>
                      <a:pt x="138" y="18"/>
                      <a:pt x="138" y="19"/>
                      <a:pt x="138" y="21"/>
                    </a:cubicBezTo>
                    <a:cubicBezTo>
                      <a:pt x="138" y="21"/>
                      <a:pt x="137" y="20"/>
                      <a:pt x="137" y="19"/>
                    </a:cubicBezTo>
                    <a:close/>
                    <a:moveTo>
                      <a:pt x="141" y="22"/>
                    </a:moveTo>
                    <a:cubicBezTo>
                      <a:pt x="141" y="22"/>
                      <a:pt x="142" y="22"/>
                      <a:pt x="142" y="21"/>
                    </a:cubicBezTo>
                    <a:cubicBezTo>
                      <a:pt x="142" y="22"/>
                      <a:pt x="142" y="22"/>
                      <a:pt x="142" y="22"/>
                    </a:cubicBezTo>
                    <a:cubicBezTo>
                      <a:pt x="142" y="22"/>
                      <a:pt x="141" y="22"/>
                      <a:pt x="141" y="22"/>
                    </a:cubicBezTo>
                    <a:close/>
                    <a:moveTo>
                      <a:pt x="147" y="23"/>
                    </a:moveTo>
                    <a:cubicBezTo>
                      <a:pt x="147" y="22"/>
                      <a:pt x="147" y="21"/>
                      <a:pt x="149" y="22"/>
                    </a:cubicBezTo>
                    <a:cubicBezTo>
                      <a:pt x="149" y="22"/>
                      <a:pt x="149" y="21"/>
                      <a:pt x="149" y="21"/>
                    </a:cubicBezTo>
                    <a:cubicBezTo>
                      <a:pt x="149" y="21"/>
                      <a:pt x="149" y="22"/>
                      <a:pt x="149" y="22"/>
                    </a:cubicBezTo>
                    <a:cubicBezTo>
                      <a:pt x="148" y="22"/>
                      <a:pt x="148" y="23"/>
                      <a:pt x="147" y="23"/>
                    </a:cubicBezTo>
                    <a:close/>
                    <a:moveTo>
                      <a:pt x="150" y="21"/>
                    </a:moveTo>
                    <a:cubicBezTo>
                      <a:pt x="150" y="21"/>
                      <a:pt x="151" y="22"/>
                      <a:pt x="150" y="22"/>
                    </a:cubicBezTo>
                    <a:cubicBezTo>
                      <a:pt x="150" y="22"/>
                      <a:pt x="151" y="22"/>
                      <a:pt x="151" y="22"/>
                    </a:cubicBezTo>
                    <a:cubicBezTo>
                      <a:pt x="151" y="23"/>
                      <a:pt x="150" y="23"/>
                      <a:pt x="150" y="23"/>
                    </a:cubicBezTo>
                    <a:cubicBezTo>
                      <a:pt x="150" y="22"/>
                      <a:pt x="149" y="22"/>
                      <a:pt x="149" y="21"/>
                    </a:cubicBezTo>
                    <a:cubicBezTo>
                      <a:pt x="152" y="21"/>
                      <a:pt x="149" y="20"/>
                      <a:pt x="149" y="19"/>
                    </a:cubicBezTo>
                    <a:cubicBezTo>
                      <a:pt x="149" y="20"/>
                      <a:pt x="150" y="19"/>
                      <a:pt x="150" y="19"/>
                    </a:cubicBezTo>
                    <a:cubicBezTo>
                      <a:pt x="151" y="18"/>
                      <a:pt x="149" y="17"/>
                      <a:pt x="150" y="17"/>
                    </a:cubicBezTo>
                    <a:cubicBezTo>
                      <a:pt x="151" y="16"/>
                      <a:pt x="151" y="17"/>
                      <a:pt x="151" y="18"/>
                    </a:cubicBezTo>
                    <a:cubicBezTo>
                      <a:pt x="151" y="18"/>
                      <a:pt x="151" y="19"/>
                      <a:pt x="152" y="20"/>
                    </a:cubicBezTo>
                    <a:cubicBezTo>
                      <a:pt x="151" y="21"/>
                      <a:pt x="151" y="20"/>
                      <a:pt x="150" y="21"/>
                    </a:cubicBezTo>
                    <a:close/>
                    <a:moveTo>
                      <a:pt x="156" y="20"/>
                    </a:moveTo>
                    <a:cubicBezTo>
                      <a:pt x="156" y="20"/>
                      <a:pt x="156" y="20"/>
                      <a:pt x="157" y="20"/>
                    </a:cubicBezTo>
                    <a:cubicBezTo>
                      <a:pt x="156" y="19"/>
                      <a:pt x="156" y="19"/>
                      <a:pt x="156" y="19"/>
                    </a:cubicBezTo>
                    <a:cubicBezTo>
                      <a:pt x="156" y="19"/>
                      <a:pt x="156" y="19"/>
                      <a:pt x="156" y="19"/>
                    </a:cubicBezTo>
                    <a:cubicBezTo>
                      <a:pt x="157" y="19"/>
                      <a:pt x="158" y="19"/>
                      <a:pt x="157" y="20"/>
                    </a:cubicBezTo>
                    <a:cubicBezTo>
                      <a:pt x="157" y="21"/>
                      <a:pt x="156" y="20"/>
                      <a:pt x="156" y="20"/>
                    </a:cubicBezTo>
                    <a:close/>
                    <a:moveTo>
                      <a:pt x="162" y="23"/>
                    </a:moveTo>
                    <a:cubicBezTo>
                      <a:pt x="162" y="22"/>
                      <a:pt x="162" y="22"/>
                      <a:pt x="162" y="21"/>
                    </a:cubicBezTo>
                    <a:cubicBezTo>
                      <a:pt x="164" y="21"/>
                      <a:pt x="164" y="23"/>
                      <a:pt x="162" y="23"/>
                    </a:cubicBezTo>
                    <a:close/>
                    <a:moveTo>
                      <a:pt x="164" y="16"/>
                    </a:moveTo>
                    <a:cubicBezTo>
                      <a:pt x="163" y="16"/>
                      <a:pt x="162" y="15"/>
                      <a:pt x="162" y="15"/>
                    </a:cubicBezTo>
                    <a:cubicBezTo>
                      <a:pt x="162" y="15"/>
                      <a:pt x="163" y="14"/>
                      <a:pt x="163" y="14"/>
                    </a:cubicBezTo>
                    <a:cubicBezTo>
                      <a:pt x="163" y="15"/>
                      <a:pt x="164" y="16"/>
                      <a:pt x="165" y="17"/>
                    </a:cubicBezTo>
                    <a:cubicBezTo>
                      <a:pt x="165" y="17"/>
                      <a:pt x="165" y="17"/>
                      <a:pt x="165" y="17"/>
                    </a:cubicBezTo>
                    <a:cubicBezTo>
                      <a:pt x="165" y="17"/>
                      <a:pt x="164" y="17"/>
                      <a:pt x="164" y="17"/>
                    </a:cubicBezTo>
                    <a:cubicBezTo>
                      <a:pt x="164" y="17"/>
                      <a:pt x="164" y="18"/>
                      <a:pt x="164" y="18"/>
                    </a:cubicBezTo>
                    <a:cubicBezTo>
                      <a:pt x="163" y="17"/>
                      <a:pt x="163" y="16"/>
                      <a:pt x="164" y="16"/>
                    </a:cubicBezTo>
                    <a:close/>
                    <a:moveTo>
                      <a:pt x="166" y="23"/>
                    </a:moveTo>
                    <a:cubicBezTo>
                      <a:pt x="166" y="23"/>
                      <a:pt x="166" y="23"/>
                      <a:pt x="166" y="23"/>
                    </a:cubicBezTo>
                    <a:cubicBezTo>
                      <a:pt x="166" y="23"/>
                      <a:pt x="166" y="23"/>
                      <a:pt x="166" y="23"/>
                    </a:cubicBezTo>
                    <a:cubicBezTo>
                      <a:pt x="165" y="24"/>
                      <a:pt x="166" y="24"/>
                      <a:pt x="166" y="24"/>
                    </a:cubicBezTo>
                    <a:cubicBezTo>
                      <a:pt x="166" y="24"/>
                      <a:pt x="166" y="25"/>
                      <a:pt x="166" y="25"/>
                    </a:cubicBezTo>
                    <a:cubicBezTo>
                      <a:pt x="166" y="23"/>
                      <a:pt x="164" y="24"/>
                      <a:pt x="164" y="23"/>
                    </a:cubicBezTo>
                    <a:cubicBezTo>
                      <a:pt x="164" y="23"/>
                      <a:pt x="164" y="22"/>
                      <a:pt x="165" y="21"/>
                    </a:cubicBezTo>
                    <a:cubicBezTo>
                      <a:pt x="165" y="21"/>
                      <a:pt x="165" y="20"/>
                      <a:pt x="165" y="20"/>
                    </a:cubicBezTo>
                    <a:cubicBezTo>
                      <a:pt x="165" y="20"/>
                      <a:pt x="166" y="21"/>
                      <a:pt x="165" y="21"/>
                    </a:cubicBezTo>
                    <a:cubicBezTo>
                      <a:pt x="166" y="21"/>
                      <a:pt x="167" y="21"/>
                      <a:pt x="167" y="21"/>
                    </a:cubicBezTo>
                    <a:cubicBezTo>
                      <a:pt x="167" y="22"/>
                      <a:pt x="167" y="23"/>
                      <a:pt x="168" y="23"/>
                    </a:cubicBezTo>
                    <a:cubicBezTo>
                      <a:pt x="167" y="23"/>
                      <a:pt x="167" y="22"/>
                      <a:pt x="166" y="23"/>
                    </a:cubicBezTo>
                    <a:close/>
                    <a:moveTo>
                      <a:pt x="169" y="24"/>
                    </a:moveTo>
                    <a:cubicBezTo>
                      <a:pt x="169" y="24"/>
                      <a:pt x="169" y="23"/>
                      <a:pt x="169" y="23"/>
                    </a:cubicBezTo>
                    <a:cubicBezTo>
                      <a:pt x="169" y="23"/>
                      <a:pt x="169" y="24"/>
                      <a:pt x="169" y="24"/>
                    </a:cubicBezTo>
                    <a:cubicBezTo>
                      <a:pt x="169" y="24"/>
                      <a:pt x="169" y="24"/>
                      <a:pt x="169" y="24"/>
                    </a:cubicBezTo>
                    <a:close/>
                    <a:moveTo>
                      <a:pt x="170" y="23"/>
                    </a:moveTo>
                    <a:cubicBezTo>
                      <a:pt x="170" y="23"/>
                      <a:pt x="170" y="23"/>
                      <a:pt x="170" y="23"/>
                    </a:cubicBezTo>
                    <a:cubicBezTo>
                      <a:pt x="170" y="23"/>
                      <a:pt x="170" y="23"/>
                      <a:pt x="170" y="23"/>
                    </a:cubicBezTo>
                    <a:cubicBezTo>
                      <a:pt x="170" y="23"/>
                      <a:pt x="170" y="23"/>
                      <a:pt x="170" y="23"/>
                    </a:cubicBezTo>
                    <a:close/>
                    <a:moveTo>
                      <a:pt x="171" y="19"/>
                    </a:moveTo>
                    <a:cubicBezTo>
                      <a:pt x="171" y="19"/>
                      <a:pt x="171" y="19"/>
                      <a:pt x="171" y="19"/>
                    </a:cubicBezTo>
                    <a:cubicBezTo>
                      <a:pt x="171" y="19"/>
                      <a:pt x="171" y="19"/>
                      <a:pt x="171" y="19"/>
                    </a:cubicBezTo>
                    <a:cubicBezTo>
                      <a:pt x="170" y="19"/>
                      <a:pt x="169" y="19"/>
                      <a:pt x="169" y="18"/>
                    </a:cubicBezTo>
                    <a:cubicBezTo>
                      <a:pt x="169" y="19"/>
                      <a:pt x="169" y="18"/>
                      <a:pt x="170" y="18"/>
                    </a:cubicBezTo>
                    <a:cubicBezTo>
                      <a:pt x="170" y="19"/>
                      <a:pt x="170" y="19"/>
                      <a:pt x="170" y="19"/>
                    </a:cubicBezTo>
                    <a:cubicBezTo>
                      <a:pt x="170" y="19"/>
                      <a:pt x="170" y="19"/>
                      <a:pt x="171" y="18"/>
                    </a:cubicBezTo>
                    <a:cubicBezTo>
                      <a:pt x="171" y="19"/>
                      <a:pt x="171" y="19"/>
                      <a:pt x="171" y="19"/>
                    </a:cubicBezTo>
                    <a:cubicBezTo>
                      <a:pt x="171" y="19"/>
                      <a:pt x="171" y="19"/>
                      <a:pt x="171" y="19"/>
                    </a:cubicBezTo>
                    <a:close/>
                    <a:moveTo>
                      <a:pt x="175" y="23"/>
                    </a:moveTo>
                    <a:cubicBezTo>
                      <a:pt x="174" y="23"/>
                      <a:pt x="174" y="22"/>
                      <a:pt x="175" y="22"/>
                    </a:cubicBezTo>
                    <a:cubicBezTo>
                      <a:pt x="175" y="22"/>
                      <a:pt x="175" y="22"/>
                      <a:pt x="175" y="22"/>
                    </a:cubicBezTo>
                    <a:cubicBezTo>
                      <a:pt x="175" y="23"/>
                      <a:pt x="175" y="23"/>
                      <a:pt x="175" y="23"/>
                    </a:cubicBezTo>
                    <a:close/>
                    <a:moveTo>
                      <a:pt x="179" y="17"/>
                    </a:moveTo>
                    <a:cubicBezTo>
                      <a:pt x="180" y="17"/>
                      <a:pt x="180" y="17"/>
                      <a:pt x="180" y="17"/>
                    </a:cubicBezTo>
                    <a:cubicBezTo>
                      <a:pt x="180" y="17"/>
                      <a:pt x="180" y="18"/>
                      <a:pt x="180" y="18"/>
                    </a:cubicBezTo>
                    <a:cubicBezTo>
                      <a:pt x="180" y="18"/>
                      <a:pt x="180" y="18"/>
                      <a:pt x="180" y="17"/>
                    </a:cubicBezTo>
                    <a:cubicBezTo>
                      <a:pt x="180" y="18"/>
                      <a:pt x="179" y="18"/>
                      <a:pt x="179" y="17"/>
                    </a:cubicBezTo>
                    <a:close/>
                    <a:moveTo>
                      <a:pt x="180" y="19"/>
                    </a:moveTo>
                    <a:cubicBezTo>
                      <a:pt x="181" y="19"/>
                      <a:pt x="181" y="19"/>
                      <a:pt x="181" y="20"/>
                    </a:cubicBezTo>
                    <a:cubicBezTo>
                      <a:pt x="180" y="20"/>
                      <a:pt x="180" y="20"/>
                      <a:pt x="180" y="19"/>
                    </a:cubicBezTo>
                    <a:close/>
                    <a:moveTo>
                      <a:pt x="194" y="24"/>
                    </a:moveTo>
                    <a:cubicBezTo>
                      <a:pt x="192" y="24"/>
                      <a:pt x="192" y="22"/>
                      <a:pt x="191" y="22"/>
                    </a:cubicBezTo>
                    <a:cubicBezTo>
                      <a:pt x="191" y="22"/>
                      <a:pt x="191" y="22"/>
                      <a:pt x="191" y="22"/>
                    </a:cubicBezTo>
                    <a:cubicBezTo>
                      <a:pt x="191" y="22"/>
                      <a:pt x="192" y="22"/>
                      <a:pt x="193" y="22"/>
                    </a:cubicBezTo>
                    <a:cubicBezTo>
                      <a:pt x="193" y="23"/>
                      <a:pt x="193" y="23"/>
                      <a:pt x="194" y="23"/>
                    </a:cubicBezTo>
                    <a:cubicBezTo>
                      <a:pt x="194" y="23"/>
                      <a:pt x="194" y="24"/>
                      <a:pt x="194" y="24"/>
                    </a:cubicBezTo>
                    <a:close/>
                    <a:moveTo>
                      <a:pt x="204" y="16"/>
                    </a:moveTo>
                    <a:cubicBezTo>
                      <a:pt x="204" y="16"/>
                      <a:pt x="204" y="16"/>
                      <a:pt x="204" y="16"/>
                    </a:cubicBezTo>
                    <a:cubicBezTo>
                      <a:pt x="204" y="16"/>
                      <a:pt x="203" y="16"/>
                      <a:pt x="203" y="16"/>
                    </a:cubicBezTo>
                    <a:cubicBezTo>
                      <a:pt x="203" y="16"/>
                      <a:pt x="203" y="16"/>
                      <a:pt x="203" y="16"/>
                    </a:cubicBezTo>
                    <a:cubicBezTo>
                      <a:pt x="202" y="15"/>
                      <a:pt x="202" y="14"/>
                      <a:pt x="201" y="14"/>
                    </a:cubicBezTo>
                    <a:cubicBezTo>
                      <a:pt x="203" y="14"/>
                      <a:pt x="203" y="15"/>
                      <a:pt x="204" y="15"/>
                    </a:cubicBezTo>
                    <a:cubicBezTo>
                      <a:pt x="204" y="15"/>
                      <a:pt x="204" y="15"/>
                      <a:pt x="204" y="15"/>
                    </a:cubicBezTo>
                    <a:cubicBezTo>
                      <a:pt x="204" y="15"/>
                      <a:pt x="204" y="16"/>
                      <a:pt x="204" y="16"/>
                    </a:cubicBezTo>
                    <a:cubicBezTo>
                      <a:pt x="204" y="16"/>
                      <a:pt x="204" y="16"/>
                      <a:pt x="204" y="16"/>
                    </a:cubicBezTo>
                    <a:close/>
                    <a:moveTo>
                      <a:pt x="207" y="12"/>
                    </a:moveTo>
                    <a:cubicBezTo>
                      <a:pt x="207" y="12"/>
                      <a:pt x="207" y="12"/>
                      <a:pt x="207" y="12"/>
                    </a:cubicBezTo>
                    <a:cubicBezTo>
                      <a:pt x="208" y="12"/>
                      <a:pt x="208" y="12"/>
                      <a:pt x="208" y="12"/>
                    </a:cubicBezTo>
                    <a:cubicBezTo>
                      <a:pt x="207" y="12"/>
                      <a:pt x="207" y="13"/>
                      <a:pt x="207" y="13"/>
                    </a:cubicBezTo>
                    <a:cubicBezTo>
                      <a:pt x="207" y="13"/>
                      <a:pt x="206" y="12"/>
                      <a:pt x="207" y="12"/>
                    </a:cubicBezTo>
                    <a:close/>
                    <a:moveTo>
                      <a:pt x="210" y="12"/>
                    </a:moveTo>
                    <a:cubicBezTo>
                      <a:pt x="210" y="12"/>
                      <a:pt x="211" y="13"/>
                      <a:pt x="211" y="12"/>
                    </a:cubicBezTo>
                    <a:cubicBezTo>
                      <a:pt x="211" y="12"/>
                      <a:pt x="211" y="13"/>
                      <a:pt x="211" y="14"/>
                    </a:cubicBezTo>
                    <a:cubicBezTo>
                      <a:pt x="210" y="14"/>
                      <a:pt x="210" y="14"/>
                      <a:pt x="209" y="14"/>
                    </a:cubicBezTo>
                    <a:cubicBezTo>
                      <a:pt x="209" y="13"/>
                      <a:pt x="209" y="12"/>
                      <a:pt x="210" y="12"/>
                    </a:cubicBezTo>
                    <a:close/>
                    <a:moveTo>
                      <a:pt x="220" y="22"/>
                    </a:moveTo>
                    <a:cubicBezTo>
                      <a:pt x="220" y="21"/>
                      <a:pt x="220" y="21"/>
                      <a:pt x="221" y="20"/>
                    </a:cubicBezTo>
                    <a:cubicBezTo>
                      <a:pt x="221" y="20"/>
                      <a:pt x="221" y="21"/>
                      <a:pt x="221" y="22"/>
                    </a:cubicBezTo>
                    <a:cubicBezTo>
                      <a:pt x="220" y="22"/>
                      <a:pt x="220" y="22"/>
                      <a:pt x="220" y="22"/>
                    </a:cubicBezTo>
                    <a:close/>
                    <a:moveTo>
                      <a:pt x="221" y="19"/>
                    </a:moveTo>
                    <a:cubicBezTo>
                      <a:pt x="222" y="19"/>
                      <a:pt x="222" y="19"/>
                      <a:pt x="222" y="19"/>
                    </a:cubicBezTo>
                    <a:cubicBezTo>
                      <a:pt x="222" y="19"/>
                      <a:pt x="222" y="20"/>
                      <a:pt x="222" y="20"/>
                    </a:cubicBezTo>
                    <a:cubicBezTo>
                      <a:pt x="222" y="20"/>
                      <a:pt x="222" y="20"/>
                      <a:pt x="222" y="20"/>
                    </a:cubicBezTo>
                    <a:cubicBezTo>
                      <a:pt x="222" y="20"/>
                      <a:pt x="222" y="19"/>
                      <a:pt x="221" y="19"/>
                    </a:cubicBezTo>
                    <a:close/>
                    <a:moveTo>
                      <a:pt x="218" y="14"/>
                    </a:moveTo>
                    <a:cubicBezTo>
                      <a:pt x="218" y="14"/>
                      <a:pt x="219" y="14"/>
                      <a:pt x="219" y="14"/>
                    </a:cubicBezTo>
                    <a:cubicBezTo>
                      <a:pt x="219" y="14"/>
                      <a:pt x="219" y="14"/>
                      <a:pt x="219" y="14"/>
                    </a:cubicBezTo>
                    <a:cubicBezTo>
                      <a:pt x="219" y="14"/>
                      <a:pt x="219" y="14"/>
                      <a:pt x="219" y="14"/>
                    </a:cubicBezTo>
                    <a:cubicBezTo>
                      <a:pt x="218" y="15"/>
                      <a:pt x="218" y="15"/>
                      <a:pt x="218" y="15"/>
                    </a:cubicBezTo>
                    <a:cubicBezTo>
                      <a:pt x="218" y="15"/>
                      <a:pt x="218" y="15"/>
                      <a:pt x="217" y="15"/>
                    </a:cubicBezTo>
                    <a:cubicBezTo>
                      <a:pt x="218" y="15"/>
                      <a:pt x="218" y="14"/>
                      <a:pt x="218" y="14"/>
                    </a:cubicBezTo>
                    <a:close/>
                    <a:moveTo>
                      <a:pt x="210" y="18"/>
                    </a:moveTo>
                    <a:cubicBezTo>
                      <a:pt x="210" y="18"/>
                      <a:pt x="210" y="17"/>
                      <a:pt x="211" y="17"/>
                    </a:cubicBezTo>
                    <a:cubicBezTo>
                      <a:pt x="211" y="17"/>
                      <a:pt x="211" y="17"/>
                      <a:pt x="211" y="17"/>
                    </a:cubicBezTo>
                    <a:cubicBezTo>
                      <a:pt x="211" y="18"/>
                      <a:pt x="211" y="18"/>
                      <a:pt x="210" y="18"/>
                    </a:cubicBezTo>
                    <a:cubicBezTo>
                      <a:pt x="210" y="18"/>
                      <a:pt x="210" y="18"/>
                      <a:pt x="210" y="18"/>
                    </a:cubicBezTo>
                    <a:close/>
                    <a:moveTo>
                      <a:pt x="215" y="23"/>
                    </a:moveTo>
                    <a:cubicBezTo>
                      <a:pt x="215" y="22"/>
                      <a:pt x="214" y="22"/>
                      <a:pt x="214" y="22"/>
                    </a:cubicBezTo>
                    <a:cubicBezTo>
                      <a:pt x="214" y="22"/>
                      <a:pt x="215" y="22"/>
                      <a:pt x="215" y="22"/>
                    </a:cubicBezTo>
                    <a:cubicBezTo>
                      <a:pt x="215" y="21"/>
                      <a:pt x="215" y="20"/>
                      <a:pt x="216" y="20"/>
                    </a:cubicBezTo>
                    <a:cubicBezTo>
                      <a:pt x="216" y="21"/>
                      <a:pt x="215" y="22"/>
                      <a:pt x="215" y="23"/>
                    </a:cubicBezTo>
                    <a:close/>
                    <a:moveTo>
                      <a:pt x="216" y="20"/>
                    </a:moveTo>
                    <a:cubicBezTo>
                      <a:pt x="216" y="19"/>
                      <a:pt x="217" y="19"/>
                      <a:pt x="218" y="19"/>
                    </a:cubicBezTo>
                    <a:cubicBezTo>
                      <a:pt x="218" y="19"/>
                      <a:pt x="218" y="19"/>
                      <a:pt x="219" y="19"/>
                    </a:cubicBezTo>
                    <a:cubicBezTo>
                      <a:pt x="218" y="20"/>
                      <a:pt x="218" y="20"/>
                      <a:pt x="218" y="21"/>
                    </a:cubicBezTo>
                    <a:cubicBezTo>
                      <a:pt x="217" y="21"/>
                      <a:pt x="217" y="19"/>
                      <a:pt x="216" y="20"/>
                    </a:cubicBezTo>
                    <a:close/>
                    <a:moveTo>
                      <a:pt x="231" y="9"/>
                    </a:moveTo>
                    <a:cubicBezTo>
                      <a:pt x="231" y="9"/>
                      <a:pt x="231" y="9"/>
                      <a:pt x="231" y="9"/>
                    </a:cubicBezTo>
                    <a:cubicBezTo>
                      <a:pt x="231" y="9"/>
                      <a:pt x="231" y="9"/>
                      <a:pt x="231" y="9"/>
                    </a:cubicBezTo>
                    <a:cubicBezTo>
                      <a:pt x="231" y="9"/>
                      <a:pt x="231" y="9"/>
                      <a:pt x="231" y="9"/>
                    </a:cubicBezTo>
                    <a:close/>
                    <a:moveTo>
                      <a:pt x="244" y="21"/>
                    </a:moveTo>
                    <a:cubicBezTo>
                      <a:pt x="243" y="21"/>
                      <a:pt x="243" y="21"/>
                      <a:pt x="243" y="22"/>
                    </a:cubicBezTo>
                    <a:cubicBezTo>
                      <a:pt x="243" y="21"/>
                      <a:pt x="243" y="21"/>
                      <a:pt x="242" y="21"/>
                    </a:cubicBezTo>
                    <a:cubicBezTo>
                      <a:pt x="243" y="21"/>
                      <a:pt x="243" y="21"/>
                      <a:pt x="243" y="21"/>
                    </a:cubicBezTo>
                    <a:cubicBezTo>
                      <a:pt x="243" y="21"/>
                      <a:pt x="243" y="21"/>
                      <a:pt x="243" y="21"/>
                    </a:cubicBezTo>
                    <a:cubicBezTo>
                      <a:pt x="243" y="21"/>
                      <a:pt x="243" y="21"/>
                      <a:pt x="243" y="21"/>
                    </a:cubicBezTo>
                    <a:cubicBezTo>
                      <a:pt x="243" y="21"/>
                      <a:pt x="244" y="20"/>
                      <a:pt x="244" y="21"/>
                    </a:cubicBezTo>
                    <a:close/>
                    <a:moveTo>
                      <a:pt x="231" y="11"/>
                    </a:moveTo>
                    <a:cubicBezTo>
                      <a:pt x="231" y="11"/>
                      <a:pt x="231" y="12"/>
                      <a:pt x="231" y="12"/>
                    </a:cubicBezTo>
                    <a:cubicBezTo>
                      <a:pt x="231" y="12"/>
                      <a:pt x="231" y="11"/>
                      <a:pt x="231" y="11"/>
                    </a:cubicBezTo>
                    <a:close/>
                    <a:moveTo>
                      <a:pt x="233" y="14"/>
                    </a:moveTo>
                    <a:cubicBezTo>
                      <a:pt x="233" y="14"/>
                      <a:pt x="233" y="14"/>
                      <a:pt x="233" y="14"/>
                    </a:cubicBezTo>
                    <a:cubicBezTo>
                      <a:pt x="234" y="14"/>
                      <a:pt x="234" y="15"/>
                      <a:pt x="234" y="15"/>
                    </a:cubicBezTo>
                    <a:cubicBezTo>
                      <a:pt x="234" y="16"/>
                      <a:pt x="234" y="16"/>
                      <a:pt x="233" y="16"/>
                    </a:cubicBezTo>
                    <a:cubicBezTo>
                      <a:pt x="233" y="16"/>
                      <a:pt x="233" y="15"/>
                      <a:pt x="233" y="14"/>
                    </a:cubicBezTo>
                    <a:close/>
                    <a:moveTo>
                      <a:pt x="238" y="16"/>
                    </a:moveTo>
                    <a:cubicBezTo>
                      <a:pt x="238" y="16"/>
                      <a:pt x="238" y="16"/>
                      <a:pt x="238" y="17"/>
                    </a:cubicBezTo>
                    <a:cubicBezTo>
                      <a:pt x="238" y="16"/>
                      <a:pt x="237" y="17"/>
                      <a:pt x="237" y="17"/>
                    </a:cubicBezTo>
                    <a:cubicBezTo>
                      <a:pt x="237" y="16"/>
                      <a:pt x="238" y="16"/>
                      <a:pt x="238" y="16"/>
                    </a:cubicBezTo>
                    <a:close/>
                    <a:moveTo>
                      <a:pt x="243" y="17"/>
                    </a:moveTo>
                    <a:cubicBezTo>
                      <a:pt x="243" y="17"/>
                      <a:pt x="243" y="17"/>
                      <a:pt x="243" y="17"/>
                    </a:cubicBezTo>
                    <a:cubicBezTo>
                      <a:pt x="243" y="17"/>
                      <a:pt x="243" y="17"/>
                      <a:pt x="244" y="17"/>
                    </a:cubicBezTo>
                    <a:cubicBezTo>
                      <a:pt x="244" y="17"/>
                      <a:pt x="243" y="17"/>
                      <a:pt x="243" y="17"/>
                    </a:cubicBezTo>
                    <a:close/>
                    <a:moveTo>
                      <a:pt x="243" y="15"/>
                    </a:moveTo>
                    <a:cubicBezTo>
                      <a:pt x="243" y="15"/>
                      <a:pt x="242" y="16"/>
                      <a:pt x="242" y="16"/>
                    </a:cubicBezTo>
                    <a:cubicBezTo>
                      <a:pt x="242" y="15"/>
                      <a:pt x="242" y="15"/>
                      <a:pt x="243" y="15"/>
                    </a:cubicBezTo>
                    <a:cubicBezTo>
                      <a:pt x="243" y="15"/>
                      <a:pt x="243" y="15"/>
                      <a:pt x="243" y="15"/>
                    </a:cubicBezTo>
                    <a:close/>
                    <a:moveTo>
                      <a:pt x="244" y="13"/>
                    </a:moveTo>
                    <a:cubicBezTo>
                      <a:pt x="244" y="13"/>
                      <a:pt x="244" y="14"/>
                      <a:pt x="244" y="14"/>
                    </a:cubicBezTo>
                    <a:cubicBezTo>
                      <a:pt x="244" y="14"/>
                      <a:pt x="243" y="14"/>
                      <a:pt x="243" y="14"/>
                    </a:cubicBezTo>
                    <a:cubicBezTo>
                      <a:pt x="243" y="13"/>
                      <a:pt x="244" y="13"/>
                      <a:pt x="244" y="13"/>
                    </a:cubicBezTo>
                    <a:cubicBezTo>
                      <a:pt x="244" y="13"/>
                      <a:pt x="244" y="13"/>
                      <a:pt x="244" y="13"/>
                    </a:cubicBezTo>
                    <a:close/>
                    <a:moveTo>
                      <a:pt x="242" y="23"/>
                    </a:moveTo>
                    <a:cubicBezTo>
                      <a:pt x="241" y="22"/>
                      <a:pt x="240" y="24"/>
                      <a:pt x="240" y="23"/>
                    </a:cubicBezTo>
                    <a:cubicBezTo>
                      <a:pt x="240" y="23"/>
                      <a:pt x="240" y="23"/>
                      <a:pt x="240" y="23"/>
                    </a:cubicBezTo>
                    <a:cubicBezTo>
                      <a:pt x="240" y="22"/>
                      <a:pt x="240" y="22"/>
                      <a:pt x="240" y="22"/>
                    </a:cubicBezTo>
                    <a:cubicBezTo>
                      <a:pt x="240" y="22"/>
                      <a:pt x="240" y="22"/>
                      <a:pt x="240" y="22"/>
                    </a:cubicBezTo>
                    <a:cubicBezTo>
                      <a:pt x="240" y="21"/>
                      <a:pt x="240" y="21"/>
                      <a:pt x="240" y="22"/>
                    </a:cubicBezTo>
                    <a:cubicBezTo>
                      <a:pt x="239" y="22"/>
                      <a:pt x="238" y="22"/>
                      <a:pt x="238" y="20"/>
                    </a:cubicBezTo>
                    <a:cubicBezTo>
                      <a:pt x="238" y="19"/>
                      <a:pt x="239" y="19"/>
                      <a:pt x="239" y="19"/>
                    </a:cubicBezTo>
                    <a:cubicBezTo>
                      <a:pt x="239" y="19"/>
                      <a:pt x="239" y="19"/>
                      <a:pt x="239" y="18"/>
                    </a:cubicBezTo>
                    <a:cubicBezTo>
                      <a:pt x="240" y="18"/>
                      <a:pt x="240" y="18"/>
                      <a:pt x="240" y="18"/>
                    </a:cubicBezTo>
                    <a:cubicBezTo>
                      <a:pt x="240" y="19"/>
                      <a:pt x="239" y="20"/>
                      <a:pt x="239" y="20"/>
                    </a:cubicBezTo>
                    <a:cubicBezTo>
                      <a:pt x="239" y="21"/>
                      <a:pt x="241" y="20"/>
                      <a:pt x="241" y="21"/>
                    </a:cubicBezTo>
                    <a:cubicBezTo>
                      <a:pt x="242" y="21"/>
                      <a:pt x="241" y="20"/>
                      <a:pt x="241" y="20"/>
                    </a:cubicBezTo>
                    <a:cubicBezTo>
                      <a:pt x="242" y="20"/>
                      <a:pt x="242" y="20"/>
                      <a:pt x="242" y="20"/>
                    </a:cubicBezTo>
                    <a:cubicBezTo>
                      <a:pt x="242" y="20"/>
                      <a:pt x="242" y="21"/>
                      <a:pt x="242" y="21"/>
                    </a:cubicBezTo>
                    <a:cubicBezTo>
                      <a:pt x="242" y="21"/>
                      <a:pt x="242" y="21"/>
                      <a:pt x="242" y="21"/>
                    </a:cubicBezTo>
                    <a:cubicBezTo>
                      <a:pt x="241" y="21"/>
                      <a:pt x="243" y="23"/>
                      <a:pt x="242" y="24"/>
                    </a:cubicBezTo>
                    <a:cubicBezTo>
                      <a:pt x="242" y="24"/>
                      <a:pt x="242" y="23"/>
                      <a:pt x="242" y="23"/>
                    </a:cubicBezTo>
                    <a:close/>
                    <a:moveTo>
                      <a:pt x="246" y="24"/>
                    </a:moveTo>
                    <a:cubicBezTo>
                      <a:pt x="245" y="24"/>
                      <a:pt x="245" y="24"/>
                      <a:pt x="245" y="24"/>
                    </a:cubicBezTo>
                    <a:cubicBezTo>
                      <a:pt x="245" y="23"/>
                      <a:pt x="245" y="23"/>
                      <a:pt x="245" y="23"/>
                    </a:cubicBezTo>
                    <a:cubicBezTo>
                      <a:pt x="245" y="23"/>
                      <a:pt x="245" y="23"/>
                      <a:pt x="246" y="24"/>
                    </a:cubicBezTo>
                    <a:close/>
                    <a:moveTo>
                      <a:pt x="247" y="22"/>
                    </a:moveTo>
                    <a:cubicBezTo>
                      <a:pt x="247" y="22"/>
                      <a:pt x="247" y="21"/>
                      <a:pt x="247" y="21"/>
                    </a:cubicBezTo>
                    <a:cubicBezTo>
                      <a:pt x="245" y="20"/>
                      <a:pt x="246" y="22"/>
                      <a:pt x="244" y="22"/>
                    </a:cubicBezTo>
                    <a:cubicBezTo>
                      <a:pt x="244" y="21"/>
                      <a:pt x="245" y="21"/>
                      <a:pt x="245" y="20"/>
                    </a:cubicBezTo>
                    <a:cubicBezTo>
                      <a:pt x="245" y="20"/>
                      <a:pt x="245" y="20"/>
                      <a:pt x="245" y="20"/>
                    </a:cubicBezTo>
                    <a:cubicBezTo>
                      <a:pt x="245" y="20"/>
                      <a:pt x="246" y="20"/>
                      <a:pt x="246" y="20"/>
                    </a:cubicBezTo>
                    <a:cubicBezTo>
                      <a:pt x="246" y="20"/>
                      <a:pt x="246" y="20"/>
                      <a:pt x="246" y="20"/>
                    </a:cubicBezTo>
                    <a:cubicBezTo>
                      <a:pt x="246" y="20"/>
                      <a:pt x="246" y="20"/>
                      <a:pt x="247" y="20"/>
                    </a:cubicBezTo>
                    <a:cubicBezTo>
                      <a:pt x="247" y="21"/>
                      <a:pt x="247" y="21"/>
                      <a:pt x="248" y="21"/>
                    </a:cubicBezTo>
                    <a:cubicBezTo>
                      <a:pt x="248" y="22"/>
                      <a:pt x="247" y="22"/>
                      <a:pt x="247" y="22"/>
                    </a:cubicBezTo>
                    <a:close/>
                    <a:moveTo>
                      <a:pt x="248" y="19"/>
                    </a:moveTo>
                    <a:cubicBezTo>
                      <a:pt x="248" y="19"/>
                      <a:pt x="248" y="19"/>
                      <a:pt x="248" y="19"/>
                    </a:cubicBezTo>
                    <a:cubicBezTo>
                      <a:pt x="248" y="19"/>
                      <a:pt x="248" y="19"/>
                      <a:pt x="248" y="19"/>
                    </a:cubicBezTo>
                    <a:cubicBezTo>
                      <a:pt x="248" y="19"/>
                      <a:pt x="248" y="19"/>
                      <a:pt x="248" y="19"/>
                    </a:cubicBezTo>
                    <a:close/>
                    <a:moveTo>
                      <a:pt x="250" y="20"/>
                    </a:moveTo>
                    <a:cubicBezTo>
                      <a:pt x="249" y="20"/>
                      <a:pt x="249" y="19"/>
                      <a:pt x="249" y="18"/>
                    </a:cubicBezTo>
                    <a:cubicBezTo>
                      <a:pt x="249" y="18"/>
                      <a:pt x="249" y="18"/>
                      <a:pt x="249" y="19"/>
                    </a:cubicBezTo>
                    <a:cubicBezTo>
                      <a:pt x="249" y="18"/>
                      <a:pt x="249" y="18"/>
                      <a:pt x="249" y="18"/>
                    </a:cubicBezTo>
                    <a:cubicBezTo>
                      <a:pt x="250" y="17"/>
                      <a:pt x="251" y="16"/>
                      <a:pt x="250" y="15"/>
                    </a:cubicBezTo>
                    <a:cubicBezTo>
                      <a:pt x="249" y="15"/>
                      <a:pt x="249" y="15"/>
                      <a:pt x="249" y="15"/>
                    </a:cubicBezTo>
                    <a:cubicBezTo>
                      <a:pt x="249" y="15"/>
                      <a:pt x="249" y="15"/>
                      <a:pt x="248" y="15"/>
                    </a:cubicBezTo>
                    <a:cubicBezTo>
                      <a:pt x="248" y="15"/>
                      <a:pt x="248" y="15"/>
                      <a:pt x="248" y="15"/>
                    </a:cubicBezTo>
                    <a:cubicBezTo>
                      <a:pt x="248" y="15"/>
                      <a:pt x="246" y="15"/>
                      <a:pt x="247" y="14"/>
                    </a:cubicBezTo>
                    <a:cubicBezTo>
                      <a:pt x="247" y="14"/>
                      <a:pt x="247" y="14"/>
                      <a:pt x="248" y="14"/>
                    </a:cubicBezTo>
                    <a:cubicBezTo>
                      <a:pt x="248" y="14"/>
                      <a:pt x="248" y="14"/>
                      <a:pt x="248" y="14"/>
                    </a:cubicBezTo>
                    <a:cubicBezTo>
                      <a:pt x="248" y="14"/>
                      <a:pt x="248" y="14"/>
                      <a:pt x="248" y="14"/>
                    </a:cubicBezTo>
                    <a:cubicBezTo>
                      <a:pt x="248" y="14"/>
                      <a:pt x="248" y="14"/>
                      <a:pt x="248" y="14"/>
                    </a:cubicBezTo>
                    <a:cubicBezTo>
                      <a:pt x="250" y="14"/>
                      <a:pt x="251" y="14"/>
                      <a:pt x="252" y="14"/>
                    </a:cubicBezTo>
                    <a:cubicBezTo>
                      <a:pt x="252" y="14"/>
                      <a:pt x="253" y="14"/>
                      <a:pt x="253" y="14"/>
                    </a:cubicBezTo>
                    <a:cubicBezTo>
                      <a:pt x="254" y="13"/>
                      <a:pt x="255" y="13"/>
                      <a:pt x="257" y="13"/>
                    </a:cubicBezTo>
                    <a:cubicBezTo>
                      <a:pt x="258" y="14"/>
                      <a:pt x="256" y="14"/>
                      <a:pt x="256" y="15"/>
                    </a:cubicBezTo>
                    <a:cubicBezTo>
                      <a:pt x="256" y="15"/>
                      <a:pt x="256" y="15"/>
                      <a:pt x="256" y="15"/>
                    </a:cubicBezTo>
                    <a:cubicBezTo>
                      <a:pt x="256" y="16"/>
                      <a:pt x="254" y="14"/>
                      <a:pt x="254" y="15"/>
                    </a:cubicBezTo>
                    <a:cubicBezTo>
                      <a:pt x="255" y="15"/>
                      <a:pt x="255" y="15"/>
                      <a:pt x="255" y="16"/>
                    </a:cubicBezTo>
                    <a:cubicBezTo>
                      <a:pt x="254" y="16"/>
                      <a:pt x="254" y="16"/>
                      <a:pt x="254" y="16"/>
                    </a:cubicBezTo>
                    <a:cubicBezTo>
                      <a:pt x="254" y="16"/>
                      <a:pt x="254" y="16"/>
                      <a:pt x="254" y="16"/>
                    </a:cubicBezTo>
                    <a:cubicBezTo>
                      <a:pt x="254" y="16"/>
                      <a:pt x="254" y="16"/>
                      <a:pt x="254" y="16"/>
                    </a:cubicBezTo>
                    <a:cubicBezTo>
                      <a:pt x="253" y="16"/>
                      <a:pt x="253" y="16"/>
                      <a:pt x="253" y="16"/>
                    </a:cubicBezTo>
                    <a:cubicBezTo>
                      <a:pt x="253" y="16"/>
                      <a:pt x="253" y="16"/>
                      <a:pt x="253" y="17"/>
                    </a:cubicBezTo>
                    <a:cubicBezTo>
                      <a:pt x="253" y="17"/>
                      <a:pt x="253" y="17"/>
                      <a:pt x="252" y="17"/>
                    </a:cubicBezTo>
                    <a:cubicBezTo>
                      <a:pt x="253" y="16"/>
                      <a:pt x="253" y="16"/>
                      <a:pt x="253" y="15"/>
                    </a:cubicBezTo>
                    <a:cubicBezTo>
                      <a:pt x="252" y="15"/>
                      <a:pt x="252" y="16"/>
                      <a:pt x="251" y="16"/>
                    </a:cubicBezTo>
                    <a:cubicBezTo>
                      <a:pt x="251" y="16"/>
                      <a:pt x="251" y="15"/>
                      <a:pt x="250" y="16"/>
                    </a:cubicBezTo>
                    <a:cubicBezTo>
                      <a:pt x="250" y="16"/>
                      <a:pt x="250" y="17"/>
                      <a:pt x="250" y="17"/>
                    </a:cubicBezTo>
                    <a:cubicBezTo>
                      <a:pt x="250" y="17"/>
                      <a:pt x="250" y="17"/>
                      <a:pt x="250" y="17"/>
                    </a:cubicBezTo>
                    <a:cubicBezTo>
                      <a:pt x="251" y="18"/>
                      <a:pt x="250" y="19"/>
                      <a:pt x="250" y="20"/>
                    </a:cubicBezTo>
                    <a:close/>
                    <a:moveTo>
                      <a:pt x="259" y="15"/>
                    </a:moveTo>
                    <a:cubicBezTo>
                      <a:pt x="258" y="15"/>
                      <a:pt x="258" y="14"/>
                      <a:pt x="257" y="13"/>
                    </a:cubicBezTo>
                    <a:cubicBezTo>
                      <a:pt x="258" y="13"/>
                      <a:pt x="258" y="13"/>
                      <a:pt x="258" y="13"/>
                    </a:cubicBezTo>
                    <a:cubicBezTo>
                      <a:pt x="258" y="14"/>
                      <a:pt x="259" y="14"/>
                      <a:pt x="259" y="15"/>
                    </a:cubicBezTo>
                    <a:cubicBezTo>
                      <a:pt x="259" y="15"/>
                      <a:pt x="259" y="15"/>
                      <a:pt x="259" y="15"/>
                    </a:cubicBezTo>
                    <a:cubicBezTo>
                      <a:pt x="259" y="15"/>
                      <a:pt x="259" y="15"/>
                      <a:pt x="259" y="15"/>
                    </a:cubicBezTo>
                    <a:close/>
                    <a:moveTo>
                      <a:pt x="251" y="23"/>
                    </a:moveTo>
                    <a:cubicBezTo>
                      <a:pt x="251" y="24"/>
                      <a:pt x="251" y="24"/>
                      <a:pt x="251" y="25"/>
                    </a:cubicBezTo>
                    <a:cubicBezTo>
                      <a:pt x="250" y="25"/>
                      <a:pt x="250" y="23"/>
                      <a:pt x="251" y="23"/>
                    </a:cubicBezTo>
                    <a:close/>
                    <a:moveTo>
                      <a:pt x="253" y="21"/>
                    </a:moveTo>
                    <a:cubicBezTo>
                      <a:pt x="253" y="20"/>
                      <a:pt x="253" y="20"/>
                      <a:pt x="252" y="20"/>
                    </a:cubicBezTo>
                    <a:cubicBezTo>
                      <a:pt x="252" y="20"/>
                      <a:pt x="251" y="20"/>
                      <a:pt x="251" y="20"/>
                    </a:cubicBezTo>
                    <a:cubicBezTo>
                      <a:pt x="252" y="20"/>
                      <a:pt x="252" y="19"/>
                      <a:pt x="252" y="19"/>
                    </a:cubicBezTo>
                    <a:cubicBezTo>
                      <a:pt x="252" y="19"/>
                      <a:pt x="253" y="20"/>
                      <a:pt x="254" y="20"/>
                    </a:cubicBezTo>
                    <a:cubicBezTo>
                      <a:pt x="254" y="20"/>
                      <a:pt x="254" y="21"/>
                      <a:pt x="253" y="21"/>
                    </a:cubicBezTo>
                    <a:close/>
                    <a:moveTo>
                      <a:pt x="258" y="22"/>
                    </a:moveTo>
                    <a:cubicBezTo>
                      <a:pt x="257" y="21"/>
                      <a:pt x="257" y="23"/>
                      <a:pt x="256" y="22"/>
                    </a:cubicBezTo>
                    <a:cubicBezTo>
                      <a:pt x="255" y="20"/>
                      <a:pt x="257" y="21"/>
                      <a:pt x="258" y="20"/>
                    </a:cubicBezTo>
                    <a:cubicBezTo>
                      <a:pt x="258" y="21"/>
                      <a:pt x="258" y="22"/>
                      <a:pt x="258" y="22"/>
                    </a:cubicBezTo>
                    <a:close/>
                    <a:moveTo>
                      <a:pt x="261" y="15"/>
                    </a:moveTo>
                    <a:cubicBezTo>
                      <a:pt x="261" y="14"/>
                      <a:pt x="261" y="14"/>
                      <a:pt x="260" y="13"/>
                    </a:cubicBezTo>
                    <a:cubicBezTo>
                      <a:pt x="261" y="13"/>
                      <a:pt x="261" y="13"/>
                      <a:pt x="261" y="13"/>
                    </a:cubicBezTo>
                    <a:cubicBezTo>
                      <a:pt x="261" y="13"/>
                      <a:pt x="261" y="13"/>
                      <a:pt x="261" y="13"/>
                    </a:cubicBezTo>
                    <a:cubicBezTo>
                      <a:pt x="262" y="13"/>
                      <a:pt x="262" y="13"/>
                      <a:pt x="262" y="13"/>
                    </a:cubicBezTo>
                    <a:cubicBezTo>
                      <a:pt x="263" y="13"/>
                      <a:pt x="262" y="15"/>
                      <a:pt x="263" y="15"/>
                    </a:cubicBezTo>
                    <a:cubicBezTo>
                      <a:pt x="263" y="15"/>
                      <a:pt x="262" y="15"/>
                      <a:pt x="261" y="15"/>
                    </a:cubicBezTo>
                    <a:close/>
                    <a:moveTo>
                      <a:pt x="263" y="15"/>
                    </a:moveTo>
                    <a:cubicBezTo>
                      <a:pt x="264" y="14"/>
                      <a:pt x="265" y="14"/>
                      <a:pt x="265" y="13"/>
                    </a:cubicBezTo>
                    <a:cubicBezTo>
                      <a:pt x="265" y="13"/>
                      <a:pt x="265" y="13"/>
                      <a:pt x="265" y="13"/>
                    </a:cubicBezTo>
                    <a:cubicBezTo>
                      <a:pt x="266" y="13"/>
                      <a:pt x="266" y="13"/>
                      <a:pt x="267" y="13"/>
                    </a:cubicBezTo>
                    <a:cubicBezTo>
                      <a:pt x="267" y="14"/>
                      <a:pt x="267" y="14"/>
                      <a:pt x="268" y="14"/>
                    </a:cubicBezTo>
                    <a:cubicBezTo>
                      <a:pt x="269" y="14"/>
                      <a:pt x="269" y="13"/>
                      <a:pt x="270" y="13"/>
                    </a:cubicBezTo>
                    <a:cubicBezTo>
                      <a:pt x="270" y="13"/>
                      <a:pt x="270" y="13"/>
                      <a:pt x="270" y="13"/>
                    </a:cubicBezTo>
                    <a:cubicBezTo>
                      <a:pt x="270" y="14"/>
                      <a:pt x="269" y="15"/>
                      <a:pt x="269" y="16"/>
                    </a:cubicBezTo>
                    <a:cubicBezTo>
                      <a:pt x="269" y="16"/>
                      <a:pt x="269" y="16"/>
                      <a:pt x="269" y="17"/>
                    </a:cubicBezTo>
                    <a:cubicBezTo>
                      <a:pt x="269" y="17"/>
                      <a:pt x="269" y="17"/>
                      <a:pt x="268" y="17"/>
                    </a:cubicBezTo>
                    <a:cubicBezTo>
                      <a:pt x="268" y="17"/>
                      <a:pt x="269" y="17"/>
                      <a:pt x="269" y="17"/>
                    </a:cubicBezTo>
                    <a:cubicBezTo>
                      <a:pt x="269" y="16"/>
                      <a:pt x="267" y="16"/>
                      <a:pt x="267" y="16"/>
                    </a:cubicBezTo>
                    <a:cubicBezTo>
                      <a:pt x="267" y="16"/>
                      <a:pt x="267" y="16"/>
                      <a:pt x="266" y="16"/>
                    </a:cubicBezTo>
                    <a:cubicBezTo>
                      <a:pt x="266" y="16"/>
                      <a:pt x="266" y="15"/>
                      <a:pt x="265" y="15"/>
                    </a:cubicBezTo>
                    <a:cubicBezTo>
                      <a:pt x="265" y="15"/>
                      <a:pt x="264" y="15"/>
                      <a:pt x="263" y="15"/>
                    </a:cubicBezTo>
                    <a:close/>
                    <a:moveTo>
                      <a:pt x="270" y="12"/>
                    </a:moveTo>
                    <a:cubicBezTo>
                      <a:pt x="270" y="12"/>
                      <a:pt x="270" y="13"/>
                      <a:pt x="270" y="13"/>
                    </a:cubicBezTo>
                    <a:cubicBezTo>
                      <a:pt x="270" y="13"/>
                      <a:pt x="270" y="12"/>
                      <a:pt x="270" y="12"/>
                    </a:cubicBezTo>
                    <a:cubicBezTo>
                      <a:pt x="270" y="12"/>
                      <a:pt x="270" y="12"/>
                      <a:pt x="270" y="12"/>
                    </a:cubicBezTo>
                    <a:close/>
                    <a:moveTo>
                      <a:pt x="269" y="10"/>
                    </a:moveTo>
                    <a:cubicBezTo>
                      <a:pt x="269" y="10"/>
                      <a:pt x="269" y="10"/>
                      <a:pt x="269" y="10"/>
                    </a:cubicBezTo>
                    <a:cubicBezTo>
                      <a:pt x="269" y="10"/>
                      <a:pt x="269" y="10"/>
                      <a:pt x="269" y="10"/>
                    </a:cubicBezTo>
                    <a:cubicBezTo>
                      <a:pt x="269" y="10"/>
                      <a:pt x="269" y="10"/>
                      <a:pt x="269" y="10"/>
                    </a:cubicBezTo>
                    <a:close/>
                    <a:moveTo>
                      <a:pt x="269" y="17"/>
                    </a:moveTo>
                    <a:cubicBezTo>
                      <a:pt x="269" y="17"/>
                      <a:pt x="269" y="17"/>
                      <a:pt x="269" y="17"/>
                    </a:cubicBezTo>
                    <a:cubicBezTo>
                      <a:pt x="269" y="17"/>
                      <a:pt x="269" y="17"/>
                      <a:pt x="269" y="17"/>
                    </a:cubicBezTo>
                    <a:cubicBezTo>
                      <a:pt x="269" y="17"/>
                      <a:pt x="269" y="17"/>
                      <a:pt x="269" y="17"/>
                    </a:cubicBezTo>
                    <a:close/>
                    <a:moveTo>
                      <a:pt x="267" y="21"/>
                    </a:moveTo>
                    <a:cubicBezTo>
                      <a:pt x="267" y="21"/>
                      <a:pt x="267" y="21"/>
                      <a:pt x="267" y="21"/>
                    </a:cubicBezTo>
                    <a:cubicBezTo>
                      <a:pt x="268" y="21"/>
                      <a:pt x="268" y="21"/>
                      <a:pt x="268" y="20"/>
                    </a:cubicBezTo>
                    <a:cubicBezTo>
                      <a:pt x="268" y="21"/>
                      <a:pt x="268" y="21"/>
                      <a:pt x="267" y="21"/>
                    </a:cubicBezTo>
                    <a:close/>
                    <a:moveTo>
                      <a:pt x="270" y="20"/>
                    </a:moveTo>
                    <a:cubicBezTo>
                      <a:pt x="269" y="20"/>
                      <a:pt x="269" y="20"/>
                      <a:pt x="269" y="20"/>
                    </a:cubicBezTo>
                    <a:cubicBezTo>
                      <a:pt x="269" y="20"/>
                      <a:pt x="269" y="20"/>
                      <a:pt x="269" y="19"/>
                    </a:cubicBezTo>
                    <a:cubicBezTo>
                      <a:pt x="269" y="19"/>
                      <a:pt x="269" y="19"/>
                      <a:pt x="269" y="19"/>
                    </a:cubicBezTo>
                    <a:cubicBezTo>
                      <a:pt x="268" y="19"/>
                      <a:pt x="269" y="19"/>
                      <a:pt x="269" y="18"/>
                    </a:cubicBezTo>
                    <a:cubicBezTo>
                      <a:pt x="269" y="18"/>
                      <a:pt x="269" y="18"/>
                      <a:pt x="269" y="18"/>
                    </a:cubicBezTo>
                    <a:cubicBezTo>
                      <a:pt x="270" y="18"/>
                      <a:pt x="270" y="18"/>
                      <a:pt x="270" y="19"/>
                    </a:cubicBezTo>
                    <a:cubicBezTo>
                      <a:pt x="270" y="19"/>
                      <a:pt x="270" y="19"/>
                      <a:pt x="270" y="19"/>
                    </a:cubicBezTo>
                    <a:cubicBezTo>
                      <a:pt x="270" y="19"/>
                      <a:pt x="270" y="19"/>
                      <a:pt x="270" y="19"/>
                    </a:cubicBezTo>
                    <a:cubicBezTo>
                      <a:pt x="270" y="19"/>
                      <a:pt x="270" y="19"/>
                      <a:pt x="270" y="20"/>
                    </a:cubicBezTo>
                    <a:close/>
                    <a:moveTo>
                      <a:pt x="276" y="17"/>
                    </a:moveTo>
                    <a:cubicBezTo>
                      <a:pt x="276" y="18"/>
                      <a:pt x="276" y="19"/>
                      <a:pt x="275" y="19"/>
                    </a:cubicBezTo>
                    <a:cubicBezTo>
                      <a:pt x="275" y="18"/>
                      <a:pt x="275" y="18"/>
                      <a:pt x="275" y="18"/>
                    </a:cubicBezTo>
                    <a:cubicBezTo>
                      <a:pt x="275" y="17"/>
                      <a:pt x="275" y="17"/>
                      <a:pt x="275" y="17"/>
                    </a:cubicBezTo>
                    <a:cubicBezTo>
                      <a:pt x="275" y="16"/>
                      <a:pt x="275" y="16"/>
                      <a:pt x="275" y="16"/>
                    </a:cubicBezTo>
                    <a:cubicBezTo>
                      <a:pt x="276" y="16"/>
                      <a:pt x="276" y="16"/>
                      <a:pt x="277" y="17"/>
                    </a:cubicBezTo>
                    <a:cubicBezTo>
                      <a:pt x="277" y="15"/>
                      <a:pt x="276" y="15"/>
                      <a:pt x="276" y="15"/>
                    </a:cubicBezTo>
                    <a:cubicBezTo>
                      <a:pt x="275" y="14"/>
                      <a:pt x="276" y="14"/>
                      <a:pt x="276" y="14"/>
                    </a:cubicBezTo>
                    <a:cubicBezTo>
                      <a:pt x="276" y="13"/>
                      <a:pt x="275" y="14"/>
                      <a:pt x="275" y="13"/>
                    </a:cubicBezTo>
                    <a:cubicBezTo>
                      <a:pt x="275" y="12"/>
                      <a:pt x="276" y="12"/>
                      <a:pt x="275" y="11"/>
                    </a:cubicBezTo>
                    <a:cubicBezTo>
                      <a:pt x="275" y="11"/>
                      <a:pt x="275" y="11"/>
                      <a:pt x="275" y="11"/>
                    </a:cubicBezTo>
                    <a:cubicBezTo>
                      <a:pt x="277" y="12"/>
                      <a:pt x="275" y="15"/>
                      <a:pt x="278" y="14"/>
                    </a:cubicBezTo>
                    <a:cubicBezTo>
                      <a:pt x="278" y="15"/>
                      <a:pt x="277" y="15"/>
                      <a:pt x="277" y="15"/>
                    </a:cubicBezTo>
                    <a:cubicBezTo>
                      <a:pt x="277" y="16"/>
                      <a:pt x="277" y="16"/>
                      <a:pt x="278" y="16"/>
                    </a:cubicBezTo>
                    <a:cubicBezTo>
                      <a:pt x="278" y="17"/>
                      <a:pt x="278" y="17"/>
                      <a:pt x="277" y="17"/>
                    </a:cubicBezTo>
                    <a:cubicBezTo>
                      <a:pt x="277" y="17"/>
                      <a:pt x="277" y="17"/>
                      <a:pt x="277" y="17"/>
                    </a:cubicBezTo>
                    <a:cubicBezTo>
                      <a:pt x="277" y="17"/>
                      <a:pt x="277" y="17"/>
                      <a:pt x="277" y="17"/>
                    </a:cubicBezTo>
                    <a:cubicBezTo>
                      <a:pt x="277" y="17"/>
                      <a:pt x="277" y="17"/>
                      <a:pt x="277" y="17"/>
                    </a:cubicBezTo>
                    <a:cubicBezTo>
                      <a:pt x="276" y="17"/>
                      <a:pt x="276" y="17"/>
                      <a:pt x="276" y="17"/>
                    </a:cubicBezTo>
                    <a:close/>
                    <a:moveTo>
                      <a:pt x="278" y="26"/>
                    </a:moveTo>
                    <a:cubicBezTo>
                      <a:pt x="278" y="25"/>
                      <a:pt x="278" y="25"/>
                      <a:pt x="279" y="25"/>
                    </a:cubicBezTo>
                    <a:cubicBezTo>
                      <a:pt x="279" y="25"/>
                      <a:pt x="279" y="25"/>
                      <a:pt x="279" y="26"/>
                    </a:cubicBezTo>
                    <a:cubicBezTo>
                      <a:pt x="279" y="26"/>
                      <a:pt x="279" y="26"/>
                      <a:pt x="278" y="26"/>
                    </a:cubicBezTo>
                    <a:close/>
                    <a:moveTo>
                      <a:pt x="278" y="20"/>
                    </a:moveTo>
                    <a:cubicBezTo>
                      <a:pt x="278" y="20"/>
                      <a:pt x="278" y="20"/>
                      <a:pt x="278" y="20"/>
                    </a:cubicBezTo>
                    <a:cubicBezTo>
                      <a:pt x="278" y="20"/>
                      <a:pt x="278" y="20"/>
                      <a:pt x="279" y="20"/>
                    </a:cubicBezTo>
                    <a:cubicBezTo>
                      <a:pt x="279" y="19"/>
                      <a:pt x="279" y="19"/>
                      <a:pt x="278" y="19"/>
                    </a:cubicBezTo>
                    <a:cubicBezTo>
                      <a:pt x="279" y="19"/>
                      <a:pt x="280" y="19"/>
                      <a:pt x="280" y="19"/>
                    </a:cubicBezTo>
                    <a:cubicBezTo>
                      <a:pt x="279" y="20"/>
                      <a:pt x="278" y="20"/>
                      <a:pt x="278" y="20"/>
                    </a:cubicBezTo>
                    <a:close/>
                    <a:moveTo>
                      <a:pt x="280" y="16"/>
                    </a:moveTo>
                    <a:cubicBezTo>
                      <a:pt x="280" y="15"/>
                      <a:pt x="280" y="15"/>
                      <a:pt x="280" y="14"/>
                    </a:cubicBezTo>
                    <a:cubicBezTo>
                      <a:pt x="280" y="14"/>
                      <a:pt x="281" y="14"/>
                      <a:pt x="281" y="14"/>
                    </a:cubicBezTo>
                    <a:cubicBezTo>
                      <a:pt x="281" y="14"/>
                      <a:pt x="281" y="15"/>
                      <a:pt x="281" y="15"/>
                    </a:cubicBezTo>
                    <a:cubicBezTo>
                      <a:pt x="283" y="15"/>
                      <a:pt x="284" y="15"/>
                      <a:pt x="284" y="15"/>
                    </a:cubicBezTo>
                    <a:cubicBezTo>
                      <a:pt x="284" y="15"/>
                      <a:pt x="284" y="15"/>
                      <a:pt x="284" y="15"/>
                    </a:cubicBezTo>
                    <a:cubicBezTo>
                      <a:pt x="285" y="15"/>
                      <a:pt x="283" y="16"/>
                      <a:pt x="283" y="16"/>
                    </a:cubicBezTo>
                    <a:cubicBezTo>
                      <a:pt x="282" y="16"/>
                      <a:pt x="281" y="15"/>
                      <a:pt x="280" y="16"/>
                    </a:cubicBezTo>
                    <a:close/>
                    <a:moveTo>
                      <a:pt x="300" y="11"/>
                    </a:moveTo>
                    <a:cubicBezTo>
                      <a:pt x="300" y="11"/>
                      <a:pt x="300" y="11"/>
                      <a:pt x="300" y="11"/>
                    </a:cubicBezTo>
                    <a:cubicBezTo>
                      <a:pt x="300" y="11"/>
                      <a:pt x="300" y="12"/>
                      <a:pt x="300" y="12"/>
                    </a:cubicBezTo>
                    <a:cubicBezTo>
                      <a:pt x="299" y="11"/>
                      <a:pt x="300" y="11"/>
                      <a:pt x="300" y="10"/>
                    </a:cubicBezTo>
                    <a:cubicBezTo>
                      <a:pt x="300" y="11"/>
                      <a:pt x="300" y="11"/>
                      <a:pt x="300" y="11"/>
                    </a:cubicBezTo>
                    <a:close/>
                    <a:moveTo>
                      <a:pt x="305" y="8"/>
                    </a:moveTo>
                    <a:cubicBezTo>
                      <a:pt x="306" y="9"/>
                      <a:pt x="306" y="9"/>
                      <a:pt x="306" y="9"/>
                    </a:cubicBezTo>
                    <a:cubicBezTo>
                      <a:pt x="306" y="9"/>
                      <a:pt x="305" y="9"/>
                      <a:pt x="305" y="9"/>
                    </a:cubicBezTo>
                    <a:cubicBezTo>
                      <a:pt x="305" y="9"/>
                      <a:pt x="306" y="9"/>
                      <a:pt x="305" y="8"/>
                    </a:cubicBezTo>
                    <a:cubicBezTo>
                      <a:pt x="305" y="8"/>
                      <a:pt x="305" y="8"/>
                      <a:pt x="305" y="8"/>
                    </a:cubicBezTo>
                    <a:close/>
                    <a:moveTo>
                      <a:pt x="313" y="17"/>
                    </a:moveTo>
                    <a:cubicBezTo>
                      <a:pt x="313" y="17"/>
                      <a:pt x="312" y="17"/>
                      <a:pt x="312" y="17"/>
                    </a:cubicBezTo>
                    <a:cubicBezTo>
                      <a:pt x="312" y="16"/>
                      <a:pt x="312" y="15"/>
                      <a:pt x="313" y="15"/>
                    </a:cubicBezTo>
                    <a:cubicBezTo>
                      <a:pt x="313" y="16"/>
                      <a:pt x="313" y="16"/>
                      <a:pt x="313" y="16"/>
                    </a:cubicBezTo>
                    <a:cubicBezTo>
                      <a:pt x="313" y="16"/>
                      <a:pt x="313" y="17"/>
                      <a:pt x="313" y="17"/>
                    </a:cubicBezTo>
                    <a:close/>
                    <a:moveTo>
                      <a:pt x="310" y="18"/>
                    </a:moveTo>
                    <a:cubicBezTo>
                      <a:pt x="310" y="18"/>
                      <a:pt x="310" y="18"/>
                      <a:pt x="310" y="18"/>
                    </a:cubicBezTo>
                    <a:cubicBezTo>
                      <a:pt x="310" y="18"/>
                      <a:pt x="310" y="17"/>
                      <a:pt x="310" y="17"/>
                    </a:cubicBezTo>
                    <a:cubicBezTo>
                      <a:pt x="310" y="17"/>
                      <a:pt x="310" y="16"/>
                      <a:pt x="310" y="16"/>
                    </a:cubicBezTo>
                    <a:cubicBezTo>
                      <a:pt x="308" y="16"/>
                      <a:pt x="308" y="15"/>
                      <a:pt x="307" y="15"/>
                    </a:cubicBezTo>
                    <a:cubicBezTo>
                      <a:pt x="307" y="15"/>
                      <a:pt x="307" y="15"/>
                      <a:pt x="307" y="15"/>
                    </a:cubicBezTo>
                    <a:cubicBezTo>
                      <a:pt x="307" y="15"/>
                      <a:pt x="306" y="14"/>
                      <a:pt x="306" y="14"/>
                    </a:cubicBezTo>
                    <a:cubicBezTo>
                      <a:pt x="307" y="14"/>
                      <a:pt x="307" y="13"/>
                      <a:pt x="308" y="13"/>
                    </a:cubicBezTo>
                    <a:cubicBezTo>
                      <a:pt x="308" y="13"/>
                      <a:pt x="308" y="14"/>
                      <a:pt x="309" y="14"/>
                    </a:cubicBezTo>
                    <a:cubicBezTo>
                      <a:pt x="309" y="14"/>
                      <a:pt x="311" y="14"/>
                      <a:pt x="311" y="15"/>
                    </a:cubicBezTo>
                    <a:cubicBezTo>
                      <a:pt x="310" y="15"/>
                      <a:pt x="311" y="17"/>
                      <a:pt x="310" y="18"/>
                    </a:cubicBezTo>
                    <a:close/>
                    <a:moveTo>
                      <a:pt x="303" y="14"/>
                    </a:moveTo>
                    <a:cubicBezTo>
                      <a:pt x="303" y="14"/>
                      <a:pt x="303" y="14"/>
                      <a:pt x="303" y="14"/>
                    </a:cubicBezTo>
                    <a:cubicBezTo>
                      <a:pt x="302" y="14"/>
                      <a:pt x="302" y="13"/>
                      <a:pt x="301" y="12"/>
                    </a:cubicBezTo>
                    <a:cubicBezTo>
                      <a:pt x="301" y="12"/>
                      <a:pt x="301" y="12"/>
                      <a:pt x="301" y="12"/>
                    </a:cubicBezTo>
                    <a:cubicBezTo>
                      <a:pt x="302" y="13"/>
                      <a:pt x="302" y="14"/>
                      <a:pt x="304" y="14"/>
                    </a:cubicBezTo>
                    <a:cubicBezTo>
                      <a:pt x="304" y="14"/>
                      <a:pt x="304" y="14"/>
                      <a:pt x="303" y="14"/>
                    </a:cubicBezTo>
                    <a:close/>
                    <a:moveTo>
                      <a:pt x="312" y="11"/>
                    </a:moveTo>
                    <a:cubicBezTo>
                      <a:pt x="312" y="11"/>
                      <a:pt x="312" y="11"/>
                      <a:pt x="312" y="11"/>
                    </a:cubicBezTo>
                    <a:cubicBezTo>
                      <a:pt x="312" y="11"/>
                      <a:pt x="312" y="11"/>
                      <a:pt x="312" y="11"/>
                    </a:cubicBezTo>
                    <a:cubicBezTo>
                      <a:pt x="312" y="10"/>
                      <a:pt x="313" y="10"/>
                      <a:pt x="314" y="10"/>
                    </a:cubicBezTo>
                    <a:cubicBezTo>
                      <a:pt x="313" y="11"/>
                      <a:pt x="313" y="11"/>
                      <a:pt x="312" y="12"/>
                    </a:cubicBezTo>
                    <a:cubicBezTo>
                      <a:pt x="311" y="13"/>
                      <a:pt x="313" y="11"/>
                      <a:pt x="312" y="11"/>
                    </a:cubicBezTo>
                    <a:close/>
                    <a:moveTo>
                      <a:pt x="318" y="14"/>
                    </a:moveTo>
                    <a:cubicBezTo>
                      <a:pt x="318" y="14"/>
                      <a:pt x="317" y="14"/>
                      <a:pt x="317" y="14"/>
                    </a:cubicBezTo>
                    <a:cubicBezTo>
                      <a:pt x="317" y="14"/>
                      <a:pt x="317" y="14"/>
                      <a:pt x="317" y="14"/>
                    </a:cubicBezTo>
                    <a:cubicBezTo>
                      <a:pt x="317" y="14"/>
                      <a:pt x="317" y="15"/>
                      <a:pt x="316" y="15"/>
                    </a:cubicBezTo>
                    <a:cubicBezTo>
                      <a:pt x="316" y="15"/>
                      <a:pt x="316" y="14"/>
                      <a:pt x="315" y="14"/>
                    </a:cubicBezTo>
                    <a:cubicBezTo>
                      <a:pt x="315" y="14"/>
                      <a:pt x="315" y="14"/>
                      <a:pt x="315" y="13"/>
                    </a:cubicBezTo>
                    <a:cubicBezTo>
                      <a:pt x="316" y="13"/>
                      <a:pt x="317" y="12"/>
                      <a:pt x="317" y="13"/>
                    </a:cubicBezTo>
                    <a:cubicBezTo>
                      <a:pt x="317" y="13"/>
                      <a:pt x="318" y="13"/>
                      <a:pt x="318" y="13"/>
                    </a:cubicBezTo>
                    <a:cubicBezTo>
                      <a:pt x="318" y="13"/>
                      <a:pt x="318" y="14"/>
                      <a:pt x="318" y="14"/>
                    </a:cubicBezTo>
                    <a:close/>
                    <a:moveTo>
                      <a:pt x="314" y="12"/>
                    </a:moveTo>
                    <a:cubicBezTo>
                      <a:pt x="314" y="12"/>
                      <a:pt x="314" y="12"/>
                      <a:pt x="314" y="12"/>
                    </a:cubicBezTo>
                    <a:cubicBezTo>
                      <a:pt x="314" y="12"/>
                      <a:pt x="314" y="12"/>
                      <a:pt x="314" y="12"/>
                    </a:cubicBezTo>
                    <a:cubicBezTo>
                      <a:pt x="314" y="12"/>
                      <a:pt x="314" y="12"/>
                      <a:pt x="314" y="12"/>
                    </a:cubicBezTo>
                    <a:close/>
                    <a:moveTo>
                      <a:pt x="314" y="11"/>
                    </a:moveTo>
                    <a:cubicBezTo>
                      <a:pt x="314" y="11"/>
                      <a:pt x="314" y="11"/>
                      <a:pt x="314" y="11"/>
                    </a:cubicBezTo>
                    <a:cubicBezTo>
                      <a:pt x="314" y="11"/>
                      <a:pt x="314" y="11"/>
                      <a:pt x="314" y="11"/>
                    </a:cubicBezTo>
                    <a:close/>
                    <a:moveTo>
                      <a:pt x="313" y="9"/>
                    </a:moveTo>
                    <a:cubicBezTo>
                      <a:pt x="312" y="9"/>
                      <a:pt x="312" y="9"/>
                      <a:pt x="312" y="8"/>
                    </a:cubicBezTo>
                    <a:cubicBezTo>
                      <a:pt x="313" y="8"/>
                      <a:pt x="313" y="9"/>
                      <a:pt x="313" y="9"/>
                    </a:cubicBezTo>
                    <a:close/>
                    <a:moveTo>
                      <a:pt x="303" y="9"/>
                    </a:moveTo>
                    <a:cubicBezTo>
                      <a:pt x="303" y="9"/>
                      <a:pt x="304" y="9"/>
                      <a:pt x="305" y="9"/>
                    </a:cubicBezTo>
                    <a:cubicBezTo>
                      <a:pt x="305" y="10"/>
                      <a:pt x="305" y="10"/>
                      <a:pt x="305" y="10"/>
                    </a:cubicBezTo>
                    <a:cubicBezTo>
                      <a:pt x="305" y="10"/>
                      <a:pt x="305" y="11"/>
                      <a:pt x="305" y="11"/>
                    </a:cubicBezTo>
                    <a:cubicBezTo>
                      <a:pt x="305" y="10"/>
                      <a:pt x="304" y="10"/>
                      <a:pt x="304" y="10"/>
                    </a:cubicBezTo>
                    <a:cubicBezTo>
                      <a:pt x="303" y="12"/>
                      <a:pt x="303" y="11"/>
                      <a:pt x="302" y="11"/>
                    </a:cubicBezTo>
                    <a:cubicBezTo>
                      <a:pt x="303" y="10"/>
                      <a:pt x="303" y="10"/>
                      <a:pt x="303" y="9"/>
                    </a:cubicBezTo>
                    <a:close/>
                    <a:moveTo>
                      <a:pt x="298" y="10"/>
                    </a:moveTo>
                    <a:cubicBezTo>
                      <a:pt x="297" y="10"/>
                      <a:pt x="297" y="10"/>
                      <a:pt x="297" y="9"/>
                    </a:cubicBezTo>
                    <a:cubicBezTo>
                      <a:pt x="297" y="9"/>
                      <a:pt x="297" y="9"/>
                      <a:pt x="297" y="9"/>
                    </a:cubicBezTo>
                    <a:cubicBezTo>
                      <a:pt x="298" y="9"/>
                      <a:pt x="298" y="10"/>
                      <a:pt x="298" y="10"/>
                    </a:cubicBezTo>
                    <a:close/>
                    <a:moveTo>
                      <a:pt x="296" y="11"/>
                    </a:moveTo>
                    <a:cubicBezTo>
                      <a:pt x="296" y="11"/>
                      <a:pt x="296" y="11"/>
                      <a:pt x="296" y="11"/>
                    </a:cubicBezTo>
                    <a:cubicBezTo>
                      <a:pt x="296" y="11"/>
                      <a:pt x="296" y="11"/>
                      <a:pt x="296" y="11"/>
                    </a:cubicBezTo>
                    <a:cubicBezTo>
                      <a:pt x="296" y="11"/>
                      <a:pt x="296" y="11"/>
                      <a:pt x="296" y="11"/>
                    </a:cubicBezTo>
                    <a:close/>
                    <a:moveTo>
                      <a:pt x="291" y="15"/>
                    </a:moveTo>
                    <a:cubicBezTo>
                      <a:pt x="292" y="14"/>
                      <a:pt x="291" y="13"/>
                      <a:pt x="291" y="13"/>
                    </a:cubicBezTo>
                    <a:cubicBezTo>
                      <a:pt x="291" y="13"/>
                      <a:pt x="291" y="13"/>
                      <a:pt x="291" y="12"/>
                    </a:cubicBezTo>
                    <a:cubicBezTo>
                      <a:pt x="292" y="13"/>
                      <a:pt x="292" y="14"/>
                      <a:pt x="292" y="14"/>
                    </a:cubicBezTo>
                    <a:cubicBezTo>
                      <a:pt x="293" y="15"/>
                      <a:pt x="292" y="15"/>
                      <a:pt x="291" y="15"/>
                    </a:cubicBezTo>
                    <a:close/>
                    <a:moveTo>
                      <a:pt x="289" y="21"/>
                    </a:moveTo>
                    <a:cubicBezTo>
                      <a:pt x="289" y="21"/>
                      <a:pt x="288" y="21"/>
                      <a:pt x="289" y="21"/>
                    </a:cubicBezTo>
                    <a:cubicBezTo>
                      <a:pt x="289" y="21"/>
                      <a:pt x="289" y="21"/>
                      <a:pt x="290" y="21"/>
                    </a:cubicBezTo>
                    <a:cubicBezTo>
                      <a:pt x="289" y="21"/>
                      <a:pt x="289" y="21"/>
                      <a:pt x="289" y="21"/>
                    </a:cubicBezTo>
                    <a:close/>
                    <a:moveTo>
                      <a:pt x="284" y="18"/>
                    </a:moveTo>
                    <a:cubicBezTo>
                      <a:pt x="284" y="18"/>
                      <a:pt x="284" y="18"/>
                      <a:pt x="284" y="18"/>
                    </a:cubicBezTo>
                    <a:cubicBezTo>
                      <a:pt x="284" y="18"/>
                      <a:pt x="284" y="18"/>
                      <a:pt x="284" y="18"/>
                    </a:cubicBezTo>
                    <a:close/>
                    <a:moveTo>
                      <a:pt x="287" y="20"/>
                    </a:moveTo>
                    <a:cubicBezTo>
                      <a:pt x="287" y="20"/>
                      <a:pt x="287" y="20"/>
                      <a:pt x="287" y="20"/>
                    </a:cubicBezTo>
                    <a:cubicBezTo>
                      <a:pt x="288" y="20"/>
                      <a:pt x="288" y="20"/>
                      <a:pt x="289" y="20"/>
                    </a:cubicBezTo>
                    <a:cubicBezTo>
                      <a:pt x="289" y="21"/>
                      <a:pt x="288" y="21"/>
                      <a:pt x="288" y="21"/>
                    </a:cubicBezTo>
                    <a:cubicBezTo>
                      <a:pt x="288" y="21"/>
                      <a:pt x="287" y="22"/>
                      <a:pt x="287" y="20"/>
                    </a:cubicBezTo>
                    <a:close/>
                    <a:moveTo>
                      <a:pt x="289" y="24"/>
                    </a:moveTo>
                    <a:cubicBezTo>
                      <a:pt x="289" y="23"/>
                      <a:pt x="289" y="23"/>
                      <a:pt x="288" y="22"/>
                    </a:cubicBezTo>
                    <a:cubicBezTo>
                      <a:pt x="289" y="23"/>
                      <a:pt x="290" y="21"/>
                      <a:pt x="290" y="22"/>
                    </a:cubicBezTo>
                    <a:cubicBezTo>
                      <a:pt x="289" y="22"/>
                      <a:pt x="290" y="24"/>
                      <a:pt x="289" y="24"/>
                    </a:cubicBezTo>
                    <a:close/>
                    <a:moveTo>
                      <a:pt x="290" y="21"/>
                    </a:moveTo>
                    <a:cubicBezTo>
                      <a:pt x="290" y="21"/>
                      <a:pt x="290" y="21"/>
                      <a:pt x="291" y="21"/>
                    </a:cubicBezTo>
                    <a:cubicBezTo>
                      <a:pt x="291" y="21"/>
                      <a:pt x="291" y="21"/>
                      <a:pt x="291" y="21"/>
                    </a:cubicBezTo>
                    <a:cubicBezTo>
                      <a:pt x="290" y="21"/>
                      <a:pt x="290" y="21"/>
                      <a:pt x="290" y="21"/>
                    </a:cubicBezTo>
                    <a:close/>
                    <a:moveTo>
                      <a:pt x="297" y="17"/>
                    </a:moveTo>
                    <a:cubicBezTo>
                      <a:pt x="297" y="17"/>
                      <a:pt x="297" y="17"/>
                      <a:pt x="297" y="16"/>
                    </a:cubicBezTo>
                    <a:cubicBezTo>
                      <a:pt x="297" y="16"/>
                      <a:pt x="297" y="16"/>
                      <a:pt x="297" y="16"/>
                    </a:cubicBezTo>
                    <a:cubicBezTo>
                      <a:pt x="297" y="16"/>
                      <a:pt x="297" y="16"/>
                      <a:pt x="297" y="16"/>
                    </a:cubicBezTo>
                    <a:cubicBezTo>
                      <a:pt x="297" y="16"/>
                      <a:pt x="297" y="16"/>
                      <a:pt x="297" y="16"/>
                    </a:cubicBezTo>
                    <a:cubicBezTo>
                      <a:pt x="297" y="15"/>
                      <a:pt x="297" y="15"/>
                      <a:pt x="297" y="15"/>
                    </a:cubicBezTo>
                    <a:cubicBezTo>
                      <a:pt x="296" y="15"/>
                      <a:pt x="296" y="15"/>
                      <a:pt x="296" y="14"/>
                    </a:cubicBezTo>
                    <a:cubicBezTo>
                      <a:pt x="296" y="14"/>
                      <a:pt x="298" y="15"/>
                      <a:pt x="298" y="16"/>
                    </a:cubicBezTo>
                    <a:cubicBezTo>
                      <a:pt x="298" y="16"/>
                      <a:pt x="298" y="16"/>
                      <a:pt x="298" y="16"/>
                    </a:cubicBezTo>
                    <a:cubicBezTo>
                      <a:pt x="298" y="17"/>
                      <a:pt x="298" y="17"/>
                      <a:pt x="297" y="17"/>
                    </a:cubicBezTo>
                    <a:close/>
                    <a:moveTo>
                      <a:pt x="303" y="19"/>
                    </a:moveTo>
                    <a:cubicBezTo>
                      <a:pt x="303" y="19"/>
                      <a:pt x="304" y="19"/>
                      <a:pt x="303" y="18"/>
                    </a:cubicBezTo>
                    <a:cubicBezTo>
                      <a:pt x="303" y="18"/>
                      <a:pt x="304" y="18"/>
                      <a:pt x="304" y="18"/>
                    </a:cubicBezTo>
                    <a:cubicBezTo>
                      <a:pt x="304" y="18"/>
                      <a:pt x="304" y="18"/>
                      <a:pt x="304" y="18"/>
                    </a:cubicBezTo>
                    <a:cubicBezTo>
                      <a:pt x="304" y="18"/>
                      <a:pt x="304" y="18"/>
                      <a:pt x="304" y="19"/>
                    </a:cubicBezTo>
                    <a:cubicBezTo>
                      <a:pt x="304" y="19"/>
                      <a:pt x="304" y="19"/>
                      <a:pt x="305" y="19"/>
                    </a:cubicBezTo>
                    <a:cubicBezTo>
                      <a:pt x="304" y="19"/>
                      <a:pt x="305" y="19"/>
                      <a:pt x="306" y="19"/>
                    </a:cubicBezTo>
                    <a:cubicBezTo>
                      <a:pt x="306" y="20"/>
                      <a:pt x="306" y="20"/>
                      <a:pt x="306" y="20"/>
                    </a:cubicBezTo>
                    <a:cubicBezTo>
                      <a:pt x="305" y="20"/>
                      <a:pt x="304" y="19"/>
                      <a:pt x="303" y="19"/>
                    </a:cubicBezTo>
                    <a:close/>
                    <a:moveTo>
                      <a:pt x="308" y="26"/>
                    </a:moveTo>
                    <a:cubicBezTo>
                      <a:pt x="308" y="24"/>
                      <a:pt x="307" y="24"/>
                      <a:pt x="307" y="23"/>
                    </a:cubicBezTo>
                    <a:cubicBezTo>
                      <a:pt x="308" y="23"/>
                      <a:pt x="309" y="22"/>
                      <a:pt x="309" y="23"/>
                    </a:cubicBezTo>
                    <a:cubicBezTo>
                      <a:pt x="308" y="23"/>
                      <a:pt x="309" y="25"/>
                      <a:pt x="308" y="26"/>
                    </a:cubicBezTo>
                    <a:close/>
                    <a:moveTo>
                      <a:pt x="309" y="19"/>
                    </a:moveTo>
                    <a:cubicBezTo>
                      <a:pt x="309" y="20"/>
                      <a:pt x="309" y="20"/>
                      <a:pt x="309" y="20"/>
                    </a:cubicBezTo>
                    <a:cubicBezTo>
                      <a:pt x="309" y="20"/>
                      <a:pt x="310" y="21"/>
                      <a:pt x="310" y="21"/>
                    </a:cubicBezTo>
                    <a:cubicBezTo>
                      <a:pt x="309" y="21"/>
                      <a:pt x="308" y="19"/>
                      <a:pt x="309" y="19"/>
                    </a:cubicBezTo>
                    <a:close/>
                    <a:moveTo>
                      <a:pt x="309" y="24"/>
                    </a:moveTo>
                    <a:cubicBezTo>
                      <a:pt x="309" y="22"/>
                      <a:pt x="311" y="23"/>
                      <a:pt x="310" y="22"/>
                    </a:cubicBezTo>
                    <a:cubicBezTo>
                      <a:pt x="310" y="22"/>
                      <a:pt x="309" y="22"/>
                      <a:pt x="309" y="21"/>
                    </a:cubicBezTo>
                    <a:cubicBezTo>
                      <a:pt x="311" y="21"/>
                      <a:pt x="311" y="23"/>
                      <a:pt x="311" y="23"/>
                    </a:cubicBezTo>
                    <a:cubicBezTo>
                      <a:pt x="310" y="23"/>
                      <a:pt x="310" y="23"/>
                      <a:pt x="309" y="24"/>
                    </a:cubicBezTo>
                    <a:close/>
                    <a:moveTo>
                      <a:pt x="312" y="22"/>
                    </a:moveTo>
                    <a:cubicBezTo>
                      <a:pt x="311" y="22"/>
                      <a:pt x="312" y="21"/>
                      <a:pt x="312" y="21"/>
                    </a:cubicBezTo>
                    <a:cubicBezTo>
                      <a:pt x="311" y="21"/>
                      <a:pt x="311" y="20"/>
                      <a:pt x="311" y="20"/>
                    </a:cubicBezTo>
                    <a:cubicBezTo>
                      <a:pt x="312" y="20"/>
                      <a:pt x="312" y="20"/>
                      <a:pt x="313" y="21"/>
                    </a:cubicBezTo>
                    <a:cubicBezTo>
                      <a:pt x="313" y="20"/>
                      <a:pt x="312" y="20"/>
                      <a:pt x="312" y="19"/>
                    </a:cubicBezTo>
                    <a:cubicBezTo>
                      <a:pt x="311" y="19"/>
                      <a:pt x="312" y="18"/>
                      <a:pt x="313" y="18"/>
                    </a:cubicBezTo>
                    <a:cubicBezTo>
                      <a:pt x="315" y="18"/>
                      <a:pt x="313" y="20"/>
                      <a:pt x="314" y="20"/>
                    </a:cubicBezTo>
                    <a:cubicBezTo>
                      <a:pt x="314" y="21"/>
                      <a:pt x="313" y="20"/>
                      <a:pt x="313" y="22"/>
                    </a:cubicBezTo>
                    <a:cubicBezTo>
                      <a:pt x="313" y="22"/>
                      <a:pt x="313" y="22"/>
                      <a:pt x="312" y="22"/>
                    </a:cubicBezTo>
                    <a:close/>
                    <a:moveTo>
                      <a:pt x="313" y="24"/>
                    </a:moveTo>
                    <a:cubicBezTo>
                      <a:pt x="313" y="23"/>
                      <a:pt x="313" y="23"/>
                      <a:pt x="313" y="22"/>
                    </a:cubicBezTo>
                    <a:cubicBezTo>
                      <a:pt x="314" y="22"/>
                      <a:pt x="314" y="22"/>
                      <a:pt x="314" y="22"/>
                    </a:cubicBezTo>
                    <a:cubicBezTo>
                      <a:pt x="314" y="23"/>
                      <a:pt x="315" y="23"/>
                      <a:pt x="315" y="23"/>
                    </a:cubicBezTo>
                    <a:cubicBezTo>
                      <a:pt x="314" y="23"/>
                      <a:pt x="314" y="23"/>
                      <a:pt x="313" y="24"/>
                    </a:cubicBezTo>
                    <a:close/>
                    <a:moveTo>
                      <a:pt x="321" y="23"/>
                    </a:moveTo>
                    <a:cubicBezTo>
                      <a:pt x="321" y="24"/>
                      <a:pt x="318" y="23"/>
                      <a:pt x="319" y="25"/>
                    </a:cubicBezTo>
                    <a:cubicBezTo>
                      <a:pt x="318" y="24"/>
                      <a:pt x="320" y="23"/>
                      <a:pt x="319" y="21"/>
                    </a:cubicBezTo>
                    <a:cubicBezTo>
                      <a:pt x="318" y="21"/>
                      <a:pt x="317" y="22"/>
                      <a:pt x="315" y="22"/>
                    </a:cubicBezTo>
                    <a:cubicBezTo>
                      <a:pt x="315" y="20"/>
                      <a:pt x="315" y="21"/>
                      <a:pt x="315" y="19"/>
                    </a:cubicBezTo>
                    <a:cubicBezTo>
                      <a:pt x="316" y="19"/>
                      <a:pt x="316" y="19"/>
                      <a:pt x="316" y="20"/>
                    </a:cubicBezTo>
                    <a:cubicBezTo>
                      <a:pt x="317" y="20"/>
                      <a:pt x="317" y="20"/>
                      <a:pt x="318" y="19"/>
                    </a:cubicBezTo>
                    <a:cubicBezTo>
                      <a:pt x="318" y="19"/>
                      <a:pt x="318" y="19"/>
                      <a:pt x="318" y="19"/>
                    </a:cubicBezTo>
                    <a:cubicBezTo>
                      <a:pt x="318" y="19"/>
                      <a:pt x="318" y="19"/>
                      <a:pt x="319" y="19"/>
                    </a:cubicBezTo>
                    <a:cubicBezTo>
                      <a:pt x="319" y="20"/>
                      <a:pt x="319" y="21"/>
                      <a:pt x="320" y="21"/>
                    </a:cubicBezTo>
                    <a:cubicBezTo>
                      <a:pt x="320" y="21"/>
                      <a:pt x="320" y="21"/>
                      <a:pt x="320" y="21"/>
                    </a:cubicBezTo>
                    <a:cubicBezTo>
                      <a:pt x="319" y="23"/>
                      <a:pt x="321" y="22"/>
                      <a:pt x="321" y="23"/>
                    </a:cubicBezTo>
                    <a:close/>
                    <a:moveTo>
                      <a:pt x="322" y="21"/>
                    </a:moveTo>
                    <a:cubicBezTo>
                      <a:pt x="321" y="21"/>
                      <a:pt x="321" y="21"/>
                      <a:pt x="320" y="21"/>
                    </a:cubicBezTo>
                    <a:cubicBezTo>
                      <a:pt x="321" y="20"/>
                      <a:pt x="322" y="21"/>
                      <a:pt x="321" y="19"/>
                    </a:cubicBezTo>
                    <a:cubicBezTo>
                      <a:pt x="322" y="19"/>
                      <a:pt x="322" y="19"/>
                      <a:pt x="322" y="19"/>
                    </a:cubicBezTo>
                    <a:cubicBezTo>
                      <a:pt x="322" y="20"/>
                      <a:pt x="322" y="20"/>
                      <a:pt x="322" y="21"/>
                    </a:cubicBezTo>
                    <a:close/>
                    <a:moveTo>
                      <a:pt x="334" y="21"/>
                    </a:moveTo>
                    <a:cubicBezTo>
                      <a:pt x="334" y="21"/>
                      <a:pt x="334" y="21"/>
                      <a:pt x="334" y="21"/>
                    </a:cubicBezTo>
                    <a:cubicBezTo>
                      <a:pt x="334" y="21"/>
                      <a:pt x="334" y="21"/>
                      <a:pt x="333" y="20"/>
                    </a:cubicBezTo>
                    <a:cubicBezTo>
                      <a:pt x="335" y="21"/>
                      <a:pt x="333" y="18"/>
                      <a:pt x="334" y="18"/>
                    </a:cubicBezTo>
                    <a:cubicBezTo>
                      <a:pt x="335" y="18"/>
                      <a:pt x="335" y="18"/>
                      <a:pt x="335" y="18"/>
                    </a:cubicBezTo>
                    <a:cubicBezTo>
                      <a:pt x="335" y="19"/>
                      <a:pt x="335" y="19"/>
                      <a:pt x="335" y="19"/>
                    </a:cubicBezTo>
                    <a:cubicBezTo>
                      <a:pt x="335" y="19"/>
                      <a:pt x="335" y="19"/>
                      <a:pt x="335" y="19"/>
                    </a:cubicBezTo>
                    <a:cubicBezTo>
                      <a:pt x="335" y="20"/>
                      <a:pt x="334" y="21"/>
                      <a:pt x="335" y="21"/>
                    </a:cubicBezTo>
                    <a:cubicBezTo>
                      <a:pt x="335" y="21"/>
                      <a:pt x="335" y="21"/>
                      <a:pt x="334" y="21"/>
                    </a:cubicBezTo>
                    <a:close/>
                    <a:moveTo>
                      <a:pt x="342" y="12"/>
                    </a:moveTo>
                    <a:cubicBezTo>
                      <a:pt x="341" y="12"/>
                      <a:pt x="341" y="12"/>
                      <a:pt x="341" y="12"/>
                    </a:cubicBezTo>
                    <a:cubicBezTo>
                      <a:pt x="340" y="11"/>
                      <a:pt x="343" y="11"/>
                      <a:pt x="342" y="12"/>
                    </a:cubicBezTo>
                    <a:close/>
                    <a:moveTo>
                      <a:pt x="349" y="18"/>
                    </a:moveTo>
                    <a:cubicBezTo>
                      <a:pt x="348" y="18"/>
                      <a:pt x="348" y="18"/>
                      <a:pt x="348" y="18"/>
                    </a:cubicBezTo>
                    <a:cubicBezTo>
                      <a:pt x="348" y="18"/>
                      <a:pt x="348" y="18"/>
                      <a:pt x="348" y="17"/>
                    </a:cubicBezTo>
                    <a:cubicBezTo>
                      <a:pt x="348" y="17"/>
                      <a:pt x="348" y="17"/>
                      <a:pt x="349" y="17"/>
                    </a:cubicBezTo>
                    <a:cubicBezTo>
                      <a:pt x="349" y="18"/>
                      <a:pt x="349" y="18"/>
                      <a:pt x="349" y="18"/>
                    </a:cubicBezTo>
                    <a:close/>
                    <a:moveTo>
                      <a:pt x="346" y="13"/>
                    </a:moveTo>
                    <a:cubicBezTo>
                      <a:pt x="347" y="13"/>
                      <a:pt x="348" y="13"/>
                      <a:pt x="347" y="14"/>
                    </a:cubicBezTo>
                    <a:cubicBezTo>
                      <a:pt x="347" y="14"/>
                      <a:pt x="346" y="13"/>
                      <a:pt x="346" y="13"/>
                    </a:cubicBezTo>
                    <a:close/>
                    <a:moveTo>
                      <a:pt x="346" y="14"/>
                    </a:moveTo>
                    <a:cubicBezTo>
                      <a:pt x="346" y="14"/>
                      <a:pt x="346" y="14"/>
                      <a:pt x="346" y="14"/>
                    </a:cubicBezTo>
                    <a:cubicBezTo>
                      <a:pt x="346" y="14"/>
                      <a:pt x="346" y="14"/>
                      <a:pt x="346" y="14"/>
                    </a:cubicBezTo>
                    <a:cubicBezTo>
                      <a:pt x="346" y="14"/>
                      <a:pt x="346" y="14"/>
                      <a:pt x="346" y="14"/>
                    </a:cubicBezTo>
                    <a:close/>
                    <a:moveTo>
                      <a:pt x="347" y="16"/>
                    </a:moveTo>
                    <a:cubicBezTo>
                      <a:pt x="347" y="16"/>
                      <a:pt x="347" y="16"/>
                      <a:pt x="347" y="16"/>
                    </a:cubicBezTo>
                    <a:cubicBezTo>
                      <a:pt x="347" y="16"/>
                      <a:pt x="346" y="15"/>
                      <a:pt x="346" y="15"/>
                    </a:cubicBezTo>
                    <a:cubicBezTo>
                      <a:pt x="347" y="15"/>
                      <a:pt x="347" y="15"/>
                      <a:pt x="347" y="16"/>
                    </a:cubicBezTo>
                    <a:close/>
                    <a:moveTo>
                      <a:pt x="349" y="10"/>
                    </a:moveTo>
                    <a:cubicBezTo>
                      <a:pt x="349" y="10"/>
                      <a:pt x="349" y="10"/>
                      <a:pt x="349" y="10"/>
                    </a:cubicBezTo>
                    <a:cubicBezTo>
                      <a:pt x="349" y="10"/>
                      <a:pt x="349" y="10"/>
                      <a:pt x="349" y="11"/>
                    </a:cubicBezTo>
                    <a:cubicBezTo>
                      <a:pt x="349" y="10"/>
                      <a:pt x="349" y="10"/>
                      <a:pt x="349" y="10"/>
                    </a:cubicBezTo>
                    <a:close/>
                    <a:moveTo>
                      <a:pt x="351" y="17"/>
                    </a:moveTo>
                    <a:cubicBezTo>
                      <a:pt x="350" y="17"/>
                      <a:pt x="350" y="17"/>
                      <a:pt x="350" y="17"/>
                    </a:cubicBezTo>
                    <a:cubicBezTo>
                      <a:pt x="350" y="17"/>
                      <a:pt x="350" y="17"/>
                      <a:pt x="351" y="17"/>
                    </a:cubicBezTo>
                    <a:cubicBezTo>
                      <a:pt x="351" y="17"/>
                      <a:pt x="351" y="17"/>
                      <a:pt x="351" y="17"/>
                    </a:cubicBezTo>
                    <a:close/>
                    <a:moveTo>
                      <a:pt x="346" y="7"/>
                    </a:moveTo>
                    <a:cubicBezTo>
                      <a:pt x="346" y="7"/>
                      <a:pt x="346" y="7"/>
                      <a:pt x="346" y="7"/>
                    </a:cubicBezTo>
                    <a:cubicBezTo>
                      <a:pt x="346" y="7"/>
                      <a:pt x="346" y="7"/>
                      <a:pt x="346" y="7"/>
                    </a:cubicBezTo>
                    <a:cubicBezTo>
                      <a:pt x="346" y="7"/>
                      <a:pt x="346" y="7"/>
                      <a:pt x="346" y="7"/>
                    </a:cubicBezTo>
                    <a:cubicBezTo>
                      <a:pt x="346" y="7"/>
                      <a:pt x="346" y="7"/>
                      <a:pt x="346" y="7"/>
                    </a:cubicBezTo>
                    <a:close/>
                    <a:moveTo>
                      <a:pt x="348" y="10"/>
                    </a:moveTo>
                    <a:cubicBezTo>
                      <a:pt x="348" y="11"/>
                      <a:pt x="348" y="12"/>
                      <a:pt x="349" y="12"/>
                    </a:cubicBezTo>
                    <a:cubicBezTo>
                      <a:pt x="349" y="12"/>
                      <a:pt x="349" y="12"/>
                      <a:pt x="349" y="12"/>
                    </a:cubicBezTo>
                    <a:cubicBezTo>
                      <a:pt x="350" y="12"/>
                      <a:pt x="350" y="13"/>
                      <a:pt x="350" y="14"/>
                    </a:cubicBezTo>
                    <a:cubicBezTo>
                      <a:pt x="349" y="14"/>
                      <a:pt x="349" y="14"/>
                      <a:pt x="348" y="14"/>
                    </a:cubicBezTo>
                    <a:cubicBezTo>
                      <a:pt x="348" y="14"/>
                      <a:pt x="348" y="14"/>
                      <a:pt x="348" y="14"/>
                    </a:cubicBezTo>
                    <a:cubicBezTo>
                      <a:pt x="348" y="12"/>
                      <a:pt x="348" y="11"/>
                      <a:pt x="346" y="11"/>
                    </a:cubicBezTo>
                    <a:cubicBezTo>
                      <a:pt x="346" y="11"/>
                      <a:pt x="346" y="11"/>
                      <a:pt x="345" y="11"/>
                    </a:cubicBezTo>
                    <a:cubicBezTo>
                      <a:pt x="346" y="10"/>
                      <a:pt x="347" y="10"/>
                      <a:pt x="348" y="10"/>
                    </a:cubicBezTo>
                    <a:close/>
                    <a:moveTo>
                      <a:pt x="336" y="20"/>
                    </a:moveTo>
                    <a:cubicBezTo>
                      <a:pt x="336" y="20"/>
                      <a:pt x="336" y="20"/>
                      <a:pt x="336" y="20"/>
                    </a:cubicBezTo>
                    <a:cubicBezTo>
                      <a:pt x="336" y="20"/>
                      <a:pt x="336" y="20"/>
                      <a:pt x="336" y="20"/>
                    </a:cubicBezTo>
                    <a:cubicBezTo>
                      <a:pt x="336" y="20"/>
                      <a:pt x="336" y="20"/>
                      <a:pt x="336" y="20"/>
                    </a:cubicBezTo>
                    <a:cubicBezTo>
                      <a:pt x="336" y="20"/>
                      <a:pt x="336" y="20"/>
                      <a:pt x="336" y="20"/>
                    </a:cubicBezTo>
                    <a:close/>
                    <a:moveTo>
                      <a:pt x="332" y="16"/>
                    </a:moveTo>
                    <a:cubicBezTo>
                      <a:pt x="332" y="16"/>
                      <a:pt x="332" y="16"/>
                      <a:pt x="332" y="16"/>
                    </a:cubicBezTo>
                    <a:cubicBezTo>
                      <a:pt x="332" y="15"/>
                      <a:pt x="333" y="16"/>
                      <a:pt x="333" y="16"/>
                    </a:cubicBezTo>
                    <a:cubicBezTo>
                      <a:pt x="333" y="16"/>
                      <a:pt x="333" y="16"/>
                      <a:pt x="332" y="16"/>
                    </a:cubicBezTo>
                    <a:close/>
                    <a:moveTo>
                      <a:pt x="341" y="21"/>
                    </a:moveTo>
                    <a:cubicBezTo>
                      <a:pt x="340" y="21"/>
                      <a:pt x="341" y="22"/>
                      <a:pt x="341" y="23"/>
                    </a:cubicBezTo>
                    <a:cubicBezTo>
                      <a:pt x="339" y="23"/>
                      <a:pt x="340" y="21"/>
                      <a:pt x="339" y="21"/>
                    </a:cubicBezTo>
                    <a:cubicBezTo>
                      <a:pt x="339" y="21"/>
                      <a:pt x="339" y="22"/>
                      <a:pt x="338" y="22"/>
                    </a:cubicBezTo>
                    <a:cubicBezTo>
                      <a:pt x="338" y="21"/>
                      <a:pt x="338" y="21"/>
                      <a:pt x="337" y="20"/>
                    </a:cubicBezTo>
                    <a:cubicBezTo>
                      <a:pt x="338" y="19"/>
                      <a:pt x="339" y="21"/>
                      <a:pt x="339" y="20"/>
                    </a:cubicBezTo>
                    <a:cubicBezTo>
                      <a:pt x="339" y="19"/>
                      <a:pt x="339" y="18"/>
                      <a:pt x="339" y="18"/>
                    </a:cubicBezTo>
                    <a:cubicBezTo>
                      <a:pt x="339" y="18"/>
                      <a:pt x="340" y="18"/>
                      <a:pt x="340" y="18"/>
                    </a:cubicBezTo>
                    <a:cubicBezTo>
                      <a:pt x="340" y="18"/>
                      <a:pt x="340" y="17"/>
                      <a:pt x="340" y="17"/>
                    </a:cubicBezTo>
                    <a:cubicBezTo>
                      <a:pt x="341" y="17"/>
                      <a:pt x="341" y="17"/>
                      <a:pt x="342" y="17"/>
                    </a:cubicBezTo>
                    <a:cubicBezTo>
                      <a:pt x="342" y="17"/>
                      <a:pt x="342" y="17"/>
                      <a:pt x="342" y="18"/>
                    </a:cubicBezTo>
                    <a:cubicBezTo>
                      <a:pt x="342" y="18"/>
                      <a:pt x="342" y="18"/>
                      <a:pt x="341" y="17"/>
                    </a:cubicBezTo>
                    <a:cubicBezTo>
                      <a:pt x="341" y="19"/>
                      <a:pt x="342" y="19"/>
                      <a:pt x="342" y="19"/>
                    </a:cubicBezTo>
                    <a:cubicBezTo>
                      <a:pt x="343" y="19"/>
                      <a:pt x="343" y="19"/>
                      <a:pt x="343" y="20"/>
                    </a:cubicBezTo>
                    <a:cubicBezTo>
                      <a:pt x="342" y="20"/>
                      <a:pt x="343" y="21"/>
                      <a:pt x="343" y="20"/>
                    </a:cubicBezTo>
                    <a:cubicBezTo>
                      <a:pt x="342" y="23"/>
                      <a:pt x="342" y="20"/>
                      <a:pt x="341" y="21"/>
                    </a:cubicBezTo>
                    <a:close/>
                    <a:moveTo>
                      <a:pt x="344" y="14"/>
                    </a:moveTo>
                    <a:cubicBezTo>
                      <a:pt x="344" y="14"/>
                      <a:pt x="344" y="13"/>
                      <a:pt x="344" y="13"/>
                    </a:cubicBezTo>
                    <a:cubicBezTo>
                      <a:pt x="345" y="13"/>
                      <a:pt x="345" y="13"/>
                      <a:pt x="345" y="13"/>
                    </a:cubicBezTo>
                    <a:cubicBezTo>
                      <a:pt x="345" y="14"/>
                      <a:pt x="345" y="14"/>
                      <a:pt x="344" y="14"/>
                    </a:cubicBezTo>
                    <a:close/>
                    <a:moveTo>
                      <a:pt x="346" y="14"/>
                    </a:moveTo>
                    <a:cubicBezTo>
                      <a:pt x="346" y="14"/>
                      <a:pt x="346" y="15"/>
                      <a:pt x="346" y="15"/>
                    </a:cubicBezTo>
                    <a:cubicBezTo>
                      <a:pt x="346" y="14"/>
                      <a:pt x="346" y="14"/>
                      <a:pt x="346" y="14"/>
                    </a:cubicBezTo>
                    <a:close/>
                    <a:moveTo>
                      <a:pt x="350" y="23"/>
                    </a:moveTo>
                    <a:cubicBezTo>
                      <a:pt x="350" y="21"/>
                      <a:pt x="348" y="22"/>
                      <a:pt x="348" y="24"/>
                    </a:cubicBezTo>
                    <a:cubicBezTo>
                      <a:pt x="347" y="24"/>
                      <a:pt x="346" y="23"/>
                      <a:pt x="346" y="22"/>
                    </a:cubicBezTo>
                    <a:cubicBezTo>
                      <a:pt x="347" y="23"/>
                      <a:pt x="347" y="21"/>
                      <a:pt x="347" y="20"/>
                    </a:cubicBezTo>
                    <a:cubicBezTo>
                      <a:pt x="347" y="20"/>
                      <a:pt x="346" y="20"/>
                      <a:pt x="346" y="19"/>
                    </a:cubicBezTo>
                    <a:cubicBezTo>
                      <a:pt x="347" y="19"/>
                      <a:pt x="348" y="19"/>
                      <a:pt x="348" y="19"/>
                    </a:cubicBezTo>
                    <a:cubicBezTo>
                      <a:pt x="349" y="18"/>
                      <a:pt x="349" y="18"/>
                      <a:pt x="351" y="18"/>
                    </a:cubicBezTo>
                    <a:cubicBezTo>
                      <a:pt x="351" y="18"/>
                      <a:pt x="351" y="19"/>
                      <a:pt x="351" y="19"/>
                    </a:cubicBezTo>
                    <a:cubicBezTo>
                      <a:pt x="350" y="19"/>
                      <a:pt x="349" y="19"/>
                      <a:pt x="349" y="20"/>
                    </a:cubicBezTo>
                    <a:cubicBezTo>
                      <a:pt x="350" y="20"/>
                      <a:pt x="350" y="21"/>
                      <a:pt x="351" y="20"/>
                    </a:cubicBezTo>
                    <a:cubicBezTo>
                      <a:pt x="351" y="22"/>
                      <a:pt x="351" y="22"/>
                      <a:pt x="350" y="23"/>
                    </a:cubicBezTo>
                    <a:close/>
                    <a:moveTo>
                      <a:pt x="354" y="15"/>
                    </a:moveTo>
                    <a:cubicBezTo>
                      <a:pt x="354" y="13"/>
                      <a:pt x="351" y="15"/>
                      <a:pt x="352" y="13"/>
                    </a:cubicBezTo>
                    <a:cubicBezTo>
                      <a:pt x="352" y="13"/>
                      <a:pt x="353" y="13"/>
                      <a:pt x="353" y="13"/>
                    </a:cubicBezTo>
                    <a:cubicBezTo>
                      <a:pt x="353" y="13"/>
                      <a:pt x="353" y="13"/>
                      <a:pt x="353" y="14"/>
                    </a:cubicBezTo>
                    <a:cubicBezTo>
                      <a:pt x="354" y="14"/>
                      <a:pt x="354" y="14"/>
                      <a:pt x="354" y="14"/>
                    </a:cubicBezTo>
                    <a:cubicBezTo>
                      <a:pt x="354" y="14"/>
                      <a:pt x="354" y="14"/>
                      <a:pt x="354" y="15"/>
                    </a:cubicBezTo>
                    <a:cubicBezTo>
                      <a:pt x="354" y="15"/>
                      <a:pt x="354" y="15"/>
                      <a:pt x="354" y="15"/>
                    </a:cubicBezTo>
                    <a:cubicBezTo>
                      <a:pt x="354" y="15"/>
                      <a:pt x="354" y="15"/>
                      <a:pt x="354" y="15"/>
                    </a:cubicBezTo>
                    <a:close/>
                    <a:moveTo>
                      <a:pt x="356" y="11"/>
                    </a:moveTo>
                    <a:cubicBezTo>
                      <a:pt x="356" y="9"/>
                      <a:pt x="357" y="11"/>
                      <a:pt x="358" y="11"/>
                    </a:cubicBezTo>
                    <a:cubicBezTo>
                      <a:pt x="357" y="13"/>
                      <a:pt x="356" y="11"/>
                      <a:pt x="356" y="11"/>
                    </a:cubicBezTo>
                    <a:close/>
                    <a:moveTo>
                      <a:pt x="357" y="20"/>
                    </a:moveTo>
                    <a:cubicBezTo>
                      <a:pt x="357" y="21"/>
                      <a:pt x="356" y="21"/>
                      <a:pt x="355" y="21"/>
                    </a:cubicBezTo>
                    <a:cubicBezTo>
                      <a:pt x="356" y="22"/>
                      <a:pt x="355" y="22"/>
                      <a:pt x="355" y="23"/>
                    </a:cubicBezTo>
                    <a:cubicBezTo>
                      <a:pt x="356" y="23"/>
                      <a:pt x="356" y="23"/>
                      <a:pt x="356" y="23"/>
                    </a:cubicBezTo>
                    <a:cubicBezTo>
                      <a:pt x="357" y="23"/>
                      <a:pt x="356" y="24"/>
                      <a:pt x="356" y="24"/>
                    </a:cubicBezTo>
                    <a:cubicBezTo>
                      <a:pt x="355" y="24"/>
                      <a:pt x="355" y="23"/>
                      <a:pt x="354" y="23"/>
                    </a:cubicBezTo>
                    <a:cubicBezTo>
                      <a:pt x="352" y="23"/>
                      <a:pt x="352" y="23"/>
                      <a:pt x="352" y="22"/>
                    </a:cubicBezTo>
                    <a:cubicBezTo>
                      <a:pt x="353" y="21"/>
                      <a:pt x="355" y="23"/>
                      <a:pt x="355" y="20"/>
                    </a:cubicBezTo>
                    <a:cubicBezTo>
                      <a:pt x="355" y="18"/>
                      <a:pt x="353" y="20"/>
                      <a:pt x="353" y="19"/>
                    </a:cubicBezTo>
                    <a:cubicBezTo>
                      <a:pt x="354" y="19"/>
                      <a:pt x="353" y="17"/>
                      <a:pt x="353" y="17"/>
                    </a:cubicBezTo>
                    <a:cubicBezTo>
                      <a:pt x="354" y="17"/>
                      <a:pt x="354" y="16"/>
                      <a:pt x="356" y="16"/>
                    </a:cubicBezTo>
                    <a:cubicBezTo>
                      <a:pt x="356" y="15"/>
                      <a:pt x="357" y="15"/>
                      <a:pt x="358" y="15"/>
                    </a:cubicBezTo>
                    <a:cubicBezTo>
                      <a:pt x="359" y="17"/>
                      <a:pt x="357" y="16"/>
                      <a:pt x="357" y="17"/>
                    </a:cubicBezTo>
                    <a:cubicBezTo>
                      <a:pt x="357" y="18"/>
                      <a:pt x="358" y="18"/>
                      <a:pt x="358" y="18"/>
                    </a:cubicBezTo>
                    <a:cubicBezTo>
                      <a:pt x="358" y="19"/>
                      <a:pt x="357" y="19"/>
                      <a:pt x="357" y="20"/>
                    </a:cubicBezTo>
                    <a:close/>
                    <a:moveTo>
                      <a:pt x="359" y="21"/>
                    </a:moveTo>
                    <a:cubicBezTo>
                      <a:pt x="359" y="21"/>
                      <a:pt x="359" y="22"/>
                      <a:pt x="358" y="22"/>
                    </a:cubicBezTo>
                    <a:cubicBezTo>
                      <a:pt x="357" y="21"/>
                      <a:pt x="359" y="19"/>
                      <a:pt x="361" y="20"/>
                    </a:cubicBezTo>
                    <a:cubicBezTo>
                      <a:pt x="361" y="21"/>
                      <a:pt x="361" y="21"/>
                      <a:pt x="361" y="22"/>
                    </a:cubicBezTo>
                    <a:cubicBezTo>
                      <a:pt x="359" y="22"/>
                      <a:pt x="360" y="21"/>
                      <a:pt x="359" y="21"/>
                    </a:cubicBezTo>
                    <a:close/>
                    <a:moveTo>
                      <a:pt x="360" y="12"/>
                    </a:moveTo>
                    <a:cubicBezTo>
                      <a:pt x="360" y="12"/>
                      <a:pt x="359" y="12"/>
                      <a:pt x="359" y="11"/>
                    </a:cubicBezTo>
                    <a:cubicBezTo>
                      <a:pt x="360" y="11"/>
                      <a:pt x="360" y="11"/>
                      <a:pt x="360" y="12"/>
                    </a:cubicBezTo>
                    <a:cubicBezTo>
                      <a:pt x="360" y="12"/>
                      <a:pt x="360" y="12"/>
                      <a:pt x="360" y="12"/>
                    </a:cubicBezTo>
                    <a:close/>
                    <a:moveTo>
                      <a:pt x="359" y="25"/>
                    </a:moveTo>
                    <a:cubicBezTo>
                      <a:pt x="360" y="25"/>
                      <a:pt x="361" y="25"/>
                      <a:pt x="361" y="26"/>
                    </a:cubicBezTo>
                    <a:cubicBezTo>
                      <a:pt x="360" y="26"/>
                      <a:pt x="359" y="25"/>
                      <a:pt x="359" y="25"/>
                    </a:cubicBezTo>
                    <a:close/>
                    <a:moveTo>
                      <a:pt x="362" y="23"/>
                    </a:moveTo>
                    <a:cubicBezTo>
                      <a:pt x="362" y="23"/>
                      <a:pt x="361" y="22"/>
                      <a:pt x="361" y="22"/>
                    </a:cubicBezTo>
                    <a:cubicBezTo>
                      <a:pt x="361" y="22"/>
                      <a:pt x="362" y="22"/>
                      <a:pt x="362" y="22"/>
                    </a:cubicBezTo>
                    <a:cubicBezTo>
                      <a:pt x="362" y="22"/>
                      <a:pt x="362" y="23"/>
                      <a:pt x="362" y="23"/>
                    </a:cubicBezTo>
                    <a:cubicBezTo>
                      <a:pt x="362" y="23"/>
                      <a:pt x="362" y="23"/>
                      <a:pt x="362" y="23"/>
                    </a:cubicBezTo>
                    <a:close/>
                    <a:moveTo>
                      <a:pt x="365" y="19"/>
                    </a:moveTo>
                    <a:cubicBezTo>
                      <a:pt x="365" y="19"/>
                      <a:pt x="363" y="19"/>
                      <a:pt x="364" y="20"/>
                    </a:cubicBezTo>
                    <a:cubicBezTo>
                      <a:pt x="363" y="20"/>
                      <a:pt x="363" y="20"/>
                      <a:pt x="362" y="20"/>
                    </a:cubicBezTo>
                    <a:cubicBezTo>
                      <a:pt x="362" y="19"/>
                      <a:pt x="362" y="19"/>
                      <a:pt x="362" y="19"/>
                    </a:cubicBezTo>
                    <a:cubicBezTo>
                      <a:pt x="363" y="19"/>
                      <a:pt x="363" y="18"/>
                      <a:pt x="363" y="18"/>
                    </a:cubicBezTo>
                    <a:cubicBezTo>
                      <a:pt x="364" y="18"/>
                      <a:pt x="365" y="18"/>
                      <a:pt x="365" y="17"/>
                    </a:cubicBezTo>
                    <a:cubicBezTo>
                      <a:pt x="365" y="17"/>
                      <a:pt x="364" y="17"/>
                      <a:pt x="364" y="17"/>
                    </a:cubicBezTo>
                    <a:cubicBezTo>
                      <a:pt x="364" y="16"/>
                      <a:pt x="365" y="15"/>
                      <a:pt x="365" y="16"/>
                    </a:cubicBezTo>
                    <a:cubicBezTo>
                      <a:pt x="363" y="17"/>
                      <a:pt x="366" y="17"/>
                      <a:pt x="366" y="18"/>
                    </a:cubicBezTo>
                    <a:cubicBezTo>
                      <a:pt x="364" y="17"/>
                      <a:pt x="365" y="19"/>
                      <a:pt x="365" y="19"/>
                    </a:cubicBezTo>
                    <a:close/>
                    <a:moveTo>
                      <a:pt x="366" y="12"/>
                    </a:moveTo>
                    <a:cubicBezTo>
                      <a:pt x="367" y="13"/>
                      <a:pt x="366" y="13"/>
                      <a:pt x="366" y="14"/>
                    </a:cubicBezTo>
                    <a:cubicBezTo>
                      <a:pt x="365" y="14"/>
                      <a:pt x="364" y="14"/>
                      <a:pt x="364" y="15"/>
                    </a:cubicBezTo>
                    <a:cubicBezTo>
                      <a:pt x="362" y="14"/>
                      <a:pt x="365" y="14"/>
                      <a:pt x="365" y="14"/>
                    </a:cubicBezTo>
                    <a:cubicBezTo>
                      <a:pt x="365" y="13"/>
                      <a:pt x="365" y="13"/>
                      <a:pt x="365" y="12"/>
                    </a:cubicBezTo>
                    <a:cubicBezTo>
                      <a:pt x="365" y="12"/>
                      <a:pt x="365" y="12"/>
                      <a:pt x="365" y="12"/>
                    </a:cubicBezTo>
                    <a:cubicBezTo>
                      <a:pt x="365" y="12"/>
                      <a:pt x="365" y="12"/>
                      <a:pt x="365" y="12"/>
                    </a:cubicBezTo>
                    <a:cubicBezTo>
                      <a:pt x="365" y="12"/>
                      <a:pt x="365" y="12"/>
                      <a:pt x="365" y="12"/>
                    </a:cubicBezTo>
                    <a:cubicBezTo>
                      <a:pt x="365" y="12"/>
                      <a:pt x="366" y="11"/>
                      <a:pt x="367" y="11"/>
                    </a:cubicBezTo>
                    <a:cubicBezTo>
                      <a:pt x="367" y="11"/>
                      <a:pt x="367" y="11"/>
                      <a:pt x="367" y="12"/>
                    </a:cubicBezTo>
                    <a:cubicBezTo>
                      <a:pt x="367" y="12"/>
                      <a:pt x="366" y="12"/>
                      <a:pt x="366" y="12"/>
                    </a:cubicBezTo>
                    <a:close/>
                    <a:moveTo>
                      <a:pt x="367" y="11"/>
                    </a:moveTo>
                    <a:cubicBezTo>
                      <a:pt x="367" y="10"/>
                      <a:pt x="367" y="10"/>
                      <a:pt x="366" y="10"/>
                    </a:cubicBezTo>
                    <a:cubicBezTo>
                      <a:pt x="366" y="9"/>
                      <a:pt x="366" y="8"/>
                      <a:pt x="366" y="8"/>
                    </a:cubicBezTo>
                    <a:cubicBezTo>
                      <a:pt x="366" y="8"/>
                      <a:pt x="366" y="8"/>
                      <a:pt x="366" y="7"/>
                    </a:cubicBezTo>
                    <a:cubicBezTo>
                      <a:pt x="366" y="7"/>
                      <a:pt x="365" y="7"/>
                      <a:pt x="365" y="7"/>
                    </a:cubicBezTo>
                    <a:cubicBezTo>
                      <a:pt x="365" y="7"/>
                      <a:pt x="366" y="7"/>
                      <a:pt x="366" y="7"/>
                    </a:cubicBezTo>
                    <a:cubicBezTo>
                      <a:pt x="367" y="7"/>
                      <a:pt x="367" y="7"/>
                      <a:pt x="367" y="7"/>
                    </a:cubicBezTo>
                    <a:cubicBezTo>
                      <a:pt x="367" y="7"/>
                      <a:pt x="367" y="7"/>
                      <a:pt x="367" y="7"/>
                    </a:cubicBezTo>
                    <a:cubicBezTo>
                      <a:pt x="368" y="8"/>
                      <a:pt x="367" y="10"/>
                      <a:pt x="368" y="10"/>
                    </a:cubicBezTo>
                    <a:cubicBezTo>
                      <a:pt x="368" y="10"/>
                      <a:pt x="369" y="9"/>
                      <a:pt x="368" y="9"/>
                    </a:cubicBezTo>
                    <a:cubicBezTo>
                      <a:pt x="369" y="9"/>
                      <a:pt x="370" y="8"/>
                      <a:pt x="369" y="7"/>
                    </a:cubicBezTo>
                    <a:cubicBezTo>
                      <a:pt x="369" y="7"/>
                      <a:pt x="370" y="7"/>
                      <a:pt x="370" y="7"/>
                    </a:cubicBezTo>
                    <a:cubicBezTo>
                      <a:pt x="369" y="8"/>
                      <a:pt x="369" y="10"/>
                      <a:pt x="368" y="11"/>
                    </a:cubicBezTo>
                    <a:cubicBezTo>
                      <a:pt x="369" y="11"/>
                      <a:pt x="369" y="12"/>
                      <a:pt x="370" y="13"/>
                    </a:cubicBezTo>
                    <a:cubicBezTo>
                      <a:pt x="370" y="13"/>
                      <a:pt x="370" y="13"/>
                      <a:pt x="369" y="13"/>
                    </a:cubicBezTo>
                    <a:cubicBezTo>
                      <a:pt x="369" y="13"/>
                      <a:pt x="369" y="13"/>
                      <a:pt x="369" y="13"/>
                    </a:cubicBezTo>
                    <a:cubicBezTo>
                      <a:pt x="369" y="13"/>
                      <a:pt x="368" y="12"/>
                      <a:pt x="368" y="12"/>
                    </a:cubicBezTo>
                    <a:cubicBezTo>
                      <a:pt x="368" y="12"/>
                      <a:pt x="368" y="11"/>
                      <a:pt x="368" y="11"/>
                    </a:cubicBezTo>
                    <a:cubicBezTo>
                      <a:pt x="368" y="11"/>
                      <a:pt x="368" y="11"/>
                      <a:pt x="367" y="11"/>
                    </a:cubicBezTo>
                    <a:close/>
                    <a:moveTo>
                      <a:pt x="369" y="7"/>
                    </a:moveTo>
                    <a:cubicBezTo>
                      <a:pt x="368" y="7"/>
                      <a:pt x="368" y="7"/>
                      <a:pt x="369" y="7"/>
                    </a:cubicBezTo>
                    <a:cubicBezTo>
                      <a:pt x="369" y="7"/>
                      <a:pt x="369" y="7"/>
                      <a:pt x="369" y="7"/>
                    </a:cubicBezTo>
                    <a:close/>
                    <a:moveTo>
                      <a:pt x="381" y="12"/>
                    </a:moveTo>
                    <a:cubicBezTo>
                      <a:pt x="381" y="13"/>
                      <a:pt x="381" y="13"/>
                      <a:pt x="381" y="13"/>
                    </a:cubicBezTo>
                    <a:cubicBezTo>
                      <a:pt x="381" y="13"/>
                      <a:pt x="381" y="14"/>
                      <a:pt x="381" y="14"/>
                    </a:cubicBezTo>
                    <a:cubicBezTo>
                      <a:pt x="380" y="14"/>
                      <a:pt x="380" y="14"/>
                      <a:pt x="379" y="14"/>
                    </a:cubicBezTo>
                    <a:cubicBezTo>
                      <a:pt x="379" y="13"/>
                      <a:pt x="380" y="13"/>
                      <a:pt x="381" y="12"/>
                    </a:cubicBezTo>
                    <a:close/>
                    <a:moveTo>
                      <a:pt x="382" y="11"/>
                    </a:moveTo>
                    <a:cubicBezTo>
                      <a:pt x="381" y="11"/>
                      <a:pt x="382" y="11"/>
                      <a:pt x="382" y="10"/>
                    </a:cubicBezTo>
                    <a:cubicBezTo>
                      <a:pt x="381" y="11"/>
                      <a:pt x="381" y="11"/>
                      <a:pt x="381" y="10"/>
                    </a:cubicBezTo>
                    <a:cubicBezTo>
                      <a:pt x="382" y="10"/>
                      <a:pt x="382" y="10"/>
                      <a:pt x="383" y="9"/>
                    </a:cubicBezTo>
                    <a:cubicBezTo>
                      <a:pt x="383" y="10"/>
                      <a:pt x="382" y="11"/>
                      <a:pt x="382" y="11"/>
                    </a:cubicBezTo>
                    <a:close/>
                    <a:moveTo>
                      <a:pt x="372" y="10"/>
                    </a:moveTo>
                    <a:cubicBezTo>
                      <a:pt x="372" y="10"/>
                      <a:pt x="372" y="12"/>
                      <a:pt x="373" y="12"/>
                    </a:cubicBezTo>
                    <a:cubicBezTo>
                      <a:pt x="373" y="13"/>
                      <a:pt x="371" y="12"/>
                      <a:pt x="372" y="10"/>
                    </a:cubicBezTo>
                    <a:close/>
                    <a:moveTo>
                      <a:pt x="372" y="7"/>
                    </a:moveTo>
                    <a:cubicBezTo>
                      <a:pt x="372" y="7"/>
                      <a:pt x="372" y="7"/>
                      <a:pt x="372" y="7"/>
                    </a:cubicBezTo>
                    <a:cubicBezTo>
                      <a:pt x="372" y="7"/>
                      <a:pt x="372" y="8"/>
                      <a:pt x="372" y="8"/>
                    </a:cubicBezTo>
                    <a:cubicBezTo>
                      <a:pt x="372" y="8"/>
                      <a:pt x="372" y="8"/>
                      <a:pt x="372" y="7"/>
                    </a:cubicBezTo>
                    <a:close/>
                    <a:moveTo>
                      <a:pt x="368" y="14"/>
                    </a:moveTo>
                    <a:cubicBezTo>
                      <a:pt x="369" y="14"/>
                      <a:pt x="370" y="14"/>
                      <a:pt x="369" y="15"/>
                    </a:cubicBezTo>
                    <a:cubicBezTo>
                      <a:pt x="368" y="15"/>
                      <a:pt x="368" y="15"/>
                      <a:pt x="368" y="14"/>
                    </a:cubicBezTo>
                    <a:close/>
                    <a:moveTo>
                      <a:pt x="371" y="22"/>
                    </a:moveTo>
                    <a:cubicBezTo>
                      <a:pt x="371" y="22"/>
                      <a:pt x="371" y="22"/>
                      <a:pt x="371" y="21"/>
                    </a:cubicBezTo>
                    <a:cubicBezTo>
                      <a:pt x="372" y="20"/>
                      <a:pt x="373" y="23"/>
                      <a:pt x="371" y="22"/>
                    </a:cubicBezTo>
                    <a:close/>
                    <a:moveTo>
                      <a:pt x="371" y="20"/>
                    </a:moveTo>
                    <a:cubicBezTo>
                      <a:pt x="371" y="20"/>
                      <a:pt x="371" y="20"/>
                      <a:pt x="371" y="20"/>
                    </a:cubicBezTo>
                    <a:cubicBezTo>
                      <a:pt x="370" y="20"/>
                      <a:pt x="370" y="20"/>
                      <a:pt x="370" y="20"/>
                    </a:cubicBezTo>
                    <a:cubicBezTo>
                      <a:pt x="371" y="19"/>
                      <a:pt x="371" y="17"/>
                      <a:pt x="371" y="17"/>
                    </a:cubicBezTo>
                    <a:cubicBezTo>
                      <a:pt x="370" y="17"/>
                      <a:pt x="370" y="18"/>
                      <a:pt x="370" y="19"/>
                    </a:cubicBezTo>
                    <a:cubicBezTo>
                      <a:pt x="370" y="19"/>
                      <a:pt x="369" y="18"/>
                      <a:pt x="369" y="18"/>
                    </a:cubicBezTo>
                    <a:cubicBezTo>
                      <a:pt x="369" y="18"/>
                      <a:pt x="370" y="17"/>
                      <a:pt x="370" y="17"/>
                    </a:cubicBezTo>
                    <a:cubicBezTo>
                      <a:pt x="371" y="16"/>
                      <a:pt x="372" y="17"/>
                      <a:pt x="373" y="17"/>
                    </a:cubicBezTo>
                    <a:cubicBezTo>
                      <a:pt x="374" y="18"/>
                      <a:pt x="373" y="19"/>
                      <a:pt x="374" y="19"/>
                    </a:cubicBezTo>
                    <a:cubicBezTo>
                      <a:pt x="374" y="20"/>
                      <a:pt x="375" y="19"/>
                      <a:pt x="375" y="20"/>
                    </a:cubicBezTo>
                    <a:cubicBezTo>
                      <a:pt x="373" y="20"/>
                      <a:pt x="372" y="21"/>
                      <a:pt x="371" y="20"/>
                    </a:cubicBezTo>
                    <a:close/>
                    <a:moveTo>
                      <a:pt x="376" y="19"/>
                    </a:moveTo>
                    <a:cubicBezTo>
                      <a:pt x="378" y="19"/>
                      <a:pt x="378" y="17"/>
                      <a:pt x="379" y="17"/>
                    </a:cubicBezTo>
                    <a:cubicBezTo>
                      <a:pt x="379" y="17"/>
                      <a:pt x="380" y="17"/>
                      <a:pt x="380" y="18"/>
                    </a:cubicBezTo>
                    <a:cubicBezTo>
                      <a:pt x="380" y="18"/>
                      <a:pt x="380" y="18"/>
                      <a:pt x="380" y="18"/>
                    </a:cubicBezTo>
                    <a:cubicBezTo>
                      <a:pt x="379" y="19"/>
                      <a:pt x="377" y="21"/>
                      <a:pt x="376" y="19"/>
                    </a:cubicBezTo>
                    <a:close/>
                    <a:moveTo>
                      <a:pt x="381" y="16"/>
                    </a:moveTo>
                    <a:cubicBezTo>
                      <a:pt x="381" y="16"/>
                      <a:pt x="381" y="16"/>
                      <a:pt x="380" y="16"/>
                    </a:cubicBezTo>
                    <a:cubicBezTo>
                      <a:pt x="380" y="16"/>
                      <a:pt x="380" y="15"/>
                      <a:pt x="379" y="15"/>
                    </a:cubicBezTo>
                    <a:cubicBezTo>
                      <a:pt x="379" y="15"/>
                      <a:pt x="379" y="15"/>
                      <a:pt x="379" y="15"/>
                    </a:cubicBezTo>
                    <a:cubicBezTo>
                      <a:pt x="379" y="15"/>
                      <a:pt x="380" y="15"/>
                      <a:pt x="380" y="15"/>
                    </a:cubicBezTo>
                    <a:cubicBezTo>
                      <a:pt x="380" y="15"/>
                      <a:pt x="380" y="15"/>
                      <a:pt x="381" y="16"/>
                    </a:cubicBezTo>
                    <a:cubicBezTo>
                      <a:pt x="381" y="16"/>
                      <a:pt x="381" y="15"/>
                      <a:pt x="382" y="16"/>
                    </a:cubicBezTo>
                    <a:cubicBezTo>
                      <a:pt x="381" y="16"/>
                      <a:pt x="381" y="16"/>
                      <a:pt x="381" y="16"/>
                    </a:cubicBezTo>
                    <a:close/>
                    <a:moveTo>
                      <a:pt x="382" y="14"/>
                    </a:moveTo>
                    <a:cubicBezTo>
                      <a:pt x="382" y="14"/>
                      <a:pt x="382" y="14"/>
                      <a:pt x="383" y="14"/>
                    </a:cubicBezTo>
                    <a:cubicBezTo>
                      <a:pt x="383" y="14"/>
                      <a:pt x="383" y="15"/>
                      <a:pt x="383" y="15"/>
                    </a:cubicBezTo>
                    <a:cubicBezTo>
                      <a:pt x="382" y="15"/>
                      <a:pt x="382" y="14"/>
                      <a:pt x="382" y="14"/>
                    </a:cubicBezTo>
                    <a:close/>
                    <a:moveTo>
                      <a:pt x="385" y="12"/>
                    </a:moveTo>
                    <a:cubicBezTo>
                      <a:pt x="385" y="13"/>
                      <a:pt x="385" y="13"/>
                      <a:pt x="385" y="12"/>
                    </a:cubicBezTo>
                    <a:cubicBezTo>
                      <a:pt x="385" y="12"/>
                      <a:pt x="385" y="12"/>
                      <a:pt x="385" y="12"/>
                    </a:cubicBezTo>
                    <a:cubicBezTo>
                      <a:pt x="384" y="12"/>
                      <a:pt x="385" y="12"/>
                      <a:pt x="385" y="12"/>
                    </a:cubicBezTo>
                    <a:close/>
                    <a:moveTo>
                      <a:pt x="383" y="7"/>
                    </a:moveTo>
                    <a:cubicBezTo>
                      <a:pt x="383" y="6"/>
                      <a:pt x="382" y="5"/>
                      <a:pt x="383" y="5"/>
                    </a:cubicBezTo>
                    <a:cubicBezTo>
                      <a:pt x="384" y="5"/>
                      <a:pt x="384" y="6"/>
                      <a:pt x="384" y="6"/>
                    </a:cubicBezTo>
                    <a:cubicBezTo>
                      <a:pt x="384" y="6"/>
                      <a:pt x="383" y="6"/>
                      <a:pt x="383" y="7"/>
                    </a:cubicBezTo>
                    <a:cubicBezTo>
                      <a:pt x="383" y="7"/>
                      <a:pt x="383" y="7"/>
                      <a:pt x="382" y="7"/>
                    </a:cubicBezTo>
                    <a:cubicBezTo>
                      <a:pt x="382" y="8"/>
                      <a:pt x="382" y="8"/>
                      <a:pt x="381" y="7"/>
                    </a:cubicBezTo>
                    <a:cubicBezTo>
                      <a:pt x="382" y="7"/>
                      <a:pt x="382" y="6"/>
                      <a:pt x="383" y="7"/>
                    </a:cubicBezTo>
                    <a:close/>
                    <a:moveTo>
                      <a:pt x="374" y="11"/>
                    </a:moveTo>
                    <a:cubicBezTo>
                      <a:pt x="374" y="11"/>
                      <a:pt x="374" y="11"/>
                      <a:pt x="374" y="11"/>
                    </a:cubicBezTo>
                    <a:cubicBezTo>
                      <a:pt x="374" y="11"/>
                      <a:pt x="374" y="11"/>
                      <a:pt x="374" y="11"/>
                    </a:cubicBezTo>
                    <a:cubicBezTo>
                      <a:pt x="374" y="11"/>
                      <a:pt x="374" y="11"/>
                      <a:pt x="374" y="11"/>
                    </a:cubicBezTo>
                    <a:close/>
                    <a:moveTo>
                      <a:pt x="368" y="6"/>
                    </a:moveTo>
                    <a:cubicBezTo>
                      <a:pt x="368" y="6"/>
                      <a:pt x="368" y="6"/>
                      <a:pt x="368" y="6"/>
                    </a:cubicBezTo>
                    <a:cubicBezTo>
                      <a:pt x="368" y="6"/>
                      <a:pt x="367" y="6"/>
                      <a:pt x="367" y="6"/>
                    </a:cubicBezTo>
                    <a:cubicBezTo>
                      <a:pt x="367" y="6"/>
                      <a:pt x="367" y="6"/>
                      <a:pt x="367" y="6"/>
                    </a:cubicBezTo>
                    <a:cubicBezTo>
                      <a:pt x="367" y="6"/>
                      <a:pt x="367" y="6"/>
                      <a:pt x="368" y="6"/>
                    </a:cubicBezTo>
                    <a:close/>
                    <a:moveTo>
                      <a:pt x="363" y="8"/>
                    </a:moveTo>
                    <a:cubicBezTo>
                      <a:pt x="363" y="9"/>
                      <a:pt x="363" y="9"/>
                      <a:pt x="363" y="9"/>
                    </a:cubicBezTo>
                    <a:cubicBezTo>
                      <a:pt x="363" y="10"/>
                      <a:pt x="362" y="10"/>
                      <a:pt x="362" y="11"/>
                    </a:cubicBezTo>
                    <a:cubicBezTo>
                      <a:pt x="363" y="11"/>
                      <a:pt x="364" y="11"/>
                      <a:pt x="364" y="11"/>
                    </a:cubicBezTo>
                    <a:cubicBezTo>
                      <a:pt x="363" y="11"/>
                      <a:pt x="363" y="12"/>
                      <a:pt x="363" y="13"/>
                    </a:cubicBezTo>
                    <a:cubicBezTo>
                      <a:pt x="362" y="12"/>
                      <a:pt x="362" y="13"/>
                      <a:pt x="362" y="14"/>
                    </a:cubicBezTo>
                    <a:cubicBezTo>
                      <a:pt x="362" y="14"/>
                      <a:pt x="362" y="14"/>
                      <a:pt x="362" y="14"/>
                    </a:cubicBezTo>
                    <a:cubicBezTo>
                      <a:pt x="361" y="13"/>
                      <a:pt x="362" y="13"/>
                      <a:pt x="362" y="12"/>
                    </a:cubicBezTo>
                    <a:cubicBezTo>
                      <a:pt x="362" y="12"/>
                      <a:pt x="362" y="12"/>
                      <a:pt x="362" y="12"/>
                    </a:cubicBezTo>
                    <a:cubicBezTo>
                      <a:pt x="362" y="12"/>
                      <a:pt x="362" y="11"/>
                      <a:pt x="362" y="11"/>
                    </a:cubicBezTo>
                    <a:cubicBezTo>
                      <a:pt x="362" y="11"/>
                      <a:pt x="362" y="11"/>
                      <a:pt x="362" y="11"/>
                    </a:cubicBezTo>
                    <a:cubicBezTo>
                      <a:pt x="362" y="11"/>
                      <a:pt x="362" y="11"/>
                      <a:pt x="362" y="11"/>
                    </a:cubicBezTo>
                    <a:cubicBezTo>
                      <a:pt x="361" y="11"/>
                      <a:pt x="360" y="11"/>
                      <a:pt x="360" y="10"/>
                    </a:cubicBezTo>
                    <a:cubicBezTo>
                      <a:pt x="361" y="10"/>
                      <a:pt x="361" y="8"/>
                      <a:pt x="361" y="7"/>
                    </a:cubicBezTo>
                    <a:cubicBezTo>
                      <a:pt x="361" y="8"/>
                      <a:pt x="362" y="8"/>
                      <a:pt x="363" y="8"/>
                    </a:cubicBezTo>
                    <a:close/>
                    <a:moveTo>
                      <a:pt x="360" y="9"/>
                    </a:moveTo>
                    <a:cubicBezTo>
                      <a:pt x="360" y="10"/>
                      <a:pt x="359" y="10"/>
                      <a:pt x="359" y="10"/>
                    </a:cubicBezTo>
                    <a:cubicBezTo>
                      <a:pt x="359" y="10"/>
                      <a:pt x="359" y="10"/>
                      <a:pt x="360" y="9"/>
                    </a:cubicBezTo>
                    <a:cubicBezTo>
                      <a:pt x="359" y="9"/>
                      <a:pt x="358" y="9"/>
                      <a:pt x="358" y="9"/>
                    </a:cubicBezTo>
                    <a:cubicBezTo>
                      <a:pt x="358" y="9"/>
                      <a:pt x="358" y="8"/>
                      <a:pt x="358" y="8"/>
                    </a:cubicBezTo>
                    <a:cubicBezTo>
                      <a:pt x="359" y="9"/>
                      <a:pt x="359" y="8"/>
                      <a:pt x="360" y="9"/>
                    </a:cubicBezTo>
                    <a:close/>
                    <a:moveTo>
                      <a:pt x="351" y="5"/>
                    </a:moveTo>
                    <a:cubicBezTo>
                      <a:pt x="351" y="6"/>
                      <a:pt x="353" y="7"/>
                      <a:pt x="354" y="6"/>
                    </a:cubicBezTo>
                    <a:cubicBezTo>
                      <a:pt x="354" y="6"/>
                      <a:pt x="355" y="7"/>
                      <a:pt x="354" y="8"/>
                    </a:cubicBezTo>
                    <a:cubicBezTo>
                      <a:pt x="354" y="8"/>
                      <a:pt x="354" y="8"/>
                      <a:pt x="354" y="8"/>
                    </a:cubicBezTo>
                    <a:cubicBezTo>
                      <a:pt x="354" y="8"/>
                      <a:pt x="354" y="7"/>
                      <a:pt x="354" y="7"/>
                    </a:cubicBezTo>
                    <a:cubicBezTo>
                      <a:pt x="352" y="7"/>
                      <a:pt x="352" y="6"/>
                      <a:pt x="350" y="6"/>
                    </a:cubicBezTo>
                    <a:cubicBezTo>
                      <a:pt x="350" y="5"/>
                      <a:pt x="350" y="5"/>
                      <a:pt x="351" y="5"/>
                    </a:cubicBezTo>
                    <a:close/>
                    <a:moveTo>
                      <a:pt x="345" y="4"/>
                    </a:moveTo>
                    <a:cubicBezTo>
                      <a:pt x="346" y="4"/>
                      <a:pt x="346" y="4"/>
                      <a:pt x="347" y="4"/>
                    </a:cubicBezTo>
                    <a:cubicBezTo>
                      <a:pt x="347" y="5"/>
                      <a:pt x="345" y="5"/>
                      <a:pt x="345" y="6"/>
                    </a:cubicBezTo>
                    <a:cubicBezTo>
                      <a:pt x="345" y="6"/>
                      <a:pt x="345" y="6"/>
                      <a:pt x="345" y="6"/>
                    </a:cubicBezTo>
                    <a:cubicBezTo>
                      <a:pt x="344" y="6"/>
                      <a:pt x="346" y="5"/>
                      <a:pt x="345" y="4"/>
                    </a:cubicBezTo>
                    <a:close/>
                    <a:moveTo>
                      <a:pt x="343" y="6"/>
                    </a:moveTo>
                    <a:cubicBezTo>
                      <a:pt x="343" y="6"/>
                      <a:pt x="343" y="6"/>
                      <a:pt x="343" y="7"/>
                    </a:cubicBezTo>
                    <a:cubicBezTo>
                      <a:pt x="343" y="7"/>
                      <a:pt x="343" y="7"/>
                      <a:pt x="343" y="7"/>
                    </a:cubicBezTo>
                    <a:cubicBezTo>
                      <a:pt x="343" y="7"/>
                      <a:pt x="343" y="7"/>
                      <a:pt x="343" y="7"/>
                    </a:cubicBezTo>
                    <a:cubicBezTo>
                      <a:pt x="343" y="7"/>
                      <a:pt x="344" y="7"/>
                      <a:pt x="344" y="7"/>
                    </a:cubicBezTo>
                    <a:cubicBezTo>
                      <a:pt x="344" y="8"/>
                      <a:pt x="345" y="8"/>
                      <a:pt x="345" y="9"/>
                    </a:cubicBezTo>
                    <a:cubicBezTo>
                      <a:pt x="345" y="10"/>
                      <a:pt x="344" y="8"/>
                      <a:pt x="344" y="8"/>
                    </a:cubicBezTo>
                    <a:cubicBezTo>
                      <a:pt x="343" y="8"/>
                      <a:pt x="343" y="8"/>
                      <a:pt x="343" y="8"/>
                    </a:cubicBezTo>
                    <a:cubicBezTo>
                      <a:pt x="343" y="8"/>
                      <a:pt x="343" y="8"/>
                      <a:pt x="343" y="7"/>
                    </a:cubicBezTo>
                    <a:cubicBezTo>
                      <a:pt x="342" y="7"/>
                      <a:pt x="342" y="8"/>
                      <a:pt x="341" y="7"/>
                    </a:cubicBezTo>
                    <a:cubicBezTo>
                      <a:pt x="342" y="6"/>
                      <a:pt x="343" y="6"/>
                      <a:pt x="343" y="6"/>
                    </a:cubicBezTo>
                    <a:close/>
                    <a:moveTo>
                      <a:pt x="340" y="9"/>
                    </a:moveTo>
                    <a:cubicBezTo>
                      <a:pt x="340" y="9"/>
                      <a:pt x="340" y="9"/>
                      <a:pt x="341" y="9"/>
                    </a:cubicBezTo>
                    <a:cubicBezTo>
                      <a:pt x="341" y="9"/>
                      <a:pt x="340" y="10"/>
                      <a:pt x="340" y="10"/>
                    </a:cubicBezTo>
                    <a:cubicBezTo>
                      <a:pt x="340" y="10"/>
                      <a:pt x="339" y="10"/>
                      <a:pt x="339" y="10"/>
                    </a:cubicBezTo>
                    <a:cubicBezTo>
                      <a:pt x="338" y="9"/>
                      <a:pt x="340" y="9"/>
                      <a:pt x="340" y="9"/>
                    </a:cubicBezTo>
                    <a:close/>
                    <a:moveTo>
                      <a:pt x="340" y="11"/>
                    </a:moveTo>
                    <a:cubicBezTo>
                      <a:pt x="339" y="11"/>
                      <a:pt x="339" y="12"/>
                      <a:pt x="339" y="12"/>
                    </a:cubicBezTo>
                    <a:cubicBezTo>
                      <a:pt x="339" y="12"/>
                      <a:pt x="338" y="12"/>
                      <a:pt x="338" y="12"/>
                    </a:cubicBezTo>
                    <a:cubicBezTo>
                      <a:pt x="338" y="12"/>
                      <a:pt x="338" y="11"/>
                      <a:pt x="338" y="11"/>
                    </a:cubicBezTo>
                    <a:cubicBezTo>
                      <a:pt x="338" y="10"/>
                      <a:pt x="339" y="10"/>
                      <a:pt x="340" y="11"/>
                    </a:cubicBezTo>
                    <a:close/>
                    <a:moveTo>
                      <a:pt x="337" y="8"/>
                    </a:moveTo>
                    <a:cubicBezTo>
                      <a:pt x="337" y="8"/>
                      <a:pt x="337" y="8"/>
                      <a:pt x="336" y="8"/>
                    </a:cubicBezTo>
                    <a:cubicBezTo>
                      <a:pt x="336" y="8"/>
                      <a:pt x="336" y="8"/>
                      <a:pt x="335" y="7"/>
                    </a:cubicBezTo>
                    <a:cubicBezTo>
                      <a:pt x="336" y="7"/>
                      <a:pt x="336" y="8"/>
                      <a:pt x="337" y="8"/>
                    </a:cubicBezTo>
                    <a:close/>
                    <a:moveTo>
                      <a:pt x="334" y="13"/>
                    </a:moveTo>
                    <a:cubicBezTo>
                      <a:pt x="335" y="13"/>
                      <a:pt x="335" y="14"/>
                      <a:pt x="336" y="14"/>
                    </a:cubicBezTo>
                    <a:cubicBezTo>
                      <a:pt x="336" y="14"/>
                      <a:pt x="336" y="13"/>
                      <a:pt x="336" y="12"/>
                    </a:cubicBezTo>
                    <a:cubicBezTo>
                      <a:pt x="336" y="13"/>
                      <a:pt x="336" y="13"/>
                      <a:pt x="337" y="13"/>
                    </a:cubicBezTo>
                    <a:cubicBezTo>
                      <a:pt x="337" y="13"/>
                      <a:pt x="337" y="13"/>
                      <a:pt x="337" y="14"/>
                    </a:cubicBezTo>
                    <a:cubicBezTo>
                      <a:pt x="337" y="14"/>
                      <a:pt x="337" y="14"/>
                      <a:pt x="337" y="14"/>
                    </a:cubicBezTo>
                    <a:cubicBezTo>
                      <a:pt x="337" y="14"/>
                      <a:pt x="337" y="14"/>
                      <a:pt x="337" y="15"/>
                    </a:cubicBezTo>
                    <a:cubicBezTo>
                      <a:pt x="337" y="16"/>
                      <a:pt x="336" y="16"/>
                      <a:pt x="336" y="17"/>
                    </a:cubicBezTo>
                    <a:cubicBezTo>
                      <a:pt x="336" y="16"/>
                      <a:pt x="336" y="15"/>
                      <a:pt x="335" y="15"/>
                    </a:cubicBezTo>
                    <a:cubicBezTo>
                      <a:pt x="335" y="15"/>
                      <a:pt x="335" y="15"/>
                      <a:pt x="335" y="15"/>
                    </a:cubicBezTo>
                    <a:cubicBezTo>
                      <a:pt x="335" y="15"/>
                      <a:pt x="335" y="15"/>
                      <a:pt x="335" y="15"/>
                    </a:cubicBezTo>
                    <a:cubicBezTo>
                      <a:pt x="334" y="15"/>
                      <a:pt x="334" y="15"/>
                      <a:pt x="333" y="15"/>
                    </a:cubicBezTo>
                    <a:cubicBezTo>
                      <a:pt x="333" y="15"/>
                      <a:pt x="333" y="14"/>
                      <a:pt x="333" y="14"/>
                    </a:cubicBezTo>
                    <a:cubicBezTo>
                      <a:pt x="334" y="14"/>
                      <a:pt x="334" y="13"/>
                      <a:pt x="334" y="13"/>
                    </a:cubicBezTo>
                    <a:close/>
                    <a:moveTo>
                      <a:pt x="333" y="13"/>
                    </a:moveTo>
                    <a:cubicBezTo>
                      <a:pt x="333" y="13"/>
                      <a:pt x="333" y="13"/>
                      <a:pt x="333" y="13"/>
                    </a:cubicBezTo>
                    <a:cubicBezTo>
                      <a:pt x="333" y="13"/>
                      <a:pt x="333" y="13"/>
                      <a:pt x="333" y="13"/>
                    </a:cubicBezTo>
                    <a:close/>
                    <a:moveTo>
                      <a:pt x="326" y="9"/>
                    </a:moveTo>
                    <a:cubicBezTo>
                      <a:pt x="327" y="10"/>
                      <a:pt x="327" y="10"/>
                      <a:pt x="327" y="10"/>
                    </a:cubicBezTo>
                    <a:cubicBezTo>
                      <a:pt x="327" y="10"/>
                      <a:pt x="327" y="10"/>
                      <a:pt x="326" y="10"/>
                    </a:cubicBezTo>
                    <a:cubicBezTo>
                      <a:pt x="326" y="10"/>
                      <a:pt x="326" y="10"/>
                      <a:pt x="326" y="9"/>
                    </a:cubicBezTo>
                    <a:close/>
                    <a:moveTo>
                      <a:pt x="330" y="12"/>
                    </a:moveTo>
                    <a:cubicBezTo>
                      <a:pt x="330" y="12"/>
                      <a:pt x="330" y="12"/>
                      <a:pt x="330" y="12"/>
                    </a:cubicBezTo>
                    <a:cubicBezTo>
                      <a:pt x="330" y="12"/>
                      <a:pt x="330" y="12"/>
                      <a:pt x="330" y="12"/>
                    </a:cubicBezTo>
                    <a:cubicBezTo>
                      <a:pt x="330" y="12"/>
                      <a:pt x="330" y="12"/>
                      <a:pt x="330" y="12"/>
                    </a:cubicBezTo>
                    <a:close/>
                    <a:moveTo>
                      <a:pt x="318" y="7"/>
                    </a:moveTo>
                    <a:cubicBezTo>
                      <a:pt x="318" y="7"/>
                      <a:pt x="318" y="7"/>
                      <a:pt x="318" y="7"/>
                    </a:cubicBezTo>
                    <a:cubicBezTo>
                      <a:pt x="319" y="7"/>
                      <a:pt x="319" y="8"/>
                      <a:pt x="319" y="8"/>
                    </a:cubicBezTo>
                    <a:cubicBezTo>
                      <a:pt x="319" y="8"/>
                      <a:pt x="318" y="9"/>
                      <a:pt x="317" y="8"/>
                    </a:cubicBezTo>
                    <a:cubicBezTo>
                      <a:pt x="317" y="8"/>
                      <a:pt x="318" y="8"/>
                      <a:pt x="318" y="7"/>
                    </a:cubicBezTo>
                    <a:close/>
                    <a:moveTo>
                      <a:pt x="319" y="10"/>
                    </a:moveTo>
                    <a:cubicBezTo>
                      <a:pt x="318" y="8"/>
                      <a:pt x="320" y="11"/>
                      <a:pt x="320" y="9"/>
                    </a:cubicBezTo>
                    <a:cubicBezTo>
                      <a:pt x="320" y="10"/>
                      <a:pt x="321" y="10"/>
                      <a:pt x="321" y="10"/>
                    </a:cubicBezTo>
                    <a:cubicBezTo>
                      <a:pt x="320" y="9"/>
                      <a:pt x="319" y="11"/>
                      <a:pt x="319" y="10"/>
                    </a:cubicBezTo>
                    <a:cubicBezTo>
                      <a:pt x="319" y="11"/>
                      <a:pt x="319" y="11"/>
                      <a:pt x="320" y="12"/>
                    </a:cubicBezTo>
                    <a:cubicBezTo>
                      <a:pt x="320" y="12"/>
                      <a:pt x="321" y="13"/>
                      <a:pt x="321" y="13"/>
                    </a:cubicBezTo>
                    <a:cubicBezTo>
                      <a:pt x="321" y="13"/>
                      <a:pt x="321" y="13"/>
                      <a:pt x="321" y="13"/>
                    </a:cubicBezTo>
                    <a:cubicBezTo>
                      <a:pt x="322" y="13"/>
                      <a:pt x="322" y="13"/>
                      <a:pt x="322" y="14"/>
                    </a:cubicBezTo>
                    <a:cubicBezTo>
                      <a:pt x="323" y="14"/>
                      <a:pt x="323" y="13"/>
                      <a:pt x="324" y="13"/>
                    </a:cubicBezTo>
                    <a:cubicBezTo>
                      <a:pt x="324" y="13"/>
                      <a:pt x="324" y="13"/>
                      <a:pt x="324" y="14"/>
                    </a:cubicBezTo>
                    <a:cubicBezTo>
                      <a:pt x="324" y="14"/>
                      <a:pt x="324" y="14"/>
                      <a:pt x="324" y="14"/>
                    </a:cubicBezTo>
                    <a:cubicBezTo>
                      <a:pt x="325" y="14"/>
                      <a:pt x="325" y="14"/>
                      <a:pt x="325" y="14"/>
                    </a:cubicBezTo>
                    <a:cubicBezTo>
                      <a:pt x="325" y="14"/>
                      <a:pt x="325" y="15"/>
                      <a:pt x="325" y="15"/>
                    </a:cubicBezTo>
                    <a:cubicBezTo>
                      <a:pt x="325" y="15"/>
                      <a:pt x="326" y="15"/>
                      <a:pt x="326" y="15"/>
                    </a:cubicBezTo>
                    <a:cubicBezTo>
                      <a:pt x="327" y="15"/>
                      <a:pt x="327" y="16"/>
                      <a:pt x="328" y="16"/>
                    </a:cubicBezTo>
                    <a:cubicBezTo>
                      <a:pt x="328" y="16"/>
                      <a:pt x="328" y="16"/>
                      <a:pt x="328" y="16"/>
                    </a:cubicBezTo>
                    <a:cubicBezTo>
                      <a:pt x="328" y="16"/>
                      <a:pt x="329" y="16"/>
                      <a:pt x="329" y="16"/>
                    </a:cubicBezTo>
                    <a:cubicBezTo>
                      <a:pt x="329" y="16"/>
                      <a:pt x="328" y="18"/>
                      <a:pt x="329" y="17"/>
                    </a:cubicBezTo>
                    <a:cubicBezTo>
                      <a:pt x="329" y="17"/>
                      <a:pt x="329" y="17"/>
                      <a:pt x="329" y="17"/>
                    </a:cubicBezTo>
                    <a:cubicBezTo>
                      <a:pt x="330" y="17"/>
                      <a:pt x="328" y="18"/>
                      <a:pt x="329" y="19"/>
                    </a:cubicBezTo>
                    <a:cubicBezTo>
                      <a:pt x="331" y="19"/>
                      <a:pt x="329" y="20"/>
                      <a:pt x="330" y="20"/>
                    </a:cubicBezTo>
                    <a:cubicBezTo>
                      <a:pt x="331" y="20"/>
                      <a:pt x="332" y="20"/>
                      <a:pt x="333" y="19"/>
                    </a:cubicBezTo>
                    <a:cubicBezTo>
                      <a:pt x="333" y="19"/>
                      <a:pt x="333" y="19"/>
                      <a:pt x="333" y="19"/>
                    </a:cubicBezTo>
                    <a:cubicBezTo>
                      <a:pt x="332" y="19"/>
                      <a:pt x="332" y="20"/>
                      <a:pt x="332" y="21"/>
                    </a:cubicBezTo>
                    <a:cubicBezTo>
                      <a:pt x="332" y="21"/>
                      <a:pt x="333" y="22"/>
                      <a:pt x="333" y="22"/>
                    </a:cubicBezTo>
                    <a:cubicBezTo>
                      <a:pt x="333" y="22"/>
                      <a:pt x="333" y="22"/>
                      <a:pt x="332" y="22"/>
                    </a:cubicBezTo>
                    <a:cubicBezTo>
                      <a:pt x="332" y="22"/>
                      <a:pt x="332" y="22"/>
                      <a:pt x="332" y="21"/>
                    </a:cubicBezTo>
                    <a:cubicBezTo>
                      <a:pt x="330" y="21"/>
                      <a:pt x="331" y="23"/>
                      <a:pt x="332" y="23"/>
                    </a:cubicBezTo>
                    <a:cubicBezTo>
                      <a:pt x="330" y="23"/>
                      <a:pt x="330" y="22"/>
                      <a:pt x="329" y="21"/>
                    </a:cubicBezTo>
                    <a:cubicBezTo>
                      <a:pt x="328" y="21"/>
                      <a:pt x="327" y="22"/>
                      <a:pt x="324" y="22"/>
                    </a:cubicBezTo>
                    <a:cubicBezTo>
                      <a:pt x="323" y="21"/>
                      <a:pt x="324" y="21"/>
                      <a:pt x="324" y="19"/>
                    </a:cubicBezTo>
                    <a:cubicBezTo>
                      <a:pt x="323" y="19"/>
                      <a:pt x="323" y="19"/>
                      <a:pt x="323" y="19"/>
                    </a:cubicBezTo>
                    <a:cubicBezTo>
                      <a:pt x="323" y="19"/>
                      <a:pt x="323" y="19"/>
                      <a:pt x="323" y="19"/>
                    </a:cubicBezTo>
                    <a:cubicBezTo>
                      <a:pt x="323" y="18"/>
                      <a:pt x="323" y="18"/>
                      <a:pt x="323" y="17"/>
                    </a:cubicBezTo>
                    <a:cubicBezTo>
                      <a:pt x="323" y="17"/>
                      <a:pt x="324" y="18"/>
                      <a:pt x="324" y="17"/>
                    </a:cubicBezTo>
                    <a:cubicBezTo>
                      <a:pt x="324" y="17"/>
                      <a:pt x="324" y="17"/>
                      <a:pt x="324" y="17"/>
                    </a:cubicBezTo>
                    <a:cubicBezTo>
                      <a:pt x="325" y="17"/>
                      <a:pt x="325" y="17"/>
                      <a:pt x="325" y="17"/>
                    </a:cubicBezTo>
                    <a:cubicBezTo>
                      <a:pt x="326" y="16"/>
                      <a:pt x="326" y="17"/>
                      <a:pt x="326" y="17"/>
                    </a:cubicBezTo>
                    <a:cubicBezTo>
                      <a:pt x="328" y="16"/>
                      <a:pt x="324" y="16"/>
                      <a:pt x="325" y="14"/>
                    </a:cubicBezTo>
                    <a:cubicBezTo>
                      <a:pt x="323" y="15"/>
                      <a:pt x="323" y="16"/>
                      <a:pt x="321" y="16"/>
                    </a:cubicBezTo>
                    <a:cubicBezTo>
                      <a:pt x="320" y="16"/>
                      <a:pt x="320" y="16"/>
                      <a:pt x="320" y="15"/>
                    </a:cubicBezTo>
                    <a:cubicBezTo>
                      <a:pt x="320" y="15"/>
                      <a:pt x="320" y="15"/>
                      <a:pt x="321" y="15"/>
                    </a:cubicBezTo>
                    <a:cubicBezTo>
                      <a:pt x="321" y="13"/>
                      <a:pt x="319" y="13"/>
                      <a:pt x="318" y="12"/>
                    </a:cubicBezTo>
                    <a:cubicBezTo>
                      <a:pt x="318" y="12"/>
                      <a:pt x="318" y="12"/>
                      <a:pt x="318" y="12"/>
                    </a:cubicBezTo>
                    <a:cubicBezTo>
                      <a:pt x="317" y="12"/>
                      <a:pt x="316" y="12"/>
                      <a:pt x="316" y="12"/>
                    </a:cubicBezTo>
                    <a:cubicBezTo>
                      <a:pt x="316" y="12"/>
                      <a:pt x="316" y="12"/>
                      <a:pt x="316" y="12"/>
                    </a:cubicBezTo>
                    <a:cubicBezTo>
                      <a:pt x="316" y="11"/>
                      <a:pt x="316" y="11"/>
                      <a:pt x="316" y="11"/>
                    </a:cubicBezTo>
                    <a:cubicBezTo>
                      <a:pt x="316" y="11"/>
                      <a:pt x="316" y="11"/>
                      <a:pt x="315" y="11"/>
                    </a:cubicBezTo>
                    <a:cubicBezTo>
                      <a:pt x="316" y="10"/>
                      <a:pt x="317" y="10"/>
                      <a:pt x="319" y="10"/>
                    </a:cubicBezTo>
                    <a:close/>
                    <a:moveTo>
                      <a:pt x="311" y="8"/>
                    </a:moveTo>
                    <a:cubicBezTo>
                      <a:pt x="311" y="8"/>
                      <a:pt x="311" y="8"/>
                      <a:pt x="311" y="8"/>
                    </a:cubicBezTo>
                    <a:cubicBezTo>
                      <a:pt x="310" y="8"/>
                      <a:pt x="310" y="8"/>
                      <a:pt x="310" y="7"/>
                    </a:cubicBezTo>
                    <a:cubicBezTo>
                      <a:pt x="311" y="7"/>
                      <a:pt x="311" y="8"/>
                      <a:pt x="311" y="8"/>
                    </a:cubicBezTo>
                    <a:close/>
                    <a:moveTo>
                      <a:pt x="302" y="8"/>
                    </a:moveTo>
                    <a:cubicBezTo>
                      <a:pt x="302" y="8"/>
                      <a:pt x="302" y="8"/>
                      <a:pt x="302" y="8"/>
                    </a:cubicBezTo>
                    <a:cubicBezTo>
                      <a:pt x="301" y="8"/>
                      <a:pt x="302" y="8"/>
                      <a:pt x="302" y="7"/>
                    </a:cubicBezTo>
                    <a:cubicBezTo>
                      <a:pt x="302" y="7"/>
                      <a:pt x="302" y="7"/>
                      <a:pt x="302" y="7"/>
                    </a:cubicBezTo>
                    <a:cubicBezTo>
                      <a:pt x="302" y="8"/>
                      <a:pt x="303" y="8"/>
                      <a:pt x="302" y="8"/>
                    </a:cubicBezTo>
                    <a:close/>
                    <a:moveTo>
                      <a:pt x="291" y="7"/>
                    </a:moveTo>
                    <a:cubicBezTo>
                      <a:pt x="291" y="7"/>
                      <a:pt x="291" y="7"/>
                      <a:pt x="291" y="7"/>
                    </a:cubicBezTo>
                    <a:cubicBezTo>
                      <a:pt x="291" y="8"/>
                      <a:pt x="291" y="8"/>
                      <a:pt x="291" y="8"/>
                    </a:cubicBezTo>
                    <a:cubicBezTo>
                      <a:pt x="291" y="8"/>
                      <a:pt x="291" y="8"/>
                      <a:pt x="291" y="7"/>
                    </a:cubicBezTo>
                    <a:cubicBezTo>
                      <a:pt x="291" y="7"/>
                      <a:pt x="291" y="7"/>
                      <a:pt x="291" y="7"/>
                    </a:cubicBezTo>
                    <a:close/>
                    <a:moveTo>
                      <a:pt x="288" y="10"/>
                    </a:moveTo>
                    <a:cubicBezTo>
                      <a:pt x="288" y="10"/>
                      <a:pt x="288" y="9"/>
                      <a:pt x="288" y="9"/>
                    </a:cubicBezTo>
                    <a:cubicBezTo>
                      <a:pt x="289" y="9"/>
                      <a:pt x="289" y="10"/>
                      <a:pt x="289" y="10"/>
                    </a:cubicBezTo>
                    <a:cubicBezTo>
                      <a:pt x="289" y="10"/>
                      <a:pt x="289" y="10"/>
                      <a:pt x="288" y="10"/>
                    </a:cubicBezTo>
                    <a:close/>
                    <a:moveTo>
                      <a:pt x="289" y="7"/>
                    </a:moveTo>
                    <a:cubicBezTo>
                      <a:pt x="289" y="8"/>
                      <a:pt x="288" y="8"/>
                      <a:pt x="288" y="8"/>
                    </a:cubicBezTo>
                    <a:cubicBezTo>
                      <a:pt x="288" y="8"/>
                      <a:pt x="288" y="8"/>
                      <a:pt x="288" y="7"/>
                    </a:cubicBezTo>
                    <a:cubicBezTo>
                      <a:pt x="287" y="7"/>
                      <a:pt x="287" y="9"/>
                      <a:pt x="286" y="8"/>
                    </a:cubicBezTo>
                    <a:cubicBezTo>
                      <a:pt x="286" y="7"/>
                      <a:pt x="287" y="8"/>
                      <a:pt x="287" y="7"/>
                    </a:cubicBezTo>
                    <a:cubicBezTo>
                      <a:pt x="287" y="7"/>
                      <a:pt x="287" y="7"/>
                      <a:pt x="287" y="6"/>
                    </a:cubicBezTo>
                    <a:cubicBezTo>
                      <a:pt x="287" y="7"/>
                      <a:pt x="288" y="7"/>
                      <a:pt x="289" y="7"/>
                    </a:cubicBezTo>
                    <a:close/>
                    <a:moveTo>
                      <a:pt x="277" y="7"/>
                    </a:moveTo>
                    <a:cubicBezTo>
                      <a:pt x="277" y="7"/>
                      <a:pt x="277" y="7"/>
                      <a:pt x="278" y="7"/>
                    </a:cubicBezTo>
                    <a:cubicBezTo>
                      <a:pt x="278" y="7"/>
                      <a:pt x="278" y="7"/>
                      <a:pt x="278" y="7"/>
                    </a:cubicBezTo>
                    <a:cubicBezTo>
                      <a:pt x="277" y="7"/>
                      <a:pt x="277" y="7"/>
                      <a:pt x="277" y="7"/>
                    </a:cubicBezTo>
                    <a:cubicBezTo>
                      <a:pt x="277" y="7"/>
                      <a:pt x="277" y="7"/>
                      <a:pt x="277" y="7"/>
                    </a:cubicBezTo>
                    <a:close/>
                    <a:moveTo>
                      <a:pt x="265" y="7"/>
                    </a:moveTo>
                    <a:cubicBezTo>
                      <a:pt x="265" y="8"/>
                      <a:pt x="263" y="9"/>
                      <a:pt x="263" y="8"/>
                    </a:cubicBezTo>
                    <a:cubicBezTo>
                      <a:pt x="264" y="8"/>
                      <a:pt x="264" y="6"/>
                      <a:pt x="265" y="7"/>
                    </a:cubicBezTo>
                    <a:close/>
                    <a:moveTo>
                      <a:pt x="251" y="5"/>
                    </a:moveTo>
                    <a:cubicBezTo>
                      <a:pt x="251" y="5"/>
                      <a:pt x="251" y="5"/>
                      <a:pt x="251" y="5"/>
                    </a:cubicBezTo>
                    <a:cubicBezTo>
                      <a:pt x="250" y="5"/>
                      <a:pt x="250" y="5"/>
                      <a:pt x="250" y="5"/>
                    </a:cubicBezTo>
                    <a:cubicBezTo>
                      <a:pt x="250" y="5"/>
                      <a:pt x="250" y="5"/>
                      <a:pt x="250" y="5"/>
                    </a:cubicBezTo>
                    <a:cubicBezTo>
                      <a:pt x="250" y="5"/>
                      <a:pt x="250" y="5"/>
                      <a:pt x="251" y="5"/>
                    </a:cubicBezTo>
                    <a:close/>
                    <a:moveTo>
                      <a:pt x="244" y="7"/>
                    </a:moveTo>
                    <a:cubicBezTo>
                      <a:pt x="244" y="8"/>
                      <a:pt x="244" y="8"/>
                      <a:pt x="243" y="8"/>
                    </a:cubicBezTo>
                    <a:cubicBezTo>
                      <a:pt x="243" y="8"/>
                      <a:pt x="243" y="8"/>
                      <a:pt x="243" y="7"/>
                    </a:cubicBezTo>
                    <a:cubicBezTo>
                      <a:pt x="243" y="7"/>
                      <a:pt x="244" y="8"/>
                      <a:pt x="244" y="7"/>
                    </a:cubicBezTo>
                    <a:close/>
                    <a:moveTo>
                      <a:pt x="240" y="7"/>
                    </a:moveTo>
                    <a:cubicBezTo>
                      <a:pt x="240" y="7"/>
                      <a:pt x="240" y="7"/>
                      <a:pt x="239" y="7"/>
                    </a:cubicBezTo>
                    <a:cubicBezTo>
                      <a:pt x="239" y="6"/>
                      <a:pt x="239" y="6"/>
                      <a:pt x="239" y="6"/>
                    </a:cubicBezTo>
                    <a:cubicBezTo>
                      <a:pt x="239" y="6"/>
                      <a:pt x="239" y="6"/>
                      <a:pt x="240" y="6"/>
                    </a:cubicBezTo>
                    <a:cubicBezTo>
                      <a:pt x="240" y="6"/>
                      <a:pt x="240" y="6"/>
                      <a:pt x="240" y="7"/>
                    </a:cubicBezTo>
                    <a:close/>
                    <a:moveTo>
                      <a:pt x="235" y="5"/>
                    </a:moveTo>
                    <a:cubicBezTo>
                      <a:pt x="235" y="5"/>
                      <a:pt x="235" y="5"/>
                      <a:pt x="235" y="6"/>
                    </a:cubicBezTo>
                    <a:cubicBezTo>
                      <a:pt x="235" y="5"/>
                      <a:pt x="234" y="6"/>
                      <a:pt x="234" y="6"/>
                    </a:cubicBezTo>
                    <a:cubicBezTo>
                      <a:pt x="234" y="5"/>
                      <a:pt x="234" y="5"/>
                      <a:pt x="234" y="5"/>
                    </a:cubicBezTo>
                    <a:cubicBezTo>
                      <a:pt x="234" y="5"/>
                      <a:pt x="235" y="5"/>
                      <a:pt x="235" y="5"/>
                    </a:cubicBezTo>
                    <a:close/>
                    <a:moveTo>
                      <a:pt x="228" y="12"/>
                    </a:moveTo>
                    <a:cubicBezTo>
                      <a:pt x="228" y="12"/>
                      <a:pt x="228" y="12"/>
                      <a:pt x="228" y="12"/>
                    </a:cubicBezTo>
                    <a:cubicBezTo>
                      <a:pt x="228" y="12"/>
                      <a:pt x="228" y="13"/>
                      <a:pt x="228" y="13"/>
                    </a:cubicBezTo>
                    <a:cubicBezTo>
                      <a:pt x="228" y="13"/>
                      <a:pt x="229" y="13"/>
                      <a:pt x="229" y="14"/>
                    </a:cubicBezTo>
                    <a:cubicBezTo>
                      <a:pt x="228" y="14"/>
                      <a:pt x="228" y="13"/>
                      <a:pt x="227" y="13"/>
                    </a:cubicBezTo>
                    <a:cubicBezTo>
                      <a:pt x="227" y="13"/>
                      <a:pt x="226" y="14"/>
                      <a:pt x="226" y="14"/>
                    </a:cubicBezTo>
                    <a:cubicBezTo>
                      <a:pt x="226" y="14"/>
                      <a:pt x="226" y="14"/>
                      <a:pt x="226" y="14"/>
                    </a:cubicBezTo>
                    <a:cubicBezTo>
                      <a:pt x="226" y="14"/>
                      <a:pt x="226" y="14"/>
                      <a:pt x="226" y="14"/>
                    </a:cubicBezTo>
                    <a:cubicBezTo>
                      <a:pt x="226" y="14"/>
                      <a:pt x="225" y="15"/>
                      <a:pt x="225" y="15"/>
                    </a:cubicBezTo>
                    <a:cubicBezTo>
                      <a:pt x="225" y="14"/>
                      <a:pt x="225" y="14"/>
                      <a:pt x="224" y="14"/>
                    </a:cubicBezTo>
                    <a:cubicBezTo>
                      <a:pt x="224" y="14"/>
                      <a:pt x="224" y="13"/>
                      <a:pt x="224" y="13"/>
                    </a:cubicBezTo>
                    <a:cubicBezTo>
                      <a:pt x="225" y="13"/>
                      <a:pt x="225" y="12"/>
                      <a:pt x="225" y="12"/>
                    </a:cubicBezTo>
                    <a:cubicBezTo>
                      <a:pt x="225" y="12"/>
                      <a:pt x="225" y="12"/>
                      <a:pt x="225" y="12"/>
                    </a:cubicBezTo>
                    <a:cubicBezTo>
                      <a:pt x="227" y="11"/>
                      <a:pt x="227" y="12"/>
                      <a:pt x="228" y="12"/>
                    </a:cubicBezTo>
                    <a:cubicBezTo>
                      <a:pt x="228" y="12"/>
                      <a:pt x="228" y="12"/>
                      <a:pt x="228" y="12"/>
                    </a:cubicBezTo>
                    <a:close/>
                    <a:moveTo>
                      <a:pt x="217" y="11"/>
                    </a:moveTo>
                    <a:cubicBezTo>
                      <a:pt x="217" y="11"/>
                      <a:pt x="217" y="11"/>
                      <a:pt x="217" y="11"/>
                    </a:cubicBezTo>
                    <a:cubicBezTo>
                      <a:pt x="217" y="11"/>
                      <a:pt x="218" y="12"/>
                      <a:pt x="218" y="13"/>
                    </a:cubicBezTo>
                    <a:cubicBezTo>
                      <a:pt x="217" y="13"/>
                      <a:pt x="217" y="13"/>
                      <a:pt x="217" y="12"/>
                    </a:cubicBezTo>
                    <a:cubicBezTo>
                      <a:pt x="217" y="12"/>
                      <a:pt x="217" y="11"/>
                      <a:pt x="217" y="11"/>
                    </a:cubicBezTo>
                    <a:close/>
                    <a:moveTo>
                      <a:pt x="207" y="13"/>
                    </a:moveTo>
                    <a:cubicBezTo>
                      <a:pt x="206" y="14"/>
                      <a:pt x="206" y="15"/>
                      <a:pt x="206" y="15"/>
                    </a:cubicBezTo>
                    <a:cubicBezTo>
                      <a:pt x="206" y="15"/>
                      <a:pt x="206" y="14"/>
                      <a:pt x="205" y="14"/>
                    </a:cubicBezTo>
                    <a:cubicBezTo>
                      <a:pt x="205" y="14"/>
                      <a:pt x="206" y="14"/>
                      <a:pt x="207" y="13"/>
                    </a:cubicBezTo>
                    <a:close/>
                    <a:moveTo>
                      <a:pt x="195" y="5"/>
                    </a:moveTo>
                    <a:cubicBezTo>
                      <a:pt x="195" y="5"/>
                      <a:pt x="196" y="5"/>
                      <a:pt x="197" y="6"/>
                    </a:cubicBezTo>
                    <a:cubicBezTo>
                      <a:pt x="197" y="6"/>
                      <a:pt x="197" y="6"/>
                      <a:pt x="197" y="7"/>
                    </a:cubicBezTo>
                    <a:cubicBezTo>
                      <a:pt x="197" y="7"/>
                      <a:pt x="197" y="7"/>
                      <a:pt x="197" y="7"/>
                    </a:cubicBezTo>
                    <a:cubicBezTo>
                      <a:pt x="197" y="7"/>
                      <a:pt x="197" y="7"/>
                      <a:pt x="197" y="7"/>
                    </a:cubicBezTo>
                    <a:cubicBezTo>
                      <a:pt x="197" y="8"/>
                      <a:pt x="198" y="8"/>
                      <a:pt x="198" y="8"/>
                    </a:cubicBezTo>
                    <a:cubicBezTo>
                      <a:pt x="198" y="9"/>
                      <a:pt x="197" y="9"/>
                      <a:pt x="196" y="9"/>
                    </a:cubicBezTo>
                    <a:cubicBezTo>
                      <a:pt x="196" y="8"/>
                      <a:pt x="196" y="8"/>
                      <a:pt x="196" y="8"/>
                    </a:cubicBezTo>
                    <a:cubicBezTo>
                      <a:pt x="196" y="8"/>
                      <a:pt x="196" y="7"/>
                      <a:pt x="196" y="7"/>
                    </a:cubicBezTo>
                    <a:cubicBezTo>
                      <a:pt x="196" y="6"/>
                      <a:pt x="195" y="6"/>
                      <a:pt x="195" y="6"/>
                    </a:cubicBezTo>
                    <a:cubicBezTo>
                      <a:pt x="195" y="6"/>
                      <a:pt x="195" y="6"/>
                      <a:pt x="195" y="6"/>
                    </a:cubicBezTo>
                    <a:cubicBezTo>
                      <a:pt x="195" y="6"/>
                      <a:pt x="194" y="5"/>
                      <a:pt x="195" y="5"/>
                    </a:cubicBezTo>
                    <a:close/>
                    <a:moveTo>
                      <a:pt x="191" y="5"/>
                    </a:moveTo>
                    <a:cubicBezTo>
                      <a:pt x="191" y="6"/>
                      <a:pt x="190" y="6"/>
                      <a:pt x="190" y="7"/>
                    </a:cubicBezTo>
                    <a:cubicBezTo>
                      <a:pt x="189" y="7"/>
                      <a:pt x="189" y="6"/>
                      <a:pt x="189" y="6"/>
                    </a:cubicBezTo>
                    <a:cubicBezTo>
                      <a:pt x="188" y="6"/>
                      <a:pt x="188" y="6"/>
                      <a:pt x="187" y="6"/>
                    </a:cubicBezTo>
                    <a:cubicBezTo>
                      <a:pt x="187" y="6"/>
                      <a:pt x="188" y="6"/>
                      <a:pt x="188" y="6"/>
                    </a:cubicBezTo>
                    <a:cubicBezTo>
                      <a:pt x="189" y="5"/>
                      <a:pt x="190" y="6"/>
                      <a:pt x="191" y="5"/>
                    </a:cubicBezTo>
                    <a:close/>
                    <a:moveTo>
                      <a:pt x="153" y="10"/>
                    </a:moveTo>
                    <a:cubicBezTo>
                      <a:pt x="153" y="10"/>
                      <a:pt x="153" y="10"/>
                      <a:pt x="153" y="9"/>
                    </a:cubicBezTo>
                    <a:cubicBezTo>
                      <a:pt x="153" y="9"/>
                      <a:pt x="153" y="9"/>
                      <a:pt x="154" y="9"/>
                    </a:cubicBezTo>
                    <a:cubicBezTo>
                      <a:pt x="153" y="10"/>
                      <a:pt x="153" y="10"/>
                      <a:pt x="153" y="10"/>
                    </a:cubicBezTo>
                    <a:close/>
                    <a:moveTo>
                      <a:pt x="144" y="8"/>
                    </a:moveTo>
                    <a:cubicBezTo>
                      <a:pt x="144" y="8"/>
                      <a:pt x="144" y="9"/>
                      <a:pt x="145" y="9"/>
                    </a:cubicBezTo>
                    <a:cubicBezTo>
                      <a:pt x="145" y="9"/>
                      <a:pt x="145" y="9"/>
                      <a:pt x="146" y="9"/>
                    </a:cubicBezTo>
                    <a:cubicBezTo>
                      <a:pt x="145" y="10"/>
                      <a:pt x="145" y="10"/>
                      <a:pt x="144" y="9"/>
                    </a:cubicBezTo>
                    <a:cubicBezTo>
                      <a:pt x="144" y="10"/>
                      <a:pt x="144" y="11"/>
                      <a:pt x="144" y="12"/>
                    </a:cubicBezTo>
                    <a:cubicBezTo>
                      <a:pt x="144" y="12"/>
                      <a:pt x="144" y="12"/>
                      <a:pt x="143" y="12"/>
                    </a:cubicBezTo>
                    <a:cubicBezTo>
                      <a:pt x="143" y="11"/>
                      <a:pt x="143" y="11"/>
                      <a:pt x="143" y="9"/>
                    </a:cubicBezTo>
                    <a:cubicBezTo>
                      <a:pt x="144" y="10"/>
                      <a:pt x="144" y="9"/>
                      <a:pt x="144" y="8"/>
                    </a:cubicBezTo>
                    <a:close/>
                    <a:moveTo>
                      <a:pt x="114" y="8"/>
                    </a:moveTo>
                    <a:cubicBezTo>
                      <a:pt x="114" y="8"/>
                      <a:pt x="114" y="7"/>
                      <a:pt x="115" y="7"/>
                    </a:cubicBezTo>
                    <a:cubicBezTo>
                      <a:pt x="115" y="8"/>
                      <a:pt x="115" y="8"/>
                      <a:pt x="115" y="8"/>
                    </a:cubicBezTo>
                    <a:cubicBezTo>
                      <a:pt x="115" y="8"/>
                      <a:pt x="114" y="8"/>
                      <a:pt x="114" y="8"/>
                    </a:cubicBezTo>
                    <a:cubicBezTo>
                      <a:pt x="115" y="9"/>
                      <a:pt x="117" y="9"/>
                      <a:pt x="118" y="10"/>
                    </a:cubicBezTo>
                    <a:cubicBezTo>
                      <a:pt x="118" y="10"/>
                      <a:pt x="118" y="10"/>
                      <a:pt x="118" y="11"/>
                    </a:cubicBezTo>
                    <a:cubicBezTo>
                      <a:pt x="117" y="11"/>
                      <a:pt x="118" y="13"/>
                      <a:pt x="117" y="13"/>
                    </a:cubicBezTo>
                    <a:cubicBezTo>
                      <a:pt x="117" y="11"/>
                      <a:pt x="118" y="12"/>
                      <a:pt x="116" y="12"/>
                    </a:cubicBezTo>
                    <a:cubicBezTo>
                      <a:pt x="115" y="11"/>
                      <a:pt x="117" y="12"/>
                      <a:pt x="117" y="10"/>
                    </a:cubicBezTo>
                    <a:cubicBezTo>
                      <a:pt x="116" y="11"/>
                      <a:pt x="116" y="10"/>
                      <a:pt x="116" y="9"/>
                    </a:cubicBezTo>
                    <a:cubicBezTo>
                      <a:pt x="114" y="10"/>
                      <a:pt x="114" y="11"/>
                      <a:pt x="113" y="11"/>
                    </a:cubicBezTo>
                    <a:cubicBezTo>
                      <a:pt x="113" y="11"/>
                      <a:pt x="113" y="11"/>
                      <a:pt x="113" y="10"/>
                    </a:cubicBezTo>
                    <a:cubicBezTo>
                      <a:pt x="112" y="10"/>
                      <a:pt x="111" y="12"/>
                      <a:pt x="111" y="12"/>
                    </a:cubicBezTo>
                    <a:cubicBezTo>
                      <a:pt x="110" y="12"/>
                      <a:pt x="110" y="12"/>
                      <a:pt x="110" y="12"/>
                    </a:cubicBezTo>
                    <a:cubicBezTo>
                      <a:pt x="110" y="12"/>
                      <a:pt x="110" y="12"/>
                      <a:pt x="110" y="12"/>
                    </a:cubicBezTo>
                    <a:cubicBezTo>
                      <a:pt x="110" y="12"/>
                      <a:pt x="109" y="12"/>
                      <a:pt x="109" y="12"/>
                    </a:cubicBezTo>
                    <a:cubicBezTo>
                      <a:pt x="108" y="12"/>
                      <a:pt x="109" y="13"/>
                      <a:pt x="108" y="13"/>
                    </a:cubicBezTo>
                    <a:cubicBezTo>
                      <a:pt x="107" y="13"/>
                      <a:pt x="109" y="12"/>
                      <a:pt x="108" y="11"/>
                    </a:cubicBezTo>
                    <a:cubicBezTo>
                      <a:pt x="107" y="11"/>
                      <a:pt x="107" y="11"/>
                      <a:pt x="107" y="13"/>
                    </a:cubicBezTo>
                    <a:cubicBezTo>
                      <a:pt x="106" y="12"/>
                      <a:pt x="105" y="13"/>
                      <a:pt x="104" y="12"/>
                    </a:cubicBezTo>
                    <a:cubicBezTo>
                      <a:pt x="103" y="12"/>
                      <a:pt x="103" y="10"/>
                      <a:pt x="102" y="10"/>
                    </a:cubicBezTo>
                    <a:cubicBezTo>
                      <a:pt x="102" y="10"/>
                      <a:pt x="102" y="10"/>
                      <a:pt x="102" y="10"/>
                    </a:cubicBezTo>
                    <a:cubicBezTo>
                      <a:pt x="103" y="10"/>
                      <a:pt x="103" y="11"/>
                      <a:pt x="103" y="11"/>
                    </a:cubicBezTo>
                    <a:cubicBezTo>
                      <a:pt x="106" y="11"/>
                      <a:pt x="105" y="11"/>
                      <a:pt x="107" y="11"/>
                    </a:cubicBezTo>
                    <a:cubicBezTo>
                      <a:pt x="107" y="11"/>
                      <a:pt x="108" y="11"/>
                      <a:pt x="108" y="10"/>
                    </a:cubicBezTo>
                    <a:cubicBezTo>
                      <a:pt x="109" y="10"/>
                      <a:pt x="110" y="10"/>
                      <a:pt x="111" y="10"/>
                    </a:cubicBezTo>
                    <a:cubicBezTo>
                      <a:pt x="110" y="10"/>
                      <a:pt x="111" y="9"/>
                      <a:pt x="111" y="9"/>
                    </a:cubicBezTo>
                    <a:cubicBezTo>
                      <a:pt x="111" y="9"/>
                      <a:pt x="112" y="9"/>
                      <a:pt x="112" y="9"/>
                    </a:cubicBezTo>
                    <a:cubicBezTo>
                      <a:pt x="113" y="10"/>
                      <a:pt x="113" y="8"/>
                      <a:pt x="114" y="8"/>
                    </a:cubicBezTo>
                    <a:close/>
                    <a:moveTo>
                      <a:pt x="101" y="6"/>
                    </a:moveTo>
                    <a:cubicBezTo>
                      <a:pt x="101" y="6"/>
                      <a:pt x="101" y="6"/>
                      <a:pt x="101" y="6"/>
                    </a:cubicBezTo>
                    <a:cubicBezTo>
                      <a:pt x="101" y="6"/>
                      <a:pt x="101" y="6"/>
                      <a:pt x="101" y="6"/>
                    </a:cubicBezTo>
                    <a:close/>
                    <a:moveTo>
                      <a:pt x="99" y="6"/>
                    </a:moveTo>
                    <a:cubicBezTo>
                      <a:pt x="99" y="6"/>
                      <a:pt x="99" y="6"/>
                      <a:pt x="99" y="6"/>
                    </a:cubicBezTo>
                    <a:cubicBezTo>
                      <a:pt x="98" y="7"/>
                      <a:pt x="98" y="7"/>
                      <a:pt x="98" y="6"/>
                    </a:cubicBezTo>
                    <a:cubicBezTo>
                      <a:pt x="98" y="6"/>
                      <a:pt x="98" y="6"/>
                      <a:pt x="98" y="6"/>
                    </a:cubicBezTo>
                    <a:cubicBezTo>
                      <a:pt x="99" y="6"/>
                      <a:pt x="99" y="6"/>
                      <a:pt x="99" y="6"/>
                    </a:cubicBezTo>
                    <a:close/>
                    <a:moveTo>
                      <a:pt x="97" y="5"/>
                    </a:moveTo>
                    <a:cubicBezTo>
                      <a:pt x="97" y="5"/>
                      <a:pt x="97" y="5"/>
                      <a:pt x="97" y="5"/>
                    </a:cubicBezTo>
                    <a:cubicBezTo>
                      <a:pt x="97" y="5"/>
                      <a:pt x="97" y="5"/>
                      <a:pt x="97" y="6"/>
                    </a:cubicBezTo>
                    <a:cubicBezTo>
                      <a:pt x="97" y="6"/>
                      <a:pt x="97" y="6"/>
                      <a:pt x="97" y="6"/>
                    </a:cubicBezTo>
                    <a:cubicBezTo>
                      <a:pt x="97" y="5"/>
                      <a:pt x="97" y="5"/>
                      <a:pt x="96" y="5"/>
                    </a:cubicBezTo>
                    <a:cubicBezTo>
                      <a:pt x="96" y="5"/>
                      <a:pt x="97" y="5"/>
                      <a:pt x="97" y="5"/>
                    </a:cubicBezTo>
                    <a:close/>
                    <a:moveTo>
                      <a:pt x="88" y="11"/>
                    </a:moveTo>
                    <a:cubicBezTo>
                      <a:pt x="88" y="10"/>
                      <a:pt x="88" y="10"/>
                      <a:pt x="88" y="10"/>
                    </a:cubicBezTo>
                    <a:cubicBezTo>
                      <a:pt x="88" y="10"/>
                      <a:pt x="89" y="11"/>
                      <a:pt x="89" y="11"/>
                    </a:cubicBezTo>
                    <a:cubicBezTo>
                      <a:pt x="89" y="11"/>
                      <a:pt x="89" y="12"/>
                      <a:pt x="88" y="12"/>
                    </a:cubicBezTo>
                    <a:cubicBezTo>
                      <a:pt x="88" y="12"/>
                      <a:pt x="88" y="12"/>
                      <a:pt x="88" y="12"/>
                    </a:cubicBezTo>
                    <a:cubicBezTo>
                      <a:pt x="88" y="12"/>
                      <a:pt x="88" y="12"/>
                      <a:pt x="88" y="12"/>
                    </a:cubicBezTo>
                    <a:cubicBezTo>
                      <a:pt x="88" y="12"/>
                      <a:pt x="88" y="13"/>
                      <a:pt x="88" y="13"/>
                    </a:cubicBezTo>
                    <a:cubicBezTo>
                      <a:pt x="87" y="12"/>
                      <a:pt x="87" y="12"/>
                      <a:pt x="86" y="12"/>
                    </a:cubicBezTo>
                    <a:cubicBezTo>
                      <a:pt x="86" y="11"/>
                      <a:pt x="87" y="11"/>
                      <a:pt x="88" y="11"/>
                    </a:cubicBezTo>
                    <a:close/>
                    <a:moveTo>
                      <a:pt x="83" y="18"/>
                    </a:moveTo>
                    <a:cubicBezTo>
                      <a:pt x="84" y="18"/>
                      <a:pt x="82" y="17"/>
                      <a:pt x="84" y="17"/>
                    </a:cubicBezTo>
                    <a:cubicBezTo>
                      <a:pt x="85" y="17"/>
                      <a:pt x="84" y="17"/>
                      <a:pt x="84" y="16"/>
                    </a:cubicBezTo>
                    <a:cubicBezTo>
                      <a:pt x="85" y="17"/>
                      <a:pt x="85" y="17"/>
                      <a:pt x="85" y="18"/>
                    </a:cubicBezTo>
                    <a:cubicBezTo>
                      <a:pt x="86" y="18"/>
                      <a:pt x="86" y="17"/>
                      <a:pt x="87" y="17"/>
                    </a:cubicBezTo>
                    <a:cubicBezTo>
                      <a:pt x="87" y="17"/>
                      <a:pt x="88" y="17"/>
                      <a:pt x="88" y="17"/>
                    </a:cubicBezTo>
                    <a:cubicBezTo>
                      <a:pt x="88" y="18"/>
                      <a:pt x="88" y="19"/>
                      <a:pt x="89" y="19"/>
                    </a:cubicBezTo>
                    <a:cubicBezTo>
                      <a:pt x="89" y="18"/>
                      <a:pt x="89" y="17"/>
                      <a:pt x="88" y="17"/>
                    </a:cubicBezTo>
                    <a:cubicBezTo>
                      <a:pt x="88" y="17"/>
                      <a:pt x="88" y="17"/>
                      <a:pt x="88" y="17"/>
                    </a:cubicBezTo>
                    <a:cubicBezTo>
                      <a:pt x="88" y="17"/>
                      <a:pt x="88" y="16"/>
                      <a:pt x="88" y="16"/>
                    </a:cubicBezTo>
                    <a:cubicBezTo>
                      <a:pt x="88" y="16"/>
                      <a:pt x="89" y="16"/>
                      <a:pt x="89" y="16"/>
                    </a:cubicBezTo>
                    <a:cubicBezTo>
                      <a:pt x="89" y="16"/>
                      <a:pt x="89" y="16"/>
                      <a:pt x="89" y="16"/>
                    </a:cubicBezTo>
                    <a:cubicBezTo>
                      <a:pt x="89" y="15"/>
                      <a:pt x="89" y="15"/>
                      <a:pt x="89" y="15"/>
                    </a:cubicBezTo>
                    <a:cubicBezTo>
                      <a:pt x="89" y="15"/>
                      <a:pt x="89" y="16"/>
                      <a:pt x="89" y="16"/>
                    </a:cubicBezTo>
                    <a:cubicBezTo>
                      <a:pt x="90" y="16"/>
                      <a:pt x="91" y="15"/>
                      <a:pt x="91" y="16"/>
                    </a:cubicBezTo>
                    <a:cubicBezTo>
                      <a:pt x="91" y="16"/>
                      <a:pt x="91" y="16"/>
                      <a:pt x="91" y="16"/>
                    </a:cubicBezTo>
                    <a:cubicBezTo>
                      <a:pt x="92" y="16"/>
                      <a:pt x="92" y="16"/>
                      <a:pt x="92" y="16"/>
                    </a:cubicBezTo>
                    <a:cubicBezTo>
                      <a:pt x="92" y="16"/>
                      <a:pt x="92" y="17"/>
                      <a:pt x="92" y="17"/>
                    </a:cubicBezTo>
                    <a:cubicBezTo>
                      <a:pt x="93" y="17"/>
                      <a:pt x="93" y="17"/>
                      <a:pt x="94" y="17"/>
                    </a:cubicBezTo>
                    <a:cubicBezTo>
                      <a:pt x="94" y="18"/>
                      <a:pt x="92" y="18"/>
                      <a:pt x="91" y="18"/>
                    </a:cubicBezTo>
                    <a:cubicBezTo>
                      <a:pt x="91" y="18"/>
                      <a:pt x="91" y="17"/>
                      <a:pt x="90" y="17"/>
                    </a:cubicBezTo>
                    <a:cubicBezTo>
                      <a:pt x="90" y="17"/>
                      <a:pt x="90" y="18"/>
                      <a:pt x="89" y="17"/>
                    </a:cubicBezTo>
                    <a:cubicBezTo>
                      <a:pt x="89" y="19"/>
                      <a:pt x="90" y="20"/>
                      <a:pt x="89" y="20"/>
                    </a:cubicBezTo>
                    <a:cubicBezTo>
                      <a:pt x="88" y="20"/>
                      <a:pt x="88" y="20"/>
                      <a:pt x="87" y="20"/>
                    </a:cubicBezTo>
                    <a:cubicBezTo>
                      <a:pt x="87" y="20"/>
                      <a:pt x="87" y="20"/>
                      <a:pt x="87" y="20"/>
                    </a:cubicBezTo>
                    <a:cubicBezTo>
                      <a:pt x="87" y="20"/>
                      <a:pt x="87" y="20"/>
                      <a:pt x="87" y="20"/>
                    </a:cubicBezTo>
                    <a:cubicBezTo>
                      <a:pt x="86" y="20"/>
                      <a:pt x="85" y="19"/>
                      <a:pt x="84" y="19"/>
                    </a:cubicBezTo>
                    <a:cubicBezTo>
                      <a:pt x="83" y="20"/>
                      <a:pt x="83" y="21"/>
                      <a:pt x="82" y="21"/>
                    </a:cubicBezTo>
                    <a:cubicBezTo>
                      <a:pt x="82" y="21"/>
                      <a:pt x="83" y="19"/>
                      <a:pt x="82" y="19"/>
                    </a:cubicBezTo>
                    <a:cubicBezTo>
                      <a:pt x="81" y="20"/>
                      <a:pt x="82" y="20"/>
                      <a:pt x="81" y="20"/>
                    </a:cubicBezTo>
                    <a:cubicBezTo>
                      <a:pt x="81" y="20"/>
                      <a:pt x="81" y="20"/>
                      <a:pt x="81" y="20"/>
                    </a:cubicBezTo>
                    <a:cubicBezTo>
                      <a:pt x="81" y="20"/>
                      <a:pt x="82" y="20"/>
                      <a:pt x="81" y="18"/>
                    </a:cubicBezTo>
                    <a:cubicBezTo>
                      <a:pt x="81" y="18"/>
                      <a:pt x="79" y="18"/>
                      <a:pt x="80" y="17"/>
                    </a:cubicBezTo>
                    <a:cubicBezTo>
                      <a:pt x="79" y="16"/>
                      <a:pt x="78" y="18"/>
                      <a:pt x="78" y="17"/>
                    </a:cubicBezTo>
                    <a:cubicBezTo>
                      <a:pt x="78" y="17"/>
                      <a:pt x="78" y="17"/>
                      <a:pt x="78" y="17"/>
                    </a:cubicBezTo>
                    <a:cubicBezTo>
                      <a:pt x="78" y="17"/>
                      <a:pt x="78" y="17"/>
                      <a:pt x="78" y="17"/>
                    </a:cubicBezTo>
                    <a:cubicBezTo>
                      <a:pt x="78" y="17"/>
                      <a:pt x="78" y="16"/>
                      <a:pt x="78" y="16"/>
                    </a:cubicBezTo>
                    <a:cubicBezTo>
                      <a:pt x="78" y="17"/>
                      <a:pt x="77" y="17"/>
                      <a:pt x="77" y="16"/>
                    </a:cubicBezTo>
                    <a:cubicBezTo>
                      <a:pt x="78" y="14"/>
                      <a:pt x="76" y="15"/>
                      <a:pt x="76" y="13"/>
                    </a:cubicBezTo>
                    <a:cubicBezTo>
                      <a:pt x="78" y="13"/>
                      <a:pt x="77" y="15"/>
                      <a:pt x="77" y="16"/>
                    </a:cubicBezTo>
                    <a:cubicBezTo>
                      <a:pt x="78" y="16"/>
                      <a:pt x="78" y="15"/>
                      <a:pt x="79" y="15"/>
                    </a:cubicBezTo>
                    <a:cubicBezTo>
                      <a:pt x="79" y="15"/>
                      <a:pt x="79" y="15"/>
                      <a:pt x="79" y="15"/>
                    </a:cubicBezTo>
                    <a:cubicBezTo>
                      <a:pt x="79" y="15"/>
                      <a:pt x="79" y="15"/>
                      <a:pt x="79" y="15"/>
                    </a:cubicBezTo>
                    <a:cubicBezTo>
                      <a:pt x="79" y="15"/>
                      <a:pt x="79" y="15"/>
                      <a:pt x="79" y="16"/>
                    </a:cubicBezTo>
                    <a:cubicBezTo>
                      <a:pt x="80" y="17"/>
                      <a:pt x="81" y="18"/>
                      <a:pt x="83" y="18"/>
                    </a:cubicBezTo>
                    <a:close/>
                    <a:moveTo>
                      <a:pt x="81" y="11"/>
                    </a:moveTo>
                    <a:cubicBezTo>
                      <a:pt x="81" y="11"/>
                      <a:pt x="81" y="11"/>
                      <a:pt x="81" y="11"/>
                    </a:cubicBezTo>
                    <a:cubicBezTo>
                      <a:pt x="80" y="12"/>
                      <a:pt x="80" y="12"/>
                      <a:pt x="80" y="13"/>
                    </a:cubicBezTo>
                    <a:cubicBezTo>
                      <a:pt x="79" y="12"/>
                      <a:pt x="78" y="12"/>
                      <a:pt x="78" y="11"/>
                    </a:cubicBezTo>
                    <a:cubicBezTo>
                      <a:pt x="79" y="9"/>
                      <a:pt x="80" y="11"/>
                      <a:pt x="81" y="11"/>
                    </a:cubicBezTo>
                    <a:close/>
                    <a:moveTo>
                      <a:pt x="75" y="9"/>
                    </a:moveTo>
                    <a:cubicBezTo>
                      <a:pt x="75" y="10"/>
                      <a:pt x="74" y="12"/>
                      <a:pt x="73" y="12"/>
                    </a:cubicBezTo>
                    <a:cubicBezTo>
                      <a:pt x="73" y="12"/>
                      <a:pt x="73" y="11"/>
                      <a:pt x="73" y="11"/>
                    </a:cubicBezTo>
                    <a:cubicBezTo>
                      <a:pt x="73" y="10"/>
                      <a:pt x="74" y="11"/>
                      <a:pt x="74" y="9"/>
                    </a:cubicBezTo>
                    <a:cubicBezTo>
                      <a:pt x="73" y="9"/>
                      <a:pt x="73" y="10"/>
                      <a:pt x="72" y="10"/>
                    </a:cubicBezTo>
                    <a:cubicBezTo>
                      <a:pt x="72" y="10"/>
                      <a:pt x="72" y="9"/>
                      <a:pt x="72" y="9"/>
                    </a:cubicBezTo>
                    <a:cubicBezTo>
                      <a:pt x="73" y="9"/>
                      <a:pt x="75" y="8"/>
                      <a:pt x="75" y="9"/>
                    </a:cubicBezTo>
                    <a:close/>
                    <a:moveTo>
                      <a:pt x="72" y="9"/>
                    </a:moveTo>
                    <a:cubicBezTo>
                      <a:pt x="72" y="9"/>
                      <a:pt x="72" y="9"/>
                      <a:pt x="72" y="9"/>
                    </a:cubicBezTo>
                    <a:cubicBezTo>
                      <a:pt x="72" y="9"/>
                      <a:pt x="72" y="9"/>
                      <a:pt x="72" y="9"/>
                    </a:cubicBezTo>
                    <a:cubicBezTo>
                      <a:pt x="71" y="9"/>
                      <a:pt x="71" y="9"/>
                      <a:pt x="70" y="9"/>
                    </a:cubicBezTo>
                    <a:cubicBezTo>
                      <a:pt x="70" y="10"/>
                      <a:pt x="70" y="10"/>
                      <a:pt x="69" y="10"/>
                    </a:cubicBezTo>
                    <a:cubicBezTo>
                      <a:pt x="69" y="11"/>
                      <a:pt x="70" y="11"/>
                      <a:pt x="70" y="11"/>
                    </a:cubicBezTo>
                    <a:cubicBezTo>
                      <a:pt x="70" y="11"/>
                      <a:pt x="70" y="11"/>
                      <a:pt x="69" y="12"/>
                    </a:cubicBezTo>
                    <a:cubicBezTo>
                      <a:pt x="69" y="12"/>
                      <a:pt x="69" y="12"/>
                      <a:pt x="69" y="12"/>
                    </a:cubicBezTo>
                    <a:cubicBezTo>
                      <a:pt x="68" y="12"/>
                      <a:pt x="68" y="12"/>
                      <a:pt x="68" y="11"/>
                    </a:cubicBezTo>
                    <a:cubicBezTo>
                      <a:pt x="69" y="11"/>
                      <a:pt x="69" y="11"/>
                      <a:pt x="69" y="11"/>
                    </a:cubicBezTo>
                    <a:cubicBezTo>
                      <a:pt x="69" y="10"/>
                      <a:pt x="70" y="10"/>
                      <a:pt x="70" y="9"/>
                    </a:cubicBezTo>
                    <a:cubicBezTo>
                      <a:pt x="70" y="9"/>
                      <a:pt x="70" y="9"/>
                      <a:pt x="70" y="8"/>
                    </a:cubicBezTo>
                    <a:cubicBezTo>
                      <a:pt x="70" y="8"/>
                      <a:pt x="71" y="8"/>
                      <a:pt x="71" y="8"/>
                    </a:cubicBezTo>
                    <a:cubicBezTo>
                      <a:pt x="71" y="8"/>
                      <a:pt x="72" y="8"/>
                      <a:pt x="72" y="9"/>
                    </a:cubicBezTo>
                    <a:close/>
                    <a:moveTo>
                      <a:pt x="58" y="9"/>
                    </a:moveTo>
                    <a:cubicBezTo>
                      <a:pt x="57" y="9"/>
                      <a:pt x="57" y="9"/>
                      <a:pt x="57" y="8"/>
                    </a:cubicBezTo>
                    <a:cubicBezTo>
                      <a:pt x="58" y="8"/>
                      <a:pt x="58" y="8"/>
                      <a:pt x="58" y="8"/>
                    </a:cubicBezTo>
                    <a:cubicBezTo>
                      <a:pt x="58" y="9"/>
                      <a:pt x="58" y="9"/>
                      <a:pt x="58" y="9"/>
                    </a:cubicBezTo>
                    <a:close/>
                    <a:moveTo>
                      <a:pt x="52" y="7"/>
                    </a:moveTo>
                    <a:cubicBezTo>
                      <a:pt x="51" y="7"/>
                      <a:pt x="51" y="6"/>
                      <a:pt x="51" y="6"/>
                    </a:cubicBezTo>
                    <a:cubicBezTo>
                      <a:pt x="51" y="6"/>
                      <a:pt x="52" y="6"/>
                      <a:pt x="52" y="6"/>
                    </a:cubicBezTo>
                    <a:cubicBezTo>
                      <a:pt x="52" y="6"/>
                      <a:pt x="52" y="6"/>
                      <a:pt x="52" y="7"/>
                    </a:cubicBezTo>
                    <a:close/>
                    <a:moveTo>
                      <a:pt x="46" y="5"/>
                    </a:moveTo>
                    <a:cubicBezTo>
                      <a:pt x="47" y="5"/>
                      <a:pt x="48" y="5"/>
                      <a:pt x="48" y="6"/>
                    </a:cubicBezTo>
                    <a:cubicBezTo>
                      <a:pt x="48" y="6"/>
                      <a:pt x="48" y="6"/>
                      <a:pt x="47" y="6"/>
                    </a:cubicBezTo>
                    <a:cubicBezTo>
                      <a:pt x="47" y="6"/>
                      <a:pt x="47" y="6"/>
                      <a:pt x="47" y="6"/>
                    </a:cubicBezTo>
                    <a:cubicBezTo>
                      <a:pt x="46" y="5"/>
                      <a:pt x="46" y="6"/>
                      <a:pt x="46" y="6"/>
                    </a:cubicBezTo>
                    <a:cubicBezTo>
                      <a:pt x="46" y="6"/>
                      <a:pt x="46" y="5"/>
                      <a:pt x="46" y="5"/>
                    </a:cubicBezTo>
                    <a:close/>
                    <a:moveTo>
                      <a:pt x="45" y="8"/>
                    </a:moveTo>
                    <a:cubicBezTo>
                      <a:pt x="45" y="8"/>
                      <a:pt x="45" y="8"/>
                      <a:pt x="45" y="8"/>
                    </a:cubicBezTo>
                    <a:cubicBezTo>
                      <a:pt x="46" y="8"/>
                      <a:pt x="46" y="8"/>
                      <a:pt x="46" y="8"/>
                    </a:cubicBezTo>
                    <a:cubicBezTo>
                      <a:pt x="46" y="8"/>
                      <a:pt x="46" y="8"/>
                      <a:pt x="46" y="9"/>
                    </a:cubicBezTo>
                    <a:cubicBezTo>
                      <a:pt x="46" y="9"/>
                      <a:pt x="45" y="9"/>
                      <a:pt x="45" y="9"/>
                    </a:cubicBezTo>
                    <a:cubicBezTo>
                      <a:pt x="45" y="9"/>
                      <a:pt x="45" y="10"/>
                      <a:pt x="45" y="10"/>
                    </a:cubicBezTo>
                    <a:cubicBezTo>
                      <a:pt x="45" y="10"/>
                      <a:pt x="45" y="11"/>
                      <a:pt x="44" y="11"/>
                    </a:cubicBezTo>
                    <a:cubicBezTo>
                      <a:pt x="44" y="10"/>
                      <a:pt x="44" y="10"/>
                      <a:pt x="44" y="9"/>
                    </a:cubicBezTo>
                    <a:cubicBezTo>
                      <a:pt x="44" y="9"/>
                      <a:pt x="44" y="9"/>
                      <a:pt x="45" y="8"/>
                    </a:cubicBezTo>
                    <a:close/>
                    <a:moveTo>
                      <a:pt x="41" y="8"/>
                    </a:moveTo>
                    <a:cubicBezTo>
                      <a:pt x="41" y="9"/>
                      <a:pt x="41" y="9"/>
                      <a:pt x="42" y="9"/>
                    </a:cubicBezTo>
                    <a:cubicBezTo>
                      <a:pt x="42" y="10"/>
                      <a:pt x="41" y="10"/>
                      <a:pt x="40" y="10"/>
                    </a:cubicBezTo>
                    <a:cubicBezTo>
                      <a:pt x="40" y="10"/>
                      <a:pt x="40" y="10"/>
                      <a:pt x="40" y="9"/>
                    </a:cubicBezTo>
                    <a:cubicBezTo>
                      <a:pt x="40" y="9"/>
                      <a:pt x="39" y="9"/>
                      <a:pt x="39" y="9"/>
                    </a:cubicBezTo>
                    <a:cubicBezTo>
                      <a:pt x="40" y="8"/>
                      <a:pt x="40" y="8"/>
                      <a:pt x="41" y="8"/>
                    </a:cubicBezTo>
                    <a:close/>
                    <a:moveTo>
                      <a:pt x="21" y="16"/>
                    </a:moveTo>
                    <a:cubicBezTo>
                      <a:pt x="21" y="16"/>
                      <a:pt x="21" y="16"/>
                      <a:pt x="21" y="16"/>
                    </a:cubicBezTo>
                    <a:cubicBezTo>
                      <a:pt x="21" y="16"/>
                      <a:pt x="21" y="16"/>
                      <a:pt x="21" y="16"/>
                    </a:cubicBezTo>
                    <a:cubicBezTo>
                      <a:pt x="21" y="16"/>
                      <a:pt x="21" y="16"/>
                      <a:pt x="21" y="16"/>
                    </a:cubicBezTo>
                    <a:close/>
                    <a:moveTo>
                      <a:pt x="20" y="13"/>
                    </a:moveTo>
                    <a:cubicBezTo>
                      <a:pt x="20" y="14"/>
                      <a:pt x="20" y="14"/>
                      <a:pt x="20" y="14"/>
                    </a:cubicBezTo>
                    <a:cubicBezTo>
                      <a:pt x="20" y="14"/>
                      <a:pt x="20" y="14"/>
                      <a:pt x="20" y="14"/>
                    </a:cubicBezTo>
                    <a:cubicBezTo>
                      <a:pt x="20" y="14"/>
                      <a:pt x="20" y="13"/>
                      <a:pt x="20" y="13"/>
                    </a:cubicBezTo>
                    <a:close/>
                    <a:moveTo>
                      <a:pt x="12" y="19"/>
                    </a:moveTo>
                    <a:cubicBezTo>
                      <a:pt x="12" y="18"/>
                      <a:pt x="11" y="16"/>
                      <a:pt x="12" y="17"/>
                    </a:cubicBezTo>
                    <a:cubicBezTo>
                      <a:pt x="13" y="16"/>
                      <a:pt x="12" y="16"/>
                      <a:pt x="11" y="16"/>
                    </a:cubicBezTo>
                    <a:cubicBezTo>
                      <a:pt x="11" y="15"/>
                      <a:pt x="12" y="14"/>
                      <a:pt x="11" y="14"/>
                    </a:cubicBezTo>
                    <a:cubicBezTo>
                      <a:pt x="11" y="13"/>
                      <a:pt x="12" y="14"/>
                      <a:pt x="12" y="14"/>
                    </a:cubicBezTo>
                    <a:cubicBezTo>
                      <a:pt x="12" y="14"/>
                      <a:pt x="13" y="14"/>
                      <a:pt x="13" y="14"/>
                    </a:cubicBezTo>
                    <a:cubicBezTo>
                      <a:pt x="13" y="14"/>
                      <a:pt x="13" y="14"/>
                      <a:pt x="13" y="14"/>
                    </a:cubicBezTo>
                    <a:cubicBezTo>
                      <a:pt x="13" y="15"/>
                      <a:pt x="14" y="16"/>
                      <a:pt x="14" y="17"/>
                    </a:cubicBezTo>
                    <a:cubicBezTo>
                      <a:pt x="14" y="17"/>
                      <a:pt x="13" y="17"/>
                      <a:pt x="13" y="17"/>
                    </a:cubicBezTo>
                    <a:cubicBezTo>
                      <a:pt x="13" y="18"/>
                      <a:pt x="13" y="19"/>
                      <a:pt x="12" y="19"/>
                    </a:cubicBezTo>
                    <a:close/>
                    <a:moveTo>
                      <a:pt x="15" y="21"/>
                    </a:moveTo>
                    <a:cubicBezTo>
                      <a:pt x="15" y="20"/>
                      <a:pt x="15" y="20"/>
                      <a:pt x="15" y="20"/>
                    </a:cubicBezTo>
                    <a:cubicBezTo>
                      <a:pt x="16" y="20"/>
                      <a:pt x="16" y="21"/>
                      <a:pt x="16" y="22"/>
                    </a:cubicBezTo>
                    <a:cubicBezTo>
                      <a:pt x="16" y="22"/>
                      <a:pt x="16" y="21"/>
                      <a:pt x="1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3195"/>
              <p:cNvSpPr/>
              <p:nvPr/>
            </p:nvSpPr>
            <p:spPr bwMode="auto">
              <a:xfrm>
                <a:off x="5572" y="2695"/>
                <a:ext cx="4" cy="4"/>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1" y="1"/>
                      <a:pt x="1" y="0"/>
                      <a:pt x="0" y="0"/>
                    </a:cubicBezTo>
                    <a:cubicBezTo>
                      <a:pt x="0"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3196"/>
              <p:cNvSpPr>
                <a:spLocks noEditPoints="1"/>
              </p:cNvSpPr>
              <p:nvPr/>
            </p:nvSpPr>
            <p:spPr bwMode="auto">
              <a:xfrm>
                <a:off x="5467" y="2896"/>
                <a:ext cx="64" cy="50"/>
              </a:xfrm>
              <a:custGeom>
                <a:avLst/>
                <a:gdLst>
                  <a:gd name="T0" fmla="*/ 4 w 31"/>
                  <a:gd name="T1" fmla="*/ 17 h 24"/>
                  <a:gd name="T2" fmla="*/ 4 w 31"/>
                  <a:gd name="T3" fmla="*/ 17 h 24"/>
                  <a:gd name="T4" fmla="*/ 3 w 31"/>
                  <a:gd name="T5" fmla="*/ 21 h 24"/>
                  <a:gd name="T6" fmla="*/ 4 w 31"/>
                  <a:gd name="T7" fmla="*/ 22 h 24"/>
                  <a:gd name="T8" fmla="*/ 5 w 31"/>
                  <a:gd name="T9" fmla="*/ 21 h 24"/>
                  <a:gd name="T10" fmla="*/ 10 w 31"/>
                  <a:gd name="T11" fmla="*/ 21 h 24"/>
                  <a:gd name="T12" fmla="*/ 17 w 31"/>
                  <a:gd name="T13" fmla="*/ 19 h 24"/>
                  <a:gd name="T14" fmla="*/ 14 w 31"/>
                  <a:gd name="T15" fmla="*/ 16 h 24"/>
                  <a:gd name="T16" fmla="*/ 14 w 31"/>
                  <a:gd name="T17" fmla="*/ 16 h 24"/>
                  <a:gd name="T18" fmla="*/ 14 w 31"/>
                  <a:gd name="T19" fmla="*/ 13 h 24"/>
                  <a:gd name="T20" fmla="*/ 18 w 31"/>
                  <a:gd name="T21" fmla="*/ 12 h 24"/>
                  <a:gd name="T22" fmla="*/ 22 w 31"/>
                  <a:gd name="T23" fmla="*/ 17 h 24"/>
                  <a:gd name="T24" fmla="*/ 17 w 31"/>
                  <a:gd name="T25" fmla="*/ 21 h 24"/>
                  <a:gd name="T26" fmla="*/ 21 w 31"/>
                  <a:gd name="T27" fmla="*/ 19 h 24"/>
                  <a:gd name="T28" fmla="*/ 22 w 31"/>
                  <a:gd name="T29" fmla="*/ 15 h 24"/>
                  <a:gd name="T30" fmla="*/ 25 w 31"/>
                  <a:gd name="T31" fmla="*/ 14 h 24"/>
                  <a:gd name="T32" fmla="*/ 25 w 31"/>
                  <a:gd name="T33" fmla="*/ 18 h 24"/>
                  <a:gd name="T34" fmla="*/ 25 w 31"/>
                  <a:gd name="T35" fmla="*/ 21 h 24"/>
                  <a:gd name="T36" fmla="*/ 30 w 31"/>
                  <a:gd name="T37" fmla="*/ 21 h 24"/>
                  <a:gd name="T38" fmla="*/ 29 w 31"/>
                  <a:gd name="T39" fmla="*/ 18 h 24"/>
                  <a:gd name="T40" fmla="*/ 28 w 31"/>
                  <a:gd name="T41" fmla="*/ 15 h 24"/>
                  <a:gd name="T42" fmla="*/ 28 w 31"/>
                  <a:gd name="T43" fmla="*/ 11 h 24"/>
                  <a:gd name="T44" fmla="*/ 24 w 31"/>
                  <a:gd name="T45" fmla="*/ 11 h 24"/>
                  <a:gd name="T46" fmla="*/ 21 w 31"/>
                  <a:gd name="T47" fmla="*/ 7 h 24"/>
                  <a:gd name="T48" fmla="*/ 21 w 31"/>
                  <a:gd name="T49" fmla="*/ 4 h 24"/>
                  <a:gd name="T50" fmla="*/ 20 w 31"/>
                  <a:gd name="T51" fmla="*/ 1 h 24"/>
                  <a:gd name="T52" fmla="*/ 17 w 31"/>
                  <a:gd name="T53" fmla="*/ 6 h 24"/>
                  <a:gd name="T54" fmla="*/ 14 w 31"/>
                  <a:gd name="T55" fmla="*/ 9 h 24"/>
                  <a:gd name="T56" fmla="*/ 15 w 31"/>
                  <a:gd name="T57" fmla="*/ 4 h 24"/>
                  <a:gd name="T58" fmla="*/ 15 w 31"/>
                  <a:gd name="T59" fmla="*/ 3 h 24"/>
                  <a:gd name="T60" fmla="*/ 15 w 31"/>
                  <a:gd name="T61" fmla="*/ 2 h 24"/>
                  <a:gd name="T62" fmla="*/ 12 w 31"/>
                  <a:gd name="T63" fmla="*/ 3 h 24"/>
                  <a:gd name="T64" fmla="*/ 11 w 31"/>
                  <a:gd name="T65" fmla="*/ 5 h 24"/>
                  <a:gd name="T66" fmla="*/ 10 w 31"/>
                  <a:gd name="T67" fmla="*/ 5 h 24"/>
                  <a:gd name="T68" fmla="*/ 9 w 31"/>
                  <a:gd name="T69" fmla="*/ 11 h 24"/>
                  <a:gd name="T70" fmla="*/ 10 w 31"/>
                  <a:gd name="T71" fmla="*/ 15 h 24"/>
                  <a:gd name="T72" fmla="*/ 7 w 31"/>
                  <a:gd name="T73" fmla="*/ 18 h 24"/>
                  <a:gd name="T74" fmla="*/ 5 w 31"/>
                  <a:gd name="T75" fmla="*/ 13 h 24"/>
                  <a:gd name="T76" fmla="*/ 7 w 31"/>
                  <a:gd name="T77" fmla="*/ 10 h 24"/>
                  <a:gd name="T78" fmla="*/ 5 w 31"/>
                  <a:gd name="T79" fmla="*/ 7 h 24"/>
                  <a:gd name="T80" fmla="*/ 4 w 31"/>
                  <a:gd name="T81" fmla="*/ 7 h 24"/>
                  <a:gd name="T82" fmla="*/ 1 w 31"/>
                  <a:gd name="T83" fmla="*/ 12 h 24"/>
                  <a:gd name="T84" fmla="*/ 15 w 31"/>
                  <a:gd name="T85" fmla="*/ 6 h 24"/>
                  <a:gd name="T86" fmla="*/ 12 w 31"/>
                  <a:gd name="T8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24">
                    <a:moveTo>
                      <a:pt x="2" y="14"/>
                    </a:moveTo>
                    <a:cubicBezTo>
                      <a:pt x="2" y="15"/>
                      <a:pt x="3" y="15"/>
                      <a:pt x="4" y="16"/>
                    </a:cubicBezTo>
                    <a:cubicBezTo>
                      <a:pt x="4" y="16"/>
                      <a:pt x="3" y="17"/>
                      <a:pt x="4" y="17"/>
                    </a:cubicBezTo>
                    <a:cubicBezTo>
                      <a:pt x="4" y="17"/>
                      <a:pt x="5" y="17"/>
                      <a:pt x="5" y="18"/>
                    </a:cubicBezTo>
                    <a:cubicBezTo>
                      <a:pt x="5" y="18"/>
                      <a:pt x="4" y="18"/>
                      <a:pt x="4" y="19"/>
                    </a:cubicBezTo>
                    <a:cubicBezTo>
                      <a:pt x="4" y="18"/>
                      <a:pt x="3" y="18"/>
                      <a:pt x="4" y="17"/>
                    </a:cubicBezTo>
                    <a:cubicBezTo>
                      <a:pt x="2" y="17"/>
                      <a:pt x="2" y="17"/>
                      <a:pt x="1" y="17"/>
                    </a:cubicBezTo>
                    <a:cubicBezTo>
                      <a:pt x="2" y="18"/>
                      <a:pt x="1" y="19"/>
                      <a:pt x="2" y="20"/>
                    </a:cubicBezTo>
                    <a:cubicBezTo>
                      <a:pt x="2" y="20"/>
                      <a:pt x="3" y="20"/>
                      <a:pt x="3" y="21"/>
                    </a:cubicBezTo>
                    <a:cubicBezTo>
                      <a:pt x="2" y="21"/>
                      <a:pt x="3" y="22"/>
                      <a:pt x="3" y="23"/>
                    </a:cubicBezTo>
                    <a:cubicBezTo>
                      <a:pt x="3" y="23"/>
                      <a:pt x="5" y="24"/>
                      <a:pt x="5" y="23"/>
                    </a:cubicBezTo>
                    <a:cubicBezTo>
                      <a:pt x="5" y="23"/>
                      <a:pt x="4" y="23"/>
                      <a:pt x="4" y="22"/>
                    </a:cubicBezTo>
                    <a:cubicBezTo>
                      <a:pt x="5" y="22"/>
                      <a:pt x="5" y="22"/>
                      <a:pt x="6" y="22"/>
                    </a:cubicBezTo>
                    <a:cubicBezTo>
                      <a:pt x="6" y="22"/>
                      <a:pt x="7" y="22"/>
                      <a:pt x="7" y="21"/>
                    </a:cubicBezTo>
                    <a:cubicBezTo>
                      <a:pt x="6" y="20"/>
                      <a:pt x="5" y="21"/>
                      <a:pt x="5" y="21"/>
                    </a:cubicBezTo>
                    <a:cubicBezTo>
                      <a:pt x="6" y="19"/>
                      <a:pt x="6" y="20"/>
                      <a:pt x="7" y="21"/>
                    </a:cubicBezTo>
                    <a:cubicBezTo>
                      <a:pt x="7" y="19"/>
                      <a:pt x="8" y="19"/>
                      <a:pt x="9" y="19"/>
                    </a:cubicBezTo>
                    <a:cubicBezTo>
                      <a:pt x="9" y="20"/>
                      <a:pt x="9" y="21"/>
                      <a:pt x="10" y="21"/>
                    </a:cubicBezTo>
                    <a:cubicBezTo>
                      <a:pt x="11" y="21"/>
                      <a:pt x="11" y="23"/>
                      <a:pt x="12" y="22"/>
                    </a:cubicBezTo>
                    <a:cubicBezTo>
                      <a:pt x="13" y="22"/>
                      <a:pt x="15" y="21"/>
                      <a:pt x="15" y="21"/>
                    </a:cubicBezTo>
                    <a:cubicBezTo>
                      <a:pt x="15" y="20"/>
                      <a:pt x="18" y="21"/>
                      <a:pt x="17" y="19"/>
                    </a:cubicBezTo>
                    <a:cubicBezTo>
                      <a:pt x="16" y="19"/>
                      <a:pt x="15" y="19"/>
                      <a:pt x="15" y="19"/>
                    </a:cubicBezTo>
                    <a:cubicBezTo>
                      <a:pt x="15" y="18"/>
                      <a:pt x="16" y="18"/>
                      <a:pt x="16" y="18"/>
                    </a:cubicBezTo>
                    <a:cubicBezTo>
                      <a:pt x="17" y="17"/>
                      <a:pt x="15" y="16"/>
                      <a:pt x="14" y="16"/>
                    </a:cubicBezTo>
                    <a:cubicBezTo>
                      <a:pt x="14" y="18"/>
                      <a:pt x="14" y="18"/>
                      <a:pt x="14" y="19"/>
                    </a:cubicBezTo>
                    <a:cubicBezTo>
                      <a:pt x="13" y="18"/>
                      <a:pt x="13" y="18"/>
                      <a:pt x="13" y="17"/>
                    </a:cubicBezTo>
                    <a:cubicBezTo>
                      <a:pt x="13" y="17"/>
                      <a:pt x="14" y="16"/>
                      <a:pt x="14" y="16"/>
                    </a:cubicBezTo>
                    <a:cubicBezTo>
                      <a:pt x="14" y="16"/>
                      <a:pt x="13" y="16"/>
                      <a:pt x="13" y="15"/>
                    </a:cubicBezTo>
                    <a:cubicBezTo>
                      <a:pt x="15" y="14"/>
                      <a:pt x="11" y="13"/>
                      <a:pt x="13" y="12"/>
                    </a:cubicBezTo>
                    <a:cubicBezTo>
                      <a:pt x="13" y="12"/>
                      <a:pt x="14" y="12"/>
                      <a:pt x="14" y="13"/>
                    </a:cubicBezTo>
                    <a:cubicBezTo>
                      <a:pt x="16" y="14"/>
                      <a:pt x="16" y="13"/>
                      <a:pt x="16" y="12"/>
                    </a:cubicBezTo>
                    <a:cubicBezTo>
                      <a:pt x="16" y="13"/>
                      <a:pt x="17" y="13"/>
                      <a:pt x="17" y="13"/>
                    </a:cubicBezTo>
                    <a:cubicBezTo>
                      <a:pt x="18" y="13"/>
                      <a:pt x="17" y="12"/>
                      <a:pt x="18" y="12"/>
                    </a:cubicBezTo>
                    <a:cubicBezTo>
                      <a:pt x="18" y="12"/>
                      <a:pt x="18" y="13"/>
                      <a:pt x="18" y="14"/>
                    </a:cubicBezTo>
                    <a:cubicBezTo>
                      <a:pt x="20" y="14"/>
                      <a:pt x="20" y="15"/>
                      <a:pt x="20" y="16"/>
                    </a:cubicBezTo>
                    <a:cubicBezTo>
                      <a:pt x="21" y="16"/>
                      <a:pt x="22" y="16"/>
                      <a:pt x="22" y="17"/>
                    </a:cubicBezTo>
                    <a:cubicBezTo>
                      <a:pt x="20" y="16"/>
                      <a:pt x="21" y="18"/>
                      <a:pt x="20" y="18"/>
                    </a:cubicBezTo>
                    <a:cubicBezTo>
                      <a:pt x="19" y="18"/>
                      <a:pt x="18" y="16"/>
                      <a:pt x="17" y="18"/>
                    </a:cubicBezTo>
                    <a:cubicBezTo>
                      <a:pt x="18" y="18"/>
                      <a:pt x="18" y="20"/>
                      <a:pt x="17" y="21"/>
                    </a:cubicBezTo>
                    <a:cubicBezTo>
                      <a:pt x="18" y="21"/>
                      <a:pt x="19" y="21"/>
                      <a:pt x="19" y="22"/>
                    </a:cubicBezTo>
                    <a:cubicBezTo>
                      <a:pt x="20" y="22"/>
                      <a:pt x="20" y="21"/>
                      <a:pt x="22" y="21"/>
                    </a:cubicBezTo>
                    <a:cubicBezTo>
                      <a:pt x="23" y="20"/>
                      <a:pt x="21" y="20"/>
                      <a:pt x="21" y="19"/>
                    </a:cubicBezTo>
                    <a:cubicBezTo>
                      <a:pt x="21" y="19"/>
                      <a:pt x="22" y="18"/>
                      <a:pt x="23" y="19"/>
                    </a:cubicBezTo>
                    <a:cubicBezTo>
                      <a:pt x="23" y="20"/>
                      <a:pt x="23" y="20"/>
                      <a:pt x="24" y="21"/>
                    </a:cubicBezTo>
                    <a:cubicBezTo>
                      <a:pt x="24" y="18"/>
                      <a:pt x="23" y="17"/>
                      <a:pt x="22" y="15"/>
                    </a:cubicBezTo>
                    <a:cubicBezTo>
                      <a:pt x="22" y="15"/>
                      <a:pt x="23" y="15"/>
                      <a:pt x="24" y="15"/>
                    </a:cubicBezTo>
                    <a:cubicBezTo>
                      <a:pt x="24" y="15"/>
                      <a:pt x="23" y="14"/>
                      <a:pt x="24" y="14"/>
                    </a:cubicBezTo>
                    <a:cubicBezTo>
                      <a:pt x="24" y="14"/>
                      <a:pt x="24" y="14"/>
                      <a:pt x="25" y="14"/>
                    </a:cubicBezTo>
                    <a:cubicBezTo>
                      <a:pt x="25" y="14"/>
                      <a:pt x="24" y="13"/>
                      <a:pt x="26" y="13"/>
                    </a:cubicBezTo>
                    <a:cubicBezTo>
                      <a:pt x="25" y="14"/>
                      <a:pt x="25" y="15"/>
                      <a:pt x="26" y="16"/>
                    </a:cubicBezTo>
                    <a:cubicBezTo>
                      <a:pt x="25" y="16"/>
                      <a:pt x="25" y="17"/>
                      <a:pt x="25" y="18"/>
                    </a:cubicBezTo>
                    <a:cubicBezTo>
                      <a:pt x="25" y="18"/>
                      <a:pt x="24" y="19"/>
                      <a:pt x="25" y="19"/>
                    </a:cubicBezTo>
                    <a:cubicBezTo>
                      <a:pt x="25" y="19"/>
                      <a:pt x="26" y="18"/>
                      <a:pt x="26" y="19"/>
                    </a:cubicBezTo>
                    <a:cubicBezTo>
                      <a:pt x="26" y="20"/>
                      <a:pt x="25" y="19"/>
                      <a:pt x="25" y="21"/>
                    </a:cubicBezTo>
                    <a:cubicBezTo>
                      <a:pt x="25" y="21"/>
                      <a:pt x="26" y="21"/>
                      <a:pt x="26" y="22"/>
                    </a:cubicBezTo>
                    <a:cubicBezTo>
                      <a:pt x="26" y="22"/>
                      <a:pt x="26" y="22"/>
                      <a:pt x="26" y="22"/>
                    </a:cubicBezTo>
                    <a:cubicBezTo>
                      <a:pt x="28" y="22"/>
                      <a:pt x="29" y="21"/>
                      <a:pt x="30" y="21"/>
                    </a:cubicBezTo>
                    <a:cubicBezTo>
                      <a:pt x="30" y="20"/>
                      <a:pt x="31" y="21"/>
                      <a:pt x="31" y="20"/>
                    </a:cubicBezTo>
                    <a:cubicBezTo>
                      <a:pt x="29" y="20"/>
                      <a:pt x="31" y="20"/>
                      <a:pt x="30" y="19"/>
                    </a:cubicBezTo>
                    <a:cubicBezTo>
                      <a:pt x="30" y="19"/>
                      <a:pt x="29" y="19"/>
                      <a:pt x="29" y="18"/>
                    </a:cubicBezTo>
                    <a:cubicBezTo>
                      <a:pt x="30" y="18"/>
                      <a:pt x="29" y="18"/>
                      <a:pt x="28" y="17"/>
                    </a:cubicBezTo>
                    <a:cubicBezTo>
                      <a:pt x="29" y="17"/>
                      <a:pt x="29" y="17"/>
                      <a:pt x="29" y="16"/>
                    </a:cubicBezTo>
                    <a:cubicBezTo>
                      <a:pt x="29" y="15"/>
                      <a:pt x="28" y="15"/>
                      <a:pt x="28" y="15"/>
                    </a:cubicBezTo>
                    <a:cubicBezTo>
                      <a:pt x="29" y="14"/>
                      <a:pt x="30" y="14"/>
                      <a:pt x="30" y="13"/>
                    </a:cubicBezTo>
                    <a:cubicBezTo>
                      <a:pt x="30" y="12"/>
                      <a:pt x="29" y="12"/>
                      <a:pt x="28" y="13"/>
                    </a:cubicBezTo>
                    <a:cubicBezTo>
                      <a:pt x="28" y="12"/>
                      <a:pt x="28" y="12"/>
                      <a:pt x="28" y="11"/>
                    </a:cubicBezTo>
                    <a:cubicBezTo>
                      <a:pt x="27" y="11"/>
                      <a:pt x="28" y="9"/>
                      <a:pt x="27" y="9"/>
                    </a:cubicBezTo>
                    <a:cubicBezTo>
                      <a:pt x="27" y="11"/>
                      <a:pt x="25" y="10"/>
                      <a:pt x="25" y="10"/>
                    </a:cubicBezTo>
                    <a:cubicBezTo>
                      <a:pt x="24" y="10"/>
                      <a:pt x="25" y="12"/>
                      <a:pt x="24" y="11"/>
                    </a:cubicBezTo>
                    <a:cubicBezTo>
                      <a:pt x="23" y="9"/>
                      <a:pt x="21" y="10"/>
                      <a:pt x="21" y="9"/>
                    </a:cubicBezTo>
                    <a:cubicBezTo>
                      <a:pt x="21" y="9"/>
                      <a:pt x="21" y="10"/>
                      <a:pt x="20" y="10"/>
                    </a:cubicBezTo>
                    <a:cubicBezTo>
                      <a:pt x="20" y="9"/>
                      <a:pt x="21" y="9"/>
                      <a:pt x="21" y="7"/>
                    </a:cubicBezTo>
                    <a:cubicBezTo>
                      <a:pt x="22" y="7"/>
                      <a:pt x="24" y="8"/>
                      <a:pt x="24" y="7"/>
                    </a:cubicBezTo>
                    <a:cubicBezTo>
                      <a:pt x="23" y="7"/>
                      <a:pt x="23" y="6"/>
                      <a:pt x="22" y="6"/>
                    </a:cubicBezTo>
                    <a:cubicBezTo>
                      <a:pt x="22" y="5"/>
                      <a:pt x="21" y="5"/>
                      <a:pt x="21" y="4"/>
                    </a:cubicBezTo>
                    <a:cubicBezTo>
                      <a:pt x="22" y="4"/>
                      <a:pt x="21" y="2"/>
                      <a:pt x="21" y="1"/>
                    </a:cubicBezTo>
                    <a:cubicBezTo>
                      <a:pt x="22" y="1"/>
                      <a:pt x="23" y="2"/>
                      <a:pt x="23" y="1"/>
                    </a:cubicBezTo>
                    <a:cubicBezTo>
                      <a:pt x="23" y="0"/>
                      <a:pt x="21" y="0"/>
                      <a:pt x="20" y="1"/>
                    </a:cubicBezTo>
                    <a:cubicBezTo>
                      <a:pt x="20" y="2"/>
                      <a:pt x="20" y="3"/>
                      <a:pt x="19" y="4"/>
                    </a:cubicBezTo>
                    <a:cubicBezTo>
                      <a:pt x="18" y="4"/>
                      <a:pt x="18" y="5"/>
                      <a:pt x="17" y="5"/>
                    </a:cubicBezTo>
                    <a:cubicBezTo>
                      <a:pt x="17" y="5"/>
                      <a:pt x="17" y="5"/>
                      <a:pt x="17" y="6"/>
                    </a:cubicBezTo>
                    <a:cubicBezTo>
                      <a:pt x="18" y="7"/>
                      <a:pt x="19" y="7"/>
                      <a:pt x="19" y="9"/>
                    </a:cubicBezTo>
                    <a:cubicBezTo>
                      <a:pt x="17" y="9"/>
                      <a:pt x="18" y="10"/>
                      <a:pt x="16" y="11"/>
                    </a:cubicBezTo>
                    <a:cubicBezTo>
                      <a:pt x="16" y="10"/>
                      <a:pt x="14" y="10"/>
                      <a:pt x="14" y="9"/>
                    </a:cubicBezTo>
                    <a:cubicBezTo>
                      <a:pt x="15" y="8"/>
                      <a:pt x="15" y="7"/>
                      <a:pt x="15" y="5"/>
                    </a:cubicBezTo>
                    <a:cubicBezTo>
                      <a:pt x="15" y="5"/>
                      <a:pt x="16" y="5"/>
                      <a:pt x="16" y="5"/>
                    </a:cubicBezTo>
                    <a:cubicBezTo>
                      <a:pt x="17" y="5"/>
                      <a:pt x="16" y="4"/>
                      <a:pt x="15" y="4"/>
                    </a:cubicBezTo>
                    <a:cubicBezTo>
                      <a:pt x="16" y="3"/>
                      <a:pt x="16" y="3"/>
                      <a:pt x="16" y="2"/>
                    </a:cubicBezTo>
                    <a:cubicBezTo>
                      <a:pt x="15" y="3"/>
                      <a:pt x="15" y="3"/>
                      <a:pt x="15" y="3"/>
                    </a:cubicBezTo>
                    <a:cubicBezTo>
                      <a:pt x="15" y="3"/>
                      <a:pt x="15" y="3"/>
                      <a:pt x="15" y="3"/>
                    </a:cubicBezTo>
                    <a:cubicBezTo>
                      <a:pt x="15" y="3"/>
                      <a:pt x="15" y="3"/>
                      <a:pt x="15" y="3"/>
                    </a:cubicBezTo>
                    <a:cubicBezTo>
                      <a:pt x="15" y="3"/>
                      <a:pt x="15" y="3"/>
                      <a:pt x="14" y="3"/>
                    </a:cubicBezTo>
                    <a:cubicBezTo>
                      <a:pt x="15" y="3"/>
                      <a:pt x="15" y="2"/>
                      <a:pt x="15" y="2"/>
                    </a:cubicBezTo>
                    <a:cubicBezTo>
                      <a:pt x="14" y="2"/>
                      <a:pt x="14" y="2"/>
                      <a:pt x="14" y="2"/>
                    </a:cubicBezTo>
                    <a:cubicBezTo>
                      <a:pt x="13" y="2"/>
                      <a:pt x="13" y="1"/>
                      <a:pt x="12" y="1"/>
                    </a:cubicBezTo>
                    <a:cubicBezTo>
                      <a:pt x="11" y="2"/>
                      <a:pt x="14" y="3"/>
                      <a:pt x="12" y="3"/>
                    </a:cubicBezTo>
                    <a:cubicBezTo>
                      <a:pt x="11" y="3"/>
                      <a:pt x="12" y="1"/>
                      <a:pt x="11" y="2"/>
                    </a:cubicBezTo>
                    <a:cubicBezTo>
                      <a:pt x="10" y="3"/>
                      <a:pt x="8" y="2"/>
                      <a:pt x="8" y="4"/>
                    </a:cubicBezTo>
                    <a:cubicBezTo>
                      <a:pt x="10" y="3"/>
                      <a:pt x="10" y="5"/>
                      <a:pt x="11" y="5"/>
                    </a:cubicBezTo>
                    <a:cubicBezTo>
                      <a:pt x="11" y="5"/>
                      <a:pt x="11" y="4"/>
                      <a:pt x="11" y="4"/>
                    </a:cubicBezTo>
                    <a:cubicBezTo>
                      <a:pt x="11" y="4"/>
                      <a:pt x="12" y="4"/>
                      <a:pt x="12" y="4"/>
                    </a:cubicBezTo>
                    <a:cubicBezTo>
                      <a:pt x="12" y="5"/>
                      <a:pt x="11" y="5"/>
                      <a:pt x="10" y="5"/>
                    </a:cubicBezTo>
                    <a:cubicBezTo>
                      <a:pt x="10" y="6"/>
                      <a:pt x="10" y="7"/>
                      <a:pt x="9" y="7"/>
                    </a:cubicBezTo>
                    <a:cubicBezTo>
                      <a:pt x="12" y="7"/>
                      <a:pt x="10" y="9"/>
                      <a:pt x="10" y="11"/>
                    </a:cubicBezTo>
                    <a:cubicBezTo>
                      <a:pt x="10" y="11"/>
                      <a:pt x="9" y="10"/>
                      <a:pt x="9" y="11"/>
                    </a:cubicBezTo>
                    <a:cubicBezTo>
                      <a:pt x="10" y="12"/>
                      <a:pt x="9" y="11"/>
                      <a:pt x="11" y="11"/>
                    </a:cubicBezTo>
                    <a:cubicBezTo>
                      <a:pt x="11" y="12"/>
                      <a:pt x="12" y="14"/>
                      <a:pt x="11" y="15"/>
                    </a:cubicBezTo>
                    <a:cubicBezTo>
                      <a:pt x="11" y="15"/>
                      <a:pt x="10" y="15"/>
                      <a:pt x="10" y="15"/>
                    </a:cubicBezTo>
                    <a:cubicBezTo>
                      <a:pt x="10" y="16"/>
                      <a:pt x="10" y="16"/>
                      <a:pt x="10" y="17"/>
                    </a:cubicBezTo>
                    <a:cubicBezTo>
                      <a:pt x="9" y="17"/>
                      <a:pt x="9" y="16"/>
                      <a:pt x="8" y="16"/>
                    </a:cubicBezTo>
                    <a:cubicBezTo>
                      <a:pt x="8" y="17"/>
                      <a:pt x="9" y="19"/>
                      <a:pt x="7" y="18"/>
                    </a:cubicBezTo>
                    <a:cubicBezTo>
                      <a:pt x="8" y="16"/>
                      <a:pt x="6" y="16"/>
                      <a:pt x="6" y="15"/>
                    </a:cubicBezTo>
                    <a:cubicBezTo>
                      <a:pt x="7" y="15"/>
                      <a:pt x="7" y="14"/>
                      <a:pt x="6" y="13"/>
                    </a:cubicBezTo>
                    <a:cubicBezTo>
                      <a:pt x="6" y="14"/>
                      <a:pt x="5" y="14"/>
                      <a:pt x="5" y="13"/>
                    </a:cubicBezTo>
                    <a:cubicBezTo>
                      <a:pt x="5" y="12"/>
                      <a:pt x="7" y="13"/>
                      <a:pt x="7" y="12"/>
                    </a:cubicBezTo>
                    <a:cubicBezTo>
                      <a:pt x="8" y="12"/>
                      <a:pt x="8" y="14"/>
                      <a:pt x="9" y="13"/>
                    </a:cubicBezTo>
                    <a:cubicBezTo>
                      <a:pt x="10" y="11"/>
                      <a:pt x="8" y="12"/>
                      <a:pt x="7" y="10"/>
                    </a:cubicBezTo>
                    <a:cubicBezTo>
                      <a:pt x="7" y="9"/>
                      <a:pt x="9" y="10"/>
                      <a:pt x="8" y="9"/>
                    </a:cubicBezTo>
                    <a:cubicBezTo>
                      <a:pt x="7" y="8"/>
                      <a:pt x="6" y="8"/>
                      <a:pt x="5" y="8"/>
                    </a:cubicBezTo>
                    <a:cubicBezTo>
                      <a:pt x="5" y="7"/>
                      <a:pt x="5" y="7"/>
                      <a:pt x="5" y="7"/>
                    </a:cubicBezTo>
                    <a:cubicBezTo>
                      <a:pt x="6" y="6"/>
                      <a:pt x="6" y="6"/>
                      <a:pt x="6" y="4"/>
                    </a:cubicBezTo>
                    <a:cubicBezTo>
                      <a:pt x="4" y="4"/>
                      <a:pt x="4" y="6"/>
                      <a:pt x="2" y="5"/>
                    </a:cubicBezTo>
                    <a:cubicBezTo>
                      <a:pt x="1" y="7"/>
                      <a:pt x="4" y="6"/>
                      <a:pt x="4" y="7"/>
                    </a:cubicBezTo>
                    <a:cubicBezTo>
                      <a:pt x="4" y="9"/>
                      <a:pt x="3" y="9"/>
                      <a:pt x="2" y="8"/>
                    </a:cubicBezTo>
                    <a:cubicBezTo>
                      <a:pt x="2" y="9"/>
                      <a:pt x="1" y="9"/>
                      <a:pt x="1" y="9"/>
                    </a:cubicBezTo>
                    <a:cubicBezTo>
                      <a:pt x="0" y="11"/>
                      <a:pt x="1" y="11"/>
                      <a:pt x="1" y="12"/>
                    </a:cubicBezTo>
                    <a:cubicBezTo>
                      <a:pt x="1" y="13"/>
                      <a:pt x="0" y="13"/>
                      <a:pt x="0" y="13"/>
                    </a:cubicBezTo>
                    <a:cubicBezTo>
                      <a:pt x="1" y="14"/>
                      <a:pt x="1" y="15"/>
                      <a:pt x="2" y="14"/>
                    </a:cubicBezTo>
                    <a:close/>
                    <a:moveTo>
                      <a:pt x="15" y="6"/>
                    </a:moveTo>
                    <a:cubicBezTo>
                      <a:pt x="14" y="7"/>
                      <a:pt x="13" y="7"/>
                      <a:pt x="13" y="7"/>
                    </a:cubicBezTo>
                    <a:cubicBezTo>
                      <a:pt x="13" y="6"/>
                      <a:pt x="14" y="6"/>
                      <a:pt x="15" y="6"/>
                    </a:cubicBezTo>
                    <a:close/>
                    <a:moveTo>
                      <a:pt x="12" y="18"/>
                    </a:moveTo>
                    <a:cubicBezTo>
                      <a:pt x="12" y="19"/>
                      <a:pt x="10" y="18"/>
                      <a:pt x="9" y="19"/>
                    </a:cubicBezTo>
                    <a:cubicBezTo>
                      <a:pt x="10" y="17"/>
                      <a:pt x="11" y="17"/>
                      <a:pt x="1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3197"/>
              <p:cNvSpPr>
                <a:spLocks noEditPoints="1"/>
              </p:cNvSpPr>
              <p:nvPr/>
            </p:nvSpPr>
            <p:spPr bwMode="auto">
              <a:xfrm>
                <a:off x="5506" y="2783"/>
                <a:ext cx="664" cy="52"/>
              </a:xfrm>
              <a:custGeom>
                <a:avLst/>
                <a:gdLst>
                  <a:gd name="T0" fmla="*/ 45 w 323"/>
                  <a:gd name="T1" fmla="*/ 18 h 25"/>
                  <a:gd name="T2" fmla="*/ 60 w 323"/>
                  <a:gd name="T3" fmla="*/ 15 h 25"/>
                  <a:gd name="T4" fmla="*/ 84 w 323"/>
                  <a:gd name="T5" fmla="*/ 21 h 25"/>
                  <a:gd name="T6" fmla="*/ 104 w 323"/>
                  <a:gd name="T7" fmla="*/ 18 h 25"/>
                  <a:gd name="T8" fmla="*/ 117 w 323"/>
                  <a:gd name="T9" fmla="*/ 15 h 25"/>
                  <a:gd name="T10" fmla="*/ 131 w 323"/>
                  <a:gd name="T11" fmla="*/ 24 h 25"/>
                  <a:gd name="T12" fmla="*/ 143 w 323"/>
                  <a:gd name="T13" fmla="*/ 17 h 25"/>
                  <a:gd name="T14" fmla="*/ 157 w 323"/>
                  <a:gd name="T15" fmla="*/ 22 h 25"/>
                  <a:gd name="T16" fmla="*/ 179 w 323"/>
                  <a:gd name="T17" fmla="*/ 20 h 25"/>
                  <a:gd name="T18" fmla="*/ 180 w 323"/>
                  <a:gd name="T19" fmla="*/ 14 h 25"/>
                  <a:gd name="T20" fmla="*/ 195 w 323"/>
                  <a:gd name="T21" fmla="*/ 17 h 25"/>
                  <a:gd name="T22" fmla="*/ 208 w 323"/>
                  <a:gd name="T23" fmla="*/ 20 h 25"/>
                  <a:gd name="T24" fmla="*/ 237 w 323"/>
                  <a:gd name="T25" fmla="*/ 19 h 25"/>
                  <a:gd name="T26" fmla="*/ 263 w 323"/>
                  <a:gd name="T27" fmla="*/ 17 h 25"/>
                  <a:gd name="T28" fmla="*/ 277 w 323"/>
                  <a:gd name="T29" fmla="*/ 21 h 25"/>
                  <a:gd name="T30" fmla="*/ 320 w 323"/>
                  <a:gd name="T31" fmla="*/ 23 h 25"/>
                  <a:gd name="T32" fmla="*/ 307 w 323"/>
                  <a:gd name="T33" fmla="*/ 12 h 25"/>
                  <a:gd name="T34" fmla="*/ 297 w 323"/>
                  <a:gd name="T35" fmla="*/ 8 h 25"/>
                  <a:gd name="T36" fmla="*/ 281 w 323"/>
                  <a:gd name="T37" fmla="*/ 6 h 25"/>
                  <a:gd name="T38" fmla="*/ 280 w 323"/>
                  <a:gd name="T39" fmla="*/ 10 h 25"/>
                  <a:gd name="T40" fmla="*/ 264 w 323"/>
                  <a:gd name="T41" fmla="*/ 6 h 25"/>
                  <a:gd name="T42" fmla="*/ 252 w 323"/>
                  <a:gd name="T43" fmla="*/ 10 h 25"/>
                  <a:gd name="T44" fmla="*/ 239 w 323"/>
                  <a:gd name="T45" fmla="*/ 7 h 25"/>
                  <a:gd name="T46" fmla="*/ 227 w 323"/>
                  <a:gd name="T47" fmla="*/ 7 h 25"/>
                  <a:gd name="T48" fmla="*/ 215 w 323"/>
                  <a:gd name="T49" fmla="*/ 4 h 25"/>
                  <a:gd name="T50" fmla="*/ 202 w 323"/>
                  <a:gd name="T51" fmla="*/ 4 h 25"/>
                  <a:gd name="T52" fmla="*/ 180 w 323"/>
                  <a:gd name="T53" fmla="*/ 4 h 25"/>
                  <a:gd name="T54" fmla="*/ 170 w 323"/>
                  <a:gd name="T55" fmla="*/ 4 h 25"/>
                  <a:gd name="T56" fmla="*/ 151 w 323"/>
                  <a:gd name="T57" fmla="*/ 2 h 25"/>
                  <a:gd name="T58" fmla="*/ 138 w 323"/>
                  <a:gd name="T59" fmla="*/ 4 h 25"/>
                  <a:gd name="T60" fmla="*/ 118 w 323"/>
                  <a:gd name="T61" fmla="*/ 8 h 25"/>
                  <a:gd name="T62" fmla="*/ 101 w 323"/>
                  <a:gd name="T63" fmla="*/ 7 h 25"/>
                  <a:gd name="T64" fmla="*/ 85 w 323"/>
                  <a:gd name="T65" fmla="*/ 6 h 25"/>
                  <a:gd name="T66" fmla="*/ 74 w 323"/>
                  <a:gd name="T67" fmla="*/ 12 h 25"/>
                  <a:gd name="T68" fmla="*/ 59 w 323"/>
                  <a:gd name="T69" fmla="*/ 5 h 25"/>
                  <a:gd name="T70" fmla="*/ 42 w 323"/>
                  <a:gd name="T71" fmla="*/ 16 h 25"/>
                  <a:gd name="T72" fmla="*/ 23 w 323"/>
                  <a:gd name="T73" fmla="*/ 3 h 25"/>
                  <a:gd name="T74" fmla="*/ 7 w 323"/>
                  <a:gd name="T75" fmla="*/ 6 h 25"/>
                  <a:gd name="T76" fmla="*/ 299 w 323"/>
                  <a:gd name="T77" fmla="*/ 14 h 25"/>
                  <a:gd name="T78" fmla="*/ 307 w 323"/>
                  <a:gd name="T79" fmla="*/ 13 h 25"/>
                  <a:gd name="T80" fmla="*/ 284 w 323"/>
                  <a:gd name="T81" fmla="*/ 20 h 25"/>
                  <a:gd name="T82" fmla="*/ 257 w 323"/>
                  <a:gd name="T83" fmla="*/ 16 h 25"/>
                  <a:gd name="T84" fmla="*/ 187 w 323"/>
                  <a:gd name="T85" fmla="*/ 12 h 25"/>
                  <a:gd name="T86" fmla="*/ 212 w 323"/>
                  <a:gd name="T87" fmla="*/ 8 h 25"/>
                  <a:gd name="T88" fmla="*/ 239 w 323"/>
                  <a:gd name="T89" fmla="*/ 18 h 25"/>
                  <a:gd name="T90" fmla="*/ 237 w 323"/>
                  <a:gd name="T91" fmla="*/ 15 h 25"/>
                  <a:gd name="T92" fmla="*/ 183 w 323"/>
                  <a:gd name="T93" fmla="*/ 6 h 25"/>
                  <a:gd name="T94" fmla="*/ 142 w 323"/>
                  <a:gd name="T95" fmla="*/ 11 h 25"/>
                  <a:gd name="T96" fmla="*/ 141 w 323"/>
                  <a:gd name="T97" fmla="*/ 13 h 25"/>
                  <a:gd name="T98" fmla="*/ 165 w 323"/>
                  <a:gd name="T99" fmla="*/ 16 h 25"/>
                  <a:gd name="T100" fmla="*/ 154 w 323"/>
                  <a:gd name="T101" fmla="*/ 13 h 25"/>
                  <a:gd name="T102" fmla="*/ 166 w 323"/>
                  <a:gd name="T103" fmla="*/ 19 h 25"/>
                  <a:gd name="T104" fmla="*/ 153 w 323"/>
                  <a:gd name="T105" fmla="*/ 5 h 25"/>
                  <a:gd name="T106" fmla="*/ 124 w 323"/>
                  <a:gd name="T107" fmla="*/ 11 h 25"/>
                  <a:gd name="T108" fmla="*/ 100 w 323"/>
                  <a:gd name="T109" fmla="*/ 16 h 25"/>
                  <a:gd name="T110" fmla="*/ 105 w 323"/>
                  <a:gd name="T111" fmla="*/ 15 h 25"/>
                  <a:gd name="T112" fmla="*/ 94 w 323"/>
                  <a:gd name="T113" fmla="*/ 4 h 25"/>
                  <a:gd name="T114" fmla="*/ 66 w 323"/>
                  <a:gd name="T115" fmla="*/ 14 h 25"/>
                  <a:gd name="T116" fmla="*/ 48 w 323"/>
                  <a:gd name="T117" fmla="*/ 14 h 25"/>
                  <a:gd name="T118" fmla="*/ 24 w 323"/>
                  <a:gd name="T119" fmla="*/ 12 h 25"/>
                  <a:gd name="T120" fmla="*/ 27 w 323"/>
                  <a:gd name="T121" fmla="*/ 12 h 25"/>
                  <a:gd name="T122" fmla="*/ 14 w 323"/>
                  <a:gd name="T12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3" h="25">
                    <a:moveTo>
                      <a:pt x="1" y="22"/>
                    </a:moveTo>
                    <a:cubicBezTo>
                      <a:pt x="3" y="23"/>
                      <a:pt x="2" y="21"/>
                      <a:pt x="4" y="21"/>
                    </a:cubicBezTo>
                    <a:cubicBezTo>
                      <a:pt x="3" y="22"/>
                      <a:pt x="5" y="23"/>
                      <a:pt x="5" y="22"/>
                    </a:cubicBezTo>
                    <a:cubicBezTo>
                      <a:pt x="4" y="22"/>
                      <a:pt x="5" y="21"/>
                      <a:pt x="5" y="21"/>
                    </a:cubicBezTo>
                    <a:cubicBezTo>
                      <a:pt x="5" y="21"/>
                      <a:pt x="2" y="19"/>
                      <a:pt x="4" y="19"/>
                    </a:cubicBezTo>
                    <a:cubicBezTo>
                      <a:pt x="4" y="22"/>
                      <a:pt x="6" y="19"/>
                      <a:pt x="7" y="19"/>
                    </a:cubicBezTo>
                    <a:cubicBezTo>
                      <a:pt x="8" y="23"/>
                      <a:pt x="11" y="20"/>
                      <a:pt x="14" y="19"/>
                    </a:cubicBezTo>
                    <a:cubicBezTo>
                      <a:pt x="15" y="19"/>
                      <a:pt x="15" y="21"/>
                      <a:pt x="16" y="20"/>
                    </a:cubicBezTo>
                    <a:cubicBezTo>
                      <a:pt x="15" y="19"/>
                      <a:pt x="17" y="19"/>
                      <a:pt x="17" y="19"/>
                    </a:cubicBezTo>
                    <a:cubicBezTo>
                      <a:pt x="18" y="18"/>
                      <a:pt x="18" y="18"/>
                      <a:pt x="18" y="17"/>
                    </a:cubicBezTo>
                    <a:cubicBezTo>
                      <a:pt x="19" y="17"/>
                      <a:pt x="19" y="19"/>
                      <a:pt x="20" y="18"/>
                    </a:cubicBezTo>
                    <a:cubicBezTo>
                      <a:pt x="20" y="18"/>
                      <a:pt x="20" y="18"/>
                      <a:pt x="21" y="17"/>
                    </a:cubicBezTo>
                    <a:cubicBezTo>
                      <a:pt x="20" y="20"/>
                      <a:pt x="22" y="18"/>
                      <a:pt x="22" y="19"/>
                    </a:cubicBezTo>
                    <a:cubicBezTo>
                      <a:pt x="22" y="20"/>
                      <a:pt x="21" y="20"/>
                      <a:pt x="21" y="20"/>
                    </a:cubicBezTo>
                    <a:cubicBezTo>
                      <a:pt x="22" y="21"/>
                      <a:pt x="24" y="21"/>
                      <a:pt x="25" y="22"/>
                    </a:cubicBezTo>
                    <a:cubicBezTo>
                      <a:pt x="25" y="21"/>
                      <a:pt x="27" y="21"/>
                      <a:pt x="27" y="20"/>
                    </a:cubicBezTo>
                    <a:cubicBezTo>
                      <a:pt x="27" y="20"/>
                      <a:pt x="27" y="19"/>
                      <a:pt x="27" y="19"/>
                    </a:cubicBezTo>
                    <a:cubicBezTo>
                      <a:pt x="28" y="19"/>
                      <a:pt x="28" y="18"/>
                      <a:pt x="28" y="18"/>
                    </a:cubicBezTo>
                    <a:cubicBezTo>
                      <a:pt x="29" y="19"/>
                      <a:pt x="29" y="19"/>
                      <a:pt x="30" y="19"/>
                    </a:cubicBezTo>
                    <a:cubicBezTo>
                      <a:pt x="32" y="20"/>
                      <a:pt x="33" y="19"/>
                      <a:pt x="34" y="20"/>
                    </a:cubicBezTo>
                    <a:cubicBezTo>
                      <a:pt x="33" y="20"/>
                      <a:pt x="33" y="23"/>
                      <a:pt x="34" y="22"/>
                    </a:cubicBezTo>
                    <a:cubicBezTo>
                      <a:pt x="34" y="21"/>
                      <a:pt x="34" y="21"/>
                      <a:pt x="35" y="20"/>
                    </a:cubicBezTo>
                    <a:cubicBezTo>
                      <a:pt x="36" y="20"/>
                      <a:pt x="36" y="21"/>
                      <a:pt x="37" y="21"/>
                    </a:cubicBezTo>
                    <a:cubicBezTo>
                      <a:pt x="37" y="21"/>
                      <a:pt x="37" y="20"/>
                      <a:pt x="37" y="20"/>
                    </a:cubicBezTo>
                    <a:cubicBezTo>
                      <a:pt x="38" y="21"/>
                      <a:pt x="40" y="22"/>
                      <a:pt x="41" y="21"/>
                    </a:cubicBezTo>
                    <a:cubicBezTo>
                      <a:pt x="41" y="20"/>
                      <a:pt x="40" y="20"/>
                      <a:pt x="39" y="19"/>
                    </a:cubicBezTo>
                    <a:cubicBezTo>
                      <a:pt x="41" y="19"/>
                      <a:pt x="41" y="20"/>
                      <a:pt x="42" y="20"/>
                    </a:cubicBezTo>
                    <a:cubicBezTo>
                      <a:pt x="42" y="20"/>
                      <a:pt x="43" y="20"/>
                      <a:pt x="43" y="21"/>
                    </a:cubicBezTo>
                    <a:cubicBezTo>
                      <a:pt x="43" y="21"/>
                      <a:pt x="43" y="22"/>
                      <a:pt x="44" y="22"/>
                    </a:cubicBezTo>
                    <a:cubicBezTo>
                      <a:pt x="44" y="21"/>
                      <a:pt x="44" y="20"/>
                      <a:pt x="45" y="20"/>
                    </a:cubicBezTo>
                    <a:cubicBezTo>
                      <a:pt x="45" y="20"/>
                      <a:pt x="46" y="20"/>
                      <a:pt x="46" y="19"/>
                    </a:cubicBezTo>
                    <a:cubicBezTo>
                      <a:pt x="46" y="18"/>
                      <a:pt x="45" y="20"/>
                      <a:pt x="45" y="18"/>
                    </a:cubicBezTo>
                    <a:cubicBezTo>
                      <a:pt x="45" y="18"/>
                      <a:pt x="45" y="17"/>
                      <a:pt x="46" y="17"/>
                    </a:cubicBezTo>
                    <a:cubicBezTo>
                      <a:pt x="46" y="18"/>
                      <a:pt x="48" y="18"/>
                      <a:pt x="48" y="19"/>
                    </a:cubicBezTo>
                    <a:cubicBezTo>
                      <a:pt x="47" y="21"/>
                      <a:pt x="44" y="19"/>
                      <a:pt x="45" y="22"/>
                    </a:cubicBezTo>
                    <a:cubicBezTo>
                      <a:pt x="46" y="23"/>
                      <a:pt x="46" y="21"/>
                      <a:pt x="47" y="21"/>
                    </a:cubicBezTo>
                    <a:cubicBezTo>
                      <a:pt x="48" y="21"/>
                      <a:pt x="47" y="22"/>
                      <a:pt x="48" y="22"/>
                    </a:cubicBezTo>
                    <a:cubicBezTo>
                      <a:pt x="48" y="20"/>
                      <a:pt x="51" y="21"/>
                      <a:pt x="51" y="22"/>
                    </a:cubicBezTo>
                    <a:cubicBezTo>
                      <a:pt x="51" y="21"/>
                      <a:pt x="52" y="21"/>
                      <a:pt x="52" y="21"/>
                    </a:cubicBezTo>
                    <a:cubicBezTo>
                      <a:pt x="52" y="20"/>
                      <a:pt x="52" y="20"/>
                      <a:pt x="53" y="19"/>
                    </a:cubicBezTo>
                    <a:cubicBezTo>
                      <a:pt x="53" y="20"/>
                      <a:pt x="53" y="20"/>
                      <a:pt x="54" y="20"/>
                    </a:cubicBezTo>
                    <a:cubicBezTo>
                      <a:pt x="54" y="20"/>
                      <a:pt x="54" y="21"/>
                      <a:pt x="54" y="21"/>
                    </a:cubicBezTo>
                    <a:cubicBezTo>
                      <a:pt x="54" y="21"/>
                      <a:pt x="55" y="21"/>
                      <a:pt x="56" y="21"/>
                    </a:cubicBezTo>
                    <a:cubicBezTo>
                      <a:pt x="57" y="20"/>
                      <a:pt x="57" y="19"/>
                      <a:pt x="58" y="18"/>
                    </a:cubicBezTo>
                    <a:cubicBezTo>
                      <a:pt x="58" y="18"/>
                      <a:pt x="59" y="18"/>
                      <a:pt x="59" y="18"/>
                    </a:cubicBezTo>
                    <a:cubicBezTo>
                      <a:pt x="58" y="17"/>
                      <a:pt x="60" y="17"/>
                      <a:pt x="58" y="16"/>
                    </a:cubicBezTo>
                    <a:cubicBezTo>
                      <a:pt x="59" y="16"/>
                      <a:pt x="59" y="15"/>
                      <a:pt x="59" y="15"/>
                    </a:cubicBezTo>
                    <a:cubicBezTo>
                      <a:pt x="58" y="15"/>
                      <a:pt x="58" y="14"/>
                      <a:pt x="57" y="15"/>
                    </a:cubicBezTo>
                    <a:cubicBezTo>
                      <a:pt x="57" y="14"/>
                      <a:pt x="57" y="13"/>
                      <a:pt x="58" y="13"/>
                    </a:cubicBezTo>
                    <a:cubicBezTo>
                      <a:pt x="57" y="12"/>
                      <a:pt x="57" y="11"/>
                      <a:pt x="56" y="11"/>
                    </a:cubicBezTo>
                    <a:cubicBezTo>
                      <a:pt x="57" y="10"/>
                      <a:pt x="57" y="10"/>
                      <a:pt x="58" y="10"/>
                    </a:cubicBezTo>
                    <a:cubicBezTo>
                      <a:pt x="57" y="11"/>
                      <a:pt x="56" y="8"/>
                      <a:pt x="58" y="9"/>
                    </a:cubicBezTo>
                    <a:cubicBezTo>
                      <a:pt x="59" y="9"/>
                      <a:pt x="58" y="11"/>
                      <a:pt x="59" y="10"/>
                    </a:cubicBezTo>
                    <a:cubicBezTo>
                      <a:pt x="59" y="10"/>
                      <a:pt x="59" y="9"/>
                      <a:pt x="59" y="9"/>
                    </a:cubicBezTo>
                    <a:cubicBezTo>
                      <a:pt x="59" y="10"/>
                      <a:pt x="60" y="11"/>
                      <a:pt x="60" y="11"/>
                    </a:cubicBezTo>
                    <a:cubicBezTo>
                      <a:pt x="60" y="12"/>
                      <a:pt x="60" y="12"/>
                      <a:pt x="60" y="12"/>
                    </a:cubicBezTo>
                    <a:cubicBezTo>
                      <a:pt x="60" y="12"/>
                      <a:pt x="60" y="12"/>
                      <a:pt x="59" y="13"/>
                    </a:cubicBezTo>
                    <a:cubicBezTo>
                      <a:pt x="60" y="13"/>
                      <a:pt x="60" y="13"/>
                      <a:pt x="60" y="13"/>
                    </a:cubicBezTo>
                    <a:cubicBezTo>
                      <a:pt x="60" y="14"/>
                      <a:pt x="59" y="14"/>
                      <a:pt x="59" y="14"/>
                    </a:cubicBezTo>
                    <a:cubicBezTo>
                      <a:pt x="59" y="14"/>
                      <a:pt x="60" y="15"/>
                      <a:pt x="60" y="15"/>
                    </a:cubicBezTo>
                    <a:cubicBezTo>
                      <a:pt x="60" y="15"/>
                      <a:pt x="60" y="15"/>
                      <a:pt x="61" y="15"/>
                    </a:cubicBezTo>
                    <a:cubicBezTo>
                      <a:pt x="61" y="15"/>
                      <a:pt x="61" y="15"/>
                      <a:pt x="61" y="15"/>
                    </a:cubicBezTo>
                    <a:cubicBezTo>
                      <a:pt x="61" y="15"/>
                      <a:pt x="61" y="15"/>
                      <a:pt x="61" y="15"/>
                    </a:cubicBezTo>
                    <a:cubicBezTo>
                      <a:pt x="61" y="15"/>
                      <a:pt x="61" y="15"/>
                      <a:pt x="60" y="15"/>
                    </a:cubicBezTo>
                    <a:cubicBezTo>
                      <a:pt x="60" y="16"/>
                      <a:pt x="60" y="17"/>
                      <a:pt x="60" y="18"/>
                    </a:cubicBezTo>
                    <a:cubicBezTo>
                      <a:pt x="62" y="18"/>
                      <a:pt x="61" y="17"/>
                      <a:pt x="62" y="16"/>
                    </a:cubicBezTo>
                    <a:cubicBezTo>
                      <a:pt x="62" y="18"/>
                      <a:pt x="64" y="18"/>
                      <a:pt x="64" y="17"/>
                    </a:cubicBezTo>
                    <a:cubicBezTo>
                      <a:pt x="63" y="17"/>
                      <a:pt x="63" y="17"/>
                      <a:pt x="64" y="16"/>
                    </a:cubicBezTo>
                    <a:cubicBezTo>
                      <a:pt x="66" y="16"/>
                      <a:pt x="65" y="17"/>
                      <a:pt x="66" y="18"/>
                    </a:cubicBezTo>
                    <a:cubicBezTo>
                      <a:pt x="66" y="19"/>
                      <a:pt x="67" y="18"/>
                      <a:pt x="67" y="19"/>
                    </a:cubicBezTo>
                    <a:cubicBezTo>
                      <a:pt x="65" y="19"/>
                      <a:pt x="64" y="22"/>
                      <a:pt x="67" y="22"/>
                    </a:cubicBezTo>
                    <a:cubicBezTo>
                      <a:pt x="67" y="21"/>
                      <a:pt x="66" y="20"/>
                      <a:pt x="67" y="20"/>
                    </a:cubicBezTo>
                    <a:cubicBezTo>
                      <a:pt x="68" y="20"/>
                      <a:pt x="67" y="22"/>
                      <a:pt x="69" y="22"/>
                    </a:cubicBezTo>
                    <a:cubicBezTo>
                      <a:pt x="69" y="21"/>
                      <a:pt x="69" y="21"/>
                      <a:pt x="69" y="20"/>
                    </a:cubicBezTo>
                    <a:cubicBezTo>
                      <a:pt x="69" y="22"/>
                      <a:pt x="70" y="21"/>
                      <a:pt x="71" y="22"/>
                    </a:cubicBezTo>
                    <a:cubicBezTo>
                      <a:pt x="70" y="20"/>
                      <a:pt x="70" y="17"/>
                      <a:pt x="72" y="16"/>
                    </a:cubicBezTo>
                    <a:cubicBezTo>
                      <a:pt x="72" y="17"/>
                      <a:pt x="73" y="17"/>
                      <a:pt x="74" y="17"/>
                    </a:cubicBezTo>
                    <a:cubicBezTo>
                      <a:pt x="74" y="17"/>
                      <a:pt x="75" y="15"/>
                      <a:pt x="76" y="17"/>
                    </a:cubicBezTo>
                    <a:cubicBezTo>
                      <a:pt x="75" y="18"/>
                      <a:pt x="74" y="18"/>
                      <a:pt x="73" y="19"/>
                    </a:cubicBezTo>
                    <a:cubicBezTo>
                      <a:pt x="74" y="19"/>
                      <a:pt x="74" y="19"/>
                      <a:pt x="74" y="19"/>
                    </a:cubicBezTo>
                    <a:cubicBezTo>
                      <a:pt x="74" y="20"/>
                      <a:pt x="73" y="21"/>
                      <a:pt x="74" y="22"/>
                    </a:cubicBezTo>
                    <a:cubicBezTo>
                      <a:pt x="76" y="22"/>
                      <a:pt x="76" y="22"/>
                      <a:pt x="76" y="22"/>
                    </a:cubicBezTo>
                    <a:cubicBezTo>
                      <a:pt x="76" y="21"/>
                      <a:pt x="76" y="20"/>
                      <a:pt x="77" y="19"/>
                    </a:cubicBezTo>
                    <a:cubicBezTo>
                      <a:pt x="78" y="20"/>
                      <a:pt x="79" y="18"/>
                      <a:pt x="79" y="21"/>
                    </a:cubicBezTo>
                    <a:cubicBezTo>
                      <a:pt x="80" y="20"/>
                      <a:pt x="80" y="21"/>
                      <a:pt x="81" y="20"/>
                    </a:cubicBezTo>
                    <a:cubicBezTo>
                      <a:pt x="81" y="20"/>
                      <a:pt x="81" y="20"/>
                      <a:pt x="81" y="20"/>
                    </a:cubicBezTo>
                    <a:cubicBezTo>
                      <a:pt x="81" y="20"/>
                      <a:pt x="81" y="21"/>
                      <a:pt x="81" y="21"/>
                    </a:cubicBezTo>
                    <a:cubicBezTo>
                      <a:pt x="82" y="21"/>
                      <a:pt x="82" y="21"/>
                      <a:pt x="82" y="21"/>
                    </a:cubicBezTo>
                    <a:cubicBezTo>
                      <a:pt x="82" y="21"/>
                      <a:pt x="82" y="21"/>
                      <a:pt x="82" y="21"/>
                    </a:cubicBezTo>
                    <a:cubicBezTo>
                      <a:pt x="82" y="21"/>
                      <a:pt x="83" y="21"/>
                      <a:pt x="83" y="20"/>
                    </a:cubicBezTo>
                    <a:cubicBezTo>
                      <a:pt x="83" y="20"/>
                      <a:pt x="83" y="20"/>
                      <a:pt x="83" y="20"/>
                    </a:cubicBezTo>
                    <a:cubicBezTo>
                      <a:pt x="82" y="21"/>
                      <a:pt x="83" y="22"/>
                      <a:pt x="83" y="22"/>
                    </a:cubicBezTo>
                    <a:cubicBezTo>
                      <a:pt x="83" y="22"/>
                      <a:pt x="83" y="22"/>
                      <a:pt x="83" y="22"/>
                    </a:cubicBezTo>
                    <a:cubicBezTo>
                      <a:pt x="85" y="22"/>
                      <a:pt x="86" y="22"/>
                      <a:pt x="86" y="22"/>
                    </a:cubicBezTo>
                    <a:cubicBezTo>
                      <a:pt x="86" y="21"/>
                      <a:pt x="85" y="20"/>
                      <a:pt x="85" y="20"/>
                    </a:cubicBezTo>
                    <a:cubicBezTo>
                      <a:pt x="84" y="20"/>
                      <a:pt x="84" y="21"/>
                      <a:pt x="84" y="21"/>
                    </a:cubicBezTo>
                    <a:cubicBezTo>
                      <a:pt x="83" y="21"/>
                      <a:pt x="86" y="20"/>
                      <a:pt x="85" y="18"/>
                    </a:cubicBezTo>
                    <a:cubicBezTo>
                      <a:pt x="83" y="18"/>
                      <a:pt x="84" y="20"/>
                      <a:pt x="83" y="19"/>
                    </a:cubicBezTo>
                    <a:cubicBezTo>
                      <a:pt x="83" y="19"/>
                      <a:pt x="83" y="19"/>
                      <a:pt x="83" y="19"/>
                    </a:cubicBezTo>
                    <a:cubicBezTo>
                      <a:pt x="83" y="18"/>
                      <a:pt x="84" y="18"/>
                      <a:pt x="86" y="18"/>
                    </a:cubicBezTo>
                    <a:cubicBezTo>
                      <a:pt x="86" y="18"/>
                      <a:pt x="86" y="17"/>
                      <a:pt x="86" y="17"/>
                    </a:cubicBezTo>
                    <a:cubicBezTo>
                      <a:pt x="87" y="17"/>
                      <a:pt x="87" y="18"/>
                      <a:pt x="88" y="18"/>
                    </a:cubicBezTo>
                    <a:cubicBezTo>
                      <a:pt x="88" y="18"/>
                      <a:pt x="89" y="17"/>
                      <a:pt x="90" y="17"/>
                    </a:cubicBezTo>
                    <a:cubicBezTo>
                      <a:pt x="90" y="17"/>
                      <a:pt x="90" y="17"/>
                      <a:pt x="90" y="18"/>
                    </a:cubicBezTo>
                    <a:cubicBezTo>
                      <a:pt x="90" y="18"/>
                      <a:pt x="89" y="18"/>
                      <a:pt x="89" y="18"/>
                    </a:cubicBezTo>
                    <a:cubicBezTo>
                      <a:pt x="90" y="18"/>
                      <a:pt x="90" y="18"/>
                      <a:pt x="90" y="18"/>
                    </a:cubicBezTo>
                    <a:cubicBezTo>
                      <a:pt x="90" y="19"/>
                      <a:pt x="90" y="20"/>
                      <a:pt x="90" y="20"/>
                    </a:cubicBezTo>
                    <a:cubicBezTo>
                      <a:pt x="90" y="20"/>
                      <a:pt x="90" y="20"/>
                      <a:pt x="91" y="20"/>
                    </a:cubicBezTo>
                    <a:cubicBezTo>
                      <a:pt x="91" y="21"/>
                      <a:pt x="90" y="21"/>
                      <a:pt x="90" y="22"/>
                    </a:cubicBezTo>
                    <a:cubicBezTo>
                      <a:pt x="90" y="21"/>
                      <a:pt x="89" y="22"/>
                      <a:pt x="89" y="22"/>
                    </a:cubicBezTo>
                    <a:cubicBezTo>
                      <a:pt x="89" y="22"/>
                      <a:pt x="89" y="22"/>
                      <a:pt x="89" y="22"/>
                    </a:cubicBezTo>
                    <a:cubicBezTo>
                      <a:pt x="89" y="22"/>
                      <a:pt x="89" y="23"/>
                      <a:pt x="89" y="23"/>
                    </a:cubicBezTo>
                    <a:cubicBezTo>
                      <a:pt x="89" y="23"/>
                      <a:pt x="89" y="23"/>
                      <a:pt x="89" y="23"/>
                    </a:cubicBezTo>
                    <a:cubicBezTo>
                      <a:pt x="89" y="23"/>
                      <a:pt x="89" y="23"/>
                      <a:pt x="89" y="22"/>
                    </a:cubicBezTo>
                    <a:cubicBezTo>
                      <a:pt x="90" y="23"/>
                      <a:pt x="90" y="23"/>
                      <a:pt x="91" y="22"/>
                    </a:cubicBezTo>
                    <a:cubicBezTo>
                      <a:pt x="92" y="23"/>
                      <a:pt x="92" y="22"/>
                      <a:pt x="92" y="21"/>
                    </a:cubicBezTo>
                    <a:cubicBezTo>
                      <a:pt x="92" y="21"/>
                      <a:pt x="93" y="21"/>
                      <a:pt x="93" y="21"/>
                    </a:cubicBezTo>
                    <a:cubicBezTo>
                      <a:pt x="93" y="22"/>
                      <a:pt x="93" y="23"/>
                      <a:pt x="94" y="22"/>
                    </a:cubicBezTo>
                    <a:cubicBezTo>
                      <a:pt x="94" y="23"/>
                      <a:pt x="94" y="23"/>
                      <a:pt x="94" y="23"/>
                    </a:cubicBezTo>
                    <a:cubicBezTo>
                      <a:pt x="96" y="23"/>
                      <a:pt x="96" y="20"/>
                      <a:pt x="98" y="22"/>
                    </a:cubicBezTo>
                    <a:cubicBezTo>
                      <a:pt x="98" y="22"/>
                      <a:pt x="98" y="21"/>
                      <a:pt x="98" y="21"/>
                    </a:cubicBezTo>
                    <a:cubicBezTo>
                      <a:pt x="98" y="22"/>
                      <a:pt x="99" y="23"/>
                      <a:pt x="100" y="22"/>
                    </a:cubicBezTo>
                    <a:cubicBezTo>
                      <a:pt x="99" y="22"/>
                      <a:pt x="99" y="22"/>
                      <a:pt x="99" y="21"/>
                    </a:cubicBezTo>
                    <a:cubicBezTo>
                      <a:pt x="99" y="21"/>
                      <a:pt x="99" y="21"/>
                      <a:pt x="99" y="21"/>
                    </a:cubicBezTo>
                    <a:cubicBezTo>
                      <a:pt x="99" y="21"/>
                      <a:pt x="99" y="21"/>
                      <a:pt x="100" y="21"/>
                    </a:cubicBezTo>
                    <a:cubicBezTo>
                      <a:pt x="100" y="21"/>
                      <a:pt x="100" y="20"/>
                      <a:pt x="100" y="20"/>
                    </a:cubicBezTo>
                    <a:cubicBezTo>
                      <a:pt x="101" y="19"/>
                      <a:pt x="101" y="19"/>
                      <a:pt x="103" y="19"/>
                    </a:cubicBezTo>
                    <a:cubicBezTo>
                      <a:pt x="103" y="19"/>
                      <a:pt x="103" y="18"/>
                      <a:pt x="104" y="18"/>
                    </a:cubicBezTo>
                    <a:cubicBezTo>
                      <a:pt x="104" y="19"/>
                      <a:pt x="104" y="19"/>
                      <a:pt x="104" y="20"/>
                    </a:cubicBezTo>
                    <a:cubicBezTo>
                      <a:pt x="104" y="20"/>
                      <a:pt x="103" y="20"/>
                      <a:pt x="103" y="20"/>
                    </a:cubicBezTo>
                    <a:cubicBezTo>
                      <a:pt x="103" y="21"/>
                      <a:pt x="103" y="21"/>
                      <a:pt x="103" y="22"/>
                    </a:cubicBezTo>
                    <a:cubicBezTo>
                      <a:pt x="104" y="22"/>
                      <a:pt x="104" y="23"/>
                      <a:pt x="104" y="23"/>
                    </a:cubicBezTo>
                    <a:cubicBezTo>
                      <a:pt x="104" y="24"/>
                      <a:pt x="107" y="23"/>
                      <a:pt x="108" y="23"/>
                    </a:cubicBezTo>
                    <a:cubicBezTo>
                      <a:pt x="108" y="22"/>
                      <a:pt x="108" y="22"/>
                      <a:pt x="108" y="22"/>
                    </a:cubicBezTo>
                    <a:cubicBezTo>
                      <a:pt x="108" y="22"/>
                      <a:pt x="108" y="23"/>
                      <a:pt x="109" y="23"/>
                    </a:cubicBezTo>
                    <a:cubicBezTo>
                      <a:pt x="109" y="22"/>
                      <a:pt x="108" y="22"/>
                      <a:pt x="108" y="21"/>
                    </a:cubicBezTo>
                    <a:cubicBezTo>
                      <a:pt x="108" y="21"/>
                      <a:pt x="108" y="21"/>
                      <a:pt x="108" y="21"/>
                    </a:cubicBezTo>
                    <a:cubicBezTo>
                      <a:pt x="108" y="21"/>
                      <a:pt x="108" y="20"/>
                      <a:pt x="108" y="20"/>
                    </a:cubicBezTo>
                    <a:cubicBezTo>
                      <a:pt x="108" y="20"/>
                      <a:pt x="107" y="20"/>
                      <a:pt x="107" y="20"/>
                    </a:cubicBezTo>
                    <a:cubicBezTo>
                      <a:pt x="107" y="19"/>
                      <a:pt x="107" y="19"/>
                      <a:pt x="107" y="19"/>
                    </a:cubicBezTo>
                    <a:cubicBezTo>
                      <a:pt x="107" y="19"/>
                      <a:pt x="106" y="19"/>
                      <a:pt x="106" y="18"/>
                    </a:cubicBezTo>
                    <a:cubicBezTo>
                      <a:pt x="108" y="19"/>
                      <a:pt x="108" y="18"/>
                      <a:pt x="109" y="18"/>
                    </a:cubicBezTo>
                    <a:cubicBezTo>
                      <a:pt x="109" y="18"/>
                      <a:pt x="109" y="18"/>
                      <a:pt x="109" y="19"/>
                    </a:cubicBezTo>
                    <a:cubicBezTo>
                      <a:pt x="109" y="19"/>
                      <a:pt x="109" y="19"/>
                      <a:pt x="109" y="19"/>
                    </a:cubicBezTo>
                    <a:cubicBezTo>
                      <a:pt x="109" y="19"/>
                      <a:pt x="109" y="19"/>
                      <a:pt x="110" y="19"/>
                    </a:cubicBezTo>
                    <a:cubicBezTo>
                      <a:pt x="110" y="20"/>
                      <a:pt x="110" y="20"/>
                      <a:pt x="110" y="21"/>
                    </a:cubicBezTo>
                    <a:cubicBezTo>
                      <a:pt x="111" y="21"/>
                      <a:pt x="110" y="22"/>
                      <a:pt x="111" y="22"/>
                    </a:cubicBezTo>
                    <a:cubicBezTo>
                      <a:pt x="111" y="21"/>
                      <a:pt x="111" y="20"/>
                      <a:pt x="111" y="20"/>
                    </a:cubicBezTo>
                    <a:cubicBezTo>
                      <a:pt x="111" y="21"/>
                      <a:pt x="112" y="22"/>
                      <a:pt x="113" y="22"/>
                    </a:cubicBezTo>
                    <a:cubicBezTo>
                      <a:pt x="113" y="21"/>
                      <a:pt x="113" y="21"/>
                      <a:pt x="113" y="21"/>
                    </a:cubicBezTo>
                    <a:cubicBezTo>
                      <a:pt x="113" y="21"/>
                      <a:pt x="113" y="21"/>
                      <a:pt x="113" y="21"/>
                    </a:cubicBezTo>
                    <a:cubicBezTo>
                      <a:pt x="114" y="20"/>
                      <a:pt x="113" y="18"/>
                      <a:pt x="114" y="18"/>
                    </a:cubicBezTo>
                    <a:cubicBezTo>
                      <a:pt x="114" y="19"/>
                      <a:pt x="115" y="19"/>
                      <a:pt x="115" y="18"/>
                    </a:cubicBezTo>
                    <a:cubicBezTo>
                      <a:pt x="114" y="18"/>
                      <a:pt x="116" y="17"/>
                      <a:pt x="115" y="15"/>
                    </a:cubicBezTo>
                    <a:cubicBezTo>
                      <a:pt x="116" y="15"/>
                      <a:pt x="117" y="16"/>
                      <a:pt x="117" y="15"/>
                    </a:cubicBezTo>
                    <a:cubicBezTo>
                      <a:pt x="117" y="15"/>
                      <a:pt x="116" y="15"/>
                      <a:pt x="116" y="15"/>
                    </a:cubicBezTo>
                    <a:cubicBezTo>
                      <a:pt x="116" y="14"/>
                      <a:pt x="116" y="13"/>
                      <a:pt x="116" y="13"/>
                    </a:cubicBezTo>
                    <a:cubicBezTo>
                      <a:pt x="116" y="13"/>
                      <a:pt x="117" y="13"/>
                      <a:pt x="117" y="13"/>
                    </a:cubicBezTo>
                    <a:cubicBezTo>
                      <a:pt x="117" y="13"/>
                      <a:pt x="117" y="13"/>
                      <a:pt x="117" y="13"/>
                    </a:cubicBezTo>
                    <a:cubicBezTo>
                      <a:pt x="117" y="14"/>
                      <a:pt x="117" y="14"/>
                      <a:pt x="117" y="15"/>
                    </a:cubicBezTo>
                    <a:cubicBezTo>
                      <a:pt x="118" y="15"/>
                      <a:pt x="118" y="15"/>
                      <a:pt x="119" y="15"/>
                    </a:cubicBezTo>
                    <a:cubicBezTo>
                      <a:pt x="119" y="15"/>
                      <a:pt x="119" y="15"/>
                      <a:pt x="119" y="15"/>
                    </a:cubicBezTo>
                    <a:cubicBezTo>
                      <a:pt x="118" y="15"/>
                      <a:pt x="118" y="15"/>
                      <a:pt x="118" y="15"/>
                    </a:cubicBezTo>
                    <a:cubicBezTo>
                      <a:pt x="117" y="17"/>
                      <a:pt x="118" y="19"/>
                      <a:pt x="119" y="20"/>
                    </a:cubicBezTo>
                    <a:cubicBezTo>
                      <a:pt x="119" y="20"/>
                      <a:pt x="117" y="21"/>
                      <a:pt x="119" y="22"/>
                    </a:cubicBezTo>
                    <a:cubicBezTo>
                      <a:pt x="119" y="21"/>
                      <a:pt x="120" y="22"/>
                      <a:pt x="121" y="22"/>
                    </a:cubicBezTo>
                    <a:cubicBezTo>
                      <a:pt x="121" y="23"/>
                      <a:pt x="121" y="23"/>
                      <a:pt x="121" y="23"/>
                    </a:cubicBezTo>
                    <a:cubicBezTo>
                      <a:pt x="122" y="23"/>
                      <a:pt x="124" y="23"/>
                      <a:pt x="123" y="21"/>
                    </a:cubicBezTo>
                    <a:cubicBezTo>
                      <a:pt x="123" y="21"/>
                      <a:pt x="122" y="21"/>
                      <a:pt x="122" y="21"/>
                    </a:cubicBezTo>
                    <a:cubicBezTo>
                      <a:pt x="122" y="20"/>
                      <a:pt x="122" y="20"/>
                      <a:pt x="123" y="20"/>
                    </a:cubicBezTo>
                    <a:cubicBezTo>
                      <a:pt x="123" y="20"/>
                      <a:pt x="123" y="20"/>
                      <a:pt x="123" y="20"/>
                    </a:cubicBezTo>
                    <a:cubicBezTo>
                      <a:pt x="124" y="21"/>
                      <a:pt x="124" y="21"/>
                      <a:pt x="125" y="21"/>
                    </a:cubicBezTo>
                    <a:cubicBezTo>
                      <a:pt x="124" y="20"/>
                      <a:pt x="126" y="19"/>
                      <a:pt x="125" y="19"/>
                    </a:cubicBezTo>
                    <a:cubicBezTo>
                      <a:pt x="125" y="19"/>
                      <a:pt x="124" y="19"/>
                      <a:pt x="124" y="19"/>
                    </a:cubicBezTo>
                    <a:cubicBezTo>
                      <a:pt x="123" y="18"/>
                      <a:pt x="124" y="16"/>
                      <a:pt x="125" y="15"/>
                    </a:cubicBezTo>
                    <a:cubicBezTo>
                      <a:pt x="126" y="15"/>
                      <a:pt x="126" y="16"/>
                      <a:pt x="126" y="16"/>
                    </a:cubicBezTo>
                    <a:cubicBezTo>
                      <a:pt x="127" y="17"/>
                      <a:pt x="127" y="16"/>
                      <a:pt x="127" y="16"/>
                    </a:cubicBezTo>
                    <a:cubicBezTo>
                      <a:pt x="128" y="17"/>
                      <a:pt x="128" y="16"/>
                      <a:pt x="128" y="16"/>
                    </a:cubicBezTo>
                    <a:cubicBezTo>
                      <a:pt x="128" y="16"/>
                      <a:pt x="128" y="16"/>
                      <a:pt x="128" y="16"/>
                    </a:cubicBezTo>
                    <a:cubicBezTo>
                      <a:pt x="128" y="17"/>
                      <a:pt x="128" y="17"/>
                      <a:pt x="129" y="17"/>
                    </a:cubicBezTo>
                    <a:cubicBezTo>
                      <a:pt x="129" y="17"/>
                      <a:pt x="129" y="18"/>
                      <a:pt x="129" y="18"/>
                    </a:cubicBezTo>
                    <a:cubicBezTo>
                      <a:pt x="127" y="18"/>
                      <a:pt x="127" y="18"/>
                      <a:pt x="127" y="18"/>
                    </a:cubicBezTo>
                    <a:cubicBezTo>
                      <a:pt x="127" y="18"/>
                      <a:pt x="127" y="18"/>
                      <a:pt x="127" y="18"/>
                    </a:cubicBezTo>
                    <a:cubicBezTo>
                      <a:pt x="126" y="18"/>
                      <a:pt x="125" y="18"/>
                      <a:pt x="124" y="18"/>
                    </a:cubicBezTo>
                    <a:cubicBezTo>
                      <a:pt x="125" y="18"/>
                      <a:pt x="125" y="19"/>
                      <a:pt x="126" y="20"/>
                    </a:cubicBezTo>
                    <a:cubicBezTo>
                      <a:pt x="126" y="20"/>
                      <a:pt x="126" y="20"/>
                      <a:pt x="126" y="21"/>
                    </a:cubicBezTo>
                    <a:cubicBezTo>
                      <a:pt x="126" y="21"/>
                      <a:pt x="126" y="21"/>
                      <a:pt x="126" y="21"/>
                    </a:cubicBezTo>
                    <a:cubicBezTo>
                      <a:pt x="126" y="21"/>
                      <a:pt x="126" y="21"/>
                      <a:pt x="126" y="21"/>
                    </a:cubicBezTo>
                    <a:cubicBezTo>
                      <a:pt x="127" y="21"/>
                      <a:pt x="128" y="21"/>
                      <a:pt x="128" y="21"/>
                    </a:cubicBezTo>
                    <a:cubicBezTo>
                      <a:pt x="128" y="21"/>
                      <a:pt x="128" y="21"/>
                      <a:pt x="128" y="21"/>
                    </a:cubicBezTo>
                    <a:cubicBezTo>
                      <a:pt x="128" y="21"/>
                      <a:pt x="128" y="22"/>
                      <a:pt x="128" y="22"/>
                    </a:cubicBezTo>
                    <a:cubicBezTo>
                      <a:pt x="128" y="23"/>
                      <a:pt x="129" y="23"/>
                      <a:pt x="131" y="24"/>
                    </a:cubicBezTo>
                    <a:cubicBezTo>
                      <a:pt x="131" y="23"/>
                      <a:pt x="132" y="23"/>
                      <a:pt x="131" y="22"/>
                    </a:cubicBezTo>
                    <a:cubicBezTo>
                      <a:pt x="131" y="21"/>
                      <a:pt x="132" y="21"/>
                      <a:pt x="133" y="21"/>
                    </a:cubicBezTo>
                    <a:cubicBezTo>
                      <a:pt x="133" y="21"/>
                      <a:pt x="133" y="20"/>
                      <a:pt x="132" y="20"/>
                    </a:cubicBezTo>
                    <a:cubicBezTo>
                      <a:pt x="133" y="20"/>
                      <a:pt x="133" y="20"/>
                      <a:pt x="133" y="20"/>
                    </a:cubicBezTo>
                    <a:cubicBezTo>
                      <a:pt x="133" y="20"/>
                      <a:pt x="133" y="21"/>
                      <a:pt x="133" y="21"/>
                    </a:cubicBezTo>
                    <a:cubicBezTo>
                      <a:pt x="134" y="21"/>
                      <a:pt x="134" y="20"/>
                      <a:pt x="134" y="20"/>
                    </a:cubicBezTo>
                    <a:cubicBezTo>
                      <a:pt x="134" y="20"/>
                      <a:pt x="134" y="20"/>
                      <a:pt x="134" y="20"/>
                    </a:cubicBezTo>
                    <a:cubicBezTo>
                      <a:pt x="134" y="20"/>
                      <a:pt x="134" y="20"/>
                      <a:pt x="134" y="19"/>
                    </a:cubicBezTo>
                    <a:cubicBezTo>
                      <a:pt x="134" y="19"/>
                      <a:pt x="134" y="19"/>
                      <a:pt x="134" y="19"/>
                    </a:cubicBezTo>
                    <a:cubicBezTo>
                      <a:pt x="135" y="20"/>
                      <a:pt x="134" y="21"/>
                      <a:pt x="134" y="23"/>
                    </a:cubicBezTo>
                    <a:cubicBezTo>
                      <a:pt x="135" y="23"/>
                      <a:pt x="135" y="22"/>
                      <a:pt x="136" y="22"/>
                    </a:cubicBezTo>
                    <a:cubicBezTo>
                      <a:pt x="136" y="22"/>
                      <a:pt x="137" y="21"/>
                      <a:pt x="137" y="21"/>
                    </a:cubicBezTo>
                    <a:cubicBezTo>
                      <a:pt x="137" y="21"/>
                      <a:pt x="138" y="21"/>
                      <a:pt x="138" y="21"/>
                    </a:cubicBezTo>
                    <a:cubicBezTo>
                      <a:pt x="139" y="21"/>
                      <a:pt x="139" y="20"/>
                      <a:pt x="139" y="19"/>
                    </a:cubicBezTo>
                    <a:cubicBezTo>
                      <a:pt x="139" y="20"/>
                      <a:pt x="140" y="19"/>
                      <a:pt x="140" y="19"/>
                    </a:cubicBezTo>
                    <a:cubicBezTo>
                      <a:pt x="140" y="18"/>
                      <a:pt x="138" y="19"/>
                      <a:pt x="138" y="20"/>
                    </a:cubicBezTo>
                    <a:cubicBezTo>
                      <a:pt x="137" y="19"/>
                      <a:pt x="137" y="18"/>
                      <a:pt x="136" y="17"/>
                    </a:cubicBezTo>
                    <a:cubicBezTo>
                      <a:pt x="135" y="17"/>
                      <a:pt x="136" y="18"/>
                      <a:pt x="136" y="19"/>
                    </a:cubicBezTo>
                    <a:cubicBezTo>
                      <a:pt x="135" y="19"/>
                      <a:pt x="135" y="18"/>
                      <a:pt x="134" y="18"/>
                    </a:cubicBezTo>
                    <a:cubicBezTo>
                      <a:pt x="133" y="18"/>
                      <a:pt x="133" y="19"/>
                      <a:pt x="133" y="19"/>
                    </a:cubicBezTo>
                    <a:cubicBezTo>
                      <a:pt x="133" y="19"/>
                      <a:pt x="133" y="18"/>
                      <a:pt x="133" y="18"/>
                    </a:cubicBezTo>
                    <a:cubicBezTo>
                      <a:pt x="134" y="18"/>
                      <a:pt x="134" y="18"/>
                      <a:pt x="135" y="18"/>
                    </a:cubicBezTo>
                    <a:cubicBezTo>
                      <a:pt x="134" y="16"/>
                      <a:pt x="137" y="17"/>
                      <a:pt x="136" y="15"/>
                    </a:cubicBezTo>
                    <a:cubicBezTo>
                      <a:pt x="137" y="16"/>
                      <a:pt x="137" y="14"/>
                      <a:pt x="137" y="14"/>
                    </a:cubicBezTo>
                    <a:cubicBezTo>
                      <a:pt x="137" y="14"/>
                      <a:pt x="138" y="14"/>
                      <a:pt x="138" y="14"/>
                    </a:cubicBezTo>
                    <a:cubicBezTo>
                      <a:pt x="138" y="14"/>
                      <a:pt x="138" y="14"/>
                      <a:pt x="139" y="14"/>
                    </a:cubicBezTo>
                    <a:cubicBezTo>
                      <a:pt x="139" y="14"/>
                      <a:pt x="139" y="15"/>
                      <a:pt x="138" y="15"/>
                    </a:cubicBezTo>
                    <a:cubicBezTo>
                      <a:pt x="139" y="16"/>
                      <a:pt x="140" y="16"/>
                      <a:pt x="141" y="16"/>
                    </a:cubicBezTo>
                    <a:cubicBezTo>
                      <a:pt x="141" y="17"/>
                      <a:pt x="141" y="17"/>
                      <a:pt x="141" y="17"/>
                    </a:cubicBezTo>
                    <a:cubicBezTo>
                      <a:pt x="141" y="17"/>
                      <a:pt x="142" y="17"/>
                      <a:pt x="142" y="17"/>
                    </a:cubicBezTo>
                    <a:cubicBezTo>
                      <a:pt x="142" y="17"/>
                      <a:pt x="142" y="17"/>
                      <a:pt x="143" y="17"/>
                    </a:cubicBezTo>
                    <a:cubicBezTo>
                      <a:pt x="143" y="17"/>
                      <a:pt x="143" y="17"/>
                      <a:pt x="143" y="17"/>
                    </a:cubicBezTo>
                    <a:cubicBezTo>
                      <a:pt x="143" y="17"/>
                      <a:pt x="143" y="17"/>
                      <a:pt x="143" y="17"/>
                    </a:cubicBezTo>
                    <a:cubicBezTo>
                      <a:pt x="143" y="18"/>
                      <a:pt x="140" y="17"/>
                      <a:pt x="140" y="18"/>
                    </a:cubicBezTo>
                    <a:cubicBezTo>
                      <a:pt x="141" y="18"/>
                      <a:pt x="141" y="19"/>
                      <a:pt x="141" y="20"/>
                    </a:cubicBezTo>
                    <a:cubicBezTo>
                      <a:pt x="141" y="20"/>
                      <a:pt x="141" y="20"/>
                      <a:pt x="140" y="20"/>
                    </a:cubicBezTo>
                    <a:cubicBezTo>
                      <a:pt x="140" y="22"/>
                      <a:pt x="140" y="21"/>
                      <a:pt x="140" y="23"/>
                    </a:cubicBezTo>
                    <a:cubicBezTo>
                      <a:pt x="141" y="23"/>
                      <a:pt x="141" y="22"/>
                      <a:pt x="142" y="22"/>
                    </a:cubicBezTo>
                    <a:cubicBezTo>
                      <a:pt x="143" y="22"/>
                      <a:pt x="142" y="23"/>
                      <a:pt x="141" y="23"/>
                    </a:cubicBezTo>
                    <a:cubicBezTo>
                      <a:pt x="141" y="24"/>
                      <a:pt x="142" y="24"/>
                      <a:pt x="143" y="24"/>
                    </a:cubicBezTo>
                    <a:cubicBezTo>
                      <a:pt x="143" y="24"/>
                      <a:pt x="142" y="24"/>
                      <a:pt x="142" y="24"/>
                    </a:cubicBezTo>
                    <a:cubicBezTo>
                      <a:pt x="142" y="23"/>
                      <a:pt x="143" y="23"/>
                      <a:pt x="144" y="23"/>
                    </a:cubicBezTo>
                    <a:cubicBezTo>
                      <a:pt x="143" y="22"/>
                      <a:pt x="144" y="22"/>
                      <a:pt x="144" y="22"/>
                    </a:cubicBezTo>
                    <a:cubicBezTo>
                      <a:pt x="144" y="22"/>
                      <a:pt x="145" y="22"/>
                      <a:pt x="145" y="22"/>
                    </a:cubicBezTo>
                    <a:cubicBezTo>
                      <a:pt x="146" y="22"/>
                      <a:pt x="146" y="20"/>
                      <a:pt x="145" y="19"/>
                    </a:cubicBezTo>
                    <a:cubicBezTo>
                      <a:pt x="145" y="19"/>
                      <a:pt x="145" y="19"/>
                      <a:pt x="145" y="19"/>
                    </a:cubicBezTo>
                    <a:cubicBezTo>
                      <a:pt x="145" y="18"/>
                      <a:pt x="144" y="18"/>
                      <a:pt x="144" y="17"/>
                    </a:cubicBezTo>
                    <a:cubicBezTo>
                      <a:pt x="144" y="17"/>
                      <a:pt x="144" y="17"/>
                      <a:pt x="145" y="16"/>
                    </a:cubicBezTo>
                    <a:cubicBezTo>
                      <a:pt x="145" y="17"/>
                      <a:pt x="145" y="18"/>
                      <a:pt x="145" y="18"/>
                    </a:cubicBezTo>
                    <a:cubicBezTo>
                      <a:pt x="145" y="18"/>
                      <a:pt x="146" y="18"/>
                      <a:pt x="147" y="18"/>
                    </a:cubicBezTo>
                    <a:cubicBezTo>
                      <a:pt x="147" y="17"/>
                      <a:pt x="147" y="17"/>
                      <a:pt x="148" y="16"/>
                    </a:cubicBezTo>
                    <a:cubicBezTo>
                      <a:pt x="148" y="17"/>
                      <a:pt x="148" y="18"/>
                      <a:pt x="148" y="18"/>
                    </a:cubicBezTo>
                    <a:cubicBezTo>
                      <a:pt x="148" y="18"/>
                      <a:pt x="148" y="18"/>
                      <a:pt x="148" y="18"/>
                    </a:cubicBezTo>
                    <a:cubicBezTo>
                      <a:pt x="148" y="19"/>
                      <a:pt x="147" y="20"/>
                      <a:pt x="148" y="21"/>
                    </a:cubicBezTo>
                    <a:cubicBezTo>
                      <a:pt x="149" y="22"/>
                      <a:pt x="148" y="22"/>
                      <a:pt x="148" y="23"/>
                    </a:cubicBezTo>
                    <a:cubicBezTo>
                      <a:pt x="152" y="23"/>
                      <a:pt x="152" y="23"/>
                      <a:pt x="152" y="23"/>
                    </a:cubicBezTo>
                    <a:cubicBezTo>
                      <a:pt x="152" y="22"/>
                      <a:pt x="151" y="21"/>
                      <a:pt x="151" y="21"/>
                    </a:cubicBezTo>
                    <a:cubicBezTo>
                      <a:pt x="151" y="20"/>
                      <a:pt x="151" y="20"/>
                      <a:pt x="152" y="20"/>
                    </a:cubicBezTo>
                    <a:cubicBezTo>
                      <a:pt x="152" y="21"/>
                      <a:pt x="151" y="21"/>
                      <a:pt x="151" y="21"/>
                    </a:cubicBezTo>
                    <a:cubicBezTo>
                      <a:pt x="154" y="21"/>
                      <a:pt x="154" y="21"/>
                      <a:pt x="154" y="21"/>
                    </a:cubicBezTo>
                    <a:cubicBezTo>
                      <a:pt x="154" y="23"/>
                      <a:pt x="156" y="23"/>
                      <a:pt x="156" y="22"/>
                    </a:cubicBezTo>
                    <a:cubicBezTo>
                      <a:pt x="156" y="22"/>
                      <a:pt x="156" y="21"/>
                      <a:pt x="156" y="21"/>
                    </a:cubicBezTo>
                    <a:cubicBezTo>
                      <a:pt x="156" y="21"/>
                      <a:pt x="157" y="22"/>
                      <a:pt x="157" y="22"/>
                    </a:cubicBezTo>
                    <a:cubicBezTo>
                      <a:pt x="157" y="22"/>
                      <a:pt x="157" y="22"/>
                      <a:pt x="157" y="22"/>
                    </a:cubicBezTo>
                    <a:cubicBezTo>
                      <a:pt x="157" y="22"/>
                      <a:pt x="157" y="22"/>
                      <a:pt x="157" y="22"/>
                    </a:cubicBezTo>
                    <a:cubicBezTo>
                      <a:pt x="160" y="22"/>
                      <a:pt x="161" y="22"/>
                      <a:pt x="163" y="22"/>
                    </a:cubicBezTo>
                    <a:cubicBezTo>
                      <a:pt x="163" y="21"/>
                      <a:pt x="163" y="21"/>
                      <a:pt x="163" y="20"/>
                    </a:cubicBezTo>
                    <a:cubicBezTo>
                      <a:pt x="163" y="20"/>
                      <a:pt x="163" y="20"/>
                      <a:pt x="163" y="20"/>
                    </a:cubicBezTo>
                    <a:cubicBezTo>
                      <a:pt x="163" y="21"/>
                      <a:pt x="163" y="22"/>
                      <a:pt x="165" y="22"/>
                    </a:cubicBezTo>
                    <a:cubicBezTo>
                      <a:pt x="164" y="22"/>
                      <a:pt x="163" y="23"/>
                      <a:pt x="162" y="23"/>
                    </a:cubicBezTo>
                    <a:cubicBezTo>
                      <a:pt x="162" y="23"/>
                      <a:pt x="162" y="24"/>
                      <a:pt x="163" y="24"/>
                    </a:cubicBezTo>
                    <a:cubicBezTo>
                      <a:pt x="163" y="24"/>
                      <a:pt x="163" y="23"/>
                      <a:pt x="164" y="23"/>
                    </a:cubicBezTo>
                    <a:cubicBezTo>
                      <a:pt x="165" y="23"/>
                      <a:pt x="165" y="24"/>
                      <a:pt x="165" y="23"/>
                    </a:cubicBezTo>
                    <a:cubicBezTo>
                      <a:pt x="166" y="22"/>
                      <a:pt x="166" y="24"/>
                      <a:pt x="166" y="24"/>
                    </a:cubicBezTo>
                    <a:cubicBezTo>
                      <a:pt x="166" y="24"/>
                      <a:pt x="167" y="23"/>
                      <a:pt x="167" y="23"/>
                    </a:cubicBezTo>
                    <a:cubicBezTo>
                      <a:pt x="167" y="23"/>
                      <a:pt x="167" y="24"/>
                      <a:pt x="167" y="24"/>
                    </a:cubicBezTo>
                    <a:cubicBezTo>
                      <a:pt x="167" y="24"/>
                      <a:pt x="170" y="24"/>
                      <a:pt x="169" y="23"/>
                    </a:cubicBezTo>
                    <a:cubicBezTo>
                      <a:pt x="172" y="23"/>
                      <a:pt x="172" y="23"/>
                      <a:pt x="172" y="23"/>
                    </a:cubicBezTo>
                    <a:cubicBezTo>
                      <a:pt x="172" y="22"/>
                      <a:pt x="170" y="21"/>
                      <a:pt x="171" y="20"/>
                    </a:cubicBezTo>
                    <a:cubicBezTo>
                      <a:pt x="171" y="20"/>
                      <a:pt x="171" y="20"/>
                      <a:pt x="171" y="21"/>
                    </a:cubicBezTo>
                    <a:cubicBezTo>
                      <a:pt x="171" y="21"/>
                      <a:pt x="171" y="21"/>
                      <a:pt x="172" y="21"/>
                    </a:cubicBezTo>
                    <a:cubicBezTo>
                      <a:pt x="172" y="21"/>
                      <a:pt x="172" y="21"/>
                      <a:pt x="172" y="21"/>
                    </a:cubicBezTo>
                    <a:cubicBezTo>
                      <a:pt x="173" y="21"/>
                      <a:pt x="173" y="21"/>
                      <a:pt x="173" y="21"/>
                    </a:cubicBezTo>
                    <a:cubicBezTo>
                      <a:pt x="175" y="21"/>
                      <a:pt x="175" y="21"/>
                      <a:pt x="175" y="21"/>
                    </a:cubicBezTo>
                    <a:cubicBezTo>
                      <a:pt x="175" y="21"/>
                      <a:pt x="175" y="20"/>
                      <a:pt x="175" y="20"/>
                    </a:cubicBezTo>
                    <a:cubicBezTo>
                      <a:pt x="175" y="20"/>
                      <a:pt x="175" y="20"/>
                      <a:pt x="175" y="20"/>
                    </a:cubicBezTo>
                    <a:cubicBezTo>
                      <a:pt x="175" y="20"/>
                      <a:pt x="175" y="19"/>
                      <a:pt x="175" y="19"/>
                    </a:cubicBezTo>
                    <a:cubicBezTo>
                      <a:pt x="176" y="19"/>
                      <a:pt x="176" y="19"/>
                      <a:pt x="176" y="19"/>
                    </a:cubicBezTo>
                    <a:cubicBezTo>
                      <a:pt x="176" y="19"/>
                      <a:pt x="177" y="19"/>
                      <a:pt x="176" y="20"/>
                    </a:cubicBezTo>
                    <a:cubicBezTo>
                      <a:pt x="177" y="20"/>
                      <a:pt x="177" y="20"/>
                      <a:pt x="178" y="20"/>
                    </a:cubicBezTo>
                    <a:cubicBezTo>
                      <a:pt x="178" y="20"/>
                      <a:pt x="178" y="20"/>
                      <a:pt x="178" y="20"/>
                    </a:cubicBezTo>
                    <a:cubicBezTo>
                      <a:pt x="178" y="20"/>
                      <a:pt x="178" y="20"/>
                      <a:pt x="178" y="20"/>
                    </a:cubicBezTo>
                    <a:cubicBezTo>
                      <a:pt x="178" y="20"/>
                      <a:pt x="178" y="20"/>
                      <a:pt x="178" y="20"/>
                    </a:cubicBezTo>
                    <a:cubicBezTo>
                      <a:pt x="178" y="20"/>
                      <a:pt x="178" y="20"/>
                      <a:pt x="178" y="20"/>
                    </a:cubicBezTo>
                    <a:cubicBezTo>
                      <a:pt x="179" y="20"/>
                      <a:pt x="179" y="20"/>
                      <a:pt x="179" y="20"/>
                    </a:cubicBezTo>
                    <a:cubicBezTo>
                      <a:pt x="179" y="20"/>
                      <a:pt x="179" y="20"/>
                      <a:pt x="179" y="20"/>
                    </a:cubicBezTo>
                    <a:cubicBezTo>
                      <a:pt x="179" y="21"/>
                      <a:pt x="178" y="21"/>
                      <a:pt x="178" y="22"/>
                    </a:cubicBezTo>
                    <a:cubicBezTo>
                      <a:pt x="179" y="22"/>
                      <a:pt x="180" y="22"/>
                      <a:pt x="180" y="22"/>
                    </a:cubicBezTo>
                    <a:cubicBezTo>
                      <a:pt x="180" y="22"/>
                      <a:pt x="180" y="22"/>
                      <a:pt x="180" y="22"/>
                    </a:cubicBezTo>
                    <a:cubicBezTo>
                      <a:pt x="180" y="22"/>
                      <a:pt x="180" y="22"/>
                      <a:pt x="180" y="22"/>
                    </a:cubicBezTo>
                    <a:cubicBezTo>
                      <a:pt x="181" y="22"/>
                      <a:pt x="182" y="22"/>
                      <a:pt x="182" y="22"/>
                    </a:cubicBezTo>
                    <a:cubicBezTo>
                      <a:pt x="182" y="21"/>
                      <a:pt x="182" y="21"/>
                      <a:pt x="182" y="21"/>
                    </a:cubicBezTo>
                    <a:cubicBezTo>
                      <a:pt x="183" y="21"/>
                      <a:pt x="183" y="21"/>
                      <a:pt x="183" y="21"/>
                    </a:cubicBezTo>
                    <a:cubicBezTo>
                      <a:pt x="183" y="21"/>
                      <a:pt x="183" y="20"/>
                      <a:pt x="183" y="20"/>
                    </a:cubicBezTo>
                    <a:cubicBezTo>
                      <a:pt x="183" y="20"/>
                      <a:pt x="183" y="20"/>
                      <a:pt x="183" y="20"/>
                    </a:cubicBezTo>
                    <a:cubicBezTo>
                      <a:pt x="183" y="20"/>
                      <a:pt x="183" y="20"/>
                      <a:pt x="183" y="20"/>
                    </a:cubicBezTo>
                    <a:cubicBezTo>
                      <a:pt x="183" y="19"/>
                      <a:pt x="183" y="19"/>
                      <a:pt x="183" y="18"/>
                    </a:cubicBezTo>
                    <a:cubicBezTo>
                      <a:pt x="182" y="18"/>
                      <a:pt x="182" y="18"/>
                      <a:pt x="182" y="18"/>
                    </a:cubicBezTo>
                    <a:cubicBezTo>
                      <a:pt x="182" y="18"/>
                      <a:pt x="181" y="18"/>
                      <a:pt x="181" y="17"/>
                    </a:cubicBezTo>
                    <a:cubicBezTo>
                      <a:pt x="181" y="17"/>
                      <a:pt x="182" y="17"/>
                      <a:pt x="183" y="17"/>
                    </a:cubicBezTo>
                    <a:cubicBezTo>
                      <a:pt x="182" y="16"/>
                      <a:pt x="181" y="16"/>
                      <a:pt x="180" y="15"/>
                    </a:cubicBezTo>
                    <a:cubicBezTo>
                      <a:pt x="181" y="17"/>
                      <a:pt x="181" y="16"/>
                      <a:pt x="179" y="16"/>
                    </a:cubicBezTo>
                    <a:cubicBezTo>
                      <a:pt x="179" y="17"/>
                      <a:pt x="179" y="17"/>
                      <a:pt x="179" y="17"/>
                    </a:cubicBezTo>
                    <a:cubicBezTo>
                      <a:pt x="179" y="17"/>
                      <a:pt x="178" y="17"/>
                      <a:pt x="178" y="17"/>
                    </a:cubicBezTo>
                    <a:cubicBezTo>
                      <a:pt x="178" y="17"/>
                      <a:pt x="178" y="17"/>
                      <a:pt x="178" y="17"/>
                    </a:cubicBezTo>
                    <a:cubicBezTo>
                      <a:pt x="178" y="17"/>
                      <a:pt x="178" y="17"/>
                      <a:pt x="178" y="17"/>
                    </a:cubicBezTo>
                    <a:cubicBezTo>
                      <a:pt x="177" y="18"/>
                      <a:pt x="177" y="18"/>
                      <a:pt x="177" y="19"/>
                    </a:cubicBezTo>
                    <a:cubicBezTo>
                      <a:pt x="177" y="19"/>
                      <a:pt x="177" y="19"/>
                      <a:pt x="177" y="19"/>
                    </a:cubicBezTo>
                    <a:cubicBezTo>
                      <a:pt x="176" y="19"/>
                      <a:pt x="177" y="18"/>
                      <a:pt x="176" y="17"/>
                    </a:cubicBezTo>
                    <a:cubicBezTo>
                      <a:pt x="176" y="18"/>
                      <a:pt x="176" y="18"/>
                      <a:pt x="176" y="18"/>
                    </a:cubicBezTo>
                    <a:cubicBezTo>
                      <a:pt x="176" y="17"/>
                      <a:pt x="175" y="17"/>
                      <a:pt x="175" y="16"/>
                    </a:cubicBezTo>
                    <a:cubicBezTo>
                      <a:pt x="175" y="16"/>
                      <a:pt x="174" y="17"/>
                      <a:pt x="174" y="17"/>
                    </a:cubicBezTo>
                    <a:cubicBezTo>
                      <a:pt x="174" y="17"/>
                      <a:pt x="174" y="17"/>
                      <a:pt x="174" y="16"/>
                    </a:cubicBezTo>
                    <a:cubicBezTo>
                      <a:pt x="175" y="16"/>
                      <a:pt x="176" y="16"/>
                      <a:pt x="176" y="16"/>
                    </a:cubicBezTo>
                    <a:cubicBezTo>
                      <a:pt x="177" y="15"/>
                      <a:pt x="176" y="15"/>
                      <a:pt x="178" y="15"/>
                    </a:cubicBezTo>
                    <a:cubicBezTo>
                      <a:pt x="179" y="15"/>
                      <a:pt x="179" y="14"/>
                      <a:pt x="180" y="14"/>
                    </a:cubicBezTo>
                    <a:cubicBezTo>
                      <a:pt x="180" y="14"/>
                      <a:pt x="180" y="14"/>
                      <a:pt x="180" y="14"/>
                    </a:cubicBezTo>
                    <a:cubicBezTo>
                      <a:pt x="180" y="14"/>
                      <a:pt x="180" y="14"/>
                      <a:pt x="180" y="14"/>
                    </a:cubicBezTo>
                    <a:cubicBezTo>
                      <a:pt x="180" y="15"/>
                      <a:pt x="180" y="15"/>
                      <a:pt x="180" y="14"/>
                    </a:cubicBezTo>
                    <a:cubicBezTo>
                      <a:pt x="181" y="14"/>
                      <a:pt x="181" y="15"/>
                      <a:pt x="181" y="15"/>
                    </a:cubicBezTo>
                    <a:cubicBezTo>
                      <a:pt x="181" y="15"/>
                      <a:pt x="182" y="14"/>
                      <a:pt x="183" y="14"/>
                    </a:cubicBezTo>
                    <a:cubicBezTo>
                      <a:pt x="183" y="15"/>
                      <a:pt x="184" y="15"/>
                      <a:pt x="184" y="16"/>
                    </a:cubicBezTo>
                    <a:cubicBezTo>
                      <a:pt x="184" y="16"/>
                      <a:pt x="184" y="16"/>
                      <a:pt x="184" y="16"/>
                    </a:cubicBezTo>
                    <a:cubicBezTo>
                      <a:pt x="184" y="16"/>
                      <a:pt x="184" y="16"/>
                      <a:pt x="184" y="16"/>
                    </a:cubicBezTo>
                    <a:cubicBezTo>
                      <a:pt x="184" y="16"/>
                      <a:pt x="184" y="16"/>
                      <a:pt x="184" y="16"/>
                    </a:cubicBezTo>
                    <a:cubicBezTo>
                      <a:pt x="184" y="16"/>
                      <a:pt x="184" y="16"/>
                      <a:pt x="184" y="16"/>
                    </a:cubicBezTo>
                    <a:cubicBezTo>
                      <a:pt x="185" y="16"/>
                      <a:pt x="185" y="16"/>
                      <a:pt x="185" y="16"/>
                    </a:cubicBezTo>
                    <a:cubicBezTo>
                      <a:pt x="185" y="16"/>
                      <a:pt x="185" y="16"/>
                      <a:pt x="185" y="15"/>
                    </a:cubicBezTo>
                    <a:cubicBezTo>
                      <a:pt x="186" y="16"/>
                      <a:pt x="186" y="17"/>
                      <a:pt x="186" y="17"/>
                    </a:cubicBezTo>
                    <a:cubicBezTo>
                      <a:pt x="186" y="17"/>
                      <a:pt x="186" y="18"/>
                      <a:pt x="185" y="18"/>
                    </a:cubicBezTo>
                    <a:cubicBezTo>
                      <a:pt x="185" y="17"/>
                      <a:pt x="183" y="16"/>
                      <a:pt x="183" y="17"/>
                    </a:cubicBezTo>
                    <a:cubicBezTo>
                      <a:pt x="184" y="18"/>
                      <a:pt x="184" y="18"/>
                      <a:pt x="184" y="17"/>
                    </a:cubicBezTo>
                    <a:cubicBezTo>
                      <a:pt x="185" y="18"/>
                      <a:pt x="184" y="19"/>
                      <a:pt x="185" y="19"/>
                    </a:cubicBezTo>
                    <a:cubicBezTo>
                      <a:pt x="185" y="20"/>
                      <a:pt x="186" y="19"/>
                      <a:pt x="186" y="19"/>
                    </a:cubicBezTo>
                    <a:cubicBezTo>
                      <a:pt x="187" y="19"/>
                      <a:pt x="187" y="20"/>
                      <a:pt x="187" y="20"/>
                    </a:cubicBezTo>
                    <a:cubicBezTo>
                      <a:pt x="188" y="21"/>
                      <a:pt x="188" y="21"/>
                      <a:pt x="189" y="21"/>
                    </a:cubicBezTo>
                    <a:cubicBezTo>
                      <a:pt x="189" y="20"/>
                      <a:pt x="189" y="20"/>
                      <a:pt x="189" y="20"/>
                    </a:cubicBezTo>
                    <a:cubicBezTo>
                      <a:pt x="189" y="20"/>
                      <a:pt x="189" y="20"/>
                      <a:pt x="190" y="20"/>
                    </a:cubicBezTo>
                    <a:cubicBezTo>
                      <a:pt x="190" y="21"/>
                      <a:pt x="189" y="21"/>
                      <a:pt x="189" y="22"/>
                    </a:cubicBezTo>
                    <a:cubicBezTo>
                      <a:pt x="190" y="22"/>
                      <a:pt x="192" y="22"/>
                      <a:pt x="192" y="23"/>
                    </a:cubicBezTo>
                    <a:cubicBezTo>
                      <a:pt x="192" y="23"/>
                      <a:pt x="192" y="24"/>
                      <a:pt x="192" y="24"/>
                    </a:cubicBezTo>
                    <a:cubicBezTo>
                      <a:pt x="193" y="24"/>
                      <a:pt x="194" y="22"/>
                      <a:pt x="194" y="24"/>
                    </a:cubicBezTo>
                    <a:cubicBezTo>
                      <a:pt x="195" y="24"/>
                      <a:pt x="195" y="23"/>
                      <a:pt x="195" y="23"/>
                    </a:cubicBezTo>
                    <a:cubicBezTo>
                      <a:pt x="196" y="23"/>
                      <a:pt x="198" y="23"/>
                      <a:pt x="197" y="21"/>
                    </a:cubicBezTo>
                    <a:cubicBezTo>
                      <a:pt x="197" y="21"/>
                      <a:pt x="197" y="21"/>
                      <a:pt x="196" y="20"/>
                    </a:cubicBezTo>
                    <a:cubicBezTo>
                      <a:pt x="195" y="20"/>
                      <a:pt x="195" y="20"/>
                      <a:pt x="195" y="20"/>
                    </a:cubicBezTo>
                    <a:cubicBezTo>
                      <a:pt x="195" y="20"/>
                      <a:pt x="195" y="20"/>
                      <a:pt x="195" y="20"/>
                    </a:cubicBezTo>
                    <a:cubicBezTo>
                      <a:pt x="195" y="19"/>
                      <a:pt x="195" y="19"/>
                      <a:pt x="195" y="19"/>
                    </a:cubicBezTo>
                    <a:cubicBezTo>
                      <a:pt x="195" y="19"/>
                      <a:pt x="195" y="18"/>
                      <a:pt x="195" y="17"/>
                    </a:cubicBezTo>
                    <a:cubicBezTo>
                      <a:pt x="195" y="17"/>
                      <a:pt x="195" y="17"/>
                      <a:pt x="195" y="17"/>
                    </a:cubicBezTo>
                    <a:cubicBezTo>
                      <a:pt x="195" y="18"/>
                      <a:pt x="195" y="18"/>
                      <a:pt x="195" y="18"/>
                    </a:cubicBezTo>
                    <a:cubicBezTo>
                      <a:pt x="195" y="18"/>
                      <a:pt x="195" y="18"/>
                      <a:pt x="195" y="18"/>
                    </a:cubicBezTo>
                    <a:cubicBezTo>
                      <a:pt x="196" y="19"/>
                      <a:pt x="196" y="19"/>
                      <a:pt x="197" y="19"/>
                    </a:cubicBezTo>
                    <a:cubicBezTo>
                      <a:pt x="197" y="18"/>
                      <a:pt x="197" y="17"/>
                      <a:pt x="198" y="17"/>
                    </a:cubicBezTo>
                    <a:cubicBezTo>
                      <a:pt x="198" y="17"/>
                      <a:pt x="199" y="17"/>
                      <a:pt x="199" y="17"/>
                    </a:cubicBezTo>
                    <a:cubicBezTo>
                      <a:pt x="199" y="17"/>
                      <a:pt x="199" y="18"/>
                      <a:pt x="199" y="18"/>
                    </a:cubicBezTo>
                    <a:cubicBezTo>
                      <a:pt x="199" y="19"/>
                      <a:pt x="199" y="19"/>
                      <a:pt x="200" y="19"/>
                    </a:cubicBezTo>
                    <a:cubicBezTo>
                      <a:pt x="200" y="19"/>
                      <a:pt x="200" y="19"/>
                      <a:pt x="200" y="18"/>
                    </a:cubicBezTo>
                    <a:cubicBezTo>
                      <a:pt x="201" y="18"/>
                      <a:pt x="201" y="17"/>
                      <a:pt x="201" y="18"/>
                    </a:cubicBezTo>
                    <a:cubicBezTo>
                      <a:pt x="201" y="19"/>
                      <a:pt x="201" y="20"/>
                      <a:pt x="200" y="19"/>
                    </a:cubicBezTo>
                    <a:cubicBezTo>
                      <a:pt x="199" y="21"/>
                      <a:pt x="201" y="21"/>
                      <a:pt x="203" y="21"/>
                    </a:cubicBezTo>
                    <a:cubicBezTo>
                      <a:pt x="202" y="20"/>
                      <a:pt x="203" y="18"/>
                      <a:pt x="202" y="18"/>
                    </a:cubicBezTo>
                    <a:cubicBezTo>
                      <a:pt x="202" y="18"/>
                      <a:pt x="203" y="18"/>
                      <a:pt x="203" y="17"/>
                    </a:cubicBezTo>
                    <a:cubicBezTo>
                      <a:pt x="203" y="18"/>
                      <a:pt x="203" y="19"/>
                      <a:pt x="204" y="19"/>
                    </a:cubicBezTo>
                    <a:cubicBezTo>
                      <a:pt x="204" y="19"/>
                      <a:pt x="204" y="20"/>
                      <a:pt x="204" y="20"/>
                    </a:cubicBezTo>
                    <a:cubicBezTo>
                      <a:pt x="204" y="20"/>
                      <a:pt x="204" y="21"/>
                      <a:pt x="204" y="21"/>
                    </a:cubicBezTo>
                    <a:cubicBezTo>
                      <a:pt x="204" y="22"/>
                      <a:pt x="203" y="22"/>
                      <a:pt x="204" y="23"/>
                    </a:cubicBezTo>
                    <a:cubicBezTo>
                      <a:pt x="203" y="23"/>
                      <a:pt x="203" y="23"/>
                      <a:pt x="203" y="23"/>
                    </a:cubicBezTo>
                    <a:cubicBezTo>
                      <a:pt x="201" y="23"/>
                      <a:pt x="202" y="21"/>
                      <a:pt x="200" y="21"/>
                    </a:cubicBezTo>
                    <a:cubicBezTo>
                      <a:pt x="201" y="22"/>
                      <a:pt x="202" y="22"/>
                      <a:pt x="201" y="24"/>
                    </a:cubicBezTo>
                    <a:cubicBezTo>
                      <a:pt x="203" y="25"/>
                      <a:pt x="204" y="23"/>
                      <a:pt x="205" y="24"/>
                    </a:cubicBezTo>
                    <a:cubicBezTo>
                      <a:pt x="206" y="23"/>
                      <a:pt x="204" y="22"/>
                      <a:pt x="204" y="22"/>
                    </a:cubicBezTo>
                    <a:cubicBezTo>
                      <a:pt x="206" y="21"/>
                      <a:pt x="206" y="18"/>
                      <a:pt x="206" y="16"/>
                    </a:cubicBezTo>
                    <a:cubicBezTo>
                      <a:pt x="205" y="17"/>
                      <a:pt x="205" y="17"/>
                      <a:pt x="204" y="17"/>
                    </a:cubicBezTo>
                    <a:cubicBezTo>
                      <a:pt x="204" y="15"/>
                      <a:pt x="206" y="16"/>
                      <a:pt x="206" y="15"/>
                    </a:cubicBezTo>
                    <a:cubicBezTo>
                      <a:pt x="207" y="15"/>
                      <a:pt x="209" y="14"/>
                      <a:pt x="209" y="15"/>
                    </a:cubicBezTo>
                    <a:cubicBezTo>
                      <a:pt x="210" y="15"/>
                      <a:pt x="210" y="15"/>
                      <a:pt x="210" y="14"/>
                    </a:cubicBezTo>
                    <a:cubicBezTo>
                      <a:pt x="210" y="14"/>
                      <a:pt x="210" y="15"/>
                      <a:pt x="211" y="15"/>
                    </a:cubicBezTo>
                    <a:cubicBezTo>
                      <a:pt x="210" y="15"/>
                      <a:pt x="209" y="16"/>
                      <a:pt x="210" y="17"/>
                    </a:cubicBezTo>
                    <a:cubicBezTo>
                      <a:pt x="208" y="18"/>
                      <a:pt x="208" y="16"/>
                      <a:pt x="206" y="17"/>
                    </a:cubicBezTo>
                    <a:cubicBezTo>
                      <a:pt x="207" y="17"/>
                      <a:pt x="207" y="17"/>
                      <a:pt x="208" y="17"/>
                    </a:cubicBezTo>
                    <a:cubicBezTo>
                      <a:pt x="207" y="19"/>
                      <a:pt x="209" y="20"/>
                      <a:pt x="208" y="20"/>
                    </a:cubicBezTo>
                    <a:cubicBezTo>
                      <a:pt x="208" y="21"/>
                      <a:pt x="209" y="21"/>
                      <a:pt x="209" y="20"/>
                    </a:cubicBezTo>
                    <a:cubicBezTo>
                      <a:pt x="210" y="20"/>
                      <a:pt x="209" y="22"/>
                      <a:pt x="210" y="23"/>
                    </a:cubicBezTo>
                    <a:cubicBezTo>
                      <a:pt x="212" y="23"/>
                      <a:pt x="212" y="22"/>
                      <a:pt x="212" y="24"/>
                    </a:cubicBezTo>
                    <a:cubicBezTo>
                      <a:pt x="213" y="24"/>
                      <a:pt x="212" y="23"/>
                      <a:pt x="213" y="23"/>
                    </a:cubicBezTo>
                    <a:cubicBezTo>
                      <a:pt x="213" y="22"/>
                      <a:pt x="214" y="21"/>
                      <a:pt x="214" y="20"/>
                    </a:cubicBezTo>
                    <a:cubicBezTo>
                      <a:pt x="215" y="20"/>
                      <a:pt x="215" y="20"/>
                      <a:pt x="215" y="20"/>
                    </a:cubicBezTo>
                    <a:cubicBezTo>
                      <a:pt x="215" y="21"/>
                      <a:pt x="215" y="21"/>
                      <a:pt x="215" y="21"/>
                    </a:cubicBezTo>
                    <a:cubicBezTo>
                      <a:pt x="215" y="21"/>
                      <a:pt x="216" y="21"/>
                      <a:pt x="216" y="21"/>
                    </a:cubicBezTo>
                    <a:cubicBezTo>
                      <a:pt x="216" y="22"/>
                      <a:pt x="216" y="23"/>
                      <a:pt x="216" y="23"/>
                    </a:cubicBezTo>
                    <a:cubicBezTo>
                      <a:pt x="215" y="24"/>
                      <a:pt x="214" y="24"/>
                      <a:pt x="215" y="25"/>
                    </a:cubicBezTo>
                    <a:cubicBezTo>
                      <a:pt x="216" y="25"/>
                      <a:pt x="215" y="23"/>
                      <a:pt x="216" y="23"/>
                    </a:cubicBezTo>
                    <a:cubicBezTo>
                      <a:pt x="217" y="23"/>
                      <a:pt x="217" y="24"/>
                      <a:pt x="217" y="25"/>
                    </a:cubicBezTo>
                    <a:cubicBezTo>
                      <a:pt x="217" y="25"/>
                      <a:pt x="218" y="24"/>
                      <a:pt x="218" y="25"/>
                    </a:cubicBezTo>
                    <a:cubicBezTo>
                      <a:pt x="220" y="24"/>
                      <a:pt x="220" y="22"/>
                      <a:pt x="219" y="20"/>
                    </a:cubicBezTo>
                    <a:cubicBezTo>
                      <a:pt x="219" y="20"/>
                      <a:pt x="220" y="20"/>
                      <a:pt x="220" y="20"/>
                    </a:cubicBezTo>
                    <a:cubicBezTo>
                      <a:pt x="220" y="20"/>
                      <a:pt x="220" y="20"/>
                      <a:pt x="220" y="20"/>
                    </a:cubicBezTo>
                    <a:cubicBezTo>
                      <a:pt x="220" y="20"/>
                      <a:pt x="220" y="21"/>
                      <a:pt x="220" y="21"/>
                    </a:cubicBezTo>
                    <a:cubicBezTo>
                      <a:pt x="223" y="21"/>
                      <a:pt x="223" y="22"/>
                      <a:pt x="225" y="23"/>
                    </a:cubicBezTo>
                    <a:cubicBezTo>
                      <a:pt x="225" y="24"/>
                      <a:pt x="224" y="23"/>
                      <a:pt x="224" y="24"/>
                    </a:cubicBezTo>
                    <a:cubicBezTo>
                      <a:pt x="224" y="25"/>
                      <a:pt x="226" y="24"/>
                      <a:pt x="225" y="23"/>
                    </a:cubicBezTo>
                    <a:cubicBezTo>
                      <a:pt x="225" y="22"/>
                      <a:pt x="226" y="21"/>
                      <a:pt x="228" y="21"/>
                    </a:cubicBezTo>
                    <a:cubicBezTo>
                      <a:pt x="228" y="21"/>
                      <a:pt x="228" y="21"/>
                      <a:pt x="228" y="21"/>
                    </a:cubicBezTo>
                    <a:cubicBezTo>
                      <a:pt x="228" y="21"/>
                      <a:pt x="228" y="21"/>
                      <a:pt x="229" y="21"/>
                    </a:cubicBezTo>
                    <a:cubicBezTo>
                      <a:pt x="229" y="21"/>
                      <a:pt x="229" y="21"/>
                      <a:pt x="229" y="20"/>
                    </a:cubicBezTo>
                    <a:cubicBezTo>
                      <a:pt x="230" y="21"/>
                      <a:pt x="230" y="20"/>
                      <a:pt x="231" y="19"/>
                    </a:cubicBezTo>
                    <a:cubicBezTo>
                      <a:pt x="231" y="19"/>
                      <a:pt x="231" y="20"/>
                      <a:pt x="231" y="20"/>
                    </a:cubicBezTo>
                    <a:cubicBezTo>
                      <a:pt x="231" y="20"/>
                      <a:pt x="232" y="20"/>
                      <a:pt x="233" y="20"/>
                    </a:cubicBezTo>
                    <a:cubicBezTo>
                      <a:pt x="233" y="20"/>
                      <a:pt x="233" y="20"/>
                      <a:pt x="233" y="20"/>
                    </a:cubicBezTo>
                    <a:cubicBezTo>
                      <a:pt x="233" y="21"/>
                      <a:pt x="234" y="20"/>
                      <a:pt x="234" y="20"/>
                    </a:cubicBezTo>
                    <a:cubicBezTo>
                      <a:pt x="234" y="19"/>
                      <a:pt x="233" y="19"/>
                      <a:pt x="233" y="19"/>
                    </a:cubicBezTo>
                    <a:cubicBezTo>
                      <a:pt x="233" y="17"/>
                      <a:pt x="234" y="20"/>
                      <a:pt x="236" y="20"/>
                    </a:cubicBezTo>
                    <a:cubicBezTo>
                      <a:pt x="237" y="20"/>
                      <a:pt x="236" y="19"/>
                      <a:pt x="237" y="19"/>
                    </a:cubicBezTo>
                    <a:cubicBezTo>
                      <a:pt x="237" y="19"/>
                      <a:pt x="237" y="19"/>
                      <a:pt x="237" y="19"/>
                    </a:cubicBezTo>
                    <a:cubicBezTo>
                      <a:pt x="237" y="19"/>
                      <a:pt x="237" y="19"/>
                      <a:pt x="237" y="20"/>
                    </a:cubicBezTo>
                    <a:cubicBezTo>
                      <a:pt x="237" y="20"/>
                      <a:pt x="237" y="20"/>
                      <a:pt x="237" y="20"/>
                    </a:cubicBezTo>
                    <a:cubicBezTo>
                      <a:pt x="237" y="20"/>
                      <a:pt x="237" y="20"/>
                      <a:pt x="237" y="20"/>
                    </a:cubicBezTo>
                    <a:cubicBezTo>
                      <a:pt x="238" y="20"/>
                      <a:pt x="238" y="20"/>
                      <a:pt x="238" y="20"/>
                    </a:cubicBezTo>
                    <a:cubicBezTo>
                      <a:pt x="238" y="20"/>
                      <a:pt x="238" y="20"/>
                      <a:pt x="238" y="20"/>
                    </a:cubicBezTo>
                    <a:cubicBezTo>
                      <a:pt x="237" y="22"/>
                      <a:pt x="242" y="23"/>
                      <a:pt x="239" y="24"/>
                    </a:cubicBezTo>
                    <a:cubicBezTo>
                      <a:pt x="239" y="24"/>
                      <a:pt x="241" y="23"/>
                      <a:pt x="240" y="22"/>
                    </a:cubicBezTo>
                    <a:cubicBezTo>
                      <a:pt x="241" y="22"/>
                      <a:pt x="241" y="23"/>
                      <a:pt x="242" y="23"/>
                    </a:cubicBezTo>
                    <a:cubicBezTo>
                      <a:pt x="242" y="22"/>
                      <a:pt x="242" y="22"/>
                      <a:pt x="242" y="21"/>
                    </a:cubicBezTo>
                    <a:cubicBezTo>
                      <a:pt x="242" y="20"/>
                      <a:pt x="243" y="20"/>
                      <a:pt x="244" y="20"/>
                    </a:cubicBezTo>
                    <a:cubicBezTo>
                      <a:pt x="244" y="21"/>
                      <a:pt x="245" y="21"/>
                      <a:pt x="245" y="20"/>
                    </a:cubicBezTo>
                    <a:cubicBezTo>
                      <a:pt x="245" y="20"/>
                      <a:pt x="245" y="20"/>
                      <a:pt x="244" y="20"/>
                    </a:cubicBezTo>
                    <a:cubicBezTo>
                      <a:pt x="247" y="20"/>
                      <a:pt x="247" y="22"/>
                      <a:pt x="247" y="24"/>
                    </a:cubicBezTo>
                    <a:cubicBezTo>
                      <a:pt x="249" y="24"/>
                      <a:pt x="249" y="24"/>
                      <a:pt x="249" y="24"/>
                    </a:cubicBezTo>
                    <a:cubicBezTo>
                      <a:pt x="250" y="23"/>
                      <a:pt x="249" y="22"/>
                      <a:pt x="249" y="21"/>
                    </a:cubicBezTo>
                    <a:cubicBezTo>
                      <a:pt x="249" y="21"/>
                      <a:pt x="250" y="21"/>
                      <a:pt x="250" y="21"/>
                    </a:cubicBezTo>
                    <a:cubicBezTo>
                      <a:pt x="249" y="20"/>
                      <a:pt x="248" y="20"/>
                      <a:pt x="247" y="19"/>
                    </a:cubicBezTo>
                    <a:cubicBezTo>
                      <a:pt x="248" y="17"/>
                      <a:pt x="249" y="19"/>
                      <a:pt x="249" y="19"/>
                    </a:cubicBezTo>
                    <a:cubicBezTo>
                      <a:pt x="250" y="19"/>
                      <a:pt x="251" y="19"/>
                      <a:pt x="251" y="18"/>
                    </a:cubicBezTo>
                    <a:cubicBezTo>
                      <a:pt x="253" y="19"/>
                      <a:pt x="253" y="22"/>
                      <a:pt x="252" y="24"/>
                    </a:cubicBezTo>
                    <a:cubicBezTo>
                      <a:pt x="253" y="23"/>
                      <a:pt x="254" y="23"/>
                      <a:pt x="254" y="22"/>
                    </a:cubicBezTo>
                    <a:cubicBezTo>
                      <a:pt x="254" y="23"/>
                      <a:pt x="254" y="23"/>
                      <a:pt x="255" y="24"/>
                    </a:cubicBezTo>
                    <a:cubicBezTo>
                      <a:pt x="256" y="24"/>
                      <a:pt x="255" y="22"/>
                      <a:pt x="257" y="22"/>
                    </a:cubicBezTo>
                    <a:cubicBezTo>
                      <a:pt x="257" y="22"/>
                      <a:pt x="256" y="23"/>
                      <a:pt x="257" y="24"/>
                    </a:cubicBezTo>
                    <a:cubicBezTo>
                      <a:pt x="259" y="24"/>
                      <a:pt x="258" y="21"/>
                      <a:pt x="257" y="21"/>
                    </a:cubicBezTo>
                    <a:cubicBezTo>
                      <a:pt x="256" y="20"/>
                      <a:pt x="257" y="20"/>
                      <a:pt x="258" y="20"/>
                    </a:cubicBezTo>
                    <a:cubicBezTo>
                      <a:pt x="258" y="19"/>
                      <a:pt x="257" y="18"/>
                      <a:pt x="259" y="18"/>
                    </a:cubicBezTo>
                    <a:cubicBezTo>
                      <a:pt x="260" y="18"/>
                      <a:pt x="260" y="19"/>
                      <a:pt x="259" y="19"/>
                    </a:cubicBezTo>
                    <a:cubicBezTo>
                      <a:pt x="259" y="20"/>
                      <a:pt x="262" y="20"/>
                      <a:pt x="261" y="18"/>
                    </a:cubicBezTo>
                    <a:cubicBezTo>
                      <a:pt x="262" y="19"/>
                      <a:pt x="261" y="20"/>
                      <a:pt x="263" y="20"/>
                    </a:cubicBezTo>
                    <a:cubicBezTo>
                      <a:pt x="263" y="19"/>
                      <a:pt x="263" y="18"/>
                      <a:pt x="263" y="17"/>
                    </a:cubicBezTo>
                    <a:cubicBezTo>
                      <a:pt x="262" y="17"/>
                      <a:pt x="262" y="17"/>
                      <a:pt x="262" y="17"/>
                    </a:cubicBezTo>
                    <a:cubicBezTo>
                      <a:pt x="262" y="16"/>
                      <a:pt x="263" y="15"/>
                      <a:pt x="264" y="15"/>
                    </a:cubicBezTo>
                    <a:cubicBezTo>
                      <a:pt x="263" y="14"/>
                      <a:pt x="263" y="13"/>
                      <a:pt x="263" y="13"/>
                    </a:cubicBezTo>
                    <a:cubicBezTo>
                      <a:pt x="263" y="13"/>
                      <a:pt x="263" y="13"/>
                      <a:pt x="264" y="13"/>
                    </a:cubicBezTo>
                    <a:cubicBezTo>
                      <a:pt x="264" y="13"/>
                      <a:pt x="264" y="12"/>
                      <a:pt x="265" y="12"/>
                    </a:cubicBezTo>
                    <a:cubicBezTo>
                      <a:pt x="264" y="12"/>
                      <a:pt x="264" y="12"/>
                      <a:pt x="264" y="12"/>
                    </a:cubicBezTo>
                    <a:cubicBezTo>
                      <a:pt x="265" y="12"/>
                      <a:pt x="265" y="11"/>
                      <a:pt x="266" y="11"/>
                    </a:cubicBezTo>
                    <a:cubicBezTo>
                      <a:pt x="266" y="11"/>
                      <a:pt x="266" y="11"/>
                      <a:pt x="266" y="11"/>
                    </a:cubicBezTo>
                    <a:cubicBezTo>
                      <a:pt x="266" y="11"/>
                      <a:pt x="266" y="11"/>
                      <a:pt x="265" y="11"/>
                    </a:cubicBezTo>
                    <a:cubicBezTo>
                      <a:pt x="266" y="11"/>
                      <a:pt x="266" y="11"/>
                      <a:pt x="266" y="12"/>
                    </a:cubicBezTo>
                    <a:cubicBezTo>
                      <a:pt x="266" y="12"/>
                      <a:pt x="266" y="12"/>
                      <a:pt x="266" y="12"/>
                    </a:cubicBezTo>
                    <a:cubicBezTo>
                      <a:pt x="266" y="12"/>
                      <a:pt x="266" y="12"/>
                      <a:pt x="266" y="12"/>
                    </a:cubicBezTo>
                    <a:cubicBezTo>
                      <a:pt x="266" y="13"/>
                      <a:pt x="266" y="13"/>
                      <a:pt x="266" y="14"/>
                    </a:cubicBezTo>
                    <a:cubicBezTo>
                      <a:pt x="267" y="13"/>
                      <a:pt x="267" y="14"/>
                      <a:pt x="268" y="14"/>
                    </a:cubicBezTo>
                    <a:cubicBezTo>
                      <a:pt x="267" y="15"/>
                      <a:pt x="266" y="15"/>
                      <a:pt x="266" y="16"/>
                    </a:cubicBezTo>
                    <a:cubicBezTo>
                      <a:pt x="265" y="16"/>
                      <a:pt x="265" y="17"/>
                      <a:pt x="264" y="17"/>
                    </a:cubicBezTo>
                    <a:cubicBezTo>
                      <a:pt x="264" y="17"/>
                      <a:pt x="264" y="18"/>
                      <a:pt x="265" y="18"/>
                    </a:cubicBezTo>
                    <a:cubicBezTo>
                      <a:pt x="263" y="19"/>
                      <a:pt x="266" y="19"/>
                      <a:pt x="264" y="20"/>
                    </a:cubicBezTo>
                    <a:cubicBezTo>
                      <a:pt x="264" y="20"/>
                      <a:pt x="265" y="20"/>
                      <a:pt x="266" y="20"/>
                    </a:cubicBezTo>
                    <a:cubicBezTo>
                      <a:pt x="266" y="21"/>
                      <a:pt x="266" y="22"/>
                      <a:pt x="267" y="23"/>
                    </a:cubicBezTo>
                    <a:cubicBezTo>
                      <a:pt x="268" y="23"/>
                      <a:pt x="269" y="22"/>
                      <a:pt x="269" y="23"/>
                    </a:cubicBezTo>
                    <a:cubicBezTo>
                      <a:pt x="270" y="23"/>
                      <a:pt x="269" y="22"/>
                      <a:pt x="269" y="22"/>
                    </a:cubicBezTo>
                    <a:cubicBezTo>
                      <a:pt x="270" y="22"/>
                      <a:pt x="270" y="22"/>
                      <a:pt x="270" y="21"/>
                    </a:cubicBezTo>
                    <a:cubicBezTo>
                      <a:pt x="271" y="21"/>
                      <a:pt x="271" y="22"/>
                      <a:pt x="271" y="23"/>
                    </a:cubicBezTo>
                    <a:cubicBezTo>
                      <a:pt x="272" y="23"/>
                      <a:pt x="273" y="23"/>
                      <a:pt x="272" y="24"/>
                    </a:cubicBezTo>
                    <a:cubicBezTo>
                      <a:pt x="273" y="23"/>
                      <a:pt x="276" y="22"/>
                      <a:pt x="275" y="24"/>
                    </a:cubicBezTo>
                    <a:cubicBezTo>
                      <a:pt x="276" y="24"/>
                      <a:pt x="275" y="23"/>
                      <a:pt x="276" y="23"/>
                    </a:cubicBezTo>
                    <a:cubicBezTo>
                      <a:pt x="278" y="23"/>
                      <a:pt x="277" y="25"/>
                      <a:pt x="278" y="24"/>
                    </a:cubicBezTo>
                    <a:cubicBezTo>
                      <a:pt x="279" y="21"/>
                      <a:pt x="276" y="23"/>
                      <a:pt x="276" y="21"/>
                    </a:cubicBezTo>
                    <a:cubicBezTo>
                      <a:pt x="276" y="20"/>
                      <a:pt x="277" y="20"/>
                      <a:pt x="278" y="19"/>
                    </a:cubicBezTo>
                    <a:cubicBezTo>
                      <a:pt x="278" y="19"/>
                      <a:pt x="278" y="20"/>
                      <a:pt x="278" y="20"/>
                    </a:cubicBezTo>
                    <a:cubicBezTo>
                      <a:pt x="278" y="21"/>
                      <a:pt x="277" y="20"/>
                      <a:pt x="277" y="21"/>
                    </a:cubicBezTo>
                    <a:cubicBezTo>
                      <a:pt x="277" y="22"/>
                      <a:pt x="278" y="22"/>
                      <a:pt x="278" y="22"/>
                    </a:cubicBezTo>
                    <a:cubicBezTo>
                      <a:pt x="279" y="22"/>
                      <a:pt x="279" y="23"/>
                      <a:pt x="279" y="24"/>
                    </a:cubicBezTo>
                    <a:cubicBezTo>
                      <a:pt x="280" y="24"/>
                      <a:pt x="280" y="23"/>
                      <a:pt x="280" y="23"/>
                    </a:cubicBezTo>
                    <a:cubicBezTo>
                      <a:pt x="280" y="22"/>
                      <a:pt x="281" y="22"/>
                      <a:pt x="281" y="22"/>
                    </a:cubicBezTo>
                    <a:cubicBezTo>
                      <a:pt x="282" y="22"/>
                      <a:pt x="282" y="21"/>
                      <a:pt x="284" y="21"/>
                    </a:cubicBezTo>
                    <a:cubicBezTo>
                      <a:pt x="284" y="22"/>
                      <a:pt x="282" y="22"/>
                      <a:pt x="282" y="23"/>
                    </a:cubicBezTo>
                    <a:cubicBezTo>
                      <a:pt x="283" y="24"/>
                      <a:pt x="285" y="23"/>
                      <a:pt x="286" y="22"/>
                    </a:cubicBezTo>
                    <a:cubicBezTo>
                      <a:pt x="287" y="22"/>
                      <a:pt x="286" y="23"/>
                      <a:pt x="287" y="23"/>
                    </a:cubicBezTo>
                    <a:cubicBezTo>
                      <a:pt x="287" y="23"/>
                      <a:pt x="287" y="22"/>
                      <a:pt x="288" y="22"/>
                    </a:cubicBezTo>
                    <a:cubicBezTo>
                      <a:pt x="289" y="23"/>
                      <a:pt x="290" y="23"/>
                      <a:pt x="289" y="24"/>
                    </a:cubicBezTo>
                    <a:cubicBezTo>
                      <a:pt x="290" y="24"/>
                      <a:pt x="290" y="22"/>
                      <a:pt x="289" y="22"/>
                    </a:cubicBezTo>
                    <a:cubicBezTo>
                      <a:pt x="290" y="21"/>
                      <a:pt x="292" y="22"/>
                      <a:pt x="293" y="21"/>
                    </a:cubicBezTo>
                    <a:cubicBezTo>
                      <a:pt x="294" y="21"/>
                      <a:pt x="294" y="21"/>
                      <a:pt x="295" y="20"/>
                    </a:cubicBezTo>
                    <a:cubicBezTo>
                      <a:pt x="295" y="20"/>
                      <a:pt x="295" y="21"/>
                      <a:pt x="296" y="21"/>
                    </a:cubicBezTo>
                    <a:cubicBezTo>
                      <a:pt x="296" y="21"/>
                      <a:pt x="296" y="22"/>
                      <a:pt x="296" y="22"/>
                    </a:cubicBezTo>
                    <a:cubicBezTo>
                      <a:pt x="297" y="23"/>
                      <a:pt x="298" y="23"/>
                      <a:pt x="298" y="24"/>
                    </a:cubicBezTo>
                    <a:cubicBezTo>
                      <a:pt x="299" y="23"/>
                      <a:pt x="301" y="23"/>
                      <a:pt x="302" y="22"/>
                    </a:cubicBezTo>
                    <a:cubicBezTo>
                      <a:pt x="302" y="22"/>
                      <a:pt x="301" y="21"/>
                      <a:pt x="301" y="21"/>
                    </a:cubicBezTo>
                    <a:cubicBezTo>
                      <a:pt x="302" y="20"/>
                      <a:pt x="303" y="22"/>
                      <a:pt x="302" y="19"/>
                    </a:cubicBezTo>
                    <a:cubicBezTo>
                      <a:pt x="303" y="19"/>
                      <a:pt x="303" y="20"/>
                      <a:pt x="303" y="20"/>
                    </a:cubicBezTo>
                    <a:cubicBezTo>
                      <a:pt x="304" y="21"/>
                      <a:pt x="304" y="19"/>
                      <a:pt x="305" y="19"/>
                    </a:cubicBezTo>
                    <a:cubicBezTo>
                      <a:pt x="305" y="20"/>
                      <a:pt x="305" y="20"/>
                      <a:pt x="306" y="21"/>
                    </a:cubicBezTo>
                    <a:cubicBezTo>
                      <a:pt x="306" y="21"/>
                      <a:pt x="308" y="21"/>
                      <a:pt x="307" y="22"/>
                    </a:cubicBezTo>
                    <a:cubicBezTo>
                      <a:pt x="308" y="23"/>
                      <a:pt x="308" y="21"/>
                      <a:pt x="309" y="21"/>
                    </a:cubicBezTo>
                    <a:cubicBezTo>
                      <a:pt x="312" y="22"/>
                      <a:pt x="315" y="25"/>
                      <a:pt x="316" y="21"/>
                    </a:cubicBezTo>
                    <a:cubicBezTo>
                      <a:pt x="317" y="21"/>
                      <a:pt x="319" y="24"/>
                      <a:pt x="319" y="21"/>
                    </a:cubicBezTo>
                    <a:cubicBezTo>
                      <a:pt x="321" y="21"/>
                      <a:pt x="319" y="22"/>
                      <a:pt x="319" y="23"/>
                    </a:cubicBezTo>
                    <a:cubicBezTo>
                      <a:pt x="318" y="23"/>
                      <a:pt x="319" y="24"/>
                      <a:pt x="318" y="24"/>
                    </a:cubicBezTo>
                    <a:cubicBezTo>
                      <a:pt x="318" y="25"/>
                      <a:pt x="320" y="24"/>
                      <a:pt x="320" y="23"/>
                    </a:cubicBezTo>
                    <a:cubicBezTo>
                      <a:pt x="321" y="23"/>
                      <a:pt x="321" y="24"/>
                      <a:pt x="322" y="24"/>
                    </a:cubicBezTo>
                    <a:cubicBezTo>
                      <a:pt x="322" y="23"/>
                      <a:pt x="322" y="23"/>
                      <a:pt x="323" y="23"/>
                    </a:cubicBezTo>
                    <a:cubicBezTo>
                      <a:pt x="323" y="22"/>
                      <a:pt x="321" y="23"/>
                      <a:pt x="320" y="23"/>
                    </a:cubicBezTo>
                    <a:cubicBezTo>
                      <a:pt x="320" y="22"/>
                      <a:pt x="320" y="22"/>
                      <a:pt x="320" y="22"/>
                    </a:cubicBezTo>
                    <a:cubicBezTo>
                      <a:pt x="321" y="21"/>
                      <a:pt x="322" y="21"/>
                      <a:pt x="322" y="21"/>
                    </a:cubicBezTo>
                    <a:cubicBezTo>
                      <a:pt x="322" y="21"/>
                      <a:pt x="322" y="21"/>
                      <a:pt x="322" y="21"/>
                    </a:cubicBezTo>
                    <a:cubicBezTo>
                      <a:pt x="322" y="19"/>
                      <a:pt x="321" y="18"/>
                      <a:pt x="320" y="16"/>
                    </a:cubicBezTo>
                    <a:cubicBezTo>
                      <a:pt x="320" y="16"/>
                      <a:pt x="320" y="16"/>
                      <a:pt x="320" y="16"/>
                    </a:cubicBezTo>
                    <a:cubicBezTo>
                      <a:pt x="319" y="16"/>
                      <a:pt x="319" y="16"/>
                      <a:pt x="320" y="15"/>
                    </a:cubicBezTo>
                    <a:cubicBezTo>
                      <a:pt x="319" y="14"/>
                      <a:pt x="318" y="13"/>
                      <a:pt x="318" y="12"/>
                    </a:cubicBezTo>
                    <a:cubicBezTo>
                      <a:pt x="318" y="12"/>
                      <a:pt x="317" y="12"/>
                      <a:pt x="317" y="12"/>
                    </a:cubicBezTo>
                    <a:cubicBezTo>
                      <a:pt x="318" y="12"/>
                      <a:pt x="318" y="11"/>
                      <a:pt x="317" y="11"/>
                    </a:cubicBezTo>
                    <a:cubicBezTo>
                      <a:pt x="316" y="11"/>
                      <a:pt x="314" y="9"/>
                      <a:pt x="316" y="8"/>
                    </a:cubicBezTo>
                    <a:cubicBezTo>
                      <a:pt x="316" y="9"/>
                      <a:pt x="316" y="9"/>
                      <a:pt x="316" y="8"/>
                    </a:cubicBezTo>
                    <a:cubicBezTo>
                      <a:pt x="315" y="8"/>
                      <a:pt x="315" y="8"/>
                      <a:pt x="314" y="8"/>
                    </a:cubicBezTo>
                    <a:cubicBezTo>
                      <a:pt x="314" y="10"/>
                      <a:pt x="314" y="10"/>
                      <a:pt x="314" y="10"/>
                    </a:cubicBezTo>
                    <a:cubicBezTo>
                      <a:pt x="314" y="10"/>
                      <a:pt x="314" y="10"/>
                      <a:pt x="313" y="10"/>
                    </a:cubicBezTo>
                    <a:cubicBezTo>
                      <a:pt x="314" y="9"/>
                      <a:pt x="314" y="7"/>
                      <a:pt x="316" y="8"/>
                    </a:cubicBezTo>
                    <a:cubicBezTo>
                      <a:pt x="316" y="8"/>
                      <a:pt x="316" y="7"/>
                      <a:pt x="316" y="7"/>
                    </a:cubicBezTo>
                    <a:cubicBezTo>
                      <a:pt x="315" y="6"/>
                      <a:pt x="315" y="5"/>
                      <a:pt x="314" y="5"/>
                    </a:cubicBezTo>
                    <a:cubicBezTo>
                      <a:pt x="314" y="5"/>
                      <a:pt x="314" y="5"/>
                      <a:pt x="314" y="5"/>
                    </a:cubicBezTo>
                    <a:cubicBezTo>
                      <a:pt x="313" y="5"/>
                      <a:pt x="313" y="3"/>
                      <a:pt x="311" y="3"/>
                    </a:cubicBezTo>
                    <a:cubicBezTo>
                      <a:pt x="311" y="4"/>
                      <a:pt x="311" y="4"/>
                      <a:pt x="311" y="4"/>
                    </a:cubicBezTo>
                    <a:cubicBezTo>
                      <a:pt x="311" y="4"/>
                      <a:pt x="311" y="4"/>
                      <a:pt x="311" y="4"/>
                    </a:cubicBezTo>
                    <a:cubicBezTo>
                      <a:pt x="311" y="4"/>
                      <a:pt x="311" y="4"/>
                      <a:pt x="311" y="4"/>
                    </a:cubicBezTo>
                    <a:cubicBezTo>
                      <a:pt x="310" y="4"/>
                      <a:pt x="310" y="4"/>
                      <a:pt x="310" y="5"/>
                    </a:cubicBezTo>
                    <a:cubicBezTo>
                      <a:pt x="310" y="5"/>
                      <a:pt x="311" y="5"/>
                      <a:pt x="311" y="5"/>
                    </a:cubicBezTo>
                    <a:cubicBezTo>
                      <a:pt x="311" y="5"/>
                      <a:pt x="311" y="6"/>
                      <a:pt x="311" y="7"/>
                    </a:cubicBezTo>
                    <a:cubicBezTo>
                      <a:pt x="311" y="8"/>
                      <a:pt x="312" y="7"/>
                      <a:pt x="313" y="8"/>
                    </a:cubicBezTo>
                    <a:cubicBezTo>
                      <a:pt x="313" y="9"/>
                      <a:pt x="311" y="9"/>
                      <a:pt x="309" y="9"/>
                    </a:cubicBezTo>
                    <a:cubicBezTo>
                      <a:pt x="309" y="9"/>
                      <a:pt x="310" y="10"/>
                      <a:pt x="310" y="10"/>
                    </a:cubicBezTo>
                    <a:cubicBezTo>
                      <a:pt x="310" y="10"/>
                      <a:pt x="310" y="10"/>
                      <a:pt x="310" y="10"/>
                    </a:cubicBezTo>
                    <a:cubicBezTo>
                      <a:pt x="310" y="10"/>
                      <a:pt x="310" y="11"/>
                      <a:pt x="310" y="11"/>
                    </a:cubicBezTo>
                    <a:cubicBezTo>
                      <a:pt x="309" y="11"/>
                      <a:pt x="309" y="10"/>
                      <a:pt x="309" y="10"/>
                    </a:cubicBezTo>
                    <a:cubicBezTo>
                      <a:pt x="308" y="10"/>
                      <a:pt x="308" y="11"/>
                      <a:pt x="307" y="12"/>
                    </a:cubicBezTo>
                    <a:cubicBezTo>
                      <a:pt x="307" y="12"/>
                      <a:pt x="307" y="11"/>
                      <a:pt x="307" y="11"/>
                    </a:cubicBezTo>
                    <a:cubicBezTo>
                      <a:pt x="307" y="11"/>
                      <a:pt x="306" y="11"/>
                      <a:pt x="306" y="10"/>
                    </a:cubicBezTo>
                    <a:cubicBezTo>
                      <a:pt x="307" y="10"/>
                      <a:pt x="307" y="10"/>
                      <a:pt x="308" y="9"/>
                    </a:cubicBezTo>
                    <a:cubicBezTo>
                      <a:pt x="308" y="9"/>
                      <a:pt x="308" y="8"/>
                      <a:pt x="309" y="8"/>
                    </a:cubicBezTo>
                    <a:cubicBezTo>
                      <a:pt x="308" y="8"/>
                      <a:pt x="308" y="7"/>
                      <a:pt x="308" y="7"/>
                    </a:cubicBezTo>
                    <a:cubicBezTo>
                      <a:pt x="308" y="7"/>
                      <a:pt x="308" y="6"/>
                      <a:pt x="308" y="6"/>
                    </a:cubicBezTo>
                    <a:cubicBezTo>
                      <a:pt x="308" y="6"/>
                      <a:pt x="309" y="5"/>
                      <a:pt x="309" y="4"/>
                    </a:cubicBezTo>
                    <a:cubicBezTo>
                      <a:pt x="308" y="4"/>
                      <a:pt x="307" y="4"/>
                      <a:pt x="307" y="5"/>
                    </a:cubicBezTo>
                    <a:cubicBezTo>
                      <a:pt x="307" y="5"/>
                      <a:pt x="307" y="5"/>
                      <a:pt x="307" y="5"/>
                    </a:cubicBezTo>
                    <a:cubicBezTo>
                      <a:pt x="307" y="5"/>
                      <a:pt x="307" y="4"/>
                      <a:pt x="307" y="4"/>
                    </a:cubicBezTo>
                    <a:cubicBezTo>
                      <a:pt x="306" y="4"/>
                      <a:pt x="306" y="4"/>
                      <a:pt x="306" y="4"/>
                    </a:cubicBezTo>
                    <a:cubicBezTo>
                      <a:pt x="306" y="4"/>
                      <a:pt x="306" y="4"/>
                      <a:pt x="306" y="4"/>
                    </a:cubicBezTo>
                    <a:cubicBezTo>
                      <a:pt x="305" y="4"/>
                      <a:pt x="305" y="4"/>
                      <a:pt x="305" y="4"/>
                    </a:cubicBezTo>
                    <a:cubicBezTo>
                      <a:pt x="305" y="5"/>
                      <a:pt x="305" y="5"/>
                      <a:pt x="306" y="5"/>
                    </a:cubicBezTo>
                    <a:cubicBezTo>
                      <a:pt x="306" y="6"/>
                      <a:pt x="304" y="6"/>
                      <a:pt x="304" y="6"/>
                    </a:cubicBezTo>
                    <a:cubicBezTo>
                      <a:pt x="305" y="7"/>
                      <a:pt x="305" y="7"/>
                      <a:pt x="306" y="8"/>
                    </a:cubicBezTo>
                    <a:cubicBezTo>
                      <a:pt x="306" y="8"/>
                      <a:pt x="305" y="8"/>
                      <a:pt x="305" y="8"/>
                    </a:cubicBezTo>
                    <a:cubicBezTo>
                      <a:pt x="305" y="8"/>
                      <a:pt x="305" y="9"/>
                      <a:pt x="305" y="9"/>
                    </a:cubicBezTo>
                    <a:cubicBezTo>
                      <a:pt x="305" y="9"/>
                      <a:pt x="304" y="9"/>
                      <a:pt x="303" y="9"/>
                    </a:cubicBezTo>
                    <a:cubicBezTo>
                      <a:pt x="303" y="10"/>
                      <a:pt x="303" y="11"/>
                      <a:pt x="302" y="11"/>
                    </a:cubicBezTo>
                    <a:cubicBezTo>
                      <a:pt x="302" y="11"/>
                      <a:pt x="301" y="10"/>
                      <a:pt x="301" y="9"/>
                    </a:cubicBezTo>
                    <a:cubicBezTo>
                      <a:pt x="300" y="9"/>
                      <a:pt x="300" y="9"/>
                      <a:pt x="299" y="9"/>
                    </a:cubicBezTo>
                    <a:cubicBezTo>
                      <a:pt x="299" y="8"/>
                      <a:pt x="300" y="8"/>
                      <a:pt x="301" y="8"/>
                    </a:cubicBezTo>
                    <a:cubicBezTo>
                      <a:pt x="301" y="6"/>
                      <a:pt x="303" y="6"/>
                      <a:pt x="302" y="5"/>
                    </a:cubicBezTo>
                    <a:cubicBezTo>
                      <a:pt x="300" y="5"/>
                      <a:pt x="300" y="5"/>
                      <a:pt x="300" y="5"/>
                    </a:cubicBezTo>
                    <a:cubicBezTo>
                      <a:pt x="299" y="5"/>
                      <a:pt x="300" y="3"/>
                      <a:pt x="298" y="3"/>
                    </a:cubicBezTo>
                    <a:cubicBezTo>
                      <a:pt x="298" y="4"/>
                      <a:pt x="299" y="4"/>
                      <a:pt x="299" y="5"/>
                    </a:cubicBezTo>
                    <a:cubicBezTo>
                      <a:pt x="297" y="5"/>
                      <a:pt x="298" y="4"/>
                      <a:pt x="297" y="4"/>
                    </a:cubicBezTo>
                    <a:cubicBezTo>
                      <a:pt x="295" y="3"/>
                      <a:pt x="296" y="5"/>
                      <a:pt x="295" y="5"/>
                    </a:cubicBezTo>
                    <a:cubicBezTo>
                      <a:pt x="295" y="6"/>
                      <a:pt x="296" y="5"/>
                      <a:pt x="296" y="5"/>
                    </a:cubicBezTo>
                    <a:cubicBezTo>
                      <a:pt x="296" y="7"/>
                      <a:pt x="295" y="7"/>
                      <a:pt x="296" y="8"/>
                    </a:cubicBezTo>
                    <a:cubicBezTo>
                      <a:pt x="297" y="8"/>
                      <a:pt x="297" y="8"/>
                      <a:pt x="297" y="8"/>
                    </a:cubicBezTo>
                    <a:cubicBezTo>
                      <a:pt x="296" y="9"/>
                      <a:pt x="296" y="10"/>
                      <a:pt x="296" y="10"/>
                    </a:cubicBezTo>
                    <a:cubicBezTo>
                      <a:pt x="296" y="10"/>
                      <a:pt x="295" y="9"/>
                      <a:pt x="295" y="9"/>
                    </a:cubicBezTo>
                    <a:cubicBezTo>
                      <a:pt x="295" y="9"/>
                      <a:pt x="295" y="9"/>
                      <a:pt x="295" y="9"/>
                    </a:cubicBezTo>
                    <a:cubicBezTo>
                      <a:pt x="294" y="8"/>
                      <a:pt x="293" y="9"/>
                      <a:pt x="292" y="10"/>
                    </a:cubicBezTo>
                    <a:cubicBezTo>
                      <a:pt x="292" y="10"/>
                      <a:pt x="292" y="9"/>
                      <a:pt x="292" y="9"/>
                    </a:cubicBezTo>
                    <a:cubicBezTo>
                      <a:pt x="292" y="9"/>
                      <a:pt x="293" y="9"/>
                      <a:pt x="293" y="8"/>
                    </a:cubicBezTo>
                    <a:cubicBezTo>
                      <a:pt x="293" y="8"/>
                      <a:pt x="293" y="7"/>
                      <a:pt x="292" y="7"/>
                    </a:cubicBezTo>
                    <a:cubicBezTo>
                      <a:pt x="292" y="7"/>
                      <a:pt x="292" y="6"/>
                      <a:pt x="292" y="6"/>
                    </a:cubicBezTo>
                    <a:cubicBezTo>
                      <a:pt x="292" y="6"/>
                      <a:pt x="292" y="6"/>
                      <a:pt x="292" y="5"/>
                    </a:cubicBezTo>
                    <a:cubicBezTo>
                      <a:pt x="292" y="5"/>
                      <a:pt x="292" y="5"/>
                      <a:pt x="292" y="5"/>
                    </a:cubicBezTo>
                    <a:cubicBezTo>
                      <a:pt x="293" y="5"/>
                      <a:pt x="293" y="6"/>
                      <a:pt x="294" y="6"/>
                    </a:cubicBezTo>
                    <a:cubicBezTo>
                      <a:pt x="294" y="5"/>
                      <a:pt x="293" y="5"/>
                      <a:pt x="292" y="5"/>
                    </a:cubicBezTo>
                    <a:cubicBezTo>
                      <a:pt x="292" y="5"/>
                      <a:pt x="292" y="4"/>
                      <a:pt x="292" y="4"/>
                    </a:cubicBezTo>
                    <a:cubicBezTo>
                      <a:pt x="292" y="4"/>
                      <a:pt x="291" y="4"/>
                      <a:pt x="291" y="5"/>
                    </a:cubicBezTo>
                    <a:cubicBezTo>
                      <a:pt x="291" y="5"/>
                      <a:pt x="291" y="5"/>
                      <a:pt x="290" y="5"/>
                    </a:cubicBezTo>
                    <a:cubicBezTo>
                      <a:pt x="290" y="4"/>
                      <a:pt x="290" y="3"/>
                      <a:pt x="289" y="4"/>
                    </a:cubicBezTo>
                    <a:cubicBezTo>
                      <a:pt x="289" y="4"/>
                      <a:pt x="289" y="4"/>
                      <a:pt x="289" y="4"/>
                    </a:cubicBezTo>
                    <a:cubicBezTo>
                      <a:pt x="289" y="4"/>
                      <a:pt x="289" y="4"/>
                      <a:pt x="289" y="4"/>
                    </a:cubicBezTo>
                    <a:cubicBezTo>
                      <a:pt x="288" y="3"/>
                      <a:pt x="288" y="4"/>
                      <a:pt x="287" y="4"/>
                    </a:cubicBezTo>
                    <a:cubicBezTo>
                      <a:pt x="287" y="4"/>
                      <a:pt x="287" y="4"/>
                      <a:pt x="287" y="4"/>
                    </a:cubicBezTo>
                    <a:cubicBezTo>
                      <a:pt x="287" y="4"/>
                      <a:pt x="287" y="4"/>
                      <a:pt x="286" y="4"/>
                    </a:cubicBezTo>
                    <a:cubicBezTo>
                      <a:pt x="287" y="4"/>
                      <a:pt x="287" y="4"/>
                      <a:pt x="287" y="4"/>
                    </a:cubicBezTo>
                    <a:cubicBezTo>
                      <a:pt x="286" y="4"/>
                      <a:pt x="286" y="3"/>
                      <a:pt x="286" y="3"/>
                    </a:cubicBezTo>
                    <a:cubicBezTo>
                      <a:pt x="286" y="3"/>
                      <a:pt x="286" y="4"/>
                      <a:pt x="286" y="4"/>
                    </a:cubicBezTo>
                    <a:cubicBezTo>
                      <a:pt x="284" y="3"/>
                      <a:pt x="284" y="3"/>
                      <a:pt x="282" y="3"/>
                    </a:cubicBezTo>
                    <a:cubicBezTo>
                      <a:pt x="282" y="3"/>
                      <a:pt x="282" y="3"/>
                      <a:pt x="282" y="3"/>
                    </a:cubicBezTo>
                    <a:cubicBezTo>
                      <a:pt x="282" y="4"/>
                      <a:pt x="282" y="4"/>
                      <a:pt x="282" y="4"/>
                    </a:cubicBezTo>
                    <a:cubicBezTo>
                      <a:pt x="282" y="4"/>
                      <a:pt x="281" y="4"/>
                      <a:pt x="281" y="4"/>
                    </a:cubicBezTo>
                    <a:cubicBezTo>
                      <a:pt x="281" y="4"/>
                      <a:pt x="281" y="5"/>
                      <a:pt x="281" y="5"/>
                    </a:cubicBezTo>
                    <a:cubicBezTo>
                      <a:pt x="281" y="5"/>
                      <a:pt x="281" y="5"/>
                      <a:pt x="281" y="5"/>
                    </a:cubicBezTo>
                    <a:cubicBezTo>
                      <a:pt x="281" y="5"/>
                      <a:pt x="281" y="6"/>
                      <a:pt x="281" y="6"/>
                    </a:cubicBezTo>
                    <a:cubicBezTo>
                      <a:pt x="281" y="6"/>
                      <a:pt x="281" y="6"/>
                      <a:pt x="281" y="6"/>
                    </a:cubicBezTo>
                    <a:cubicBezTo>
                      <a:pt x="281" y="7"/>
                      <a:pt x="281" y="7"/>
                      <a:pt x="281" y="8"/>
                    </a:cubicBezTo>
                    <a:cubicBezTo>
                      <a:pt x="282" y="8"/>
                      <a:pt x="284" y="8"/>
                      <a:pt x="285" y="8"/>
                    </a:cubicBezTo>
                    <a:cubicBezTo>
                      <a:pt x="285" y="7"/>
                      <a:pt x="286" y="6"/>
                      <a:pt x="286" y="5"/>
                    </a:cubicBezTo>
                    <a:cubicBezTo>
                      <a:pt x="287" y="5"/>
                      <a:pt x="287" y="5"/>
                      <a:pt x="287" y="5"/>
                    </a:cubicBezTo>
                    <a:cubicBezTo>
                      <a:pt x="288" y="5"/>
                      <a:pt x="288" y="5"/>
                      <a:pt x="288" y="6"/>
                    </a:cubicBezTo>
                    <a:cubicBezTo>
                      <a:pt x="288" y="6"/>
                      <a:pt x="288" y="6"/>
                      <a:pt x="289" y="6"/>
                    </a:cubicBezTo>
                    <a:cubicBezTo>
                      <a:pt x="288" y="6"/>
                      <a:pt x="288" y="7"/>
                      <a:pt x="288" y="8"/>
                    </a:cubicBezTo>
                    <a:cubicBezTo>
                      <a:pt x="288" y="8"/>
                      <a:pt x="288" y="8"/>
                      <a:pt x="288" y="8"/>
                    </a:cubicBezTo>
                    <a:cubicBezTo>
                      <a:pt x="287" y="8"/>
                      <a:pt x="288" y="8"/>
                      <a:pt x="288" y="8"/>
                    </a:cubicBezTo>
                    <a:cubicBezTo>
                      <a:pt x="288" y="8"/>
                      <a:pt x="288" y="8"/>
                      <a:pt x="288" y="8"/>
                    </a:cubicBezTo>
                    <a:cubicBezTo>
                      <a:pt x="288" y="8"/>
                      <a:pt x="288" y="8"/>
                      <a:pt x="288" y="8"/>
                    </a:cubicBezTo>
                    <a:cubicBezTo>
                      <a:pt x="288" y="9"/>
                      <a:pt x="287" y="9"/>
                      <a:pt x="287" y="9"/>
                    </a:cubicBezTo>
                    <a:cubicBezTo>
                      <a:pt x="286" y="9"/>
                      <a:pt x="286" y="9"/>
                      <a:pt x="286" y="8"/>
                    </a:cubicBezTo>
                    <a:cubicBezTo>
                      <a:pt x="284" y="7"/>
                      <a:pt x="285" y="9"/>
                      <a:pt x="283" y="8"/>
                    </a:cubicBezTo>
                    <a:cubicBezTo>
                      <a:pt x="283" y="9"/>
                      <a:pt x="283" y="9"/>
                      <a:pt x="283" y="9"/>
                    </a:cubicBezTo>
                    <a:cubicBezTo>
                      <a:pt x="283" y="9"/>
                      <a:pt x="283" y="9"/>
                      <a:pt x="283" y="9"/>
                    </a:cubicBezTo>
                    <a:cubicBezTo>
                      <a:pt x="284" y="11"/>
                      <a:pt x="284" y="10"/>
                      <a:pt x="283" y="12"/>
                    </a:cubicBezTo>
                    <a:cubicBezTo>
                      <a:pt x="283" y="12"/>
                      <a:pt x="283" y="12"/>
                      <a:pt x="283" y="12"/>
                    </a:cubicBezTo>
                    <a:cubicBezTo>
                      <a:pt x="283" y="12"/>
                      <a:pt x="283" y="12"/>
                      <a:pt x="283" y="12"/>
                    </a:cubicBezTo>
                    <a:cubicBezTo>
                      <a:pt x="283" y="12"/>
                      <a:pt x="283" y="13"/>
                      <a:pt x="283" y="14"/>
                    </a:cubicBezTo>
                    <a:cubicBezTo>
                      <a:pt x="284" y="14"/>
                      <a:pt x="286" y="14"/>
                      <a:pt x="287" y="14"/>
                    </a:cubicBezTo>
                    <a:cubicBezTo>
                      <a:pt x="287" y="14"/>
                      <a:pt x="288" y="14"/>
                      <a:pt x="289" y="14"/>
                    </a:cubicBezTo>
                    <a:cubicBezTo>
                      <a:pt x="288" y="14"/>
                      <a:pt x="288" y="15"/>
                      <a:pt x="288" y="16"/>
                    </a:cubicBezTo>
                    <a:cubicBezTo>
                      <a:pt x="288" y="18"/>
                      <a:pt x="285" y="15"/>
                      <a:pt x="285" y="17"/>
                    </a:cubicBezTo>
                    <a:cubicBezTo>
                      <a:pt x="284" y="17"/>
                      <a:pt x="284" y="15"/>
                      <a:pt x="282" y="15"/>
                    </a:cubicBezTo>
                    <a:cubicBezTo>
                      <a:pt x="282" y="17"/>
                      <a:pt x="282" y="18"/>
                      <a:pt x="281" y="18"/>
                    </a:cubicBezTo>
                    <a:cubicBezTo>
                      <a:pt x="280" y="18"/>
                      <a:pt x="282" y="17"/>
                      <a:pt x="281" y="16"/>
                    </a:cubicBezTo>
                    <a:cubicBezTo>
                      <a:pt x="280" y="16"/>
                      <a:pt x="280" y="17"/>
                      <a:pt x="278" y="16"/>
                    </a:cubicBezTo>
                    <a:cubicBezTo>
                      <a:pt x="278" y="16"/>
                      <a:pt x="280" y="16"/>
                      <a:pt x="280" y="15"/>
                    </a:cubicBezTo>
                    <a:cubicBezTo>
                      <a:pt x="280" y="14"/>
                      <a:pt x="280" y="13"/>
                      <a:pt x="280" y="14"/>
                    </a:cubicBezTo>
                    <a:cubicBezTo>
                      <a:pt x="281" y="14"/>
                      <a:pt x="280" y="13"/>
                      <a:pt x="280" y="13"/>
                    </a:cubicBezTo>
                    <a:cubicBezTo>
                      <a:pt x="281" y="12"/>
                      <a:pt x="281" y="12"/>
                      <a:pt x="280" y="10"/>
                    </a:cubicBezTo>
                    <a:cubicBezTo>
                      <a:pt x="280" y="10"/>
                      <a:pt x="281" y="10"/>
                      <a:pt x="281" y="10"/>
                    </a:cubicBezTo>
                    <a:cubicBezTo>
                      <a:pt x="282" y="7"/>
                      <a:pt x="278" y="9"/>
                      <a:pt x="278" y="6"/>
                    </a:cubicBezTo>
                    <a:cubicBezTo>
                      <a:pt x="278" y="6"/>
                      <a:pt x="278" y="6"/>
                      <a:pt x="278" y="6"/>
                    </a:cubicBezTo>
                    <a:cubicBezTo>
                      <a:pt x="278" y="6"/>
                      <a:pt x="278" y="6"/>
                      <a:pt x="278" y="5"/>
                    </a:cubicBezTo>
                    <a:cubicBezTo>
                      <a:pt x="279" y="5"/>
                      <a:pt x="280" y="4"/>
                      <a:pt x="278" y="5"/>
                    </a:cubicBezTo>
                    <a:cubicBezTo>
                      <a:pt x="278" y="5"/>
                      <a:pt x="278" y="5"/>
                      <a:pt x="278" y="5"/>
                    </a:cubicBezTo>
                    <a:cubicBezTo>
                      <a:pt x="278" y="3"/>
                      <a:pt x="275" y="6"/>
                      <a:pt x="275" y="4"/>
                    </a:cubicBezTo>
                    <a:cubicBezTo>
                      <a:pt x="274" y="4"/>
                      <a:pt x="274" y="5"/>
                      <a:pt x="274" y="5"/>
                    </a:cubicBezTo>
                    <a:cubicBezTo>
                      <a:pt x="273" y="4"/>
                      <a:pt x="273" y="5"/>
                      <a:pt x="273" y="6"/>
                    </a:cubicBezTo>
                    <a:cubicBezTo>
                      <a:pt x="272" y="6"/>
                      <a:pt x="272" y="6"/>
                      <a:pt x="272" y="6"/>
                    </a:cubicBezTo>
                    <a:cubicBezTo>
                      <a:pt x="273" y="7"/>
                      <a:pt x="273" y="7"/>
                      <a:pt x="274" y="8"/>
                    </a:cubicBezTo>
                    <a:cubicBezTo>
                      <a:pt x="274" y="8"/>
                      <a:pt x="274" y="8"/>
                      <a:pt x="275" y="9"/>
                    </a:cubicBezTo>
                    <a:cubicBezTo>
                      <a:pt x="275" y="10"/>
                      <a:pt x="275" y="10"/>
                      <a:pt x="275" y="10"/>
                    </a:cubicBezTo>
                    <a:cubicBezTo>
                      <a:pt x="274" y="10"/>
                      <a:pt x="272" y="9"/>
                      <a:pt x="272" y="10"/>
                    </a:cubicBezTo>
                    <a:cubicBezTo>
                      <a:pt x="274" y="10"/>
                      <a:pt x="273" y="11"/>
                      <a:pt x="272" y="12"/>
                    </a:cubicBezTo>
                    <a:cubicBezTo>
                      <a:pt x="272" y="11"/>
                      <a:pt x="272" y="11"/>
                      <a:pt x="272" y="11"/>
                    </a:cubicBezTo>
                    <a:cubicBezTo>
                      <a:pt x="272" y="10"/>
                      <a:pt x="271" y="10"/>
                      <a:pt x="271" y="9"/>
                    </a:cubicBezTo>
                    <a:cubicBezTo>
                      <a:pt x="270" y="9"/>
                      <a:pt x="270" y="9"/>
                      <a:pt x="270" y="9"/>
                    </a:cubicBezTo>
                    <a:cubicBezTo>
                      <a:pt x="271" y="9"/>
                      <a:pt x="272" y="9"/>
                      <a:pt x="272" y="8"/>
                    </a:cubicBezTo>
                    <a:cubicBezTo>
                      <a:pt x="272" y="8"/>
                      <a:pt x="271" y="8"/>
                      <a:pt x="271" y="7"/>
                    </a:cubicBezTo>
                    <a:cubicBezTo>
                      <a:pt x="271" y="7"/>
                      <a:pt x="273" y="6"/>
                      <a:pt x="272" y="4"/>
                    </a:cubicBezTo>
                    <a:cubicBezTo>
                      <a:pt x="271" y="5"/>
                      <a:pt x="270" y="3"/>
                      <a:pt x="270" y="4"/>
                    </a:cubicBezTo>
                    <a:cubicBezTo>
                      <a:pt x="269" y="4"/>
                      <a:pt x="269" y="4"/>
                      <a:pt x="269" y="4"/>
                    </a:cubicBezTo>
                    <a:cubicBezTo>
                      <a:pt x="269" y="4"/>
                      <a:pt x="269" y="4"/>
                      <a:pt x="269" y="4"/>
                    </a:cubicBezTo>
                    <a:cubicBezTo>
                      <a:pt x="269" y="4"/>
                      <a:pt x="269" y="4"/>
                      <a:pt x="268" y="4"/>
                    </a:cubicBezTo>
                    <a:cubicBezTo>
                      <a:pt x="269" y="3"/>
                      <a:pt x="268" y="3"/>
                      <a:pt x="268" y="3"/>
                    </a:cubicBezTo>
                    <a:cubicBezTo>
                      <a:pt x="267" y="3"/>
                      <a:pt x="267" y="3"/>
                      <a:pt x="267" y="3"/>
                    </a:cubicBezTo>
                    <a:cubicBezTo>
                      <a:pt x="266" y="4"/>
                      <a:pt x="266" y="7"/>
                      <a:pt x="267" y="7"/>
                    </a:cubicBezTo>
                    <a:cubicBezTo>
                      <a:pt x="267" y="8"/>
                      <a:pt x="266" y="8"/>
                      <a:pt x="266" y="9"/>
                    </a:cubicBezTo>
                    <a:cubicBezTo>
                      <a:pt x="265" y="9"/>
                      <a:pt x="265" y="8"/>
                      <a:pt x="265" y="7"/>
                    </a:cubicBezTo>
                    <a:cubicBezTo>
                      <a:pt x="265" y="7"/>
                      <a:pt x="264" y="8"/>
                      <a:pt x="264" y="7"/>
                    </a:cubicBezTo>
                    <a:cubicBezTo>
                      <a:pt x="264" y="7"/>
                      <a:pt x="264" y="7"/>
                      <a:pt x="264" y="6"/>
                    </a:cubicBezTo>
                    <a:cubicBezTo>
                      <a:pt x="264" y="6"/>
                      <a:pt x="264" y="5"/>
                      <a:pt x="265" y="5"/>
                    </a:cubicBezTo>
                    <a:cubicBezTo>
                      <a:pt x="265" y="4"/>
                      <a:pt x="265" y="3"/>
                      <a:pt x="264" y="3"/>
                    </a:cubicBezTo>
                    <a:cubicBezTo>
                      <a:pt x="264" y="4"/>
                      <a:pt x="264" y="6"/>
                      <a:pt x="262" y="5"/>
                    </a:cubicBezTo>
                    <a:cubicBezTo>
                      <a:pt x="262" y="5"/>
                      <a:pt x="262" y="4"/>
                      <a:pt x="263" y="4"/>
                    </a:cubicBezTo>
                    <a:cubicBezTo>
                      <a:pt x="261" y="5"/>
                      <a:pt x="262" y="4"/>
                      <a:pt x="261" y="4"/>
                    </a:cubicBezTo>
                    <a:cubicBezTo>
                      <a:pt x="260" y="4"/>
                      <a:pt x="260" y="5"/>
                      <a:pt x="260" y="5"/>
                    </a:cubicBezTo>
                    <a:cubicBezTo>
                      <a:pt x="260" y="5"/>
                      <a:pt x="259" y="3"/>
                      <a:pt x="259" y="4"/>
                    </a:cubicBezTo>
                    <a:cubicBezTo>
                      <a:pt x="260" y="5"/>
                      <a:pt x="258" y="6"/>
                      <a:pt x="258" y="7"/>
                    </a:cubicBezTo>
                    <a:cubicBezTo>
                      <a:pt x="258" y="7"/>
                      <a:pt x="258" y="7"/>
                      <a:pt x="259" y="7"/>
                    </a:cubicBezTo>
                    <a:cubicBezTo>
                      <a:pt x="258" y="7"/>
                      <a:pt x="258" y="7"/>
                      <a:pt x="258" y="7"/>
                    </a:cubicBezTo>
                    <a:cubicBezTo>
                      <a:pt x="257" y="7"/>
                      <a:pt x="258" y="6"/>
                      <a:pt x="258" y="5"/>
                    </a:cubicBezTo>
                    <a:cubicBezTo>
                      <a:pt x="258" y="5"/>
                      <a:pt x="258" y="5"/>
                      <a:pt x="258" y="5"/>
                    </a:cubicBezTo>
                    <a:cubicBezTo>
                      <a:pt x="258" y="5"/>
                      <a:pt x="258" y="5"/>
                      <a:pt x="257" y="5"/>
                    </a:cubicBezTo>
                    <a:cubicBezTo>
                      <a:pt x="257" y="4"/>
                      <a:pt x="258" y="3"/>
                      <a:pt x="258" y="3"/>
                    </a:cubicBezTo>
                    <a:cubicBezTo>
                      <a:pt x="257" y="3"/>
                      <a:pt x="257" y="3"/>
                      <a:pt x="257" y="3"/>
                    </a:cubicBezTo>
                    <a:cubicBezTo>
                      <a:pt x="257" y="3"/>
                      <a:pt x="257" y="3"/>
                      <a:pt x="257" y="3"/>
                    </a:cubicBezTo>
                    <a:cubicBezTo>
                      <a:pt x="257" y="3"/>
                      <a:pt x="256" y="2"/>
                      <a:pt x="255" y="2"/>
                    </a:cubicBezTo>
                    <a:cubicBezTo>
                      <a:pt x="255" y="2"/>
                      <a:pt x="256" y="3"/>
                      <a:pt x="255" y="3"/>
                    </a:cubicBezTo>
                    <a:cubicBezTo>
                      <a:pt x="255" y="2"/>
                      <a:pt x="255" y="3"/>
                      <a:pt x="255" y="3"/>
                    </a:cubicBezTo>
                    <a:cubicBezTo>
                      <a:pt x="254" y="3"/>
                      <a:pt x="253" y="3"/>
                      <a:pt x="253" y="3"/>
                    </a:cubicBezTo>
                    <a:cubicBezTo>
                      <a:pt x="253" y="3"/>
                      <a:pt x="253" y="3"/>
                      <a:pt x="253" y="4"/>
                    </a:cubicBezTo>
                    <a:cubicBezTo>
                      <a:pt x="252" y="4"/>
                      <a:pt x="252" y="4"/>
                      <a:pt x="252" y="4"/>
                    </a:cubicBezTo>
                    <a:cubicBezTo>
                      <a:pt x="253" y="5"/>
                      <a:pt x="251" y="5"/>
                      <a:pt x="251" y="5"/>
                    </a:cubicBezTo>
                    <a:cubicBezTo>
                      <a:pt x="252" y="6"/>
                      <a:pt x="252" y="6"/>
                      <a:pt x="252" y="6"/>
                    </a:cubicBezTo>
                    <a:cubicBezTo>
                      <a:pt x="252" y="6"/>
                      <a:pt x="252" y="6"/>
                      <a:pt x="253" y="6"/>
                    </a:cubicBezTo>
                    <a:cubicBezTo>
                      <a:pt x="253" y="7"/>
                      <a:pt x="253" y="7"/>
                      <a:pt x="253" y="7"/>
                    </a:cubicBezTo>
                    <a:cubicBezTo>
                      <a:pt x="254" y="7"/>
                      <a:pt x="254" y="7"/>
                      <a:pt x="254" y="7"/>
                    </a:cubicBezTo>
                    <a:cubicBezTo>
                      <a:pt x="254" y="7"/>
                      <a:pt x="254" y="7"/>
                      <a:pt x="254" y="8"/>
                    </a:cubicBezTo>
                    <a:cubicBezTo>
                      <a:pt x="253" y="8"/>
                      <a:pt x="253" y="8"/>
                      <a:pt x="253" y="9"/>
                    </a:cubicBezTo>
                    <a:cubicBezTo>
                      <a:pt x="253" y="9"/>
                      <a:pt x="252" y="9"/>
                      <a:pt x="252" y="8"/>
                    </a:cubicBezTo>
                    <a:cubicBezTo>
                      <a:pt x="252" y="8"/>
                      <a:pt x="252" y="9"/>
                      <a:pt x="252" y="10"/>
                    </a:cubicBezTo>
                    <a:cubicBezTo>
                      <a:pt x="252" y="10"/>
                      <a:pt x="252" y="10"/>
                      <a:pt x="252" y="10"/>
                    </a:cubicBezTo>
                    <a:cubicBezTo>
                      <a:pt x="252" y="10"/>
                      <a:pt x="252" y="10"/>
                      <a:pt x="252" y="10"/>
                    </a:cubicBezTo>
                    <a:cubicBezTo>
                      <a:pt x="252" y="12"/>
                      <a:pt x="252" y="12"/>
                      <a:pt x="252" y="13"/>
                    </a:cubicBezTo>
                    <a:cubicBezTo>
                      <a:pt x="253" y="14"/>
                      <a:pt x="253" y="13"/>
                      <a:pt x="253" y="14"/>
                    </a:cubicBezTo>
                    <a:cubicBezTo>
                      <a:pt x="253" y="14"/>
                      <a:pt x="254" y="14"/>
                      <a:pt x="254" y="14"/>
                    </a:cubicBezTo>
                    <a:cubicBezTo>
                      <a:pt x="254" y="14"/>
                      <a:pt x="253" y="16"/>
                      <a:pt x="253" y="15"/>
                    </a:cubicBezTo>
                    <a:cubicBezTo>
                      <a:pt x="252" y="16"/>
                      <a:pt x="251" y="16"/>
                      <a:pt x="251" y="18"/>
                    </a:cubicBezTo>
                    <a:cubicBezTo>
                      <a:pt x="250" y="17"/>
                      <a:pt x="250" y="15"/>
                      <a:pt x="247" y="15"/>
                    </a:cubicBezTo>
                    <a:cubicBezTo>
                      <a:pt x="248" y="15"/>
                      <a:pt x="248" y="13"/>
                      <a:pt x="249" y="13"/>
                    </a:cubicBezTo>
                    <a:cubicBezTo>
                      <a:pt x="249" y="12"/>
                      <a:pt x="249" y="12"/>
                      <a:pt x="249" y="12"/>
                    </a:cubicBezTo>
                    <a:cubicBezTo>
                      <a:pt x="249" y="11"/>
                      <a:pt x="250" y="11"/>
                      <a:pt x="250" y="12"/>
                    </a:cubicBezTo>
                    <a:cubicBezTo>
                      <a:pt x="251" y="10"/>
                      <a:pt x="249" y="11"/>
                      <a:pt x="249" y="10"/>
                    </a:cubicBezTo>
                    <a:cubicBezTo>
                      <a:pt x="249" y="9"/>
                      <a:pt x="248" y="8"/>
                      <a:pt x="251" y="8"/>
                    </a:cubicBezTo>
                    <a:cubicBezTo>
                      <a:pt x="252" y="8"/>
                      <a:pt x="251" y="8"/>
                      <a:pt x="250" y="8"/>
                    </a:cubicBezTo>
                    <a:cubicBezTo>
                      <a:pt x="249" y="8"/>
                      <a:pt x="249" y="7"/>
                      <a:pt x="249" y="6"/>
                    </a:cubicBezTo>
                    <a:cubicBezTo>
                      <a:pt x="249" y="6"/>
                      <a:pt x="249" y="6"/>
                      <a:pt x="249" y="6"/>
                    </a:cubicBezTo>
                    <a:cubicBezTo>
                      <a:pt x="249" y="5"/>
                      <a:pt x="248" y="4"/>
                      <a:pt x="247" y="4"/>
                    </a:cubicBezTo>
                    <a:cubicBezTo>
                      <a:pt x="247" y="4"/>
                      <a:pt x="247" y="5"/>
                      <a:pt x="246" y="5"/>
                    </a:cubicBezTo>
                    <a:cubicBezTo>
                      <a:pt x="246" y="5"/>
                      <a:pt x="246" y="4"/>
                      <a:pt x="245" y="5"/>
                    </a:cubicBezTo>
                    <a:cubicBezTo>
                      <a:pt x="247" y="3"/>
                      <a:pt x="245" y="3"/>
                      <a:pt x="244" y="2"/>
                    </a:cubicBezTo>
                    <a:cubicBezTo>
                      <a:pt x="244" y="3"/>
                      <a:pt x="245" y="3"/>
                      <a:pt x="245" y="4"/>
                    </a:cubicBezTo>
                    <a:cubicBezTo>
                      <a:pt x="244" y="4"/>
                      <a:pt x="243" y="4"/>
                      <a:pt x="241" y="4"/>
                    </a:cubicBezTo>
                    <a:cubicBezTo>
                      <a:pt x="241" y="4"/>
                      <a:pt x="241" y="4"/>
                      <a:pt x="241" y="4"/>
                    </a:cubicBezTo>
                    <a:cubicBezTo>
                      <a:pt x="241" y="4"/>
                      <a:pt x="240" y="4"/>
                      <a:pt x="239" y="4"/>
                    </a:cubicBezTo>
                    <a:cubicBezTo>
                      <a:pt x="238" y="4"/>
                      <a:pt x="239" y="3"/>
                      <a:pt x="238" y="3"/>
                    </a:cubicBezTo>
                    <a:cubicBezTo>
                      <a:pt x="238" y="3"/>
                      <a:pt x="238" y="4"/>
                      <a:pt x="238" y="4"/>
                    </a:cubicBezTo>
                    <a:cubicBezTo>
                      <a:pt x="237" y="4"/>
                      <a:pt x="236" y="3"/>
                      <a:pt x="235" y="4"/>
                    </a:cubicBezTo>
                    <a:cubicBezTo>
                      <a:pt x="237" y="4"/>
                      <a:pt x="237" y="5"/>
                      <a:pt x="237" y="6"/>
                    </a:cubicBezTo>
                    <a:cubicBezTo>
                      <a:pt x="237" y="6"/>
                      <a:pt x="237" y="6"/>
                      <a:pt x="238" y="6"/>
                    </a:cubicBezTo>
                    <a:cubicBezTo>
                      <a:pt x="237" y="6"/>
                      <a:pt x="237" y="7"/>
                      <a:pt x="237" y="7"/>
                    </a:cubicBezTo>
                    <a:cubicBezTo>
                      <a:pt x="239" y="7"/>
                      <a:pt x="239" y="7"/>
                      <a:pt x="239" y="7"/>
                    </a:cubicBezTo>
                    <a:cubicBezTo>
                      <a:pt x="239" y="7"/>
                      <a:pt x="239" y="7"/>
                      <a:pt x="239" y="7"/>
                    </a:cubicBezTo>
                    <a:cubicBezTo>
                      <a:pt x="239" y="7"/>
                      <a:pt x="239" y="7"/>
                      <a:pt x="239" y="7"/>
                    </a:cubicBezTo>
                    <a:cubicBezTo>
                      <a:pt x="238" y="8"/>
                      <a:pt x="238" y="8"/>
                      <a:pt x="238" y="8"/>
                    </a:cubicBezTo>
                    <a:cubicBezTo>
                      <a:pt x="238" y="8"/>
                      <a:pt x="238" y="9"/>
                      <a:pt x="237" y="10"/>
                    </a:cubicBezTo>
                    <a:cubicBezTo>
                      <a:pt x="237" y="10"/>
                      <a:pt x="237" y="10"/>
                      <a:pt x="236" y="10"/>
                    </a:cubicBezTo>
                    <a:cubicBezTo>
                      <a:pt x="236" y="10"/>
                      <a:pt x="236" y="10"/>
                      <a:pt x="236" y="10"/>
                    </a:cubicBezTo>
                    <a:cubicBezTo>
                      <a:pt x="236" y="10"/>
                      <a:pt x="236" y="9"/>
                      <a:pt x="235" y="9"/>
                    </a:cubicBezTo>
                    <a:cubicBezTo>
                      <a:pt x="236" y="9"/>
                      <a:pt x="235" y="7"/>
                      <a:pt x="235" y="8"/>
                    </a:cubicBezTo>
                    <a:cubicBezTo>
                      <a:pt x="234" y="8"/>
                      <a:pt x="234" y="8"/>
                      <a:pt x="234" y="8"/>
                    </a:cubicBezTo>
                    <a:cubicBezTo>
                      <a:pt x="234" y="8"/>
                      <a:pt x="234" y="8"/>
                      <a:pt x="234" y="8"/>
                    </a:cubicBezTo>
                    <a:cubicBezTo>
                      <a:pt x="235" y="8"/>
                      <a:pt x="235" y="8"/>
                      <a:pt x="235" y="8"/>
                    </a:cubicBezTo>
                    <a:cubicBezTo>
                      <a:pt x="235" y="7"/>
                      <a:pt x="235" y="7"/>
                      <a:pt x="235" y="6"/>
                    </a:cubicBezTo>
                    <a:cubicBezTo>
                      <a:pt x="235" y="6"/>
                      <a:pt x="235" y="6"/>
                      <a:pt x="235" y="6"/>
                    </a:cubicBezTo>
                    <a:cubicBezTo>
                      <a:pt x="235" y="6"/>
                      <a:pt x="235" y="6"/>
                      <a:pt x="236" y="6"/>
                    </a:cubicBezTo>
                    <a:cubicBezTo>
                      <a:pt x="236" y="5"/>
                      <a:pt x="236" y="5"/>
                      <a:pt x="236" y="5"/>
                    </a:cubicBezTo>
                    <a:cubicBezTo>
                      <a:pt x="236" y="5"/>
                      <a:pt x="236" y="5"/>
                      <a:pt x="235" y="5"/>
                    </a:cubicBezTo>
                    <a:cubicBezTo>
                      <a:pt x="235" y="5"/>
                      <a:pt x="236" y="5"/>
                      <a:pt x="235" y="5"/>
                    </a:cubicBezTo>
                    <a:cubicBezTo>
                      <a:pt x="235" y="4"/>
                      <a:pt x="234" y="5"/>
                      <a:pt x="234" y="5"/>
                    </a:cubicBezTo>
                    <a:cubicBezTo>
                      <a:pt x="234" y="5"/>
                      <a:pt x="234" y="5"/>
                      <a:pt x="233" y="5"/>
                    </a:cubicBezTo>
                    <a:cubicBezTo>
                      <a:pt x="234" y="5"/>
                      <a:pt x="234" y="4"/>
                      <a:pt x="234" y="4"/>
                    </a:cubicBezTo>
                    <a:cubicBezTo>
                      <a:pt x="233" y="4"/>
                      <a:pt x="232" y="4"/>
                      <a:pt x="232" y="4"/>
                    </a:cubicBezTo>
                    <a:cubicBezTo>
                      <a:pt x="232" y="4"/>
                      <a:pt x="232" y="4"/>
                      <a:pt x="232" y="4"/>
                    </a:cubicBezTo>
                    <a:cubicBezTo>
                      <a:pt x="231" y="4"/>
                      <a:pt x="231" y="4"/>
                      <a:pt x="231" y="4"/>
                    </a:cubicBezTo>
                    <a:cubicBezTo>
                      <a:pt x="231" y="3"/>
                      <a:pt x="232" y="3"/>
                      <a:pt x="232" y="2"/>
                    </a:cubicBezTo>
                    <a:cubicBezTo>
                      <a:pt x="230" y="2"/>
                      <a:pt x="231" y="0"/>
                      <a:pt x="229" y="1"/>
                    </a:cubicBezTo>
                    <a:cubicBezTo>
                      <a:pt x="229" y="1"/>
                      <a:pt x="229" y="2"/>
                      <a:pt x="229" y="2"/>
                    </a:cubicBezTo>
                    <a:cubicBezTo>
                      <a:pt x="231" y="2"/>
                      <a:pt x="231" y="3"/>
                      <a:pt x="230" y="4"/>
                    </a:cubicBezTo>
                    <a:cubicBezTo>
                      <a:pt x="230" y="4"/>
                      <a:pt x="230" y="4"/>
                      <a:pt x="231" y="4"/>
                    </a:cubicBezTo>
                    <a:cubicBezTo>
                      <a:pt x="230" y="4"/>
                      <a:pt x="230" y="5"/>
                      <a:pt x="230" y="5"/>
                    </a:cubicBezTo>
                    <a:cubicBezTo>
                      <a:pt x="230" y="5"/>
                      <a:pt x="230" y="5"/>
                      <a:pt x="230" y="5"/>
                    </a:cubicBezTo>
                    <a:cubicBezTo>
                      <a:pt x="230" y="5"/>
                      <a:pt x="229" y="5"/>
                      <a:pt x="229" y="5"/>
                    </a:cubicBezTo>
                    <a:cubicBezTo>
                      <a:pt x="229" y="6"/>
                      <a:pt x="229" y="6"/>
                      <a:pt x="228" y="6"/>
                    </a:cubicBezTo>
                    <a:cubicBezTo>
                      <a:pt x="228" y="6"/>
                      <a:pt x="228" y="5"/>
                      <a:pt x="227" y="6"/>
                    </a:cubicBezTo>
                    <a:cubicBezTo>
                      <a:pt x="227" y="7"/>
                      <a:pt x="227" y="7"/>
                      <a:pt x="227" y="7"/>
                    </a:cubicBezTo>
                    <a:cubicBezTo>
                      <a:pt x="228" y="8"/>
                      <a:pt x="229" y="8"/>
                      <a:pt x="228" y="9"/>
                    </a:cubicBezTo>
                    <a:cubicBezTo>
                      <a:pt x="228" y="9"/>
                      <a:pt x="227" y="9"/>
                      <a:pt x="227" y="9"/>
                    </a:cubicBezTo>
                    <a:cubicBezTo>
                      <a:pt x="227" y="9"/>
                      <a:pt x="227" y="10"/>
                      <a:pt x="227" y="10"/>
                    </a:cubicBezTo>
                    <a:cubicBezTo>
                      <a:pt x="227" y="11"/>
                      <a:pt x="227" y="11"/>
                      <a:pt x="227" y="12"/>
                    </a:cubicBezTo>
                    <a:cubicBezTo>
                      <a:pt x="226" y="12"/>
                      <a:pt x="225" y="11"/>
                      <a:pt x="225" y="11"/>
                    </a:cubicBezTo>
                    <a:cubicBezTo>
                      <a:pt x="226" y="11"/>
                      <a:pt x="227" y="11"/>
                      <a:pt x="227" y="10"/>
                    </a:cubicBezTo>
                    <a:cubicBezTo>
                      <a:pt x="226" y="10"/>
                      <a:pt x="226" y="10"/>
                      <a:pt x="225" y="10"/>
                    </a:cubicBezTo>
                    <a:cubicBezTo>
                      <a:pt x="225" y="10"/>
                      <a:pt x="225" y="10"/>
                      <a:pt x="225" y="10"/>
                    </a:cubicBezTo>
                    <a:cubicBezTo>
                      <a:pt x="225" y="10"/>
                      <a:pt x="225" y="9"/>
                      <a:pt x="224" y="9"/>
                    </a:cubicBezTo>
                    <a:cubicBezTo>
                      <a:pt x="224" y="8"/>
                      <a:pt x="226" y="8"/>
                      <a:pt x="226" y="8"/>
                    </a:cubicBezTo>
                    <a:cubicBezTo>
                      <a:pt x="227" y="7"/>
                      <a:pt x="226" y="7"/>
                      <a:pt x="226" y="7"/>
                    </a:cubicBezTo>
                    <a:cubicBezTo>
                      <a:pt x="226" y="6"/>
                      <a:pt x="226" y="6"/>
                      <a:pt x="226" y="6"/>
                    </a:cubicBezTo>
                    <a:cubicBezTo>
                      <a:pt x="227" y="6"/>
                      <a:pt x="228" y="6"/>
                      <a:pt x="227" y="5"/>
                    </a:cubicBezTo>
                    <a:cubicBezTo>
                      <a:pt x="227" y="5"/>
                      <a:pt x="227" y="5"/>
                      <a:pt x="226" y="5"/>
                    </a:cubicBezTo>
                    <a:cubicBezTo>
                      <a:pt x="226" y="5"/>
                      <a:pt x="226" y="4"/>
                      <a:pt x="226" y="4"/>
                    </a:cubicBezTo>
                    <a:cubicBezTo>
                      <a:pt x="226" y="3"/>
                      <a:pt x="226" y="3"/>
                      <a:pt x="226" y="2"/>
                    </a:cubicBezTo>
                    <a:cubicBezTo>
                      <a:pt x="225" y="2"/>
                      <a:pt x="225" y="3"/>
                      <a:pt x="224" y="3"/>
                    </a:cubicBezTo>
                    <a:cubicBezTo>
                      <a:pt x="224" y="3"/>
                      <a:pt x="224" y="4"/>
                      <a:pt x="224" y="4"/>
                    </a:cubicBezTo>
                    <a:cubicBezTo>
                      <a:pt x="223" y="4"/>
                      <a:pt x="223" y="4"/>
                      <a:pt x="223" y="3"/>
                    </a:cubicBezTo>
                    <a:cubicBezTo>
                      <a:pt x="221" y="4"/>
                      <a:pt x="222" y="6"/>
                      <a:pt x="223" y="7"/>
                    </a:cubicBezTo>
                    <a:cubicBezTo>
                      <a:pt x="223" y="7"/>
                      <a:pt x="223" y="7"/>
                      <a:pt x="223" y="7"/>
                    </a:cubicBezTo>
                    <a:cubicBezTo>
                      <a:pt x="223" y="8"/>
                      <a:pt x="223" y="8"/>
                      <a:pt x="223" y="8"/>
                    </a:cubicBezTo>
                    <a:cubicBezTo>
                      <a:pt x="221" y="8"/>
                      <a:pt x="221" y="9"/>
                      <a:pt x="219" y="10"/>
                    </a:cubicBezTo>
                    <a:cubicBezTo>
                      <a:pt x="220" y="9"/>
                      <a:pt x="220" y="8"/>
                      <a:pt x="220" y="7"/>
                    </a:cubicBezTo>
                    <a:cubicBezTo>
                      <a:pt x="220" y="7"/>
                      <a:pt x="220" y="7"/>
                      <a:pt x="219" y="6"/>
                    </a:cubicBezTo>
                    <a:cubicBezTo>
                      <a:pt x="220" y="6"/>
                      <a:pt x="220" y="5"/>
                      <a:pt x="220" y="5"/>
                    </a:cubicBezTo>
                    <a:cubicBezTo>
                      <a:pt x="219" y="5"/>
                      <a:pt x="219" y="4"/>
                      <a:pt x="218" y="4"/>
                    </a:cubicBezTo>
                    <a:cubicBezTo>
                      <a:pt x="218" y="3"/>
                      <a:pt x="219" y="3"/>
                      <a:pt x="219" y="2"/>
                    </a:cubicBezTo>
                    <a:cubicBezTo>
                      <a:pt x="217" y="3"/>
                      <a:pt x="218" y="1"/>
                      <a:pt x="217" y="1"/>
                    </a:cubicBezTo>
                    <a:cubicBezTo>
                      <a:pt x="217" y="2"/>
                      <a:pt x="217" y="3"/>
                      <a:pt x="216" y="4"/>
                    </a:cubicBezTo>
                    <a:cubicBezTo>
                      <a:pt x="216" y="4"/>
                      <a:pt x="215" y="4"/>
                      <a:pt x="215" y="5"/>
                    </a:cubicBezTo>
                    <a:cubicBezTo>
                      <a:pt x="215" y="5"/>
                      <a:pt x="215" y="4"/>
                      <a:pt x="215" y="4"/>
                    </a:cubicBezTo>
                    <a:cubicBezTo>
                      <a:pt x="214" y="4"/>
                      <a:pt x="214" y="4"/>
                      <a:pt x="214" y="4"/>
                    </a:cubicBezTo>
                    <a:cubicBezTo>
                      <a:pt x="214" y="4"/>
                      <a:pt x="214" y="4"/>
                      <a:pt x="213" y="4"/>
                    </a:cubicBezTo>
                    <a:cubicBezTo>
                      <a:pt x="214" y="4"/>
                      <a:pt x="213" y="4"/>
                      <a:pt x="213" y="4"/>
                    </a:cubicBezTo>
                    <a:cubicBezTo>
                      <a:pt x="213" y="4"/>
                      <a:pt x="212" y="4"/>
                      <a:pt x="213" y="4"/>
                    </a:cubicBezTo>
                    <a:cubicBezTo>
                      <a:pt x="212" y="3"/>
                      <a:pt x="212" y="3"/>
                      <a:pt x="212" y="3"/>
                    </a:cubicBezTo>
                    <a:cubicBezTo>
                      <a:pt x="212" y="3"/>
                      <a:pt x="212" y="3"/>
                      <a:pt x="212" y="3"/>
                    </a:cubicBezTo>
                    <a:cubicBezTo>
                      <a:pt x="211" y="3"/>
                      <a:pt x="211" y="3"/>
                      <a:pt x="211" y="3"/>
                    </a:cubicBezTo>
                    <a:cubicBezTo>
                      <a:pt x="211" y="3"/>
                      <a:pt x="211" y="4"/>
                      <a:pt x="211" y="4"/>
                    </a:cubicBezTo>
                    <a:cubicBezTo>
                      <a:pt x="211" y="4"/>
                      <a:pt x="210" y="4"/>
                      <a:pt x="210" y="4"/>
                    </a:cubicBezTo>
                    <a:cubicBezTo>
                      <a:pt x="209" y="4"/>
                      <a:pt x="209" y="3"/>
                      <a:pt x="208" y="5"/>
                    </a:cubicBezTo>
                    <a:cubicBezTo>
                      <a:pt x="208" y="5"/>
                      <a:pt x="208" y="5"/>
                      <a:pt x="209" y="5"/>
                    </a:cubicBezTo>
                    <a:cubicBezTo>
                      <a:pt x="209" y="6"/>
                      <a:pt x="209" y="6"/>
                      <a:pt x="209" y="6"/>
                    </a:cubicBezTo>
                    <a:cubicBezTo>
                      <a:pt x="208" y="7"/>
                      <a:pt x="208" y="8"/>
                      <a:pt x="209" y="7"/>
                    </a:cubicBezTo>
                    <a:cubicBezTo>
                      <a:pt x="209" y="8"/>
                      <a:pt x="209" y="8"/>
                      <a:pt x="209" y="9"/>
                    </a:cubicBezTo>
                    <a:cubicBezTo>
                      <a:pt x="209" y="9"/>
                      <a:pt x="208" y="8"/>
                      <a:pt x="208" y="8"/>
                    </a:cubicBezTo>
                    <a:cubicBezTo>
                      <a:pt x="208" y="9"/>
                      <a:pt x="208" y="9"/>
                      <a:pt x="208" y="9"/>
                    </a:cubicBezTo>
                    <a:cubicBezTo>
                      <a:pt x="207" y="10"/>
                      <a:pt x="207" y="10"/>
                      <a:pt x="207" y="10"/>
                    </a:cubicBezTo>
                    <a:cubicBezTo>
                      <a:pt x="207" y="11"/>
                      <a:pt x="207" y="11"/>
                      <a:pt x="207" y="11"/>
                    </a:cubicBezTo>
                    <a:cubicBezTo>
                      <a:pt x="207" y="11"/>
                      <a:pt x="207" y="10"/>
                      <a:pt x="207" y="10"/>
                    </a:cubicBezTo>
                    <a:cubicBezTo>
                      <a:pt x="207" y="10"/>
                      <a:pt x="207" y="9"/>
                      <a:pt x="207" y="9"/>
                    </a:cubicBezTo>
                    <a:cubicBezTo>
                      <a:pt x="206" y="9"/>
                      <a:pt x="205" y="9"/>
                      <a:pt x="206" y="10"/>
                    </a:cubicBezTo>
                    <a:cubicBezTo>
                      <a:pt x="206" y="10"/>
                      <a:pt x="206" y="10"/>
                      <a:pt x="206" y="10"/>
                    </a:cubicBezTo>
                    <a:cubicBezTo>
                      <a:pt x="205" y="9"/>
                      <a:pt x="206" y="7"/>
                      <a:pt x="205" y="6"/>
                    </a:cubicBezTo>
                    <a:cubicBezTo>
                      <a:pt x="204" y="5"/>
                      <a:pt x="205" y="5"/>
                      <a:pt x="205" y="4"/>
                    </a:cubicBezTo>
                    <a:cubicBezTo>
                      <a:pt x="205" y="4"/>
                      <a:pt x="205" y="4"/>
                      <a:pt x="205" y="4"/>
                    </a:cubicBezTo>
                    <a:cubicBezTo>
                      <a:pt x="205" y="3"/>
                      <a:pt x="205" y="3"/>
                      <a:pt x="204" y="3"/>
                    </a:cubicBezTo>
                    <a:cubicBezTo>
                      <a:pt x="204" y="3"/>
                      <a:pt x="204" y="1"/>
                      <a:pt x="203" y="1"/>
                    </a:cubicBezTo>
                    <a:cubicBezTo>
                      <a:pt x="203" y="3"/>
                      <a:pt x="202" y="1"/>
                      <a:pt x="201" y="1"/>
                    </a:cubicBezTo>
                    <a:cubicBezTo>
                      <a:pt x="201" y="2"/>
                      <a:pt x="200" y="2"/>
                      <a:pt x="200" y="3"/>
                    </a:cubicBezTo>
                    <a:cubicBezTo>
                      <a:pt x="200" y="3"/>
                      <a:pt x="201" y="3"/>
                      <a:pt x="202" y="3"/>
                    </a:cubicBezTo>
                    <a:cubicBezTo>
                      <a:pt x="202" y="3"/>
                      <a:pt x="202" y="3"/>
                      <a:pt x="202" y="3"/>
                    </a:cubicBezTo>
                    <a:cubicBezTo>
                      <a:pt x="202" y="3"/>
                      <a:pt x="202" y="3"/>
                      <a:pt x="202" y="4"/>
                    </a:cubicBezTo>
                    <a:cubicBezTo>
                      <a:pt x="201" y="4"/>
                      <a:pt x="200" y="4"/>
                      <a:pt x="199" y="4"/>
                    </a:cubicBezTo>
                    <a:cubicBezTo>
                      <a:pt x="199" y="4"/>
                      <a:pt x="199" y="5"/>
                      <a:pt x="199" y="5"/>
                    </a:cubicBezTo>
                    <a:cubicBezTo>
                      <a:pt x="198" y="5"/>
                      <a:pt x="198" y="5"/>
                      <a:pt x="198" y="5"/>
                    </a:cubicBezTo>
                    <a:cubicBezTo>
                      <a:pt x="197" y="5"/>
                      <a:pt x="196" y="4"/>
                      <a:pt x="196" y="4"/>
                    </a:cubicBezTo>
                    <a:cubicBezTo>
                      <a:pt x="196" y="4"/>
                      <a:pt x="196" y="3"/>
                      <a:pt x="196" y="3"/>
                    </a:cubicBezTo>
                    <a:cubicBezTo>
                      <a:pt x="195" y="3"/>
                      <a:pt x="193" y="2"/>
                      <a:pt x="194" y="3"/>
                    </a:cubicBezTo>
                    <a:cubicBezTo>
                      <a:pt x="194" y="3"/>
                      <a:pt x="194" y="3"/>
                      <a:pt x="194" y="3"/>
                    </a:cubicBezTo>
                    <a:cubicBezTo>
                      <a:pt x="194" y="3"/>
                      <a:pt x="194" y="3"/>
                      <a:pt x="194" y="3"/>
                    </a:cubicBezTo>
                    <a:cubicBezTo>
                      <a:pt x="194" y="4"/>
                      <a:pt x="194" y="4"/>
                      <a:pt x="194" y="4"/>
                    </a:cubicBezTo>
                    <a:cubicBezTo>
                      <a:pt x="194" y="4"/>
                      <a:pt x="193" y="4"/>
                      <a:pt x="193" y="4"/>
                    </a:cubicBezTo>
                    <a:cubicBezTo>
                      <a:pt x="192" y="3"/>
                      <a:pt x="192" y="3"/>
                      <a:pt x="191" y="4"/>
                    </a:cubicBezTo>
                    <a:cubicBezTo>
                      <a:pt x="191" y="4"/>
                      <a:pt x="191" y="4"/>
                      <a:pt x="191" y="4"/>
                    </a:cubicBezTo>
                    <a:cubicBezTo>
                      <a:pt x="191" y="4"/>
                      <a:pt x="191" y="4"/>
                      <a:pt x="191" y="5"/>
                    </a:cubicBezTo>
                    <a:cubicBezTo>
                      <a:pt x="191" y="5"/>
                      <a:pt x="191" y="5"/>
                      <a:pt x="191" y="5"/>
                    </a:cubicBezTo>
                    <a:cubicBezTo>
                      <a:pt x="191" y="5"/>
                      <a:pt x="192" y="6"/>
                      <a:pt x="192" y="6"/>
                    </a:cubicBezTo>
                    <a:cubicBezTo>
                      <a:pt x="192" y="7"/>
                      <a:pt x="191" y="7"/>
                      <a:pt x="192" y="7"/>
                    </a:cubicBezTo>
                    <a:cubicBezTo>
                      <a:pt x="192" y="8"/>
                      <a:pt x="192" y="8"/>
                      <a:pt x="193" y="8"/>
                    </a:cubicBezTo>
                    <a:cubicBezTo>
                      <a:pt x="193" y="8"/>
                      <a:pt x="193" y="8"/>
                      <a:pt x="193" y="9"/>
                    </a:cubicBezTo>
                    <a:cubicBezTo>
                      <a:pt x="192" y="9"/>
                      <a:pt x="192" y="9"/>
                      <a:pt x="191" y="9"/>
                    </a:cubicBezTo>
                    <a:cubicBezTo>
                      <a:pt x="191" y="9"/>
                      <a:pt x="191" y="9"/>
                      <a:pt x="191" y="9"/>
                    </a:cubicBezTo>
                    <a:cubicBezTo>
                      <a:pt x="189" y="9"/>
                      <a:pt x="190" y="7"/>
                      <a:pt x="189" y="8"/>
                    </a:cubicBezTo>
                    <a:cubicBezTo>
                      <a:pt x="189" y="7"/>
                      <a:pt x="189" y="7"/>
                      <a:pt x="189" y="7"/>
                    </a:cubicBezTo>
                    <a:cubicBezTo>
                      <a:pt x="189" y="6"/>
                      <a:pt x="189" y="6"/>
                      <a:pt x="189" y="6"/>
                    </a:cubicBezTo>
                    <a:cubicBezTo>
                      <a:pt x="190" y="6"/>
                      <a:pt x="190" y="5"/>
                      <a:pt x="190" y="5"/>
                    </a:cubicBezTo>
                    <a:cubicBezTo>
                      <a:pt x="190" y="4"/>
                      <a:pt x="190" y="4"/>
                      <a:pt x="190" y="3"/>
                    </a:cubicBezTo>
                    <a:cubicBezTo>
                      <a:pt x="188" y="3"/>
                      <a:pt x="190" y="3"/>
                      <a:pt x="190" y="2"/>
                    </a:cubicBezTo>
                    <a:cubicBezTo>
                      <a:pt x="188" y="2"/>
                      <a:pt x="187" y="2"/>
                      <a:pt x="187" y="2"/>
                    </a:cubicBezTo>
                    <a:cubicBezTo>
                      <a:pt x="187" y="4"/>
                      <a:pt x="186" y="2"/>
                      <a:pt x="185" y="2"/>
                    </a:cubicBezTo>
                    <a:cubicBezTo>
                      <a:pt x="185" y="2"/>
                      <a:pt x="185" y="4"/>
                      <a:pt x="184" y="3"/>
                    </a:cubicBezTo>
                    <a:cubicBezTo>
                      <a:pt x="183" y="3"/>
                      <a:pt x="184" y="2"/>
                      <a:pt x="182" y="2"/>
                    </a:cubicBezTo>
                    <a:cubicBezTo>
                      <a:pt x="182" y="2"/>
                      <a:pt x="182" y="1"/>
                      <a:pt x="182" y="1"/>
                    </a:cubicBezTo>
                    <a:cubicBezTo>
                      <a:pt x="180" y="1"/>
                      <a:pt x="180" y="3"/>
                      <a:pt x="180" y="4"/>
                    </a:cubicBezTo>
                    <a:cubicBezTo>
                      <a:pt x="179" y="4"/>
                      <a:pt x="179" y="5"/>
                      <a:pt x="179" y="5"/>
                    </a:cubicBezTo>
                    <a:cubicBezTo>
                      <a:pt x="179" y="5"/>
                      <a:pt x="179" y="5"/>
                      <a:pt x="179" y="5"/>
                    </a:cubicBezTo>
                    <a:cubicBezTo>
                      <a:pt x="179" y="6"/>
                      <a:pt x="179" y="6"/>
                      <a:pt x="179" y="6"/>
                    </a:cubicBezTo>
                    <a:cubicBezTo>
                      <a:pt x="179" y="5"/>
                      <a:pt x="179" y="5"/>
                      <a:pt x="178" y="5"/>
                    </a:cubicBezTo>
                    <a:cubicBezTo>
                      <a:pt x="178" y="6"/>
                      <a:pt x="178" y="8"/>
                      <a:pt x="178" y="9"/>
                    </a:cubicBezTo>
                    <a:cubicBezTo>
                      <a:pt x="179" y="10"/>
                      <a:pt x="181" y="9"/>
                      <a:pt x="181" y="9"/>
                    </a:cubicBezTo>
                    <a:cubicBezTo>
                      <a:pt x="181" y="9"/>
                      <a:pt x="181" y="10"/>
                      <a:pt x="181" y="10"/>
                    </a:cubicBezTo>
                    <a:cubicBezTo>
                      <a:pt x="182" y="10"/>
                      <a:pt x="182" y="9"/>
                      <a:pt x="182" y="9"/>
                    </a:cubicBezTo>
                    <a:cubicBezTo>
                      <a:pt x="182" y="9"/>
                      <a:pt x="183" y="9"/>
                      <a:pt x="183" y="10"/>
                    </a:cubicBezTo>
                    <a:cubicBezTo>
                      <a:pt x="182" y="10"/>
                      <a:pt x="182" y="10"/>
                      <a:pt x="182" y="10"/>
                    </a:cubicBezTo>
                    <a:cubicBezTo>
                      <a:pt x="181" y="10"/>
                      <a:pt x="181" y="10"/>
                      <a:pt x="180" y="10"/>
                    </a:cubicBezTo>
                    <a:cubicBezTo>
                      <a:pt x="179" y="10"/>
                      <a:pt x="179" y="9"/>
                      <a:pt x="178" y="9"/>
                    </a:cubicBezTo>
                    <a:cubicBezTo>
                      <a:pt x="179" y="10"/>
                      <a:pt x="177" y="10"/>
                      <a:pt x="178" y="12"/>
                    </a:cubicBezTo>
                    <a:cubicBezTo>
                      <a:pt x="177" y="12"/>
                      <a:pt x="177" y="12"/>
                      <a:pt x="177" y="12"/>
                    </a:cubicBezTo>
                    <a:cubicBezTo>
                      <a:pt x="177" y="12"/>
                      <a:pt x="177" y="11"/>
                      <a:pt x="177" y="11"/>
                    </a:cubicBezTo>
                    <a:cubicBezTo>
                      <a:pt x="177" y="11"/>
                      <a:pt x="177" y="11"/>
                      <a:pt x="176" y="11"/>
                    </a:cubicBezTo>
                    <a:cubicBezTo>
                      <a:pt x="176" y="11"/>
                      <a:pt x="176" y="10"/>
                      <a:pt x="176" y="10"/>
                    </a:cubicBezTo>
                    <a:cubicBezTo>
                      <a:pt x="176" y="10"/>
                      <a:pt x="177" y="10"/>
                      <a:pt x="177" y="10"/>
                    </a:cubicBezTo>
                    <a:cubicBezTo>
                      <a:pt x="177" y="9"/>
                      <a:pt x="175" y="10"/>
                      <a:pt x="176" y="8"/>
                    </a:cubicBezTo>
                    <a:cubicBezTo>
                      <a:pt x="175" y="8"/>
                      <a:pt x="175" y="8"/>
                      <a:pt x="174" y="8"/>
                    </a:cubicBezTo>
                    <a:cubicBezTo>
                      <a:pt x="175" y="8"/>
                      <a:pt x="175" y="7"/>
                      <a:pt x="175" y="7"/>
                    </a:cubicBezTo>
                    <a:cubicBezTo>
                      <a:pt x="175" y="7"/>
                      <a:pt x="176" y="7"/>
                      <a:pt x="176" y="7"/>
                    </a:cubicBezTo>
                    <a:cubicBezTo>
                      <a:pt x="176" y="7"/>
                      <a:pt x="176" y="6"/>
                      <a:pt x="176" y="6"/>
                    </a:cubicBezTo>
                    <a:cubicBezTo>
                      <a:pt x="177" y="6"/>
                      <a:pt x="177" y="6"/>
                      <a:pt x="177" y="5"/>
                    </a:cubicBezTo>
                    <a:cubicBezTo>
                      <a:pt x="177" y="6"/>
                      <a:pt x="176" y="5"/>
                      <a:pt x="177" y="5"/>
                    </a:cubicBezTo>
                    <a:cubicBezTo>
                      <a:pt x="178" y="5"/>
                      <a:pt x="179" y="5"/>
                      <a:pt x="179" y="4"/>
                    </a:cubicBezTo>
                    <a:cubicBezTo>
                      <a:pt x="178" y="3"/>
                      <a:pt x="178" y="3"/>
                      <a:pt x="176" y="4"/>
                    </a:cubicBezTo>
                    <a:cubicBezTo>
                      <a:pt x="176" y="2"/>
                      <a:pt x="175" y="2"/>
                      <a:pt x="174" y="2"/>
                    </a:cubicBezTo>
                    <a:cubicBezTo>
                      <a:pt x="175" y="3"/>
                      <a:pt x="173" y="3"/>
                      <a:pt x="172" y="4"/>
                    </a:cubicBezTo>
                    <a:cubicBezTo>
                      <a:pt x="173" y="3"/>
                      <a:pt x="173" y="3"/>
                      <a:pt x="173" y="2"/>
                    </a:cubicBezTo>
                    <a:cubicBezTo>
                      <a:pt x="172" y="2"/>
                      <a:pt x="171" y="2"/>
                      <a:pt x="171" y="2"/>
                    </a:cubicBezTo>
                    <a:cubicBezTo>
                      <a:pt x="170" y="2"/>
                      <a:pt x="171" y="4"/>
                      <a:pt x="170" y="4"/>
                    </a:cubicBezTo>
                    <a:cubicBezTo>
                      <a:pt x="169" y="4"/>
                      <a:pt x="169" y="3"/>
                      <a:pt x="168" y="3"/>
                    </a:cubicBezTo>
                    <a:cubicBezTo>
                      <a:pt x="168" y="3"/>
                      <a:pt x="168" y="3"/>
                      <a:pt x="168" y="4"/>
                    </a:cubicBezTo>
                    <a:cubicBezTo>
                      <a:pt x="168" y="4"/>
                      <a:pt x="168" y="4"/>
                      <a:pt x="167" y="4"/>
                    </a:cubicBezTo>
                    <a:cubicBezTo>
                      <a:pt x="167" y="4"/>
                      <a:pt x="167" y="4"/>
                      <a:pt x="167" y="4"/>
                    </a:cubicBezTo>
                    <a:cubicBezTo>
                      <a:pt x="167" y="4"/>
                      <a:pt x="167" y="3"/>
                      <a:pt x="167" y="3"/>
                    </a:cubicBezTo>
                    <a:cubicBezTo>
                      <a:pt x="166" y="3"/>
                      <a:pt x="167" y="2"/>
                      <a:pt x="166" y="2"/>
                    </a:cubicBezTo>
                    <a:cubicBezTo>
                      <a:pt x="165" y="2"/>
                      <a:pt x="165" y="3"/>
                      <a:pt x="164" y="3"/>
                    </a:cubicBezTo>
                    <a:cubicBezTo>
                      <a:pt x="162" y="3"/>
                      <a:pt x="162" y="3"/>
                      <a:pt x="162" y="3"/>
                    </a:cubicBezTo>
                    <a:cubicBezTo>
                      <a:pt x="163" y="5"/>
                      <a:pt x="162" y="4"/>
                      <a:pt x="163" y="5"/>
                    </a:cubicBezTo>
                    <a:cubicBezTo>
                      <a:pt x="163" y="5"/>
                      <a:pt x="163" y="5"/>
                      <a:pt x="163" y="5"/>
                    </a:cubicBezTo>
                    <a:cubicBezTo>
                      <a:pt x="163" y="6"/>
                      <a:pt x="162" y="7"/>
                      <a:pt x="163" y="8"/>
                    </a:cubicBezTo>
                    <a:cubicBezTo>
                      <a:pt x="163" y="8"/>
                      <a:pt x="163" y="8"/>
                      <a:pt x="163" y="9"/>
                    </a:cubicBezTo>
                    <a:cubicBezTo>
                      <a:pt x="163" y="9"/>
                      <a:pt x="163" y="9"/>
                      <a:pt x="163" y="9"/>
                    </a:cubicBezTo>
                    <a:cubicBezTo>
                      <a:pt x="163" y="9"/>
                      <a:pt x="162" y="9"/>
                      <a:pt x="162" y="9"/>
                    </a:cubicBezTo>
                    <a:cubicBezTo>
                      <a:pt x="161" y="9"/>
                      <a:pt x="160" y="8"/>
                      <a:pt x="160" y="9"/>
                    </a:cubicBezTo>
                    <a:cubicBezTo>
                      <a:pt x="160" y="9"/>
                      <a:pt x="160" y="9"/>
                      <a:pt x="159" y="9"/>
                    </a:cubicBezTo>
                    <a:cubicBezTo>
                      <a:pt x="159" y="9"/>
                      <a:pt x="159" y="8"/>
                      <a:pt x="159" y="8"/>
                    </a:cubicBezTo>
                    <a:cubicBezTo>
                      <a:pt x="159" y="8"/>
                      <a:pt x="160" y="8"/>
                      <a:pt x="160" y="7"/>
                    </a:cubicBezTo>
                    <a:cubicBezTo>
                      <a:pt x="160" y="7"/>
                      <a:pt x="160" y="7"/>
                      <a:pt x="160" y="7"/>
                    </a:cubicBezTo>
                    <a:cubicBezTo>
                      <a:pt x="160" y="7"/>
                      <a:pt x="160" y="7"/>
                      <a:pt x="160" y="7"/>
                    </a:cubicBezTo>
                    <a:cubicBezTo>
                      <a:pt x="160" y="7"/>
                      <a:pt x="161" y="7"/>
                      <a:pt x="160" y="6"/>
                    </a:cubicBezTo>
                    <a:cubicBezTo>
                      <a:pt x="161" y="6"/>
                      <a:pt x="161" y="6"/>
                      <a:pt x="161" y="6"/>
                    </a:cubicBezTo>
                    <a:cubicBezTo>
                      <a:pt x="161" y="6"/>
                      <a:pt x="161" y="6"/>
                      <a:pt x="161" y="5"/>
                    </a:cubicBezTo>
                    <a:cubicBezTo>
                      <a:pt x="161" y="5"/>
                      <a:pt x="161" y="5"/>
                      <a:pt x="161" y="5"/>
                    </a:cubicBezTo>
                    <a:cubicBezTo>
                      <a:pt x="161" y="5"/>
                      <a:pt x="161" y="5"/>
                      <a:pt x="161" y="5"/>
                    </a:cubicBezTo>
                    <a:cubicBezTo>
                      <a:pt x="160" y="4"/>
                      <a:pt x="160" y="4"/>
                      <a:pt x="160" y="3"/>
                    </a:cubicBezTo>
                    <a:cubicBezTo>
                      <a:pt x="159" y="3"/>
                      <a:pt x="159" y="2"/>
                      <a:pt x="158" y="3"/>
                    </a:cubicBezTo>
                    <a:cubicBezTo>
                      <a:pt x="157" y="2"/>
                      <a:pt x="156" y="2"/>
                      <a:pt x="156" y="2"/>
                    </a:cubicBezTo>
                    <a:cubicBezTo>
                      <a:pt x="155" y="2"/>
                      <a:pt x="156" y="2"/>
                      <a:pt x="155" y="2"/>
                    </a:cubicBezTo>
                    <a:cubicBezTo>
                      <a:pt x="155" y="2"/>
                      <a:pt x="154" y="2"/>
                      <a:pt x="154" y="2"/>
                    </a:cubicBezTo>
                    <a:cubicBezTo>
                      <a:pt x="154" y="2"/>
                      <a:pt x="154" y="3"/>
                      <a:pt x="153" y="3"/>
                    </a:cubicBezTo>
                    <a:cubicBezTo>
                      <a:pt x="153" y="3"/>
                      <a:pt x="153" y="2"/>
                      <a:pt x="151" y="2"/>
                    </a:cubicBezTo>
                    <a:cubicBezTo>
                      <a:pt x="151" y="3"/>
                      <a:pt x="151" y="3"/>
                      <a:pt x="152" y="4"/>
                    </a:cubicBezTo>
                    <a:cubicBezTo>
                      <a:pt x="151" y="4"/>
                      <a:pt x="151" y="4"/>
                      <a:pt x="151" y="4"/>
                    </a:cubicBezTo>
                    <a:cubicBezTo>
                      <a:pt x="151" y="4"/>
                      <a:pt x="150" y="3"/>
                      <a:pt x="150" y="3"/>
                    </a:cubicBezTo>
                    <a:cubicBezTo>
                      <a:pt x="150" y="4"/>
                      <a:pt x="150" y="5"/>
                      <a:pt x="150" y="5"/>
                    </a:cubicBezTo>
                    <a:cubicBezTo>
                      <a:pt x="149" y="5"/>
                      <a:pt x="149" y="5"/>
                      <a:pt x="149" y="4"/>
                    </a:cubicBezTo>
                    <a:cubicBezTo>
                      <a:pt x="148" y="4"/>
                      <a:pt x="147" y="4"/>
                      <a:pt x="147" y="5"/>
                    </a:cubicBezTo>
                    <a:cubicBezTo>
                      <a:pt x="145" y="5"/>
                      <a:pt x="146" y="5"/>
                      <a:pt x="144" y="6"/>
                    </a:cubicBezTo>
                    <a:cubicBezTo>
                      <a:pt x="145" y="7"/>
                      <a:pt x="145" y="7"/>
                      <a:pt x="146" y="7"/>
                    </a:cubicBezTo>
                    <a:cubicBezTo>
                      <a:pt x="147" y="7"/>
                      <a:pt x="146" y="7"/>
                      <a:pt x="146" y="7"/>
                    </a:cubicBezTo>
                    <a:cubicBezTo>
                      <a:pt x="146" y="8"/>
                      <a:pt x="146" y="8"/>
                      <a:pt x="147" y="8"/>
                    </a:cubicBezTo>
                    <a:cubicBezTo>
                      <a:pt x="146" y="8"/>
                      <a:pt x="146" y="8"/>
                      <a:pt x="146" y="8"/>
                    </a:cubicBezTo>
                    <a:cubicBezTo>
                      <a:pt x="146" y="8"/>
                      <a:pt x="147" y="8"/>
                      <a:pt x="147" y="8"/>
                    </a:cubicBezTo>
                    <a:cubicBezTo>
                      <a:pt x="147" y="9"/>
                      <a:pt x="147" y="10"/>
                      <a:pt x="147" y="10"/>
                    </a:cubicBezTo>
                    <a:cubicBezTo>
                      <a:pt x="145" y="10"/>
                      <a:pt x="145" y="10"/>
                      <a:pt x="145" y="10"/>
                    </a:cubicBezTo>
                    <a:cubicBezTo>
                      <a:pt x="146" y="9"/>
                      <a:pt x="145" y="9"/>
                      <a:pt x="145" y="8"/>
                    </a:cubicBezTo>
                    <a:cubicBezTo>
                      <a:pt x="145" y="8"/>
                      <a:pt x="145" y="7"/>
                      <a:pt x="145" y="7"/>
                    </a:cubicBezTo>
                    <a:cubicBezTo>
                      <a:pt x="144" y="7"/>
                      <a:pt x="144" y="7"/>
                      <a:pt x="144" y="8"/>
                    </a:cubicBezTo>
                    <a:cubicBezTo>
                      <a:pt x="144" y="8"/>
                      <a:pt x="144" y="8"/>
                      <a:pt x="144" y="8"/>
                    </a:cubicBezTo>
                    <a:cubicBezTo>
                      <a:pt x="143" y="7"/>
                      <a:pt x="144" y="7"/>
                      <a:pt x="144" y="6"/>
                    </a:cubicBezTo>
                    <a:cubicBezTo>
                      <a:pt x="144" y="6"/>
                      <a:pt x="144" y="6"/>
                      <a:pt x="144" y="6"/>
                    </a:cubicBezTo>
                    <a:cubicBezTo>
                      <a:pt x="144" y="5"/>
                      <a:pt x="144" y="5"/>
                      <a:pt x="145" y="5"/>
                    </a:cubicBezTo>
                    <a:cubicBezTo>
                      <a:pt x="145" y="4"/>
                      <a:pt x="144" y="4"/>
                      <a:pt x="144" y="4"/>
                    </a:cubicBezTo>
                    <a:cubicBezTo>
                      <a:pt x="143" y="3"/>
                      <a:pt x="144" y="2"/>
                      <a:pt x="143" y="2"/>
                    </a:cubicBezTo>
                    <a:cubicBezTo>
                      <a:pt x="143" y="3"/>
                      <a:pt x="143" y="3"/>
                      <a:pt x="142" y="3"/>
                    </a:cubicBezTo>
                    <a:cubicBezTo>
                      <a:pt x="142" y="3"/>
                      <a:pt x="142" y="3"/>
                      <a:pt x="141" y="3"/>
                    </a:cubicBezTo>
                    <a:cubicBezTo>
                      <a:pt x="141" y="3"/>
                      <a:pt x="141" y="3"/>
                      <a:pt x="141" y="3"/>
                    </a:cubicBezTo>
                    <a:cubicBezTo>
                      <a:pt x="141" y="3"/>
                      <a:pt x="141" y="3"/>
                      <a:pt x="141" y="3"/>
                    </a:cubicBezTo>
                    <a:cubicBezTo>
                      <a:pt x="141" y="3"/>
                      <a:pt x="141" y="3"/>
                      <a:pt x="141" y="3"/>
                    </a:cubicBezTo>
                    <a:cubicBezTo>
                      <a:pt x="141" y="3"/>
                      <a:pt x="141" y="3"/>
                      <a:pt x="141" y="3"/>
                    </a:cubicBezTo>
                    <a:cubicBezTo>
                      <a:pt x="141" y="4"/>
                      <a:pt x="141" y="4"/>
                      <a:pt x="140" y="4"/>
                    </a:cubicBezTo>
                    <a:cubicBezTo>
                      <a:pt x="140" y="4"/>
                      <a:pt x="140" y="5"/>
                      <a:pt x="139" y="5"/>
                    </a:cubicBezTo>
                    <a:cubicBezTo>
                      <a:pt x="138" y="6"/>
                      <a:pt x="139" y="4"/>
                      <a:pt x="138" y="4"/>
                    </a:cubicBezTo>
                    <a:cubicBezTo>
                      <a:pt x="138" y="4"/>
                      <a:pt x="138" y="4"/>
                      <a:pt x="138" y="4"/>
                    </a:cubicBezTo>
                    <a:cubicBezTo>
                      <a:pt x="138" y="4"/>
                      <a:pt x="138" y="3"/>
                      <a:pt x="138" y="3"/>
                    </a:cubicBezTo>
                    <a:cubicBezTo>
                      <a:pt x="137" y="3"/>
                      <a:pt x="137" y="4"/>
                      <a:pt x="136" y="4"/>
                    </a:cubicBezTo>
                    <a:cubicBezTo>
                      <a:pt x="136" y="4"/>
                      <a:pt x="136" y="4"/>
                      <a:pt x="136" y="4"/>
                    </a:cubicBezTo>
                    <a:cubicBezTo>
                      <a:pt x="136" y="4"/>
                      <a:pt x="136" y="4"/>
                      <a:pt x="136" y="4"/>
                    </a:cubicBezTo>
                    <a:cubicBezTo>
                      <a:pt x="135" y="4"/>
                      <a:pt x="135" y="4"/>
                      <a:pt x="135" y="4"/>
                    </a:cubicBezTo>
                    <a:cubicBezTo>
                      <a:pt x="135" y="4"/>
                      <a:pt x="135" y="4"/>
                      <a:pt x="135" y="4"/>
                    </a:cubicBezTo>
                    <a:cubicBezTo>
                      <a:pt x="135" y="4"/>
                      <a:pt x="134" y="4"/>
                      <a:pt x="134" y="4"/>
                    </a:cubicBezTo>
                    <a:cubicBezTo>
                      <a:pt x="134" y="4"/>
                      <a:pt x="134" y="3"/>
                      <a:pt x="134" y="3"/>
                    </a:cubicBezTo>
                    <a:cubicBezTo>
                      <a:pt x="133" y="2"/>
                      <a:pt x="133" y="4"/>
                      <a:pt x="134" y="4"/>
                    </a:cubicBezTo>
                    <a:cubicBezTo>
                      <a:pt x="134" y="4"/>
                      <a:pt x="134" y="4"/>
                      <a:pt x="134" y="4"/>
                    </a:cubicBezTo>
                    <a:cubicBezTo>
                      <a:pt x="134" y="4"/>
                      <a:pt x="134" y="5"/>
                      <a:pt x="134" y="5"/>
                    </a:cubicBezTo>
                    <a:cubicBezTo>
                      <a:pt x="134" y="5"/>
                      <a:pt x="134" y="5"/>
                      <a:pt x="134" y="5"/>
                    </a:cubicBezTo>
                    <a:cubicBezTo>
                      <a:pt x="134" y="5"/>
                      <a:pt x="134" y="5"/>
                      <a:pt x="134" y="5"/>
                    </a:cubicBezTo>
                    <a:cubicBezTo>
                      <a:pt x="134" y="5"/>
                      <a:pt x="134" y="6"/>
                      <a:pt x="134" y="6"/>
                    </a:cubicBezTo>
                    <a:cubicBezTo>
                      <a:pt x="133" y="6"/>
                      <a:pt x="133" y="7"/>
                      <a:pt x="132" y="7"/>
                    </a:cubicBezTo>
                    <a:cubicBezTo>
                      <a:pt x="132" y="7"/>
                      <a:pt x="132" y="7"/>
                      <a:pt x="132" y="7"/>
                    </a:cubicBezTo>
                    <a:cubicBezTo>
                      <a:pt x="132" y="7"/>
                      <a:pt x="132" y="6"/>
                      <a:pt x="132" y="5"/>
                    </a:cubicBezTo>
                    <a:cubicBezTo>
                      <a:pt x="132" y="5"/>
                      <a:pt x="132" y="5"/>
                      <a:pt x="132" y="5"/>
                    </a:cubicBezTo>
                    <a:cubicBezTo>
                      <a:pt x="132" y="5"/>
                      <a:pt x="131" y="4"/>
                      <a:pt x="131" y="4"/>
                    </a:cubicBezTo>
                    <a:cubicBezTo>
                      <a:pt x="132" y="3"/>
                      <a:pt x="133" y="3"/>
                      <a:pt x="132" y="3"/>
                    </a:cubicBezTo>
                    <a:cubicBezTo>
                      <a:pt x="131" y="2"/>
                      <a:pt x="130" y="2"/>
                      <a:pt x="129" y="2"/>
                    </a:cubicBezTo>
                    <a:cubicBezTo>
                      <a:pt x="129" y="2"/>
                      <a:pt x="129" y="2"/>
                      <a:pt x="129" y="1"/>
                    </a:cubicBezTo>
                    <a:cubicBezTo>
                      <a:pt x="127" y="1"/>
                      <a:pt x="127" y="3"/>
                      <a:pt x="125" y="4"/>
                    </a:cubicBezTo>
                    <a:cubicBezTo>
                      <a:pt x="125" y="3"/>
                      <a:pt x="124" y="3"/>
                      <a:pt x="123" y="3"/>
                    </a:cubicBezTo>
                    <a:cubicBezTo>
                      <a:pt x="123" y="3"/>
                      <a:pt x="123" y="3"/>
                      <a:pt x="123" y="3"/>
                    </a:cubicBezTo>
                    <a:cubicBezTo>
                      <a:pt x="122" y="3"/>
                      <a:pt x="122" y="3"/>
                      <a:pt x="122" y="3"/>
                    </a:cubicBezTo>
                    <a:cubicBezTo>
                      <a:pt x="122" y="3"/>
                      <a:pt x="122" y="3"/>
                      <a:pt x="122" y="3"/>
                    </a:cubicBezTo>
                    <a:cubicBezTo>
                      <a:pt x="121" y="2"/>
                      <a:pt x="121" y="2"/>
                      <a:pt x="121" y="1"/>
                    </a:cubicBezTo>
                    <a:cubicBezTo>
                      <a:pt x="119" y="1"/>
                      <a:pt x="119" y="2"/>
                      <a:pt x="118" y="2"/>
                    </a:cubicBezTo>
                    <a:cubicBezTo>
                      <a:pt x="118" y="3"/>
                      <a:pt x="119" y="3"/>
                      <a:pt x="119" y="5"/>
                    </a:cubicBezTo>
                    <a:cubicBezTo>
                      <a:pt x="118" y="5"/>
                      <a:pt x="118" y="7"/>
                      <a:pt x="118" y="8"/>
                    </a:cubicBezTo>
                    <a:cubicBezTo>
                      <a:pt x="118" y="8"/>
                      <a:pt x="117" y="8"/>
                      <a:pt x="117" y="8"/>
                    </a:cubicBezTo>
                    <a:cubicBezTo>
                      <a:pt x="116" y="9"/>
                      <a:pt x="117" y="11"/>
                      <a:pt x="115" y="10"/>
                    </a:cubicBezTo>
                    <a:cubicBezTo>
                      <a:pt x="115" y="8"/>
                      <a:pt x="117" y="8"/>
                      <a:pt x="115" y="7"/>
                    </a:cubicBezTo>
                    <a:cubicBezTo>
                      <a:pt x="115" y="8"/>
                      <a:pt x="115" y="9"/>
                      <a:pt x="114" y="8"/>
                    </a:cubicBezTo>
                    <a:cubicBezTo>
                      <a:pt x="114" y="8"/>
                      <a:pt x="114" y="8"/>
                      <a:pt x="114" y="8"/>
                    </a:cubicBezTo>
                    <a:cubicBezTo>
                      <a:pt x="115" y="8"/>
                      <a:pt x="115" y="7"/>
                      <a:pt x="114" y="7"/>
                    </a:cubicBezTo>
                    <a:cubicBezTo>
                      <a:pt x="114" y="6"/>
                      <a:pt x="114" y="6"/>
                      <a:pt x="114" y="6"/>
                    </a:cubicBezTo>
                    <a:cubicBezTo>
                      <a:pt x="114" y="6"/>
                      <a:pt x="114" y="6"/>
                      <a:pt x="114" y="6"/>
                    </a:cubicBezTo>
                    <a:cubicBezTo>
                      <a:pt x="114" y="6"/>
                      <a:pt x="114" y="6"/>
                      <a:pt x="114" y="5"/>
                    </a:cubicBezTo>
                    <a:cubicBezTo>
                      <a:pt x="116" y="6"/>
                      <a:pt x="114" y="4"/>
                      <a:pt x="114" y="4"/>
                    </a:cubicBezTo>
                    <a:cubicBezTo>
                      <a:pt x="115" y="4"/>
                      <a:pt x="115" y="4"/>
                      <a:pt x="115" y="3"/>
                    </a:cubicBezTo>
                    <a:cubicBezTo>
                      <a:pt x="115" y="1"/>
                      <a:pt x="114" y="2"/>
                      <a:pt x="112" y="2"/>
                    </a:cubicBezTo>
                    <a:cubicBezTo>
                      <a:pt x="112" y="2"/>
                      <a:pt x="112" y="1"/>
                      <a:pt x="111" y="1"/>
                    </a:cubicBezTo>
                    <a:cubicBezTo>
                      <a:pt x="111" y="3"/>
                      <a:pt x="110" y="3"/>
                      <a:pt x="110" y="5"/>
                    </a:cubicBezTo>
                    <a:cubicBezTo>
                      <a:pt x="111" y="5"/>
                      <a:pt x="111" y="5"/>
                      <a:pt x="111" y="5"/>
                    </a:cubicBezTo>
                    <a:cubicBezTo>
                      <a:pt x="111" y="5"/>
                      <a:pt x="111" y="5"/>
                      <a:pt x="111" y="5"/>
                    </a:cubicBezTo>
                    <a:cubicBezTo>
                      <a:pt x="111" y="5"/>
                      <a:pt x="110" y="6"/>
                      <a:pt x="110" y="6"/>
                    </a:cubicBezTo>
                    <a:cubicBezTo>
                      <a:pt x="110" y="6"/>
                      <a:pt x="110" y="6"/>
                      <a:pt x="110" y="5"/>
                    </a:cubicBezTo>
                    <a:cubicBezTo>
                      <a:pt x="109" y="6"/>
                      <a:pt x="109" y="6"/>
                      <a:pt x="109" y="6"/>
                    </a:cubicBezTo>
                    <a:cubicBezTo>
                      <a:pt x="109" y="6"/>
                      <a:pt x="109" y="5"/>
                      <a:pt x="110" y="5"/>
                    </a:cubicBezTo>
                    <a:cubicBezTo>
                      <a:pt x="109" y="5"/>
                      <a:pt x="108" y="5"/>
                      <a:pt x="108" y="5"/>
                    </a:cubicBezTo>
                    <a:cubicBezTo>
                      <a:pt x="109" y="4"/>
                      <a:pt x="108" y="4"/>
                      <a:pt x="109" y="3"/>
                    </a:cubicBezTo>
                    <a:cubicBezTo>
                      <a:pt x="109" y="3"/>
                      <a:pt x="110" y="3"/>
                      <a:pt x="110" y="3"/>
                    </a:cubicBezTo>
                    <a:cubicBezTo>
                      <a:pt x="110" y="3"/>
                      <a:pt x="109" y="3"/>
                      <a:pt x="110" y="2"/>
                    </a:cubicBezTo>
                    <a:cubicBezTo>
                      <a:pt x="109" y="2"/>
                      <a:pt x="109" y="2"/>
                      <a:pt x="109" y="2"/>
                    </a:cubicBezTo>
                    <a:cubicBezTo>
                      <a:pt x="108" y="2"/>
                      <a:pt x="109" y="3"/>
                      <a:pt x="108" y="3"/>
                    </a:cubicBezTo>
                    <a:cubicBezTo>
                      <a:pt x="107" y="1"/>
                      <a:pt x="106" y="3"/>
                      <a:pt x="105" y="2"/>
                    </a:cubicBezTo>
                    <a:cubicBezTo>
                      <a:pt x="105" y="4"/>
                      <a:pt x="103" y="4"/>
                      <a:pt x="103" y="5"/>
                    </a:cubicBezTo>
                    <a:cubicBezTo>
                      <a:pt x="103" y="6"/>
                      <a:pt x="103" y="6"/>
                      <a:pt x="104" y="7"/>
                    </a:cubicBezTo>
                    <a:cubicBezTo>
                      <a:pt x="104" y="7"/>
                      <a:pt x="103" y="7"/>
                      <a:pt x="103" y="7"/>
                    </a:cubicBezTo>
                    <a:cubicBezTo>
                      <a:pt x="104" y="7"/>
                      <a:pt x="104" y="8"/>
                      <a:pt x="104" y="8"/>
                    </a:cubicBezTo>
                    <a:cubicBezTo>
                      <a:pt x="103" y="8"/>
                      <a:pt x="102" y="8"/>
                      <a:pt x="101" y="7"/>
                    </a:cubicBezTo>
                    <a:cubicBezTo>
                      <a:pt x="101" y="7"/>
                      <a:pt x="101" y="7"/>
                      <a:pt x="101" y="7"/>
                    </a:cubicBezTo>
                    <a:cubicBezTo>
                      <a:pt x="100" y="7"/>
                      <a:pt x="100" y="6"/>
                      <a:pt x="100" y="6"/>
                    </a:cubicBezTo>
                    <a:cubicBezTo>
                      <a:pt x="99" y="6"/>
                      <a:pt x="99" y="6"/>
                      <a:pt x="99" y="5"/>
                    </a:cubicBezTo>
                    <a:cubicBezTo>
                      <a:pt x="100" y="5"/>
                      <a:pt x="100" y="5"/>
                      <a:pt x="100" y="5"/>
                    </a:cubicBezTo>
                    <a:cubicBezTo>
                      <a:pt x="101" y="4"/>
                      <a:pt x="102" y="2"/>
                      <a:pt x="100" y="1"/>
                    </a:cubicBezTo>
                    <a:cubicBezTo>
                      <a:pt x="100" y="3"/>
                      <a:pt x="99" y="1"/>
                      <a:pt x="98" y="2"/>
                    </a:cubicBezTo>
                    <a:cubicBezTo>
                      <a:pt x="97" y="2"/>
                      <a:pt x="97" y="3"/>
                      <a:pt x="97" y="4"/>
                    </a:cubicBezTo>
                    <a:cubicBezTo>
                      <a:pt x="97" y="4"/>
                      <a:pt x="97" y="4"/>
                      <a:pt x="97" y="4"/>
                    </a:cubicBezTo>
                    <a:cubicBezTo>
                      <a:pt x="97" y="5"/>
                      <a:pt x="98" y="6"/>
                      <a:pt x="98" y="7"/>
                    </a:cubicBezTo>
                    <a:cubicBezTo>
                      <a:pt x="98" y="8"/>
                      <a:pt x="97" y="6"/>
                      <a:pt x="96" y="7"/>
                    </a:cubicBezTo>
                    <a:cubicBezTo>
                      <a:pt x="96" y="7"/>
                      <a:pt x="96" y="7"/>
                      <a:pt x="96" y="7"/>
                    </a:cubicBezTo>
                    <a:cubicBezTo>
                      <a:pt x="96" y="7"/>
                      <a:pt x="95" y="7"/>
                      <a:pt x="95" y="7"/>
                    </a:cubicBezTo>
                    <a:cubicBezTo>
                      <a:pt x="94" y="6"/>
                      <a:pt x="95" y="6"/>
                      <a:pt x="96" y="5"/>
                    </a:cubicBezTo>
                    <a:cubicBezTo>
                      <a:pt x="96" y="5"/>
                      <a:pt x="96" y="5"/>
                      <a:pt x="96" y="4"/>
                    </a:cubicBezTo>
                    <a:cubicBezTo>
                      <a:pt x="95" y="3"/>
                      <a:pt x="95" y="4"/>
                      <a:pt x="94" y="4"/>
                    </a:cubicBezTo>
                    <a:cubicBezTo>
                      <a:pt x="94" y="4"/>
                      <a:pt x="94" y="3"/>
                      <a:pt x="94" y="3"/>
                    </a:cubicBezTo>
                    <a:cubicBezTo>
                      <a:pt x="93" y="3"/>
                      <a:pt x="93" y="3"/>
                      <a:pt x="93" y="3"/>
                    </a:cubicBezTo>
                    <a:cubicBezTo>
                      <a:pt x="93" y="2"/>
                      <a:pt x="93" y="2"/>
                      <a:pt x="92" y="2"/>
                    </a:cubicBezTo>
                    <a:cubicBezTo>
                      <a:pt x="92" y="2"/>
                      <a:pt x="92" y="2"/>
                      <a:pt x="91" y="2"/>
                    </a:cubicBezTo>
                    <a:cubicBezTo>
                      <a:pt x="91" y="3"/>
                      <a:pt x="92" y="3"/>
                      <a:pt x="91" y="3"/>
                    </a:cubicBezTo>
                    <a:cubicBezTo>
                      <a:pt x="90" y="3"/>
                      <a:pt x="89" y="3"/>
                      <a:pt x="89" y="4"/>
                    </a:cubicBezTo>
                    <a:cubicBezTo>
                      <a:pt x="89" y="3"/>
                      <a:pt x="88" y="3"/>
                      <a:pt x="88" y="4"/>
                    </a:cubicBezTo>
                    <a:cubicBezTo>
                      <a:pt x="88" y="4"/>
                      <a:pt x="88" y="4"/>
                      <a:pt x="89" y="5"/>
                    </a:cubicBezTo>
                    <a:cubicBezTo>
                      <a:pt x="87" y="6"/>
                      <a:pt x="90" y="6"/>
                      <a:pt x="89" y="6"/>
                    </a:cubicBezTo>
                    <a:cubicBezTo>
                      <a:pt x="88" y="5"/>
                      <a:pt x="87" y="6"/>
                      <a:pt x="88" y="7"/>
                    </a:cubicBezTo>
                    <a:cubicBezTo>
                      <a:pt x="88" y="7"/>
                      <a:pt x="88" y="7"/>
                      <a:pt x="88" y="7"/>
                    </a:cubicBezTo>
                    <a:cubicBezTo>
                      <a:pt x="87" y="7"/>
                      <a:pt x="87" y="8"/>
                      <a:pt x="86" y="8"/>
                    </a:cubicBezTo>
                    <a:cubicBezTo>
                      <a:pt x="86" y="8"/>
                      <a:pt x="86" y="8"/>
                      <a:pt x="86" y="8"/>
                    </a:cubicBezTo>
                    <a:cubicBezTo>
                      <a:pt x="86" y="8"/>
                      <a:pt x="86" y="8"/>
                      <a:pt x="86" y="8"/>
                    </a:cubicBezTo>
                    <a:cubicBezTo>
                      <a:pt x="87" y="7"/>
                      <a:pt x="86" y="6"/>
                      <a:pt x="88" y="6"/>
                    </a:cubicBezTo>
                    <a:cubicBezTo>
                      <a:pt x="87" y="4"/>
                      <a:pt x="86" y="6"/>
                      <a:pt x="85" y="6"/>
                    </a:cubicBezTo>
                    <a:cubicBezTo>
                      <a:pt x="85" y="6"/>
                      <a:pt x="85" y="6"/>
                      <a:pt x="85" y="6"/>
                    </a:cubicBezTo>
                    <a:cubicBezTo>
                      <a:pt x="85" y="6"/>
                      <a:pt x="85" y="6"/>
                      <a:pt x="85" y="5"/>
                    </a:cubicBezTo>
                    <a:cubicBezTo>
                      <a:pt x="85" y="6"/>
                      <a:pt x="85" y="6"/>
                      <a:pt x="85" y="6"/>
                    </a:cubicBezTo>
                    <a:cubicBezTo>
                      <a:pt x="84" y="5"/>
                      <a:pt x="84" y="5"/>
                      <a:pt x="84" y="5"/>
                    </a:cubicBezTo>
                    <a:cubicBezTo>
                      <a:pt x="86" y="5"/>
                      <a:pt x="86" y="5"/>
                      <a:pt x="86" y="5"/>
                    </a:cubicBezTo>
                    <a:cubicBezTo>
                      <a:pt x="86" y="4"/>
                      <a:pt x="86" y="3"/>
                      <a:pt x="85" y="3"/>
                    </a:cubicBezTo>
                    <a:cubicBezTo>
                      <a:pt x="85" y="2"/>
                      <a:pt x="85" y="1"/>
                      <a:pt x="85" y="1"/>
                    </a:cubicBezTo>
                    <a:cubicBezTo>
                      <a:pt x="85" y="2"/>
                      <a:pt x="85" y="2"/>
                      <a:pt x="84" y="2"/>
                    </a:cubicBezTo>
                    <a:cubicBezTo>
                      <a:pt x="83" y="2"/>
                      <a:pt x="82" y="2"/>
                      <a:pt x="81" y="3"/>
                    </a:cubicBezTo>
                    <a:cubicBezTo>
                      <a:pt x="81" y="4"/>
                      <a:pt x="81" y="4"/>
                      <a:pt x="81" y="4"/>
                    </a:cubicBezTo>
                    <a:cubicBezTo>
                      <a:pt x="81" y="4"/>
                      <a:pt x="80" y="4"/>
                      <a:pt x="80" y="4"/>
                    </a:cubicBezTo>
                    <a:cubicBezTo>
                      <a:pt x="79" y="6"/>
                      <a:pt x="81" y="6"/>
                      <a:pt x="81" y="5"/>
                    </a:cubicBezTo>
                    <a:cubicBezTo>
                      <a:pt x="82" y="5"/>
                      <a:pt x="82" y="5"/>
                      <a:pt x="82" y="5"/>
                    </a:cubicBezTo>
                    <a:cubicBezTo>
                      <a:pt x="82" y="6"/>
                      <a:pt x="82" y="6"/>
                      <a:pt x="82" y="6"/>
                    </a:cubicBezTo>
                    <a:cubicBezTo>
                      <a:pt x="81" y="6"/>
                      <a:pt x="80" y="6"/>
                      <a:pt x="79" y="6"/>
                    </a:cubicBezTo>
                    <a:cubicBezTo>
                      <a:pt x="79" y="6"/>
                      <a:pt x="79" y="5"/>
                      <a:pt x="79" y="5"/>
                    </a:cubicBezTo>
                    <a:cubicBezTo>
                      <a:pt x="79" y="5"/>
                      <a:pt x="79" y="5"/>
                      <a:pt x="79" y="5"/>
                    </a:cubicBezTo>
                    <a:cubicBezTo>
                      <a:pt x="79" y="5"/>
                      <a:pt x="79" y="4"/>
                      <a:pt x="79" y="4"/>
                    </a:cubicBezTo>
                    <a:cubicBezTo>
                      <a:pt x="79" y="4"/>
                      <a:pt x="78" y="4"/>
                      <a:pt x="78" y="5"/>
                    </a:cubicBezTo>
                    <a:cubicBezTo>
                      <a:pt x="77" y="5"/>
                      <a:pt x="77" y="4"/>
                      <a:pt x="76" y="5"/>
                    </a:cubicBezTo>
                    <a:cubicBezTo>
                      <a:pt x="77" y="4"/>
                      <a:pt x="75" y="4"/>
                      <a:pt x="74" y="4"/>
                    </a:cubicBezTo>
                    <a:cubicBezTo>
                      <a:pt x="74" y="4"/>
                      <a:pt x="74" y="4"/>
                      <a:pt x="74" y="4"/>
                    </a:cubicBezTo>
                    <a:cubicBezTo>
                      <a:pt x="74" y="4"/>
                      <a:pt x="74" y="4"/>
                      <a:pt x="74" y="4"/>
                    </a:cubicBezTo>
                    <a:cubicBezTo>
                      <a:pt x="73" y="4"/>
                      <a:pt x="73" y="5"/>
                      <a:pt x="74" y="5"/>
                    </a:cubicBezTo>
                    <a:cubicBezTo>
                      <a:pt x="74" y="6"/>
                      <a:pt x="74" y="6"/>
                      <a:pt x="73" y="6"/>
                    </a:cubicBezTo>
                    <a:cubicBezTo>
                      <a:pt x="73" y="6"/>
                      <a:pt x="71" y="6"/>
                      <a:pt x="72" y="6"/>
                    </a:cubicBezTo>
                    <a:cubicBezTo>
                      <a:pt x="75" y="6"/>
                      <a:pt x="74" y="7"/>
                      <a:pt x="74" y="8"/>
                    </a:cubicBezTo>
                    <a:cubicBezTo>
                      <a:pt x="74" y="8"/>
                      <a:pt x="74" y="9"/>
                      <a:pt x="74" y="9"/>
                    </a:cubicBezTo>
                    <a:cubicBezTo>
                      <a:pt x="75" y="9"/>
                      <a:pt x="75" y="9"/>
                      <a:pt x="76" y="9"/>
                    </a:cubicBezTo>
                    <a:cubicBezTo>
                      <a:pt x="76" y="9"/>
                      <a:pt x="76" y="9"/>
                      <a:pt x="76" y="9"/>
                    </a:cubicBezTo>
                    <a:cubicBezTo>
                      <a:pt x="74" y="9"/>
                      <a:pt x="74" y="10"/>
                      <a:pt x="74" y="11"/>
                    </a:cubicBezTo>
                    <a:cubicBezTo>
                      <a:pt x="74" y="11"/>
                      <a:pt x="74" y="11"/>
                      <a:pt x="75" y="12"/>
                    </a:cubicBezTo>
                    <a:cubicBezTo>
                      <a:pt x="75" y="12"/>
                      <a:pt x="75" y="12"/>
                      <a:pt x="74" y="12"/>
                    </a:cubicBezTo>
                    <a:cubicBezTo>
                      <a:pt x="75" y="13"/>
                      <a:pt x="72" y="12"/>
                      <a:pt x="73" y="14"/>
                    </a:cubicBezTo>
                    <a:cubicBezTo>
                      <a:pt x="73" y="13"/>
                      <a:pt x="74" y="13"/>
                      <a:pt x="74" y="14"/>
                    </a:cubicBezTo>
                    <a:cubicBezTo>
                      <a:pt x="73" y="14"/>
                      <a:pt x="73" y="15"/>
                      <a:pt x="72" y="16"/>
                    </a:cubicBezTo>
                    <a:cubicBezTo>
                      <a:pt x="72" y="15"/>
                      <a:pt x="72" y="14"/>
                      <a:pt x="71" y="14"/>
                    </a:cubicBezTo>
                    <a:cubicBezTo>
                      <a:pt x="71" y="13"/>
                      <a:pt x="71" y="13"/>
                      <a:pt x="72" y="12"/>
                    </a:cubicBezTo>
                    <a:cubicBezTo>
                      <a:pt x="71" y="11"/>
                      <a:pt x="70" y="12"/>
                      <a:pt x="70" y="12"/>
                    </a:cubicBezTo>
                    <a:cubicBezTo>
                      <a:pt x="69" y="11"/>
                      <a:pt x="70" y="10"/>
                      <a:pt x="70" y="10"/>
                    </a:cubicBezTo>
                    <a:cubicBezTo>
                      <a:pt x="70" y="10"/>
                      <a:pt x="70" y="9"/>
                      <a:pt x="70" y="9"/>
                    </a:cubicBezTo>
                    <a:cubicBezTo>
                      <a:pt x="71" y="9"/>
                      <a:pt x="70" y="9"/>
                      <a:pt x="70" y="8"/>
                    </a:cubicBezTo>
                    <a:cubicBezTo>
                      <a:pt x="70" y="8"/>
                      <a:pt x="70" y="8"/>
                      <a:pt x="70" y="8"/>
                    </a:cubicBezTo>
                    <a:cubicBezTo>
                      <a:pt x="71" y="8"/>
                      <a:pt x="71" y="8"/>
                      <a:pt x="72" y="8"/>
                    </a:cubicBezTo>
                    <a:cubicBezTo>
                      <a:pt x="71" y="8"/>
                      <a:pt x="72" y="7"/>
                      <a:pt x="72" y="7"/>
                    </a:cubicBezTo>
                    <a:cubicBezTo>
                      <a:pt x="72" y="7"/>
                      <a:pt x="70" y="7"/>
                      <a:pt x="71" y="5"/>
                    </a:cubicBezTo>
                    <a:cubicBezTo>
                      <a:pt x="70" y="5"/>
                      <a:pt x="70" y="6"/>
                      <a:pt x="70" y="7"/>
                    </a:cubicBezTo>
                    <a:cubicBezTo>
                      <a:pt x="70" y="7"/>
                      <a:pt x="70" y="7"/>
                      <a:pt x="69" y="7"/>
                    </a:cubicBezTo>
                    <a:cubicBezTo>
                      <a:pt x="69" y="6"/>
                      <a:pt x="69" y="5"/>
                      <a:pt x="69" y="5"/>
                    </a:cubicBezTo>
                    <a:cubicBezTo>
                      <a:pt x="70" y="5"/>
                      <a:pt x="70" y="5"/>
                      <a:pt x="70" y="5"/>
                    </a:cubicBezTo>
                    <a:cubicBezTo>
                      <a:pt x="70" y="3"/>
                      <a:pt x="71" y="2"/>
                      <a:pt x="70" y="1"/>
                    </a:cubicBezTo>
                    <a:cubicBezTo>
                      <a:pt x="69" y="2"/>
                      <a:pt x="66" y="1"/>
                      <a:pt x="66" y="1"/>
                    </a:cubicBezTo>
                    <a:cubicBezTo>
                      <a:pt x="65" y="1"/>
                      <a:pt x="66" y="3"/>
                      <a:pt x="66" y="3"/>
                    </a:cubicBezTo>
                    <a:cubicBezTo>
                      <a:pt x="65" y="4"/>
                      <a:pt x="66" y="5"/>
                      <a:pt x="65" y="5"/>
                    </a:cubicBezTo>
                    <a:cubicBezTo>
                      <a:pt x="65" y="5"/>
                      <a:pt x="64" y="5"/>
                      <a:pt x="64" y="4"/>
                    </a:cubicBezTo>
                    <a:cubicBezTo>
                      <a:pt x="64" y="4"/>
                      <a:pt x="63" y="5"/>
                      <a:pt x="62" y="5"/>
                    </a:cubicBezTo>
                    <a:cubicBezTo>
                      <a:pt x="62" y="4"/>
                      <a:pt x="62" y="3"/>
                      <a:pt x="61" y="4"/>
                    </a:cubicBezTo>
                    <a:cubicBezTo>
                      <a:pt x="61" y="4"/>
                      <a:pt x="61" y="4"/>
                      <a:pt x="61" y="4"/>
                    </a:cubicBezTo>
                    <a:cubicBezTo>
                      <a:pt x="61" y="3"/>
                      <a:pt x="61" y="3"/>
                      <a:pt x="61" y="3"/>
                    </a:cubicBezTo>
                    <a:cubicBezTo>
                      <a:pt x="60" y="3"/>
                      <a:pt x="60" y="4"/>
                      <a:pt x="59" y="4"/>
                    </a:cubicBezTo>
                    <a:cubicBezTo>
                      <a:pt x="59" y="5"/>
                      <a:pt x="60" y="4"/>
                      <a:pt x="60" y="4"/>
                    </a:cubicBezTo>
                    <a:cubicBezTo>
                      <a:pt x="60" y="4"/>
                      <a:pt x="60" y="4"/>
                      <a:pt x="60" y="4"/>
                    </a:cubicBezTo>
                    <a:cubicBezTo>
                      <a:pt x="60" y="4"/>
                      <a:pt x="59" y="5"/>
                      <a:pt x="59" y="5"/>
                    </a:cubicBezTo>
                    <a:cubicBezTo>
                      <a:pt x="59" y="5"/>
                      <a:pt x="59" y="5"/>
                      <a:pt x="59" y="5"/>
                    </a:cubicBezTo>
                    <a:cubicBezTo>
                      <a:pt x="59" y="5"/>
                      <a:pt x="59" y="5"/>
                      <a:pt x="59" y="5"/>
                    </a:cubicBezTo>
                    <a:cubicBezTo>
                      <a:pt x="58" y="5"/>
                      <a:pt x="58" y="5"/>
                      <a:pt x="58" y="5"/>
                    </a:cubicBezTo>
                    <a:cubicBezTo>
                      <a:pt x="58" y="6"/>
                      <a:pt x="58" y="7"/>
                      <a:pt x="58" y="7"/>
                    </a:cubicBezTo>
                    <a:cubicBezTo>
                      <a:pt x="57" y="6"/>
                      <a:pt x="57" y="6"/>
                      <a:pt x="56" y="6"/>
                    </a:cubicBezTo>
                    <a:cubicBezTo>
                      <a:pt x="56" y="6"/>
                      <a:pt x="56" y="5"/>
                      <a:pt x="56" y="5"/>
                    </a:cubicBezTo>
                    <a:cubicBezTo>
                      <a:pt x="57" y="5"/>
                      <a:pt x="57" y="2"/>
                      <a:pt x="57" y="1"/>
                    </a:cubicBezTo>
                    <a:cubicBezTo>
                      <a:pt x="55" y="1"/>
                      <a:pt x="55" y="2"/>
                      <a:pt x="54" y="2"/>
                    </a:cubicBezTo>
                    <a:cubicBezTo>
                      <a:pt x="53" y="1"/>
                      <a:pt x="52" y="3"/>
                      <a:pt x="51" y="2"/>
                    </a:cubicBezTo>
                    <a:cubicBezTo>
                      <a:pt x="51" y="4"/>
                      <a:pt x="52" y="5"/>
                      <a:pt x="52" y="5"/>
                    </a:cubicBezTo>
                    <a:cubicBezTo>
                      <a:pt x="52" y="6"/>
                      <a:pt x="51" y="6"/>
                      <a:pt x="51" y="6"/>
                    </a:cubicBezTo>
                    <a:cubicBezTo>
                      <a:pt x="52" y="7"/>
                      <a:pt x="53" y="7"/>
                      <a:pt x="53" y="7"/>
                    </a:cubicBezTo>
                    <a:cubicBezTo>
                      <a:pt x="53" y="7"/>
                      <a:pt x="52" y="8"/>
                      <a:pt x="51" y="8"/>
                    </a:cubicBezTo>
                    <a:cubicBezTo>
                      <a:pt x="51" y="8"/>
                      <a:pt x="50" y="7"/>
                      <a:pt x="50" y="7"/>
                    </a:cubicBezTo>
                    <a:cubicBezTo>
                      <a:pt x="49" y="7"/>
                      <a:pt x="49" y="6"/>
                      <a:pt x="48" y="6"/>
                    </a:cubicBezTo>
                    <a:cubicBezTo>
                      <a:pt x="48" y="6"/>
                      <a:pt x="48" y="6"/>
                      <a:pt x="48" y="6"/>
                    </a:cubicBezTo>
                    <a:cubicBezTo>
                      <a:pt x="48" y="6"/>
                      <a:pt x="48" y="6"/>
                      <a:pt x="48" y="6"/>
                    </a:cubicBezTo>
                    <a:cubicBezTo>
                      <a:pt x="48" y="6"/>
                      <a:pt x="48" y="6"/>
                      <a:pt x="48" y="6"/>
                    </a:cubicBezTo>
                    <a:cubicBezTo>
                      <a:pt x="48" y="6"/>
                      <a:pt x="48" y="6"/>
                      <a:pt x="48" y="6"/>
                    </a:cubicBezTo>
                    <a:cubicBezTo>
                      <a:pt x="46" y="6"/>
                      <a:pt x="46" y="4"/>
                      <a:pt x="45" y="5"/>
                    </a:cubicBezTo>
                    <a:cubicBezTo>
                      <a:pt x="45" y="6"/>
                      <a:pt x="43" y="6"/>
                      <a:pt x="42" y="7"/>
                    </a:cubicBezTo>
                    <a:cubicBezTo>
                      <a:pt x="42" y="7"/>
                      <a:pt x="42" y="7"/>
                      <a:pt x="41" y="7"/>
                    </a:cubicBezTo>
                    <a:cubicBezTo>
                      <a:pt x="41" y="7"/>
                      <a:pt x="41" y="8"/>
                      <a:pt x="41" y="8"/>
                    </a:cubicBezTo>
                    <a:cubicBezTo>
                      <a:pt x="42" y="8"/>
                      <a:pt x="42" y="8"/>
                      <a:pt x="42" y="8"/>
                    </a:cubicBezTo>
                    <a:cubicBezTo>
                      <a:pt x="42" y="8"/>
                      <a:pt x="42" y="8"/>
                      <a:pt x="42" y="8"/>
                    </a:cubicBezTo>
                    <a:cubicBezTo>
                      <a:pt x="42" y="8"/>
                      <a:pt x="43" y="8"/>
                      <a:pt x="43" y="8"/>
                    </a:cubicBezTo>
                    <a:cubicBezTo>
                      <a:pt x="43" y="10"/>
                      <a:pt x="42" y="10"/>
                      <a:pt x="43" y="11"/>
                    </a:cubicBezTo>
                    <a:cubicBezTo>
                      <a:pt x="43" y="11"/>
                      <a:pt x="42" y="12"/>
                      <a:pt x="43" y="12"/>
                    </a:cubicBezTo>
                    <a:cubicBezTo>
                      <a:pt x="43" y="11"/>
                      <a:pt x="43" y="12"/>
                      <a:pt x="43" y="13"/>
                    </a:cubicBezTo>
                    <a:cubicBezTo>
                      <a:pt x="43" y="13"/>
                      <a:pt x="44" y="13"/>
                      <a:pt x="44" y="14"/>
                    </a:cubicBezTo>
                    <a:cubicBezTo>
                      <a:pt x="44" y="14"/>
                      <a:pt x="44" y="14"/>
                      <a:pt x="43" y="14"/>
                    </a:cubicBezTo>
                    <a:cubicBezTo>
                      <a:pt x="43" y="14"/>
                      <a:pt x="44" y="15"/>
                      <a:pt x="44" y="15"/>
                    </a:cubicBezTo>
                    <a:cubicBezTo>
                      <a:pt x="43" y="15"/>
                      <a:pt x="43" y="14"/>
                      <a:pt x="42" y="14"/>
                    </a:cubicBezTo>
                    <a:cubicBezTo>
                      <a:pt x="42" y="15"/>
                      <a:pt x="43" y="16"/>
                      <a:pt x="42" y="16"/>
                    </a:cubicBezTo>
                    <a:cubicBezTo>
                      <a:pt x="41" y="16"/>
                      <a:pt x="41" y="15"/>
                      <a:pt x="41" y="14"/>
                    </a:cubicBezTo>
                    <a:cubicBezTo>
                      <a:pt x="40" y="14"/>
                      <a:pt x="40" y="14"/>
                      <a:pt x="40" y="14"/>
                    </a:cubicBezTo>
                    <a:cubicBezTo>
                      <a:pt x="40" y="14"/>
                      <a:pt x="40" y="14"/>
                      <a:pt x="40" y="14"/>
                    </a:cubicBezTo>
                    <a:cubicBezTo>
                      <a:pt x="39" y="14"/>
                      <a:pt x="39" y="13"/>
                      <a:pt x="38" y="13"/>
                    </a:cubicBezTo>
                    <a:cubicBezTo>
                      <a:pt x="39" y="12"/>
                      <a:pt x="40" y="12"/>
                      <a:pt x="40" y="10"/>
                    </a:cubicBezTo>
                    <a:cubicBezTo>
                      <a:pt x="39" y="11"/>
                      <a:pt x="39" y="11"/>
                      <a:pt x="39" y="10"/>
                    </a:cubicBezTo>
                    <a:cubicBezTo>
                      <a:pt x="39" y="9"/>
                      <a:pt x="36" y="10"/>
                      <a:pt x="36" y="8"/>
                    </a:cubicBezTo>
                    <a:cubicBezTo>
                      <a:pt x="38" y="7"/>
                      <a:pt x="35" y="7"/>
                      <a:pt x="35" y="6"/>
                    </a:cubicBezTo>
                    <a:cubicBezTo>
                      <a:pt x="35" y="6"/>
                      <a:pt x="36" y="6"/>
                      <a:pt x="36" y="6"/>
                    </a:cubicBezTo>
                    <a:cubicBezTo>
                      <a:pt x="35" y="6"/>
                      <a:pt x="35" y="6"/>
                      <a:pt x="34" y="6"/>
                    </a:cubicBezTo>
                    <a:cubicBezTo>
                      <a:pt x="34" y="6"/>
                      <a:pt x="34" y="6"/>
                      <a:pt x="34" y="5"/>
                    </a:cubicBezTo>
                    <a:cubicBezTo>
                      <a:pt x="34" y="5"/>
                      <a:pt x="34" y="6"/>
                      <a:pt x="34" y="6"/>
                    </a:cubicBezTo>
                    <a:cubicBezTo>
                      <a:pt x="34" y="5"/>
                      <a:pt x="34" y="5"/>
                      <a:pt x="33" y="5"/>
                    </a:cubicBezTo>
                    <a:cubicBezTo>
                      <a:pt x="33" y="5"/>
                      <a:pt x="32" y="7"/>
                      <a:pt x="32" y="7"/>
                    </a:cubicBezTo>
                    <a:cubicBezTo>
                      <a:pt x="32" y="7"/>
                      <a:pt x="32" y="7"/>
                      <a:pt x="32" y="7"/>
                    </a:cubicBezTo>
                    <a:cubicBezTo>
                      <a:pt x="32" y="6"/>
                      <a:pt x="32" y="6"/>
                      <a:pt x="31" y="6"/>
                    </a:cubicBezTo>
                    <a:cubicBezTo>
                      <a:pt x="31" y="6"/>
                      <a:pt x="31" y="6"/>
                      <a:pt x="31" y="7"/>
                    </a:cubicBezTo>
                    <a:cubicBezTo>
                      <a:pt x="31" y="7"/>
                      <a:pt x="30" y="7"/>
                      <a:pt x="30" y="7"/>
                    </a:cubicBezTo>
                    <a:cubicBezTo>
                      <a:pt x="29" y="7"/>
                      <a:pt x="29" y="7"/>
                      <a:pt x="28" y="7"/>
                    </a:cubicBezTo>
                    <a:cubicBezTo>
                      <a:pt x="28" y="8"/>
                      <a:pt x="29" y="8"/>
                      <a:pt x="28" y="9"/>
                    </a:cubicBezTo>
                    <a:cubicBezTo>
                      <a:pt x="28" y="9"/>
                      <a:pt x="27" y="9"/>
                      <a:pt x="26" y="9"/>
                    </a:cubicBezTo>
                    <a:cubicBezTo>
                      <a:pt x="26" y="9"/>
                      <a:pt x="26" y="9"/>
                      <a:pt x="26" y="9"/>
                    </a:cubicBezTo>
                    <a:cubicBezTo>
                      <a:pt x="26" y="9"/>
                      <a:pt x="26" y="9"/>
                      <a:pt x="26" y="9"/>
                    </a:cubicBezTo>
                    <a:cubicBezTo>
                      <a:pt x="26" y="9"/>
                      <a:pt x="26" y="9"/>
                      <a:pt x="26" y="8"/>
                    </a:cubicBezTo>
                    <a:cubicBezTo>
                      <a:pt x="26" y="7"/>
                      <a:pt x="26" y="7"/>
                      <a:pt x="25" y="6"/>
                    </a:cubicBezTo>
                    <a:cubicBezTo>
                      <a:pt x="27" y="6"/>
                      <a:pt x="27" y="6"/>
                      <a:pt x="27" y="6"/>
                    </a:cubicBezTo>
                    <a:cubicBezTo>
                      <a:pt x="28" y="5"/>
                      <a:pt x="27" y="5"/>
                      <a:pt x="27" y="4"/>
                    </a:cubicBezTo>
                    <a:cubicBezTo>
                      <a:pt x="28" y="3"/>
                      <a:pt x="28" y="4"/>
                      <a:pt x="28" y="3"/>
                    </a:cubicBezTo>
                    <a:cubicBezTo>
                      <a:pt x="27" y="3"/>
                      <a:pt x="28" y="1"/>
                      <a:pt x="26" y="2"/>
                    </a:cubicBezTo>
                    <a:cubicBezTo>
                      <a:pt x="25" y="2"/>
                      <a:pt x="26" y="3"/>
                      <a:pt x="25" y="3"/>
                    </a:cubicBezTo>
                    <a:cubicBezTo>
                      <a:pt x="25" y="2"/>
                      <a:pt x="25" y="2"/>
                      <a:pt x="25" y="1"/>
                    </a:cubicBezTo>
                    <a:cubicBezTo>
                      <a:pt x="24" y="1"/>
                      <a:pt x="24" y="3"/>
                      <a:pt x="23" y="3"/>
                    </a:cubicBezTo>
                    <a:cubicBezTo>
                      <a:pt x="21" y="3"/>
                      <a:pt x="21" y="3"/>
                      <a:pt x="21" y="3"/>
                    </a:cubicBezTo>
                    <a:cubicBezTo>
                      <a:pt x="21" y="5"/>
                      <a:pt x="22" y="4"/>
                      <a:pt x="22" y="6"/>
                    </a:cubicBezTo>
                    <a:cubicBezTo>
                      <a:pt x="23" y="6"/>
                      <a:pt x="24" y="6"/>
                      <a:pt x="24" y="7"/>
                    </a:cubicBezTo>
                    <a:cubicBezTo>
                      <a:pt x="24" y="7"/>
                      <a:pt x="23" y="8"/>
                      <a:pt x="22" y="7"/>
                    </a:cubicBezTo>
                    <a:cubicBezTo>
                      <a:pt x="22" y="8"/>
                      <a:pt x="21" y="9"/>
                      <a:pt x="21" y="9"/>
                    </a:cubicBezTo>
                    <a:cubicBezTo>
                      <a:pt x="20" y="9"/>
                      <a:pt x="20" y="8"/>
                      <a:pt x="20" y="7"/>
                    </a:cubicBezTo>
                    <a:cubicBezTo>
                      <a:pt x="20" y="7"/>
                      <a:pt x="19" y="7"/>
                      <a:pt x="18" y="7"/>
                    </a:cubicBezTo>
                    <a:cubicBezTo>
                      <a:pt x="18" y="7"/>
                      <a:pt x="19" y="6"/>
                      <a:pt x="18" y="6"/>
                    </a:cubicBezTo>
                    <a:cubicBezTo>
                      <a:pt x="18" y="6"/>
                      <a:pt x="17" y="6"/>
                      <a:pt x="17" y="5"/>
                    </a:cubicBezTo>
                    <a:cubicBezTo>
                      <a:pt x="16" y="5"/>
                      <a:pt x="17" y="4"/>
                      <a:pt x="16" y="5"/>
                    </a:cubicBezTo>
                    <a:cubicBezTo>
                      <a:pt x="16" y="5"/>
                      <a:pt x="16" y="6"/>
                      <a:pt x="16" y="6"/>
                    </a:cubicBezTo>
                    <a:cubicBezTo>
                      <a:pt x="16" y="5"/>
                      <a:pt x="15" y="5"/>
                      <a:pt x="15" y="6"/>
                    </a:cubicBezTo>
                    <a:cubicBezTo>
                      <a:pt x="15" y="6"/>
                      <a:pt x="15" y="7"/>
                      <a:pt x="15" y="7"/>
                    </a:cubicBezTo>
                    <a:cubicBezTo>
                      <a:pt x="15" y="7"/>
                      <a:pt x="15" y="7"/>
                      <a:pt x="15" y="7"/>
                    </a:cubicBezTo>
                    <a:cubicBezTo>
                      <a:pt x="15" y="8"/>
                      <a:pt x="15" y="8"/>
                      <a:pt x="15" y="9"/>
                    </a:cubicBezTo>
                    <a:cubicBezTo>
                      <a:pt x="15" y="8"/>
                      <a:pt x="15" y="8"/>
                      <a:pt x="14" y="8"/>
                    </a:cubicBezTo>
                    <a:cubicBezTo>
                      <a:pt x="14" y="8"/>
                      <a:pt x="14" y="9"/>
                      <a:pt x="13" y="9"/>
                    </a:cubicBezTo>
                    <a:cubicBezTo>
                      <a:pt x="13" y="9"/>
                      <a:pt x="13" y="9"/>
                      <a:pt x="13" y="8"/>
                    </a:cubicBezTo>
                    <a:cubicBezTo>
                      <a:pt x="13" y="8"/>
                      <a:pt x="14" y="8"/>
                      <a:pt x="14" y="7"/>
                    </a:cubicBezTo>
                    <a:cubicBezTo>
                      <a:pt x="13" y="7"/>
                      <a:pt x="13" y="7"/>
                      <a:pt x="12" y="7"/>
                    </a:cubicBezTo>
                    <a:cubicBezTo>
                      <a:pt x="12" y="7"/>
                      <a:pt x="13" y="6"/>
                      <a:pt x="12" y="5"/>
                    </a:cubicBezTo>
                    <a:cubicBezTo>
                      <a:pt x="12" y="6"/>
                      <a:pt x="12" y="6"/>
                      <a:pt x="11" y="6"/>
                    </a:cubicBezTo>
                    <a:cubicBezTo>
                      <a:pt x="11" y="7"/>
                      <a:pt x="12" y="7"/>
                      <a:pt x="12" y="7"/>
                    </a:cubicBezTo>
                    <a:cubicBezTo>
                      <a:pt x="11" y="7"/>
                      <a:pt x="10" y="7"/>
                      <a:pt x="10" y="6"/>
                    </a:cubicBezTo>
                    <a:cubicBezTo>
                      <a:pt x="11" y="5"/>
                      <a:pt x="12" y="6"/>
                      <a:pt x="12" y="5"/>
                    </a:cubicBezTo>
                    <a:cubicBezTo>
                      <a:pt x="13" y="5"/>
                      <a:pt x="12" y="4"/>
                      <a:pt x="12" y="3"/>
                    </a:cubicBezTo>
                    <a:cubicBezTo>
                      <a:pt x="12" y="3"/>
                      <a:pt x="13" y="3"/>
                      <a:pt x="13" y="3"/>
                    </a:cubicBezTo>
                    <a:cubicBezTo>
                      <a:pt x="12" y="2"/>
                      <a:pt x="11" y="2"/>
                      <a:pt x="12" y="1"/>
                    </a:cubicBezTo>
                    <a:cubicBezTo>
                      <a:pt x="11" y="1"/>
                      <a:pt x="11" y="3"/>
                      <a:pt x="9" y="3"/>
                    </a:cubicBezTo>
                    <a:cubicBezTo>
                      <a:pt x="9" y="3"/>
                      <a:pt x="9" y="3"/>
                      <a:pt x="9" y="3"/>
                    </a:cubicBezTo>
                    <a:cubicBezTo>
                      <a:pt x="8" y="3"/>
                      <a:pt x="8" y="4"/>
                      <a:pt x="7" y="5"/>
                    </a:cubicBezTo>
                    <a:cubicBezTo>
                      <a:pt x="7" y="6"/>
                      <a:pt x="7" y="6"/>
                      <a:pt x="7" y="6"/>
                    </a:cubicBezTo>
                    <a:cubicBezTo>
                      <a:pt x="10" y="5"/>
                      <a:pt x="9" y="7"/>
                      <a:pt x="10" y="8"/>
                    </a:cubicBezTo>
                    <a:cubicBezTo>
                      <a:pt x="8" y="8"/>
                      <a:pt x="7" y="10"/>
                      <a:pt x="5" y="10"/>
                    </a:cubicBezTo>
                    <a:cubicBezTo>
                      <a:pt x="5" y="11"/>
                      <a:pt x="4" y="12"/>
                      <a:pt x="4" y="13"/>
                    </a:cubicBezTo>
                    <a:cubicBezTo>
                      <a:pt x="4" y="14"/>
                      <a:pt x="4" y="14"/>
                      <a:pt x="4" y="15"/>
                    </a:cubicBezTo>
                    <a:cubicBezTo>
                      <a:pt x="3" y="14"/>
                      <a:pt x="3" y="14"/>
                      <a:pt x="3" y="14"/>
                    </a:cubicBezTo>
                    <a:cubicBezTo>
                      <a:pt x="2" y="16"/>
                      <a:pt x="2" y="17"/>
                      <a:pt x="1" y="19"/>
                    </a:cubicBezTo>
                    <a:cubicBezTo>
                      <a:pt x="1" y="19"/>
                      <a:pt x="1" y="19"/>
                      <a:pt x="1" y="19"/>
                    </a:cubicBezTo>
                    <a:cubicBezTo>
                      <a:pt x="2" y="19"/>
                      <a:pt x="3" y="19"/>
                      <a:pt x="3" y="20"/>
                    </a:cubicBezTo>
                    <a:cubicBezTo>
                      <a:pt x="3" y="21"/>
                      <a:pt x="3" y="21"/>
                      <a:pt x="3" y="21"/>
                    </a:cubicBezTo>
                    <a:cubicBezTo>
                      <a:pt x="2" y="21"/>
                      <a:pt x="0" y="20"/>
                      <a:pt x="0" y="21"/>
                    </a:cubicBezTo>
                    <a:cubicBezTo>
                      <a:pt x="1" y="21"/>
                      <a:pt x="1" y="22"/>
                      <a:pt x="1" y="22"/>
                    </a:cubicBezTo>
                    <a:close/>
                    <a:moveTo>
                      <a:pt x="178" y="18"/>
                    </a:moveTo>
                    <a:cubicBezTo>
                      <a:pt x="178" y="18"/>
                      <a:pt x="178" y="18"/>
                      <a:pt x="178" y="18"/>
                    </a:cubicBezTo>
                    <a:cubicBezTo>
                      <a:pt x="178" y="18"/>
                      <a:pt x="178" y="18"/>
                      <a:pt x="178" y="18"/>
                    </a:cubicBezTo>
                    <a:cubicBezTo>
                      <a:pt x="178" y="18"/>
                      <a:pt x="178" y="18"/>
                      <a:pt x="178" y="18"/>
                    </a:cubicBezTo>
                    <a:close/>
                    <a:moveTo>
                      <a:pt x="182" y="19"/>
                    </a:moveTo>
                    <a:cubicBezTo>
                      <a:pt x="182" y="19"/>
                      <a:pt x="182" y="19"/>
                      <a:pt x="182" y="19"/>
                    </a:cubicBezTo>
                    <a:cubicBezTo>
                      <a:pt x="181" y="19"/>
                      <a:pt x="181" y="19"/>
                      <a:pt x="180" y="19"/>
                    </a:cubicBezTo>
                    <a:cubicBezTo>
                      <a:pt x="181" y="18"/>
                      <a:pt x="181" y="19"/>
                      <a:pt x="182" y="19"/>
                    </a:cubicBezTo>
                    <a:close/>
                    <a:moveTo>
                      <a:pt x="290" y="20"/>
                    </a:moveTo>
                    <a:cubicBezTo>
                      <a:pt x="290" y="20"/>
                      <a:pt x="289" y="20"/>
                      <a:pt x="289" y="19"/>
                    </a:cubicBezTo>
                    <a:cubicBezTo>
                      <a:pt x="290" y="19"/>
                      <a:pt x="290" y="19"/>
                      <a:pt x="290" y="19"/>
                    </a:cubicBezTo>
                    <a:cubicBezTo>
                      <a:pt x="290" y="19"/>
                      <a:pt x="291" y="20"/>
                      <a:pt x="290" y="20"/>
                    </a:cubicBezTo>
                    <a:close/>
                    <a:moveTo>
                      <a:pt x="298" y="8"/>
                    </a:moveTo>
                    <a:cubicBezTo>
                      <a:pt x="298" y="8"/>
                      <a:pt x="298" y="8"/>
                      <a:pt x="299" y="8"/>
                    </a:cubicBezTo>
                    <a:cubicBezTo>
                      <a:pt x="298" y="8"/>
                      <a:pt x="298" y="8"/>
                      <a:pt x="298" y="8"/>
                    </a:cubicBezTo>
                    <a:cubicBezTo>
                      <a:pt x="298" y="8"/>
                      <a:pt x="298" y="8"/>
                      <a:pt x="298" y="8"/>
                    </a:cubicBezTo>
                    <a:close/>
                    <a:moveTo>
                      <a:pt x="299" y="14"/>
                    </a:moveTo>
                    <a:cubicBezTo>
                      <a:pt x="299" y="14"/>
                      <a:pt x="299" y="14"/>
                      <a:pt x="299" y="14"/>
                    </a:cubicBezTo>
                    <a:cubicBezTo>
                      <a:pt x="299" y="14"/>
                      <a:pt x="299" y="14"/>
                      <a:pt x="299" y="14"/>
                    </a:cubicBezTo>
                    <a:cubicBezTo>
                      <a:pt x="299" y="15"/>
                      <a:pt x="299" y="15"/>
                      <a:pt x="299" y="15"/>
                    </a:cubicBezTo>
                    <a:cubicBezTo>
                      <a:pt x="299" y="15"/>
                      <a:pt x="299" y="14"/>
                      <a:pt x="299" y="14"/>
                    </a:cubicBezTo>
                    <a:close/>
                    <a:moveTo>
                      <a:pt x="318" y="14"/>
                    </a:moveTo>
                    <a:cubicBezTo>
                      <a:pt x="317" y="15"/>
                      <a:pt x="317" y="17"/>
                      <a:pt x="316" y="16"/>
                    </a:cubicBezTo>
                    <a:cubicBezTo>
                      <a:pt x="315" y="16"/>
                      <a:pt x="316" y="14"/>
                      <a:pt x="314" y="15"/>
                    </a:cubicBezTo>
                    <a:cubicBezTo>
                      <a:pt x="314" y="14"/>
                      <a:pt x="314" y="14"/>
                      <a:pt x="314" y="14"/>
                    </a:cubicBezTo>
                    <a:cubicBezTo>
                      <a:pt x="315" y="14"/>
                      <a:pt x="315" y="13"/>
                      <a:pt x="315" y="13"/>
                    </a:cubicBezTo>
                    <a:cubicBezTo>
                      <a:pt x="315" y="14"/>
                      <a:pt x="316" y="14"/>
                      <a:pt x="318" y="14"/>
                    </a:cubicBezTo>
                    <a:close/>
                    <a:moveTo>
                      <a:pt x="309" y="13"/>
                    </a:moveTo>
                    <a:cubicBezTo>
                      <a:pt x="310" y="13"/>
                      <a:pt x="310" y="13"/>
                      <a:pt x="311" y="13"/>
                    </a:cubicBezTo>
                    <a:cubicBezTo>
                      <a:pt x="311" y="12"/>
                      <a:pt x="310" y="12"/>
                      <a:pt x="309" y="12"/>
                    </a:cubicBezTo>
                    <a:cubicBezTo>
                      <a:pt x="309" y="12"/>
                      <a:pt x="309" y="12"/>
                      <a:pt x="309" y="12"/>
                    </a:cubicBezTo>
                    <a:cubicBezTo>
                      <a:pt x="309" y="12"/>
                      <a:pt x="309" y="12"/>
                      <a:pt x="309" y="12"/>
                    </a:cubicBezTo>
                    <a:cubicBezTo>
                      <a:pt x="310" y="12"/>
                      <a:pt x="311" y="12"/>
                      <a:pt x="311" y="11"/>
                    </a:cubicBezTo>
                    <a:cubicBezTo>
                      <a:pt x="311" y="12"/>
                      <a:pt x="311" y="12"/>
                      <a:pt x="312" y="12"/>
                    </a:cubicBezTo>
                    <a:cubicBezTo>
                      <a:pt x="312" y="13"/>
                      <a:pt x="313" y="13"/>
                      <a:pt x="313" y="13"/>
                    </a:cubicBezTo>
                    <a:cubicBezTo>
                      <a:pt x="314" y="13"/>
                      <a:pt x="314" y="13"/>
                      <a:pt x="314" y="14"/>
                    </a:cubicBezTo>
                    <a:cubicBezTo>
                      <a:pt x="311" y="14"/>
                      <a:pt x="313" y="15"/>
                      <a:pt x="313" y="15"/>
                    </a:cubicBezTo>
                    <a:cubicBezTo>
                      <a:pt x="313" y="16"/>
                      <a:pt x="311" y="15"/>
                      <a:pt x="311" y="17"/>
                    </a:cubicBezTo>
                    <a:cubicBezTo>
                      <a:pt x="310" y="16"/>
                      <a:pt x="308" y="17"/>
                      <a:pt x="308" y="16"/>
                    </a:cubicBezTo>
                    <a:cubicBezTo>
                      <a:pt x="307" y="16"/>
                      <a:pt x="308" y="15"/>
                      <a:pt x="307" y="15"/>
                    </a:cubicBezTo>
                    <a:cubicBezTo>
                      <a:pt x="306" y="16"/>
                      <a:pt x="306" y="16"/>
                      <a:pt x="306" y="17"/>
                    </a:cubicBezTo>
                    <a:cubicBezTo>
                      <a:pt x="304" y="17"/>
                      <a:pt x="304" y="18"/>
                      <a:pt x="302" y="17"/>
                    </a:cubicBezTo>
                    <a:cubicBezTo>
                      <a:pt x="301" y="17"/>
                      <a:pt x="302" y="16"/>
                      <a:pt x="302" y="15"/>
                    </a:cubicBezTo>
                    <a:cubicBezTo>
                      <a:pt x="302" y="15"/>
                      <a:pt x="302" y="15"/>
                      <a:pt x="301" y="15"/>
                    </a:cubicBezTo>
                    <a:cubicBezTo>
                      <a:pt x="301" y="15"/>
                      <a:pt x="301" y="15"/>
                      <a:pt x="301" y="15"/>
                    </a:cubicBezTo>
                    <a:cubicBezTo>
                      <a:pt x="301" y="13"/>
                      <a:pt x="302" y="13"/>
                      <a:pt x="302" y="13"/>
                    </a:cubicBezTo>
                    <a:cubicBezTo>
                      <a:pt x="303" y="13"/>
                      <a:pt x="303" y="13"/>
                      <a:pt x="303" y="14"/>
                    </a:cubicBezTo>
                    <a:cubicBezTo>
                      <a:pt x="303" y="14"/>
                      <a:pt x="304" y="13"/>
                      <a:pt x="304" y="14"/>
                    </a:cubicBezTo>
                    <a:cubicBezTo>
                      <a:pt x="305" y="14"/>
                      <a:pt x="305" y="14"/>
                      <a:pt x="305" y="15"/>
                    </a:cubicBezTo>
                    <a:cubicBezTo>
                      <a:pt x="306" y="15"/>
                      <a:pt x="307" y="14"/>
                      <a:pt x="308" y="15"/>
                    </a:cubicBezTo>
                    <a:cubicBezTo>
                      <a:pt x="308" y="14"/>
                      <a:pt x="309" y="14"/>
                      <a:pt x="309" y="13"/>
                    </a:cubicBezTo>
                    <a:close/>
                    <a:moveTo>
                      <a:pt x="307" y="12"/>
                    </a:moveTo>
                    <a:cubicBezTo>
                      <a:pt x="307" y="12"/>
                      <a:pt x="307" y="13"/>
                      <a:pt x="307" y="13"/>
                    </a:cubicBezTo>
                    <a:cubicBezTo>
                      <a:pt x="307" y="13"/>
                      <a:pt x="307" y="13"/>
                      <a:pt x="307" y="13"/>
                    </a:cubicBezTo>
                    <a:cubicBezTo>
                      <a:pt x="307" y="13"/>
                      <a:pt x="307" y="12"/>
                      <a:pt x="307" y="12"/>
                    </a:cubicBezTo>
                    <a:close/>
                    <a:moveTo>
                      <a:pt x="307" y="5"/>
                    </a:moveTo>
                    <a:cubicBezTo>
                      <a:pt x="307" y="5"/>
                      <a:pt x="306" y="5"/>
                      <a:pt x="306" y="5"/>
                    </a:cubicBezTo>
                    <a:cubicBezTo>
                      <a:pt x="306" y="5"/>
                      <a:pt x="306" y="5"/>
                      <a:pt x="306" y="5"/>
                    </a:cubicBezTo>
                    <a:cubicBezTo>
                      <a:pt x="306" y="5"/>
                      <a:pt x="307" y="5"/>
                      <a:pt x="307" y="5"/>
                    </a:cubicBezTo>
                    <a:close/>
                    <a:moveTo>
                      <a:pt x="295" y="10"/>
                    </a:moveTo>
                    <a:cubicBezTo>
                      <a:pt x="295" y="10"/>
                      <a:pt x="295" y="10"/>
                      <a:pt x="295" y="11"/>
                    </a:cubicBezTo>
                    <a:cubicBezTo>
                      <a:pt x="295" y="11"/>
                      <a:pt x="295" y="11"/>
                      <a:pt x="295" y="11"/>
                    </a:cubicBezTo>
                    <a:cubicBezTo>
                      <a:pt x="295" y="10"/>
                      <a:pt x="295" y="10"/>
                      <a:pt x="295" y="10"/>
                    </a:cubicBezTo>
                    <a:close/>
                    <a:moveTo>
                      <a:pt x="293" y="13"/>
                    </a:moveTo>
                    <a:cubicBezTo>
                      <a:pt x="294" y="13"/>
                      <a:pt x="293" y="11"/>
                      <a:pt x="295" y="12"/>
                    </a:cubicBezTo>
                    <a:cubicBezTo>
                      <a:pt x="295" y="12"/>
                      <a:pt x="295" y="12"/>
                      <a:pt x="295" y="12"/>
                    </a:cubicBezTo>
                    <a:cubicBezTo>
                      <a:pt x="294" y="12"/>
                      <a:pt x="294" y="12"/>
                      <a:pt x="294" y="13"/>
                    </a:cubicBezTo>
                    <a:cubicBezTo>
                      <a:pt x="294" y="14"/>
                      <a:pt x="295" y="12"/>
                      <a:pt x="296" y="13"/>
                    </a:cubicBezTo>
                    <a:cubicBezTo>
                      <a:pt x="296" y="13"/>
                      <a:pt x="295" y="14"/>
                      <a:pt x="296" y="14"/>
                    </a:cubicBezTo>
                    <a:cubicBezTo>
                      <a:pt x="296" y="14"/>
                      <a:pt x="296" y="14"/>
                      <a:pt x="296" y="14"/>
                    </a:cubicBezTo>
                    <a:cubicBezTo>
                      <a:pt x="296" y="15"/>
                      <a:pt x="295" y="15"/>
                      <a:pt x="294" y="16"/>
                    </a:cubicBezTo>
                    <a:cubicBezTo>
                      <a:pt x="293" y="17"/>
                      <a:pt x="293" y="17"/>
                      <a:pt x="292" y="17"/>
                    </a:cubicBezTo>
                    <a:cubicBezTo>
                      <a:pt x="292" y="16"/>
                      <a:pt x="290" y="16"/>
                      <a:pt x="289" y="16"/>
                    </a:cubicBezTo>
                    <a:cubicBezTo>
                      <a:pt x="289" y="14"/>
                      <a:pt x="291" y="14"/>
                      <a:pt x="293" y="13"/>
                    </a:cubicBezTo>
                    <a:close/>
                    <a:moveTo>
                      <a:pt x="291" y="9"/>
                    </a:moveTo>
                    <a:cubicBezTo>
                      <a:pt x="291" y="9"/>
                      <a:pt x="291" y="9"/>
                      <a:pt x="291" y="8"/>
                    </a:cubicBezTo>
                    <a:cubicBezTo>
                      <a:pt x="291" y="8"/>
                      <a:pt x="291" y="8"/>
                      <a:pt x="291" y="9"/>
                    </a:cubicBezTo>
                    <a:cubicBezTo>
                      <a:pt x="291" y="9"/>
                      <a:pt x="291" y="9"/>
                      <a:pt x="291" y="9"/>
                    </a:cubicBezTo>
                    <a:close/>
                    <a:moveTo>
                      <a:pt x="285" y="11"/>
                    </a:moveTo>
                    <a:cubicBezTo>
                      <a:pt x="285" y="11"/>
                      <a:pt x="284" y="12"/>
                      <a:pt x="284" y="12"/>
                    </a:cubicBezTo>
                    <a:cubicBezTo>
                      <a:pt x="284" y="12"/>
                      <a:pt x="284" y="11"/>
                      <a:pt x="284" y="10"/>
                    </a:cubicBezTo>
                    <a:cubicBezTo>
                      <a:pt x="285" y="11"/>
                      <a:pt x="285" y="11"/>
                      <a:pt x="285" y="11"/>
                    </a:cubicBezTo>
                    <a:close/>
                    <a:moveTo>
                      <a:pt x="284" y="20"/>
                    </a:moveTo>
                    <a:cubicBezTo>
                      <a:pt x="283" y="20"/>
                      <a:pt x="281" y="21"/>
                      <a:pt x="281" y="20"/>
                    </a:cubicBezTo>
                    <a:cubicBezTo>
                      <a:pt x="283" y="20"/>
                      <a:pt x="283" y="18"/>
                      <a:pt x="284" y="20"/>
                    </a:cubicBezTo>
                    <a:close/>
                    <a:moveTo>
                      <a:pt x="276" y="18"/>
                    </a:moveTo>
                    <a:cubicBezTo>
                      <a:pt x="275" y="17"/>
                      <a:pt x="276" y="17"/>
                      <a:pt x="277" y="16"/>
                    </a:cubicBezTo>
                    <a:cubicBezTo>
                      <a:pt x="277" y="16"/>
                      <a:pt x="277" y="16"/>
                      <a:pt x="277" y="16"/>
                    </a:cubicBezTo>
                    <a:cubicBezTo>
                      <a:pt x="277" y="16"/>
                      <a:pt x="277" y="17"/>
                      <a:pt x="278" y="16"/>
                    </a:cubicBezTo>
                    <a:cubicBezTo>
                      <a:pt x="278" y="18"/>
                      <a:pt x="277" y="19"/>
                      <a:pt x="276" y="18"/>
                    </a:cubicBezTo>
                    <a:close/>
                    <a:moveTo>
                      <a:pt x="275" y="12"/>
                    </a:moveTo>
                    <a:cubicBezTo>
                      <a:pt x="275" y="11"/>
                      <a:pt x="276" y="11"/>
                      <a:pt x="276" y="11"/>
                    </a:cubicBezTo>
                    <a:cubicBezTo>
                      <a:pt x="276" y="11"/>
                      <a:pt x="276" y="11"/>
                      <a:pt x="276" y="12"/>
                    </a:cubicBezTo>
                    <a:cubicBezTo>
                      <a:pt x="276" y="12"/>
                      <a:pt x="276" y="12"/>
                      <a:pt x="276" y="12"/>
                    </a:cubicBezTo>
                    <a:cubicBezTo>
                      <a:pt x="276" y="12"/>
                      <a:pt x="276" y="12"/>
                      <a:pt x="275" y="12"/>
                    </a:cubicBezTo>
                    <a:close/>
                    <a:moveTo>
                      <a:pt x="273" y="12"/>
                    </a:moveTo>
                    <a:cubicBezTo>
                      <a:pt x="273" y="13"/>
                      <a:pt x="275" y="13"/>
                      <a:pt x="275" y="14"/>
                    </a:cubicBezTo>
                    <a:cubicBezTo>
                      <a:pt x="276" y="14"/>
                      <a:pt x="276" y="13"/>
                      <a:pt x="276" y="13"/>
                    </a:cubicBezTo>
                    <a:cubicBezTo>
                      <a:pt x="276" y="13"/>
                      <a:pt x="276" y="14"/>
                      <a:pt x="276" y="15"/>
                    </a:cubicBezTo>
                    <a:cubicBezTo>
                      <a:pt x="277" y="14"/>
                      <a:pt x="277" y="15"/>
                      <a:pt x="277" y="15"/>
                    </a:cubicBezTo>
                    <a:cubicBezTo>
                      <a:pt x="277" y="16"/>
                      <a:pt x="276" y="15"/>
                      <a:pt x="276" y="15"/>
                    </a:cubicBezTo>
                    <a:cubicBezTo>
                      <a:pt x="275" y="16"/>
                      <a:pt x="276" y="17"/>
                      <a:pt x="275" y="16"/>
                    </a:cubicBezTo>
                    <a:cubicBezTo>
                      <a:pt x="274" y="16"/>
                      <a:pt x="274" y="15"/>
                      <a:pt x="274" y="14"/>
                    </a:cubicBezTo>
                    <a:cubicBezTo>
                      <a:pt x="273" y="13"/>
                      <a:pt x="272" y="13"/>
                      <a:pt x="272" y="13"/>
                    </a:cubicBezTo>
                    <a:cubicBezTo>
                      <a:pt x="272" y="13"/>
                      <a:pt x="272" y="12"/>
                      <a:pt x="273" y="12"/>
                    </a:cubicBezTo>
                    <a:close/>
                    <a:moveTo>
                      <a:pt x="255" y="13"/>
                    </a:moveTo>
                    <a:cubicBezTo>
                      <a:pt x="255" y="14"/>
                      <a:pt x="256" y="13"/>
                      <a:pt x="256" y="14"/>
                    </a:cubicBezTo>
                    <a:cubicBezTo>
                      <a:pt x="256" y="14"/>
                      <a:pt x="255" y="14"/>
                      <a:pt x="255" y="13"/>
                    </a:cubicBezTo>
                    <a:cubicBezTo>
                      <a:pt x="255" y="13"/>
                      <a:pt x="255" y="13"/>
                      <a:pt x="255" y="13"/>
                    </a:cubicBezTo>
                    <a:close/>
                    <a:moveTo>
                      <a:pt x="256" y="9"/>
                    </a:moveTo>
                    <a:cubicBezTo>
                      <a:pt x="256" y="9"/>
                      <a:pt x="256" y="11"/>
                      <a:pt x="255" y="10"/>
                    </a:cubicBezTo>
                    <a:cubicBezTo>
                      <a:pt x="254" y="9"/>
                      <a:pt x="256" y="8"/>
                      <a:pt x="256" y="8"/>
                    </a:cubicBezTo>
                    <a:cubicBezTo>
                      <a:pt x="256" y="8"/>
                      <a:pt x="256" y="6"/>
                      <a:pt x="257" y="7"/>
                    </a:cubicBezTo>
                    <a:cubicBezTo>
                      <a:pt x="258" y="8"/>
                      <a:pt x="256" y="8"/>
                      <a:pt x="256" y="9"/>
                    </a:cubicBezTo>
                    <a:close/>
                    <a:moveTo>
                      <a:pt x="261" y="16"/>
                    </a:moveTo>
                    <a:cubicBezTo>
                      <a:pt x="259" y="16"/>
                      <a:pt x="259" y="17"/>
                      <a:pt x="258" y="17"/>
                    </a:cubicBezTo>
                    <a:cubicBezTo>
                      <a:pt x="258" y="17"/>
                      <a:pt x="257" y="16"/>
                      <a:pt x="257" y="16"/>
                    </a:cubicBezTo>
                    <a:cubicBezTo>
                      <a:pt x="256" y="17"/>
                      <a:pt x="257" y="17"/>
                      <a:pt x="257" y="18"/>
                    </a:cubicBezTo>
                    <a:cubicBezTo>
                      <a:pt x="256" y="18"/>
                      <a:pt x="256" y="18"/>
                      <a:pt x="256" y="17"/>
                    </a:cubicBezTo>
                    <a:cubicBezTo>
                      <a:pt x="256" y="17"/>
                      <a:pt x="255" y="17"/>
                      <a:pt x="255" y="16"/>
                    </a:cubicBezTo>
                    <a:cubicBezTo>
                      <a:pt x="257" y="17"/>
                      <a:pt x="257" y="16"/>
                      <a:pt x="257" y="14"/>
                    </a:cubicBezTo>
                    <a:cubicBezTo>
                      <a:pt x="257" y="14"/>
                      <a:pt x="257" y="15"/>
                      <a:pt x="257" y="15"/>
                    </a:cubicBezTo>
                    <a:cubicBezTo>
                      <a:pt x="257" y="14"/>
                      <a:pt x="257" y="13"/>
                      <a:pt x="257" y="13"/>
                    </a:cubicBezTo>
                    <a:cubicBezTo>
                      <a:pt x="258" y="13"/>
                      <a:pt x="258" y="13"/>
                      <a:pt x="258" y="13"/>
                    </a:cubicBezTo>
                    <a:cubicBezTo>
                      <a:pt x="259" y="14"/>
                      <a:pt x="260" y="16"/>
                      <a:pt x="261" y="15"/>
                    </a:cubicBezTo>
                    <a:cubicBezTo>
                      <a:pt x="261" y="15"/>
                      <a:pt x="261" y="16"/>
                      <a:pt x="261" y="16"/>
                    </a:cubicBezTo>
                    <a:close/>
                    <a:moveTo>
                      <a:pt x="264" y="12"/>
                    </a:moveTo>
                    <a:cubicBezTo>
                      <a:pt x="264" y="12"/>
                      <a:pt x="264" y="12"/>
                      <a:pt x="264" y="12"/>
                    </a:cubicBezTo>
                    <a:cubicBezTo>
                      <a:pt x="264" y="11"/>
                      <a:pt x="264" y="11"/>
                      <a:pt x="264" y="11"/>
                    </a:cubicBezTo>
                    <a:cubicBezTo>
                      <a:pt x="264" y="11"/>
                      <a:pt x="264" y="12"/>
                      <a:pt x="264" y="12"/>
                    </a:cubicBezTo>
                    <a:close/>
                    <a:moveTo>
                      <a:pt x="198" y="13"/>
                    </a:moveTo>
                    <a:cubicBezTo>
                      <a:pt x="198" y="13"/>
                      <a:pt x="198" y="13"/>
                      <a:pt x="198" y="13"/>
                    </a:cubicBezTo>
                    <a:cubicBezTo>
                      <a:pt x="199" y="13"/>
                      <a:pt x="199" y="14"/>
                      <a:pt x="199" y="15"/>
                    </a:cubicBezTo>
                    <a:cubicBezTo>
                      <a:pt x="199" y="14"/>
                      <a:pt x="198" y="14"/>
                      <a:pt x="197" y="14"/>
                    </a:cubicBezTo>
                    <a:cubicBezTo>
                      <a:pt x="197" y="13"/>
                      <a:pt x="197" y="13"/>
                      <a:pt x="198" y="13"/>
                    </a:cubicBezTo>
                    <a:close/>
                    <a:moveTo>
                      <a:pt x="193" y="16"/>
                    </a:moveTo>
                    <a:cubicBezTo>
                      <a:pt x="192" y="16"/>
                      <a:pt x="192" y="17"/>
                      <a:pt x="191" y="17"/>
                    </a:cubicBezTo>
                    <a:cubicBezTo>
                      <a:pt x="191" y="17"/>
                      <a:pt x="191" y="17"/>
                      <a:pt x="190" y="18"/>
                    </a:cubicBezTo>
                    <a:cubicBezTo>
                      <a:pt x="190" y="17"/>
                      <a:pt x="190" y="17"/>
                      <a:pt x="190" y="16"/>
                    </a:cubicBezTo>
                    <a:cubicBezTo>
                      <a:pt x="189" y="16"/>
                      <a:pt x="189" y="16"/>
                      <a:pt x="189" y="17"/>
                    </a:cubicBezTo>
                    <a:cubicBezTo>
                      <a:pt x="189" y="17"/>
                      <a:pt x="189" y="16"/>
                      <a:pt x="189" y="16"/>
                    </a:cubicBezTo>
                    <a:cubicBezTo>
                      <a:pt x="189" y="16"/>
                      <a:pt x="190" y="16"/>
                      <a:pt x="190" y="15"/>
                    </a:cubicBezTo>
                    <a:cubicBezTo>
                      <a:pt x="190" y="15"/>
                      <a:pt x="190" y="15"/>
                      <a:pt x="190" y="15"/>
                    </a:cubicBezTo>
                    <a:cubicBezTo>
                      <a:pt x="190" y="15"/>
                      <a:pt x="190" y="15"/>
                      <a:pt x="191" y="14"/>
                    </a:cubicBezTo>
                    <a:cubicBezTo>
                      <a:pt x="191" y="15"/>
                      <a:pt x="192" y="16"/>
                      <a:pt x="193" y="15"/>
                    </a:cubicBezTo>
                    <a:cubicBezTo>
                      <a:pt x="193" y="16"/>
                      <a:pt x="193" y="16"/>
                      <a:pt x="193" y="16"/>
                    </a:cubicBezTo>
                    <a:close/>
                    <a:moveTo>
                      <a:pt x="187" y="12"/>
                    </a:moveTo>
                    <a:cubicBezTo>
                      <a:pt x="187" y="12"/>
                      <a:pt x="187" y="12"/>
                      <a:pt x="187" y="12"/>
                    </a:cubicBezTo>
                    <a:cubicBezTo>
                      <a:pt x="187" y="12"/>
                      <a:pt x="187" y="12"/>
                      <a:pt x="187" y="12"/>
                    </a:cubicBezTo>
                    <a:cubicBezTo>
                      <a:pt x="187" y="12"/>
                      <a:pt x="188" y="12"/>
                      <a:pt x="188" y="12"/>
                    </a:cubicBezTo>
                    <a:cubicBezTo>
                      <a:pt x="188" y="12"/>
                      <a:pt x="187" y="12"/>
                      <a:pt x="187" y="12"/>
                    </a:cubicBezTo>
                    <a:close/>
                    <a:moveTo>
                      <a:pt x="189" y="17"/>
                    </a:moveTo>
                    <a:cubicBezTo>
                      <a:pt x="190" y="17"/>
                      <a:pt x="189" y="18"/>
                      <a:pt x="189" y="18"/>
                    </a:cubicBezTo>
                    <a:cubicBezTo>
                      <a:pt x="189" y="18"/>
                      <a:pt x="189" y="18"/>
                      <a:pt x="189" y="18"/>
                    </a:cubicBezTo>
                    <a:cubicBezTo>
                      <a:pt x="189" y="18"/>
                      <a:pt x="189" y="18"/>
                      <a:pt x="189" y="17"/>
                    </a:cubicBezTo>
                    <a:close/>
                    <a:moveTo>
                      <a:pt x="188" y="9"/>
                    </a:moveTo>
                    <a:cubicBezTo>
                      <a:pt x="188" y="9"/>
                      <a:pt x="188" y="9"/>
                      <a:pt x="187" y="9"/>
                    </a:cubicBezTo>
                    <a:cubicBezTo>
                      <a:pt x="187" y="9"/>
                      <a:pt x="188" y="9"/>
                      <a:pt x="188" y="9"/>
                    </a:cubicBezTo>
                    <a:cubicBezTo>
                      <a:pt x="188" y="9"/>
                      <a:pt x="188" y="9"/>
                      <a:pt x="188" y="9"/>
                    </a:cubicBezTo>
                    <a:close/>
                    <a:moveTo>
                      <a:pt x="185" y="14"/>
                    </a:moveTo>
                    <a:cubicBezTo>
                      <a:pt x="184" y="14"/>
                      <a:pt x="184" y="14"/>
                      <a:pt x="184" y="14"/>
                    </a:cubicBezTo>
                    <a:cubicBezTo>
                      <a:pt x="184" y="14"/>
                      <a:pt x="184" y="14"/>
                      <a:pt x="184" y="14"/>
                    </a:cubicBezTo>
                    <a:cubicBezTo>
                      <a:pt x="184" y="13"/>
                      <a:pt x="185" y="13"/>
                      <a:pt x="185" y="13"/>
                    </a:cubicBezTo>
                    <a:cubicBezTo>
                      <a:pt x="185" y="13"/>
                      <a:pt x="185" y="13"/>
                      <a:pt x="185" y="13"/>
                    </a:cubicBezTo>
                    <a:cubicBezTo>
                      <a:pt x="185" y="13"/>
                      <a:pt x="185" y="13"/>
                      <a:pt x="185" y="13"/>
                    </a:cubicBezTo>
                    <a:lnTo>
                      <a:pt x="185" y="14"/>
                    </a:lnTo>
                    <a:close/>
                    <a:moveTo>
                      <a:pt x="190" y="19"/>
                    </a:moveTo>
                    <a:cubicBezTo>
                      <a:pt x="190" y="18"/>
                      <a:pt x="190" y="18"/>
                      <a:pt x="190" y="18"/>
                    </a:cubicBezTo>
                    <a:cubicBezTo>
                      <a:pt x="190" y="18"/>
                      <a:pt x="191" y="18"/>
                      <a:pt x="191" y="18"/>
                    </a:cubicBezTo>
                    <a:cubicBezTo>
                      <a:pt x="191" y="19"/>
                      <a:pt x="191" y="19"/>
                      <a:pt x="191" y="19"/>
                    </a:cubicBezTo>
                    <a:cubicBezTo>
                      <a:pt x="191" y="19"/>
                      <a:pt x="190" y="19"/>
                      <a:pt x="190" y="19"/>
                    </a:cubicBezTo>
                    <a:cubicBezTo>
                      <a:pt x="190" y="19"/>
                      <a:pt x="190" y="19"/>
                      <a:pt x="190" y="19"/>
                    </a:cubicBezTo>
                    <a:close/>
                    <a:moveTo>
                      <a:pt x="213" y="13"/>
                    </a:moveTo>
                    <a:cubicBezTo>
                      <a:pt x="213" y="13"/>
                      <a:pt x="213" y="13"/>
                      <a:pt x="213" y="13"/>
                    </a:cubicBezTo>
                    <a:cubicBezTo>
                      <a:pt x="214" y="13"/>
                      <a:pt x="214" y="13"/>
                      <a:pt x="214" y="13"/>
                    </a:cubicBezTo>
                    <a:cubicBezTo>
                      <a:pt x="213" y="14"/>
                      <a:pt x="213" y="14"/>
                      <a:pt x="213" y="13"/>
                    </a:cubicBezTo>
                    <a:close/>
                    <a:moveTo>
                      <a:pt x="212" y="8"/>
                    </a:moveTo>
                    <a:cubicBezTo>
                      <a:pt x="212" y="8"/>
                      <a:pt x="212" y="8"/>
                      <a:pt x="212" y="7"/>
                    </a:cubicBezTo>
                    <a:cubicBezTo>
                      <a:pt x="212" y="7"/>
                      <a:pt x="212" y="7"/>
                      <a:pt x="213" y="7"/>
                    </a:cubicBezTo>
                    <a:cubicBezTo>
                      <a:pt x="213" y="7"/>
                      <a:pt x="213" y="8"/>
                      <a:pt x="213" y="8"/>
                    </a:cubicBezTo>
                    <a:cubicBezTo>
                      <a:pt x="212" y="8"/>
                      <a:pt x="212" y="8"/>
                      <a:pt x="212" y="8"/>
                    </a:cubicBezTo>
                    <a:close/>
                    <a:moveTo>
                      <a:pt x="214" y="17"/>
                    </a:moveTo>
                    <a:cubicBezTo>
                      <a:pt x="214" y="17"/>
                      <a:pt x="214" y="17"/>
                      <a:pt x="214" y="17"/>
                    </a:cubicBezTo>
                    <a:cubicBezTo>
                      <a:pt x="214" y="17"/>
                      <a:pt x="214" y="17"/>
                      <a:pt x="214" y="17"/>
                    </a:cubicBezTo>
                    <a:cubicBezTo>
                      <a:pt x="214" y="16"/>
                      <a:pt x="213" y="16"/>
                      <a:pt x="213" y="16"/>
                    </a:cubicBezTo>
                    <a:cubicBezTo>
                      <a:pt x="214" y="15"/>
                      <a:pt x="214" y="14"/>
                      <a:pt x="216" y="15"/>
                    </a:cubicBezTo>
                    <a:cubicBezTo>
                      <a:pt x="216" y="15"/>
                      <a:pt x="216" y="15"/>
                      <a:pt x="216" y="15"/>
                    </a:cubicBezTo>
                    <a:cubicBezTo>
                      <a:pt x="216" y="15"/>
                      <a:pt x="216" y="16"/>
                      <a:pt x="217" y="16"/>
                    </a:cubicBezTo>
                    <a:cubicBezTo>
                      <a:pt x="216" y="17"/>
                      <a:pt x="215" y="17"/>
                      <a:pt x="215" y="18"/>
                    </a:cubicBezTo>
                    <a:cubicBezTo>
                      <a:pt x="215" y="18"/>
                      <a:pt x="216" y="18"/>
                      <a:pt x="216" y="19"/>
                    </a:cubicBezTo>
                    <a:cubicBezTo>
                      <a:pt x="214" y="19"/>
                      <a:pt x="214" y="18"/>
                      <a:pt x="214" y="17"/>
                    </a:cubicBezTo>
                    <a:close/>
                    <a:moveTo>
                      <a:pt x="220" y="19"/>
                    </a:moveTo>
                    <a:cubicBezTo>
                      <a:pt x="220" y="19"/>
                      <a:pt x="220" y="19"/>
                      <a:pt x="220" y="19"/>
                    </a:cubicBezTo>
                    <a:cubicBezTo>
                      <a:pt x="220" y="19"/>
                      <a:pt x="220" y="18"/>
                      <a:pt x="220" y="18"/>
                    </a:cubicBezTo>
                    <a:cubicBezTo>
                      <a:pt x="219" y="18"/>
                      <a:pt x="219" y="18"/>
                      <a:pt x="219" y="17"/>
                    </a:cubicBezTo>
                    <a:cubicBezTo>
                      <a:pt x="219" y="17"/>
                      <a:pt x="218" y="17"/>
                      <a:pt x="218" y="16"/>
                    </a:cubicBezTo>
                    <a:cubicBezTo>
                      <a:pt x="219" y="16"/>
                      <a:pt x="220" y="15"/>
                      <a:pt x="221" y="14"/>
                    </a:cubicBezTo>
                    <a:cubicBezTo>
                      <a:pt x="221" y="14"/>
                      <a:pt x="221" y="13"/>
                      <a:pt x="221" y="13"/>
                    </a:cubicBezTo>
                    <a:cubicBezTo>
                      <a:pt x="222" y="13"/>
                      <a:pt x="223" y="14"/>
                      <a:pt x="223" y="14"/>
                    </a:cubicBezTo>
                    <a:cubicBezTo>
                      <a:pt x="223" y="15"/>
                      <a:pt x="223" y="15"/>
                      <a:pt x="223" y="16"/>
                    </a:cubicBezTo>
                    <a:cubicBezTo>
                      <a:pt x="223" y="16"/>
                      <a:pt x="223" y="15"/>
                      <a:pt x="222" y="15"/>
                    </a:cubicBezTo>
                    <a:cubicBezTo>
                      <a:pt x="222" y="16"/>
                      <a:pt x="223" y="17"/>
                      <a:pt x="223" y="17"/>
                    </a:cubicBezTo>
                    <a:cubicBezTo>
                      <a:pt x="221" y="17"/>
                      <a:pt x="222" y="19"/>
                      <a:pt x="220" y="19"/>
                    </a:cubicBezTo>
                    <a:close/>
                    <a:moveTo>
                      <a:pt x="222" y="19"/>
                    </a:moveTo>
                    <a:cubicBezTo>
                      <a:pt x="223" y="19"/>
                      <a:pt x="223" y="18"/>
                      <a:pt x="223" y="18"/>
                    </a:cubicBezTo>
                    <a:cubicBezTo>
                      <a:pt x="223" y="18"/>
                      <a:pt x="223" y="18"/>
                      <a:pt x="223" y="19"/>
                    </a:cubicBezTo>
                    <a:cubicBezTo>
                      <a:pt x="223" y="19"/>
                      <a:pt x="223" y="19"/>
                      <a:pt x="223" y="19"/>
                    </a:cubicBezTo>
                    <a:cubicBezTo>
                      <a:pt x="223" y="19"/>
                      <a:pt x="222" y="19"/>
                      <a:pt x="222" y="19"/>
                    </a:cubicBezTo>
                    <a:close/>
                    <a:moveTo>
                      <a:pt x="227" y="20"/>
                    </a:moveTo>
                    <a:cubicBezTo>
                      <a:pt x="226" y="20"/>
                      <a:pt x="227" y="20"/>
                      <a:pt x="227" y="19"/>
                    </a:cubicBezTo>
                    <a:cubicBezTo>
                      <a:pt x="227" y="20"/>
                      <a:pt x="227" y="20"/>
                      <a:pt x="227" y="20"/>
                    </a:cubicBezTo>
                    <a:cubicBezTo>
                      <a:pt x="227" y="20"/>
                      <a:pt x="226" y="20"/>
                      <a:pt x="227" y="20"/>
                    </a:cubicBezTo>
                    <a:close/>
                    <a:moveTo>
                      <a:pt x="239" y="18"/>
                    </a:moveTo>
                    <a:cubicBezTo>
                      <a:pt x="239" y="17"/>
                      <a:pt x="239" y="17"/>
                      <a:pt x="238" y="16"/>
                    </a:cubicBezTo>
                    <a:cubicBezTo>
                      <a:pt x="239" y="16"/>
                      <a:pt x="241" y="18"/>
                      <a:pt x="239" y="18"/>
                    </a:cubicBezTo>
                    <a:close/>
                    <a:moveTo>
                      <a:pt x="242" y="15"/>
                    </a:moveTo>
                    <a:cubicBezTo>
                      <a:pt x="242" y="14"/>
                      <a:pt x="242" y="14"/>
                      <a:pt x="242" y="14"/>
                    </a:cubicBezTo>
                    <a:cubicBezTo>
                      <a:pt x="242" y="14"/>
                      <a:pt x="243" y="14"/>
                      <a:pt x="243" y="14"/>
                    </a:cubicBezTo>
                    <a:cubicBezTo>
                      <a:pt x="243" y="13"/>
                      <a:pt x="243" y="12"/>
                      <a:pt x="243" y="12"/>
                    </a:cubicBezTo>
                    <a:cubicBezTo>
                      <a:pt x="243" y="12"/>
                      <a:pt x="243" y="13"/>
                      <a:pt x="243" y="13"/>
                    </a:cubicBezTo>
                    <a:cubicBezTo>
                      <a:pt x="243" y="13"/>
                      <a:pt x="243" y="13"/>
                      <a:pt x="244" y="13"/>
                    </a:cubicBezTo>
                    <a:cubicBezTo>
                      <a:pt x="244" y="13"/>
                      <a:pt x="245" y="14"/>
                      <a:pt x="245" y="15"/>
                    </a:cubicBezTo>
                    <a:cubicBezTo>
                      <a:pt x="245" y="15"/>
                      <a:pt x="244" y="16"/>
                      <a:pt x="243" y="16"/>
                    </a:cubicBezTo>
                    <a:cubicBezTo>
                      <a:pt x="243" y="15"/>
                      <a:pt x="243" y="15"/>
                      <a:pt x="242" y="15"/>
                    </a:cubicBezTo>
                    <a:close/>
                    <a:moveTo>
                      <a:pt x="239" y="20"/>
                    </a:moveTo>
                    <a:cubicBezTo>
                      <a:pt x="239" y="20"/>
                      <a:pt x="240" y="20"/>
                      <a:pt x="240" y="20"/>
                    </a:cubicBezTo>
                    <a:cubicBezTo>
                      <a:pt x="240" y="20"/>
                      <a:pt x="240" y="21"/>
                      <a:pt x="240" y="21"/>
                    </a:cubicBezTo>
                    <a:cubicBezTo>
                      <a:pt x="239" y="22"/>
                      <a:pt x="240" y="21"/>
                      <a:pt x="239" y="20"/>
                    </a:cubicBezTo>
                    <a:close/>
                    <a:moveTo>
                      <a:pt x="243" y="7"/>
                    </a:moveTo>
                    <a:cubicBezTo>
                      <a:pt x="243" y="8"/>
                      <a:pt x="244" y="7"/>
                      <a:pt x="244" y="7"/>
                    </a:cubicBezTo>
                    <a:cubicBezTo>
                      <a:pt x="244" y="8"/>
                      <a:pt x="244" y="9"/>
                      <a:pt x="243" y="9"/>
                    </a:cubicBezTo>
                    <a:cubicBezTo>
                      <a:pt x="242" y="10"/>
                      <a:pt x="242" y="10"/>
                      <a:pt x="243" y="10"/>
                    </a:cubicBezTo>
                    <a:cubicBezTo>
                      <a:pt x="242" y="10"/>
                      <a:pt x="242" y="10"/>
                      <a:pt x="241" y="10"/>
                    </a:cubicBezTo>
                    <a:cubicBezTo>
                      <a:pt x="241" y="9"/>
                      <a:pt x="241" y="9"/>
                      <a:pt x="241" y="9"/>
                    </a:cubicBezTo>
                    <a:cubicBezTo>
                      <a:pt x="242" y="9"/>
                      <a:pt x="242" y="9"/>
                      <a:pt x="242" y="9"/>
                    </a:cubicBezTo>
                    <a:cubicBezTo>
                      <a:pt x="242" y="8"/>
                      <a:pt x="242" y="8"/>
                      <a:pt x="242" y="8"/>
                    </a:cubicBezTo>
                    <a:cubicBezTo>
                      <a:pt x="242" y="8"/>
                      <a:pt x="242" y="8"/>
                      <a:pt x="241" y="8"/>
                    </a:cubicBezTo>
                    <a:cubicBezTo>
                      <a:pt x="241" y="8"/>
                      <a:pt x="241" y="8"/>
                      <a:pt x="241" y="7"/>
                    </a:cubicBezTo>
                    <a:cubicBezTo>
                      <a:pt x="241" y="7"/>
                      <a:pt x="241" y="7"/>
                      <a:pt x="241" y="7"/>
                    </a:cubicBezTo>
                    <a:cubicBezTo>
                      <a:pt x="242" y="7"/>
                      <a:pt x="242" y="7"/>
                      <a:pt x="242" y="7"/>
                    </a:cubicBezTo>
                    <a:cubicBezTo>
                      <a:pt x="242" y="5"/>
                      <a:pt x="243" y="7"/>
                      <a:pt x="243" y="7"/>
                    </a:cubicBezTo>
                    <a:close/>
                    <a:moveTo>
                      <a:pt x="235" y="15"/>
                    </a:moveTo>
                    <a:cubicBezTo>
                      <a:pt x="235" y="14"/>
                      <a:pt x="235" y="13"/>
                      <a:pt x="235" y="13"/>
                    </a:cubicBezTo>
                    <a:cubicBezTo>
                      <a:pt x="236" y="13"/>
                      <a:pt x="237" y="12"/>
                      <a:pt x="237" y="13"/>
                    </a:cubicBezTo>
                    <a:cubicBezTo>
                      <a:pt x="237" y="14"/>
                      <a:pt x="237" y="14"/>
                      <a:pt x="237" y="15"/>
                    </a:cubicBezTo>
                    <a:cubicBezTo>
                      <a:pt x="237" y="15"/>
                      <a:pt x="236" y="16"/>
                      <a:pt x="237" y="15"/>
                    </a:cubicBezTo>
                    <a:cubicBezTo>
                      <a:pt x="236" y="16"/>
                      <a:pt x="237" y="17"/>
                      <a:pt x="237" y="17"/>
                    </a:cubicBezTo>
                    <a:cubicBezTo>
                      <a:pt x="235" y="17"/>
                      <a:pt x="234" y="18"/>
                      <a:pt x="233" y="17"/>
                    </a:cubicBezTo>
                    <a:cubicBezTo>
                      <a:pt x="233" y="17"/>
                      <a:pt x="233" y="16"/>
                      <a:pt x="233" y="16"/>
                    </a:cubicBezTo>
                    <a:cubicBezTo>
                      <a:pt x="234" y="15"/>
                      <a:pt x="235" y="15"/>
                      <a:pt x="235" y="15"/>
                    </a:cubicBezTo>
                    <a:close/>
                    <a:moveTo>
                      <a:pt x="227" y="14"/>
                    </a:moveTo>
                    <a:cubicBezTo>
                      <a:pt x="227" y="15"/>
                      <a:pt x="228" y="15"/>
                      <a:pt x="227" y="15"/>
                    </a:cubicBezTo>
                    <a:cubicBezTo>
                      <a:pt x="227" y="16"/>
                      <a:pt x="227" y="15"/>
                      <a:pt x="227" y="15"/>
                    </a:cubicBezTo>
                    <a:cubicBezTo>
                      <a:pt x="227" y="15"/>
                      <a:pt x="227" y="15"/>
                      <a:pt x="227" y="14"/>
                    </a:cubicBezTo>
                    <a:close/>
                    <a:moveTo>
                      <a:pt x="226" y="15"/>
                    </a:moveTo>
                    <a:cubicBezTo>
                      <a:pt x="226" y="15"/>
                      <a:pt x="226" y="15"/>
                      <a:pt x="226" y="15"/>
                    </a:cubicBezTo>
                    <a:cubicBezTo>
                      <a:pt x="226" y="15"/>
                      <a:pt x="226" y="15"/>
                      <a:pt x="226" y="15"/>
                    </a:cubicBezTo>
                    <a:cubicBezTo>
                      <a:pt x="226" y="15"/>
                      <a:pt x="225" y="15"/>
                      <a:pt x="226" y="15"/>
                    </a:cubicBezTo>
                    <a:close/>
                    <a:moveTo>
                      <a:pt x="199" y="9"/>
                    </a:moveTo>
                    <a:cubicBezTo>
                      <a:pt x="199" y="9"/>
                      <a:pt x="199" y="8"/>
                      <a:pt x="199" y="7"/>
                    </a:cubicBezTo>
                    <a:cubicBezTo>
                      <a:pt x="199" y="7"/>
                      <a:pt x="199" y="7"/>
                      <a:pt x="199" y="7"/>
                    </a:cubicBezTo>
                    <a:cubicBezTo>
                      <a:pt x="200" y="7"/>
                      <a:pt x="200" y="8"/>
                      <a:pt x="200" y="8"/>
                    </a:cubicBezTo>
                    <a:cubicBezTo>
                      <a:pt x="200" y="9"/>
                      <a:pt x="201" y="9"/>
                      <a:pt x="201" y="9"/>
                    </a:cubicBezTo>
                    <a:cubicBezTo>
                      <a:pt x="200" y="9"/>
                      <a:pt x="200" y="9"/>
                      <a:pt x="200" y="10"/>
                    </a:cubicBezTo>
                    <a:cubicBezTo>
                      <a:pt x="200" y="10"/>
                      <a:pt x="199" y="9"/>
                      <a:pt x="199" y="9"/>
                    </a:cubicBezTo>
                    <a:cubicBezTo>
                      <a:pt x="199" y="10"/>
                      <a:pt x="199" y="10"/>
                      <a:pt x="200" y="10"/>
                    </a:cubicBezTo>
                    <a:cubicBezTo>
                      <a:pt x="200" y="11"/>
                      <a:pt x="200" y="11"/>
                      <a:pt x="200" y="11"/>
                    </a:cubicBezTo>
                    <a:cubicBezTo>
                      <a:pt x="199" y="12"/>
                      <a:pt x="199" y="12"/>
                      <a:pt x="199" y="12"/>
                    </a:cubicBezTo>
                    <a:cubicBezTo>
                      <a:pt x="198" y="10"/>
                      <a:pt x="198" y="9"/>
                      <a:pt x="197" y="9"/>
                    </a:cubicBezTo>
                    <a:cubicBezTo>
                      <a:pt x="197" y="9"/>
                      <a:pt x="198" y="9"/>
                      <a:pt x="199" y="9"/>
                    </a:cubicBezTo>
                    <a:close/>
                    <a:moveTo>
                      <a:pt x="183" y="8"/>
                    </a:moveTo>
                    <a:cubicBezTo>
                      <a:pt x="183" y="7"/>
                      <a:pt x="182" y="7"/>
                      <a:pt x="182" y="7"/>
                    </a:cubicBezTo>
                    <a:cubicBezTo>
                      <a:pt x="182" y="7"/>
                      <a:pt x="182" y="7"/>
                      <a:pt x="182" y="7"/>
                    </a:cubicBezTo>
                    <a:cubicBezTo>
                      <a:pt x="182" y="7"/>
                      <a:pt x="182" y="7"/>
                      <a:pt x="183" y="7"/>
                    </a:cubicBezTo>
                    <a:cubicBezTo>
                      <a:pt x="183" y="7"/>
                      <a:pt x="183" y="7"/>
                      <a:pt x="183" y="6"/>
                    </a:cubicBezTo>
                    <a:cubicBezTo>
                      <a:pt x="183" y="6"/>
                      <a:pt x="183" y="6"/>
                      <a:pt x="183" y="6"/>
                    </a:cubicBezTo>
                    <a:cubicBezTo>
                      <a:pt x="183" y="6"/>
                      <a:pt x="183" y="6"/>
                      <a:pt x="183" y="6"/>
                    </a:cubicBezTo>
                    <a:cubicBezTo>
                      <a:pt x="183" y="6"/>
                      <a:pt x="183" y="5"/>
                      <a:pt x="184" y="5"/>
                    </a:cubicBezTo>
                    <a:cubicBezTo>
                      <a:pt x="184" y="6"/>
                      <a:pt x="183" y="6"/>
                      <a:pt x="184" y="7"/>
                    </a:cubicBezTo>
                    <a:cubicBezTo>
                      <a:pt x="185" y="7"/>
                      <a:pt x="185" y="7"/>
                      <a:pt x="185" y="7"/>
                    </a:cubicBezTo>
                    <a:cubicBezTo>
                      <a:pt x="185" y="8"/>
                      <a:pt x="185" y="8"/>
                      <a:pt x="184" y="8"/>
                    </a:cubicBezTo>
                    <a:cubicBezTo>
                      <a:pt x="184" y="9"/>
                      <a:pt x="185" y="9"/>
                      <a:pt x="185" y="9"/>
                    </a:cubicBezTo>
                    <a:cubicBezTo>
                      <a:pt x="184" y="10"/>
                      <a:pt x="184" y="10"/>
                      <a:pt x="184" y="10"/>
                    </a:cubicBezTo>
                    <a:cubicBezTo>
                      <a:pt x="184" y="9"/>
                      <a:pt x="183" y="9"/>
                      <a:pt x="183" y="8"/>
                    </a:cubicBezTo>
                    <a:close/>
                    <a:moveTo>
                      <a:pt x="120" y="21"/>
                    </a:moveTo>
                    <a:cubicBezTo>
                      <a:pt x="120" y="21"/>
                      <a:pt x="120" y="21"/>
                      <a:pt x="120" y="21"/>
                    </a:cubicBezTo>
                    <a:cubicBezTo>
                      <a:pt x="120" y="20"/>
                      <a:pt x="119" y="20"/>
                      <a:pt x="119" y="19"/>
                    </a:cubicBezTo>
                    <a:cubicBezTo>
                      <a:pt x="119" y="19"/>
                      <a:pt x="120" y="19"/>
                      <a:pt x="120" y="18"/>
                    </a:cubicBezTo>
                    <a:cubicBezTo>
                      <a:pt x="120" y="18"/>
                      <a:pt x="119" y="17"/>
                      <a:pt x="120" y="17"/>
                    </a:cubicBezTo>
                    <a:cubicBezTo>
                      <a:pt x="120" y="17"/>
                      <a:pt x="120" y="17"/>
                      <a:pt x="120" y="16"/>
                    </a:cubicBezTo>
                    <a:cubicBezTo>
                      <a:pt x="120" y="16"/>
                      <a:pt x="121" y="16"/>
                      <a:pt x="121" y="16"/>
                    </a:cubicBezTo>
                    <a:cubicBezTo>
                      <a:pt x="121" y="17"/>
                      <a:pt x="120" y="17"/>
                      <a:pt x="121" y="18"/>
                    </a:cubicBezTo>
                    <a:cubicBezTo>
                      <a:pt x="121" y="18"/>
                      <a:pt x="122" y="18"/>
                      <a:pt x="122" y="18"/>
                    </a:cubicBezTo>
                    <a:cubicBezTo>
                      <a:pt x="122" y="19"/>
                      <a:pt x="121" y="19"/>
                      <a:pt x="121" y="18"/>
                    </a:cubicBezTo>
                    <a:cubicBezTo>
                      <a:pt x="121" y="18"/>
                      <a:pt x="121" y="19"/>
                      <a:pt x="121" y="19"/>
                    </a:cubicBezTo>
                    <a:cubicBezTo>
                      <a:pt x="121" y="20"/>
                      <a:pt x="121" y="20"/>
                      <a:pt x="121" y="21"/>
                    </a:cubicBezTo>
                    <a:cubicBezTo>
                      <a:pt x="121" y="21"/>
                      <a:pt x="121" y="21"/>
                      <a:pt x="120" y="21"/>
                    </a:cubicBezTo>
                    <a:close/>
                    <a:moveTo>
                      <a:pt x="140" y="11"/>
                    </a:moveTo>
                    <a:cubicBezTo>
                      <a:pt x="140" y="11"/>
                      <a:pt x="140" y="11"/>
                      <a:pt x="140" y="11"/>
                    </a:cubicBezTo>
                    <a:cubicBezTo>
                      <a:pt x="140" y="11"/>
                      <a:pt x="140" y="11"/>
                      <a:pt x="140" y="11"/>
                    </a:cubicBezTo>
                    <a:cubicBezTo>
                      <a:pt x="140" y="11"/>
                      <a:pt x="140" y="11"/>
                      <a:pt x="140" y="11"/>
                    </a:cubicBezTo>
                    <a:close/>
                    <a:moveTo>
                      <a:pt x="142" y="11"/>
                    </a:moveTo>
                    <a:cubicBezTo>
                      <a:pt x="142" y="11"/>
                      <a:pt x="142" y="11"/>
                      <a:pt x="142" y="11"/>
                    </a:cubicBezTo>
                    <a:cubicBezTo>
                      <a:pt x="142" y="11"/>
                      <a:pt x="142" y="11"/>
                      <a:pt x="142" y="11"/>
                    </a:cubicBezTo>
                    <a:cubicBezTo>
                      <a:pt x="142" y="11"/>
                      <a:pt x="142" y="11"/>
                      <a:pt x="142" y="11"/>
                    </a:cubicBezTo>
                    <a:close/>
                    <a:moveTo>
                      <a:pt x="141" y="11"/>
                    </a:moveTo>
                    <a:cubicBezTo>
                      <a:pt x="141" y="11"/>
                      <a:pt x="141" y="11"/>
                      <a:pt x="141" y="11"/>
                    </a:cubicBezTo>
                    <a:cubicBezTo>
                      <a:pt x="141" y="11"/>
                      <a:pt x="141" y="12"/>
                      <a:pt x="142" y="12"/>
                    </a:cubicBezTo>
                    <a:cubicBezTo>
                      <a:pt x="142" y="12"/>
                      <a:pt x="142" y="11"/>
                      <a:pt x="142" y="11"/>
                    </a:cubicBezTo>
                    <a:cubicBezTo>
                      <a:pt x="143" y="12"/>
                      <a:pt x="143" y="14"/>
                      <a:pt x="143" y="12"/>
                    </a:cubicBezTo>
                    <a:cubicBezTo>
                      <a:pt x="143" y="12"/>
                      <a:pt x="143" y="12"/>
                      <a:pt x="143" y="12"/>
                    </a:cubicBezTo>
                    <a:cubicBezTo>
                      <a:pt x="144" y="12"/>
                      <a:pt x="144" y="12"/>
                      <a:pt x="144" y="12"/>
                    </a:cubicBezTo>
                    <a:cubicBezTo>
                      <a:pt x="144" y="12"/>
                      <a:pt x="144" y="13"/>
                      <a:pt x="143" y="13"/>
                    </a:cubicBezTo>
                    <a:cubicBezTo>
                      <a:pt x="142" y="13"/>
                      <a:pt x="142" y="12"/>
                      <a:pt x="140" y="13"/>
                    </a:cubicBezTo>
                    <a:cubicBezTo>
                      <a:pt x="141" y="12"/>
                      <a:pt x="141" y="12"/>
                      <a:pt x="141" y="11"/>
                    </a:cubicBezTo>
                    <a:close/>
                    <a:moveTo>
                      <a:pt x="144" y="13"/>
                    </a:moveTo>
                    <a:cubicBezTo>
                      <a:pt x="145" y="13"/>
                      <a:pt x="145" y="13"/>
                      <a:pt x="145" y="14"/>
                    </a:cubicBezTo>
                    <a:cubicBezTo>
                      <a:pt x="144" y="14"/>
                      <a:pt x="144" y="13"/>
                      <a:pt x="144" y="13"/>
                    </a:cubicBezTo>
                    <a:close/>
                    <a:moveTo>
                      <a:pt x="142" y="8"/>
                    </a:moveTo>
                    <a:cubicBezTo>
                      <a:pt x="142" y="8"/>
                      <a:pt x="142" y="8"/>
                      <a:pt x="142" y="8"/>
                    </a:cubicBezTo>
                    <a:cubicBezTo>
                      <a:pt x="142" y="8"/>
                      <a:pt x="142" y="8"/>
                      <a:pt x="142" y="8"/>
                    </a:cubicBezTo>
                    <a:cubicBezTo>
                      <a:pt x="142" y="8"/>
                      <a:pt x="142" y="8"/>
                      <a:pt x="142" y="8"/>
                    </a:cubicBezTo>
                    <a:close/>
                    <a:moveTo>
                      <a:pt x="138" y="12"/>
                    </a:moveTo>
                    <a:cubicBezTo>
                      <a:pt x="138" y="12"/>
                      <a:pt x="138" y="12"/>
                      <a:pt x="138" y="12"/>
                    </a:cubicBezTo>
                    <a:cubicBezTo>
                      <a:pt x="138" y="12"/>
                      <a:pt x="138" y="12"/>
                      <a:pt x="138" y="12"/>
                    </a:cubicBezTo>
                    <a:cubicBezTo>
                      <a:pt x="138" y="11"/>
                      <a:pt x="138" y="11"/>
                      <a:pt x="138" y="11"/>
                    </a:cubicBezTo>
                    <a:cubicBezTo>
                      <a:pt x="139" y="11"/>
                      <a:pt x="139" y="11"/>
                      <a:pt x="139" y="11"/>
                    </a:cubicBezTo>
                    <a:cubicBezTo>
                      <a:pt x="139" y="12"/>
                      <a:pt x="139" y="12"/>
                      <a:pt x="139" y="12"/>
                    </a:cubicBezTo>
                    <a:lnTo>
                      <a:pt x="138" y="12"/>
                    </a:lnTo>
                    <a:close/>
                    <a:moveTo>
                      <a:pt x="136" y="10"/>
                    </a:moveTo>
                    <a:cubicBezTo>
                      <a:pt x="136" y="10"/>
                      <a:pt x="136" y="10"/>
                      <a:pt x="136" y="10"/>
                    </a:cubicBezTo>
                    <a:cubicBezTo>
                      <a:pt x="135" y="10"/>
                      <a:pt x="135" y="10"/>
                      <a:pt x="135" y="9"/>
                    </a:cubicBezTo>
                    <a:cubicBezTo>
                      <a:pt x="135" y="9"/>
                      <a:pt x="136" y="9"/>
                      <a:pt x="136" y="10"/>
                    </a:cubicBezTo>
                    <a:close/>
                    <a:moveTo>
                      <a:pt x="133" y="17"/>
                    </a:moveTo>
                    <a:cubicBezTo>
                      <a:pt x="132" y="17"/>
                      <a:pt x="133" y="16"/>
                      <a:pt x="133" y="16"/>
                    </a:cubicBezTo>
                    <a:cubicBezTo>
                      <a:pt x="133" y="16"/>
                      <a:pt x="133" y="16"/>
                      <a:pt x="133" y="16"/>
                    </a:cubicBezTo>
                    <a:cubicBezTo>
                      <a:pt x="134" y="16"/>
                      <a:pt x="134" y="15"/>
                      <a:pt x="134" y="15"/>
                    </a:cubicBezTo>
                    <a:cubicBezTo>
                      <a:pt x="134" y="16"/>
                      <a:pt x="134" y="16"/>
                      <a:pt x="135" y="16"/>
                    </a:cubicBezTo>
                    <a:cubicBezTo>
                      <a:pt x="135" y="17"/>
                      <a:pt x="133" y="16"/>
                      <a:pt x="133" y="17"/>
                    </a:cubicBezTo>
                    <a:close/>
                    <a:moveTo>
                      <a:pt x="140" y="13"/>
                    </a:moveTo>
                    <a:cubicBezTo>
                      <a:pt x="140" y="13"/>
                      <a:pt x="140" y="13"/>
                      <a:pt x="141" y="13"/>
                    </a:cubicBezTo>
                    <a:cubicBezTo>
                      <a:pt x="140" y="14"/>
                      <a:pt x="140" y="14"/>
                      <a:pt x="139" y="14"/>
                    </a:cubicBezTo>
                    <a:cubicBezTo>
                      <a:pt x="139" y="13"/>
                      <a:pt x="139" y="13"/>
                      <a:pt x="140" y="13"/>
                    </a:cubicBezTo>
                    <a:close/>
                    <a:moveTo>
                      <a:pt x="142" y="21"/>
                    </a:moveTo>
                    <a:cubicBezTo>
                      <a:pt x="141" y="21"/>
                      <a:pt x="141" y="21"/>
                      <a:pt x="141" y="20"/>
                    </a:cubicBezTo>
                    <a:cubicBezTo>
                      <a:pt x="142" y="20"/>
                      <a:pt x="142" y="20"/>
                      <a:pt x="143" y="20"/>
                    </a:cubicBezTo>
                    <a:cubicBezTo>
                      <a:pt x="143" y="20"/>
                      <a:pt x="143" y="21"/>
                      <a:pt x="143" y="21"/>
                    </a:cubicBezTo>
                    <a:cubicBezTo>
                      <a:pt x="143" y="21"/>
                      <a:pt x="142" y="21"/>
                      <a:pt x="142" y="21"/>
                    </a:cubicBezTo>
                    <a:close/>
                    <a:moveTo>
                      <a:pt x="145" y="20"/>
                    </a:moveTo>
                    <a:cubicBezTo>
                      <a:pt x="145" y="20"/>
                      <a:pt x="145" y="20"/>
                      <a:pt x="145" y="20"/>
                    </a:cubicBezTo>
                    <a:cubicBezTo>
                      <a:pt x="145" y="20"/>
                      <a:pt x="145" y="20"/>
                      <a:pt x="145" y="20"/>
                    </a:cubicBezTo>
                    <a:cubicBezTo>
                      <a:pt x="145" y="20"/>
                      <a:pt x="145" y="20"/>
                      <a:pt x="145" y="20"/>
                    </a:cubicBezTo>
                    <a:close/>
                    <a:moveTo>
                      <a:pt x="155" y="7"/>
                    </a:moveTo>
                    <a:cubicBezTo>
                      <a:pt x="156" y="7"/>
                      <a:pt x="156" y="7"/>
                      <a:pt x="156" y="7"/>
                    </a:cubicBezTo>
                    <a:cubicBezTo>
                      <a:pt x="156" y="8"/>
                      <a:pt x="156" y="8"/>
                      <a:pt x="156" y="8"/>
                    </a:cubicBezTo>
                    <a:cubicBezTo>
                      <a:pt x="156" y="8"/>
                      <a:pt x="156" y="8"/>
                      <a:pt x="156" y="8"/>
                    </a:cubicBezTo>
                    <a:cubicBezTo>
                      <a:pt x="156" y="9"/>
                      <a:pt x="156" y="9"/>
                      <a:pt x="156" y="9"/>
                    </a:cubicBezTo>
                    <a:cubicBezTo>
                      <a:pt x="156" y="9"/>
                      <a:pt x="156" y="10"/>
                      <a:pt x="156" y="10"/>
                    </a:cubicBezTo>
                    <a:cubicBezTo>
                      <a:pt x="156" y="11"/>
                      <a:pt x="156" y="11"/>
                      <a:pt x="156" y="11"/>
                    </a:cubicBezTo>
                    <a:cubicBezTo>
                      <a:pt x="156" y="10"/>
                      <a:pt x="155" y="9"/>
                      <a:pt x="154" y="10"/>
                    </a:cubicBezTo>
                    <a:cubicBezTo>
                      <a:pt x="155" y="9"/>
                      <a:pt x="154" y="9"/>
                      <a:pt x="154" y="9"/>
                    </a:cubicBezTo>
                    <a:cubicBezTo>
                      <a:pt x="154" y="8"/>
                      <a:pt x="155" y="8"/>
                      <a:pt x="155" y="8"/>
                    </a:cubicBezTo>
                    <a:cubicBezTo>
                      <a:pt x="155" y="8"/>
                      <a:pt x="155" y="7"/>
                      <a:pt x="155" y="7"/>
                    </a:cubicBezTo>
                    <a:close/>
                    <a:moveTo>
                      <a:pt x="161" y="15"/>
                    </a:moveTo>
                    <a:cubicBezTo>
                      <a:pt x="163" y="15"/>
                      <a:pt x="163" y="14"/>
                      <a:pt x="163" y="13"/>
                    </a:cubicBezTo>
                    <a:cubicBezTo>
                      <a:pt x="164" y="12"/>
                      <a:pt x="163" y="13"/>
                      <a:pt x="164" y="14"/>
                    </a:cubicBezTo>
                    <a:cubicBezTo>
                      <a:pt x="164" y="14"/>
                      <a:pt x="164" y="14"/>
                      <a:pt x="164" y="14"/>
                    </a:cubicBezTo>
                    <a:cubicBezTo>
                      <a:pt x="165" y="14"/>
                      <a:pt x="165" y="14"/>
                      <a:pt x="165" y="15"/>
                    </a:cubicBezTo>
                    <a:cubicBezTo>
                      <a:pt x="166" y="15"/>
                      <a:pt x="164" y="16"/>
                      <a:pt x="166" y="16"/>
                    </a:cubicBezTo>
                    <a:cubicBezTo>
                      <a:pt x="166" y="15"/>
                      <a:pt x="166" y="15"/>
                      <a:pt x="166" y="14"/>
                    </a:cubicBezTo>
                    <a:cubicBezTo>
                      <a:pt x="166" y="15"/>
                      <a:pt x="166" y="15"/>
                      <a:pt x="166" y="15"/>
                    </a:cubicBezTo>
                    <a:cubicBezTo>
                      <a:pt x="166" y="15"/>
                      <a:pt x="166" y="16"/>
                      <a:pt x="166" y="16"/>
                    </a:cubicBezTo>
                    <a:cubicBezTo>
                      <a:pt x="166" y="16"/>
                      <a:pt x="166" y="16"/>
                      <a:pt x="165" y="16"/>
                    </a:cubicBezTo>
                    <a:cubicBezTo>
                      <a:pt x="165" y="16"/>
                      <a:pt x="165" y="15"/>
                      <a:pt x="164" y="15"/>
                    </a:cubicBezTo>
                    <a:cubicBezTo>
                      <a:pt x="164" y="16"/>
                      <a:pt x="164" y="16"/>
                      <a:pt x="164" y="16"/>
                    </a:cubicBezTo>
                    <a:cubicBezTo>
                      <a:pt x="164" y="16"/>
                      <a:pt x="164" y="15"/>
                      <a:pt x="164" y="15"/>
                    </a:cubicBezTo>
                    <a:cubicBezTo>
                      <a:pt x="163" y="17"/>
                      <a:pt x="161" y="17"/>
                      <a:pt x="160" y="16"/>
                    </a:cubicBezTo>
                    <a:cubicBezTo>
                      <a:pt x="159" y="16"/>
                      <a:pt x="159" y="16"/>
                      <a:pt x="159" y="16"/>
                    </a:cubicBezTo>
                    <a:cubicBezTo>
                      <a:pt x="159" y="15"/>
                      <a:pt x="160" y="14"/>
                      <a:pt x="159" y="13"/>
                    </a:cubicBezTo>
                    <a:cubicBezTo>
                      <a:pt x="160" y="13"/>
                      <a:pt x="160" y="13"/>
                      <a:pt x="160" y="13"/>
                    </a:cubicBezTo>
                    <a:cubicBezTo>
                      <a:pt x="161" y="13"/>
                      <a:pt x="160" y="15"/>
                      <a:pt x="161" y="15"/>
                    </a:cubicBezTo>
                    <a:close/>
                    <a:moveTo>
                      <a:pt x="170" y="7"/>
                    </a:moveTo>
                    <a:cubicBezTo>
                      <a:pt x="170" y="8"/>
                      <a:pt x="171" y="8"/>
                      <a:pt x="171" y="9"/>
                    </a:cubicBezTo>
                    <a:cubicBezTo>
                      <a:pt x="169" y="9"/>
                      <a:pt x="169" y="9"/>
                      <a:pt x="168" y="9"/>
                    </a:cubicBezTo>
                    <a:cubicBezTo>
                      <a:pt x="169" y="8"/>
                      <a:pt x="169" y="8"/>
                      <a:pt x="170" y="7"/>
                    </a:cubicBezTo>
                    <a:close/>
                    <a:moveTo>
                      <a:pt x="157" y="15"/>
                    </a:moveTo>
                    <a:cubicBezTo>
                      <a:pt x="157" y="16"/>
                      <a:pt x="157" y="16"/>
                      <a:pt x="157" y="16"/>
                    </a:cubicBezTo>
                    <a:cubicBezTo>
                      <a:pt x="157" y="16"/>
                      <a:pt x="157" y="16"/>
                      <a:pt x="157" y="16"/>
                    </a:cubicBezTo>
                    <a:cubicBezTo>
                      <a:pt x="157" y="16"/>
                      <a:pt x="157" y="16"/>
                      <a:pt x="157" y="15"/>
                    </a:cubicBezTo>
                    <a:close/>
                    <a:moveTo>
                      <a:pt x="158" y="16"/>
                    </a:moveTo>
                    <a:cubicBezTo>
                      <a:pt x="158" y="16"/>
                      <a:pt x="158" y="16"/>
                      <a:pt x="158" y="16"/>
                    </a:cubicBezTo>
                    <a:cubicBezTo>
                      <a:pt x="158" y="16"/>
                      <a:pt x="158" y="16"/>
                      <a:pt x="158" y="16"/>
                    </a:cubicBezTo>
                    <a:close/>
                    <a:moveTo>
                      <a:pt x="154" y="17"/>
                    </a:moveTo>
                    <a:cubicBezTo>
                      <a:pt x="154" y="17"/>
                      <a:pt x="154" y="17"/>
                      <a:pt x="154" y="17"/>
                    </a:cubicBezTo>
                    <a:cubicBezTo>
                      <a:pt x="153" y="17"/>
                      <a:pt x="153" y="17"/>
                      <a:pt x="153" y="17"/>
                    </a:cubicBezTo>
                    <a:cubicBezTo>
                      <a:pt x="153" y="17"/>
                      <a:pt x="153" y="17"/>
                      <a:pt x="153" y="16"/>
                    </a:cubicBezTo>
                    <a:cubicBezTo>
                      <a:pt x="153" y="16"/>
                      <a:pt x="153" y="16"/>
                      <a:pt x="153" y="16"/>
                    </a:cubicBezTo>
                    <a:cubicBezTo>
                      <a:pt x="152" y="16"/>
                      <a:pt x="152" y="16"/>
                      <a:pt x="152" y="16"/>
                    </a:cubicBezTo>
                    <a:cubicBezTo>
                      <a:pt x="152" y="14"/>
                      <a:pt x="154" y="16"/>
                      <a:pt x="155" y="16"/>
                    </a:cubicBezTo>
                    <a:cubicBezTo>
                      <a:pt x="154" y="16"/>
                      <a:pt x="154" y="17"/>
                      <a:pt x="154" y="17"/>
                    </a:cubicBezTo>
                    <a:close/>
                    <a:moveTo>
                      <a:pt x="154" y="13"/>
                    </a:moveTo>
                    <a:cubicBezTo>
                      <a:pt x="154" y="12"/>
                      <a:pt x="154" y="12"/>
                      <a:pt x="153" y="12"/>
                    </a:cubicBezTo>
                    <a:cubicBezTo>
                      <a:pt x="153" y="12"/>
                      <a:pt x="154" y="12"/>
                      <a:pt x="154" y="12"/>
                    </a:cubicBezTo>
                    <a:cubicBezTo>
                      <a:pt x="154" y="12"/>
                      <a:pt x="154" y="12"/>
                      <a:pt x="154" y="13"/>
                    </a:cubicBezTo>
                    <a:close/>
                    <a:moveTo>
                      <a:pt x="154" y="13"/>
                    </a:moveTo>
                    <a:cubicBezTo>
                      <a:pt x="154" y="13"/>
                      <a:pt x="153" y="13"/>
                      <a:pt x="153" y="13"/>
                    </a:cubicBezTo>
                    <a:cubicBezTo>
                      <a:pt x="153" y="13"/>
                      <a:pt x="154" y="13"/>
                      <a:pt x="154" y="13"/>
                    </a:cubicBezTo>
                    <a:close/>
                    <a:moveTo>
                      <a:pt x="156" y="18"/>
                    </a:moveTo>
                    <a:cubicBezTo>
                      <a:pt x="156" y="18"/>
                      <a:pt x="156" y="19"/>
                      <a:pt x="156" y="19"/>
                    </a:cubicBezTo>
                    <a:cubicBezTo>
                      <a:pt x="156" y="19"/>
                      <a:pt x="156" y="18"/>
                      <a:pt x="156" y="17"/>
                    </a:cubicBezTo>
                    <a:cubicBezTo>
                      <a:pt x="157" y="17"/>
                      <a:pt x="157" y="17"/>
                      <a:pt x="157" y="17"/>
                    </a:cubicBezTo>
                    <a:cubicBezTo>
                      <a:pt x="157" y="18"/>
                      <a:pt x="157" y="18"/>
                      <a:pt x="157" y="18"/>
                    </a:cubicBezTo>
                    <a:cubicBezTo>
                      <a:pt x="157" y="18"/>
                      <a:pt x="157" y="18"/>
                      <a:pt x="156" y="18"/>
                    </a:cubicBezTo>
                    <a:close/>
                    <a:moveTo>
                      <a:pt x="161" y="18"/>
                    </a:moveTo>
                    <a:cubicBezTo>
                      <a:pt x="160" y="18"/>
                      <a:pt x="160" y="18"/>
                      <a:pt x="160" y="18"/>
                    </a:cubicBezTo>
                    <a:cubicBezTo>
                      <a:pt x="160" y="18"/>
                      <a:pt x="160" y="17"/>
                      <a:pt x="161" y="17"/>
                    </a:cubicBezTo>
                    <a:cubicBezTo>
                      <a:pt x="161" y="18"/>
                      <a:pt x="161" y="18"/>
                      <a:pt x="161" y="18"/>
                    </a:cubicBezTo>
                    <a:close/>
                    <a:moveTo>
                      <a:pt x="168" y="18"/>
                    </a:moveTo>
                    <a:cubicBezTo>
                      <a:pt x="168" y="17"/>
                      <a:pt x="168" y="17"/>
                      <a:pt x="168" y="17"/>
                    </a:cubicBezTo>
                    <a:cubicBezTo>
                      <a:pt x="168" y="17"/>
                      <a:pt x="168" y="17"/>
                      <a:pt x="168" y="17"/>
                    </a:cubicBezTo>
                    <a:cubicBezTo>
                      <a:pt x="168" y="17"/>
                      <a:pt x="168" y="17"/>
                      <a:pt x="168" y="18"/>
                    </a:cubicBezTo>
                    <a:close/>
                    <a:moveTo>
                      <a:pt x="169" y="9"/>
                    </a:moveTo>
                    <a:cubicBezTo>
                      <a:pt x="169" y="9"/>
                      <a:pt x="169" y="10"/>
                      <a:pt x="170" y="10"/>
                    </a:cubicBezTo>
                    <a:cubicBezTo>
                      <a:pt x="169" y="10"/>
                      <a:pt x="169" y="10"/>
                      <a:pt x="169" y="10"/>
                    </a:cubicBezTo>
                    <a:cubicBezTo>
                      <a:pt x="169" y="10"/>
                      <a:pt x="169" y="10"/>
                      <a:pt x="169" y="9"/>
                    </a:cubicBezTo>
                    <a:close/>
                    <a:moveTo>
                      <a:pt x="148" y="18"/>
                    </a:moveTo>
                    <a:cubicBezTo>
                      <a:pt x="149" y="18"/>
                      <a:pt x="149" y="18"/>
                      <a:pt x="150" y="18"/>
                    </a:cubicBezTo>
                    <a:cubicBezTo>
                      <a:pt x="150" y="18"/>
                      <a:pt x="150" y="18"/>
                      <a:pt x="150" y="18"/>
                    </a:cubicBezTo>
                    <a:cubicBezTo>
                      <a:pt x="150" y="18"/>
                      <a:pt x="150" y="18"/>
                      <a:pt x="150" y="18"/>
                    </a:cubicBezTo>
                    <a:cubicBezTo>
                      <a:pt x="149" y="19"/>
                      <a:pt x="149" y="19"/>
                      <a:pt x="148" y="18"/>
                    </a:cubicBezTo>
                    <a:close/>
                    <a:moveTo>
                      <a:pt x="152" y="20"/>
                    </a:moveTo>
                    <a:cubicBezTo>
                      <a:pt x="152" y="19"/>
                      <a:pt x="152" y="19"/>
                      <a:pt x="151" y="19"/>
                    </a:cubicBezTo>
                    <a:cubicBezTo>
                      <a:pt x="152" y="19"/>
                      <a:pt x="152" y="19"/>
                      <a:pt x="152" y="18"/>
                    </a:cubicBezTo>
                    <a:cubicBezTo>
                      <a:pt x="153" y="19"/>
                      <a:pt x="152" y="19"/>
                      <a:pt x="152" y="20"/>
                    </a:cubicBezTo>
                    <a:close/>
                    <a:moveTo>
                      <a:pt x="167" y="21"/>
                    </a:moveTo>
                    <a:cubicBezTo>
                      <a:pt x="167" y="20"/>
                      <a:pt x="166" y="20"/>
                      <a:pt x="166" y="19"/>
                    </a:cubicBezTo>
                    <a:cubicBezTo>
                      <a:pt x="166" y="19"/>
                      <a:pt x="166" y="19"/>
                      <a:pt x="166" y="19"/>
                    </a:cubicBezTo>
                    <a:cubicBezTo>
                      <a:pt x="167" y="19"/>
                      <a:pt x="167" y="19"/>
                      <a:pt x="167" y="19"/>
                    </a:cubicBezTo>
                    <a:cubicBezTo>
                      <a:pt x="167" y="20"/>
                      <a:pt x="167" y="21"/>
                      <a:pt x="167" y="21"/>
                    </a:cubicBezTo>
                    <a:close/>
                    <a:moveTo>
                      <a:pt x="170" y="18"/>
                    </a:moveTo>
                    <a:cubicBezTo>
                      <a:pt x="170" y="19"/>
                      <a:pt x="170" y="19"/>
                      <a:pt x="169" y="19"/>
                    </a:cubicBezTo>
                    <a:cubicBezTo>
                      <a:pt x="169" y="19"/>
                      <a:pt x="169" y="18"/>
                      <a:pt x="168" y="18"/>
                    </a:cubicBezTo>
                    <a:cubicBezTo>
                      <a:pt x="169" y="18"/>
                      <a:pt x="170" y="17"/>
                      <a:pt x="170" y="16"/>
                    </a:cubicBezTo>
                    <a:cubicBezTo>
                      <a:pt x="169" y="16"/>
                      <a:pt x="169" y="16"/>
                      <a:pt x="169" y="17"/>
                    </a:cubicBezTo>
                    <a:cubicBezTo>
                      <a:pt x="169" y="16"/>
                      <a:pt x="169" y="16"/>
                      <a:pt x="169" y="16"/>
                    </a:cubicBezTo>
                    <a:cubicBezTo>
                      <a:pt x="169" y="15"/>
                      <a:pt x="168" y="15"/>
                      <a:pt x="168" y="14"/>
                    </a:cubicBezTo>
                    <a:cubicBezTo>
                      <a:pt x="169" y="14"/>
                      <a:pt x="169" y="14"/>
                      <a:pt x="170" y="14"/>
                    </a:cubicBezTo>
                    <a:cubicBezTo>
                      <a:pt x="170" y="14"/>
                      <a:pt x="170" y="14"/>
                      <a:pt x="170" y="14"/>
                    </a:cubicBezTo>
                    <a:cubicBezTo>
                      <a:pt x="169" y="14"/>
                      <a:pt x="169" y="14"/>
                      <a:pt x="169" y="15"/>
                    </a:cubicBezTo>
                    <a:cubicBezTo>
                      <a:pt x="170" y="14"/>
                      <a:pt x="170" y="14"/>
                      <a:pt x="170" y="15"/>
                    </a:cubicBezTo>
                    <a:cubicBezTo>
                      <a:pt x="170" y="15"/>
                      <a:pt x="169" y="15"/>
                      <a:pt x="170" y="16"/>
                    </a:cubicBezTo>
                    <a:cubicBezTo>
                      <a:pt x="171" y="16"/>
                      <a:pt x="171" y="15"/>
                      <a:pt x="172" y="16"/>
                    </a:cubicBezTo>
                    <a:cubicBezTo>
                      <a:pt x="172" y="16"/>
                      <a:pt x="172" y="16"/>
                      <a:pt x="172" y="16"/>
                    </a:cubicBezTo>
                    <a:cubicBezTo>
                      <a:pt x="172" y="16"/>
                      <a:pt x="172" y="16"/>
                      <a:pt x="172" y="16"/>
                    </a:cubicBezTo>
                    <a:cubicBezTo>
                      <a:pt x="171" y="16"/>
                      <a:pt x="171" y="16"/>
                      <a:pt x="171" y="17"/>
                    </a:cubicBezTo>
                    <a:cubicBezTo>
                      <a:pt x="171" y="17"/>
                      <a:pt x="172" y="17"/>
                      <a:pt x="172" y="17"/>
                    </a:cubicBezTo>
                    <a:cubicBezTo>
                      <a:pt x="171" y="17"/>
                      <a:pt x="171" y="17"/>
                      <a:pt x="171" y="18"/>
                    </a:cubicBezTo>
                    <a:cubicBezTo>
                      <a:pt x="171" y="18"/>
                      <a:pt x="171" y="18"/>
                      <a:pt x="170" y="18"/>
                    </a:cubicBezTo>
                    <a:close/>
                    <a:moveTo>
                      <a:pt x="167" y="4"/>
                    </a:moveTo>
                    <a:cubicBezTo>
                      <a:pt x="166" y="4"/>
                      <a:pt x="166" y="4"/>
                      <a:pt x="166" y="4"/>
                    </a:cubicBezTo>
                    <a:cubicBezTo>
                      <a:pt x="166" y="4"/>
                      <a:pt x="166" y="3"/>
                      <a:pt x="165" y="3"/>
                    </a:cubicBezTo>
                    <a:cubicBezTo>
                      <a:pt x="166" y="3"/>
                      <a:pt x="166" y="4"/>
                      <a:pt x="167" y="4"/>
                    </a:cubicBezTo>
                    <a:close/>
                    <a:moveTo>
                      <a:pt x="160" y="11"/>
                    </a:moveTo>
                    <a:cubicBezTo>
                      <a:pt x="160" y="11"/>
                      <a:pt x="160" y="11"/>
                      <a:pt x="160" y="11"/>
                    </a:cubicBezTo>
                    <a:cubicBezTo>
                      <a:pt x="160" y="11"/>
                      <a:pt x="160" y="11"/>
                      <a:pt x="160" y="11"/>
                    </a:cubicBezTo>
                    <a:cubicBezTo>
                      <a:pt x="160" y="11"/>
                      <a:pt x="160" y="11"/>
                      <a:pt x="160" y="11"/>
                    </a:cubicBezTo>
                    <a:close/>
                    <a:moveTo>
                      <a:pt x="154" y="6"/>
                    </a:moveTo>
                    <a:cubicBezTo>
                      <a:pt x="153" y="6"/>
                      <a:pt x="153" y="6"/>
                      <a:pt x="153" y="6"/>
                    </a:cubicBezTo>
                    <a:cubicBezTo>
                      <a:pt x="153" y="6"/>
                      <a:pt x="153" y="6"/>
                      <a:pt x="153" y="5"/>
                    </a:cubicBezTo>
                    <a:cubicBezTo>
                      <a:pt x="153" y="5"/>
                      <a:pt x="153" y="5"/>
                      <a:pt x="154" y="6"/>
                    </a:cubicBezTo>
                    <a:close/>
                    <a:moveTo>
                      <a:pt x="147" y="13"/>
                    </a:moveTo>
                    <a:cubicBezTo>
                      <a:pt x="147" y="14"/>
                      <a:pt x="147" y="14"/>
                      <a:pt x="147" y="14"/>
                    </a:cubicBezTo>
                    <a:cubicBezTo>
                      <a:pt x="147" y="14"/>
                      <a:pt x="147" y="14"/>
                      <a:pt x="147" y="14"/>
                    </a:cubicBezTo>
                    <a:cubicBezTo>
                      <a:pt x="148" y="14"/>
                      <a:pt x="149" y="14"/>
                      <a:pt x="149" y="15"/>
                    </a:cubicBezTo>
                    <a:cubicBezTo>
                      <a:pt x="150" y="15"/>
                      <a:pt x="149" y="16"/>
                      <a:pt x="149" y="16"/>
                    </a:cubicBezTo>
                    <a:cubicBezTo>
                      <a:pt x="149" y="16"/>
                      <a:pt x="149" y="16"/>
                      <a:pt x="149" y="16"/>
                    </a:cubicBezTo>
                    <a:cubicBezTo>
                      <a:pt x="149" y="16"/>
                      <a:pt x="149" y="16"/>
                      <a:pt x="148" y="16"/>
                    </a:cubicBezTo>
                    <a:cubicBezTo>
                      <a:pt x="148" y="16"/>
                      <a:pt x="147" y="16"/>
                      <a:pt x="147" y="15"/>
                    </a:cubicBezTo>
                    <a:cubicBezTo>
                      <a:pt x="147" y="16"/>
                      <a:pt x="147" y="17"/>
                      <a:pt x="146" y="17"/>
                    </a:cubicBezTo>
                    <a:cubicBezTo>
                      <a:pt x="145" y="17"/>
                      <a:pt x="146" y="16"/>
                      <a:pt x="145" y="15"/>
                    </a:cubicBezTo>
                    <a:cubicBezTo>
                      <a:pt x="145" y="15"/>
                      <a:pt x="145" y="16"/>
                      <a:pt x="144" y="15"/>
                    </a:cubicBezTo>
                    <a:cubicBezTo>
                      <a:pt x="144" y="15"/>
                      <a:pt x="144" y="15"/>
                      <a:pt x="144" y="15"/>
                    </a:cubicBezTo>
                    <a:cubicBezTo>
                      <a:pt x="145" y="15"/>
                      <a:pt x="145" y="14"/>
                      <a:pt x="145" y="14"/>
                    </a:cubicBezTo>
                    <a:cubicBezTo>
                      <a:pt x="145" y="14"/>
                      <a:pt x="145" y="14"/>
                      <a:pt x="145" y="14"/>
                    </a:cubicBezTo>
                    <a:cubicBezTo>
                      <a:pt x="146" y="13"/>
                      <a:pt x="146" y="13"/>
                      <a:pt x="147" y="13"/>
                    </a:cubicBezTo>
                    <a:close/>
                    <a:moveTo>
                      <a:pt x="140" y="8"/>
                    </a:moveTo>
                    <a:cubicBezTo>
                      <a:pt x="140" y="8"/>
                      <a:pt x="140" y="8"/>
                      <a:pt x="140" y="8"/>
                    </a:cubicBezTo>
                    <a:cubicBezTo>
                      <a:pt x="139" y="8"/>
                      <a:pt x="139" y="8"/>
                      <a:pt x="139" y="7"/>
                    </a:cubicBezTo>
                    <a:cubicBezTo>
                      <a:pt x="140" y="7"/>
                      <a:pt x="140" y="7"/>
                      <a:pt x="140" y="8"/>
                    </a:cubicBezTo>
                    <a:close/>
                    <a:moveTo>
                      <a:pt x="132" y="9"/>
                    </a:moveTo>
                    <a:cubicBezTo>
                      <a:pt x="133" y="9"/>
                      <a:pt x="133" y="10"/>
                      <a:pt x="134" y="10"/>
                    </a:cubicBezTo>
                    <a:cubicBezTo>
                      <a:pt x="134" y="11"/>
                      <a:pt x="132" y="11"/>
                      <a:pt x="132" y="9"/>
                    </a:cubicBezTo>
                    <a:close/>
                    <a:moveTo>
                      <a:pt x="131" y="6"/>
                    </a:moveTo>
                    <a:cubicBezTo>
                      <a:pt x="130" y="6"/>
                      <a:pt x="130" y="6"/>
                      <a:pt x="130" y="6"/>
                    </a:cubicBezTo>
                    <a:cubicBezTo>
                      <a:pt x="130" y="6"/>
                      <a:pt x="130" y="6"/>
                      <a:pt x="131" y="6"/>
                    </a:cubicBezTo>
                    <a:close/>
                    <a:moveTo>
                      <a:pt x="127" y="9"/>
                    </a:moveTo>
                    <a:cubicBezTo>
                      <a:pt x="125" y="9"/>
                      <a:pt x="125" y="10"/>
                      <a:pt x="126" y="11"/>
                    </a:cubicBezTo>
                    <a:cubicBezTo>
                      <a:pt x="125" y="12"/>
                      <a:pt x="125" y="12"/>
                      <a:pt x="125" y="12"/>
                    </a:cubicBezTo>
                    <a:cubicBezTo>
                      <a:pt x="124" y="13"/>
                      <a:pt x="124" y="13"/>
                      <a:pt x="124" y="13"/>
                    </a:cubicBezTo>
                    <a:cubicBezTo>
                      <a:pt x="123" y="13"/>
                      <a:pt x="123" y="13"/>
                      <a:pt x="123" y="13"/>
                    </a:cubicBezTo>
                    <a:cubicBezTo>
                      <a:pt x="123" y="12"/>
                      <a:pt x="124" y="12"/>
                      <a:pt x="124" y="11"/>
                    </a:cubicBezTo>
                    <a:cubicBezTo>
                      <a:pt x="124" y="11"/>
                      <a:pt x="123" y="12"/>
                      <a:pt x="123" y="12"/>
                    </a:cubicBezTo>
                    <a:cubicBezTo>
                      <a:pt x="123" y="12"/>
                      <a:pt x="123" y="12"/>
                      <a:pt x="123" y="12"/>
                    </a:cubicBezTo>
                    <a:cubicBezTo>
                      <a:pt x="124" y="11"/>
                      <a:pt x="124" y="11"/>
                      <a:pt x="124" y="10"/>
                    </a:cubicBezTo>
                    <a:cubicBezTo>
                      <a:pt x="124" y="9"/>
                      <a:pt x="124" y="8"/>
                      <a:pt x="124" y="7"/>
                    </a:cubicBezTo>
                    <a:cubicBezTo>
                      <a:pt x="126" y="7"/>
                      <a:pt x="126" y="9"/>
                      <a:pt x="127" y="9"/>
                    </a:cubicBezTo>
                    <a:close/>
                    <a:moveTo>
                      <a:pt x="124" y="6"/>
                    </a:moveTo>
                    <a:cubicBezTo>
                      <a:pt x="123" y="6"/>
                      <a:pt x="123" y="6"/>
                      <a:pt x="122" y="6"/>
                    </a:cubicBezTo>
                    <a:cubicBezTo>
                      <a:pt x="122" y="5"/>
                      <a:pt x="122" y="5"/>
                      <a:pt x="122" y="5"/>
                    </a:cubicBezTo>
                    <a:cubicBezTo>
                      <a:pt x="122" y="5"/>
                      <a:pt x="122" y="5"/>
                      <a:pt x="122" y="5"/>
                    </a:cubicBezTo>
                    <a:cubicBezTo>
                      <a:pt x="123" y="5"/>
                      <a:pt x="123" y="5"/>
                      <a:pt x="123" y="5"/>
                    </a:cubicBezTo>
                    <a:cubicBezTo>
                      <a:pt x="123" y="5"/>
                      <a:pt x="124" y="5"/>
                      <a:pt x="124" y="5"/>
                    </a:cubicBezTo>
                    <a:cubicBezTo>
                      <a:pt x="124" y="6"/>
                      <a:pt x="124" y="6"/>
                      <a:pt x="124" y="6"/>
                    </a:cubicBezTo>
                    <a:close/>
                    <a:moveTo>
                      <a:pt x="119" y="9"/>
                    </a:moveTo>
                    <a:cubicBezTo>
                      <a:pt x="119" y="10"/>
                      <a:pt x="119" y="10"/>
                      <a:pt x="119" y="10"/>
                    </a:cubicBezTo>
                    <a:cubicBezTo>
                      <a:pt x="117" y="11"/>
                      <a:pt x="118" y="8"/>
                      <a:pt x="119" y="9"/>
                    </a:cubicBezTo>
                    <a:close/>
                    <a:moveTo>
                      <a:pt x="79" y="15"/>
                    </a:moveTo>
                    <a:cubicBezTo>
                      <a:pt x="79" y="15"/>
                      <a:pt x="79" y="14"/>
                      <a:pt x="80" y="15"/>
                    </a:cubicBezTo>
                    <a:cubicBezTo>
                      <a:pt x="80" y="14"/>
                      <a:pt x="80" y="14"/>
                      <a:pt x="80" y="14"/>
                    </a:cubicBezTo>
                    <a:cubicBezTo>
                      <a:pt x="80" y="14"/>
                      <a:pt x="80" y="15"/>
                      <a:pt x="80" y="15"/>
                    </a:cubicBezTo>
                    <a:cubicBezTo>
                      <a:pt x="79" y="15"/>
                      <a:pt x="79" y="15"/>
                      <a:pt x="79" y="15"/>
                    </a:cubicBezTo>
                    <a:close/>
                    <a:moveTo>
                      <a:pt x="81" y="12"/>
                    </a:moveTo>
                    <a:cubicBezTo>
                      <a:pt x="81" y="12"/>
                      <a:pt x="81" y="12"/>
                      <a:pt x="81" y="12"/>
                    </a:cubicBezTo>
                    <a:cubicBezTo>
                      <a:pt x="80" y="12"/>
                      <a:pt x="80" y="12"/>
                      <a:pt x="79" y="11"/>
                    </a:cubicBezTo>
                    <a:cubicBezTo>
                      <a:pt x="80" y="11"/>
                      <a:pt x="80" y="11"/>
                      <a:pt x="80" y="10"/>
                    </a:cubicBezTo>
                    <a:cubicBezTo>
                      <a:pt x="81" y="10"/>
                      <a:pt x="80" y="11"/>
                      <a:pt x="80" y="12"/>
                    </a:cubicBezTo>
                    <a:cubicBezTo>
                      <a:pt x="81" y="12"/>
                      <a:pt x="81" y="12"/>
                      <a:pt x="81" y="12"/>
                    </a:cubicBezTo>
                    <a:close/>
                    <a:moveTo>
                      <a:pt x="78" y="12"/>
                    </a:moveTo>
                    <a:cubicBezTo>
                      <a:pt x="78" y="12"/>
                      <a:pt x="78" y="12"/>
                      <a:pt x="79" y="12"/>
                    </a:cubicBezTo>
                    <a:cubicBezTo>
                      <a:pt x="79" y="12"/>
                      <a:pt x="78" y="12"/>
                      <a:pt x="78" y="12"/>
                    </a:cubicBezTo>
                    <a:close/>
                    <a:moveTo>
                      <a:pt x="100" y="17"/>
                    </a:moveTo>
                    <a:cubicBezTo>
                      <a:pt x="100" y="17"/>
                      <a:pt x="100" y="17"/>
                      <a:pt x="100" y="17"/>
                    </a:cubicBezTo>
                    <a:cubicBezTo>
                      <a:pt x="100" y="16"/>
                      <a:pt x="100" y="16"/>
                      <a:pt x="100" y="16"/>
                    </a:cubicBezTo>
                    <a:cubicBezTo>
                      <a:pt x="100" y="16"/>
                      <a:pt x="101" y="17"/>
                      <a:pt x="101" y="17"/>
                    </a:cubicBezTo>
                    <a:cubicBezTo>
                      <a:pt x="101" y="17"/>
                      <a:pt x="100" y="17"/>
                      <a:pt x="100" y="17"/>
                    </a:cubicBezTo>
                    <a:close/>
                    <a:moveTo>
                      <a:pt x="94" y="16"/>
                    </a:moveTo>
                    <a:cubicBezTo>
                      <a:pt x="94" y="16"/>
                      <a:pt x="94" y="16"/>
                      <a:pt x="94" y="17"/>
                    </a:cubicBezTo>
                    <a:cubicBezTo>
                      <a:pt x="94" y="17"/>
                      <a:pt x="94" y="16"/>
                      <a:pt x="93" y="16"/>
                    </a:cubicBezTo>
                    <a:cubicBezTo>
                      <a:pt x="94" y="16"/>
                      <a:pt x="94" y="16"/>
                      <a:pt x="94" y="16"/>
                    </a:cubicBezTo>
                    <a:close/>
                    <a:moveTo>
                      <a:pt x="92" y="18"/>
                    </a:moveTo>
                    <a:cubicBezTo>
                      <a:pt x="92" y="18"/>
                      <a:pt x="92" y="18"/>
                      <a:pt x="92" y="18"/>
                    </a:cubicBezTo>
                    <a:cubicBezTo>
                      <a:pt x="92" y="18"/>
                      <a:pt x="92" y="18"/>
                      <a:pt x="92" y="18"/>
                    </a:cubicBezTo>
                    <a:cubicBezTo>
                      <a:pt x="92" y="18"/>
                      <a:pt x="92" y="18"/>
                      <a:pt x="92" y="18"/>
                    </a:cubicBezTo>
                    <a:close/>
                    <a:moveTo>
                      <a:pt x="92" y="18"/>
                    </a:moveTo>
                    <a:cubicBezTo>
                      <a:pt x="92" y="18"/>
                      <a:pt x="91" y="19"/>
                      <a:pt x="91" y="18"/>
                    </a:cubicBezTo>
                    <a:cubicBezTo>
                      <a:pt x="91" y="18"/>
                      <a:pt x="92" y="18"/>
                      <a:pt x="92" y="18"/>
                    </a:cubicBezTo>
                    <a:cubicBezTo>
                      <a:pt x="92" y="18"/>
                      <a:pt x="92" y="18"/>
                      <a:pt x="92" y="18"/>
                    </a:cubicBezTo>
                    <a:close/>
                    <a:moveTo>
                      <a:pt x="95" y="20"/>
                    </a:moveTo>
                    <a:cubicBezTo>
                      <a:pt x="95" y="20"/>
                      <a:pt x="95" y="18"/>
                      <a:pt x="95" y="17"/>
                    </a:cubicBezTo>
                    <a:cubicBezTo>
                      <a:pt x="96" y="17"/>
                      <a:pt x="97" y="17"/>
                      <a:pt x="97" y="18"/>
                    </a:cubicBezTo>
                    <a:cubicBezTo>
                      <a:pt x="97" y="19"/>
                      <a:pt x="94" y="18"/>
                      <a:pt x="95" y="19"/>
                    </a:cubicBezTo>
                    <a:cubicBezTo>
                      <a:pt x="96" y="19"/>
                      <a:pt x="96" y="19"/>
                      <a:pt x="96" y="19"/>
                    </a:cubicBezTo>
                    <a:cubicBezTo>
                      <a:pt x="96" y="20"/>
                      <a:pt x="96" y="20"/>
                      <a:pt x="95" y="20"/>
                    </a:cubicBezTo>
                    <a:close/>
                    <a:moveTo>
                      <a:pt x="97" y="20"/>
                    </a:moveTo>
                    <a:cubicBezTo>
                      <a:pt x="96" y="20"/>
                      <a:pt x="97" y="20"/>
                      <a:pt x="97" y="19"/>
                    </a:cubicBezTo>
                    <a:cubicBezTo>
                      <a:pt x="97" y="20"/>
                      <a:pt x="97" y="20"/>
                      <a:pt x="97" y="20"/>
                    </a:cubicBezTo>
                    <a:cubicBezTo>
                      <a:pt x="97" y="20"/>
                      <a:pt x="97" y="20"/>
                      <a:pt x="97" y="20"/>
                    </a:cubicBezTo>
                    <a:close/>
                    <a:moveTo>
                      <a:pt x="98" y="21"/>
                    </a:moveTo>
                    <a:cubicBezTo>
                      <a:pt x="98" y="21"/>
                      <a:pt x="98" y="21"/>
                      <a:pt x="98" y="21"/>
                    </a:cubicBezTo>
                    <a:cubicBezTo>
                      <a:pt x="99" y="21"/>
                      <a:pt x="99" y="21"/>
                      <a:pt x="99" y="21"/>
                    </a:cubicBezTo>
                    <a:cubicBezTo>
                      <a:pt x="98" y="21"/>
                      <a:pt x="98" y="21"/>
                      <a:pt x="98" y="21"/>
                    </a:cubicBezTo>
                    <a:close/>
                    <a:moveTo>
                      <a:pt x="103" y="17"/>
                    </a:moveTo>
                    <a:cubicBezTo>
                      <a:pt x="102" y="17"/>
                      <a:pt x="102" y="16"/>
                      <a:pt x="101" y="15"/>
                    </a:cubicBezTo>
                    <a:cubicBezTo>
                      <a:pt x="102" y="15"/>
                      <a:pt x="103" y="14"/>
                      <a:pt x="105" y="15"/>
                    </a:cubicBezTo>
                    <a:cubicBezTo>
                      <a:pt x="105" y="15"/>
                      <a:pt x="105" y="15"/>
                      <a:pt x="105" y="15"/>
                    </a:cubicBezTo>
                    <a:cubicBezTo>
                      <a:pt x="105" y="16"/>
                      <a:pt x="104" y="17"/>
                      <a:pt x="103" y="17"/>
                    </a:cubicBezTo>
                    <a:close/>
                    <a:moveTo>
                      <a:pt x="107" y="22"/>
                    </a:moveTo>
                    <a:cubicBezTo>
                      <a:pt x="107" y="22"/>
                      <a:pt x="107" y="22"/>
                      <a:pt x="107" y="22"/>
                    </a:cubicBezTo>
                    <a:cubicBezTo>
                      <a:pt x="107" y="22"/>
                      <a:pt x="107" y="22"/>
                      <a:pt x="107" y="22"/>
                    </a:cubicBezTo>
                    <a:cubicBezTo>
                      <a:pt x="107" y="22"/>
                      <a:pt x="107" y="22"/>
                      <a:pt x="107" y="22"/>
                    </a:cubicBezTo>
                    <a:close/>
                    <a:moveTo>
                      <a:pt x="108" y="17"/>
                    </a:moveTo>
                    <a:cubicBezTo>
                      <a:pt x="108" y="16"/>
                      <a:pt x="108" y="17"/>
                      <a:pt x="109" y="16"/>
                    </a:cubicBezTo>
                    <a:cubicBezTo>
                      <a:pt x="108" y="16"/>
                      <a:pt x="108" y="16"/>
                      <a:pt x="108" y="15"/>
                    </a:cubicBezTo>
                    <a:cubicBezTo>
                      <a:pt x="108" y="15"/>
                      <a:pt x="108" y="15"/>
                      <a:pt x="108" y="15"/>
                    </a:cubicBezTo>
                    <a:cubicBezTo>
                      <a:pt x="108" y="14"/>
                      <a:pt x="109" y="15"/>
                      <a:pt x="109" y="15"/>
                    </a:cubicBezTo>
                    <a:cubicBezTo>
                      <a:pt x="109" y="16"/>
                      <a:pt x="109" y="17"/>
                      <a:pt x="108" y="17"/>
                    </a:cubicBezTo>
                    <a:close/>
                    <a:moveTo>
                      <a:pt x="111" y="8"/>
                    </a:moveTo>
                    <a:cubicBezTo>
                      <a:pt x="111" y="8"/>
                      <a:pt x="111" y="8"/>
                      <a:pt x="111" y="8"/>
                    </a:cubicBezTo>
                    <a:cubicBezTo>
                      <a:pt x="111" y="8"/>
                      <a:pt x="111" y="8"/>
                      <a:pt x="111" y="8"/>
                    </a:cubicBezTo>
                    <a:cubicBezTo>
                      <a:pt x="111" y="8"/>
                      <a:pt x="111" y="8"/>
                      <a:pt x="111" y="8"/>
                    </a:cubicBezTo>
                    <a:cubicBezTo>
                      <a:pt x="111" y="8"/>
                      <a:pt x="111" y="8"/>
                      <a:pt x="111" y="8"/>
                    </a:cubicBezTo>
                    <a:close/>
                    <a:moveTo>
                      <a:pt x="96" y="8"/>
                    </a:moveTo>
                    <a:cubicBezTo>
                      <a:pt x="96" y="8"/>
                      <a:pt x="96" y="8"/>
                      <a:pt x="96" y="8"/>
                    </a:cubicBezTo>
                    <a:cubicBezTo>
                      <a:pt x="96" y="8"/>
                      <a:pt x="97" y="8"/>
                      <a:pt x="97" y="8"/>
                    </a:cubicBezTo>
                    <a:cubicBezTo>
                      <a:pt x="97" y="9"/>
                      <a:pt x="97" y="9"/>
                      <a:pt x="97" y="10"/>
                    </a:cubicBezTo>
                    <a:cubicBezTo>
                      <a:pt x="97" y="10"/>
                      <a:pt x="99" y="10"/>
                      <a:pt x="99" y="11"/>
                    </a:cubicBezTo>
                    <a:cubicBezTo>
                      <a:pt x="99" y="12"/>
                      <a:pt x="97" y="11"/>
                      <a:pt x="96" y="12"/>
                    </a:cubicBezTo>
                    <a:cubicBezTo>
                      <a:pt x="96" y="13"/>
                      <a:pt x="97" y="13"/>
                      <a:pt x="98" y="13"/>
                    </a:cubicBezTo>
                    <a:cubicBezTo>
                      <a:pt x="98" y="13"/>
                      <a:pt x="98" y="13"/>
                      <a:pt x="97" y="13"/>
                    </a:cubicBezTo>
                    <a:cubicBezTo>
                      <a:pt x="97" y="13"/>
                      <a:pt x="97" y="13"/>
                      <a:pt x="97" y="13"/>
                    </a:cubicBezTo>
                    <a:cubicBezTo>
                      <a:pt x="97" y="13"/>
                      <a:pt x="96" y="14"/>
                      <a:pt x="96" y="13"/>
                    </a:cubicBezTo>
                    <a:cubicBezTo>
                      <a:pt x="95" y="12"/>
                      <a:pt x="96" y="11"/>
                      <a:pt x="96" y="10"/>
                    </a:cubicBezTo>
                    <a:cubicBezTo>
                      <a:pt x="96" y="9"/>
                      <a:pt x="96" y="9"/>
                      <a:pt x="96" y="8"/>
                    </a:cubicBezTo>
                    <a:close/>
                    <a:moveTo>
                      <a:pt x="94" y="4"/>
                    </a:moveTo>
                    <a:cubicBezTo>
                      <a:pt x="94" y="4"/>
                      <a:pt x="94" y="4"/>
                      <a:pt x="94" y="4"/>
                    </a:cubicBezTo>
                    <a:cubicBezTo>
                      <a:pt x="94" y="4"/>
                      <a:pt x="94" y="4"/>
                      <a:pt x="94" y="4"/>
                    </a:cubicBezTo>
                    <a:cubicBezTo>
                      <a:pt x="94" y="4"/>
                      <a:pt x="94" y="4"/>
                      <a:pt x="94" y="4"/>
                    </a:cubicBezTo>
                    <a:close/>
                    <a:moveTo>
                      <a:pt x="82" y="9"/>
                    </a:moveTo>
                    <a:cubicBezTo>
                      <a:pt x="82" y="9"/>
                      <a:pt x="82" y="8"/>
                      <a:pt x="82" y="8"/>
                    </a:cubicBezTo>
                    <a:cubicBezTo>
                      <a:pt x="82" y="8"/>
                      <a:pt x="83" y="8"/>
                      <a:pt x="83" y="8"/>
                    </a:cubicBezTo>
                    <a:cubicBezTo>
                      <a:pt x="83" y="8"/>
                      <a:pt x="83" y="9"/>
                      <a:pt x="83" y="9"/>
                    </a:cubicBezTo>
                    <a:cubicBezTo>
                      <a:pt x="83" y="9"/>
                      <a:pt x="83" y="9"/>
                      <a:pt x="82" y="9"/>
                    </a:cubicBezTo>
                    <a:cubicBezTo>
                      <a:pt x="83" y="9"/>
                      <a:pt x="83" y="9"/>
                      <a:pt x="83" y="9"/>
                    </a:cubicBezTo>
                    <a:cubicBezTo>
                      <a:pt x="83" y="10"/>
                      <a:pt x="83" y="10"/>
                      <a:pt x="83" y="10"/>
                    </a:cubicBezTo>
                    <a:cubicBezTo>
                      <a:pt x="84" y="11"/>
                      <a:pt x="86" y="11"/>
                      <a:pt x="88" y="10"/>
                    </a:cubicBezTo>
                    <a:cubicBezTo>
                      <a:pt x="88" y="11"/>
                      <a:pt x="88" y="12"/>
                      <a:pt x="88" y="13"/>
                    </a:cubicBezTo>
                    <a:cubicBezTo>
                      <a:pt x="88" y="13"/>
                      <a:pt x="88" y="13"/>
                      <a:pt x="89" y="13"/>
                    </a:cubicBezTo>
                    <a:cubicBezTo>
                      <a:pt x="89" y="14"/>
                      <a:pt x="90" y="14"/>
                      <a:pt x="90" y="15"/>
                    </a:cubicBezTo>
                    <a:cubicBezTo>
                      <a:pt x="90" y="15"/>
                      <a:pt x="90" y="15"/>
                      <a:pt x="90" y="15"/>
                    </a:cubicBezTo>
                    <a:cubicBezTo>
                      <a:pt x="89" y="16"/>
                      <a:pt x="88" y="15"/>
                      <a:pt x="87" y="15"/>
                    </a:cubicBezTo>
                    <a:cubicBezTo>
                      <a:pt x="87" y="15"/>
                      <a:pt x="87" y="15"/>
                      <a:pt x="87" y="14"/>
                    </a:cubicBezTo>
                    <a:cubicBezTo>
                      <a:pt x="87" y="15"/>
                      <a:pt x="88" y="15"/>
                      <a:pt x="88" y="15"/>
                    </a:cubicBezTo>
                    <a:cubicBezTo>
                      <a:pt x="88" y="14"/>
                      <a:pt x="87" y="13"/>
                      <a:pt x="87" y="12"/>
                    </a:cubicBezTo>
                    <a:cubicBezTo>
                      <a:pt x="86" y="12"/>
                      <a:pt x="85" y="12"/>
                      <a:pt x="85" y="12"/>
                    </a:cubicBezTo>
                    <a:cubicBezTo>
                      <a:pt x="85" y="11"/>
                      <a:pt x="85" y="11"/>
                      <a:pt x="85" y="11"/>
                    </a:cubicBezTo>
                    <a:cubicBezTo>
                      <a:pt x="84" y="11"/>
                      <a:pt x="84" y="11"/>
                      <a:pt x="84" y="11"/>
                    </a:cubicBezTo>
                    <a:cubicBezTo>
                      <a:pt x="83" y="11"/>
                      <a:pt x="83" y="11"/>
                      <a:pt x="83" y="11"/>
                    </a:cubicBezTo>
                    <a:cubicBezTo>
                      <a:pt x="83" y="11"/>
                      <a:pt x="82" y="11"/>
                      <a:pt x="82" y="10"/>
                    </a:cubicBezTo>
                    <a:cubicBezTo>
                      <a:pt x="82" y="10"/>
                      <a:pt x="82" y="10"/>
                      <a:pt x="82" y="10"/>
                    </a:cubicBezTo>
                    <a:cubicBezTo>
                      <a:pt x="82" y="10"/>
                      <a:pt x="82" y="10"/>
                      <a:pt x="82" y="10"/>
                    </a:cubicBezTo>
                    <a:cubicBezTo>
                      <a:pt x="82" y="9"/>
                      <a:pt x="82" y="9"/>
                      <a:pt x="81" y="9"/>
                    </a:cubicBezTo>
                    <a:cubicBezTo>
                      <a:pt x="81" y="9"/>
                      <a:pt x="81" y="9"/>
                      <a:pt x="80" y="9"/>
                    </a:cubicBezTo>
                    <a:cubicBezTo>
                      <a:pt x="80" y="9"/>
                      <a:pt x="80" y="9"/>
                      <a:pt x="80" y="9"/>
                    </a:cubicBezTo>
                    <a:cubicBezTo>
                      <a:pt x="80" y="9"/>
                      <a:pt x="81" y="7"/>
                      <a:pt x="82" y="9"/>
                    </a:cubicBezTo>
                    <a:close/>
                    <a:moveTo>
                      <a:pt x="64" y="15"/>
                    </a:moveTo>
                    <a:cubicBezTo>
                      <a:pt x="64" y="15"/>
                      <a:pt x="64" y="15"/>
                      <a:pt x="64" y="15"/>
                    </a:cubicBezTo>
                    <a:cubicBezTo>
                      <a:pt x="64" y="14"/>
                      <a:pt x="64" y="14"/>
                      <a:pt x="64" y="14"/>
                    </a:cubicBezTo>
                    <a:cubicBezTo>
                      <a:pt x="64" y="13"/>
                      <a:pt x="65" y="14"/>
                      <a:pt x="65" y="14"/>
                    </a:cubicBezTo>
                    <a:cubicBezTo>
                      <a:pt x="66" y="14"/>
                      <a:pt x="66" y="14"/>
                      <a:pt x="66" y="14"/>
                    </a:cubicBezTo>
                    <a:cubicBezTo>
                      <a:pt x="66" y="15"/>
                      <a:pt x="66" y="15"/>
                      <a:pt x="66" y="15"/>
                    </a:cubicBezTo>
                    <a:cubicBezTo>
                      <a:pt x="65" y="16"/>
                      <a:pt x="64" y="15"/>
                      <a:pt x="64" y="15"/>
                    </a:cubicBezTo>
                    <a:close/>
                    <a:moveTo>
                      <a:pt x="67" y="6"/>
                    </a:moveTo>
                    <a:cubicBezTo>
                      <a:pt x="67" y="6"/>
                      <a:pt x="68" y="7"/>
                      <a:pt x="68" y="7"/>
                    </a:cubicBezTo>
                    <a:cubicBezTo>
                      <a:pt x="68" y="7"/>
                      <a:pt x="68" y="7"/>
                      <a:pt x="68" y="7"/>
                    </a:cubicBezTo>
                    <a:cubicBezTo>
                      <a:pt x="67" y="7"/>
                      <a:pt x="67" y="7"/>
                      <a:pt x="67" y="7"/>
                    </a:cubicBezTo>
                    <a:cubicBezTo>
                      <a:pt x="67" y="7"/>
                      <a:pt x="67" y="7"/>
                      <a:pt x="67" y="7"/>
                    </a:cubicBezTo>
                    <a:cubicBezTo>
                      <a:pt x="67" y="7"/>
                      <a:pt x="66" y="6"/>
                      <a:pt x="66" y="5"/>
                    </a:cubicBezTo>
                    <a:cubicBezTo>
                      <a:pt x="66" y="5"/>
                      <a:pt x="66" y="5"/>
                      <a:pt x="66" y="5"/>
                    </a:cubicBezTo>
                    <a:cubicBezTo>
                      <a:pt x="67" y="5"/>
                      <a:pt x="67" y="5"/>
                      <a:pt x="67" y="5"/>
                    </a:cubicBezTo>
                    <a:cubicBezTo>
                      <a:pt x="67" y="5"/>
                      <a:pt x="67" y="6"/>
                      <a:pt x="67" y="6"/>
                    </a:cubicBezTo>
                    <a:close/>
                    <a:moveTo>
                      <a:pt x="67" y="8"/>
                    </a:moveTo>
                    <a:cubicBezTo>
                      <a:pt x="67" y="8"/>
                      <a:pt x="67" y="8"/>
                      <a:pt x="67" y="8"/>
                    </a:cubicBezTo>
                    <a:cubicBezTo>
                      <a:pt x="67" y="8"/>
                      <a:pt x="67" y="8"/>
                      <a:pt x="67" y="8"/>
                    </a:cubicBezTo>
                    <a:close/>
                    <a:moveTo>
                      <a:pt x="68" y="15"/>
                    </a:moveTo>
                    <a:cubicBezTo>
                      <a:pt x="68" y="15"/>
                      <a:pt x="68" y="15"/>
                      <a:pt x="68" y="15"/>
                    </a:cubicBezTo>
                    <a:cubicBezTo>
                      <a:pt x="68" y="15"/>
                      <a:pt x="68" y="15"/>
                      <a:pt x="68" y="15"/>
                    </a:cubicBezTo>
                    <a:cubicBezTo>
                      <a:pt x="68" y="15"/>
                      <a:pt x="68" y="15"/>
                      <a:pt x="68" y="15"/>
                    </a:cubicBezTo>
                    <a:close/>
                    <a:moveTo>
                      <a:pt x="66" y="16"/>
                    </a:moveTo>
                    <a:cubicBezTo>
                      <a:pt x="67" y="16"/>
                      <a:pt x="67" y="16"/>
                      <a:pt x="67" y="15"/>
                    </a:cubicBezTo>
                    <a:cubicBezTo>
                      <a:pt x="67" y="15"/>
                      <a:pt x="67" y="15"/>
                      <a:pt x="67" y="15"/>
                    </a:cubicBezTo>
                    <a:cubicBezTo>
                      <a:pt x="67" y="15"/>
                      <a:pt x="67" y="15"/>
                      <a:pt x="67" y="15"/>
                    </a:cubicBezTo>
                    <a:cubicBezTo>
                      <a:pt x="67" y="16"/>
                      <a:pt x="67" y="16"/>
                      <a:pt x="66" y="16"/>
                    </a:cubicBezTo>
                    <a:close/>
                    <a:moveTo>
                      <a:pt x="68" y="11"/>
                    </a:moveTo>
                    <a:cubicBezTo>
                      <a:pt x="68" y="11"/>
                      <a:pt x="68" y="11"/>
                      <a:pt x="68" y="11"/>
                    </a:cubicBezTo>
                    <a:cubicBezTo>
                      <a:pt x="68" y="12"/>
                      <a:pt x="68" y="12"/>
                      <a:pt x="67" y="12"/>
                    </a:cubicBezTo>
                    <a:cubicBezTo>
                      <a:pt x="67" y="12"/>
                      <a:pt x="67" y="13"/>
                      <a:pt x="67" y="13"/>
                    </a:cubicBezTo>
                    <a:cubicBezTo>
                      <a:pt x="66" y="12"/>
                      <a:pt x="65" y="12"/>
                      <a:pt x="64" y="12"/>
                    </a:cubicBezTo>
                    <a:cubicBezTo>
                      <a:pt x="64" y="12"/>
                      <a:pt x="65" y="11"/>
                      <a:pt x="65" y="11"/>
                    </a:cubicBezTo>
                    <a:cubicBezTo>
                      <a:pt x="65" y="11"/>
                      <a:pt x="66" y="11"/>
                      <a:pt x="68" y="11"/>
                    </a:cubicBezTo>
                    <a:close/>
                    <a:moveTo>
                      <a:pt x="48" y="14"/>
                    </a:moveTo>
                    <a:cubicBezTo>
                      <a:pt x="48" y="14"/>
                      <a:pt x="48" y="14"/>
                      <a:pt x="48" y="14"/>
                    </a:cubicBezTo>
                    <a:cubicBezTo>
                      <a:pt x="47" y="13"/>
                      <a:pt x="47" y="13"/>
                      <a:pt x="47" y="14"/>
                    </a:cubicBezTo>
                    <a:cubicBezTo>
                      <a:pt x="47" y="13"/>
                      <a:pt x="47" y="13"/>
                      <a:pt x="47" y="13"/>
                    </a:cubicBezTo>
                    <a:cubicBezTo>
                      <a:pt x="48" y="13"/>
                      <a:pt x="48" y="13"/>
                      <a:pt x="48" y="14"/>
                    </a:cubicBezTo>
                    <a:close/>
                    <a:moveTo>
                      <a:pt x="45" y="15"/>
                    </a:moveTo>
                    <a:cubicBezTo>
                      <a:pt x="46" y="14"/>
                      <a:pt x="46" y="14"/>
                      <a:pt x="47" y="15"/>
                    </a:cubicBezTo>
                    <a:cubicBezTo>
                      <a:pt x="47" y="15"/>
                      <a:pt x="47" y="15"/>
                      <a:pt x="47" y="15"/>
                    </a:cubicBezTo>
                    <a:cubicBezTo>
                      <a:pt x="47" y="15"/>
                      <a:pt x="47" y="15"/>
                      <a:pt x="47" y="15"/>
                    </a:cubicBezTo>
                    <a:cubicBezTo>
                      <a:pt x="47" y="15"/>
                      <a:pt x="47" y="16"/>
                      <a:pt x="48" y="16"/>
                    </a:cubicBezTo>
                    <a:cubicBezTo>
                      <a:pt x="48" y="16"/>
                      <a:pt x="48" y="16"/>
                      <a:pt x="48" y="16"/>
                    </a:cubicBezTo>
                    <a:cubicBezTo>
                      <a:pt x="47" y="17"/>
                      <a:pt x="45" y="16"/>
                      <a:pt x="45" y="15"/>
                    </a:cubicBezTo>
                    <a:close/>
                    <a:moveTo>
                      <a:pt x="50" y="10"/>
                    </a:moveTo>
                    <a:cubicBezTo>
                      <a:pt x="50" y="9"/>
                      <a:pt x="50" y="9"/>
                      <a:pt x="51" y="8"/>
                    </a:cubicBezTo>
                    <a:cubicBezTo>
                      <a:pt x="51" y="9"/>
                      <a:pt x="51" y="9"/>
                      <a:pt x="52" y="9"/>
                    </a:cubicBezTo>
                    <a:cubicBezTo>
                      <a:pt x="52" y="8"/>
                      <a:pt x="52" y="8"/>
                      <a:pt x="53" y="8"/>
                    </a:cubicBezTo>
                    <a:cubicBezTo>
                      <a:pt x="53" y="9"/>
                      <a:pt x="52" y="9"/>
                      <a:pt x="51" y="10"/>
                    </a:cubicBezTo>
                    <a:cubicBezTo>
                      <a:pt x="52" y="10"/>
                      <a:pt x="52" y="10"/>
                      <a:pt x="52" y="11"/>
                    </a:cubicBezTo>
                    <a:cubicBezTo>
                      <a:pt x="51" y="11"/>
                      <a:pt x="51" y="11"/>
                      <a:pt x="50" y="12"/>
                    </a:cubicBezTo>
                    <a:cubicBezTo>
                      <a:pt x="49" y="12"/>
                      <a:pt x="48" y="12"/>
                      <a:pt x="48" y="12"/>
                    </a:cubicBezTo>
                    <a:cubicBezTo>
                      <a:pt x="48" y="11"/>
                      <a:pt x="49" y="10"/>
                      <a:pt x="50" y="10"/>
                    </a:cubicBezTo>
                    <a:close/>
                    <a:moveTo>
                      <a:pt x="7" y="15"/>
                    </a:moveTo>
                    <a:cubicBezTo>
                      <a:pt x="7" y="15"/>
                      <a:pt x="6" y="14"/>
                      <a:pt x="6" y="14"/>
                    </a:cubicBezTo>
                    <a:cubicBezTo>
                      <a:pt x="6" y="14"/>
                      <a:pt x="7" y="13"/>
                      <a:pt x="8" y="14"/>
                    </a:cubicBezTo>
                    <a:cubicBezTo>
                      <a:pt x="8" y="14"/>
                      <a:pt x="8" y="14"/>
                      <a:pt x="7" y="15"/>
                    </a:cubicBezTo>
                    <a:close/>
                    <a:moveTo>
                      <a:pt x="9" y="12"/>
                    </a:moveTo>
                    <a:cubicBezTo>
                      <a:pt x="9" y="12"/>
                      <a:pt x="9" y="12"/>
                      <a:pt x="9" y="12"/>
                    </a:cubicBezTo>
                    <a:cubicBezTo>
                      <a:pt x="9" y="12"/>
                      <a:pt x="9" y="12"/>
                      <a:pt x="9" y="12"/>
                    </a:cubicBezTo>
                    <a:cubicBezTo>
                      <a:pt x="9" y="12"/>
                      <a:pt x="9" y="12"/>
                      <a:pt x="9" y="12"/>
                    </a:cubicBezTo>
                    <a:close/>
                    <a:moveTo>
                      <a:pt x="24" y="13"/>
                    </a:moveTo>
                    <a:cubicBezTo>
                      <a:pt x="24" y="13"/>
                      <a:pt x="24" y="13"/>
                      <a:pt x="24" y="13"/>
                    </a:cubicBezTo>
                    <a:cubicBezTo>
                      <a:pt x="24" y="12"/>
                      <a:pt x="24" y="12"/>
                      <a:pt x="24" y="12"/>
                    </a:cubicBezTo>
                    <a:cubicBezTo>
                      <a:pt x="24" y="12"/>
                      <a:pt x="24" y="12"/>
                      <a:pt x="25" y="12"/>
                    </a:cubicBezTo>
                    <a:cubicBezTo>
                      <a:pt x="25" y="12"/>
                      <a:pt x="25" y="12"/>
                      <a:pt x="24" y="12"/>
                    </a:cubicBezTo>
                    <a:cubicBezTo>
                      <a:pt x="24" y="12"/>
                      <a:pt x="24" y="13"/>
                      <a:pt x="24" y="13"/>
                    </a:cubicBezTo>
                    <a:close/>
                    <a:moveTo>
                      <a:pt x="24" y="11"/>
                    </a:moveTo>
                    <a:cubicBezTo>
                      <a:pt x="24" y="11"/>
                      <a:pt x="24" y="11"/>
                      <a:pt x="24" y="11"/>
                    </a:cubicBezTo>
                    <a:cubicBezTo>
                      <a:pt x="24" y="11"/>
                      <a:pt x="24" y="11"/>
                      <a:pt x="24" y="11"/>
                    </a:cubicBezTo>
                    <a:close/>
                    <a:moveTo>
                      <a:pt x="33" y="18"/>
                    </a:moveTo>
                    <a:cubicBezTo>
                      <a:pt x="33" y="18"/>
                      <a:pt x="33" y="17"/>
                      <a:pt x="33" y="17"/>
                    </a:cubicBezTo>
                    <a:cubicBezTo>
                      <a:pt x="34" y="17"/>
                      <a:pt x="34" y="17"/>
                      <a:pt x="34" y="17"/>
                    </a:cubicBezTo>
                    <a:cubicBezTo>
                      <a:pt x="34" y="18"/>
                      <a:pt x="33" y="18"/>
                      <a:pt x="33" y="18"/>
                    </a:cubicBezTo>
                    <a:close/>
                    <a:moveTo>
                      <a:pt x="36" y="11"/>
                    </a:moveTo>
                    <a:cubicBezTo>
                      <a:pt x="37" y="11"/>
                      <a:pt x="37" y="10"/>
                      <a:pt x="37" y="10"/>
                    </a:cubicBezTo>
                    <a:cubicBezTo>
                      <a:pt x="37" y="11"/>
                      <a:pt x="37" y="11"/>
                      <a:pt x="36" y="11"/>
                    </a:cubicBezTo>
                    <a:close/>
                    <a:moveTo>
                      <a:pt x="42" y="18"/>
                    </a:moveTo>
                    <a:cubicBezTo>
                      <a:pt x="42" y="19"/>
                      <a:pt x="40" y="18"/>
                      <a:pt x="39" y="18"/>
                    </a:cubicBezTo>
                    <a:cubicBezTo>
                      <a:pt x="40" y="16"/>
                      <a:pt x="41" y="18"/>
                      <a:pt x="42" y="18"/>
                    </a:cubicBezTo>
                    <a:close/>
                    <a:moveTo>
                      <a:pt x="35" y="12"/>
                    </a:moveTo>
                    <a:cubicBezTo>
                      <a:pt x="35" y="12"/>
                      <a:pt x="35" y="12"/>
                      <a:pt x="35" y="12"/>
                    </a:cubicBezTo>
                    <a:cubicBezTo>
                      <a:pt x="36" y="13"/>
                      <a:pt x="36" y="13"/>
                      <a:pt x="35" y="13"/>
                    </a:cubicBezTo>
                    <a:cubicBezTo>
                      <a:pt x="35" y="12"/>
                      <a:pt x="35" y="12"/>
                      <a:pt x="35" y="12"/>
                    </a:cubicBezTo>
                    <a:cubicBezTo>
                      <a:pt x="35" y="12"/>
                      <a:pt x="35" y="12"/>
                      <a:pt x="35" y="12"/>
                    </a:cubicBezTo>
                    <a:close/>
                    <a:moveTo>
                      <a:pt x="31" y="7"/>
                    </a:moveTo>
                    <a:cubicBezTo>
                      <a:pt x="31" y="8"/>
                      <a:pt x="31" y="8"/>
                      <a:pt x="31" y="8"/>
                    </a:cubicBezTo>
                    <a:cubicBezTo>
                      <a:pt x="31" y="8"/>
                      <a:pt x="30" y="8"/>
                      <a:pt x="30" y="7"/>
                    </a:cubicBezTo>
                    <a:cubicBezTo>
                      <a:pt x="30" y="7"/>
                      <a:pt x="31" y="7"/>
                      <a:pt x="31" y="7"/>
                    </a:cubicBezTo>
                    <a:close/>
                    <a:moveTo>
                      <a:pt x="28" y="10"/>
                    </a:moveTo>
                    <a:cubicBezTo>
                      <a:pt x="30" y="9"/>
                      <a:pt x="29" y="11"/>
                      <a:pt x="30" y="11"/>
                    </a:cubicBezTo>
                    <a:cubicBezTo>
                      <a:pt x="32" y="12"/>
                      <a:pt x="34" y="12"/>
                      <a:pt x="34" y="15"/>
                    </a:cubicBezTo>
                    <a:cubicBezTo>
                      <a:pt x="33" y="14"/>
                      <a:pt x="31" y="14"/>
                      <a:pt x="31" y="15"/>
                    </a:cubicBezTo>
                    <a:cubicBezTo>
                      <a:pt x="30" y="15"/>
                      <a:pt x="30" y="15"/>
                      <a:pt x="29" y="15"/>
                    </a:cubicBezTo>
                    <a:cubicBezTo>
                      <a:pt x="30" y="15"/>
                      <a:pt x="30" y="15"/>
                      <a:pt x="30" y="15"/>
                    </a:cubicBezTo>
                    <a:cubicBezTo>
                      <a:pt x="29" y="14"/>
                      <a:pt x="29" y="14"/>
                      <a:pt x="28" y="14"/>
                    </a:cubicBezTo>
                    <a:cubicBezTo>
                      <a:pt x="28" y="13"/>
                      <a:pt x="28" y="12"/>
                      <a:pt x="28" y="11"/>
                    </a:cubicBezTo>
                    <a:cubicBezTo>
                      <a:pt x="28" y="11"/>
                      <a:pt x="27" y="12"/>
                      <a:pt x="27" y="12"/>
                    </a:cubicBezTo>
                    <a:cubicBezTo>
                      <a:pt x="27" y="12"/>
                      <a:pt x="27" y="11"/>
                      <a:pt x="27" y="11"/>
                    </a:cubicBezTo>
                    <a:cubicBezTo>
                      <a:pt x="28" y="11"/>
                      <a:pt x="28" y="11"/>
                      <a:pt x="28" y="10"/>
                    </a:cubicBezTo>
                    <a:close/>
                    <a:moveTo>
                      <a:pt x="20" y="12"/>
                    </a:moveTo>
                    <a:cubicBezTo>
                      <a:pt x="21" y="11"/>
                      <a:pt x="21" y="11"/>
                      <a:pt x="21" y="10"/>
                    </a:cubicBezTo>
                    <a:cubicBezTo>
                      <a:pt x="23" y="11"/>
                      <a:pt x="22" y="11"/>
                      <a:pt x="22" y="12"/>
                    </a:cubicBezTo>
                    <a:cubicBezTo>
                      <a:pt x="22" y="13"/>
                      <a:pt x="21" y="13"/>
                      <a:pt x="21" y="14"/>
                    </a:cubicBezTo>
                    <a:cubicBezTo>
                      <a:pt x="21" y="14"/>
                      <a:pt x="21" y="14"/>
                      <a:pt x="21" y="14"/>
                    </a:cubicBezTo>
                    <a:cubicBezTo>
                      <a:pt x="20" y="14"/>
                      <a:pt x="20" y="14"/>
                      <a:pt x="19" y="14"/>
                    </a:cubicBezTo>
                    <a:cubicBezTo>
                      <a:pt x="18" y="15"/>
                      <a:pt x="20" y="15"/>
                      <a:pt x="21" y="15"/>
                    </a:cubicBezTo>
                    <a:cubicBezTo>
                      <a:pt x="21" y="15"/>
                      <a:pt x="21" y="15"/>
                      <a:pt x="21" y="15"/>
                    </a:cubicBezTo>
                    <a:cubicBezTo>
                      <a:pt x="19" y="16"/>
                      <a:pt x="19" y="15"/>
                      <a:pt x="17" y="15"/>
                    </a:cubicBezTo>
                    <a:cubicBezTo>
                      <a:pt x="17" y="15"/>
                      <a:pt x="17" y="15"/>
                      <a:pt x="17" y="14"/>
                    </a:cubicBezTo>
                    <a:cubicBezTo>
                      <a:pt x="18" y="14"/>
                      <a:pt x="18" y="13"/>
                      <a:pt x="19" y="13"/>
                    </a:cubicBezTo>
                    <a:cubicBezTo>
                      <a:pt x="19" y="12"/>
                      <a:pt x="19" y="12"/>
                      <a:pt x="19" y="12"/>
                    </a:cubicBezTo>
                    <a:cubicBezTo>
                      <a:pt x="19" y="12"/>
                      <a:pt x="19" y="12"/>
                      <a:pt x="19" y="12"/>
                    </a:cubicBezTo>
                    <a:cubicBezTo>
                      <a:pt x="19" y="12"/>
                      <a:pt x="20" y="12"/>
                      <a:pt x="20" y="12"/>
                    </a:cubicBezTo>
                    <a:close/>
                    <a:moveTo>
                      <a:pt x="17" y="9"/>
                    </a:moveTo>
                    <a:cubicBezTo>
                      <a:pt x="17" y="9"/>
                      <a:pt x="17" y="9"/>
                      <a:pt x="17" y="9"/>
                    </a:cubicBezTo>
                    <a:cubicBezTo>
                      <a:pt x="17" y="10"/>
                      <a:pt x="17" y="10"/>
                      <a:pt x="16" y="11"/>
                    </a:cubicBezTo>
                    <a:cubicBezTo>
                      <a:pt x="16" y="10"/>
                      <a:pt x="16" y="10"/>
                      <a:pt x="16" y="10"/>
                    </a:cubicBezTo>
                    <a:cubicBezTo>
                      <a:pt x="16" y="10"/>
                      <a:pt x="17" y="10"/>
                      <a:pt x="17" y="9"/>
                    </a:cubicBezTo>
                    <a:close/>
                    <a:moveTo>
                      <a:pt x="12" y="9"/>
                    </a:moveTo>
                    <a:cubicBezTo>
                      <a:pt x="12" y="10"/>
                      <a:pt x="13" y="10"/>
                      <a:pt x="15" y="10"/>
                    </a:cubicBezTo>
                    <a:cubicBezTo>
                      <a:pt x="14" y="10"/>
                      <a:pt x="14" y="11"/>
                      <a:pt x="14" y="11"/>
                    </a:cubicBezTo>
                    <a:cubicBezTo>
                      <a:pt x="14" y="12"/>
                      <a:pt x="15" y="12"/>
                      <a:pt x="15" y="13"/>
                    </a:cubicBezTo>
                    <a:cubicBezTo>
                      <a:pt x="15" y="13"/>
                      <a:pt x="16" y="13"/>
                      <a:pt x="16" y="13"/>
                    </a:cubicBezTo>
                    <a:cubicBezTo>
                      <a:pt x="16" y="13"/>
                      <a:pt x="16" y="13"/>
                      <a:pt x="16" y="13"/>
                    </a:cubicBezTo>
                    <a:cubicBezTo>
                      <a:pt x="16" y="13"/>
                      <a:pt x="16" y="14"/>
                      <a:pt x="16" y="14"/>
                    </a:cubicBezTo>
                    <a:cubicBezTo>
                      <a:pt x="16" y="14"/>
                      <a:pt x="16" y="14"/>
                      <a:pt x="16" y="14"/>
                    </a:cubicBezTo>
                    <a:cubicBezTo>
                      <a:pt x="16" y="14"/>
                      <a:pt x="16" y="14"/>
                      <a:pt x="16" y="14"/>
                    </a:cubicBezTo>
                    <a:cubicBezTo>
                      <a:pt x="16" y="14"/>
                      <a:pt x="16" y="14"/>
                      <a:pt x="16" y="15"/>
                    </a:cubicBezTo>
                    <a:cubicBezTo>
                      <a:pt x="15" y="15"/>
                      <a:pt x="14" y="15"/>
                      <a:pt x="14" y="15"/>
                    </a:cubicBezTo>
                    <a:cubicBezTo>
                      <a:pt x="14" y="15"/>
                      <a:pt x="14" y="14"/>
                      <a:pt x="14" y="14"/>
                    </a:cubicBezTo>
                    <a:cubicBezTo>
                      <a:pt x="13" y="13"/>
                      <a:pt x="12" y="14"/>
                      <a:pt x="12" y="15"/>
                    </a:cubicBezTo>
                    <a:cubicBezTo>
                      <a:pt x="12" y="15"/>
                      <a:pt x="12" y="15"/>
                      <a:pt x="12" y="15"/>
                    </a:cubicBezTo>
                    <a:cubicBezTo>
                      <a:pt x="12" y="14"/>
                      <a:pt x="12" y="14"/>
                      <a:pt x="11" y="14"/>
                    </a:cubicBezTo>
                    <a:cubicBezTo>
                      <a:pt x="11" y="14"/>
                      <a:pt x="11" y="14"/>
                      <a:pt x="11" y="14"/>
                    </a:cubicBezTo>
                    <a:cubicBezTo>
                      <a:pt x="11" y="13"/>
                      <a:pt x="11" y="13"/>
                      <a:pt x="11" y="14"/>
                    </a:cubicBezTo>
                    <a:cubicBezTo>
                      <a:pt x="10" y="14"/>
                      <a:pt x="10" y="14"/>
                      <a:pt x="10" y="14"/>
                    </a:cubicBezTo>
                    <a:cubicBezTo>
                      <a:pt x="10" y="14"/>
                      <a:pt x="11" y="13"/>
                      <a:pt x="10" y="12"/>
                    </a:cubicBezTo>
                    <a:cubicBezTo>
                      <a:pt x="11" y="12"/>
                      <a:pt x="11" y="12"/>
                      <a:pt x="11" y="13"/>
                    </a:cubicBezTo>
                    <a:cubicBezTo>
                      <a:pt x="11" y="13"/>
                      <a:pt x="12" y="13"/>
                      <a:pt x="12" y="13"/>
                    </a:cubicBezTo>
                    <a:cubicBezTo>
                      <a:pt x="12" y="12"/>
                      <a:pt x="11" y="11"/>
                      <a:pt x="10" y="11"/>
                    </a:cubicBezTo>
                    <a:cubicBezTo>
                      <a:pt x="10" y="12"/>
                      <a:pt x="10" y="12"/>
                      <a:pt x="10" y="12"/>
                    </a:cubicBezTo>
                    <a:cubicBezTo>
                      <a:pt x="10" y="12"/>
                      <a:pt x="10" y="12"/>
                      <a:pt x="9" y="12"/>
                    </a:cubicBezTo>
                    <a:cubicBezTo>
                      <a:pt x="9" y="10"/>
                      <a:pt x="13" y="12"/>
                      <a:pt x="12" y="9"/>
                    </a:cubicBezTo>
                    <a:close/>
                    <a:moveTo>
                      <a:pt x="8" y="11"/>
                    </a:moveTo>
                    <a:cubicBezTo>
                      <a:pt x="8" y="11"/>
                      <a:pt x="8" y="11"/>
                      <a:pt x="8" y="11"/>
                    </a:cubicBezTo>
                    <a:cubicBezTo>
                      <a:pt x="8" y="12"/>
                      <a:pt x="7" y="13"/>
                      <a:pt x="6" y="13"/>
                    </a:cubicBezTo>
                    <a:cubicBezTo>
                      <a:pt x="6" y="13"/>
                      <a:pt x="6" y="13"/>
                      <a:pt x="6" y="13"/>
                    </a:cubicBezTo>
                    <a:cubicBezTo>
                      <a:pt x="6" y="13"/>
                      <a:pt x="6" y="12"/>
                      <a:pt x="6" y="12"/>
                    </a:cubicBezTo>
                    <a:cubicBezTo>
                      <a:pt x="7" y="12"/>
                      <a:pt x="8" y="12"/>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3198"/>
              <p:cNvSpPr>
                <a:spLocks noEditPoints="1"/>
              </p:cNvSpPr>
              <p:nvPr/>
            </p:nvSpPr>
            <p:spPr bwMode="auto">
              <a:xfrm>
                <a:off x="5551" y="2687"/>
                <a:ext cx="574" cy="55"/>
              </a:xfrm>
              <a:custGeom>
                <a:avLst/>
                <a:gdLst>
                  <a:gd name="T0" fmla="*/ 36 w 279"/>
                  <a:gd name="T1" fmla="*/ 22 h 27"/>
                  <a:gd name="T2" fmla="*/ 51 w 279"/>
                  <a:gd name="T3" fmla="*/ 18 h 27"/>
                  <a:gd name="T4" fmla="*/ 60 w 279"/>
                  <a:gd name="T5" fmla="*/ 19 h 27"/>
                  <a:gd name="T6" fmla="*/ 69 w 279"/>
                  <a:gd name="T7" fmla="*/ 20 h 27"/>
                  <a:gd name="T8" fmla="*/ 85 w 279"/>
                  <a:gd name="T9" fmla="*/ 20 h 27"/>
                  <a:gd name="T10" fmla="*/ 92 w 279"/>
                  <a:gd name="T11" fmla="*/ 20 h 27"/>
                  <a:gd name="T12" fmla="*/ 105 w 279"/>
                  <a:gd name="T13" fmla="*/ 20 h 27"/>
                  <a:gd name="T14" fmla="*/ 120 w 279"/>
                  <a:gd name="T15" fmla="*/ 17 h 27"/>
                  <a:gd name="T16" fmla="*/ 135 w 279"/>
                  <a:gd name="T17" fmla="*/ 18 h 27"/>
                  <a:gd name="T18" fmla="*/ 150 w 279"/>
                  <a:gd name="T19" fmla="*/ 21 h 27"/>
                  <a:gd name="T20" fmla="*/ 164 w 279"/>
                  <a:gd name="T21" fmla="*/ 21 h 27"/>
                  <a:gd name="T22" fmla="*/ 182 w 279"/>
                  <a:gd name="T23" fmla="*/ 20 h 27"/>
                  <a:gd name="T24" fmla="*/ 194 w 279"/>
                  <a:gd name="T25" fmla="*/ 20 h 27"/>
                  <a:gd name="T26" fmla="*/ 211 w 279"/>
                  <a:gd name="T27" fmla="*/ 21 h 27"/>
                  <a:gd name="T28" fmla="*/ 225 w 279"/>
                  <a:gd name="T29" fmla="*/ 18 h 27"/>
                  <a:gd name="T30" fmla="*/ 233 w 279"/>
                  <a:gd name="T31" fmla="*/ 18 h 27"/>
                  <a:gd name="T32" fmla="*/ 248 w 279"/>
                  <a:gd name="T33" fmla="*/ 25 h 27"/>
                  <a:gd name="T34" fmla="*/ 277 w 279"/>
                  <a:gd name="T35" fmla="*/ 20 h 27"/>
                  <a:gd name="T36" fmla="*/ 265 w 279"/>
                  <a:gd name="T37" fmla="*/ 16 h 27"/>
                  <a:gd name="T38" fmla="*/ 251 w 279"/>
                  <a:gd name="T39" fmla="*/ 6 h 27"/>
                  <a:gd name="T40" fmla="*/ 239 w 279"/>
                  <a:gd name="T41" fmla="*/ 5 h 27"/>
                  <a:gd name="T42" fmla="*/ 222 w 279"/>
                  <a:gd name="T43" fmla="*/ 3 h 27"/>
                  <a:gd name="T44" fmla="*/ 205 w 279"/>
                  <a:gd name="T45" fmla="*/ 6 h 27"/>
                  <a:gd name="T46" fmla="*/ 184 w 279"/>
                  <a:gd name="T47" fmla="*/ 4 h 27"/>
                  <a:gd name="T48" fmla="*/ 166 w 279"/>
                  <a:gd name="T49" fmla="*/ 2 h 27"/>
                  <a:gd name="T50" fmla="*/ 144 w 279"/>
                  <a:gd name="T51" fmla="*/ 4 h 27"/>
                  <a:gd name="T52" fmla="*/ 127 w 279"/>
                  <a:gd name="T53" fmla="*/ 2 h 27"/>
                  <a:gd name="T54" fmla="*/ 102 w 279"/>
                  <a:gd name="T55" fmla="*/ 3 h 27"/>
                  <a:gd name="T56" fmla="*/ 73 w 279"/>
                  <a:gd name="T57" fmla="*/ 2 h 27"/>
                  <a:gd name="T58" fmla="*/ 55 w 279"/>
                  <a:gd name="T59" fmla="*/ 3 h 27"/>
                  <a:gd name="T60" fmla="*/ 27 w 279"/>
                  <a:gd name="T61" fmla="*/ 7 h 27"/>
                  <a:gd name="T62" fmla="*/ 17 w 279"/>
                  <a:gd name="T63" fmla="*/ 18 h 27"/>
                  <a:gd name="T64" fmla="*/ 25 w 279"/>
                  <a:gd name="T65" fmla="*/ 13 h 27"/>
                  <a:gd name="T66" fmla="*/ 33 w 279"/>
                  <a:gd name="T67" fmla="*/ 18 h 27"/>
                  <a:gd name="T68" fmla="*/ 47 w 279"/>
                  <a:gd name="T69" fmla="*/ 15 h 27"/>
                  <a:gd name="T70" fmla="*/ 37 w 279"/>
                  <a:gd name="T71" fmla="*/ 12 h 27"/>
                  <a:gd name="T72" fmla="*/ 62 w 279"/>
                  <a:gd name="T73" fmla="*/ 15 h 27"/>
                  <a:gd name="T74" fmla="*/ 116 w 279"/>
                  <a:gd name="T75" fmla="*/ 16 h 27"/>
                  <a:gd name="T76" fmla="*/ 118 w 279"/>
                  <a:gd name="T77" fmla="*/ 10 h 27"/>
                  <a:gd name="T78" fmla="*/ 74 w 279"/>
                  <a:gd name="T79" fmla="*/ 16 h 27"/>
                  <a:gd name="T80" fmla="*/ 89 w 279"/>
                  <a:gd name="T81" fmla="*/ 11 h 27"/>
                  <a:gd name="T82" fmla="*/ 84 w 279"/>
                  <a:gd name="T83" fmla="*/ 16 h 27"/>
                  <a:gd name="T84" fmla="*/ 102 w 279"/>
                  <a:gd name="T85" fmla="*/ 12 h 27"/>
                  <a:gd name="T86" fmla="*/ 115 w 279"/>
                  <a:gd name="T87" fmla="*/ 21 h 27"/>
                  <a:gd name="T88" fmla="*/ 185 w 279"/>
                  <a:gd name="T89" fmla="*/ 7 h 27"/>
                  <a:gd name="T90" fmla="*/ 156 w 279"/>
                  <a:gd name="T91" fmla="*/ 8 h 27"/>
                  <a:gd name="T92" fmla="*/ 145 w 279"/>
                  <a:gd name="T93" fmla="*/ 13 h 27"/>
                  <a:gd name="T94" fmla="*/ 163 w 279"/>
                  <a:gd name="T95" fmla="*/ 17 h 27"/>
                  <a:gd name="T96" fmla="*/ 175 w 279"/>
                  <a:gd name="T97" fmla="*/ 13 h 27"/>
                  <a:gd name="T98" fmla="*/ 196 w 279"/>
                  <a:gd name="T99" fmla="*/ 16 h 27"/>
                  <a:gd name="T100" fmla="*/ 227 w 279"/>
                  <a:gd name="T101" fmla="*/ 10 h 27"/>
                  <a:gd name="T102" fmla="*/ 238 w 279"/>
                  <a:gd name="T103" fmla="*/ 16 h 27"/>
                  <a:gd name="T104" fmla="*/ 264 w 279"/>
                  <a:gd name="T105" fmla="*/ 14 h 27"/>
                  <a:gd name="T106" fmla="*/ 242 w 279"/>
                  <a:gd name="T107" fmla="*/ 8 h 27"/>
                  <a:gd name="T108" fmla="*/ 216 w 279"/>
                  <a:gd name="T109" fmla="*/ 7 h 27"/>
                  <a:gd name="T110" fmla="*/ 206 w 279"/>
                  <a:gd name="T111" fmla="*/ 9 h 27"/>
                  <a:gd name="T112" fmla="*/ 147 w 279"/>
                  <a:gd name="T113" fmla="*/ 7 h 27"/>
                  <a:gd name="T114" fmla="*/ 92 w 279"/>
                  <a:gd name="T115" fmla="*/ 7 h 27"/>
                  <a:gd name="T116" fmla="*/ 77 w 279"/>
                  <a:gd name="T117" fmla="*/ 6 h 27"/>
                  <a:gd name="T118" fmla="*/ 50 w 279"/>
                  <a:gd name="T119" fmla="*/ 7 h 27"/>
                  <a:gd name="T120" fmla="*/ 20 w 279"/>
                  <a:gd name="T121" fmla="*/ 12 h 27"/>
                  <a:gd name="T122" fmla="*/ 15 w 279"/>
                  <a:gd name="T123"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9" h="27">
                    <a:moveTo>
                      <a:pt x="4" y="24"/>
                    </a:moveTo>
                    <a:cubicBezTo>
                      <a:pt x="5" y="23"/>
                      <a:pt x="5" y="22"/>
                      <a:pt x="6" y="21"/>
                    </a:cubicBezTo>
                    <a:cubicBezTo>
                      <a:pt x="7" y="23"/>
                      <a:pt x="9" y="23"/>
                      <a:pt x="12" y="23"/>
                    </a:cubicBezTo>
                    <a:cubicBezTo>
                      <a:pt x="12" y="23"/>
                      <a:pt x="12" y="22"/>
                      <a:pt x="13" y="22"/>
                    </a:cubicBezTo>
                    <a:cubicBezTo>
                      <a:pt x="13" y="21"/>
                      <a:pt x="13" y="21"/>
                      <a:pt x="13" y="21"/>
                    </a:cubicBezTo>
                    <a:cubicBezTo>
                      <a:pt x="14" y="20"/>
                      <a:pt x="14" y="21"/>
                      <a:pt x="15" y="21"/>
                    </a:cubicBezTo>
                    <a:cubicBezTo>
                      <a:pt x="16" y="19"/>
                      <a:pt x="14" y="20"/>
                      <a:pt x="14" y="19"/>
                    </a:cubicBezTo>
                    <a:cubicBezTo>
                      <a:pt x="14" y="19"/>
                      <a:pt x="14" y="19"/>
                      <a:pt x="15" y="19"/>
                    </a:cubicBezTo>
                    <a:cubicBezTo>
                      <a:pt x="15" y="20"/>
                      <a:pt x="16" y="20"/>
                      <a:pt x="16" y="21"/>
                    </a:cubicBezTo>
                    <a:cubicBezTo>
                      <a:pt x="17" y="22"/>
                      <a:pt x="14" y="21"/>
                      <a:pt x="15" y="22"/>
                    </a:cubicBezTo>
                    <a:cubicBezTo>
                      <a:pt x="15" y="23"/>
                      <a:pt x="16" y="22"/>
                      <a:pt x="16" y="22"/>
                    </a:cubicBezTo>
                    <a:cubicBezTo>
                      <a:pt x="16" y="23"/>
                      <a:pt x="16" y="23"/>
                      <a:pt x="16" y="23"/>
                    </a:cubicBezTo>
                    <a:cubicBezTo>
                      <a:pt x="17" y="24"/>
                      <a:pt x="18" y="23"/>
                      <a:pt x="18" y="23"/>
                    </a:cubicBezTo>
                    <a:cubicBezTo>
                      <a:pt x="18" y="24"/>
                      <a:pt x="19" y="25"/>
                      <a:pt x="19" y="24"/>
                    </a:cubicBezTo>
                    <a:cubicBezTo>
                      <a:pt x="18" y="23"/>
                      <a:pt x="20" y="24"/>
                      <a:pt x="20" y="24"/>
                    </a:cubicBezTo>
                    <a:cubicBezTo>
                      <a:pt x="21" y="24"/>
                      <a:pt x="21" y="23"/>
                      <a:pt x="21" y="22"/>
                    </a:cubicBezTo>
                    <a:cubicBezTo>
                      <a:pt x="21" y="22"/>
                      <a:pt x="22" y="23"/>
                      <a:pt x="22" y="23"/>
                    </a:cubicBezTo>
                    <a:cubicBezTo>
                      <a:pt x="22" y="22"/>
                      <a:pt x="22" y="22"/>
                      <a:pt x="23" y="21"/>
                    </a:cubicBezTo>
                    <a:cubicBezTo>
                      <a:pt x="23" y="24"/>
                      <a:pt x="24" y="22"/>
                      <a:pt x="25" y="23"/>
                    </a:cubicBezTo>
                    <a:cubicBezTo>
                      <a:pt x="24" y="21"/>
                      <a:pt x="26" y="22"/>
                      <a:pt x="26" y="22"/>
                    </a:cubicBezTo>
                    <a:cubicBezTo>
                      <a:pt x="28" y="20"/>
                      <a:pt x="25" y="22"/>
                      <a:pt x="26" y="21"/>
                    </a:cubicBezTo>
                    <a:cubicBezTo>
                      <a:pt x="28" y="20"/>
                      <a:pt x="27" y="22"/>
                      <a:pt x="27" y="23"/>
                    </a:cubicBezTo>
                    <a:cubicBezTo>
                      <a:pt x="29" y="23"/>
                      <a:pt x="28" y="24"/>
                      <a:pt x="29" y="24"/>
                    </a:cubicBezTo>
                    <a:cubicBezTo>
                      <a:pt x="29" y="23"/>
                      <a:pt x="30" y="24"/>
                      <a:pt x="31" y="23"/>
                    </a:cubicBezTo>
                    <a:cubicBezTo>
                      <a:pt x="31" y="23"/>
                      <a:pt x="31" y="23"/>
                      <a:pt x="32" y="22"/>
                    </a:cubicBezTo>
                    <a:cubicBezTo>
                      <a:pt x="32" y="22"/>
                      <a:pt x="33" y="23"/>
                      <a:pt x="34" y="22"/>
                    </a:cubicBezTo>
                    <a:cubicBezTo>
                      <a:pt x="34" y="21"/>
                      <a:pt x="32" y="21"/>
                      <a:pt x="33" y="21"/>
                    </a:cubicBezTo>
                    <a:cubicBezTo>
                      <a:pt x="34" y="21"/>
                      <a:pt x="35" y="22"/>
                      <a:pt x="36" y="22"/>
                    </a:cubicBezTo>
                    <a:cubicBezTo>
                      <a:pt x="36" y="21"/>
                      <a:pt x="36" y="20"/>
                      <a:pt x="37" y="19"/>
                    </a:cubicBezTo>
                    <a:cubicBezTo>
                      <a:pt x="36" y="19"/>
                      <a:pt x="36" y="19"/>
                      <a:pt x="36" y="20"/>
                    </a:cubicBezTo>
                    <a:cubicBezTo>
                      <a:pt x="36" y="18"/>
                      <a:pt x="35" y="17"/>
                      <a:pt x="35" y="17"/>
                    </a:cubicBezTo>
                    <a:cubicBezTo>
                      <a:pt x="34" y="17"/>
                      <a:pt x="35" y="16"/>
                      <a:pt x="35" y="16"/>
                    </a:cubicBezTo>
                    <a:cubicBezTo>
                      <a:pt x="34" y="16"/>
                      <a:pt x="34" y="16"/>
                      <a:pt x="34" y="16"/>
                    </a:cubicBezTo>
                    <a:cubicBezTo>
                      <a:pt x="34" y="16"/>
                      <a:pt x="34" y="15"/>
                      <a:pt x="34" y="15"/>
                    </a:cubicBezTo>
                    <a:cubicBezTo>
                      <a:pt x="34" y="15"/>
                      <a:pt x="34" y="15"/>
                      <a:pt x="34" y="15"/>
                    </a:cubicBezTo>
                    <a:cubicBezTo>
                      <a:pt x="34" y="15"/>
                      <a:pt x="34" y="15"/>
                      <a:pt x="34" y="15"/>
                    </a:cubicBezTo>
                    <a:cubicBezTo>
                      <a:pt x="34" y="15"/>
                      <a:pt x="34" y="14"/>
                      <a:pt x="34" y="14"/>
                    </a:cubicBezTo>
                    <a:cubicBezTo>
                      <a:pt x="35" y="14"/>
                      <a:pt x="35" y="14"/>
                      <a:pt x="35" y="14"/>
                    </a:cubicBezTo>
                    <a:cubicBezTo>
                      <a:pt x="35" y="15"/>
                      <a:pt x="35" y="15"/>
                      <a:pt x="35" y="16"/>
                    </a:cubicBezTo>
                    <a:cubicBezTo>
                      <a:pt x="37" y="16"/>
                      <a:pt x="36" y="15"/>
                      <a:pt x="37" y="16"/>
                    </a:cubicBezTo>
                    <a:cubicBezTo>
                      <a:pt x="37" y="17"/>
                      <a:pt x="37" y="17"/>
                      <a:pt x="37" y="18"/>
                    </a:cubicBezTo>
                    <a:cubicBezTo>
                      <a:pt x="37" y="17"/>
                      <a:pt x="38" y="17"/>
                      <a:pt x="39" y="18"/>
                    </a:cubicBezTo>
                    <a:cubicBezTo>
                      <a:pt x="39" y="19"/>
                      <a:pt x="37" y="19"/>
                      <a:pt x="38" y="21"/>
                    </a:cubicBezTo>
                    <a:cubicBezTo>
                      <a:pt x="38" y="21"/>
                      <a:pt x="39" y="20"/>
                      <a:pt x="38" y="20"/>
                    </a:cubicBezTo>
                    <a:cubicBezTo>
                      <a:pt x="38" y="19"/>
                      <a:pt x="39" y="20"/>
                      <a:pt x="39" y="20"/>
                    </a:cubicBezTo>
                    <a:cubicBezTo>
                      <a:pt x="39" y="21"/>
                      <a:pt x="39" y="22"/>
                      <a:pt x="39" y="22"/>
                    </a:cubicBezTo>
                    <a:cubicBezTo>
                      <a:pt x="39" y="21"/>
                      <a:pt x="40" y="23"/>
                      <a:pt x="40" y="22"/>
                    </a:cubicBezTo>
                    <a:cubicBezTo>
                      <a:pt x="41" y="22"/>
                      <a:pt x="40" y="21"/>
                      <a:pt x="41" y="21"/>
                    </a:cubicBezTo>
                    <a:cubicBezTo>
                      <a:pt x="42" y="22"/>
                      <a:pt x="43" y="22"/>
                      <a:pt x="43" y="22"/>
                    </a:cubicBezTo>
                    <a:cubicBezTo>
                      <a:pt x="43" y="22"/>
                      <a:pt x="43" y="22"/>
                      <a:pt x="44" y="21"/>
                    </a:cubicBezTo>
                    <a:cubicBezTo>
                      <a:pt x="46" y="21"/>
                      <a:pt x="45" y="22"/>
                      <a:pt x="47" y="21"/>
                    </a:cubicBezTo>
                    <a:cubicBezTo>
                      <a:pt x="48" y="21"/>
                      <a:pt x="48" y="21"/>
                      <a:pt x="49" y="21"/>
                    </a:cubicBezTo>
                    <a:cubicBezTo>
                      <a:pt x="49" y="21"/>
                      <a:pt x="48" y="20"/>
                      <a:pt x="47" y="21"/>
                    </a:cubicBezTo>
                    <a:cubicBezTo>
                      <a:pt x="48" y="20"/>
                      <a:pt x="47" y="19"/>
                      <a:pt x="47" y="19"/>
                    </a:cubicBezTo>
                    <a:cubicBezTo>
                      <a:pt x="49" y="20"/>
                      <a:pt x="50" y="21"/>
                      <a:pt x="52" y="21"/>
                    </a:cubicBezTo>
                    <a:cubicBezTo>
                      <a:pt x="52" y="19"/>
                      <a:pt x="51" y="19"/>
                      <a:pt x="51" y="18"/>
                    </a:cubicBezTo>
                    <a:cubicBezTo>
                      <a:pt x="50" y="18"/>
                      <a:pt x="49" y="19"/>
                      <a:pt x="49" y="18"/>
                    </a:cubicBezTo>
                    <a:cubicBezTo>
                      <a:pt x="49" y="18"/>
                      <a:pt x="49" y="18"/>
                      <a:pt x="49" y="18"/>
                    </a:cubicBezTo>
                    <a:cubicBezTo>
                      <a:pt x="50" y="18"/>
                      <a:pt x="51" y="18"/>
                      <a:pt x="51" y="17"/>
                    </a:cubicBezTo>
                    <a:cubicBezTo>
                      <a:pt x="51" y="18"/>
                      <a:pt x="51" y="18"/>
                      <a:pt x="51" y="19"/>
                    </a:cubicBezTo>
                    <a:cubicBezTo>
                      <a:pt x="52" y="19"/>
                      <a:pt x="53" y="18"/>
                      <a:pt x="53" y="18"/>
                    </a:cubicBezTo>
                    <a:cubicBezTo>
                      <a:pt x="53" y="18"/>
                      <a:pt x="53" y="18"/>
                      <a:pt x="53" y="18"/>
                    </a:cubicBezTo>
                    <a:cubicBezTo>
                      <a:pt x="54" y="18"/>
                      <a:pt x="54" y="19"/>
                      <a:pt x="53" y="19"/>
                    </a:cubicBezTo>
                    <a:cubicBezTo>
                      <a:pt x="53" y="19"/>
                      <a:pt x="53" y="20"/>
                      <a:pt x="53" y="20"/>
                    </a:cubicBezTo>
                    <a:cubicBezTo>
                      <a:pt x="53" y="20"/>
                      <a:pt x="53" y="20"/>
                      <a:pt x="53" y="21"/>
                    </a:cubicBezTo>
                    <a:cubicBezTo>
                      <a:pt x="55" y="20"/>
                      <a:pt x="53" y="22"/>
                      <a:pt x="55" y="22"/>
                    </a:cubicBezTo>
                    <a:cubicBezTo>
                      <a:pt x="55" y="24"/>
                      <a:pt x="55" y="21"/>
                      <a:pt x="56" y="21"/>
                    </a:cubicBezTo>
                    <a:cubicBezTo>
                      <a:pt x="56" y="21"/>
                      <a:pt x="56" y="21"/>
                      <a:pt x="56" y="21"/>
                    </a:cubicBezTo>
                    <a:cubicBezTo>
                      <a:pt x="56" y="21"/>
                      <a:pt x="56" y="20"/>
                      <a:pt x="56" y="20"/>
                    </a:cubicBezTo>
                    <a:cubicBezTo>
                      <a:pt x="56" y="20"/>
                      <a:pt x="56" y="20"/>
                      <a:pt x="56" y="20"/>
                    </a:cubicBezTo>
                    <a:cubicBezTo>
                      <a:pt x="56" y="20"/>
                      <a:pt x="56" y="20"/>
                      <a:pt x="56" y="20"/>
                    </a:cubicBezTo>
                    <a:cubicBezTo>
                      <a:pt x="56" y="20"/>
                      <a:pt x="56" y="20"/>
                      <a:pt x="56" y="20"/>
                    </a:cubicBezTo>
                    <a:cubicBezTo>
                      <a:pt x="57" y="18"/>
                      <a:pt x="55" y="16"/>
                      <a:pt x="58" y="15"/>
                    </a:cubicBezTo>
                    <a:cubicBezTo>
                      <a:pt x="58" y="15"/>
                      <a:pt x="58" y="15"/>
                      <a:pt x="57" y="15"/>
                    </a:cubicBezTo>
                    <a:cubicBezTo>
                      <a:pt x="58" y="15"/>
                      <a:pt x="58" y="15"/>
                      <a:pt x="58" y="15"/>
                    </a:cubicBezTo>
                    <a:cubicBezTo>
                      <a:pt x="58" y="15"/>
                      <a:pt x="58" y="16"/>
                      <a:pt x="58" y="16"/>
                    </a:cubicBezTo>
                    <a:cubicBezTo>
                      <a:pt x="58" y="17"/>
                      <a:pt x="60" y="17"/>
                      <a:pt x="60" y="16"/>
                    </a:cubicBezTo>
                    <a:cubicBezTo>
                      <a:pt x="61" y="16"/>
                      <a:pt x="61" y="17"/>
                      <a:pt x="61" y="17"/>
                    </a:cubicBezTo>
                    <a:cubicBezTo>
                      <a:pt x="60" y="17"/>
                      <a:pt x="60" y="17"/>
                      <a:pt x="60" y="17"/>
                    </a:cubicBezTo>
                    <a:cubicBezTo>
                      <a:pt x="60" y="17"/>
                      <a:pt x="60" y="17"/>
                      <a:pt x="60" y="18"/>
                    </a:cubicBezTo>
                    <a:cubicBezTo>
                      <a:pt x="59" y="18"/>
                      <a:pt x="58" y="18"/>
                      <a:pt x="59" y="19"/>
                    </a:cubicBezTo>
                    <a:cubicBezTo>
                      <a:pt x="60" y="18"/>
                      <a:pt x="60" y="18"/>
                      <a:pt x="61" y="18"/>
                    </a:cubicBezTo>
                    <a:cubicBezTo>
                      <a:pt x="61" y="19"/>
                      <a:pt x="61" y="19"/>
                      <a:pt x="61" y="19"/>
                    </a:cubicBezTo>
                    <a:cubicBezTo>
                      <a:pt x="60" y="19"/>
                      <a:pt x="59" y="19"/>
                      <a:pt x="60" y="19"/>
                    </a:cubicBezTo>
                    <a:cubicBezTo>
                      <a:pt x="60" y="19"/>
                      <a:pt x="58" y="20"/>
                      <a:pt x="59" y="21"/>
                    </a:cubicBezTo>
                    <a:cubicBezTo>
                      <a:pt x="61" y="22"/>
                      <a:pt x="61" y="19"/>
                      <a:pt x="62" y="19"/>
                    </a:cubicBezTo>
                    <a:cubicBezTo>
                      <a:pt x="62" y="19"/>
                      <a:pt x="63" y="19"/>
                      <a:pt x="63" y="20"/>
                    </a:cubicBezTo>
                    <a:cubicBezTo>
                      <a:pt x="62" y="19"/>
                      <a:pt x="62" y="20"/>
                      <a:pt x="62" y="21"/>
                    </a:cubicBezTo>
                    <a:cubicBezTo>
                      <a:pt x="61" y="20"/>
                      <a:pt x="60" y="21"/>
                      <a:pt x="60" y="22"/>
                    </a:cubicBezTo>
                    <a:cubicBezTo>
                      <a:pt x="61" y="22"/>
                      <a:pt x="62" y="22"/>
                      <a:pt x="63" y="21"/>
                    </a:cubicBezTo>
                    <a:cubicBezTo>
                      <a:pt x="63" y="21"/>
                      <a:pt x="63" y="21"/>
                      <a:pt x="63" y="21"/>
                    </a:cubicBezTo>
                    <a:cubicBezTo>
                      <a:pt x="63" y="21"/>
                      <a:pt x="64" y="21"/>
                      <a:pt x="64" y="21"/>
                    </a:cubicBezTo>
                    <a:cubicBezTo>
                      <a:pt x="64" y="19"/>
                      <a:pt x="65" y="19"/>
                      <a:pt x="65" y="18"/>
                    </a:cubicBezTo>
                    <a:cubicBezTo>
                      <a:pt x="64" y="18"/>
                      <a:pt x="64" y="17"/>
                      <a:pt x="64" y="16"/>
                    </a:cubicBezTo>
                    <a:cubicBezTo>
                      <a:pt x="64" y="16"/>
                      <a:pt x="64" y="16"/>
                      <a:pt x="64" y="16"/>
                    </a:cubicBezTo>
                    <a:cubicBezTo>
                      <a:pt x="64" y="16"/>
                      <a:pt x="65" y="16"/>
                      <a:pt x="65" y="16"/>
                    </a:cubicBezTo>
                    <a:cubicBezTo>
                      <a:pt x="66" y="16"/>
                      <a:pt x="65" y="16"/>
                      <a:pt x="66" y="17"/>
                    </a:cubicBezTo>
                    <a:cubicBezTo>
                      <a:pt x="66" y="17"/>
                      <a:pt x="67" y="17"/>
                      <a:pt x="67" y="16"/>
                    </a:cubicBezTo>
                    <a:cubicBezTo>
                      <a:pt x="67" y="16"/>
                      <a:pt x="67" y="16"/>
                      <a:pt x="67" y="16"/>
                    </a:cubicBezTo>
                    <a:cubicBezTo>
                      <a:pt x="68" y="16"/>
                      <a:pt x="68" y="16"/>
                      <a:pt x="68" y="16"/>
                    </a:cubicBezTo>
                    <a:cubicBezTo>
                      <a:pt x="68" y="16"/>
                      <a:pt x="68" y="16"/>
                      <a:pt x="68" y="17"/>
                    </a:cubicBezTo>
                    <a:cubicBezTo>
                      <a:pt x="68" y="18"/>
                      <a:pt x="68" y="18"/>
                      <a:pt x="68" y="19"/>
                    </a:cubicBezTo>
                    <a:cubicBezTo>
                      <a:pt x="68" y="19"/>
                      <a:pt x="68" y="19"/>
                      <a:pt x="68" y="19"/>
                    </a:cubicBezTo>
                    <a:cubicBezTo>
                      <a:pt x="68" y="19"/>
                      <a:pt x="68" y="19"/>
                      <a:pt x="68" y="19"/>
                    </a:cubicBezTo>
                    <a:cubicBezTo>
                      <a:pt x="67" y="20"/>
                      <a:pt x="67" y="20"/>
                      <a:pt x="67" y="20"/>
                    </a:cubicBezTo>
                    <a:cubicBezTo>
                      <a:pt x="67" y="21"/>
                      <a:pt x="67" y="21"/>
                      <a:pt x="67" y="21"/>
                    </a:cubicBezTo>
                    <a:cubicBezTo>
                      <a:pt x="67" y="21"/>
                      <a:pt x="67" y="21"/>
                      <a:pt x="67" y="21"/>
                    </a:cubicBezTo>
                    <a:cubicBezTo>
                      <a:pt x="67" y="21"/>
                      <a:pt x="67" y="21"/>
                      <a:pt x="67" y="21"/>
                    </a:cubicBezTo>
                    <a:cubicBezTo>
                      <a:pt x="68" y="22"/>
                      <a:pt x="68" y="21"/>
                      <a:pt x="68" y="21"/>
                    </a:cubicBezTo>
                    <a:cubicBezTo>
                      <a:pt x="68" y="21"/>
                      <a:pt x="68" y="22"/>
                      <a:pt x="69" y="21"/>
                    </a:cubicBezTo>
                    <a:cubicBezTo>
                      <a:pt x="69" y="21"/>
                      <a:pt x="69" y="21"/>
                      <a:pt x="69" y="21"/>
                    </a:cubicBezTo>
                    <a:cubicBezTo>
                      <a:pt x="69" y="21"/>
                      <a:pt x="69" y="21"/>
                      <a:pt x="69" y="20"/>
                    </a:cubicBezTo>
                    <a:cubicBezTo>
                      <a:pt x="69" y="20"/>
                      <a:pt x="69" y="20"/>
                      <a:pt x="69" y="20"/>
                    </a:cubicBezTo>
                    <a:cubicBezTo>
                      <a:pt x="69" y="21"/>
                      <a:pt x="70" y="22"/>
                      <a:pt x="70" y="22"/>
                    </a:cubicBezTo>
                    <a:cubicBezTo>
                      <a:pt x="70" y="20"/>
                      <a:pt x="72" y="21"/>
                      <a:pt x="72" y="21"/>
                    </a:cubicBezTo>
                    <a:cubicBezTo>
                      <a:pt x="73" y="21"/>
                      <a:pt x="72" y="21"/>
                      <a:pt x="72" y="21"/>
                    </a:cubicBezTo>
                    <a:cubicBezTo>
                      <a:pt x="72" y="21"/>
                      <a:pt x="72" y="21"/>
                      <a:pt x="72" y="21"/>
                    </a:cubicBezTo>
                    <a:cubicBezTo>
                      <a:pt x="72" y="20"/>
                      <a:pt x="72" y="20"/>
                      <a:pt x="72" y="20"/>
                    </a:cubicBezTo>
                    <a:cubicBezTo>
                      <a:pt x="73" y="20"/>
                      <a:pt x="74" y="19"/>
                      <a:pt x="75" y="20"/>
                    </a:cubicBezTo>
                    <a:cubicBezTo>
                      <a:pt x="74" y="20"/>
                      <a:pt x="74" y="20"/>
                      <a:pt x="74" y="21"/>
                    </a:cubicBezTo>
                    <a:cubicBezTo>
                      <a:pt x="74" y="21"/>
                      <a:pt x="75" y="22"/>
                      <a:pt x="76" y="21"/>
                    </a:cubicBezTo>
                    <a:cubicBezTo>
                      <a:pt x="75" y="21"/>
                      <a:pt x="77" y="20"/>
                      <a:pt x="77" y="20"/>
                    </a:cubicBezTo>
                    <a:cubicBezTo>
                      <a:pt x="77" y="20"/>
                      <a:pt x="76" y="20"/>
                      <a:pt x="76" y="20"/>
                    </a:cubicBezTo>
                    <a:cubicBezTo>
                      <a:pt x="77" y="20"/>
                      <a:pt x="77" y="20"/>
                      <a:pt x="77" y="20"/>
                    </a:cubicBezTo>
                    <a:cubicBezTo>
                      <a:pt x="77" y="19"/>
                      <a:pt x="77" y="19"/>
                      <a:pt x="77" y="19"/>
                    </a:cubicBezTo>
                    <a:cubicBezTo>
                      <a:pt x="77" y="19"/>
                      <a:pt x="77" y="19"/>
                      <a:pt x="78" y="19"/>
                    </a:cubicBezTo>
                    <a:cubicBezTo>
                      <a:pt x="78" y="19"/>
                      <a:pt x="78" y="19"/>
                      <a:pt x="78" y="20"/>
                    </a:cubicBezTo>
                    <a:cubicBezTo>
                      <a:pt x="78" y="20"/>
                      <a:pt x="77" y="20"/>
                      <a:pt x="77" y="21"/>
                    </a:cubicBezTo>
                    <a:cubicBezTo>
                      <a:pt x="78" y="20"/>
                      <a:pt x="79" y="21"/>
                      <a:pt x="79" y="21"/>
                    </a:cubicBezTo>
                    <a:cubicBezTo>
                      <a:pt x="79" y="19"/>
                      <a:pt x="79" y="21"/>
                      <a:pt x="80" y="21"/>
                    </a:cubicBezTo>
                    <a:cubicBezTo>
                      <a:pt x="80" y="21"/>
                      <a:pt x="81" y="20"/>
                      <a:pt x="81" y="20"/>
                    </a:cubicBezTo>
                    <a:cubicBezTo>
                      <a:pt x="81" y="20"/>
                      <a:pt x="82" y="20"/>
                      <a:pt x="83" y="20"/>
                    </a:cubicBezTo>
                    <a:cubicBezTo>
                      <a:pt x="83" y="20"/>
                      <a:pt x="83" y="20"/>
                      <a:pt x="84" y="21"/>
                    </a:cubicBezTo>
                    <a:cubicBezTo>
                      <a:pt x="84" y="21"/>
                      <a:pt x="84" y="20"/>
                      <a:pt x="83" y="21"/>
                    </a:cubicBezTo>
                    <a:cubicBezTo>
                      <a:pt x="83" y="21"/>
                      <a:pt x="83" y="22"/>
                      <a:pt x="82" y="22"/>
                    </a:cubicBezTo>
                    <a:cubicBezTo>
                      <a:pt x="82" y="23"/>
                      <a:pt x="83" y="24"/>
                      <a:pt x="84" y="24"/>
                    </a:cubicBezTo>
                    <a:cubicBezTo>
                      <a:pt x="83" y="21"/>
                      <a:pt x="86" y="23"/>
                      <a:pt x="87" y="23"/>
                    </a:cubicBezTo>
                    <a:cubicBezTo>
                      <a:pt x="87" y="22"/>
                      <a:pt x="86" y="21"/>
                      <a:pt x="85" y="21"/>
                    </a:cubicBezTo>
                    <a:cubicBezTo>
                      <a:pt x="85" y="21"/>
                      <a:pt x="86" y="21"/>
                      <a:pt x="86" y="21"/>
                    </a:cubicBezTo>
                    <a:cubicBezTo>
                      <a:pt x="86" y="20"/>
                      <a:pt x="85" y="20"/>
                      <a:pt x="85" y="20"/>
                    </a:cubicBezTo>
                    <a:cubicBezTo>
                      <a:pt x="85" y="20"/>
                      <a:pt x="85" y="20"/>
                      <a:pt x="86" y="20"/>
                    </a:cubicBezTo>
                    <a:cubicBezTo>
                      <a:pt x="86" y="20"/>
                      <a:pt x="86" y="20"/>
                      <a:pt x="86" y="20"/>
                    </a:cubicBezTo>
                    <a:cubicBezTo>
                      <a:pt x="86" y="19"/>
                      <a:pt x="86" y="19"/>
                      <a:pt x="86" y="18"/>
                    </a:cubicBezTo>
                    <a:cubicBezTo>
                      <a:pt x="87" y="19"/>
                      <a:pt x="87" y="19"/>
                      <a:pt x="87" y="20"/>
                    </a:cubicBezTo>
                    <a:cubicBezTo>
                      <a:pt x="89" y="20"/>
                      <a:pt x="89" y="18"/>
                      <a:pt x="90" y="19"/>
                    </a:cubicBezTo>
                    <a:cubicBezTo>
                      <a:pt x="90" y="19"/>
                      <a:pt x="90" y="19"/>
                      <a:pt x="90" y="19"/>
                    </a:cubicBezTo>
                    <a:cubicBezTo>
                      <a:pt x="90" y="19"/>
                      <a:pt x="90" y="20"/>
                      <a:pt x="89" y="20"/>
                    </a:cubicBezTo>
                    <a:cubicBezTo>
                      <a:pt x="89" y="21"/>
                      <a:pt x="89" y="21"/>
                      <a:pt x="90" y="21"/>
                    </a:cubicBezTo>
                    <a:cubicBezTo>
                      <a:pt x="90" y="19"/>
                      <a:pt x="91" y="19"/>
                      <a:pt x="91" y="18"/>
                    </a:cubicBezTo>
                    <a:cubicBezTo>
                      <a:pt x="92" y="18"/>
                      <a:pt x="92" y="17"/>
                      <a:pt x="93" y="17"/>
                    </a:cubicBezTo>
                    <a:cubicBezTo>
                      <a:pt x="93" y="17"/>
                      <a:pt x="92" y="16"/>
                      <a:pt x="92" y="16"/>
                    </a:cubicBezTo>
                    <a:cubicBezTo>
                      <a:pt x="92" y="16"/>
                      <a:pt x="92" y="16"/>
                      <a:pt x="92" y="16"/>
                    </a:cubicBezTo>
                    <a:cubicBezTo>
                      <a:pt x="93" y="16"/>
                      <a:pt x="94" y="16"/>
                      <a:pt x="95" y="16"/>
                    </a:cubicBezTo>
                    <a:cubicBezTo>
                      <a:pt x="96" y="16"/>
                      <a:pt x="95" y="17"/>
                      <a:pt x="95" y="18"/>
                    </a:cubicBezTo>
                    <a:cubicBezTo>
                      <a:pt x="96" y="18"/>
                      <a:pt x="97" y="17"/>
                      <a:pt x="97" y="17"/>
                    </a:cubicBezTo>
                    <a:cubicBezTo>
                      <a:pt x="99" y="18"/>
                      <a:pt x="97" y="19"/>
                      <a:pt x="97" y="20"/>
                    </a:cubicBezTo>
                    <a:cubicBezTo>
                      <a:pt x="97" y="20"/>
                      <a:pt x="97" y="20"/>
                      <a:pt x="97" y="20"/>
                    </a:cubicBezTo>
                    <a:cubicBezTo>
                      <a:pt x="97" y="20"/>
                      <a:pt x="98" y="18"/>
                      <a:pt x="96" y="19"/>
                    </a:cubicBezTo>
                    <a:cubicBezTo>
                      <a:pt x="95" y="19"/>
                      <a:pt x="96" y="19"/>
                      <a:pt x="96" y="20"/>
                    </a:cubicBezTo>
                    <a:cubicBezTo>
                      <a:pt x="95" y="19"/>
                      <a:pt x="95" y="20"/>
                      <a:pt x="94" y="20"/>
                    </a:cubicBezTo>
                    <a:cubicBezTo>
                      <a:pt x="94" y="19"/>
                      <a:pt x="93" y="19"/>
                      <a:pt x="92" y="19"/>
                    </a:cubicBezTo>
                    <a:cubicBezTo>
                      <a:pt x="92" y="19"/>
                      <a:pt x="91" y="20"/>
                      <a:pt x="91" y="21"/>
                    </a:cubicBezTo>
                    <a:cubicBezTo>
                      <a:pt x="91" y="21"/>
                      <a:pt x="92" y="21"/>
                      <a:pt x="92" y="21"/>
                    </a:cubicBezTo>
                    <a:cubicBezTo>
                      <a:pt x="92" y="22"/>
                      <a:pt x="91" y="22"/>
                      <a:pt x="91" y="23"/>
                    </a:cubicBezTo>
                    <a:cubicBezTo>
                      <a:pt x="93" y="23"/>
                      <a:pt x="93" y="22"/>
                      <a:pt x="94" y="22"/>
                    </a:cubicBezTo>
                    <a:cubicBezTo>
                      <a:pt x="94" y="21"/>
                      <a:pt x="93" y="21"/>
                      <a:pt x="93" y="21"/>
                    </a:cubicBezTo>
                    <a:cubicBezTo>
                      <a:pt x="93" y="21"/>
                      <a:pt x="93" y="21"/>
                      <a:pt x="93" y="21"/>
                    </a:cubicBezTo>
                    <a:cubicBezTo>
                      <a:pt x="93" y="21"/>
                      <a:pt x="92" y="21"/>
                      <a:pt x="92" y="20"/>
                    </a:cubicBezTo>
                    <a:cubicBezTo>
                      <a:pt x="94" y="20"/>
                      <a:pt x="95" y="21"/>
                      <a:pt x="96" y="20"/>
                    </a:cubicBezTo>
                    <a:cubicBezTo>
                      <a:pt x="96" y="20"/>
                      <a:pt x="96" y="21"/>
                      <a:pt x="97" y="21"/>
                    </a:cubicBezTo>
                    <a:cubicBezTo>
                      <a:pt x="97" y="21"/>
                      <a:pt x="97" y="21"/>
                      <a:pt x="97" y="21"/>
                    </a:cubicBezTo>
                    <a:cubicBezTo>
                      <a:pt x="98" y="21"/>
                      <a:pt x="97" y="23"/>
                      <a:pt x="99" y="22"/>
                    </a:cubicBezTo>
                    <a:cubicBezTo>
                      <a:pt x="99" y="22"/>
                      <a:pt x="98" y="22"/>
                      <a:pt x="98" y="22"/>
                    </a:cubicBezTo>
                    <a:cubicBezTo>
                      <a:pt x="98" y="22"/>
                      <a:pt x="98" y="22"/>
                      <a:pt x="98" y="22"/>
                    </a:cubicBezTo>
                    <a:cubicBezTo>
                      <a:pt x="98" y="22"/>
                      <a:pt x="98" y="22"/>
                      <a:pt x="98" y="22"/>
                    </a:cubicBezTo>
                    <a:cubicBezTo>
                      <a:pt x="98" y="20"/>
                      <a:pt x="100" y="23"/>
                      <a:pt x="100" y="22"/>
                    </a:cubicBezTo>
                    <a:cubicBezTo>
                      <a:pt x="100" y="22"/>
                      <a:pt x="100" y="22"/>
                      <a:pt x="101" y="21"/>
                    </a:cubicBezTo>
                    <a:cubicBezTo>
                      <a:pt x="100" y="21"/>
                      <a:pt x="100" y="21"/>
                      <a:pt x="100" y="20"/>
                    </a:cubicBezTo>
                    <a:cubicBezTo>
                      <a:pt x="100" y="20"/>
                      <a:pt x="100" y="20"/>
                      <a:pt x="100" y="20"/>
                    </a:cubicBezTo>
                    <a:cubicBezTo>
                      <a:pt x="100" y="20"/>
                      <a:pt x="100" y="20"/>
                      <a:pt x="100" y="20"/>
                    </a:cubicBezTo>
                    <a:cubicBezTo>
                      <a:pt x="100" y="19"/>
                      <a:pt x="100" y="18"/>
                      <a:pt x="100" y="18"/>
                    </a:cubicBezTo>
                    <a:cubicBezTo>
                      <a:pt x="99" y="18"/>
                      <a:pt x="99" y="18"/>
                      <a:pt x="99" y="18"/>
                    </a:cubicBezTo>
                    <a:cubicBezTo>
                      <a:pt x="99" y="17"/>
                      <a:pt x="100" y="18"/>
                      <a:pt x="101" y="18"/>
                    </a:cubicBezTo>
                    <a:cubicBezTo>
                      <a:pt x="101" y="18"/>
                      <a:pt x="101" y="17"/>
                      <a:pt x="101" y="17"/>
                    </a:cubicBezTo>
                    <a:cubicBezTo>
                      <a:pt x="102" y="17"/>
                      <a:pt x="103" y="17"/>
                      <a:pt x="103" y="17"/>
                    </a:cubicBezTo>
                    <a:cubicBezTo>
                      <a:pt x="103" y="16"/>
                      <a:pt x="103" y="16"/>
                      <a:pt x="102" y="15"/>
                    </a:cubicBezTo>
                    <a:cubicBezTo>
                      <a:pt x="102" y="15"/>
                      <a:pt x="102" y="15"/>
                      <a:pt x="102" y="15"/>
                    </a:cubicBezTo>
                    <a:cubicBezTo>
                      <a:pt x="103" y="15"/>
                      <a:pt x="103" y="15"/>
                      <a:pt x="103" y="15"/>
                    </a:cubicBezTo>
                    <a:cubicBezTo>
                      <a:pt x="103" y="15"/>
                      <a:pt x="103" y="15"/>
                      <a:pt x="104" y="15"/>
                    </a:cubicBezTo>
                    <a:cubicBezTo>
                      <a:pt x="104" y="15"/>
                      <a:pt x="104" y="16"/>
                      <a:pt x="104" y="16"/>
                    </a:cubicBezTo>
                    <a:cubicBezTo>
                      <a:pt x="103" y="17"/>
                      <a:pt x="103" y="17"/>
                      <a:pt x="103" y="18"/>
                    </a:cubicBezTo>
                    <a:cubicBezTo>
                      <a:pt x="103" y="18"/>
                      <a:pt x="103" y="18"/>
                      <a:pt x="103" y="18"/>
                    </a:cubicBezTo>
                    <a:cubicBezTo>
                      <a:pt x="103" y="19"/>
                      <a:pt x="103" y="20"/>
                      <a:pt x="103" y="21"/>
                    </a:cubicBezTo>
                    <a:cubicBezTo>
                      <a:pt x="105" y="21"/>
                      <a:pt x="105" y="21"/>
                      <a:pt x="105" y="21"/>
                    </a:cubicBezTo>
                    <a:cubicBezTo>
                      <a:pt x="105" y="21"/>
                      <a:pt x="105" y="21"/>
                      <a:pt x="104" y="21"/>
                    </a:cubicBezTo>
                    <a:cubicBezTo>
                      <a:pt x="105" y="21"/>
                      <a:pt x="105" y="21"/>
                      <a:pt x="105" y="20"/>
                    </a:cubicBezTo>
                    <a:cubicBezTo>
                      <a:pt x="105" y="21"/>
                      <a:pt x="106" y="21"/>
                      <a:pt x="106" y="20"/>
                    </a:cubicBezTo>
                    <a:cubicBezTo>
                      <a:pt x="106" y="20"/>
                      <a:pt x="106" y="20"/>
                      <a:pt x="106" y="20"/>
                    </a:cubicBezTo>
                    <a:cubicBezTo>
                      <a:pt x="107" y="20"/>
                      <a:pt x="107" y="21"/>
                      <a:pt x="106" y="21"/>
                    </a:cubicBezTo>
                    <a:cubicBezTo>
                      <a:pt x="107" y="21"/>
                      <a:pt x="107" y="22"/>
                      <a:pt x="107" y="22"/>
                    </a:cubicBezTo>
                    <a:cubicBezTo>
                      <a:pt x="107" y="22"/>
                      <a:pt x="107" y="22"/>
                      <a:pt x="107" y="22"/>
                    </a:cubicBezTo>
                    <a:cubicBezTo>
                      <a:pt x="107" y="22"/>
                      <a:pt x="108" y="22"/>
                      <a:pt x="108" y="22"/>
                    </a:cubicBezTo>
                    <a:cubicBezTo>
                      <a:pt x="108" y="23"/>
                      <a:pt x="108" y="23"/>
                      <a:pt x="109" y="22"/>
                    </a:cubicBezTo>
                    <a:cubicBezTo>
                      <a:pt x="109" y="22"/>
                      <a:pt x="109" y="22"/>
                      <a:pt x="109" y="22"/>
                    </a:cubicBezTo>
                    <a:cubicBezTo>
                      <a:pt x="111" y="22"/>
                      <a:pt x="113" y="22"/>
                      <a:pt x="116" y="21"/>
                    </a:cubicBezTo>
                    <a:cubicBezTo>
                      <a:pt x="116" y="22"/>
                      <a:pt x="116" y="22"/>
                      <a:pt x="115" y="22"/>
                    </a:cubicBezTo>
                    <a:cubicBezTo>
                      <a:pt x="115" y="22"/>
                      <a:pt x="116" y="23"/>
                      <a:pt x="116" y="22"/>
                    </a:cubicBezTo>
                    <a:cubicBezTo>
                      <a:pt x="116" y="22"/>
                      <a:pt x="116" y="22"/>
                      <a:pt x="116" y="21"/>
                    </a:cubicBezTo>
                    <a:cubicBezTo>
                      <a:pt x="117" y="21"/>
                      <a:pt x="118" y="22"/>
                      <a:pt x="118" y="21"/>
                    </a:cubicBezTo>
                    <a:cubicBezTo>
                      <a:pt x="118" y="21"/>
                      <a:pt x="118" y="21"/>
                      <a:pt x="118" y="21"/>
                    </a:cubicBezTo>
                    <a:cubicBezTo>
                      <a:pt x="118" y="20"/>
                      <a:pt x="119" y="20"/>
                      <a:pt x="119" y="21"/>
                    </a:cubicBezTo>
                    <a:cubicBezTo>
                      <a:pt x="119" y="21"/>
                      <a:pt x="119" y="21"/>
                      <a:pt x="119" y="21"/>
                    </a:cubicBezTo>
                    <a:cubicBezTo>
                      <a:pt x="119" y="21"/>
                      <a:pt x="119" y="22"/>
                      <a:pt x="120" y="22"/>
                    </a:cubicBezTo>
                    <a:cubicBezTo>
                      <a:pt x="119" y="23"/>
                      <a:pt x="119" y="23"/>
                      <a:pt x="119" y="23"/>
                    </a:cubicBezTo>
                    <a:cubicBezTo>
                      <a:pt x="119" y="23"/>
                      <a:pt x="119" y="23"/>
                      <a:pt x="119" y="23"/>
                    </a:cubicBezTo>
                    <a:cubicBezTo>
                      <a:pt x="119" y="23"/>
                      <a:pt x="120" y="23"/>
                      <a:pt x="120" y="23"/>
                    </a:cubicBezTo>
                    <a:cubicBezTo>
                      <a:pt x="120" y="23"/>
                      <a:pt x="120" y="23"/>
                      <a:pt x="121" y="22"/>
                    </a:cubicBezTo>
                    <a:cubicBezTo>
                      <a:pt x="121" y="22"/>
                      <a:pt x="121" y="22"/>
                      <a:pt x="120" y="22"/>
                    </a:cubicBezTo>
                    <a:cubicBezTo>
                      <a:pt x="121" y="22"/>
                      <a:pt x="120" y="21"/>
                      <a:pt x="119" y="21"/>
                    </a:cubicBezTo>
                    <a:cubicBezTo>
                      <a:pt x="119" y="21"/>
                      <a:pt x="120" y="21"/>
                      <a:pt x="120" y="21"/>
                    </a:cubicBezTo>
                    <a:cubicBezTo>
                      <a:pt x="120" y="20"/>
                      <a:pt x="120" y="20"/>
                      <a:pt x="120" y="20"/>
                    </a:cubicBezTo>
                    <a:cubicBezTo>
                      <a:pt x="120" y="19"/>
                      <a:pt x="120" y="19"/>
                      <a:pt x="120" y="19"/>
                    </a:cubicBezTo>
                    <a:cubicBezTo>
                      <a:pt x="120" y="19"/>
                      <a:pt x="120" y="19"/>
                      <a:pt x="120" y="19"/>
                    </a:cubicBezTo>
                    <a:cubicBezTo>
                      <a:pt x="120" y="18"/>
                      <a:pt x="120" y="18"/>
                      <a:pt x="120" y="17"/>
                    </a:cubicBezTo>
                    <a:cubicBezTo>
                      <a:pt x="120" y="17"/>
                      <a:pt x="121" y="17"/>
                      <a:pt x="121" y="17"/>
                    </a:cubicBezTo>
                    <a:cubicBezTo>
                      <a:pt x="121" y="16"/>
                      <a:pt x="120" y="15"/>
                      <a:pt x="121" y="14"/>
                    </a:cubicBezTo>
                    <a:cubicBezTo>
                      <a:pt x="122" y="15"/>
                      <a:pt x="121" y="14"/>
                      <a:pt x="123" y="14"/>
                    </a:cubicBezTo>
                    <a:cubicBezTo>
                      <a:pt x="124" y="15"/>
                      <a:pt x="122" y="15"/>
                      <a:pt x="122" y="15"/>
                    </a:cubicBezTo>
                    <a:cubicBezTo>
                      <a:pt x="122" y="16"/>
                      <a:pt x="123" y="16"/>
                      <a:pt x="124" y="15"/>
                    </a:cubicBezTo>
                    <a:cubicBezTo>
                      <a:pt x="124" y="15"/>
                      <a:pt x="124" y="16"/>
                      <a:pt x="124" y="16"/>
                    </a:cubicBezTo>
                    <a:cubicBezTo>
                      <a:pt x="124" y="16"/>
                      <a:pt x="125" y="16"/>
                      <a:pt x="124" y="17"/>
                    </a:cubicBezTo>
                    <a:cubicBezTo>
                      <a:pt x="123" y="18"/>
                      <a:pt x="123" y="20"/>
                      <a:pt x="125" y="20"/>
                    </a:cubicBezTo>
                    <a:cubicBezTo>
                      <a:pt x="125" y="19"/>
                      <a:pt x="126" y="19"/>
                      <a:pt x="127" y="19"/>
                    </a:cubicBezTo>
                    <a:cubicBezTo>
                      <a:pt x="127" y="19"/>
                      <a:pt x="127" y="20"/>
                      <a:pt x="127" y="21"/>
                    </a:cubicBezTo>
                    <a:cubicBezTo>
                      <a:pt x="127" y="21"/>
                      <a:pt x="127" y="21"/>
                      <a:pt x="127" y="21"/>
                    </a:cubicBezTo>
                    <a:cubicBezTo>
                      <a:pt x="126" y="21"/>
                      <a:pt x="126" y="21"/>
                      <a:pt x="126" y="21"/>
                    </a:cubicBezTo>
                    <a:cubicBezTo>
                      <a:pt x="126" y="22"/>
                      <a:pt x="128" y="22"/>
                      <a:pt x="127" y="23"/>
                    </a:cubicBezTo>
                    <a:cubicBezTo>
                      <a:pt x="128" y="24"/>
                      <a:pt x="128" y="23"/>
                      <a:pt x="128" y="23"/>
                    </a:cubicBezTo>
                    <a:cubicBezTo>
                      <a:pt x="128" y="23"/>
                      <a:pt x="129" y="24"/>
                      <a:pt x="129" y="24"/>
                    </a:cubicBezTo>
                    <a:cubicBezTo>
                      <a:pt x="129" y="24"/>
                      <a:pt x="129" y="23"/>
                      <a:pt x="130" y="22"/>
                    </a:cubicBezTo>
                    <a:cubicBezTo>
                      <a:pt x="130" y="22"/>
                      <a:pt x="130" y="23"/>
                      <a:pt x="131" y="22"/>
                    </a:cubicBezTo>
                    <a:cubicBezTo>
                      <a:pt x="131" y="22"/>
                      <a:pt x="132" y="21"/>
                      <a:pt x="132" y="21"/>
                    </a:cubicBezTo>
                    <a:cubicBezTo>
                      <a:pt x="131" y="20"/>
                      <a:pt x="132" y="21"/>
                      <a:pt x="131" y="19"/>
                    </a:cubicBezTo>
                    <a:cubicBezTo>
                      <a:pt x="130" y="19"/>
                      <a:pt x="130" y="20"/>
                      <a:pt x="129" y="20"/>
                    </a:cubicBezTo>
                    <a:cubicBezTo>
                      <a:pt x="130" y="19"/>
                      <a:pt x="130" y="18"/>
                      <a:pt x="129" y="17"/>
                    </a:cubicBezTo>
                    <a:cubicBezTo>
                      <a:pt x="130" y="17"/>
                      <a:pt x="130" y="17"/>
                      <a:pt x="130" y="17"/>
                    </a:cubicBezTo>
                    <a:cubicBezTo>
                      <a:pt x="131" y="17"/>
                      <a:pt x="131" y="17"/>
                      <a:pt x="131" y="16"/>
                    </a:cubicBezTo>
                    <a:cubicBezTo>
                      <a:pt x="131" y="17"/>
                      <a:pt x="132" y="17"/>
                      <a:pt x="132" y="17"/>
                    </a:cubicBezTo>
                    <a:cubicBezTo>
                      <a:pt x="132" y="17"/>
                      <a:pt x="132" y="17"/>
                      <a:pt x="132" y="17"/>
                    </a:cubicBezTo>
                    <a:cubicBezTo>
                      <a:pt x="132" y="17"/>
                      <a:pt x="133" y="17"/>
                      <a:pt x="133" y="17"/>
                    </a:cubicBezTo>
                    <a:cubicBezTo>
                      <a:pt x="133" y="17"/>
                      <a:pt x="133" y="18"/>
                      <a:pt x="132" y="19"/>
                    </a:cubicBezTo>
                    <a:cubicBezTo>
                      <a:pt x="134" y="19"/>
                      <a:pt x="134" y="18"/>
                      <a:pt x="135" y="18"/>
                    </a:cubicBezTo>
                    <a:cubicBezTo>
                      <a:pt x="135" y="18"/>
                      <a:pt x="135" y="18"/>
                      <a:pt x="135" y="18"/>
                    </a:cubicBezTo>
                    <a:cubicBezTo>
                      <a:pt x="136" y="18"/>
                      <a:pt x="135" y="18"/>
                      <a:pt x="136" y="19"/>
                    </a:cubicBezTo>
                    <a:cubicBezTo>
                      <a:pt x="136" y="19"/>
                      <a:pt x="137" y="18"/>
                      <a:pt x="137" y="18"/>
                    </a:cubicBezTo>
                    <a:cubicBezTo>
                      <a:pt x="135" y="18"/>
                      <a:pt x="138" y="18"/>
                      <a:pt x="137" y="17"/>
                    </a:cubicBezTo>
                    <a:cubicBezTo>
                      <a:pt x="138" y="17"/>
                      <a:pt x="138" y="16"/>
                      <a:pt x="138" y="16"/>
                    </a:cubicBezTo>
                    <a:cubicBezTo>
                      <a:pt x="139" y="16"/>
                      <a:pt x="139" y="17"/>
                      <a:pt x="139" y="18"/>
                    </a:cubicBezTo>
                    <a:cubicBezTo>
                      <a:pt x="140" y="18"/>
                      <a:pt x="140" y="18"/>
                      <a:pt x="140" y="17"/>
                    </a:cubicBezTo>
                    <a:cubicBezTo>
                      <a:pt x="141" y="17"/>
                      <a:pt x="141" y="17"/>
                      <a:pt x="141" y="18"/>
                    </a:cubicBezTo>
                    <a:cubicBezTo>
                      <a:pt x="140" y="18"/>
                      <a:pt x="139" y="18"/>
                      <a:pt x="138" y="20"/>
                    </a:cubicBezTo>
                    <a:cubicBezTo>
                      <a:pt x="138" y="20"/>
                      <a:pt x="138" y="20"/>
                      <a:pt x="137" y="20"/>
                    </a:cubicBezTo>
                    <a:cubicBezTo>
                      <a:pt x="138" y="21"/>
                      <a:pt x="137" y="21"/>
                      <a:pt x="138" y="22"/>
                    </a:cubicBezTo>
                    <a:cubicBezTo>
                      <a:pt x="136" y="21"/>
                      <a:pt x="137" y="22"/>
                      <a:pt x="135" y="23"/>
                    </a:cubicBezTo>
                    <a:cubicBezTo>
                      <a:pt x="136" y="24"/>
                      <a:pt x="137" y="23"/>
                      <a:pt x="139" y="23"/>
                    </a:cubicBezTo>
                    <a:cubicBezTo>
                      <a:pt x="139" y="23"/>
                      <a:pt x="138" y="22"/>
                      <a:pt x="138" y="22"/>
                    </a:cubicBezTo>
                    <a:cubicBezTo>
                      <a:pt x="138" y="21"/>
                      <a:pt x="139" y="22"/>
                      <a:pt x="140" y="21"/>
                    </a:cubicBezTo>
                    <a:cubicBezTo>
                      <a:pt x="141" y="22"/>
                      <a:pt x="141" y="23"/>
                      <a:pt x="142" y="22"/>
                    </a:cubicBezTo>
                    <a:cubicBezTo>
                      <a:pt x="141" y="22"/>
                      <a:pt x="141" y="21"/>
                      <a:pt x="141" y="21"/>
                    </a:cubicBezTo>
                    <a:cubicBezTo>
                      <a:pt x="142" y="21"/>
                      <a:pt x="143" y="22"/>
                      <a:pt x="144" y="21"/>
                    </a:cubicBezTo>
                    <a:cubicBezTo>
                      <a:pt x="143" y="21"/>
                      <a:pt x="143" y="21"/>
                      <a:pt x="143" y="20"/>
                    </a:cubicBezTo>
                    <a:cubicBezTo>
                      <a:pt x="143" y="21"/>
                      <a:pt x="143" y="21"/>
                      <a:pt x="143" y="21"/>
                    </a:cubicBezTo>
                    <a:cubicBezTo>
                      <a:pt x="144" y="20"/>
                      <a:pt x="144" y="20"/>
                      <a:pt x="144" y="20"/>
                    </a:cubicBezTo>
                    <a:cubicBezTo>
                      <a:pt x="144" y="20"/>
                      <a:pt x="145" y="19"/>
                      <a:pt x="145" y="19"/>
                    </a:cubicBezTo>
                    <a:cubicBezTo>
                      <a:pt x="145" y="19"/>
                      <a:pt x="146" y="19"/>
                      <a:pt x="147" y="19"/>
                    </a:cubicBezTo>
                    <a:cubicBezTo>
                      <a:pt x="147" y="19"/>
                      <a:pt x="147" y="18"/>
                      <a:pt x="147" y="18"/>
                    </a:cubicBezTo>
                    <a:cubicBezTo>
                      <a:pt x="148" y="18"/>
                      <a:pt x="148" y="18"/>
                      <a:pt x="148" y="18"/>
                    </a:cubicBezTo>
                    <a:cubicBezTo>
                      <a:pt x="148" y="19"/>
                      <a:pt x="148" y="19"/>
                      <a:pt x="148" y="19"/>
                    </a:cubicBezTo>
                    <a:cubicBezTo>
                      <a:pt x="148" y="19"/>
                      <a:pt x="148" y="20"/>
                      <a:pt x="149" y="21"/>
                    </a:cubicBezTo>
                    <a:cubicBezTo>
                      <a:pt x="149" y="21"/>
                      <a:pt x="149" y="20"/>
                      <a:pt x="150" y="21"/>
                    </a:cubicBezTo>
                    <a:cubicBezTo>
                      <a:pt x="150" y="21"/>
                      <a:pt x="150" y="21"/>
                      <a:pt x="150" y="22"/>
                    </a:cubicBezTo>
                    <a:cubicBezTo>
                      <a:pt x="150" y="22"/>
                      <a:pt x="150" y="22"/>
                      <a:pt x="150" y="22"/>
                    </a:cubicBezTo>
                    <a:cubicBezTo>
                      <a:pt x="151" y="22"/>
                      <a:pt x="152" y="23"/>
                      <a:pt x="153" y="22"/>
                    </a:cubicBezTo>
                    <a:cubicBezTo>
                      <a:pt x="153" y="22"/>
                      <a:pt x="152" y="21"/>
                      <a:pt x="153" y="21"/>
                    </a:cubicBezTo>
                    <a:cubicBezTo>
                      <a:pt x="153" y="21"/>
                      <a:pt x="154" y="21"/>
                      <a:pt x="154" y="22"/>
                    </a:cubicBezTo>
                    <a:cubicBezTo>
                      <a:pt x="156" y="22"/>
                      <a:pt x="156" y="19"/>
                      <a:pt x="155" y="19"/>
                    </a:cubicBezTo>
                    <a:cubicBezTo>
                      <a:pt x="154" y="18"/>
                      <a:pt x="155" y="18"/>
                      <a:pt x="155" y="18"/>
                    </a:cubicBezTo>
                    <a:cubicBezTo>
                      <a:pt x="156" y="17"/>
                      <a:pt x="156" y="17"/>
                      <a:pt x="155" y="15"/>
                    </a:cubicBezTo>
                    <a:cubicBezTo>
                      <a:pt x="155" y="14"/>
                      <a:pt x="157" y="15"/>
                      <a:pt x="158" y="15"/>
                    </a:cubicBezTo>
                    <a:cubicBezTo>
                      <a:pt x="159" y="15"/>
                      <a:pt x="159" y="16"/>
                      <a:pt x="159" y="16"/>
                    </a:cubicBezTo>
                    <a:cubicBezTo>
                      <a:pt x="159" y="17"/>
                      <a:pt x="159" y="18"/>
                      <a:pt x="160" y="19"/>
                    </a:cubicBezTo>
                    <a:cubicBezTo>
                      <a:pt x="160" y="19"/>
                      <a:pt x="160" y="19"/>
                      <a:pt x="160" y="19"/>
                    </a:cubicBezTo>
                    <a:cubicBezTo>
                      <a:pt x="159" y="19"/>
                      <a:pt x="160" y="20"/>
                      <a:pt x="160" y="20"/>
                    </a:cubicBezTo>
                    <a:cubicBezTo>
                      <a:pt x="159" y="20"/>
                      <a:pt x="158" y="20"/>
                      <a:pt x="159" y="21"/>
                    </a:cubicBezTo>
                    <a:cubicBezTo>
                      <a:pt x="159" y="21"/>
                      <a:pt x="159" y="21"/>
                      <a:pt x="159" y="21"/>
                    </a:cubicBezTo>
                    <a:cubicBezTo>
                      <a:pt x="159" y="21"/>
                      <a:pt x="159" y="21"/>
                      <a:pt x="159" y="21"/>
                    </a:cubicBezTo>
                    <a:cubicBezTo>
                      <a:pt x="159" y="21"/>
                      <a:pt x="159" y="21"/>
                      <a:pt x="159" y="21"/>
                    </a:cubicBezTo>
                    <a:cubicBezTo>
                      <a:pt x="159" y="21"/>
                      <a:pt x="159" y="21"/>
                      <a:pt x="159" y="21"/>
                    </a:cubicBezTo>
                    <a:cubicBezTo>
                      <a:pt x="159" y="21"/>
                      <a:pt x="160" y="21"/>
                      <a:pt x="160" y="21"/>
                    </a:cubicBezTo>
                    <a:cubicBezTo>
                      <a:pt x="160" y="21"/>
                      <a:pt x="161" y="21"/>
                      <a:pt x="160" y="21"/>
                    </a:cubicBezTo>
                    <a:cubicBezTo>
                      <a:pt x="160" y="21"/>
                      <a:pt x="160" y="21"/>
                      <a:pt x="160" y="21"/>
                    </a:cubicBezTo>
                    <a:cubicBezTo>
                      <a:pt x="161" y="21"/>
                      <a:pt x="161" y="20"/>
                      <a:pt x="161" y="20"/>
                    </a:cubicBezTo>
                    <a:cubicBezTo>
                      <a:pt x="162" y="20"/>
                      <a:pt x="162" y="19"/>
                      <a:pt x="163" y="20"/>
                    </a:cubicBezTo>
                    <a:cubicBezTo>
                      <a:pt x="163" y="20"/>
                      <a:pt x="163" y="20"/>
                      <a:pt x="163" y="21"/>
                    </a:cubicBezTo>
                    <a:cubicBezTo>
                      <a:pt x="163" y="21"/>
                      <a:pt x="164" y="20"/>
                      <a:pt x="164" y="20"/>
                    </a:cubicBezTo>
                    <a:cubicBezTo>
                      <a:pt x="164" y="20"/>
                      <a:pt x="163" y="20"/>
                      <a:pt x="163" y="20"/>
                    </a:cubicBezTo>
                    <a:cubicBezTo>
                      <a:pt x="164" y="20"/>
                      <a:pt x="164" y="20"/>
                      <a:pt x="165" y="20"/>
                    </a:cubicBezTo>
                    <a:cubicBezTo>
                      <a:pt x="164" y="20"/>
                      <a:pt x="164" y="20"/>
                      <a:pt x="164" y="21"/>
                    </a:cubicBezTo>
                    <a:cubicBezTo>
                      <a:pt x="165" y="21"/>
                      <a:pt x="166" y="20"/>
                      <a:pt x="166" y="20"/>
                    </a:cubicBezTo>
                    <a:cubicBezTo>
                      <a:pt x="167" y="20"/>
                      <a:pt x="168" y="20"/>
                      <a:pt x="169" y="20"/>
                    </a:cubicBezTo>
                    <a:cubicBezTo>
                      <a:pt x="169" y="21"/>
                      <a:pt x="167" y="22"/>
                      <a:pt x="168" y="22"/>
                    </a:cubicBezTo>
                    <a:cubicBezTo>
                      <a:pt x="168" y="23"/>
                      <a:pt x="171" y="23"/>
                      <a:pt x="169" y="23"/>
                    </a:cubicBezTo>
                    <a:cubicBezTo>
                      <a:pt x="169" y="25"/>
                      <a:pt x="170" y="22"/>
                      <a:pt x="170" y="24"/>
                    </a:cubicBezTo>
                    <a:cubicBezTo>
                      <a:pt x="172" y="25"/>
                      <a:pt x="172" y="23"/>
                      <a:pt x="173" y="23"/>
                    </a:cubicBezTo>
                    <a:cubicBezTo>
                      <a:pt x="172" y="23"/>
                      <a:pt x="173" y="22"/>
                      <a:pt x="173" y="21"/>
                    </a:cubicBezTo>
                    <a:cubicBezTo>
                      <a:pt x="173" y="21"/>
                      <a:pt x="173" y="22"/>
                      <a:pt x="173" y="21"/>
                    </a:cubicBezTo>
                    <a:cubicBezTo>
                      <a:pt x="174" y="21"/>
                      <a:pt x="174" y="21"/>
                      <a:pt x="173" y="21"/>
                    </a:cubicBezTo>
                    <a:cubicBezTo>
                      <a:pt x="173" y="21"/>
                      <a:pt x="173" y="21"/>
                      <a:pt x="174" y="21"/>
                    </a:cubicBezTo>
                    <a:cubicBezTo>
                      <a:pt x="175" y="21"/>
                      <a:pt x="176" y="20"/>
                      <a:pt x="176" y="20"/>
                    </a:cubicBezTo>
                    <a:cubicBezTo>
                      <a:pt x="176" y="19"/>
                      <a:pt x="176" y="19"/>
                      <a:pt x="176" y="19"/>
                    </a:cubicBezTo>
                    <a:cubicBezTo>
                      <a:pt x="176" y="17"/>
                      <a:pt x="176" y="16"/>
                      <a:pt x="175" y="14"/>
                    </a:cubicBezTo>
                    <a:cubicBezTo>
                      <a:pt x="176" y="14"/>
                      <a:pt x="176" y="14"/>
                      <a:pt x="176" y="14"/>
                    </a:cubicBezTo>
                    <a:cubicBezTo>
                      <a:pt x="176" y="14"/>
                      <a:pt x="176" y="14"/>
                      <a:pt x="176" y="15"/>
                    </a:cubicBezTo>
                    <a:cubicBezTo>
                      <a:pt x="176" y="15"/>
                      <a:pt x="176" y="15"/>
                      <a:pt x="176" y="15"/>
                    </a:cubicBezTo>
                    <a:cubicBezTo>
                      <a:pt x="176" y="15"/>
                      <a:pt x="176" y="15"/>
                      <a:pt x="176" y="15"/>
                    </a:cubicBezTo>
                    <a:cubicBezTo>
                      <a:pt x="177" y="15"/>
                      <a:pt x="177" y="16"/>
                      <a:pt x="176" y="16"/>
                    </a:cubicBezTo>
                    <a:cubicBezTo>
                      <a:pt x="177" y="17"/>
                      <a:pt x="178" y="17"/>
                      <a:pt x="178" y="16"/>
                    </a:cubicBezTo>
                    <a:cubicBezTo>
                      <a:pt x="179" y="16"/>
                      <a:pt x="179" y="15"/>
                      <a:pt x="179" y="15"/>
                    </a:cubicBezTo>
                    <a:cubicBezTo>
                      <a:pt x="179" y="16"/>
                      <a:pt x="178" y="16"/>
                      <a:pt x="178" y="17"/>
                    </a:cubicBezTo>
                    <a:cubicBezTo>
                      <a:pt x="179" y="17"/>
                      <a:pt x="179" y="17"/>
                      <a:pt x="179" y="17"/>
                    </a:cubicBezTo>
                    <a:cubicBezTo>
                      <a:pt x="179" y="18"/>
                      <a:pt x="179" y="19"/>
                      <a:pt x="179" y="20"/>
                    </a:cubicBezTo>
                    <a:cubicBezTo>
                      <a:pt x="179" y="20"/>
                      <a:pt x="181" y="19"/>
                      <a:pt x="181" y="20"/>
                    </a:cubicBezTo>
                    <a:cubicBezTo>
                      <a:pt x="180" y="20"/>
                      <a:pt x="180" y="20"/>
                      <a:pt x="180" y="20"/>
                    </a:cubicBezTo>
                    <a:cubicBezTo>
                      <a:pt x="179" y="19"/>
                      <a:pt x="181" y="22"/>
                      <a:pt x="179" y="22"/>
                    </a:cubicBezTo>
                    <a:cubicBezTo>
                      <a:pt x="179" y="23"/>
                      <a:pt x="181" y="22"/>
                      <a:pt x="181" y="21"/>
                    </a:cubicBezTo>
                    <a:cubicBezTo>
                      <a:pt x="182" y="20"/>
                      <a:pt x="181" y="19"/>
                      <a:pt x="182" y="20"/>
                    </a:cubicBezTo>
                    <a:cubicBezTo>
                      <a:pt x="183" y="19"/>
                      <a:pt x="182" y="18"/>
                      <a:pt x="182" y="18"/>
                    </a:cubicBezTo>
                    <a:cubicBezTo>
                      <a:pt x="182" y="17"/>
                      <a:pt x="182" y="16"/>
                      <a:pt x="183" y="16"/>
                    </a:cubicBezTo>
                    <a:cubicBezTo>
                      <a:pt x="183" y="16"/>
                      <a:pt x="183" y="16"/>
                      <a:pt x="184" y="16"/>
                    </a:cubicBezTo>
                    <a:cubicBezTo>
                      <a:pt x="184" y="16"/>
                      <a:pt x="184" y="16"/>
                      <a:pt x="184" y="16"/>
                    </a:cubicBezTo>
                    <a:cubicBezTo>
                      <a:pt x="185" y="16"/>
                      <a:pt x="186" y="16"/>
                      <a:pt x="186" y="15"/>
                    </a:cubicBezTo>
                    <a:cubicBezTo>
                      <a:pt x="188" y="15"/>
                      <a:pt x="185" y="17"/>
                      <a:pt x="186" y="17"/>
                    </a:cubicBezTo>
                    <a:cubicBezTo>
                      <a:pt x="188" y="17"/>
                      <a:pt x="187" y="15"/>
                      <a:pt x="188" y="14"/>
                    </a:cubicBezTo>
                    <a:cubicBezTo>
                      <a:pt x="188" y="14"/>
                      <a:pt x="188" y="14"/>
                      <a:pt x="189" y="14"/>
                    </a:cubicBezTo>
                    <a:cubicBezTo>
                      <a:pt x="189" y="15"/>
                      <a:pt x="189" y="15"/>
                      <a:pt x="190" y="15"/>
                    </a:cubicBezTo>
                    <a:cubicBezTo>
                      <a:pt x="190" y="15"/>
                      <a:pt x="190" y="15"/>
                      <a:pt x="190" y="15"/>
                    </a:cubicBezTo>
                    <a:cubicBezTo>
                      <a:pt x="190" y="15"/>
                      <a:pt x="189" y="15"/>
                      <a:pt x="189" y="15"/>
                    </a:cubicBezTo>
                    <a:cubicBezTo>
                      <a:pt x="189" y="15"/>
                      <a:pt x="189" y="15"/>
                      <a:pt x="189" y="16"/>
                    </a:cubicBezTo>
                    <a:cubicBezTo>
                      <a:pt x="189" y="16"/>
                      <a:pt x="189" y="16"/>
                      <a:pt x="188" y="16"/>
                    </a:cubicBezTo>
                    <a:cubicBezTo>
                      <a:pt x="189" y="17"/>
                      <a:pt x="188" y="16"/>
                      <a:pt x="187" y="17"/>
                    </a:cubicBezTo>
                    <a:cubicBezTo>
                      <a:pt x="187" y="17"/>
                      <a:pt x="187" y="18"/>
                      <a:pt x="187" y="18"/>
                    </a:cubicBezTo>
                    <a:cubicBezTo>
                      <a:pt x="187" y="18"/>
                      <a:pt x="186" y="19"/>
                      <a:pt x="186" y="19"/>
                    </a:cubicBezTo>
                    <a:cubicBezTo>
                      <a:pt x="187" y="19"/>
                      <a:pt x="187" y="20"/>
                      <a:pt x="188" y="20"/>
                    </a:cubicBezTo>
                    <a:cubicBezTo>
                      <a:pt x="188" y="21"/>
                      <a:pt x="190" y="21"/>
                      <a:pt x="189" y="23"/>
                    </a:cubicBezTo>
                    <a:cubicBezTo>
                      <a:pt x="190" y="23"/>
                      <a:pt x="190" y="23"/>
                      <a:pt x="190" y="21"/>
                    </a:cubicBezTo>
                    <a:cubicBezTo>
                      <a:pt x="189" y="22"/>
                      <a:pt x="190" y="21"/>
                      <a:pt x="189" y="21"/>
                    </a:cubicBezTo>
                    <a:cubicBezTo>
                      <a:pt x="189" y="20"/>
                      <a:pt x="189" y="20"/>
                      <a:pt x="190" y="20"/>
                    </a:cubicBezTo>
                    <a:cubicBezTo>
                      <a:pt x="190" y="19"/>
                      <a:pt x="190" y="18"/>
                      <a:pt x="191" y="17"/>
                    </a:cubicBezTo>
                    <a:cubicBezTo>
                      <a:pt x="191" y="17"/>
                      <a:pt x="191" y="18"/>
                      <a:pt x="192" y="18"/>
                    </a:cubicBezTo>
                    <a:cubicBezTo>
                      <a:pt x="192" y="18"/>
                      <a:pt x="192" y="18"/>
                      <a:pt x="192" y="18"/>
                    </a:cubicBezTo>
                    <a:cubicBezTo>
                      <a:pt x="192" y="18"/>
                      <a:pt x="192" y="18"/>
                      <a:pt x="192" y="19"/>
                    </a:cubicBezTo>
                    <a:cubicBezTo>
                      <a:pt x="193" y="19"/>
                      <a:pt x="193" y="19"/>
                      <a:pt x="194" y="18"/>
                    </a:cubicBezTo>
                    <a:cubicBezTo>
                      <a:pt x="193" y="18"/>
                      <a:pt x="193" y="19"/>
                      <a:pt x="193" y="19"/>
                    </a:cubicBezTo>
                    <a:cubicBezTo>
                      <a:pt x="193" y="19"/>
                      <a:pt x="194" y="19"/>
                      <a:pt x="194" y="20"/>
                    </a:cubicBezTo>
                    <a:cubicBezTo>
                      <a:pt x="194" y="20"/>
                      <a:pt x="193" y="20"/>
                      <a:pt x="193" y="20"/>
                    </a:cubicBezTo>
                    <a:cubicBezTo>
                      <a:pt x="193" y="20"/>
                      <a:pt x="193" y="20"/>
                      <a:pt x="193" y="20"/>
                    </a:cubicBezTo>
                    <a:cubicBezTo>
                      <a:pt x="193" y="20"/>
                      <a:pt x="193" y="20"/>
                      <a:pt x="193" y="20"/>
                    </a:cubicBezTo>
                    <a:cubicBezTo>
                      <a:pt x="193" y="20"/>
                      <a:pt x="193" y="20"/>
                      <a:pt x="193" y="20"/>
                    </a:cubicBezTo>
                    <a:cubicBezTo>
                      <a:pt x="193" y="20"/>
                      <a:pt x="192" y="21"/>
                      <a:pt x="192" y="21"/>
                    </a:cubicBezTo>
                    <a:cubicBezTo>
                      <a:pt x="193" y="21"/>
                      <a:pt x="193" y="21"/>
                      <a:pt x="193" y="21"/>
                    </a:cubicBezTo>
                    <a:cubicBezTo>
                      <a:pt x="193" y="21"/>
                      <a:pt x="193" y="21"/>
                      <a:pt x="193" y="21"/>
                    </a:cubicBezTo>
                    <a:cubicBezTo>
                      <a:pt x="193" y="22"/>
                      <a:pt x="194" y="21"/>
                      <a:pt x="194" y="21"/>
                    </a:cubicBezTo>
                    <a:cubicBezTo>
                      <a:pt x="194" y="22"/>
                      <a:pt x="193" y="22"/>
                      <a:pt x="194" y="23"/>
                    </a:cubicBezTo>
                    <a:cubicBezTo>
                      <a:pt x="195" y="23"/>
                      <a:pt x="196" y="22"/>
                      <a:pt x="196" y="22"/>
                    </a:cubicBezTo>
                    <a:cubicBezTo>
                      <a:pt x="196" y="22"/>
                      <a:pt x="196" y="22"/>
                      <a:pt x="196" y="22"/>
                    </a:cubicBezTo>
                    <a:cubicBezTo>
                      <a:pt x="197" y="22"/>
                      <a:pt x="198" y="22"/>
                      <a:pt x="198" y="21"/>
                    </a:cubicBezTo>
                    <a:cubicBezTo>
                      <a:pt x="198" y="22"/>
                      <a:pt x="199" y="23"/>
                      <a:pt x="199" y="23"/>
                    </a:cubicBezTo>
                    <a:cubicBezTo>
                      <a:pt x="200" y="23"/>
                      <a:pt x="200" y="21"/>
                      <a:pt x="200" y="23"/>
                    </a:cubicBezTo>
                    <a:cubicBezTo>
                      <a:pt x="201" y="23"/>
                      <a:pt x="201" y="22"/>
                      <a:pt x="202" y="22"/>
                    </a:cubicBezTo>
                    <a:cubicBezTo>
                      <a:pt x="202" y="21"/>
                      <a:pt x="201" y="22"/>
                      <a:pt x="201" y="21"/>
                    </a:cubicBezTo>
                    <a:cubicBezTo>
                      <a:pt x="201" y="21"/>
                      <a:pt x="201" y="21"/>
                      <a:pt x="202" y="21"/>
                    </a:cubicBezTo>
                    <a:cubicBezTo>
                      <a:pt x="202" y="21"/>
                      <a:pt x="203" y="22"/>
                      <a:pt x="204" y="21"/>
                    </a:cubicBezTo>
                    <a:cubicBezTo>
                      <a:pt x="204" y="21"/>
                      <a:pt x="203" y="22"/>
                      <a:pt x="203" y="22"/>
                    </a:cubicBezTo>
                    <a:cubicBezTo>
                      <a:pt x="203" y="22"/>
                      <a:pt x="204" y="23"/>
                      <a:pt x="203" y="23"/>
                    </a:cubicBezTo>
                    <a:cubicBezTo>
                      <a:pt x="204" y="24"/>
                      <a:pt x="205" y="23"/>
                      <a:pt x="205" y="22"/>
                    </a:cubicBezTo>
                    <a:cubicBezTo>
                      <a:pt x="205" y="22"/>
                      <a:pt x="205" y="22"/>
                      <a:pt x="205" y="22"/>
                    </a:cubicBezTo>
                    <a:cubicBezTo>
                      <a:pt x="205" y="21"/>
                      <a:pt x="207" y="22"/>
                      <a:pt x="208" y="21"/>
                    </a:cubicBezTo>
                    <a:cubicBezTo>
                      <a:pt x="209" y="23"/>
                      <a:pt x="205" y="22"/>
                      <a:pt x="207" y="23"/>
                    </a:cubicBezTo>
                    <a:cubicBezTo>
                      <a:pt x="207" y="23"/>
                      <a:pt x="209" y="22"/>
                      <a:pt x="209" y="24"/>
                    </a:cubicBezTo>
                    <a:cubicBezTo>
                      <a:pt x="210" y="24"/>
                      <a:pt x="210" y="23"/>
                      <a:pt x="210" y="22"/>
                    </a:cubicBezTo>
                    <a:cubicBezTo>
                      <a:pt x="211" y="22"/>
                      <a:pt x="210" y="24"/>
                      <a:pt x="212" y="23"/>
                    </a:cubicBezTo>
                    <a:cubicBezTo>
                      <a:pt x="212" y="23"/>
                      <a:pt x="212" y="22"/>
                      <a:pt x="211" y="21"/>
                    </a:cubicBezTo>
                    <a:cubicBezTo>
                      <a:pt x="211" y="21"/>
                      <a:pt x="210" y="21"/>
                      <a:pt x="209" y="20"/>
                    </a:cubicBezTo>
                    <a:cubicBezTo>
                      <a:pt x="208" y="20"/>
                      <a:pt x="207" y="20"/>
                      <a:pt x="206" y="19"/>
                    </a:cubicBezTo>
                    <a:cubicBezTo>
                      <a:pt x="206" y="19"/>
                      <a:pt x="205" y="19"/>
                      <a:pt x="205" y="19"/>
                    </a:cubicBezTo>
                    <a:cubicBezTo>
                      <a:pt x="204" y="19"/>
                      <a:pt x="203" y="18"/>
                      <a:pt x="204" y="18"/>
                    </a:cubicBezTo>
                    <a:cubicBezTo>
                      <a:pt x="204" y="18"/>
                      <a:pt x="204" y="18"/>
                      <a:pt x="204" y="18"/>
                    </a:cubicBezTo>
                    <a:cubicBezTo>
                      <a:pt x="205" y="17"/>
                      <a:pt x="205" y="17"/>
                      <a:pt x="205" y="16"/>
                    </a:cubicBezTo>
                    <a:cubicBezTo>
                      <a:pt x="205" y="17"/>
                      <a:pt x="206" y="18"/>
                      <a:pt x="206" y="18"/>
                    </a:cubicBezTo>
                    <a:cubicBezTo>
                      <a:pt x="207" y="18"/>
                      <a:pt x="207" y="18"/>
                      <a:pt x="207" y="18"/>
                    </a:cubicBezTo>
                    <a:cubicBezTo>
                      <a:pt x="207" y="18"/>
                      <a:pt x="207" y="18"/>
                      <a:pt x="207" y="19"/>
                    </a:cubicBezTo>
                    <a:cubicBezTo>
                      <a:pt x="208" y="19"/>
                      <a:pt x="208" y="19"/>
                      <a:pt x="209" y="19"/>
                    </a:cubicBezTo>
                    <a:cubicBezTo>
                      <a:pt x="209" y="19"/>
                      <a:pt x="209" y="19"/>
                      <a:pt x="209" y="19"/>
                    </a:cubicBezTo>
                    <a:cubicBezTo>
                      <a:pt x="211" y="19"/>
                      <a:pt x="211" y="19"/>
                      <a:pt x="211" y="19"/>
                    </a:cubicBezTo>
                    <a:cubicBezTo>
                      <a:pt x="211" y="19"/>
                      <a:pt x="211" y="19"/>
                      <a:pt x="211" y="19"/>
                    </a:cubicBezTo>
                    <a:cubicBezTo>
                      <a:pt x="211" y="19"/>
                      <a:pt x="210" y="20"/>
                      <a:pt x="211" y="20"/>
                    </a:cubicBezTo>
                    <a:cubicBezTo>
                      <a:pt x="211" y="20"/>
                      <a:pt x="212" y="19"/>
                      <a:pt x="212" y="20"/>
                    </a:cubicBezTo>
                    <a:cubicBezTo>
                      <a:pt x="212" y="18"/>
                      <a:pt x="212" y="18"/>
                      <a:pt x="212" y="18"/>
                    </a:cubicBezTo>
                    <a:cubicBezTo>
                      <a:pt x="212" y="18"/>
                      <a:pt x="212" y="18"/>
                      <a:pt x="212" y="18"/>
                    </a:cubicBezTo>
                    <a:cubicBezTo>
                      <a:pt x="212" y="17"/>
                      <a:pt x="213" y="17"/>
                      <a:pt x="215" y="17"/>
                    </a:cubicBezTo>
                    <a:cubicBezTo>
                      <a:pt x="215" y="16"/>
                      <a:pt x="215" y="16"/>
                      <a:pt x="215" y="16"/>
                    </a:cubicBezTo>
                    <a:cubicBezTo>
                      <a:pt x="216" y="17"/>
                      <a:pt x="216" y="16"/>
                      <a:pt x="218" y="17"/>
                    </a:cubicBezTo>
                    <a:cubicBezTo>
                      <a:pt x="218" y="17"/>
                      <a:pt x="218" y="17"/>
                      <a:pt x="218" y="17"/>
                    </a:cubicBezTo>
                    <a:cubicBezTo>
                      <a:pt x="219" y="17"/>
                      <a:pt x="220" y="16"/>
                      <a:pt x="221" y="17"/>
                    </a:cubicBezTo>
                    <a:cubicBezTo>
                      <a:pt x="221" y="17"/>
                      <a:pt x="221" y="16"/>
                      <a:pt x="221" y="16"/>
                    </a:cubicBezTo>
                    <a:cubicBezTo>
                      <a:pt x="221" y="16"/>
                      <a:pt x="221" y="17"/>
                      <a:pt x="221" y="17"/>
                    </a:cubicBezTo>
                    <a:cubicBezTo>
                      <a:pt x="222" y="16"/>
                      <a:pt x="223" y="17"/>
                      <a:pt x="223" y="17"/>
                    </a:cubicBezTo>
                    <a:cubicBezTo>
                      <a:pt x="223" y="17"/>
                      <a:pt x="223" y="17"/>
                      <a:pt x="223" y="18"/>
                    </a:cubicBezTo>
                    <a:cubicBezTo>
                      <a:pt x="224" y="18"/>
                      <a:pt x="224" y="18"/>
                      <a:pt x="224" y="18"/>
                    </a:cubicBezTo>
                    <a:cubicBezTo>
                      <a:pt x="224" y="18"/>
                      <a:pt x="224" y="18"/>
                      <a:pt x="225" y="18"/>
                    </a:cubicBezTo>
                    <a:cubicBezTo>
                      <a:pt x="224" y="19"/>
                      <a:pt x="224" y="19"/>
                      <a:pt x="225" y="20"/>
                    </a:cubicBezTo>
                    <a:cubicBezTo>
                      <a:pt x="224" y="20"/>
                      <a:pt x="224" y="20"/>
                      <a:pt x="224" y="20"/>
                    </a:cubicBezTo>
                    <a:cubicBezTo>
                      <a:pt x="224" y="20"/>
                      <a:pt x="224" y="20"/>
                      <a:pt x="224" y="20"/>
                    </a:cubicBezTo>
                    <a:cubicBezTo>
                      <a:pt x="224" y="19"/>
                      <a:pt x="224" y="18"/>
                      <a:pt x="223" y="18"/>
                    </a:cubicBezTo>
                    <a:cubicBezTo>
                      <a:pt x="223" y="18"/>
                      <a:pt x="223" y="19"/>
                      <a:pt x="223" y="19"/>
                    </a:cubicBezTo>
                    <a:cubicBezTo>
                      <a:pt x="223" y="19"/>
                      <a:pt x="223" y="19"/>
                      <a:pt x="223" y="20"/>
                    </a:cubicBezTo>
                    <a:cubicBezTo>
                      <a:pt x="224" y="19"/>
                      <a:pt x="224" y="20"/>
                      <a:pt x="224" y="20"/>
                    </a:cubicBezTo>
                    <a:cubicBezTo>
                      <a:pt x="224" y="21"/>
                      <a:pt x="223" y="21"/>
                      <a:pt x="224" y="22"/>
                    </a:cubicBezTo>
                    <a:cubicBezTo>
                      <a:pt x="224" y="22"/>
                      <a:pt x="224" y="22"/>
                      <a:pt x="224" y="21"/>
                    </a:cubicBezTo>
                    <a:cubicBezTo>
                      <a:pt x="222" y="22"/>
                      <a:pt x="225" y="22"/>
                      <a:pt x="224" y="24"/>
                    </a:cubicBezTo>
                    <a:cubicBezTo>
                      <a:pt x="226" y="24"/>
                      <a:pt x="224" y="22"/>
                      <a:pt x="226" y="22"/>
                    </a:cubicBezTo>
                    <a:cubicBezTo>
                      <a:pt x="226" y="21"/>
                      <a:pt x="226" y="20"/>
                      <a:pt x="226" y="19"/>
                    </a:cubicBezTo>
                    <a:cubicBezTo>
                      <a:pt x="228" y="19"/>
                      <a:pt x="229" y="20"/>
                      <a:pt x="231" y="20"/>
                    </a:cubicBezTo>
                    <a:cubicBezTo>
                      <a:pt x="230" y="21"/>
                      <a:pt x="229" y="20"/>
                      <a:pt x="228" y="20"/>
                    </a:cubicBezTo>
                    <a:cubicBezTo>
                      <a:pt x="228" y="21"/>
                      <a:pt x="227" y="21"/>
                      <a:pt x="227" y="22"/>
                    </a:cubicBezTo>
                    <a:cubicBezTo>
                      <a:pt x="229" y="23"/>
                      <a:pt x="230" y="22"/>
                      <a:pt x="232" y="21"/>
                    </a:cubicBezTo>
                    <a:cubicBezTo>
                      <a:pt x="232" y="21"/>
                      <a:pt x="232" y="22"/>
                      <a:pt x="232" y="22"/>
                    </a:cubicBezTo>
                    <a:cubicBezTo>
                      <a:pt x="231" y="22"/>
                      <a:pt x="230" y="23"/>
                      <a:pt x="230" y="23"/>
                    </a:cubicBezTo>
                    <a:cubicBezTo>
                      <a:pt x="231" y="23"/>
                      <a:pt x="231" y="23"/>
                      <a:pt x="233" y="23"/>
                    </a:cubicBezTo>
                    <a:cubicBezTo>
                      <a:pt x="234" y="24"/>
                      <a:pt x="233" y="23"/>
                      <a:pt x="236" y="23"/>
                    </a:cubicBezTo>
                    <a:cubicBezTo>
                      <a:pt x="236" y="23"/>
                      <a:pt x="236" y="24"/>
                      <a:pt x="236" y="24"/>
                    </a:cubicBezTo>
                    <a:cubicBezTo>
                      <a:pt x="237" y="24"/>
                      <a:pt x="237" y="24"/>
                      <a:pt x="238" y="23"/>
                    </a:cubicBezTo>
                    <a:cubicBezTo>
                      <a:pt x="239" y="23"/>
                      <a:pt x="239" y="24"/>
                      <a:pt x="239" y="24"/>
                    </a:cubicBezTo>
                    <a:cubicBezTo>
                      <a:pt x="239" y="24"/>
                      <a:pt x="240" y="23"/>
                      <a:pt x="240" y="24"/>
                    </a:cubicBezTo>
                    <a:cubicBezTo>
                      <a:pt x="240" y="24"/>
                      <a:pt x="240" y="22"/>
                      <a:pt x="240" y="21"/>
                    </a:cubicBezTo>
                    <a:cubicBezTo>
                      <a:pt x="239" y="21"/>
                      <a:pt x="238" y="23"/>
                      <a:pt x="236" y="22"/>
                    </a:cubicBezTo>
                    <a:cubicBezTo>
                      <a:pt x="235" y="22"/>
                      <a:pt x="235" y="22"/>
                      <a:pt x="236" y="21"/>
                    </a:cubicBezTo>
                    <a:cubicBezTo>
                      <a:pt x="234" y="20"/>
                      <a:pt x="233" y="19"/>
                      <a:pt x="233" y="18"/>
                    </a:cubicBezTo>
                    <a:cubicBezTo>
                      <a:pt x="233" y="18"/>
                      <a:pt x="233" y="18"/>
                      <a:pt x="233" y="18"/>
                    </a:cubicBezTo>
                    <a:cubicBezTo>
                      <a:pt x="233" y="18"/>
                      <a:pt x="233" y="18"/>
                      <a:pt x="233" y="18"/>
                    </a:cubicBezTo>
                    <a:cubicBezTo>
                      <a:pt x="234" y="18"/>
                      <a:pt x="235" y="18"/>
                      <a:pt x="235" y="17"/>
                    </a:cubicBezTo>
                    <a:cubicBezTo>
                      <a:pt x="235" y="18"/>
                      <a:pt x="236" y="18"/>
                      <a:pt x="236" y="18"/>
                    </a:cubicBezTo>
                    <a:cubicBezTo>
                      <a:pt x="237" y="18"/>
                      <a:pt x="237" y="18"/>
                      <a:pt x="237" y="19"/>
                    </a:cubicBezTo>
                    <a:cubicBezTo>
                      <a:pt x="237" y="18"/>
                      <a:pt x="238" y="18"/>
                      <a:pt x="238" y="17"/>
                    </a:cubicBezTo>
                    <a:cubicBezTo>
                      <a:pt x="238" y="17"/>
                      <a:pt x="239" y="17"/>
                      <a:pt x="239" y="17"/>
                    </a:cubicBezTo>
                    <a:cubicBezTo>
                      <a:pt x="238" y="19"/>
                      <a:pt x="241" y="17"/>
                      <a:pt x="241" y="18"/>
                    </a:cubicBezTo>
                    <a:cubicBezTo>
                      <a:pt x="241" y="18"/>
                      <a:pt x="241" y="19"/>
                      <a:pt x="242" y="19"/>
                    </a:cubicBezTo>
                    <a:cubicBezTo>
                      <a:pt x="242" y="17"/>
                      <a:pt x="240" y="17"/>
                      <a:pt x="241" y="16"/>
                    </a:cubicBezTo>
                    <a:cubicBezTo>
                      <a:pt x="241" y="15"/>
                      <a:pt x="242" y="15"/>
                      <a:pt x="243" y="16"/>
                    </a:cubicBezTo>
                    <a:cubicBezTo>
                      <a:pt x="243" y="15"/>
                      <a:pt x="242" y="15"/>
                      <a:pt x="242" y="14"/>
                    </a:cubicBezTo>
                    <a:cubicBezTo>
                      <a:pt x="243" y="13"/>
                      <a:pt x="243" y="13"/>
                      <a:pt x="243" y="14"/>
                    </a:cubicBezTo>
                    <a:cubicBezTo>
                      <a:pt x="243" y="14"/>
                      <a:pt x="242" y="16"/>
                      <a:pt x="243" y="16"/>
                    </a:cubicBezTo>
                    <a:cubicBezTo>
                      <a:pt x="244" y="16"/>
                      <a:pt x="245" y="16"/>
                      <a:pt x="246" y="16"/>
                    </a:cubicBezTo>
                    <a:cubicBezTo>
                      <a:pt x="246" y="16"/>
                      <a:pt x="246" y="16"/>
                      <a:pt x="246" y="16"/>
                    </a:cubicBezTo>
                    <a:cubicBezTo>
                      <a:pt x="246" y="16"/>
                      <a:pt x="246" y="16"/>
                      <a:pt x="246" y="16"/>
                    </a:cubicBezTo>
                    <a:cubicBezTo>
                      <a:pt x="246" y="16"/>
                      <a:pt x="245" y="16"/>
                      <a:pt x="245" y="17"/>
                    </a:cubicBezTo>
                    <a:cubicBezTo>
                      <a:pt x="245" y="17"/>
                      <a:pt x="246" y="18"/>
                      <a:pt x="246" y="18"/>
                    </a:cubicBezTo>
                    <a:cubicBezTo>
                      <a:pt x="245" y="18"/>
                      <a:pt x="245" y="18"/>
                      <a:pt x="245" y="18"/>
                    </a:cubicBezTo>
                    <a:cubicBezTo>
                      <a:pt x="244" y="18"/>
                      <a:pt x="245" y="19"/>
                      <a:pt x="245" y="19"/>
                    </a:cubicBezTo>
                    <a:cubicBezTo>
                      <a:pt x="245" y="19"/>
                      <a:pt x="243" y="20"/>
                      <a:pt x="244" y="21"/>
                    </a:cubicBezTo>
                    <a:cubicBezTo>
                      <a:pt x="243" y="21"/>
                      <a:pt x="243" y="21"/>
                      <a:pt x="242" y="21"/>
                    </a:cubicBezTo>
                    <a:cubicBezTo>
                      <a:pt x="243" y="22"/>
                      <a:pt x="243" y="23"/>
                      <a:pt x="243" y="24"/>
                    </a:cubicBezTo>
                    <a:cubicBezTo>
                      <a:pt x="244" y="24"/>
                      <a:pt x="245" y="23"/>
                      <a:pt x="246" y="22"/>
                    </a:cubicBezTo>
                    <a:cubicBezTo>
                      <a:pt x="247" y="23"/>
                      <a:pt x="245" y="23"/>
                      <a:pt x="246" y="24"/>
                    </a:cubicBezTo>
                    <a:cubicBezTo>
                      <a:pt x="246" y="24"/>
                      <a:pt x="247" y="24"/>
                      <a:pt x="247" y="24"/>
                    </a:cubicBezTo>
                    <a:cubicBezTo>
                      <a:pt x="248" y="24"/>
                      <a:pt x="248" y="25"/>
                      <a:pt x="248" y="25"/>
                    </a:cubicBezTo>
                    <a:cubicBezTo>
                      <a:pt x="249" y="26"/>
                      <a:pt x="250" y="25"/>
                      <a:pt x="250" y="26"/>
                    </a:cubicBezTo>
                    <a:cubicBezTo>
                      <a:pt x="251" y="26"/>
                      <a:pt x="250" y="24"/>
                      <a:pt x="252" y="25"/>
                    </a:cubicBezTo>
                    <a:cubicBezTo>
                      <a:pt x="252" y="24"/>
                      <a:pt x="251" y="22"/>
                      <a:pt x="253" y="22"/>
                    </a:cubicBezTo>
                    <a:cubicBezTo>
                      <a:pt x="254" y="24"/>
                      <a:pt x="251" y="22"/>
                      <a:pt x="253" y="24"/>
                    </a:cubicBezTo>
                    <a:cubicBezTo>
                      <a:pt x="253" y="24"/>
                      <a:pt x="255" y="23"/>
                      <a:pt x="255" y="25"/>
                    </a:cubicBezTo>
                    <a:cubicBezTo>
                      <a:pt x="255" y="24"/>
                      <a:pt x="256" y="26"/>
                      <a:pt x="256" y="23"/>
                    </a:cubicBezTo>
                    <a:cubicBezTo>
                      <a:pt x="257" y="23"/>
                      <a:pt x="257" y="24"/>
                      <a:pt x="257" y="25"/>
                    </a:cubicBezTo>
                    <a:cubicBezTo>
                      <a:pt x="257" y="25"/>
                      <a:pt x="258" y="24"/>
                      <a:pt x="258" y="24"/>
                    </a:cubicBezTo>
                    <a:cubicBezTo>
                      <a:pt x="258" y="25"/>
                      <a:pt x="259" y="26"/>
                      <a:pt x="259" y="26"/>
                    </a:cubicBezTo>
                    <a:cubicBezTo>
                      <a:pt x="260" y="26"/>
                      <a:pt x="261" y="25"/>
                      <a:pt x="260" y="26"/>
                    </a:cubicBezTo>
                    <a:cubicBezTo>
                      <a:pt x="260" y="27"/>
                      <a:pt x="261" y="26"/>
                      <a:pt x="261" y="25"/>
                    </a:cubicBezTo>
                    <a:cubicBezTo>
                      <a:pt x="262" y="25"/>
                      <a:pt x="262" y="26"/>
                      <a:pt x="263" y="25"/>
                    </a:cubicBezTo>
                    <a:cubicBezTo>
                      <a:pt x="263" y="25"/>
                      <a:pt x="263" y="24"/>
                      <a:pt x="263" y="24"/>
                    </a:cubicBezTo>
                    <a:cubicBezTo>
                      <a:pt x="263" y="24"/>
                      <a:pt x="264" y="25"/>
                      <a:pt x="265" y="24"/>
                    </a:cubicBezTo>
                    <a:cubicBezTo>
                      <a:pt x="265" y="23"/>
                      <a:pt x="262" y="24"/>
                      <a:pt x="263" y="22"/>
                    </a:cubicBezTo>
                    <a:cubicBezTo>
                      <a:pt x="263" y="22"/>
                      <a:pt x="264" y="22"/>
                      <a:pt x="264" y="21"/>
                    </a:cubicBezTo>
                    <a:cubicBezTo>
                      <a:pt x="265" y="20"/>
                      <a:pt x="265" y="21"/>
                      <a:pt x="266" y="21"/>
                    </a:cubicBezTo>
                    <a:cubicBezTo>
                      <a:pt x="265" y="22"/>
                      <a:pt x="263" y="21"/>
                      <a:pt x="264" y="23"/>
                    </a:cubicBezTo>
                    <a:cubicBezTo>
                      <a:pt x="265" y="23"/>
                      <a:pt x="265" y="22"/>
                      <a:pt x="266" y="22"/>
                    </a:cubicBezTo>
                    <a:cubicBezTo>
                      <a:pt x="267" y="23"/>
                      <a:pt x="266" y="23"/>
                      <a:pt x="267" y="24"/>
                    </a:cubicBezTo>
                    <a:cubicBezTo>
                      <a:pt x="267" y="24"/>
                      <a:pt x="267" y="24"/>
                      <a:pt x="267" y="25"/>
                    </a:cubicBezTo>
                    <a:cubicBezTo>
                      <a:pt x="270" y="25"/>
                      <a:pt x="272" y="25"/>
                      <a:pt x="273" y="23"/>
                    </a:cubicBezTo>
                    <a:cubicBezTo>
                      <a:pt x="274" y="24"/>
                      <a:pt x="274" y="25"/>
                      <a:pt x="275" y="26"/>
                    </a:cubicBezTo>
                    <a:cubicBezTo>
                      <a:pt x="276" y="25"/>
                      <a:pt x="278" y="26"/>
                      <a:pt x="278" y="24"/>
                    </a:cubicBezTo>
                    <a:cubicBezTo>
                      <a:pt x="279" y="24"/>
                      <a:pt x="279" y="24"/>
                      <a:pt x="279" y="24"/>
                    </a:cubicBezTo>
                    <a:cubicBezTo>
                      <a:pt x="279" y="23"/>
                      <a:pt x="278" y="22"/>
                      <a:pt x="278" y="21"/>
                    </a:cubicBezTo>
                    <a:cubicBezTo>
                      <a:pt x="277" y="21"/>
                      <a:pt x="277" y="21"/>
                      <a:pt x="277" y="21"/>
                    </a:cubicBezTo>
                    <a:cubicBezTo>
                      <a:pt x="276" y="21"/>
                      <a:pt x="277" y="20"/>
                      <a:pt x="277" y="20"/>
                    </a:cubicBezTo>
                    <a:cubicBezTo>
                      <a:pt x="277" y="19"/>
                      <a:pt x="276" y="19"/>
                      <a:pt x="276" y="19"/>
                    </a:cubicBezTo>
                    <a:cubicBezTo>
                      <a:pt x="276" y="19"/>
                      <a:pt x="276" y="19"/>
                      <a:pt x="276" y="19"/>
                    </a:cubicBezTo>
                    <a:cubicBezTo>
                      <a:pt x="276" y="20"/>
                      <a:pt x="275" y="20"/>
                      <a:pt x="276" y="21"/>
                    </a:cubicBezTo>
                    <a:cubicBezTo>
                      <a:pt x="275" y="21"/>
                      <a:pt x="275" y="21"/>
                      <a:pt x="275" y="21"/>
                    </a:cubicBezTo>
                    <a:cubicBezTo>
                      <a:pt x="274" y="21"/>
                      <a:pt x="272" y="22"/>
                      <a:pt x="271" y="21"/>
                    </a:cubicBezTo>
                    <a:cubicBezTo>
                      <a:pt x="270" y="20"/>
                      <a:pt x="270" y="22"/>
                      <a:pt x="268" y="21"/>
                    </a:cubicBezTo>
                    <a:cubicBezTo>
                      <a:pt x="269" y="21"/>
                      <a:pt x="268" y="22"/>
                      <a:pt x="268" y="23"/>
                    </a:cubicBezTo>
                    <a:cubicBezTo>
                      <a:pt x="267" y="23"/>
                      <a:pt x="267" y="22"/>
                      <a:pt x="267" y="21"/>
                    </a:cubicBezTo>
                    <a:cubicBezTo>
                      <a:pt x="266" y="21"/>
                      <a:pt x="266" y="20"/>
                      <a:pt x="266" y="20"/>
                    </a:cubicBezTo>
                    <a:cubicBezTo>
                      <a:pt x="265" y="20"/>
                      <a:pt x="264" y="20"/>
                      <a:pt x="263" y="21"/>
                    </a:cubicBezTo>
                    <a:cubicBezTo>
                      <a:pt x="262" y="21"/>
                      <a:pt x="262" y="19"/>
                      <a:pt x="262" y="20"/>
                    </a:cubicBezTo>
                    <a:cubicBezTo>
                      <a:pt x="262" y="19"/>
                      <a:pt x="261" y="19"/>
                      <a:pt x="261" y="18"/>
                    </a:cubicBezTo>
                    <a:cubicBezTo>
                      <a:pt x="260" y="19"/>
                      <a:pt x="259" y="19"/>
                      <a:pt x="258" y="20"/>
                    </a:cubicBezTo>
                    <a:cubicBezTo>
                      <a:pt x="257" y="19"/>
                      <a:pt x="256" y="21"/>
                      <a:pt x="256" y="20"/>
                    </a:cubicBezTo>
                    <a:cubicBezTo>
                      <a:pt x="255" y="20"/>
                      <a:pt x="255" y="21"/>
                      <a:pt x="255" y="21"/>
                    </a:cubicBezTo>
                    <a:cubicBezTo>
                      <a:pt x="253" y="21"/>
                      <a:pt x="253" y="22"/>
                      <a:pt x="251" y="21"/>
                    </a:cubicBezTo>
                    <a:cubicBezTo>
                      <a:pt x="251" y="21"/>
                      <a:pt x="253" y="21"/>
                      <a:pt x="252" y="19"/>
                    </a:cubicBezTo>
                    <a:cubicBezTo>
                      <a:pt x="252" y="18"/>
                      <a:pt x="254" y="19"/>
                      <a:pt x="254" y="18"/>
                    </a:cubicBezTo>
                    <a:cubicBezTo>
                      <a:pt x="256" y="18"/>
                      <a:pt x="256" y="18"/>
                      <a:pt x="256" y="18"/>
                    </a:cubicBezTo>
                    <a:cubicBezTo>
                      <a:pt x="256" y="17"/>
                      <a:pt x="257" y="17"/>
                      <a:pt x="258" y="16"/>
                    </a:cubicBezTo>
                    <a:cubicBezTo>
                      <a:pt x="258" y="15"/>
                      <a:pt x="258" y="14"/>
                      <a:pt x="259" y="14"/>
                    </a:cubicBezTo>
                    <a:cubicBezTo>
                      <a:pt x="260" y="15"/>
                      <a:pt x="258" y="16"/>
                      <a:pt x="259" y="16"/>
                    </a:cubicBezTo>
                    <a:cubicBezTo>
                      <a:pt x="261" y="17"/>
                      <a:pt x="262" y="16"/>
                      <a:pt x="263" y="16"/>
                    </a:cubicBezTo>
                    <a:cubicBezTo>
                      <a:pt x="263" y="16"/>
                      <a:pt x="263" y="16"/>
                      <a:pt x="263" y="16"/>
                    </a:cubicBezTo>
                    <a:cubicBezTo>
                      <a:pt x="263" y="16"/>
                      <a:pt x="264" y="16"/>
                      <a:pt x="264" y="16"/>
                    </a:cubicBezTo>
                    <a:cubicBezTo>
                      <a:pt x="264" y="16"/>
                      <a:pt x="264" y="16"/>
                      <a:pt x="264" y="16"/>
                    </a:cubicBezTo>
                    <a:cubicBezTo>
                      <a:pt x="264" y="16"/>
                      <a:pt x="264" y="16"/>
                      <a:pt x="264" y="16"/>
                    </a:cubicBezTo>
                    <a:cubicBezTo>
                      <a:pt x="264" y="16"/>
                      <a:pt x="265" y="16"/>
                      <a:pt x="265" y="16"/>
                    </a:cubicBezTo>
                    <a:cubicBezTo>
                      <a:pt x="265" y="16"/>
                      <a:pt x="264" y="17"/>
                      <a:pt x="265" y="18"/>
                    </a:cubicBezTo>
                    <a:cubicBezTo>
                      <a:pt x="269" y="18"/>
                      <a:pt x="272" y="16"/>
                      <a:pt x="270" y="13"/>
                    </a:cubicBezTo>
                    <a:cubicBezTo>
                      <a:pt x="270" y="13"/>
                      <a:pt x="271" y="13"/>
                      <a:pt x="271" y="11"/>
                    </a:cubicBezTo>
                    <a:cubicBezTo>
                      <a:pt x="273" y="11"/>
                      <a:pt x="271" y="14"/>
                      <a:pt x="273" y="13"/>
                    </a:cubicBezTo>
                    <a:cubicBezTo>
                      <a:pt x="273" y="12"/>
                      <a:pt x="273" y="12"/>
                      <a:pt x="273" y="12"/>
                    </a:cubicBezTo>
                    <a:cubicBezTo>
                      <a:pt x="272" y="11"/>
                      <a:pt x="272" y="10"/>
                      <a:pt x="272" y="10"/>
                    </a:cubicBezTo>
                    <a:cubicBezTo>
                      <a:pt x="272" y="10"/>
                      <a:pt x="271" y="11"/>
                      <a:pt x="270" y="11"/>
                    </a:cubicBezTo>
                    <a:cubicBezTo>
                      <a:pt x="270" y="10"/>
                      <a:pt x="270" y="10"/>
                      <a:pt x="270" y="9"/>
                    </a:cubicBezTo>
                    <a:cubicBezTo>
                      <a:pt x="266" y="9"/>
                      <a:pt x="266" y="9"/>
                      <a:pt x="266" y="9"/>
                    </a:cubicBezTo>
                    <a:cubicBezTo>
                      <a:pt x="266" y="10"/>
                      <a:pt x="266" y="10"/>
                      <a:pt x="265" y="10"/>
                    </a:cubicBezTo>
                    <a:cubicBezTo>
                      <a:pt x="265" y="11"/>
                      <a:pt x="266" y="11"/>
                      <a:pt x="266" y="11"/>
                    </a:cubicBezTo>
                    <a:cubicBezTo>
                      <a:pt x="265" y="12"/>
                      <a:pt x="264" y="12"/>
                      <a:pt x="264" y="12"/>
                    </a:cubicBezTo>
                    <a:cubicBezTo>
                      <a:pt x="264" y="12"/>
                      <a:pt x="264" y="12"/>
                      <a:pt x="263" y="12"/>
                    </a:cubicBezTo>
                    <a:cubicBezTo>
                      <a:pt x="264" y="12"/>
                      <a:pt x="264" y="12"/>
                      <a:pt x="264" y="11"/>
                    </a:cubicBezTo>
                    <a:cubicBezTo>
                      <a:pt x="263" y="11"/>
                      <a:pt x="263" y="10"/>
                      <a:pt x="262" y="9"/>
                    </a:cubicBezTo>
                    <a:cubicBezTo>
                      <a:pt x="262" y="9"/>
                      <a:pt x="262" y="9"/>
                      <a:pt x="261" y="9"/>
                    </a:cubicBezTo>
                    <a:cubicBezTo>
                      <a:pt x="260" y="9"/>
                      <a:pt x="259" y="12"/>
                      <a:pt x="257" y="12"/>
                    </a:cubicBezTo>
                    <a:cubicBezTo>
                      <a:pt x="257" y="12"/>
                      <a:pt x="257" y="11"/>
                      <a:pt x="256" y="11"/>
                    </a:cubicBezTo>
                    <a:cubicBezTo>
                      <a:pt x="256" y="10"/>
                      <a:pt x="256" y="10"/>
                      <a:pt x="256" y="10"/>
                    </a:cubicBezTo>
                    <a:cubicBezTo>
                      <a:pt x="256" y="10"/>
                      <a:pt x="255" y="9"/>
                      <a:pt x="255" y="9"/>
                    </a:cubicBezTo>
                    <a:cubicBezTo>
                      <a:pt x="253" y="9"/>
                      <a:pt x="252" y="9"/>
                      <a:pt x="251" y="11"/>
                    </a:cubicBezTo>
                    <a:cubicBezTo>
                      <a:pt x="250" y="11"/>
                      <a:pt x="250" y="11"/>
                      <a:pt x="249" y="12"/>
                    </a:cubicBezTo>
                    <a:cubicBezTo>
                      <a:pt x="249" y="12"/>
                      <a:pt x="249" y="12"/>
                      <a:pt x="249" y="12"/>
                    </a:cubicBezTo>
                    <a:cubicBezTo>
                      <a:pt x="249" y="12"/>
                      <a:pt x="249" y="12"/>
                      <a:pt x="249" y="11"/>
                    </a:cubicBezTo>
                    <a:cubicBezTo>
                      <a:pt x="250" y="11"/>
                      <a:pt x="248" y="10"/>
                      <a:pt x="249" y="9"/>
                    </a:cubicBezTo>
                    <a:cubicBezTo>
                      <a:pt x="249" y="9"/>
                      <a:pt x="249" y="8"/>
                      <a:pt x="249" y="8"/>
                    </a:cubicBezTo>
                    <a:cubicBezTo>
                      <a:pt x="249" y="7"/>
                      <a:pt x="249" y="7"/>
                      <a:pt x="249" y="6"/>
                    </a:cubicBezTo>
                    <a:cubicBezTo>
                      <a:pt x="250" y="6"/>
                      <a:pt x="250" y="7"/>
                      <a:pt x="251" y="6"/>
                    </a:cubicBezTo>
                    <a:cubicBezTo>
                      <a:pt x="251" y="7"/>
                      <a:pt x="251" y="8"/>
                      <a:pt x="252" y="8"/>
                    </a:cubicBezTo>
                    <a:cubicBezTo>
                      <a:pt x="253" y="8"/>
                      <a:pt x="255" y="9"/>
                      <a:pt x="257" y="9"/>
                    </a:cubicBezTo>
                    <a:cubicBezTo>
                      <a:pt x="257" y="8"/>
                      <a:pt x="257" y="7"/>
                      <a:pt x="258" y="7"/>
                    </a:cubicBezTo>
                    <a:cubicBezTo>
                      <a:pt x="258" y="7"/>
                      <a:pt x="258" y="7"/>
                      <a:pt x="258" y="7"/>
                    </a:cubicBezTo>
                    <a:cubicBezTo>
                      <a:pt x="259" y="7"/>
                      <a:pt x="259" y="7"/>
                      <a:pt x="259" y="8"/>
                    </a:cubicBezTo>
                    <a:cubicBezTo>
                      <a:pt x="262" y="8"/>
                      <a:pt x="262" y="8"/>
                      <a:pt x="265" y="9"/>
                    </a:cubicBezTo>
                    <a:cubicBezTo>
                      <a:pt x="263" y="8"/>
                      <a:pt x="263" y="8"/>
                      <a:pt x="263" y="6"/>
                    </a:cubicBezTo>
                    <a:cubicBezTo>
                      <a:pt x="264" y="6"/>
                      <a:pt x="264" y="7"/>
                      <a:pt x="264" y="6"/>
                    </a:cubicBezTo>
                    <a:cubicBezTo>
                      <a:pt x="263" y="5"/>
                      <a:pt x="263" y="6"/>
                      <a:pt x="262" y="5"/>
                    </a:cubicBezTo>
                    <a:cubicBezTo>
                      <a:pt x="262" y="5"/>
                      <a:pt x="260" y="5"/>
                      <a:pt x="260" y="6"/>
                    </a:cubicBezTo>
                    <a:cubicBezTo>
                      <a:pt x="259" y="6"/>
                      <a:pt x="259" y="5"/>
                      <a:pt x="258" y="5"/>
                    </a:cubicBezTo>
                    <a:cubicBezTo>
                      <a:pt x="258" y="5"/>
                      <a:pt x="258" y="5"/>
                      <a:pt x="258" y="5"/>
                    </a:cubicBezTo>
                    <a:cubicBezTo>
                      <a:pt x="258" y="5"/>
                      <a:pt x="256" y="5"/>
                      <a:pt x="256" y="4"/>
                    </a:cubicBezTo>
                    <a:cubicBezTo>
                      <a:pt x="256" y="4"/>
                      <a:pt x="257" y="4"/>
                      <a:pt x="257" y="3"/>
                    </a:cubicBezTo>
                    <a:cubicBezTo>
                      <a:pt x="255" y="3"/>
                      <a:pt x="255" y="4"/>
                      <a:pt x="253" y="3"/>
                    </a:cubicBezTo>
                    <a:cubicBezTo>
                      <a:pt x="253" y="4"/>
                      <a:pt x="253" y="4"/>
                      <a:pt x="252" y="5"/>
                    </a:cubicBezTo>
                    <a:cubicBezTo>
                      <a:pt x="252" y="3"/>
                      <a:pt x="251" y="5"/>
                      <a:pt x="250" y="5"/>
                    </a:cubicBezTo>
                    <a:cubicBezTo>
                      <a:pt x="249" y="5"/>
                      <a:pt x="249" y="2"/>
                      <a:pt x="248" y="4"/>
                    </a:cubicBezTo>
                    <a:cubicBezTo>
                      <a:pt x="250" y="4"/>
                      <a:pt x="247" y="4"/>
                      <a:pt x="247" y="3"/>
                    </a:cubicBezTo>
                    <a:cubicBezTo>
                      <a:pt x="246" y="5"/>
                      <a:pt x="248" y="4"/>
                      <a:pt x="248" y="5"/>
                    </a:cubicBezTo>
                    <a:cubicBezTo>
                      <a:pt x="248" y="6"/>
                      <a:pt x="247" y="6"/>
                      <a:pt x="246" y="6"/>
                    </a:cubicBezTo>
                    <a:cubicBezTo>
                      <a:pt x="246" y="6"/>
                      <a:pt x="245" y="5"/>
                      <a:pt x="244" y="5"/>
                    </a:cubicBezTo>
                    <a:cubicBezTo>
                      <a:pt x="244" y="5"/>
                      <a:pt x="244" y="5"/>
                      <a:pt x="244" y="6"/>
                    </a:cubicBezTo>
                    <a:cubicBezTo>
                      <a:pt x="243" y="5"/>
                      <a:pt x="243" y="5"/>
                      <a:pt x="243" y="4"/>
                    </a:cubicBezTo>
                    <a:cubicBezTo>
                      <a:pt x="242" y="4"/>
                      <a:pt x="242" y="5"/>
                      <a:pt x="241" y="5"/>
                    </a:cubicBezTo>
                    <a:cubicBezTo>
                      <a:pt x="242" y="3"/>
                      <a:pt x="241" y="4"/>
                      <a:pt x="240" y="3"/>
                    </a:cubicBezTo>
                    <a:cubicBezTo>
                      <a:pt x="240" y="3"/>
                      <a:pt x="240" y="1"/>
                      <a:pt x="239" y="1"/>
                    </a:cubicBezTo>
                    <a:cubicBezTo>
                      <a:pt x="238" y="2"/>
                      <a:pt x="238" y="4"/>
                      <a:pt x="239" y="5"/>
                    </a:cubicBezTo>
                    <a:cubicBezTo>
                      <a:pt x="239" y="5"/>
                      <a:pt x="239" y="4"/>
                      <a:pt x="238" y="4"/>
                    </a:cubicBezTo>
                    <a:cubicBezTo>
                      <a:pt x="238" y="4"/>
                      <a:pt x="238" y="4"/>
                      <a:pt x="238" y="4"/>
                    </a:cubicBezTo>
                    <a:cubicBezTo>
                      <a:pt x="238" y="4"/>
                      <a:pt x="238" y="4"/>
                      <a:pt x="238" y="4"/>
                    </a:cubicBezTo>
                    <a:cubicBezTo>
                      <a:pt x="237" y="4"/>
                      <a:pt x="237" y="5"/>
                      <a:pt x="237" y="5"/>
                    </a:cubicBezTo>
                    <a:cubicBezTo>
                      <a:pt x="237" y="5"/>
                      <a:pt x="237" y="5"/>
                      <a:pt x="237" y="5"/>
                    </a:cubicBezTo>
                    <a:cubicBezTo>
                      <a:pt x="237" y="5"/>
                      <a:pt x="237" y="6"/>
                      <a:pt x="237" y="6"/>
                    </a:cubicBezTo>
                    <a:cubicBezTo>
                      <a:pt x="236" y="6"/>
                      <a:pt x="236" y="5"/>
                      <a:pt x="236" y="4"/>
                    </a:cubicBezTo>
                    <a:cubicBezTo>
                      <a:pt x="235" y="5"/>
                      <a:pt x="235" y="5"/>
                      <a:pt x="234" y="5"/>
                    </a:cubicBezTo>
                    <a:cubicBezTo>
                      <a:pt x="234" y="5"/>
                      <a:pt x="234" y="5"/>
                      <a:pt x="234" y="5"/>
                    </a:cubicBezTo>
                    <a:cubicBezTo>
                      <a:pt x="234" y="5"/>
                      <a:pt x="233" y="4"/>
                      <a:pt x="233" y="3"/>
                    </a:cubicBezTo>
                    <a:cubicBezTo>
                      <a:pt x="233" y="3"/>
                      <a:pt x="232" y="4"/>
                      <a:pt x="232" y="4"/>
                    </a:cubicBezTo>
                    <a:cubicBezTo>
                      <a:pt x="231" y="4"/>
                      <a:pt x="231" y="4"/>
                      <a:pt x="230" y="4"/>
                    </a:cubicBezTo>
                    <a:cubicBezTo>
                      <a:pt x="230" y="4"/>
                      <a:pt x="231" y="4"/>
                      <a:pt x="231" y="5"/>
                    </a:cubicBezTo>
                    <a:cubicBezTo>
                      <a:pt x="231" y="5"/>
                      <a:pt x="231" y="5"/>
                      <a:pt x="231" y="5"/>
                    </a:cubicBezTo>
                    <a:cubicBezTo>
                      <a:pt x="230" y="5"/>
                      <a:pt x="230" y="5"/>
                      <a:pt x="229" y="5"/>
                    </a:cubicBezTo>
                    <a:cubicBezTo>
                      <a:pt x="229" y="4"/>
                      <a:pt x="229" y="4"/>
                      <a:pt x="229" y="4"/>
                    </a:cubicBezTo>
                    <a:cubicBezTo>
                      <a:pt x="229" y="4"/>
                      <a:pt x="229" y="4"/>
                      <a:pt x="228" y="4"/>
                    </a:cubicBezTo>
                    <a:cubicBezTo>
                      <a:pt x="228" y="4"/>
                      <a:pt x="228" y="4"/>
                      <a:pt x="227" y="4"/>
                    </a:cubicBezTo>
                    <a:cubicBezTo>
                      <a:pt x="227" y="5"/>
                      <a:pt x="227" y="5"/>
                      <a:pt x="228" y="5"/>
                    </a:cubicBezTo>
                    <a:cubicBezTo>
                      <a:pt x="227" y="5"/>
                      <a:pt x="227" y="5"/>
                      <a:pt x="227" y="5"/>
                    </a:cubicBezTo>
                    <a:cubicBezTo>
                      <a:pt x="226" y="5"/>
                      <a:pt x="226" y="5"/>
                      <a:pt x="226" y="5"/>
                    </a:cubicBezTo>
                    <a:cubicBezTo>
                      <a:pt x="226" y="5"/>
                      <a:pt x="226" y="5"/>
                      <a:pt x="226" y="5"/>
                    </a:cubicBezTo>
                    <a:cubicBezTo>
                      <a:pt x="226" y="4"/>
                      <a:pt x="226" y="3"/>
                      <a:pt x="226" y="2"/>
                    </a:cubicBezTo>
                    <a:cubicBezTo>
                      <a:pt x="225" y="2"/>
                      <a:pt x="224" y="2"/>
                      <a:pt x="223" y="2"/>
                    </a:cubicBezTo>
                    <a:cubicBezTo>
                      <a:pt x="223" y="4"/>
                      <a:pt x="224" y="3"/>
                      <a:pt x="224" y="4"/>
                    </a:cubicBezTo>
                    <a:cubicBezTo>
                      <a:pt x="224" y="4"/>
                      <a:pt x="225" y="4"/>
                      <a:pt x="225" y="5"/>
                    </a:cubicBezTo>
                    <a:cubicBezTo>
                      <a:pt x="224" y="5"/>
                      <a:pt x="224" y="5"/>
                      <a:pt x="224" y="5"/>
                    </a:cubicBezTo>
                    <a:cubicBezTo>
                      <a:pt x="224" y="4"/>
                      <a:pt x="224" y="3"/>
                      <a:pt x="222" y="3"/>
                    </a:cubicBezTo>
                    <a:cubicBezTo>
                      <a:pt x="222" y="4"/>
                      <a:pt x="222" y="4"/>
                      <a:pt x="223" y="4"/>
                    </a:cubicBezTo>
                    <a:cubicBezTo>
                      <a:pt x="222" y="5"/>
                      <a:pt x="222" y="5"/>
                      <a:pt x="222" y="5"/>
                    </a:cubicBezTo>
                    <a:cubicBezTo>
                      <a:pt x="221" y="5"/>
                      <a:pt x="221" y="5"/>
                      <a:pt x="221" y="5"/>
                    </a:cubicBezTo>
                    <a:cubicBezTo>
                      <a:pt x="221" y="6"/>
                      <a:pt x="221" y="6"/>
                      <a:pt x="221" y="6"/>
                    </a:cubicBezTo>
                    <a:cubicBezTo>
                      <a:pt x="221" y="6"/>
                      <a:pt x="221" y="6"/>
                      <a:pt x="220" y="7"/>
                    </a:cubicBezTo>
                    <a:cubicBezTo>
                      <a:pt x="220" y="7"/>
                      <a:pt x="220" y="6"/>
                      <a:pt x="220" y="6"/>
                    </a:cubicBezTo>
                    <a:cubicBezTo>
                      <a:pt x="220" y="6"/>
                      <a:pt x="220" y="6"/>
                      <a:pt x="220" y="6"/>
                    </a:cubicBezTo>
                    <a:cubicBezTo>
                      <a:pt x="220" y="6"/>
                      <a:pt x="220" y="5"/>
                      <a:pt x="220" y="4"/>
                    </a:cubicBezTo>
                    <a:cubicBezTo>
                      <a:pt x="220" y="4"/>
                      <a:pt x="219" y="4"/>
                      <a:pt x="219" y="3"/>
                    </a:cubicBezTo>
                    <a:cubicBezTo>
                      <a:pt x="218" y="3"/>
                      <a:pt x="217" y="4"/>
                      <a:pt x="216" y="4"/>
                    </a:cubicBezTo>
                    <a:cubicBezTo>
                      <a:pt x="216" y="4"/>
                      <a:pt x="216" y="4"/>
                      <a:pt x="216" y="4"/>
                    </a:cubicBezTo>
                    <a:cubicBezTo>
                      <a:pt x="216" y="4"/>
                      <a:pt x="216" y="4"/>
                      <a:pt x="216" y="4"/>
                    </a:cubicBezTo>
                    <a:cubicBezTo>
                      <a:pt x="216" y="5"/>
                      <a:pt x="216" y="5"/>
                      <a:pt x="215" y="5"/>
                    </a:cubicBezTo>
                    <a:cubicBezTo>
                      <a:pt x="215" y="4"/>
                      <a:pt x="214" y="5"/>
                      <a:pt x="214" y="4"/>
                    </a:cubicBezTo>
                    <a:cubicBezTo>
                      <a:pt x="214" y="4"/>
                      <a:pt x="214" y="4"/>
                      <a:pt x="213" y="3"/>
                    </a:cubicBezTo>
                    <a:cubicBezTo>
                      <a:pt x="214" y="3"/>
                      <a:pt x="213" y="4"/>
                      <a:pt x="213" y="4"/>
                    </a:cubicBezTo>
                    <a:cubicBezTo>
                      <a:pt x="212" y="4"/>
                      <a:pt x="212" y="4"/>
                      <a:pt x="212" y="3"/>
                    </a:cubicBezTo>
                    <a:cubicBezTo>
                      <a:pt x="212" y="3"/>
                      <a:pt x="211" y="4"/>
                      <a:pt x="211" y="3"/>
                    </a:cubicBezTo>
                    <a:cubicBezTo>
                      <a:pt x="210" y="3"/>
                      <a:pt x="210" y="3"/>
                      <a:pt x="210" y="3"/>
                    </a:cubicBezTo>
                    <a:cubicBezTo>
                      <a:pt x="210" y="2"/>
                      <a:pt x="212" y="3"/>
                      <a:pt x="212" y="1"/>
                    </a:cubicBezTo>
                    <a:cubicBezTo>
                      <a:pt x="211" y="2"/>
                      <a:pt x="210" y="1"/>
                      <a:pt x="209" y="1"/>
                    </a:cubicBezTo>
                    <a:cubicBezTo>
                      <a:pt x="208" y="2"/>
                      <a:pt x="208" y="3"/>
                      <a:pt x="206" y="2"/>
                    </a:cubicBezTo>
                    <a:cubicBezTo>
                      <a:pt x="206" y="4"/>
                      <a:pt x="206" y="4"/>
                      <a:pt x="206" y="4"/>
                    </a:cubicBezTo>
                    <a:cubicBezTo>
                      <a:pt x="207" y="4"/>
                      <a:pt x="207" y="4"/>
                      <a:pt x="207" y="4"/>
                    </a:cubicBezTo>
                    <a:cubicBezTo>
                      <a:pt x="207" y="4"/>
                      <a:pt x="207" y="4"/>
                      <a:pt x="207" y="4"/>
                    </a:cubicBezTo>
                    <a:cubicBezTo>
                      <a:pt x="208" y="4"/>
                      <a:pt x="207" y="5"/>
                      <a:pt x="207" y="5"/>
                    </a:cubicBezTo>
                    <a:cubicBezTo>
                      <a:pt x="207" y="5"/>
                      <a:pt x="207" y="5"/>
                      <a:pt x="206" y="4"/>
                    </a:cubicBezTo>
                    <a:cubicBezTo>
                      <a:pt x="205" y="5"/>
                      <a:pt x="206" y="6"/>
                      <a:pt x="205" y="6"/>
                    </a:cubicBezTo>
                    <a:cubicBezTo>
                      <a:pt x="205" y="6"/>
                      <a:pt x="205" y="6"/>
                      <a:pt x="205" y="6"/>
                    </a:cubicBezTo>
                    <a:cubicBezTo>
                      <a:pt x="204" y="6"/>
                      <a:pt x="204" y="6"/>
                      <a:pt x="203" y="6"/>
                    </a:cubicBezTo>
                    <a:cubicBezTo>
                      <a:pt x="203" y="5"/>
                      <a:pt x="203" y="5"/>
                      <a:pt x="203" y="4"/>
                    </a:cubicBezTo>
                    <a:cubicBezTo>
                      <a:pt x="202" y="5"/>
                      <a:pt x="202" y="4"/>
                      <a:pt x="202" y="4"/>
                    </a:cubicBezTo>
                    <a:cubicBezTo>
                      <a:pt x="201" y="4"/>
                      <a:pt x="201" y="4"/>
                      <a:pt x="201" y="4"/>
                    </a:cubicBezTo>
                    <a:cubicBezTo>
                      <a:pt x="200" y="4"/>
                      <a:pt x="200" y="3"/>
                      <a:pt x="200" y="3"/>
                    </a:cubicBezTo>
                    <a:cubicBezTo>
                      <a:pt x="200" y="3"/>
                      <a:pt x="200" y="3"/>
                      <a:pt x="200" y="3"/>
                    </a:cubicBezTo>
                    <a:cubicBezTo>
                      <a:pt x="200" y="3"/>
                      <a:pt x="200" y="3"/>
                      <a:pt x="200" y="3"/>
                    </a:cubicBezTo>
                    <a:cubicBezTo>
                      <a:pt x="199" y="3"/>
                      <a:pt x="199" y="3"/>
                      <a:pt x="199" y="3"/>
                    </a:cubicBezTo>
                    <a:cubicBezTo>
                      <a:pt x="199" y="4"/>
                      <a:pt x="199" y="4"/>
                      <a:pt x="199" y="4"/>
                    </a:cubicBezTo>
                    <a:cubicBezTo>
                      <a:pt x="199" y="4"/>
                      <a:pt x="199" y="4"/>
                      <a:pt x="198" y="4"/>
                    </a:cubicBezTo>
                    <a:cubicBezTo>
                      <a:pt x="198" y="3"/>
                      <a:pt x="197" y="2"/>
                      <a:pt x="197" y="3"/>
                    </a:cubicBezTo>
                    <a:cubicBezTo>
                      <a:pt x="197" y="3"/>
                      <a:pt x="197" y="4"/>
                      <a:pt x="197" y="4"/>
                    </a:cubicBezTo>
                    <a:cubicBezTo>
                      <a:pt x="196" y="4"/>
                      <a:pt x="196" y="2"/>
                      <a:pt x="195" y="2"/>
                    </a:cubicBezTo>
                    <a:cubicBezTo>
                      <a:pt x="195" y="3"/>
                      <a:pt x="194" y="3"/>
                      <a:pt x="193" y="4"/>
                    </a:cubicBezTo>
                    <a:cubicBezTo>
                      <a:pt x="194" y="4"/>
                      <a:pt x="194" y="4"/>
                      <a:pt x="194" y="4"/>
                    </a:cubicBezTo>
                    <a:cubicBezTo>
                      <a:pt x="195" y="5"/>
                      <a:pt x="195" y="5"/>
                      <a:pt x="194" y="5"/>
                    </a:cubicBezTo>
                    <a:cubicBezTo>
                      <a:pt x="193" y="6"/>
                      <a:pt x="194" y="4"/>
                      <a:pt x="193" y="4"/>
                    </a:cubicBezTo>
                    <a:cubicBezTo>
                      <a:pt x="193" y="5"/>
                      <a:pt x="193" y="5"/>
                      <a:pt x="193" y="6"/>
                    </a:cubicBezTo>
                    <a:cubicBezTo>
                      <a:pt x="192" y="6"/>
                      <a:pt x="192" y="6"/>
                      <a:pt x="192" y="5"/>
                    </a:cubicBezTo>
                    <a:cubicBezTo>
                      <a:pt x="191" y="4"/>
                      <a:pt x="192" y="5"/>
                      <a:pt x="192" y="3"/>
                    </a:cubicBezTo>
                    <a:cubicBezTo>
                      <a:pt x="191" y="4"/>
                      <a:pt x="191" y="2"/>
                      <a:pt x="190" y="2"/>
                    </a:cubicBezTo>
                    <a:cubicBezTo>
                      <a:pt x="190" y="4"/>
                      <a:pt x="190" y="4"/>
                      <a:pt x="189" y="4"/>
                    </a:cubicBezTo>
                    <a:cubicBezTo>
                      <a:pt x="189" y="3"/>
                      <a:pt x="190" y="3"/>
                      <a:pt x="190" y="3"/>
                    </a:cubicBezTo>
                    <a:cubicBezTo>
                      <a:pt x="189" y="3"/>
                      <a:pt x="188" y="3"/>
                      <a:pt x="187" y="2"/>
                    </a:cubicBezTo>
                    <a:cubicBezTo>
                      <a:pt x="187" y="3"/>
                      <a:pt x="186" y="3"/>
                      <a:pt x="186" y="4"/>
                    </a:cubicBezTo>
                    <a:cubicBezTo>
                      <a:pt x="186" y="4"/>
                      <a:pt x="185" y="4"/>
                      <a:pt x="184" y="3"/>
                    </a:cubicBezTo>
                    <a:cubicBezTo>
                      <a:pt x="184" y="4"/>
                      <a:pt x="184" y="4"/>
                      <a:pt x="184" y="4"/>
                    </a:cubicBezTo>
                    <a:cubicBezTo>
                      <a:pt x="184" y="4"/>
                      <a:pt x="184" y="4"/>
                      <a:pt x="184" y="4"/>
                    </a:cubicBezTo>
                    <a:cubicBezTo>
                      <a:pt x="184" y="4"/>
                      <a:pt x="184" y="4"/>
                      <a:pt x="184" y="4"/>
                    </a:cubicBezTo>
                    <a:cubicBezTo>
                      <a:pt x="184" y="4"/>
                      <a:pt x="183" y="4"/>
                      <a:pt x="183" y="4"/>
                    </a:cubicBezTo>
                    <a:cubicBezTo>
                      <a:pt x="183" y="4"/>
                      <a:pt x="183" y="4"/>
                      <a:pt x="183" y="4"/>
                    </a:cubicBezTo>
                    <a:cubicBezTo>
                      <a:pt x="183" y="3"/>
                      <a:pt x="182" y="3"/>
                      <a:pt x="182" y="2"/>
                    </a:cubicBezTo>
                    <a:cubicBezTo>
                      <a:pt x="182" y="2"/>
                      <a:pt x="182" y="1"/>
                      <a:pt x="181" y="1"/>
                    </a:cubicBezTo>
                    <a:cubicBezTo>
                      <a:pt x="181" y="2"/>
                      <a:pt x="181" y="3"/>
                      <a:pt x="181" y="3"/>
                    </a:cubicBezTo>
                    <a:cubicBezTo>
                      <a:pt x="180" y="3"/>
                      <a:pt x="180" y="3"/>
                      <a:pt x="179" y="3"/>
                    </a:cubicBezTo>
                    <a:cubicBezTo>
                      <a:pt x="179" y="2"/>
                      <a:pt x="180" y="2"/>
                      <a:pt x="179" y="1"/>
                    </a:cubicBezTo>
                    <a:cubicBezTo>
                      <a:pt x="176" y="1"/>
                      <a:pt x="176" y="1"/>
                      <a:pt x="176" y="1"/>
                    </a:cubicBezTo>
                    <a:cubicBezTo>
                      <a:pt x="176" y="3"/>
                      <a:pt x="175" y="3"/>
                      <a:pt x="174" y="4"/>
                    </a:cubicBezTo>
                    <a:cubicBezTo>
                      <a:pt x="173" y="3"/>
                      <a:pt x="173" y="2"/>
                      <a:pt x="174" y="1"/>
                    </a:cubicBezTo>
                    <a:cubicBezTo>
                      <a:pt x="174" y="1"/>
                      <a:pt x="175" y="2"/>
                      <a:pt x="175" y="2"/>
                    </a:cubicBezTo>
                    <a:cubicBezTo>
                      <a:pt x="175" y="0"/>
                      <a:pt x="174" y="1"/>
                      <a:pt x="172" y="0"/>
                    </a:cubicBezTo>
                    <a:cubicBezTo>
                      <a:pt x="172" y="1"/>
                      <a:pt x="172" y="1"/>
                      <a:pt x="171" y="1"/>
                    </a:cubicBezTo>
                    <a:cubicBezTo>
                      <a:pt x="172" y="3"/>
                      <a:pt x="172" y="3"/>
                      <a:pt x="172" y="4"/>
                    </a:cubicBezTo>
                    <a:cubicBezTo>
                      <a:pt x="172" y="4"/>
                      <a:pt x="171" y="5"/>
                      <a:pt x="172" y="5"/>
                    </a:cubicBezTo>
                    <a:cubicBezTo>
                      <a:pt x="173" y="4"/>
                      <a:pt x="173" y="5"/>
                      <a:pt x="173" y="5"/>
                    </a:cubicBezTo>
                    <a:cubicBezTo>
                      <a:pt x="172" y="5"/>
                      <a:pt x="172" y="5"/>
                      <a:pt x="171" y="5"/>
                    </a:cubicBezTo>
                    <a:cubicBezTo>
                      <a:pt x="171" y="4"/>
                      <a:pt x="171" y="4"/>
                      <a:pt x="170" y="4"/>
                    </a:cubicBezTo>
                    <a:cubicBezTo>
                      <a:pt x="170" y="4"/>
                      <a:pt x="170" y="4"/>
                      <a:pt x="170" y="4"/>
                    </a:cubicBezTo>
                    <a:cubicBezTo>
                      <a:pt x="170" y="3"/>
                      <a:pt x="171" y="3"/>
                      <a:pt x="171" y="3"/>
                    </a:cubicBezTo>
                    <a:cubicBezTo>
                      <a:pt x="172" y="3"/>
                      <a:pt x="171" y="3"/>
                      <a:pt x="170" y="3"/>
                    </a:cubicBezTo>
                    <a:cubicBezTo>
                      <a:pt x="170" y="3"/>
                      <a:pt x="170" y="4"/>
                      <a:pt x="169" y="4"/>
                    </a:cubicBezTo>
                    <a:cubicBezTo>
                      <a:pt x="169" y="4"/>
                      <a:pt x="169" y="4"/>
                      <a:pt x="169" y="4"/>
                    </a:cubicBezTo>
                    <a:cubicBezTo>
                      <a:pt x="169" y="3"/>
                      <a:pt x="167" y="4"/>
                      <a:pt x="167" y="3"/>
                    </a:cubicBezTo>
                    <a:cubicBezTo>
                      <a:pt x="167" y="3"/>
                      <a:pt x="167" y="3"/>
                      <a:pt x="167" y="2"/>
                    </a:cubicBezTo>
                    <a:cubicBezTo>
                      <a:pt x="167" y="2"/>
                      <a:pt x="166" y="3"/>
                      <a:pt x="166" y="2"/>
                    </a:cubicBezTo>
                    <a:cubicBezTo>
                      <a:pt x="165" y="2"/>
                      <a:pt x="163" y="3"/>
                      <a:pt x="161" y="2"/>
                    </a:cubicBezTo>
                    <a:cubicBezTo>
                      <a:pt x="162" y="1"/>
                      <a:pt x="159" y="0"/>
                      <a:pt x="159" y="2"/>
                    </a:cubicBezTo>
                    <a:cubicBezTo>
                      <a:pt x="161" y="2"/>
                      <a:pt x="159" y="3"/>
                      <a:pt x="158" y="2"/>
                    </a:cubicBezTo>
                    <a:cubicBezTo>
                      <a:pt x="158" y="3"/>
                      <a:pt x="158" y="3"/>
                      <a:pt x="158" y="3"/>
                    </a:cubicBezTo>
                    <a:cubicBezTo>
                      <a:pt x="158" y="4"/>
                      <a:pt x="158" y="4"/>
                      <a:pt x="158" y="5"/>
                    </a:cubicBezTo>
                    <a:cubicBezTo>
                      <a:pt x="158" y="5"/>
                      <a:pt x="157" y="5"/>
                      <a:pt x="157" y="5"/>
                    </a:cubicBezTo>
                    <a:cubicBezTo>
                      <a:pt x="157" y="5"/>
                      <a:pt x="157" y="4"/>
                      <a:pt x="157" y="4"/>
                    </a:cubicBezTo>
                    <a:cubicBezTo>
                      <a:pt x="157" y="4"/>
                      <a:pt x="157" y="4"/>
                      <a:pt x="156" y="4"/>
                    </a:cubicBezTo>
                    <a:cubicBezTo>
                      <a:pt x="156" y="4"/>
                      <a:pt x="157" y="4"/>
                      <a:pt x="157" y="4"/>
                    </a:cubicBezTo>
                    <a:cubicBezTo>
                      <a:pt x="157" y="4"/>
                      <a:pt x="157" y="4"/>
                      <a:pt x="157" y="4"/>
                    </a:cubicBezTo>
                    <a:cubicBezTo>
                      <a:pt x="157" y="4"/>
                      <a:pt x="157" y="4"/>
                      <a:pt x="157" y="3"/>
                    </a:cubicBezTo>
                    <a:cubicBezTo>
                      <a:pt x="157" y="3"/>
                      <a:pt x="157" y="3"/>
                      <a:pt x="156" y="3"/>
                    </a:cubicBezTo>
                    <a:cubicBezTo>
                      <a:pt x="156" y="3"/>
                      <a:pt x="156" y="3"/>
                      <a:pt x="156" y="3"/>
                    </a:cubicBezTo>
                    <a:cubicBezTo>
                      <a:pt x="156" y="3"/>
                      <a:pt x="156" y="3"/>
                      <a:pt x="156" y="3"/>
                    </a:cubicBezTo>
                    <a:cubicBezTo>
                      <a:pt x="155" y="4"/>
                      <a:pt x="154" y="5"/>
                      <a:pt x="153" y="5"/>
                    </a:cubicBezTo>
                    <a:cubicBezTo>
                      <a:pt x="153" y="5"/>
                      <a:pt x="153" y="4"/>
                      <a:pt x="152" y="4"/>
                    </a:cubicBezTo>
                    <a:cubicBezTo>
                      <a:pt x="152" y="4"/>
                      <a:pt x="152" y="4"/>
                      <a:pt x="153" y="4"/>
                    </a:cubicBezTo>
                    <a:cubicBezTo>
                      <a:pt x="152" y="4"/>
                      <a:pt x="152" y="4"/>
                      <a:pt x="151" y="4"/>
                    </a:cubicBezTo>
                    <a:cubicBezTo>
                      <a:pt x="151" y="4"/>
                      <a:pt x="151" y="4"/>
                      <a:pt x="151" y="4"/>
                    </a:cubicBezTo>
                    <a:cubicBezTo>
                      <a:pt x="151" y="2"/>
                      <a:pt x="152" y="3"/>
                      <a:pt x="151" y="1"/>
                    </a:cubicBezTo>
                    <a:cubicBezTo>
                      <a:pt x="151" y="2"/>
                      <a:pt x="150" y="1"/>
                      <a:pt x="150" y="1"/>
                    </a:cubicBezTo>
                    <a:cubicBezTo>
                      <a:pt x="150" y="3"/>
                      <a:pt x="147" y="2"/>
                      <a:pt x="148" y="4"/>
                    </a:cubicBezTo>
                    <a:cubicBezTo>
                      <a:pt x="148" y="4"/>
                      <a:pt x="147" y="4"/>
                      <a:pt x="146" y="4"/>
                    </a:cubicBezTo>
                    <a:cubicBezTo>
                      <a:pt x="146" y="4"/>
                      <a:pt x="146" y="4"/>
                      <a:pt x="146" y="3"/>
                    </a:cubicBezTo>
                    <a:cubicBezTo>
                      <a:pt x="146" y="3"/>
                      <a:pt x="146" y="3"/>
                      <a:pt x="146" y="3"/>
                    </a:cubicBezTo>
                    <a:cubicBezTo>
                      <a:pt x="146" y="3"/>
                      <a:pt x="146" y="3"/>
                      <a:pt x="147" y="2"/>
                    </a:cubicBezTo>
                    <a:cubicBezTo>
                      <a:pt x="146" y="2"/>
                      <a:pt x="145" y="2"/>
                      <a:pt x="145" y="3"/>
                    </a:cubicBezTo>
                    <a:cubicBezTo>
                      <a:pt x="145" y="3"/>
                      <a:pt x="145" y="4"/>
                      <a:pt x="144" y="4"/>
                    </a:cubicBezTo>
                    <a:cubicBezTo>
                      <a:pt x="144" y="3"/>
                      <a:pt x="144" y="2"/>
                      <a:pt x="143" y="2"/>
                    </a:cubicBezTo>
                    <a:cubicBezTo>
                      <a:pt x="143" y="3"/>
                      <a:pt x="143" y="3"/>
                      <a:pt x="143" y="3"/>
                    </a:cubicBezTo>
                    <a:cubicBezTo>
                      <a:pt x="142" y="3"/>
                      <a:pt x="141" y="4"/>
                      <a:pt x="141" y="4"/>
                    </a:cubicBezTo>
                    <a:cubicBezTo>
                      <a:pt x="142" y="4"/>
                      <a:pt x="142" y="4"/>
                      <a:pt x="142" y="4"/>
                    </a:cubicBezTo>
                    <a:cubicBezTo>
                      <a:pt x="142" y="4"/>
                      <a:pt x="142" y="4"/>
                      <a:pt x="142" y="4"/>
                    </a:cubicBezTo>
                    <a:cubicBezTo>
                      <a:pt x="142" y="4"/>
                      <a:pt x="142" y="4"/>
                      <a:pt x="142" y="4"/>
                    </a:cubicBezTo>
                    <a:cubicBezTo>
                      <a:pt x="142" y="4"/>
                      <a:pt x="141" y="4"/>
                      <a:pt x="141" y="5"/>
                    </a:cubicBezTo>
                    <a:cubicBezTo>
                      <a:pt x="142" y="5"/>
                      <a:pt x="142" y="5"/>
                      <a:pt x="143" y="5"/>
                    </a:cubicBezTo>
                    <a:cubicBezTo>
                      <a:pt x="142" y="7"/>
                      <a:pt x="141" y="6"/>
                      <a:pt x="140" y="6"/>
                    </a:cubicBezTo>
                    <a:cubicBezTo>
                      <a:pt x="140" y="10"/>
                      <a:pt x="140" y="10"/>
                      <a:pt x="140" y="10"/>
                    </a:cubicBezTo>
                    <a:cubicBezTo>
                      <a:pt x="140" y="10"/>
                      <a:pt x="140" y="10"/>
                      <a:pt x="140" y="10"/>
                    </a:cubicBezTo>
                    <a:cubicBezTo>
                      <a:pt x="140" y="4"/>
                      <a:pt x="140" y="4"/>
                      <a:pt x="140" y="4"/>
                    </a:cubicBezTo>
                    <a:cubicBezTo>
                      <a:pt x="138" y="4"/>
                      <a:pt x="137" y="5"/>
                      <a:pt x="136" y="3"/>
                    </a:cubicBezTo>
                    <a:cubicBezTo>
                      <a:pt x="136" y="3"/>
                      <a:pt x="137" y="2"/>
                      <a:pt x="137" y="2"/>
                    </a:cubicBezTo>
                    <a:cubicBezTo>
                      <a:pt x="137" y="2"/>
                      <a:pt x="138" y="2"/>
                      <a:pt x="138" y="2"/>
                    </a:cubicBezTo>
                    <a:cubicBezTo>
                      <a:pt x="138" y="1"/>
                      <a:pt x="135" y="1"/>
                      <a:pt x="135" y="1"/>
                    </a:cubicBezTo>
                    <a:cubicBezTo>
                      <a:pt x="137" y="1"/>
                      <a:pt x="136" y="2"/>
                      <a:pt x="135" y="2"/>
                    </a:cubicBezTo>
                    <a:cubicBezTo>
                      <a:pt x="134" y="3"/>
                      <a:pt x="135" y="1"/>
                      <a:pt x="133" y="1"/>
                    </a:cubicBezTo>
                    <a:cubicBezTo>
                      <a:pt x="133" y="3"/>
                      <a:pt x="133" y="3"/>
                      <a:pt x="133" y="4"/>
                    </a:cubicBezTo>
                    <a:cubicBezTo>
                      <a:pt x="133" y="4"/>
                      <a:pt x="133" y="4"/>
                      <a:pt x="132" y="4"/>
                    </a:cubicBezTo>
                    <a:cubicBezTo>
                      <a:pt x="133" y="5"/>
                      <a:pt x="133" y="5"/>
                      <a:pt x="133" y="5"/>
                    </a:cubicBezTo>
                    <a:cubicBezTo>
                      <a:pt x="133" y="5"/>
                      <a:pt x="133" y="5"/>
                      <a:pt x="133" y="5"/>
                    </a:cubicBezTo>
                    <a:cubicBezTo>
                      <a:pt x="133" y="5"/>
                      <a:pt x="132" y="5"/>
                      <a:pt x="131" y="5"/>
                    </a:cubicBezTo>
                    <a:cubicBezTo>
                      <a:pt x="132" y="4"/>
                      <a:pt x="132" y="3"/>
                      <a:pt x="130" y="3"/>
                    </a:cubicBezTo>
                    <a:cubicBezTo>
                      <a:pt x="131" y="3"/>
                      <a:pt x="130" y="4"/>
                      <a:pt x="130" y="4"/>
                    </a:cubicBezTo>
                    <a:cubicBezTo>
                      <a:pt x="130" y="4"/>
                      <a:pt x="130" y="4"/>
                      <a:pt x="130" y="3"/>
                    </a:cubicBezTo>
                    <a:cubicBezTo>
                      <a:pt x="129" y="3"/>
                      <a:pt x="129" y="3"/>
                      <a:pt x="128" y="3"/>
                    </a:cubicBezTo>
                    <a:cubicBezTo>
                      <a:pt x="128" y="2"/>
                      <a:pt x="128" y="2"/>
                      <a:pt x="127" y="2"/>
                    </a:cubicBezTo>
                    <a:cubicBezTo>
                      <a:pt x="127" y="3"/>
                      <a:pt x="128" y="4"/>
                      <a:pt x="126" y="4"/>
                    </a:cubicBezTo>
                    <a:cubicBezTo>
                      <a:pt x="125" y="6"/>
                      <a:pt x="127" y="5"/>
                      <a:pt x="127" y="6"/>
                    </a:cubicBezTo>
                    <a:cubicBezTo>
                      <a:pt x="127" y="6"/>
                      <a:pt x="127" y="6"/>
                      <a:pt x="126" y="7"/>
                    </a:cubicBezTo>
                    <a:cubicBezTo>
                      <a:pt x="126" y="7"/>
                      <a:pt x="126" y="7"/>
                      <a:pt x="126" y="7"/>
                    </a:cubicBezTo>
                    <a:cubicBezTo>
                      <a:pt x="125" y="6"/>
                      <a:pt x="124" y="6"/>
                      <a:pt x="123" y="5"/>
                    </a:cubicBezTo>
                    <a:cubicBezTo>
                      <a:pt x="123" y="5"/>
                      <a:pt x="123" y="5"/>
                      <a:pt x="123" y="4"/>
                    </a:cubicBezTo>
                    <a:cubicBezTo>
                      <a:pt x="123" y="4"/>
                      <a:pt x="124" y="4"/>
                      <a:pt x="124" y="4"/>
                    </a:cubicBezTo>
                    <a:cubicBezTo>
                      <a:pt x="123" y="4"/>
                      <a:pt x="123" y="3"/>
                      <a:pt x="121" y="3"/>
                    </a:cubicBezTo>
                    <a:cubicBezTo>
                      <a:pt x="122" y="1"/>
                      <a:pt x="119" y="1"/>
                      <a:pt x="119" y="2"/>
                    </a:cubicBezTo>
                    <a:cubicBezTo>
                      <a:pt x="119" y="2"/>
                      <a:pt x="120" y="3"/>
                      <a:pt x="120" y="3"/>
                    </a:cubicBezTo>
                    <a:cubicBezTo>
                      <a:pt x="119" y="3"/>
                      <a:pt x="119" y="3"/>
                      <a:pt x="119" y="3"/>
                    </a:cubicBezTo>
                    <a:cubicBezTo>
                      <a:pt x="118" y="3"/>
                      <a:pt x="117" y="3"/>
                      <a:pt x="117" y="3"/>
                    </a:cubicBezTo>
                    <a:cubicBezTo>
                      <a:pt x="117" y="2"/>
                      <a:pt x="115" y="2"/>
                      <a:pt x="114" y="2"/>
                    </a:cubicBezTo>
                    <a:cubicBezTo>
                      <a:pt x="114" y="2"/>
                      <a:pt x="113" y="3"/>
                      <a:pt x="113" y="3"/>
                    </a:cubicBezTo>
                    <a:cubicBezTo>
                      <a:pt x="113" y="3"/>
                      <a:pt x="113" y="2"/>
                      <a:pt x="112" y="2"/>
                    </a:cubicBezTo>
                    <a:cubicBezTo>
                      <a:pt x="112" y="3"/>
                      <a:pt x="112" y="4"/>
                      <a:pt x="111" y="3"/>
                    </a:cubicBezTo>
                    <a:cubicBezTo>
                      <a:pt x="110" y="3"/>
                      <a:pt x="110" y="2"/>
                      <a:pt x="109" y="1"/>
                    </a:cubicBezTo>
                    <a:cubicBezTo>
                      <a:pt x="108" y="1"/>
                      <a:pt x="107" y="1"/>
                      <a:pt x="108" y="1"/>
                    </a:cubicBezTo>
                    <a:cubicBezTo>
                      <a:pt x="108" y="2"/>
                      <a:pt x="109" y="1"/>
                      <a:pt x="109" y="2"/>
                    </a:cubicBezTo>
                    <a:cubicBezTo>
                      <a:pt x="109" y="3"/>
                      <a:pt x="108" y="3"/>
                      <a:pt x="108" y="3"/>
                    </a:cubicBezTo>
                    <a:cubicBezTo>
                      <a:pt x="107" y="3"/>
                      <a:pt x="107" y="3"/>
                      <a:pt x="107" y="2"/>
                    </a:cubicBezTo>
                    <a:cubicBezTo>
                      <a:pt x="105" y="3"/>
                      <a:pt x="104" y="2"/>
                      <a:pt x="104" y="4"/>
                    </a:cubicBezTo>
                    <a:cubicBezTo>
                      <a:pt x="105" y="4"/>
                      <a:pt x="105" y="3"/>
                      <a:pt x="105" y="3"/>
                    </a:cubicBezTo>
                    <a:cubicBezTo>
                      <a:pt x="105" y="3"/>
                      <a:pt x="106" y="4"/>
                      <a:pt x="106" y="4"/>
                    </a:cubicBezTo>
                    <a:cubicBezTo>
                      <a:pt x="106" y="5"/>
                      <a:pt x="105" y="4"/>
                      <a:pt x="104" y="4"/>
                    </a:cubicBezTo>
                    <a:cubicBezTo>
                      <a:pt x="104" y="4"/>
                      <a:pt x="104" y="4"/>
                      <a:pt x="103" y="4"/>
                    </a:cubicBezTo>
                    <a:cubicBezTo>
                      <a:pt x="103" y="4"/>
                      <a:pt x="103" y="4"/>
                      <a:pt x="103" y="3"/>
                    </a:cubicBezTo>
                    <a:cubicBezTo>
                      <a:pt x="102" y="3"/>
                      <a:pt x="102" y="3"/>
                      <a:pt x="102" y="3"/>
                    </a:cubicBezTo>
                    <a:cubicBezTo>
                      <a:pt x="101" y="3"/>
                      <a:pt x="101" y="1"/>
                      <a:pt x="100" y="1"/>
                    </a:cubicBezTo>
                    <a:cubicBezTo>
                      <a:pt x="100" y="3"/>
                      <a:pt x="100" y="3"/>
                      <a:pt x="99" y="4"/>
                    </a:cubicBezTo>
                    <a:cubicBezTo>
                      <a:pt x="99" y="3"/>
                      <a:pt x="99" y="4"/>
                      <a:pt x="98" y="4"/>
                    </a:cubicBezTo>
                    <a:cubicBezTo>
                      <a:pt x="98" y="4"/>
                      <a:pt x="98" y="4"/>
                      <a:pt x="98" y="4"/>
                    </a:cubicBezTo>
                    <a:cubicBezTo>
                      <a:pt x="98" y="3"/>
                      <a:pt x="98" y="3"/>
                      <a:pt x="98" y="3"/>
                    </a:cubicBezTo>
                    <a:cubicBezTo>
                      <a:pt x="98" y="3"/>
                      <a:pt x="98" y="3"/>
                      <a:pt x="97" y="4"/>
                    </a:cubicBezTo>
                    <a:cubicBezTo>
                      <a:pt x="97" y="4"/>
                      <a:pt x="97" y="4"/>
                      <a:pt x="97" y="4"/>
                    </a:cubicBezTo>
                    <a:cubicBezTo>
                      <a:pt x="96" y="4"/>
                      <a:pt x="96" y="2"/>
                      <a:pt x="96" y="2"/>
                    </a:cubicBezTo>
                    <a:cubicBezTo>
                      <a:pt x="96" y="3"/>
                      <a:pt x="95" y="4"/>
                      <a:pt x="95" y="3"/>
                    </a:cubicBezTo>
                    <a:cubicBezTo>
                      <a:pt x="95" y="2"/>
                      <a:pt x="95" y="2"/>
                      <a:pt x="96" y="1"/>
                    </a:cubicBezTo>
                    <a:cubicBezTo>
                      <a:pt x="95" y="2"/>
                      <a:pt x="94" y="2"/>
                      <a:pt x="93" y="2"/>
                    </a:cubicBezTo>
                    <a:cubicBezTo>
                      <a:pt x="93" y="1"/>
                      <a:pt x="92" y="1"/>
                      <a:pt x="92" y="0"/>
                    </a:cubicBezTo>
                    <a:cubicBezTo>
                      <a:pt x="91" y="1"/>
                      <a:pt x="90" y="1"/>
                      <a:pt x="89" y="1"/>
                    </a:cubicBezTo>
                    <a:cubicBezTo>
                      <a:pt x="90" y="2"/>
                      <a:pt x="90" y="2"/>
                      <a:pt x="90" y="2"/>
                    </a:cubicBezTo>
                    <a:cubicBezTo>
                      <a:pt x="89" y="2"/>
                      <a:pt x="89" y="4"/>
                      <a:pt x="88" y="3"/>
                    </a:cubicBezTo>
                    <a:cubicBezTo>
                      <a:pt x="87" y="4"/>
                      <a:pt x="88" y="5"/>
                      <a:pt x="88" y="5"/>
                    </a:cubicBezTo>
                    <a:cubicBezTo>
                      <a:pt x="88" y="5"/>
                      <a:pt x="88" y="5"/>
                      <a:pt x="87" y="5"/>
                    </a:cubicBezTo>
                    <a:cubicBezTo>
                      <a:pt x="87" y="5"/>
                      <a:pt x="87" y="5"/>
                      <a:pt x="87" y="5"/>
                    </a:cubicBezTo>
                    <a:cubicBezTo>
                      <a:pt x="86" y="4"/>
                      <a:pt x="86" y="4"/>
                      <a:pt x="87" y="2"/>
                    </a:cubicBezTo>
                    <a:cubicBezTo>
                      <a:pt x="85" y="2"/>
                      <a:pt x="86" y="4"/>
                      <a:pt x="85" y="3"/>
                    </a:cubicBezTo>
                    <a:cubicBezTo>
                      <a:pt x="85" y="3"/>
                      <a:pt x="85" y="1"/>
                      <a:pt x="84" y="1"/>
                    </a:cubicBezTo>
                    <a:cubicBezTo>
                      <a:pt x="83" y="2"/>
                      <a:pt x="83" y="4"/>
                      <a:pt x="81" y="3"/>
                    </a:cubicBezTo>
                    <a:cubicBezTo>
                      <a:pt x="81" y="2"/>
                      <a:pt x="79" y="3"/>
                      <a:pt x="80" y="1"/>
                    </a:cubicBezTo>
                    <a:cubicBezTo>
                      <a:pt x="79" y="1"/>
                      <a:pt x="79" y="2"/>
                      <a:pt x="78" y="2"/>
                    </a:cubicBezTo>
                    <a:cubicBezTo>
                      <a:pt x="78" y="3"/>
                      <a:pt x="78" y="2"/>
                      <a:pt x="77" y="2"/>
                    </a:cubicBezTo>
                    <a:cubicBezTo>
                      <a:pt x="77" y="2"/>
                      <a:pt x="77" y="3"/>
                      <a:pt x="76" y="2"/>
                    </a:cubicBezTo>
                    <a:cubicBezTo>
                      <a:pt x="75" y="4"/>
                      <a:pt x="77" y="4"/>
                      <a:pt x="75" y="5"/>
                    </a:cubicBezTo>
                    <a:cubicBezTo>
                      <a:pt x="73" y="4"/>
                      <a:pt x="75" y="3"/>
                      <a:pt x="73" y="2"/>
                    </a:cubicBezTo>
                    <a:cubicBezTo>
                      <a:pt x="72" y="3"/>
                      <a:pt x="72" y="3"/>
                      <a:pt x="71" y="4"/>
                    </a:cubicBezTo>
                    <a:cubicBezTo>
                      <a:pt x="71" y="4"/>
                      <a:pt x="70" y="3"/>
                      <a:pt x="70" y="3"/>
                    </a:cubicBezTo>
                    <a:cubicBezTo>
                      <a:pt x="69" y="3"/>
                      <a:pt x="69" y="4"/>
                      <a:pt x="68" y="4"/>
                    </a:cubicBezTo>
                    <a:cubicBezTo>
                      <a:pt x="68" y="3"/>
                      <a:pt x="68" y="3"/>
                      <a:pt x="67" y="3"/>
                    </a:cubicBezTo>
                    <a:cubicBezTo>
                      <a:pt x="67" y="4"/>
                      <a:pt x="67" y="4"/>
                      <a:pt x="67" y="4"/>
                    </a:cubicBezTo>
                    <a:cubicBezTo>
                      <a:pt x="68" y="5"/>
                      <a:pt x="69" y="4"/>
                      <a:pt x="70" y="5"/>
                    </a:cubicBezTo>
                    <a:cubicBezTo>
                      <a:pt x="69" y="5"/>
                      <a:pt x="69" y="5"/>
                      <a:pt x="68" y="5"/>
                    </a:cubicBezTo>
                    <a:cubicBezTo>
                      <a:pt x="68" y="6"/>
                      <a:pt x="67" y="5"/>
                      <a:pt x="67" y="5"/>
                    </a:cubicBezTo>
                    <a:cubicBezTo>
                      <a:pt x="67" y="5"/>
                      <a:pt x="67" y="6"/>
                      <a:pt x="66" y="6"/>
                    </a:cubicBezTo>
                    <a:cubicBezTo>
                      <a:pt x="66" y="6"/>
                      <a:pt x="66" y="5"/>
                      <a:pt x="66" y="5"/>
                    </a:cubicBezTo>
                    <a:cubicBezTo>
                      <a:pt x="65" y="5"/>
                      <a:pt x="66" y="6"/>
                      <a:pt x="65" y="6"/>
                    </a:cubicBezTo>
                    <a:cubicBezTo>
                      <a:pt x="65" y="7"/>
                      <a:pt x="64" y="6"/>
                      <a:pt x="64" y="7"/>
                    </a:cubicBezTo>
                    <a:cubicBezTo>
                      <a:pt x="64" y="7"/>
                      <a:pt x="64" y="6"/>
                      <a:pt x="63" y="6"/>
                    </a:cubicBezTo>
                    <a:cubicBezTo>
                      <a:pt x="63" y="6"/>
                      <a:pt x="63" y="6"/>
                      <a:pt x="63" y="5"/>
                    </a:cubicBezTo>
                    <a:cubicBezTo>
                      <a:pt x="65" y="5"/>
                      <a:pt x="65" y="5"/>
                      <a:pt x="65" y="5"/>
                    </a:cubicBezTo>
                    <a:cubicBezTo>
                      <a:pt x="66" y="4"/>
                      <a:pt x="64" y="4"/>
                      <a:pt x="63" y="3"/>
                    </a:cubicBezTo>
                    <a:cubicBezTo>
                      <a:pt x="63" y="3"/>
                      <a:pt x="63" y="3"/>
                      <a:pt x="63" y="2"/>
                    </a:cubicBezTo>
                    <a:cubicBezTo>
                      <a:pt x="63" y="2"/>
                      <a:pt x="62" y="2"/>
                      <a:pt x="62" y="2"/>
                    </a:cubicBezTo>
                    <a:cubicBezTo>
                      <a:pt x="61" y="2"/>
                      <a:pt x="61" y="3"/>
                      <a:pt x="60" y="3"/>
                    </a:cubicBezTo>
                    <a:cubicBezTo>
                      <a:pt x="60" y="3"/>
                      <a:pt x="60" y="2"/>
                      <a:pt x="60" y="3"/>
                    </a:cubicBezTo>
                    <a:cubicBezTo>
                      <a:pt x="60" y="3"/>
                      <a:pt x="60" y="4"/>
                      <a:pt x="61" y="4"/>
                    </a:cubicBezTo>
                    <a:cubicBezTo>
                      <a:pt x="61" y="3"/>
                      <a:pt x="61" y="4"/>
                      <a:pt x="61" y="4"/>
                    </a:cubicBezTo>
                    <a:cubicBezTo>
                      <a:pt x="62" y="4"/>
                      <a:pt x="63" y="3"/>
                      <a:pt x="63" y="4"/>
                    </a:cubicBezTo>
                    <a:cubicBezTo>
                      <a:pt x="61" y="4"/>
                      <a:pt x="61" y="4"/>
                      <a:pt x="59" y="5"/>
                    </a:cubicBezTo>
                    <a:cubicBezTo>
                      <a:pt x="58" y="4"/>
                      <a:pt x="57" y="3"/>
                      <a:pt x="57" y="2"/>
                    </a:cubicBezTo>
                    <a:cubicBezTo>
                      <a:pt x="57" y="2"/>
                      <a:pt x="57" y="2"/>
                      <a:pt x="57" y="1"/>
                    </a:cubicBezTo>
                    <a:cubicBezTo>
                      <a:pt x="55" y="1"/>
                      <a:pt x="56" y="3"/>
                      <a:pt x="55" y="4"/>
                    </a:cubicBezTo>
                    <a:cubicBezTo>
                      <a:pt x="55" y="3"/>
                      <a:pt x="55" y="3"/>
                      <a:pt x="55" y="3"/>
                    </a:cubicBezTo>
                    <a:cubicBezTo>
                      <a:pt x="55" y="3"/>
                      <a:pt x="55" y="3"/>
                      <a:pt x="55" y="3"/>
                    </a:cubicBezTo>
                    <a:cubicBezTo>
                      <a:pt x="55" y="2"/>
                      <a:pt x="55" y="3"/>
                      <a:pt x="54" y="2"/>
                    </a:cubicBezTo>
                    <a:cubicBezTo>
                      <a:pt x="54" y="3"/>
                      <a:pt x="54" y="3"/>
                      <a:pt x="54" y="3"/>
                    </a:cubicBezTo>
                    <a:cubicBezTo>
                      <a:pt x="54" y="3"/>
                      <a:pt x="54" y="4"/>
                      <a:pt x="53" y="3"/>
                    </a:cubicBezTo>
                    <a:cubicBezTo>
                      <a:pt x="53" y="4"/>
                      <a:pt x="50" y="5"/>
                      <a:pt x="50" y="4"/>
                    </a:cubicBezTo>
                    <a:cubicBezTo>
                      <a:pt x="51" y="4"/>
                      <a:pt x="52" y="4"/>
                      <a:pt x="52" y="2"/>
                    </a:cubicBezTo>
                    <a:cubicBezTo>
                      <a:pt x="49" y="2"/>
                      <a:pt x="48" y="5"/>
                      <a:pt x="47" y="3"/>
                    </a:cubicBezTo>
                    <a:cubicBezTo>
                      <a:pt x="48" y="3"/>
                      <a:pt x="49" y="3"/>
                      <a:pt x="49" y="2"/>
                    </a:cubicBezTo>
                    <a:cubicBezTo>
                      <a:pt x="46" y="2"/>
                      <a:pt x="45" y="5"/>
                      <a:pt x="43" y="2"/>
                    </a:cubicBezTo>
                    <a:cubicBezTo>
                      <a:pt x="43" y="3"/>
                      <a:pt x="43" y="4"/>
                      <a:pt x="42" y="4"/>
                    </a:cubicBezTo>
                    <a:cubicBezTo>
                      <a:pt x="42" y="3"/>
                      <a:pt x="42" y="2"/>
                      <a:pt x="41" y="2"/>
                    </a:cubicBezTo>
                    <a:cubicBezTo>
                      <a:pt x="41" y="3"/>
                      <a:pt x="41" y="3"/>
                      <a:pt x="41" y="4"/>
                    </a:cubicBezTo>
                    <a:cubicBezTo>
                      <a:pt x="41" y="4"/>
                      <a:pt x="41" y="4"/>
                      <a:pt x="41" y="4"/>
                    </a:cubicBezTo>
                    <a:cubicBezTo>
                      <a:pt x="41" y="4"/>
                      <a:pt x="40" y="4"/>
                      <a:pt x="40" y="3"/>
                    </a:cubicBezTo>
                    <a:cubicBezTo>
                      <a:pt x="39" y="3"/>
                      <a:pt x="39" y="4"/>
                      <a:pt x="39" y="4"/>
                    </a:cubicBezTo>
                    <a:cubicBezTo>
                      <a:pt x="39" y="4"/>
                      <a:pt x="39" y="4"/>
                      <a:pt x="38" y="4"/>
                    </a:cubicBezTo>
                    <a:cubicBezTo>
                      <a:pt x="38" y="5"/>
                      <a:pt x="38" y="5"/>
                      <a:pt x="39" y="5"/>
                    </a:cubicBezTo>
                    <a:cubicBezTo>
                      <a:pt x="38" y="6"/>
                      <a:pt x="37" y="5"/>
                      <a:pt x="38" y="7"/>
                    </a:cubicBezTo>
                    <a:cubicBezTo>
                      <a:pt x="37" y="7"/>
                      <a:pt x="37" y="6"/>
                      <a:pt x="36" y="6"/>
                    </a:cubicBezTo>
                    <a:cubicBezTo>
                      <a:pt x="36" y="7"/>
                      <a:pt x="36" y="7"/>
                      <a:pt x="36" y="7"/>
                    </a:cubicBezTo>
                    <a:cubicBezTo>
                      <a:pt x="36" y="7"/>
                      <a:pt x="35" y="6"/>
                      <a:pt x="36" y="6"/>
                    </a:cubicBezTo>
                    <a:cubicBezTo>
                      <a:pt x="36" y="6"/>
                      <a:pt x="36" y="5"/>
                      <a:pt x="36" y="5"/>
                    </a:cubicBezTo>
                    <a:cubicBezTo>
                      <a:pt x="36" y="5"/>
                      <a:pt x="36" y="4"/>
                      <a:pt x="36" y="3"/>
                    </a:cubicBezTo>
                    <a:cubicBezTo>
                      <a:pt x="34" y="3"/>
                      <a:pt x="33" y="4"/>
                      <a:pt x="33" y="4"/>
                    </a:cubicBezTo>
                    <a:cubicBezTo>
                      <a:pt x="31" y="4"/>
                      <a:pt x="31" y="4"/>
                      <a:pt x="30" y="4"/>
                    </a:cubicBezTo>
                    <a:cubicBezTo>
                      <a:pt x="30" y="5"/>
                      <a:pt x="30" y="5"/>
                      <a:pt x="30" y="6"/>
                    </a:cubicBezTo>
                    <a:cubicBezTo>
                      <a:pt x="30" y="6"/>
                      <a:pt x="30" y="7"/>
                      <a:pt x="29" y="7"/>
                    </a:cubicBezTo>
                    <a:cubicBezTo>
                      <a:pt x="29" y="7"/>
                      <a:pt x="27" y="5"/>
                      <a:pt x="27" y="7"/>
                    </a:cubicBezTo>
                    <a:cubicBezTo>
                      <a:pt x="27" y="6"/>
                      <a:pt x="26" y="6"/>
                      <a:pt x="26" y="5"/>
                    </a:cubicBezTo>
                    <a:cubicBezTo>
                      <a:pt x="24" y="6"/>
                      <a:pt x="25" y="5"/>
                      <a:pt x="22" y="5"/>
                    </a:cubicBezTo>
                    <a:cubicBezTo>
                      <a:pt x="23" y="6"/>
                      <a:pt x="23" y="6"/>
                      <a:pt x="23" y="6"/>
                    </a:cubicBezTo>
                    <a:cubicBezTo>
                      <a:pt x="23" y="7"/>
                      <a:pt x="21" y="7"/>
                      <a:pt x="20" y="8"/>
                    </a:cubicBezTo>
                    <a:cubicBezTo>
                      <a:pt x="21" y="9"/>
                      <a:pt x="21" y="9"/>
                      <a:pt x="22" y="10"/>
                    </a:cubicBezTo>
                    <a:cubicBezTo>
                      <a:pt x="22" y="10"/>
                      <a:pt x="22" y="10"/>
                      <a:pt x="22" y="10"/>
                    </a:cubicBezTo>
                    <a:cubicBezTo>
                      <a:pt x="21" y="10"/>
                      <a:pt x="20" y="9"/>
                      <a:pt x="19" y="8"/>
                    </a:cubicBezTo>
                    <a:cubicBezTo>
                      <a:pt x="19" y="8"/>
                      <a:pt x="19" y="8"/>
                      <a:pt x="19" y="8"/>
                    </a:cubicBezTo>
                    <a:cubicBezTo>
                      <a:pt x="20" y="8"/>
                      <a:pt x="18" y="6"/>
                      <a:pt x="17" y="7"/>
                    </a:cubicBezTo>
                    <a:cubicBezTo>
                      <a:pt x="16" y="8"/>
                      <a:pt x="16" y="7"/>
                      <a:pt x="15" y="8"/>
                    </a:cubicBezTo>
                    <a:cubicBezTo>
                      <a:pt x="15" y="10"/>
                      <a:pt x="16" y="7"/>
                      <a:pt x="16" y="9"/>
                    </a:cubicBezTo>
                    <a:cubicBezTo>
                      <a:pt x="16" y="9"/>
                      <a:pt x="16" y="9"/>
                      <a:pt x="17" y="9"/>
                    </a:cubicBezTo>
                    <a:cubicBezTo>
                      <a:pt x="16" y="10"/>
                      <a:pt x="16" y="10"/>
                      <a:pt x="15" y="11"/>
                    </a:cubicBezTo>
                    <a:cubicBezTo>
                      <a:pt x="15" y="10"/>
                      <a:pt x="14" y="10"/>
                      <a:pt x="14" y="10"/>
                    </a:cubicBezTo>
                    <a:cubicBezTo>
                      <a:pt x="14" y="9"/>
                      <a:pt x="14" y="9"/>
                      <a:pt x="14" y="8"/>
                    </a:cubicBezTo>
                    <a:cubicBezTo>
                      <a:pt x="13" y="8"/>
                      <a:pt x="13" y="8"/>
                      <a:pt x="13" y="7"/>
                    </a:cubicBezTo>
                    <a:cubicBezTo>
                      <a:pt x="9" y="7"/>
                      <a:pt x="9" y="7"/>
                      <a:pt x="9" y="7"/>
                    </a:cubicBezTo>
                    <a:cubicBezTo>
                      <a:pt x="9" y="8"/>
                      <a:pt x="9" y="9"/>
                      <a:pt x="9" y="9"/>
                    </a:cubicBezTo>
                    <a:cubicBezTo>
                      <a:pt x="8" y="9"/>
                      <a:pt x="8" y="8"/>
                      <a:pt x="7" y="8"/>
                    </a:cubicBezTo>
                    <a:cubicBezTo>
                      <a:pt x="7" y="9"/>
                      <a:pt x="7" y="9"/>
                      <a:pt x="6" y="10"/>
                    </a:cubicBezTo>
                    <a:cubicBezTo>
                      <a:pt x="6" y="10"/>
                      <a:pt x="6" y="10"/>
                      <a:pt x="6" y="11"/>
                    </a:cubicBezTo>
                    <a:cubicBezTo>
                      <a:pt x="8" y="12"/>
                      <a:pt x="7" y="9"/>
                      <a:pt x="8" y="10"/>
                    </a:cubicBezTo>
                    <a:cubicBezTo>
                      <a:pt x="8" y="11"/>
                      <a:pt x="9" y="11"/>
                      <a:pt x="9" y="11"/>
                    </a:cubicBezTo>
                    <a:cubicBezTo>
                      <a:pt x="7" y="14"/>
                      <a:pt x="10" y="16"/>
                      <a:pt x="14" y="16"/>
                    </a:cubicBezTo>
                    <a:cubicBezTo>
                      <a:pt x="13" y="17"/>
                      <a:pt x="14" y="16"/>
                      <a:pt x="15" y="17"/>
                    </a:cubicBezTo>
                    <a:cubicBezTo>
                      <a:pt x="15" y="17"/>
                      <a:pt x="15" y="18"/>
                      <a:pt x="15" y="18"/>
                    </a:cubicBezTo>
                    <a:cubicBezTo>
                      <a:pt x="16" y="18"/>
                      <a:pt x="17" y="17"/>
                      <a:pt x="17" y="17"/>
                    </a:cubicBezTo>
                    <a:cubicBezTo>
                      <a:pt x="17" y="17"/>
                      <a:pt x="17" y="18"/>
                      <a:pt x="17" y="18"/>
                    </a:cubicBezTo>
                    <a:cubicBezTo>
                      <a:pt x="17" y="17"/>
                      <a:pt x="17" y="19"/>
                      <a:pt x="16" y="19"/>
                    </a:cubicBezTo>
                    <a:cubicBezTo>
                      <a:pt x="15" y="18"/>
                      <a:pt x="14" y="18"/>
                      <a:pt x="13" y="18"/>
                    </a:cubicBezTo>
                    <a:cubicBezTo>
                      <a:pt x="13" y="18"/>
                      <a:pt x="13" y="19"/>
                      <a:pt x="12" y="19"/>
                    </a:cubicBezTo>
                    <a:cubicBezTo>
                      <a:pt x="12" y="20"/>
                      <a:pt x="12" y="21"/>
                      <a:pt x="11" y="21"/>
                    </a:cubicBezTo>
                    <a:cubicBezTo>
                      <a:pt x="11" y="20"/>
                      <a:pt x="10" y="20"/>
                      <a:pt x="11" y="19"/>
                    </a:cubicBezTo>
                    <a:cubicBezTo>
                      <a:pt x="9" y="20"/>
                      <a:pt x="9" y="18"/>
                      <a:pt x="8" y="19"/>
                    </a:cubicBezTo>
                    <a:cubicBezTo>
                      <a:pt x="7" y="20"/>
                      <a:pt x="5" y="19"/>
                      <a:pt x="4" y="19"/>
                    </a:cubicBezTo>
                    <a:cubicBezTo>
                      <a:pt x="4" y="19"/>
                      <a:pt x="4" y="20"/>
                      <a:pt x="4" y="20"/>
                    </a:cubicBezTo>
                    <a:cubicBezTo>
                      <a:pt x="4" y="18"/>
                      <a:pt x="3" y="18"/>
                      <a:pt x="3" y="17"/>
                    </a:cubicBezTo>
                    <a:cubicBezTo>
                      <a:pt x="3" y="17"/>
                      <a:pt x="3" y="17"/>
                      <a:pt x="3" y="17"/>
                    </a:cubicBezTo>
                    <a:cubicBezTo>
                      <a:pt x="3" y="17"/>
                      <a:pt x="3" y="18"/>
                      <a:pt x="2" y="18"/>
                    </a:cubicBezTo>
                    <a:cubicBezTo>
                      <a:pt x="3" y="18"/>
                      <a:pt x="3" y="19"/>
                      <a:pt x="3" y="20"/>
                    </a:cubicBezTo>
                    <a:cubicBezTo>
                      <a:pt x="2" y="20"/>
                      <a:pt x="2" y="20"/>
                      <a:pt x="2" y="20"/>
                    </a:cubicBezTo>
                    <a:cubicBezTo>
                      <a:pt x="1" y="21"/>
                      <a:pt x="1" y="21"/>
                      <a:pt x="0" y="22"/>
                    </a:cubicBezTo>
                    <a:cubicBezTo>
                      <a:pt x="0" y="22"/>
                      <a:pt x="1" y="22"/>
                      <a:pt x="1" y="22"/>
                    </a:cubicBezTo>
                    <a:cubicBezTo>
                      <a:pt x="1" y="24"/>
                      <a:pt x="3" y="23"/>
                      <a:pt x="4" y="24"/>
                    </a:cubicBezTo>
                    <a:close/>
                    <a:moveTo>
                      <a:pt x="272" y="22"/>
                    </a:moveTo>
                    <a:cubicBezTo>
                      <a:pt x="273" y="22"/>
                      <a:pt x="274" y="22"/>
                      <a:pt x="274" y="22"/>
                    </a:cubicBezTo>
                    <a:cubicBezTo>
                      <a:pt x="273" y="22"/>
                      <a:pt x="271" y="23"/>
                      <a:pt x="271" y="22"/>
                    </a:cubicBezTo>
                    <a:lnTo>
                      <a:pt x="272" y="22"/>
                    </a:lnTo>
                    <a:close/>
                    <a:moveTo>
                      <a:pt x="26" y="10"/>
                    </a:moveTo>
                    <a:cubicBezTo>
                      <a:pt x="26" y="10"/>
                      <a:pt x="26" y="11"/>
                      <a:pt x="26" y="11"/>
                    </a:cubicBezTo>
                    <a:cubicBezTo>
                      <a:pt x="27" y="11"/>
                      <a:pt x="27" y="10"/>
                      <a:pt x="27" y="10"/>
                    </a:cubicBezTo>
                    <a:cubicBezTo>
                      <a:pt x="27" y="10"/>
                      <a:pt x="27" y="10"/>
                      <a:pt x="28" y="10"/>
                    </a:cubicBezTo>
                    <a:cubicBezTo>
                      <a:pt x="28" y="10"/>
                      <a:pt x="28" y="10"/>
                      <a:pt x="28" y="10"/>
                    </a:cubicBezTo>
                    <a:cubicBezTo>
                      <a:pt x="28" y="10"/>
                      <a:pt x="28" y="10"/>
                      <a:pt x="28" y="10"/>
                    </a:cubicBezTo>
                    <a:cubicBezTo>
                      <a:pt x="28" y="12"/>
                      <a:pt x="28" y="12"/>
                      <a:pt x="28" y="12"/>
                    </a:cubicBezTo>
                    <a:cubicBezTo>
                      <a:pt x="27" y="11"/>
                      <a:pt x="26" y="12"/>
                      <a:pt x="25" y="13"/>
                    </a:cubicBezTo>
                    <a:cubicBezTo>
                      <a:pt x="23" y="13"/>
                      <a:pt x="27" y="11"/>
                      <a:pt x="24" y="11"/>
                    </a:cubicBezTo>
                    <a:cubicBezTo>
                      <a:pt x="24" y="11"/>
                      <a:pt x="24" y="11"/>
                      <a:pt x="24" y="11"/>
                    </a:cubicBezTo>
                    <a:cubicBezTo>
                      <a:pt x="25" y="11"/>
                      <a:pt x="25" y="10"/>
                      <a:pt x="26" y="10"/>
                    </a:cubicBezTo>
                    <a:close/>
                    <a:moveTo>
                      <a:pt x="30" y="11"/>
                    </a:moveTo>
                    <a:cubicBezTo>
                      <a:pt x="30" y="11"/>
                      <a:pt x="30" y="11"/>
                      <a:pt x="30" y="11"/>
                    </a:cubicBezTo>
                    <a:cubicBezTo>
                      <a:pt x="30" y="11"/>
                      <a:pt x="30" y="12"/>
                      <a:pt x="30" y="12"/>
                    </a:cubicBezTo>
                    <a:cubicBezTo>
                      <a:pt x="30" y="12"/>
                      <a:pt x="30" y="12"/>
                      <a:pt x="30" y="11"/>
                    </a:cubicBezTo>
                    <a:close/>
                    <a:moveTo>
                      <a:pt x="27" y="14"/>
                    </a:moveTo>
                    <a:cubicBezTo>
                      <a:pt x="27" y="13"/>
                      <a:pt x="27" y="13"/>
                      <a:pt x="27" y="13"/>
                    </a:cubicBezTo>
                    <a:cubicBezTo>
                      <a:pt x="28" y="13"/>
                      <a:pt x="28" y="14"/>
                      <a:pt x="28" y="15"/>
                    </a:cubicBezTo>
                    <a:cubicBezTo>
                      <a:pt x="28" y="15"/>
                      <a:pt x="28" y="15"/>
                      <a:pt x="28" y="16"/>
                    </a:cubicBezTo>
                    <a:cubicBezTo>
                      <a:pt x="28" y="15"/>
                      <a:pt x="28" y="15"/>
                      <a:pt x="27" y="15"/>
                    </a:cubicBezTo>
                    <a:cubicBezTo>
                      <a:pt x="28" y="14"/>
                      <a:pt x="28" y="14"/>
                      <a:pt x="28" y="14"/>
                    </a:cubicBezTo>
                    <a:cubicBezTo>
                      <a:pt x="27" y="14"/>
                      <a:pt x="27" y="14"/>
                      <a:pt x="27" y="14"/>
                    </a:cubicBezTo>
                    <a:close/>
                    <a:moveTo>
                      <a:pt x="29" y="18"/>
                    </a:moveTo>
                    <a:cubicBezTo>
                      <a:pt x="29" y="18"/>
                      <a:pt x="29" y="18"/>
                      <a:pt x="29" y="18"/>
                    </a:cubicBezTo>
                    <a:cubicBezTo>
                      <a:pt x="29" y="18"/>
                      <a:pt x="29" y="18"/>
                      <a:pt x="29" y="18"/>
                    </a:cubicBezTo>
                    <a:cubicBezTo>
                      <a:pt x="30" y="18"/>
                      <a:pt x="30" y="18"/>
                      <a:pt x="30" y="18"/>
                    </a:cubicBezTo>
                    <a:cubicBezTo>
                      <a:pt x="30" y="18"/>
                      <a:pt x="30" y="18"/>
                      <a:pt x="29" y="18"/>
                    </a:cubicBezTo>
                    <a:close/>
                    <a:moveTo>
                      <a:pt x="30" y="23"/>
                    </a:moveTo>
                    <a:cubicBezTo>
                      <a:pt x="30" y="23"/>
                      <a:pt x="30" y="21"/>
                      <a:pt x="31" y="21"/>
                    </a:cubicBezTo>
                    <a:cubicBezTo>
                      <a:pt x="31" y="22"/>
                      <a:pt x="31" y="23"/>
                      <a:pt x="30" y="23"/>
                    </a:cubicBezTo>
                    <a:close/>
                    <a:moveTo>
                      <a:pt x="33" y="19"/>
                    </a:moveTo>
                    <a:cubicBezTo>
                      <a:pt x="33" y="20"/>
                      <a:pt x="31" y="19"/>
                      <a:pt x="30" y="20"/>
                    </a:cubicBezTo>
                    <a:cubicBezTo>
                      <a:pt x="30" y="19"/>
                      <a:pt x="30" y="19"/>
                      <a:pt x="30" y="18"/>
                    </a:cubicBezTo>
                    <a:cubicBezTo>
                      <a:pt x="30" y="18"/>
                      <a:pt x="30" y="19"/>
                      <a:pt x="30" y="19"/>
                    </a:cubicBezTo>
                    <a:cubicBezTo>
                      <a:pt x="31" y="19"/>
                      <a:pt x="31" y="18"/>
                      <a:pt x="32" y="18"/>
                    </a:cubicBezTo>
                    <a:cubicBezTo>
                      <a:pt x="32" y="18"/>
                      <a:pt x="33" y="18"/>
                      <a:pt x="33" y="18"/>
                    </a:cubicBezTo>
                    <a:cubicBezTo>
                      <a:pt x="33" y="19"/>
                      <a:pt x="32" y="19"/>
                      <a:pt x="33" y="19"/>
                    </a:cubicBezTo>
                    <a:close/>
                    <a:moveTo>
                      <a:pt x="33" y="14"/>
                    </a:moveTo>
                    <a:cubicBezTo>
                      <a:pt x="33" y="14"/>
                      <a:pt x="33" y="14"/>
                      <a:pt x="33" y="13"/>
                    </a:cubicBezTo>
                    <a:cubicBezTo>
                      <a:pt x="33" y="14"/>
                      <a:pt x="33" y="14"/>
                      <a:pt x="34" y="14"/>
                    </a:cubicBezTo>
                    <a:cubicBezTo>
                      <a:pt x="33" y="14"/>
                      <a:pt x="33" y="14"/>
                      <a:pt x="33" y="14"/>
                    </a:cubicBezTo>
                    <a:close/>
                    <a:moveTo>
                      <a:pt x="55" y="21"/>
                    </a:moveTo>
                    <a:cubicBezTo>
                      <a:pt x="55" y="21"/>
                      <a:pt x="55" y="21"/>
                      <a:pt x="55" y="22"/>
                    </a:cubicBezTo>
                    <a:cubicBezTo>
                      <a:pt x="55" y="21"/>
                      <a:pt x="55" y="21"/>
                      <a:pt x="55" y="21"/>
                    </a:cubicBezTo>
                    <a:close/>
                    <a:moveTo>
                      <a:pt x="53" y="14"/>
                    </a:moveTo>
                    <a:cubicBezTo>
                      <a:pt x="53" y="14"/>
                      <a:pt x="53" y="14"/>
                      <a:pt x="53" y="13"/>
                    </a:cubicBezTo>
                    <a:cubicBezTo>
                      <a:pt x="54" y="13"/>
                      <a:pt x="54" y="13"/>
                      <a:pt x="54" y="13"/>
                    </a:cubicBezTo>
                    <a:cubicBezTo>
                      <a:pt x="54" y="14"/>
                      <a:pt x="54" y="14"/>
                      <a:pt x="54" y="14"/>
                    </a:cubicBezTo>
                    <a:cubicBezTo>
                      <a:pt x="54" y="13"/>
                      <a:pt x="53" y="13"/>
                      <a:pt x="53" y="14"/>
                    </a:cubicBezTo>
                    <a:close/>
                    <a:moveTo>
                      <a:pt x="45" y="18"/>
                    </a:moveTo>
                    <a:cubicBezTo>
                      <a:pt x="45" y="18"/>
                      <a:pt x="45" y="17"/>
                      <a:pt x="45" y="17"/>
                    </a:cubicBezTo>
                    <a:cubicBezTo>
                      <a:pt x="45" y="17"/>
                      <a:pt x="46" y="17"/>
                      <a:pt x="46" y="17"/>
                    </a:cubicBezTo>
                    <a:cubicBezTo>
                      <a:pt x="46" y="18"/>
                      <a:pt x="46" y="18"/>
                      <a:pt x="45" y="18"/>
                    </a:cubicBezTo>
                    <a:close/>
                    <a:moveTo>
                      <a:pt x="39" y="18"/>
                    </a:moveTo>
                    <a:cubicBezTo>
                      <a:pt x="39" y="18"/>
                      <a:pt x="40" y="18"/>
                      <a:pt x="40" y="18"/>
                    </a:cubicBezTo>
                    <a:cubicBezTo>
                      <a:pt x="43" y="18"/>
                      <a:pt x="39" y="19"/>
                      <a:pt x="39" y="18"/>
                    </a:cubicBezTo>
                    <a:close/>
                    <a:moveTo>
                      <a:pt x="46" y="16"/>
                    </a:moveTo>
                    <a:cubicBezTo>
                      <a:pt x="46" y="16"/>
                      <a:pt x="46" y="16"/>
                      <a:pt x="46" y="16"/>
                    </a:cubicBezTo>
                    <a:cubicBezTo>
                      <a:pt x="46" y="16"/>
                      <a:pt x="46" y="16"/>
                      <a:pt x="46" y="16"/>
                    </a:cubicBezTo>
                    <a:cubicBezTo>
                      <a:pt x="46" y="16"/>
                      <a:pt x="46" y="16"/>
                      <a:pt x="46" y="16"/>
                    </a:cubicBezTo>
                    <a:close/>
                    <a:moveTo>
                      <a:pt x="47" y="15"/>
                    </a:moveTo>
                    <a:cubicBezTo>
                      <a:pt x="46" y="15"/>
                      <a:pt x="46" y="15"/>
                      <a:pt x="46" y="15"/>
                    </a:cubicBezTo>
                    <a:cubicBezTo>
                      <a:pt x="46" y="15"/>
                      <a:pt x="46" y="15"/>
                      <a:pt x="46" y="14"/>
                    </a:cubicBezTo>
                    <a:cubicBezTo>
                      <a:pt x="46" y="15"/>
                      <a:pt x="46" y="15"/>
                      <a:pt x="47" y="15"/>
                    </a:cubicBezTo>
                    <a:close/>
                    <a:moveTo>
                      <a:pt x="46" y="13"/>
                    </a:moveTo>
                    <a:cubicBezTo>
                      <a:pt x="46" y="13"/>
                      <a:pt x="46" y="14"/>
                      <a:pt x="45" y="14"/>
                    </a:cubicBezTo>
                    <a:cubicBezTo>
                      <a:pt x="45" y="13"/>
                      <a:pt x="46" y="13"/>
                      <a:pt x="46" y="13"/>
                    </a:cubicBezTo>
                    <a:cubicBezTo>
                      <a:pt x="46" y="13"/>
                      <a:pt x="46" y="13"/>
                      <a:pt x="46" y="13"/>
                    </a:cubicBezTo>
                    <a:close/>
                    <a:moveTo>
                      <a:pt x="42" y="17"/>
                    </a:moveTo>
                    <a:cubicBezTo>
                      <a:pt x="42" y="17"/>
                      <a:pt x="42" y="17"/>
                      <a:pt x="42" y="16"/>
                    </a:cubicBezTo>
                    <a:cubicBezTo>
                      <a:pt x="42" y="16"/>
                      <a:pt x="42" y="17"/>
                      <a:pt x="42" y="17"/>
                    </a:cubicBezTo>
                    <a:cubicBezTo>
                      <a:pt x="42" y="16"/>
                      <a:pt x="42" y="16"/>
                      <a:pt x="43" y="16"/>
                    </a:cubicBezTo>
                    <a:cubicBezTo>
                      <a:pt x="43" y="16"/>
                      <a:pt x="43" y="16"/>
                      <a:pt x="43" y="16"/>
                    </a:cubicBezTo>
                    <a:cubicBezTo>
                      <a:pt x="43" y="16"/>
                      <a:pt x="43" y="16"/>
                      <a:pt x="43" y="17"/>
                    </a:cubicBezTo>
                    <a:cubicBezTo>
                      <a:pt x="42" y="17"/>
                      <a:pt x="42" y="17"/>
                      <a:pt x="42" y="17"/>
                    </a:cubicBezTo>
                    <a:close/>
                    <a:moveTo>
                      <a:pt x="45" y="11"/>
                    </a:moveTo>
                    <a:cubicBezTo>
                      <a:pt x="45" y="11"/>
                      <a:pt x="45" y="11"/>
                      <a:pt x="44" y="11"/>
                    </a:cubicBezTo>
                    <a:cubicBezTo>
                      <a:pt x="44" y="11"/>
                      <a:pt x="43" y="11"/>
                      <a:pt x="44" y="10"/>
                    </a:cubicBezTo>
                    <a:cubicBezTo>
                      <a:pt x="44" y="10"/>
                      <a:pt x="44" y="10"/>
                      <a:pt x="44" y="10"/>
                    </a:cubicBezTo>
                    <a:cubicBezTo>
                      <a:pt x="44" y="10"/>
                      <a:pt x="44" y="10"/>
                      <a:pt x="44" y="10"/>
                    </a:cubicBezTo>
                    <a:cubicBezTo>
                      <a:pt x="44" y="10"/>
                      <a:pt x="45" y="11"/>
                      <a:pt x="45" y="11"/>
                    </a:cubicBezTo>
                    <a:close/>
                    <a:moveTo>
                      <a:pt x="41" y="13"/>
                    </a:moveTo>
                    <a:cubicBezTo>
                      <a:pt x="41" y="13"/>
                      <a:pt x="41" y="14"/>
                      <a:pt x="41" y="14"/>
                    </a:cubicBezTo>
                    <a:cubicBezTo>
                      <a:pt x="41" y="14"/>
                      <a:pt x="41" y="13"/>
                      <a:pt x="40" y="13"/>
                    </a:cubicBezTo>
                    <a:lnTo>
                      <a:pt x="41" y="13"/>
                    </a:lnTo>
                    <a:close/>
                    <a:moveTo>
                      <a:pt x="35" y="9"/>
                    </a:moveTo>
                    <a:cubicBezTo>
                      <a:pt x="36" y="9"/>
                      <a:pt x="36" y="9"/>
                      <a:pt x="36" y="9"/>
                    </a:cubicBezTo>
                    <a:cubicBezTo>
                      <a:pt x="36" y="9"/>
                      <a:pt x="35" y="9"/>
                      <a:pt x="35" y="9"/>
                    </a:cubicBezTo>
                    <a:cubicBezTo>
                      <a:pt x="35" y="9"/>
                      <a:pt x="35" y="9"/>
                      <a:pt x="35" y="9"/>
                    </a:cubicBezTo>
                    <a:close/>
                    <a:moveTo>
                      <a:pt x="36" y="13"/>
                    </a:moveTo>
                    <a:cubicBezTo>
                      <a:pt x="36" y="12"/>
                      <a:pt x="36" y="11"/>
                      <a:pt x="36" y="11"/>
                    </a:cubicBezTo>
                    <a:cubicBezTo>
                      <a:pt x="37" y="11"/>
                      <a:pt x="37" y="12"/>
                      <a:pt x="37" y="12"/>
                    </a:cubicBezTo>
                    <a:cubicBezTo>
                      <a:pt x="38" y="12"/>
                      <a:pt x="38" y="13"/>
                      <a:pt x="38" y="13"/>
                    </a:cubicBezTo>
                    <a:cubicBezTo>
                      <a:pt x="38" y="13"/>
                      <a:pt x="37" y="13"/>
                      <a:pt x="36" y="13"/>
                    </a:cubicBezTo>
                    <a:close/>
                    <a:moveTo>
                      <a:pt x="43" y="21"/>
                    </a:moveTo>
                    <a:cubicBezTo>
                      <a:pt x="42" y="21"/>
                      <a:pt x="41" y="20"/>
                      <a:pt x="40" y="19"/>
                    </a:cubicBezTo>
                    <a:cubicBezTo>
                      <a:pt x="40" y="19"/>
                      <a:pt x="40" y="19"/>
                      <a:pt x="40" y="19"/>
                    </a:cubicBezTo>
                    <a:cubicBezTo>
                      <a:pt x="40" y="19"/>
                      <a:pt x="40" y="19"/>
                      <a:pt x="40" y="19"/>
                    </a:cubicBezTo>
                    <a:cubicBezTo>
                      <a:pt x="40" y="19"/>
                      <a:pt x="40" y="19"/>
                      <a:pt x="40" y="19"/>
                    </a:cubicBezTo>
                    <a:cubicBezTo>
                      <a:pt x="41" y="19"/>
                      <a:pt x="41" y="20"/>
                      <a:pt x="42" y="20"/>
                    </a:cubicBezTo>
                    <a:cubicBezTo>
                      <a:pt x="42" y="20"/>
                      <a:pt x="42" y="19"/>
                      <a:pt x="42" y="19"/>
                    </a:cubicBezTo>
                    <a:cubicBezTo>
                      <a:pt x="42" y="19"/>
                      <a:pt x="42" y="19"/>
                      <a:pt x="42" y="19"/>
                    </a:cubicBezTo>
                    <a:cubicBezTo>
                      <a:pt x="43" y="18"/>
                      <a:pt x="43" y="18"/>
                      <a:pt x="42" y="18"/>
                    </a:cubicBezTo>
                    <a:cubicBezTo>
                      <a:pt x="43" y="18"/>
                      <a:pt x="44" y="18"/>
                      <a:pt x="44" y="19"/>
                    </a:cubicBezTo>
                    <a:cubicBezTo>
                      <a:pt x="44" y="19"/>
                      <a:pt x="44" y="19"/>
                      <a:pt x="44" y="19"/>
                    </a:cubicBezTo>
                    <a:cubicBezTo>
                      <a:pt x="44" y="20"/>
                      <a:pt x="45" y="20"/>
                      <a:pt x="43" y="21"/>
                    </a:cubicBezTo>
                    <a:close/>
                    <a:moveTo>
                      <a:pt x="55" y="20"/>
                    </a:moveTo>
                    <a:cubicBezTo>
                      <a:pt x="55" y="20"/>
                      <a:pt x="55" y="20"/>
                      <a:pt x="55" y="20"/>
                    </a:cubicBezTo>
                    <a:cubicBezTo>
                      <a:pt x="55" y="20"/>
                      <a:pt x="55" y="20"/>
                      <a:pt x="56" y="20"/>
                    </a:cubicBezTo>
                    <a:cubicBezTo>
                      <a:pt x="56" y="20"/>
                      <a:pt x="55" y="20"/>
                      <a:pt x="55" y="20"/>
                    </a:cubicBezTo>
                    <a:close/>
                    <a:moveTo>
                      <a:pt x="59" y="14"/>
                    </a:moveTo>
                    <a:cubicBezTo>
                      <a:pt x="59" y="13"/>
                      <a:pt x="59" y="12"/>
                      <a:pt x="59" y="12"/>
                    </a:cubicBezTo>
                    <a:cubicBezTo>
                      <a:pt x="59" y="12"/>
                      <a:pt x="60" y="12"/>
                      <a:pt x="60" y="12"/>
                    </a:cubicBezTo>
                    <a:cubicBezTo>
                      <a:pt x="59" y="13"/>
                      <a:pt x="59" y="14"/>
                      <a:pt x="59" y="14"/>
                    </a:cubicBezTo>
                    <a:cubicBezTo>
                      <a:pt x="59" y="14"/>
                      <a:pt x="59" y="14"/>
                      <a:pt x="59" y="14"/>
                    </a:cubicBezTo>
                    <a:close/>
                    <a:moveTo>
                      <a:pt x="62" y="15"/>
                    </a:moveTo>
                    <a:cubicBezTo>
                      <a:pt x="62" y="15"/>
                      <a:pt x="63" y="15"/>
                      <a:pt x="63" y="15"/>
                    </a:cubicBezTo>
                    <a:cubicBezTo>
                      <a:pt x="63" y="15"/>
                      <a:pt x="62" y="16"/>
                      <a:pt x="62" y="16"/>
                    </a:cubicBezTo>
                    <a:cubicBezTo>
                      <a:pt x="62" y="16"/>
                      <a:pt x="62" y="16"/>
                      <a:pt x="62" y="16"/>
                    </a:cubicBezTo>
                    <a:cubicBezTo>
                      <a:pt x="62" y="16"/>
                      <a:pt x="62" y="15"/>
                      <a:pt x="62" y="15"/>
                    </a:cubicBezTo>
                    <a:close/>
                    <a:moveTo>
                      <a:pt x="69" y="17"/>
                    </a:moveTo>
                    <a:cubicBezTo>
                      <a:pt x="69" y="17"/>
                      <a:pt x="69" y="17"/>
                      <a:pt x="69" y="17"/>
                    </a:cubicBezTo>
                    <a:cubicBezTo>
                      <a:pt x="69" y="17"/>
                      <a:pt x="69" y="17"/>
                      <a:pt x="70" y="17"/>
                    </a:cubicBezTo>
                    <a:cubicBezTo>
                      <a:pt x="70" y="18"/>
                      <a:pt x="71" y="18"/>
                      <a:pt x="72" y="18"/>
                    </a:cubicBezTo>
                    <a:cubicBezTo>
                      <a:pt x="71" y="18"/>
                      <a:pt x="71" y="18"/>
                      <a:pt x="70" y="18"/>
                    </a:cubicBezTo>
                    <a:cubicBezTo>
                      <a:pt x="70" y="18"/>
                      <a:pt x="70" y="18"/>
                      <a:pt x="70" y="18"/>
                    </a:cubicBezTo>
                    <a:cubicBezTo>
                      <a:pt x="70" y="18"/>
                      <a:pt x="70" y="18"/>
                      <a:pt x="70" y="18"/>
                    </a:cubicBezTo>
                    <a:cubicBezTo>
                      <a:pt x="70" y="18"/>
                      <a:pt x="70" y="18"/>
                      <a:pt x="70" y="18"/>
                    </a:cubicBezTo>
                    <a:cubicBezTo>
                      <a:pt x="70" y="18"/>
                      <a:pt x="70" y="18"/>
                      <a:pt x="70" y="18"/>
                    </a:cubicBezTo>
                    <a:cubicBezTo>
                      <a:pt x="69" y="18"/>
                      <a:pt x="69" y="17"/>
                      <a:pt x="69" y="17"/>
                    </a:cubicBezTo>
                    <a:close/>
                    <a:moveTo>
                      <a:pt x="76" y="9"/>
                    </a:moveTo>
                    <a:cubicBezTo>
                      <a:pt x="76" y="9"/>
                      <a:pt x="77" y="9"/>
                      <a:pt x="77" y="9"/>
                    </a:cubicBezTo>
                    <a:cubicBezTo>
                      <a:pt x="77" y="9"/>
                      <a:pt x="77" y="10"/>
                      <a:pt x="77" y="11"/>
                    </a:cubicBezTo>
                    <a:cubicBezTo>
                      <a:pt x="76" y="11"/>
                      <a:pt x="76" y="10"/>
                      <a:pt x="76" y="10"/>
                    </a:cubicBezTo>
                    <a:cubicBezTo>
                      <a:pt x="76" y="10"/>
                      <a:pt x="76" y="9"/>
                      <a:pt x="76" y="9"/>
                    </a:cubicBezTo>
                    <a:close/>
                    <a:moveTo>
                      <a:pt x="136" y="16"/>
                    </a:moveTo>
                    <a:cubicBezTo>
                      <a:pt x="136" y="16"/>
                      <a:pt x="136" y="16"/>
                      <a:pt x="136" y="16"/>
                    </a:cubicBezTo>
                    <a:cubicBezTo>
                      <a:pt x="136" y="16"/>
                      <a:pt x="136" y="16"/>
                      <a:pt x="136" y="16"/>
                    </a:cubicBezTo>
                    <a:close/>
                    <a:moveTo>
                      <a:pt x="132" y="9"/>
                    </a:moveTo>
                    <a:cubicBezTo>
                      <a:pt x="132" y="9"/>
                      <a:pt x="132" y="9"/>
                      <a:pt x="132" y="9"/>
                    </a:cubicBezTo>
                    <a:cubicBezTo>
                      <a:pt x="132" y="9"/>
                      <a:pt x="133" y="9"/>
                      <a:pt x="133" y="9"/>
                    </a:cubicBezTo>
                    <a:cubicBezTo>
                      <a:pt x="133" y="9"/>
                      <a:pt x="132" y="9"/>
                      <a:pt x="132" y="9"/>
                    </a:cubicBezTo>
                    <a:close/>
                    <a:moveTo>
                      <a:pt x="129" y="19"/>
                    </a:moveTo>
                    <a:cubicBezTo>
                      <a:pt x="129" y="19"/>
                      <a:pt x="129" y="19"/>
                      <a:pt x="129" y="19"/>
                    </a:cubicBezTo>
                    <a:cubicBezTo>
                      <a:pt x="129" y="19"/>
                      <a:pt x="129" y="19"/>
                      <a:pt x="129" y="19"/>
                    </a:cubicBezTo>
                    <a:cubicBezTo>
                      <a:pt x="129" y="19"/>
                      <a:pt x="129" y="19"/>
                      <a:pt x="129" y="19"/>
                    </a:cubicBezTo>
                    <a:cubicBezTo>
                      <a:pt x="129" y="19"/>
                      <a:pt x="129" y="19"/>
                      <a:pt x="129" y="19"/>
                    </a:cubicBezTo>
                    <a:close/>
                    <a:moveTo>
                      <a:pt x="116" y="16"/>
                    </a:moveTo>
                    <a:cubicBezTo>
                      <a:pt x="116" y="16"/>
                      <a:pt x="115" y="16"/>
                      <a:pt x="115" y="16"/>
                    </a:cubicBezTo>
                    <a:cubicBezTo>
                      <a:pt x="115" y="16"/>
                      <a:pt x="116" y="16"/>
                      <a:pt x="116" y="16"/>
                    </a:cubicBezTo>
                    <a:cubicBezTo>
                      <a:pt x="116" y="16"/>
                      <a:pt x="116" y="16"/>
                      <a:pt x="116" y="16"/>
                    </a:cubicBezTo>
                    <a:close/>
                    <a:moveTo>
                      <a:pt x="113" y="19"/>
                    </a:moveTo>
                    <a:cubicBezTo>
                      <a:pt x="113" y="19"/>
                      <a:pt x="113" y="19"/>
                      <a:pt x="113" y="19"/>
                    </a:cubicBezTo>
                    <a:cubicBezTo>
                      <a:pt x="113" y="19"/>
                      <a:pt x="113" y="19"/>
                      <a:pt x="113" y="20"/>
                    </a:cubicBezTo>
                    <a:cubicBezTo>
                      <a:pt x="113" y="19"/>
                      <a:pt x="113" y="19"/>
                      <a:pt x="113" y="19"/>
                    </a:cubicBezTo>
                    <a:close/>
                    <a:moveTo>
                      <a:pt x="108" y="9"/>
                    </a:moveTo>
                    <a:cubicBezTo>
                      <a:pt x="108" y="9"/>
                      <a:pt x="107" y="9"/>
                      <a:pt x="107" y="9"/>
                    </a:cubicBezTo>
                    <a:cubicBezTo>
                      <a:pt x="107" y="9"/>
                      <a:pt x="107" y="9"/>
                      <a:pt x="107" y="9"/>
                    </a:cubicBezTo>
                    <a:cubicBezTo>
                      <a:pt x="107" y="9"/>
                      <a:pt x="107" y="9"/>
                      <a:pt x="108" y="9"/>
                    </a:cubicBezTo>
                    <a:cubicBezTo>
                      <a:pt x="108" y="9"/>
                      <a:pt x="108" y="9"/>
                      <a:pt x="109" y="9"/>
                    </a:cubicBezTo>
                    <a:cubicBezTo>
                      <a:pt x="109" y="9"/>
                      <a:pt x="108" y="9"/>
                      <a:pt x="108" y="9"/>
                    </a:cubicBezTo>
                    <a:close/>
                    <a:moveTo>
                      <a:pt x="107" y="16"/>
                    </a:moveTo>
                    <a:cubicBezTo>
                      <a:pt x="107" y="16"/>
                      <a:pt x="107" y="16"/>
                      <a:pt x="107" y="16"/>
                    </a:cubicBezTo>
                    <a:cubicBezTo>
                      <a:pt x="107" y="16"/>
                      <a:pt x="108" y="16"/>
                      <a:pt x="108" y="16"/>
                    </a:cubicBezTo>
                    <a:cubicBezTo>
                      <a:pt x="107" y="17"/>
                      <a:pt x="108" y="16"/>
                      <a:pt x="108" y="17"/>
                    </a:cubicBezTo>
                    <a:cubicBezTo>
                      <a:pt x="107" y="17"/>
                      <a:pt x="107" y="17"/>
                      <a:pt x="107" y="16"/>
                    </a:cubicBezTo>
                    <a:close/>
                    <a:moveTo>
                      <a:pt x="116" y="11"/>
                    </a:moveTo>
                    <a:cubicBezTo>
                      <a:pt x="116" y="11"/>
                      <a:pt x="117" y="11"/>
                      <a:pt x="117" y="11"/>
                    </a:cubicBezTo>
                    <a:cubicBezTo>
                      <a:pt x="117" y="11"/>
                      <a:pt x="117" y="11"/>
                      <a:pt x="117" y="11"/>
                    </a:cubicBezTo>
                    <a:cubicBezTo>
                      <a:pt x="117" y="12"/>
                      <a:pt x="117" y="12"/>
                      <a:pt x="117" y="12"/>
                    </a:cubicBezTo>
                    <a:cubicBezTo>
                      <a:pt x="117" y="12"/>
                      <a:pt x="116" y="12"/>
                      <a:pt x="116" y="11"/>
                    </a:cubicBezTo>
                    <a:close/>
                    <a:moveTo>
                      <a:pt x="118" y="10"/>
                    </a:moveTo>
                    <a:cubicBezTo>
                      <a:pt x="118" y="10"/>
                      <a:pt x="118" y="10"/>
                      <a:pt x="117" y="10"/>
                    </a:cubicBezTo>
                    <a:cubicBezTo>
                      <a:pt x="117" y="9"/>
                      <a:pt x="117" y="9"/>
                      <a:pt x="116" y="8"/>
                    </a:cubicBezTo>
                    <a:cubicBezTo>
                      <a:pt x="117" y="8"/>
                      <a:pt x="117" y="8"/>
                      <a:pt x="117" y="8"/>
                    </a:cubicBezTo>
                    <a:cubicBezTo>
                      <a:pt x="118" y="8"/>
                      <a:pt x="117" y="10"/>
                      <a:pt x="118" y="10"/>
                    </a:cubicBezTo>
                    <a:cubicBezTo>
                      <a:pt x="118" y="10"/>
                      <a:pt x="118" y="10"/>
                      <a:pt x="118" y="10"/>
                    </a:cubicBezTo>
                    <a:close/>
                    <a:moveTo>
                      <a:pt x="112" y="13"/>
                    </a:moveTo>
                    <a:cubicBezTo>
                      <a:pt x="112" y="13"/>
                      <a:pt x="112" y="13"/>
                      <a:pt x="112" y="13"/>
                    </a:cubicBezTo>
                    <a:cubicBezTo>
                      <a:pt x="112" y="14"/>
                      <a:pt x="113" y="14"/>
                      <a:pt x="113" y="14"/>
                    </a:cubicBezTo>
                    <a:cubicBezTo>
                      <a:pt x="113" y="14"/>
                      <a:pt x="113" y="14"/>
                      <a:pt x="112" y="14"/>
                    </a:cubicBezTo>
                    <a:cubicBezTo>
                      <a:pt x="112" y="14"/>
                      <a:pt x="112" y="14"/>
                      <a:pt x="112" y="14"/>
                    </a:cubicBezTo>
                    <a:cubicBezTo>
                      <a:pt x="112" y="13"/>
                      <a:pt x="112" y="13"/>
                      <a:pt x="112" y="13"/>
                    </a:cubicBezTo>
                    <a:close/>
                    <a:moveTo>
                      <a:pt x="109" y="8"/>
                    </a:moveTo>
                    <a:cubicBezTo>
                      <a:pt x="109" y="7"/>
                      <a:pt x="109" y="7"/>
                      <a:pt x="109" y="7"/>
                    </a:cubicBezTo>
                    <a:cubicBezTo>
                      <a:pt x="111" y="7"/>
                      <a:pt x="111" y="7"/>
                      <a:pt x="111" y="7"/>
                    </a:cubicBezTo>
                    <a:cubicBezTo>
                      <a:pt x="111" y="7"/>
                      <a:pt x="111" y="7"/>
                      <a:pt x="111" y="7"/>
                    </a:cubicBezTo>
                    <a:cubicBezTo>
                      <a:pt x="110" y="8"/>
                      <a:pt x="110" y="9"/>
                      <a:pt x="109" y="8"/>
                    </a:cubicBezTo>
                    <a:close/>
                    <a:moveTo>
                      <a:pt x="100" y="12"/>
                    </a:moveTo>
                    <a:cubicBezTo>
                      <a:pt x="99" y="12"/>
                      <a:pt x="99" y="12"/>
                      <a:pt x="99" y="11"/>
                    </a:cubicBezTo>
                    <a:cubicBezTo>
                      <a:pt x="100" y="12"/>
                      <a:pt x="101" y="11"/>
                      <a:pt x="101" y="12"/>
                    </a:cubicBezTo>
                    <a:cubicBezTo>
                      <a:pt x="101" y="12"/>
                      <a:pt x="100" y="12"/>
                      <a:pt x="100" y="12"/>
                    </a:cubicBezTo>
                    <a:close/>
                    <a:moveTo>
                      <a:pt x="94" y="9"/>
                    </a:moveTo>
                    <a:cubicBezTo>
                      <a:pt x="94" y="9"/>
                      <a:pt x="94" y="9"/>
                      <a:pt x="94" y="9"/>
                    </a:cubicBezTo>
                    <a:cubicBezTo>
                      <a:pt x="94" y="8"/>
                      <a:pt x="95" y="8"/>
                      <a:pt x="95" y="8"/>
                    </a:cubicBezTo>
                    <a:cubicBezTo>
                      <a:pt x="95" y="9"/>
                      <a:pt x="94" y="9"/>
                      <a:pt x="94" y="9"/>
                    </a:cubicBezTo>
                    <a:close/>
                    <a:moveTo>
                      <a:pt x="84" y="19"/>
                    </a:moveTo>
                    <a:cubicBezTo>
                      <a:pt x="84" y="19"/>
                      <a:pt x="84" y="19"/>
                      <a:pt x="84" y="19"/>
                    </a:cubicBezTo>
                    <a:cubicBezTo>
                      <a:pt x="84" y="19"/>
                      <a:pt x="84" y="19"/>
                      <a:pt x="84" y="19"/>
                    </a:cubicBezTo>
                    <a:cubicBezTo>
                      <a:pt x="84" y="19"/>
                      <a:pt x="84" y="19"/>
                      <a:pt x="84" y="19"/>
                    </a:cubicBezTo>
                    <a:close/>
                    <a:moveTo>
                      <a:pt x="74" y="16"/>
                    </a:moveTo>
                    <a:cubicBezTo>
                      <a:pt x="74" y="16"/>
                      <a:pt x="73" y="16"/>
                      <a:pt x="73" y="16"/>
                    </a:cubicBezTo>
                    <a:cubicBezTo>
                      <a:pt x="73" y="16"/>
                      <a:pt x="73" y="16"/>
                      <a:pt x="74" y="15"/>
                    </a:cubicBezTo>
                    <a:cubicBezTo>
                      <a:pt x="74" y="15"/>
                      <a:pt x="74" y="16"/>
                      <a:pt x="74" y="16"/>
                    </a:cubicBezTo>
                    <a:close/>
                    <a:moveTo>
                      <a:pt x="73" y="16"/>
                    </a:moveTo>
                    <a:cubicBezTo>
                      <a:pt x="72" y="16"/>
                      <a:pt x="72" y="16"/>
                      <a:pt x="71" y="16"/>
                    </a:cubicBezTo>
                    <a:cubicBezTo>
                      <a:pt x="71" y="16"/>
                      <a:pt x="71" y="16"/>
                      <a:pt x="71" y="16"/>
                    </a:cubicBezTo>
                    <a:cubicBezTo>
                      <a:pt x="72" y="16"/>
                      <a:pt x="72" y="16"/>
                      <a:pt x="73" y="16"/>
                    </a:cubicBezTo>
                    <a:close/>
                    <a:moveTo>
                      <a:pt x="76" y="14"/>
                    </a:moveTo>
                    <a:cubicBezTo>
                      <a:pt x="76" y="13"/>
                      <a:pt x="76" y="13"/>
                      <a:pt x="76" y="13"/>
                    </a:cubicBezTo>
                    <a:cubicBezTo>
                      <a:pt x="76" y="13"/>
                      <a:pt x="77" y="13"/>
                      <a:pt x="77" y="14"/>
                    </a:cubicBezTo>
                    <a:cubicBezTo>
                      <a:pt x="77" y="14"/>
                      <a:pt x="77" y="14"/>
                      <a:pt x="76" y="14"/>
                    </a:cubicBezTo>
                    <a:close/>
                    <a:moveTo>
                      <a:pt x="81" y="14"/>
                    </a:moveTo>
                    <a:cubicBezTo>
                      <a:pt x="80" y="14"/>
                      <a:pt x="80" y="15"/>
                      <a:pt x="80" y="15"/>
                    </a:cubicBezTo>
                    <a:cubicBezTo>
                      <a:pt x="79" y="15"/>
                      <a:pt x="79" y="15"/>
                      <a:pt x="79" y="15"/>
                    </a:cubicBezTo>
                    <a:cubicBezTo>
                      <a:pt x="79" y="15"/>
                      <a:pt x="79" y="15"/>
                      <a:pt x="79" y="15"/>
                    </a:cubicBezTo>
                    <a:cubicBezTo>
                      <a:pt x="79" y="15"/>
                      <a:pt x="79" y="15"/>
                      <a:pt x="79" y="15"/>
                    </a:cubicBezTo>
                    <a:cubicBezTo>
                      <a:pt x="79" y="15"/>
                      <a:pt x="79" y="14"/>
                      <a:pt x="79" y="13"/>
                    </a:cubicBezTo>
                    <a:cubicBezTo>
                      <a:pt x="79" y="13"/>
                      <a:pt x="79" y="13"/>
                      <a:pt x="79" y="13"/>
                    </a:cubicBezTo>
                    <a:cubicBezTo>
                      <a:pt x="79" y="13"/>
                      <a:pt x="77" y="12"/>
                      <a:pt x="78" y="11"/>
                    </a:cubicBezTo>
                    <a:cubicBezTo>
                      <a:pt x="78" y="12"/>
                      <a:pt x="79" y="12"/>
                      <a:pt x="79" y="13"/>
                    </a:cubicBezTo>
                    <a:cubicBezTo>
                      <a:pt x="80" y="13"/>
                      <a:pt x="83" y="12"/>
                      <a:pt x="83" y="14"/>
                    </a:cubicBezTo>
                    <a:cubicBezTo>
                      <a:pt x="82" y="14"/>
                      <a:pt x="82" y="14"/>
                      <a:pt x="81" y="14"/>
                    </a:cubicBezTo>
                    <a:close/>
                    <a:moveTo>
                      <a:pt x="86" y="12"/>
                    </a:moveTo>
                    <a:cubicBezTo>
                      <a:pt x="85" y="12"/>
                      <a:pt x="85" y="12"/>
                      <a:pt x="85" y="12"/>
                    </a:cubicBezTo>
                    <a:cubicBezTo>
                      <a:pt x="85" y="12"/>
                      <a:pt x="86" y="12"/>
                      <a:pt x="86" y="12"/>
                    </a:cubicBezTo>
                    <a:close/>
                    <a:moveTo>
                      <a:pt x="90" y="8"/>
                    </a:moveTo>
                    <a:cubicBezTo>
                      <a:pt x="89" y="8"/>
                      <a:pt x="89" y="8"/>
                      <a:pt x="89" y="8"/>
                    </a:cubicBezTo>
                    <a:cubicBezTo>
                      <a:pt x="89" y="9"/>
                      <a:pt x="89" y="9"/>
                      <a:pt x="89" y="9"/>
                    </a:cubicBezTo>
                    <a:cubicBezTo>
                      <a:pt x="89" y="9"/>
                      <a:pt x="89" y="9"/>
                      <a:pt x="89" y="9"/>
                    </a:cubicBezTo>
                    <a:cubicBezTo>
                      <a:pt x="89" y="9"/>
                      <a:pt x="89" y="9"/>
                      <a:pt x="90" y="9"/>
                    </a:cubicBezTo>
                    <a:cubicBezTo>
                      <a:pt x="89" y="10"/>
                      <a:pt x="88" y="10"/>
                      <a:pt x="89" y="11"/>
                    </a:cubicBezTo>
                    <a:cubicBezTo>
                      <a:pt x="89" y="11"/>
                      <a:pt x="89" y="11"/>
                      <a:pt x="89" y="11"/>
                    </a:cubicBezTo>
                    <a:cubicBezTo>
                      <a:pt x="89" y="11"/>
                      <a:pt x="89" y="11"/>
                      <a:pt x="89" y="11"/>
                    </a:cubicBezTo>
                    <a:cubicBezTo>
                      <a:pt x="88" y="11"/>
                      <a:pt x="89" y="10"/>
                      <a:pt x="88" y="9"/>
                    </a:cubicBezTo>
                    <a:cubicBezTo>
                      <a:pt x="88" y="9"/>
                      <a:pt x="88" y="8"/>
                      <a:pt x="88" y="8"/>
                    </a:cubicBezTo>
                    <a:cubicBezTo>
                      <a:pt x="88" y="8"/>
                      <a:pt x="88" y="7"/>
                      <a:pt x="88" y="7"/>
                    </a:cubicBezTo>
                    <a:cubicBezTo>
                      <a:pt x="88" y="7"/>
                      <a:pt x="89" y="7"/>
                      <a:pt x="89" y="7"/>
                    </a:cubicBezTo>
                    <a:cubicBezTo>
                      <a:pt x="90" y="7"/>
                      <a:pt x="90" y="8"/>
                      <a:pt x="90" y="7"/>
                    </a:cubicBezTo>
                    <a:cubicBezTo>
                      <a:pt x="90" y="8"/>
                      <a:pt x="90" y="8"/>
                      <a:pt x="90" y="8"/>
                    </a:cubicBezTo>
                    <a:close/>
                    <a:moveTo>
                      <a:pt x="80" y="9"/>
                    </a:moveTo>
                    <a:cubicBezTo>
                      <a:pt x="80" y="8"/>
                      <a:pt x="80" y="8"/>
                      <a:pt x="79" y="8"/>
                    </a:cubicBezTo>
                    <a:cubicBezTo>
                      <a:pt x="79" y="8"/>
                      <a:pt x="79" y="8"/>
                      <a:pt x="80" y="8"/>
                    </a:cubicBezTo>
                    <a:cubicBezTo>
                      <a:pt x="80" y="8"/>
                      <a:pt x="80" y="9"/>
                      <a:pt x="81" y="9"/>
                    </a:cubicBezTo>
                    <a:cubicBezTo>
                      <a:pt x="80" y="9"/>
                      <a:pt x="80" y="9"/>
                      <a:pt x="80" y="9"/>
                    </a:cubicBezTo>
                    <a:close/>
                    <a:moveTo>
                      <a:pt x="77" y="11"/>
                    </a:moveTo>
                    <a:cubicBezTo>
                      <a:pt x="77" y="11"/>
                      <a:pt x="77" y="11"/>
                      <a:pt x="77" y="11"/>
                    </a:cubicBezTo>
                    <a:cubicBezTo>
                      <a:pt x="77" y="11"/>
                      <a:pt x="77" y="11"/>
                      <a:pt x="77" y="11"/>
                    </a:cubicBezTo>
                    <a:cubicBezTo>
                      <a:pt x="76" y="12"/>
                      <a:pt x="76" y="11"/>
                      <a:pt x="75" y="11"/>
                    </a:cubicBezTo>
                    <a:cubicBezTo>
                      <a:pt x="76" y="11"/>
                      <a:pt x="76" y="11"/>
                      <a:pt x="77" y="11"/>
                    </a:cubicBezTo>
                    <a:close/>
                    <a:moveTo>
                      <a:pt x="74" y="17"/>
                    </a:moveTo>
                    <a:cubicBezTo>
                      <a:pt x="74" y="17"/>
                      <a:pt x="74" y="17"/>
                      <a:pt x="74" y="17"/>
                    </a:cubicBezTo>
                    <a:cubicBezTo>
                      <a:pt x="74" y="17"/>
                      <a:pt x="74" y="17"/>
                      <a:pt x="74" y="17"/>
                    </a:cubicBezTo>
                    <a:cubicBezTo>
                      <a:pt x="74" y="17"/>
                      <a:pt x="74" y="17"/>
                      <a:pt x="74" y="17"/>
                    </a:cubicBezTo>
                    <a:close/>
                    <a:moveTo>
                      <a:pt x="83" y="18"/>
                    </a:moveTo>
                    <a:cubicBezTo>
                      <a:pt x="82" y="18"/>
                      <a:pt x="82" y="18"/>
                      <a:pt x="81" y="18"/>
                    </a:cubicBezTo>
                    <a:cubicBezTo>
                      <a:pt x="81" y="18"/>
                      <a:pt x="81" y="18"/>
                      <a:pt x="81" y="18"/>
                    </a:cubicBezTo>
                    <a:cubicBezTo>
                      <a:pt x="82" y="17"/>
                      <a:pt x="81" y="16"/>
                      <a:pt x="82" y="17"/>
                    </a:cubicBezTo>
                    <a:cubicBezTo>
                      <a:pt x="82" y="16"/>
                      <a:pt x="82" y="16"/>
                      <a:pt x="81" y="15"/>
                    </a:cubicBezTo>
                    <a:cubicBezTo>
                      <a:pt x="83" y="15"/>
                      <a:pt x="83" y="17"/>
                      <a:pt x="84" y="16"/>
                    </a:cubicBezTo>
                    <a:cubicBezTo>
                      <a:pt x="85" y="17"/>
                      <a:pt x="83" y="17"/>
                      <a:pt x="83" y="18"/>
                    </a:cubicBezTo>
                    <a:cubicBezTo>
                      <a:pt x="84" y="18"/>
                      <a:pt x="84" y="18"/>
                      <a:pt x="84" y="18"/>
                    </a:cubicBezTo>
                    <a:cubicBezTo>
                      <a:pt x="83" y="19"/>
                      <a:pt x="83" y="19"/>
                      <a:pt x="83" y="18"/>
                    </a:cubicBezTo>
                    <a:close/>
                    <a:moveTo>
                      <a:pt x="84" y="21"/>
                    </a:moveTo>
                    <a:cubicBezTo>
                      <a:pt x="84" y="21"/>
                      <a:pt x="85" y="21"/>
                      <a:pt x="85" y="21"/>
                    </a:cubicBezTo>
                    <a:cubicBezTo>
                      <a:pt x="85" y="21"/>
                      <a:pt x="85" y="21"/>
                      <a:pt x="85" y="21"/>
                    </a:cubicBezTo>
                    <a:cubicBezTo>
                      <a:pt x="84" y="21"/>
                      <a:pt x="84" y="21"/>
                      <a:pt x="84" y="21"/>
                    </a:cubicBezTo>
                    <a:close/>
                    <a:moveTo>
                      <a:pt x="85" y="18"/>
                    </a:moveTo>
                    <a:cubicBezTo>
                      <a:pt x="85" y="17"/>
                      <a:pt x="85" y="17"/>
                      <a:pt x="86" y="17"/>
                    </a:cubicBezTo>
                    <a:cubicBezTo>
                      <a:pt x="86" y="17"/>
                      <a:pt x="86" y="17"/>
                      <a:pt x="86" y="17"/>
                    </a:cubicBezTo>
                    <a:cubicBezTo>
                      <a:pt x="86" y="17"/>
                      <a:pt x="86" y="18"/>
                      <a:pt x="86" y="18"/>
                    </a:cubicBezTo>
                    <a:cubicBezTo>
                      <a:pt x="86" y="18"/>
                      <a:pt x="85" y="18"/>
                      <a:pt x="85" y="18"/>
                    </a:cubicBezTo>
                    <a:close/>
                    <a:moveTo>
                      <a:pt x="93" y="14"/>
                    </a:moveTo>
                    <a:cubicBezTo>
                      <a:pt x="93" y="14"/>
                      <a:pt x="93" y="14"/>
                      <a:pt x="93" y="13"/>
                    </a:cubicBezTo>
                    <a:cubicBezTo>
                      <a:pt x="93" y="13"/>
                      <a:pt x="93" y="13"/>
                      <a:pt x="93" y="13"/>
                    </a:cubicBezTo>
                    <a:cubicBezTo>
                      <a:pt x="93" y="14"/>
                      <a:pt x="93" y="14"/>
                      <a:pt x="94" y="14"/>
                    </a:cubicBezTo>
                    <a:cubicBezTo>
                      <a:pt x="93" y="14"/>
                      <a:pt x="93" y="14"/>
                      <a:pt x="93" y="14"/>
                    </a:cubicBezTo>
                    <a:close/>
                    <a:moveTo>
                      <a:pt x="103" y="13"/>
                    </a:moveTo>
                    <a:cubicBezTo>
                      <a:pt x="103" y="14"/>
                      <a:pt x="103" y="14"/>
                      <a:pt x="103" y="14"/>
                    </a:cubicBezTo>
                    <a:cubicBezTo>
                      <a:pt x="102" y="14"/>
                      <a:pt x="102" y="13"/>
                      <a:pt x="103" y="13"/>
                    </a:cubicBezTo>
                    <a:close/>
                    <a:moveTo>
                      <a:pt x="102" y="12"/>
                    </a:moveTo>
                    <a:cubicBezTo>
                      <a:pt x="102" y="12"/>
                      <a:pt x="102" y="12"/>
                      <a:pt x="102" y="11"/>
                    </a:cubicBezTo>
                    <a:cubicBezTo>
                      <a:pt x="102" y="11"/>
                      <a:pt x="103" y="11"/>
                      <a:pt x="103" y="10"/>
                    </a:cubicBezTo>
                    <a:cubicBezTo>
                      <a:pt x="103" y="11"/>
                      <a:pt x="103" y="11"/>
                      <a:pt x="103" y="11"/>
                    </a:cubicBezTo>
                    <a:cubicBezTo>
                      <a:pt x="103" y="11"/>
                      <a:pt x="102" y="11"/>
                      <a:pt x="103" y="12"/>
                    </a:cubicBezTo>
                    <a:cubicBezTo>
                      <a:pt x="103" y="12"/>
                      <a:pt x="103" y="12"/>
                      <a:pt x="103" y="12"/>
                    </a:cubicBezTo>
                    <a:cubicBezTo>
                      <a:pt x="103" y="12"/>
                      <a:pt x="103" y="12"/>
                      <a:pt x="103" y="12"/>
                    </a:cubicBezTo>
                    <a:cubicBezTo>
                      <a:pt x="103" y="12"/>
                      <a:pt x="103" y="12"/>
                      <a:pt x="102" y="12"/>
                    </a:cubicBezTo>
                    <a:close/>
                    <a:moveTo>
                      <a:pt x="112" y="21"/>
                    </a:moveTo>
                    <a:cubicBezTo>
                      <a:pt x="111" y="21"/>
                      <a:pt x="111" y="21"/>
                      <a:pt x="111" y="21"/>
                    </a:cubicBezTo>
                    <a:cubicBezTo>
                      <a:pt x="111" y="21"/>
                      <a:pt x="111" y="21"/>
                      <a:pt x="111" y="21"/>
                    </a:cubicBezTo>
                    <a:cubicBezTo>
                      <a:pt x="112" y="20"/>
                      <a:pt x="110" y="19"/>
                      <a:pt x="110" y="18"/>
                    </a:cubicBezTo>
                    <a:cubicBezTo>
                      <a:pt x="109" y="17"/>
                      <a:pt x="109" y="18"/>
                      <a:pt x="109" y="18"/>
                    </a:cubicBezTo>
                    <a:cubicBezTo>
                      <a:pt x="109" y="18"/>
                      <a:pt x="110" y="17"/>
                      <a:pt x="110" y="17"/>
                    </a:cubicBezTo>
                    <a:cubicBezTo>
                      <a:pt x="110" y="16"/>
                      <a:pt x="109" y="16"/>
                      <a:pt x="108" y="16"/>
                    </a:cubicBezTo>
                    <a:cubicBezTo>
                      <a:pt x="108" y="16"/>
                      <a:pt x="108" y="16"/>
                      <a:pt x="108" y="15"/>
                    </a:cubicBezTo>
                    <a:cubicBezTo>
                      <a:pt x="108" y="15"/>
                      <a:pt x="108" y="15"/>
                      <a:pt x="108" y="15"/>
                    </a:cubicBezTo>
                    <a:cubicBezTo>
                      <a:pt x="108" y="15"/>
                      <a:pt x="108" y="15"/>
                      <a:pt x="109" y="15"/>
                    </a:cubicBezTo>
                    <a:cubicBezTo>
                      <a:pt x="109" y="15"/>
                      <a:pt x="109" y="15"/>
                      <a:pt x="109" y="15"/>
                    </a:cubicBezTo>
                    <a:cubicBezTo>
                      <a:pt x="109" y="15"/>
                      <a:pt x="109" y="15"/>
                      <a:pt x="109" y="15"/>
                    </a:cubicBezTo>
                    <a:cubicBezTo>
                      <a:pt x="109" y="15"/>
                      <a:pt x="110" y="15"/>
                      <a:pt x="110" y="14"/>
                    </a:cubicBezTo>
                    <a:cubicBezTo>
                      <a:pt x="110" y="14"/>
                      <a:pt x="110" y="14"/>
                      <a:pt x="110" y="14"/>
                    </a:cubicBezTo>
                    <a:cubicBezTo>
                      <a:pt x="110" y="15"/>
                      <a:pt x="110" y="15"/>
                      <a:pt x="111" y="15"/>
                    </a:cubicBezTo>
                    <a:cubicBezTo>
                      <a:pt x="111" y="15"/>
                      <a:pt x="111" y="16"/>
                      <a:pt x="112" y="16"/>
                    </a:cubicBezTo>
                    <a:cubicBezTo>
                      <a:pt x="112" y="16"/>
                      <a:pt x="111" y="16"/>
                      <a:pt x="111" y="17"/>
                    </a:cubicBezTo>
                    <a:cubicBezTo>
                      <a:pt x="111" y="18"/>
                      <a:pt x="111" y="18"/>
                      <a:pt x="112" y="18"/>
                    </a:cubicBezTo>
                    <a:cubicBezTo>
                      <a:pt x="113" y="18"/>
                      <a:pt x="113" y="18"/>
                      <a:pt x="113" y="18"/>
                    </a:cubicBezTo>
                    <a:cubicBezTo>
                      <a:pt x="113" y="19"/>
                      <a:pt x="113" y="19"/>
                      <a:pt x="113" y="19"/>
                    </a:cubicBezTo>
                    <a:cubicBezTo>
                      <a:pt x="112" y="19"/>
                      <a:pt x="112" y="19"/>
                      <a:pt x="112" y="20"/>
                    </a:cubicBezTo>
                    <a:cubicBezTo>
                      <a:pt x="113" y="20"/>
                      <a:pt x="113" y="20"/>
                      <a:pt x="113" y="20"/>
                    </a:cubicBezTo>
                    <a:cubicBezTo>
                      <a:pt x="113" y="20"/>
                      <a:pt x="113" y="20"/>
                      <a:pt x="112" y="20"/>
                    </a:cubicBezTo>
                    <a:cubicBezTo>
                      <a:pt x="113" y="21"/>
                      <a:pt x="112" y="21"/>
                      <a:pt x="112" y="21"/>
                    </a:cubicBezTo>
                    <a:close/>
                    <a:moveTo>
                      <a:pt x="116" y="21"/>
                    </a:moveTo>
                    <a:cubicBezTo>
                      <a:pt x="116" y="20"/>
                      <a:pt x="116" y="20"/>
                      <a:pt x="115" y="21"/>
                    </a:cubicBezTo>
                    <a:cubicBezTo>
                      <a:pt x="115" y="21"/>
                      <a:pt x="115" y="21"/>
                      <a:pt x="115" y="21"/>
                    </a:cubicBezTo>
                    <a:cubicBezTo>
                      <a:pt x="115" y="21"/>
                      <a:pt x="115" y="21"/>
                      <a:pt x="115" y="21"/>
                    </a:cubicBezTo>
                    <a:cubicBezTo>
                      <a:pt x="115" y="21"/>
                      <a:pt x="115" y="21"/>
                      <a:pt x="115" y="21"/>
                    </a:cubicBezTo>
                    <a:cubicBezTo>
                      <a:pt x="115" y="21"/>
                      <a:pt x="115" y="21"/>
                      <a:pt x="115" y="21"/>
                    </a:cubicBezTo>
                    <a:cubicBezTo>
                      <a:pt x="115" y="20"/>
                      <a:pt x="115" y="20"/>
                      <a:pt x="114" y="20"/>
                    </a:cubicBezTo>
                    <a:cubicBezTo>
                      <a:pt x="114" y="19"/>
                      <a:pt x="116" y="19"/>
                      <a:pt x="117" y="19"/>
                    </a:cubicBezTo>
                    <a:cubicBezTo>
                      <a:pt x="117" y="19"/>
                      <a:pt x="117" y="21"/>
                      <a:pt x="116" y="21"/>
                    </a:cubicBezTo>
                    <a:close/>
                    <a:moveTo>
                      <a:pt x="117" y="15"/>
                    </a:moveTo>
                    <a:cubicBezTo>
                      <a:pt x="118" y="15"/>
                      <a:pt x="119" y="15"/>
                      <a:pt x="119" y="17"/>
                    </a:cubicBezTo>
                    <a:cubicBezTo>
                      <a:pt x="118" y="17"/>
                      <a:pt x="117" y="16"/>
                      <a:pt x="117" y="15"/>
                    </a:cubicBezTo>
                    <a:close/>
                    <a:moveTo>
                      <a:pt x="128" y="21"/>
                    </a:moveTo>
                    <a:cubicBezTo>
                      <a:pt x="128" y="21"/>
                      <a:pt x="128" y="21"/>
                      <a:pt x="128" y="20"/>
                    </a:cubicBezTo>
                    <a:cubicBezTo>
                      <a:pt x="128" y="21"/>
                      <a:pt x="128" y="21"/>
                      <a:pt x="128" y="22"/>
                    </a:cubicBezTo>
                    <a:cubicBezTo>
                      <a:pt x="127" y="22"/>
                      <a:pt x="127" y="21"/>
                      <a:pt x="128" y="21"/>
                    </a:cubicBezTo>
                    <a:close/>
                    <a:moveTo>
                      <a:pt x="136" y="17"/>
                    </a:moveTo>
                    <a:cubicBezTo>
                      <a:pt x="136" y="17"/>
                      <a:pt x="136" y="17"/>
                      <a:pt x="136" y="17"/>
                    </a:cubicBezTo>
                    <a:cubicBezTo>
                      <a:pt x="136" y="16"/>
                      <a:pt x="136" y="16"/>
                      <a:pt x="136" y="16"/>
                    </a:cubicBezTo>
                    <a:cubicBezTo>
                      <a:pt x="136" y="16"/>
                      <a:pt x="136" y="16"/>
                      <a:pt x="136" y="16"/>
                    </a:cubicBezTo>
                    <a:cubicBezTo>
                      <a:pt x="136" y="16"/>
                      <a:pt x="136" y="16"/>
                      <a:pt x="137" y="16"/>
                    </a:cubicBezTo>
                    <a:cubicBezTo>
                      <a:pt x="137" y="16"/>
                      <a:pt x="137" y="17"/>
                      <a:pt x="136" y="17"/>
                    </a:cubicBezTo>
                    <a:close/>
                    <a:moveTo>
                      <a:pt x="185" y="7"/>
                    </a:moveTo>
                    <a:cubicBezTo>
                      <a:pt x="185" y="7"/>
                      <a:pt x="185" y="7"/>
                      <a:pt x="185" y="6"/>
                    </a:cubicBezTo>
                    <a:cubicBezTo>
                      <a:pt x="185" y="7"/>
                      <a:pt x="186" y="7"/>
                      <a:pt x="186" y="7"/>
                    </a:cubicBezTo>
                    <a:cubicBezTo>
                      <a:pt x="186" y="8"/>
                      <a:pt x="187" y="8"/>
                      <a:pt x="187" y="9"/>
                    </a:cubicBezTo>
                    <a:cubicBezTo>
                      <a:pt x="187" y="8"/>
                      <a:pt x="186" y="9"/>
                      <a:pt x="187" y="10"/>
                    </a:cubicBezTo>
                    <a:cubicBezTo>
                      <a:pt x="186" y="10"/>
                      <a:pt x="185" y="10"/>
                      <a:pt x="185" y="11"/>
                    </a:cubicBezTo>
                    <a:cubicBezTo>
                      <a:pt x="185" y="11"/>
                      <a:pt x="184" y="10"/>
                      <a:pt x="183" y="10"/>
                    </a:cubicBezTo>
                    <a:cubicBezTo>
                      <a:pt x="183" y="10"/>
                      <a:pt x="183" y="9"/>
                      <a:pt x="183" y="9"/>
                    </a:cubicBezTo>
                    <a:cubicBezTo>
                      <a:pt x="183" y="8"/>
                      <a:pt x="184" y="8"/>
                      <a:pt x="184" y="7"/>
                    </a:cubicBezTo>
                    <a:lnTo>
                      <a:pt x="185" y="7"/>
                    </a:lnTo>
                    <a:close/>
                    <a:moveTo>
                      <a:pt x="194" y="8"/>
                    </a:moveTo>
                    <a:cubicBezTo>
                      <a:pt x="194" y="8"/>
                      <a:pt x="194" y="8"/>
                      <a:pt x="194" y="8"/>
                    </a:cubicBezTo>
                    <a:cubicBezTo>
                      <a:pt x="194" y="8"/>
                      <a:pt x="194" y="8"/>
                      <a:pt x="194" y="8"/>
                    </a:cubicBezTo>
                    <a:cubicBezTo>
                      <a:pt x="194" y="9"/>
                      <a:pt x="193" y="8"/>
                      <a:pt x="192" y="9"/>
                    </a:cubicBezTo>
                    <a:cubicBezTo>
                      <a:pt x="191" y="9"/>
                      <a:pt x="190" y="10"/>
                      <a:pt x="190" y="9"/>
                    </a:cubicBezTo>
                    <a:cubicBezTo>
                      <a:pt x="190" y="8"/>
                      <a:pt x="190" y="8"/>
                      <a:pt x="190" y="8"/>
                    </a:cubicBezTo>
                    <a:cubicBezTo>
                      <a:pt x="191" y="8"/>
                      <a:pt x="192" y="8"/>
                      <a:pt x="194" y="8"/>
                    </a:cubicBezTo>
                    <a:close/>
                    <a:moveTo>
                      <a:pt x="194" y="18"/>
                    </a:moveTo>
                    <a:cubicBezTo>
                      <a:pt x="194" y="18"/>
                      <a:pt x="194" y="18"/>
                      <a:pt x="194" y="18"/>
                    </a:cubicBezTo>
                    <a:cubicBezTo>
                      <a:pt x="194" y="18"/>
                      <a:pt x="194" y="18"/>
                      <a:pt x="194" y="18"/>
                    </a:cubicBezTo>
                    <a:cubicBezTo>
                      <a:pt x="194" y="18"/>
                      <a:pt x="194" y="18"/>
                      <a:pt x="194" y="18"/>
                    </a:cubicBezTo>
                    <a:close/>
                    <a:moveTo>
                      <a:pt x="193" y="14"/>
                    </a:moveTo>
                    <a:cubicBezTo>
                      <a:pt x="193" y="15"/>
                      <a:pt x="194" y="15"/>
                      <a:pt x="194" y="15"/>
                    </a:cubicBezTo>
                    <a:cubicBezTo>
                      <a:pt x="193" y="15"/>
                      <a:pt x="193" y="15"/>
                      <a:pt x="193" y="14"/>
                    </a:cubicBezTo>
                    <a:close/>
                    <a:moveTo>
                      <a:pt x="177" y="11"/>
                    </a:moveTo>
                    <a:cubicBezTo>
                      <a:pt x="177" y="11"/>
                      <a:pt x="177" y="11"/>
                      <a:pt x="177" y="11"/>
                    </a:cubicBezTo>
                    <a:cubicBezTo>
                      <a:pt x="177" y="11"/>
                      <a:pt x="176" y="11"/>
                      <a:pt x="176" y="11"/>
                    </a:cubicBezTo>
                    <a:cubicBezTo>
                      <a:pt x="176" y="11"/>
                      <a:pt x="176" y="11"/>
                      <a:pt x="177" y="11"/>
                    </a:cubicBezTo>
                    <a:close/>
                    <a:moveTo>
                      <a:pt x="176" y="10"/>
                    </a:moveTo>
                    <a:cubicBezTo>
                      <a:pt x="177" y="10"/>
                      <a:pt x="177" y="10"/>
                      <a:pt x="177" y="10"/>
                    </a:cubicBezTo>
                    <a:cubicBezTo>
                      <a:pt x="177" y="10"/>
                      <a:pt x="177" y="10"/>
                      <a:pt x="176" y="10"/>
                    </a:cubicBezTo>
                    <a:close/>
                    <a:moveTo>
                      <a:pt x="178" y="11"/>
                    </a:moveTo>
                    <a:cubicBezTo>
                      <a:pt x="178" y="11"/>
                      <a:pt x="178" y="11"/>
                      <a:pt x="178" y="11"/>
                    </a:cubicBezTo>
                    <a:cubicBezTo>
                      <a:pt x="178" y="11"/>
                      <a:pt x="178" y="11"/>
                      <a:pt x="178" y="11"/>
                    </a:cubicBezTo>
                    <a:cubicBezTo>
                      <a:pt x="178" y="11"/>
                      <a:pt x="178" y="11"/>
                      <a:pt x="178" y="11"/>
                    </a:cubicBezTo>
                    <a:cubicBezTo>
                      <a:pt x="178" y="11"/>
                      <a:pt x="178" y="11"/>
                      <a:pt x="178" y="11"/>
                    </a:cubicBezTo>
                    <a:close/>
                    <a:moveTo>
                      <a:pt x="156" y="8"/>
                    </a:moveTo>
                    <a:cubicBezTo>
                      <a:pt x="156" y="8"/>
                      <a:pt x="156" y="8"/>
                      <a:pt x="156" y="8"/>
                    </a:cubicBezTo>
                    <a:cubicBezTo>
                      <a:pt x="156" y="8"/>
                      <a:pt x="156" y="8"/>
                      <a:pt x="156" y="8"/>
                    </a:cubicBezTo>
                    <a:close/>
                    <a:moveTo>
                      <a:pt x="162" y="7"/>
                    </a:moveTo>
                    <a:cubicBezTo>
                      <a:pt x="162" y="7"/>
                      <a:pt x="163" y="7"/>
                      <a:pt x="164" y="7"/>
                    </a:cubicBezTo>
                    <a:cubicBezTo>
                      <a:pt x="164" y="7"/>
                      <a:pt x="164" y="7"/>
                      <a:pt x="164" y="8"/>
                    </a:cubicBezTo>
                    <a:cubicBezTo>
                      <a:pt x="164" y="8"/>
                      <a:pt x="164" y="8"/>
                      <a:pt x="163" y="8"/>
                    </a:cubicBezTo>
                    <a:cubicBezTo>
                      <a:pt x="164" y="9"/>
                      <a:pt x="163" y="10"/>
                      <a:pt x="163" y="10"/>
                    </a:cubicBezTo>
                    <a:cubicBezTo>
                      <a:pt x="162" y="10"/>
                      <a:pt x="162" y="10"/>
                      <a:pt x="162" y="10"/>
                    </a:cubicBezTo>
                    <a:cubicBezTo>
                      <a:pt x="162" y="8"/>
                      <a:pt x="161" y="8"/>
                      <a:pt x="161" y="8"/>
                    </a:cubicBezTo>
                    <a:cubicBezTo>
                      <a:pt x="161" y="8"/>
                      <a:pt x="162" y="7"/>
                      <a:pt x="162" y="7"/>
                    </a:cubicBezTo>
                    <a:close/>
                    <a:moveTo>
                      <a:pt x="161" y="12"/>
                    </a:moveTo>
                    <a:cubicBezTo>
                      <a:pt x="160" y="12"/>
                      <a:pt x="160" y="11"/>
                      <a:pt x="160" y="11"/>
                    </a:cubicBezTo>
                    <a:cubicBezTo>
                      <a:pt x="160" y="11"/>
                      <a:pt x="160" y="11"/>
                      <a:pt x="160" y="11"/>
                    </a:cubicBezTo>
                    <a:cubicBezTo>
                      <a:pt x="160" y="11"/>
                      <a:pt x="160" y="10"/>
                      <a:pt x="160" y="10"/>
                    </a:cubicBezTo>
                    <a:cubicBezTo>
                      <a:pt x="162" y="10"/>
                      <a:pt x="161" y="11"/>
                      <a:pt x="161" y="12"/>
                    </a:cubicBezTo>
                    <a:close/>
                    <a:moveTo>
                      <a:pt x="161" y="13"/>
                    </a:moveTo>
                    <a:cubicBezTo>
                      <a:pt x="161" y="13"/>
                      <a:pt x="161" y="13"/>
                      <a:pt x="162" y="13"/>
                    </a:cubicBezTo>
                    <a:cubicBezTo>
                      <a:pt x="162" y="13"/>
                      <a:pt x="162" y="13"/>
                      <a:pt x="162" y="13"/>
                    </a:cubicBezTo>
                    <a:cubicBezTo>
                      <a:pt x="162" y="13"/>
                      <a:pt x="162" y="14"/>
                      <a:pt x="162" y="14"/>
                    </a:cubicBezTo>
                    <a:cubicBezTo>
                      <a:pt x="161" y="14"/>
                      <a:pt x="161" y="14"/>
                      <a:pt x="161" y="13"/>
                    </a:cubicBezTo>
                    <a:close/>
                    <a:moveTo>
                      <a:pt x="169" y="8"/>
                    </a:moveTo>
                    <a:cubicBezTo>
                      <a:pt x="169" y="9"/>
                      <a:pt x="168" y="9"/>
                      <a:pt x="167" y="9"/>
                    </a:cubicBezTo>
                    <a:cubicBezTo>
                      <a:pt x="167" y="9"/>
                      <a:pt x="167" y="8"/>
                      <a:pt x="167" y="8"/>
                    </a:cubicBezTo>
                    <a:cubicBezTo>
                      <a:pt x="166" y="8"/>
                      <a:pt x="166" y="8"/>
                      <a:pt x="165" y="8"/>
                    </a:cubicBezTo>
                    <a:cubicBezTo>
                      <a:pt x="166" y="8"/>
                      <a:pt x="166" y="7"/>
                      <a:pt x="167" y="8"/>
                    </a:cubicBezTo>
                    <a:cubicBezTo>
                      <a:pt x="168" y="8"/>
                      <a:pt x="168" y="7"/>
                      <a:pt x="168" y="7"/>
                    </a:cubicBezTo>
                    <a:cubicBezTo>
                      <a:pt x="168" y="7"/>
                      <a:pt x="169" y="7"/>
                      <a:pt x="169" y="8"/>
                    </a:cubicBezTo>
                    <a:close/>
                    <a:moveTo>
                      <a:pt x="146" y="14"/>
                    </a:moveTo>
                    <a:cubicBezTo>
                      <a:pt x="146" y="14"/>
                      <a:pt x="145" y="14"/>
                      <a:pt x="145" y="13"/>
                    </a:cubicBezTo>
                    <a:cubicBezTo>
                      <a:pt x="146" y="13"/>
                      <a:pt x="146" y="13"/>
                      <a:pt x="146" y="13"/>
                    </a:cubicBezTo>
                    <a:cubicBezTo>
                      <a:pt x="146" y="13"/>
                      <a:pt x="146" y="13"/>
                      <a:pt x="146" y="13"/>
                    </a:cubicBezTo>
                    <a:cubicBezTo>
                      <a:pt x="146" y="13"/>
                      <a:pt x="146" y="14"/>
                      <a:pt x="146" y="14"/>
                    </a:cubicBezTo>
                    <a:close/>
                    <a:moveTo>
                      <a:pt x="154" y="14"/>
                    </a:moveTo>
                    <a:cubicBezTo>
                      <a:pt x="154" y="14"/>
                      <a:pt x="154" y="14"/>
                      <a:pt x="154" y="14"/>
                    </a:cubicBezTo>
                    <a:cubicBezTo>
                      <a:pt x="153" y="14"/>
                      <a:pt x="153" y="13"/>
                      <a:pt x="154" y="13"/>
                    </a:cubicBezTo>
                    <a:cubicBezTo>
                      <a:pt x="154" y="13"/>
                      <a:pt x="154" y="13"/>
                      <a:pt x="154" y="14"/>
                    </a:cubicBezTo>
                    <a:close/>
                    <a:moveTo>
                      <a:pt x="141" y="21"/>
                    </a:moveTo>
                    <a:cubicBezTo>
                      <a:pt x="140" y="20"/>
                      <a:pt x="140" y="20"/>
                      <a:pt x="139" y="20"/>
                    </a:cubicBezTo>
                    <a:cubicBezTo>
                      <a:pt x="139" y="20"/>
                      <a:pt x="139" y="20"/>
                      <a:pt x="139" y="20"/>
                    </a:cubicBezTo>
                    <a:cubicBezTo>
                      <a:pt x="140" y="20"/>
                      <a:pt x="141" y="19"/>
                      <a:pt x="141" y="20"/>
                    </a:cubicBezTo>
                    <a:cubicBezTo>
                      <a:pt x="141" y="20"/>
                      <a:pt x="141" y="21"/>
                      <a:pt x="141" y="21"/>
                    </a:cubicBezTo>
                    <a:close/>
                    <a:moveTo>
                      <a:pt x="141" y="20"/>
                    </a:moveTo>
                    <a:cubicBezTo>
                      <a:pt x="142" y="19"/>
                      <a:pt x="142" y="19"/>
                      <a:pt x="142" y="19"/>
                    </a:cubicBezTo>
                    <a:cubicBezTo>
                      <a:pt x="142" y="19"/>
                      <a:pt x="142" y="19"/>
                      <a:pt x="142" y="19"/>
                    </a:cubicBezTo>
                    <a:cubicBezTo>
                      <a:pt x="141" y="20"/>
                      <a:pt x="144" y="20"/>
                      <a:pt x="143" y="20"/>
                    </a:cubicBezTo>
                    <a:cubicBezTo>
                      <a:pt x="143" y="20"/>
                      <a:pt x="142" y="20"/>
                      <a:pt x="141" y="20"/>
                    </a:cubicBezTo>
                    <a:close/>
                    <a:moveTo>
                      <a:pt x="143" y="19"/>
                    </a:moveTo>
                    <a:cubicBezTo>
                      <a:pt x="142" y="19"/>
                      <a:pt x="143" y="16"/>
                      <a:pt x="143" y="18"/>
                    </a:cubicBezTo>
                    <a:cubicBezTo>
                      <a:pt x="142" y="18"/>
                      <a:pt x="145" y="19"/>
                      <a:pt x="143" y="19"/>
                    </a:cubicBezTo>
                    <a:close/>
                    <a:moveTo>
                      <a:pt x="161" y="19"/>
                    </a:moveTo>
                    <a:cubicBezTo>
                      <a:pt x="160" y="19"/>
                      <a:pt x="160" y="19"/>
                      <a:pt x="160" y="19"/>
                    </a:cubicBezTo>
                    <a:cubicBezTo>
                      <a:pt x="161" y="19"/>
                      <a:pt x="161" y="19"/>
                      <a:pt x="161" y="19"/>
                    </a:cubicBezTo>
                    <a:cubicBezTo>
                      <a:pt x="161" y="19"/>
                      <a:pt x="161" y="19"/>
                      <a:pt x="161" y="19"/>
                    </a:cubicBezTo>
                    <a:cubicBezTo>
                      <a:pt x="161" y="19"/>
                      <a:pt x="161" y="19"/>
                      <a:pt x="161" y="19"/>
                    </a:cubicBezTo>
                    <a:close/>
                    <a:moveTo>
                      <a:pt x="163" y="19"/>
                    </a:moveTo>
                    <a:cubicBezTo>
                      <a:pt x="162" y="19"/>
                      <a:pt x="162" y="17"/>
                      <a:pt x="162" y="17"/>
                    </a:cubicBezTo>
                    <a:cubicBezTo>
                      <a:pt x="162" y="17"/>
                      <a:pt x="163" y="17"/>
                      <a:pt x="163" y="17"/>
                    </a:cubicBezTo>
                    <a:cubicBezTo>
                      <a:pt x="163" y="17"/>
                      <a:pt x="164" y="18"/>
                      <a:pt x="165" y="18"/>
                    </a:cubicBezTo>
                    <a:cubicBezTo>
                      <a:pt x="165" y="18"/>
                      <a:pt x="165" y="18"/>
                      <a:pt x="165" y="19"/>
                    </a:cubicBezTo>
                    <a:cubicBezTo>
                      <a:pt x="164" y="19"/>
                      <a:pt x="163" y="17"/>
                      <a:pt x="163" y="19"/>
                    </a:cubicBezTo>
                    <a:close/>
                    <a:moveTo>
                      <a:pt x="167" y="19"/>
                    </a:moveTo>
                    <a:cubicBezTo>
                      <a:pt x="167" y="19"/>
                      <a:pt x="167" y="19"/>
                      <a:pt x="167" y="19"/>
                    </a:cubicBezTo>
                    <a:cubicBezTo>
                      <a:pt x="167" y="19"/>
                      <a:pt x="167" y="19"/>
                      <a:pt x="167" y="19"/>
                    </a:cubicBezTo>
                    <a:cubicBezTo>
                      <a:pt x="167" y="19"/>
                      <a:pt x="167" y="19"/>
                      <a:pt x="167" y="19"/>
                    </a:cubicBezTo>
                    <a:cubicBezTo>
                      <a:pt x="167" y="18"/>
                      <a:pt x="167" y="18"/>
                      <a:pt x="167" y="18"/>
                    </a:cubicBezTo>
                    <a:cubicBezTo>
                      <a:pt x="166" y="18"/>
                      <a:pt x="166" y="18"/>
                      <a:pt x="166" y="17"/>
                    </a:cubicBezTo>
                    <a:cubicBezTo>
                      <a:pt x="167" y="18"/>
                      <a:pt x="166" y="17"/>
                      <a:pt x="166" y="16"/>
                    </a:cubicBezTo>
                    <a:cubicBezTo>
                      <a:pt x="166" y="16"/>
                      <a:pt x="166" y="16"/>
                      <a:pt x="167" y="16"/>
                    </a:cubicBezTo>
                    <a:cubicBezTo>
                      <a:pt x="167" y="16"/>
                      <a:pt x="167" y="16"/>
                      <a:pt x="167" y="16"/>
                    </a:cubicBezTo>
                    <a:cubicBezTo>
                      <a:pt x="167" y="16"/>
                      <a:pt x="167" y="17"/>
                      <a:pt x="168" y="17"/>
                    </a:cubicBezTo>
                    <a:cubicBezTo>
                      <a:pt x="169" y="17"/>
                      <a:pt x="169" y="16"/>
                      <a:pt x="170" y="15"/>
                    </a:cubicBezTo>
                    <a:cubicBezTo>
                      <a:pt x="170" y="16"/>
                      <a:pt x="170" y="16"/>
                      <a:pt x="170" y="16"/>
                    </a:cubicBezTo>
                    <a:cubicBezTo>
                      <a:pt x="170" y="16"/>
                      <a:pt x="170" y="16"/>
                      <a:pt x="170" y="17"/>
                    </a:cubicBezTo>
                    <a:cubicBezTo>
                      <a:pt x="170" y="17"/>
                      <a:pt x="170" y="17"/>
                      <a:pt x="170" y="17"/>
                    </a:cubicBezTo>
                    <a:cubicBezTo>
                      <a:pt x="171" y="17"/>
                      <a:pt x="171" y="17"/>
                      <a:pt x="171" y="18"/>
                    </a:cubicBezTo>
                    <a:cubicBezTo>
                      <a:pt x="171" y="18"/>
                      <a:pt x="171" y="18"/>
                      <a:pt x="171" y="18"/>
                    </a:cubicBezTo>
                    <a:cubicBezTo>
                      <a:pt x="172" y="18"/>
                      <a:pt x="172" y="18"/>
                      <a:pt x="173" y="18"/>
                    </a:cubicBezTo>
                    <a:cubicBezTo>
                      <a:pt x="172" y="19"/>
                      <a:pt x="171" y="19"/>
                      <a:pt x="171" y="20"/>
                    </a:cubicBezTo>
                    <a:cubicBezTo>
                      <a:pt x="171" y="20"/>
                      <a:pt x="171" y="20"/>
                      <a:pt x="171" y="20"/>
                    </a:cubicBezTo>
                    <a:cubicBezTo>
                      <a:pt x="171" y="19"/>
                      <a:pt x="170" y="19"/>
                      <a:pt x="170" y="18"/>
                    </a:cubicBezTo>
                    <a:cubicBezTo>
                      <a:pt x="168" y="17"/>
                      <a:pt x="169" y="19"/>
                      <a:pt x="167" y="19"/>
                    </a:cubicBezTo>
                    <a:close/>
                    <a:moveTo>
                      <a:pt x="175" y="13"/>
                    </a:moveTo>
                    <a:cubicBezTo>
                      <a:pt x="175" y="13"/>
                      <a:pt x="175" y="13"/>
                      <a:pt x="175" y="13"/>
                    </a:cubicBezTo>
                    <a:cubicBezTo>
                      <a:pt x="175" y="13"/>
                      <a:pt x="175" y="13"/>
                      <a:pt x="175" y="13"/>
                    </a:cubicBezTo>
                    <a:cubicBezTo>
                      <a:pt x="175" y="13"/>
                      <a:pt x="175" y="13"/>
                      <a:pt x="175" y="13"/>
                    </a:cubicBezTo>
                    <a:cubicBezTo>
                      <a:pt x="175" y="13"/>
                      <a:pt x="175" y="13"/>
                      <a:pt x="175" y="13"/>
                    </a:cubicBezTo>
                    <a:close/>
                    <a:moveTo>
                      <a:pt x="176" y="13"/>
                    </a:moveTo>
                    <a:cubicBezTo>
                      <a:pt x="177" y="13"/>
                      <a:pt x="176" y="12"/>
                      <a:pt x="176" y="12"/>
                    </a:cubicBezTo>
                    <a:cubicBezTo>
                      <a:pt x="176" y="12"/>
                      <a:pt x="176" y="13"/>
                      <a:pt x="177" y="13"/>
                    </a:cubicBezTo>
                    <a:cubicBezTo>
                      <a:pt x="177" y="13"/>
                      <a:pt x="177" y="13"/>
                      <a:pt x="177" y="13"/>
                    </a:cubicBezTo>
                    <a:cubicBezTo>
                      <a:pt x="177" y="14"/>
                      <a:pt x="177" y="14"/>
                      <a:pt x="176" y="14"/>
                    </a:cubicBezTo>
                    <a:cubicBezTo>
                      <a:pt x="177" y="13"/>
                      <a:pt x="176" y="13"/>
                      <a:pt x="176" y="13"/>
                    </a:cubicBezTo>
                    <a:close/>
                    <a:moveTo>
                      <a:pt x="181" y="16"/>
                    </a:moveTo>
                    <a:cubicBezTo>
                      <a:pt x="181" y="16"/>
                      <a:pt x="181" y="15"/>
                      <a:pt x="182" y="15"/>
                    </a:cubicBezTo>
                    <a:cubicBezTo>
                      <a:pt x="182" y="15"/>
                      <a:pt x="182" y="15"/>
                      <a:pt x="182" y="15"/>
                    </a:cubicBezTo>
                    <a:cubicBezTo>
                      <a:pt x="182" y="15"/>
                      <a:pt x="182" y="16"/>
                      <a:pt x="181" y="16"/>
                    </a:cubicBezTo>
                    <a:close/>
                    <a:moveTo>
                      <a:pt x="195" y="21"/>
                    </a:moveTo>
                    <a:cubicBezTo>
                      <a:pt x="195" y="21"/>
                      <a:pt x="195" y="21"/>
                      <a:pt x="195" y="21"/>
                    </a:cubicBezTo>
                    <a:cubicBezTo>
                      <a:pt x="195" y="21"/>
                      <a:pt x="195" y="21"/>
                      <a:pt x="195" y="21"/>
                    </a:cubicBezTo>
                    <a:cubicBezTo>
                      <a:pt x="195" y="21"/>
                      <a:pt x="195" y="21"/>
                      <a:pt x="195" y="21"/>
                    </a:cubicBezTo>
                    <a:close/>
                    <a:moveTo>
                      <a:pt x="202" y="19"/>
                    </a:moveTo>
                    <a:cubicBezTo>
                      <a:pt x="201" y="19"/>
                      <a:pt x="202" y="18"/>
                      <a:pt x="203" y="18"/>
                    </a:cubicBezTo>
                    <a:cubicBezTo>
                      <a:pt x="203" y="18"/>
                      <a:pt x="202" y="18"/>
                      <a:pt x="202" y="18"/>
                    </a:cubicBezTo>
                    <a:cubicBezTo>
                      <a:pt x="201" y="17"/>
                      <a:pt x="201" y="17"/>
                      <a:pt x="200" y="17"/>
                    </a:cubicBezTo>
                    <a:cubicBezTo>
                      <a:pt x="200" y="17"/>
                      <a:pt x="200" y="18"/>
                      <a:pt x="200" y="19"/>
                    </a:cubicBezTo>
                    <a:cubicBezTo>
                      <a:pt x="199" y="18"/>
                      <a:pt x="198" y="19"/>
                      <a:pt x="198" y="20"/>
                    </a:cubicBezTo>
                    <a:cubicBezTo>
                      <a:pt x="197" y="20"/>
                      <a:pt x="197" y="20"/>
                      <a:pt x="196" y="20"/>
                    </a:cubicBezTo>
                    <a:cubicBezTo>
                      <a:pt x="196" y="19"/>
                      <a:pt x="196" y="19"/>
                      <a:pt x="196" y="19"/>
                    </a:cubicBezTo>
                    <a:cubicBezTo>
                      <a:pt x="195" y="18"/>
                      <a:pt x="195" y="19"/>
                      <a:pt x="194" y="20"/>
                    </a:cubicBezTo>
                    <a:cubicBezTo>
                      <a:pt x="194" y="20"/>
                      <a:pt x="194" y="20"/>
                      <a:pt x="194" y="20"/>
                    </a:cubicBezTo>
                    <a:cubicBezTo>
                      <a:pt x="194" y="18"/>
                      <a:pt x="194" y="17"/>
                      <a:pt x="195" y="17"/>
                    </a:cubicBezTo>
                    <a:cubicBezTo>
                      <a:pt x="196" y="16"/>
                      <a:pt x="196" y="16"/>
                      <a:pt x="196" y="17"/>
                    </a:cubicBezTo>
                    <a:cubicBezTo>
                      <a:pt x="197" y="17"/>
                      <a:pt x="196" y="16"/>
                      <a:pt x="196" y="16"/>
                    </a:cubicBezTo>
                    <a:cubicBezTo>
                      <a:pt x="196" y="15"/>
                      <a:pt x="197" y="15"/>
                      <a:pt x="197" y="15"/>
                    </a:cubicBezTo>
                    <a:cubicBezTo>
                      <a:pt x="198" y="15"/>
                      <a:pt x="197" y="16"/>
                      <a:pt x="199" y="16"/>
                    </a:cubicBezTo>
                    <a:cubicBezTo>
                      <a:pt x="199" y="16"/>
                      <a:pt x="199" y="15"/>
                      <a:pt x="200" y="15"/>
                    </a:cubicBezTo>
                    <a:cubicBezTo>
                      <a:pt x="200" y="15"/>
                      <a:pt x="200" y="15"/>
                      <a:pt x="200" y="15"/>
                    </a:cubicBezTo>
                    <a:cubicBezTo>
                      <a:pt x="200" y="15"/>
                      <a:pt x="200" y="15"/>
                      <a:pt x="200" y="16"/>
                    </a:cubicBezTo>
                    <a:cubicBezTo>
                      <a:pt x="201" y="16"/>
                      <a:pt x="201" y="16"/>
                      <a:pt x="202" y="16"/>
                    </a:cubicBezTo>
                    <a:cubicBezTo>
                      <a:pt x="202" y="16"/>
                      <a:pt x="202" y="16"/>
                      <a:pt x="202" y="16"/>
                    </a:cubicBezTo>
                    <a:cubicBezTo>
                      <a:pt x="202" y="18"/>
                      <a:pt x="202" y="18"/>
                      <a:pt x="202" y="18"/>
                    </a:cubicBezTo>
                    <a:cubicBezTo>
                      <a:pt x="204" y="18"/>
                      <a:pt x="204" y="18"/>
                      <a:pt x="204" y="18"/>
                    </a:cubicBezTo>
                    <a:cubicBezTo>
                      <a:pt x="203" y="18"/>
                      <a:pt x="202" y="19"/>
                      <a:pt x="202" y="19"/>
                    </a:cubicBezTo>
                    <a:close/>
                    <a:moveTo>
                      <a:pt x="217" y="6"/>
                    </a:moveTo>
                    <a:cubicBezTo>
                      <a:pt x="217" y="6"/>
                      <a:pt x="217" y="6"/>
                      <a:pt x="217" y="6"/>
                    </a:cubicBezTo>
                    <a:cubicBezTo>
                      <a:pt x="217" y="6"/>
                      <a:pt x="217" y="6"/>
                      <a:pt x="217" y="6"/>
                    </a:cubicBezTo>
                    <a:close/>
                    <a:moveTo>
                      <a:pt x="219" y="16"/>
                    </a:moveTo>
                    <a:cubicBezTo>
                      <a:pt x="219" y="15"/>
                      <a:pt x="219" y="15"/>
                      <a:pt x="219" y="15"/>
                    </a:cubicBezTo>
                    <a:cubicBezTo>
                      <a:pt x="218" y="15"/>
                      <a:pt x="219" y="15"/>
                      <a:pt x="219" y="15"/>
                    </a:cubicBezTo>
                    <a:cubicBezTo>
                      <a:pt x="219" y="15"/>
                      <a:pt x="219" y="15"/>
                      <a:pt x="219" y="15"/>
                    </a:cubicBezTo>
                    <a:cubicBezTo>
                      <a:pt x="220" y="15"/>
                      <a:pt x="220" y="15"/>
                      <a:pt x="220" y="15"/>
                    </a:cubicBezTo>
                    <a:cubicBezTo>
                      <a:pt x="220" y="15"/>
                      <a:pt x="220" y="16"/>
                      <a:pt x="221" y="16"/>
                    </a:cubicBezTo>
                    <a:cubicBezTo>
                      <a:pt x="220" y="16"/>
                      <a:pt x="219" y="16"/>
                      <a:pt x="219" y="16"/>
                    </a:cubicBezTo>
                    <a:close/>
                    <a:moveTo>
                      <a:pt x="228" y="7"/>
                    </a:moveTo>
                    <a:cubicBezTo>
                      <a:pt x="228" y="7"/>
                      <a:pt x="229" y="7"/>
                      <a:pt x="229" y="8"/>
                    </a:cubicBezTo>
                    <a:cubicBezTo>
                      <a:pt x="228" y="7"/>
                      <a:pt x="229" y="9"/>
                      <a:pt x="229" y="9"/>
                    </a:cubicBezTo>
                    <a:cubicBezTo>
                      <a:pt x="229" y="9"/>
                      <a:pt x="230" y="9"/>
                      <a:pt x="230" y="9"/>
                    </a:cubicBezTo>
                    <a:cubicBezTo>
                      <a:pt x="230" y="10"/>
                      <a:pt x="230" y="10"/>
                      <a:pt x="230" y="10"/>
                    </a:cubicBezTo>
                    <a:cubicBezTo>
                      <a:pt x="230" y="10"/>
                      <a:pt x="230" y="10"/>
                      <a:pt x="230" y="10"/>
                    </a:cubicBezTo>
                    <a:cubicBezTo>
                      <a:pt x="229" y="10"/>
                      <a:pt x="229" y="11"/>
                      <a:pt x="229" y="11"/>
                    </a:cubicBezTo>
                    <a:cubicBezTo>
                      <a:pt x="229" y="10"/>
                      <a:pt x="229" y="10"/>
                      <a:pt x="227" y="10"/>
                    </a:cubicBezTo>
                    <a:cubicBezTo>
                      <a:pt x="228" y="9"/>
                      <a:pt x="228" y="8"/>
                      <a:pt x="227" y="8"/>
                    </a:cubicBezTo>
                    <a:cubicBezTo>
                      <a:pt x="228" y="8"/>
                      <a:pt x="228" y="7"/>
                      <a:pt x="228" y="7"/>
                    </a:cubicBezTo>
                    <a:close/>
                    <a:moveTo>
                      <a:pt x="236" y="9"/>
                    </a:moveTo>
                    <a:cubicBezTo>
                      <a:pt x="236" y="10"/>
                      <a:pt x="236" y="10"/>
                      <a:pt x="236" y="10"/>
                    </a:cubicBezTo>
                    <a:cubicBezTo>
                      <a:pt x="235" y="10"/>
                      <a:pt x="235" y="9"/>
                      <a:pt x="234" y="9"/>
                    </a:cubicBezTo>
                    <a:cubicBezTo>
                      <a:pt x="235" y="8"/>
                      <a:pt x="235" y="8"/>
                      <a:pt x="236" y="8"/>
                    </a:cubicBezTo>
                    <a:cubicBezTo>
                      <a:pt x="236" y="9"/>
                      <a:pt x="236" y="9"/>
                      <a:pt x="236" y="9"/>
                    </a:cubicBezTo>
                    <a:close/>
                    <a:moveTo>
                      <a:pt x="233" y="14"/>
                    </a:moveTo>
                    <a:cubicBezTo>
                      <a:pt x="233" y="14"/>
                      <a:pt x="233" y="14"/>
                      <a:pt x="233" y="14"/>
                    </a:cubicBezTo>
                    <a:cubicBezTo>
                      <a:pt x="232" y="14"/>
                      <a:pt x="233" y="13"/>
                      <a:pt x="233" y="12"/>
                    </a:cubicBezTo>
                    <a:cubicBezTo>
                      <a:pt x="233" y="13"/>
                      <a:pt x="233" y="13"/>
                      <a:pt x="233" y="13"/>
                    </a:cubicBezTo>
                    <a:cubicBezTo>
                      <a:pt x="233" y="14"/>
                      <a:pt x="233" y="14"/>
                      <a:pt x="233" y="14"/>
                    </a:cubicBezTo>
                    <a:close/>
                    <a:moveTo>
                      <a:pt x="234" y="11"/>
                    </a:moveTo>
                    <a:cubicBezTo>
                      <a:pt x="234" y="11"/>
                      <a:pt x="234" y="11"/>
                      <a:pt x="234" y="12"/>
                    </a:cubicBezTo>
                    <a:cubicBezTo>
                      <a:pt x="233" y="12"/>
                      <a:pt x="233" y="12"/>
                      <a:pt x="233" y="11"/>
                    </a:cubicBezTo>
                    <a:cubicBezTo>
                      <a:pt x="233" y="11"/>
                      <a:pt x="233" y="11"/>
                      <a:pt x="234" y="11"/>
                    </a:cubicBezTo>
                    <a:close/>
                    <a:moveTo>
                      <a:pt x="226" y="17"/>
                    </a:moveTo>
                    <a:cubicBezTo>
                      <a:pt x="226" y="16"/>
                      <a:pt x="226" y="16"/>
                      <a:pt x="225" y="16"/>
                    </a:cubicBezTo>
                    <a:cubicBezTo>
                      <a:pt x="226" y="16"/>
                      <a:pt x="226" y="16"/>
                      <a:pt x="226" y="16"/>
                    </a:cubicBezTo>
                    <a:cubicBezTo>
                      <a:pt x="226" y="16"/>
                      <a:pt x="226" y="16"/>
                      <a:pt x="226" y="16"/>
                    </a:cubicBezTo>
                    <a:cubicBezTo>
                      <a:pt x="226" y="16"/>
                      <a:pt x="226" y="17"/>
                      <a:pt x="226" y="17"/>
                    </a:cubicBezTo>
                    <a:close/>
                    <a:moveTo>
                      <a:pt x="233" y="17"/>
                    </a:moveTo>
                    <a:cubicBezTo>
                      <a:pt x="233" y="17"/>
                      <a:pt x="233" y="16"/>
                      <a:pt x="233" y="16"/>
                    </a:cubicBezTo>
                    <a:cubicBezTo>
                      <a:pt x="233" y="16"/>
                      <a:pt x="233" y="15"/>
                      <a:pt x="234" y="15"/>
                    </a:cubicBezTo>
                    <a:cubicBezTo>
                      <a:pt x="234" y="15"/>
                      <a:pt x="234" y="16"/>
                      <a:pt x="234" y="16"/>
                    </a:cubicBezTo>
                    <a:cubicBezTo>
                      <a:pt x="234" y="16"/>
                      <a:pt x="233" y="16"/>
                      <a:pt x="233" y="17"/>
                    </a:cubicBezTo>
                    <a:cubicBezTo>
                      <a:pt x="233" y="17"/>
                      <a:pt x="233" y="17"/>
                      <a:pt x="233" y="17"/>
                    </a:cubicBezTo>
                    <a:close/>
                    <a:moveTo>
                      <a:pt x="238" y="16"/>
                    </a:moveTo>
                    <a:cubicBezTo>
                      <a:pt x="238" y="16"/>
                      <a:pt x="238" y="16"/>
                      <a:pt x="238" y="16"/>
                    </a:cubicBezTo>
                    <a:cubicBezTo>
                      <a:pt x="238" y="16"/>
                      <a:pt x="239" y="16"/>
                      <a:pt x="239" y="16"/>
                    </a:cubicBezTo>
                    <a:cubicBezTo>
                      <a:pt x="240" y="16"/>
                      <a:pt x="240" y="16"/>
                      <a:pt x="240" y="16"/>
                    </a:cubicBezTo>
                    <a:cubicBezTo>
                      <a:pt x="240" y="17"/>
                      <a:pt x="239" y="16"/>
                      <a:pt x="238" y="16"/>
                    </a:cubicBezTo>
                    <a:close/>
                    <a:moveTo>
                      <a:pt x="245" y="12"/>
                    </a:moveTo>
                    <a:cubicBezTo>
                      <a:pt x="245" y="12"/>
                      <a:pt x="245" y="12"/>
                      <a:pt x="245" y="12"/>
                    </a:cubicBezTo>
                    <a:cubicBezTo>
                      <a:pt x="245" y="12"/>
                      <a:pt x="245" y="12"/>
                      <a:pt x="245" y="12"/>
                    </a:cubicBezTo>
                    <a:close/>
                    <a:moveTo>
                      <a:pt x="249" y="25"/>
                    </a:moveTo>
                    <a:cubicBezTo>
                      <a:pt x="249" y="25"/>
                      <a:pt x="248" y="24"/>
                      <a:pt x="248" y="23"/>
                    </a:cubicBezTo>
                    <a:cubicBezTo>
                      <a:pt x="249" y="23"/>
                      <a:pt x="249" y="25"/>
                      <a:pt x="249" y="25"/>
                    </a:cubicBezTo>
                    <a:close/>
                    <a:moveTo>
                      <a:pt x="249" y="21"/>
                    </a:moveTo>
                    <a:cubicBezTo>
                      <a:pt x="248" y="21"/>
                      <a:pt x="246" y="22"/>
                      <a:pt x="246" y="21"/>
                    </a:cubicBezTo>
                    <a:cubicBezTo>
                      <a:pt x="247" y="21"/>
                      <a:pt x="246" y="20"/>
                      <a:pt x="246" y="20"/>
                    </a:cubicBezTo>
                    <a:cubicBezTo>
                      <a:pt x="247" y="20"/>
                      <a:pt x="250" y="19"/>
                      <a:pt x="250" y="20"/>
                    </a:cubicBezTo>
                    <a:cubicBezTo>
                      <a:pt x="249" y="20"/>
                      <a:pt x="249" y="20"/>
                      <a:pt x="249" y="21"/>
                    </a:cubicBezTo>
                    <a:close/>
                    <a:moveTo>
                      <a:pt x="251" y="18"/>
                    </a:moveTo>
                    <a:cubicBezTo>
                      <a:pt x="249" y="18"/>
                      <a:pt x="249" y="18"/>
                      <a:pt x="249" y="18"/>
                    </a:cubicBezTo>
                    <a:cubicBezTo>
                      <a:pt x="249" y="17"/>
                      <a:pt x="249" y="17"/>
                      <a:pt x="249" y="17"/>
                    </a:cubicBezTo>
                    <a:cubicBezTo>
                      <a:pt x="249" y="17"/>
                      <a:pt x="249" y="16"/>
                      <a:pt x="249" y="16"/>
                    </a:cubicBezTo>
                    <a:cubicBezTo>
                      <a:pt x="250" y="16"/>
                      <a:pt x="250" y="17"/>
                      <a:pt x="251" y="17"/>
                    </a:cubicBezTo>
                    <a:cubicBezTo>
                      <a:pt x="251" y="16"/>
                      <a:pt x="251" y="15"/>
                      <a:pt x="252" y="15"/>
                    </a:cubicBezTo>
                    <a:cubicBezTo>
                      <a:pt x="252" y="16"/>
                      <a:pt x="252" y="17"/>
                      <a:pt x="251" y="18"/>
                    </a:cubicBezTo>
                    <a:close/>
                    <a:moveTo>
                      <a:pt x="255" y="13"/>
                    </a:moveTo>
                    <a:cubicBezTo>
                      <a:pt x="255" y="13"/>
                      <a:pt x="254" y="13"/>
                      <a:pt x="254" y="12"/>
                    </a:cubicBezTo>
                    <a:cubicBezTo>
                      <a:pt x="255" y="13"/>
                      <a:pt x="255" y="13"/>
                      <a:pt x="255" y="12"/>
                    </a:cubicBezTo>
                    <a:cubicBezTo>
                      <a:pt x="255" y="13"/>
                      <a:pt x="256" y="13"/>
                      <a:pt x="256" y="13"/>
                    </a:cubicBezTo>
                    <a:cubicBezTo>
                      <a:pt x="255" y="13"/>
                      <a:pt x="255" y="13"/>
                      <a:pt x="255" y="13"/>
                    </a:cubicBezTo>
                    <a:close/>
                    <a:moveTo>
                      <a:pt x="264" y="14"/>
                    </a:moveTo>
                    <a:cubicBezTo>
                      <a:pt x="264" y="14"/>
                      <a:pt x="264" y="14"/>
                      <a:pt x="264" y="14"/>
                    </a:cubicBezTo>
                    <a:cubicBezTo>
                      <a:pt x="264" y="14"/>
                      <a:pt x="264" y="13"/>
                      <a:pt x="263" y="13"/>
                    </a:cubicBezTo>
                    <a:cubicBezTo>
                      <a:pt x="264" y="13"/>
                      <a:pt x="264" y="14"/>
                      <a:pt x="264" y="14"/>
                    </a:cubicBezTo>
                    <a:close/>
                    <a:moveTo>
                      <a:pt x="253" y="11"/>
                    </a:moveTo>
                    <a:cubicBezTo>
                      <a:pt x="254" y="11"/>
                      <a:pt x="254" y="11"/>
                      <a:pt x="255" y="11"/>
                    </a:cubicBezTo>
                    <a:cubicBezTo>
                      <a:pt x="254" y="12"/>
                      <a:pt x="254" y="12"/>
                      <a:pt x="253" y="12"/>
                    </a:cubicBezTo>
                    <a:cubicBezTo>
                      <a:pt x="253" y="12"/>
                      <a:pt x="253" y="11"/>
                      <a:pt x="253" y="11"/>
                    </a:cubicBezTo>
                    <a:close/>
                    <a:moveTo>
                      <a:pt x="252" y="12"/>
                    </a:moveTo>
                    <a:cubicBezTo>
                      <a:pt x="252" y="12"/>
                      <a:pt x="252" y="12"/>
                      <a:pt x="252" y="12"/>
                    </a:cubicBezTo>
                    <a:cubicBezTo>
                      <a:pt x="251" y="14"/>
                      <a:pt x="254" y="13"/>
                      <a:pt x="254" y="14"/>
                    </a:cubicBezTo>
                    <a:cubicBezTo>
                      <a:pt x="254" y="15"/>
                      <a:pt x="254" y="15"/>
                      <a:pt x="254" y="15"/>
                    </a:cubicBezTo>
                    <a:cubicBezTo>
                      <a:pt x="254" y="14"/>
                      <a:pt x="252" y="13"/>
                      <a:pt x="251" y="14"/>
                    </a:cubicBezTo>
                    <a:cubicBezTo>
                      <a:pt x="251" y="13"/>
                      <a:pt x="251" y="13"/>
                      <a:pt x="251" y="13"/>
                    </a:cubicBezTo>
                    <a:cubicBezTo>
                      <a:pt x="251" y="12"/>
                      <a:pt x="251" y="12"/>
                      <a:pt x="251" y="12"/>
                    </a:cubicBezTo>
                    <a:cubicBezTo>
                      <a:pt x="251" y="12"/>
                      <a:pt x="252" y="12"/>
                      <a:pt x="252" y="12"/>
                    </a:cubicBezTo>
                    <a:close/>
                    <a:moveTo>
                      <a:pt x="246" y="9"/>
                    </a:moveTo>
                    <a:cubicBezTo>
                      <a:pt x="246" y="9"/>
                      <a:pt x="246" y="9"/>
                      <a:pt x="246" y="9"/>
                    </a:cubicBezTo>
                    <a:cubicBezTo>
                      <a:pt x="246" y="9"/>
                      <a:pt x="246" y="10"/>
                      <a:pt x="246" y="10"/>
                    </a:cubicBezTo>
                    <a:cubicBezTo>
                      <a:pt x="246" y="10"/>
                      <a:pt x="246" y="10"/>
                      <a:pt x="247" y="10"/>
                    </a:cubicBezTo>
                    <a:cubicBezTo>
                      <a:pt x="247" y="10"/>
                      <a:pt x="246" y="10"/>
                      <a:pt x="246" y="10"/>
                    </a:cubicBezTo>
                    <a:cubicBezTo>
                      <a:pt x="246" y="10"/>
                      <a:pt x="246" y="10"/>
                      <a:pt x="246" y="10"/>
                    </a:cubicBezTo>
                    <a:cubicBezTo>
                      <a:pt x="246" y="10"/>
                      <a:pt x="246" y="12"/>
                      <a:pt x="247" y="11"/>
                    </a:cubicBezTo>
                    <a:cubicBezTo>
                      <a:pt x="247" y="12"/>
                      <a:pt x="247" y="12"/>
                      <a:pt x="247" y="12"/>
                    </a:cubicBezTo>
                    <a:cubicBezTo>
                      <a:pt x="246" y="12"/>
                      <a:pt x="246" y="12"/>
                      <a:pt x="246" y="12"/>
                    </a:cubicBezTo>
                    <a:cubicBezTo>
                      <a:pt x="245" y="12"/>
                      <a:pt x="245" y="12"/>
                      <a:pt x="245" y="12"/>
                    </a:cubicBezTo>
                    <a:cubicBezTo>
                      <a:pt x="245" y="11"/>
                      <a:pt x="245" y="11"/>
                      <a:pt x="245" y="11"/>
                    </a:cubicBezTo>
                    <a:cubicBezTo>
                      <a:pt x="245" y="10"/>
                      <a:pt x="245" y="9"/>
                      <a:pt x="246" y="9"/>
                    </a:cubicBezTo>
                    <a:close/>
                    <a:moveTo>
                      <a:pt x="242" y="8"/>
                    </a:moveTo>
                    <a:cubicBezTo>
                      <a:pt x="243" y="8"/>
                      <a:pt x="243" y="8"/>
                      <a:pt x="243" y="7"/>
                    </a:cubicBezTo>
                    <a:cubicBezTo>
                      <a:pt x="243" y="8"/>
                      <a:pt x="243" y="8"/>
                      <a:pt x="244" y="8"/>
                    </a:cubicBezTo>
                    <a:cubicBezTo>
                      <a:pt x="245" y="8"/>
                      <a:pt x="243" y="9"/>
                      <a:pt x="243" y="9"/>
                    </a:cubicBezTo>
                    <a:cubicBezTo>
                      <a:pt x="243" y="10"/>
                      <a:pt x="243" y="10"/>
                      <a:pt x="244" y="11"/>
                    </a:cubicBezTo>
                    <a:cubicBezTo>
                      <a:pt x="244" y="11"/>
                      <a:pt x="243" y="11"/>
                      <a:pt x="243" y="11"/>
                    </a:cubicBezTo>
                    <a:cubicBezTo>
                      <a:pt x="242" y="11"/>
                      <a:pt x="241" y="9"/>
                      <a:pt x="241" y="11"/>
                    </a:cubicBezTo>
                    <a:cubicBezTo>
                      <a:pt x="241" y="11"/>
                      <a:pt x="241" y="11"/>
                      <a:pt x="241" y="11"/>
                    </a:cubicBezTo>
                    <a:cubicBezTo>
                      <a:pt x="241" y="11"/>
                      <a:pt x="241" y="11"/>
                      <a:pt x="241" y="11"/>
                    </a:cubicBezTo>
                    <a:cubicBezTo>
                      <a:pt x="241" y="11"/>
                      <a:pt x="241" y="11"/>
                      <a:pt x="241" y="10"/>
                    </a:cubicBezTo>
                    <a:cubicBezTo>
                      <a:pt x="241" y="10"/>
                      <a:pt x="243" y="10"/>
                      <a:pt x="242" y="8"/>
                    </a:cubicBezTo>
                    <a:close/>
                    <a:moveTo>
                      <a:pt x="236" y="6"/>
                    </a:moveTo>
                    <a:cubicBezTo>
                      <a:pt x="236" y="6"/>
                      <a:pt x="237" y="6"/>
                      <a:pt x="237" y="7"/>
                    </a:cubicBezTo>
                    <a:cubicBezTo>
                      <a:pt x="237" y="7"/>
                      <a:pt x="237" y="8"/>
                      <a:pt x="237" y="8"/>
                    </a:cubicBezTo>
                    <a:cubicBezTo>
                      <a:pt x="236" y="8"/>
                      <a:pt x="235" y="8"/>
                      <a:pt x="235" y="7"/>
                    </a:cubicBezTo>
                    <a:cubicBezTo>
                      <a:pt x="236" y="7"/>
                      <a:pt x="236" y="7"/>
                      <a:pt x="236" y="7"/>
                    </a:cubicBezTo>
                    <a:cubicBezTo>
                      <a:pt x="235" y="7"/>
                      <a:pt x="235" y="6"/>
                      <a:pt x="236" y="6"/>
                    </a:cubicBezTo>
                    <a:close/>
                    <a:moveTo>
                      <a:pt x="229" y="6"/>
                    </a:moveTo>
                    <a:cubicBezTo>
                      <a:pt x="229" y="6"/>
                      <a:pt x="229" y="6"/>
                      <a:pt x="229" y="6"/>
                    </a:cubicBezTo>
                    <a:cubicBezTo>
                      <a:pt x="229" y="6"/>
                      <a:pt x="229" y="6"/>
                      <a:pt x="229" y="6"/>
                    </a:cubicBezTo>
                    <a:cubicBezTo>
                      <a:pt x="229" y="6"/>
                      <a:pt x="229" y="6"/>
                      <a:pt x="229" y="6"/>
                    </a:cubicBezTo>
                    <a:close/>
                    <a:moveTo>
                      <a:pt x="222" y="8"/>
                    </a:moveTo>
                    <a:cubicBezTo>
                      <a:pt x="222" y="9"/>
                      <a:pt x="222" y="10"/>
                      <a:pt x="222" y="11"/>
                    </a:cubicBezTo>
                    <a:cubicBezTo>
                      <a:pt x="220" y="11"/>
                      <a:pt x="220" y="11"/>
                      <a:pt x="220" y="11"/>
                    </a:cubicBezTo>
                    <a:cubicBezTo>
                      <a:pt x="220" y="10"/>
                      <a:pt x="219" y="9"/>
                      <a:pt x="219" y="9"/>
                    </a:cubicBezTo>
                    <a:cubicBezTo>
                      <a:pt x="220" y="8"/>
                      <a:pt x="221" y="8"/>
                      <a:pt x="222" y="8"/>
                    </a:cubicBezTo>
                    <a:close/>
                    <a:moveTo>
                      <a:pt x="214" y="7"/>
                    </a:moveTo>
                    <a:cubicBezTo>
                      <a:pt x="215" y="8"/>
                      <a:pt x="215" y="7"/>
                      <a:pt x="216" y="7"/>
                    </a:cubicBezTo>
                    <a:cubicBezTo>
                      <a:pt x="216" y="7"/>
                      <a:pt x="216" y="7"/>
                      <a:pt x="216" y="7"/>
                    </a:cubicBezTo>
                    <a:cubicBezTo>
                      <a:pt x="216" y="7"/>
                      <a:pt x="216" y="7"/>
                      <a:pt x="216" y="7"/>
                    </a:cubicBezTo>
                    <a:cubicBezTo>
                      <a:pt x="216" y="9"/>
                      <a:pt x="215" y="9"/>
                      <a:pt x="213" y="10"/>
                    </a:cubicBezTo>
                    <a:cubicBezTo>
                      <a:pt x="213" y="9"/>
                      <a:pt x="214" y="8"/>
                      <a:pt x="214" y="7"/>
                    </a:cubicBezTo>
                    <a:close/>
                    <a:moveTo>
                      <a:pt x="209" y="6"/>
                    </a:moveTo>
                    <a:cubicBezTo>
                      <a:pt x="208" y="6"/>
                      <a:pt x="208" y="6"/>
                      <a:pt x="208" y="6"/>
                    </a:cubicBezTo>
                    <a:cubicBezTo>
                      <a:pt x="208" y="6"/>
                      <a:pt x="208" y="6"/>
                      <a:pt x="208" y="6"/>
                    </a:cubicBezTo>
                    <a:cubicBezTo>
                      <a:pt x="208" y="5"/>
                      <a:pt x="210" y="5"/>
                      <a:pt x="209" y="6"/>
                    </a:cubicBezTo>
                    <a:close/>
                    <a:moveTo>
                      <a:pt x="206" y="9"/>
                    </a:moveTo>
                    <a:cubicBezTo>
                      <a:pt x="206" y="11"/>
                      <a:pt x="206" y="11"/>
                      <a:pt x="206" y="11"/>
                    </a:cubicBezTo>
                    <a:cubicBezTo>
                      <a:pt x="206" y="11"/>
                      <a:pt x="206" y="11"/>
                      <a:pt x="206" y="11"/>
                    </a:cubicBezTo>
                    <a:cubicBezTo>
                      <a:pt x="206" y="10"/>
                      <a:pt x="205" y="10"/>
                      <a:pt x="205" y="9"/>
                    </a:cubicBezTo>
                    <a:cubicBezTo>
                      <a:pt x="204" y="9"/>
                      <a:pt x="204" y="10"/>
                      <a:pt x="202" y="10"/>
                    </a:cubicBezTo>
                    <a:cubicBezTo>
                      <a:pt x="202" y="11"/>
                      <a:pt x="203" y="11"/>
                      <a:pt x="203" y="12"/>
                    </a:cubicBezTo>
                    <a:cubicBezTo>
                      <a:pt x="203" y="12"/>
                      <a:pt x="203" y="12"/>
                      <a:pt x="203" y="12"/>
                    </a:cubicBezTo>
                    <a:cubicBezTo>
                      <a:pt x="203" y="12"/>
                      <a:pt x="202" y="12"/>
                      <a:pt x="202" y="12"/>
                    </a:cubicBezTo>
                    <a:cubicBezTo>
                      <a:pt x="202" y="11"/>
                      <a:pt x="201" y="10"/>
                      <a:pt x="201" y="10"/>
                    </a:cubicBezTo>
                    <a:cubicBezTo>
                      <a:pt x="200" y="11"/>
                      <a:pt x="199" y="9"/>
                      <a:pt x="199" y="11"/>
                    </a:cubicBezTo>
                    <a:cubicBezTo>
                      <a:pt x="198" y="11"/>
                      <a:pt x="198" y="10"/>
                      <a:pt x="198" y="10"/>
                    </a:cubicBezTo>
                    <a:cubicBezTo>
                      <a:pt x="197" y="9"/>
                      <a:pt x="197" y="9"/>
                      <a:pt x="197" y="9"/>
                    </a:cubicBezTo>
                    <a:cubicBezTo>
                      <a:pt x="198" y="9"/>
                      <a:pt x="198" y="8"/>
                      <a:pt x="199" y="7"/>
                    </a:cubicBezTo>
                    <a:cubicBezTo>
                      <a:pt x="199" y="7"/>
                      <a:pt x="199" y="7"/>
                      <a:pt x="199" y="7"/>
                    </a:cubicBezTo>
                    <a:cubicBezTo>
                      <a:pt x="199" y="7"/>
                      <a:pt x="200" y="8"/>
                      <a:pt x="200" y="8"/>
                    </a:cubicBezTo>
                    <a:cubicBezTo>
                      <a:pt x="201" y="8"/>
                      <a:pt x="200" y="9"/>
                      <a:pt x="201" y="9"/>
                    </a:cubicBezTo>
                    <a:cubicBezTo>
                      <a:pt x="202" y="10"/>
                      <a:pt x="202" y="8"/>
                      <a:pt x="202" y="8"/>
                    </a:cubicBezTo>
                    <a:cubicBezTo>
                      <a:pt x="202" y="8"/>
                      <a:pt x="203" y="8"/>
                      <a:pt x="203" y="8"/>
                    </a:cubicBezTo>
                    <a:cubicBezTo>
                      <a:pt x="203" y="8"/>
                      <a:pt x="203" y="8"/>
                      <a:pt x="203" y="8"/>
                    </a:cubicBezTo>
                    <a:cubicBezTo>
                      <a:pt x="203" y="8"/>
                      <a:pt x="203" y="8"/>
                      <a:pt x="203" y="8"/>
                    </a:cubicBezTo>
                    <a:cubicBezTo>
                      <a:pt x="204" y="8"/>
                      <a:pt x="205" y="9"/>
                      <a:pt x="206" y="9"/>
                    </a:cubicBezTo>
                    <a:close/>
                    <a:moveTo>
                      <a:pt x="193" y="6"/>
                    </a:moveTo>
                    <a:cubicBezTo>
                      <a:pt x="192" y="7"/>
                      <a:pt x="192" y="7"/>
                      <a:pt x="192" y="8"/>
                    </a:cubicBezTo>
                    <a:cubicBezTo>
                      <a:pt x="191" y="7"/>
                      <a:pt x="191" y="7"/>
                      <a:pt x="191" y="6"/>
                    </a:cubicBezTo>
                    <a:cubicBezTo>
                      <a:pt x="191" y="6"/>
                      <a:pt x="191" y="6"/>
                      <a:pt x="191" y="6"/>
                    </a:cubicBezTo>
                    <a:cubicBezTo>
                      <a:pt x="192" y="6"/>
                      <a:pt x="192" y="6"/>
                      <a:pt x="193" y="6"/>
                    </a:cubicBezTo>
                    <a:close/>
                    <a:moveTo>
                      <a:pt x="191" y="5"/>
                    </a:moveTo>
                    <a:cubicBezTo>
                      <a:pt x="191" y="5"/>
                      <a:pt x="191" y="5"/>
                      <a:pt x="191" y="5"/>
                    </a:cubicBezTo>
                    <a:cubicBezTo>
                      <a:pt x="191" y="5"/>
                      <a:pt x="191" y="5"/>
                      <a:pt x="190" y="5"/>
                    </a:cubicBezTo>
                    <a:cubicBezTo>
                      <a:pt x="191" y="5"/>
                      <a:pt x="191" y="5"/>
                      <a:pt x="191" y="5"/>
                    </a:cubicBezTo>
                    <a:close/>
                    <a:moveTo>
                      <a:pt x="190" y="5"/>
                    </a:moveTo>
                    <a:cubicBezTo>
                      <a:pt x="190" y="5"/>
                      <a:pt x="190" y="5"/>
                      <a:pt x="190" y="5"/>
                    </a:cubicBezTo>
                    <a:cubicBezTo>
                      <a:pt x="190" y="5"/>
                      <a:pt x="190" y="5"/>
                      <a:pt x="190" y="5"/>
                    </a:cubicBezTo>
                    <a:cubicBezTo>
                      <a:pt x="190" y="5"/>
                      <a:pt x="190" y="5"/>
                      <a:pt x="190" y="5"/>
                    </a:cubicBezTo>
                    <a:close/>
                    <a:moveTo>
                      <a:pt x="176" y="4"/>
                    </a:moveTo>
                    <a:cubicBezTo>
                      <a:pt x="176" y="4"/>
                      <a:pt x="176" y="5"/>
                      <a:pt x="177" y="5"/>
                    </a:cubicBezTo>
                    <a:cubicBezTo>
                      <a:pt x="177" y="5"/>
                      <a:pt x="177" y="3"/>
                      <a:pt x="178" y="4"/>
                    </a:cubicBezTo>
                    <a:cubicBezTo>
                      <a:pt x="178" y="4"/>
                      <a:pt x="178" y="4"/>
                      <a:pt x="178" y="4"/>
                    </a:cubicBezTo>
                    <a:cubicBezTo>
                      <a:pt x="178" y="5"/>
                      <a:pt x="178" y="5"/>
                      <a:pt x="178" y="5"/>
                    </a:cubicBezTo>
                    <a:cubicBezTo>
                      <a:pt x="177" y="5"/>
                      <a:pt x="177" y="5"/>
                      <a:pt x="177" y="5"/>
                    </a:cubicBezTo>
                    <a:cubicBezTo>
                      <a:pt x="177" y="5"/>
                      <a:pt x="176" y="5"/>
                      <a:pt x="176" y="5"/>
                    </a:cubicBezTo>
                    <a:cubicBezTo>
                      <a:pt x="176" y="5"/>
                      <a:pt x="176" y="5"/>
                      <a:pt x="176" y="5"/>
                    </a:cubicBezTo>
                    <a:cubicBezTo>
                      <a:pt x="176" y="6"/>
                      <a:pt x="176" y="6"/>
                      <a:pt x="176" y="6"/>
                    </a:cubicBezTo>
                    <a:cubicBezTo>
                      <a:pt x="175" y="6"/>
                      <a:pt x="175" y="6"/>
                      <a:pt x="175" y="6"/>
                    </a:cubicBezTo>
                    <a:cubicBezTo>
                      <a:pt x="174" y="6"/>
                      <a:pt x="174" y="7"/>
                      <a:pt x="174" y="6"/>
                    </a:cubicBezTo>
                    <a:cubicBezTo>
                      <a:pt x="174" y="6"/>
                      <a:pt x="174" y="6"/>
                      <a:pt x="174" y="6"/>
                    </a:cubicBezTo>
                    <a:cubicBezTo>
                      <a:pt x="175" y="5"/>
                      <a:pt x="175" y="4"/>
                      <a:pt x="176" y="4"/>
                    </a:cubicBezTo>
                    <a:close/>
                    <a:moveTo>
                      <a:pt x="147" y="7"/>
                    </a:moveTo>
                    <a:cubicBezTo>
                      <a:pt x="147" y="7"/>
                      <a:pt x="147" y="7"/>
                      <a:pt x="147" y="7"/>
                    </a:cubicBezTo>
                    <a:cubicBezTo>
                      <a:pt x="147" y="7"/>
                      <a:pt x="146" y="7"/>
                      <a:pt x="146" y="7"/>
                    </a:cubicBezTo>
                    <a:cubicBezTo>
                      <a:pt x="146" y="6"/>
                      <a:pt x="146" y="6"/>
                      <a:pt x="146" y="6"/>
                    </a:cubicBezTo>
                    <a:cubicBezTo>
                      <a:pt x="147" y="6"/>
                      <a:pt x="147" y="6"/>
                      <a:pt x="147" y="7"/>
                    </a:cubicBezTo>
                    <a:close/>
                    <a:moveTo>
                      <a:pt x="124" y="10"/>
                    </a:moveTo>
                    <a:cubicBezTo>
                      <a:pt x="123" y="10"/>
                      <a:pt x="123" y="10"/>
                      <a:pt x="123" y="10"/>
                    </a:cubicBezTo>
                    <a:cubicBezTo>
                      <a:pt x="123" y="10"/>
                      <a:pt x="122" y="10"/>
                      <a:pt x="122" y="9"/>
                    </a:cubicBezTo>
                    <a:cubicBezTo>
                      <a:pt x="123" y="9"/>
                      <a:pt x="123" y="10"/>
                      <a:pt x="123" y="10"/>
                    </a:cubicBezTo>
                    <a:cubicBezTo>
                      <a:pt x="123" y="10"/>
                      <a:pt x="123" y="10"/>
                      <a:pt x="124" y="10"/>
                    </a:cubicBezTo>
                    <a:close/>
                    <a:moveTo>
                      <a:pt x="122" y="7"/>
                    </a:moveTo>
                    <a:cubicBezTo>
                      <a:pt x="122" y="8"/>
                      <a:pt x="122" y="8"/>
                      <a:pt x="122" y="8"/>
                    </a:cubicBezTo>
                    <a:cubicBezTo>
                      <a:pt x="121" y="8"/>
                      <a:pt x="121" y="7"/>
                      <a:pt x="122" y="7"/>
                    </a:cubicBezTo>
                    <a:close/>
                    <a:moveTo>
                      <a:pt x="122" y="8"/>
                    </a:moveTo>
                    <a:cubicBezTo>
                      <a:pt x="122" y="9"/>
                      <a:pt x="122" y="9"/>
                      <a:pt x="122" y="9"/>
                    </a:cubicBezTo>
                    <a:cubicBezTo>
                      <a:pt x="121" y="9"/>
                      <a:pt x="121" y="9"/>
                      <a:pt x="121" y="9"/>
                    </a:cubicBezTo>
                    <a:cubicBezTo>
                      <a:pt x="121" y="9"/>
                      <a:pt x="122" y="9"/>
                      <a:pt x="122" y="8"/>
                    </a:cubicBezTo>
                    <a:close/>
                    <a:moveTo>
                      <a:pt x="112" y="4"/>
                    </a:moveTo>
                    <a:cubicBezTo>
                      <a:pt x="112" y="4"/>
                      <a:pt x="112" y="5"/>
                      <a:pt x="112" y="5"/>
                    </a:cubicBezTo>
                    <a:cubicBezTo>
                      <a:pt x="112" y="5"/>
                      <a:pt x="112" y="5"/>
                      <a:pt x="112" y="5"/>
                    </a:cubicBezTo>
                    <a:cubicBezTo>
                      <a:pt x="113" y="5"/>
                      <a:pt x="113" y="5"/>
                      <a:pt x="112" y="5"/>
                    </a:cubicBezTo>
                    <a:cubicBezTo>
                      <a:pt x="112" y="6"/>
                      <a:pt x="110" y="5"/>
                      <a:pt x="111" y="6"/>
                    </a:cubicBezTo>
                    <a:cubicBezTo>
                      <a:pt x="110" y="6"/>
                      <a:pt x="110" y="6"/>
                      <a:pt x="110" y="6"/>
                    </a:cubicBezTo>
                    <a:cubicBezTo>
                      <a:pt x="111" y="5"/>
                      <a:pt x="111" y="5"/>
                      <a:pt x="112" y="4"/>
                    </a:cubicBezTo>
                    <a:close/>
                    <a:moveTo>
                      <a:pt x="93" y="4"/>
                    </a:moveTo>
                    <a:cubicBezTo>
                      <a:pt x="94" y="4"/>
                      <a:pt x="94" y="5"/>
                      <a:pt x="94" y="5"/>
                    </a:cubicBezTo>
                    <a:cubicBezTo>
                      <a:pt x="96" y="5"/>
                      <a:pt x="96" y="5"/>
                      <a:pt x="96" y="5"/>
                    </a:cubicBezTo>
                    <a:cubicBezTo>
                      <a:pt x="96" y="6"/>
                      <a:pt x="96" y="6"/>
                      <a:pt x="96" y="6"/>
                    </a:cubicBezTo>
                    <a:cubicBezTo>
                      <a:pt x="95" y="7"/>
                      <a:pt x="94" y="6"/>
                      <a:pt x="94" y="6"/>
                    </a:cubicBezTo>
                    <a:cubicBezTo>
                      <a:pt x="93" y="6"/>
                      <a:pt x="93" y="7"/>
                      <a:pt x="92" y="7"/>
                    </a:cubicBezTo>
                    <a:cubicBezTo>
                      <a:pt x="92" y="7"/>
                      <a:pt x="92" y="7"/>
                      <a:pt x="92" y="7"/>
                    </a:cubicBezTo>
                    <a:cubicBezTo>
                      <a:pt x="93" y="6"/>
                      <a:pt x="94" y="6"/>
                      <a:pt x="93" y="4"/>
                    </a:cubicBezTo>
                    <a:close/>
                    <a:moveTo>
                      <a:pt x="87" y="6"/>
                    </a:moveTo>
                    <a:cubicBezTo>
                      <a:pt x="88" y="6"/>
                      <a:pt x="88" y="7"/>
                      <a:pt x="87" y="7"/>
                    </a:cubicBezTo>
                    <a:cubicBezTo>
                      <a:pt x="86" y="7"/>
                      <a:pt x="85" y="7"/>
                      <a:pt x="85" y="6"/>
                    </a:cubicBezTo>
                    <a:cubicBezTo>
                      <a:pt x="85" y="6"/>
                      <a:pt x="85" y="6"/>
                      <a:pt x="86" y="6"/>
                    </a:cubicBezTo>
                    <a:cubicBezTo>
                      <a:pt x="86" y="6"/>
                      <a:pt x="86" y="6"/>
                      <a:pt x="86" y="6"/>
                    </a:cubicBezTo>
                    <a:cubicBezTo>
                      <a:pt x="86" y="6"/>
                      <a:pt x="87" y="6"/>
                      <a:pt x="87" y="6"/>
                    </a:cubicBezTo>
                    <a:close/>
                    <a:moveTo>
                      <a:pt x="86" y="6"/>
                    </a:moveTo>
                    <a:cubicBezTo>
                      <a:pt x="85" y="5"/>
                      <a:pt x="85" y="5"/>
                      <a:pt x="85" y="5"/>
                    </a:cubicBezTo>
                    <a:cubicBezTo>
                      <a:pt x="85" y="5"/>
                      <a:pt x="85" y="5"/>
                      <a:pt x="86" y="6"/>
                    </a:cubicBezTo>
                    <a:close/>
                    <a:moveTo>
                      <a:pt x="83" y="5"/>
                    </a:moveTo>
                    <a:cubicBezTo>
                      <a:pt x="83" y="5"/>
                      <a:pt x="83" y="6"/>
                      <a:pt x="82" y="6"/>
                    </a:cubicBezTo>
                    <a:cubicBezTo>
                      <a:pt x="82" y="6"/>
                      <a:pt x="82" y="5"/>
                      <a:pt x="82" y="5"/>
                    </a:cubicBezTo>
                    <a:cubicBezTo>
                      <a:pt x="82" y="4"/>
                      <a:pt x="82" y="4"/>
                      <a:pt x="82" y="5"/>
                    </a:cubicBezTo>
                    <a:cubicBezTo>
                      <a:pt x="82" y="4"/>
                      <a:pt x="82" y="4"/>
                      <a:pt x="82" y="4"/>
                    </a:cubicBezTo>
                    <a:cubicBezTo>
                      <a:pt x="83" y="4"/>
                      <a:pt x="83" y="4"/>
                      <a:pt x="83" y="5"/>
                    </a:cubicBezTo>
                    <a:close/>
                    <a:moveTo>
                      <a:pt x="80" y="5"/>
                    </a:moveTo>
                    <a:cubicBezTo>
                      <a:pt x="80" y="5"/>
                      <a:pt x="81" y="5"/>
                      <a:pt x="81" y="5"/>
                    </a:cubicBezTo>
                    <a:cubicBezTo>
                      <a:pt x="81" y="6"/>
                      <a:pt x="81" y="6"/>
                      <a:pt x="81" y="6"/>
                    </a:cubicBezTo>
                    <a:cubicBezTo>
                      <a:pt x="80" y="6"/>
                      <a:pt x="80" y="6"/>
                      <a:pt x="80" y="5"/>
                    </a:cubicBezTo>
                    <a:cubicBezTo>
                      <a:pt x="80" y="5"/>
                      <a:pt x="80" y="5"/>
                      <a:pt x="80" y="5"/>
                    </a:cubicBezTo>
                    <a:close/>
                    <a:moveTo>
                      <a:pt x="79" y="6"/>
                    </a:moveTo>
                    <a:cubicBezTo>
                      <a:pt x="79" y="6"/>
                      <a:pt x="79" y="6"/>
                      <a:pt x="79" y="7"/>
                    </a:cubicBezTo>
                    <a:cubicBezTo>
                      <a:pt x="79" y="7"/>
                      <a:pt x="79" y="7"/>
                      <a:pt x="79" y="7"/>
                    </a:cubicBezTo>
                    <a:cubicBezTo>
                      <a:pt x="79" y="6"/>
                      <a:pt x="79" y="6"/>
                      <a:pt x="79" y="6"/>
                    </a:cubicBezTo>
                    <a:cubicBezTo>
                      <a:pt x="79" y="6"/>
                      <a:pt x="79" y="6"/>
                      <a:pt x="79" y="6"/>
                    </a:cubicBezTo>
                    <a:close/>
                    <a:moveTo>
                      <a:pt x="77" y="6"/>
                    </a:moveTo>
                    <a:cubicBezTo>
                      <a:pt x="77" y="6"/>
                      <a:pt x="77" y="6"/>
                      <a:pt x="77" y="6"/>
                    </a:cubicBezTo>
                    <a:cubicBezTo>
                      <a:pt x="76" y="6"/>
                      <a:pt x="76" y="6"/>
                      <a:pt x="77" y="7"/>
                    </a:cubicBezTo>
                    <a:cubicBezTo>
                      <a:pt x="77" y="8"/>
                      <a:pt x="75" y="7"/>
                      <a:pt x="74" y="8"/>
                    </a:cubicBezTo>
                    <a:cubicBezTo>
                      <a:pt x="74" y="9"/>
                      <a:pt x="75" y="9"/>
                      <a:pt x="76" y="10"/>
                    </a:cubicBezTo>
                    <a:cubicBezTo>
                      <a:pt x="75" y="9"/>
                      <a:pt x="74" y="10"/>
                      <a:pt x="73" y="9"/>
                    </a:cubicBezTo>
                    <a:cubicBezTo>
                      <a:pt x="73" y="7"/>
                      <a:pt x="73" y="7"/>
                      <a:pt x="73" y="7"/>
                    </a:cubicBezTo>
                    <a:cubicBezTo>
                      <a:pt x="74" y="7"/>
                      <a:pt x="76" y="6"/>
                      <a:pt x="77" y="6"/>
                    </a:cubicBezTo>
                    <a:close/>
                    <a:moveTo>
                      <a:pt x="59" y="6"/>
                    </a:moveTo>
                    <a:cubicBezTo>
                      <a:pt x="59" y="7"/>
                      <a:pt x="59" y="8"/>
                      <a:pt x="60" y="8"/>
                    </a:cubicBezTo>
                    <a:cubicBezTo>
                      <a:pt x="60" y="8"/>
                      <a:pt x="60" y="8"/>
                      <a:pt x="60" y="9"/>
                    </a:cubicBezTo>
                    <a:cubicBezTo>
                      <a:pt x="60" y="9"/>
                      <a:pt x="60" y="9"/>
                      <a:pt x="60" y="9"/>
                    </a:cubicBezTo>
                    <a:cubicBezTo>
                      <a:pt x="57" y="9"/>
                      <a:pt x="57" y="9"/>
                      <a:pt x="57" y="9"/>
                    </a:cubicBezTo>
                    <a:cubicBezTo>
                      <a:pt x="57" y="9"/>
                      <a:pt x="57" y="8"/>
                      <a:pt x="57" y="8"/>
                    </a:cubicBezTo>
                    <a:cubicBezTo>
                      <a:pt x="58" y="8"/>
                      <a:pt x="58" y="8"/>
                      <a:pt x="58" y="7"/>
                    </a:cubicBezTo>
                    <a:cubicBezTo>
                      <a:pt x="58" y="7"/>
                      <a:pt x="58" y="7"/>
                      <a:pt x="57" y="7"/>
                    </a:cubicBezTo>
                    <a:cubicBezTo>
                      <a:pt x="57" y="7"/>
                      <a:pt x="57" y="7"/>
                      <a:pt x="57" y="6"/>
                    </a:cubicBezTo>
                    <a:cubicBezTo>
                      <a:pt x="58" y="6"/>
                      <a:pt x="59" y="6"/>
                      <a:pt x="59" y="6"/>
                    </a:cubicBezTo>
                    <a:close/>
                    <a:moveTo>
                      <a:pt x="52" y="5"/>
                    </a:moveTo>
                    <a:cubicBezTo>
                      <a:pt x="53" y="6"/>
                      <a:pt x="52" y="6"/>
                      <a:pt x="51" y="7"/>
                    </a:cubicBezTo>
                    <a:cubicBezTo>
                      <a:pt x="51" y="6"/>
                      <a:pt x="51" y="6"/>
                      <a:pt x="51" y="6"/>
                    </a:cubicBezTo>
                    <a:cubicBezTo>
                      <a:pt x="51" y="6"/>
                      <a:pt x="51" y="6"/>
                      <a:pt x="50" y="6"/>
                    </a:cubicBezTo>
                    <a:cubicBezTo>
                      <a:pt x="50" y="5"/>
                      <a:pt x="52" y="6"/>
                      <a:pt x="52" y="5"/>
                    </a:cubicBezTo>
                    <a:close/>
                    <a:moveTo>
                      <a:pt x="50" y="7"/>
                    </a:moveTo>
                    <a:cubicBezTo>
                      <a:pt x="50" y="7"/>
                      <a:pt x="50" y="7"/>
                      <a:pt x="50" y="7"/>
                    </a:cubicBezTo>
                    <a:cubicBezTo>
                      <a:pt x="50" y="7"/>
                      <a:pt x="51" y="8"/>
                      <a:pt x="51" y="8"/>
                    </a:cubicBezTo>
                    <a:cubicBezTo>
                      <a:pt x="50" y="9"/>
                      <a:pt x="50" y="10"/>
                      <a:pt x="49" y="11"/>
                    </a:cubicBezTo>
                    <a:cubicBezTo>
                      <a:pt x="49" y="10"/>
                      <a:pt x="49" y="8"/>
                      <a:pt x="48" y="7"/>
                    </a:cubicBezTo>
                    <a:cubicBezTo>
                      <a:pt x="49" y="7"/>
                      <a:pt x="50" y="7"/>
                      <a:pt x="50" y="7"/>
                    </a:cubicBezTo>
                    <a:close/>
                    <a:moveTo>
                      <a:pt x="44" y="4"/>
                    </a:moveTo>
                    <a:cubicBezTo>
                      <a:pt x="44" y="4"/>
                      <a:pt x="44" y="5"/>
                      <a:pt x="43" y="5"/>
                    </a:cubicBezTo>
                    <a:cubicBezTo>
                      <a:pt x="43" y="6"/>
                      <a:pt x="45" y="5"/>
                      <a:pt x="45" y="4"/>
                    </a:cubicBezTo>
                    <a:cubicBezTo>
                      <a:pt x="46" y="4"/>
                      <a:pt x="45" y="5"/>
                      <a:pt x="46" y="6"/>
                    </a:cubicBezTo>
                    <a:cubicBezTo>
                      <a:pt x="46" y="6"/>
                      <a:pt x="46" y="6"/>
                      <a:pt x="46" y="6"/>
                    </a:cubicBezTo>
                    <a:cubicBezTo>
                      <a:pt x="45" y="6"/>
                      <a:pt x="45" y="7"/>
                      <a:pt x="45" y="7"/>
                    </a:cubicBezTo>
                    <a:cubicBezTo>
                      <a:pt x="45" y="7"/>
                      <a:pt x="46" y="7"/>
                      <a:pt x="46" y="8"/>
                    </a:cubicBezTo>
                    <a:cubicBezTo>
                      <a:pt x="46" y="8"/>
                      <a:pt x="45" y="8"/>
                      <a:pt x="44" y="8"/>
                    </a:cubicBezTo>
                    <a:cubicBezTo>
                      <a:pt x="44" y="8"/>
                      <a:pt x="44" y="8"/>
                      <a:pt x="44" y="8"/>
                    </a:cubicBezTo>
                    <a:cubicBezTo>
                      <a:pt x="44" y="8"/>
                      <a:pt x="44" y="8"/>
                      <a:pt x="44" y="9"/>
                    </a:cubicBezTo>
                    <a:cubicBezTo>
                      <a:pt x="43" y="9"/>
                      <a:pt x="43" y="8"/>
                      <a:pt x="43" y="7"/>
                    </a:cubicBezTo>
                    <a:cubicBezTo>
                      <a:pt x="43" y="6"/>
                      <a:pt x="42" y="6"/>
                      <a:pt x="42" y="5"/>
                    </a:cubicBezTo>
                    <a:cubicBezTo>
                      <a:pt x="43" y="4"/>
                      <a:pt x="44" y="5"/>
                      <a:pt x="44" y="4"/>
                    </a:cubicBezTo>
                    <a:close/>
                    <a:moveTo>
                      <a:pt x="33" y="7"/>
                    </a:moveTo>
                    <a:cubicBezTo>
                      <a:pt x="34" y="8"/>
                      <a:pt x="35" y="9"/>
                      <a:pt x="35" y="10"/>
                    </a:cubicBezTo>
                    <a:cubicBezTo>
                      <a:pt x="34" y="10"/>
                      <a:pt x="34" y="10"/>
                      <a:pt x="34" y="10"/>
                    </a:cubicBezTo>
                    <a:cubicBezTo>
                      <a:pt x="34" y="10"/>
                      <a:pt x="34" y="9"/>
                      <a:pt x="34" y="10"/>
                    </a:cubicBezTo>
                    <a:cubicBezTo>
                      <a:pt x="34" y="9"/>
                      <a:pt x="34" y="9"/>
                      <a:pt x="33" y="8"/>
                    </a:cubicBezTo>
                    <a:cubicBezTo>
                      <a:pt x="33" y="8"/>
                      <a:pt x="33" y="8"/>
                      <a:pt x="33" y="8"/>
                    </a:cubicBezTo>
                    <a:cubicBezTo>
                      <a:pt x="33" y="8"/>
                      <a:pt x="33" y="8"/>
                      <a:pt x="33" y="8"/>
                    </a:cubicBezTo>
                    <a:cubicBezTo>
                      <a:pt x="33" y="8"/>
                      <a:pt x="33" y="7"/>
                      <a:pt x="33" y="7"/>
                    </a:cubicBezTo>
                    <a:close/>
                    <a:moveTo>
                      <a:pt x="30" y="8"/>
                    </a:moveTo>
                    <a:cubicBezTo>
                      <a:pt x="30" y="9"/>
                      <a:pt x="30" y="9"/>
                      <a:pt x="30" y="10"/>
                    </a:cubicBezTo>
                    <a:cubicBezTo>
                      <a:pt x="30" y="10"/>
                      <a:pt x="30" y="10"/>
                      <a:pt x="30" y="10"/>
                    </a:cubicBezTo>
                    <a:cubicBezTo>
                      <a:pt x="30" y="9"/>
                      <a:pt x="29" y="9"/>
                      <a:pt x="28" y="9"/>
                    </a:cubicBezTo>
                    <a:cubicBezTo>
                      <a:pt x="28" y="9"/>
                      <a:pt x="28" y="8"/>
                      <a:pt x="28" y="8"/>
                    </a:cubicBezTo>
                    <a:cubicBezTo>
                      <a:pt x="29" y="9"/>
                      <a:pt x="29" y="8"/>
                      <a:pt x="30" y="8"/>
                    </a:cubicBezTo>
                    <a:close/>
                    <a:moveTo>
                      <a:pt x="20" y="12"/>
                    </a:moveTo>
                    <a:cubicBezTo>
                      <a:pt x="21" y="13"/>
                      <a:pt x="21" y="13"/>
                      <a:pt x="21" y="14"/>
                    </a:cubicBezTo>
                    <a:cubicBezTo>
                      <a:pt x="22" y="15"/>
                      <a:pt x="23" y="15"/>
                      <a:pt x="23" y="16"/>
                    </a:cubicBezTo>
                    <a:cubicBezTo>
                      <a:pt x="24" y="16"/>
                      <a:pt x="24" y="16"/>
                      <a:pt x="24" y="16"/>
                    </a:cubicBezTo>
                    <a:cubicBezTo>
                      <a:pt x="24" y="16"/>
                      <a:pt x="23" y="17"/>
                      <a:pt x="24" y="18"/>
                    </a:cubicBezTo>
                    <a:cubicBezTo>
                      <a:pt x="25" y="18"/>
                      <a:pt x="25" y="17"/>
                      <a:pt x="25" y="16"/>
                    </a:cubicBezTo>
                    <a:cubicBezTo>
                      <a:pt x="25" y="16"/>
                      <a:pt x="25" y="16"/>
                      <a:pt x="25" y="16"/>
                    </a:cubicBezTo>
                    <a:cubicBezTo>
                      <a:pt x="26" y="17"/>
                      <a:pt x="27" y="16"/>
                      <a:pt x="27" y="17"/>
                    </a:cubicBezTo>
                    <a:cubicBezTo>
                      <a:pt x="27" y="19"/>
                      <a:pt x="28" y="19"/>
                      <a:pt x="28" y="20"/>
                    </a:cubicBezTo>
                    <a:cubicBezTo>
                      <a:pt x="26" y="20"/>
                      <a:pt x="26" y="19"/>
                      <a:pt x="25" y="20"/>
                    </a:cubicBezTo>
                    <a:cubicBezTo>
                      <a:pt x="25" y="19"/>
                      <a:pt x="24" y="18"/>
                      <a:pt x="24" y="18"/>
                    </a:cubicBezTo>
                    <a:cubicBezTo>
                      <a:pt x="23" y="19"/>
                      <a:pt x="22" y="17"/>
                      <a:pt x="21" y="18"/>
                    </a:cubicBezTo>
                    <a:cubicBezTo>
                      <a:pt x="20" y="17"/>
                      <a:pt x="19" y="17"/>
                      <a:pt x="18" y="17"/>
                    </a:cubicBezTo>
                    <a:cubicBezTo>
                      <a:pt x="19" y="16"/>
                      <a:pt x="19" y="16"/>
                      <a:pt x="19" y="16"/>
                    </a:cubicBezTo>
                    <a:cubicBezTo>
                      <a:pt x="19" y="15"/>
                      <a:pt x="19" y="16"/>
                      <a:pt x="20" y="16"/>
                    </a:cubicBezTo>
                    <a:cubicBezTo>
                      <a:pt x="18" y="14"/>
                      <a:pt x="21" y="16"/>
                      <a:pt x="21" y="14"/>
                    </a:cubicBezTo>
                    <a:cubicBezTo>
                      <a:pt x="21" y="14"/>
                      <a:pt x="20" y="14"/>
                      <a:pt x="20" y="14"/>
                    </a:cubicBezTo>
                    <a:cubicBezTo>
                      <a:pt x="20" y="13"/>
                      <a:pt x="19" y="13"/>
                      <a:pt x="20" y="12"/>
                    </a:cubicBezTo>
                    <a:close/>
                    <a:moveTo>
                      <a:pt x="18" y="9"/>
                    </a:moveTo>
                    <a:cubicBezTo>
                      <a:pt x="18" y="9"/>
                      <a:pt x="18" y="9"/>
                      <a:pt x="18" y="9"/>
                    </a:cubicBezTo>
                    <a:cubicBezTo>
                      <a:pt x="18" y="9"/>
                      <a:pt x="18" y="9"/>
                      <a:pt x="18" y="9"/>
                    </a:cubicBezTo>
                    <a:cubicBezTo>
                      <a:pt x="18" y="9"/>
                      <a:pt x="18" y="9"/>
                      <a:pt x="18" y="9"/>
                    </a:cubicBezTo>
                    <a:close/>
                    <a:moveTo>
                      <a:pt x="14" y="16"/>
                    </a:moveTo>
                    <a:cubicBezTo>
                      <a:pt x="14" y="16"/>
                      <a:pt x="14" y="16"/>
                      <a:pt x="14" y="16"/>
                    </a:cubicBezTo>
                    <a:cubicBezTo>
                      <a:pt x="15" y="15"/>
                      <a:pt x="14" y="14"/>
                      <a:pt x="14" y="14"/>
                    </a:cubicBezTo>
                    <a:cubicBezTo>
                      <a:pt x="14" y="14"/>
                      <a:pt x="15" y="14"/>
                      <a:pt x="15" y="14"/>
                    </a:cubicBezTo>
                    <a:cubicBezTo>
                      <a:pt x="15" y="13"/>
                      <a:pt x="14" y="11"/>
                      <a:pt x="16" y="11"/>
                    </a:cubicBezTo>
                    <a:cubicBezTo>
                      <a:pt x="16" y="13"/>
                      <a:pt x="16" y="13"/>
                      <a:pt x="16" y="13"/>
                    </a:cubicBezTo>
                    <a:cubicBezTo>
                      <a:pt x="16" y="13"/>
                      <a:pt x="16" y="13"/>
                      <a:pt x="15" y="13"/>
                    </a:cubicBezTo>
                    <a:cubicBezTo>
                      <a:pt x="15" y="14"/>
                      <a:pt x="15" y="14"/>
                      <a:pt x="16" y="14"/>
                    </a:cubicBezTo>
                    <a:cubicBezTo>
                      <a:pt x="16" y="14"/>
                      <a:pt x="16" y="14"/>
                      <a:pt x="16" y="14"/>
                    </a:cubicBezTo>
                    <a:cubicBezTo>
                      <a:pt x="16" y="14"/>
                      <a:pt x="16" y="14"/>
                      <a:pt x="16" y="14"/>
                    </a:cubicBezTo>
                    <a:cubicBezTo>
                      <a:pt x="16" y="14"/>
                      <a:pt x="16" y="15"/>
                      <a:pt x="16" y="16"/>
                    </a:cubicBezTo>
                    <a:cubicBezTo>
                      <a:pt x="15" y="16"/>
                      <a:pt x="15" y="16"/>
                      <a:pt x="14" y="16"/>
                    </a:cubicBezTo>
                    <a:close/>
                    <a:moveTo>
                      <a:pt x="7" y="20"/>
                    </a:moveTo>
                    <a:cubicBezTo>
                      <a:pt x="8" y="20"/>
                      <a:pt x="8" y="20"/>
                      <a:pt x="8" y="20"/>
                    </a:cubicBezTo>
                    <a:cubicBezTo>
                      <a:pt x="8" y="21"/>
                      <a:pt x="6" y="20"/>
                      <a:pt x="5" y="21"/>
                    </a:cubicBezTo>
                    <a:cubicBezTo>
                      <a:pt x="6" y="20"/>
                      <a:pt x="6" y="20"/>
                      <a:pt x="7"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3199"/>
              <p:cNvSpPr>
                <a:spLocks noEditPoints="1"/>
              </p:cNvSpPr>
              <p:nvPr/>
            </p:nvSpPr>
            <p:spPr bwMode="auto">
              <a:xfrm>
                <a:off x="5597" y="2600"/>
                <a:ext cx="482" cy="56"/>
              </a:xfrm>
              <a:custGeom>
                <a:avLst/>
                <a:gdLst>
                  <a:gd name="T0" fmla="*/ 21 w 235"/>
                  <a:gd name="T1" fmla="*/ 18 h 27"/>
                  <a:gd name="T2" fmla="*/ 37 w 235"/>
                  <a:gd name="T3" fmla="*/ 24 h 27"/>
                  <a:gd name="T4" fmla="*/ 62 w 235"/>
                  <a:gd name="T5" fmla="*/ 19 h 27"/>
                  <a:gd name="T6" fmla="*/ 74 w 235"/>
                  <a:gd name="T7" fmla="*/ 15 h 27"/>
                  <a:gd name="T8" fmla="*/ 92 w 235"/>
                  <a:gd name="T9" fmla="*/ 21 h 27"/>
                  <a:gd name="T10" fmla="*/ 93 w 235"/>
                  <a:gd name="T11" fmla="*/ 14 h 27"/>
                  <a:gd name="T12" fmla="*/ 102 w 235"/>
                  <a:gd name="T13" fmla="*/ 19 h 27"/>
                  <a:gd name="T14" fmla="*/ 118 w 235"/>
                  <a:gd name="T15" fmla="*/ 22 h 27"/>
                  <a:gd name="T16" fmla="*/ 132 w 235"/>
                  <a:gd name="T17" fmla="*/ 20 h 27"/>
                  <a:gd name="T18" fmla="*/ 131 w 235"/>
                  <a:gd name="T19" fmla="*/ 15 h 27"/>
                  <a:gd name="T20" fmla="*/ 127 w 235"/>
                  <a:gd name="T21" fmla="*/ 14 h 27"/>
                  <a:gd name="T22" fmla="*/ 147 w 235"/>
                  <a:gd name="T23" fmla="*/ 15 h 27"/>
                  <a:gd name="T24" fmla="*/ 143 w 235"/>
                  <a:gd name="T25" fmla="*/ 21 h 27"/>
                  <a:gd name="T26" fmla="*/ 166 w 235"/>
                  <a:gd name="T27" fmla="*/ 22 h 27"/>
                  <a:gd name="T28" fmla="*/ 199 w 235"/>
                  <a:gd name="T29" fmla="*/ 25 h 27"/>
                  <a:gd name="T30" fmla="*/ 219 w 235"/>
                  <a:gd name="T31" fmla="*/ 20 h 27"/>
                  <a:gd name="T32" fmla="*/ 234 w 235"/>
                  <a:gd name="T33" fmla="*/ 20 h 27"/>
                  <a:gd name="T34" fmla="*/ 214 w 235"/>
                  <a:gd name="T35" fmla="*/ 14 h 27"/>
                  <a:gd name="T36" fmla="*/ 213 w 235"/>
                  <a:gd name="T37" fmla="*/ 7 h 27"/>
                  <a:gd name="T38" fmla="*/ 198 w 235"/>
                  <a:gd name="T39" fmla="*/ 8 h 27"/>
                  <a:gd name="T40" fmla="*/ 194 w 235"/>
                  <a:gd name="T41" fmla="*/ 2 h 27"/>
                  <a:gd name="T42" fmla="*/ 179 w 235"/>
                  <a:gd name="T43" fmla="*/ 7 h 27"/>
                  <a:gd name="T44" fmla="*/ 169 w 235"/>
                  <a:gd name="T45" fmla="*/ 1 h 27"/>
                  <a:gd name="T46" fmla="*/ 163 w 235"/>
                  <a:gd name="T47" fmla="*/ 4 h 27"/>
                  <a:gd name="T48" fmla="*/ 148 w 235"/>
                  <a:gd name="T49" fmla="*/ 1 h 27"/>
                  <a:gd name="T50" fmla="*/ 136 w 235"/>
                  <a:gd name="T51" fmla="*/ 3 h 27"/>
                  <a:gd name="T52" fmla="*/ 131 w 235"/>
                  <a:gd name="T53" fmla="*/ 2 h 27"/>
                  <a:gd name="T54" fmla="*/ 119 w 235"/>
                  <a:gd name="T55" fmla="*/ 5 h 27"/>
                  <a:gd name="T56" fmla="*/ 108 w 235"/>
                  <a:gd name="T57" fmla="*/ 4 h 27"/>
                  <a:gd name="T58" fmla="*/ 98 w 235"/>
                  <a:gd name="T59" fmla="*/ 5 h 27"/>
                  <a:gd name="T60" fmla="*/ 87 w 235"/>
                  <a:gd name="T61" fmla="*/ 4 h 27"/>
                  <a:gd name="T62" fmla="*/ 72 w 235"/>
                  <a:gd name="T63" fmla="*/ 5 h 27"/>
                  <a:gd name="T64" fmla="*/ 60 w 235"/>
                  <a:gd name="T65" fmla="*/ 6 h 27"/>
                  <a:gd name="T66" fmla="*/ 45 w 235"/>
                  <a:gd name="T67" fmla="*/ 4 h 27"/>
                  <a:gd name="T68" fmla="*/ 35 w 235"/>
                  <a:gd name="T69" fmla="*/ 6 h 27"/>
                  <a:gd name="T70" fmla="*/ 20 w 235"/>
                  <a:gd name="T71" fmla="*/ 10 h 27"/>
                  <a:gd name="T72" fmla="*/ 11 w 235"/>
                  <a:gd name="T73" fmla="*/ 11 h 27"/>
                  <a:gd name="T74" fmla="*/ 228 w 235"/>
                  <a:gd name="T75" fmla="*/ 20 h 27"/>
                  <a:gd name="T76" fmla="*/ 26 w 235"/>
                  <a:gd name="T77" fmla="*/ 9 h 27"/>
                  <a:gd name="T78" fmla="*/ 44 w 235"/>
                  <a:gd name="T79" fmla="*/ 7 h 27"/>
                  <a:gd name="T80" fmla="*/ 60 w 235"/>
                  <a:gd name="T81" fmla="*/ 14 h 27"/>
                  <a:gd name="T82" fmla="*/ 47 w 235"/>
                  <a:gd name="T83" fmla="*/ 20 h 27"/>
                  <a:gd name="T84" fmla="*/ 79 w 235"/>
                  <a:gd name="T85" fmla="*/ 15 h 27"/>
                  <a:gd name="T86" fmla="*/ 83 w 235"/>
                  <a:gd name="T87" fmla="*/ 11 h 27"/>
                  <a:gd name="T88" fmla="*/ 107 w 235"/>
                  <a:gd name="T89" fmla="*/ 14 h 27"/>
                  <a:gd name="T90" fmla="*/ 103 w 235"/>
                  <a:gd name="T91" fmla="*/ 14 h 27"/>
                  <a:gd name="T92" fmla="*/ 114 w 235"/>
                  <a:gd name="T93" fmla="*/ 19 h 27"/>
                  <a:gd name="T94" fmla="*/ 133 w 235"/>
                  <a:gd name="T95" fmla="*/ 18 h 27"/>
                  <a:gd name="T96" fmla="*/ 153 w 235"/>
                  <a:gd name="T97" fmla="*/ 17 h 27"/>
                  <a:gd name="T98" fmla="*/ 161 w 235"/>
                  <a:gd name="T99" fmla="*/ 16 h 27"/>
                  <a:gd name="T100" fmla="*/ 180 w 235"/>
                  <a:gd name="T101" fmla="*/ 14 h 27"/>
                  <a:gd name="T102" fmla="*/ 180 w 235"/>
                  <a:gd name="T103" fmla="*/ 10 h 27"/>
                  <a:gd name="T104" fmla="*/ 193 w 235"/>
                  <a:gd name="T105" fmla="*/ 22 h 27"/>
                  <a:gd name="T106" fmla="*/ 203 w 235"/>
                  <a:gd name="T107" fmla="*/ 17 h 27"/>
                  <a:gd name="T108" fmla="*/ 210 w 235"/>
                  <a:gd name="T109" fmla="*/ 13 h 27"/>
                  <a:gd name="T110" fmla="*/ 188 w 235"/>
                  <a:gd name="T111" fmla="*/ 7 h 27"/>
                  <a:gd name="T112" fmla="*/ 123 w 235"/>
                  <a:gd name="T113" fmla="*/ 6 h 27"/>
                  <a:gd name="T114" fmla="*/ 74 w 235"/>
                  <a:gd name="T115" fmla="*/ 7 h 27"/>
                  <a:gd name="T116" fmla="*/ 57 w 235"/>
                  <a:gd name="T117" fmla="*/ 9 h 27"/>
                  <a:gd name="T118" fmla="*/ 24 w 235"/>
                  <a:gd name="T11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5" h="27">
                    <a:moveTo>
                      <a:pt x="4" y="21"/>
                    </a:moveTo>
                    <a:cubicBezTo>
                      <a:pt x="4" y="22"/>
                      <a:pt x="3" y="21"/>
                      <a:pt x="3" y="22"/>
                    </a:cubicBezTo>
                    <a:cubicBezTo>
                      <a:pt x="3" y="22"/>
                      <a:pt x="4" y="23"/>
                      <a:pt x="4" y="23"/>
                    </a:cubicBezTo>
                    <a:cubicBezTo>
                      <a:pt x="4" y="24"/>
                      <a:pt x="5" y="22"/>
                      <a:pt x="5" y="22"/>
                    </a:cubicBezTo>
                    <a:cubicBezTo>
                      <a:pt x="5" y="22"/>
                      <a:pt x="5" y="24"/>
                      <a:pt x="6" y="23"/>
                    </a:cubicBezTo>
                    <a:cubicBezTo>
                      <a:pt x="7" y="23"/>
                      <a:pt x="6" y="23"/>
                      <a:pt x="7" y="22"/>
                    </a:cubicBezTo>
                    <a:cubicBezTo>
                      <a:pt x="8" y="23"/>
                      <a:pt x="10" y="22"/>
                      <a:pt x="9" y="23"/>
                    </a:cubicBezTo>
                    <a:cubicBezTo>
                      <a:pt x="8" y="23"/>
                      <a:pt x="8" y="23"/>
                      <a:pt x="7" y="24"/>
                    </a:cubicBezTo>
                    <a:cubicBezTo>
                      <a:pt x="8" y="25"/>
                      <a:pt x="11" y="24"/>
                      <a:pt x="12" y="23"/>
                    </a:cubicBezTo>
                    <a:cubicBezTo>
                      <a:pt x="13" y="25"/>
                      <a:pt x="14" y="24"/>
                      <a:pt x="15" y="23"/>
                    </a:cubicBezTo>
                    <a:cubicBezTo>
                      <a:pt x="16" y="24"/>
                      <a:pt x="15" y="24"/>
                      <a:pt x="16" y="24"/>
                    </a:cubicBezTo>
                    <a:cubicBezTo>
                      <a:pt x="16" y="23"/>
                      <a:pt x="17" y="23"/>
                      <a:pt x="16" y="22"/>
                    </a:cubicBezTo>
                    <a:cubicBezTo>
                      <a:pt x="15" y="22"/>
                      <a:pt x="15" y="21"/>
                      <a:pt x="15" y="21"/>
                    </a:cubicBezTo>
                    <a:cubicBezTo>
                      <a:pt x="14" y="21"/>
                      <a:pt x="12" y="22"/>
                      <a:pt x="13" y="20"/>
                    </a:cubicBezTo>
                    <a:cubicBezTo>
                      <a:pt x="14" y="20"/>
                      <a:pt x="14" y="20"/>
                      <a:pt x="14" y="20"/>
                    </a:cubicBezTo>
                    <a:cubicBezTo>
                      <a:pt x="14" y="19"/>
                      <a:pt x="15" y="18"/>
                      <a:pt x="16" y="18"/>
                    </a:cubicBezTo>
                    <a:cubicBezTo>
                      <a:pt x="16" y="18"/>
                      <a:pt x="16" y="17"/>
                      <a:pt x="16" y="17"/>
                    </a:cubicBezTo>
                    <a:cubicBezTo>
                      <a:pt x="16" y="19"/>
                      <a:pt x="19" y="18"/>
                      <a:pt x="19" y="18"/>
                    </a:cubicBezTo>
                    <a:cubicBezTo>
                      <a:pt x="20" y="17"/>
                      <a:pt x="20" y="18"/>
                      <a:pt x="21" y="18"/>
                    </a:cubicBezTo>
                    <a:cubicBezTo>
                      <a:pt x="22" y="18"/>
                      <a:pt x="22" y="17"/>
                      <a:pt x="23" y="17"/>
                    </a:cubicBezTo>
                    <a:cubicBezTo>
                      <a:pt x="24" y="18"/>
                      <a:pt x="24" y="19"/>
                      <a:pt x="26" y="20"/>
                    </a:cubicBezTo>
                    <a:cubicBezTo>
                      <a:pt x="27" y="19"/>
                      <a:pt x="27" y="17"/>
                      <a:pt x="29" y="17"/>
                    </a:cubicBezTo>
                    <a:cubicBezTo>
                      <a:pt x="29" y="18"/>
                      <a:pt x="30" y="18"/>
                      <a:pt x="31" y="18"/>
                    </a:cubicBezTo>
                    <a:cubicBezTo>
                      <a:pt x="31" y="17"/>
                      <a:pt x="31" y="17"/>
                      <a:pt x="31" y="16"/>
                    </a:cubicBezTo>
                    <a:cubicBezTo>
                      <a:pt x="32" y="16"/>
                      <a:pt x="32" y="16"/>
                      <a:pt x="32" y="16"/>
                    </a:cubicBezTo>
                    <a:cubicBezTo>
                      <a:pt x="32" y="16"/>
                      <a:pt x="32" y="16"/>
                      <a:pt x="32" y="16"/>
                    </a:cubicBezTo>
                    <a:cubicBezTo>
                      <a:pt x="32" y="16"/>
                      <a:pt x="32" y="16"/>
                      <a:pt x="33" y="16"/>
                    </a:cubicBezTo>
                    <a:cubicBezTo>
                      <a:pt x="33" y="16"/>
                      <a:pt x="34" y="16"/>
                      <a:pt x="34" y="15"/>
                    </a:cubicBezTo>
                    <a:cubicBezTo>
                      <a:pt x="34" y="15"/>
                      <a:pt x="33" y="15"/>
                      <a:pt x="34" y="15"/>
                    </a:cubicBezTo>
                    <a:cubicBezTo>
                      <a:pt x="34" y="16"/>
                      <a:pt x="35" y="15"/>
                      <a:pt x="35" y="15"/>
                    </a:cubicBezTo>
                    <a:cubicBezTo>
                      <a:pt x="35" y="17"/>
                      <a:pt x="34" y="16"/>
                      <a:pt x="34" y="17"/>
                    </a:cubicBezTo>
                    <a:cubicBezTo>
                      <a:pt x="33" y="18"/>
                      <a:pt x="34" y="18"/>
                      <a:pt x="34" y="19"/>
                    </a:cubicBezTo>
                    <a:cubicBezTo>
                      <a:pt x="33" y="19"/>
                      <a:pt x="32" y="21"/>
                      <a:pt x="31" y="20"/>
                    </a:cubicBezTo>
                    <a:cubicBezTo>
                      <a:pt x="31" y="21"/>
                      <a:pt x="31" y="21"/>
                      <a:pt x="31" y="23"/>
                    </a:cubicBezTo>
                    <a:cubicBezTo>
                      <a:pt x="33" y="22"/>
                      <a:pt x="32" y="24"/>
                      <a:pt x="33" y="24"/>
                    </a:cubicBezTo>
                    <a:cubicBezTo>
                      <a:pt x="33" y="24"/>
                      <a:pt x="33" y="24"/>
                      <a:pt x="33" y="24"/>
                    </a:cubicBezTo>
                    <a:cubicBezTo>
                      <a:pt x="35" y="25"/>
                      <a:pt x="35" y="23"/>
                      <a:pt x="36" y="23"/>
                    </a:cubicBezTo>
                    <a:cubicBezTo>
                      <a:pt x="37" y="23"/>
                      <a:pt x="37" y="24"/>
                      <a:pt x="37" y="24"/>
                    </a:cubicBezTo>
                    <a:cubicBezTo>
                      <a:pt x="37" y="24"/>
                      <a:pt x="38" y="23"/>
                      <a:pt x="38" y="23"/>
                    </a:cubicBezTo>
                    <a:cubicBezTo>
                      <a:pt x="39" y="23"/>
                      <a:pt x="39" y="22"/>
                      <a:pt x="39" y="22"/>
                    </a:cubicBezTo>
                    <a:cubicBezTo>
                      <a:pt x="40" y="22"/>
                      <a:pt x="41" y="23"/>
                      <a:pt x="42" y="23"/>
                    </a:cubicBezTo>
                    <a:cubicBezTo>
                      <a:pt x="42" y="21"/>
                      <a:pt x="44" y="23"/>
                      <a:pt x="44" y="22"/>
                    </a:cubicBezTo>
                    <a:cubicBezTo>
                      <a:pt x="44" y="20"/>
                      <a:pt x="44" y="20"/>
                      <a:pt x="45" y="20"/>
                    </a:cubicBezTo>
                    <a:cubicBezTo>
                      <a:pt x="45" y="21"/>
                      <a:pt x="45" y="21"/>
                      <a:pt x="45" y="22"/>
                    </a:cubicBezTo>
                    <a:cubicBezTo>
                      <a:pt x="45" y="22"/>
                      <a:pt x="46" y="22"/>
                      <a:pt x="46" y="22"/>
                    </a:cubicBezTo>
                    <a:cubicBezTo>
                      <a:pt x="46" y="23"/>
                      <a:pt x="47" y="23"/>
                      <a:pt x="48" y="23"/>
                    </a:cubicBezTo>
                    <a:cubicBezTo>
                      <a:pt x="49" y="23"/>
                      <a:pt x="49" y="22"/>
                      <a:pt x="50" y="22"/>
                    </a:cubicBezTo>
                    <a:cubicBezTo>
                      <a:pt x="51" y="23"/>
                      <a:pt x="52" y="20"/>
                      <a:pt x="53" y="20"/>
                    </a:cubicBezTo>
                    <a:cubicBezTo>
                      <a:pt x="53" y="19"/>
                      <a:pt x="51" y="18"/>
                      <a:pt x="53" y="18"/>
                    </a:cubicBezTo>
                    <a:cubicBezTo>
                      <a:pt x="53" y="18"/>
                      <a:pt x="54" y="18"/>
                      <a:pt x="54" y="19"/>
                    </a:cubicBezTo>
                    <a:cubicBezTo>
                      <a:pt x="54" y="19"/>
                      <a:pt x="54" y="19"/>
                      <a:pt x="53" y="19"/>
                    </a:cubicBezTo>
                    <a:cubicBezTo>
                      <a:pt x="54" y="20"/>
                      <a:pt x="55" y="19"/>
                      <a:pt x="54" y="19"/>
                    </a:cubicBezTo>
                    <a:cubicBezTo>
                      <a:pt x="55" y="19"/>
                      <a:pt x="57" y="20"/>
                      <a:pt x="58" y="20"/>
                    </a:cubicBezTo>
                    <a:cubicBezTo>
                      <a:pt x="58" y="20"/>
                      <a:pt x="59" y="19"/>
                      <a:pt x="59" y="19"/>
                    </a:cubicBezTo>
                    <a:cubicBezTo>
                      <a:pt x="59" y="19"/>
                      <a:pt x="59" y="20"/>
                      <a:pt x="59" y="20"/>
                    </a:cubicBezTo>
                    <a:cubicBezTo>
                      <a:pt x="60" y="20"/>
                      <a:pt x="60" y="20"/>
                      <a:pt x="62" y="20"/>
                    </a:cubicBezTo>
                    <a:cubicBezTo>
                      <a:pt x="61" y="19"/>
                      <a:pt x="62" y="19"/>
                      <a:pt x="62" y="19"/>
                    </a:cubicBezTo>
                    <a:cubicBezTo>
                      <a:pt x="63" y="19"/>
                      <a:pt x="63" y="19"/>
                      <a:pt x="64" y="19"/>
                    </a:cubicBezTo>
                    <a:cubicBezTo>
                      <a:pt x="64" y="19"/>
                      <a:pt x="64" y="19"/>
                      <a:pt x="64" y="18"/>
                    </a:cubicBezTo>
                    <a:cubicBezTo>
                      <a:pt x="64" y="18"/>
                      <a:pt x="64" y="18"/>
                      <a:pt x="64" y="18"/>
                    </a:cubicBezTo>
                    <a:cubicBezTo>
                      <a:pt x="65" y="18"/>
                      <a:pt x="65" y="18"/>
                      <a:pt x="66" y="18"/>
                    </a:cubicBezTo>
                    <a:cubicBezTo>
                      <a:pt x="66" y="18"/>
                      <a:pt x="66" y="17"/>
                      <a:pt x="67" y="17"/>
                    </a:cubicBezTo>
                    <a:cubicBezTo>
                      <a:pt x="68" y="18"/>
                      <a:pt x="68" y="20"/>
                      <a:pt x="69" y="21"/>
                    </a:cubicBezTo>
                    <a:cubicBezTo>
                      <a:pt x="69" y="21"/>
                      <a:pt x="70" y="22"/>
                      <a:pt x="70" y="22"/>
                    </a:cubicBezTo>
                    <a:cubicBezTo>
                      <a:pt x="69" y="20"/>
                      <a:pt x="71" y="20"/>
                      <a:pt x="72" y="20"/>
                    </a:cubicBezTo>
                    <a:cubicBezTo>
                      <a:pt x="71" y="20"/>
                      <a:pt x="71" y="20"/>
                      <a:pt x="71" y="20"/>
                    </a:cubicBezTo>
                    <a:cubicBezTo>
                      <a:pt x="72" y="20"/>
                      <a:pt x="72" y="20"/>
                      <a:pt x="72" y="20"/>
                    </a:cubicBezTo>
                    <a:cubicBezTo>
                      <a:pt x="72" y="20"/>
                      <a:pt x="73" y="20"/>
                      <a:pt x="73" y="21"/>
                    </a:cubicBezTo>
                    <a:cubicBezTo>
                      <a:pt x="73" y="21"/>
                      <a:pt x="73" y="20"/>
                      <a:pt x="73" y="20"/>
                    </a:cubicBezTo>
                    <a:cubicBezTo>
                      <a:pt x="75" y="20"/>
                      <a:pt x="77" y="18"/>
                      <a:pt x="77" y="19"/>
                    </a:cubicBezTo>
                    <a:cubicBezTo>
                      <a:pt x="79" y="17"/>
                      <a:pt x="75" y="17"/>
                      <a:pt x="75" y="18"/>
                    </a:cubicBezTo>
                    <a:cubicBezTo>
                      <a:pt x="75" y="18"/>
                      <a:pt x="75" y="19"/>
                      <a:pt x="75" y="19"/>
                    </a:cubicBezTo>
                    <a:cubicBezTo>
                      <a:pt x="74" y="19"/>
                      <a:pt x="74" y="19"/>
                      <a:pt x="74" y="18"/>
                    </a:cubicBezTo>
                    <a:cubicBezTo>
                      <a:pt x="73" y="18"/>
                      <a:pt x="72" y="19"/>
                      <a:pt x="72" y="19"/>
                    </a:cubicBezTo>
                    <a:cubicBezTo>
                      <a:pt x="72" y="19"/>
                      <a:pt x="71" y="18"/>
                      <a:pt x="71" y="18"/>
                    </a:cubicBezTo>
                    <a:cubicBezTo>
                      <a:pt x="73" y="18"/>
                      <a:pt x="73" y="16"/>
                      <a:pt x="74" y="15"/>
                    </a:cubicBezTo>
                    <a:cubicBezTo>
                      <a:pt x="74" y="16"/>
                      <a:pt x="74" y="16"/>
                      <a:pt x="74" y="16"/>
                    </a:cubicBezTo>
                    <a:cubicBezTo>
                      <a:pt x="74" y="16"/>
                      <a:pt x="74" y="16"/>
                      <a:pt x="74" y="16"/>
                    </a:cubicBezTo>
                    <a:cubicBezTo>
                      <a:pt x="75" y="16"/>
                      <a:pt x="75" y="16"/>
                      <a:pt x="75" y="16"/>
                    </a:cubicBezTo>
                    <a:cubicBezTo>
                      <a:pt x="75" y="16"/>
                      <a:pt x="75" y="16"/>
                      <a:pt x="75" y="17"/>
                    </a:cubicBezTo>
                    <a:cubicBezTo>
                      <a:pt x="77" y="17"/>
                      <a:pt x="79" y="18"/>
                      <a:pt x="80" y="16"/>
                    </a:cubicBezTo>
                    <a:cubicBezTo>
                      <a:pt x="79" y="18"/>
                      <a:pt x="81" y="17"/>
                      <a:pt x="81" y="19"/>
                    </a:cubicBezTo>
                    <a:cubicBezTo>
                      <a:pt x="81" y="19"/>
                      <a:pt x="81" y="19"/>
                      <a:pt x="81" y="19"/>
                    </a:cubicBezTo>
                    <a:cubicBezTo>
                      <a:pt x="81" y="19"/>
                      <a:pt x="81" y="19"/>
                      <a:pt x="81" y="20"/>
                    </a:cubicBezTo>
                    <a:cubicBezTo>
                      <a:pt x="81" y="20"/>
                      <a:pt x="82" y="20"/>
                      <a:pt x="82" y="20"/>
                    </a:cubicBezTo>
                    <a:cubicBezTo>
                      <a:pt x="82" y="19"/>
                      <a:pt x="82" y="19"/>
                      <a:pt x="82" y="19"/>
                    </a:cubicBezTo>
                    <a:cubicBezTo>
                      <a:pt x="83" y="19"/>
                      <a:pt x="84" y="20"/>
                      <a:pt x="85" y="20"/>
                    </a:cubicBezTo>
                    <a:cubicBezTo>
                      <a:pt x="85" y="20"/>
                      <a:pt x="85" y="20"/>
                      <a:pt x="85" y="21"/>
                    </a:cubicBezTo>
                    <a:cubicBezTo>
                      <a:pt x="86" y="21"/>
                      <a:pt x="86" y="21"/>
                      <a:pt x="87" y="21"/>
                    </a:cubicBezTo>
                    <a:cubicBezTo>
                      <a:pt x="87" y="20"/>
                      <a:pt x="87" y="20"/>
                      <a:pt x="87" y="20"/>
                    </a:cubicBezTo>
                    <a:cubicBezTo>
                      <a:pt x="87" y="20"/>
                      <a:pt x="87" y="20"/>
                      <a:pt x="87" y="20"/>
                    </a:cubicBezTo>
                    <a:cubicBezTo>
                      <a:pt x="87" y="18"/>
                      <a:pt x="88" y="19"/>
                      <a:pt x="89" y="18"/>
                    </a:cubicBezTo>
                    <a:cubicBezTo>
                      <a:pt x="89" y="19"/>
                      <a:pt x="89" y="20"/>
                      <a:pt x="89" y="20"/>
                    </a:cubicBezTo>
                    <a:cubicBezTo>
                      <a:pt x="90" y="20"/>
                      <a:pt x="90" y="22"/>
                      <a:pt x="91" y="22"/>
                    </a:cubicBezTo>
                    <a:cubicBezTo>
                      <a:pt x="91" y="21"/>
                      <a:pt x="92" y="21"/>
                      <a:pt x="92" y="21"/>
                    </a:cubicBezTo>
                    <a:cubicBezTo>
                      <a:pt x="93" y="20"/>
                      <a:pt x="92" y="20"/>
                      <a:pt x="92" y="20"/>
                    </a:cubicBezTo>
                    <a:cubicBezTo>
                      <a:pt x="92" y="20"/>
                      <a:pt x="92" y="20"/>
                      <a:pt x="93" y="19"/>
                    </a:cubicBezTo>
                    <a:cubicBezTo>
                      <a:pt x="93" y="20"/>
                      <a:pt x="93" y="20"/>
                      <a:pt x="93" y="20"/>
                    </a:cubicBezTo>
                    <a:cubicBezTo>
                      <a:pt x="94" y="20"/>
                      <a:pt x="95" y="20"/>
                      <a:pt x="95" y="21"/>
                    </a:cubicBezTo>
                    <a:cubicBezTo>
                      <a:pt x="95" y="20"/>
                      <a:pt x="97" y="20"/>
                      <a:pt x="96" y="19"/>
                    </a:cubicBezTo>
                    <a:cubicBezTo>
                      <a:pt x="96" y="19"/>
                      <a:pt x="95" y="20"/>
                      <a:pt x="95" y="20"/>
                    </a:cubicBezTo>
                    <a:cubicBezTo>
                      <a:pt x="95" y="20"/>
                      <a:pt x="94" y="19"/>
                      <a:pt x="94" y="19"/>
                    </a:cubicBezTo>
                    <a:cubicBezTo>
                      <a:pt x="94" y="19"/>
                      <a:pt x="94" y="18"/>
                      <a:pt x="94" y="18"/>
                    </a:cubicBezTo>
                    <a:cubicBezTo>
                      <a:pt x="94" y="18"/>
                      <a:pt x="94" y="18"/>
                      <a:pt x="94" y="18"/>
                    </a:cubicBezTo>
                    <a:cubicBezTo>
                      <a:pt x="94" y="18"/>
                      <a:pt x="94" y="18"/>
                      <a:pt x="94" y="18"/>
                    </a:cubicBezTo>
                    <a:cubicBezTo>
                      <a:pt x="94" y="18"/>
                      <a:pt x="93" y="18"/>
                      <a:pt x="93" y="17"/>
                    </a:cubicBezTo>
                    <a:cubicBezTo>
                      <a:pt x="94" y="17"/>
                      <a:pt x="92" y="16"/>
                      <a:pt x="92" y="16"/>
                    </a:cubicBezTo>
                    <a:cubicBezTo>
                      <a:pt x="93" y="16"/>
                      <a:pt x="93" y="15"/>
                      <a:pt x="94" y="15"/>
                    </a:cubicBezTo>
                    <a:cubicBezTo>
                      <a:pt x="93" y="16"/>
                      <a:pt x="94" y="16"/>
                      <a:pt x="94" y="18"/>
                    </a:cubicBezTo>
                    <a:cubicBezTo>
                      <a:pt x="95" y="18"/>
                      <a:pt x="96" y="17"/>
                      <a:pt x="96" y="15"/>
                    </a:cubicBezTo>
                    <a:cubicBezTo>
                      <a:pt x="95" y="15"/>
                      <a:pt x="94" y="15"/>
                      <a:pt x="94" y="14"/>
                    </a:cubicBezTo>
                    <a:cubicBezTo>
                      <a:pt x="92" y="15"/>
                      <a:pt x="91" y="14"/>
                      <a:pt x="90" y="14"/>
                    </a:cubicBezTo>
                    <a:cubicBezTo>
                      <a:pt x="90" y="13"/>
                      <a:pt x="91" y="13"/>
                      <a:pt x="91" y="12"/>
                    </a:cubicBezTo>
                    <a:cubicBezTo>
                      <a:pt x="92" y="13"/>
                      <a:pt x="93" y="13"/>
                      <a:pt x="93" y="14"/>
                    </a:cubicBezTo>
                    <a:cubicBezTo>
                      <a:pt x="94" y="14"/>
                      <a:pt x="95" y="14"/>
                      <a:pt x="96" y="13"/>
                    </a:cubicBezTo>
                    <a:cubicBezTo>
                      <a:pt x="96" y="13"/>
                      <a:pt x="96" y="13"/>
                      <a:pt x="96" y="13"/>
                    </a:cubicBezTo>
                    <a:cubicBezTo>
                      <a:pt x="96" y="14"/>
                      <a:pt x="96" y="14"/>
                      <a:pt x="96" y="15"/>
                    </a:cubicBezTo>
                    <a:cubicBezTo>
                      <a:pt x="96" y="15"/>
                      <a:pt x="96" y="15"/>
                      <a:pt x="95" y="15"/>
                    </a:cubicBezTo>
                    <a:cubicBezTo>
                      <a:pt x="96" y="16"/>
                      <a:pt x="97" y="15"/>
                      <a:pt x="98" y="15"/>
                    </a:cubicBezTo>
                    <a:cubicBezTo>
                      <a:pt x="98" y="15"/>
                      <a:pt x="98" y="15"/>
                      <a:pt x="98" y="15"/>
                    </a:cubicBezTo>
                    <a:cubicBezTo>
                      <a:pt x="97" y="16"/>
                      <a:pt x="96" y="16"/>
                      <a:pt x="96" y="17"/>
                    </a:cubicBezTo>
                    <a:cubicBezTo>
                      <a:pt x="96" y="17"/>
                      <a:pt x="96" y="18"/>
                      <a:pt x="95" y="18"/>
                    </a:cubicBezTo>
                    <a:cubicBezTo>
                      <a:pt x="95" y="18"/>
                      <a:pt x="96" y="18"/>
                      <a:pt x="96" y="18"/>
                    </a:cubicBezTo>
                    <a:cubicBezTo>
                      <a:pt x="96" y="18"/>
                      <a:pt x="97" y="19"/>
                      <a:pt x="98" y="19"/>
                    </a:cubicBezTo>
                    <a:cubicBezTo>
                      <a:pt x="98" y="19"/>
                      <a:pt x="98" y="19"/>
                      <a:pt x="99" y="19"/>
                    </a:cubicBezTo>
                    <a:cubicBezTo>
                      <a:pt x="99" y="19"/>
                      <a:pt x="99" y="20"/>
                      <a:pt x="99" y="20"/>
                    </a:cubicBezTo>
                    <a:cubicBezTo>
                      <a:pt x="98" y="20"/>
                      <a:pt x="96" y="20"/>
                      <a:pt x="97" y="22"/>
                    </a:cubicBezTo>
                    <a:cubicBezTo>
                      <a:pt x="97" y="22"/>
                      <a:pt x="98" y="21"/>
                      <a:pt x="98" y="21"/>
                    </a:cubicBezTo>
                    <a:cubicBezTo>
                      <a:pt x="98" y="20"/>
                      <a:pt x="98" y="21"/>
                      <a:pt x="98" y="22"/>
                    </a:cubicBezTo>
                    <a:cubicBezTo>
                      <a:pt x="99" y="22"/>
                      <a:pt x="98" y="21"/>
                      <a:pt x="99" y="21"/>
                    </a:cubicBezTo>
                    <a:cubicBezTo>
                      <a:pt x="99" y="21"/>
                      <a:pt x="100" y="20"/>
                      <a:pt x="100" y="20"/>
                    </a:cubicBezTo>
                    <a:cubicBezTo>
                      <a:pt x="100" y="20"/>
                      <a:pt x="101" y="20"/>
                      <a:pt x="101" y="20"/>
                    </a:cubicBezTo>
                    <a:cubicBezTo>
                      <a:pt x="101" y="19"/>
                      <a:pt x="101" y="19"/>
                      <a:pt x="102" y="19"/>
                    </a:cubicBezTo>
                    <a:cubicBezTo>
                      <a:pt x="103" y="18"/>
                      <a:pt x="103" y="19"/>
                      <a:pt x="104" y="19"/>
                    </a:cubicBezTo>
                    <a:cubicBezTo>
                      <a:pt x="104" y="19"/>
                      <a:pt x="103" y="19"/>
                      <a:pt x="103" y="19"/>
                    </a:cubicBezTo>
                    <a:cubicBezTo>
                      <a:pt x="103" y="20"/>
                      <a:pt x="103" y="21"/>
                      <a:pt x="103" y="22"/>
                    </a:cubicBezTo>
                    <a:cubicBezTo>
                      <a:pt x="104" y="23"/>
                      <a:pt x="104" y="22"/>
                      <a:pt x="104" y="22"/>
                    </a:cubicBezTo>
                    <a:cubicBezTo>
                      <a:pt x="105" y="22"/>
                      <a:pt x="106" y="23"/>
                      <a:pt x="106" y="22"/>
                    </a:cubicBezTo>
                    <a:cubicBezTo>
                      <a:pt x="108" y="21"/>
                      <a:pt x="109" y="23"/>
                      <a:pt x="108" y="21"/>
                    </a:cubicBezTo>
                    <a:cubicBezTo>
                      <a:pt x="109" y="21"/>
                      <a:pt x="109" y="22"/>
                      <a:pt x="110" y="22"/>
                    </a:cubicBezTo>
                    <a:cubicBezTo>
                      <a:pt x="110" y="21"/>
                      <a:pt x="109" y="20"/>
                      <a:pt x="109" y="20"/>
                    </a:cubicBezTo>
                    <a:cubicBezTo>
                      <a:pt x="109" y="20"/>
                      <a:pt x="109" y="20"/>
                      <a:pt x="109" y="20"/>
                    </a:cubicBezTo>
                    <a:cubicBezTo>
                      <a:pt x="109" y="20"/>
                      <a:pt x="109" y="20"/>
                      <a:pt x="109" y="20"/>
                    </a:cubicBezTo>
                    <a:cubicBezTo>
                      <a:pt x="110" y="20"/>
                      <a:pt x="110" y="20"/>
                      <a:pt x="110" y="19"/>
                    </a:cubicBezTo>
                    <a:cubicBezTo>
                      <a:pt x="110" y="19"/>
                      <a:pt x="110" y="19"/>
                      <a:pt x="110" y="19"/>
                    </a:cubicBezTo>
                    <a:cubicBezTo>
                      <a:pt x="111" y="20"/>
                      <a:pt x="111" y="20"/>
                      <a:pt x="111" y="20"/>
                    </a:cubicBezTo>
                    <a:cubicBezTo>
                      <a:pt x="111" y="20"/>
                      <a:pt x="112" y="20"/>
                      <a:pt x="112" y="20"/>
                    </a:cubicBezTo>
                    <a:cubicBezTo>
                      <a:pt x="113" y="20"/>
                      <a:pt x="113" y="21"/>
                      <a:pt x="113" y="21"/>
                    </a:cubicBezTo>
                    <a:cubicBezTo>
                      <a:pt x="114" y="21"/>
                      <a:pt x="114" y="22"/>
                      <a:pt x="115" y="22"/>
                    </a:cubicBezTo>
                    <a:cubicBezTo>
                      <a:pt x="116" y="21"/>
                      <a:pt x="115" y="21"/>
                      <a:pt x="115" y="20"/>
                    </a:cubicBezTo>
                    <a:cubicBezTo>
                      <a:pt x="116" y="20"/>
                      <a:pt x="117" y="20"/>
                      <a:pt x="117" y="20"/>
                    </a:cubicBezTo>
                    <a:cubicBezTo>
                      <a:pt x="117" y="21"/>
                      <a:pt x="117" y="22"/>
                      <a:pt x="118" y="22"/>
                    </a:cubicBezTo>
                    <a:cubicBezTo>
                      <a:pt x="119" y="22"/>
                      <a:pt x="121" y="22"/>
                      <a:pt x="121" y="21"/>
                    </a:cubicBezTo>
                    <a:cubicBezTo>
                      <a:pt x="123" y="21"/>
                      <a:pt x="121" y="22"/>
                      <a:pt x="122" y="22"/>
                    </a:cubicBezTo>
                    <a:cubicBezTo>
                      <a:pt x="123" y="23"/>
                      <a:pt x="123" y="22"/>
                      <a:pt x="123" y="22"/>
                    </a:cubicBezTo>
                    <a:cubicBezTo>
                      <a:pt x="124" y="21"/>
                      <a:pt x="125" y="22"/>
                      <a:pt x="125" y="21"/>
                    </a:cubicBezTo>
                    <a:cubicBezTo>
                      <a:pt x="125" y="21"/>
                      <a:pt x="125" y="22"/>
                      <a:pt x="126" y="22"/>
                    </a:cubicBezTo>
                    <a:cubicBezTo>
                      <a:pt x="127" y="21"/>
                      <a:pt x="126" y="19"/>
                      <a:pt x="124" y="20"/>
                    </a:cubicBezTo>
                    <a:cubicBezTo>
                      <a:pt x="124" y="20"/>
                      <a:pt x="124" y="20"/>
                      <a:pt x="124" y="20"/>
                    </a:cubicBezTo>
                    <a:cubicBezTo>
                      <a:pt x="125" y="20"/>
                      <a:pt x="125" y="19"/>
                      <a:pt x="125" y="19"/>
                    </a:cubicBezTo>
                    <a:cubicBezTo>
                      <a:pt x="125" y="19"/>
                      <a:pt x="125" y="19"/>
                      <a:pt x="125" y="19"/>
                    </a:cubicBezTo>
                    <a:cubicBezTo>
                      <a:pt x="125" y="19"/>
                      <a:pt x="125" y="19"/>
                      <a:pt x="126" y="19"/>
                    </a:cubicBezTo>
                    <a:cubicBezTo>
                      <a:pt x="126" y="19"/>
                      <a:pt x="126" y="19"/>
                      <a:pt x="126" y="20"/>
                    </a:cubicBezTo>
                    <a:cubicBezTo>
                      <a:pt x="126" y="20"/>
                      <a:pt x="126" y="19"/>
                      <a:pt x="127" y="19"/>
                    </a:cubicBezTo>
                    <a:cubicBezTo>
                      <a:pt x="127" y="19"/>
                      <a:pt x="127" y="19"/>
                      <a:pt x="127" y="19"/>
                    </a:cubicBezTo>
                    <a:cubicBezTo>
                      <a:pt x="126" y="20"/>
                      <a:pt x="127" y="20"/>
                      <a:pt x="128" y="20"/>
                    </a:cubicBezTo>
                    <a:cubicBezTo>
                      <a:pt x="128" y="20"/>
                      <a:pt x="128" y="20"/>
                      <a:pt x="128" y="21"/>
                    </a:cubicBezTo>
                    <a:cubicBezTo>
                      <a:pt x="128" y="20"/>
                      <a:pt x="129" y="21"/>
                      <a:pt x="129" y="22"/>
                    </a:cubicBezTo>
                    <a:cubicBezTo>
                      <a:pt x="130" y="22"/>
                      <a:pt x="131" y="21"/>
                      <a:pt x="132" y="20"/>
                    </a:cubicBezTo>
                    <a:cubicBezTo>
                      <a:pt x="132" y="21"/>
                      <a:pt x="132" y="21"/>
                      <a:pt x="132" y="21"/>
                    </a:cubicBezTo>
                    <a:cubicBezTo>
                      <a:pt x="132" y="21"/>
                      <a:pt x="132" y="21"/>
                      <a:pt x="132" y="20"/>
                    </a:cubicBezTo>
                    <a:cubicBezTo>
                      <a:pt x="133" y="20"/>
                      <a:pt x="133" y="20"/>
                      <a:pt x="133" y="21"/>
                    </a:cubicBezTo>
                    <a:cubicBezTo>
                      <a:pt x="134" y="21"/>
                      <a:pt x="134" y="21"/>
                      <a:pt x="134" y="22"/>
                    </a:cubicBezTo>
                    <a:cubicBezTo>
                      <a:pt x="137" y="22"/>
                      <a:pt x="137" y="20"/>
                      <a:pt x="139" y="20"/>
                    </a:cubicBezTo>
                    <a:cubicBezTo>
                      <a:pt x="139" y="18"/>
                      <a:pt x="138" y="18"/>
                      <a:pt x="137" y="17"/>
                    </a:cubicBezTo>
                    <a:cubicBezTo>
                      <a:pt x="137" y="17"/>
                      <a:pt x="137" y="17"/>
                      <a:pt x="137" y="17"/>
                    </a:cubicBezTo>
                    <a:cubicBezTo>
                      <a:pt x="138" y="17"/>
                      <a:pt x="138" y="17"/>
                      <a:pt x="138" y="17"/>
                    </a:cubicBezTo>
                    <a:cubicBezTo>
                      <a:pt x="139" y="17"/>
                      <a:pt x="139" y="17"/>
                      <a:pt x="139" y="17"/>
                    </a:cubicBezTo>
                    <a:cubicBezTo>
                      <a:pt x="139" y="17"/>
                      <a:pt x="139" y="16"/>
                      <a:pt x="139" y="16"/>
                    </a:cubicBezTo>
                    <a:cubicBezTo>
                      <a:pt x="139" y="16"/>
                      <a:pt x="139" y="16"/>
                      <a:pt x="139" y="16"/>
                    </a:cubicBezTo>
                    <a:cubicBezTo>
                      <a:pt x="139" y="16"/>
                      <a:pt x="140" y="16"/>
                      <a:pt x="140" y="16"/>
                    </a:cubicBezTo>
                    <a:cubicBezTo>
                      <a:pt x="139" y="16"/>
                      <a:pt x="139" y="15"/>
                      <a:pt x="139" y="15"/>
                    </a:cubicBezTo>
                    <a:cubicBezTo>
                      <a:pt x="139" y="15"/>
                      <a:pt x="139" y="15"/>
                      <a:pt x="139" y="15"/>
                    </a:cubicBezTo>
                    <a:cubicBezTo>
                      <a:pt x="139" y="15"/>
                      <a:pt x="138" y="15"/>
                      <a:pt x="138" y="15"/>
                    </a:cubicBezTo>
                    <a:cubicBezTo>
                      <a:pt x="137" y="14"/>
                      <a:pt x="137" y="13"/>
                      <a:pt x="135" y="13"/>
                    </a:cubicBezTo>
                    <a:cubicBezTo>
                      <a:pt x="135" y="14"/>
                      <a:pt x="135" y="14"/>
                      <a:pt x="135" y="15"/>
                    </a:cubicBezTo>
                    <a:cubicBezTo>
                      <a:pt x="135" y="16"/>
                      <a:pt x="133" y="15"/>
                      <a:pt x="133" y="17"/>
                    </a:cubicBezTo>
                    <a:cubicBezTo>
                      <a:pt x="132" y="16"/>
                      <a:pt x="131" y="16"/>
                      <a:pt x="130" y="16"/>
                    </a:cubicBezTo>
                    <a:cubicBezTo>
                      <a:pt x="130" y="16"/>
                      <a:pt x="130" y="16"/>
                      <a:pt x="130" y="16"/>
                    </a:cubicBezTo>
                    <a:cubicBezTo>
                      <a:pt x="130" y="16"/>
                      <a:pt x="131" y="16"/>
                      <a:pt x="131" y="15"/>
                    </a:cubicBezTo>
                    <a:cubicBezTo>
                      <a:pt x="130" y="14"/>
                      <a:pt x="129" y="15"/>
                      <a:pt x="129" y="16"/>
                    </a:cubicBezTo>
                    <a:cubicBezTo>
                      <a:pt x="129" y="16"/>
                      <a:pt x="129" y="16"/>
                      <a:pt x="129" y="16"/>
                    </a:cubicBezTo>
                    <a:cubicBezTo>
                      <a:pt x="128" y="16"/>
                      <a:pt x="128" y="16"/>
                      <a:pt x="128" y="16"/>
                    </a:cubicBezTo>
                    <a:cubicBezTo>
                      <a:pt x="128" y="16"/>
                      <a:pt x="128" y="16"/>
                      <a:pt x="128" y="15"/>
                    </a:cubicBezTo>
                    <a:cubicBezTo>
                      <a:pt x="128" y="15"/>
                      <a:pt x="129" y="15"/>
                      <a:pt x="129" y="15"/>
                    </a:cubicBezTo>
                    <a:cubicBezTo>
                      <a:pt x="128" y="15"/>
                      <a:pt x="128" y="15"/>
                      <a:pt x="128" y="15"/>
                    </a:cubicBezTo>
                    <a:cubicBezTo>
                      <a:pt x="128" y="15"/>
                      <a:pt x="128" y="16"/>
                      <a:pt x="128" y="16"/>
                    </a:cubicBezTo>
                    <a:cubicBezTo>
                      <a:pt x="127" y="16"/>
                      <a:pt x="127" y="16"/>
                      <a:pt x="127" y="17"/>
                    </a:cubicBezTo>
                    <a:cubicBezTo>
                      <a:pt x="127" y="17"/>
                      <a:pt x="127" y="17"/>
                      <a:pt x="127" y="17"/>
                    </a:cubicBezTo>
                    <a:cubicBezTo>
                      <a:pt x="127" y="17"/>
                      <a:pt x="127" y="16"/>
                      <a:pt x="127" y="16"/>
                    </a:cubicBezTo>
                    <a:cubicBezTo>
                      <a:pt x="127" y="15"/>
                      <a:pt x="127" y="15"/>
                      <a:pt x="127" y="14"/>
                    </a:cubicBezTo>
                    <a:cubicBezTo>
                      <a:pt x="126" y="14"/>
                      <a:pt x="126" y="14"/>
                      <a:pt x="126" y="14"/>
                    </a:cubicBezTo>
                    <a:cubicBezTo>
                      <a:pt x="126" y="14"/>
                      <a:pt x="126" y="15"/>
                      <a:pt x="126" y="15"/>
                    </a:cubicBezTo>
                    <a:cubicBezTo>
                      <a:pt x="126" y="15"/>
                      <a:pt x="126" y="15"/>
                      <a:pt x="126" y="15"/>
                    </a:cubicBezTo>
                    <a:cubicBezTo>
                      <a:pt x="126" y="15"/>
                      <a:pt x="126" y="15"/>
                      <a:pt x="126" y="15"/>
                    </a:cubicBezTo>
                    <a:cubicBezTo>
                      <a:pt x="126" y="15"/>
                      <a:pt x="126" y="15"/>
                      <a:pt x="126" y="15"/>
                    </a:cubicBezTo>
                    <a:cubicBezTo>
                      <a:pt x="126" y="15"/>
                      <a:pt x="126" y="15"/>
                      <a:pt x="125" y="15"/>
                    </a:cubicBezTo>
                    <a:cubicBezTo>
                      <a:pt x="125" y="14"/>
                      <a:pt x="125" y="13"/>
                      <a:pt x="125" y="13"/>
                    </a:cubicBezTo>
                    <a:cubicBezTo>
                      <a:pt x="126" y="13"/>
                      <a:pt x="126" y="14"/>
                      <a:pt x="127" y="14"/>
                    </a:cubicBezTo>
                    <a:cubicBezTo>
                      <a:pt x="131" y="15"/>
                      <a:pt x="132" y="12"/>
                      <a:pt x="135" y="11"/>
                    </a:cubicBezTo>
                    <a:cubicBezTo>
                      <a:pt x="135" y="11"/>
                      <a:pt x="135" y="11"/>
                      <a:pt x="135" y="11"/>
                    </a:cubicBezTo>
                    <a:cubicBezTo>
                      <a:pt x="135" y="12"/>
                      <a:pt x="136" y="12"/>
                      <a:pt x="136" y="13"/>
                    </a:cubicBezTo>
                    <a:cubicBezTo>
                      <a:pt x="138" y="12"/>
                      <a:pt x="139" y="15"/>
                      <a:pt x="140" y="13"/>
                    </a:cubicBezTo>
                    <a:cubicBezTo>
                      <a:pt x="140" y="13"/>
                      <a:pt x="140" y="14"/>
                      <a:pt x="141" y="15"/>
                    </a:cubicBezTo>
                    <a:cubicBezTo>
                      <a:pt x="141" y="15"/>
                      <a:pt x="141" y="14"/>
                      <a:pt x="142" y="14"/>
                    </a:cubicBezTo>
                    <a:cubicBezTo>
                      <a:pt x="143" y="14"/>
                      <a:pt x="142" y="13"/>
                      <a:pt x="142" y="13"/>
                    </a:cubicBezTo>
                    <a:cubicBezTo>
                      <a:pt x="143" y="13"/>
                      <a:pt x="144" y="13"/>
                      <a:pt x="144" y="13"/>
                    </a:cubicBezTo>
                    <a:cubicBezTo>
                      <a:pt x="144" y="13"/>
                      <a:pt x="144" y="12"/>
                      <a:pt x="144" y="12"/>
                    </a:cubicBezTo>
                    <a:cubicBezTo>
                      <a:pt x="144" y="12"/>
                      <a:pt x="145" y="12"/>
                      <a:pt x="145" y="12"/>
                    </a:cubicBezTo>
                    <a:cubicBezTo>
                      <a:pt x="145" y="12"/>
                      <a:pt x="145" y="12"/>
                      <a:pt x="145" y="11"/>
                    </a:cubicBezTo>
                    <a:cubicBezTo>
                      <a:pt x="145" y="12"/>
                      <a:pt x="145" y="12"/>
                      <a:pt x="146" y="12"/>
                    </a:cubicBezTo>
                    <a:cubicBezTo>
                      <a:pt x="146" y="12"/>
                      <a:pt x="146" y="12"/>
                      <a:pt x="146" y="12"/>
                    </a:cubicBezTo>
                    <a:cubicBezTo>
                      <a:pt x="147" y="12"/>
                      <a:pt x="147" y="12"/>
                      <a:pt x="147" y="13"/>
                    </a:cubicBezTo>
                    <a:cubicBezTo>
                      <a:pt x="148" y="13"/>
                      <a:pt x="148" y="13"/>
                      <a:pt x="149" y="12"/>
                    </a:cubicBezTo>
                    <a:cubicBezTo>
                      <a:pt x="149" y="13"/>
                      <a:pt x="150" y="13"/>
                      <a:pt x="150" y="13"/>
                    </a:cubicBezTo>
                    <a:cubicBezTo>
                      <a:pt x="150" y="14"/>
                      <a:pt x="149" y="14"/>
                      <a:pt x="148" y="14"/>
                    </a:cubicBezTo>
                    <a:cubicBezTo>
                      <a:pt x="147" y="15"/>
                      <a:pt x="148" y="15"/>
                      <a:pt x="147" y="16"/>
                    </a:cubicBezTo>
                    <a:cubicBezTo>
                      <a:pt x="147" y="16"/>
                      <a:pt x="147" y="15"/>
                      <a:pt x="147" y="15"/>
                    </a:cubicBezTo>
                    <a:cubicBezTo>
                      <a:pt x="146" y="15"/>
                      <a:pt x="146" y="15"/>
                      <a:pt x="145" y="15"/>
                    </a:cubicBezTo>
                    <a:cubicBezTo>
                      <a:pt x="145" y="15"/>
                      <a:pt x="145" y="15"/>
                      <a:pt x="145" y="15"/>
                    </a:cubicBezTo>
                    <a:cubicBezTo>
                      <a:pt x="144" y="15"/>
                      <a:pt x="144" y="15"/>
                      <a:pt x="143" y="16"/>
                    </a:cubicBezTo>
                    <a:cubicBezTo>
                      <a:pt x="142" y="16"/>
                      <a:pt x="141" y="16"/>
                      <a:pt x="141" y="16"/>
                    </a:cubicBezTo>
                    <a:cubicBezTo>
                      <a:pt x="141" y="16"/>
                      <a:pt x="141" y="16"/>
                      <a:pt x="141" y="16"/>
                    </a:cubicBezTo>
                    <a:cubicBezTo>
                      <a:pt x="141" y="17"/>
                      <a:pt x="140" y="17"/>
                      <a:pt x="140" y="17"/>
                    </a:cubicBezTo>
                    <a:cubicBezTo>
                      <a:pt x="140" y="17"/>
                      <a:pt x="140" y="17"/>
                      <a:pt x="140" y="17"/>
                    </a:cubicBezTo>
                    <a:cubicBezTo>
                      <a:pt x="139" y="17"/>
                      <a:pt x="139" y="17"/>
                      <a:pt x="139" y="17"/>
                    </a:cubicBezTo>
                    <a:cubicBezTo>
                      <a:pt x="139" y="18"/>
                      <a:pt x="139" y="18"/>
                      <a:pt x="140" y="18"/>
                    </a:cubicBezTo>
                    <a:cubicBezTo>
                      <a:pt x="140" y="19"/>
                      <a:pt x="140" y="20"/>
                      <a:pt x="141" y="20"/>
                    </a:cubicBezTo>
                    <a:cubicBezTo>
                      <a:pt x="141" y="19"/>
                      <a:pt x="141" y="18"/>
                      <a:pt x="141" y="18"/>
                    </a:cubicBezTo>
                    <a:cubicBezTo>
                      <a:pt x="142" y="18"/>
                      <a:pt x="142" y="18"/>
                      <a:pt x="142" y="18"/>
                    </a:cubicBezTo>
                    <a:cubicBezTo>
                      <a:pt x="142" y="18"/>
                      <a:pt x="142" y="17"/>
                      <a:pt x="142" y="17"/>
                    </a:cubicBezTo>
                    <a:cubicBezTo>
                      <a:pt x="142" y="17"/>
                      <a:pt x="142" y="17"/>
                      <a:pt x="143" y="18"/>
                    </a:cubicBezTo>
                    <a:cubicBezTo>
                      <a:pt x="143" y="18"/>
                      <a:pt x="143" y="18"/>
                      <a:pt x="143" y="18"/>
                    </a:cubicBezTo>
                    <a:cubicBezTo>
                      <a:pt x="143" y="18"/>
                      <a:pt x="141" y="19"/>
                      <a:pt x="142" y="19"/>
                    </a:cubicBezTo>
                    <a:cubicBezTo>
                      <a:pt x="142" y="20"/>
                      <a:pt x="142" y="20"/>
                      <a:pt x="141" y="20"/>
                    </a:cubicBezTo>
                    <a:cubicBezTo>
                      <a:pt x="141" y="20"/>
                      <a:pt x="142" y="21"/>
                      <a:pt x="141" y="22"/>
                    </a:cubicBezTo>
                    <a:cubicBezTo>
                      <a:pt x="142" y="22"/>
                      <a:pt x="143" y="21"/>
                      <a:pt x="143" y="21"/>
                    </a:cubicBezTo>
                    <a:cubicBezTo>
                      <a:pt x="144" y="21"/>
                      <a:pt x="144" y="22"/>
                      <a:pt x="146" y="22"/>
                    </a:cubicBezTo>
                    <a:cubicBezTo>
                      <a:pt x="147" y="20"/>
                      <a:pt x="144" y="21"/>
                      <a:pt x="144" y="20"/>
                    </a:cubicBezTo>
                    <a:cubicBezTo>
                      <a:pt x="145" y="19"/>
                      <a:pt x="146" y="20"/>
                      <a:pt x="146" y="20"/>
                    </a:cubicBezTo>
                    <a:cubicBezTo>
                      <a:pt x="147" y="20"/>
                      <a:pt x="146" y="20"/>
                      <a:pt x="146" y="20"/>
                    </a:cubicBezTo>
                    <a:cubicBezTo>
                      <a:pt x="147" y="21"/>
                      <a:pt x="149" y="20"/>
                      <a:pt x="149" y="22"/>
                    </a:cubicBezTo>
                    <a:cubicBezTo>
                      <a:pt x="151" y="22"/>
                      <a:pt x="152" y="21"/>
                      <a:pt x="154" y="21"/>
                    </a:cubicBezTo>
                    <a:cubicBezTo>
                      <a:pt x="154" y="19"/>
                      <a:pt x="156" y="20"/>
                      <a:pt x="155" y="19"/>
                    </a:cubicBezTo>
                    <a:cubicBezTo>
                      <a:pt x="155" y="19"/>
                      <a:pt x="156" y="18"/>
                      <a:pt x="156" y="18"/>
                    </a:cubicBezTo>
                    <a:cubicBezTo>
                      <a:pt x="156" y="19"/>
                      <a:pt x="157" y="19"/>
                      <a:pt x="158" y="19"/>
                    </a:cubicBezTo>
                    <a:cubicBezTo>
                      <a:pt x="158" y="19"/>
                      <a:pt x="159" y="19"/>
                      <a:pt x="159" y="19"/>
                    </a:cubicBezTo>
                    <a:cubicBezTo>
                      <a:pt x="159" y="19"/>
                      <a:pt x="160" y="19"/>
                      <a:pt x="160" y="19"/>
                    </a:cubicBezTo>
                    <a:cubicBezTo>
                      <a:pt x="160" y="18"/>
                      <a:pt x="160" y="18"/>
                      <a:pt x="160" y="18"/>
                    </a:cubicBezTo>
                    <a:cubicBezTo>
                      <a:pt x="161" y="18"/>
                      <a:pt x="161" y="18"/>
                      <a:pt x="162" y="18"/>
                    </a:cubicBezTo>
                    <a:cubicBezTo>
                      <a:pt x="162" y="18"/>
                      <a:pt x="162" y="19"/>
                      <a:pt x="162" y="19"/>
                    </a:cubicBezTo>
                    <a:cubicBezTo>
                      <a:pt x="162" y="19"/>
                      <a:pt x="162" y="19"/>
                      <a:pt x="162" y="19"/>
                    </a:cubicBezTo>
                    <a:cubicBezTo>
                      <a:pt x="163" y="20"/>
                      <a:pt x="163" y="20"/>
                      <a:pt x="164" y="20"/>
                    </a:cubicBezTo>
                    <a:cubicBezTo>
                      <a:pt x="164" y="20"/>
                      <a:pt x="163" y="21"/>
                      <a:pt x="163" y="22"/>
                    </a:cubicBezTo>
                    <a:cubicBezTo>
                      <a:pt x="164" y="22"/>
                      <a:pt x="166" y="21"/>
                      <a:pt x="165" y="23"/>
                    </a:cubicBezTo>
                    <a:cubicBezTo>
                      <a:pt x="166" y="23"/>
                      <a:pt x="166" y="23"/>
                      <a:pt x="166" y="22"/>
                    </a:cubicBezTo>
                    <a:cubicBezTo>
                      <a:pt x="167" y="22"/>
                      <a:pt x="168" y="20"/>
                      <a:pt x="168" y="19"/>
                    </a:cubicBezTo>
                    <a:cubicBezTo>
                      <a:pt x="169" y="19"/>
                      <a:pt x="169" y="19"/>
                      <a:pt x="170" y="20"/>
                    </a:cubicBezTo>
                    <a:cubicBezTo>
                      <a:pt x="170" y="20"/>
                      <a:pt x="172" y="19"/>
                      <a:pt x="172" y="21"/>
                    </a:cubicBezTo>
                    <a:cubicBezTo>
                      <a:pt x="173" y="21"/>
                      <a:pt x="174" y="20"/>
                      <a:pt x="174" y="20"/>
                    </a:cubicBezTo>
                    <a:cubicBezTo>
                      <a:pt x="175" y="20"/>
                      <a:pt x="175" y="21"/>
                      <a:pt x="176" y="21"/>
                    </a:cubicBezTo>
                    <a:cubicBezTo>
                      <a:pt x="176" y="21"/>
                      <a:pt x="177" y="21"/>
                      <a:pt x="177" y="22"/>
                    </a:cubicBezTo>
                    <a:cubicBezTo>
                      <a:pt x="179" y="22"/>
                      <a:pt x="181" y="21"/>
                      <a:pt x="183" y="20"/>
                    </a:cubicBezTo>
                    <a:cubicBezTo>
                      <a:pt x="184" y="20"/>
                      <a:pt x="182" y="21"/>
                      <a:pt x="183" y="22"/>
                    </a:cubicBezTo>
                    <a:cubicBezTo>
                      <a:pt x="184" y="22"/>
                      <a:pt x="184" y="25"/>
                      <a:pt x="185" y="23"/>
                    </a:cubicBezTo>
                    <a:cubicBezTo>
                      <a:pt x="186" y="24"/>
                      <a:pt x="186" y="25"/>
                      <a:pt x="187" y="25"/>
                    </a:cubicBezTo>
                    <a:cubicBezTo>
                      <a:pt x="188" y="25"/>
                      <a:pt x="189" y="25"/>
                      <a:pt x="189" y="23"/>
                    </a:cubicBezTo>
                    <a:cubicBezTo>
                      <a:pt x="189" y="24"/>
                      <a:pt x="190" y="24"/>
                      <a:pt x="191" y="24"/>
                    </a:cubicBezTo>
                    <a:cubicBezTo>
                      <a:pt x="190" y="23"/>
                      <a:pt x="190" y="23"/>
                      <a:pt x="191" y="22"/>
                    </a:cubicBezTo>
                    <a:cubicBezTo>
                      <a:pt x="191" y="22"/>
                      <a:pt x="191" y="22"/>
                      <a:pt x="191" y="24"/>
                    </a:cubicBezTo>
                    <a:cubicBezTo>
                      <a:pt x="192" y="25"/>
                      <a:pt x="193" y="23"/>
                      <a:pt x="193" y="25"/>
                    </a:cubicBezTo>
                    <a:cubicBezTo>
                      <a:pt x="195" y="25"/>
                      <a:pt x="195" y="24"/>
                      <a:pt x="196" y="24"/>
                    </a:cubicBezTo>
                    <a:cubicBezTo>
                      <a:pt x="196" y="24"/>
                      <a:pt x="197" y="25"/>
                      <a:pt x="197" y="25"/>
                    </a:cubicBezTo>
                    <a:cubicBezTo>
                      <a:pt x="197" y="25"/>
                      <a:pt x="198" y="25"/>
                      <a:pt x="198" y="26"/>
                    </a:cubicBezTo>
                    <a:cubicBezTo>
                      <a:pt x="199" y="26"/>
                      <a:pt x="199" y="25"/>
                      <a:pt x="199" y="25"/>
                    </a:cubicBezTo>
                    <a:cubicBezTo>
                      <a:pt x="200" y="25"/>
                      <a:pt x="200" y="27"/>
                      <a:pt x="202" y="26"/>
                    </a:cubicBezTo>
                    <a:cubicBezTo>
                      <a:pt x="202" y="26"/>
                      <a:pt x="203" y="26"/>
                      <a:pt x="203" y="26"/>
                    </a:cubicBezTo>
                    <a:cubicBezTo>
                      <a:pt x="203" y="26"/>
                      <a:pt x="202" y="24"/>
                      <a:pt x="204" y="25"/>
                    </a:cubicBezTo>
                    <a:cubicBezTo>
                      <a:pt x="204" y="23"/>
                      <a:pt x="205" y="23"/>
                      <a:pt x="204" y="22"/>
                    </a:cubicBezTo>
                    <a:cubicBezTo>
                      <a:pt x="203" y="23"/>
                      <a:pt x="202" y="21"/>
                      <a:pt x="201" y="21"/>
                    </a:cubicBezTo>
                    <a:cubicBezTo>
                      <a:pt x="201" y="20"/>
                      <a:pt x="202" y="20"/>
                      <a:pt x="202" y="19"/>
                    </a:cubicBezTo>
                    <a:cubicBezTo>
                      <a:pt x="201" y="18"/>
                      <a:pt x="200" y="18"/>
                      <a:pt x="200" y="17"/>
                    </a:cubicBezTo>
                    <a:cubicBezTo>
                      <a:pt x="200" y="16"/>
                      <a:pt x="201" y="18"/>
                      <a:pt x="201" y="17"/>
                    </a:cubicBezTo>
                    <a:cubicBezTo>
                      <a:pt x="202" y="17"/>
                      <a:pt x="201" y="17"/>
                      <a:pt x="201" y="17"/>
                    </a:cubicBezTo>
                    <a:cubicBezTo>
                      <a:pt x="201" y="18"/>
                      <a:pt x="202" y="18"/>
                      <a:pt x="202" y="18"/>
                    </a:cubicBezTo>
                    <a:cubicBezTo>
                      <a:pt x="203" y="18"/>
                      <a:pt x="203" y="18"/>
                      <a:pt x="203" y="18"/>
                    </a:cubicBezTo>
                    <a:cubicBezTo>
                      <a:pt x="204" y="18"/>
                      <a:pt x="203" y="18"/>
                      <a:pt x="204" y="20"/>
                    </a:cubicBezTo>
                    <a:cubicBezTo>
                      <a:pt x="205" y="20"/>
                      <a:pt x="206" y="20"/>
                      <a:pt x="206" y="19"/>
                    </a:cubicBezTo>
                    <a:cubicBezTo>
                      <a:pt x="208" y="19"/>
                      <a:pt x="208" y="21"/>
                      <a:pt x="209" y="22"/>
                    </a:cubicBezTo>
                    <a:cubicBezTo>
                      <a:pt x="211" y="21"/>
                      <a:pt x="211" y="20"/>
                      <a:pt x="212" y="19"/>
                    </a:cubicBezTo>
                    <a:cubicBezTo>
                      <a:pt x="213" y="19"/>
                      <a:pt x="213" y="20"/>
                      <a:pt x="214" y="20"/>
                    </a:cubicBezTo>
                    <a:cubicBezTo>
                      <a:pt x="215" y="20"/>
                      <a:pt x="215" y="19"/>
                      <a:pt x="216" y="20"/>
                    </a:cubicBezTo>
                    <a:cubicBezTo>
                      <a:pt x="216" y="20"/>
                      <a:pt x="219" y="21"/>
                      <a:pt x="219" y="19"/>
                    </a:cubicBezTo>
                    <a:cubicBezTo>
                      <a:pt x="219" y="19"/>
                      <a:pt x="219" y="20"/>
                      <a:pt x="219" y="20"/>
                    </a:cubicBezTo>
                    <a:cubicBezTo>
                      <a:pt x="220" y="20"/>
                      <a:pt x="221" y="21"/>
                      <a:pt x="221" y="22"/>
                    </a:cubicBezTo>
                    <a:cubicBezTo>
                      <a:pt x="222" y="22"/>
                      <a:pt x="222" y="22"/>
                      <a:pt x="222" y="22"/>
                    </a:cubicBezTo>
                    <a:cubicBezTo>
                      <a:pt x="223" y="24"/>
                      <a:pt x="221" y="22"/>
                      <a:pt x="220" y="23"/>
                    </a:cubicBezTo>
                    <a:cubicBezTo>
                      <a:pt x="220" y="23"/>
                      <a:pt x="220" y="24"/>
                      <a:pt x="219" y="24"/>
                    </a:cubicBezTo>
                    <a:cubicBezTo>
                      <a:pt x="218" y="25"/>
                      <a:pt x="219" y="25"/>
                      <a:pt x="219" y="26"/>
                    </a:cubicBezTo>
                    <a:cubicBezTo>
                      <a:pt x="220" y="26"/>
                      <a:pt x="220" y="26"/>
                      <a:pt x="220" y="25"/>
                    </a:cubicBezTo>
                    <a:cubicBezTo>
                      <a:pt x="221" y="26"/>
                      <a:pt x="223" y="27"/>
                      <a:pt x="224" y="25"/>
                    </a:cubicBezTo>
                    <a:cubicBezTo>
                      <a:pt x="224" y="26"/>
                      <a:pt x="227" y="27"/>
                      <a:pt x="228" y="26"/>
                    </a:cubicBezTo>
                    <a:cubicBezTo>
                      <a:pt x="227" y="24"/>
                      <a:pt x="227" y="25"/>
                      <a:pt x="226" y="25"/>
                    </a:cubicBezTo>
                    <a:cubicBezTo>
                      <a:pt x="225" y="24"/>
                      <a:pt x="227" y="25"/>
                      <a:pt x="228" y="24"/>
                    </a:cubicBezTo>
                    <a:cubicBezTo>
                      <a:pt x="229" y="24"/>
                      <a:pt x="229" y="25"/>
                      <a:pt x="229" y="25"/>
                    </a:cubicBezTo>
                    <a:cubicBezTo>
                      <a:pt x="230" y="26"/>
                      <a:pt x="230" y="24"/>
                      <a:pt x="230" y="24"/>
                    </a:cubicBezTo>
                    <a:cubicBezTo>
                      <a:pt x="231" y="24"/>
                      <a:pt x="231" y="26"/>
                      <a:pt x="232" y="25"/>
                    </a:cubicBezTo>
                    <a:cubicBezTo>
                      <a:pt x="232" y="25"/>
                      <a:pt x="232" y="24"/>
                      <a:pt x="233" y="24"/>
                    </a:cubicBezTo>
                    <a:cubicBezTo>
                      <a:pt x="232" y="23"/>
                      <a:pt x="232" y="24"/>
                      <a:pt x="232" y="23"/>
                    </a:cubicBezTo>
                    <a:cubicBezTo>
                      <a:pt x="232" y="22"/>
                      <a:pt x="234" y="23"/>
                      <a:pt x="234" y="22"/>
                    </a:cubicBezTo>
                    <a:cubicBezTo>
                      <a:pt x="234" y="22"/>
                      <a:pt x="235" y="22"/>
                      <a:pt x="235" y="22"/>
                    </a:cubicBezTo>
                    <a:cubicBezTo>
                      <a:pt x="234" y="21"/>
                      <a:pt x="234" y="20"/>
                      <a:pt x="234" y="20"/>
                    </a:cubicBezTo>
                    <a:cubicBezTo>
                      <a:pt x="234" y="20"/>
                      <a:pt x="234" y="20"/>
                      <a:pt x="234" y="20"/>
                    </a:cubicBezTo>
                    <a:cubicBezTo>
                      <a:pt x="234" y="20"/>
                      <a:pt x="234" y="19"/>
                      <a:pt x="234" y="19"/>
                    </a:cubicBezTo>
                    <a:cubicBezTo>
                      <a:pt x="233" y="18"/>
                      <a:pt x="232" y="17"/>
                      <a:pt x="231" y="15"/>
                    </a:cubicBezTo>
                    <a:cubicBezTo>
                      <a:pt x="231" y="16"/>
                      <a:pt x="231" y="17"/>
                      <a:pt x="232" y="17"/>
                    </a:cubicBezTo>
                    <a:cubicBezTo>
                      <a:pt x="231" y="19"/>
                      <a:pt x="231" y="15"/>
                      <a:pt x="230" y="16"/>
                    </a:cubicBezTo>
                    <a:cubicBezTo>
                      <a:pt x="230" y="18"/>
                      <a:pt x="230" y="18"/>
                      <a:pt x="230" y="18"/>
                    </a:cubicBezTo>
                    <a:cubicBezTo>
                      <a:pt x="229" y="17"/>
                      <a:pt x="228" y="16"/>
                      <a:pt x="227" y="16"/>
                    </a:cubicBezTo>
                    <a:cubicBezTo>
                      <a:pt x="227" y="15"/>
                      <a:pt x="228" y="14"/>
                      <a:pt x="229" y="14"/>
                    </a:cubicBezTo>
                    <a:cubicBezTo>
                      <a:pt x="227" y="13"/>
                      <a:pt x="226" y="12"/>
                      <a:pt x="224" y="11"/>
                    </a:cubicBezTo>
                    <a:cubicBezTo>
                      <a:pt x="224" y="11"/>
                      <a:pt x="225" y="12"/>
                      <a:pt x="224" y="12"/>
                    </a:cubicBezTo>
                    <a:cubicBezTo>
                      <a:pt x="224" y="12"/>
                      <a:pt x="223" y="12"/>
                      <a:pt x="223" y="11"/>
                    </a:cubicBezTo>
                    <a:cubicBezTo>
                      <a:pt x="222" y="11"/>
                      <a:pt x="222" y="13"/>
                      <a:pt x="223" y="12"/>
                    </a:cubicBezTo>
                    <a:cubicBezTo>
                      <a:pt x="222" y="13"/>
                      <a:pt x="222" y="13"/>
                      <a:pt x="222" y="13"/>
                    </a:cubicBezTo>
                    <a:cubicBezTo>
                      <a:pt x="221" y="14"/>
                      <a:pt x="222" y="14"/>
                      <a:pt x="223" y="14"/>
                    </a:cubicBezTo>
                    <a:cubicBezTo>
                      <a:pt x="223" y="15"/>
                      <a:pt x="222" y="15"/>
                      <a:pt x="223" y="16"/>
                    </a:cubicBezTo>
                    <a:cubicBezTo>
                      <a:pt x="222" y="15"/>
                      <a:pt x="221" y="15"/>
                      <a:pt x="219" y="15"/>
                    </a:cubicBezTo>
                    <a:cubicBezTo>
                      <a:pt x="219" y="15"/>
                      <a:pt x="219" y="16"/>
                      <a:pt x="218" y="16"/>
                    </a:cubicBezTo>
                    <a:cubicBezTo>
                      <a:pt x="218" y="15"/>
                      <a:pt x="218" y="15"/>
                      <a:pt x="216" y="15"/>
                    </a:cubicBezTo>
                    <a:cubicBezTo>
                      <a:pt x="216" y="15"/>
                      <a:pt x="216" y="14"/>
                      <a:pt x="215" y="14"/>
                    </a:cubicBezTo>
                    <a:cubicBezTo>
                      <a:pt x="215" y="14"/>
                      <a:pt x="215" y="14"/>
                      <a:pt x="214" y="14"/>
                    </a:cubicBezTo>
                    <a:cubicBezTo>
                      <a:pt x="214" y="13"/>
                      <a:pt x="212" y="15"/>
                      <a:pt x="211" y="14"/>
                    </a:cubicBezTo>
                    <a:cubicBezTo>
                      <a:pt x="212" y="14"/>
                      <a:pt x="212" y="14"/>
                      <a:pt x="212" y="14"/>
                    </a:cubicBezTo>
                    <a:cubicBezTo>
                      <a:pt x="212" y="13"/>
                      <a:pt x="213" y="13"/>
                      <a:pt x="213" y="12"/>
                    </a:cubicBezTo>
                    <a:cubicBezTo>
                      <a:pt x="213" y="12"/>
                      <a:pt x="213" y="12"/>
                      <a:pt x="213" y="12"/>
                    </a:cubicBezTo>
                    <a:cubicBezTo>
                      <a:pt x="213" y="12"/>
                      <a:pt x="213" y="12"/>
                      <a:pt x="213" y="12"/>
                    </a:cubicBezTo>
                    <a:cubicBezTo>
                      <a:pt x="214" y="12"/>
                      <a:pt x="215" y="12"/>
                      <a:pt x="215" y="11"/>
                    </a:cubicBezTo>
                    <a:cubicBezTo>
                      <a:pt x="215" y="11"/>
                      <a:pt x="215" y="11"/>
                      <a:pt x="215" y="11"/>
                    </a:cubicBezTo>
                    <a:cubicBezTo>
                      <a:pt x="215" y="11"/>
                      <a:pt x="215" y="11"/>
                      <a:pt x="215" y="11"/>
                    </a:cubicBezTo>
                    <a:cubicBezTo>
                      <a:pt x="215" y="10"/>
                      <a:pt x="216" y="10"/>
                      <a:pt x="216" y="10"/>
                    </a:cubicBezTo>
                    <a:cubicBezTo>
                      <a:pt x="216" y="10"/>
                      <a:pt x="216" y="10"/>
                      <a:pt x="216" y="11"/>
                    </a:cubicBezTo>
                    <a:cubicBezTo>
                      <a:pt x="217" y="11"/>
                      <a:pt x="218" y="12"/>
                      <a:pt x="220" y="11"/>
                    </a:cubicBezTo>
                    <a:cubicBezTo>
                      <a:pt x="219" y="10"/>
                      <a:pt x="221" y="11"/>
                      <a:pt x="221" y="9"/>
                    </a:cubicBezTo>
                    <a:cubicBezTo>
                      <a:pt x="220" y="8"/>
                      <a:pt x="219" y="9"/>
                      <a:pt x="219" y="9"/>
                    </a:cubicBezTo>
                    <a:cubicBezTo>
                      <a:pt x="218" y="9"/>
                      <a:pt x="219" y="8"/>
                      <a:pt x="218" y="8"/>
                    </a:cubicBezTo>
                    <a:cubicBezTo>
                      <a:pt x="218" y="9"/>
                      <a:pt x="217" y="9"/>
                      <a:pt x="216" y="10"/>
                    </a:cubicBezTo>
                    <a:cubicBezTo>
                      <a:pt x="216" y="9"/>
                      <a:pt x="216" y="9"/>
                      <a:pt x="216" y="8"/>
                    </a:cubicBezTo>
                    <a:cubicBezTo>
                      <a:pt x="216" y="8"/>
                      <a:pt x="215" y="8"/>
                      <a:pt x="215" y="7"/>
                    </a:cubicBezTo>
                    <a:cubicBezTo>
                      <a:pt x="215" y="7"/>
                      <a:pt x="214" y="7"/>
                      <a:pt x="214" y="7"/>
                    </a:cubicBezTo>
                    <a:cubicBezTo>
                      <a:pt x="214" y="7"/>
                      <a:pt x="213" y="7"/>
                      <a:pt x="213" y="7"/>
                    </a:cubicBezTo>
                    <a:cubicBezTo>
                      <a:pt x="212" y="7"/>
                      <a:pt x="212" y="8"/>
                      <a:pt x="212" y="8"/>
                    </a:cubicBezTo>
                    <a:cubicBezTo>
                      <a:pt x="212" y="8"/>
                      <a:pt x="212" y="7"/>
                      <a:pt x="212" y="7"/>
                    </a:cubicBezTo>
                    <a:cubicBezTo>
                      <a:pt x="212" y="7"/>
                      <a:pt x="212" y="7"/>
                      <a:pt x="212" y="7"/>
                    </a:cubicBezTo>
                    <a:cubicBezTo>
                      <a:pt x="212" y="7"/>
                      <a:pt x="212" y="7"/>
                      <a:pt x="212" y="6"/>
                    </a:cubicBezTo>
                    <a:cubicBezTo>
                      <a:pt x="211" y="6"/>
                      <a:pt x="210" y="6"/>
                      <a:pt x="209" y="6"/>
                    </a:cubicBezTo>
                    <a:cubicBezTo>
                      <a:pt x="208" y="6"/>
                      <a:pt x="208" y="7"/>
                      <a:pt x="208" y="7"/>
                    </a:cubicBezTo>
                    <a:cubicBezTo>
                      <a:pt x="208" y="7"/>
                      <a:pt x="208" y="7"/>
                      <a:pt x="208" y="7"/>
                    </a:cubicBezTo>
                    <a:cubicBezTo>
                      <a:pt x="208" y="9"/>
                      <a:pt x="207" y="8"/>
                      <a:pt x="207" y="9"/>
                    </a:cubicBezTo>
                    <a:cubicBezTo>
                      <a:pt x="207" y="9"/>
                      <a:pt x="207" y="9"/>
                      <a:pt x="207" y="9"/>
                    </a:cubicBezTo>
                    <a:cubicBezTo>
                      <a:pt x="206" y="9"/>
                      <a:pt x="206" y="7"/>
                      <a:pt x="206" y="7"/>
                    </a:cubicBezTo>
                    <a:cubicBezTo>
                      <a:pt x="204" y="7"/>
                      <a:pt x="204" y="7"/>
                      <a:pt x="202" y="7"/>
                    </a:cubicBezTo>
                    <a:cubicBezTo>
                      <a:pt x="202" y="7"/>
                      <a:pt x="202" y="7"/>
                      <a:pt x="202" y="8"/>
                    </a:cubicBezTo>
                    <a:cubicBezTo>
                      <a:pt x="202" y="8"/>
                      <a:pt x="202" y="7"/>
                      <a:pt x="202" y="7"/>
                    </a:cubicBezTo>
                    <a:cubicBezTo>
                      <a:pt x="201" y="7"/>
                      <a:pt x="200" y="7"/>
                      <a:pt x="200" y="8"/>
                    </a:cubicBezTo>
                    <a:cubicBezTo>
                      <a:pt x="200" y="8"/>
                      <a:pt x="200" y="8"/>
                      <a:pt x="200" y="8"/>
                    </a:cubicBezTo>
                    <a:cubicBezTo>
                      <a:pt x="199" y="8"/>
                      <a:pt x="199" y="7"/>
                      <a:pt x="199" y="7"/>
                    </a:cubicBezTo>
                    <a:cubicBezTo>
                      <a:pt x="199" y="7"/>
                      <a:pt x="199" y="7"/>
                      <a:pt x="199" y="7"/>
                    </a:cubicBezTo>
                    <a:cubicBezTo>
                      <a:pt x="199" y="7"/>
                      <a:pt x="199" y="7"/>
                      <a:pt x="199" y="7"/>
                    </a:cubicBezTo>
                    <a:cubicBezTo>
                      <a:pt x="198" y="7"/>
                      <a:pt x="198" y="7"/>
                      <a:pt x="198" y="8"/>
                    </a:cubicBezTo>
                    <a:cubicBezTo>
                      <a:pt x="198" y="8"/>
                      <a:pt x="198" y="8"/>
                      <a:pt x="198" y="8"/>
                    </a:cubicBezTo>
                    <a:cubicBezTo>
                      <a:pt x="198" y="8"/>
                      <a:pt x="198" y="8"/>
                      <a:pt x="197" y="8"/>
                    </a:cubicBezTo>
                    <a:cubicBezTo>
                      <a:pt x="197" y="8"/>
                      <a:pt x="197" y="8"/>
                      <a:pt x="197" y="8"/>
                    </a:cubicBezTo>
                    <a:cubicBezTo>
                      <a:pt x="197" y="8"/>
                      <a:pt x="197" y="8"/>
                      <a:pt x="197" y="8"/>
                    </a:cubicBezTo>
                    <a:cubicBezTo>
                      <a:pt x="197" y="7"/>
                      <a:pt x="196" y="7"/>
                      <a:pt x="195" y="7"/>
                    </a:cubicBezTo>
                    <a:cubicBezTo>
                      <a:pt x="195" y="7"/>
                      <a:pt x="195" y="7"/>
                      <a:pt x="195" y="8"/>
                    </a:cubicBezTo>
                    <a:cubicBezTo>
                      <a:pt x="194" y="7"/>
                      <a:pt x="194" y="7"/>
                      <a:pt x="193" y="7"/>
                    </a:cubicBezTo>
                    <a:cubicBezTo>
                      <a:pt x="193" y="7"/>
                      <a:pt x="192" y="7"/>
                      <a:pt x="192" y="7"/>
                    </a:cubicBezTo>
                    <a:cubicBezTo>
                      <a:pt x="192" y="7"/>
                      <a:pt x="192" y="7"/>
                      <a:pt x="192" y="7"/>
                    </a:cubicBezTo>
                    <a:cubicBezTo>
                      <a:pt x="192" y="7"/>
                      <a:pt x="192" y="7"/>
                      <a:pt x="192" y="7"/>
                    </a:cubicBezTo>
                    <a:cubicBezTo>
                      <a:pt x="192" y="6"/>
                      <a:pt x="190" y="7"/>
                      <a:pt x="190" y="5"/>
                    </a:cubicBezTo>
                    <a:cubicBezTo>
                      <a:pt x="192" y="7"/>
                      <a:pt x="192" y="4"/>
                      <a:pt x="194" y="4"/>
                    </a:cubicBezTo>
                    <a:cubicBezTo>
                      <a:pt x="194" y="4"/>
                      <a:pt x="197" y="5"/>
                      <a:pt x="197" y="4"/>
                    </a:cubicBezTo>
                    <a:cubicBezTo>
                      <a:pt x="196" y="3"/>
                      <a:pt x="198" y="4"/>
                      <a:pt x="198" y="2"/>
                    </a:cubicBezTo>
                    <a:cubicBezTo>
                      <a:pt x="197" y="2"/>
                      <a:pt x="195" y="3"/>
                      <a:pt x="195" y="2"/>
                    </a:cubicBezTo>
                    <a:cubicBezTo>
                      <a:pt x="196" y="2"/>
                      <a:pt x="197" y="1"/>
                      <a:pt x="196" y="1"/>
                    </a:cubicBezTo>
                    <a:cubicBezTo>
                      <a:pt x="196" y="1"/>
                      <a:pt x="196" y="1"/>
                      <a:pt x="196" y="1"/>
                    </a:cubicBezTo>
                    <a:cubicBezTo>
                      <a:pt x="195" y="1"/>
                      <a:pt x="195" y="0"/>
                      <a:pt x="194" y="1"/>
                    </a:cubicBezTo>
                    <a:cubicBezTo>
                      <a:pt x="193" y="1"/>
                      <a:pt x="195" y="2"/>
                      <a:pt x="194" y="2"/>
                    </a:cubicBezTo>
                    <a:cubicBezTo>
                      <a:pt x="193" y="2"/>
                      <a:pt x="193" y="2"/>
                      <a:pt x="193" y="1"/>
                    </a:cubicBezTo>
                    <a:cubicBezTo>
                      <a:pt x="192" y="1"/>
                      <a:pt x="191" y="2"/>
                      <a:pt x="190" y="2"/>
                    </a:cubicBezTo>
                    <a:cubicBezTo>
                      <a:pt x="189" y="2"/>
                      <a:pt x="189" y="1"/>
                      <a:pt x="189" y="1"/>
                    </a:cubicBezTo>
                    <a:cubicBezTo>
                      <a:pt x="188" y="2"/>
                      <a:pt x="188" y="2"/>
                      <a:pt x="188" y="2"/>
                    </a:cubicBezTo>
                    <a:cubicBezTo>
                      <a:pt x="188" y="1"/>
                      <a:pt x="188" y="0"/>
                      <a:pt x="187" y="0"/>
                    </a:cubicBezTo>
                    <a:cubicBezTo>
                      <a:pt x="186" y="1"/>
                      <a:pt x="185" y="0"/>
                      <a:pt x="184" y="1"/>
                    </a:cubicBezTo>
                    <a:cubicBezTo>
                      <a:pt x="184" y="0"/>
                      <a:pt x="183" y="0"/>
                      <a:pt x="183" y="0"/>
                    </a:cubicBezTo>
                    <a:cubicBezTo>
                      <a:pt x="183" y="2"/>
                      <a:pt x="184" y="2"/>
                      <a:pt x="183" y="3"/>
                    </a:cubicBezTo>
                    <a:cubicBezTo>
                      <a:pt x="184" y="3"/>
                      <a:pt x="185" y="3"/>
                      <a:pt x="186" y="3"/>
                    </a:cubicBezTo>
                    <a:cubicBezTo>
                      <a:pt x="187" y="4"/>
                      <a:pt x="186" y="5"/>
                      <a:pt x="187" y="6"/>
                    </a:cubicBezTo>
                    <a:cubicBezTo>
                      <a:pt x="186" y="7"/>
                      <a:pt x="186" y="7"/>
                      <a:pt x="185" y="8"/>
                    </a:cubicBezTo>
                    <a:cubicBezTo>
                      <a:pt x="185" y="7"/>
                      <a:pt x="185" y="7"/>
                      <a:pt x="185" y="7"/>
                    </a:cubicBezTo>
                    <a:cubicBezTo>
                      <a:pt x="185" y="7"/>
                      <a:pt x="185" y="7"/>
                      <a:pt x="185" y="7"/>
                    </a:cubicBezTo>
                    <a:cubicBezTo>
                      <a:pt x="185" y="7"/>
                      <a:pt x="185" y="7"/>
                      <a:pt x="185" y="6"/>
                    </a:cubicBezTo>
                    <a:cubicBezTo>
                      <a:pt x="184" y="6"/>
                      <a:pt x="184" y="6"/>
                      <a:pt x="184" y="6"/>
                    </a:cubicBezTo>
                    <a:cubicBezTo>
                      <a:pt x="184" y="6"/>
                      <a:pt x="184" y="6"/>
                      <a:pt x="183" y="6"/>
                    </a:cubicBezTo>
                    <a:cubicBezTo>
                      <a:pt x="182" y="7"/>
                      <a:pt x="181" y="6"/>
                      <a:pt x="180" y="6"/>
                    </a:cubicBezTo>
                    <a:cubicBezTo>
                      <a:pt x="180" y="6"/>
                      <a:pt x="180" y="7"/>
                      <a:pt x="180" y="7"/>
                    </a:cubicBezTo>
                    <a:cubicBezTo>
                      <a:pt x="180" y="7"/>
                      <a:pt x="180" y="7"/>
                      <a:pt x="179" y="7"/>
                    </a:cubicBezTo>
                    <a:cubicBezTo>
                      <a:pt x="179" y="7"/>
                      <a:pt x="179" y="6"/>
                      <a:pt x="179" y="6"/>
                    </a:cubicBezTo>
                    <a:cubicBezTo>
                      <a:pt x="179" y="6"/>
                      <a:pt x="179" y="6"/>
                      <a:pt x="179" y="6"/>
                    </a:cubicBezTo>
                    <a:cubicBezTo>
                      <a:pt x="178" y="6"/>
                      <a:pt x="178" y="6"/>
                      <a:pt x="178" y="6"/>
                    </a:cubicBezTo>
                    <a:cubicBezTo>
                      <a:pt x="178" y="5"/>
                      <a:pt x="178" y="5"/>
                      <a:pt x="178" y="5"/>
                    </a:cubicBezTo>
                    <a:cubicBezTo>
                      <a:pt x="175" y="6"/>
                      <a:pt x="174" y="3"/>
                      <a:pt x="175" y="1"/>
                    </a:cubicBezTo>
                    <a:cubicBezTo>
                      <a:pt x="174" y="1"/>
                      <a:pt x="174" y="1"/>
                      <a:pt x="173" y="1"/>
                    </a:cubicBezTo>
                    <a:cubicBezTo>
                      <a:pt x="173" y="1"/>
                      <a:pt x="173" y="0"/>
                      <a:pt x="172" y="1"/>
                    </a:cubicBezTo>
                    <a:cubicBezTo>
                      <a:pt x="173" y="1"/>
                      <a:pt x="172" y="2"/>
                      <a:pt x="172" y="3"/>
                    </a:cubicBezTo>
                    <a:cubicBezTo>
                      <a:pt x="173" y="4"/>
                      <a:pt x="174" y="4"/>
                      <a:pt x="173" y="5"/>
                    </a:cubicBezTo>
                    <a:cubicBezTo>
                      <a:pt x="173" y="5"/>
                      <a:pt x="173" y="6"/>
                      <a:pt x="172" y="6"/>
                    </a:cubicBezTo>
                    <a:cubicBezTo>
                      <a:pt x="172" y="6"/>
                      <a:pt x="171" y="6"/>
                      <a:pt x="171" y="6"/>
                    </a:cubicBezTo>
                    <a:cubicBezTo>
                      <a:pt x="171" y="6"/>
                      <a:pt x="170" y="5"/>
                      <a:pt x="170" y="5"/>
                    </a:cubicBezTo>
                    <a:cubicBezTo>
                      <a:pt x="170" y="5"/>
                      <a:pt x="169" y="4"/>
                      <a:pt x="169" y="5"/>
                    </a:cubicBezTo>
                    <a:cubicBezTo>
                      <a:pt x="170" y="5"/>
                      <a:pt x="170" y="6"/>
                      <a:pt x="169" y="6"/>
                    </a:cubicBezTo>
                    <a:cubicBezTo>
                      <a:pt x="168" y="7"/>
                      <a:pt x="168" y="5"/>
                      <a:pt x="168" y="4"/>
                    </a:cubicBezTo>
                    <a:cubicBezTo>
                      <a:pt x="168" y="4"/>
                      <a:pt x="167" y="4"/>
                      <a:pt x="167" y="4"/>
                    </a:cubicBezTo>
                    <a:cubicBezTo>
                      <a:pt x="168" y="3"/>
                      <a:pt x="169" y="3"/>
                      <a:pt x="170" y="4"/>
                    </a:cubicBezTo>
                    <a:cubicBezTo>
                      <a:pt x="170" y="3"/>
                      <a:pt x="170" y="1"/>
                      <a:pt x="169" y="1"/>
                    </a:cubicBezTo>
                    <a:cubicBezTo>
                      <a:pt x="169" y="2"/>
                      <a:pt x="169" y="1"/>
                      <a:pt x="169" y="1"/>
                    </a:cubicBezTo>
                    <a:cubicBezTo>
                      <a:pt x="168" y="0"/>
                      <a:pt x="166" y="0"/>
                      <a:pt x="165" y="1"/>
                    </a:cubicBezTo>
                    <a:cubicBezTo>
                      <a:pt x="165" y="3"/>
                      <a:pt x="165" y="3"/>
                      <a:pt x="165" y="3"/>
                    </a:cubicBezTo>
                    <a:cubicBezTo>
                      <a:pt x="166" y="3"/>
                      <a:pt x="167" y="3"/>
                      <a:pt x="167" y="3"/>
                    </a:cubicBezTo>
                    <a:cubicBezTo>
                      <a:pt x="167" y="4"/>
                      <a:pt x="165" y="4"/>
                      <a:pt x="166" y="4"/>
                    </a:cubicBezTo>
                    <a:cubicBezTo>
                      <a:pt x="167" y="4"/>
                      <a:pt x="167" y="5"/>
                      <a:pt x="167" y="6"/>
                    </a:cubicBezTo>
                    <a:cubicBezTo>
                      <a:pt x="167" y="6"/>
                      <a:pt x="168" y="5"/>
                      <a:pt x="168" y="6"/>
                    </a:cubicBezTo>
                    <a:cubicBezTo>
                      <a:pt x="167" y="6"/>
                      <a:pt x="167" y="6"/>
                      <a:pt x="166" y="7"/>
                    </a:cubicBezTo>
                    <a:cubicBezTo>
                      <a:pt x="166" y="7"/>
                      <a:pt x="166" y="7"/>
                      <a:pt x="166" y="7"/>
                    </a:cubicBezTo>
                    <a:cubicBezTo>
                      <a:pt x="166" y="7"/>
                      <a:pt x="166" y="7"/>
                      <a:pt x="166" y="7"/>
                    </a:cubicBezTo>
                    <a:cubicBezTo>
                      <a:pt x="166" y="7"/>
                      <a:pt x="166" y="7"/>
                      <a:pt x="166" y="7"/>
                    </a:cubicBezTo>
                    <a:cubicBezTo>
                      <a:pt x="166" y="7"/>
                      <a:pt x="166" y="7"/>
                      <a:pt x="166" y="8"/>
                    </a:cubicBezTo>
                    <a:cubicBezTo>
                      <a:pt x="165" y="7"/>
                      <a:pt x="165" y="7"/>
                      <a:pt x="165" y="6"/>
                    </a:cubicBezTo>
                    <a:cubicBezTo>
                      <a:pt x="165" y="6"/>
                      <a:pt x="165" y="6"/>
                      <a:pt x="165" y="6"/>
                    </a:cubicBezTo>
                    <a:cubicBezTo>
                      <a:pt x="165" y="6"/>
                      <a:pt x="165" y="6"/>
                      <a:pt x="165" y="6"/>
                    </a:cubicBezTo>
                    <a:cubicBezTo>
                      <a:pt x="164" y="6"/>
                      <a:pt x="164" y="6"/>
                      <a:pt x="164" y="6"/>
                    </a:cubicBezTo>
                    <a:cubicBezTo>
                      <a:pt x="164" y="6"/>
                      <a:pt x="164" y="6"/>
                      <a:pt x="164" y="6"/>
                    </a:cubicBezTo>
                    <a:cubicBezTo>
                      <a:pt x="163" y="6"/>
                      <a:pt x="162" y="5"/>
                      <a:pt x="161" y="6"/>
                    </a:cubicBezTo>
                    <a:cubicBezTo>
                      <a:pt x="161" y="5"/>
                      <a:pt x="161" y="5"/>
                      <a:pt x="160" y="4"/>
                    </a:cubicBezTo>
                    <a:cubicBezTo>
                      <a:pt x="162" y="5"/>
                      <a:pt x="161" y="5"/>
                      <a:pt x="163" y="4"/>
                    </a:cubicBezTo>
                    <a:cubicBezTo>
                      <a:pt x="163" y="3"/>
                      <a:pt x="163" y="1"/>
                      <a:pt x="162" y="1"/>
                    </a:cubicBezTo>
                    <a:cubicBezTo>
                      <a:pt x="161" y="3"/>
                      <a:pt x="160" y="1"/>
                      <a:pt x="158" y="1"/>
                    </a:cubicBezTo>
                    <a:cubicBezTo>
                      <a:pt x="158" y="2"/>
                      <a:pt x="157" y="2"/>
                      <a:pt x="158" y="2"/>
                    </a:cubicBezTo>
                    <a:cubicBezTo>
                      <a:pt x="158" y="2"/>
                      <a:pt x="158" y="2"/>
                      <a:pt x="159" y="2"/>
                    </a:cubicBezTo>
                    <a:cubicBezTo>
                      <a:pt x="159" y="3"/>
                      <a:pt x="159" y="3"/>
                      <a:pt x="159" y="3"/>
                    </a:cubicBezTo>
                    <a:cubicBezTo>
                      <a:pt x="158" y="3"/>
                      <a:pt x="158" y="3"/>
                      <a:pt x="157" y="3"/>
                    </a:cubicBezTo>
                    <a:cubicBezTo>
                      <a:pt x="157" y="6"/>
                      <a:pt x="157" y="6"/>
                      <a:pt x="157" y="6"/>
                    </a:cubicBezTo>
                    <a:cubicBezTo>
                      <a:pt x="156" y="6"/>
                      <a:pt x="156" y="6"/>
                      <a:pt x="156" y="6"/>
                    </a:cubicBezTo>
                    <a:cubicBezTo>
                      <a:pt x="156" y="7"/>
                      <a:pt x="156" y="7"/>
                      <a:pt x="156" y="7"/>
                    </a:cubicBezTo>
                    <a:cubicBezTo>
                      <a:pt x="156" y="7"/>
                      <a:pt x="156" y="7"/>
                      <a:pt x="156" y="7"/>
                    </a:cubicBezTo>
                    <a:cubicBezTo>
                      <a:pt x="157" y="7"/>
                      <a:pt x="157" y="7"/>
                      <a:pt x="157" y="8"/>
                    </a:cubicBezTo>
                    <a:cubicBezTo>
                      <a:pt x="157" y="8"/>
                      <a:pt x="156" y="7"/>
                      <a:pt x="155" y="7"/>
                    </a:cubicBezTo>
                    <a:cubicBezTo>
                      <a:pt x="155" y="8"/>
                      <a:pt x="155" y="8"/>
                      <a:pt x="155" y="8"/>
                    </a:cubicBezTo>
                    <a:cubicBezTo>
                      <a:pt x="154" y="8"/>
                      <a:pt x="154" y="8"/>
                      <a:pt x="154" y="8"/>
                    </a:cubicBezTo>
                    <a:cubicBezTo>
                      <a:pt x="155" y="6"/>
                      <a:pt x="153" y="6"/>
                      <a:pt x="152" y="5"/>
                    </a:cubicBezTo>
                    <a:cubicBezTo>
                      <a:pt x="152" y="4"/>
                      <a:pt x="154" y="4"/>
                      <a:pt x="154" y="3"/>
                    </a:cubicBezTo>
                    <a:cubicBezTo>
                      <a:pt x="153" y="3"/>
                      <a:pt x="152" y="2"/>
                      <a:pt x="151" y="1"/>
                    </a:cubicBezTo>
                    <a:cubicBezTo>
                      <a:pt x="150" y="1"/>
                      <a:pt x="150" y="2"/>
                      <a:pt x="149" y="2"/>
                    </a:cubicBezTo>
                    <a:cubicBezTo>
                      <a:pt x="148" y="2"/>
                      <a:pt x="148" y="1"/>
                      <a:pt x="148" y="1"/>
                    </a:cubicBezTo>
                    <a:cubicBezTo>
                      <a:pt x="148" y="1"/>
                      <a:pt x="147" y="0"/>
                      <a:pt x="147" y="0"/>
                    </a:cubicBezTo>
                    <a:cubicBezTo>
                      <a:pt x="147" y="1"/>
                      <a:pt x="145" y="0"/>
                      <a:pt x="145" y="1"/>
                    </a:cubicBezTo>
                    <a:cubicBezTo>
                      <a:pt x="146" y="1"/>
                      <a:pt x="146" y="2"/>
                      <a:pt x="147" y="2"/>
                    </a:cubicBezTo>
                    <a:cubicBezTo>
                      <a:pt x="147" y="3"/>
                      <a:pt x="148" y="2"/>
                      <a:pt x="149" y="3"/>
                    </a:cubicBezTo>
                    <a:cubicBezTo>
                      <a:pt x="149" y="4"/>
                      <a:pt x="148" y="3"/>
                      <a:pt x="148" y="3"/>
                    </a:cubicBezTo>
                    <a:cubicBezTo>
                      <a:pt x="147" y="4"/>
                      <a:pt x="148" y="5"/>
                      <a:pt x="147" y="5"/>
                    </a:cubicBezTo>
                    <a:cubicBezTo>
                      <a:pt x="145" y="5"/>
                      <a:pt x="145" y="5"/>
                      <a:pt x="144" y="5"/>
                    </a:cubicBezTo>
                    <a:cubicBezTo>
                      <a:pt x="144" y="6"/>
                      <a:pt x="144" y="7"/>
                      <a:pt x="143" y="7"/>
                    </a:cubicBezTo>
                    <a:cubicBezTo>
                      <a:pt x="143" y="7"/>
                      <a:pt x="143" y="7"/>
                      <a:pt x="143" y="7"/>
                    </a:cubicBezTo>
                    <a:cubicBezTo>
                      <a:pt x="142" y="6"/>
                      <a:pt x="142" y="6"/>
                      <a:pt x="141" y="5"/>
                    </a:cubicBezTo>
                    <a:cubicBezTo>
                      <a:pt x="141" y="5"/>
                      <a:pt x="141" y="6"/>
                      <a:pt x="140" y="6"/>
                    </a:cubicBezTo>
                    <a:cubicBezTo>
                      <a:pt x="140" y="6"/>
                      <a:pt x="140" y="6"/>
                      <a:pt x="140" y="5"/>
                    </a:cubicBezTo>
                    <a:cubicBezTo>
                      <a:pt x="141" y="4"/>
                      <a:pt x="140" y="5"/>
                      <a:pt x="139" y="4"/>
                    </a:cubicBezTo>
                    <a:cubicBezTo>
                      <a:pt x="139" y="3"/>
                      <a:pt x="140" y="3"/>
                      <a:pt x="140" y="3"/>
                    </a:cubicBezTo>
                    <a:cubicBezTo>
                      <a:pt x="140" y="3"/>
                      <a:pt x="139" y="2"/>
                      <a:pt x="139" y="1"/>
                    </a:cubicBezTo>
                    <a:cubicBezTo>
                      <a:pt x="137" y="1"/>
                      <a:pt x="139" y="3"/>
                      <a:pt x="138" y="2"/>
                    </a:cubicBezTo>
                    <a:cubicBezTo>
                      <a:pt x="137" y="1"/>
                      <a:pt x="137" y="3"/>
                      <a:pt x="137" y="3"/>
                    </a:cubicBezTo>
                    <a:cubicBezTo>
                      <a:pt x="137" y="4"/>
                      <a:pt x="137" y="3"/>
                      <a:pt x="136" y="4"/>
                    </a:cubicBezTo>
                    <a:cubicBezTo>
                      <a:pt x="136" y="4"/>
                      <a:pt x="136" y="3"/>
                      <a:pt x="136" y="3"/>
                    </a:cubicBezTo>
                    <a:cubicBezTo>
                      <a:pt x="135" y="3"/>
                      <a:pt x="135" y="4"/>
                      <a:pt x="134" y="4"/>
                    </a:cubicBezTo>
                    <a:cubicBezTo>
                      <a:pt x="134" y="5"/>
                      <a:pt x="136" y="5"/>
                      <a:pt x="136" y="4"/>
                    </a:cubicBezTo>
                    <a:cubicBezTo>
                      <a:pt x="136" y="5"/>
                      <a:pt x="136" y="5"/>
                      <a:pt x="136" y="5"/>
                    </a:cubicBezTo>
                    <a:cubicBezTo>
                      <a:pt x="137" y="5"/>
                      <a:pt x="138" y="5"/>
                      <a:pt x="138" y="6"/>
                    </a:cubicBezTo>
                    <a:cubicBezTo>
                      <a:pt x="138" y="6"/>
                      <a:pt x="137" y="7"/>
                      <a:pt x="137" y="7"/>
                    </a:cubicBezTo>
                    <a:cubicBezTo>
                      <a:pt x="136" y="7"/>
                      <a:pt x="136" y="6"/>
                      <a:pt x="136" y="6"/>
                    </a:cubicBezTo>
                    <a:cubicBezTo>
                      <a:pt x="136" y="7"/>
                      <a:pt x="135" y="7"/>
                      <a:pt x="135" y="7"/>
                    </a:cubicBezTo>
                    <a:cubicBezTo>
                      <a:pt x="135" y="6"/>
                      <a:pt x="135" y="6"/>
                      <a:pt x="135" y="6"/>
                    </a:cubicBezTo>
                    <a:cubicBezTo>
                      <a:pt x="135" y="6"/>
                      <a:pt x="134" y="7"/>
                      <a:pt x="134" y="7"/>
                    </a:cubicBezTo>
                    <a:cubicBezTo>
                      <a:pt x="133" y="7"/>
                      <a:pt x="133" y="7"/>
                      <a:pt x="133" y="6"/>
                    </a:cubicBezTo>
                    <a:cubicBezTo>
                      <a:pt x="133" y="6"/>
                      <a:pt x="133" y="6"/>
                      <a:pt x="133" y="6"/>
                    </a:cubicBezTo>
                    <a:cubicBezTo>
                      <a:pt x="133" y="6"/>
                      <a:pt x="133" y="6"/>
                      <a:pt x="133" y="6"/>
                    </a:cubicBezTo>
                    <a:cubicBezTo>
                      <a:pt x="132" y="5"/>
                      <a:pt x="132" y="6"/>
                      <a:pt x="131" y="5"/>
                    </a:cubicBezTo>
                    <a:cubicBezTo>
                      <a:pt x="131" y="5"/>
                      <a:pt x="131" y="4"/>
                      <a:pt x="131" y="4"/>
                    </a:cubicBezTo>
                    <a:cubicBezTo>
                      <a:pt x="131" y="3"/>
                      <a:pt x="132" y="4"/>
                      <a:pt x="132" y="3"/>
                    </a:cubicBezTo>
                    <a:cubicBezTo>
                      <a:pt x="132" y="3"/>
                      <a:pt x="132" y="3"/>
                      <a:pt x="132" y="2"/>
                    </a:cubicBezTo>
                    <a:cubicBezTo>
                      <a:pt x="132" y="2"/>
                      <a:pt x="133" y="3"/>
                      <a:pt x="133" y="2"/>
                    </a:cubicBezTo>
                    <a:cubicBezTo>
                      <a:pt x="133" y="2"/>
                      <a:pt x="133" y="1"/>
                      <a:pt x="133" y="1"/>
                    </a:cubicBezTo>
                    <a:cubicBezTo>
                      <a:pt x="133" y="2"/>
                      <a:pt x="132" y="2"/>
                      <a:pt x="131" y="2"/>
                    </a:cubicBezTo>
                    <a:cubicBezTo>
                      <a:pt x="131" y="0"/>
                      <a:pt x="131" y="1"/>
                      <a:pt x="130" y="1"/>
                    </a:cubicBezTo>
                    <a:cubicBezTo>
                      <a:pt x="128" y="2"/>
                      <a:pt x="127" y="1"/>
                      <a:pt x="127" y="2"/>
                    </a:cubicBezTo>
                    <a:cubicBezTo>
                      <a:pt x="126" y="1"/>
                      <a:pt x="123" y="1"/>
                      <a:pt x="124" y="3"/>
                    </a:cubicBezTo>
                    <a:cubicBezTo>
                      <a:pt x="124" y="2"/>
                      <a:pt x="125" y="3"/>
                      <a:pt x="126" y="3"/>
                    </a:cubicBezTo>
                    <a:cubicBezTo>
                      <a:pt x="126" y="3"/>
                      <a:pt x="127" y="2"/>
                      <a:pt x="128" y="2"/>
                    </a:cubicBezTo>
                    <a:cubicBezTo>
                      <a:pt x="128" y="3"/>
                      <a:pt x="128" y="4"/>
                      <a:pt x="128" y="4"/>
                    </a:cubicBezTo>
                    <a:cubicBezTo>
                      <a:pt x="128" y="4"/>
                      <a:pt x="128" y="4"/>
                      <a:pt x="128" y="4"/>
                    </a:cubicBezTo>
                    <a:cubicBezTo>
                      <a:pt x="128" y="5"/>
                      <a:pt x="128" y="5"/>
                      <a:pt x="128" y="5"/>
                    </a:cubicBezTo>
                    <a:cubicBezTo>
                      <a:pt x="128" y="6"/>
                      <a:pt x="127" y="6"/>
                      <a:pt x="126" y="6"/>
                    </a:cubicBezTo>
                    <a:cubicBezTo>
                      <a:pt x="126" y="6"/>
                      <a:pt x="125" y="6"/>
                      <a:pt x="126" y="5"/>
                    </a:cubicBezTo>
                    <a:cubicBezTo>
                      <a:pt x="125" y="5"/>
                      <a:pt x="125" y="5"/>
                      <a:pt x="125" y="4"/>
                    </a:cubicBezTo>
                    <a:cubicBezTo>
                      <a:pt x="123" y="4"/>
                      <a:pt x="123" y="6"/>
                      <a:pt x="122" y="6"/>
                    </a:cubicBezTo>
                    <a:cubicBezTo>
                      <a:pt x="122" y="6"/>
                      <a:pt x="121" y="6"/>
                      <a:pt x="121" y="6"/>
                    </a:cubicBezTo>
                    <a:cubicBezTo>
                      <a:pt x="121" y="5"/>
                      <a:pt x="123" y="4"/>
                      <a:pt x="123" y="5"/>
                    </a:cubicBezTo>
                    <a:cubicBezTo>
                      <a:pt x="125" y="4"/>
                      <a:pt x="121" y="2"/>
                      <a:pt x="122" y="4"/>
                    </a:cubicBezTo>
                    <a:cubicBezTo>
                      <a:pt x="121" y="4"/>
                      <a:pt x="122" y="3"/>
                      <a:pt x="121" y="3"/>
                    </a:cubicBezTo>
                    <a:cubicBezTo>
                      <a:pt x="120" y="3"/>
                      <a:pt x="120" y="4"/>
                      <a:pt x="120" y="4"/>
                    </a:cubicBezTo>
                    <a:cubicBezTo>
                      <a:pt x="120" y="5"/>
                      <a:pt x="119" y="5"/>
                      <a:pt x="119" y="5"/>
                    </a:cubicBezTo>
                    <a:cubicBezTo>
                      <a:pt x="119" y="5"/>
                      <a:pt x="119" y="5"/>
                      <a:pt x="119" y="5"/>
                    </a:cubicBezTo>
                    <a:cubicBezTo>
                      <a:pt x="118" y="5"/>
                      <a:pt x="118" y="5"/>
                      <a:pt x="117" y="5"/>
                    </a:cubicBezTo>
                    <a:cubicBezTo>
                      <a:pt x="117" y="4"/>
                      <a:pt x="118" y="4"/>
                      <a:pt x="118" y="3"/>
                    </a:cubicBezTo>
                    <a:cubicBezTo>
                      <a:pt x="117" y="4"/>
                      <a:pt x="117" y="3"/>
                      <a:pt x="117" y="3"/>
                    </a:cubicBezTo>
                    <a:cubicBezTo>
                      <a:pt x="116" y="3"/>
                      <a:pt x="115" y="3"/>
                      <a:pt x="115" y="2"/>
                    </a:cubicBezTo>
                    <a:cubicBezTo>
                      <a:pt x="115" y="2"/>
                      <a:pt x="115" y="1"/>
                      <a:pt x="114" y="1"/>
                    </a:cubicBezTo>
                    <a:cubicBezTo>
                      <a:pt x="114" y="1"/>
                      <a:pt x="114" y="2"/>
                      <a:pt x="113" y="2"/>
                    </a:cubicBezTo>
                    <a:cubicBezTo>
                      <a:pt x="113" y="2"/>
                      <a:pt x="113" y="2"/>
                      <a:pt x="113" y="1"/>
                    </a:cubicBezTo>
                    <a:cubicBezTo>
                      <a:pt x="113" y="1"/>
                      <a:pt x="112" y="1"/>
                      <a:pt x="112" y="1"/>
                    </a:cubicBezTo>
                    <a:cubicBezTo>
                      <a:pt x="112" y="2"/>
                      <a:pt x="112" y="2"/>
                      <a:pt x="112" y="2"/>
                    </a:cubicBezTo>
                    <a:cubicBezTo>
                      <a:pt x="112" y="2"/>
                      <a:pt x="112" y="3"/>
                      <a:pt x="112" y="3"/>
                    </a:cubicBezTo>
                    <a:cubicBezTo>
                      <a:pt x="112" y="2"/>
                      <a:pt x="114" y="4"/>
                      <a:pt x="115" y="4"/>
                    </a:cubicBezTo>
                    <a:cubicBezTo>
                      <a:pt x="114" y="5"/>
                      <a:pt x="114" y="6"/>
                      <a:pt x="112" y="5"/>
                    </a:cubicBezTo>
                    <a:cubicBezTo>
                      <a:pt x="112" y="6"/>
                      <a:pt x="112" y="7"/>
                      <a:pt x="112" y="7"/>
                    </a:cubicBezTo>
                    <a:cubicBezTo>
                      <a:pt x="112" y="7"/>
                      <a:pt x="112" y="7"/>
                      <a:pt x="111" y="6"/>
                    </a:cubicBezTo>
                    <a:cubicBezTo>
                      <a:pt x="111" y="6"/>
                      <a:pt x="111" y="6"/>
                      <a:pt x="111" y="6"/>
                    </a:cubicBezTo>
                    <a:cubicBezTo>
                      <a:pt x="111" y="6"/>
                      <a:pt x="110" y="6"/>
                      <a:pt x="110" y="5"/>
                    </a:cubicBezTo>
                    <a:cubicBezTo>
                      <a:pt x="110" y="5"/>
                      <a:pt x="111" y="5"/>
                      <a:pt x="111" y="5"/>
                    </a:cubicBezTo>
                    <a:cubicBezTo>
                      <a:pt x="111" y="5"/>
                      <a:pt x="111" y="5"/>
                      <a:pt x="111" y="5"/>
                    </a:cubicBezTo>
                    <a:cubicBezTo>
                      <a:pt x="112" y="2"/>
                      <a:pt x="109" y="3"/>
                      <a:pt x="108" y="4"/>
                    </a:cubicBezTo>
                    <a:cubicBezTo>
                      <a:pt x="108" y="4"/>
                      <a:pt x="108" y="3"/>
                      <a:pt x="107" y="3"/>
                    </a:cubicBezTo>
                    <a:cubicBezTo>
                      <a:pt x="107" y="3"/>
                      <a:pt x="107" y="3"/>
                      <a:pt x="107" y="3"/>
                    </a:cubicBezTo>
                    <a:cubicBezTo>
                      <a:pt x="106" y="3"/>
                      <a:pt x="106" y="3"/>
                      <a:pt x="106" y="3"/>
                    </a:cubicBezTo>
                    <a:cubicBezTo>
                      <a:pt x="106" y="3"/>
                      <a:pt x="105" y="3"/>
                      <a:pt x="105" y="3"/>
                    </a:cubicBezTo>
                    <a:cubicBezTo>
                      <a:pt x="104" y="3"/>
                      <a:pt x="104" y="2"/>
                      <a:pt x="104" y="4"/>
                    </a:cubicBezTo>
                    <a:cubicBezTo>
                      <a:pt x="103" y="3"/>
                      <a:pt x="103" y="4"/>
                      <a:pt x="102" y="3"/>
                    </a:cubicBezTo>
                    <a:cubicBezTo>
                      <a:pt x="102" y="3"/>
                      <a:pt x="102" y="4"/>
                      <a:pt x="102" y="4"/>
                    </a:cubicBezTo>
                    <a:cubicBezTo>
                      <a:pt x="102" y="4"/>
                      <a:pt x="102" y="4"/>
                      <a:pt x="102" y="4"/>
                    </a:cubicBezTo>
                    <a:cubicBezTo>
                      <a:pt x="102" y="4"/>
                      <a:pt x="102" y="4"/>
                      <a:pt x="102" y="4"/>
                    </a:cubicBezTo>
                    <a:cubicBezTo>
                      <a:pt x="102" y="5"/>
                      <a:pt x="102" y="5"/>
                      <a:pt x="101" y="5"/>
                    </a:cubicBezTo>
                    <a:cubicBezTo>
                      <a:pt x="101" y="5"/>
                      <a:pt x="101" y="5"/>
                      <a:pt x="100" y="4"/>
                    </a:cubicBezTo>
                    <a:cubicBezTo>
                      <a:pt x="100" y="4"/>
                      <a:pt x="100" y="3"/>
                      <a:pt x="100" y="3"/>
                    </a:cubicBezTo>
                    <a:cubicBezTo>
                      <a:pt x="100" y="3"/>
                      <a:pt x="100" y="4"/>
                      <a:pt x="99" y="4"/>
                    </a:cubicBezTo>
                    <a:cubicBezTo>
                      <a:pt x="99" y="4"/>
                      <a:pt x="99" y="4"/>
                      <a:pt x="100" y="4"/>
                    </a:cubicBezTo>
                    <a:cubicBezTo>
                      <a:pt x="100" y="5"/>
                      <a:pt x="102" y="6"/>
                      <a:pt x="101" y="6"/>
                    </a:cubicBezTo>
                    <a:cubicBezTo>
                      <a:pt x="100" y="6"/>
                      <a:pt x="100" y="5"/>
                      <a:pt x="99" y="5"/>
                    </a:cubicBezTo>
                    <a:cubicBezTo>
                      <a:pt x="99" y="6"/>
                      <a:pt x="99" y="6"/>
                      <a:pt x="99" y="6"/>
                    </a:cubicBezTo>
                    <a:cubicBezTo>
                      <a:pt x="99" y="6"/>
                      <a:pt x="99" y="6"/>
                      <a:pt x="99" y="6"/>
                    </a:cubicBezTo>
                    <a:cubicBezTo>
                      <a:pt x="99" y="5"/>
                      <a:pt x="98" y="6"/>
                      <a:pt x="98" y="5"/>
                    </a:cubicBezTo>
                    <a:cubicBezTo>
                      <a:pt x="98" y="5"/>
                      <a:pt x="98" y="3"/>
                      <a:pt x="98" y="4"/>
                    </a:cubicBezTo>
                    <a:cubicBezTo>
                      <a:pt x="97" y="5"/>
                      <a:pt x="98" y="3"/>
                      <a:pt x="96" y="3"/>
                    </a:cubicBezTo>
                    <a:cubicBezTo>
                      <a:pt x="96" y="4"/>
                      <a:pt x="96" y="4"/>
                      <a:pt x="96" y="4"/>
                    </a:cubicBezTo>
                    <a:cubicBezTo>
                      <a:pt x="96" y="4"/>
                      <a:pt x="96" y="4"/>
                      <a:pt x="96" y="4"/>
                    </a:cubicBezTo>
                    <a:cubicBezTo>
                      <a:pt x="95" y="4"/>
                      <a:pt x="95" y="4"/>
                      <a:pt x="94" y="3"/>
                    </a:cubicBezTo>
                    <a:cubicBezTo>
                      <a:pt x="94" y="4"/>
                      <a:pt x="94" y="4"/>
                      <a:pt x="94" y="4"/>
                    </a:cubicBezTo>
                    <a:cubicBezTo>
                      <a:pt x="94" y="4"/>
                      <a:pt x="93" y="4"/>
                      <a:pt x="93" y="3"/>
                    </a:cubicBezTo>
                    <a:cubicBezTo>
                      <a:pt x="92" y="3"/>
                      <a:pt x="93" y="5"/>
                      <a:pt x="91" y="4"/>
                    </a:cubicBezTo>
                    <a:cubicBezTo>
                      <a:pt x="92" y="5"/>
                      <a:pt x="92" y="5"/>
                      <a:pt x="92" y="5"/>
                    </a:cubicBezTo>
                    <a:cubicBezTo>
                      <a:pt x="92" y="6"/>
                      <a:pt x="91" y="6"/>
                      <a:pt x="91" y="6"/>
                    </a:cubicBezTo>
                    <a:cubicBezTo>
                      <a:pt x="89" y="7"/>
                      <a:pt x="90" y="5"/>
                      <a:pt x="89" y="5"/>
                    </a:cubicBezTo>
                    <a:cubicBezTo>
                      <a:pt x="89" y="6"/>
                      <a:pt x="88" y="6"/>
                      <a:pt x="88" y="5"/>
                    </a:cubicBezTo>
                    <a:cubicBezTo>
                      <a:pt x="88" y="5"/>
                      <a:pt x="88" y="5"/>
                      <a:pt x="88" y="5"/>
                    </a:cubicBezTo>
                    <a:cubicBezTo>
                      <a:pt x="87" y="5"/>
                      <a:pt x="86" y="5"/>
                      <a:pt x="87" y="5"/>
                    </a:cubicBezTo>
                    <a:cubicBezTo>
                      <a:pt x="87" y="4"/>
                      <a:pt x="88" y="4"/>
                      <a:pt x="89" y="4"/>
                    </a:cubicBezTo>
                    <a:cubicBezTo>
                      <a:pt x="89" y="4"/>
                      <a:pt x="89" y="3"/>
                      <a:pt x="90" y="3"/>
                    </a:cubicBezTo>
                    <a:cubicBezTo>
                      <a:pt x="90" y="2"/>
                      <a:pt x="89" y="3"/>
                      <a:pt x="89" y="2"/>
                    </a:cubicBezTo>
                    <a:cubicBezTo>
                      <a:pt x="88" y="2"/>
                      <a:pt x="88" y="3"/>
                      <a:pt x="88" y="3"/>
                    </a:cubicBezTo>
                    <a:cubicBezTo>
                      <a:pt x="87" y="3"/>
                      <a:pt x="87" y="3"/>
                      <a:pt x="87" y="4"/>
                    </a:cubicBezTo>
                    <a:cubicBezTo>
                      <a:pt x="86" y="4"/>
                      <a:pt x="85" y="3"/>
                      <a:pt x="84" y="3"/>
                    </a:cubicBezTo>
                    <a:cubicBezTo>
                      <a:pt x="83" y="3"/>
                      <a:pt x="82" y="5"/>
                      <a:pt x="81" y="5"/>
                    </a:cubicBezTo>
                    <a:cubicBezTo>
                      <a:pt x="81" y="5"/>
                      <a:pt x="82" y="6"/>
                      <a:pt x="82" y="6"/>
                    </a:cubicBezTo>
                    <a:cubicBezTo>
                      <a:pt x="82" y="6"/>
                      <a:pt x="82" y="6"/>
                      <a:pt x="81" y="6"/>
                    </a:cubicBezTo>
                    <a:cubicBezTo>
                      <a:pt x="80" y="6"/>
                      <a:pt x="80" y="6"/>
                      <a:pt x="80" y="6"/>
                    </a:cubicBezTo>
                    <a:cubicBezTo>
                      <a:pt x="80" y="6"/>
                      <a:pt x="80" y="6"/>
                      <a:pt x="80" y="5"/>
                    </a:cubicBezTo>
                    <a:cubicBezTo>
                      <a:pt x="79" y="5"/>
                      <a:pt x="79" y="6"/>
                      <a:pt x="78" y="6"/>
                    </a:cubicBezTo>
                    <a:cubicBezTo>
                      <a:pt x="78" y="5"/>
                      <a:pt x="78" y="5"/>
                      <a:pt x="78" y="5"/>
                    </a:cubicBezTo>
                    <a:cubicBezTo>
                      <a:pt x="77" y="5"/>
                      <a:pt x="77" y="5"/>
                      <a:pt x="77" y="5"/>
                    </a:cubicBezTo>
                    <a:cubicBezTo>
                      <a:pt x="77" y="4"/>
                      <a:pt x="77" y="4"/>
                      <a:pt x="77" y="4"/>
                    </a:cubicBezTo>
                    <a:cubicBezTo>
                      <a:pt x="77" y="4"/>
                      <a:pt x="77" y="4"/>
                      <a:pt x="78" y="4"/>
                    </a:cubicBezTo>
                    <a:cubicBezTo>
                      <a:pt x="78" y="4"/>
                      <a:pt x="78" y="4"/>
                      <a:pt x="78" y="4"/>
                    </a:cubicBezTo>
                    <a:cubicBezTo>
                      <a:pt x="78" y="5"/>
                      <a:pt x="80" y="5"/>
                      <a:pt x="79" y="4"/>
                    </a:cubicBezTo>
                    <a:cubicBezTo>
                      <a:pt x="79" y="4"/>
                      <a:pt x="79" y="4"/>
                      <a:pt x="78" y="4"/>
                    </a:cubicBezTo>
                    <a:cubicBezTo>
                      <a:pt x="78" y="4"/>
                      <a:pt x="78" y="4"/>
                      <a:pt x="78" y="4"/>
                    </a:cubicBezTo>
                    <a:cubicBezTo>
                      <a:pt x="78" y="4"/>
                      <a:pt x="77" y="4"/>
                      <a:pt x="77" y="3"/>
                    </a:cubicBezTo>
                    <a:cubicBezTo>
                      <a:pt x="75" y="3"/>
                      <a:pt x="74" y="4"/>
                      <a:pt x="73" y="3"/>
                    </a:cubicBezTo>
                    <a:cubicBezTo>
                      <a:pt x="72" y="3"/>
                      <a:pt x="72" y="4"/>
                      <a:pt x="72" y="6"/>
                    </a:cubicBezTo>
                    <a:cubicBezTo>
                      <a:pt x="72" y="5"/>
                      <a:pt x="72" y="5"/>
                      <a:pt x="72" y="5"/>
                    </a:cubicBezTo>
                    <a:cubicBezTo>
                      <a:pt x="72" y="5"/>
                      <a:pt x="71" y="5"/>
                      <a:pt x="71" y="4"/>
                    </a:cubicBezTo>
                    <a:cubicBezTo>
                      <a:pt x="70" y="4"/>
                      <a:pt x="70" y="6"/>
                      <a:pt x="69" y="6"/>
                    </a:cubicBezTo>
                    <a:cubicBezTo>
                      <a:pt x="69" y="6"/>
                      <a:pt x="69" y="6"/>
                      <a:pt x="69" y="6"/>
                    </a:cubicBezTo>
                    <a:cubicBezTo>
                      <a:pt x="69" y="5"/>
                      <a:pt x="69" y="5"/>
                      <a:pt x="69" y="5"/>
                    </a:cubicBezTo>
                    <a:cubicBezTo>
                      <a:pt x="70" y="5"/>
                      <a:pt x="70" y="5"/>
                      <a:pt x="70" y="5"/>
                    </a:cubicBezTo>
                    <a:cubicBezTo>
                      <a:pt x="70" y="2"/>
                      <a:pt x="70" y="2"/>
                      <a:pt x="70" y="2"/>
                    </a:cubicBezTo>
                    <a:cubicBezTo>
                      <a:pt x="69" y="2"/>
                      <a:pt x="67" y="2"/>
                      <a:pt x="66" y="2"/>
                    </a:cubicBezTo>
                    <a:cubicBezTo>
                      <a:pt x="66" y="3"/>
                      <a:pt x="66" y="4"/>
                      <a:pt x="66" y="3"/>
                    </a:cubicBezTo>
                    <a:cubicBezTo>
                      <a:pt x="65" y="3"/>
                      <a:pt x="65" y="4"/>
                      <a:pt x="65" y="5"/>
                    </a:cubicBezTo>
                    <a:cubicBezTo>
                      <a:pt x="65" y="5"/>
                      <a:pt x="65" y="5"/>
                      <a:pt x="65" y="5"/>
                    </a:cubicBezTo>
                    <a:cubicBezTo>
                      <a:pt x="64" y="5"/>
                      <a:pt x="64" y="6"/>
                      <a:pt x="64" y="5"/>
                    </a:cubicBezTo>
                    <a:cubicBezTo>
                      <a:pt x="63" y="5"/>
                      <a:pt x="63" y="5"/>
                      <a:pt x="63" y="5"/>
                    </a:cubicBezTo>
                    <a:cubicBezTo>
                      <a:pt x="63" y="5"/>
                      <a:pt x="63" y="5"/>
                      <a:pt x="63" y="5"/>
                    </a:cubicBezTo>
                    <a:cubicBezTo>
                      <a:pt x="63" y="4"/>
                      <a:pt x="62" y="3"/>
                      <a:pt x="63" y="3"/>
                    </a:cubicBezTo>
                    <a:cubicBezTo>
                      <a:pt x="63" y="2"/>
                      <a:pt x="62" y="3"/>
                      <a:pt x="62" y="3"/>
                    </a:cubicBezTo>
                    <a:cubicBezTo>
                      <a:pt x="61" y="3"/>
                      <a:pt x="61" y="3"/>
                      <a:pt x="60" y="3"/>
                    </a:cubicBezTo>
                    <a:cubicBezTo>
                      <a:pt x="61" y="4"/>
                      <a:pt x="61" y="4"/>
                      <a:pt x="61" y="5"/>
                    </a:cubicBezTo>
                    <a:cubicBezTo>
                      <a:pt x="60" y="5"/>
                      <a:pt x="60" y="5"/>
                      <a:pt x="60" y="6"/>
                    </a:cubicBezTo>
                    <a:cubicBezTo>
                      <a:pt x="60" y="6"/>
                      <a:pt x="60" y="6"/>
                      <a:pt x="60" y="6"/>
                    </a:cubicBezTo>
                    <a:cubicBezTo>
                      <a:pt x="59" y="5"/>
                      <a:pt x="59" y="6"/>
                      <a:pt x="58" y="7"/>
                    </a:cubicBezTo>
                    <a:cubicBezTo>
                      <a:pt x="58" y="6"/>
                      <a:pt x="58" y="5"/>
                      <a:pt x="58" y="4"/>
                    </a:cubicBezTo>
                    <a:cubicBezTo>
                      <a:pt x="57" y="4"/>
                      <a:pt x="56" y="5"/>
                      <a:pt x="56" y="5"/>
                    </a:cubicBezTo>
                    <a:cubicBezTo>
                      <a:pt x="55" y="5"/>
                      <a:pt x="55" y="4"/>
                      <a:pt x="55" y="4"/>
                    </a:cubicBezTo>
                    <a:cubicBezTo>
                      <a:pt x="55" y="4"/>
                      <a:pt x="56" y="4"/>
                      <a:pt x="56" y="4"/>
                    </a:cubicBezTo>
                    <a:cubicBezTo>
                      <a:pt x="56" y="4"/>
                      <a:pt x="57" y="3"/>
                      <a:pt x="57" y="3"/>
                    </a:cubicBezTo>
                    <a:cubicBezTo>
                      <a:pt x="56" y="2"/>
                      <a:pt x="53" y="3"/>
                      <a:pt x="53" y="5"/>
                    </a:cubicBezTo>
                    <a:cubicBezTo>
                      <a:pt x="54" y="5"/>
                      <a:pt x="54" y="5"/>
                      <a:pt x="54" y="4"/>
                    </a:cubicBezTo>
                    <a:cubicBezTo>
                      <a:pt x="54" y="5"/>
                      <a:pt x="54" y="5"/>
                      <a:pt x="54" y="5"/>
                    </a:cubicBezTo>
                    <a:cubicBezTo>
                      <a:pt x="53" y="5"/>
                      <a:pt x="53" y="5"/>
                      <a:pt x="52" y="5"/>
                    </a:cubicBezTo>
                    <a:cubicBezTo>
                      <a:pt x="52" y="5"/>
                      <a:pt x="52" y="6"/>
                      <a:pt x="52" y="6"/>
                    </a:cubicBezTo>
                    <a:cubicBezTo>
                      <a:pt x="52" y="6"/>
                      <a:pt x="51" y="5"/>
                      <a:pt x="51" y="5"/>
                    </a:cubicBezTo>
                    <a:cubicBezTo>
                      <a:pt x="52" y="5"/>
                      <a:pt x="52" y="5"/>
                      <a:pt x="52" y="5"/>
                    </a:cubicBezTo>
                    <a:cubicBezTo>
                      <a:pt x="51" y="4"/>
                      <a:pt x="53" y="3"/>
                      <a:pt x="52" y="2"/>
                    </a:cubicBezTo>
                    <a:cubicBezTo>
                      <a:pt x="52" y="2"/>
                      <a:pt x="51" y="2"/>
                      <a:pt x="51" y="3"/>
                    </a:cubicBezTo>
                    <a:cubicBezTo>
                      <a:pt x="50" y="2"/>
                      <a:pt x="49" y="2"/>
                      <a:pt x="48" y="2"/>
                    </a:cubicBezTo>
                    <a:cubicBezTo>
                      <a:pt x="48" y="2"/>
                      <a:pt x="47" y="3"/>
                      <a:pt x="48" y="4"/>
                    </a:cubicBezTo>
                    <a:cubicBezTo>
                      <a:pt x="47" y="4"/>
                      <a:pt x="47" y="3"/>
                      <a:pt x="47" y="3"/>
                    </a:cubicBezTo>
                    <a:cubicBezTo>
                      <a:pt x="46" y="3"/>
                      <a:pt x="46" y="4"/>
                      <a:pt x="45" y="4"/>
                    </a:cubicBezTo>
                    <a:cubicBezTo>
                      <a:pt x="44" y="4"/>
                      <a:pt x="43" y="3"/>
                      <a:pt x="42" y="3"/>
                    </a:cubicBezTo>
                    <a:cubicBezTo>
                      <a:pt x="42" y="4"/>
                      <a:pt x="42" y="4"/>
                      <a:pt x="41" y="4"/>
                    </a:cubicBezTo>
                    <a:cubicBezTo>
                      <a:pt x="40" y="4"/>
                      <a:pt x="42" y="3"/>
                      <a:pt x="41" y="2"/>
                    </a:cubicBezTo>
                    <a:cubicBezTo>
                      <a:pt x="40" y="2"/>
                      <a:pt x="40" y="3"/>
                      <a:pt x="39" y="3"/>
                    </a:cubicBezTo>
                    <a:cubicBezTo>
                      <a:pt x="39" y="3"/>
                      <a:pt x="39" y="3"/>
                      <a:pt x="39" y="2"/>
                    </a:cubicBezTo>
                    <a:cubicBezTo>
                      <a:pt x="38" y="3"/>
                      <a:pt x="39" y="4"/>
                      <a:pt x="40" y="4"/>
                    </a:cubicBezTo>
                    <a:cubicBezTo>
                      <a:pt x="40" y="5"/>
                      <a:pt x="38" y="4"/>
                      <a:pt x="38" y="4"/>
                    </a:cubicBezTo>
                    <a:cubicBezTo>
                      <a:pt x="37" y="6"/>
                      <a:pt x="40" y="5"/>
                      <a:pt x="38" y="6"/>
                    </a:cubicBezTo>
                    <a:cubicBezTo>
                      <a:pt x="38" y="6"/>
                      <a:pt x="39" y="6"/>
                      <a:pt x="40" y="6"/>
                    </a:cubicBezTo>
                    <a:cubicBezTo>
                      <a:pt x="40" y="6"/>
                      <a:pt x="39" y="7"/>
                      <a:pt x="39" y="7"/>
                    </a:cubicBezTo>
                    <a:cubicBezTo>
                      <a:pt x="40" y="7"/>
                      <a:pt x="41" y="7"/>
                      <a:pt x="41" y="7"/>
                    </a:cubicBezTo>
                    <a:cubicBezTo>
                      <a:pt x="39" y="7"/>
                      <a:pt x="42" y="9"/>
                      <a:pt x="40" y="10"/>
                    </a:cubicBezTo>
                    <a:cubicBezTo>
                      <a:pt x="40" y="9"/>
                      <a:pt x="40" y="9"/>
                      <a:pt x="40" y="9"/>
                    </a:cubicBezTo>
                    <a:cubicBezTo>
                      <a:pt x="40" y="9"/>
                      <a:pt x="40" y="9"/>
                      <a:pt x="39" y="9"/>
                    </a:cubicBezTo>
                    <a:cubicBezTo>
                      <a:pt x="39" y="8"/>
                      <a:pt x="39" y="7"/>
                      <a:pt x="39" y="7"/>
                    </a:cubicBezTo>
                    <a:cubicBezTo>
                      <a:pt x="39" y="6"/>
                      <a:pt x="38" y="6"/>
                      <a:pt x="37" y="6"/>
                    </a:cubicBezTo>
                    <a:cubicBezTo>
                      <a:pt x="37" y="5"/>
                      <a:pt x="37" y="5"/>
                      <a:pt x="36" y="5"/>
                    </a:cubicBezTo>
                    <a:cubicBezTo>
                      <a:pt x="36" y="6"/>
                      <a:pt x="37" y="7"/>
                      <a:pt x="36" y="7"/>
                    </a:cubicBezTo>
                    <a:cubicBezTo>
                      <a:pt x="36" y="7"/>
                      <a:pt x="35" y="6"/>
                      <a:pt x="35" y="6"/>
                    </a:cubicBezTo>
                    <a:cubicBezTo>
                      <a:pt x="35" y="5"/>
                      <a:pt x="35" y="5"/>
                      <a:pt x="35" y="3"/>
                    </a:cubicBezTo>
                    <a:cubicBezTo>
                      <a:pt x="34" y="4"/>
                      <a:pt x="34" y="3"/>
                      <a:pt x="34" y="2"/>
                    </a:cubicBezTo>
                    <a:cubicBezTo>
                      <a:pt x="33" y="2"/>
                      <a:pt x="33" y="2"/>
                      <a:pt x="31" y="2"/>
                    </a:cubicBezTo>
                    <a:cubicBezTo>
                      <a:pt x="31" y="3"/>
                      <a:pt x="32" y="3"/>
                      <a:pt x="33" y="3"/>
                    </a:cubicBezTo>
                    <a:cubicBezTo>
                      <a:pt x="33" y="3"/>
                      <a:pt x="32" y="4"/>
                      <a:pt x="32" y="4"/>
                    </a:cubicBezTo>
                    <a:cubicBezTo>
                      <a:pt x="31" y="4"/>
                      <a:pt x="31" y="3"/>
                      <a:pt x="30" y="2"/>
                    </a:cubicBezTo>
                    <a:cubicBezTo>
                      <a:pt x="29" y="2"/>
                      <a:pt x="30" y="3"/>
                      <a:pt x="30" y="3"/>
                    </a:cubicBezTo>
                    <a:cubicBezTo>
                      <a:pt x="30" y="4"/>
                      <a:pt x="28" y="4"/>
                      <a:pt x="28" y="4"/>
                    </a:cubicBezTo>
                    <a:cubicBezTo>
                      <a:pt x="27" y="4"/>
                      <a:pt x="28" y="3"/>
                      <a:pt x="28" y="3"/>
                    </a:cubicBezTo>
                    <a:cubicBezTo>
                      <a:pt x="28" y="2"/>
                      <a:pt x="27" y="3"/>
                      <a:pt x="27" y="3"/>
                    </a:cubicBezTo>
                    <a:cubicBezTo>
                      <a:pt x="26" y="3"/>
                      <a:pt x="26" y="3"/>
                      <a:pt x="24" y="3"/>
                    </a:cubicBezTo>
                    <a:cubicBezTo>
                      <a:pt x="24" y="3"/>
                      <a:pt x="24" y="4"/>
                      <a:pt x="24" y="4"/>
                    </a:cubicBezTo>
                    <a:cubicBezTo>
                      <a:pt x="23" y="5"/>
                      <a:pt x="23" y="4"/>
                      <a:pt x="22" y="4"/>
                    </a:cubicBezTo>
                    <a:cubicBezTo>
                      <a:pt x="22" y="5"/>
                      <a:pt x="22" y="6"/>
                      <a:pt x="22" y="6"/>
                    </a:cubicBezTo>
                    <a:cubicBezTo>
                      <a:pt x="22" y="6"/>
                      <a:pt x="21" y="5"/>
                      <a:pt x="20" y="5"/>
                    </a:cubicBezTo>
                    <a:cubicBezTo>
                      <a:pt x="20" y="6"/>
                      <a:pt x="20" y="6"/>
                      <a:pt x="19" y="6"/>
                    </a:cubicBezTo>
                    <a:cubicBezTo>
                      <a:pt x="19" y="7"/>
                      <a:pt x="19" y="8"/>
                      <a:pt x="19" y="8"/>
                    </a:cubicBezTo>
                    <a:cubicBezTo>
                      <a:pt x="19" y="9"/>
                      <a:pt x="20" y="8"/>
                      <a:pt x="20" y="9"/>
                    </a:cubicBezTo>
                    <a:cubicBezTo>
                      <a:pt x="20" y="9"/>
                      <a:pt x="20" y="9"/>
                      <a:pt x="20" y="10"/>
                    </a:cubicBezTo>
                    <a:cubicBezTo>
                      <a:pt x="20" y="10"/>
                      <a:pt x="20" y="11"/>
                      <a:pt x="20" y="12"/>
                    </a:cubicBezTo>
                    <a:cubicBezTo>
                      <a:pt x="20" y="12"/>
                      <a:pt x="21" y="12"/>
                      <a:pt x="21" y="12"/>
                    </a:cubicBezTo>
                    <a:cubicBezTo>
                      <a:pt x="21" y="12"/>
                      <a:pt x="21" y="12"/>
                      <a:pt x="21" y="12"/>
                    </a:cubicBezTo>
                    <a:cubicBezTo>
                      <a:pt x="21" y="12"/>
                      <a:pt x="21" y="12"/>
                      <a:pt x="21" y="12"/>
                    </a:cubicBezTo>
                    <a:cubicBezTo>
                      <a:pt x="21" y="13"/>
                      <a:pt x="20" y="12"/>
                      <a:pt x="20" y="12"/>
                    </a:cubicBezTo>
                    <a:cubicBezTo>
                      <a:pt x="19" y="13"/>
                      <a:pt x="19" y="13"/>
                      <a:pt x="19" y="13"/>
                    </a:cubicBezTo>
                    <a:cubicBezTo>
                      <a:pt x="17" y="13"/>
                      <a:pt x="18" y="13"/>
                      <a:pt x="17" y="14"/>
                    </a:cubicBezTo>
                    <a:cubicBezTo>
                      <a:pt x="17" y="14"/>
                      <a:pt x="17" y="14"/>
                      <a:pt x="16" y="13"/>
                    </a:cubicBezTo>
                    <a:cubicBezTo>
                      <a:pt x="17" y="13"/>
                      <a:pt x="18" y="13"/>
                      <a:pt x="19" y="12"/>
                    </a:cubicBezTo>
                    <a:cubicBezTo>
                      <a:pt x="19" y="11"/>
                      <a:pt x="17" y="12"/>
                      <a:pt x="17" y="10"/>
                    </a:cubicBezTo>
                    <a:cubicBezTo>
                      <a:pt x="17" y="10"/>
                      <a:pt x="17" y="11"/>
                      <a:pt x="17" y="11"/>
                    </a:cubicBezTo>
                    <a:cubicBezTo>
                      <a:pt x="16" y="11"/>
                      <a:pt x="15" y="10"/>
                      <a:pt x="14" y="11"/>
                    </a:cubicBezTo>
                    <a:cubicBezTo>
                      <a:pt x="14" y="12"/>
                      <a:pt x="15" y="12"/>
                      <a:pt x="15" y="13"/>
                    </a:cubicBezTo>
                    <a:cubicBezTo>
                      <a:pt x="14" y="13"/>
                      <a:pt x="13" y="13"/>
                      <a:pt x="13" y="14"/>
                    </a:cubicBezTo>
                    <a:cubicBezTo>
                      <a:pt x="13" y="13"/>
                      <a:pt x="12" y="13"/>
                      <a:pt x="13" y="12"/>
                    </a:cubicBezTo>
                    <a:cubicBezTo>
                      <a:pt x="13" y="12"/>
                      <a:pt x="14" y="12"/>
                      <a:pt x="14" y="11"/>
                    </a:cubicBezTo>
                    <a:cubicBezTo>
                      <a:pt x="13" y="11"/>
                      <a:pt x="13" y="11"/>
                      <a:pt x="13" y="11"/>
                    </a:cubicBezTo>
                    <a:cubicBezTo>
                      <a:pt x="13" y="11"/>
                      <a:pt x="13" y="9"/>
                      <a:pt x="12" y="10"/>
                    </a:cubicBezTo>
                    <a:cubicBezTo>
                      <a:pt x="12" y="10"/>
                      <a:pt x="11" y="11"/>
                      <a:pt x="11" y="11"/>
                    </a:cubicBezTo>
                    <a:cubicBezTo>
                      <a:pt x="11" y="10"/>
                      <a:pt x="11" y="10"/>
                      <a:pt x="11" y="10"/>
                    </a:cubicBezTo>
                    <a:cubicBezTo>
                      <a:pt x="9" y="10"/>
                      <a:pt x="8" y="11"/>
                      <a:pt x="6" y="12"/>
                    </a:cubicBezTo>
                    <a:cubicBezTo>
                      <a:pt x="8" y="12"/>
                      <a:pt x="8" y="13"/>
                      <a:pt x="8" y="14"/>
                    </a:cubicBezTo>
                    <a:cubicBezTo>
                      <a:pt x="7" y="14"/>
                      <a:pt x="6" y="15"/>
                      <a:pt x="5" y="16"/>
                    </a:cubicBezTo>
                    <a:cubicBezTo>
                      <a:pt x="5" y="14"/>
                      <a:pt x="5" y="14"/>
                      <a:pt x="5" y="14"/>
                    </a:cubicBezTo>
                    <a:cubicBezTo>
                      <a:pt x="4" y="13"/>
                      <a:pt x="4" y="17"/>
                      <a:pt x="3" y="15"/>
                    </a:cubicBezTo>
                    <a:cubicBezTo>
                      <a:pt x="5" y="15"/>
                      <a:pt x="4" y="14"/>
                      <a:pt x="4" y="13"/>
                    </a:cubicBezTo>
                    <a:cubicBezTo>
                      <a:pt x="3" y="15"/>
                      <a:pt x="2" y="16"/>
                      <a:pt x="2" y="18"/>
                    </a:cubicBezTo>
                    <a:cubicBezTo>
                      <a:pt x="2" y="18"/>
                      <a:pt x="2" y="18"/>
                      <a:pt x="2" y="18"/>
                    </a:cubicBezTo>
                    <a:cubicBezTo>
                      <a:pt x="2" y="18"/>
                      <a:pt x="1" y="18"/>
                      <a:pt x="1" y="18"/>
                    </a:cubicBezTo>
                    <a:cubicBezTo>
                      <a:pt x="1" y="18"/>
                      <a:pt x="1" y="19"/>
                      <a:pt x="0" y="20"/>
                    </a:cubicBezTo>
                    <a:cubicBezTo>
                      <a:pt x="1" y="20"/>
                      <a:pt x="1" y="20"/>
                      <a:pt x="1" y="21"/>
                    </a:cubicBezTo>
                    <a:cubicBezTo>
                      <a:pt x="2" y="21"/>
                      <a:pt x="3" y="20"/>
                      <a:pt x="4" y="21"/>
                    </a:cubicBezTo>
                    <a:close/>
                    <a:moveTo>
                      <a:pt x="227" y="19"/>
                    </a:moveTo>
                    <a:cubicBezTo>
                      <a:pt x="228" y="20"/>
                      <a:pt x="225" y="20"/>
                      <a:pt x="225" y="19"/>
                    </a:cubicBezTo>
                    <a:cubicBezTo>
                      <a:pt x="226" y="19"/>
                      <a:pt x="226" y="19"/>
                      <a:pt x="227" y="19"/>
                    </a:cubicBezTo>
                    <a:close/>
                    <a:moveTo>
                      <a:pt x="227" y="21"/>
                    </a:moveTo>
                    <a:cubicBezTo>
                      <a:pt x="228" y="21"/>
                      <a:pt x="227" y="22"/>
                      <a:pt x="228" y="22"/>
                    </a:cubicBezTo>
                    <a:cubicBezTo>
                      <a:pt x="228" y="21"/>
                      <a:pt x="228" y="21"/>
                      <a:pt x="228" y="20"/>
                    </a:cubicBezTo>
                    <a:cubicBezTo>
                      <a:pt x="230" y="20"/>
                      <a:pt x="232" y="21"/>
                      <a:pt x="231" y="22"/>
                    </a:cubicBezTo>
                    <a:cubicBezTo>
                      <a:pt x="231" y="20"/>
                      <a:pt x="229" y="22"/>
                      <a:pt x="229" y="22"/>
                    </a:cubicBezTo>
                    <a:cubicBezTo>
                      <a:pt x="229" y="24"/>
                      <a:pt x="228" y="24"/>
                      <a:pt x="227" y="24"/>
                    </a:cubicBezTo>
                    <a:cubicBezTo>
                      <a:pt x="227" y="23"/>
                      <a:pt x="227" y="22"/>
                      <a:pt x="227" y="22"/>
                    </a:cubicBezTo>
                    <a:cubicBezTo>
                      <a:pt x="226" y="21"/>
                      <a:pt x="225" y="22"/>
                      <a:pt x="225" y="21"/>
                    </a:cubicBezTo>
                    <a:cubicBezTo>
                      <a:pt x="226" y="21"/>
                      <a:pt x="227" y="20"/>
                      <a:pt x="227" y="21"/>
                    </a:cubicBezTo>
                    <a:close/>
                    <a:moveTo>
                      <a:pt x="113" y="2"/>
                    </a:moveTo>
                    <a:cubicBezTo>
                      <a:pt x="113" y="2"/>
                      <a:pt x="113" y="2"/>
                      <a:pt x="113" y="2"/>
                    </a:cubicBezTo>
                    <a:cubicBezTo>
                      <a:pt x="113" y="2"/>
                      <a:pt x="113" y="2"/>
                      <a:pt x="113" y="2"/>
                    </a:cubicBezTo>
                    <a:cubicBezTo>
                      <a:pt x="113" y="2"/>
                      <a:pt x="113" y="2"/>
                      <a:pt x="113" y="2"/>
                    </a:cubicBezTo>
                    <a:close/>
                    <a:moveTo>
                      <a:pt x="23" y="8"/>
                    </a:moveTo>
                    <a:cubicBezTo>
                      <a:pt x="24" y="8"/>
                      <a:pt x="25" y="8"/>
                      <a:pt x="26" y="8"/>
                    </a:cubicBezTo>
                    <a:cubicBezTo>
                      <a:pt x="25" y="8"/>
                      <a:pt x="24" y="8"/>
                      <a:pt x="23" y="8"/>
                    </a:cubicBezTo>
                    <a:cubicBezTo>
                      <a:pt x="23" y="9"/>
                      <a:pt x="23" y="9"/>
                      <a:pt x="23" y="10"/>
                    </a:cubicBezTo>
                    <a:cubicBezTo>
                      <a:pt x="23" y="10"/>
                      <a:pt x="23" y="9"/>
                      <a:pt x="22" y="9"/>
                    </a:cubicBezTo>
                    <a:cubicBezTo>
                      <a:pt x="22" y="9"/>
                      <a:pt x="22" y="9"/>
                      <a:pt x="22" y="9"/>
                    </a:cubicBezTo>
                    <a:cubicBezTo>
                      <a:pt x="23" y="9"/>
                      <a:pt x="23" y="9"/>
                      <a:pt x="23" y="8"/>
                    </a:cubicBezTo>
                    <a:close/>
                    <a:moveTo>
                      <a:pt x="24" y="9"/>
                    </a:moveTo>
                    <a:cubicBezTo>
                      <a:pt x="25" y="9"/>
                      <a:pt x="25" y="9"/>
                      <a:pt x="26" y="9"/>
                    </a:cubicBezTo>
                    <a:cubicBezTo>
                      <a:pt x="25" y="10"/>
                      <a:pt x="26" y="10"/>
                      <a:pt x="26" y="11"/>
                    </a:cubicBezTo>
                    <a:cubicBezTo>
                      <a:pt x="25" y="11"/>
                      <a:pt x="25" y="11"/>
                      <a:pt x="25" y="12"/>
                    </a:cubicBezTo>
                    <a:cubicBezTo>
                      <a:pt x="25" y="11"/>
                      <a:pt x="24" y="10"/>
                      <a:pt x="24" y="9"/>
                    </a:cubicBezTo>
                    <a:close/>
                    <a:moveTo>
                      <a:pt x="30" y="9"/>
                    </a:moveTo>
                    <a:cubicBezTo>
                      <a:pt x="30" y="9"/>
                      <a:pt x="30" y="9"/>
                      <a:pt x="29" y="9"/>
                    </a:cubicBezTo>
                    <a:cubicBezTo>
                      <a:pt x="29" y="9"/>
                      <a:pt x="29" y="11"/>
                      <a:pt x="28" y="11"/>
                    </a:cubicBezTo>
                    <a:cubicBezTo>
                      <a:pt x="27" y="11"/>
                      <a:pt x="27" y="9"/>
                      <a:pt x="27" y="8"/>
                    </a:cubicBezTo>
                    <a:cubicBezTo>
                      <a:pt x="28" y="8"/>
                      <a:pt x="28" y="8"/>
                      <a:pt x="29" y="8"/>
                    </a:cubicBezTo>
                    <a:cubicBezTo>
                      <a:pt x="30" y="8"/>
                      <a:pt x="30" y="9"/>
                      <a:pt x="30" y="9"/>
                    </a:cubicBezTo>
                    <a:close/>
                    <a:moveTo>
                      <a:pt x="23" y="15"/>
                    </a:moveTo>
                    <a:cubicBezTo>
                      <a:pt x="23" y="15"/>
                      <a:pt x="23" y="15"/>
                      <a:pt x="23" y="16"/>
                    </a:cubicBezTo>
                    <a:cubicBezTo>
                      <a:pt x="23" y="16"/>
                      <a:pt x="22" y="15"/>
                      <a:pt x="23" y="15"/>
                    </a:cubicBezTo>
                    <a:close/>
                    <a:moveTo>
                      <a:pt x="23" y="16"/>
                    </a:moveTo>
                    <a:cubicBezTo>
                      <a:pt x="23" y="16"/>
                      <a:pt x="23" y="16"/>
                      <a:pt x="24" y="16"/>
                    </a:cubicBezTo>
                    <a:cubicBezTo>
                      <a:pt x="24" y="16"/>
                      <a:pt x="23" y="16"/>
                      <a:pt x="23" y="16"/>
                    </a:cubicBezTo>
                    <a:close/>
                    <a:moveTo>
                      <a:pt x="33" y="15"/>
                    </a:moveTo>
                    <a:cubicBezTo>
                      <a:pt x="33" y="15"/>
                      <a:pt x="33" y="15"/>
                      <a:pt x="33" y="15"/>
                    </a:cubicBezTo>
                    <a:cubicBezTo>
                      <a:pt x="33" y="15"/>
                      <a:pt x="33" y="15"/>
                      <a:pt x="33" y="15"/>
                    </a:cubicBezTo>
                    <a:close/>
                    <a:moveTo>
                      <a:pt x="44" y="7"/>
                    </a:moveTo>
                    <a:cubicBezTo>
                      <a:pt x="45" y="7"/>
                      <a:pt x="45" y="7"/>
                      <a:pt x="45" y="7"/>
                    </a:cubicBezTo>
                    <a:cubicBezTo>
                      <a:pt x="45" y="8"/>
                      <a:pt x="44" y="8"/>
                      <a:pt x="44" y="8"/>
                    </a:cubicBezTo>
                    <a:cubicBezTo>
                      <a:pt x="44" y="8"/>
                      <a:pt x="44" y="8"/>
                      <a:pt x="44" y="8"/>
                    </a:cubicBezTo>
                    <a:cubicBezTo>
                      <a:pt x="44" y="8"/>
                      <a:pt x="44" y="8"/>
                      <a:pt x="44" y="7"/>
                    </a:cubicBezTo>
                    <a:close/>
                    <a:moveTo>
                      <a:pt x="57" y="9"/>
                    </a:moveTo>
                    <a:cubicBezTo>
                      <a:pt x="58" y="10"/>
                      <a:pt x="57" y="11"/>
                      <a:pt x="58" y="12"/>
                    </a:cubicBezTo>
                    <a:cubicBezTo>
                      <a:pt x="58" y="12"/>
                      <a:pt x="58" y="12"/>
                      <a:pt x="57" y="12"/>
                    </a:cubicBezTo>
                    <a:cubicBezTo>
                      <a:pt x="57" y="12"/>
                      <a:pt x="57" y="11"/>
                      <a:pt x="57" y="12"/>
                    </a:cubicBezTo>
                    <a:cubicBezTo>
                      <a:pt x="57" y="12"/>
                      <a:pt x="55" y="12"/>
                      <a:pt x="55" y="12"/>
                    </a:cubicBezTo>
                    <a:cubicBezTo>
                      <a:pt x="55" y="12"/>
                      <a:pt x="55" y="12"/>
                      <a:pt x="54" y="12"/>
                    </a:cubicBezTo>
                    <a:cubicBezTo>
                      <a:pt x="55" y="12"/>
                      <a:pt x="56" y="11"/>
                      <a:pt x="56" y="11"/>
                    </a:cubicBezTo>
                    <a:cubicBezTo>
                      <a:pt x="56" y="10"/>
                      <a:pt x="55" y="10"/>
                      <a:pt x="57" y="9"/>
                    </a:cubicBezTo>
                    <a:close/>
                    <a:moveTo>
                      <a:pt x="63" y="11"/>
                    </a:moveTo>
                    <a:cubicBezTo>
                      <a:pt x="63" y="11"/>
                      <a:pt x="64" y="11"/>
                      <a:pt x="64" y="11"/>
                    </a:cubicBezTo>
                    <a:cubicBezTo>
                      <a:pt x="64" y="11"/>
                      <a:pt x="64" y="11"/>
                      <a:pt x="64" y="11"/>
                    </a:cubicBezTo>
                    <a:cubicBezTo>
                      <a:pt x="63" y="12"/>
                      <a:pt x="62" y="11"/>
                      <a:pt x="62" y="11"/>
                    </a:cubicBezTo>
                    <a:cubicBezTo>
                      <a:pt x="62" y="11"/>
                      <a:pt x="63" y="11"/>
                      <a:pt x="63" y="11"/>
                    </a:cubicBezTo>
                    <a:close/>
                    <a:moveTo>
                      <a:pt x="59" y="14"/>
                    </a:moveTo>
                    <a:cubicBezTo>
                      <a:pt x="60" y="14"/>
                      <a:pt x="60" y="14"/>
                      <a:pt x="60" y="14"/>
                    </a:cubicBezTo>
                    <a:cubicBezTo>
                      <a:pt x="60" y="14"/>
                      <a:pt x="59" y="14"/>
                      <a:pt x="59" y="14"/>
                    </a:cubicBezTo>
                    <a:cubicBezTo>
                      <a:pt x="59" y="14"/>
                      <a:pt x="59" y="14"/>
                      <a:pt x="59" y="14"/>
                    </a:cubicBezTo>
                    <a:close/>
                    <a:moveTo>
                      <a:pt x="66" y="8"/>
                    </a:moveTo>
                    <a:cubicBezTo>
                      <a:pt x="66" y="8"/>
                      <a:pt x="66" y="7"/>
                      <a:pt x="67" y="7"/>
                    </a:cubicBezTo>
                    <a:cubicBezTo>
                      <a:pt x="67" y="8"/>
                      <a:pt x="67" y="8"/>
                      <a:pt x="66" y="8"/>
                    </a:cubicBezTo>
                    <a:close/>
                    <a:moveTo>
                      <a:pt x="43" y="9"/>
                    </a:moveTo>
                    <a:cubicBezTo>
                      <a:pt x="43" y="9"/>
                      <a:pt x="43" y="9"/>
                      <a:pt x="43" y="9"/>
                    </a:cubicBezTo>
                    <a:cubicBezTo>
                      <a:pt x="43" y="10"/>
                      <a:pt x="44" y="11"/>
                      <a:pt x="42" y="11"/>
                    </a:cubicBezTo>
                    <a:cubicBezTo>
                      <a:pt x="42" y="11"/>
                      <a:pt x="43" y="11"/>
                      <a:pt x="43" y="11"/>
                    </a:cubicBezTo>
                    <a:cubicBezTo>
                      <a:pt x="42" y="12"/>
                      <a:pt x="42" y="11"/>
                      <a:pt x="42" y="11"/>
                    </a:cubicBezTo>
                    <a:cubicBezTo>
                      <a:pt x="42" y="10"/>
                      <a:pt x="42" y="8"/>
                      <a:pt x="43" y="8"/>
                    </a:cubicBezTo>
                    <a:cubicBezTo>
                      <a:pt x="43" y="8"/>
                      <a:pt x="43" y="8"/>
                      <a:pt x="43" y="9"/>
                    </a:cubicBezTo>
                    <a:close/>
                    <a:moveTo>
                      <a:pt x="43" y="20"/>
                    </a:moveTo>
                    <a:cubicBezTo>
                      <a:pt x="41" y="19"/>
                      <a:pt x="43" y="19"/>
                      <a:pt x="43" y="18"/>
                    </a:cubicBezTo>
                    <a:cubicBezTo>
                      <a:pt x="44" y="18"/>
                      <a:pt x="44" y="18"/>
                      <a:pt x="44" y="18"/>
                    </a:cubicBezTo>
                    <a:cubicBezTo>
                      <a:pt x="44" y="18"/>
                      <a:pt x="44" y="18"/>
                      <a:pt x="44" y="18"/>
                    </a:cubicBezTo>
                    <a:cubicBezTo>
                      <a:pt x="44" y="19"/>
                      <a:pt x="42" y="18"/>
                      <a:pt x="43" y="20"/>
                    </a:cubicBezTo>
                    <a:close/>
                    <a:moveTo>
                      <a:pt x="46" y="20"/>
                    </a:moveTo>
                    <a:cubicBezTo>
                      <a:pt x="47" y="20"/>
                      <a:pt x="47" y="20"/>
                      <a:pt x="47" y="20"/>
                    </a:cubicBezTo>
                    <a:cubicBezTo>
                      <a:pt x="48" y="20"/>
                      <a:pt x="48" y="20"/>
                      <a:pt x="49" y="21"/>
                    </a:cubicBezTo>
                    <a:cubicBezTo>
                      <a:pt x="49" y="22"/>
                      <a:pt x="47" y="21"/>
                      <a:pt x="46" y="20"/>
                    </a:cubicBezTo>
                    <a:close/>
                    <a:moveTo>
                      <a:pt x="49" y="18"/>
                    </a:moveTo>
                    <a:cubicBezTo>
                      <a:pt x="48" y="18"/>
                      <a:pt x="49" y="16"/>
                      <a:pt x="49" y="15"/>
                    </a:cubicBezTo>
                    <a:cubicBezTo>
                      <a:pt x="52" y="15"/>
                      <a:pt x="49" y="16"/>
                      <a:pt x="49" y="18"/>
                    </a:cubicBezTo>
                    <a:close/>
                    <a:moveTo>
                      <a:pt x="53" y="16"/>
                    </a:moveTo>
                    <a:cubicBezTo>
                      <a:pt x="53" y="16"/>
                      <a:pt x="53" y="16"/>
                      <a:pt x="52" y="16"/>
                    </a:cubicBezTo>
                    <a:cubicBezTo>
                      <a:pt x="53" y="16"/>
                      <a:pt x="53" y="15"/>
                      <a:pt x="53" y="15"/>
                    </a:cubicBezTo>
                    <a:cubicBezTo>
                      <a:pt x="53" y="15"/>
                      <a:pt x="53" y="16"/>
                      <a:pt x="53" y="16"/>
                    </a:cubicBezTo>
                    <a:close/>
                    <a:moveTo>
                      <a:pt x="59" y="19"/>
                    </a:moveTo>
                    <a:cubicBezTo>
                      <a:pt x="59" y="19"/>
                      <a:pt x="59" y="19"/>
                      <a:pt x="59" y="19"/>
                    </a:cubicBezTo>
                    <a:cubicBezTo>
                      <a:pt x="60" y="19"/>
                      <a:pt x="60" y="18"/>
                      <a:pt x="61" y="18"/>
                    </a:cubicBezTo>
                    <a:cubicBezTo>
                      <a:pt x="61" y="18"/>
                      <a:pt x="61" y="18"/>
                      <a:pt x="61" y="18"/>
                    </a:cubicBezTo>
                    <a:cubicBezTo>
                      <a:pt x="61" y="19"/>
                      <a:pt x="60" y="19"/>
                      <a:pt x="59" y="19"/>
                    </a:cubicBezTo>
                    <a:close/>
                    <a:moveTo>
                      <a:pt x="79" y="14"/>
                    </a:moveTo>
                    <a:cubicBezTo>
                      <a:pt x="79" y="14"/>
                      <a:pt x="79" y="14"/>
                      <a:pt x="79" y="14"/>
                    </a:cubicBezTo>
                    <a:cubicBezTo>
                      <a:pt x="79" y="14"/>
                      <a:pt x="79" y="14"/>
                      <a:pt x="79" y="14"/>
                    </a:cubicBezTo>
                    <a:close/>
                    <a:moveTo>
                      <a:pt x="80" y="15"/>
                    </a:moveTo>
                    <a:cubicBezTo>
                      <a:pt x="79" y="15"/>
                      <a:pt x="79" y="16"/>
                      <a:pt x="79" y="15"/>
                    </a:cubicBezTo>
                    <a:cubicBezTo>
                      <a:pt x="79" y="14"/>
                      <a:pt x="80" y="14"/>
                      <a:pt x="79" y="13"/>
                    </a:cubicBezTo>
                    <a:cubicBezTo>
                      <a:pt x="79" y="13"/>
                      <a:pt x="79" y="13"/>
                      <a:pt x="79" y="13"/>
                    </a:cubicBezTo>
                    <a:cubicBezTo>
                      <a:pt x="80" y="14"/>
                      <a:pt x="80" y="14"/>
                      <a:pt x="80" y="15"/>
                    </a:cubicBezTo>
                    <a:cubicBezTo>
                      <a:pt x="81" y="15"/>
                      <a:pt x="81" y="14"/>
                      <a:pt x="82" y="14"/>
                    </a:cubicBezTo>
                    <a:cubicBezTo>
                      <a:pt x="82" y="15"/>
                      <a:pt x="82" y="15"/>
                      <a:pt x="82" y="15"/>
                    </a:cubicBezTo>
                    <a:cubicBezTo>
                      <a:pt x="82" y="15"/>
                      <a:pt x="82" y="15"/>
                      <a:pt x="82" y="15"/>
                    </a:cubicBezTo>
                    <a:cubicBezTo>
                      <a:pt x="83" y="15"/>
                      <a:pt x="83" y="15"/>
                      <a:pt x="83" y="15"/>
                    </a:cubicBezTo>
                    <a:cubicBezTo>
                      <a:pt x="83" y="15"/>
                      <a:pt x="83" y="15"/>
                      <a:pt x="83" y="15"/>
                    </a:cubicBezTo>
                    <a:cubicBezTo>
                      <a:pt x="81" y="16"/>
                      <a:pt x="81" y="15"/>
                      <a:pt x="80" y="15"/>
                    </a:cubicBezTo>
                    <a:close/>
                    <a:moveTo>
                      <a:pt x="83" y="7"/>
                    </a:moveTo>
                    <a:cubicBezTo>
                      <a:pt x="83" y="7"/>
                      <a:pt x="83" y="7"/>
                      <a:pt x="83" y="7"/>
                    </a:cubicBezTo>
                    <a:cubicBezTo>
                      <a:pt x="83" y="7"/>
                      <a:pt x="83" y="7"/>
                      <a:pt x="83" y="7"/>
                    </a:cubicBezTo>
                    <a:cubicBezTo>
                      <a:pt x="83" y="7"/>
                      <a:pt x="83" y="7"/>
                      <a:pt x="83" y="7"/>
                    </a:cubicBezTo>
                    <a:cubicBezTo>
                      <a:pt x="83" y="7"/>
                      <a:pt x="83" y="7"/>
                      <a:pt x="83" y="7"/>
                    </a:cubicBezTo>
                    <a:close/>
                    <a:moveTo>
                      <a:pt x="83" y="11"/>
                    </a:moveTo>
                    <a:cubicBezTo>
                      <a:pt x="83" y="11"/>
                      <a:pt x="83" y="10"/>
                      <a:pt x="84" y="10"/>
                    </a:cubicBezTo>
                    <a:cubicBezTo>
                      <a:pt x="84" y="10"/>
                      <a:pt x="84" y="10"/>
                      <a:pt x="84" y="11"/>
                    </a:cubicBezTo>
                    <a:cubicBezTo>
                      <a:pt x="84" y="11"/>
                      <a:pt x="84" y="11"/>
                      <a:pt x="84" y="11"/>
                    </a:cubicBezTo>
                    <a:cubicBezTo>
                      <a:pt x="84" y="11"/>
                      <a:pt x="83" y="11"/>
                      <a:pt x="83" y="11"/>
                    </a:cubicBezTo>
                    <a:close/>
                    <a:moveTo>
                      <a:pt x="92" y="19"/>
                    </a:moveTo>
                    <a:cubicBezTo>
                      <a:pt x="92" y="19"/>
                      <a:pt x="92" y="19"/>
                      <a:pt x="92" y="19"/>
                    </a:cubicBezTo>
                    <a:cubicBezTo>
                      <a:pt x="92" y="19"/>
                      <a:pt x="92" y="19"/>
                      <a:pt x="92" y="19"/>
                    </a:cubicBezTo>
                    <a:cubicBezTo>
                      <a:pt x="92" y="19"/>
                      <a:pt x="92" y="19"/>
                      <a:pt x="92" y="19"/>
                    </a:cubicBezTo>
                    <a:close/>
                    <a:moveTo>
                      <a:pt x="110" y="18"/>
                    </a:moveTo>
                    <a:cubicBezTo>
                      <a:pt x="110" y="18"/>
                      <a:pt x="110" y="18"/>
                      <a:pt x="110" y="18"/>
                    </a:cubicBezTo>
                    <a:cubicBezTo>
                      <a:pt x="110" y="18"/>
                      <a:pt x="110" y="18"/>
                      <a:pt x="110" y="18"/>
                    </a:cubicBezTo>
                    <a:cubicBezTo>
                      <a:pt x="109" y="18"/>
                      <a:pt x="109" y="18"/>
                      <a:pt x="109" y="18"/>
                    </a:cubicBezTo>
                    <a:cubicBezTo>
                      <a:pt x="109" y="17"/>
                      <a:pt x="109" y="17"/>
                      <a:pt x="109" y="17"/>
                    </a:cubicBezTo>
                    <a:cubicBezTo>
                      <a:pt x="109" y="17"/>
                      <a:pt x="110" y="17"/>
                      <a:pt x="110" y="17"/>
                    </a:cubicBezTo>
                    <a:cubicBezTo>
                      <a:pt x="110" y="17"/>
                      <a:pt x="110" y="17"/>
                      <a:pt x="111" y="18"/>
                    </a:cubicBezTo>
                    <a:cubicBezTo>
                      <a:pt x="111" y="18"/>
                      <a:pt x="111" y="18"/>
                      <a:pt x="111" y="18"/>
                    </a:cubicBezTo>
                    <a:cubicBezTo>
                      <a:pt x="111" y="18"/>
                      <a:pt x="111" y="18"/>
                      <a:pt x="111" y="18"/>
                    </a:cubicBezTo>
                    <a:cubicBezTo>
                      <a:pt x="111" y="18"/>
                      <a:pt x="111" y="18"/>
                      <a:pt x="110" y="18"/>
                    </a:cubicBezTo>
                    <a:close/>
                    <a:moveTo>
                      <a:pt x="107" y="14"/>
                    </a:moveTo>
                    <a:cubicBezTo>
                      <a:pt x="106" y="15"/>
                      <a:pt x="105" y="15"/>
                      <a:pt x="105" y="15"/>
                    </a:cubicBezTo>
                    <a:cubicBezTo>
                      <a:pt x="105" y="15"/>
                      <a:pt x="105" y="15"/>
                      <a:pt x="105" y="14"/>
                    </a:cubicBezTo>
                    <a:cubicBezTo>
                      <a:pt x="105" y="14"/>
                      <a:pt x="106" y="13"/>
                      <a:pt x="106" y="15"/>
                    </a:cubicBezTo>
                    <a:cubicBezTo>
                      <a:pt x="106" y="15"/>
                      <a:pt x="106" y="15"/>
                      <a:pt x="107" y="14"/>
                    </a:cubicBezTo>
                    <a:close/>
                    <a:moveTo>
                      <a:pt x="107" y="14"/>
                    </a:moveTo>
                    <a:cubicBezTo>
                      <a:pt x="108" y="14"/>
                      <a:pt x="108" y="14"/>
                      <a:pt x="108" y="14"/>
                    </a:cubicBezTo>
                    <a:cubicBezTo>
                      <a:pt x="108" y="14"/>
                      <a:pt x="108" y="14"/>
                      <a:pt x="108" y="15"/>
                    </a:cubicBezTo>
                    <a:cubicBezTo>
                      <a:pt x="108" y="15"/>
                      <a:pt x="108" y="15"/>
                      <a:pt x="108" y="15"/>
                    </a:cubicBezTo>
                    <a:cubicBezTo>
                      <a:pt x="108" y="15"/>
                      <a:pt x="108" y="14"/>
                      <a:pt x="107" y="14"/>
                    </a:cubicBezTo>
                    <a:close/>
                    <a:moveTo>
                      <a:pt x="108" y="12"/>
                    </a:moveTo>
                    <a:cubicBezTo>
                      <a:pt x="108" y="12"/>
                      <a:pt x="109" y="12"/>
                      <a:pt x="109" y="12"/>
                    </a:cubicBezTo>
                    <a:cubicBezTo>
                      <a:pt x="109" y="13"/>
                      <a:pt x="108" y="14"/>
                      <a:pt x="108" y="12"/>
                    </a:cubicBezTo>
                    <a:cubicBezTo>
                      <a:pt x="108" y="12"/>
                      <a:pt x="108" y="12"/>
                      <a:pt x="108" y="12"/>
                    </a:cubicBezTo>
                    <a:close/>
                    <a:moveTo>
                      <a:pt x="102" y="11"/>
                    </a:moveTo>
                    <a:cubicBezTo>
                      <a:pt x="102" y="10"/>
                      <a:pt x="102" y="10"/>
                      <a:pt x="102" y="10"/>
                    </a:cubicBezTo>
                    <a:cubicBezTo>
                      <a:pt x="102" y="10"/>
                      <a:pt x="102" y="10"/>
                      <a:pt x="102" y="10"/>
                    </a:cubicBezTo>
                    <a:cubicBezTo>
                      <a:pt x="102" y="10"/>
                      <a:pt x="102" y="10"/>
                      <a:pt x="102" y="11"/>
                    </a:cubicBezTo>
                    <a:close/>
                    <a:moveTo>
                      <a:pt x="96" y="5"/>
                    </a:moveTo>
                    <a:cubicBezTo>
                      <a:pt x="96" y="5"/>
                      <a:pt x="96" y="6"/>
                      <a:pt x="96" y="6"/>
                    </a:cubicBezTo>
                    <a:cubicBezTo>
                      <a:pt x="96" y="6"/>
                      <a:pt x="96" y="5"/>
                      <a:pt x="96" y="5"/>
                    </a:cubicBezTo>
                    <a:close/>
                    <a:moveTo>
                      <a:pt x="100" y="13"/>
                    </a:moveTo>
                    <a:cubicBezTo>
                      <a:pt x="101" y="13"/>
                      <a:pt x="101" y="12"/>
                      <a:pt x="102" y="12"/>
                    </a:cubicBezTo>
                    <a:cubicBezTo>
                      <a:pt x="103" y="13"/>
                      <a:pt x="103" y="13"/>
                      <a:pt x="103" y="14"/>
                    </a:cubicBezTo>
                    <a:cubicBezTo>
                      <a:pt x="104" y="14"/>
                      <a:pt x="103" y="13"/>
                      <a:pt x="103" y="13"/>
                    </a:cubicBezTo>
                    <a:cubicBezTo>
                      <a:pt x="104" y="13"/>
                      <a:pt x="106" y="14"/>
                      <a:pt x="104" y="14"/>
                    </a:cubicBezTo>
                    <a:cubicBezTo>
                      <a:pt x="104" y="14"/>
                      <a:pt x="104" y="14"/>
                      <a:pt x="104" y="14"/>
                    </a:cubicBezTo>
                    <a:cubicBezTo>
                      <a:pt x="104" y="14"/>
                      <a:pt x="103" y="15"/>
                      <a:pt x="102" y="15"/>
                    </a:cubicBezTo>
                    <a:cubicBezTo>
                      <a:pt x="102" y="13"/>
                      <a:pt x="101" y="14"/>
                      <a:pt x="100" y="13"/>
                    </a:cubicBezTo>
                    <a:close/>
                    <a:moveTo>
                      <a:pt x="102" y="16"/>
                    </a:moveTo>
                    <a:cubicBezTo>
                      <a:pt x="104" y="16"/>
                      <a:pt x="102" y="17"/>
                      <a:pt x="104" y="18"/>
                    </a:cubicBezTo>
                    <a:cubicBezTo>
                      <a:pt x="103" y="19"/>
                      <a:pt x="101" y="17"/>
                      <a:pt x="102" y="16"/>
                    </a:cubicBezTo>
                    <a:close/>
                    <a:moveTo>
                      <a:pt x="105" y="20"/>
                    </a:moveTo>
                    <a:cubicBezTo>
                      <a:pt x="105" y="19"/>
                      <a:pt x="106" y="20"/>
                      <a:pt x="106" y="20"/>
                    </a:cubicBezTo>
                    <a:cubicBezTo>
                      <a:pt x="107" y="22"/>
                      <a:pt x="104" y="21"/>
                      <a:pt x="105" y="20"/>
                    </a:cubicBezTo>
                    <a:close/>
                    <a:moveTo>
                      <a:pt x="108" y="17"/>
                    </a:moveTo>
                    <a:cubicBezTo>
                      <a:pt x="108" y="17"/>
                      <a:pt x="108" y="17"/>
                      <a:pt x="108" y="17"/>
                    </a:cubicBezTo>
                    <a:cubicBezTo>
                      <a:pt x="108" y="17"/>
                      <a:pt x="108" y="17"/>
                      <a:pt x="108" y="17"/>
                    </a:cubicBezTo>
                    <a:cubicBezTo>
                      <a:pt x="108" y="17"/>
                      <a:pt x="109" y="18"/>
                      <a:pt x="109" y="19"/>
                    </a:cubicBezTo>
                    <a:cubicBezTo>
                      <a:pt x="109" y="19"/>
                      <a:pt x="109" y="19"/>
                      <a:pt x="109" y="19"/>
                    </a:cubicBezTo>
                    <a:cubicBezTo>
                      <a:pt x="108" y="19"/>
                      <a:pt x="108" y="18"/>
                      <a:pt x="108" y="17"/>
                    </a:cubicBezTo>
                    <a:close/>
                    <a:moveTo>
                      <a:pt x="113" y="20"/>
                    </a:moveTo>
                    <a:cubicBezTo>
                      <a:pt x="113" y="19"/>
                      <a:pt x="113" y="19"/>
                      <a:pt x="114" y="19"/>
                    </a:cubicBezTo>
                    <a:cubicBezTo>
                      <a:pt x="114" y="19"/>
                      <a:pt x="114" y="19"/>
                      <a:pt x="114" y="19"/>
                    </a:cubicBezTo>
                    <a:cubicBezTo>
                      <a:pt x="114" y="19"/>
                      <a:pt x="114" y="19"/>
                      <a:pt x="113" y="20"/>
                    </a:cubicBezTo>
                    <a:close/>
                    <a:moveTo>
                      <a:pt x="116" y="13"/>
                    </a:moveTo>
                    <a:cubicBezTo>
                      <a:pt x="116" y="13"/>
                      <a:pt x="117" y="13"/>
                      <a:pt x="117" y="13"/>
                    </a:cubicBezTo>
                    <a:cubicBezTo>
                      <a:pt x="116" y="13"/>
                      <a:pt x="116" y="13"/>
                      <a:pt x="116" y="13"/>
                    </a:cubicBezTo>
                    <a:close/>
                    <a:moveTo>
                      <a:pt x="118" y="18"/>
                    </a:moveTo>
                    <a:cubicBezTo>
                      <a:pt x="118" y="18"/>
                      <a:pt x="118" y="17"/>
                      <a:pt x="118" y="17"/>
                    </a:cubicBezTo>
                    <a:cubicBezTo>
                      <a:pt x="118" y="17"/>
                      <a:pt x="118" y="17"/>
                      <a:pt x="119" y="17"/>
                    </a:cubicBezTo>
                    <a:cubicBezTo>
                      <a:pt x="118" y="18"/>
                      <a:pt x="118" y="18"/>
                      <a:pt x="118" y="18"/>
                    </a:cubicBezTo>
                    <a:close/>
                    <a:moveTo>
                      <a:pt x="118" y="15"/>
                    </a:moveTo>
                    <a:cubicBezTo>
                      <a:pt x="118" y="16"/>
                      <a:pt x="118" y="16"/>
                      <a:pt x="118" y="16"/>
                    </a:cubicBezTo>
                    <a:cubicBezTo>
                      <a:pt x="117" y="16"/>
                      <a:pt x="117" y="17"/>
                      <a:pt x="117" y="15"/>
                    </a:cubicBezTo>
                    <a:cubicBezTo>
                      <a:pt x="117" y="15"/>
                      <a:pt x="117" y="15"/>
                      <a:pt x="117" y="14"/>
                    </a:cubicBezTo>
                    <a:cubicBezTo>
                      <a:pt x="118" y="14"/>
                      <a:pt x="119" y="14"/>
                      <a:pt x="120" y="14"/>
                    </a:cubicBezTo>
                    <a:cubicBezTo>
                      <a:pt x="119" y="15"/>
                      <a:pt x="119" y="15"/>
                      <a:pt x="118" y="15"/>
                    </a:cubicBezTo>
                    <a:close/>
                    <a:moveTo>
                      <a:pt x="133" y="18"/>
                    </a:moveTo>
                    <a:cubicBezTo>
                      <a:pt x="134" y="19"/>
                      <a:pt x="133" y="20"/>
                      <a:pt x="132" y="20"/>
                    </a:cubicBezTo>
                    <a:cubicBezTo>
                      <a:pt x="132" y="20"/>
                      <a:pt x="132" y="19"/>
                      <a:pt x="132" y="18"/>
                    </a:cubicBezTo>
                    <a:cubicBezTo>
                      <a:pt x="132" y="18"/>
                      <a:pt x="133" y="18"/>
                      <a:pt x="133" y="18"/>
                    </a:cubicBezTo>
                    <a:close/>
                    <a:moveTo>
                      <a:pt x="139" y="13"/>
                    </a:moveTo>
                    <a:cubicBezTo>
                      <a:pt x="139" y="13"/>
                      <a:pt x="139" y="13"/>
                      <a:pt x="140" y="13"/>
                    </a:cubicBezTo>
                    <a:cubicBezTo>
                      <a:pt x="140" y="13"/>
                      <a:pt x="140" y="13"/>
                      <a:pt x="140" y="13"/>
                    </a:cubicBezTo>
                    <a:cubicBezTo>
                      <a:pt x="139" y="13"/>
                      <a:pt x="139" y="13"/>
                      <a:pt x="139" y="13"/>
                    </a:cubicBezTo>
                    <a:close/>
                    <a:moveTo>
                      <a:pt x="152" y="9"/>
                    </a:moveTo>
                    <a:cubicBezTo>
                      <a:pt x="152" y="9"/>
                      <a:pt x="152" y="9"/>
                      <a:pt x="151" y="9"/>
                    </a:cubicBezTo>
                    <a:cubicBezTo>
                      <a:pt x="151" y="9"/>
                      <a:pt x="151" y="8"/>
                      <a:pt x="151" y="8"/>
                    </a:cubicBezTo>
                    <a:cubicBezTo>
                      <a:pt x="151" y="8"/>
                      <a:pt x="151" y="8"/>
                      <a:pt x="151" y="8"/>
                    </a:cubicBezTo>
                    <a:cubicBezTo>
                      <a:pt x="151" y="8"/>
                      <a:pt x="152" y="9"/>
                      <a:pt x="152" y="9"/>
                    </a:cubicBezTo>
                    <a:close/>
                    <a:moveTo>
                      <a:pt x="157" y="15"/>
                    </a:moveTo>
                    <a:cubicBezTo>
                      <a:pt x="157" y="16"/>
                      <a:pt x="156" y="16"/>
                      <a:pt x="156" y="15"/>
                    </a:cubicBezTo>
                    <a:cubicBezTo>
                      <a:pt x="155" y="16"/>
                      <a:pt x="156" y="16"/>
                      <a:pt x="156" y="17"/>
                    </a:cubicBezTo>
                    <a:cubicBezTo>
                      <a:pt x="156" y="17"/>
                      <a:pt x="156" y="17"/>
                      <a:pt x="156" y="17"/>
                    </a:cubicBezTo>
                    <a:cubicBezTo>
                      <a:pt x="156" y="17"/>
                      <a:pt x="156" y="17"/>
                      <a:pt x="156" y="17"/>
                    </a:cubicBezTo>
                    <a:cubicBezTo>
                      <a:pt x="156" y="17"/>
                      <a:pt x="155" y="17"/>
                      <a:pt x="155" y="17"/>
                    </a:cubicBezTo>
                    <a:cubicBezTo>
                      <a:pt x="155" y="17"/>
                      <a:pt x="155" y="17"/>
                      <a:pt x="154" y="17"/>
                    </a:cubicBezTo>
                    <a:cubicBezTo>
                      <a:pt x="154" y="17"/>
                      <a:pt x="154" y="17"/>
                      <a:pt x="154" y="17"/>
                    </a:cubicBezTo>
                    <a:cubicBezTo>
                      <a:pt x="154" y="17"/>
                      <a:pt x="154" y="17"/>
                      <a:pt x="153" y="17"/>
                    </a:cubicBezTo>
                    <a:cubicBezTo>
                      <a:pt x="153" y="17"/>
                      <a:pt x="153" y="17"/>
                      <a:pt x="153" y="17"/>
                    </a:cubicBezTo>
                    <a:cubicBezTo>
                      <a:pt x="153" y="17"/>
                      <a:pt x="153" y="17"/>
                      <a:pt x="152" y="17"/>
                    </a:cubicBezTo>
                    <a:cubicBezTo>
                      <a:pt x="152" y="15"/>
                      <a:pt x="154" y="18"/>
                      <a:pt x="153" y="15"/>
                    </a:cubicBezTo>
                    <a:cubicBezTo>
                      <a:pt x="153" y="15"/>
                      <a:pt x="152" y="15"/>
                      <a:pt x="152" y="15"/>
                    </a:cubicBezTo>
                    <a:cubicBezTo>
                      <a:pt x="151" y="15"/>
                      <a:pt x="152" y="16"/>
                      <a:pt x="152" y="16"/>
                    </a:cubicBezTo>
                    <a:cubicBezTo>
                      <a:pt x="151" y="16"/>
                      <a:pt x="151" y="15"/>
                      <a:pt x="150" y="15"/>
                    </a:cubicBezTo>
                    <a:cubicBezTo>
                      <a:pt x="150" y="14"/>
                      <a:pt x="152" y="15"/>
                      <a:pt x="152" y="14"/>
                    </a:cubicBezTo>
                    <a:cubicBezTo>
                      <a:pt x="152" y="14"/>
                      <a:pt x="152" y="14"/>
                      <a:pt x="152" y="13"/>
                    </a:cubicBezTo>
                    <a:cubicBezTo>
                      <a:pt x="152" y="13"/>
                      <a:pt x="152" y="14"/>
                      <a:pt x="153" y="13"/>
                    </a:cubicBezTo>
                    <a:cubicBezTo>
                      <a:pt x="154" y="12"/>
                      <a:pt x="154" y="13"/>
                      <a:pt x="155" y="13"/>
                    </a:cubicBezTo>
                    <a:cubicBezTo>
                      <a:pt x="155" y="13"/>
                      <a:pt x="155" y="14"/>
                      <a:pt x="155" y="14"/>
                    </a:cubicBezTo>
                    <a:cubicBezTo>
                      <a:pt x="156" y="14"/>
                      <a:pt x="157" y="14"/>
                      <a:pt x="158" y="14"/>
                    </a:cubicBezTo>
                    <a:cubicBezTo>
                      <a:pt x="158" y="14"/>
                      <a:pt x="158" y="14"/>
                      <a:pt x="158" y="15"/>
                    </a:cubicBezTo>
                    <a:cubicBezTo>
                      <a:pt x="158" y="15"/>
                      <a:pt x="157" y="15"/>
                      <a:pt x="157" y="15"/>
                    </a:cubicBezTo>
                    <a:close/>
                    <a:moveTo>
                      <a:pt x="167" y="13"/>
                    </a:moveTo>
                    <a:cubicBezTo>
                      <a:pt x="166" y="13"/>
                      <a:pt x="167" y="14"/>
                      <a:pt x="166" y="14"/>
                    </a:cubicBezTo>
                    <a:cubicBezTo>
                      <a:pt x="166" y="14"/>
                      <a:pt x="165" y="14"/>
                      <a:pt x="165" y="14"/>
                    </a:cubicBezTo>
                    <a:cubicBezTo>
                      <a:pt x="164" y="15"/>
                      <a:pt x="164" y="13"/>
                      <a:pt x="162" y="14"/>
                    </a:cubicBezTo>
                    <a:cubicBezTo>
                      <a:pt x="163" y="15"/>
                      <a:pt x="163" y="15"/>
                      <a:pt x="162" y="15"/>
                    </a:cubicBezTo>
                    <a:cubicBezTo>
                      <a:pt x="162" y="15"/>
                      <a:pt x="161" y="16"/>
                      <a:pt x="161" y="16"/>
                    </a:cubicBezTo>
                    <a:cubicBezTo>
                      <a:pt x="160" y="16"/>
                      <a:pt x="161" y="15"/>
                      <a:pt x="161" y="15"/>
                    </a:cubicBezTo>
                    <a:cubicBezTo>
                      <a:pt x="160" y="15"/>
                      <a:pt x="159" y="15"/>
                      <a:pt x="159" y="14"/>
                    </a:cubicBezTo>
                    <a:cubicBezTo>
                      <a:pt x="159" y="14"/>
                      <a:pt x="159" y="14"/>
                      <a:pt x="159" y="14"/>
                    </a:cubicBezTo>
                    <a:cubicBezTo>
                      <a:pt x="159" y="14"/>
                      <a:pt x="159" y="14"/>
                      <a:pt x="159" y="14"/>
                    </a:cubicBezTo>
                    <a:cubicBezTo>
                      <a:pt x="160" y="14"/>
                      <a:pt x="160" y="15"/>
                      <a:pt x="161" y="14"/>
                    </a:cubicBezTo>
                    <a:cubicBezTo>
                      <a:pt x="160" y="12"/>
                      <a:pt x="163" y="12"/>
                      <a:pt x="165" y="12"/>
                    </a:cubicBezTo>
                    <a:cubicBezTo>
                      <a:pt x="165" y="12"/>
                      <a:pt x="165" y="11"/>
                      <a:pt x="165" y="11"/>
                    </a:cubicBezTo>
                    <a:cubicBezTo>
                      <a:pt x="165" y="11"/>
                      <a:pt x="166" y="11"/>
                      <a:pt x="166" y="11"/>
                    </a:cubicBezTo>
                    <a:cubicBezTo>
                      <a:pt x="166" y="11"/>
                      <a:pt x="166" y="11"/>
                      <a:pt x="166" y="11"/>
                    </a:cubicBezTo>
                    <a:cubicBezTo>
                      <a:pt x="166" y="12"/>
                      <a:pt x="165" y="11"/>
                      <a:pt x="165" y="12"/>
                    </a:cubicBezTo>
                    <a:cubicBezTo>
                      <a:pt x="166" y="12"/>
                      <a:pt x="166" y="12"/>
                      <a:pt x="168" y="12"/>
                    </a:cubicBezTo>
                    <a:cubicBezTo>
                      <a:pt x="167" y="13"/>
                      <a:pt x="168" y="13"/>
                      <a:pt x="168" y="13"/>
                    </a:cubicBezTo>
                    <a:cubicBezTo>
                      <a:pt x="168" y="13"/>
                      <a:pt x="167" y="14"/>
                      <a:pt x="167" y="13"/>
                    </a:cubicBezTo>
                    <a:close/>
                    <a:moveTo>
                      <a:pt x="182" y="18"/>
                    </a:moveTo>
                    <a:cubicBezTo>
                      <a:pt x="181" y="16"/>
                      <a:pt x="184" y="16"/>
                      <a:pt x="184" y="17"/>
                    </a:cubicBezTo>
                    <a:cubicBezTo>
                      <a:pt x="183" y="17"/>
                      <a:pt x="183" y="18"/>
                      <a:pt x="182" y="18"/>
                    </a:cubicBezTo>
                    <a:close/>
                    <a:moveTo>
                      <a:pt x="184" y="15"/>
                    </a:moveTo>
                    <a:cubicBezTo>
                      <a:pt x="183" y="14"/>
                      <a:pt x="182" y="16"/>
                      <a:pt x="182" y="14"/>
                    </a:cubicBezTo>
                    <a:cubicBezTo>
                      <a:pt x="181" y="14"/>
                      <a:pt x="181" y="14"/>
                      <a:pt x="180" y="14"/>
                    </a:cubicBezTo>
                    <a:cubicBezTo>
                      <a:pt x="180" y="14"/>
                      <a:pt x="178" y="14"/>
                      <a:pt x="178" y="14"/>
                    </a:cubicBezTo>
                    <a:cubicBezTo>
                      <a:pt x="178" y="13"/>
                      <a:pt x="178" y="14"/>
                      <a:pt x="178" y="14"/>
                    </a:cubicBezTo>
                    <a:cubicBezTo>
                      <a:pt x="177" y="14"/>
                      <a:pt x="177" y="13"/>
                      <a:pt x="176" y="13"/>
                    </a:cubicBezTo>
                    <a:cubicBezTo>
                      <a:pt x="176" y="14"/>
                      <a:pt x="176" y="14"/>
                      <a:pt x="175" y="14"/>
                    </a:cubicBezTo>
                    <a:cubicBezTo>
                      <a:pt x="175" y="15"/>
                      <a:pt x="176" y="15"/>
                      <a:pt x="176" y="16"/>
                    </a:cubicBezTo>
                    <a:cubicBezTo>
                      <a:pt x="176" y="16"/>
                      <a:pt x="175" y="16"/>
                      <a:pt x="175" y="15"/>
                    </a:cubicBezTo>
                    <a:cubicBezTo>
                      <a:pt x="174" y="15"/>
                      <a:pt x="174" y="15"/>
                      <a:pt x="174" y="14"/>
                    </a:cubicBezTo>
                    <a:cubicBezTo>
                      <a:pt x="173" y="14"/>
                      <a:pt x="171" y="14"/>
                      <a:pt x="170" y="14"/>
                    </a:cubicBezTo>
                    <a:cubicBezTo>
                      <a:pt x="169" y="14"/>
                      <a:pt x="169" y="14"/>
                      <a:pt x="168" y="13"/>
                    </a:cubicBezTo>
                    <a:cubicBezTo>
                      <a:pt x="169" y="13"/>
                      <a:pt x="169" y="13"/>
                      <a:pt x="169" y="13"/>
                    </a:cubicBezTo>
                    <a:cubicBezTo>
                      <a:pt x="169" y="12"/>
                      <a:pt x="171" y="13"/>
                      <a:pt x="171" y="13"/>
                    </a:cubicBezTo>
                    <a:cubicBezTo>
                      <a:pt x="171" y="13"/>
                      <a:pt x="171" y="13"/>
                      <a:pt x="171" y="13"/>
                    </a:cubicBezTo>
                    <a:cubicBezTo>
                      <a:pt x="172" y="13"/>
                      <a:pt x="172" y="13"/>
                      <a:pt x="172" y="13"/>
                    </a:cubicBezTo>
                    <a:cubicBezTo>
                      <a:pt x="173" y="13"/>
                      <a:pt x="173" y="13"/>
                      <a:pt x="173" y="12"/>
                    </a:cubicBezTo>
                    <a:cubicBezTo>
                      <a:pt x="174" y="12"/>
                      <a:pt x="174" y="12"/>
                      <a:pt x="175" y="12"/>
                    </a:cubicBezTo>
                    <a:cubicBezTo>
                      <a:pt x="177" y="12"/>
                      <a:pt x="179" y="12"/>
                      <a:pt x="179" y="11"/>
                    </a:cubicBezTo>
                    <a:cubicBezTo>
                      <a:pt x="178" y="11"/>
                      <a:pt x="178" y="11"/>
                      <a:pt x="178" y="11"/>
                    </a:cubicBezTo>
                    <a:cubicBezTo>
                      <a:pt x="178" y="10"/>
                      <a:pt x="179" y="9"/>
                      <a:pt x="179" y="9"/>
                    </a:cubicBezTo>
                    <a:cubicBezTo>
                      <a:pt x="180" y="9"/>
                      <a:pt x="180" y="10"/>
                      <a:pt x="180" y="10"/>
                    </a:cubicBezTo>
                    <a:cubicBezTo>
                      <a:pt x="181" y="10"/>
                      <a:pt x="181" y="11"/>
                      <a:pt x="181" y="11"/>
                    </a:cubicBezTo>
                    <a:cubicBezTo>
                      <a:pt x="181" y="11"/>
                      <a:pt x="181" y="11"/>
                      <a:pt x="181" y="10"/>
                    </a:cubicBezTo>
                    <a:cubicBezTo>
                      <a:pt x="181" y="11"/>
                      <a:pt x="181" y="11"/>
                      <a:pt x="181" y="11"/>
                    </a:cubicBezTo>
                    <a:cubicBezTo>
                      <a:pt x="181" y="12"/>
                      <a:pt x="181" y="12"/>
                      <a:pt x="181" y="12"/>
                    </a:cubicBezTo>
                    <a:cubicBezTo>
                      <a:pt x="181" y="13"/>
                      <a:pt x="180" y="12"/>
                      <a:pt x="180" y="13"/>
                    </a:cubicBezTo>
                    <a:cubicBezTo>
                      <a:pt x="181" y="12"/>
                      <a:pt x="182" y="14"/>
                      <a:pt x="183" y="14"/>
                    </a:cubicBezTo>
                    <a:cubicBezTo>
                      <a:pt x="184" y="14"/>
                      <a:pt x="184" y="14"/>
                      <a:pt x="184" y="14"/>
                    </a:cubicBezTo>
                    <a:cubicBezTo>
                      <a:pt x="184" y="14"/>
                      <a:pt x="184" y="14"/>
                      <a:pt x="184" y="14"/>
                    </a:cubicBezTo>
                    <a:cubicBezTo>
                      <a:pt x="184" y="14"/>
                      <a:pt x="184" y="14"/>
                      <a:pt x="184" y="15"/>
                    </a:cubicBezTo>
                    <a:close/>
                    <a:moveTo>
                      <a:pt x="186" y="20"/>
                    </a:moveTo>
                    <a:cubicBezTo>
                      <a:pt x="186" y="18"/>
                      <a:pt x="184" y="17"/>
                      <a:pt x="186" y="17"/>
                    </a:cubicBezTo>
                    <a:cubicBezTo>
                      <a:pt x="186" y="18"/>
                      <a:pt x="187" y="20"/>
                      <a:pt x="186" y="20"/>
                    </a:cubicBezTo>
                    <a:close/>
                    <a:moveTo>
                      <a:pt x="186" y="22"/>
                    </a:moveTo>
                    <a:cubicBezTo>
                      <a:pt x="187" y="22"/>
                      <a:pt x="188" y="22"/>
                      <a:pt x="189" y="22"/>
                    </a:cubicBezTo>
                    <a:cubicBezTo>
                      <a:pt x="189" y="23"/>
                      <a:pt x="187" y="24"/>
                      <a:pt x="186" y="22"/>
                    </a:cubicBezTo>
                    <a:close/>
                    <a:moveTo>
                      <a:pt x="193" y="22"/>
                    </a:moveTo>
                    <a:cubicBezTo>
                      <a:pt x="193" y="20"/>
                      <a:pt x="190" y="21"/>
                      <a:pt x="191" y="20"/>
                    </a:cubicBezTo>
                    <a:cubicBezTo>
                      <a:pt x="193" y="20"/>
                      <a:pt x="193" y="20"/>
                      <a:pt x="193" y="20"/>
                    </a:cubicBezTo>
                    <a:cubicBezTo>
                      <a:pt x="192" y="20"/>
                      <a:pt x="194" y="21"/>
                      <a:pt x="193" y="22"/>
                    </a:cubicBezTo>
                    <a:close/>
                    <a:moveTo>
                      <a:pt x="191" y="13"/>
                    </a:moveTo>
                    <a:cubicBezTo>
                      <a:pt x="191" y="14"/>
                      <a:pt x="191" y="14"/>
                      <a:pt x="191" y="14"/>
                    </a:cubicBezTo>
                    <a:cubicBezTo>
                      <a:pt x="190" y="14"/>
                      <a:pt x="189" y="14"/>
                      <a:pt x="189" y="14"/>
                    </a:cubicBezTo>
                    <a:cubicBezTo>
                      <a:pt x="189" y="13"/>
                      <a:pt x="189" y="13"/>
                      <a:pt x="188" y="13"/>
                    </a:cubicBezTo>
                    <a:cubicBezTo>
                      <a:pt x="188" y="13"/>
                      <a:pt x="189" y="12"/>
                      <a:pt x="189" y="12"/>
                    </a:cubicBezTo>
                    <a:cubicBezTo>
                      <a:pt x="190" y="12"/>
                      <a:pt x="189" y="13"/>
                      <a:pt x="190" y="13"/>
                    </a:cubicBezTo>
                    <a:cubicBezTo>
                      <a:pt x="191" y="12"/>
                      <a:pt x="190" y="10"/>
                      <a:pt x="191" y="11"/>
                    </a:cubicBezTo>
                    <a:cubicBezTo>
                      <a:pt x="192" y="11"/>
                      <a:pt x="192" y="11"/>
                      <a:pt x="193" y="12"/>
                    </a:cubicBezTo>
                    <a:cubicBezTo>
                      <a:pt x="193" y="12"/>
                      <a:pt x="193" y="13"/>
                      <a:pt x="193" y="13"/>
                    </a:cubicBezTo>
                    <a:cubicBezTo>
                      <a:pt x="193" y="14"/>
                      <a:pt x="192" y="13"/>
                      <a:pt x="191" y="13"/>
                    </a:cubicBezTo>
                    <a:close/>
                    <a:moveTo>
                      <a:pt x="193" y="15"/>
                    </a:moveTo>
                    <a:cubicBezTo>
                      <a:pt x="193" y="14"/>
                      <a:pt x="194" y="14"/>
                      <a:pt x="194" y="14"/>
                    </a:cubicBezTo>
                    <a:cubicBezTo>
                      <a:pt x="194" y="14"/>
                      <a:pt x="195" y="14"/>
                      <a:pt x="195" y="15"/>
                    </a:cubicBezTo>
                    <a:cubicBezTo>
                      <a:pt x="194" y="15"/>
                      <a:pt x="194" y="15"/>
                      <a:pt x="193" y="15"/>
                    </a:cubicBezTo>
                    <a:close/>
                    <a:moveTo>
                      <a:pt x="203" y="17"/>
                    </a:moveTo>
                    <a:cubicBezTo>
                      <a:pt x="202" y="17"/>
                      <a:pt x="202" y="17"/>
                      <a:pt x="202" y="17"/>
                    </a:cubicBezTo>
                    <a:cubicBezTo>
                      <a:pt x="202" y="16"/>
                      <a:pt x="203" y="16"/>
                      <a:pt x="203" y="15"/>
                    </a:cubicBezTo>
                    <a:cubicBezTo>
                      <a:pt x="203" y="15"/>
                      <a:pt x="203" y="15"/>
                      <a:pt x="203" y="15"/>
                    </a:cubicBezTo>
                    <a:lnTo>
                      <a:pt x="203" y="17"/>
                    </a:lnTo>
                    <a:close/>
                    <a:moveTo>
                      <a:pt x="209" y="11"/>
                    </a:moveTo>
                    <a:cubicBezTo>
                      <a:pt x="209" y="11"/>
                      <a:pt x="209" y="12"/>
                      <a:pt x="209" y="12"/>
                    </a:cubicBezTo>
                    <a:cubicBezTo>
                      <a:pt x="209" y="13"/>
                      <a:pt x="208" y="13"/>
                      <a:pt x="208" y="14"/>
                    </a:cubicBezTo>
                    <a:cubicBezTo>
                      <a:pt x="206" y="13"/>
                      <a:pt x="201" y="13"/>
                      <a:pt x="199" y="15"/>
                    </a:cubicBezTo>
                    <a:cubicBezTo>
                      <a:pt x="198" y="15"/>
                      <a:pt x="198" y="14"/>
                      <a:pt x="198" y="14"/>
                    </a:cubicBezTo>
                    <a:cubicBezTo>
                      <a:pt x="198" y="14"/>
                      <a:pt x="198" y="14"/>
                      <a:pt x="198" y="14"/>
                    </a:cubicBezTo>
                    <a:cubicBezTo>
                      <a:pt x="198" y="13"/>
                      <a:pt x="199" y="13"/>
                      <a:pt x="200" y="13"/>
                    </a:cubicBezTo>
                    <a:cubicBezTo>
                      <a:pt x="200" y="13"/>
                      <a:pt x="200" y="13"/>
                      <a:pt x="200" y="13"/>
                    </a:cubicBezTo>
                    <a:cubicBezTo>
                      <a:pt x="200" y="13"/>
                      <a:pt x="200" y="14"/>
                      <a:pt x="200" y="14"/>
                    </a:cubicBezTo>
                    <a:cubicBezTo>
                      <a:pt x="202" y="14"/>
                      <a:pt x="200" y="13"/>
                      <a:pt x="200" y="12"/>
                    </a:cubicBezTo>
                    <a:cubicBezTo>
                      <a:pt x="201" y="12"/>
                      <a:pt x="201" y="12"/>
                      <a:pt x="202" y="12"/>
                    </a:cubicBezTo>
                    <a:cubicBezTo>
                      <a:pt x="202" y="13"/>
                      <a:pt x="203" y="13"/>
                      <a:pt x="204" y="13"/>
                    </a:cubicBezTo>
                    <a:cubicBezTo>
                      <a:pt x="203" y="10"/>
                      <a:pt x="205" y="13"/>
                      <a:pt x="205" y="11"/>
                    </a:cubicBezTo>
                    <a:cubicBezTo>
                      <a:pt x="205" y="11"/>
                      <a:pt x="207" y="11"/>
                      <a:pt x="207" y="10"/>
                    </a:cubicBezTo>
                    <a:cubicBezTo>
                      <a:pt x="207" y="10"/>
                      <a:pt x="208" y="10"/>
                      <a:pt x="208" y="10"/>
                    </a:cubicBezTo>
                    <a:cubicBezTo>
                      <a:pt x="208" y="11"/>
                      <a:pt x="208" y="11"/>
                      <a:pt x="209" y="11"/>
                    </a:cubicBezTo>
                    <a:cubicBezTo>
                      <a:pt x="209" y="11"/>
                      <a:pt x="209" y="12"/>
                      <a:pt x="210" y="12"/>
                    </a:cubicBezTo>
                    <a:cubicBezTo>
                      <a:pt x="210" y="12"/>
                      <a:pt x="210" y="12"/>
                      <a:pt x="211" y="12"/>
                    </a:cubicBezTo>
                    <a:cubicBezTo>
                      <a:pt x="210" y="12"/>
                      <a:pt x="210" y="13"/>
                      <a:pt x="210" y="13"/>
                    </a:cubicBezTo>
                    <a:cubicBezTo>
                      <a:pt x="210" y="13"/>
                      <a:pt x="210" y="13"/>
                      <a:pt x="210" y="13"/>
                    </a:cubicBezTo>
                    <a:cubicBezTo>
                      <a:pt x="210" y="13"/>
                      <a:pt x="209" y="13"/>
                      <a:pt x="209" y="11"/>
                    </a:cubicBezTo>
                    <a:close/>
                    <a:moveTo>
                      <a:pt x="210" y="10"/>
                    </a:moveTo>
                    <a:cubicBezTo>
                      <a:pt x="210" y="10"/>
                      <a:pt x="210" y="10"/>
                      <a:pt x="210" y="10"/>
                    </a:cubicBezTo>
                    <a:cubicBezTo>
                      <a:pt x="210" y="10"/>
                      <a:pt x="210" y="10"/>
                      <a:pt x="210" y="10"/>
                    </a:cubicBezTo>
                    <a:cubicBezTo>
                      <a:pt x="210" y="10"/>
                      <a:pt x="210" y="10"/>
                      <a:pt x="210" y="10"/>
                    </a:cubicBezTo>
                    <a:close/>
                    <a:moveTo>
                      <a:pt x="213" y="17"/>
                    </a:moveTo>
                    <a:cubicBezTo>
                      <a:pt x="213" y="18"/>
                      <a:pt x="211" y="18"/>
                      <a:pt x="211" y="17"/>
                    </a:cubicBezTo>
                    <a:cubicBezTo>
                      <a:pt x="212" y="17"/>
                      <a:pt x="212" y="17"/>
                      <a:pt x="213" y="17"/>
                    </a:cubicBezTo>
                    <a:close/>
                    <a:moveTo>
                      <a:pt x="211" y="7"/>
                    </a:moveTo>
                    <a:cubicBezTo>
                      <a:pt x="211" y="8"/>
                      <a:pt x="211" y="8"/>
                      <a:pt x="210" y="9"/>
                    </a:cubicBezTo>
                    <a:cubicBezTo>
                      <a:pt x="210" y="8"/>
                      <a:pt x="210" y="8"/>
                      <a:pt x="210" y="8"/>
                    </a:cubicBezTo>
                    <a:cubicBezTo>
                      <a:pt x="210" y="8"/>
                      <a:pt x="210" y="7"/>
                      <a:pt x="210" y="7"/>
                    </a:cubicBezTo>
                    <a:cubicBezTo>
                      <a:pt x="210" y="7"/>
                      <a:pt x="211" y="7"/>
                      <a:pt x="211" y="7"/>
                    </a:cubicBezTo>
                    <a:close/>
                    <a:moveTo>
                      <a:pt x="195" y="9"/>
                    </a:moveTo>
                    <a:cubicBezTo>
                      <a:pt x="195" y="9"/>
                      <a:pt x="195" y="9"/>
                      <a:pt x="195" y="9"/>
                    </a:cubicBezTo>
                    <a:cubicBezTo>
                      <a:pt x="195" y="9"/>
                      <a:pt x="194" y="9"/>
                      <a:pt x="194" y="9"/>
                    </a:cubicBezTo>
                    <a:cubicBezTo>
                      <a:pt x="194" y="9"/>
                      <a:pt x="195" y="9"/>
                      <a:pt x="195" y="9"/>
                    </a:cubicBezTo>
                    <a:close/>
                    <a:moveTo>
                      <a:pt x="188" y="7"/>
                    </a:moveTo>
                    <a:cubicBezTo>
                      <a:pt x="188" y="7"/>
                      <a:pt x="188" y="7"/>
                      <a:pt x="187" y="7"/>
                    </a:cubicBezTo>
                    <a:cubicBezTo>
                      <a:pt x="187" y="7"/>
                      <a:pt x="187" y="7"/>
                      <a:pt x="187" y="6"/>
                    </a:cubicBezTo>
                    <a:cubicBezTo>
                      <a:pt x="187" y="6"/>
                      <a:pt x="188" y="6"/>
                      <a:pt x="188" y="7"/>
                    </a:cubicBezTo>
                    <a:close/>
                    <a:moveTo>
                      <a:pt x="159" y="4"/>
                    </a:moveTo>
                    <a:cubicBezTo>
                      <a:pt x="158" y="5"/>
                      <a:pt x="159" y="7"/>
                      <a:pt x="158" y="7"/>
                    </a:cubicBezTo>
                    <a:cubicBezTo>
                      <a:pt x="158" y="7"/>
                      <a:pt x="158" y="6"/>
                      <a:pt x="157" y="6"/>
                    </a:cubicBezTo>
                    <a:cubicBezTo>
                      <a:pt x="157" y="6"/>
                      <a:pt x="157" y="6"/>
                      <a:pt x="157" y="6"/>
                    </a:cubicBezTo>
                    <a:cubicBezTo>
                      <a:pt x="159" y="6"/>
                      <a:pt x="157" y="4"/>
                      <a:pt x="159" y="4"/>
                    </a:cubicBezTo>
                    <a:close/>
                    <a:moveTo>
                      <a:pt x="152" y="7"/>
                    </a:moveTo>
                    <a:cubicBezTo>
                      <a:pt x="152" y="7"/>
                      <a:pt x="152" y="7"/>
                      <a:pt x="152" y="7"/>
                    </a:cubicBezTo>
                    <a:cubicBezTo>
                      <a:pt x="152" y="7"/>
                      <a:pt x="152" y="7"/>
                      <a:pt x="152" y="7"/>
                    </a:cubicBezTo>
                    <a:cubicBezTo>
                      <a:pt x="152" y="7"/>
                      <a:pt x="152" y="7"/>
                      <a:pt x="152" y="7"/>
                    </a:cubicBezTo>
                    <a:close/>
                    <a:moveTo>
                      <a:pt x="123" y="6"/>
                    </a:moveTo>
                    <a:cubicBezTo>
                      <a:pt x="124" y="6"/>
                      <a:pt x="125" y="6"/>
                      <a:pt x="125" y="6"/>
                    </a:cubicBezTo>
                    <a:cubicBezTo>
                      <a:pt x="125" y="6"/>
                      <a:pt x="125" y="6"/>
                      <a:pt x="124" y="6"/>
                    </a:cubicBezTo>
                    <a:cubicBezTo>
                      <a:pt x="124" y="7"/>
                      <a:pt x="125" y="7"/>
                      <a:pt x="125" y="7"/>
                    </a:cubicBezTo>
                    <a:cubicBezTo>
                      <a:pt x="125" y="7"/>
                      <a:pt x="125" y="7"/>
                      <a:pt x="125" y="7"/>
                    </a:cubicBezTo>
                    <a:cubicBezTo>
                      <a:pt x="124" y="7"/>
                      <a:pt x="124" y="7"/>
                      <a:pt x="124" y="6"/>
                    </a:cubicBezTo>
                    <a:cubicBezTo>
                      <a:pt x="123" y="7"/>
                      <a:pt x="123" y="8"/>
                      <a:pt x="123" y="6"/>
                    </a:cubicBezTo>
                    <a:close/>
                    <a:moveTo>
                      <a:pt x="103" y="4"/>
                    </a:moveTo>
                    <a:cubicBezTo>
                      <a:pt x="103" y="4"/>
                      <a:pt x="103" y="4"/>
                      <a:pt x="103" y="4"/>
                    </a:cubicBezTo>
                    <a:cubicBezTo>
                      <a:pt x="103" y="4"/>
                      <a:pt x="102" y="4"/>
                      <a:pt x="102" y="4"/>
                    </a:cubicBezTo>
                    <a:cubicBezTo>
                      <a:pt x="103" y="4"/>
                      <a:pt x="103" y="4"/>
                      <a:pt x="103" y="4"/>
                    </a:cubicBezTo>
                    <a:close/>
                    <a:moveTo>
                      <a:pt x="98" y="7"/>
                    </a:moveTo>
                    <a:cubicBezTo>
                      <a:pt x="97" y="7"/>
                      <a:pt x="97" y="7"/>
                      <a:pt x="97" y="7"/>
                    </a:cubicBezTo>
                    <a:cubicBezTo>
                      <a:pt x="97" y="7"/>
                      <a:pt x="97" y="7"/>
                      <a:pt x="98" y="7"/>
                    </a:cubicBezTo>
                    <a:close/>
                    <a:moveTo>
                      <a:pt x="80" y="10"/>
                    </a:moveTo>
                    <a:cubicBezTo>
                      <a:pt x="81" y="10"/>
                      <a:pt x="81" y="10"/>
                      <a:pt x="81" y="10"/>
                    </a:cubicBezTo>
                    <a:cubicBezTo>
                      <a:pt x="81" y="10"/>
                      <a:pt x="81" y="10"/>
                      <a:pt x="81" y="10"/>
                    </a:cubicBezTo>
                    <a:cubicBezTo>
                      <a:pt x="80" y="10"/>
                      <a:pt x="80" y="10"/>
                      <a:pt x="80" y="10"/>
                    </a:cubicBezTo>
                    <a:cubicBezTo>
                      <a:pt x="80" y="10"/>
                      <a:pt x="80" y="10"/>
                      <a:pt x="80" y="10"/>
                    </a:cubicBezTo>
                    <a:close/>
                    <a:moveTo>
                      <a:pt x="74" y="7"/>
                    </a:moveTo>
                    <a:cubicBezTo>
                      <a:pt x="74" y="7"/>
                      <a:pt x="74" y="6"/>
                      <a:pt x="74" y="6"/>
                    </a:cubicBezTo>
                    <a:cubicBezTo>
                      <a:pt x="74" y="6"/>
                      <a:pt x="74" y="6"/>
                      <a:pt x="75" y="6"/>
                    </a:cubicBezTo>
                    <a:cubicBezTo>
                      <a:pt x="75" y="6"/>
                      <a:pt x="74" y="7"/>
                      <a:pt x="74" y="7"/>
                    </a:cubicBezTo>
                    <a:close/>
                    <a:moveTo>
                      <a:pt x="72" y="6"/>
                    </a:moveTo>
                    <a:cubicBezTo>
                      <a:pt x="73" y="6"/>
                      <a:pt x="73" y="6"/>
                      <a:pt x="73" y="6"/>
                    </a:cubicBezTo>
                    <a:cubicBezTo>
                      <a:pt x="73" y="7"/>
                      <a:pt x="74" y="7"/>
                      <a:pt x="74" y="7"/>
                    </a:cubicBezTo>
                    <a:cubicBezTo>
                      <a:pt x="74" y="7"/>
                      <a:pt x="74" y="7"/>
                      <a:pt x="73" y="7"/>
                    </a:cubicBezTo>
                    <a:cubicBezTo>
                      <a:pt x="73" y="7"/>
                      <a:pt x="73" y="7"/>
                      <a:pt x="72" y="8"/>
                    </a:cubicBezTo>
                    <a:cubicBezTo>
                      <a:pt x="72" y="7"/>
                      <a:pt x="73" y="7"/>
                      <a:pt x="72" y="6"/>
                    </a:cubicBezTo>
                    <a:close/>
                    <a:moveTo>
                      <a:pt x="71" y="9"/>
                    </a:moveTo>
                    <a:cubicBezTo>
                      <a:pt x="71" y="9"/>
                      <a:pt x="71" y="9"/>
                      <a:pt x="71" y="9"/>
                    </a:cubicBezTo>
                    <a:cubicBezTo>
                      <a:pt x="71" y="9"/>
                      <a:pt x="71" y="10"/>
                      <a:pt x="70" y="10"/>
                    </a:cubicBezTo>
                    <a:cubicBezTo>
                      <a:pt x="70" y="10"/>
                      <a:pt x="69" y="9"/>
                      <a:pt x="69" y="9"/>
                    </a:cubicBezTo>
                    <a:cubicBezTo>
                      <a:pt x="69" y="8"/>
                      <a:pt x="68" y="8"/>
                      <a:pt x="68" y="8"/>
                    </a:cubicBezTo>
                    <a:cubicBezTo>
                      <a:pt x="68" y="8"/>
                      <a:pt x="69" y="8"/>
                      <a:pt x="69" y="8"/>
                    </a:cubicBezTo>
                    <a:cubicBezTo>
                      <a:pt x="69" y="8"/>
                      <a:pt x="70" y="10"/>
                      <a:pt x="71" y="9"/>
                    </a:cubicBezTo>
                    <a:close/>
                    <a:moveTo>
                      <a:pt x="67" y="6"/>
                    </a:moveTo>
                    <a:cubicBezTo>
                      <a:pt x="67" y="6"/>
                      <a:pt x="67" y="6"/>
                      <a:pt x="66" y="6"/>
                    </a:cubicBezTo>
                    <a:cubicBezTo>
                      <a:pt x="66" y="6"/>
                      <a:pt x="66" y="6"/>
                      <a:pt x="66" y="6"/>
                    </a:cubicBezTo>
                    <a:cubicBezTo>
                      <a:pt x="66" y="5"/>
                      <a:pt x="67" y="5"/>
                      <a:pt x="67" y="6"/>
                    </a:cubicBezTo>
                    <a:close/>
                    <a:moveTo>
                      <a:pt x="57" y="9"/>
                    </a:moveTo>
                    <a:cubicBezTo>
                      <a:pt x="57" y="9"/>
                      <a:pt x="57" y="9"/>
                      <a:pt x="57" y="9"/>
                    </a:cubicBezTo>
                    <a:cubicBezTo>
                      <a:pt x="57" y="9"/>
                      <a:pt x="57" y="9"/>
                      <a:pt x="57" y="9"/>
                    </a:cubicBezTo>
                    <a:close/>
                    <a:moveTo>
                      <a:pt x="56" y="7"/>
                    </a:moveTo>
                    <a:cubicBezTo>
                      <a:pt x="57" y="7"/>
                      <a:pt x="57" y="8"/>
                      <a:pt x="57" y="9"/>
                    </a:cubicBezTo>
                    <a:cubicBezTo>
                      <a:pt x="57" y="8"/>
                      <a:pt x="57" y="8"/>
                      <a:pt x="57" y="8"/>
                    </a:cubicBezTo>
                    <a:cubicBezTo>
                      <a:pt x="56" y="8"/>
                      <a:pt x="56" y="9"/>
                      <a:pt x="56" y="9"/>
                    </a:cubicBezTo>
                    <a:cubicBezTo>
                      <a:pt x="55" y="9"/>
                      <a:pt x="55" y="8"/>
                      <a:pt x="55" y="8"/>
                    </a:cubicBezTo>
                    <a:cubicBezTo>
                      <a:pt x="55" y="7"/>
                      <a:pt x="55" y="7"/>
                      <a:pt x="56" y="7"/>
                    </a:cubicBezTo>
                    <a:close/>
                    <a:moveTo>
                      <a:pt x="51" y="7"/>
                    </a:moveTo>
                    <a:cubicBezTo>
                      <a:pt x="51" y="6"/>
                      <a:pt x="50" y="6"/>
                      <a:pt x="50" y="5"/>
                    </a:cubicBezTo>
                    <a:cubicBezTo>
                      <a:pt x="50" y="5"/>
                      <a:pt x="50" y="5"/>
                      <a:pt x="50" y="5"/>
                    </a:cubicBezTo>
                    <a:cubicBezTo>
                      <a:pt x="51" y="6"/>
                      <a:pt x="52" y="6"/>
                      <a:pt x="51" y="7"/>
                    </a:cubicBezTo>
                    <a:close/>
                    <a:moveTo>
                      <a:pt x="38" y="10"/>
                    </a:moveTo>
                    <a:cubicBezTo>
                      <a:pt x="38" y="10"/>
                      <a:pt x="38" y="10"/>
                      <a:pt x="37" y="10"/>
                    </a:cubicBezTo>
                    <a:cubicBezTo>
                      <a:pt x="38" y="10"/>
                      <a:pt x="38" y="10"/>
                      <a:pt x="38" y="10"/>
                    </a:cubicBezTo>
                    <a:close/>
                    <a:moveTo>
                      <a:pt x="27" y="4"/>
                    </a:moveTo>
                    <a:cubicBezTo>
                      <a:pt x="28" y="4"/>
                      <a:pt x="28" y="6"/>
                      <a:pt x="30" y="5"/>
                    </a:cubicBezTo>
                    <a:cubicBezTo>
                      <a:pt x="30" y="6"/>
                      <a:pt x="30" y="6"/>
                      <a:pt x="30" y="6"/>
                    </a:cubicBezTo>
                    <a:cubicBezTo>
                      <a:pt x="29" y="6"/>
                      <a:pt x="30" y="8"/>
                      <a:pt x="28" y="8"/>
                    </a:cubicBezTo>
                    <a:cubicBezTo>
                      <a:pt x="29" y="6"/>
                      <a:pt x="27" y="7"/>
                      <a:pt x="27" y="5"/>
                    </a:cubicBezTo>
                    <a:cubicBezTo>
                      <a:pt x="25" y="5"/>
                      <a:pt x="26" y="8"/>
                      <a:pt x="23" y="7"/>
                    </a:cubicBezTo>
                    <a:cubicBezTo>
                      <a:pt x="23" y="7"/>
                      <a:pt x="23" y="7"/>
                      <a:pt x="23" y="7"/>
                    </a:cubicBezTo>
                    <a:cubicBezTo>
                      <a:pt x="24" y="7"/>
                      <a:pt x="24" y="7"/>
                      <a:pt x="24" y="6"/>
                    </a:cubicBezTo>
                    <a:cubicBezTo>
                      <a:pt x="24" y="6"/>
                      <a:pt x="24" y="6"/>
                      <a:pt x="24" y="6"/>
                    </a:cubicBezTo>
                    <a:cubicBezTo>
                      <a:pt x="25" y="5"/>
                      <a:pt x="28" y="6"/>
                      <a:pt x="27" y="4"/>
                    </a:cubicBezTo>
                    <a:close/>
                    <a:moveTo>
                      <a:pt x="21" y="10"/>
                    </a:moveTo>
                    <a:cubicBezTo>
                      <a:pt x="21" y="10"/>
                      <a:pt x="21" y="10"/>
                      <a:pt x="21" y="10"/>
                    </a:cubicBezTo>
                    <a:cubicBezTo>
                      <a:pt x="22" y="11"/>
                      <a:pt x="22" y="12"/>
                      <a:pt x="22" y="12"/>
                    </a:cubicBezTo>
                    <a:cubicBezTo>
                      <a:pt x="22" y="11"/>
                      <a:pt x="21" y="11"/>
                      <a:pt x="21" y="10"/>
                    </a:cubicBezTo>
                    <a:close/>
                    <a:moveTo>
                      <a:pt x="8" y="17"/>
                    </a:moveTo>
                    <a:cubicBezTo>
                      <a:pt x="9" y="17"/>
                      <a:pt x="9" y="17"/>
                      <a:pt x="10" y="17"/>
                    </a:cubicBezTo>
                    <a:cubicBezTo>
                      <a:pt x="10" y="18"/>
                      <a:pt x="8" y="18"/>
                      <a:pt x="8" y="17"/>
                    </a:cubicBezTo>
                    <a:close/>
                    <a:moveTo>
                      <a:pt x="7" y="18"/>
                    </a:moveTo>
                    <a:cubicBezTo>
                      <a:pt x="7" y="19"/>
                      <a:pt x="7" y="19"/>
                      <a:pt x="7" y="20"/>
                    </a:cubicBezTo>
                    <a:cubicBezTo>
                      <a:pt x="8" y="20"/>
                      <a:pt x="8" y="19"/>
                      <a:pt x="8" y="19"/>
                    </a:cubicBezTo>
                    <a:cubicBezTo>
                      <a:pt x="9" y="18"/>
                      <a:pt x="9" y="19"/>
                      <a:pt x="10" y="19"/>
                    </a:cubicBezTo>
                    <a:cubicBezTo>
                      <a:pt x="10" y="20"/>
                      <a:pt x="9" y="20"/>
                      <a:pt x="8" y="20"/>
                    </a:cubicBezTo>
                    <a:cubicBezTo>
                      <a:pt x="8" y="20"/>
                      <a:pt x="8" y="21"/>
                      <a:pt x="8" y="22"/>
                    </a:cubicBezTo>
                    <a:cubicBezTo>
                      <a:pt x="7" y="22"/>
                      <a:pt x="6" y="22"/>
                      <a:pt x="6" y="20"/>
                    </a:cubicBezTo>
                    <a:cubicBezTo>
                      <a:pt x="6" y="20"/>
                      <a:pt x="5" y="18"/>
                      <a:pt x="4" y="20"/>
                    </a:cubicBezTo>
                    <a:cubicBezTo>
                      <a:pt x="3" y="19"/>
                      <a:pt x="6"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3200"/>
              <p:cNvSpPr/>
              <p:nvPr/>
            </p:nvSpPr>
            <p:spPr bwMode="auto">
              <a:xfrm>
                <a:off x="5716" y="2393"/>
                <a:ext cx="20" cy="26"/>
              </a:xfrm>
              <a:custGeom>
                <a:avLst/>
                <a:gdLst>
                  <a:gd name="T0" fmla="*/ 1 w 10"/>
                  <a:gd name="T1" fmla="*/ 13 h 13"/>
                  <a:gd name="T2" fmla="*/ 1 w 10"/>
                  <a:gd name="T3" fmla="*/ 12 h 13"/>
                  <a:gd name="T4" fmla="*/ 3 w 10"/>
                  <a:gd name="T5" fmla="*/ 11 h 13"/>
                  <a:gd name="T6" fmla="*/ 2 w 10"/>
                  <a:gd name="T7" fmla="*/ 9 h 13"/>
                  <a:gd name="T8" fmla="*/ 3 w 10"/>
                  <a:gd name="T9" fmla="*/ 11 h 13"/>
                  <a:gd name="T10" fmla="*/ 5 w 10"/>
                  <a:gd name="T11" fmla="*/ 11 h 13"/>
                  <a:gd name="T12" fmla="*/ 7 w 10"/>
                  <a:gd name="T13" fmla="*/ 10 h 13"/>
                  <a:gd name="T14" fmla="*/ 10 w 10"/>
                  <a:gd name="T15" fmla="*/ 11 h 13"/>
                  <a:gd name="T16" fmla="*/ 8 w 10"/>
                  <a:gd name="T17" fmla="*/ 7 h 13"/>
                  <a:gd name="T18" fmla="*/ 9 w 10"/>
                  <a:gd name="T19" fmla="*/ 6 h 13"/>
                  <a:gd name="T20" fmla="*/ 7 w 10"/>
                  <a:gd name="T21" fmla="*/ 6 h 13"/>
                  <a:gd name="T22" fmla="*/ 8 w 10"/>
                  <a:gd name="T23" fmla="*/ 5 h 13"/>
                  <a:gd name="T24" fmla="*/ 9 w 10"/>
                  <a:gd name="T25" fmla="*/ 5 h 13"/>
                  <a:gd name="T26" fmla="*/ 10 w 10"/>
                  <a:gd name="T27" fmla="*/ 2 h 13"/>
                  <a:gd name="T28" fmla="*/ 7 w 10"/>
                  <a:gd name="T29" fmla="*/ 2 h 13"/>
                  <a:gd name="T30" fmla="*/ 7 w 10"/>
                  <a:gd name="T31" fmla="*/ 3 h 13"/>
                  <a:gd name="T32" fmla="*/ 7 w 10"/>
                  <a:gd name="T33" fmla="*/ 2 h 13"/>
                  <a:gd name="T34" fmla="*/ 6 w 10"/>
                  <a:gd name="T35" fmla="*/ 3 h 13"/>
                  <a:gd name="T36" fmla="*/ 6 w 10"/>
                  <a:gd name="T37" fmla="*/ 3 h 13"/>
                  <a:gd name="T38" fmla="*/ 4 w 10"/>
                  <a:gd name="T39" fmla="*/ 6 h 13"/>
                  <a:gd name="T40" fmla="*/ 6 w 10"/>
                  <a:gd name="T41" fmla="*/ 7 h 13"/>
                  <a:gd name="T42" fmla="*/ 5 w 10"/>
                  <a:gd name="T43" fmla="*/ 9 h 13"/>
                  <a:gd name="T44" fmla="*/ 2 w 10"/>
                  <a:gd name="T45" fmla="*/ 8 h 13"/>
                  <a:gd name="T46" fmla="*/ 0 w 10"/>
                  <a:gd name="T47" fmla="*/ 13 h 13"/>
                  <a:gd name="T48" fmla="*/ 0 w 10"/>
                  <a:gd name="T49" fmla="*/ 12 h 13"/>
                  <a:gd name="T50" fmla="*/ 1 w 10"/>
                  <a:gd name="T5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13">
                    <a:moveTo>
                      <a:pt x="1" y="13"/>
                    </a:moveTo>
                    <a:cubicBezTo>
                      <a:pt x="1" y="13"/>
                      <a:pt x="1" y="12"/>
                      <a:pt x="1" y="12"/>
                    </a:cubicBezTo>
                    <a:cubicBezTo>
                      <a:pt x="2" y="12"/>
                      <a:pt x="3" y="12"/>
                      <a:pt x="3" y="11"/>
                    </a:cubicBezTo>
                    <a:cubicBezTo>
                      <a:pt x="3" y="11"/>
                      <a:pt x="1" y="10"/>
                      <a:pt x="2" y="9"/>
                    </a:cubicBezTo>
                    <a:cubicBezTo>
                      <a:pt x="3" y="9"/>
                      <a:pt x="2" y="11"/>
                      <a:pt x="3" y="11"/>
                    </a:cubicBezTo>
                    <a:cubicBezTo>
                      <a:pt x="3" y="11"/>
                      <a:pt x="5" y="10"/>
                      <a:pt x="5" y="11"/>
                    </a:cubicBezTo>
                    <a:cubicBezTo>
                      <a:pt x="6" y="11"/>
                      <a:pt x="6" y="10"/>
                      <a:pt x="7" y="10"/>
                    </a:cubicBezTo>
                    <a:cubicBezTo>
                      <a:pt x="7" y="11"/>
                      <a:pt x="10" y="12"/>
                      <a:pt x="10" y="11"/>
                    </a:cubicBezTo>
                    <a:cubicBezTo>
                      <a:pt x="9" y="10"/>
                      <a:pt x="8" y="9"/>
                      <a:pt x="8" y="7"/>
                    </a:cubicBezTo>
                    <a:cubicBezTo>
                      <a:pt x="9" y="7"/>
                      <a:pt x="10" y="7"/>
                      <a:pt x="9" y="6"/>
                    </a:cubicBezTo>
                    <a:cubicBezTo>
                      <a:pt x="8" y="6"/>
                      <a:pt x="7" y="7"/>
                      <a:pt x="7" y="6"/>
                    </a:cubicBezTo>
                    <a:cubicBezTo>
                      <a:pt x="8" y="6"/>
                      <a:pt x="8" y="5"/>
                      <a:pt x="8" y="5"/>
                    </a:cubicBezTo>
                    <a:cubicBezTo>
                      <a:pt x="8" y="5"/>
                      <a:pt x="9" y="5"/>
                      <a:pt x="9" y="5"/>
                    </a:cubicBezTo>
                    <a:cubicBezTo>
                      <a:pt x="8" y="3"/>
                      <a:pt x="10" y="4"/>
                      <a:pt x="10" y="2"/>
                    </a:cubicBezTo>
                    <a:cubicBezTo>
                      <a:pt x="9" y="2"/>
                      <a:pt x="8" y="0"/>
                      <a:pt x="7" y="2"/>
                    </a:cubicBezTo>
                    <a:cubicBezTo>
                      <a:pt x="9" y="2"/>
                      <a:pt x="8" y="3"/>
                      <a:pt x="7" y="3"/>
                    </a:cubicBezTo>
                    <a:cubicBezTo>
                      <a:pt x="7" y="3"/>
                      <a:pt x="7" y="2"/>
                      <a:pt x="7" y="2"/>
                    </a:cubicBezTo>
                    <a:cubicBezTo>
                      <a:pt x="6" y="2"/>
                      <a:pt x="7" y="3"/>
                      <a:pt x="6" y="3"/>
                    </a:cubicBezTo>
                    <a:cubicBezTo>
                      <a:pt x="6" y="3"/>
                      <a:pt x="6" y="3"/>
                      <a:pt x="6" y="3"/>
                    </a:cubicBezTo>
                    <a:cubicBezTo>
                      <a:pt x="5" y="4"/>
                      <a:pt x="4" y="5"/>
                      <a:pt x="4" y="6"/>
                    </a:cubicBezTo>
                    <a:cubicBezTo>
                      <a:pt x="4" y="6"/>
                      <a:pt x="6" y="6"/>
                      <a:pt x="6" y="7"/>
                    </a:cubicBezTo>
                    <a:cubicBezTo>
                      <a:pt x="6" y="8"/>
                      <a:pt x="5" y="9"/>
                      <a:pt x="5" y="9"/>
                    </a:cubicBezTo>
                    <a:cubicBezTo>
                      <a:pt x="4" y="9"/>
                      <a:pt x="3" y="9"/>
                      <a:pt x="2" y="8"/>
                    </a:cubicBezTo>
                    <a:cubicBezTo>
                      <a:pt x="1" y="10"/>
                      <a:pt x="1" y="11"/>
                      <a:pt x="0" y="13"/>
                    </a:cubicBezTo>
                    <a:cubicBezTo>
                      <a:pt x="0" y="12"/>
                      <a:pt x="0" y="12"/>
                      <a:pt x="0" y="12"/>
                    </a:cubicBezTo>
                    <a:cubicBezTo>
                      <a:pt x="0" y="12"/>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3201"/>
              <p:cNvSpPr/>
              <p:nvPr/>
            </p:nvSpPr>
            <p:spPr bwMode="auto">
              <a:xfrm>
                <a:off x="5724" y="241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3202"/>
              <p:cNvSpPr>
                <a:spLocks noEditPoints="1"/>
              </p:cNvSpPr>
              <p:nvPr/>
            </p:nvSpPr>
            <p:spPr bwMode="auto">
              <a:xfrm>
                <a:off x="5634" y="2532"/>
                <a:ext cx="408" cy="54"/>
              </a:xfrm>
              <a:custGeom>
                <a:avLst/>
                <a:gdLst>
                  <a:gd name="T0" fmla="*/ 17 w 199"/>
                  <a:gd name="T1" fmla="*/ 21 h 26"/>
                  <a:gd name="T2" fmla="*/ 41 w 199"/>
                  <a:gd name="T3" fmla="*/ 19 h 26"/>
                  <a:gd name="T4" fmla="*/ 58 w 199"/>
                  <a:gd name="T5" fmla="*/ 15 h 26"/>
                  <a:gd name="T6" fmla="*/ 55 w 199"/>
                  <a:gd name="T7" fmla="*/ 13 h 26"/>
                  <a:gd name="T8" fmla="*/ 78 w 199"/>
                  <a:gd name="T9" fmla="*/ 18 h 26"/>
                  <a:gd name="T10" fmla="*/ 93 w 199"/>
                  <a:gd name="T11" fmla="*/ 22 h 26"/>
                  <a:gd name="T12" fmla="*/ 105 w 199"/>
                  <a:gd name="T13" fmla="*/ 18 h 26"/>
                  <a:gd name="T14" fmla="*/ 109 w 199"/>
                  <a:gd name="T15" fmla="*/ 16 h 26"/>
                  <a:gd name="T16" fmla="*/ 121 w 199"/>
                  <a:gd name="T17" fmla="*/ 16 h 26"/>
                  <a:gd name="T18" fmla="*/ 121 w 199"/>
                  <a:gd name="T19" fmla="*/ 20 h 26"/>
                  <a:gd name="T20" fmla="*/ 142 w 199"/>
                  <a:gd name="T21" fmla="*/ 16 h 26"/>
                  <a:gd name="T22" fmla="*/ 151 w 199"/>
                  <a:gd name="T23" fmla="*/ 22 h 26"/>
                  <a:gd name="T24" fmla="*/ 166 w 199"/>
                  <a:gd name="T25" fmla="*/ 25 h 26"/>
                  <a:gd name="T26" fmla="*/ 188 w 199"/>
                  <a:gd name="T27" fmla="*/ 19 h 26"/>
                  <a:gd name="T28" fmla="*/ 192 w 199"/>
                  <a:gd name="T29" fmla="*/ 14 h 26"/>
                  <a:gd name="T30" fmla="*/ 179 w 199"/>
                  <a:gd name="T31" fmla="*/ 8 h 26"/>
                  <a:gd name="T32" fmla="*/ 177 w 199"/>
                  <a:gd name="T33" fmla="*/ 15 h 26"/>
                  <a:gd name="T34" fmla="*/ 157 w 199"/>
                  <a:gd name="T35" fmla="*/ 14 h 26"/>
                  <a:gd name="T36" fmla="*/ 164 w 199"/>
                  <a:gd name="T37" fmla="*/ 14 h 26"/>
                  <a:gd name="T38" fmla="*/ 171 w 199"/>
                  <a:gd name="T39" fmla="*/ 11 h 26"/>
                  <a:gd name="T40" fmla="*/ 172 w 199"/>
                  <a:gd name="T41" fmla="*/ 9 h 26"/>
                  <a:gd name="T42" fmla="*/ 162 w 199"/>
                  <a:gd name="T43" fmla="*/ 6 h 26"/>
                  <a:gd name="T44" fmla="*/ 149 w 199"/>
                  <a:gd name="T45" fmla="*/ 9 h 26"/>
                  <a:gd name="T46" fmla="*/ 129 w 199"/>
                  <a:gd name="T47" fmla="*/ 6 h 26"/>
                  <a:gd name="T48" fmla="*/ 115 w 199"/>
                  <a:gd name="T49" fmla="*/ 6 h 26"/>
                  <a:gd name="T50" fmla="*/ 93 w 199"/>
                  <a:gd name="T51" fmla="*/ 6 h 26"/>
                  <a:gd name="T52" fmla="*/ 77 w 199"/>
                  <a:gd name="T53" fmla="*/ 4 h 26"/>
                  <a:gd name="T54" fmla="*/ 53 w 199"/>
                  <a:gd name="T55" fmla="*/ 8 h 26"/>
                  <a:gd name="T56" fmla="*/ 32 w 199"/>
                  <a:gd name="T57" fmla="*/ 7 h 26"/>
                  <a:gd name="T58" fmla="*/ 21 w 199"/>
                  <a:gd name="T59" fmla="*/ 8 h 26"/>
                  <a:gd name="T60" fmla="*/ 5 w 199"/>
                  <a:gd name="T61" fmla="*/ 14 h 26"/>
                  <a:gd name="T62" fmla="*/ 192 w 199"/>
                  <a:gd name="T63" fmla="*/ 19 h 26"/>
                  <a:gd name="T64" fmla="*/ 183 w 199"/>
                  <a:gd name="T65" fmla="*/ 10 h 26"/>
                  <a:gd name="T66" fmla="*/ 167 w 199"/>
                  <a:gd name="T67" fmla="*/ 25 h 26"/>
                  <a:gd name="T68" fmla="*/ 154 w 199"/>
                  <a:gd name="T69" fmla="*/ 15 h 26"/>
                  <a:gd name="T70" fmla="*/ 61 w 199"/>
                  <a:gd name="T71" fmla="*/ 14 h 26"/>
                  <a:gd name="T72" fmla="*/ 70 w 199"/>
                  <a:gd name="T73" fmla="*/ 13 h 26"/>
                  <a:gd name="T74" fmla="*/ 83 w 199"/>
                  <a:gd name="T75" fmla="*/ 10 h 26"/>
                  <a:gd name="T76" fmla="*/ 80 w 199"/>
                  <a:gd name="T77" fmla="*/ 17 h 26"/>
                  <a:gd name="T78" fmla="*/ 87 w 199"/>
                  <a:gd name="T79" fmla="*/ 16 h 26"/>
                  <a:gd name="T80" fmla="*/ 94 w 199"/>
                  <a:gd name="T81" fmla="*/ 15 h 26"/>
                  <a:gd name="T82" fmla="*/ 107 w 199"/>
                  <a:gd name="T83" fmla="*/ 18 h 26"/>
                  <a:gd name="T84" fmla="*/ 99 w 199"/>
                  <a:gd name="T85" fmla="*/ 7 h 26"/>
                  <a:gd name="T86" fmla="*/ 114 w 199"/>
                  <a:gd name="T87" fmla="*/ 12 h 26"/>
                  <a:gd name="T88" fmla="*/ 113 w 199"/>
                  <a:gd name="T89" fmla="*/ 18 h 26"/>
                  <a:gd name="T90" fmla="*/ 134 w 199"/>
                  <a:gd name="T91" fmla="*/ 15 h 26"/>
                  <a:gd name="T92" fmla="*/ 137 w 199"/>
                  <a:gd name="T93" fmla="*/ 6 h 26"/>
                  <a:gd name="T94" fmla="*/ 126 w 199"/>
                  <a:gd name="T95" fmla="*/ 11 h 26"/>
                  <a:gd name="T96" fmla="*/ 119 w 199"/>
                  <a:gd name="T97" fmla="*/ 7 h 26"/>
                  <a:gd name="T98" fmla="*/ 106 w 199"/>
                  <a:gd name="T99" fmla="*/ 10 h 26"/>
                  <a:gd name="T100" fmla="*/ 95 w 199"/>
                  <a:gd name="T101" fmla="*/ 11 h 26"/>
                  <a:gd name="T102" fmla="*/ 80 w 199"/>
                  <a:gd name="T103" fmla="*/ 5 h 26"/>
                  <a:gd name="T104" fmla="*/ 71 w 199"/>
                  <a:gd name="T105" fmla="*/ 6 h 26"/>
                  <a:gd name="T106" fmla="*/ 20 w 199"/>
                  <a:gd name="T107" fmla="*/ 13 h 26"/>
                  <a:gd name="T108" fmla="*/ 24 w 199"/>
                  <a:gd name="T109" fmla="*/ 14 h 26"/>
                  <a:gd name="T110" fmla="*/ 33 w 199"/>
                  <a:gd name="T111" fmla="*/ 13 h 26"/>
                  <a:gd name="T112" fmla="*/ 32 w 199"/>
                  <a:gd name="T113" fmla="*/ 15 h 26"/>
                  <a:gd name="T114" fmla="*/ 50 w 199"/>
                  <a:gd name="T115" fmla="*/ 16 h 26"/>
                  <a:gd name="T116" fmla="*/ 38 w 199"/>
                  <a:gd name="T117" fmla="*/ 14 h 26"/>
                  <a:gd name="T118" fmla="*/ 23 w 199"/>
                  <a:gd name="T119"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 h="26">
                    <a:moveTo>
                      <a:pt x="1" y="18"/>
                    </a:moveTo>
                    <a:cubicBezTo>
                      <a:pt x="0" y="20"/>
                      <a:pt x="1" y="20"/>
                      <a:pt x="2" y="21"/>
                    </a:cubicBezTo>
                    <a:cubicBezTo>
                      <a:pt x="1" y="21"/>
                      <a:pt x="1" y="22"/>
                      <a:pt x="1" y="22"/>
                    </a:cubicBezTo>
                    <a:cubicBezTo>
                      <a:pt x="2" y="24"/>
                      <a:pt x="4" y="24"/>
                      <a:pt x="5" y="21"/>
                    </a:cubicBezTo>
                    <a:cubicBezTo>
                      <a:pt x="4" y="21"/>
                      <a:pt x="3" y="21"/>
                      <a:pt x="3" y="21"/>
                    </a:cubicBezTo>
                    <a:cubicBezTo>
                      <a:pt x="4" y="21"/>
                      <a:pt x="3" y="18"/>
                      <a:pt x="4" y="18"/>
                    </a:cubicBezTo>
                    <a:cubicBezTo>
                      <a:pt x="6" y="18"/>
                      <a:pt x="7" y="18"/>
                      <a:pt x="7" y="20"/>
                    </a:cubicBezTo>
                    <a:cubicBezTo>
                      <a:pt x="8" y="21"/>
                      <a:pt x="8" y="20"/>
                      <a:pt x="10" y="20"/>
                    </a:cubicBezTo>
                    <a:cubicBezTo>
                      <a:pt x="10" y="19"/>
                      <a:pt x="10" y="19"/>
                      <a:pt x="9" y="19"/>
                    </a:cubicBezTo>
                    <a:cubicBezTo>
                      <a:pt x="10" y="18"/>
                      <a:pt x="10" y="17"/>
                      <a:pt x="11" y="17"/>
                    </a:cubicBezTo>
                    <a:cubicBezTo>
                      <a:pt x="12" y="18"/>
                      <a:pt x="13" y="19"/>
                      <a:pt x="15" y="18"/>
                    </a:cubicBezTo>
                    <a:cubicBezTo>
                      <a:pt x="15" y="20"/>
                      <a:pt x="17" y="19"/>
                      <a:pt x="16" y="21"/>
                    </a:cubicBezTo>
                    <a:cubicBezTo>
                      <a:pt x="15" y="20"/>
                      <a:pt x="15" y="20"/>
                      <a:pt x="14" y="21"/>
                    </a:cubicBezTo>
                    <a:cubicBezTo>
                      <a:pt x="14" y="22"/>
                      <a:pt x="12" y="22"/>
                      <a:pt x="14" y="23"/>
                    </a:cubicBezTo>
                    <a:cubicBezTo>
                      <a:pt x="13" y="21"/>
                      <a:pt x="15" y="22"/>
                      <a:pt x="16" y="22"/>
                    </a:cubicBezTo>
                    <a:cubicBezTo>
                      <a:pt x="15" y="23"/>
                      <a:pt x="16" y="24"/>
                      <a:pt x="17" y="24"/>
                    </a:cubicBezTo>
                    <a:cubicBezTo>
                      <a:pt x="17" y="23"/>
                      <a:pt x="19" y="23"/>
                      <a:pt x="18" y="22"/>
                    </a:cubicBezTo>
                    <a:cubicBezTo>
                      <a:pt x="18" y="21"/>
                      <a:pt x="17" y="22"/>
                      <a:pt x="17" y="21"/>
                    </a:cubicBezTo>
                    <a:cubicBezTo>
                      <a:pt x="18" y="21"/>
                      <a:pt x="17" y="19"/>
                      <a:pt x="18" y="19"/>
                    </a:cubicBezTo>
                    <a:cubicBezTo>
                      <a:pt x="19" y="19"/>
                      <a:pt x="19" y="20"/>
                      <a:pt x="19" y="20"/>
                    </a:cubicBezTo>
                    <a:cubicBezTo>
                      <a:pt x="19" y="20"/>
                      <a:pt x="20" y="20"/>
                      <a:pt x="20" y="21"/>
                    </a:cubicBezTo>
                    <a:cubicBezTo>
                      <a:pt x="21" y="21"/>
                      <a:pt x="23" y="22"/>
                      <a:pt x="24" y="21"/>
                    </a:cubicBezTo>
                    <a:cubicBezTo>
                      <a:pt x="23" y="21"/>
                      <a:pt x="24" y="19"/>
                      <a:pt x="24" y="19"/>
                    </a:cubicBezTo>
                    <a:cubicBezTo>
                      <a:pt x="25" y="21"/>
                      <a:pt x="26" y="20"/>
                      <a:pt x="27" y="19"/>
                    </a:cubicBezTo>
                    <a:cubicBezTo>
                      <a:pt x="28" y="21"/>
                      <a:pt x="26" y="23"/>
                      <a:pt x="28" y="23"/>
                    </a:cubicBezTo>
                    <a:cubicBezTo>
                      <a:pt x="29" y="23"/>
                      <a:pt x="28" y="22"/>
                      <a:pt x="28" y="22"/>
                    </a:cubicBezTo>
                    <a:cubicBezTo>
                      <a:pt x="29" y="22"/>
                      <a:pt x="30" y="22"/>
                      <a:pt x="29" y="23"/>
                    </a:cubicBezTo>
                    <a:cubicBezTo>
                      <a:pt x="31" y="23"/>
                      <a:pt x="31" y="24"/>
                      <a:pt x="33" y="24"/>
                    </a:cubicBezTo>
                    <a:cubicBezTo>
                      <a:pt x="34" y="23"/>
                      <a:pt x="33" y="22"/>
                      <a:pt x="33" y="22"/>
                    </a:cubicBezTo>
                    <a:cubicBezTo>
                      <a:pt x="33" y="21"/>
                      <a:pt x="33" y="22"/>
                      <a:pt x="33" y="21"/>
                    </a:cubicBezTo>
                    <a:cubicBezTo>
                      <a:pt x="33" y="21"/>
                      <a:pt x="31" y="20"/>
                      <a:pt x="32" y="20"/>
                    </a:cubicBezTo>
                    <a:cubicBezTo>
                      <a:pt x="32" y="20"/>
                      <a:pt x="33" y="20"/>
                      <a:pt x="33" y="20"/>
                    </a:cubicBezTo>
                    <a:cubicBezTo>
                      <a:pt x="33" y="21"/>
                      <a:pt x="35" y="20"/>
                      <a:pt x="36" y="20"/>
                    </a:cubicBezTo>
                    <a:cubicBezTo>
                      <a:pt x="36" y="22"/>
                      <a:pt x="37" y="21"/>
                      <a:pt x="38" y="22"/>
                    </a:cubicBezTo>
                    <a:cubicBezTo>
                      <a:pt x="38" y="22"/>
                      <a:pt x="39" y="22"/>
                      <a:pt x="39" y="22"/>
                    </a:cubicBezTo>
                    <a:cubicBezTo>
                      <a:pt x="40" y="21"/>
                      <a:pt x="40" y="19"/>
                      <a:pt x="41" y="19"/>
                    </a:cubicBezTo>
                    <a:cubicBezTo>
                      <a:pt x="42" y="20"/>
                      <a:pt x="43" y="20"/>
                      <a:pt x="45" y="20"/>
                    </a:cubicBezTo>
                    <a:cubicBezTo>
                      <a:pt x="45" y="21"/>
                      <a:pt x="46" y="21"/>
                      <a:pt x="46" y="22"/>
                    </a:cubicBezTo>
                    <a:cubicBezTo>
                      <a:pt x="45" y="22"/>
                      <a:pt x="45" y="21"/>
                      <a:pt x="44" y="21"/>
                    </a:cubicBezTo>
                    <a:cubicBezTo>
                      <a:pt x="44" y="22"/>
                      <a:pt x="44" y="23"/>
                      <a:pt x="44" y="23"/>
                    </a:cubicBezTo>
                    <a:cubicBezTo>
                      <a:pt x="44" y="22"/>
                      <a:pt x="45" y="24"/>
                      <a:pt x="47" y="23"/>
                    </a:cubicBezTo>
                    <a:cubicBezTo>
                      <a:pt x="47" y="21"/>
                      <a:pt x="45" y="22"/>
                      <a:pt x="46" y="20"/>
                    </a:cubicBezTo>
                    <a:cubicBezTo>
                      <a:pt x="46" y="19"/>
                      <a:pt x="47" y="19"/>
                      <a:pt x="48" y="19"/>
                    </a:cubicBezTo>
                    <a:cubicBezTo>
                      <a:pt x="48" y="18"/>
                      <a:pt x="47" y="18"/>
                      <a:pt x="48" y="17"/>
                    </a:cubicBezTo>
                    <a:cubicBezTo>
                      <a:pt x="48" y="17"/>
                      <a:pt x="48" y="17"/>
                      <a:pt x="49" y="17"/>
                    </a:cubicBezTo>
                    <a:cubicBezTo>
                      <a:pt x="49" y="17"/>
                      <a:pt x="49" y="18"/>
                      <a:pt x="49" y="18"/>
                    </a:cubicBezTo>
                    <a:cubicBezTo>
                      <a:pt x="49" y="19"/>
                      <a:pt x="48" y="19"/>
                      <a:pt x="48" y="20"/>
                    </a:cubicBezTo>
                    <a:cubicBezTo>
                      <a:pt x="51" y="20"/>
                      <a:pt x="51" y="21"/>
                      <a:pt x="53" y="21"/>
                    </a:cubicBezTo>
                    <a:cubicBezTo>
                      <a:pt x="53" y="21"/>
                      <a:pt x="53" y="21"/>
                      <a:pt x="54" y="21"/>
                    </a:cubicBezTo>
                    <a:cubicBezTo>
                      <a:pt x="54" y="20"/>
                      <a:pt x="54" y="19"/>
                      <a:pt x="54" y="19"/>
                    </a:cubicBezTo>
                    <a:cubicBezTo>
                      <a:pt x="56" y="19"/>
                      <a:pt x="58" y="18"/>
                      <a:pt x="59" y="17"/>
                    </a:cubicBezTo>
                    <a:cubicBezTo>
                      <a:pt x="58" y="17"/>
                      <a:pt x="58" y="16"/>
                      <a:pt x="58" y="15"/>
                    </a:cubicBezTo>
                    <a:cubicBezTo>
                      <a:pt x="58" y="15"/>
                      <a:pt x="58" y="15"/>
                      <a:pt x="57" y="16"/>
                    </a:cubicBezTo>
                    <a:cubicBezTo>
                      <a:pt x="57" y="15"/>
                      <a:pt x="58" y="15"/>
                      <a:pt x="58" y="15"/>
                    </a:cubicBezTo>
                    <a:cubicBezTo>
                      <a:pt x="59" y="14"/>
                      <a:pt x="56" y="15"/>
                      <a:pt x="55" y="14"/>
                    </a:cubicBezTo>
                    <a:cubicBezTo>
                      <a:pt x="55" y="15"/>
                      <a:pt x="55" y="15"/>
                      <a:pt x="55" y="15"/>
                    </a:cubicBezTo>
                    <a:cubicBezTo>
                      <a:pt x="54" y="15"/>
                      <a:pt x="53" y="15"/>
                      <a:pt x="52" y="15"/>
                    </a:cubicBezTo>
                    <a:cubicBezTo>
                      <a:pt x="54" y="15"/>
                      <a:pt x="54" y="16"/>
                      <a:pt x="54" y="17"/>
                    </a:cubicBezTo>
                    <a:cubicBezTo>
                      <a:pt x="52" y="17"/>
                      <a:pt x="52" y="17"/>
                      <a:pt x="52" y="17"/>
                    </a:cubicBezTo>
                    <a:cubicBezTo>
                      <a:pt x="53" y="17"/>
                      <a:pt x="52" y="16"/>
                      <a:pt x="51" y="15"/>
                    </a:cubicBezTo>
                    <a:cubicBezTo>
                      <a:pt x="51" y="15"/>
                      <a:pt x="51" y="15"/>
                      <a:pt x="51" y="15"/>
                    </a:cubicBezTo>
                    <a:cubicBezTo>
                      <a:pt x="51" y="15"/>
                      <a:pt x="52" y="15"/>
                      <a:pt x="52" y="14"/>
                    </a:cubicBezTo>
                    <a:cubicBezTo>
                      <a:pt x="52" y="14"/>
                      <a:pt x="52" y="14"/>
                      <a:pt x="52" y="14"/>
                    </a:cubicBezTo>
                    <a:cubicBezTo>
                      <a:pt x="52" y="14"/>
                      <a:pt x="52" y="14"/>
                      <a:pt x="52" y="14"/>
                    </a:cubicBezTo>
                    <a:cubicBezTo>
                      <a:pt x="52" y="14"/>
                      <a:pt x="52" y="14"/>
                      <a:pt x="52" y="14"/>
                    </a:cubicBezTo>
                    <a:cubicBezTo>
                      <a:pt x="51" y="14"/>
                      <a:pt x="51" y="13"/>
                      <a:pt x="51" y="13"/>
                    </a:cubicBezTo>
                    <a:cubicBezTo>
                      <a:pt x="51" y="13"/>
                      <a:pt x="51" y="12"/>
                      <a:pt x="52" y="12"/>
                    </a:cubicBezTo>
                    <a:cubicBezTo>
                      <a:pt x="52" y="12"/>
                      <a:pt x="53" y="13"/>
                      <a:pt x="53" y="13"/>
                    </a:cubicBezTo>
                    <a:cubicBezTo>
                      <a:pt x="53" y="13"/>
                      <a:pt x="53" y="14"/>
                      <a:pt x="54" y="14"/>
                    </a:cubicBezTo>
                    <a:cubicBezTo>
                      <a:pt x="54" y="14"/>
                      <a:pt x="54" y="13"/>
                      <a:pt x="54" y="13"/>
                    </a:cubicBezTo>
                    <a:cubicBezTo>
                      <a:pt x="54" y="13"/>
                      <a:pt x="54" y="13"/>
                      <a:pt x="54" y="13"/>
                    </a:cubicBezTo>
                    <a:cubicBezTo>
                      <a:pt x="54" y="13"/>
                      <a:pt x="55" y="13"/>
                      <a:pt x="55" y="13"/>
                    </a:cubicBezTo>
                    <a:cubicBezTo>
                      <a:pt x="55" y="13"/>
                      <a:pt x="55" y="13"/>
                      <a:pt x="55" y="13"/>
                    </a:cubicBezTo>
                    <a:cubicBezTo>
                      <a:pt x="55" y="13"/>
                      <a:pt x="55" y="13"/>
                      <a:pt x="55" y="14"/>
                    </a:cubicBezTo>
                    <a:cubicBezTo>
                      <a:pt x="56" y="14"/>
                      <a:pt x="56" y="14"/>
                      <a:pt x="56" y="14"/>
                    </a:cubicBezTo>
                    <a:cubicBezTo>
                      <a:pt x="56" y="14"/>
                      <a:pt x="57" y="14"/>
                      <a:pt x="58" y="14"/>
                    </a:cubicBezTo>
                    <a:cubicBezTo>
                      <a:pt x="58" y="14"/>
                      <a:pt x="58" y="14"/>
                      <a:pt x="58" y="13"/>
                    </a:cubicBezTo>
                    <a:cubicBezTo>
                      <a:pt x="59" y="14"/>
                      <a:pt x="59" y="14"/>
                      <a:pt x="59" y="14"/>
                    </a:cubicBezTo>
                    <a:cubicBezTo>
                      <a:pt x="59" y="14"/>
                      <a:pt x="59" y="15"/>
                      <a:pt x="59" y="15"/>
                    </a:cubicBezTo>
                    <a:cubicBezTo>
                      <a:pt x="59" y="15"/>
                      <a:pt x="59" y="15"/>
                      <a:pt x="60" y="15"/>
                    </a:cubicBezTo>
                    <a:cubicBezTo>
                      <a:pt x="59" y="16"/>
                      <a:pt x="60" y="17"/>
                      <a:pt x="60" y="17"/>
                    </a:cubicBezTo>
                    <a:cubicBezTo>
                      <a:pt x="62" y="17"/>
                      <a:pt x="62" y="17"/>
                      <a:pt x="63" y="18"/>
                    </a:cubicBezTo>
                    <a:cubicBezTo>
                      <a:pt x="63" y="19"/>
                      <a:pt x="62" y="19"/>
                      <a:pt x="62" y="21"/>
                    </a:cubicBezTo>
                    <a:cubicBezTo>
                      <a:pt x="65" y="22"/>
                      <a:pt x="67" y="21"/>
                      <a:pt x="70" y="21"/>
                    </a:cubicBezTo>
                    <a:cubicBezTo>
                      <a:pt x="71" y="20"/>
                      <a:pt x="72" y="19"/>
                      <a:pt x="73" y="19"/>
                    </a:cubicBezTo>
                    <a:cubicBezTo>
                      <a:pt x="73" y="19"/>
                      <a:pt x="73" y="20"/>
                      <a:pt x="73" y="20"/>
                    </a:cubicBezTo>
                    <a:cubicBezTo>
                      <a:pt x="77" y="20"/>
                      <a:pt x="77" y="20"/>
                      <a:pt x="77" y="20"/>
                    </a:cubicBezTo>
                    <a:cubicBezTo>
                      <a:pt x="76" y="18"/>
                      <a:pt x="79" y="20"/>
                      <a:pt x="78" y="18"/>
                    </a:cubicBezTo>
                    <a:cubicBezTo>
                      <a:pt x="78" y="18"/>
                      <a:pt x="78" y="18"/>
                      <a:pt x="78" y="18"/>
                    </a:cubicBezTo>
                    <a:cubicBezTo>
                      <a:pt x="78" y="18"/>
                      <a:pt x="78" y="18"/>
                      <a:pt x="78" y="18"/>
                    </a:cubicBezTo>
                    <a:cubicBezTo>
                      <a:pt x="78" y="18"/>
                      <a:pt x="78" y="17"/>
                      <a:pt x="79" y="17"/>
                    </a:cubicBezTo>
                    <a:cubicBezTo>
                      <a:pt x="79" y="17"/>
                      <a:pt x="79" y="17"/>
                      <a:pt x="79" y="17"/>
                    </a:cubicBezTo>
                    <a:cubicBezTo>
                      <a:pt x="79" y="19"/>
                      <a:pt x="79" y="19"/>
                      <a:pt x="79" y="20"/>
                    </a:cubicBezTo>
                    <a:cubicBezTo>
                      <a:pt x="79" y="20"/>
                      <a:pt x="81" y="20"/>
                      <a:pt x="81" y="20"/>
                    </a:cubicBezTo>
                    <a:cubicBezTo>
                      <a:pt x="82" y="21"/>
                      <a:pt x="83" y="19"/>
                      <a:pt x="83" y="21"/>
                    </a:cubicBezTo>
                    <a:cubicBezTo>
                      <a:pt x="84" y="21"/>
                      <a:pt x="84" y="20"/>
                      <a:pt x="85" y="20"/>
                    </a:cubicBezTo>
                    <a:cubicBezTo>
                      <a:pt x="85" y="20"/>
                      <a:pt x="85" y="20"/>
                      <a:pt x="85" y="19"/>
                    </a:cubicBezTo>
                    <a:cubicBezTo>
                      <a:pt x="85" y="19"/>
                      <a:pt x="85" y="19"/>
                      <a:pt x="85" y="19"/>
                    </a:cubicBezTo>
                    <a:cubicBezTo>
                      <a:pt x="86" y="19"/>
                      <a:pt x="86" y="21"/>
                      <a:pt x="86" y="21"/>
                    </a:cubicBezTo>
                    <a:cubicBezTo>
                      <a:pt x="87" y="21"/>
                      <a:pt x="87" y="21"/>
                      <a:pt x="87" y="21"/>
                    </a:cubicBezTo>
                    <a:cubicBezTo>
                      <a:pt x="88" y="21"/>
                      <a:pt x="88" y="22"/>
                      <a:pt x="88" y="22"/>
                    </a:cubicBezTo>
                    <a:cubicBezTo>
                      <a:pt x="88" y="22"/>
                      <a:pt x="89" y="20"/>
                      <a:pt x="90" y="22"/>
                    </a:cubicBezTo>
                    <a:cubicBezTo>
                      <a:pt x="91" y="21"/>
                      <a:pt x="91" y="20"/>
                      <a:pt x="91" y="19"/>
                    </a:cubicBezTo>
                    <a:cubicBezTo>
                      <a:pt x="92" y="20"/>
                      <a:pt x="92" y="20"/>
                      <a:pt x="92" y="20"/>
                    </a:cubicBezTo>
                    <a:cubicBezTo>
                      <a:pt x="92" y="20"/>
                      <a:pt x="92" y="20"/>
                      <a:pt x="92" y="20"/>
                    </a:cubicBezTo>
                    <a:cubicBezTo>
                      <a:pt x="92" y="20"/>
                      <a:pt x="92" y="20"/>
                      <a:pt x="92" y="21"/>
                    </a:cubicBezTo>
                    <a:cubicBezTo>
                      <a:pt x="92" y="21"/>
                      <a:pt x="93" y="21"/>
                      <a:pt x="92" y="20"/>
                    </a:cubicBezTo>
                    <a:cubicBezTo>
                      <a:pt x="94" y="20"/>
                      <a:pt x="93" y="21"/>
                      <a:pt x="93" y="22"/>
                    </a:cubicBezTo>
                    <a:cubicBezTo>
                      <a:pt x="94" y="22"/>
                      <a:pt x="94" y="21"/>
                      <a:pt x="95" y="21"/>
                    </a:cubicBezTo>
                    <a:cubicBezTo>
                      <a:pt x="95" y="21"/>
                      <a:pt x="95" y="22"/>
                      <a:pt x="96" y="22"/>
                    </a:cubicBezTo>
                    <a:cubicBezTo>
                      <a:pt x="96" y="22"/>
                      <a:pt x="96" y="22"/>
                      <a:pt x="96" y="22"/>
                    </a:cubicBezTo>
                    <a:cubicBezTo>
                      <a:pt x="97" y="22"/>
                      <a:pt x="97" y="22"/>
                      <a:pt x="97" y="22"/>
                    </a:cubicBezTo>
                    <a:cubicBezTo>
                      <a:pt x="97" y="21"/>
                      <a:pt x="97" y="21"/>
                      <a:pt x="97" y="21"/>
                    </a:cubicBezTo>
                    <a:cubicBezTo>
                      <a:pt x="97" y="21"/>
                      <a:pt x="98" y="22"/>
                      <a:pt x="98" y="22"/>
                    </a:cubicBezTo>
                    <a:cubicBezTo>
                      <a:pt x="99" y="22"/>
                      <a:pt x="100" y="22"/>
                      <a:pt x="101" y="22"/>
                    </a:cubicBezTo>
                    <a:cubicBezTo>
                      <a:pt x="101" y="22"/>
                      <a:pt x="101" y="23"/>
                      <a:pt x="101" y="23"/>
                    </a:cubicBezTo>
                    <a:cubicBezTo>
                      <a:pt x="102" y="23"/>
                      <a:pt x="102" y="23"/>
                      <a:pt x="102" y="24"/>
                    </a:cubicBezTo>
                    <a:cubicBezTo>
                      <a:pt x="103" y="24"/>
                      <a:pt x="104" y="21"/>
                      <a:pt x="104" y="23"/>
                    </a:cubicBezTo>
                    <a:cubicBezTo>
                      <a:pt x="105" y="23"/>
                      <a:pt x="105" y="22"/>
                      <a:pt x="105" y="22"/>
                    </a:cubicBezTo>
                    <a:cubicBezTo>
                      <a:pt x="106" y="22"/>
                      <a:pt x="106" y="21"/>
                      <a:pt x="106" y="21"/>
                    </a:cubicBezTo>
                    <a:cubicBezTo>
                      <a:pt x="106" y="21"/>
                      <a:pt x="106" y="22"/>
                      <a:pt x="107" y="22"/>
                    </a:cubicBezTo>
                    <a:cubicBezTo>
                      <a:pt x="108" y="22"/>
                      <a:pt x="108" y="20"/>
                      <a:pt x="109" y="22"/>
                    </a:cubicBezTo>
                    <a:cubicBezTo>
                      <a:pt x="110" y="20"/>
                      <a:pt x="107" y="20"/>
                      <a:pt x="108" y="18"/>
                    </a:cubicBezTo>
                    <a:cubicBezTo>
                      <a:pt x="108" y="18"/>
                      <a:pt x="107" y="18"/>
                      <a:pt x="107" y="18"/>
                    </a:cubicBezTo>
                    <a:cubicBezTo>
                      <a:pt x="107" y="18"/>
                      <a:pt x="107" y="18"/>
                      <a:pt x="107" y="17"/>
                    </a:cubicBezTo>
                    <a:cubicBezTo>
                      <a:pt x="106" y="17"/>
                      <a:pt x="106" y="18"/>
                      <a:pt x="105" y="18"/>
                    </a:cubicBezTo>
                    <a:cubicBezTo>
                      <a:pt x="105" y="17"/>
                      <a:pt x="105" y="17"/>
                      <a:pt x="105" y="16"/>
                    </a:cubicBezTo>
                    <a:cubicBezTo>
                      <a:pt x="104" y="16"/>
                      <a:pt x="104" y="16"/>
                      <a:pt x="104" y="17"/>
                    </a:cubicBezTo>
                    <a:cubicBezTo>
                      <a:pt x="104" y="17"/>
                      <a:pt x="104" y="17"/>
                      <a:pt x="103" y="17"/>
                    </a:cubicBezTo>
                    <a:cubicBezTo>
                      <a:pt x="103" y="17"/>
                      <a:pt x="103" y="16"/>
                      <a:pt x="103" y="16"/>
                    </a:cubicBezTo>
                    <a:cubicBezTo>
                      <a:pt x="101" y="16"/>
                      <a:pt x="102" y="17"/>
                      <a:pt x="102" y="17"/>
                    </a:cubicBezTo>
                    <a:cubicBezTo>
                      <a:pt x="101" y="18"/>
                      <a:pt x="101" y="18"/>
                      <a:pt x="100" y="18"/>
                    </a:cubicBezTo>
                    <a:cubicBezTo>
                      <a:pt x="100" y="17"/>
                      <a:pt x="100" y="17"/>
                      <a:pt x="100" y="16"/>
                    </a:cubicBezTo>
                    <a:cubicBezTo>
                      <a:pt x="99" y="17"/>
                      <a:pt x="99" y="16"/>
                      <a:pt x="99" y="16"/>
                    </a:cubicBezTo>
                    <a:cubicBezTo>
                      <a:pt x="99" y="16"/>
                      <a:pt x="98" y="16"/>
                      <a:pt x="98" y="15"/>
                    </a:cubicBezTo>
                    <a:cubicBezTo>
                      <a:pt x="99" y="15"/>
                      <a:pt x="100" y="14"/>
                      <a:pt x="99" y="13"/>
                    </a:cubicBezTo>
                    <a:cubicBezTo>
                      <a:pt x="100" y="13"/>
                      <a:pt x="100" y="14"/>
                      <a:pt x="100" y="15"/>
                    </a:cubicBezTo>
                    <a:cubicBezTo>
                      <a:pt x="102" y="15"/>
                      <a:pt x="101" y="14"/>
                      <a:pt x="102" y="15"/>
                    </a:cubicBezTo>
                    <a:cubicBezTo>
                      <a:pt x="103" y="15"/>
                      <a:pt x="105" y="15"/>
                      <a:pt x="104" y="13"/>
                    </a:cubicBezTo>
                    <a:cubicBezTo>
                      <a:pt x="105" y="13"/>
                      <a:pt x="106" y="13"/>
                      <a:pt x="106" y="14"/>
                    </a:cubicBezTo>
                    <a:cubicBezTo>
                      <a:pt x="107" y="14"/>
                      <a:pt x="107" y="14"/>
                      <a:pt x="107" y="14"/>
                    </a:cubicBezTo>
                    <a:cubicBezTo>
                      <a:pt x="107" y="14"/>
                      <a:pt x="107" y="14"/>
                      <a:pt x="107" y="14"/>
                    </a:cubicBezTo>
                    <a:cubicBezTo>
                      <a:pt x="108" y="14"/>
                      <a:pt x="108" y="14"/>
                      <a:pt x="109" y="14"/>
                    </a:cubicBezTo>
                    <a:cubicBezTo>
                      <a:pt x="108" y="15"/>
                      <a:pt x="109" y="15"/>
                      <a:pt x="109" y="16"/>
                    </a:cubicBezTo>
                    <a:cubicBezTo>
                      <a:pt x="109" y="16"/>
                      <a:pt x="109" y="16"/>
                      <a:pt x="109" y="16"/>
                    </a:cubicBezTo>
                    <a:cubicBezTo>
                      <a:pt x="109" y="17"/>
                      <a:pt x="108" y="17"/>
                      <a:pt x="108" y="17"/>
                    </a:cubicBezTo>
                    <a:cubicBezTo>
                      <a:pt x="108" y="18"/>
                      <a:pt x="108" y="19"/>
                      <a:pt x="109" y="20"/>
                    </a:cubicBezTo>
                    <a:cubicBezTo>
                      <a:pt x="109" y="19"/>
                      <a:pt x="110" y="19"/>
                      <a:pt x="110" y="19"/>
                    </a:cubicBezTo>
                    <a:cubicBezTo>
                      <a:pt x="110" y="19"/>
                      <a:pt x="110" y="20"/>
                      <a:pt x="110" y="20"/>
                    </a:cubicBezTo>
                    <a:cubicBezTo>
                      <a:pt x="110" y="21"/>
                      <a:pt x="110" y="20"/>
                      <a:pt x="111" y="20"/>
                    </a:cubicBezTo>
                    <a:cubicBezTo>
                      <a:pt x="111" y="20"/>
                      <a:pt x="111" y="20"/>
                      <a:pt x="111" y="20"/>
                    </a:cubicBezTo>
                    <a:cubicBezTo>
                      <a:pt x="111" y="20"/>
                      <a:pt x="111" y="20"/>
                      <a:pt x="111" y="20"/>
                    </a:cubicBezTo>
                    <a:cubicBezTo>
                      <a:pt x="112" y="20"/>
                      <a:pt x="110" y="22"/>
                      <a:pt x="111" y="23"/>
                    </a:cubicBezTo>
                    <a:cubicBezTo>
                      <a:pt x="112" y="23"/>
                      <a:pt x="112" y="21"/>
                      <a:pt x="113" y="21"/>
                    </a:cubicBezTo>
                    <a:cubicBezTo>
                      <a:pt x="115" y="21"/>
                      <a:pt x="114" y="23"/>
                      <a:pt x="116" y="23"/>
                    </a:cubicBezTo>
                    <a:cubicBezTo>
                      <a:pt x="116" y="21"/>
                      <a:pt x="117" y="23"/>
                      <a:pt x="118" y="22"/>
                    </a:cubicBezTo>
                    <a:cubicBezTo>
                      <a:pt x="119" y="22"/>
                      <a:pt x="120" y="22"/>
                      <a:pt x="121" y="22"/>
                    </a:cubicBezTo>
                    <a:cubicBezTo>
                      <a:pt x="121" y="21"/>
                      <a:pt x="120" y="21"/>
                      <a:pt x="120" y="19"/>
                    </a:cubicBezTo>
                    <a:cubicBezTo>
                      <a:pt x="120" y="19"/>
                      <a:pt x="121" y="19"/>
                      <a:pt x="121" y="18"/>
                    </a:cubicBezTo>
                    <a:cubicBezTo>
                      <a:pt x="119" y="18"/>
                      <a:pt x="121" y="15"/>
                      <a:pt x="119" y="16"/>
                    </a:cubicBezTo>
                    <a:cubicBezTo>
                      <a:pt x="119" y="15"/>
                      <a:pt x="119" y="15"/>
                      <a:pt x="119" y="15"/>
                    </a:cubicBezTo>
                    <a:cubicBezTo>
                      <a:pt x="120" y="15"/>
                      <a:pt x="121" y="15"/>
                      <a:pt x="121" y="16"/>
                    </a:cubicBezTo>
                    <a:cubicBezTo>
                      <a:pt x="122" y="16"/>
                      <a:pt x="122" y="16"/>
                      <a:pt x="122" y="16"/>
                    </a:cubicBezTo>
                    <a:cubicBezTo>
                      <a:pt x="122" y="16"/>
                      <a:pt x="122" y="16"/>
                      <a:pt x="123" y="16"/>
                    </a:cubicBezTo>
                    <a:cubicBezTo>
                      <a:pt x="123" y="16"/>
                      <a:pt x="123" y="16"/>
                      <a:pt x="123" y="16"/>
                    </a:cubicBezTo>
                    <a:cubicBezTo>
                      <a:pt x="123" y="16"/>
                      <a:pt x="124" y="16"/>
                      <a:pt x="124" y="16"/>
                    </a:cubicBezTo>
                    <a:cubicBezTo>
                      <a:pt x="124" y="16"/>
                      <a:pt x="124" y="16"/>
                      <a:pt x="124" y="16"/>
                    </a:cubicBezTo>
                    <a:cubicBezTo>
                      <a:pt x="124" y="15"/>
                      <a:pt x="124" y="15"/>
                      <a:pt x="124" y="15"/>
                    </a:cubicBezTo>
                    <a:cubicBezTo>
                      <a:pt x="124" y="15"/>
                      <a:pt x="125" y="15"/>
                      <a:pt x="125" y="15"/>
                    </a:cubicBezTo>
                    <a:cubicBezTo>
                      <a:pt x="126" y="16"/>
                      <a:pt x="125" y="15"/>
                      <a:pt x="125" y="15"/>
                    </a:cubicBezTo>
                    <a:cubicBezTo>
                      <a:pt x="126" y="15"/>
                      <a:pt x="126" y="15"/>
                      <a:pt x="127" y="14"/>
                    </a:cubicBezTo>
                    <a:cubicBezTo>
                      <a:pt x="127" y="14"/>
                      <a:pt x="127" y="14"/>
                      <a:pt x="127" y="14"/>
                    </a:cubicBezTo>
                    <a:cubicBezTo>
                      <a:pt x="127" y="14"/>
                      <a:pt x="127" y="14"/>
                      <a:pt x="128" y="13"/>
                    </a:cubicBezTo>
                    <a:cubicBezTo>
                      <a:pt x="128" y="13"/>
                      <a:pt x="128" y="13"/>
                      <a:pt x="128" y="13"/>
                    </a:cubicBezTo>
                    <a:cubicBezTo>
                      <a:pt x="128" y="14"/>
                      <a:pt x="130" y="15"/>
                      <a:pt x="129" y="15"/>
                    </a:cubicBezTo>
                    <a:cubicBezTo>
                      <a:pt x="129" y="16"/>
                      <a:pt x="130" y="15"/>
                      <a:pt x="131" y="16"/>
                    </a:cubicBezTo>
                    <a:cubicBezTo>
                      <a:pt x="131" y="17"/>
                      <a:pt x="129" y="16"/>
                      <a:pt x="129" y="16"/>
                    </a:cubicBezTo>
                    <a:cubicBezTo>
                      <a:pt x="128" y="17"/>
                      <a:pt x="127" y="17"/>
                      <a:pt x="127" y="18"/>
                    </a:cubicBezTo>
                    <a:cubicBezTo>
                      <a:pt x="125" y="17"/>
                      <a:pt x="124" y="19"/>
                      <a:pt x="123" y="18"/>
                    </a:cubicBezTo>
                    <a:cubicBezTo>
                      <a:pt x="122" y="19"/>
                      <a:pt x="122" y="20"/>
                      <a:pt x="121" y="20"/>
                    </a:cubicBezTo>
                    <a:cubicBezTo>
                      <a:pt x="120" y="22"/>
                      <a:pt x="123" y="20"/>
                      <a:pt x="123" y="22"/>
                    </a:cubicBezTo>
                    <a:cubicBezTo>
                      <a:pt x="126" y="22"/>
                      <a:pt x="126" y="22"/>
                      <a:pt x="126" y="22"/>
                    </a:cubicBezTo>
                    <a:cubicBezTo>
                      <a:pt x="126" y="22"/>
                      <a:pt x="126" y="21"/>
                      <a:pt x="126" y="21"/>
                    </a:cubicBezTo>
                    <a:cubicBezTo>
                      <a:pt x="127" y="21"/>
                      <a:pt x="128" y="22"/>
                      <a:pt x="129" y="23"/>
                    </a:cubicBezTo>
                    <a:cubicBezTo>
                      <a:pt x="132" y="23"/>
                      <a:pt x="134" y="24"/>
                      <a:pt x="137" y="23"/>
                    </a:cubicBezTo>
                    <a:cubicBezTo>
                      <a:pt x="137" y="21"/>
                      <a:pt x="136" y="21"/>
                      <a:pt x="136" y="20"/>
                    </a:cubicBezTo>
                    <a:cubicBezTo>
                      <a:pt x="137" y="19"/>
                      <a:pt x="138" y="19"/>
                      <a:pt x="139" y="19"/>
                    </a:cubicBezTo>
                    <a:cubicBezTo>
                      <a:pt x="140" y="18"/>
                      <a:pt x="140" y="18"/>
                      <a:pt x="139" y="16"/>
                    </a:cubicBezTo>
                    <a:cubicBezTo>
                      <a:pt x="138" y="17"/>
                      <a:pt x="138" y="17"/>
                      <a:pt x="137" y="18"/>
                    </a:cubicBezTo>
                    <a:cubicBezTo>
                      <a:pt x="135" y="18"/>
                      <a:pt x="135" y="16"/>
                      <a:pt x="134" y="16"/>
                    </a:cubicBezTo>
                    <a:cubicBezTo>
                      <a:pt x="134" y="16"/>
                      <a:pt x="135" y="16"/>
                      <a:pt x="135" y="16"/>
                    </a:cubicBezTo>
                    <a:cubicBezTo>
                      <a:pt x="135" y="15"/>
                      <a:pt x="135" y="14"/>
                      <a:pt x="135" y="14"/>
                    </a:cubicBezTo>
                    <a:cubicBezTo>
                      <a:pt x="135" y="14"/>
                      <a:pt x="135" y="14"/>
                      <a:pt x="135" y="13"/>
                    </a:cubicBezTo>
                    <a:cubicBezTo>
                      <a:pt x="135" y="13"/>
                      <a:pt x="135" y="13"/>
                      <a:pt x="135" y="13"/>
                    </a:cubicBezTo>
                    <a:cubicBezTo>
                      <a:pt x="137" y="14"/>
                      <a:pt x="137" y="15"/>
                      <a:pt x="138" y="16"/>
                    </a:cubicBezTo>
                    <a:cubicBezTo>
                      <a:pt x="138" y="16"/>
                      <a:pt x="139" y="15"/>
                      <a:pt x="139" y="15"/>
                    </a:cubicBezTo>
                    <a:cubicBezTo>
                      <a:pt x="139" y="15"/>
                      <a:pt x="140" y="17"/>
                      <a:pt x="141" y="15"/>
                    </a:cubicBezTo>
                    <a:cubicBezTo>
                      <a:pt x="141" y="16"/>
                      <a:pt x="141" y="16"/>
                      <a:pt x="142" y="16"/>
                    </a:cubicBezTo>
                    <a:cubicBezTo>
                      <a:pt x="143" y="16"/>
                      <a:pt x="143" y="15"/>
                      <a:pt x="144" y="14"/>
                    </a:cubicBezTo>
                    <a:cubicBezTo>
                      <a:pt x="145" y="14"/>
                      <a:pt x="147" y="15"/>
                      <a:pt x="147" y="14"/>
                    </a:cubicBezTo>
                    <a:cubicBezTo>
                      <a:pt x="148" y="14"/>
                      <a:pt x="148" y="15"/>
                      <a:pt x="149" y="15"/>
                    </a:cubicBezTo>
                    <a:cubicBezTo>
                      <a:pt x="149" y="16"/>
                      <a:pt x="148" y="16"/>
                      <a:pt x="147" y="16"/>
                    </a:cubicBezTo>
                    <a:cubicBezTo>
                      <a:pt x="147" y="16"/>
                      <a:pt x="148" y="17"/>
                      <a:pt x="148" y="17"/>
                    </a:cubicBezTo>
                    <a:cubicBezTo>
                      <a:pt x="148" y="18"/>
                      <a:pt x="147" y="18"/>
                      <a:pt x="147" y="19"/>
                    </a:cubicBezTo>
                    <a:cubicBezTo>
                      <a:pt x="145" y="19"/>
                      <a:pt x="145" y="19"/>
                      <a:pt x="145" y="19"/>
                    </a:cubicBezTo>
                    <a:cubicBezTo>
                      <a:pt x="145" y="18"/>
                      <a:pt x="145" y="17"/>
                      <a:pt x="147" y="17"/>
                    </a:cubicBezTo>
                    <a:cubicBezTo>
                      <a:pt x="146" y="16"/>
                      <a:pt x="144" y="17"/>
                      <a:pt x="142" y="17"/>
                    </a:cubicBezTo>
                    <a:cubicBezTo>
                      <a:pt x="142" y="17"/>
                      <a:pt x="142" y="16"/>
                      <a:pt x="141" y="16"/>
                    </a:cubicBezTo>
                    <a:cubicBezTo>
                      <a:pt x="141" y="18"/>
                      <a:pt x="140" y="15"/>
                      <a:pt x="140" y="16"/>
                    </a:cubicBezTo>
                    <a:cubicBezTo>
                      <a:pt x="140" y="16"/>
                      <a:pt x="140" y="17"/>
                      <a:pt x="140" y="18"/>
                    </a:cubicBezTo>
                    <a:cubicBezTo>
                      <a:pt x="140" y="18"/>
                      <a:pt x="141" y="18"/>
                      <a:pt x="141" y="18"/>
                    </a:cubicBezTo>
                    <a:cubicBezTo>
                      <a:pt x="141" y="18"/>
                      <a:pt x="141" y="19"/>
                      <a:pt x="140" y="19"/>
                    </a:cubicBezTo>
                    <a:cubicBezTo>
                      <a:pt x="141" y="20"/>
                      <a:pt x="143" y="21"/>
                      <a:pt x="145" y="21"/>
                    </a:cubicBezTo>
                    <a:cubicBezTo>
                      <a:pt x="146" y="21"/>
                      <a:pt x="145" y="22"/>
                      <a:pt x="145" y="23"/>
                    </a:cubicBezTo>
                    <a:cubicBezTo>
                      <a:pt x="146" y="22"/>
                      <a:pt x="146" y="23"/>
                      <a:pt x="146" y="23"/>
                    </a:cubicBezTo>
                    <a:cubicBezTo>
                      <a:pt x="148" y="23"/>
                      <a:pt x="148" y="21"/>
                      <a:pt x="151" y="22"/>
                    </a:cubicBezTo>
                    <a:cubicBezTo>
                      <a:pt x="151" y="21"/>
                      <a:pt x="150" y="21"/>
                      <a:pt x="150" y="20"/>
                    </a:cubicBezTo>
                    <a:cubicBezTo>
                      <a:pt x="150" y="20"/>
                      <a:pt x="150" y="19"/>
                      <a:pt x="151" y="19"/>
                    </a:cubicBezTo>
                    <a:cubicBezTo>
                      <a:pt x="152" y="20"/>
                      <a:pt x="151" y="20"/>
                      <a:pt x="151" y="21"/>
                    </a:cubicBezTo>
                    <a:cubicBezTo>
                      <a:pt x="152" y="21"/>
                      <a:pt x="153" y="21"/>
                      <a:pt x="154" y="22"/>
                    </a:cubicBezTo>
                    <a:cubicBezTo>
                      <a:pt x="154" y="23"/>
                      <a:pt x="152" y="23"/>
                      <a:pt x="153" y="25"/>
                    </a:cubicBezTo>
                    <a:cubicBezTo>
                      <a:pt x="154" y="26"/>
                      <a:pt x="155" y="24"/>
                      <a:pt x="155" y="25"/>
                    </a:cubicBezTo>
                    <a:cubicBezTo>
                      <a:pt x="156" y="25"/>
                      <a:pt x="155" y="24"/>
                      <a:pt x="155" y="23"/>
                    </a:cubicBezTo>
                    <a:cubicBezTo>
                      <a:pt x="154" y="22"/>
                      <a:pt x="154" y="24"/>
                      <a:pt x="154" y="24"/>
                    </a:cubicBezTo>
                    <a:cubicBezTo>
                      <a:pt x="153" y="23"/>
                      <a:pt x="154" y="23"/>
                      <a:pt x="154" y="22"/>
                    </a:cubicBezTo>
                    <a:cubicBezTo>
                      <a:pt x="156" y="22"/>
                      <a:pt x="158" y="22"/>
                      <a:pt x="158" y="21"/>
                    </a:cubicBezTo>
                    <a:cubicBezTo>
                      <a:pt x="160" y="21"/>
                      <a:pt x="159" y="23"/>
                      <a:pt x="160" y="24"/>
                    </a:cubicBezTo>
                    <a:cubicBezTo>
                      <a:pt x="160" y="23"/>
                      <a:pt x="161" y="23"/>
                      <a:pt x="161" y="24"/>
                    </a:cubicBezTo>
                    <a:cubicBezTo>
                      <a:pt x="162" y="23"/>
                      <a:pt x="163" y="23"/>
                      <a:pt x="163" y="22"/>
                    </a:cubicBezTo>
                    <a:cubicBezTo>
                      <a:pt x="164" y="22"/>
                      <a:pt x="166" y="23"/>
                      <a:pt x="166" y="22"/>
                    </a:cubicBezTo>
                    <a:cubicBezTo>
                      <a:pt x="166" y="22"/>
                      <a:pt x="167" y="22"/>
                      <a:pt x="167" y="22"/>
                    </a:cubicBezTo>
                    <a:cubicBezTo>
                      <a:pt x="168" y="22"/>
                      <a:pt x="166" y="23"/>
                      <a:pt x="166" y="23"/>
                    </a:cubicBezTo>
                    <a:cubicBezTo>
                      <a:pt x="166" y="24"/>
                      <a:pt x="166" y="23"/>
                      <a:pt x="166" y="24"/>
                    </a:cubicBezTo>
                    <a:cubicBezTo>
                      <a:pt x="166" y="24"/>
                      <a:pt x="166" y="25"/>
                      <a:pt x="166" y="25"/>
                    </a:cubicBezTo>
                    <a:cubicBezTo>
                      <a:pt x="168" y="26"/>
                      <a:pt x="168" y="25"/>
                      <a:pt x="170" y="25"/>
                    </a:cubicBezTo>
                    <a:cubicBezTo>
                      <a:pt x="170" y="24"/>
                      <a:pt x="170" y="24"/>
                      <a:pt x="171" y="24"/>
                    </a:cubicBezTo>
                    <a:cubicBezTo>
                      <a:pt x="171" y="24"/>
                      <a:pt x="170" y="25"/>
                      <a:pt x="171" y="25"/>
                    </a:cubicBezTo>
                    <a:cubicBezTo>
                      <a:pt x="173" y="25"/>
                      <a:pt x="171" y="23"/>
                      <a:pt x="172" y="21"/>
                    </a:cubicBezTo>
                    <a:cubicBezTo>
                      <a:pt x="173" y="22"/>
                      <a:pt x="174" y="23"/>
                      <a:pt x="175" y="21"/>
                    </a:cubicBezTo>
                    <a:cubicBezTo>
                      <a:pt x="175" y="21"/>
                      <a:pt x="176" y="23"/>
                      <a:pt x="175" y="23"/>
                    </a:cubicBezTo>
                    <a:cubicBezTo>
                      <a:pt x="176" y="24"/>
                      <a:pt x="178" y="23"/>
                      <a:pt x="179" y="23"/>
                    </a:cubicBezTo>
                    <a:cubicBezTo>
                      <a:pt x="179" y="22"/>
                      <a:pt x="180" y="22"/>
                      <a:pt x="180" y="22"/>
                    </a:cubicBezTo>
                    <a:cubicBezTo>
                      <a:pt x="180" y="22"/>
                      <a:pt x="180" y="21"/>
                      <a:pt x="181" y="21"/>
                    </a:cubicBezTo>
                    <a:cubicBezTo>
                      <a:pt x="182" y="21"/>
                      <a:pt x="181" y="23"/>
                      <a:pt x="183" y="23"/>
                    </a:cubicBezTo>
                    <a:cubicBezTo>
                      <a:pt x="183" y="23"/>
                      <a:pt x="181" y="23"/>
                      <a:pt x="181" y="24"/>
                    </a:cubicBezTo>
                    <a:cubicBezTo>
                      <a:pt x="180" y="25"/>
                      <a:pt x="182" y="25"/>
                      <a:pt x="182" y="26"/>
                    </a:cubicBezTo>
                    <a:cubicBezTo>
                      <a:pt x="183" y="26"/>
                      <a:pt x="184" y="25"/>
                      <a:pt x="183" y="24"/>
                    </a:cubicBezTo>
                    <a:cubicBezTo>
                      <a:pt x="184" y="24"/>
                      <a:pt x="186" y="22"/>
                      <a:pt x="185" y="24"/>
                    </a:cubicBezTo>
                    <a:cubicBezTo>
                      <a:pt x="187" y="24"/>
                      <a:pt x="185" y="23"/>
                      <a:pt x="185" y="23"/>
                    </a:cubicBezTo>
                    <a:cubicBezTo>
                      <a:pt x="184" y="22"/>
                      <a:pt x="185" y="22"/>
                      <a:pt x="183" y="23"/>
                    </a:cubicBezTo>
                    <a:cubicBezTo>
                      <a:pt x="182" y="21"/>
                      <a:pt x="184" y="22"/>
                      <a:pt x="184" y="20"/>
                    </a:cubicBezTo>
                    <a:cubicBezTo>
                      <a:pt x="186" y="20"/>
                      <a:pt x="187" y="20"/>
                      <a:pt x="188" y="19"/>
                    </a:cubicBezTo>
                    <a:cubicBezTo>
                      <a:pt x="189" y="19"/>
                      <a:pt x="189" y="20"/>
                      <a:pt x="190" y="21"/>
                    </a:cubicBezTo>
                    <a:cubicBezTo>
                      <a:pt x="189" y="21"/>
                      <a:pt x="189" y="21"/>
                      <a:pt x="189" y="22"/>
                    </a:cubicBezTo>
                    <a:cubicBezTo>
                      <a:pt x="191" y="22"/>
                      <a:pt x="191" y="22"/>
                      <a:pt x="193" y="22"/>
                    </a:cubicBezTo>
                    <a:cubicBezTo>
                      <a:pt x="192" y="20"/>
                      <a:pt x="194" y="20"/>
                      <a:pt x="195" y="20"/>
                    </a:cubicBezTo>
                    <a:cubicBezTo>
                      <a:pt x="196" y="20"/>
                      <a:pt x="195" y="23"/>
                      <a:pt x="196" y="23"/>
                    </a:cubicBezTo>
                    <a:cubicBezTo>
                      <a:pt x="196" y="23"/>
                      <a:pt x="195" y="23"/>
                      <a:pt x="195" y="23"/>
                    </a:cubicBezTo>
                    <a:cubicBezTo>
                      <a:pt x="195" y="26"/>
                      <a:pt x="197" y="26"/>
                      <a:pt x="198" y="24"/>
                    </a:cubicBezTo>
                    <a:cubicBezTo>
                      <a:pt x="198" y="24"/>
                      <a:pt x="198" y="23"/>
                      <a:pt x="197" y="23"/>
                    </a:cubicBezTo>
                    <a:cubicBezTo>
                      <a:pt x="198" y="22"/>
                      <a:pt x="199" y="22"/>
                      <a:pt x="198" y="20"/>
                    </a:cubicBezTo>
                    <a:cubicBezTo>
                      <a:pt x="199" y="20"/>
                      <a:pt x="199" y="21"/>
                      <a:pt x="199" y="21"/>
                    </a:cubicBezTo>
                    <a:cubicBezTo>
                      <a:pt x="199" y="21"/>
                      <a:pt x="199" y="21"/>
                      <a:pt x="199" y="21"/>
                    </a:cubicBezTo>
                    <a:cubicBezTo>
                      <a:pt x="199" y="19"/>
                      <a:pt x="198" y="18"/>
                      <a:pt x="197" y="16"/>
                    </a:cubicBezTo>
                    <a:cubicBezTo>
                      <a:pt x="197" y="16"/>
                      <a:pt x="197" y="16"/>
                      <a:pt x="197" y="16"/>
                    </a:cubicBezTo>
                    <a:cubicBezTo>
                      <a:pt x="197" y="16"/>
                      <a:pt x="197" y="16"/>
                      <a:pt x="197" y="16"/>
                    </a:cubicBezTo>
                    <a:cubicBezTo>
                      <a:pt x="197" y="16"/>
                      <a:pt x="197" y="16"/>
                      <a:pt x="197" y="16"/>
                    </a:cubicBezTo>
                    <a:cubicBezTo>
                      <a:pt x="197" y="16"/>
                      <a:pt x="197" y="16"/>
                      <a:pt x="196" y="16"/>
                    </a:cubicBezTo>
                    <a:cubicBezTo>
                      <a:pt x="195" y="16"/>
                      <a:pt x="196" y="16"/>
                      <a:pt x="195" y="16"/>
                    </a:cubicBezTo>
                    <a:cubicBezTo>
                      <a:pt x="193" y="16"/>
                      <a:pt x="193" y="15"/>
                      <a:pt x="192" y="14"/>
                    </a:cubicBezTo>
                    <a:cubicBezTo>
                      <a:pt x="191" y="15"/>
                      <a:pt x="190" y="16"/>
                      <a:pt x="190" y="17"/>
                    </a:cubicBezTo>
                    <a:cubicBezTo>
                      <a:pt x="190" y="17"/>
                      <a:pt x="188" y="16"/>
                      <a:pt x="188" y="17"/>
                    </a:cubicBezTo>
                    <a:cubicBezTo>
                      <a:pt x="188" y="19"/>
                      <a:pt x="187" y="17"/>
                      <a:pt x="186" y="17"/>
                    </a:cubicBezTo>
                    <a:cubicBezTo>
                      <a:pt x="186" y="17"/>
                      <a:pt x="185" y="14"/>
                      <a:pt x="186" y="14"/>
                    </a:cubicBezTo>
                    <a:cubicBezTo>
                      <a:pt x="187" y="14"/>
                      <a:pt x="186" y="12"/>
                      <a:pt x="187" y="11"/>
                    </a:cubicBezTo>
                    <a:cubicBezTo>
                      <a:pt x="186" y="11"/>
                      <a:pt x="187" y="10"/>
                      <a:pt x="186" y="10"/>
                    </a:cubicBezTo>
                    <a:cubicBezTo>
                      <a:pt x="186" y="10"/>
                      <a:pt x="186" y="9"/>
                      <a:pt x="186" y="9"/>
                    </a:cubicBezTo>
                    <a:cubicBezTo>
                      <a:pt x="186" y="9"/>
                      <a:pt x="187" y="9"/>
                      <a:pt x="188" y="9"/>
                    </a:cubicBezTo>
                    <a:cubicBezTo>
                      <a:pt x="188" y="8"/>
                      <a:pt x="188" y="8"/>
                      <a:pt x="189" y="8"/>
                    </a:cubicBezTo>
                    <a:cubicBezTo>
                      <a:pt x="190" y="8"/>
                      <a:pt x="188" y="6"/>
                      <a:pt x="190" y="7"/>
                    </a:cubicBezTo>
                    <a:cubicBezTo>
                      <a:pt x="190" y="6"/>
                      <a:pt x="190" y="5"/>
                      <a:pt x="190" y="4"/>
                    </a:cubicBezTo>
                    <a:cubicBezTo>
                      <a:pt x="189" y="4"/>
                      <a:pt x="189" y="4"/>
                      <a:pt x="188" y="4"/>
                    </a:cubicBezTo>
                    <a:cubicBezTo>
                      <a:pt x="188" y="4"/>
                      <a:pt x="188" y="3"/>
                      <a:pt x="188" y="3"/>
                    </a:cubicBezTo>
                    <a:cubicBezTo>
                      <a:pt x="186" y="3"/>
                      <a:pt x="187" y="2"/>
                      <a:pt x="185" y="2"/>
                    </a:cubicBezTo>
                    <a:cubicBezTo>
                      <a:pt x="185" y="3"/>
                      <a:pt x="185" y="4"/>
                      <a:pt x="184" y="5"/>
                    </a:cubicBezTo>
                    <a:cubicBezTo>
                      <a:pt x="184" y="4"/>
                      <a:pt x="183" y="3"/>
                      <a:pt x="182" y="3"/>
                    </a:cubicBezTo>
                    <a:cubicBezTo>
                      <a:pt x="181" y="4"/>
                      <a:pt x="181" y="4"/>
                      <a:pt x="182" y="6"/>
                    </a:cubicBezTo>
                    <a:cubicBezTo>
                      <a:pt x="180" y="6"/>
                      <a:pt x="179" y="6"/>
                      <a:pt x="179" y="8"/>
                    </a:cubicBezTo>
                    <a:cubicBezTo>
                      <a:pt x="180" y="8"/>
                      <a:pt x="181" y="9"/>
                      <a:pt x="182" y="8"/>
                    </a:cubicBezTo>
                    <a:cubicBezTo>
                      <a:pt x="182" y="8"/>
                      <a:pt x="181" y="8"/>
                      <a:pt x="181" y="9"/>
                    </a:cubicBezTo>
                    <a:cubicBezTo>
                      <a:pt x="182" y="9"/>
                      <a:pt x="183" y="10"/>
                      <a:pt x="182" y="10"/>
                    </a:cubicBezTo>
                    <a:cubicBezTo>
                      <a:pt x="182" y="10"/>
                      <a:pt x="182" y="10"/>
                      <a:pt x="182" y="10"/>
                    </a:cubicBezTo>
                    <a:cubicBezTo>
                      <a:pt x="181" y="9"/>
                      <a:pt x="180" y="10"/>
                      <a:pt x="180" y="9"/>
                    </a:cubicBezTo>
                    <a:cubicBezTo>
                      <a:pt x="179" y="9"/>
                      <a:pt x="180" y="8"/>
                      <a:pt x="179" y="8"/>
                    </a:cubicBezTo>
                    <a:cubicBezTo>
                      <a:pt x="179" y="10"/>
                      <a:pt x="178" y="9"/>
                      <a:pt x="177" y="9"/>
                    </a:cubicBezTo>
                    <a:cubicBezTo>
                      <a:pt x="178" y="10"/>
                      <a:pt x="176" y="9"/>
                      <a:pt x="175" y="10"/>
                    </a:cubicBezTo>
                    <a:cubicBezTo>
                      <a:pt x="175" y="10"/>
                      <a:pt x="175" y="10"/>
                      <a:pt x="175" y="10"/>
                    </a:cubicBezTo>
                    <a:cubicBezTo>
                      <a:pt x="174" y="10"/>
                      <a:pt x="173" y="10"/>
                      <a:pt x="173" y="12"/>
                    </a:cubicBezTo>
                    <a:cubicBezTo>
                      <a:pt x="174" y="12"/>
                      <a:pt x="174" y="11"/>
                      <a:pt x="175" y="11"/>
                    </a:cubicBezTo>
                    <a:cubicBezTo>
                      <a:pt x="175" y="11"/>
                      <a:pt x="175" y="12"/>
                      <a:pt x="175" y="12"/>
                    </a:cubicBezTo>
                    <a:cubicBezTo>
                      <a:pt x="175" y="12"/>
                      <a:pt x="174" y="12"/>
                      <a:pt x="175" y="13"/>
                    </a:cubicBezTo>
                    <a:cubicBezTo>
                      <a:pt x="175" y="12"/>
                      <a:pt x="175" y="12"/>
                      <a:pt x="175" y="12"/>
                    </a:cubicBezTo>
                    <a:cubicBezTo>
                      <a:pt x="175" y="13"/>
                      <a:pt x="175" y="13"/>
                      <a:pt x="175" y="14"/>
                    </a:cubicBezTo>
                    <a:cubicBezTo>
                      <a:pt x="176" y="14"/>
                      <a:pt x="176" y="14"/>
                      <a:pt x="176" y="13"/>
                    </a:cubicBezTo>
                    <a:cubicBezTo>
                      <a:pt x="176" y="13"/>
                      <a:pt x="176" y="13"/>
                      <a:pt x="176" y="13"/>
                    </a:cubicBezTo>
                    <a:cubicBezTo>
                      <a:pt x="176" y="14"/>
                      <a:pt x="177" y="15"/>
                      <a:pt x="177" y="15"/>
                    </a:cubicBezTo>
                    <a:cubicBezTo>
                      <a:pt x="177" y="16"/>
                      <a:pt x="177" y="16"/>
                      <a:pt x="176" y="16"/>
                    </a:cubicBezTo>
                    <a:cubicBezTo>
                      <a:pt x="176" y="16"/>
                      <a:pt x="175" y="16"/>
                      <a:pt x="175" y="15"/>
                    </a:cubicBezTo>
                    <a:cubicBezTo>
                      <a:pt x="174" y="16"/>
                      <a:pt x="173" y="18"/>
                      <a:pt x="174" y="19"/>
                    </a:cubicBezTo>
                    <a:cubicBezTo>
                      <a:pt x="172" y="19"/>
                      <a:pt x="173" y="18"/>
                      <a:pt x="173" y="17"/>
                    </a:cubicBezTo>
                    <a:cubicBezTo>
                      <a:pt x="172" y="17"/>
                      <a:pt x="172" y="17"/>
                      <a:pt x="172" y="16"/>
                    </a:cubicBezTo>
                    <a:cubicBezTo>
                      <a:pt x="171" y="16"/>
                      <a:pt x="171" y="17"/>
                      <a:pt x="170" y="17"/>
                    </a:cubicBezTo>
                    <a:cubicBezTo>
                      <a:pt x="169" y="18"/>
                      <a:pt x="168" y="17"/>
                      <a:pt x="167" y="17"/>
                    </a:cubicBezTo>
                    <a:cubicBezTo>
                      <a:pt x="167" y="18"/>
                      <a:pt x="165" y="17"/>
                      <a:pt x="164" y="18"/>
                    </a:cubicBezTo>
                    <a:cubicBezTo>
                      <a:pt x="165" y="15"/>
                      <a:pt x="163" y="15"/>
                      <a:pt x="161" y="14"/>
                    </a:cubicBezTo>
                    <a:cubicBezTo>
                      <a:pt x="161" y="15"/>
                      <a:pt x="160" y="16"/>
                      <a:pt x="161" y="16"/>
                    </a:cubicBezTo>
                    <a:cubicBezTo>
                      <a:pt x="161" y="18"/>
                      <a:pt x="159" y="17"/>
                      <a:pt x="158" y="18"/>
                    </a:cubicBezTo>
                    <a:cubicBezTo>
                      <a:pt x="157" y="18"/>
                      <a:pt x="158" y="17"/>
                      <a:pt x="158" y="17"/>
                    </a:cubicBezTo>
                    <a:cubicBezTo>
                      <a:pt x="157" y="17"/>
                      <a:pt x="157" y="16"/>
                      <a:pt x="156" y="16"/>
                    </a:cubicBezTo>
                    <a:cubicBezTo>
                      <a:pt x="157" y="16"/>
                      <a:pt x="157" y="16"/>
                      <a:pt x="157" y="15"/>
                    </a:cubicBezTo>
                    <a:cubicBezTo>
                      <a:pt x="156" y="16"/>
                      <a:pt x="156" y="15"/>
                      <a:pt x="156" y="15"/>
                    </a:cubicBezTo>
                    <a:cubicBezTo>
                      <a:pt x="156" y="15"/>
                      <a:pt x="156" y="15"/>
                      <a:pt x="156" y="14"/>
                    </a:cubicBezTo>
                    <a:cubicBezTo>
                      <a:pt x="156" y="15"/>
                      <a:pt x="158" y="15"/>
                      <a:pt x="158" y="14"/>
                    </a:cubicBezTo>
                    <a:cubicBezTo>
                      <a:pt x="157" y="14"/>
                      <a:pt x="157" y="14"/>
                      <a:pt x="157" y="14"/>
                    </a:cubicBezTo>
                    <a:cubicBezTo>
                      <a:pt x="157" y="14"/>
                      <a:pt x="158" y="14"/>
                      <a:pt x="158" y="13"/>
                    </a:cubicBezTo>
                    <a:cubicBezTo>
                      <a:pt x="158" y="13"/>
                      <a:pt x="157" y="13"/>
                      <a:pt x="157" y="12"/>
                    </a:cubicBezTo>
                    <a:cubicBezTo>
                      <a:pt x="158" y="12"/>
                      <a:pt x="158" y="12"/>
                      <a:pt x="158" y="12"/>
                    </a:cubicBezTo>
                    <a:cubicBezTo>
                      <a:pt x="159" y="10"/>
                      <a:pt x="156" y="11"/>
                      <a:pt x="157" y="10"/>
                    </a:cubicBezTo>
                    <a:cubicBezTo>
                      <a:pt x="159" y="10"/>
                      <a:pt x="156" y="9"/>
                      <a:pt x="157" y="8"/>
                    </a:cubicBezTo>
                    <a:cubicBezTo>
                      <a:pt x="158" y="8"/>
                      <a:pt x="158" y="9"/>
                      <a:pt x="159" y="9"/>
                    </a:cubicBezTo>
                    <a:cubicBezTo>
                      <a:pt x="160" y="9"/>
                      <a:pt x="160" y="7"/>
                      <a:pt x="161" y="8"/>
                    </a:cubicBezTo>
                    <a:cubicBezTo>
                      <a:pt x="161" y="8"/>
                      <a:pt x="162" y="9"/>
                      <a:pt x="163" y="9"/>
                    </a:cubicBezTo>
                    <a:cubicBezTo>
                      <a:pt x="162" y="9"/>
                      <a:pt x="162" y="9"/>
                      <a:pt x="162" y="9"/>
                    </a:cubicBezTo>
                    <a:cubicBezTo>
                      <a:pt x="162" y="9"/>
                      <a:pt x="162" y="10"/>
                      <a:pt x="163" y="10"/>
                    </a:cubicBezTo>
                    <a:cubicBezTo>
                      <a:pt x="162" y="11"/>
                      <a:pt x="162" y="9"/>
                      <a:pt x="160" y="10"/>
                    </a:cubicBezTo>
                    <a:cubicBezTo>
                      <a:pt x="161" y="11"/>
                      <a:pt x="159" y="11"/>
                      <a:pt x="159" y="11"/>
                    </a:cubicBezTo>
                    <a:cubicBezTo>
                      <a:pt x="159" y="11"/>
                      <a:pt x="159" y="11"/>
                      <a:pt x="159" y="11"/>
                    </a:cubicBezTo>
                    <a:cubicBezTo>
                      <a:pt x="159" y="12"/>
                      <a:pt x="158" y="12"/>
                      <a:pt x="158" y="13"/>
                    </a:cubicBezTo>
                    <a:cubicBezTo>
                      <a:pt x="159" y="13"/>
                      <a:pt x="159" y="13"/>
                      <a:pt x="159" y="12"/>
                    </a:cubicBezTo>
                    <a:cubicBezTo>
                      <a:pt x="160" y="14"/>
                      <a:pt x="162" y="14"/>
                      <a:pt x="163" y="13"/>
                    </a:cubicBezTo>
                    <a:cubicBezTo>
                      <a:pt x="163" y="14"/>
                      <a:pt x="164" y="14"/>
                      <a:pt x="164" y="14"/>
                    </a:cubicBezTo>
                    <a:cubicBezTo>
                      <a:pt x="164" y="14"/>
                      <a:pt x="164" y="14"/>
                      <a:pt x="164" y="14"/>
                    </a:cubicBezTo>
                    <a:cubicBezTo>
                      <a:pt x="164" y="14"/>
                      <a:pt x="164" y="14"/>
                      <a:pt x="164" y="14"/>
                    </a:cubicBezTo>
                    <a:cubicBezTo>
                      <a:pt x="165" y="14"/>
                      <a:pt x="165" y="14"/>
                      <a:pt x="165" y="14"/>
                    </a:cubicBezTo>
                    <a:cubicBezTo>
                      <a:pt x="165" y="14"/>
                      <a:pt x="165" y="14"/>
                      <a:pt x="165" y="14"/>
                    </a:cubicBezTo>
                    <a:cubicBezTo>
                      <a:pt x="165" y="15"/>
                      <a:pt x="166" y="15"/>
                      <a:pt x="166" y="15"/>
                    </a:cubicBezTo>
                    <a:cubicBezTo>
                      <a:pt x="167" y="16"/>
                      <a:pt x="168" y="15"/>
                      <a:pt x="167" y="16"/>
                    </a:cubicBezTo>
                    <a:cubicBezTo>
                      <a:pt x="169" y="16"/>
                      <a:pt x="169" y="17"/>
                      <a:pt x="170" y="16"/>
                    </a:cubicBezTo>
                    <a:cubicBezTo>
                      <a:pt x="170" y="16"/>
                      <a:pt x="170" y="16"/>
                      <a:pt x="169" y="16"/>
                    </a:cubicBezTo>
                    <a:cubicBezTo>
                      <a:pt x="169" y="16"/>
                      <a:pt x="169" y="15"/>
                      <a:pt x="169" y="15"/>
                    </a:cubicBezTo>
                    <a:cubicBezTo>
                      <a:pt x="169" y="15"/>
                      <a:pt x="168" y="16"/>
                      <a:pt x="168" y="15"/>
                    </a:cubicBezTo>
                    <a:cubicBezTo>
                      <a:pt x="168" y="14"/>
                      <a:pt x="169" y="15"/>
                      <a:pt x="169" y="15"/>
                    </a:cubicBezTo>
                    <a:cubicBezTo>
                      <a:pt x="170" y="14"/>
                      <a:pt x="169" y="16"/>
                      <a:pt x="170" y="15"/>
                    </a:cubicBezTo>
                    <a:cubicBezTo>
                      <a:pt x="172" y="15"/>
                      <a:pt x="173" y="14"/>
                      <a:pt x="173" y="13"/>
                    </a:cubicBezTo>
                    <a:cubicBezTo>
                      <a:pt x="173" y="13"/>
                      <a:pt x="174" y="13"/>
                      <a:pt x="174" y="13"/>
                    </a:cubicBezTo>
                    <a:cubicBezTo>
                      <a:pt x="175" y="12"/>
                      <a:pt x="174" y="12"/>
                      <a:pt x="173" y="12"/>
                    </a:cubicBezTo>
                    <a:cubicBezTo>
                      <a:pt x="173" y="12"/>
                      <a:pt x="173" y="11"/>
                      <a:pt x="173" y="11"/>
                    </a:cubicBezTo>
                    <a:cubicBezTo>
                      <a:pt x="173" y="11"/>
                      <a:pt x="172" y="11"/>
                      <a:pt x="172" y="11"/>
                    </a:cubicBezTo>
                    <a:cubicBezTo>
                      <a:pt x="172" y="11"/>
                      <a:pt x="172" y="10"/>
                      <a:pt x="172" y="10"/>
                    </a:cubicBezTo>
                    <a:cubicBezTo>
                      <a:pt x="171" y="11"/>
                      <a:pt x="171" y="11"/>
                      <a:pt x="171" y="11"/>
                    </a:cubicBezTo>
                    <a:cubicBezTo>
                      <a:pt x="170" y="11"/>
                      <a:pt x="170" y="10"/>
                      <a:pt x="170" y="9"/>
                    </a:cubicBezTo>
                    <a:cubicBezTo>
                      <a:pt x="169" y="10"/>
                      <a:pt x="169" y="10"/>
                      <a:pt x="169" y="11"/>
                    </a:cubicBezTo>
                    <a:cubicBezTo>
                      <a:pt x="168" y="11"/>
                      <a:pt x="168" y="10"/>
                      <a:pt x="168" y="9"/>
                    </a:cubicBezTo>
                    <a:cubicBezTo>
                      <a:pt x="166" y="9"/>
                      <a:pt x="167" y="9"/>
                      <a:pt x="165" y="9"/>
                    </a:cubicBezTo>
                    <a:cubicBezTo>
                      <a:pt x="166" y="10"/>
                      <a:pt x="165" y="10"/>
                      <a:pt x="165" y="11"/>
                    </a:cubicBezTo>
                    <a:cubicBezTo>
                      <a:pt x="165" y="10"/>
                      <a:pt x="165" y="8"/>
                      <a:pt x="164" y="8"/>
                    </a:cubicBezTo>
                    <a:cubicBezTo>
                      <a:pt x="164" y="9"/>
                      <a:pt x="164" y="9"/>
                      <a:pt x="164" y="10"/>
                    </a:cubicBezTo>
                    <a:cubicBezTo>
                      <a:pt x="164" y="9"/>
                      <a:pt x="164" y="9"/>
                      <a:pt x="164" y="9"/>
                    </a:cubicBezTo>
                    <a:cubicBezTo>
                      <a:pt x="164" y="9"/>
                      <a:pt x="164" y="9"/>
                      <a:pt x="164" y="9"/>
                    </a:cubicBezTo>
                    <a:cubicBezTo>
                      <a:pt x="163" y="9"/>
                      <a:pt x="163" y="9"/>
                      <a:pt x="163" y="9"/>
                    </a:cubicBezTo>
                    <a:cubicBezTo>
                      <a:pt x="163" y="9"/>
                      <a:pt x="163" y="9"/>
                      <a:pt x="163" y="8"/>
                    </a:cubicBezTo>
                    <a:cubicBezTo>
                      <a:pt x="163" y="8"/>
                      <a:pt x="163" y="8"/>
                      <a:pt x="163" y="7"/>
                    </a:cubicBezTo>
                    <a:cubicBezTo>
                      <a:pt x="163" y="7"/>
                      <a:pt x="164" y="8"/>
                      <a:pt x="165" y="8"/>
                    </a:cubicBezTo>
                    <a:cubicBezTo>
                      <a:pt x="165" y="8"/>
                      <a:pt x="165" y="7"/>
                      <a:pt x="165" y="7"/>
                    </a:cubicBezTo>
                    <a:cubicBezTo>
                      <a:pt x="165" y="8"/>
                      <a:pt x="167" y="8"/>
                      <a:pt x="168" y="8"/>
                    </a:cubicBezTo>
                    <a:cubicBezTo>
                      <a:pt x="168" y="9"/>
                      <a:pt x="170" y="9"/>
                      <a:pt x="171" y="10"/>
                    </a:cubicBezTo>
                    <a:cubicBezTo>
                      <a:pt x="171" y="9"/>
                      <a:pt x="171" y="9"/>
                      <a:pt x="171" y="9"/>
                    </a:cubicBezTo>
                    <a:cubicBezTo>
                      <a:pt x="171" y="10"/>
                      <a:pt x="172" y="9"/>
                      <a:pt x="172" y="9"/>
                    </a:cubicBezTo>
                    <a:cubicBezTo>
                      <a:pt x="173" y="9"/>
                      <a:pt x="173" y="9"/>
                      <a:pt x="173" y="9"/>
                    </a:cubicBezTo>
                    <a:cubicBezTo>
                      <a:pt x="173" y="7"/>
                      <a:pt x="175" y="7"/>
                      <a:pt x="174" y="6"/>
                    </a:cubicBezTo>
                    <a:cubicBezTo>
                      <a:pt x="174" y="6"/>
                      <a:pt x="173" y="6"/>
                      <a:pt x="173" y="5"/>
                    </a:cubicBezTo>
                    <a:cubicBezTo>
                      <a:pt x="174" y="5"/>
                      <a:pt x="174" y="6"/>
                      <a:pt x="175" y="6"/>
                    </a:cubicBezTo>
                    <a:cubicBezTo>
                      <a:pt x="175" y="4"/>
                      <a:pt x="175" y="5"/>
                      <a:pt x="174" y="3"/>
                    </a:cubicBezTo>
                    <a:cubicBezTo>
                      <a:pt x="175" y="3"/>
                      <a:pt x="175" y="3"/>
                      <a:pt x="175" y="3"/>
                    </a:cubicBezTo>
                    <a:cubicBezTo>
                      <a:pt x="175" y="3"/>
                      <a:pt x="175" y="3"/>
                      <a:pt x="175" y="3"/>
                    </a:cubicBezTo>
                    <a:cubicBezTo>
                      <a:pt x="173" y="2"/>
                      <a:pt x="175" y="4"/>
                      <a:pt x="173" y="4"/>
                    </a:cubicBezTo>
                    <a:cubicBezTo>
                      <a:pt x="173" y="3"/>
                      <a:pt x="173" y="2"/>
                      <a:pt x="173" y="2"/>
                    </a:cubicBezTo>
                    <a:cubicBezTo>
                      <a:pt x="173" y="2"/>
                      <a:pt x="172" y="2"/>
                      <a:pt x="172" y="2"/>
                    </a:cubicBezTo>
                    <a:cubicBezTo>
                      <a:pt x="172" y="1"/>
                      <a:pt x="171" y="0"/>
                      <a:pt x="171" y="0"/>
                    </a:cubicBezTo>
                    <a:cubicBezTo>
                      <a:pt x="170" y="1"/>
                      <a:pt x="170" y="1"/>
                      <a:pt x="170" y="3"/>
                    </a:cubicBezTo>
                    <a:cubicBezTo>
                      <a:pt x="169" y="2"/>
                      <a:pt x="169" y="3"/>
                      <a:pt x="168" y="3"/>
                    </a:cubicBezTo>
                    <a:cubicBezTo>
                      <a:pt x="168" y="4"/>
                      <a:pt x="168" y="5"/>
                      <a:pt x="168" y="6"/>
                    </a:cubicBezTo>
                    <a:cubicBezTo>
                      <a:pt x="167" y="5"/>
                      <a:pt x="166" y="7"/>
                      <a:pt x="166" y="6"/>
                    </a:cubicBezTo>
                    <a:cubicBezTo>
                      <a:pt x="166" y="6"/>
                      <a:pt x="167" y="6"/>
                      <a:pt x="167" y="5"/>
                    </a:cubicBezTo>
                    <a:cubicBezTo>
                      <a:pt x="165" y="5"/>
                      <a:pt x="166" y="3"/>
                      <a:pt x="164" y="4"/>
                    </a:cubicBezTo>
                    <a:cubicBezTo>
                      <a:pt x="164" y="5"/>
                      <a:pt x="164" y="6"/>
                      <a:pt x="162" y="6"/>
                    </a:cubicBezTo>
                    <a:cubicBezTo>
                      <a:pt x="163" y="4"/>
                      <a:pt x="163" y="4"/>
                      <a:pt x="162" y="3"/>
                    </a:cubicBezTo>
                    <a:cubicBezTo>
                      <a:pt x="161" y="5"/>
                      <a:pt x="160" y="3"/>
                      <a:pt x="159" y="4"/>
                    </a:cubicBezTo>
                    <a:cubicBezTo>
                      <a:pt x="158" y="3"/>
                      <a:pt x="156" y="1"/>
                      <a:pt x="154" y="2"/>
                    </a:cubicBezTo>
                    <a:cubicBezTo>
                      <a:pt x="154" y="3"/>
                      <a:pt x="155" y="4"/>
                      <a:pt x="155" y="4"/>
                    </a:cubicBezTo>
                    <a:cubicBezTo>
                      <a:pt x="155" y="5"/>
                      <a:pt x="155" y="5"/>
                      <a:pt x="154" y="5"/>
                    </a:cubicBezTo>
                    <a:cubicBezTo>
                      <a:pt x="154" y="5"/>
                      <a:pt x="155" y="6"/>
                      <a:pt x="155" y="6"/>
                    </a:cubicBezTo>
                    <a:cubicBezTo>
                      <a:pt x="155" y="7"/>
                      <a:pt x="154" y="7"/>
                      <a:pt x="154" y="7"/>
                    </a:cubicBezTo>
                    <a:cubicBezTo>
                      <a:pt x="154" y="7"/>
                      <a:pt x="155" y="8"/>
                      <a:pt x="154" y="9"/>
                    </a:cubicBezTo>
                    <a:cubicBezTo>
                      <a:pt x="154" y="9"/>
                      <a:pt x="154" y="9"/>
                      <a:pt x="154" y="9"/>
                    </a:cubicBezTo>
                    <a:cubicBezTo>
                      <a:pt x="153" y="8"/>
                      <a:pt x="153" y="9"/>
                      <a:pt x="153" y="9"/>
                    </a:cubicBezTo>
                    <a:cubicBezTo>
                      <a:pt x="153" y="9"/>
                      <a:pt x="153" y="9"/>
                      <a:pt x="153" y="9"/>
                    </a:cubicBezTo>
                    <a:cubicBezTo>
                      <a:pt x="152" y="9"/>
                      <a:pt x="152" y="9"/>
                      <a:pt x="152" y="10"/>
                    </a:cubicBezTo>
                    <a:cubicBezTo>
                      <a:pt x="152" y="10"/>
                      <a:pt x="152" y="10"/>
                      <a:pt x="152" y="10"/>
                    </a:cubicBezTo>
                    <a:cubicBezTo>
                      <a:pt x="152" y="10"/>
                      <a:pt x="151" y="10"/>
                      <a:pt x="152" y="11"/>
                    </a:cubicBezTo>
                    <a:cubicBezTo>
                      <a:pt x="152" y="11"/>
                      <a:pt x="152" y="11"/>
                      <a:pt x="152" y="11"/>
                    </a:cubicBezTo>
                    <a:cubicBezTo>
                      <a:pt x="152" y="10"/>
                      <a:pt x="152" y="10"/>
                      <a:pt x="151" y="10"/>
                    </a:cubicBezTo>
                    <a:cubicBezTo>
                      <a:pt x="151" y="11"/>
                      <a:pt x="150" y="10"/>
                      <a:pt x="149" y="10"/>
                    </a:cubicBezTo>
                    <a:cubicBezTo>
                      <a:pt x="149" y="9"/>
                      <a:pt x="149" y="9"/>
                      <a:pt x="149" y="9"/>
                    </a:cubicBezTo>
                    <a:cubicBezTo>
                      <a:pt x="148" y="9"/>
                      <a:pt x="148" y="8"/>
                      <a:pt x="147" y="8"/>
                    </a:cubicBezTo>
                    <a:cubicBezTo>
                      <a:pt x="147" y="8"/>
                      <a:pt x="148" y="8"/>
                      <a:pt x="148" y="8"/>
                    </a:cubicBezTo>
                    <a:cubicBezTo>
                      <a:pt x="148" y="7"/>
                      <a:pt x="148" y="6"/>
                      <a:pt x="147" y="6"/>
                    </a:cubicBezTo>
                    <a:cubicBezTo>
                      <a:pt x="147" y="6"/>
                      <a:pt x="147" y="7"/>
                      <a:pt x="147" y="8"/>
                    </a:cubicBezTo>
                    <a:cubicBezTo>
                      <a:pt x="146" y="8"/>
                      <a:pt x="147" y="9"/>
                      <a:pt x="146" y="10"/>
                    </a:cubicBezTo>
                    <a:cubicBezTo>
                      <a:pt x="146" y="10"/>
                      <a:pt x="146" y="10"/>
                      <a:pt x="146" y="10"/>
                    </a:cubicBezTo>
                    <a:cubicBezTo>
                      <a:pt x="146" y="9"/>
                      <a:pt x="146" y="7"/>
                      <a:pt x="146" y="6"/>
                    </a:cubicBezTo>
                    <a:cubicBezTo>
                      <a:pt x="145" y="6"/>
                      <a:pt x="145" y="6"/>
                      <a:pt x="145" y="5"/>
                    </a:cubicBezTo>
                    <a:cubicBezTo>
                      <a:pt x="144" y="5"/>
                      <a:pt x="143" y="5"/>
                      <a:pt x="142" y="5"/>
                    </a:cubicBezTo>
                    <a:cubicBezTo>
                      <a:pt x="144" y="4"/>
                      <a:pt x="141" y="4"/>
                      <a:pt x="140" y="4"/>
                    </a:cubicBezTo>
                    <a:cubicBezTo>
                      <a:pt x="140" y="3"/>
                      <a:pt x="139" y="3"/>
                      <a:pt x="138" y="3"/>
                    </a:cubicBezTo>
                    <a:cubicBezTo>
                      <a:pt x="138" y="2"/>
                      <a:pt x="138" y="2"/>
                      <a:pt x="137" y="2"/>
                    </a:cubicBezTo>
                    <a:cubicBezTo>
                      <a:pt x="137" y="3"/>
                      <a:pt x="137" y="4"/>
                      <a:pt x="136" y="5"/>
                    </a:cubicBezTo>
                    <a:cubicBezTo>
                      <a:pt x="136" y="2"/>
                      <a:pt x="133" y="7"/>
                      <a:pt x="132" y="4"/>
                    </a:cubicBezTo>
                    <a:cubicBezTo>
                      <a:pt x="132" y="4"/>
                      <a:pt x="131" y="5"/>
                      <a:pt x="131" y="4"/>
                    </a:cubicBezTo>
                    <a:cubicBezTo>
                      <a:pt x="131" y="4"/>
                      <a:pt x="132" y="3"/>
                      <a:pt x="131" y="3"/>
                    </a:cubicBezTo>
                    <a:cubicBezTo>
                      <a:pt x="131" y="4"/>
                      <a:pt x="130" y="4"/>
                      <a:pt x="130" y="4"/>
                    </a:cubicBezTo>
                    <a:cubicBezTo>
                      <a:pt x="129" y="5"/>
                      <a:pt x="130" y="6"/>
                      <a:pt x="129" y="6"/>
                    </a:cubicBezTo>
                    <a:cubicBezTo>
                      <a:pt x="128" y="5"/>
                      <a:pt x="128" y="5"/>
                      <a:pt x="127" y="4"/>
                    </a:cubicBezTo>
                    <a:cubicBezTo>
                      <a:pt x="128" y="3"/>
                      <a:pt x="129" y="5"/>
                      <a:pt x="129" y="3"/>
                    </a:cubicBezTo>
                    <a:cubicBezTo>
                      <a:pt x="127" y="3"/>
                      <a:pt x="127" y="2"/>
                      <a:pt x="126" y="3"/>
                    </a:cubicBezTo>
                    <a:cubicBezTo>
                      <a:pt x="126" y="3"/>
                      <a:pt x="126" y="1"/>
                      <a:pt x="125" y="1"/>
                    </a:cubicBezTo>
                    <a:cubicBezTo>
                      <a:pt x="125" y="2"/>
                      <a:pt x="125" y="2"/>
                      <a:pt x="125" y="3"/>
                    </a:cubicBezTo>
                    <a:cubicBezTo>
                      <a:pt x="125" y="3"/>
                      <a:pt x="126" y="4"/>
                      <a:pt x="125" y="4"/>
                    </a:cubicBezTo>
                    <a:cubicBezTo>
                      <a:pt x="124" y="4"/>
                      <a:pt x="124" y="2"/>
                      <a:pt x="122" y="3"/>
                    </a:cubicBezTo>
                    <a:cubicBezTo>
                      <a:pt x="123" y="1"/>
                      <a:pt x="120" y="1"/>
                      <a:pt x="120" y="2"/>
                    </a:cubicBezTo>
                    <a:cubicBezTo>
                      <a:pt x="121" y="2"/>
                      <a:pt x="121" y="3"/>
                      <a:pt x="120" y="3"/>
                    </a:cubicBezTo>
                    <a:cubicBezTo>
                      <a:pt x="120" y="2"/>
                      <a:pt x="118" y="2"/>
                      <a:pt x="119" y="3"/>
                    </a:cubicBezTo>
                    <a:cubicBezTo>
                      <a:pt x="119" y="3"/>
                      <a:pt x="119" y="3"/>
                      <a:pt x="120" y="3"/>
                    </a:cubicBezTo>
                    <a:cubicBezTo>
                      <a:pt x="119" y="4"/>
                      <a:pt x="118" y="5"/>
                      <a:pt x="118" y="6"/>
                    </a:cubicBezTo>
                    <a:cubicBezTo>
                      <a:pt x="118" y="6"/>
                      <a:pt x="118" y="6"/>
                      <a:pt x="118" y="6"/>
                    </a:cubicBezTo>
                    <a:cubicBezTo>
                      <a:pt x="118" y="5"/>
                      <a:pt x="118" y="5"/>
                      <a:pt x="118" y="5"/>
                    </a:cubicBezTo>
                    <a:cubicBezTo>
                      <a:pt x="117" y="5"/>
                      <a:pt x="117" y="5"/>
                      <a:pt x="117" y="5"/>
                    </a:cubicBezTo>
                    <a:cubicBezTo>
                      <a:pt x="117" y="5"/>
                      <a:pt x="117" y="5"/>
                      <a:pt x="117" y="6"/>
                    </a:cubicBezTo>
                    <a:cubicBezTo>
                      <a:pt x="116" y="6"/>
                      <a:pt x="116" y="6"/>
                      <a:pt x="116" y="5"/>
                    </a:cubicBezTo>
                    <a:cubicBezTo>
                      <a:pt x="116" y="6"/>
                      <a:pt x="115" y="6"/>
                      <a:pt x="115" y="6"/>
                    </a:cubicBezTo>
                    <a:cubicBezTo>
                      <a:pt x="115" y="3"/>
                      <a:pt x="115" y="3"/>
                      <a:pt x="115" y="3"/>
                    </a:cubicBezTo>
                    <a:cubicBezTo>
                      <a:pt x="114" y="2"/>
                      <a:pt x="114" y="3"/>
                      <a:pt x="113" y="3"/>
                    </a:cubicBezTo>
                    <a:cubicBezTo>
                      <a:pt x="113" y="2"/>
                      <a:pt x="113" y="2"/>
                      <a:pt x="112" y="2"/>
                    </a:cubicBezTo>
                    <a:cubicBezTo>
                      <a:pt x="112" y="2"/>
                      <a:pt x="112" y="3"/>
                      <a:pt x="111" y="3"/>
                    </a:cubicBezTo>
                    <a:cubicBezTo>
                      <a:pt x="110" y="3"/>
                      <a:pt x="110" y="3"/>
                      <a:pt x="109" y="3"/>
                    </a:cubicBezTo>
                    <a:cubicBezTo>
                      <a:pt x="109" y="4"/>
                      <a:pt x="110" y="5"/>
                      <a:pt x="109" y="5"/>
                    </a:cubicBezTo>
                    <a:cubicBezTo>
                      <a:pt x="108" y="5"/>
                      <a:pt x="109" y="4"/>
                      <a:pt x="109" y="4"/>
                    </a:cubicBezTo>
                    <a:cubicBezTo>
                      <a:pt x="108" y="4"/>
                      <a:pt x="107" y="5"/>
                      <a:pt x="106" y="4"/>
                    </a:cubicBezTo>
                    <a:cubicBezTo>
                      <a:pt x="106" y="3"/>
                      <a:pt x="106" y="3"/>
                      <a:pt x="105" y="3"/>
                    </a:cubicBezTo>
                    <a:cubicBezTo>
                      <a:pt x="105" y="3"/>
                      <a:pt x="105" y="4"/>
                      <a:pt x="104" y="4"/>
                    </a:cubicBezTo>
                    <a:cubicBezTo>
                      <a:pt x="105" y="3"/>
                      <a:pt x="102" y="3"/>
                      <a:pt x="102" y="2"/>
                    </a:cubicBezTo>
                    <a:cubicBezTo>
                      <a:pt x="102" y="4"/>
                      <a:pt x="99" y="3"/>
                      <a:pt x="98" y="3"/>
                    </a:cubicBezTo>
                    <a:cubicBezTo>
                      <a:pt x="98" y="3"/>
                      <a:pt x="97" y="3"/>
                      <a:pt x="97" y="3"/>
                    </a:cubicBezTo>
                    <a:cubicBezTo>
                      <a:pt x="96" y="4"/>
                      <a:pt x="96" y="4"/>
                      <a:pt x="95" y="5"/>
                    </a:cubicBezTo>
                    <a:cubicBezTo>
                      <a:pt x="95" y="3"/>
                      <a:pt x="94" y="4"/>
                      <a:pt x="93" y="4"/>
                    </a:cubicBezTo>
                    <a:cubicBezTo>
                      <a:pt x="93" y="5"/>
                      <a:pt x="93" y="5"/>
                      <a:pt x="93" y="5"/>
                    </a:cubicBezTo>
                    <a:cubicBezTo>
                      <a:pt x="93" y="5"/>
                      <a:pt x="93" y="5"/>
                      <a:pt x="93" y="6"/>
                    </a:cubicBezTo>
                    <a:cubicBezTo>
                      <a:pt x="93" y="6"/>
                      <a:pt x="93" y="6"/>
                      <a:pt x="93" y="6"/>
                    </a:cubicBezTo>
                    <a:cubicBezTo>
                      <a:pt x="93" y="6"/>
                      <a:pt x="93" y="6"/>
                      <a:pt x="93" y="6"/>
                    </a:cubicBezTo>
                    <a:cubicBezTo>
                      <a:pt x="93" y="6"/>
                      <a:pt x="93" y="6"/>
                      <a:pt x="92" y="6"/>
                    </a:cubicBezTo>
                    <a:cubicBezTo>
                      <a:pt x="92" y="6"/>
                      <a:pt x="92" y="6"/>
                      <a:pt x="92" y="6"/>
                    </a:cubicBezTo>
                    <a:cubicBezTo>
                      <a:pt x="91" y="6"/>
                      <a:pt x="91" y="5"/>
                      <a:pt x="90" y="4"/>
                    </a:cubicBezTo>
                    <a:cubicBezTo>
                      <a:pt x="87" y="4"/>
                      <a:pt x="87" y="4"/>
                      <a:pt x="87" y="4"/>
                    </a:cubicBezTo>
                    <a:cubicBezTo>
                      <a:pt x="87" y="4"/>
                      <a:pt x="87" y="4"/>
                      <a:pt x="87" y="3"/>
                    </a:cubicBezTo>
                    <a:cubicBezTo>
                      <a:pt x="86" y="4"/>
                      <a:pt x="86" y="4"/>
                      <a:pt x="86" y="4"/>
                    </a:cubicBezTo>
                    <a:cubicBezTo>
                      <a:pt x="85" y="4"/>
                      <a:pt x="85" y="4"/>
                      <a:pt x="85" y="4"/>
                    </a:cubicBezTo>
                    <a:cubicBezTo>
                      <a:pt x="85" y="4"/>
                      <a:pt x="85" y="5"/>
                      <a:pt x="85" y="5"/>
                    </a:cubicBezTo>
                    <a:cubicBezTo>
                      <a:pt x="85" y="5"/>
                      <a:pt x="85" y="4"/>
                      <a:pt x="84" y="4"/>
                    </a:cubicBezTo>
                    <a:cubicBezTo>
                      <a:pt x="84" y="4"/>
                      <a:pt x="84" y="4"/>
                      <a:pt x="84" y="4"/>
                    </a:cubicBezTo>
                    <a:cubicBezTo>
                      <a:pt x="84" y="4"/>
                      <a:pt x="84" y="4"/>
                      <a:pt x="83" y="3"/>
                    </a:cubicBezTo>
                    <a:cubicBezTo>
                      <a:pt x="83" y="4"/>
                      <a:pt x="82" y="4"/>
                      <a:pt x="82" y="3"/>
                    </a:cubicBezTo>
                    <a:cubicBezTo>
                      <a:pt x="82" y="4"/>
                      <a:pt x="81" y="4"/>
                      <a:pt x="80" y="4"/>
                    </a:cubicBezTo>
                    <a:cubicBezTo>
                      <a:pt x="80" y="4"/>
                      <a:pt x="80" y="4"/>
                      <a:pt x="80" y="5"/>
                    </a:cubicBezTo>
                    <a:cubicBezTo>
                      <a:pt x="80" y="5"/>
                      <a:pt x="79" y="5"/>
                      <a:pt x="79" y="5"/>
                    </a:cubicBezTo>
                    <a:cubicBezTo>
                      <a:pt x="78" y="5"/>
                      <a:pt x="78" y="4"/>
                      <a:pt x="79" y="3"/>
                    </a:cubicBezTo>
                    <a:cubicBezTo>
                      <a:pt x="79" y="2"/>
                      <a:pt x="76" y="3"/>
                      <a:pt x="77" y="4"/>
                    </a:cubicBezTo>
                    <a:cubicBezTo>
                      <a:pt x="75" y="4"/>
                      <a:pt x="76" y="6"/>
                      <a:pt x="74" y="6"/>
                    </a:cubicBezTo>
                    <a:cubicBezTo>
                      <a:pt x="74" y="6"/>
                      <a:pt x="74" y="5"/>
                      <a:pt x="74" y="4"/>
                    </a:cubicBezTo>
                    <a:cubicBezTo>
                      <a:pt x="75" y="4"/>
                      <a:pt x="74" y="4"/>
                      <a:pt x="74" y="3"/>
                    </a:cubicBezTo>
                    <a:cubicBezTo>
                      <a:pt x="73" y="3"/>
                      <a:pt x="74" y="5"/>
                      <a:pt x="73" y="5"/>
                    </a:cubicBezTo>
                    <a:cubicBezTo>
                      <a:pt x="72" y="4"/>
                      <a:pt x="72" y="5"/>
                      <a:pt x="71" y="5"/>
                    </a:cubicBezTo>
                    <a:cubicBezTo>
                      <a:pt x="71" y="5"/>
                      <a:pt x="71" y="5"/>
                      <a:pt x="71" y="5"/>
                    </a:cubicBezTo>
                    <a:cubicBezTo>
                      <a:pt x="70" y="5"/>
                      <a:pt x="68" y="5"/>
                      <a:pt x="68" y="4"/>
                    </a:cubicBezTo>
                    <a:cubicBezTo>
                      <a:pt x="67" y="5"/>
                      <a:pt x="67" y="5"/>
                      <a:pt x="66" y="5"/>
                    </a:cubicBezTo>
                    <a:cubicBezTo>
                      <a:pt x="66" y="6"/>
                      <a:pt x="66" y="6"/>
                      <a:pt x="66" y="7"/>
                    </a:cubicBezTo>
                    <a:cubicBezTo>
                      <a:pt x="65" y="7"/>
                      <a:pt x="63" y="5"/>
                      <a:pt x="63" y="7"/>
                    </a:cubicBezTo>
                    <a:cubicBezTo>
                      <a:pt x="62" y="6"/>
                      <a:pt x="62" y="5"/>
                      <a:pt x="62" y="4"/>
                    </a:cubicBezTo>
                    <a:cubicBezTo>
                      <a:pt x="61" y="4"/>
                      <a:pt x="61" y="4"/>
                      <a:pt x="61" y="5"/>
                    </a:cubicBezTo>
                    <a:cubicBezTo>
                      <a:pt x="60" y="5"/>
                      <a:pt x="59" y="5"/>
                      <a:pt x="59" y="6"/>
                    </a:cubicBezTo>
                    <a:cubicBezTo>
                      <a:pt x="58" y="6"/>
                      <a:pt x="55" y="5"/>
                      <a:pt x="57" y="7"/>
                    </a:cubicBezTo>
                    <a:cubicBezTo>
                      <a:pt x="56" y="7"/>
                      <a:pt x="55" y="7"/>
                      <a:pt x="54" y="7"/>
                    </a:cubicBezTo>
                    <a:cubicBezTo>
                      <a:pt x="55" y="8"/>
                      <a:pt x="54" y="8"/>
                      <a:pt x="53" y="8"/>
                    </a:cubicBezTo>
                    <a:cubicBezTo>
                      <a:pt x="53" y="8"/>
                      <a:pt x="53" y="8"/>
                      <a:pt x="53" y="8"/>
                    </a:cubicBezTo>
                    <a:cubicBezTo>
                      <a:pt x="53" y="8"/>
                      <a:pt x="53" y="8"/>
                      <a:pt x="53" y="8"/>
                    </a:cubicBezTo>
                    <a:cubicBezTo>
                      <a:pt x="53" y="7"/>
                      <a:pt x="53" y="5"/>
                      <a:pt x="52" y="6"/>
                    </a:cubicBezTo>
                    <a:cubicBezTo>
                      <a:pt x="51" y="6"/>
                      <a:pt x="51" y="7"/>
                      <a:pt x="51" y="7"/>
                    </a:cubicBezTo>
                    <a:cubicBezTo>
                      <a:pt x="51" y="7"/>
                      <a:pt x="51" y="6"/>
                      <a:pt x="51" y="6"/>
                    </a:cubicBezTo>
                    <a:cubicBezTo>
                      <a:pt x="51" y="6"/>
                      <a:pt x="49" y="5"/>
                      <a:pt x="51" y="5"/>
                    </a:cubicBezTo>
                    <a:cubicBezTo>
                      <a:pt x="49" y="3"/>
                      <a:pt x="49" y="6"/>
                      <a:pt x="47" y="6"/>
                    </a:cubicBezTo>
                    <a:cubicBezTo>
                      <a:pt x="47" y="7"/>
                      <a:pt x="47" y="7"/>
                      <a:pt x="46" y="8"/>
                    </a:cubicBezTo>
                    <a:cubicBezTo>
                      <a:pt x="46" y="8"/>
                      <a:pt x="46" y="8"/>
                      <a:pt x="46" y="8"/>
                    </a:cubicBezTo>
                    <a:cubicBezTo>
                      <a:pt x="46" y="8"/>
                      <a:pt x="46" y="6"/>
                      <a:pt x="45" y="7"/>
                    </a:cubicBezTo>
                    <a:cubicBezTo>
                      <a:pt x="45" y="7"/>
                      <a:pt x="45" y="7"/>
                      <a:pt x="45" y="7"/>
                    </a:cubicBezTo>
                    <a:cubicBezTo>
                      <a:pt x="44" y="7"/>
                      <a:pt x="44" y="7"/>
                      <a:pt x="44" y="6"/>
                    </a:cubicBezTo>
                    <a:cubicBezTo>
                      <a:pt x="44" y="6"/>
                      <a:pt x="45" y="5"/>
                      <a:pt x="45" y="3"/>
                    </a:cubicBezTo>
                    <a:cubicBezTo>
                      <a:pt x="43" y="3"/>
                      <a:pt x="41" y="5"/>
                      <a:pt x="40" y="6"/>
                    </a:cubicBezTo>
                    <a:cubicBezTo>
                      <a:pt x="39" y="5"/>
                      <a:pt x="38" y="6"/>
                      <a:pt x="38" y="5"/>
                    </a:cubicBezTo>
                    <a:cubicBezTo>
                      <a:pt x="37" y="6"/>
                      <a:pt x="36" y="6"/>
                      <a:pt x="36" y="7"/>
                    </a:cubicBezTo>
                    <a:cubicBezTo>
                      <a:pt x="36" y="7"/>
                      <a:pt x="36" y="7"/>
                      <a:pt x="36" y="7"/>
                    </a:cubicBezTo>
                    <a:cubicBezTo>
                      <a:pt x="35" y="7"/>
                      <a:pt x="35" y="7"/>
                      <a:pt x="35" y="7"/>
                    </a:cubicBezTo>
                    <a:cubicBezTo>
                      <a:pt x="35" y="7"/>
                      <a:pt x="35" y="7"/>
                      <a:pt x="35" y="6"/>
                    </a:cubicBezTo>
                    <a:cubicBezTo>
                      <a:pt x="33" y="5"/>
                      <a:pt x="34" y="7"/>
                      <a:pt x="32" y="7"/>
                    </a:cubicBezTo>
                    <a:cubicBezTo>
                      <a:pt x="32" y="7"/>
                      <a:pt x="32" y="7"/>
                      <a:pt x="32" y="7"/>
                    </a:cubicBezTo>
                    <a:cubicBezTo>
                      <a:pt x="32" y="7"/>
                      <a:pt x="32" y="7"/>
                      <a:pt x="31" y="7"/>
                    </a:cubicBezTo>
                    <a:cubicBezTo>
                      <a:pt x="31" y="6"/>
                      <a:pt x="31" y="6"/>
                      <a:pt x="31" y="5"/>
                    </a:cubicBezTo>
                    <a:cubicBezTo>
                      <a:pt x="30" y="5"/>
                      <a:pt x="30" y="4"/>
                      <a:pt x="29" y="4"/>
                    </a:cubicBezTo>
                    <a:cubicBezTo>
                      <a:pt x="29" y="3"/>
                      <a:pt x="29" y="3"/>
                      <a:pt x="29" y="2"/>
                    </a:cubicBezTo>
                    <a:cubicBezTo>
                      <a:pt x="28" y="2"/>
                      <a:pt x="28" y="3"/>
                      <a:pt x="28" y="4"/>
                    </a:cubicBezTo>
                    <a:cubicBezTo>
                      <a:pt x="27" y="4"/>
                      <a:pt x="27" y="3"/>
                      <a:pt x="26" y="3"/>
                    </a:cubicBezTo>
                    <a:cubicBezTo>
                      <a:pt x="26" y="4"/>
                      <a:pt x="26" y="5"/>
                      <a:pt x="26" y="6"/>
                    </a:cubicBezTo>
                    <a:cubicBezTo>
                      <a:pt x="25" y="6"/>
                      <a:pt x="26" y="4"/>
                      <a:pt x="24" y="4"/>
                    </a:cubicBezTo>
                    <a:cubicBezTo>
                      <a:pt x="24" y="5"/>
                      <a:pt x="24" y="5"/>
                      <a:pt x="24" y="5"/>
                    </a:cubicBezTo>
                    <a:cubicBezTo>
                      <a:pt x="24" y="5"/>
                      <a:pt x="24" y="5"/>
                      <a:pt x="25" y="5"/>
                    </a:cubicBezTo>
                    <a:cubicBezTo>
                      <a:pt x="24" y="7"/>
                      <a:pt x="24" y="6"/>
                      <a:pt x="24" y="8"/>
                    </a:cubicBezTo>
                    <a:cubicBezTo>
                      <a:pt x="25" y="8"/>
                      <a:pt x="25" y="7"/>
                      <a:pt x="26" y="7"/>
                    </a:cubicBezTo>
                    <a:cubicBezTo>
                      <a:pt x="26" y="8"/>
                      <a:pt x="25" y="8"/>
                      <a:pt x="25" y="8"/>
                    </a:cubicBezTo>
                    <a:cubicBezTo>
                      <a:pt x="25" y="8"/>
                      <a:pt x="25" y="8"/>
                      <a:pt x="25" y="8"/>
                    </a:cubicBezTo>
                    <a:cubicBezTo>
                      <a:pt x="24" y="8"/>
                      <a:pt x="23" y="9"/>
                      <a:pt x="22" y="9"/>
                    </a:cubicBezTo>
                    <a:cubicBezTo>
                      <a:pt x="22" y="9"/>
                      <a:pt x="22" y="9"/>
                      <a:pt x="21" y="9"/>
                    </a:cubicBezTo>
                    <a:cubicBezTo>
                      <a:pt x="21" y="9"/>
                      <a:pt x="21" y="8"/>
                      <a:pt x="21" y="8"/>
                    </a:cubicBezTo>
                    <a:cubicBezTo>
                      <a:pt x="20" y="8"/>
                      <a:pt x="20" y="8"/>
                      <a:pt x="20" y="9"/>
                    </a:cubicBezTo>
                    <a:cubicBezTo>
                      <a:pt x="19" y="8"/>
                      <a:pt x="18" y="8"/>
                      <a:pt x="18" y="8"/>
                    </a:cubicBezTo>
                    <a:cubicBezTo>
                      <a:pt x="18" y="6"/>
                      <a:pt x="18" y="6"/>
                      <a:pt x="17" y="5"/>
                    </a:cubicBezTo>
                    <a:cubicBezTo>
                      <a:pt x="16" y="5"/>
                      <a:pt x="15" y="6"/>
                      <a:pt x="15" y="7"/>
                    </a:cubicBezTo>
                    <a:cubicBezTo>
                      <a:pt x="15" y="6"/>
                      <a:pt x="14" y="5"/>
                      <a:pt x="14" y="4"/>
                    </a:cubicBezTo>
                    <a:cubicBezTo>
                      <a:pt x="13" y="3"/>
                      <a:pt x="13" y="5"/>
                      <a:pt x="11" y="5"/>
                    </a:cubicBezTo>
                    <a:cubicBezTo>
                      <a:pt x="11" y="5"/>
                      <a:pt x="11" y="6"/>
                      <a:pt x="11" y="6"/>
                    </a:cubicBezTo>
                    <a:cubicBezTo>
                      <a:pt x="10" y="6"/>
                      <a:pt x="10" y="6"/>
                      <a:pt x="10" y="6"/>
                    </a:cubicBezTo>
                    <a:cubicBezTo>
                      <a:pt x="10" y="7"/>
                      <a:pt x="10" y="8"/>
                      <a:pt x="10" y="9"/>
                    </a:cubicBezTo>
                    <a:cubicBezTo>
                      <a:pt x="12" y="8"/>
                      <a:pt x="9" y="10"/>
                      <a:pt x="10" y="10"/>
                    </a:cubicBezTo>
                    <a:cubicBezTo>
                      <a:pt x="11" y="10"/>
                      <a:pt x="11" y="10"/>
                      <a:pt x="11" y="11"/>
                    </a:cubicBezTo>
                    <a:cubicBezTo>
                      <a:pt x="12" y="11"/>
                      <a:pt x="12" y="11"/>
                      <a:pt x="13" y="11"/>
                    </a:cubicBezTo>
                    <a:cubicBezTo>
                      <a:pt x="13" y="12"/>
                      <a:pt x="12" y="13"/>
                      <a:pt x="13" y="13"/>
                    </a:cubicBezTo>
                    <a:cubicBezTo>
                      <a:pt x="14" y="13"/>
                      <a:pt x="13" y="15"/>
                      <a:pt x="13" y="15"/>
                    </a:cubicBezTo>
                    <a:cubicBezTo>
                      <a:pt x="12" y="15"/>
                      <a:pt x="11" y="17"/>
                      <a:pt x="11" y="15"/>
                    </a:cubicBezTo>
                    <a:cubicBezTo>
                      <a:pt x="11" y="14"/>
                      <a:pt x="10" y="15"/>
                      <a:pt x="9" y="15"/>
                    </a:cubicBezTo>
                    <a:cubicBezTo>
                      <a:pt x="9" y="14"/>
                      <a:pt x="9" y="13"/>
                      <a:pt x="7" y="12"/>
                    </a:cubicBezTo>
                    <a:cubicBezTo>
                      <a:pt x="7" y="13"/>
                      <a:pt x="6" y="14"/>
                      <a:pt x="5" y="14"/>
                    </a:cubicBezTo>
                    <a:cubicBezTo>
                      <a:pt x="4" y="14"/>
                      <a:pt x="4" y="14"/>
                      <a:pt x="3" y="14"/>
                    </a:cubicBezTo>
                    <a:cubicBezTo>
                      <a:pt x="3" y="14"/>
                      <a:pt x="3" y="14"/>
                      <a:pt x="2" y="14"/>
                    </a:cubicBezTo>
                    <a:cubicBezTo>
                      <a:pt x="2" y="14"/>
                      <a:pt x="2" y="14"/>
                      <a:pt x="2" y="14"/>
                    </a:cubicBezTo>
                    <a:cubicBezTo>
                      <a:pt x="2" y="14"/>
                      <a:pt x="2" y="14"/>
                      <a:pt x="2" y="14"/>
                    </a:cubicBezTo>
                    <a:cubicBezTo>
                      <a:pt x="2" y="14"/>
                      <a:pt x="2" y="14"/>
                      <a:pt x="2" y="14"/>
                    </a:cubicBezTo>
                    <a:cubicBezTo>
                      <a:pt x="1" y="16"/>
                      <a:pt x="1" y="17"/>
                      <a:pt x="0" y="19"/>
                    </a:cubicBezTo>
                    <a:cubicBezTo>
                      <a:pt x="0" y="19"/>
                      <a:pt x="0" y="19"/>
                      <a:pt x="0" y="19"/>
                    </a:cubicBezTo>
                    <a:cubicBezTo>
                      <a:pt x="0" y="19"/>
                      <a:pt x="0" y="18"/>
                      <a:pt x="1" y="18"/>
                    </a:cubicBezTo>
                    <a:close/>
                    <a:moveTo>
                      <a:pt x="142" y="17"/>
                    </a:moveTo>
                    <a:cubicBezTo>
                      <a:pt x="142" y="17"/>
                      <a:pt x="142" y="17"/>
                      <a:pt x="142" y="17"/>
                    </a:cubicBezTo>
                    <a:cubicBezTo>
                      <a:pt x="142" y="17"/>
                      <a:pt x="142" y="17"/>
                      <a:pt x="142" y="17"/>
                    </a:cubicBezTo>
                    <a:close/>
                    <a:moveTo>
                      <a:pt x="181" y="24"/>
                    </a:moveTo>
                    <a:cubicBezTo>
                      <a:pt x="182" y="24"/>
                      <a:pt x="183" y="24"/>
                      <a:pt x="183" y="25"/>
                    </a:cubicBezTo>
                    <a:cubicBezTo>
                      <a:pt x="182" y="25"/>
                      <a:pt x="181" y="25"/>
                      <a:pt x="181" y="24"/>
                    </a:cubicBezTo>
                    <a:close/>
                    <a:moveTo>
                      <a:pt x="192" y="19"/>
                    </a:moveTo>
                    <a:cubicBezTo>
                      <a:pt x="192" y="20"/>
                      <a:pt x="192" y="20"/>
                      <a:pt x="192" y="20"/>
                    </a:cubicBezTo>
                    <a:cubicBezTo>
                      <a:pt x="191" y="20"/>
                      <a:pt x="191" y="20"/>
                      <a:pt x="191" y="20"/>
                    </a:cubicBezTo>
                    <a:cubicBezTo>
                      <a:pt x="191" y="19"/>
                      <a:pt x="191" y="19"/>
                      <a:pt x="192" y="19"/>
                    </a:cubicBezTo>
                    <a:close/>
                    <a:moveTo>
                      <a:pt x="180" y="11"/>
                    </a:moveTo>
                    <a:cubicBezTo>
                      <a:pt x="180" y="11"/>
                      <a:pt x="179" y="12"/>
                      <a:pt x="179" y="12"/>
                    </a:cubicBezTo>
                    <a:cubicBezTo>
                      <a:pt x="179" y="11"/>
                      <a:pt x="179" y="11"/>
                      <a:pt x="180" y="11"/>
                    </a:cubicBezTo>
                    <a:close/>
                    <a:moveTo>
                      <a:pt x="181" y="17"/>
                    </a:moveTo>
                    <a:cubicBezTo>
                      <a:pt x="181" y="18"/>
                      <a:pt x="180" y="19"/>
                      <a:pt x="180" y="18"/>
                    </a:cubicBezTo>
                    <a:cubicBezTo>
                      <a:pt x="182" y="18"/>
                      <a:pt x="181" y="15"/>
                      <a:pt x="179" y="16"/>
                    </a:cubicBezTo>
                    <a:cubicBezTo>
                      <a:pt x="179" y="15"/>
                      <a:pt x="179" y="15"/>
                      <a:pt x="179" y="15"/>
                    </a:cubicBezTo>
                    <a:cubicBezTo>
                      <a:pt x="180" y="15"/>
                      <a:pt x="180" y="15"/>
                      <a:pt x="180" y="15"/>
                    </a:cubicBezTo>
                    <a:cubicBezTo>
                      <a:pt x="181" y="16"/>
                      <a:pt x="181" y="16"/>
                      <a:pt x="182" y="16"/>
                    </a:cubicBezTo>
                    <a:cubicBezTo>
                      <a:pt x="182" y="15"/>
                      <a:pt x="182" y="15"/>
                      <a:pt x="183" y="16"/>
                    </a:cubicBezTo>
                    <a:cubicBezTo>
                      <a:pt x="183" y="15"/>
                      <a:pt x="183" y="15"/>
                      <a:pt x="183" y="14"/>
                    </a:cubicBezTo>
                    <a:cubicBezTo>
                      <a:pt x="184" y="14"/>
                      <a:pt x="184" y="14"/>
                      <a:pt x="184" y="14"/>
                    </a:cubicBezTo>
                    <a:cubicBezTo>
                      <a:pt x="184" y="14"/>
                      <a:pt x="184" y="14"/>
                      <a:pt x="184" y="14"/>
                    </a:cubicBezTo>
                    <a:cubicBezTo>
                      <a:pt x="184" y="15"/>
                      <a:pt x="184" y="16"/>
                      <a:pt x="184" y="16"/>
                    </a:cubicBezTo>
                    <a:cubicBezTo>
                      <a:pt x="183" y="17"/>
                      <a:pt x="182" y="17"/>
                      <a:pt x="181" y="17"/>
                    </a:cubicBezTo>
                    <a:close/>
                    <a:moveTo>
                      <a:pt x="185" y="9"/>
                    </a:moveTo>
                    <a:cubicBezTo>
                      <a:pt x="185" y="9"/>
                      <a:pt x="185" y="10"/>
                      <a:pt x="185" y="10"/>
                    </a:cubicBezTo>
                    <a:cubicBezTo>
                      <a:pt x="184" y="10"/>
                      <a:pt x="183" y="10"/>
                      <a:pt x="183" y="10"/>
                    </a:cubicBezTo>
                    <a:cubicBezTo>
                      <a:pt x="183" y="9"/>
                      <a:pt x="183" y="9"/>
                      <a:pt x="183" y="9"/>
                    </a:cubicBezTo>
                    <a:cubicBezTo>
                      <a:pt x="184" y="9"/>
                      <a:pt x="184" y="9"/>
                      <a:pt x="185" y="9"/>
                    </a:cubicBezTo>
                    <a:close/>
                    <a:moveTo>
                      <a:pt x="176" y="11"/>
                    </a:moveTo>
                    <a:cubicBezTo>
                      <a:pt x="176" y="10"/>
                      <a:pt x="177" y="10"/>
                      <a:pt x="177" y="10"/>
                    </a:cubicBezTo>
                    <a:cubicBezTo>
                      <a:pt x="177" y="10"/>
                      <a:pt x="177" y="11"/>
                      <a:pt x="177" y="11"/>
                    </a:cubicBezTo>
                    <a:cubicBezTo>
                      <a:pt x="177" y="11"/>
                      <a:pt x="177" y="11"/>
                      <a:pt x="177" y="11"/>
                    </a:cubicBezTo>
                    <a:cubicBezTo>
                      <a:pt x="177" y="11"/>
                      <a:pt x="177" y="11"/>
                      <a:pt x="176" y="11"/>
                    </a:cubicBezTo>
                    <a:close/>
                    <a:moveTo>
                      <a:pt x="177" y="20"/>
                    </a:moveTo>
                    <a:cubicBezTo>
                      <a:pt x="178" y="21"/>
                      <a:pt x="176" y="22"/>
                      <a:pt x="176" y="21"/>
                    </a:cubicBezTo>
                    <a:cubicBezTo>
                      <a:pt x="177" y="21"/>
                      <a:pt x="177" y="20"/>
                      <a:pt x="177" y="20"/>
                    </a:cubicBezTo>
                    <a:close/>
                    <a:moveTo>
                      <a:pt x="174" y="21"/>
                    </a:moveTo>
                    <a:cubicBezTo>
                      <a:pt x="174" y="21"/>
                      <a:pt x="173" y="21"/>
                      <a:pt x="174" y="21"/>
                    </a:cubicBezTo>
                    <a:cubicBezTo>
                      <a:pt x="173" y="21"/>
                      <a:pt x="173" y="21"/>
                      <a:pt x="173" y="21"/>
                    </a:cubicBezTo>
                    <a:cubicBezTo>
                      <a:pt x="173" y="20"/>
                      <a:pt x="172" y="20"/>
                      <a:pt x="172" y="20"/>
                    </a:cubicBezTo>
                    <a:cubicBezTo>
                      <a:pt x="173" y="20"/>
                      <a:pt x="174" y="20"/>
                      <a:pt x="174" y="21"/>
                    </a:cubicBezTo>
                    <a:close/>
                    <a:moveTo>
                      <a:pt x="167" y="25"/>
                    </a:moveTo>
                    <a:cubicBezTo>
                      <a:pt x="168" y="24"/>
                      <a:pt x="166" y="23"/>
                      <a:pt x="167" y="23"/>
                    </a:cubicBezTo>
                    <a:cubicBezTo>
                      <a:pt x="168" y="24"/>
                      <a:pt x="169" y="25"/>
                      <a:pt x="167" y="25"/>
                    </a:cubicBezTo>
                    <a:close/>
                    <a:moveTo>
                      <a:pt x="166" y="19"/>
                    </a:moveTo>
                    <a:cubicBezTo>
                      <a:pt x="165" y="18"/>
                      <a:pt x="165" y="19"/>
                      <a:pt x="164" y="19"/>
                    </a:cubicBezTo>
                    <a:cubicBezTo>
                      <a:pt x="163" y="18"/>
                      <a:pt x="166" y="18"/>
                      <a:pt x="166" y="19"/>
                    </a:cubicBezTo>
                    <a:close/>
                    <a:moveTo>
                      <a:pt x="172" y="12"/>
                    </a:moveTo>
                    <a:cubicBezTo>
                      <a:pt x="172" y="12"/>
                      <a:pt x="172" y="12"/>
                      <a:pt x="172" y="12"/>
                    </a:cubicBezTo>
                    <a:cubicBezTo>
                      <a:pt x="172" y="12"/>
                      <a:pt x="172" y="12"/>
                      <a:pt x="172" y="12"/>
                    </a:cubicBezTo>
                    <a:close/>
                    <a:moveTo>
                      <a:pt x="167" y="11"/>
                    </a:moveTo>
                    <a:cubicBezTo>
                      <a:pt x="167" y="12"/>
                      <a:pt x="167" y="12"/>
                      <a:pt x="167" y="12"/>
                    </a:cubicBezTo>
                    <a:cubicBezTo>
                      <a:pt x="167" y="12"/>
                      <a:pt x="167" y="12"/>
                      <a:pt x="167" y="12"/>
                    </a:cubicBezTo>
                    <a:cubicBezTo>
                      <a:pt x="167" y="12"/>
                      <a:pt x="166" y="12"/>
                      <a:pt x="166" y="12"/>
                    </a:cubicBezTo>
                    <a:cubicBezTo>
                      <a:pt x="166" y="11"/>
                      <a:pt x="166" y="11"/>
                      <a:pt x="166" y="11"/>
                    </a:cubicBezTo>
                    <a:cubicBezTo>
                      <a:pt x="166" y="11"/>
                      <a:pt x="167" y="11"/>
                      <a:pt x="167" y="11"/>
                    </a:cubicBezTo>
                    <a:close/>
                    <a:moveTo>
                      <a:pt x="152" y="18"/>
                    </a:moveTo>
                    <a:cubicBezTo>
                      <a:pt x="152" y="16"/>
                      <a:pt x="150" y="18"/>
                      <a:pt x="149" y="18"/>
                    </a:cubicBezTo>
                    <a:cubicBezTo>
                      <a:pt x="150" y="17"/>
                      <a:pt x="150" y="16"/>
                      <a:pt x="151" y="15"/>
                    </a:cubicBezTo>
                    <a:cubicBezTo>
                      <a:pt x="151" y="16"/>
                      <a:pt x="151" y="15"/>
                      <a:pt x="151" y="15"/>
                    </a:cubicBezTo>
                    <a:cubicBezTo>
                      <a:pt x="152" y="15"/>
                      <a:pt x="152" y="15"/>
                      <a:pt x="153" y="15"/>
                    </a:cubicBezTo>
                    <a:cubicBezTo>
                      <a:pt x="153" y="16"/>
                      <a:pt x="153" y="16"/>
                      <a:pt x="154" y="15"/>
                    </a:cubicBezTo>
                    <a:cubicBezTo>
                      <a:pt x="154" y="16"/>
                      <a:pt x="154" y="16"/>
                      <a:pt x="154" y="16"/>
                    </a:cubicBezTo>
                    <a:cubicBezTo>
                      <a:pt x="153" y="16"/>
                      <a:pt x="153" y="17"/>
                      <a:pt x="152" y="18"/>
                    </a:cubicBezTo>
                    <a:close/>
                    <a:moveTo>
                      <a:pt x="156" y="9"/>
                    </a:moveTo>
                    <a:cubicBezTo>
                      <a:pt x="157" y="10"/>
                      <a:pt x="156" y="10"/>
                      <a:pt x="155" y="10"/>
                    </a:cubicBezTo>
                    <a:cubicBezTo>
                      <a:pt x="155" y="10"/>
                      <a:pt x="155" y="10"/>
                      <a:pt x="155" y="10"/>
                    </a:cubicBezTo>
                    <a:cubicBezTo>
                      <a:pt x="155" y="10"/>
                      <a:pt x="155" y="10"/>
                      <a:pt x="155" y="9"/>
                    </a:cubicBezTo>
                    <a:cubicBezTo>
                      <a:pt x="155" y="9"/>
                      <a:pt x="155" y="9"/>
                      <a:pt x="155" y="9"/>
                    </a:cubicBezTo>
                    <a:cubicBezTo>
                      <a:pt x="155" y="9"/>
                      <a:pt x="156" y="9"/>
                      <a:pt x="156" y="9"/>
                    </a:cubicBezTo>
                    <a:close/>
                    <a:moveTo>
                      <a:pt x="69" y="9"/>
                    </a:moveTo>
                    <a:cubicBezTo>
                      <a:pt x="69" y="9"/>
                      <a:pt x="69" y="9"/>
                      <a:pt x="69" y="9"/>
                    </a:cubicBezTo>
                    <a:cubicBezTo>
                      <a:pt x="69" y="9"/>
                      <a:pt x="69" y="9"/>
                      <a:pt x="69" y="9"/>
                    </a:cubicBezTo>
                    <a:close/>
                    <a:moveTo>
                      <a:pt x="64" y="13"/>
                    </a:moveTo>
                    <a:cubicBezTo>
                      <a:pt x="63" y="13"/>
                      <a:pt x="62" y="14"/>
                      <a:pt x="62" y="14"/>
                    </a:cubicBezTo>
                    <a:cubicBezTo>
                      <a:pt x="62" y="13"/>
                      <a:pt x="62" y="12"/>
                      <a:pt x="63" y="12"/>
                    </a:cubicBezTo>
                    <a:cubicBezTo>
                      <a:pt x="63" y="12"/>
                      <a:pt x="64" y="13"/>
                      <a:pt x="64" y="13"/>
                    </a:cubicBezTo>
                    <a:close/>
                    <a:moveTo>
                      <a:pt x="61" y="14"/>
                    </a:moveTo>
                    <a:cubicBezTo>
                      <a:pt x="61" y="14"/>
                      <a:pt x="61" y="14"/>
                      <a:pt x="61" y="14"/>
                    </a:cubicBezTo>
                    <a:cubicBezTo>
                      <a:pt x="61" y="14"/>
                      <a:pt x="61" y="14"/>
                      <a:pt x="61" y="14"/>
                    </a:cubicBezTo>
                    <a:cubicBezTo>
                      <a:pt x="61" y="14"/>
                      <a:pt x="61" y="14"/>
                      <a:pt x="61" y="14"/>
                    </a:cubicBezTo>
                    <a:close/>
                    <a:moveTo>
                      <a:pt x="60" y="13"/>
                    </a:moveTo>
                    <a:cubicBezTo>
                      <a:pt x="60" y="13"/>
                      <a:pt x="61" y="13"/>
                      <a:pt x="61" y="14"/>
                    </a:cubicBezTo>
                    <a:cubicBezTo>
                      <a:pt x="60" y="13"/>
                      <a:pt x="60" y="13"/>
                      <a:pt x="60" y="13"/>
                    </a:cubicBezTo>
                    <a:cubicBezTo>
                      <a:pt x="60" y="13"/>
                      <a:pt x="60" y="13"/>
                      <a:pt x="60" y="13"/>
                    </a:cubicBezTo>
                    <a:close/>
                    <a:moveTo>
                      <a:pt x="62" y="16"/>
                    </a:moveTo>
                    <a:cubicBezTo>
                      <a:pt x="62" y="16"/>
                      <a:pt x="62" y="15"/>
                      <a:pt x="61" y="15"/>
                    </a:cubicBezTo>
                    <a:cubicBezTo>
                      <a:pt x="61" y="15"/>
                      <a:pt x="62" y="15"/>
                      <a:pt x="62" y="14"/>
                    </a:cubicBezTo>
                    <a:cubicBezTo>
                      <a:pt x="63" y="15"/>
                      <a:pt x="62" y="15"/>
                      <a:pt x="62" y="15"/>
                    </a:cubicBezTo>
                    <a:cubicBezTo>
                      <a:pt x="62" y="15"/>
                      <a:pt x="63" y="15"/>
                      <a:pt x="64" y="15"/>
                    </a:cubicBezTo>
                    <a:cubicBezTo>
                      <a:pt x="63" y="16"/>
                      <a:pt x="63" y="16"/>
                      <a:pt x="62" y="16"/>
                    </a:cubicBezTo>
                    <a:close/>
                    <a:moveTo>
                      <a:pt x="64" y="16"/>
                    </a:moveTo>
                    <a:cubicBezTo>
                      <a:pt x="64" y="16"/>
                      <a:pt x="64" y="16"/>
                      <a:pt x="64" y="17"/>
                    </a:cubicBezTo>
                    <a:cubicBezTo>
                      <a:pt x="64" y="17"/>
                      <a:pt x="64" y="16"/>
                      <a:pt x="64" y="16"/>
                    </a:cubicBezTo>
                    <a:close/>
                    <a:moveTo>
                      <a:pt x="72" y="15"/>
                    </a:moveTo>
                    <a:cubicBezTo>
                      <a:pt x="72" y="14"/>
                      <a:pt x="70" y="13"/>
                      <a:pt x="70" y="14"/>
                    </a:cubicBezTo>
                    <a:cubicBezTo>
                      <a:pt x="70" y="14"/>
                      <a:pt x="69" y="14"/>
                      <a:pt x="69" y="14"/>
                    </a:cubicBezTo>
                    <a:cubicBezTo>
                      <a:pt x="70" y="14"/>
                      <a:pt x="70" y="14"/>
                      <a:pt x="70" y="13"/>
                    </a:cubicBezTo>
                    <a:cubicBezTo>
                      <a:pt x="69" y="13"/>
                      <a:pt x="71" y="12"/>
                      <a:pt x="71" y="12"/>
                    </a:cubicBezTo>
                    <a:cubicBezTo>
                      <a:pt x="72" y="12"/>
                      <a:pt x="72" y="12"/>
                      <a:pt x="73" y="13"/>
                    </a:cubicBezTo>
                    <a:cubicBezTo>
                      <a:pt x="73" y="13"/>
                      <a:pt x="74" y="12"/>
                      <a:pt x="74" y="13"/>
                    </a:cubicBezTo>
                    <a:cubicBezTo>
                      <a:pt x="74" y="13"/>
                      <a:pt x="74" y="13"/>
                      <a:pt x="74" y="13"/>
                    </a:cubicBezTo>
                    <a:cubicBezTo>
                      <a:pt x="73" y="13"/>
                      <a:pt x="72" y="13"/>
                      <a:pt x="72" y="13"/>
                    </a:cubicBezTo>
                    <a:cubicBezTo>
                      <a:pt x="73" y="14"/>
                      <a:pt x="72" y="15"/>
                      <a:pt x="72" y="16"/>
                    </a:cubicBezTo>
                    <a:cubicBezTo>
                      <a:pt x="72" y="16"/>
                      <a:pt x="72" y="16"/>
                      <a:pt x="72" y="16"/>
                    </a:cubicBezTo>
                    <a:cubicBezTo>
                      <a:pt x="72" y="16"/>
                      <a:pt x="72" y="16"/>
                      <a:pt x="72" y="15"/>
                    </a:cubicBezTo>
                    <a:close/>
                    <a:moveTo>
                      <a:pt x="71" y="9"/>
                    </a:moveTo>
                    <a:cubicBezTo>
                      <a:pt x="71" y="9"/>
                      <a:pt x="71" y="9"/>
                      <a:pt x="71" y="9"/>
                    </a:cubicBezTo>
                    <a:cubicBezTo>
                      <a:pt x="71" y="9"/>
                      <a:pt x="71" y="9"/>
                      <a:pt x="71" y="9"/>
                    </a:cubicBezTo>
                    <a:close/>
                    <a:moveTo>
                      <a:pt x="84" y="7"/>
                    </a:moveTo>
                    <a:cubicBezTo>
                      <a:pt x="84" y="9"/>
                      <a:pt x="84" y="9"/>
                      <a:pt x="84" y="9"/>
                    </a:cubicBezTo>
                    <a:cubicBezTo>
                      <a:pt x="84" y="9"/>
                      <a:pt x="84" y="9"/>
                      <a:pt x="85" y="9"/>
                    </a:cubicBezTo>
                    <a:cubicBezTo>
                      <a:pt x="85" y="10"/>
                      <a:pt x="85" y="10"/>
                      <a:pt x="85" y="10"/>
                    </a:cubicBezTo>
                    <a:cubicBezTo>
                      <a:pt x="84" y="10"/>
                      <a:pt x="84" y="11"/>
                      <a:pt x="84" y="11"/>
                    </a:cubicBezTo>
                    <a:cubicBezTo>
                      <a:pt x="83" y="11"/>
                      <a:pt x="84" y="11"/>
                      <a:pt x="84" y="11"/>
                    </a:cubicBezTo>
                    <a:cubicBezTo>
                      <a:pt x="84" y="10"/>
                      <a:pt x="83" y="10"/>
                      <a:pt x="83" y="10"/>
                    </a:cubicBezTo>
                    <a:cubicBezTo>
                      <a:pt x="83" y="9"/>
                      <a:pt x="83" y="8"/>
                      <a:pt x="82" y="7"/>
                    </a:cubicBezTo>
                    <a:cubicBezTo>
                      <a:pt x="82" y="7"/>
                      <a:pt x="82" y="7"/>
                      <a:pt x="82" y="7"/>
                    </a:cubicBezTo>
                    <a:cubicBezTo>
                      <a:pt x="82" y="7"/>
                      <a:pt x="82" y="7"/>
                      <a:pt x="82" y="7"/>
                    </a:cubicBezTo>
                    <a:cubicBezTo>
                      <a:pt x="83" y="7"/>
                      <a:pt x="83" y="7"/>
                      <a:pt x="84" y="7"/>
                    </a:cubicBezTo>
                    <a:close/>
                    <a:moveTo>
                      <a:pt x="88" y="18"/>
                    </a:moveTo>
                    <a:cubicBezTo>
                      <a:pt x="88" y="17"/>
                      <a:pt x="88" y="17"/>
                      <a:pt x="88" y="17"/>
                    </a:cubicBezTo>
                    <a:cubicBezTo>
                      <a:pt x="88" y="17"/>
                      <a:pt x="88" y="17"/>
                      <a:pt x="88" y="17"/>
                    </a:cubicBezTo>
                    <a:cubicBezTo>
                      <a:pt x="88" y="17"/>
                      <a:pt x="88" y="18"/>
                      <a:pt x="88" y="18"/>
                    </a:cubicBezTo>
                    <a:close/>
                    <a:moveTo>
                      <a:pt x="84" y="12"/>
                    </a:moveTo>
                    <a:cubicBezTo>
                      <a:pt x="84" y="12"/>
                      <a:pt x="84" y="13"/>
                      <a:pt x="83" y="13"/>
                    </a:cubicBezTo>
                    <a:cubicBezTo>
                      <a:pt x="83" y="12"/>
                      <a:pt x="84" y="12"/>
                      <a:pt x="84" y="12"/>
                    </a:cubicBezTo>
                    <a:cubicBezTo>
                      <a:pt x="84" y="12"/>
                      <a:pt x="84" y="12"/>
                      <a:pt x="84" y="12"/>
                    </a:cubicBezTo>
                    <a:close/>
                    <a:moveTo>
                      <a:pt x="79" y="14"/>
                    </a:moveTo>
                    <a:cubicBezTo>
                      <a:pt x="79" y="14"/>
                      <a:pt x="79" y="14"/>
                      <a:pt x="79" y="14"/>
                    </a:cubicBezTo>
                    <a:cubicBezTo>
                      <a:pt x="79" y="14"/>
                      <a:pt x="79" y="14"/>
                      <a:pt x="79" y="15"/>
                    </a:cubicBezTo>
                    <a:cubicBezTo>
                      <a:pt x="79" y="15"/>
                      <a:pt x="79" y="14"/>
                      <a:pt x="79" y="14"/>
                    </a:cubicBezTo>
                    <a:close/>
                    <a:moveTo>
                      <a:pt x="84" y="18"/>
                    </a:moveTo>
                    <a:cubicBezTo>
                      <a:pt x="84" y="16"/>
                      <a:pt x="82" y="18"/>
                      <a:pt x="80" y="17"/>
                    </a:cubicBezTo>
                    <a:cubicBezTo>
                      <a:pt x="80" y="17"/>
                      <a:pt x="80" y="17"/>
                      <a:pt x="80" y="17"/>
                    </a:cubicBezTo>
                    <a:cubicBezTo>
                      <a:pt x="80" y="16"/>
                      <a:pt x="81" y="16"/>
                      <a:pt x="81" y="16"/>
                    </a:cubicBezTo>
                    <a:cubicBezTo>
                      <a:pt x="81" y="16"/>
                      <a:pt x="81" y="16"/>
                      <a:pt x="81" y="16"/>
                    </a:cubicBezTo>
                    <a:cubicBezTo>
                      <a:pt x="81" y="16"/>
                      <a:pt x="82" y="16"/>
                      <a:pt x="83" y="16"/>
                    </a:cubicBezTo>
                    <a:cubicBezTo>
                      <a:pt x="83" y="16"/>
                      <a:pt x="83" y="15"/>
                      <a:pt x="83" y="14"/>
                    </a:cubicBezTo>
                    <a:cubicBezTo>
                      <a:pt x="83" y="14"/>
                      <a:pt x="84" y="14"/>
                      <a:pt x="84" y="13"/>
                    </a:cubicBezTo>
                    <a:cubicBezTo>
                      <a:pt x="86" y="14"/>
                      <a:pt x="85" y="14"/>
                      <a:pt x="85" y="15"/>
                    </a:cubicBezTo>
                    <a:cubicBezTo>
                      <a:pt x="85" y="15"/>
                      <a:pt x="86" y="16"/>
                      <a:pt x="86" y="16"/>
                    </a:cubicBezTo>
                    <a:cubicBezTo>
                      <a:pt x="86" y="16"/>
                      <a:pt x="86" y="16"/>
                      <a:pt x="86" y="16"/>
                    </a:cubicBezTo>
                    <a:cubicBezTo>
                      <a:pt x="85" y="17"/>
                      <a:pt x="85" y="18"/>
                      <a:pt x="84" y="18"/>
                    </a:cubicBezTo>
                    <a:close/>
                    <a:moveTo>
                      <a:pt x="91" y="16"/>
                    </a:moveTo>
                    <a:cubicBezTo>
                      <a:pt x="92" y="17"/>
                      <a:pt x="91" y="18"/>
                      <a:pt x="90" y="18"/>
                    </a:cubicBezTo>
                    <a:cubicBezTo>
                      <a:pt x="90" y="18"/>
                      <a:pt x="90" y="18"/>
                      <a:pt x="90" y="17"/>
                    </a:cubicBezTo>
                    <a:cubicBezTo>
                      <a:pt x="89" y="17"/>
                      <a:pt x="89" y="17"/>
                      <a:pt x="89" y="17"/>
                    </a:cubicBezTo>
                    <a:cubicBezTo>
                      <a:pt x="89" y="17"/>
                      <a:pt x="89" y="17"/>
                      <a:pt x="89" y="16"/>
                    </a:cubicBezTo>
                    <a:cubicBezTo>
                      <a:pt x="88" y="16"/>
                      <a:pt x="87" y="17"/>
                      <a:pt x="86" y="17"/>
                    </a:cubicBezTo>
                    <a:cubicBezTo>
                      <a:pt x="86" y="17"/>
                      <a:pt x="86" y="17"/>
                      <a:pt x="86" y="16"/>
                    </a:cubicBezTo>
                    <a:cubicBezTo>
                      <a:pt x="87" y="17"/>
                      <a:pt x="87" y="16"/>
                      <a:pt x="87" y="16"/>
                    </a:cubicBezTo>
                    <a:cubicBezTo>
                      <a:pt x="89" y="15"/>
                      <a:pt x="89" y="15"/>
                      <a:pt x="89" y="15"/>
                    </a:cubicBezTo>
                    <a:cubicBezTo>
                      <a:pt x="89" y="15"/>
                      <a:pt x="89" y="15"/>
                      <a:pt x="89" y="14"/>
                    </a:cubicBezTo>
                    <a:cubicBezTo>
                      <a:pt x="90" y="14"/>
                      <a:pt x="90" y="14"/>
                      <a:pt x="90" y="14"/>
                    </a:cubicBezTo>
                    <a:cubicBezTo>
                      <a:pt x="90" y="13"/>
                      <a:pt x="91" y="13"/>
                      <a:pt x="90" y="13"/>
                    </a:cubicBezTo>
                    <a:cubicBezTo>
                      <a:pt x="91" y="12"/>
                      <a:pt x="92" y="12"/>
                      <a:pt x="93" y="12"/>
                    </a:cubicBezTo>
                    <a:cubicBezTo>
                      <a:pt x="92" y="12"/>
                      <a:pt x="93" y="14"/>
                      <a:pt x="94" y="13"/>
                    </a:cubicBezTo>
                    <a:cubicBezTo>
                      <a:pt x="95" y="12"/>
                      <a:pt x="93" y="12"/>
                      <a:pt x="93" y="12"/>
                    </a:cubicBezTo>
                    <a:cubicBezTo>
                      <a:pt x="94" y="12"/>
                      <a:pt x="94" y="12"/>
                      <a:pt x="95" y="12"/>
                    </a:cubicBezTo>
                    <a:cubicBezTo>
                      <a:pt x="94" y="13"/>
                      <a:pt x="96" y="13"/>
                      <a:pt x="97" y="13"/>
                    </a:cubicBezTo>
                    <a:cubicBezTo>
                      <a:pt x="97" y="14"/>
                      <a:pt x="97" y="14"/>
                      <a:pt x="97" y="14"/>
                    </a:cubicBezTo>
                    <a:cubicBezTo>
                      <a:pt x="97" y="14"/>
                      <a:pt x="97" y="14"/>
                      <a:pt x="97" y="14"/>
                    </a:cubicBezTo>
                    <a:cubicBezTo>
                      <a:pt x="96" y="15"/>
                      <a:pt x="96" y="16"/>
                      <a:pt x="95" y="15"/>
                    </a:cubicBezTo>
                    <a:cubicBezTo>
                      <a:pt x="95" y="15"/>
                      <a:pt x="95" y="14"/>
                      <a:pt x="95" y="14"/>
                    </a:cubicBezTo>
                    <a:cubicBezTo>
                      <a:pt x="95" y="14"/>
                      <a:pt x="95" y="14"/>
                      <a:pt x="95" y="13"/>
                    </a:cubicBezTo>
                    <a:cubicBezTo>
                      <a:pt x="94" y="13"/>
                      <a:pt x="92" y="14"/>
                      <a:pt x="92" y="13"/>
                    </a:cubicBezTo>
                    <a:cubicBezTo>
                      <a:pt x="91" y="12"/>
                      <a:pt x="91" y="14"/>
                      <a:pt x="92" y="13"/>
                    </a:cubicBezTo>
                    <a:cubicBezTo>
                      <a:pt x="92" y="15"/>
                      <a:pt x="91" y="15"/>
                      <a:pt x="92" y="16"/>
                    </a:cubicBezTo>
                    <a:cubicBezTo>
                      <a:pt x="93" y="15"/>
                      <a:pt x="94" y="15"/>
                      <a:pt x="94" y="15"/>
                    </a:cubicBezTo>
                    <a:cubicBezTo>
                      <a:pt x="94" y="17"/>
                      <a:pt x="93" y="17"/>
                      <a:pt x="91" y="16"/>
                    </a:cubicBezTo>
                    <a:close/>
                    <a:moveTo>
                      <a:pt x="95" y="19"/>
                    </a:moveTo>
                    <a:cubicBezTo>
                      <a:pt x="95" y="19"/>
                      <a:pt x="94" y="18"/>
                      <a:pt x="94" y="17"/>
                    </a:cubicBezTo>
                    <a:cubicBezTo>
                      <a:pt x="96" y="17"/>
                      <a:pt x="95" y="18"/>
                      <a:pt x="95" y="19"/>
                    </a:cubicBezTo>
                    <a:cubicBezTo>
                      <a:pt x="95" y="19"/>
                      <a:pt x="95" y="19"/>
                      <a:pt x="95" y="19"/>
                    </a:cubicBezTo>
                    <a:close/>
                    <a:moveTo>
                      <a:pt x="93" y="19"/>
                    </a:moveTo>
                    <a:cubicBezTo>
                      <a:pt x="93" y="19"/>
                      <a:pt x="93" y="19"/>
                      <a:pt x="93" y="19"/>
                    </a:cubicBezTo>
                    <a:cubicBezTo>
                      <a:pt x="93" y="19"/>
                      <a:pt x="93" y="19"/>
                      <a:pt x="93" y="19"/>
                    </a:cubicBezTo>
                    <a:cubicBezTo>
                      <a:pt x="93" y="19"/>
                      <a:pt x="93" y="19"/>
                      <a:pt x="93" y="19"/>
                    </a:cubicBezTo>
                    <a:close/>
                    <a:moveTo>
                      <a:pt x="104" y="21"/>
                    </a:moveTo>
                    <a:cubicBezTo>
                      <a:pt x="104" y="21"/>
                      <a:pt x="104" y="20"/>
                      <a:pt x="104" y="19"/>
                    </a:cubicBezTo>
                    <a:cubicBezTo>
                      <a:pt x="104" y="19"/>
                      <a:pt x="104" y="19"/>
                      <a:pt x="104" y="19"/>
                    </a:cubicBezTo>
                    <a:cubicBezTo>
                      <a:pt x="104" y="19"/>
                      <a:pt x="105" y="19"/>
                      <a:pt x="105" y="19"/>
                    </a:cubicBezTo>
                    <a:cubicBezTo>
                      <a:pt x="105" y="20"/>
                      <a:pt x="105" y="21"/>
                      <a:pt x="104" y="21"/>
                    </a:cubicBezTo>
                    <a:close/>
                    <a:moveTo>
                      <a:pt x="107" y="18"/>
                    </a:moveTo>
                    <a:cubicBezTo>
                      <a:pt x="107" y="18"/>
                      <a:pt x="107" y="18"/>
                      <a:pt x="107" y="19"/>
                    </a:cubicBezTo>
                    <a:cubicBezTo>
                      <a:pt x="106" y="19"/>
                      <a:pt x="106" y="19"/>
                      <a:pt x="106" y="18"/>
                    </a:cubicBezTo>
                    <a:cubicBezTo>
                      <a:pt x="106" y="18"/>
                      <a:pt x="106" y="18"/>
                      <a:pt x="107" y="18"/>
                    </a:cubicBezTo>
                    <a:close/>
                    <a:moveTo>
                      <a:pt x="99" y="20"/>
                    </a:moveTo>
                    <a:cubicBezTo>
                      <a:pt x="99" y="20"/>
                      <a:pt x="99" y="20"/>
                      <a:pt x="99" y="20"/>
                    </a:cubicBezTo>
                    <a:cubicBezTo>
                      <a:pt x="99" y="20"/>
                      <a:pt x="99" y="21"/>
                      <a:pt x="99" y="21"/>
                    </a:cubicBezTo>
                    <a:cubicBezTo>
                      <a:pt x="98" y="21"/>
                      <a:pt x="98" y="21"/>
                      <a:pt x="98" y="21"/>
                    </a:cubicBezTo>
                    <a:cubicBezTo>
                      <a:pt x="98" y="21"/>
                      <a:pt x="98" y="21"/>
                      <a:pt x="98" y="21"/>
                    </a:cubicBezTo>
                    <a:cubicBezTo>
                      <a:pt x="99" y="21"/>
                      <a:pt x="98" y="20"/>
                      <a:pt x="99" y="20"/>
                    </a:cubicBezTo>
                    <a:close/>
                    <a:moveTo>
                      <a:pt x="99" y="12"/>
                    </a:moveTo>
                    <a:cubicBezTo>
                      <a:pt x="99" y="12"/>
                      <a:pt x="99" y="11"/>
                      <a:pt x="99" y="11"/>
                    </a:cubicBezTo>
                    <a:cubicBezTo>
                      <a:pt x="100" y="12"/>
                      <a:pt x="99" y="12"/>
                      <a:pt x="99" y="12"/>
                    </a:cubicBezTo>
                    <a:close/>
                    <a:moveTo>
                      <a:pt x="103" y="11"/>
                    </a:moveTo>
                    <a:cubicBezTo>
                      <a:pt x="103" y="11"/>
                      <a:pt x="103" y="11"/>
                      <a:pt x="103" y="11"/>
                    </a:cubicBezTo>
                    <a:cubicBezTo>
                      <a:pt x="103" y="11"/>
                      <a:pt x="103" y="10"/>
                      <a:pt x="103" y="10"/>
                    </a:cubicBezTo>
                    <a:cubicBezTo>
                      <a:pt x="102" y="9"/>
                      <a:pt x="99" y="11"/>
                      <a:pt x="100" y="9"/>
                    </a:cubicBezTo>
                    <a:cubicBezTo>
                      <a:pt x="98" y="8"/>
                      <a:pt x="97" y="8"/>
                      <a:pt x="96" y="9"/>
                    </a:cubicBezTo>
                    <a:cubicBezTo>
                      <a:pt x="96" y="9"/>
                      <a:pt x="96" y="8"/>
                      <a:pt x="96" y="7"/>
                    </a:cubicBezTo>
                    <a:cubicBezTo>
                      <a:pt x="96" y="7"/>
                      <a:pt x="96" y="7"/>
                      <a:pt x="97" y="7"/>
                    </a:cubicBezTo>
                    <a:cubicBezTo>
                      <a:pt x="97" y="8"/>
                      <a:pt x="97" y="8"/>
                      <a:pt x="99" y="8"/>
                    </a:cubicBezTo>
                    <a:cubicBezTo>
                      <a:pt x="99" y="7"/>
                      <a:pt x="99" y="7"/>
                      <a:pt x="99" y="7"/>
                    </a:cubicBezTo>
                    <a:cubicBezTo>
                      <a:pt x="99" y="7"/>
                      <a:pt x="99" y="7"/>
                      <a:pt x="100" y="7"/>
                    </a:cubicBezTo>
                    <a:cubicBezTo>
                      <a:pt x="99" y="8"/>
                      <a:pt x="100" y="9"/>
                      <a:pt x="101" y="10"/>
                    </a:cubicBezTo>
                    <a:cubicBezTo>
                      <a:pt x="102" y="10"/>
                      <a:pt x="103" y="9"/>
                      <a:pt x="103" y="8"/>
                    </a:cubicBezTo>
                    <a:cubicBezTo>
                      <a:pt x="104" y="8"/>
                      <a:pt x="102" y="10"/>
                      <a:pt x="103" y="11"/>
                    </a:cubicBezTo>
                    <a:close/>
                    <a:moveTo>
                      <a:pt x="104" y="12"/>
                    </a:moveTo>
                    <a:cubicBezTo>
                      <a:pt x="104" y="12"/>
                      <a:pt x="104" y="12"/>
                      <a:pt x="105" y="13"/>
                    </a:cubicBezTo>
                    <a:cubicBezTo>
                      <a:pt x="105" y="13"/>
                      <a:pt x="104" y="13"/>
                      <a:pt x="104" y="13"/>
                    </a:cubicBezTo>
                    <a:cubicBezTo>
                      <a:pt x="104" y="12"/>
                      <a:pt x="104" y="12"/>
                      <a:pt x="104" y="12"/>
                    </a:cubicBezTo>
                    <a:close/>
                    <a:moveTo>
                      <a:pt x="107" y="12"/>
                    </a:moveTo>
                    <a:cubicBezTo>
                      <a:pt x="107" y="12"/>
                      <a:pt x="107" y="12"/>
                      <a:pt x="107" y="12"/>
                    </a:cubicBezTo>
                    <a:cubicBezTo>
                      <a:pt x="107" y="12"/>
                      <a:pt x="107" y="12"/>
                      <a:pt x="107" y="12"/>
                    </a:cubicBezTo>
                    <a:cubicBezTo>
                      <a:pt x="107" y="12"/>
                      <a:pt x="107" y="12"/>
                      <a:pt x="107" y="12"/>
                    </a:cubicBezTo>
                    <a:close/>
                    <a:moveTo>
                      <a:pt x="115" y="12"/>
                    </a:moveTo>
                    <a:cubicBezTo>
                      <a:pt x="115" y="12"/>
                      <a:pt x="115" y="12"/>
                      <a:pt x="115" y="12"/>
                    </a:cubicBezTo>
                    <a:cubicBezTo>
                      <a:pt x="115" y="12"/>
                      <a:pt x="115" y="12"/>
                      <a:pt x="115" y="13"/>
                    </a:cubicBezTo>
                    <a:cubicBezTo>
                      <a:pt x="116" y="13"/>
                      <a:pt x="116" y="13"/>
                      <a:pt x="115" y="13"/>
                    </a:cubicBezTo>
                    <a:cubicBezTo>
                      <a:pt x="115" y="12"/>
                      <a:pt x="115" y="12"/>
                      <a:pt x="114" y="12"/>
                    </a:cubicBezTo>
                    <a:cubicBezTo>
                      <a:pt x="114" y="12"/>
                      <a:pt x="114" y="12"/>
                      <a:pt x="114" y="12"/>
                    </a:cubicBezTo>
                    <a:cubicBezTo>
                      <a:pt x="115" y="12"/>
                      <a:pt x="115" y="12"/>
                      <a:pt x="115" y="12"/>
                    </a:cubicBezTo>
                    <a:close/>
                    <a:moveTo>
                      <a:pt x="112" y="16"/>
                    </a:moveTo>
                    <a:cubicBezTo>
                      <a:pt x="112" y="15"/>
                      <a:pt x="112" y="15"/>
                      <a:pt x="112" y="15"/>
                    </a:cubicBezTo>
                    <a:cubicBezTo>
                      <a:pt x="112" y="16"/>
                      <a:pt x="112" y="16"/>
                      <a:pt x="112" y="16"/>
                    </a:cubicBezTo>
                    <a:close/>
                    <a:moveTo>
                      <a:pt x="111" y="8"/>
                    </a:moveTo>
                    <a:cubicBezTo>
                      <a:pt x="111" y="8"/>
                      <a:pt x="111" y="9"/>
                      <a:pt x="111" y="10"/>
                    </a:cubicBezTo>
                    <a:cubicBezTo>
                      <a:pt x="111" y="10"/>
                      <a:pt x="111" y="10"/>
                      <a:pt x="110" y="10"/>
                    </a:cubicBezTo>
                    <a:cubicBezTo>
                      <a:pt x="110" y="10"/>
                      <a:pt x="110" y="10"/>
                      <a:pt x="110" y="10"/>
                    </a:cubicBezTo>
                    <a:cubicBezTo>
                      <a:pt x="110" y="10"/>
                      <a:pt x="110" y="10"/>
                      <a:pt x="110" y="10"/>
                    </a:cubicBezTo>
                    <a:cubicBezTo>
                      <a:pt x="109" y="9"/>
                      <a:pt x="111" y="9"/>
                      <a:pt x="111" y="8"/>
                    </a:cubicBezTo>
                    <a:cubicBezTo>
                      <a:pt x="109" y="8"/>
                      <a:pt x="110" y="7"/>
                      <a:pt x="109" y="6"/>
                    </a:cubicBezTo>
                    <a:cubicBezTo>
                      <a:pt x="109" y="6"/>
                      <a:pt x="110" y="6"/>
                      <a:pt x="110" y="6"/>
                    </a:cubicBezTo>
                    <a:cubicBezTo>
                      <a:pt x="110" y="7"/>
                      <a:pt x="110" y="8"/>
                      <a:pt x="111" y="8"/>
                    </a:cubicBezTo>
                    <a:close/>
                    <a:moveTo>
                      <a:pt x="119" y="18"/>
                    </a:moveTo>
                    <a:cubicBezTo>
                      <a:pt x="119" y="18"/>
                      <a:pt x="119" y="19"/>
                      <a:pt x="119" y="19"/>
                    </a:cubicBezTo>
                    <a:cubicBezTo>
                      <a:pt x="117" y="20"/>
                      <a:pt x="115" y="17"/>
                      <a:pt x="115" y="20"/>
                    </a:cubicBezTo>
                    <a:cubicBezTo>
                      <a:pt x="114" y="20"/>
                      <a:pt x="114" y="18"/>
                      <a:pt x="113" y="18"/>
                    </a:cubicBezTo>
                    <a:cubicBezTo>
                      <a:pt x="113" y="18"/>
                      <a:pt x="113" y="18"/>
                      <a:pt x="113" y="18"/>
                    </a:cubicBezTo>
                    <a:cubicBezTo>
                      <a:pt x="113" y="18"/>
                      <a:pt x="114" y="17"/>
                      <a:pt x="114" y="17"/>
                    </a:cubicBezTo>
                    <a:cubicBezTo>
                      <a:pt x="114" y="18"/>
                      <a:pt x="115" y="18"/>
                      <a:pt x="115" y="17"/>
                    </a:cubicBezTo>
                    <a:cubicBezTo>
                      <a:pt x="114" y="17"/>
                      <a:pt x="114" y="16"/>
                      <a:pt x="113" y="17"/>
                    </a:cubicBezTo>
                    <a:cubicBezTo>
                      <a:pt x="113" y="16"/>
                      <a:pt x="113" y="16"/>
                      <a:pt x="112" y="15"/>
                    </a:cubicBezTo>
                    <a:cubicBezTo>
                      <a:pt x="113" y="15"/>
                      <a:pt x="113" y="16"/>
                      <a:pt x="113" y="15"/>
                    </a:cubicBezTo>
                    <a:cubicBezTo>
                      <a:pt x="114" y="15"/>
                      <a:pt x="113" y="15"/>
                      <a:pt x="113" y="14"/>
                    </a:cubicBezTo>
                    <a:cubicBezTo>
                      <a:pt x="114" y="14"/>
                      <a:pt x="115" y="15"/>
                      <a:pt x="115" y="13"/>
                    </a:cubicBezTo>
                    <a:cubicBezTo>
                      <a:pt x="116" y="14"/>
                      <a:pt x="116" y="15"/>
                      <a:pt x="116" y="15"/>
                    </a:cubicBezTo>
                    <a:cubicBezTo>
                      <a:pt x="117" y="17"/>
                      <a:pt x="116" y="17"/>
                      <a:pt x="116" y="18"/>
                    </a:cubicBezTo>
                    <a:cubicBezTo>
                      <a:pt x="117" y="18"/>
                      <a:pt x="119" y="18"/>
                      <a:pt x="119" y="18"/>
                    </a:cubicBezTo>
                    <a:close/>
                    <a:moveTo>
                      <a:pt x="134" y="19"/>
                    </a:moveTo>
                    <a:cubicBezTo>
                      <a:pt x="134" y="18"/>
                      <a:pt x="134" y="18"/>
                      <a:pt x="134" y="19"/>
                    </a:cubicBezTo>
                    <a:cubicBezTo>
                      <a:pt x="133" y="18"/>
                      <a:pt x="134" y="17"/>
                      <a:pt x="134" y="17"/>
                    </a:cubicBezTo>
                    <a:cubicBezTo>
                      <a:pt x="134" y="18"/>
                      <a:pt x="136" y="18"/>
                      <a:pt x="134" y="19"/>
                    </a:cubicBezTo>
                    <a:close/>
                    <a:moveTo>
                      <a:pt x="134" y="15"/>
                    </a:moveTo>
                    <a:cubicBezTo>
                      <a:pt x="134" y="15"/>
                      <a:pt x="134" y="15"/>
                      <a:pt x="134" y="15"/>
                    </a:cubicBezTo>
                    <a:cubicBezTo>
                      <a:pt x="134" y="15"/>
                      <a:pt x="134" y="15"/>
                      <a:pt x="134" y="16"/>
                    </a:cubicBezTo>
                    <a:cubicBezTo>
                      <a:pt x="134" y="15"/>
                      <a:pt x="134" y="15"/>
                      <a:pt x="134" y="15"/>
                    </a:cubicBezTo>
                    <a:close/>
                    <a:moveTo>
                      <a:pt x="140" y="12"/>
                    </a:moveTo>
                    <a:cubicBezTo>
                      <a:pt x="141" y="11"/>
                      <a:pt x="141" y="11"/>
                      <a:pt x="141" y="11"/>
                    </a:cubicBezTo>
                    <a:cubicBezTo>
                      <a:pt x="141" y="11"/>
                      <a:pt x="141" y="11"/>
                      <a:pt x="140" y="11"/>
                    </a:cubicBezTo>
                    <a:cubicBezTo>
                      <a:pt x="141" y="10"/>
                      <a:pt x="141" y="10"/>
                      <a:pt x="141" y="10"/>
                    </a:cubicBezTo>
                    <a:cubicBezTo>
                      <a:pt x="141" y="11"/>
                      <a:pt x="141" y="12"/>
                      <a:pt x="140" y="12"/>
                    </a:cubicBezTo>
                    <a:close/>
                    <a:moveTo>
                      <a:pt x="145" y="9"/>
                    </a:moveTo>
                    <a:cubicBezTo>
                      <a:pt x="145" y="10"/>
                      <a:pt x="145" y="10"/>
                      <a:pt x="145" y="11"/>
                    </a:cubicBezTo>
                    <a:cubicBezTo>
                      <a:pt x="145" y="11"/>
                      <a:pt x="145" y="11"/>
                      <a:pt x="145" y="12"/>
                    </a:cubicBezTo>
                    <a:cubicBezTo>
                      <a:pt x="144" y="12"/>
                      <a:pt x="144" y="12"/>
                      <a:pt x="144" y="12"/>
                    </a:cubicBezTo>
                    <a:cubicBezTo>
                      <a:pt x="145" y="11"/>
                      <a:pt x="143" y="11"/>
                      <a:pt x="143" y="10"/>
                    </a:cubicBezTo>
                    <a:cubicBezTo>
                      <a:pt x="144" y="10"/>
                      <a:pt x="144" y="9"/>
                      <a:pt x="145" y="9"/>
                    </a:cubicBezTo>
                    <a:close/>
                    <a:moveTo>
                      <a:pt x="143" y="12"/>
                    </a:moveTo>
                    <a:cubicBezTo>
                      <a:pt x="143" y="12"/>
                      <a:pt x="142" y="12"/>
                      <a:pt x="142" y="12"/>
                    </a:cubicBezTo>
                    <a:cubicBezTo>
                      <a:pt x="142" y="11"/>
                      <a:pt x="142" y="10"/>
                      <a:pt x="142" y="10"/>
                    </a:cubicBezTo>
                    <a:cubicBezTo>
                      <a:pt x="143" y="10"/>
                      <a:pt x="143" y="10"/>
                      <a:pt x="143" y="10"/>
                    </a:cubicBezTo>
                    <a:cubicBezTo>
                      <a:pt x="143" y="11"/>
                      <a:pt x="143" y="11"/>
                      <a:pt x="143" y="12"/>
                    </a:cubicBezTo>
                    <a:close/>
                    <a:moveTo>
                      <a:pt x="136" y="5"/>
                    </a:moveTo>
                    <a:cubicBezTo>
                      <a:pt x="136" y="6"/>
                      <a:pt x="136" y="6"/>
                      <a:pt x="137" y="6"/>
                    </a:cubicBezTo>
                    <a:cubicBezTo>
                      <a:pt x="137" y="8"/>
                      <a:pt x="137" y="8"/>
                      <a:pt x="135" y="8"/>
                    </a:cubicBezTo>
                    <a:cubicBezTo>
                      <a:pt x="135" y="7"/>
                      <a:pt x="135" y="6"/>
                      <a:pt x="136" y="5"/>
                    </a:cubicBezTo>
                    <a:close/>
                    <a:moveTo>
                      <a:pt x="136" y="10"/>
                    </a:moveTo>
                    <a:cubicBezTo>
                      <a:pt x="136" y="10"/>
                      <a:pt x="137" y="10"/>
                      <a:pt x="138" y="10"/>
                    </a:cubicBezTo>
                    <a:cubicBezTo>
                      <a:pt x="137" y="10"/>
                      <a:pt x="137" y="11"/>
                      <a:pt x="136" y="12"/>
                    </a:cubicBezTo>
                    <a:cubicBezTo>
                      <a:pt x="136" y="12"/>
                      <a:pt x="136" y="11"/>
                      <a:pt x="135" y="12"/>
                    </a:cubicBezTo>
                    <a:cubicBezTo>
                      <a:pt x="135" y="11"/>
                      <a:pt x="136" y="11"/>
                      <a:pt x="136" y="10"/>
                    </a:cubicBezTo>
                    <a:close/>
                    <a:moveTo>
                      <a:pt x="122" y="8"/>
                    </a:moveTo>
                    <a:cubicBezTo>
                      <a:pt x="123" y="8"/>
                      <a:pt x="123" y="8"/>
                      <a:pt x="124" y="7"/>
                    </a:cubicBezTo>
                    <a:cubicBezTo>
                      <a:pt x="125" y="8"/>
                      <a:pt x="126" y="8"/>
                      <a:pt x="128" y="8"/>
                    </a:cubicBezTo>
                    <a:cubicBezTo>
                      <a:pt x="128" y="7"/>
                      <a:pt x="128" y="7"/>
                      <a:pt x="129" y="7"/>
                    </a:cubicBezTo>
                    <a:cubicBezTo>
                      <a:pt x="128" y="7"/>
                      <a:pt x="128" y="7"/>
                      <a:pt x="128" y="8"/>
                    </a:cubicBezTo>
                    <a:cubicBezTo>
                      <a:pt x="130" y="7"/>
                      <a:pt x="131" y="8"/>
                      <a:pt x="132" y="9"/>
                    </a:cubicBezTo>
                    <a:cubicBezTo>
                      <a:pt x="131" y="9"/>
                      <a:pt x="131" y="9"/>
                      <a:pt x="131" y="9"/>
                    </a:cubicBezTo>
                    <a:cubicBezTo>
                      <a:pt x="130" y="10"/>
                      <a:pt x="130" y="10"/>
                      <a:pt x="130" y="11"/>
                    </a:cubicBezTo>
                    <a:cubicBezTo>
                      <a:pt x="128" y="11"/>
                      <a:pt x="128" y="11"/>
                      <a:pt x="128" y="11"/>
                    </a:cubicBezTo>
                    <a:cubicBezTo>
                      <a:pt x="128" y="11"/>
                      <a:pt x="128" y="11"/>
                      <a:pt x="128" y="11"/>
                    </a:cubicBezTo>
                    <a:cubicBezTo>
                      <a:pt x="127" y="11"/>
                      <a:pt x="127" y="11"/>
                      <a:pt x="126" y="11"/>
                    </a:cubicBezTo>
                    <a:cubicBezTo>
                      <a:pt x="126" y="11"/>
                      <a:pt x="126" y="11"/>
                      <a:pt x="126" y="11"/>
                    </a:cubicBezTo>
                    <a:cubicBezTo>
                      <a:pt x="126" y="11"/>
                      <a:pt x="126" y="10"/>
                      <a:pt x="125" y="10"/>
                    </a:cubicBezTo>
                    <a:cubicBezTo>
                      <a:pt x="125" y="10"/>
                      <a:pt x="125" y="10"/>
                      <a:pt x="125" y="10"/>
                    </a:cubicBezTo>
                    <a:cubicBezTo>
                      <a:pt x="125" y="9"/>
                      <a:pt x="124" y="10"/>
                      <a:pt x="123" y="10"/>
                    </a:cubicBezTo>
                    <a:cubicBezTo>
                      <a:pt x="123" y="10"/>
                      <a:pt x="123" y="8"/>
                      <a:pt x="122" y="9"/>
                    </a:cubicBezTo>
                    <a:cubicBezTo>
                      <a:pt x="122" y="9"/>
                      <a:pt x="122" y="10"/>
                      <a:pt x="121" y="10"/>
                    </a:cubicBezTo>
                    <a:cubicBezTo>
                      <a:pt x="121" y="10"/>
                      <a:pt x="121" y="9"/>
                      <a:pt x="121" y="9"/>
                    </a:cubicBezTo>
                    <a:cubicBezTo>
                      <a:pt x="122" y="9"/>
                      <a:pt x="122" y="8"/>
                      <a:pt x="122" y="8"/>
                    </a:cubicBezTo>
                    <a:close/>
                    <a:moveTo>
                      <a:pt x="120" y="5"/>
                    </a:moveTo>
                    <a:cubicBezTo>
                      <a:pt x="120" y="6"/>
                      <a:pt x="120" y="7"/>
                      <a:pt x="119" y="7"/>
                    </a:cubicBezTo>
                    <a:cubicBezTo>
                      <a:pt x="119" y="7"/>
                      <a:pt x="119" y="7"/>
                      <a:pt x="119" y="6"/>
                    </a:cubicBezTo>
                    <a:cubicBezTo>
                      <a:pt x="119" y="6"/>
                      <a:pt x="119" y="6"/>
                      <a:pt x="119" y="6"/>
                    </a:cubicBezTo>
                    <a:cubicBezTo>
                      <a:pt x="119" y="6"/>
                      <a:pt x="120" y="5"/>
                      <a:pt x="120" y="5"/>
                    </a:cubicBezTo>
                    <a:close/>
                    <a:moveTo>
                      <a:pt x="119" y="7"/>
                    </a:moveTo>
                    <a:cubicBezTo>
                      <a:pt x="119" y="8"/>
                      <a:pt x="119" y="8"/>
                      <a:pt x="119" y="8"/>
                    </a:cubicBezTo>
                    <a:cubicBezTo>
                      <a:pt x="118" y="8"/>
                      <a:pt x="118" y="8"/>
                      <a:pt x="118" y="8"/>
                    </a:cubicBezTo>
                    <a:cubicBezTo>
                      <a:pt x="118" y="8"/>
                      <a:pt x="118" y="8"/>
                      <a:pt x="118" y="8"/>
                    </a:cubicBezTo>
                    <a:cubicBezTo>
                      <a:pt x="118" y="8"/>
                      <a:pt x="118" y="8"/>
                      <a:pt x="119" y="7"/>
                    </a:cubicBezTo>
                    <a:close/>
                    <a:moveTo>
                      <a:pt x="117" y="9"/>
                    </a:moveTo>
                    <a:cubicBezTo>
                      <a:pt x="117" y="9"/>
                      <a:pt x="117" y="9"/>
                      <a:pt x="117" y="9"/>
                    </a:cubicBezTo>
                    <a:cubicBezTo>
                      <a:pt x="116" y="9"/>
                      <a:pt x="116" y="10"/>
                      <a:pt x="116" y="11"/>
                    </a:cubicBezTo>
                    <a:cubicBezTo>
                      <a:pt x="116" y="11"/>
                      <a:pt x="115" y="11"/>
                      <a:pt x="115" y="10"/>
                    </a:cubicBezTo>
                    <a:cubicBezTo>
                      <a:pt x="115" y="10"/>
                      <a:pt x="115" y="9"/>
                      <a:pt x="114" y="9"/>
                    </a:cubicBezTo>
                    <a:cubicBezTo>
                      <a:pt x="115" y="9"/>
                      <a:pt x="117" y="8"/>
                      <a:pt x="117" y="9"/>
                    </a:cubicBezTo>
                    <a:close/>
                    <a:moveTo>
                      <a:pt x="115" y="8"/>
                    </a:moveTo>
                    <a:cubicBezTo>
                      <a:pt x="115" y="8"/>
                      <a:pt x="114" y="8"/>
                      <a:pt x="114" y="8"/>
                    </a:cubicBezTo>
                    <a:cubicBezTo>
                      <a:pt x="114" y="8"/>
                      <a:pt x="115" y="7"/>
                      <a:pt x="115" y="7"/>
                    </a:cubicBezTo>
                    <a:cubicBezTo>
                      <a:pt x="115" y="7"/>
                      <a:pt x="115" y="8"/>
                      <a:pt x="115" y="8"/>
                    </a:cubicBezTo>
                    <a:close/>
                    <a:moveTo>
                      <a:pt x="107" y="8"/>
                    </a:moveTo>
                    <a:cubicBezTo>
                      <a:pt x="107" y="7"/>
                      <a:pt x="107" y="6"/>
                      <a:pt x="108" y="6"/>
                    </a:cubicBezTo>
                    <a:cubicBezTo>
                      <a:pt x="109" y="6"/>
                      <a:pt x="109" y="6"/>
                      <a:pt x="109" y="6"/>
                    </a:cubicBezTo>
                    <a:cubicBezTo>
                      <a:pt x="109" y="7"/>
                      <a:pt x="108" y="8"/>
                      <a:pt x="107" y="8"/>
                    </a:cubicBezTo>
                    <a:cubicBezTo>
                      <a:pt x="108" y="9"/>
                      <a:pt x="107" y="10"/>
                      <a:pt x="107" y="11"/>
                    </a:cubicBezTo>
                    <a:cubicBezTo>
                      <a:pt x="106" y="12"/>
                      <a:pt x="105" y="12"/>
                      <a:pt x="105" y="12"/>
                    </a:cubicBezTo>
                    <a:cubicBezTo>
                      <a:pt x="105" y="11"/>
                      <a:pt x="105" y="11"/>
                      <a:pt x="105" y="11"/>
                    </a:cubicBezTo>
                    <a:cubicBezTo>
                      <a:pt x="106" y="12"/>
                      <a:pt x="108" y="10"/>
                      <a:pt x="106" y="10"/>
                    </a:cubicBezTo>
                    <a:cubicBezTo>
                      <a:pt x="106" y="10"/>
                      <a:pt x="106" y="10"/>
                      <a:pt x="105" y="10"/>
                    </a:cubicBezTo>
                    <a:cubicBezTo>
                      <a:pt x="105" y="10"/>
                      <a:pt x="105" y="10"/>
                      <a:pt x="105" y="10"/>
                    </a:cubicBezTo>
                    <a:cubicBezTo>
                      <a:pt x="106" y="9"/>
                      <a:pt x="106" y="10"/>
                      <a:pt x="106" y="8"/>
                    </a:cubicBezTo>
                    <a:cubicBezTo>
                      <a:pt x="106" y="8"/>
                      <a:pt x="106" y="8"/>
                      <a:pt x="106" y="8"/>
                    </a:cubicBezTo>
                    <a:cubicBezTo>
                      <a:pt x="106" y="8"/>
                      <a:pt x="106" y="8"/>
                      <a:pt x="107" y="8"/>
                    </a:cubicBezTo>
                    <a:close/>
                    <a:moveTo>
                      <a:pt x="101" y="4"/>
                    </a:moveTo>
                    <a:cubicBezTo>
                      <a:pt x="101" y="4"/>
                      <a:pt x="100" y="4"/>
                      <a:pt x="101" y="4"/>
                    </a:cubicBezTo>
                    <a:cubicBezTo>
                      <a:pt x="102" y="5"/>
                      <a:pt x="103" y="6"/>
                      <a:pt x="104" y="6"/>
                    </a:cubicBezTo>
                    <a:cubicBezTo>
                      <a:pt x="104" y="6"/>
                      <a:pt x="104" y="7"/>
                      <a:pt x="104" y="7"/>
                    </a:cubicBezTo>
                    <a:cubicBezTo>
                      <a:pt x="103" y="6"/>
                      <a:pt x="104" y="6"/>
                      <a:pt x="102" y="5"/>
                    </a:cubicBezTo>
                    <a:cubicBezTo>
                      <a:pt x="102" y="5"/>
                      <a:pt x="102" y="5"/>
                      <a:pt x="102" y="5"/>
                    </a:cubicBezTo>
                    <a:cubicBezTo>
                      <a:pt x="101" y="5"/>
                      <a:pt x="100" y="5"/>
                      <a:pt x="100" y="5"/>
                    </a:cubicBezTo>
                    <a:cubicBezTo>
                      <a:pt x="100" y="5"/>
                      <a:pt x="100" y="5"/>
                      <a:pt x="100" y="5"/>
                    </a:cubicBezTo>
                    <a:cubicBezTo>
                      <a:pt x="100" y="5"/>
                      <a:pt x="101" y="5"/>
                      <a:pt x="101" y="4"/>
                    </a:cubicBezTo>
                    <a:close/>
                    <a:moveTo>
                      <a:pt x="93" y="9"/>
                    </a:moveTo>
                    <a:cubicBezTo>
                      <a:pt x="94" y="9"/>
                      <a:pt x="94" y="9"/>
                      <a:pt x="94" y="9"/>
                    </a:cubicBezTo>
                    <a:cubicBezTo>
                      <a:pt x="94" y="9"/>
                      <a:pt x="94" y="9"/>
                      <a:pt x="94" y="9"/>
                    </a:cubicBezTo>
                    <a:cubicBezTo>
                      <a:pt x="94" y="9"/>
                      <a:pt x="95" y="10"/>
                      <a:pt x="95" y="11"/>
                    </a:cubicBezTo>
                    <a:cubicBezTo>
                      <a:pt x="94" y="10"/>
                      <a:pt x="92" y="11"/>
                      <a:pt x="92" y="10"/>
                    </a:cubicBezTo>
                    <a:cubicBezTo>
                      <a:pt x="92" y="10"/>
                      <a:pt x="92" y="10"/>
                      <a:pt x="92" y="9"/>
                    </a:cubicBezTo>
                    <a:cubicBezTo>
                      <a:pt x="92" y="9"/>
                      <a:pt x="92" y="10"/>
                      <a:pt x="92" y="10"/>
                    </a:cubicBezTo>
                    <a:cubicBezTo>
                      <a:pt x="93" y="10"/>
                      <a:pt x="93" y="9"/>
                      <a:pt x="93" y="9"/>
                    </a:cubicBezTo>
                    <a:close/>
                    <a:moveTo>
                      <a:pt x="90" y="4"/>
                    </a:moveTo>
                    <a:cubicBezTo>
                      <a:pt x="90" y="5"/>
                      <a:pt x="90" y="5"/>
                      <a:pt x="90" y="5"/>
                    </a:cubicBezTo>
                    <a:cubicBezTo>
                      <a:pt x="89" y="5"/>
                      <a:pt x="89" y="5"/>
                      <a:pt x="88" y="5"/>
                    </a:cubicBezTo>
                    <a:cubicBezTo>
                      <a:pt x="88" y="5"/>
                      <a:pt x="88" y="5"/>
                      <a:pt x="88" y="5"/>
                    </a:cubicBezTo>
                    <a:cubicBezTo>
                      <a:pt x="88" y="4"/>
                      <a:pt x="89" y="4"/>
                      <a:pt x="90" y="4"/>
                    </a:cubicBezTo>
                    <a:close/>
                    <a:moveTo>
                      <a:pt x="84" y="6"/>
                    </a:moveTo>
                    <a:cubicBezTo>
                      <a:pt x="84" y="6"/>
                      <a:pt x="84" y="6"/>
                      <a:pt x="84" y="6"/>
                    </a:cubicBezTo>
                    <a:cubicBezTo>
                      <a:pt x="84" y="6"/>
                      <a:pt x="84" y="6"/>
                      <a:pt x="84" y="6"/>
                    </a:cubicBezTo>
                    <a:cubicBezTo>
                      <a:pt x="84" y="6"/>
                      <a:pt x="84" y="6"/>
                      <a:pt x="84" y="6"/>
                    </a:cubicBezTo>
                    <a:close/>
                    <a:moveTo>
                      <a:pt x="81" y="8"/>
                    </a:moveTo>
                    <a:cubicBezTo>
                      <a:pt x="81" y="8"/>
                      <a:pt x="81" y="8"/>
                      <a:pt x="81" y="9"/>
                    </a:cubicBezTo>
                    <a:cubicBezTo>
                      <a:pt x="81" y="8"/>
                      <a:pt x="81" y="8"/>
                      <a:pt x="81" y="8"/>
                    </a:cubicBezTo>
                    <a:cubicBezTo>
                      <a:pt x="81" y="8"/>
                      <a:pt x="81" y="8"/>
                      <a:pt x="81" y="8"/>
                    </a:cubicBezTo>
                    <a:close/>
                    <a:moveTo>
                      <a:pt x="80" y="5"/>
                    </a:moveTo>
                    <a:cubicBezTo>
                      <a:pt x="80" y="5"/>
                      <a:pt x="81" y="5"/>
                      <a:pt x="81" y="6"/>
                    </a:cubicBezTo>
                    <a:cubicBezTo>
                      <a:pt x="81" y="6"/>
                      <a:pt x="81" y="7"/>
                      <a:pt x="81" y="7"/>
                    </a:cubicBezTo>
                    <a:cubicBezTo>
                      <a:pt x="80" y="6"/>
                      <a:pt x="80" y="6"/>
                      <a:pt x="80" y="5"/>
                    </a:cubicBezTo>
                    <a:cubicBezTo>
                      <a:pt x="80" y="5"/>
                      <a:pt x="80" y="5"/>
                      <a:pt x="80" y="5"/>
                    </a:cubicBezTo>
                    <a:close/>
                    <a:moveTo>
                      <a:pt x="80" y="9"/>
                    </a:moveTo>
                    <a:cubicBezTo>
                      <a:pt x="79" y="9"/>
                      <a:pt x="79" y="8"/>
                      <a:pt x="79" y="7"/>
                    </a:cubicBezTo>
                    <a:cubicBezTo>
                      <a:pt x="80" y="7"/>
                      <a:pt x="80" y="8"/>
                      <a:pt x="80" y="9"/>
                    </a:cubicBezTo>
                    <a:close/>
                    <a:moveTo>
                      <a:pt x="73" y="10"/>
                    </a:moveTo>
                    <a:cubicBezTo>
                      <a:pt x="73" y="10"/>
                      <a:pt x="74" y="11"/>
                      <a:pt x="73" y="11"/>
                    </a:cubicBezTo>
                    <a:cubicBezTo>
                      <a:pt x="72" y="11"/>
                      <a:pt x="72" y="10"/>
                      <a:pt x="72" y="10"/>
                    </a:cubicBezTo>
                    <a:cubicBezTo>
                      <a:pt x="72" y="10"/>
                      <a:pt x="73" y="10"/>
                      <a:pt x="73" y="10"/>
                    </a:cubicBezTo>
                    <a:close/>
                    <a:moveTo>
                      <a:pt x="71" y="6"/>
                    </a:moveTo>
                    <a:cubicBezTo>
                      <a:pt x="71" y="6"/>
                      <a:pt x="71" y="6"/>
                      <a:pt x="71" y="6"/>
                    </a:cubicBezTo>
                    <a:cubicBezTo>
                      <a:pt x="71" y="6"/>
                      <a:pt x="72" y="5"/>
                      <a:pt x="72" y="6"/>
                    </a:cubicBezTo>
                    <a:cubicBezTo>
                      <a:pt x="72" y="7"/>
                      <a:pt x="71" y="7"/>
                      <a:pt x="70" y="8"/>
                    </a:cubicBezTo>
                    <a:cubicBezTo>
                      <a:pt x="69" y="8"/>
                      <a:pt x="70" y="7"/>
                      <a:pt x="70" y="6"/>
                    </a:cubicBezTo>
                    <a:cubicBezTo>
                      <a:pt x="70" y="6"/>
                      <a:pt x="70" y="6"/>
                      <a:pt x="69" y="6"/>
                    </a:cubicBezTo>
                    <a:cubicBezTo>
                      <a:pt x="70" y="6"/>
                      <a:pt x="70" y="6"/>
                      <a:pt x="71" y="6"/>
                    </a:cubicBezTo>
                    <a:close/>
                    <a:moveTo>
                      <a:pt x="63" y="7"/>
                    </a:moveTo>
                    <a:cubicBezTo>
                      <a:pt x="64" y="8"/>
                      <a:pt x="64" y="9"/>
                      <a:pt x="64" y="10"/>
                    </a:cubicBezTo>
                    <a:cubicBezTo>
                      <a:pt x="63" y="10"/>
                      <a:pt x="63" y="10"/>
                      <a:pt x="63" y="10"/>
                    </a:cubicBezTo>
                    <a:cubicBezTo>
                      <a:pt x="62" y="9"/>
                      <a:pt x="62" y="9"/>
                      <a:pt x="62" y="8"/>
                    </a:cubicBezTo>
                    <a:cubicBezTo>
                      <a:pt x="62" y="8"/>
                      <a:pt x="62" y="8"/>
                      <a:pt x="62" y="8"/>
                    </a:cubicBezTo>
                    <a:cubicBezTo>
                      <a:pt x="63" y="8"/>
                      <a:pt x="63" y="8"/>
                      <a:pt x="63" y="7"/>
                    </a:cubicBezTo>
                    <a:close/>
                    <a:moveTo>
                      <a:pt x="23" y="13"/>
                    </a:moveTo>
                    <a:cubicBezTo>
                      <a:pt x="23" y="13"/>
                      <a:pt x="23" y="13"/>
                      <a:pt x="23" y="13"/>
                    </a:cubicBezTo>
                    <a:cubicBezTo>
                      <a:pt x="23" y="13"/>
                      <a:pt x="23" y="13"/>
                      <a:pt x="23" y="13"/>
                    </a:cubicBezTo>
                    <a:cubicBezTo>
                      <a:pt x="23" y="13"/>
                      <a:pt x="23" y="13"/>
                      <a:pt x="23" y="13"/>
                    </a:cubicBezTo>
                    <a:cubicBezTo>
                      <a:pt x="23" y="14"/>
                      <a:pt x="23" y="14"/>
                      <a:pt x="23" y="14"/>
                    </a:cubicBezTo>
                    <a:cubicBezTo>
                      <a:pt x="23" y="14"/>
                      <a:pt x="23" y="14"/>
                      <a:pt x="22" y="14"/>
                    </a:cubicBezTo>
                    <a:cubicBezTo>
                      <a:pt x="22" y="13"/>
                      <a:pt x="22" y="13"/>
                      <a:pt x="22" y="13"/>
                    </a:cubicBezTo>
                    <a:cubicBezTo>
                      <a:pt x="22" y="13"/>
                      <a:pt x="22" y="12"/>
                      <a:pt x="23" y="12"/>
                    </a:cubicBezTo>
                    <a:cubicBezTo>
                      <a:pt x="23" y="12"/>
                      <a:pt x="23" y="12"/>
                      <a:pt x="23" y="13"/>
                    </a:cubicBezTo>
                    <a:close/>
                    <a:moveTo>
                      <a:pt x="20" y="14"/>
                    </a:moveTo>
                    <a:cubicBezTo>
                      <a:pt x="20" y="13"/>
                      <a:pt x="19" y="13"/>
                      <a:pt x="20" y="13"/>
                    </a:cubicBezTo>
                    <a:cubicBezTo>
                      <a:pt x="20" y="13"/>
                      <a:pt x="20" y="13"/>
                      <a:pt x="20" y="13"/>
                    </a:cubicBezTo>
                    <a:cubicBezTo>
                      <a:pt x="20" y="13"/>
                      <a:pt x="20" y="13"/>
                      <a:pt x="20" y="14"/>
                    </a:cubicBezTo>
                    <a:close/>
                    <a:moveTo>
                      <a:pt x="17" y="13"/>
                    </a:moveTo>
                    <a:cubicBezTo>
                      <a:pt x="17" y="14"/>
                      <a:pt x="17" y="14"/>
                      <a:pt x="17" y="14"/>
                    </a:cubicBezTo>
                    <a:cubicBezTo>
                      <a:pt x="17" y="15"/>
                      <a:pt x="17" y="15"/>
                      <a:pt x="17" y="15"/>
                    </a:cubicBezTo>
                    <a:cubicBezTo>
                      <a:pt x="17" y="15"/>
                      <a:pt x="16" y="15"/>
                      <a:pt x="16" y="15"/>
                    </a:cubicBezTo>
                    <a:cubicBezTo>
                      <a:pt x="16" y="15"/>
                      <a:pt x="16" y="15"/>
                      <a:pt x="16" y="14"/>
                    </a:cubicBezTo>
                    <a:cubicBezTo>
                      <a:pt x="16" y="14"/>
                      <a:pt x="16" y="14"/>
                      <a:pt x="16" y="15"/>
                    </a:cubicBezTo>
                    <a:cubicBezTo>
                      <a:pt x="15" y="14"/>
                      <a:pt x="14" y="14"/>
                      <a:pt x="15" y="13"/>
                    </a:cubicBezTo>
                    <a:cubicBezTo>
                      <a:pt x="17" y="13"/>
                      <a:pt x="17" y="13"/>
                      <a:pt x="17" y="13"/>
                    </a:cubicBezTo>
                    <a:cubicBezTo>
                      <a:pt x="17" y="13"/>
                      <a:pt x="17" y="13"/>
                      <a:pt x="17" y="13"/>
                    </a:cubicBezTo>
                    <a:close/>
                    <a:moveTo>
                      <a:pt x="18" y="22"/>
                    </a:moveTo>
                    <a:cubicBezTo>
                      <a:pt x="18" y="23"/>
                      <a:pt x="18" y="24"/>
                      <a:pt x="17" y="24"/>
                    </a:cubicBezTo>
                    <a:cubicBezTo>
                      <a:pt x="16" y="22"/>
                      <a:pt x="17" y="22"/>
                      <a:pt x="18" y="22"/>
                    </a:cubicBezTo>
                    <a:close/>
                    <a:moveTo>
                      <a:pt x="22" y="18"/>
                    </a:moveTo>
                    <a:cubicBezTo>
                      <a:pt x="23" y="18"/>
                      <a:pt x="23" y="19"/>
                      <a:pt x="23" y="19"/>
                    </a:cubicBezTo>
                    <a:cubicBezTo>
                      <a:pt x="23" y="20"/>
                      <a:pt x="21" y="19"/>
                      <a:pt x="22" y="18"/>
                    </a:cubicBezTo>
                    <a:close/>
                    <a:moveTo>
                      <a:pt x="24" y="14"/>
                    </a:moveTo>
                    <a:cubicBezTo>
                      <a:pt x="24" y="14"/>
                      <a:pt x="24" y="14"/>
                      <a:pt x="24" y="14"/>
                    </a:cubicBezTo>
                    <a:cubicBezTo>
                      <a:pt x="24" y="14"/>
                      <a:pt x="24" y="14"/>
                      <a:pt x="24" y="14"/>
                    </a:cubicBezTo>
                    <a:cubicBezTo>
                      <a:pt x="24" y="14"/>
                      <a:pt x="24" y="14"/>
                      <a:pt x="24" y="14"/>
                    </a:cubicBezTo>
                    <a:close/>
                    <a:moveTo>
                      <a:pt x="27" y="19"/>
                    </a:moveTo>
                    <a:cubicBezTo>
                      <a:pt x="26" y="19"/>
                      <a:pt x="26" y="19"/>
                      <a:pt x="26" y="19"/>
                    </a:cubicBezTo>
                    <a:cubicBezTo>
                      <a:pt x="26" y="19"/>
                      <a:pt x="25" y="19"/>
                      <a:pt x="25" y="19"/>
                    </a:cubicBezTo>
                    <a:cubicBezTo>
                      <a:pt x="25" y="18"/>
                      <a:pt x="26" y="18"/>
                      <a:pt x="27" y="18"/>
                    </a:cubicBezTo>
                    <a:cubicBezTo>
                      <a:pt x="27" y="18"/>
                      <a:pt x="27" y="19"/>
                      <a:pt x="27" y="19"/>
                    </a:cubicBezTo>
                    <a:close/>
                    <a:moveTo>
                      <a:pt x="27" y="14"/>
                    </a:moveTo>
                    <a:cubicBezTo>
                      <a:pt x="27" y="15"/>
                      <a:pt x="27" y="15"/>
                      <a:pt x="27" y="15"/>
                    </a:cubicBezTo>
                    <a:cubicBezTo>
                      <a:pt x="26" y="16"/>
                      <a:pt x="27" y="17"/>
                      <a:pt x="26" y="17"/>
                    </a:cubicBezTo>
                    <a:cubicBezTo>
                      <a:pt x="26" y="16"/>
                      <a:pt x="26" y="15"/>
                      <a:pt x="25" y="15"/>
                    </a:cubicBezTo>
                    <a:cubicBezTo>
                      <a:pt x="26" y="14"/>
                      <a:pt x="28" y="15"/>
                      <a:pt x="27" y="13"/>
                    </a:cubicBezTo>
                    <a:cubicBezTo>
                      <a:pt x="27" y="13"/>
                      <a:pt x="29" y="14"/>
                      <a:pt x="29" y="14"/>
                    </a:cubicBezTo>
                    <a:cubicBezTo>
                      <a:pt x="29" y="15"/>
                      <a:pt x="29" y="15"/>
                      <a:pt x="29" y="15"/>
                    </a:cubicBezTo>
                    <a:cubicBezTo>
                      <a:pt x="28" y="15"/>
                      <a:pt x="28" y="14"/>
                      <a:pt x="27" y="14"/>
                    </a:cubicBezTo>
                    <a:close/>
                    <a:moveTo>
                      <a:pt x="34" y="12"/>
                    </a:moveTo>
                    <a:cubicBezTo>
                      <a:pt x="35" y="13"/>
                      <a:pt x="35" y="13"/>
                      <a:pt x="35" y="13"/>
                    </a:cubicBezTo>
                    <a:cubicBezTo>
                      <a:pt x="35" y="14"/>
                      <a:pt x="34" y="14"/>
                      <a:pt x="33" y="13"/>
                    </a:cubicBezTo>
                    <a:cubicBezTo>
                      <a:pt x="34" y="13"/>
                      <a:pt x="34" y="12"/>
                      <a:pt x="34" y="12"/>
                    </a:cubicBezTo>
                    <a:close/>
                    <a:moveTo>
                      <a:pt x="33" y="10"/>
                    </a:moveTo>
                    <a:cubicBezTo>
                      <a:pt x="33" y="10"/>
                      <a:pt x="33" y="10"/>
                      <a:pt x="33" y="11"/>
                    </a:cubicBezTo>
                    <a:cubicBezTo>
                      <a:pt x="32" y="11"/>
                      <a:pt x="32" y="10"/>
                      <a:pt x="32" y="10"/>
                    </a:cubicBezTo>
                    <a:cubicBezTo>
                      <a:pt x="32" y="10"/>
                      <a:pt x="33" y="10"/>
                      <a:pt x="33" y="10"/>
                    </a:cubicBezTo>
                    <a:close/>
                    <a:moveTo>
                      <a:pt x="34" y="15"/>
                    </a:moveTo>
                    <a:cubicBezTo>
                      <a:pt x="34" y="15"/>
                      <a:pt x="34" y="15"/>
                      <a:pt x="34" y="15"/>
                    </a:cubicBezTo>
                    <a:cubicBezTo>
                      <a:pt x="34" y="15"/>
                      <a:pt x="34" y="15"/>
                      <a:pt x="34" y="15"/>
                    </a:cubicBezTo>
                    <a:close/>
                    <a:moveTo>
                      <a:pt x="30" y="13"/>
                    </a:moveTo>
                    <a:cubicBezTo>
                      <a:pt x="30" y="13"/>
                      <a:pt x="30" y="13"/>
                      <a:pt x="30" y="13"/>
                    </a:cubicBezTo>
                    <a:cubicBezTo>
                      <a:pt x="30" y="13"/>
                      <a:pt x="30" y="13"/>
                      <a:pt x="30" y="13"/>
                    </a:cubicBezTo>
                    <a:cubicBezTo>
                      <a:pt x="30" y="13"/>
                      <a:pt x="30" y="12"/>
                      <a:pt x="30" y="13"/>
                    </a:cubicBezTo>
                    <a:cubicBezTo>
                      <a:pt x="31" y="13"/>
                      <a:pt x="31" y="12"/>
                      <a:pt x="31" y="13"/>
                    </a:cubicBezTo>
                    <a:cubicBezTo>
                      <a:pt x="31" y="14"/>
                      <a:pt x="30" y="13"/>
                      <a:pt x="30" y="13"/>
                    </a:cubicBezTo>
                    <a:close/>
                    <a:moveTo>
                      <a:pt x="32" y="23"/>
                    </a:moveTo>
                    <a:cubicBezTo>
                      <a:pt x="30" y="23"/>
                      <a:pt x="31" y="22"/>
                      <a:pt x="32" y="21"/>
                    </a:cubicBezTo>
                    <a:cubicBezTo>
                      <a:pt x="33" y="21"/>
                      <a:pt x="31" y="22"/>
                      <a:pt x="32" y="23"/>
                    </a:cubicBezTo>
                    <a:close/>
                    <a:moveTo>
                      <a:pt x="32" y="15"/>
                    </a:moveTo>
                    <a:cubicBezTo>
                      <a:pt x="32" y="15"/>
                      <a:pt x="32" y="15"/>
                      <a:pt x="31" y="15"/>
                    </a:cubicBezTo>
                    <a:cubicBezTo>
                      <a:pt x="31" y="15"/>
                      <a:pt x="31" y="15"/>
                      <a:pt x="31" y="14"/>
                    </a:cubicBezTo>
                    <a:cubicBezTo>
                      <a:pt x="31" y="14"/>
                      <a:pt x="32" y="14"/>
                      <a:pt x="32" y="14"/>
                    </a:cubicBezTo>
                    <a:cubicBezTo>
                      <a:pt x="32" y="14"/>
                      <a:pt x="32" y="14"/>
                      <a:pt x="32" y="14"/>
                    </a:cubicBezTo>
                    <a:cubicBezTo>
                      <a:pt x="32" y="14"/>
                      <a:pt x="32" y="15"/>
                      <a:pt x="32" y="15"/>
                    </a:cubicBezTo>
                    <a:cubicBezTo>
                      <a:pt x="32" y="15"/>
                      <a:pt x="32" y="15"/>
                      <a:pt x="32" y="15"/>
                    </a:cubicBezTo>
                    <a:close/>
                    <a:moveTo>
                      <a:pt x="36" y="17"/>
                    </a:moveTo>
                    <a:cubicBezTo>
                      <a:pt x="34" y="18"/>
                      <a:pt x="35" y="16"/>
                      <a:pt x="33" y="17"/>
                    </a:cubicBezTo>
                    <a:cubicBezTo>
                      <a:pt x="33" y="17"/>
                      <a:pt x="34" y="16"/>
                      <a:pt x="34" y="16"/>
                    </a:cubicBezTo>
                    <a:cubicBezTo>
                      <a:pt x="34" y="16"/>
                      <a:pt x="34" y="16"/>
                      <a:pt x="34" y="16"/>
                    </a:cubicBezTo>
                    <a:cubicBezTo>
                      <a:pt x="34" y="16"/>
                      <a:pt x="35" y="16"/>
                      <a:pt x="35" y="16"/>
                    </a:cubicBezTo>
                    <a:cubicBezTo>
                      <a:pt x="35" y="16"/>
                      <a:pt x="36" y="17"/>
                      <a:pt x="36" y="17"/>
                    </a:cubicBezTo>
                    <a:close/>
                    <a:moveTo>
                      <a:pt x="48" y="13"/>
                    </a:moveTo>
                    <a:cubicBezTo>
                      <a:pt x="48" y="14"/>
                      <a:pt x="48" y="14"/>
                      <a:pt x="48" y="14"/>
                    </a:cubicBezTo>
                    <a:cubicBezTo>
                      <a:pt x="47" y="14"/>
                      <a:pt x="47" y="14"/>
                      <a:pt x="46" y="13"/>
                    </a:cubicBezTo>
                    <a:cubicBezTo>
                      <a:pt x="47" y="13"/>
                      <a:pt x="47" y="13"/>
                      <a:pt x="48" y="13"/>
                    </a:cubicBezTo>
                    <a:close/>
                    <a:moveTo>
                      <a:pt x="50" y="16"/>
                    </a:moveTo>
                    <a:cubicBezTo>
                      <a:pt x="50" y="16"/>
                      <a:pt x="50" y="16"/>
                      <a:pt x="50" y="16"/>
                    </a:cubicBezTo>
                    <a:cubicBezTo>
                      <a:pt x="50" y="16"/>
                      <a:pt x="50" y="16"/>
                      <a:pt x="50" y="16"/>
                    </a:cubicBezTo>
                    <a:cubicBezTo>
                      <a:pt x="50" y="16"/>
                      <a:pt x="50" y="16"/>
                      <a:pt x="50" y="16"/>
                    </a:cubicBezTo>
                    <a:close/>
                    <a:moveTo>
                      <a:pt x="48" y="8"/>
                    </a:moveTo>
                    <a:cubicBezTo>
                      <a:pt x="48" y="8"/>
                      <a:pt x="48" y="8"/>
                      <a:pt x="48" y="9"/>
                    </a:cubicBezTo>
                    <a:cubicBezTo>
                      <a:pt x="48" y="9"/>
                      <a:pt x="48" y="9"/>
                      <a:pt x="48" y="9"/>
                    </a:cubicBezTo>
                    <a:cubicBezTo>
                      <a:pt x="48" y="8"/>
                      <a:pt x="48" y="8"/>
                      <a:pt x="48" y="8"/>
                    </a:cubicBezTo>
                    <a:close/>
                    <a:moveTo>
                      <a:pt x="42" y="10"/>
                    </a:moveTo>
                    <a:cubicBezTo>
                      <a:pt x="42" y="11"/>
                      <a:pt x="42" y="11"/>
                      <a:pt x="41" y="12"/>
                    </a:cubicBezTo>
                    <a:cubicBezTo>
                      <a:pt x="42" y="12"/>
                      <a:pt x="42" y="12"/>
                      <a:pt x="42" y="12"/>
                    </a:cubicBezTo>
                    <a:cubicBezTo>
                      <a:pt x="42" y="13"/>
                      <a:pt x="41" y="13"/>
                      <a:pt x="41" y="14"/>
                    </a:cubicBezTo>
                    <a:cubicBezTo>
                      <a:pt x="41" y="14"/>
                      <a:pt x="42" y="14"/>
                      <a:pt x="42" y="14"/>
                    </a:cubicBezTo>
                    <a:cubicBezTo>
                      <a:pt x="42" y="14"/>
                      <a:pt x="42" y="14"/>
                      <a:pt x="42" y="15"/>
                    </a:cubicBezTo>
                    <a:cubicBezTo>
                      <a:pt x="42" y="15"/>
                      <a:pt x="42" y="15"/>
                      <a:pt x="41" y="15"/>
                    </a:cubicBezTo>
                    <a:cubicBezTo>
                      <a:pt x="41" y="15"/>
                      <a:pt x="42" y="16"/>
                      <a:pt x="41" y="16"/>
                    </a:cubicBezTo>
                    <a:cubicBezTo>
                      <a:pt x="40" y="15"/>
                      <a:pt x="38" y="16"/>
                      <a:pt x="38" y="14"/>
                    </a:cubicBezTo>
                    <a:cubicBezTo>
                      <a:pt x="38" y="14"/>
                      <a:pt x="38" y="14"/>
                      <a:pt x="38" y="14"/>
                    </a:cubicBezTo>
                    <a:cubicBezTo>
                      <a:pt x="38" y="14"/>
                      <a:pt x="38" y="14"/>
                      <a:pt x="39" y="14"/>
                    </a:cubicBezTo>
                    <a:cubicBezTo>
                      <a:pt x="39" y="14"/>
                      <a:pt x="39" y="14"/>
                      <a:pt x="38" y="14"/>
                    </a:cubicBezTo>
                    <a:cubicBezTo>
                      <a:pt x="38" y="13"/>
                      <a:pt x="38" y="13"/>
                      <a:pt x="38" y="13"/>
                    </a:cubicBezTo>
                    <a:cubicBezTo>
                      <a:pt x="38" y="13"/>
                      <a:pt x="38" y="13"/>
                      <a:pt x="37" y="13"/>
                    </a:cubicBezTo>
                    <a:cubicBezTo>
                      <a:pt x="37" y="13"/>
                      <a:pt x="37" y="12"/>
                      <a:pt x="36" y="13"/>
                    </a:cubicBezTo>
                    <a:cubicBezTo>
                      <a:pt x="36" y="12"/>
                      <a:pt x="36" y="11"/>
                      <a:pt x="35" y="11"/>
                    </a:cubicBezTo>
                    <a:cubicBezTo>
                      <a:pt x="36" y="11"/>
                      <a:pt x="36" y="11"/>
                      <a:pt x="36" y="11"/>
                    </a:cubicBezTo>
                    <a:cubicBezTo>
                      <a:pt x="37" y="12"/>
                      <a:pt x="39" y="12"/>
                      <a:pt x="40" y="11"/>
                    </a:cubicBezTo>
                    <a:cubicBezTo>
                      <a:pt x="40" y="11"/>
                      <a:pt x="40" y="11"/>
                      <a:pt x="40" y="11"/>
                    </a:cubicBezTo>
                    <a:cubicBezTo>
                      <a:pt x="41" y="11"/>
                      <a:pt x="41" y="10"/>
                      <a:pt x="42" y="10"/>
                    </a:cubicBezTo>
                    <a:close/>
                    <a:moveTo>
                      <a:pt x="26" y="10"/>
                    </a:moveTo>
                    <a:cubicBezTo>
                      <a:pt x="26" y="10"/>
                      <a:pt x="26" y="10"/>
                      <a:pt x="26" y="11"/>
                    </a:cubicBezTo>
                    <a:cubicBezTo>
                      <a:pt x="26" y="11"/>
                      <a:pt x="26" y="11"/>
                      <a:pt x="26" y="11"/>
                    </a:cubicBezTo>
                    <a:cubicBezTo>
                      <a:pt x="26" y="11"/>
                      <a:pt x="27" y="12"/>
                      <a:pt x="27" y="12"/>
                    </a:cubicBezTo>
                    <a:cubicBezTo>
                      <a:pt x="27" y="13"/>
                      <a:pt x="27" y="13"/>
                      <a:pt x="27" y="14"/>
                    </a:cubicBezTo>
                    <a:cubicBezTo>
                      <a:pt x="26" y="14"/>
                      <a:pt x="25" y="14"/>
                      <a:pt x="25" y="14"/>
                    </a:cubicBezTo>
                    <a:cubicBezTo>
                      <a:pt x="25" y="14"/>
                      <a:pt x="24" y="14"/>
                      <a:pt x="24" y="14"/>
                    </a:cubicBezTo>
                    <a:cubicBezTo>
                      <a:pt x="25" y="13"/>
                      <a:pt x="25" y="13"/>
                      <a:pt x="25" y="13"/>
                    </a:cubicBezTo>
                    <a:cubicBezTo>
                      <a:pt x="24" y="13"/>
                      <a:pt x="24" y="12"/>
                      <a:pt x="24" y="12"/>
                    </a:cubicBezTo>
                    <a:cubicBezTo>
                      <a:pt x="24" y="12"/>
                      <a:pt x="24" y="12"/>
                      <a:pt x="23" y="11"/>
                    </a:cubicBezTo>
                    <a:cubicBezTo>
                      <a:pt x="24" y="11"/>
                      <a:pt x="23" y="10"/>
                      <a:pt x="25" y="11"/>
                    </a:cubicBezTo>
                    <a:cubicBezTo>
                      <a:pt x="25" y="8"/>
                      <a:pt x="23" y="11"/>
                      <a:pt x="23" y="10"/>
                    </a:cubicBezTo>
                    <a:cubicBezTo>
                      <a:pt x="24" y="9"/>
                      <a:pt x="25" y="10"/>
                      <a:pt x="26" y="10"/>
                    </a:cubicBezTo>
                    <a:close/>
                    <a:moveTo>
                      <a:pt x="21" y="11"/>
                    </a:moveTo>
                    <a:cubicBezTo>
                      <a:pt x="20" y="11"/>
                      <a:pt x="20" y="11"/>
                      <a:pt x="20" y="10"/>
                    </a:cubicBezTo>
                    <a:cubicBezTo>
                      <a:pt x="19" y="10"/>
                      <a:pt x="20" y="11"/>
                      <a:pt x="20" y="11"/>
                    </a:cubicBezTo>
                    <a:cubicBezTo>
                      <a:pt x="19" y="12"/>
                      <a:pt x="19" y="11"/>
                      <a:pt x="18" y="12"/>
                    </a:cubicBezTo>
                    <a:cubicBezTo>
                      <a:pt x="18" y="11"/>
                      <a:pt x="18" y="11"/>
                      <a:pt x="18" y="11"/>
                    </a:cubicBezTo>
                    <a:cubicBezTo>
                      <a:pt x="18" y="11"/>
                      <a:pt x="18" y="11"/>
                      <a:pt x="19" y="10"/>
                    </a:cubicBezTo>
                    <a:cubicBezTo>
                      <a:pt x="19" y="10"/>
                      <a:pt x="19" y="10"/>
                      <a:pt x="20" y="10"/>
                    </a:cubicBezTo>
                    <a:cubicBezTo>
                      <a:pt x="20" y="10"/>
                      <a:pt x="20" y="11"/>
                      <a:pt x="21" y="11"/>
                    </a:cubicBezTo>
                    <a:close/>
                    <a:moveTo>
                      <a:pt x="7" y="17"/>
                    </a:moveTo>
                    <a:cubicBezTo>
                      <a:pt x="8" y="17"/>
                      <a:pt x="8" y="18"/>
                      <a:pt x="8" y="18"/>
                    </a:cubicBezTo>
                    <a:cubicBezTo>
                      <a:pt x="8" y="18"/>
                      <a:pt x="8" y="18"/>
                      <a:pt x="7" y="18"/>
                    </a:cubicBezTo>
                    <a:lnTo>
                      <a:pt x="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3203"/>
              <p:cNvSpPr/>
              <p:nvPr/>
            </p:nvSpPr>
            <p:spPr bwMode="auto">
              <a:xfrm>
                <a:off x="5648" y="2551"/>
                <a:ext cx="6" cy="6"/>
              </a:xfrm>
              <a:custGeom>
                <a:avLst/>
                <a:gdLst>
                  <a:gd name="T0" fmla="*/ 3 w 3"/>
                  <a:gd name="T1" fmla="*/ 1 h 3"/>
                  <a:gd name="T2" fmla="*/ 2 w 3"/>
                  <a:gd name="T3" fmla="*/ 0 h 3"/>
                  <a:gd name="T4" fmla="*/ 0 w 3"/>
                  <a:gd name="T5" fmla="*/ 0 h 3"/>
                  <a:gd name="T6" fmla="*/ 3 w 3"/>
                  <a:gd name="T7" fmla="*/ 1 h 3"/>
                </a:gdLst>
                <a:ahLst/>
                <a:cxnLst>
                  <a:cxn ang="0">
                    <a:pos x="T0" y="T1"/>
                  </a:cxn>
                  <a:cxn ang="0">
                    <a:pos x="T2" y="T3"/>
                  </a:cxn>
                  <a:cxn ang="0">
                    <a:pos x="T4" y="T5"/>
                  </a:cxn>
                  <a:cxn ang="0">
                    <a:pos x="T6" y="T7"/>
                  </a:cxn>
                </a:cxnLst>
                <a:rect l="0" t="0" r="r" b="b"/>
                <a:pathLst>
                  <a:path w="3" h="3">
                    <a:moveTo>
                      <a:pt x="3" y="1"/>
                    </a:moveTo>
                    <a:cubicBezTo>
                      <a:pt x="3" y="1"/>
                      <a:pt x="2" y="1"/>
                      <a:pt x="2" y="0"/>
                    </a:cubicBezTo>
                    <a:cubicBezTo>
                      <a:pt x="2" y="0"/>
                      <a:pt x="1" y="0"/>
                      <a:pt x="0" y="0"/>
                    </a:cubicBezTo>
                    <a:cubicBezTo>
                      <a:pt x="0" y="2"/>
                      <a:pt x="3"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3204"/>
              <p:cNvSpPr/>
              <p:nvPr/>
            </p:nvSpPr>
            <p:spPr bwMode="auto">
              <a:xfrm>
                <a:off x="6254" y="3052"/>
                <a:ext cx="2" cy="2"/>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3205"/>
              <p:cNvSpPr/>
              <p:nvPr/>
            </p:nvSpPr>
            <p:spPr bwMode="auto">
              <a:xfrm>
                <a:off x="6065" y="3083"/>
                <a:ext cx="6" cy="4"/>
              </a:xfrm>
              <a:custGeom>
                <a:avLst/>
                <a:gdLst>
                  <a:gd name="T0" fmla="*/ 3 w 3"/>
                  <a:gd name="T1" fmla="*/ 0 h 2"/>
                  <a:gd name="T2" fmla="*/ 1 w 3"/>
                  <a:gd name="T3" fmla="*/ 0 h 2"/>
                  <a:gd name="T4" fmla="*/ 3 w 3"/>
                  <a:gd name="T5" fmla="*/ 0 h 2"/>
                </a:gdLst>
                <a:ahLst/>
                <a:cxnLst>
                  <a:cxn ang="0">
                    <a:pos x="T0" y="T1"/>
                  </a:cxn>
                  <a:cxn ang="0">
                    <a:pos x="T2" y="T3"/>
                  </a:cxn>
                  <a:cxn ang="0">
                    <a:pos x="T4" y="T5"/>
                  </a:cxn>
                </a:cxnLst>
                <a:rect l="0" t="0" r="r" b="b"/>
                <a:pathLst>
                  <a:path w="3" h="2">
                    <a:moveTo>
                      <a:pt x="3" y="0"/>
                    </a:moveTo>
                    <a:cubicBezTo>
                      <a:pt x="2" y="0"/>
                      <a:pt x="1" y="0"/>
                      <a:pt x="1" y="0"/>
                    </a:cubicBezTo>
                    <a:cubicBezTo>
                      <a:pt x="0" y="2"/>
                      <a:pt x="3" y="2"/>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3206"/>
              <p:cNvSpPr/>
              <p:nvPr/>
            </p:nvSpPr>
            <p:spPr bwMode="auto">
              <a:xfrm>
                <a:off x="6180" y="3108"/>
                <a:ext cx="6" cy="2"/>
              </a:xfrm>
              <a:custGeom>
                <a:avLst/>
                <a:gdLst>
                  <a:gd name="T0" fmla="*/ 1 w 3"/>
                  <a:gd name="T1" fmla="*/ 1 h 1"/>
                  <a:gd name="T2" fmla="*/ 3 w 3"/>
                  <a:gd name="T3" fmla="*/ 1 h 1"/>
                  <a:gd name="T4" fmla="*/ 1 w 3"/>
                  <a:gd name="T5" fmla="*/ 1 h 1"/>
                </a:gdLst>
                <a:ahLst/>
                <a:cxnLst>
                  <a:cxn ang="0">
                    <a:pos x="T0" y="T1"/>
                  </a:cxn>
                  <a:cxn ang="0">
                    <a:pos x="T2" y="T3"/>
                  </a:cxn>
                  <a:cxn ang="0">
                    <a:pos x="T4" y="T5"/>
                  </a:cxn>
                </a:cxnLst>
                <a:rect l="0" t="0" r="r" b="b"/>
                <a:pathLst>
                  <a:path w="3" h="1">
                    <a:moveTo>
                      <a:pt x="1" y="1"/>
                    </a:moveTo>
                    <a:cubicBezTo>
                      <a:pt x="1" y="1"/>
                      <a:pt x="2" y="1"/>
                      <a:pt x="3" y="1"/>
                    </a:cubicBezTo>
                    <a:cubicBezTo>
                      <a:pt x="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3207"/>
              <p:cNvSpPr/>
              <p:nvPr/>
            </p:nvSpPr>
            <p:spPr bwMode="auto">
              <a:xfrm>
                <a:off x="6075" y="3089"/>
                <a:ext cx="8" cy="9"/>
              </a:xfrm>
              <a:custGeom>
                <a:avLst/>
                <a:gdLst>
                  <a:gd name="T0" fmla="*/ 1 w 4"/>
                  <a:gd name="T1" fmla="*/ 4 h 4"/>
                  <a:gd name="T2" fmla="*/ 4 w 4"/>
                  <a:gd name="T3" fmla="*/ 3 h 4"/>
                  <a:gd name="T4" fmla="*/ 1 w 4"/>
                  <a:gd name="T5" fmla="*/ 0 h 4"/>
                  <a:gd name="T6" fmla="*/ 1 w 4"/>
                  <a:gd name="T7" fmla="*/ 1 h 4"/>
                  <a:gd name="T8" fmla="*/ 1 w 4"/>
                  <a:gd name="T9" fmla="*/ 2 h 4"/>
                  <a:gd name="T10" fmla="*/ 1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1" y="4"/>
                    </a:moveTo>
                    <a:cubicBezTo>
                      <a:pt x="2" y="3"/>
                      <a:pt x="2" y="2"/>
                      <a:pt x="4" y="3"/>
                    </a:cubicBezTo>
                    <a:cubicBezTo>
                      <a:pt x="4" y="1"/>
                      <a:pt x="2" y="1"/>
                      <a:pt x="1" y="0"/>
                    </a:cubicBezTo>
                    <a:cubicBezTo>
                      <a:pt x="1" y="1"/>
                      <a:pt x="0" y="1"/>
                      <a:pt x="1" y="1"/>
                    </a:cubicBezTo>
                    <a:cubicBezTo>
                      <a:pt x="1" y="2"/>
                      <a:pt x="1" y="2"/>
                      <a:pt x="1" y="2"/>
                    </a:cubicBezTo>
                    <a:cubicBezTo>
                      <a:pt x="2" y="3"/>
                      <a:pt x="1" y="2"/>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3208"/>
              <p:cNvSpPr/>
              <p:nvPr/>
            </p:nvSpPr>
            <p:spPr bwMode="auto">
              <a:xfrm>
                <a:off x="6079" y="3098"/>
                <a:ext cx="7" cy="4"/>
              </a:xfrm>
              <a:custGeom>
                <a:avLst/>
                <a:gdLst>
                  <a:gd name="T0" fmla="*/ 0 w 3"/>
                  <a:gd name="T1" fmla="*/ 0 h 2"/>
                  <a:gd name="T2" fmla="*/ 2 w 3"/>
                  <a:gd name="T3" fmla="*/ 0 h 2"/>
                  <a:gd name="T4" fmla="*/ 0 w 3"/>
                  <a:gd name="T5" fmla="*/ 0 h 2"/>
                </a:gdLst>
                <a:ahLst/>
                <a:cxnLst>
                  <a:cxn ang="0">
                    <a:pos x="T0" y="T1"/>
                  </a:cxn>
                  <a:cxn ang="0">
                    <a:pos x="T2" y="T3"/>
                  </a:cxn>
                  <a:cxn ang="0">
                    <a:pos x="T4" y="T5"/>
                  </a:cxn>
                </a:cxnLst>
                <a:rect l="0" t="0" r="r" b="b"/>
                <a:pathLst>
                  <a:path w="3" h="2">
                    <a:moveTo>
                      <a:pt x="0" y="0"/>
                    </a:moveTo>
                    <a:cubicBezTo>
                      <a:pt x="0" y="1"/>
                      <a:pt x="3" y="2"/>
                      <a:pt x="2" y="0"/>
                    </a:cubicBezTo>
                    <a:cubicBezTo>
                      <a:pt x="1" y="1"/>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3209"/>
              <p:cNvSpPr/>
              <p:nvPr/>
            </p:nvSpPr>
            <p:spPr bwMode="auto">
              <a:xfrm>
                <a:off x="5997" y="3061"/>
                <a:ext cx="2" cy="2"/>
              </a:xfrm>
              <a:custGeom>
                <a:avLst/>
                <a:gdLst>
                  <a:gd name="T0" fmla="*/ 1 w 1"/>
                  <a:gd name="T1" fmla="*/ 1 h 1"/>
                  <a:gd name="T2" fmla="*/ 1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0"/>
                      <a:pt x="1" y="0"/>
                    </a:cubicBezTo>
                    <a:cubicBezTo>
                      <a:pt x="1" y="0"/>
                      <a:pt x="1" y="0"/>
                      <a:pt x="0" y="0"/>
                    </a:cubicBezTo>
                    <a:cubicBezTo>
                      <a:pt x="0" y="0"/>
                      <a:pt x="0" y="0"/>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3210"/>
              <p:cNvSpPr/>
              <p:nvPr/>
            </p:nvSpPr>
            <p:spPr bwMode="auto">
              <a:xfrm>
                <a:off x="5582" y="310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1"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3211"/>
              <p:cNvSpPr/>
              <p:nvPr/>
            </p:nvSpPr>
            <p:spPr bwMode="auto">
              <a:xfrm>
                <a:off x="5515" y="3052"/>
                <a:ext cx="4" cy="11"/>
              </a:xfrm>
              <a:custGeom>
                <a:avLst/>
                <a:gdLst>
                  <a:gd name="T0" fmla="*/ 1 w 2"/>
                  <a:gd name="T1" fmla="*/ 1 h 5"/>
                  <a:gd name="T2" fmla="*/ 0 w 2"/>
                  <a:gd name="T3" fmla="*/ 4 h 5"/>
                  <a:gd name="T4" fmla="*/ 1 w 2"/>
                  <a:gd name="T5" fmla="*/ 5 h 5"/>
                  <a:gd name="T6" fmla="*/ 2 w 2"/>
                  <a:gd name="T7" fmla="*/ 2 h 5"/>
                  <a:gd name="T8" fmla="*/ 1 w 2"/>
                  <a:gd name="T9" fmla="*/ 1 h 5"/>
                </a:gdLst>
                <a:ahLst/>
                <a:cxnLst>
                  <a:cxn ang="0">
                    <a:pos x="T0" y="T1"/>
                  </a:cxn>
                  <a:cxn ang="0">
                    <a:pos x="T2" y="T3"/>
                  </a:cxn>
                  <a:cxn ang="0">
                    <a:pos x="T4" y="T5"/>
                  </a:cxn>
                  <a:cxn ang="0">
                    <a:pos x="T6" y="T7"/>
                  </a:cxn>
                  <a:cxn ang="0">
                    <a:pos x="T8" y="T9"/>
                  </a:cxn>
                </a:cxnLst>
                <a:rect l="0" t="0" r="r" b="b"/>
                <a:pathLst>
                  <a:path w="2" h="5">
                    <a:moveTo>
                      <a:pt x="1" y="1"/>
                    </a:moveTo>
                    <a:cubicBezTo>
                      <a:pt x="0" y="1"/>
                      <a:pt x="2" y="4"/>
                      <a:pt x="0" y="4"/>
                    </a:cubicBezTo>
                    <a:cubicBezTo>
                      <a:pt x="0" y="5"/>
                      <a:pt x="1" y="5"/>
                      <a:pt x="1" y="5"/>
                    </a:cubicBezTo>
                    <a:cubicBezTo>
                      <a:pt x="2" y="4"/>
                      <a:pt x="1" y="2"/>
                      <a:pt x="2" y="2"/>
                    </a:cubicBezTo>
                    <a:cubicBezTo>
                      <a:pt x="2" y="0"/>
                      <a:pt x="1" y="3"/>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3212"/>
              <p:cNvSpPr/>
              <p:nvPr/>
            </p:nvSpPr>
            <p:spPr bwMode="auto">
              <a:xfrm>
                <a:off x="6196" y="2902"/>
                <a:ext cx="5" cy="7"/>
              </a:xfrm>
              <a:custGeom>
                <a:avLst/>
                <a:gdLst>
                  <a:gd name="T0" fmla="*/ 1 w 2"/>
                  <a:gd name="T1" fmla="*/ 2 h 3"/>
                  <a:gd name="T2" fmla="*/ 2 w 2"/>
                  <a:gd name="T3" fmla="*/ 1 h 3"/>
                  <a:gd name="T4" fmla="*/ 0 w 2"/>
                  <a:gd name="T5" fmla="*/ 1 h 3"/>
                  <a:gd name="T6" fmla="*/ 0 w 2"/>
                  <a:gd name="T7" fmla="*/ 2 h 3"/>
                  <a:gd name="T8" fmla="*/ 1 w 2"/>
                  <a:gd name="T9" fmla="*/ 3 h 3"/>
                  <a:gd name="T10" fmla="*/ 1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1" y="2"/>
                    </a:moveTo>
                    <a:cubicBezTo>
                      <a:pt x="1" y="2"/>
                      <a:pt x="2" y="1"/>
                      <a:pt x="2" y="1"/>
                    </a:cubicBezTo>
                    <a:cubicBezTo>
                      <a:pt x="2" y="0"/>
                      <a:pt x="1" y="1"/>
                      <a:pt x="0" y="1"/>
                    </a:cubicBezTo>
                    <a:cubicBezTo>
                      <a:pt x="0" y="1"/>
                      <a:pt x="0" y="2"/>
                      <a:pt x="0" y="2"/>
                    </a:cubicBezTo>
                    <a:cubicBezTo>
                      <a:pt x="0" y="2"/>
                      <a:pt x="1" y="2"/>
                      <a:pt x="1" y="3"/>
                    </a:cubicBezTo>
                    <a:cubicBezTo>
                      <a:pt x="2" y="3"/>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3213"/>
              <p:cNvSpPr/>
              <p:nvPr/>
            </p:nvSpPr>
            <p:spPr bwMode="auto">
              <a:xfrm>
                <a:off x="5909" y="2730"/>
                <a:ext cx="2" cy="6"/>
              </a:xfrm>
              <a:custGeom>
                <a:avLst/>
                <a:gdLst>
                  <a:gd name="T0" fmla="*/ 1 w 1"/>
                  <a:gd name="T1" fmla="*/ 2 h 3"/>
                  <a:gd name="T2" fmla="*/ 1 w 1"/>
                  <a:gd name="T3" fmla="*/ 0 h 3"/>
                  <a:gd name="T4" fmla="*/ 1 w 1"/>
                  <a:gd name="T5" fmla="*/ 2 h 3"/>
                </a:gdLst>
                <a:ahLst/>
                <a:cxnLst>
                  <a:cxn ang="0">
                    <a:pos x="T0" y="T1"/>
                  </a:cxn>
                  <a:cxn ang="0">
                    <a:pos x="T2" y="T3"/>
                  </a:cxn>
                  <a:cxn ang="0">
                    <a:pos x="T4" y="T5"/>
                  </a:cxn>
                </a:cxnLst>
                <a:rect l="0" t="0" r="r" b="b"/>
                <a:pathLst>
                  <a:path w="1" h="3">
                    <a:moveTo>
                      <a:pt x="1" y="2"/>
                    </a:moveTo>
                    <a:cubicBezTo>
                      <a:pt x="1" y="1"/>
                      <a:pt x="1" y="1"/>
                      <a:pt x="1" y="0"/>
                    </a:cubicBezTo>
                    <a:cubicBezTo>
                      <a:pt x="0" y="0"/>
                      <a:pt x="0" y="3"/>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3214"/>
              <p:cNvSpPr/>
              <p:nvPr/>
            </p:nvSpPr>
            <p:spPr bwMode="auto">
              <a:xfrm>
                <a:off x="5919" y="2724"/>
                <a:ext cx="19" cy="14"/>
              </a:xfrm>
              <a:custGeom>
                <a:avLst/>
                <a:gdLst>
                  <a:gd name="T0" fmla="*/ 7 w 9"/>
                  <a:gd name="T1" fmla="*/ 5 h 7"/>
                  <a:gd name="T2" fmla="*/ 9 w 9"/>
                  <a:gd name="T3" fmla="*/ 5 h 7"/>
                  <a:gd name="T4" fmla="*/ 8 w 9"/>
                  <a:gd name="T5" fmla="*/ 3 h 7"/>
                  <a:gd name="T6" fmla="*/ 9 w 9"/>
                  <a:gd name="T7" fmla="*/ 3 h 7"/>
                  <a:gd name="T8" fmla="*/ 6 w 9"/>
                  <a:gd name="T9" fmla="*/ 2 h 7"/>
                  <a:gd name="T10" fmla="*/ 7 w 9"/>
                  <a:gd name="T11" fmla="*/ 3 h 7"/>
                  <a:gd name="T12" fmla="*/ 6 w 9"/>
                  <a:gd name="T13" fmla="*/ 3 h 7"/>
                  <a:gd name="T14" fmla="*/ 5 w 9"/>
                  <a:gd name="T15" fmla="*/ 3 h 7"/>
                  <a:gd name="T16" fmla="*/ 4 w 9"/>
                  <a:gd name="T17" fmla="*/ 3 h 7"/>
                  <a:gd name="T18" fmla="*/ 4 w 9"/>
                  <a:gd name="T19" fmla="*/ 4 h 7"/>
                  <a:gd name="T20" fmla="*/ 0 w 9"/>
                  <a:gd name="T21" fmla="*/ 5 h 7"/>
                  <a:gd name="T22" fmla="*/ 2 w 9"/>
                  <a:gd name="T23" fmla="*/ 6 h 7"/>
                  <a:gd name="T24" fmla="*/ 4 w 9"/>
                  <a:gd name="T25" fmla="*/ 4 h 7"/>
                  <a:gd name="T26" fmla="*/ 8 w 9"/>
                  <a:gd name="T27" fmla="*/ 4 h 7"/>
                  <a:gd name="T28" fmla="*/ 7 w 9"/>
                  <a:gd name="T2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7" y="5"/>
                    </a:moveTo>
                    <a:cubicBezTo>
                      <a:pt x="7" y="6"/>
                      <a:pt x="9" y="5"/>
                      <a:pt x="9" y="5"/>
                    </a:cubicBezTo>
                    <a:cubicBezTo>
                      <a:pt x="9" y="4"/>
                      <a:pt x="9" y="4"/>
                      <a:pt x="8" y="3"/>
                    </a:cubicBezTo>
                    <a:cubicBezTo>
                      <a:pt x="8" y="3"/>
                      <a:pt x="8" y="3"/>
                      <a:pt x="9" y="3"/>
                    </a:cubicBezTo>
                    <a:cubicBezTo>
                      <a:pt x="9" y="1"/>
                      <a:pt x="7" y="0"/>
                      <a:pt x="6" y="2"/>
                    </a:cubicBezTo>
                    <a:cubicBezTo>
                      <a:pt x="7" y="2"/>
                      <a:pt x="7" y="2"/>
                      <a:pt x="7" y="3"/>
                    </a:cubicBezTo>
                    <a:cubicBezTo>
                      <a:pt x="7" y="3"/>
                      <a:pt x="7" y="3"/>
                      <a:pt x="6" y="3"/>
                    </a:cubicBezTo>
                    <a:cubicBezTo>
                      <a:pt x="5" y="4"/>
                      <a:pt x="5" y="3"/>
                      <a:pt x="5" y="3"/>
                    </a:cubicBezTo>
                    <a:cubicBezTo>
                      <a:pt x="4" y="3"/>
                      <a:pt x="5" y="3"/>
                      <a:pt x="4" y="3"/>
                    </a:cubicBezTo>
                    <a:cubicBezTo>
                      <a:pt x="2" y="2"/>
                      <a:pt x="3" y="4"/>
                      <a:pt x="4" y="4"/>
                    </a:cubicBezTo>
                    <a:cubicBezTo>
                      <a:pt x="2" y="4"/>
                      <a:pt x="1" y="5"/>
                      <a:pt x="0" y="5"/>
                    </a:cubicBezTo>
                    <a:cubicBezTo>
                      <a:pt x="0" y="7"/>
                      <a:pt x="2" y="4"/>
                      <a:pt x="2" y="6"/>
                    </a:cubicBezTo>
                    <a:cubicBezTo>
                      <a:pt x="3" y="5"/>
                      <a:pt x="4" y="5"/>
                      <a:pt x="4" y="4"/>
                    </a:cubicBezTo>
                    <a:cubicBezTo>
                      <a:pt x="5" y="5"/>
                      <a:pt x="6" y="4"/>
                      <a:pt x="8" y="4"/>
                    </a:cubicBezTo>
                    <a:cubicBezTo>
                      <a:pt x="8" y="5"/>
                      <a:pt x="7" y="5"/>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3215"/>
              <p:cNvSpPr/>
              <p:nvPr/>
            </p:nvSpPr>
            <p:spPr bwMode="auto">
              <a:xfrm>
                <a:off x="5886" y="2732"/>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3216"/>
              <p:cNvSpPr/>
              <p:nvPr/>
            </p:nvSpPr>
            <p:spPr bwMode="auto">
              <a:xfrm>
                <a:off x="5872" y="2726"/>
                <a:ext cx="4" cy="6"/>
              </a:xfrm>
              <a:custGeom>
                <a:avLst/>
                <a:gdLst>
                  <a:gd name="T0" fmla="*/ 0 w 2"/>
                  <a:gd name="T1" fmla="*/ 2 h 3"/>
                  <a:gd name="T2" fmla="*/ 1 w 2"/>
                  <a:gd name="T3" fmla="*/ 2 h 3"/>
                  <a:gd name="T4" fmla="*/ 2 w 2"/>
                  <a:gd name="T5" fmla="*/ 3 h 3"/>
                  <a:gd name="T6" fmla="*/ 2 w 2"/>
                  <a:gd name="T7" fmla="*/ 0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cubicBezTo>
                      <a:pt x="0" y="3"/>
                      <a:pt x="1" y="2"/>
                      <a:pt x="1" y="2"/>
                    </a:cubicBezTo>
                    <a:cubicBezTo>
                      <a:pt x="1" y="2"/>
                      <a:pt x="1" y="3"/>
                      <a:pt x="2" y="3"/>
                    </a:cubicBezTo>
                    <a:cubicBezTo>
                      <a:pt x="2" y="1"/>
                      <a:pt x="2" y="2"/>
                      <a:pt x="2" y="0"/>
                    </a:cubicBezTo>
                    <a:cubicBezTo>
                      <a:pt x="2"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3217"/>
              <p:cNvSpPr/>
              <p:nvPr/>
            </p:nvSpPr>
            <p:spPr bwMode="auto">
              <a:xfrm>
                <a:off x="5888" y="2728"/>
                <a:ext cx="9" cy="6"/>
              </a:xfrm>
              <a:custGeom>
                <a:avLst/>
                <a:gdLst>
                  <a:gd name="T0" fmla="*/ 0 w 4"/>
                  <a:gd name="T1" fmla="*/ 2 h 3"/>
                  <a:gd name="T2" fmla="*/ 1 w 4"/>
                  <a:gd name="T3" fmla="*/ 3 h 3"/>
                  <a:gd name="T4" fmla="*/ 3 w 4"/>
                  <a:gd name="T5" fmla="*/ 1 h 3"/>
                  <a:gd name="T6" fmla="*/ 0 w 4"/>
                  <a:gd name="T7" fmla="*/ 2 h 3"/>
                </a:gdLst>
                <a:ahLst/>
                <a:cxnLst>
                  <a:cxn ang="0">
                    <a:pos x="T0" y="T1"/>
                  </a:cxn>
                  <a:cxn ang="0">
                    <a:pos x="T2" y="T3"/>
                  </a:cxn>
                  <a:cxn ang="0">
                    <a:pos x="T4" y="T5"/>
                  </a:cxn>
                  <a:cxn ang="0">
                    <a:pos x="T6" y="T7"/>
                  </a:cxn>
                </a:cxnLst>
                <a:rect l="0" t="0" r="r" b="b"/>
                <a:pathLst>
                  <a:path w="4" h="3">
                    <a:moveTo>
                      <a:pt x="0" y="2"/>
                    </a:moveTo>
                    <a:cubicBezTo>
                      <a:pt x="1" y="2"/>
                      <a:pt x="1" y="3"/>
                      <a:pt x="1" y="3"/>
                    </a:cubicBezTo>
                    <a:cubicBezTo>
                      <a:pt x="2" y="3"/>
                      <a:pt x="2" y="2"/>
                      <a:pt x="3" y="1"/>
                    </a:cubicBezTo>
                    <a:cubicBezTo>
                      <a:pt x="4"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3218"/>
              <p:cNvSpPr/>
              <p:nvPr/>
            </p:nvSpPr>
            <p:spPr bwMode="auto">
              <a:xfrm>
                <a:off x="5991" y="2724"/>
                <a:ext cx="14" cy="12"/>
              </a:xfrm>
              <a:custGeom>
                <a:avLst/>
                <a:gdLst>
                  <a:gd name="T0" fmla="*/ 6 w 7"/>
                  <a:gd name="T1" fmla="*/ 5 h 6"/>
                  <a:gd name="T2" fmla="*/ 5 w 7"/>
                  <a:gd name="T3" fmla="*/ 3 h 6"/>
                  <a:gd name="T4" fmla="*/ 4 w 7"/>
                  <a:gd name="T5" fmla="*/ 3 h 6"/>
                  <a:gd name="T6" fmla="*/ 5 w 7"/>
                  <a:gd name="T7" fmla="*/ 1 h 6"/>
                  <a:gd name="T8" fmla="*/ 1 w 7"/>
                  <a:gd name="T9" fmla="*/ 0 h 6"/>
                  <a:gd name="T10" fmla="*/ 1 w 7"/>
                  <a:gd name="T11" fmla="*/ 2 h 6"/>
                  <a:gd name="T12" fmla="*/ 1 w 7"/>
                  <a:gd name="T13" fmla="*/ 5 h 6"/>
                  <a:gd name="T14" fmla="*/ 2 w 7"/>
                  <a:gd name="T15" fmla="*/ 4 h 6"/>
                  <a:gd name="T16" fmla="*/ 2 w 7"/>
                  <a:gd name="T17" fmla="*/ 5 h 6"/>
                  <a:gd name="T18" fmla="*/ 5 w 7"/>
                  <a:gd name="T19" fmla="*/ 6 h 6"/>
                  <a:gd name="T20" fmla="*/ 3 w 7"/>
                  <a:gd name="T21" fmla="*/ 4 h 6"/>
                  <a:gd name="T22" fmla="*/ 2 w 7"/>
                  <a:gd name="T23" fmla="*/ 3 h 6"/>
                  <a:gd name="T24" fmla="*/ 3 w 7"/>
                  <a:gd name="T25" fmla="*/ 3 h 6"/>
                  <a:gd name="T26" fmla="*/ 6 w 7"/>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6">
                    <a:moveTo>
                      <a:pt x="6" y="5"/>
                    </a:moveTo>
                    <a:cubicBezTo>
                      <a:pt x="7" y="4"/>
                      <a:pt x="5" y="3"/>
                      <a:pt x="5" y="3"/>
                    </a:cubicBezTo>
                    <a:cubicBezTo>
                      <a:pt x="6" y="2"/>
                      <a:pt x="5" y="3"/>
                      <a:pt x="4" y="3"/>
                    </a:cubicBezTo>
                    <a:cubicBezTo>
                      <a:pt x="5" y="2"/>
                      <a:pt x="6" y="2"/>
                      <a:pt x="5" y="1"/>
                    </a:cubicBezTo>
                    <a:cubicBezTo>
                      <a:pt x="4" y="1"/>
                      <a:pt x="3" y="0"/>
                      <a:pt x="1" y="0"/>
                    </a:cubicBezTo>
                    <a:cubicBezTo>
                      <a:pt x="2" y="1"/>
                      <a:pt x="1" y="2"/>
                      <a:pt x="1" y="2"/>
                    </a:cubicBezTo>
                    <a:cubicBezTo>
                      <a:pt x="0" y="3"/>
                      <a:pt x="1" y="3"/>
                      <a:pt x="1" y="5"/>
                    </a:cubicBezTo>
                    <a:cubicBezTo>
                      <a:pt x="2" y="5"/>
                      <a:pt x="2" y="4"/>
                      <a:pt x="2" y="4"/>
                    </a:cubicBezTo>
                    <a:cubicBezTo>
                      <a:pt x="3" y="5"/>
                      <a:pt x="2" y="5"/>
                      <a:pt x="2" y="5"/>
                    </a:cubicBezTo>
                    <a:cubicBezTo>
                      <a:pt x="3" y="6"/>
                      <a:pt x="4" y="5"/>
                      <a:pt x="5" y="6"/>
                    </a:cubicBezTo>
                    <a:cubicBezTo>
                      <a:pt x="5" y="5"/>
                      <a:pt x="4" y="4"/>
                      <a:pt x="3" y="4"/>
                    </a:cubicBezTo>
                    <a:cubicBezTo>
                      <a:pt x="3" y="4"/>
                      <a:pt x="3" y="3"/>
                      <a:pt x="2" y="3"/>
                    </a:cubicBezTo>
                    <a:cubicBezTo>
                      <a:pt x="2" y="3"/>
                      <a:pt x="3" y="3"/>
                      <a:pt x="3" y="3"/>
                    </a:cubicBezTo>
                    <a:cubicBezTo>
                      <a:pt x="5" y="3"/>
                      <a:pt x="4" y="5"/>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3219"/>
              <p:cNvSpPr/>
              <p:nvPr/>
            </p:nvSpPr>
            <p:spPr bwMode="auto">
              <a:xfrm>
                <a:off x="5942" y="2732"/>
                <a:ext cx="4" cy="2"/>
              </a:xfrm>
              <a:custGeom>
                <a:avLst/>
                <a:gdLst>
                  <a:gd name="T0" fmla="*/ 1 w 2"/>
                  <a:gd name="T1" fmla="*/ 0 h 1"/>
                  <a:gd name="T2" fmla="*/ 2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1" y="1"/>
                      <a:pt x="2" y="1"/>
                    </a:cubicBezTo>
                    <a:cubicBezTo>
                      <a:pt x="2" y="1"/>
                      <a:pt x="2"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3220"/>
              <p:cNvSpPr/>
              <p:nvPr/>
            </p:nvSpPr>
            <p:spPr bwMode="auto">
              <a:xfrm>
                <a:off x="6018" y="2645"/>
                <a:ext cx="10" cy="11"/>
              </a:xfrm>
              <a:custGeom>
                <a:avLst/>
                <a:gdLst>
                  <a:gd name="T0" fmla="*/ 4 w 5"/>
                  <a:gd name="T1" fmla="*/ 3 h 5"/>
                  <a:gd name="T2" fmla="*/ 5 w 5"/>
                  <a:gd name="T3" fmla="*/ 2 h 5"/>
                  <a:gd name="T4" fmla="*/ 1 w 5"/>
                  <a:gd name="T5" fmla="*/ 3 h 5"/>
                  <a:gd name="T6" fmla="*/ 2 w 5"/>
                  <a:gd name="T7" fmla="*/ 4 h 5"/>
                  <a:gd name="T8" fmla="*/ 4 w 5"/>
                  <a:gd name="T9" fmla="*/ 3 h 5"/>
                  <a:gd name="T10" fmla="*/ 4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4" y="3"/>
                    </a:moveTo>
                    <a:cubicBezTo>
                      <a:pt x="5" y="3"/>
                      <a:pt x="5" y="2"/>
                      <a:pt x="5" y="2"/>
                    </a:cubicBezTo>
                    <a:cubicBezTo>
                      <a:pt x="4" y="0"/>
                      <a:pt x="3" y="5"/>
                      <a:pt x="1" y="3"/>
                    </a:cubicBezTo>
                    <a:cubicBezTo>
                      <a:pt x="0" y="3"/>
                      <a:pt x="1" y="5"/>
                      <a:pt x="2" y="4"/>
                    </a:cubicBezTo>
                    <a:cubicBezTo>
                      <a:pt x="2" y="3"/>
                      <a:pt x="3" y="4"/>
                      <a:pt x="4" y="3"/>
                    </a:cubicBezTo>
                    <a:cubicBezTo>
                      <a:pt x="4" y="3"/>
                      <a:pt x="4" y="2"/>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3221"/>
              <p:cNvSpPr/>
              <p:nvPr/>
            </p:nvSpPr>
            <p:spPr bwMode="auto">
              <a:xfrm>
                <a:off x="6030" y="2645"/>
                <a:ext cx="12" cy="9"/>
              </a:xfrm>
              <a:custGeom>
                <a:avLst/>
                <a:gdLst>
                  <a:gd name="T0" fmla="*/ 5 w 6"/>
                  <a:gd name="T1" fmla="*/ 1 h 4"/>
                  <a:gd name="T2" fmla="*/ 1 w 6"/>
                  <a:gd name="T3" fmla="*/ 1 h 4"/>
                  <a:gd name="T4" fmla="*/ 2 w 6"/>
                  <a:gd name="T5" fmla="*/ 4 h 4"/>
                  <a:gd name="T6" fmla="*/ 6 w 6"/>
                  <a:gd name="T7" fmla="*/ 3 h 4"/>
                  <a:gd name="T8" fmla="*/ 4 w 6"/>
                  <a:gd name="T9" fmla="*/ 1 h 4"/>
                  <a:gd name="T10" fmla="*/ 5 w 6"/>
                  <a:gd name="T11" fmla="*/ 1 h 4"/>
                </a:gdLst>
                <a:ahLst/>
                <a:cxnLst>
                  <a:cxn ang="0">
                    <a:pos x="T0" y="T1"/>
                  </a:cxn>
                  <a:cxn ang="0">
                    <a:pos x="T2" y="T3"/>
                  </a:cxn>
                  <a:cxn ang="0">
                    <a:pos x="T4" y="T5"/>
                  </a:cxn>
                  <a:cxn ang="0">
                    <a:pos x="T6" y="T7"/>
                  </a:cxn>
                  <a:cxn ang="0">
                    <a:pos x="T8" y="T9"/>
                  </a:cxn>
                  <a:cxn ang="0">
                    <a:pos x="T10" y="T11"/>
                  </a:cxn>
                </a:cxnLst>
                <a:rect l="0" t="0" r="r" b="b"/>
                <a:pathLst>
                  <a:path w="6" h="4">
                    <a:moveTo>
                      <a:pt x="5" y="1"/>
                    </a:moveTo>
                    <a:cubicBezTo>
                      <a:pt x="4" y="0"/>
                      <a:pt x="2" y="1"/>
                      <a:pt x="1" y="1"/>
                    </a:cubicBezTo>
                    <a:cubicBezTo>
                      <a:pt x="0" y="3"/>
                      <a:pt x="2" y="3"/>
                      <a:pt x="2" y="4"/>
                    </a:cubicBezTo>
                    <a:cubicBezTo>
                      <a:pt x="3" y="4"/>
                      <a:pt x="5" y="4"/>
                      <a:pt x="6" y="3"/>
                    </a:cubicBezTo>
                    <a:cubicBezTo>
                      <a:pt x="5" y="3"/>
                      <a:pt x="6" y="1"/>
                      <a:pt x="4"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3222"/>
              <p:cNvSpPr/>
              <p:nvPr/>
            </p:nvSpPr>
            <p:spPr bwMode="auto">
              <a:xfrm>
                <a:off x="5917" y="2643"/>
                <a:ext cx="8" cy="7"/>
              </a:xfrm>
              <a:custGeom>
                <a:avLst/>
                <a:gdLst>
                  <a:gd name="T0" fmla="*/ 1 w 4"/>
                  <a:gd name="T1" fmla="*/ 3 h 3"/>
                  <a:gd name="T2" fmla="*/ 4 w 4"/>
                  <a:gd name="T3" fmla="*/ 1 h 3"/>
                  <a:gd name="T4" fmla="*/ 0 w 4"/>
                  <a:gd name="T5" fmla="*/ 2 h 3"/>
                  <a:gd name="T6" fmla="*/ 2 w 4"/>
                  <a:gd name="T7" fmla="*/ 2 h 3"/>
                  <a:gd name="T8" fmla="*/ 1 w 4"/>
                  <a:gd name="T9" fmla="*/ 3 h 3"/>
                </a:gdLst>
                <a:ahLst/>
                <a:cxnLst>
                  <a:cxn ang="0">
                    <a:pos x="T0" y="T1"/>
                  </a:cxn>
                  <a:cxn ang="0">
                    <a:pos x="T2" y="T3"/>
                  </a:cxn>
                  <a:cxn ang="0">
                    <a:pos x="T4" y="T5"/>
                  </a:cxn>
                  <a:cxn ang="0">
                    <a:pos x="T6" y="T7"/>
                  </a:cxn>
                  <a:cxn ang="0">
                    <a:pos x="T8" y="T9"/>
                  </a:cxn>
                </a:cxnLst>
                <a:rect l="0" t="0" r="r" b="b"/>
                <a:pathLst>
                  <a:path w="4" h="3">
                    <a:moveTo>
                      <a:pt x="1" y="3"/>
                    </a:moveTo>
                    <a:cubicBezTo>
                      <a:pt x="3" y="3"/>
                      <a:pt x="3" y="2"/>
                      <a:pt x="4" y="1"/>
                    </a:cubicBezTo>
                    <a:cubicBezTo>
                      <a:pt x="3" y="0"/>
                      <a:pt x="0" y="0"/>
                      <a:pt x="0" y="2"/>
                    </a:cubicBezTo>
                    <a:cubicBezTo>
                      <a:pt x="1" y="3"/>
                      <a:pt x="1" y="2"/>
                      <a:pt x="2" y="2"/>
                    </a:cubicBezTo>
                    <a:cubicBezTo>
                      <a:pt x="2"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3223"/>
              <p:cNvSpPr/>
              <p:nvPr/>
            </p:nvSpPr>
            <p:spPr bwMode="auto">
              <a:xfrm>
                <a:off x="5946" y="2643"/>
                <a:ext cx="10" cy="7"/>
              </a:xfrm>
              <a:custGeom>
                <a:avLst/>
                <a:gdLst>
                  <a:gd name="T0" fmla="*/ 4 w 5"/>
                  <a:gd name="T1" fmla="*/ 2 h 3"/>
                  <a:gd name="T2" fmla="*/ 3 w 5"/>
                  <a:gd name="T3" fmla="*/ 1 h 3"/>
                  <a:gd name="T4" fmla="*/ 3 w 5"/>
                  <a:gd name="T5" fmla="*/ 0 h 3"/>
                  <a:gd name="T6" fmla="*/ 2 w 5"/>
                  <a:gd name="T7" fmla="*/ 0 h 3"/>
                  <a:gd name="T8" fmla="*/ 0 w 5"/>
                  <a:gd name="T9" fmla="*/ 1 h 3"/>
                  <a:gd name="T10" fmla="*/ 0 w 5"/>
                  <a:gd name="T11" fmla="*/ 3 h 3"/>
                  <a:gd name="T12" fmla="*/ 4 w 5"/>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4" y="2"/>
                    </a:moveTo>
                    <a:cubicBezTo>
                      <a:pt x="5" y="1"/>
                      <a:pt x="4" y="2"/>
                      <a:pt x="3" y="1"/>
                    </a:cubicBezTo>
                    <a:cubicBezTo>
                      <a:pt x="4" y="1"/>
                      <a:pt x="3" y="1"/>
                      <a:pt x="3" y="0"/>
                    </a:cubicBezTo>
                    <a:cubicBezTo>
                      <a:pt x="2" y="0"/>
                      <a:pt x="2" y="0"/>
                      <a:pt x="2" y="0"/>
                    </a:cubicBezTo>
                    <a:cubicBezTo>
                      <a:pt x="2" y="2"/>
                      <a:pt x="1" y="1"/>
                      <a:pt x="0" y="1"/>
                    </a:cubicBezTo>
                    <a:cubicBezTo>
                      <a:pt x="1" y="2"/>
                      <a:pt x="0" y="2"/>
                      <a:pt x="0" y="3"/>
                    </a:cubicBezTo>
                    <a:cubicBezTo>
                      <a:pt x="2" y="3"/>
                      <a:pt x="2"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3224"/>
              <p:cNvSpPr/>
              <p:nvPr/>
            </p:nvSpPr>
            <p:spPr bwMode="auto">
              <a:xfrm>
                <a:off x="5849" y="2728"/>
                <a:ext cx="6" cy="6"/>
              </a:xfrm>
              <a:custGeom>
                <a:avLst/>
                <a:gdLst>
                  <a:gd name="T0" fmla="*/ 0 w 3"/>
                  <a:gd name="T1" fmla="*/ 1 h 3"/>
                  <a:gd name="T2" fmla="*/ 3 w 3"/>
                  <a:gd name="T3" fmla="*/ 1 h 3"/>
                  <a:gd name="T4" fmla="*/ 0 w 3"/>
                  <a:gd name="T5" fmla="*/ 1 h 3"/>
                </a:gdLst>
                <a:ahLst/>
                <a:cxnLst>
                  <a:cxn ang="0">
                    <a:pos x="T0" y="T1"/>
                  </a:cxn>
                  <a:cxn ang="0">
                    <a:pos x="T2" y="T3"/>
                  </a:cxn>
                  <a:cxn ang="0">
                    <a:pos x="T4" y="T5"/>
                  </a:cxn>
                </a:cxnLst>
                <a:rect l="0" t="0" r="r" b="b"/>
                <a:pathLst>
                  <a:path w="3" h="3">
                    <a:moveTo>
                      <a:pt x="0" y="1"/>
                    </a:moveTo>
                    <a:cubicBezTo>
                      <a:pt x="1" y="3"/>
                      <a:pt x="2"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3225"/>
              <p:cNvSpPr/>
              <p:nvPr/>
            </p:nvSpPr>
            <p:spPr bwMode="auto">
              <a:xfrm>
                <a:off x="5876" y="2730"/>
                <a:ext cx="6" cy="6"/>
              </a:xfrm>
              <a:custGeom>
                <a:avLst/>
                <a:gdLst>
                  <a:gd name="T0" fmla="*/ 1 w 3"/>
                  <a:gd name="T1" fmla="*/ 3 h 3"/>
                  <a:gd name="T2" fmla="*/ 3 w 3"/>
                  <a:gd name="T3" fmla="*/ 2 h 3"/>
                  <a:gd name="T4" fmla="*/ 1 w 3"/>
                  <a:gd name="T5" fmla="*/ 3 h 3"/>
                </a:gdLst>
                <a:ahLst/>
                <a:cxnLst>
                  <a:cxn ang="0">
                    <a:pos x="T0" y="T1"/>
                  </a:cxn>
                  <a:cxn ang="0">
                    <a:pos x="T2" y="T3"/>
                  </a:cxn>
                  <a:cxn ang="0">
                    <a:pos x="T4" y="T5"/>
                  </a:cxn>
                </a:cxnLst>
                <a:rect l="0" t="0" r="r" b="b"/>
                <a:pathLst>
                  <a:path w="3" h="3">
                    <a:moveTo>
                      <a:pt x="1" y="3"/>
                    </a:moveTo>
                    <a:cubicBezTo>
                      <a:pt x="2" y="3"/>
                      <a:pt x="2" y="2"/>
                      <a:pt x="3" y="2"/>
                    </a:cubicBezTo>
                    <a:cubicBezTo>
                      <a:pt x="2"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3226"/>
              <p:cNvSpPr/>
              <p:nvPr/>
            </p:nvSpPr>
            <p:spPr bwMode="auto">
              <a:xfrm>
                <a:off x="6036" y="2728"/>
                <a:ext cx="6" cy="4"/>
              </a:xfrm>
              <a:custGeom>
                <a:avLst/>
                <a:gdLst>
                  <a:gd name="T0" fmla="*/ 1 w 3"/>
                  <a:gd name="T1" fmla="*/ 2 h 2"/>
                  <a:gd name="T2" fmla="*/ 3 w 3"/>
                  <a:gd name="T3" fmla="*/ 1 h 2"/>
                  <a:gd name="T4" fmla="*/ 1 w 3"/>
                  <a:gd name="T5" fmla="*/ 2 h 2"/>
                </a:gdLst>
                <a:ahLst/>
                <a:cxnLst>
                  <a:cxn ang="0">
                    <a:pos x="T0" y="T1"/>
                  </a:cxn>
                  <a:cxn ang="0">
                    <a:pos x="T2" y="T3"/>
                  </a:cxn>
                  <a:cxn ang="0">
                    <a:pos x="T4" y="T5"/>
                  </a:cxn>
                </a:cxnLst>
                <a:rect l="0" t="0" r="r" b="b"/>
                <a:pathLst>
                  <a:path w="3" h="2">
                    <a:moveTo>
                      <a:pt x="1" y="2"/>
                    </a:moveTo>
                    <a:cubicBezTo>
                      <a:pt x="2" y="2"/>
                      <a:pt x="2" y="1"/>
                      <a:pt x="3" y="1"/>
                    </a:cubicBezTo>
                    <a:cubicBezTo>
                      <a:pt x="3"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3227"/>
              <p:cNvSpPr/>
              <p:nvPr/>
            </p:nvSpPr>
            <p:spPr bwMode="auto">
              <a:xfrm>
                <a:off x="6094" y="2699"/>
                <a:ext cx="2" cy="4"/>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1" y="0"/>
                    </a:cubicBezTo>
                    <a:cubicBezTo>
                      <a:pt x="0" y="0"/>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3228"/>
              <p:cNvSpPr/>
              <p:nvPr/>
            </p:nvSpPr>
            <p:spPr bwMode="auto">
              <a:xfrm>
                <a:off x="6225" y="3063"/>
                <a:ext cx="8" cy="2"/>
              </a:xfrm>
              <a:custGeom>
                <a:avLst/>
                <a:gdLst>
                  <a:gd name="T0" fmla="*/ 1 w 4"/>
                  <a:gd name="T1" fmla="*/ 0 h 1"/>
                  <a:gd name="T2" fmla="*/ 1 w 4"/>
                  <a:gd name="T3" fmla="*/ 0 h 1"/>
                  <a:gd name="T4" fmla="*/ 1 w 4"/>
                  <a:gd name="T5" fmla="*/ 0 h 1"/>
                </a:gdLst>
                <a:ahLst/>
                <a:cxnLst>
                  <a:cxn ang="0">
                    <a:pos x="T0" y="T1"/>
                  </a:cxn>
                  <a:cxn ang="0">
                    <a:pos x="T2" y="T3"/>
                  </a:cxn>
                  <a:cxn ang="0">
                    <a:pos x="T4" y="T5"/>
                  </a:cxn>
                </a:cxnLst>
                <a:rect l="0" t="0" r="r" b="b"/>
                <a:pathLst>
                  <a:path w="4" h="1">
                    <a:moveTo>
                      <a:pt x="1" y="0"/>
                    </a:moveTo>
                    <a:cubicBezTo>
                      <a:pt x="0" y="1"/>
                      <a:pt x="4"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3229"/>
              <p:cNvSpPr/>
              <p:nvPr/>
            </p:nvSpPr>
            <p:spPr bwMode="auto">
              <a:xfrm>
                <a:off x="6258" y="3028"/>
                <a:ext cx="4" cy="8"/>
              </a:xfrm>
              <a:custGeom>
                <a:avLst/>
                <a:gdLst>
                  <a:gd name="T0" fmla="*/ 2 w 2"/>
                  <a:gd name="T1" fmla="*/ 1 h 4"/>
                  <a:gd name="T2" fmla="*/ 1 w 2"/>
                  <a:gd name="T3" fmla="*/ 0 h 4"/>
                  <a:gd name="T4" fmla="*/ 0 w 2"/>
                  <a:gd name="T5" fmla="*/ 2 h 4"/>
                  <a:gd name="T6" fmla="*/ 2 w 2"/>
                  <a:gd name="T7" fmla="*/ 1 h 4"/>
                </a:gdLst>
                <a:ahLst/>
                <a:cxnLst>
                  <a:cxn ang="0">
                    <a:pos x="T0" y="T1"/>
                  </a:cxn>
                  <a:cxn ang="0">
                    <a:pos x="T2" y="T3"/>
                  </a:cxn>
                  <a:cxn ang="0">
                    <a:pos x="T4" y="T5"/>
                  </a:cxn>
                  <a:cxn ang="0">
                    <a:pos x="T6" y="T7"/>
                  </a:cxn>
                </a:cxnLst>
                <a:rect l="0" t="0" r="r" b="b"/>
                <a:pathLst>
                  <a:path w="2" h="4">
                    <a:moveTo>
                      <a:pt x="2" y="1"/>
                    </a:moveTo>
                    <a:cubicBezTo>
                      <a:pt x="2" y="0"/>
                      <a:pt x="1" y="1"/>
                      <a:pt x="1" y="0"/>
                    </a:cubicBezTo>
                    <a:cubicBezTo>
                      <a:pt x="0" y="0"/>
                      <a:pt x="2" y="2"/>
                      <a:pt x="0" y="2"/>
                    </a:cubicBezTo>
                    <a:cubicBezTo>
                      <a:pt x="1" y="4"/>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3230"/>
              <p:cNvSpPr>
                <a:spLocks noEditPoints="1"/>
              </p:cNvSpPr>
              <p:nvPr/>
            </p:nvSpPr>
            <p:spPr bwMode="auto">
              <a:xfrm>
                <a:off x="6242" y="3019"/>
                <a:ext cx="12" cy="13"/>
              </a:xfrm>
              <a:custGeom>
                <a:avLst/>
                <a:gdLst>
                  <a:gd name="T0" fmla="*/ 1 w 6"/>
                  <a:gd name="T1" fmla="*/ 4 h 6"/>
                  <a:gd name="T2" fmla="*/ 4 w 6"/>
                  <a:gd name="T3" fmla="*/ 4 h 6"/>
                  <a:gd name="T4" fmla="*/ 4 w 6"/>
                  <a:gd name="T5" fmla="*/ 2 h 6"/>
                  <a:gd name="T6" fmla="*/ 2 w 6"/>
                  <a:gd name="T7" fmla="*/ 1 h 6"/>
                  <a:gd name="T8" fmla="*/ 1 w 6"/>
                  <a:gd name="T9" fmla="*/ 1 h 6"/>
                  <a:gd name="T10" fmla="*/ 1 w 6"/>
                  <a:gd name="T11" fmla="*/ 4 h 6"/>
                  <a:gd name="T12" fmla="*/ 3 w 6"/>
                  <a:gd name="T13" fmla="*/ 3 h 6"/>
                  <a:gd name="T14" fmla="*/ 3 w 6"/>
                  <a:gd name="T15" fmla="*/ 4 h 6"/>
                  <a:gd name="T16" fmla="*/ 3 w 6"/>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1" y="4"/>
                    </a:moveTo>
                    <a:cubicBezTo>
                      <a:pt x="1" y="6"/>
                      <a:pt x="5" y="3"/>
                      <a:pt x="4" y="4"/>
                    </a:cubicBezTo>
                    <a:cubicBezTo>
                      <a:pt x="6" y="4"/>
                      <a:pt x="4" y="3"/>
                      <a:pt x="4" y="2"/>
                    </a:cubicBezTo>
                    <a:cubicBezTo>
                      <a:pt x="4" y="2"/>
                      <a:pt x="1" y="2"/>
                      <a:pt x="2" y="1"/>
                    </a:cubicBezTo>
                    <a:cubicBezTo>
                      <a:pt x="2" y="0"/>
                      <a:pt x="1" y="1"/>
                      <a:pt x="1" y="1"/>
                    </a:cubicBezTo>
                    <a:cubicBezTo>
                      <a:pt x="0" y="3"/>
                      <a:pt x="2" y="4"/>
                      <a:pt x="1" y="4"/>
                    </a:cubicBezTo>
                    <a:close/>
                    <a:moveTo>
                      <a:pt x="3" y="3"/>
                    </a:moveTo>
                    <a:cubicBezTo>
                      <a:pt x="3" y="3"/>
                      <a:pt x="3" y="4"/>
                      <a:pt x="3" y="4"/>
                    </a:cubicBezTo>
                    <a:cubicBezTo>
                      <a:pt x="2" y="5"/>
                      <a:pt x="2" y="2"/>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3231"/>
              <p:cNvSpPr/>
              <p:nvPr/>
            </p:nvSpPr>
            <p:spPr bwMode="auto">
              <a:xfrm>
                <a:off x="6240" y="3028"/>
                <a:ext cx="4" cy="2"/>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1" y="0"/>
                      <a:pt x="1" y="0"/>
                      <a:pt x="0" y="0"/>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3232"/>
              <p:cNvSpPr/>
              <p:nvPr/>
            </p:nvSpPr>
            <p:spPr bwMode="auto">
              <a:xfrm>
                <a:off x="6190" y="2894"/>
                <a:ext cx="6" cy="4"/>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0"/>
                      <a:pt x="1" y="1"/>
                      <a:pt x="1" y="1"/>
                    </a:cubicBezTo>
                    <a:cubicBezTo>
                      <a:pt x="0" y="2"/>
                      <a:pt x="3"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3233"/>
              <p:cNvSpPr/>
              <p:nvPr/>
            </p:nvSpPr>
            <p:spPr bwMode="auto">
              <a:xfrm>
                <a:off x="6159" y="2835"/>
                <a:ext cx="7" cy="6"/>
              </a:xfrm>
              <a:custGeom>
                <a:avLst/>
                <a:gdLst>
                  <a:gd name="T0" fmla="*/ 3 w 3"/>
                  <a:gd name="T1" fmla="*/ 2 h 3"/>
                  <a:gd name="T2" fmla="*/ 2 w 3"/>
                  <a:gd name="T3" fmla="*/ 1 h 3"/>
                  <a:gd name="T4" fmla="*/ 1 w 3"/>
                  <a:gd name="T5" fmla="*/ 0 h 3"/>
                  <a:gd name="T6" fmla="*/ 1 w 3"/>
                  <a:gd name="T7" fmla="*/ 3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1"/>
                      <a:pt x="3" y="1"/>
                      <a:pt x="2" y="1"/>
                    </a:cubicBezTo>
                    <a:cubicBezTo>
                      <a:pt x="2" y="1"/>
                      <a:pt x="1" y="1"/>
                      <a:pt x="1" y="0"/>
                    </a:cubicBezTo>
                    <a:cubicBezTo>
                      <a:pt x="0" y="0"/>
                      <a:pt x="1" y="2"/>
                      <a:pt x="1" y="3"/>
                    </a:cubicBezTo>
                    <a:cubicBezTo>
                      <a:pt x="2" y="3"/>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3234"/>
              <p:cNvSpPr/>
              <p:nvPr/>
            </p:nvSpPr>
            <p:spPr bwMode="auto">
              <a:xfrm>
                <a:off x="6281" y="3104"/>
                <a:ext cx="8" cy="4"/>
              </a:xfrm>
              <a:custGeom>
                <a:avLst/>
                <a:gdLst>
                  <a:gd name="T0" fmla="*/ 0 w 4"/>
                  <a:gd name="T1" fmla="*/ 1 h 2"/>
                  <a:gd name="T2" fmla="*/ 4 w 4"/>
                  <a:gd name="T3" fmla="*/ 0 h 2"/>
                  <a:gd name="T4" fmla="*/ 0 w 4"/>
                  <a:gd name="T5" fmla="*/ 1 h 2"/>
                </a:gdLst>
                <a:ahLst/>
                <a:cxnLst>
                  <a:cxn ang="0">
                    <a:pos x="T0" y="T1"/>
                  </a:cxn>
                  <a:cxn ang="0">
                    <a:pos x="T2" y="T3"/>
                  </a:cxn>
                  <a:cxn ang="0">
                    <a:pos x="T4" y="T5"/>
                  </a:cxn>
                </a:cxnLst>
                <a:rect l="0" t="0" r="r" b="b"/>
                <a:pathLst>
                  <a:path w="4" h="2">
                    <a:moveTo>
                      <a:pt x="0" y="1"/>
                    </a:moveTo>
                    <a:cubicBezTo>
                      <a:pt x="1" y="2"/>
                      <a:pt x="4" y="2"/>
                      <a:pt x="4" y="0"/>
                    </a:cubicBezTo>
                    <a:cubicBezTo>
                      <a:pt x="2" y="0"/>
                      <a:pt x="2"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 name="Freeform 3236"/>
            <p:cNvSpPr/>
            <p:nvPr/>
          </p:nvSpPr>
          <p:spPr bwMode="auto">
            <a:xfrm>
              <a:off x="9347201" y="4198938"/>
              <a:ext cx="3175" cy="11112"/>
            </a:xfrm>
            <a:custGeom>
              <a:avLst/>
              <a:gdLst>
                <a:gd name="T0" fmla="*/ 1 w 1"/>
                <a:gd name="T1" fmla="*/ 2 h 3"/>
                <a:gd name="T2" fmla="*/ 0 w 1"/>
                <a:gd name="T3" fmla="*/ 0 h 3"/>
                <a:gd name="T4" fmla="*/ 1 w 1"/>
                <a:gd name="T5" fmla="*/ 2 h 3"/>
              </a:gdLst>
              <a:ahLst/>
              <a:cxnLst>
                <a:cxn ang="0">
                  <a:pos x="T0" y="T1"/>
                </a:cxn>
                <a:cxn ang="0">
                  <a:pos x="T2" y="T3"/>
                </a:cxn>
                <a:cxn ang="0">
                  <a:pos x="T4" y="T5"/>
                </a:cxn>
              </a:cxnLst>
              <a:rect l="0" t="0" r="r" b="b"/>
              <a:pathLst>
                <a:path w="1" h="3">
                  <a:moveTo>
                    <a:pt x="1" y="2"/>
                  </a:moveTo>
                  <a:cubicBezTo>
                    <a:pt x="1" y="1"/>
                    <a:pt x="1" y="1"/>
                    <a:pt x="0" y="0"/>
                  </a:cubicBezTo>
                  <a:cubicBezTo>
                    <a:pt x="0" y="0"/>
                    <a:pt x="0" y="3"/>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237"/>
            <p:cNvSpPr/>
            <p:nvPr/>
          </p:nvSpPr>
          <p:spPr bwMode="auto">
            <a:xfrm>
              <a:off x="9259888" y="3713163"/>
              <a:ext cx="6350" cy="31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238"/>
            <p:cNvSpPr/>
            <p:nvPr/>
          </p:nvSpPr>
          <p:spPr bwMode="auto">
            <a:xfrm>
              <a:off x="9318626" y="379571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239"/>
            <p:cNvSpPr/>
            <p:nvPr/>
          </p:nvSpPr>
          <p:spPr bwMode="auto">
            <a:xfrm>
              <a:off x="9226551" y="3713163"/>
              <a:ext cx="11113" cy="9525"/>
            </a:xfrm>
            <a:custGeom>
              <a:avLst/>
              <a:gdLst>
                <a:gd name="T0" fmla="*/ 1 w 3"/>
                <a:gd name="T1" fmla="*/ 3 h 3"/>
                <a:gd name="T2" fmla="*/ 3 w 3"/>
                <a:gd name="T3" fmla="*/ 2 h 3"/>
                <a:gd name="T4" fmla="*/ 1 w 3"/>
                <a:gd name="T5" fmla="*/ 3 h 3"/>
              </a:gdLst>
              <a:ahLst/>
              <a:cxnLst>
                <a:cxn ang="0">
                  <a:pos x="T0" y="T1"/>
                </a:cxn>
                <a:cxn ang="0">
                  <a:pos x="T2" y="T3"/>
                </a:cxn>
                <a:cxn ang="0">
                  <a:pos x="T4" y="T5"/>
                </a:cxn>
              </a:cxnLst>
              <a:rect l="0" t="0" r="r" b="b"/>
              <a:pathLst>
                <a:path w="3" h="3">
                  <a:moveTo>
                    <a:pt x="1" y="3"/>
                  </a:moveTo>
                  <a:cubicBezTo>
                    <a:pt x="2" y="3"/>
                    <a:pt x="1" y="1"/>
                    <a:pt x="3" y="2"/>
                  </a:cubicBezTo>
                  <a:cubicBezTo>
                    <a:pt x="3" y="0"/>
                    <a:pt x="0"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240"/>
            <p:cNvSpPr/>
            <p:nvPr/>
          </p:nvSpPr>
          <p:spPr bwMode="auto">
            <a:xfrm>
              <a:off x="9253538" y="3716338"/>
              <a:ext cx="3175" cy="6350"/>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1"/>
                  </a:cubicBezTo>
                  <a:cubicBezTo>
                    <a:pt x="0" y="1"/>
                    <a:pt x="0" y="1"/>
                    <a:pt x="0" y="2"/>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241"/>
            <p:cNvSpPr/>
            <p:nvPr/>
          </p:nvSpPr>
          <p:spPr bwMode="auto">
            <a:xfrm>
              <a:off x="9240838" y="3722688"/>
              <a:ext cx="9525" cy="3175"/>
            </a:xfrm>
            <a:custGeom>
              <a:avLst/>
              <a:gdLst>
                <a:gd name="T0" fmla="*/ 1 w 3"/>
                <a:gd name="T1" fmla="*/ 1 h 1"/>
                <a:gd name="T2" fmla="*/ 2 w 3"/>
                <a:gd name="T3" fmla="*/ 1 h 1"/>
                <a:gd name="T4" fmla="*/ 1 w 3"/>
                <a:gd name="T5" fmla="*/ 1 h 1"/>
              </a:gdLst>
              <a:ahLst/>
              <a:cxnLst>
                <a:cxn ang="0">
                  <a:pos x="T0" y="T1"/>
                </a:cxn>
                <a:cxn ang="0">
                  <a:pos x="T2" y="T3"/>
                </a:cxn>
                <a:cxn ang="0">
                  <a:pos x="T4" y="T5"/>
                </a:cxn>
              </a:cxnLst>
              <a:rect l="0" t="0" r="r" b="b"/>
              <a:pathLst>
                <a:path w="3" h="1">
                  <a:moveTo>
                    <a:pt x="1" y="1"/>
                  </a:moveTo>
                  <a:cubicBezTo>
                    <a:pt x="1" y="1"/>
                    <a:pt x="2" y="0"/>
                    <a:pt x="2" y="1"/>
                  </a:cubicBezTo>
                  <a:cubicBezTo>
                    <a:pt x="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242"/>
            <p:cNvSpPr/>
            <p:nvPr/>
          </p:nvSpPr>
          <p:spPr bwMode="auto">
            <a:xfrm>
              <a:off x="9250363" y="37226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243"/>
            <p:cNvSpPr/>
            <p:nvPr/>
          </p:nvSpPr>
          <p:spPr bwMode="auto">
            <a:xfrm>
              <a:off x="9396413" y="3843338"/>
              <a:ext cx="6350" cy="7937"/>
            </a:xfrm>
            <a:custGeom>
              <a:avLst/>
              <a:gdLst>
                <a:gd name="T0" fmla="*/ 1 w 2"/>
                <a:gd name="T1" fmla="*/ 0 h 2"/>
                <a:gd name="T2" fmla="*/ 2 w 2"/>
                <a:gd name="T3" fmla="*/ 2 h 2"/>
                <a:gd name="T4" fmla="*/ 1 w 2"/>
                <a:gd name="T5" fmla="*/ 0 h 2"/>
              </a:gdLst>
              <a:ahLst/>
              <a:cxnLst>
                <a:cxn ang="0">
                  <a:pos x="T0" y="T1"/>
                </a:cxn>
                <a:cxn ang="0">
                  <a:pos x="T2" y="T3"/>
                </a:cxn>
                <a:cxn ang="0">
                  <a:pos x="T4" y="T5"/>
                </a:cxn>
              </a:cxnLst>
              <a:rect l="0" t="0" r="r" b="b"/>
              <a:pathLst>
                <a:path w="2" h="2">
                  <a:moveTo>
                    <a:pt x="1" y="0"/>
                  </a:moveTo>
                  <a:cubicBezTo>
                    <a:pt x="0" y="0"/>
                    <a:pt x="1" y="2"/>
                    <a:pt x="2" y="2"/>
                  </a:cubicBezTo>
                  <a:cubicBezTo>
                    <a:pt x="2"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244"/>
            <p:cNvSpPr/>
            <p:nvPr/>
          </p:nvSpPr>
          <p:spPr bwMode="auto">
            <a:xfrm>
              <a:off x="9739313" y="4600575"/>
              <a:ext cx="9525" cy="9525"/>
            </a:xfrm>
            <a:custGeom>
              <a:avLst/>
              <a:gdLst>
                <a:gd name="T0" fmla="*/ 2 w 3"/>
                <a:gd name="T1" fmla="*/ 2 h 3"/>
                <a:gd name="T2" fmla="*/ 1 w 3"/>
                <a:gd name="T3" fmla="*/ 1 h 3"/>
                <a:gd name="T4" fmla="*/ 0 w 3"/>
                <a:gd name="T5" fmla="*/ 1 h 3"/>
                <a:gd name="T6" fmla="*/ 2 w 3"/>
                <a:gd name="T7" fmla="*/ 2 h 3"/>
              </a:gdLst>
              <a:ahLst/>
              <a:cxnLst>
                <a:cxn ang="0">
                  <a:pos x="T0" y="T1"/>
                </a:cxn>
                <a:cxn ang="0">
                  <a:pos x="T2" y="T3"/>
                </a:cxn>
                <a:cxn ang="0">
                  <a:pos x="T4" y="T5"/>
                </a:cxn>
                <a:cxn ang="0">
                  <a:pos x="T6" y="T7"/>
                </a:cxn>
              </a:cxnLst>
              <a:rect l="0" t="0" r="r" b="b"/>
              <a:pathLst>
                <a:path w="3" h="3">
                  <a:moveTo>
                    <a:pt x="2" y="2"/>
                  </a:moveTo>
                  <a:cubicBezTo>
                    <a:pt x="3" y="2"/>
                    <a:pt x="2" y="0"/>
                    <a:pt x="1" y="1"/>
                  </a:cubicBezTo>
                  <a:cubicBezTo>
                    <a:pt x="1" y="1"/>
                    <a:pt x="1" y="1"/>
                    <a:pt x="0" y="1"/>
                  </a:cubicBezTo>
                  <a:cubicBezTo>
                    <a:pt x="0" y="3"/>
                    <a:pt x="2"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245"/>
            <p:cNvSpPr/>
            <p:nvPr/>
          </p:nvSpPr>
          <p:spPr bwMode="auto">
            <a:xfrm>
              <a:off x="9217026" y="3709988"/>
              <a:ext cx="9525" cy="12700"/>
            </a:xfrm>
            <a:custGeom>
              <a:avLst/>
              <a:gdLst>
                <a:gd name="T0" fmla="*/ 2 w 3"/>
                <a:gd name="T1" fmla="*/ 3 h 4"/>
                <a:gd name="T2" fmla="*/ 3 w 3"/>
                <a:gd name="T3" fmla="*/ 2 h 4"/>
                <a:gd name="T4" fmla="*/ 2 w 3"/>
                <a:gd name="T5" fmla="*/ 3 h 4"/>
              </a:gdLst>
              <a:ahLst/>
              <a:cxnLst>
                <a:cxn ang="0">
                  <a:pos x="T0" y="T1"/>
                </a:cxn>
                <a:cxn ang="0">
                  <a:pos x="T2" y="T3"/>
                </a:cxn>
                <a:cxn ang="0">
                  <a:pos x="T4" y="T5"/>
                </a:cxn>
              </a:cxnLst>
              <a:rect l="0" t="0" r="r" b="b"/>
              <a:pathLst>
                <a:path w="3" h="4">
                  <a:moveTo>
                    <a:pt x="2" y="3"/>
                  </a:moveTo>
                  <a:cubicBezTo>
                    <a:pt x="2" y="2"/>
                    <a:pt x="2" y="2"/>
                    <a:pt x="3" y="2"/>
                  </a:cubicBezTo>
                  <a:cubicBezTo>
                    <a:pt x="1" y="0"/>
                    <a:pt x="0"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246"/>
            <p:cNvSpPr/>
            <p:nvPr/>
          </p:nvSpPr>
          <p:spPr bwMode="auto">
            <a:xfrm>
              <a:off x="9155113" y="4333875"/>
              <a:ext cx="6350" cy="9525"/>
            </a:xfrm>
            <a:custGeom>
              <a:avLst/>
              <a:gdLst>
                <a:gd name="T0" fmla="*/ 1 w 2"/>
                <a:gd name="T1" fmla="*/ 2 h 3"/>
                <a:gd name="T2" fmla="*/ 2 w 2"/>
                <a:gd name="T3" fmla="*/ 1 h 3"/>
                <a:gd name="T4" fmla="*/ 1 w 2"/>
                <a:gd name="T5" fmla="*/ 2 h 3"/>
              </a:gdLst>
              <a:ahLst/>
              <a:cxnLst>
                <a:cxn ang="0">
                  <a:pos x="T0" y="T1"/>
                </a:cxn>
                <a:cxn ang="0">
                  <a:pos x="T2" y="T3"/>
                </a:cxn>
                <a:cxn ang="0">
                  <a:pos x="T4" y="T5"/>
                </a:cxn>
              </a:cxnLst>
              <a:rect l="0" t="0" r="r" b="b"/>
              <a:pathLst>
                <a:path w="2" h="3">
                  <a:moveTo>
                    <a:pt x="1" y="2"/>
                  </a:moveTo>
                  <a:cubicBezTo>
                    <a:pt x="1" y="3"/>
                    <a:pt x="1" y="1"/>
                    <a:pt x="2" y="1"/>
                  </a:cubicBezTo>
                  <a:cubicBezTo>
                    <a:pt x="1" y="0"/>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247"/>
            <p:cNvSpPr/>
            <p:nvPr/>
          </p:nvSpPr>
          <p:spPr bwMode="auto">
            <a:xfrm>
              <a:off x="9504363" y="4495800"/>
              <a:ext cx="3175" cy="4762"/>
            </a:xfrm>
            <a:custGeom>
              <a:avLst/>
              <a:gdLst>
                <a:gd name="T0" fmla="*/ 0 w 1"/>
                <a:gd name="T1" fmla="*/ 1 h 1"/>
                <a:gd name="T2" fmla="*/ 1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1" y="1"/>
                  </a:cubicBezTo>
                  <a:cubicBezTo>
                    <a:pt x="1" y="1"/>
                    <a:pt x="1" y="0"/>
                    <a:pt x="1"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248"/>
            <p:cNvSpPr/>
            <p:nvPr/>
          </p:nvSpPr>
          <p:spPr bwMode="auto">
            <a:xfrm>
              <a:off x="9501188" y="4486275"/>
              <a:ext cx="6350" cy="9525"/>
            </a:xfrm>
            <a:custGeom>
              <a:avLst/>
              <a:gdLst>
                <a:gd name="T0" fmla="*/ 1 w 2"/>
                <a:gd name="T1" fmla="*/ 0 h 3"/>
                <a:gd name="T2" fmla="*/ 1 w 2"/>
                <a:gd name="T3" fmla="*/ 3 h 3"/>
                <a:gd name="T4" fmla="*/ 2 w 2"/>
                <a:gd name="T5" fmla="*/ 3 h 3"/>
                <a:gd name="T6" fmla="*/ 2 w 2"/>
                <a:gd name="T7" fmla="*/ 0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0"/>
                    <a:pt x="1" y="1"/>
                    <a:pt x="1" y="3"/>
                  </a:cubicBezTo>
                  <a:cubicBezTo>
                    <a:pt x="1" y="3"/>
                    <a:pt x="2" y="3"/>
                    <a:pt x="2" y="3"/>
                  </a:cubicBezTo>
                  <a:cubicBezTo>
                    <a:pt x="2" y="1"/>
                    <a:pt x="1" y="1"/>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249"/>
            <p:cNvSpPr/>
            <p:nvPr/>
          </p:nvSpPr>
          <p:spPr bwMode="auto">
            <a:xfrm>
              <a:off x="9582151" y="4489450"/>
              <a:ext cx="17463" cy="11112"/>
            </a:xfrm>
            <a:custGeom>
              <a:avLst/>
              <a:gdLst>
                <a:gd name="T0" fmla="*/ 0 w 5"/>
                <a:gd name="T1" fmla="*/ 1 h 3"/>
                <a:gd name="T2" fmla="*/ 4 w 5"/>
                <a:gd name="T3" fmla="*/ 2 h 3"/>
                <a:gd name="T4" fmla="*/ 4 w 5"/>
                <a:gd name="T5" fmla="*/ 0 h 3"/>
                <a:gd name="T6" fmla="*/ 4 w 5"/>
                <a:gd name="T7" fmla="*/ 1 h 3"/>
                <a:gd name="T8" fmla="*/ 0 w 5"/>
                <a:gd name="T9" fmla="*/ 1 h 3"/>
              </a:gdLst>
              <a:ahLst/>
              <a:cxnLst>
                <a:cxn ang="0">
                  <a:pos x="T0" y="T1"/>
                </a:cxn>
                <a:cxn ang="0">
                  <a:pos x="T2" y="T3"/>
                </a:cxn>
                <a:cxn ang="0">
                  <a:pos x="T4" y="T5"/>
                </a:cxn>
                <a:cxn ang="0">
                  <a:pos x="T6" y="T7"/>
                </a:cxn>
                <a:cxn ang="0">
                  <a:pos x="T8" y="T9"/>
                </a:cxn>
              </a:cxnLst>
              <a:rect l="0" t="0" r="r" b="b"/>
              <a:pathLst>
                <a:path w="5" h="3">
                  <a:moveTo>
                    <a:pt x="0" y="1"/>
                  </a:moveTo>
                  <a:cubicBezTo>
                    <a:pt x="2" y="2"/>
                    <a:pt x="2" y="3"/>
                    <a:pt x="4" y="2"/>
                  </a:cubicBezTo>
                  <a:cubicBezTo>
                    <a:pt x="4" y="1"/>
                    <a:pt x="5" y="1"/>
                    <a:pt x="4" y="0"/>
                  </a:cubicBezTo>
                  <a:cubicBezTo>
                    <a:pt x="2" y="0"/>
                    <a:pt x="4" y="0"/>
                    <a:pt x="4" y="1"/>
                  </a:cubicBezTo>
                  <a:cubicBezTo>
                    <a:pt x="2" y="1"/>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250"/>
            <p:cNvSpPr/>
            <p:nvPr/>
          </p:nvSpPr>
          <p:spPr bwMode="auto">
            <a:xfrm>
              <a:off x="9536113" y="4486275"/>
              <a:ext cx="11113" cy="9525"/>
            </a:xfrm>
            <a:custGeom>
              <a:avLst/>
              <a:gdLst>
                <a:gd name="T0" fmla="*/ 3 w 3"/>
                <a:gd name="T1" fmla="*/ 1 h 3"/>
                <a:gd name="T2" fmla="*/ 0 w 3"/>
                <a:gd name="T3" fmla="*/ 3 h 3"/>
                <a:gd name="T4" fmla="*/ 2 w 3"/>
                <a:gd name="T5" fmla="*/ 3 h 3"/>
                <a:gd name="T6" fmla="*/ 3 w 3"/>
                <a:gd name="T7" fmla="*/ 1 h 3"/>
              </a:gdLst>
              <a:ahLst/>
              <a:cxnLst>
                <a:cxn ang="0">
                  <a:pos x="T0" y="T1"/>
                </a:cxn>
                <a:cxn ang="0">
                  <a:pos x="T2" y="T3"/>
                </a:cxn>
                <a:cxn ang="0">
                  <a:pos x="T4" y="T5"/>
                </a:cxn>
                <a:cxn ang="0">
                  <a:pos x="T6" y="T7"/>
                </a:cxn>
              </a:cxnLst>
              <a:rect l="0" t="0" r="r" b="b"/>
              <a:pathLst>
                <a:path w="3" h="3">
                  <a:moveTo>
                    <a:pt x="3" y="1"/>
                  </a:moveTo>
                  <a:cubicBezTo>
                    <a:pt x="1" y="0"/>
                    <a:pt x="0" y="2"/>
                    <a:pt x="0" y="3"/>
                  </a:cubicBezTo>
                  <a:cubicBezTo>
                    <a:pt x="1" y="3"/>
                    <a:pt x="1" y="3"/>
                    <a:pt x="2" y="3"/>
                  </a:cubicBezTo>
                  <a:cubicBezTo>
                    <a:pt x="2" y="2"/>
                    <a:pt x="2"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251"/>
            <p:cNvSpPr/>
            <p:nvPr/>
          </p:nvSpPr>
          <p:spPr bwMode="auto">
            <a:xfrm>
              <a:off x="9491663" y="4486275"/>
              <a:ext cx="12700" cy="14287"/>
            </a:xfrm>
            <a:custGeom>
              <a:avLst/>
              <a:gdLst>
                <a:gd name="T0" fmla="*/ 2 w 4"/>
                <a:gd name="T1" fmla="*/ 1 h 4"/>
                <a:gd name="T2" fmla="*/ 0 w 4"/>
                <a:gd name="T3" fmla="*/ 1 h 4"/>
                <a:gd name="T4" fmla="*/ 1 w 4"/>
                <a:gd name="T5" fmla="*/ 2 h 4"/>
                <a:gd name="T6" fmla="*/ 3 w 4"/>
                <a:gd name="T7" fmla="*/ 3 h 4"/>
                <a:gd name="T8" fmla="*/ 3 w 4"/>
                <a:gd name="T9" fmla="*/ 1 h 4"/>
                <a:gd name="T10" fmla="*/ 2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2" y="1"/>
                  </a:moveTo>
                  <a:cubicBezTo>
                    <a:pt x="1" y="0"/>
                    <a:pt x="1" y="0"/>
                    <a:pt x="0" y="1"/>
                  </a:cubicBezTo>
                  <a:cubicBezTo>
                    <a:pt x="0" y="2"/>
                    <a:pt x="0" y="2"/>
                    <a:pt x="1" y="2"/>
                  </a:cubicBezTo>
                  <a:cubicBezTo>
                    <a:pt x="1" y="3"/>
                    <a:pt x="2" y="4"/>
                    <a:pt x="3" y="3"/>
                  </a:cubicBezTo>
                  <a:cubicBezTo>
                    <a:pt x="4" y="2"/>
                    <a:pt x="2" y="1"/>
                    <a:pt x="3" y="1"/>
                  </a:cubicBezTo>
                  <a:cubicBezTo>
                    <a:pt x="3"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252"/>
            <p:cNvSpPr/>
            <p:nvPr/>
          </p:nvSpPr>
          <p:spPr bwMode="auto">
            <a:xfrm>
              <a:off x="9340851" y="4492625"/>
              <a:ext cx="6350" cy="7937"/>
            </a:xfrm>
            <a:custGeom>
              <a:avLst/>
              <a:gdLst>
                <a:gd name="T0" fmla="*/ 1 w 2"/>
                <a:gd name="T1" fmla="*/ 2 h 2"/>
                <a:gd name="T2" fmla="*/ 1 w 2"/>
                <a:gd name="T3" fmla="*/ 2 h 2"/>
                <a:gd name="T4" fmla="*/ 2 w 2"/>
                <a:gd name="T5" fmla="*/ 2 h 2"/>
                <a:gd name="T6" fmla="*/ 2 w 2"/>
                <a:gd name="T7" fmla="*/ 0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1" y="2"/>
                    <a:pt x="1" y="2"/>
                    <a:pt x="1" y="2"/>
                  </a:cubicBezTo>
                  <a:cubicBezTo>
                    <a:pt x="2" y="2"/>
                    <a:pt x="2" y="2"/>
                    <a:pt x="2" y="2"/>
                  </a:cubicBezTo>
                  <a:cubicBezTo>
                    <a:pt x="2" y="2"/>
                    <a:pt x="2" y="1"/>
                    <a:pt x="2" y="0"/>
                  </a:cubicBezTo>
                  <a:cubicBezTo>
                    <a:pt x="0" y="0"/>
                    <a:pt x="2"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53"/>
            <p:cNvSpPr/>
            <p:nvPr/>
          </p:nvSpPr>
          <p:spPr bwMode="auto">
            <a:xfrm>
              <a:off x="9383713" y="4486275"/>
              <a:ext cx="9525" cy="6350"/>
            </a:xfrm>
            <a:custGeom>
              <a:avLst/>
              <a:gdLst>
                <a:gd name="T0" fmla="*/ 3 w 3"/>
                <a:gd name="T1" fmla="*/ 0 h 2"/>
                <a:gd name="T2" fmla="*/ 1 w 3"/>
                <a:gd name="T3" fmla="*/ 0 h 2"/>
                <a:gd name="T4" fmla="*/ 1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2" y="0"/>
                    <a:pt x="1" y="0"/>
                    <a:pt x="1" y="0"/>
                  </a:cubicBezTo>
                  <a:cubicBezTo>
                    <a:pt x="0" y="0"/>
                    <a:pt x="2" y="1"/>
                    <a:pt x="1" y="2"/>
                  </a:cubicBezTo>
                  <a:cubicBezTo>
                    <a:pt x="3" y="2"/>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254"/>
            <p:cNvSpPr/>
            <p:nvPr/>
          </p:nvSpPr>
          <p:spPr bwMode="auto">
            <a:xfrm>
              <a:off x="9485313" y="4492625"/>
              <a:ext cx="9525" cy="3175"/>
            </a:xfrm>
            <a:custGeom>
              <a:avLst/>
              <a:gdLst>
                <a:gd name="T0" fmla="*/ 0 w 3"/>
                <a:gd name="T1" fmla="*/ 0 h 1"/>
                <a:gd name="T2" fmla="*/ 2 w 3"/>
                <a:gd name="T3" fmla="*/ 0 h 1"/>
                <a:gd name="T4" fmla="*/ 0 w 3"/>
                <a:gd name="T5" fmla="*/ 0 h 1"/>
              </a:gdLst>
              <a:ahLst/>
              <a:cxnLst>
                <a:cxn ang="0">
                  <a:pos x="T0" y="T1"/>
                </a:cxn>
                <a:cxn ang="0">
                  <a:pos x="T2" y="T3"/>
                </a:cxn>
                <a:cxn ang="0">
                  <a:pos x="T4" y="T5"/>
                </a:cxn>
              </a:cxnLst>
              <a:rect l="0" t="0" r="r" b="b"/>
              <a:pathLst>
                <a:path w="3" h="1">
                  <a:moveTo>
                    <a:pt x="0" y="0"/>
                  </a:moveTo>
                  <a:cubicBezTo>
                    <a:pt x="0" y="1"/>
                    <a:pt x="3" y="0"/>
                    <a:pt x="2" y="0"/>
                  </a:cubicBezTo>
                  <a:cubicBezTo>
                    <a:pt x="2"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255"/>
            <p:cNvSpPr/>
            <p:nvPr/>
          </p:nvSpPr>
          <p:spPr bwMode="auto">
            <a:xfrm>
              <a:off x="9213851" y="4092575"/>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1"/>
                    <a:pt x="1" y="0"/>
                    <a:pt x="1" y="0"/>
                  </a:cubicBezTo>
                  <a:cubicBezTo>
                    <a:pt x="0" y="0"/>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256"/>
            <p:cNvSpPr/>
            <p:nvPr/>
          </p:nvSpPr>
          <p:spPr bwMode="auto">
            <a:xfrm>
              <a:off x="9129713" y="4030663"/>
              <a:ext cx="3175" cy="3175"/>
            </a:xfrm>
            <a:custGeom>
              <a:avLst/>
              <a:gdLst>
                <a:gd name="T0" fmla="*/ 1 w 1"/>
                <a:gd name="T1" fmla="*/ 0 h 1"/>
                <a:gd name="T2" fmla="*/ 0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0" y="1"/>
                    <a:pt x="0" y="1"/>
                  </a:cubicBezTo>
                  <a:cubicBezTo>
                    <a:pt x="0" y="1"/>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257"/>
            <p:cNvSpPr/>
            <p:nvPr/>
          </p:nvSpPr>
          <p:spPr bwMode="auto">
            <a:xfrm>
              <a:off x="9123363" y="3957638"/>
              <a:ext cx="9525" cy="6350"/>
            </a:xfrm>
            <a:custGeom>
              <a:avLst/>
              <a:gdLst>
                <a:gd name="T0" fmla="*/ 2 w 3"/>
                <a:gd name="T1" fmla="*/ 0 h 2"/>
                <a:gd name="T2" fmla="*/ 2 w 3"/>
                <a:gd name="T3" fmla="*/ 0 h 2"/>
              </a:gdLst>
              <a:ahLst/>
              <a:cxnLst>
                <a:cxn ang="0">
                  <a:pos x="T0" y="T1"/>
                </a:cxn>
                <a:cxn ang="0">
                  <a:pos x="T2" y="T3"/>
                </a:cxn>
              </a:cxnLst>
              <a:rect l="0" t="0" r="r" b="b"/>
              <a:pathLst>
                <a:path w="3" h="2">
                  <a:moveTo>
                    <a:pt x="2" y="0"/>
                  </a:moveTo>
                  <a:cubicBezTo>
                    <a:pt x="0" y="0"/>
                    <a:pt x="3"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258"/>
            <p:cNvSpPr/>
            <p:nvPr/>
          </p:nvSpPr>
          <p:spPr bwMode="auto">
            <a:xfrm>
              <a:off x="9132888" y="4025900"/>
              <a:ext cx="9525" cy="11112"/>
            </a:xfrm>
            <a:custGeom>
              <a:avLst/>
              <a:gdLst>
                <a:gd name="T0" fmla="*/ 2 w 3"/>
                <a:gd name="T1" fmla="*/ 3 h 3"/>
                <a:gd name="T2" fmla="*/ 1 w 3"/>
                <a:gd name="T3" fmla="*/ 0 h 3"/>
                <a:gd name="T4" fmla="*/ 1 w 3"/>
                <a:gd name="T5" fmla="*/ 1 h 3"/>
                <a:gd name="T6" fmla="*/ 0 w 3"/>
                <a:gd name="T7" fmla="*/ 2 h 3"/>
                <a:gd name="T8" fmla="*/ 2 w 3"/>
                <a:gd name="T9" fmla="*/ 3 h 3"/>
              </a:gdLst>
              <a:ahLst/>
              <a:cxnLst>
                <a:cxn ang="0">
                  <a:pos x="T0" y="T1"/>
                </a:cxn>
                <a:cxn ang="0">
                  <a:pos x="T2" y="T3"/>
                </a:cxn>
                <a:cxn ang="0">
                  <a:pos x="T4" y="T5"/>
                </a:cxn>
                <a:cxn ang="0">
                  <a:pos x="T6" y="T7"/>
                </a:cxn>
                <a:cxn ang="0">
                  <a:pos x="T8" y="T9"/>
                </a:cxn>
              </a:cxnLst>
              <a:rect l="0" t="0" r="r" b="b"/>
              <a:pathLst>
                <a:path w="3" h="3">
                  <a:moveTo>
                    <a:pt x="2" y="3"/>
                  </a:moveTo>
                  <a:cubicBezTo>
                    <a:pt x="3" y="2"/>
                    <a:pt x="2" y="1"/>
                    <a:pt x="1" y="0"/>
                  </a:cubicBezTo>
                  <a:cubicBezTo>
                    <a:pt x="0" y="0"/>
                    <a:pt x="1" y="1"/>
                    <a:pt x="1" y="1"/>
                  </a:cubicBezTo>
                  <a:cubicBezTo>
                    <a:pt x="1" y="2"/>
                    <a:pt x="0" y="2"/>
                    <a:pt x="0" y="2"/>
                  </a:cubicBezTo>
                  <a:cubicBezTo>
                    <a:pt x="0" y="3"/>
                    <a:pt x="1"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259"/>
            <p:cNvSpPr/>
            <p:nvPr/>
          </p:nvSpPr>
          <p:spPr bwMode="auto">
            <a:xfrm>
              <a:off x="9142413" y="3957638"/>
              <a:ext cx="3175" cy="3175"/>
            </a:xfrm>
            <a:custGeom>
              <a:avLst/>
              <a:gdLst>
                <a:gd name="T0" fmla="*/ 0 w 1"/>
                <a:gd name="T1" fmla="*/ 1 h 1"/>
                <a:gd name="T2" fmla="*/ 1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1"/>
                  </a:cubicBezTo>
                  <a:cubicBezTo>
                    <a:pt x="1" y="0"/>
                    <a:pt x="1" y="0"/>
                    <a:pt x="1" y="0"/>
                  </a:cubicBezTo>
                  <a:cubicBezTo>
                    <a:pt x="1"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260"/>
            <p:cNvSpPr/>
            <p:nvPr/>
          </p:nvSpPr>
          <p:spPr bwMode="auto">
            <a:xfrm>
              <a:off x="9164638" y="3954463"/>
              <a:ext cx="6350" cy="6350"/>
            </a:xfrm>
            <a:custGeom>
              <a:avLst/>
              <a:gdLst>
                <a:gd name="T0" fmla="*/ 1 w 2"/>
                <a:gd name="T1" fmla="*/ 2 h 2"/>
                <a:gd name="T2" fmla="*/ 2 w 2"/>
                <a:gd name="T3" fmla="*/ 0 h 2"/>
                <a:gd name="T4" fmla="*/ 0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1" y="1"/>
                    <a:pt x="2" y="1"/>
                    <a:pt x="2" y="0"/>
                  </a:cubicBezTo>
                  <a:cubicBezTo>
                    <a:pt x="1" y="0"/>
                    <a:pt x="1" y="0"/>
                    <a:pt x="0" y="0"/>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261"/>
            <p:cNvSpPr/>
            <p:nvPr/>
          </p:nvSpPr>
          <p:spPr bwMode="auto">
            <a:xfrm>
              <a:off x="9117013" y="4033838"/>
              <a:ext cx="9525" cy="6350"/>
            </a:xfrm>
            <a:custGeom>
              <a:avLst/>
              <a:gdLst>
                <a:gd name="T0" fmla="*/ 0 w 3"/>
                <a:gd name="T1" fmla="*/ 1 h 2"/>
                <a:gd name="T2" fmla="*/ 0 w 3"/>
                <a:gd name="T3" fmla="*/ 1 h 2"/>
              </a:gdLst>
              <a:ahLst/>
              <a:cxnLst>
                <a:cxn ang="0">
                  <a:pos x="T0" y="T1"/>
                </a:cxn>
                <a:cxn ang="0">
                  <a:pos x="T2" y="T3"/>
                </a:cxn>
              </a:cxnLst>
              <a:rect l="0" t="0" r="r" b="b"/>
              <a:pathLst>
                <a:path w="3" h="2">
                  <a:moveTo>
                    <a:pt x="0" y="1"/>
                  </a:moveTo>
                  <a:cubicBezTo>
                    <a:pt x="1" y="2"/>
                    <a:pt x="3"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262"/>
            <p:cNvSpPr/>
            <p:nvPr/>
          </p:nvSpPr>
          <p:spPr bwMode="auto">
            <a:xfrm>
              <a:off x="9185276" y="4127500"/>
              <a:ext cx="9525" cy="6350"/>
            </a:xfrm>
            <a:custGeom>
              <a:avLst/>
              <a:gdLst>
                <a:gd name="T0" fmla="*/ 1 w 3"/>
                <a:gd name="T1" fmla="*/ 0 h 2"/>
                <a:gd name="T2" fmla="*/ 2 w 3"/>
                <a:gd name="T3" fmla="*/ 1 h 2"/>
                <a:gd name="T4" fmla="*/ 1 w 3"/>
                <a:gd name="T5" fmla="*/ 0 h 2"/>
              </a:gdLst>
              <a:ahLst/>
              <a:cxnLst>
                <a:cxn ang="0">
                  <a:pos x="T0" y="T1"/>
                </a:cxn>
                <a:cxn ang="0">
                  <a:pos x="T2" y="T3"/>
                </a:cxn>
                <a:cxn ang="0">
                  <a:pos x="T4" y="T5"/>
                </a:cxn>
              </a:cxnLst>
              <a:rect l="0" t="0" r="r" b="b"/>
              <a:pathLst>
                <a:path w="3" h="2">
                  <a:moveTo>
                    <a:pt x="1" y="0"/>
                  </a:moveTo>
                  <a:cubicBezTo>
                    <a:pt x="0" y="1"/>
                    <a:pt x="3" y="2"/>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263"/>
            <p:cNvSpPr/>
            <p:nvPr/>
          </p:nvSpPr>
          <p:spPr bwMode="auto">
            <a:xfrm>
              <a:off x="9142413" y="4133850"/>
              <a:ext cx="6350" cy="6350"/>
            </a:xfrm>
            <a:custGeom>
              <a:avLst/>
              <a:gdLst>
                <a:gd name="T0" fmla="*/ 0 w 2"/>
                <a:gd name="T1" fmla="*/ 2 h 2"/>
                <a:gd name="T2" fmla="*/ 1 w 2"/>
                <a:gd name="T3" fmla="*/ 0 h 2"/>
                <a:gd name="T4" fmla="*/ 0 w 2"/>
                <a:gd name="T5" fmla="*/ 2 h 2"/>
              </a:gdLst>
              <a:ahLst/>
              <a:cxnLst>
                <a:cxn ang="0">
                  <a:pos x="T0" y="T1"/>
                </a:cxn>
                <a:cxn ang="0">
                  <a:pos x="T2" y="T3"/>
                </a:cxn>
                <a:cxn ang="0">
                  <a:pos x="T4" y="T5"/>
                </a:cxn>
              </a:cxnLst>
              <a:rect l="0" t="0" r="r" b="b"/>
              <a:pathLst>
                <a:path w="2" h="2">
                  <a:moveTo>
                    <a:pt x="0" y="2"/>
                  </a:moveTo>
                  <a:cubicBezTo>
                    <a:pt x="1" y="2"/>
                    <a:pt x="2" y="1"/>
                    <a:pt x="1"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264"/>
            <p:cNvSpPr/>
            <p:nvPr/>
          </p:nvSpPr>
          <p:spPr bwMode="auto">
            <a:xfrm>
              <a:off x="8718551" y="4562475"/>
              <a:ext cx="12700" cy="6350"/>
            </a:xfrm>
            <a:custGeom>
              <a:avLst/>
              <a:gdLst>
                <a:gd name="T0" fmla="*/ 3 w 4"/>
                <a:gd name="T1" fmla="*/ 1 h 2"/>
                <a:gd name="T2" fmla="*/ 3 w 4"/>
                <a:gd name="T3" fmla="*/ 1 h 2"/>
                <a:gd name="T4" fmla="*/ 0 w 4"/>
                <a:gd name="T5" fmla="*/ 2 h 2"/>
                <a:gd name="T6" fmla="*/ 3 w 4"/>
                <a:gd name="T7" fmla="*/ 1 h 2"/>
              </a:gdLst>
              <a:ahLst/>
              <a:cxnLst>
                <a:cxn ang="0">
                  <a:pos x="T0" y="T1"/>
                </a:cxn>
                <a:cxn ang="0">
                  <a:pos x="T2" y="T3"/>
                </a:cxn>
                <a:cxn ang="0">
                  <a:pos x="T4" y="T5"/>
                </a:cxn>
                <a:cxn ang="0">
                  <a:pos x="T6" y="T7"/>
                </a:cxn>
              </a:cxnLst>
              <a:rect l="0" t="0" r="r" b="b"/>
              <a:pathLst>
                <a:path w="4" h="2">
                  <a:moveTo>
                    <a:pt x="3" y="1"/>
                  </a:moveTo>
                  <a:cubicBezTo>
                    <a:pt x="4" y="0"/>
                    <a:pt x="3" y="0"/>
                    <a:pt x="3" y="1"/>
                  </a:cubicBezTo>
                  <a:cubicBezTo>
                    <a:pt x="2" y="0"/>
                    <a:pt x="0" y="0"/>
                    <a:pt x="0" y="2"/>
                  </a:cubicBezTo>
                  <a:cubicBezTo>
                    <a:pt x="2" y="2"/>
                    <a:pt x="2"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265"/>
            <p:cNvSpPr/>
            <p:nvPr/>
          </p:nvSpPr>
          <p:spPr bwMode="auto">
            <a:xfrm>
              <a:off x="8774113" y="4562475"/>
              <a:ext cx="9525" cy="12700"/>
            </a:xfrm>
            <a:custGeom>
              <a:avLst/>
              <a:gdLst>
                <a:gd name="T0" fmla="*/ 1 w 3"/>
                <a:gd name="T1" fmla="*/ 2 h 4"/>
                <a:gd name="T2" fmla="*/ 3 w 3"/>
                <a:gd name="T3" fmla="*/ 2 h 4"/>
                <a:gd name="T4" fmla="*/ 3 w 3"/>
                <a:gd name="T5" fmla="*/ 0 h 4"/>
                <a:gd name="T6" fmla="*/ 1 w 3"/>
                <a:gd name="T7" fmla="*/ 0 h 4"/>
                <a:gd name="T8" fmla="*/ 1 w 3"/>
                <a:gd name="T9" fmla="*/ 2 h 4"/>
                <a:gd name="T10" fmla="*/ 0 w 3"/>
                <a:gd name="T11" fmla="*/ 4 h 4"/>
                <a:gd name="T12" fmla="*/ 1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1" y="2"/>
                  </a:moveTo>
                  <a:cubicBezTo>
                    <a:pt x="2" y="2"/>
                    <a:pt x="2" y="2"/>
                    <a:pt x="3" y="2"/>
                  </a:cubicBezTo>
                  <a:cubicBezTo>
                    <a:pt x="3" y="1"/>
                    <a:pt x="3" y="1"/>
                    <a:pt x="3" y="0"/>
                  </a:cubicBezTo>
                  <a:cubicBezTo>
                    <a:pt x="2" y="0"/>
                    <a:pt x="1" y="1"/>
                    <a:pt x="1" y="0"/>
                  </a:cubicBezTo>
                  <a:cubicBezTo>
                    <a:pt x="0" y="0"/>
                    <a:pt x="0" y="2"/>
                    <a:pt x="1" y="2"/>
                  </a:cubicBezTo>
                  <a:cubicBezTo>
                    <a:pt x="1" y="3"/>
                    <a:pt x="0" y="3"/>
                    <a:pt x="0"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266"/>
            <p:cNvSpPr/>
            <p:nvPr/>
          </p:nvSpPr>
          <p:spPr bwMode="auto">
            <a:xfrm>
              <a:off x="8786813" y="4572000"/>
              <a:ext cx="30163" cy="25400"/>
            </a:xfrm>
            <a:custGeom>
              <a:avLst/>
              <a:gdLst>
                <a:gd name="T0" fmla="*/ 6 w 9"/>
                <a:gd name="T1" fmla="*/ 0 h 8"/>
                <a:gd name="T2" fmla="*/ 6 w 9"/>
                <a:gd name="T3" fmla="*/ 1 h 8"/>
                <a:gd name="T4" fmla="*/ 3 w 9"/>
                <a:gd name="T5" fmla="*/ 1 h 8"/>
                <a:gd name="T6" fmla="*/ 0 w 9"/>
                <a:gd name="T7" fmla="*/ 2 h 8"/>
                <a:gd name="T8" fmla="*/ 1 w 9"/>
                <a:gd name="T9" fmla="*/ 2 h 8"/>
                <a:gd name="T10" fmla="*/ 0 w 9"/>
                <a:gd name="T11" fmla="*/ 5 h 8"/>
                <a:gd name="T12" fmla="*/ 2 w 9"/>
                <a:gd name="T13" fmla="*/ 6 h 8"/>
                <a:gd name="T14" fmla="*/ 3 w 9"/>
                <a:gd name="T15" fmla="*/ 4 h 8"/>
                <a:gd name="T16" fmla="*/ 4 w 9"/>
                <a:gd name="T17" fmla="*/ 4 h 8"/>
                <a:gd name="T18" fmla="*/ 4 w 9"/>
                <a:gd name="T19" fmla="*/ 7 h 8"/>
                <a:gd name="T20" fmla="*/ 8 w 9"/>
                <a:gd name="T21" fmla="*/ 6 h 8"/>
                <a:gd name="T22" fmla="*/ 8 w 9"/>
                <a:gd name="T23" fmla="*/ 2 h 8"/>
                <a:gd name="T24" fmla="*/ 7 w 9"/>
                <a:gd name="T25" fmla="*/ 1 h 8"/>
                <a:gd name="T26" fmla="*/ 7 w 9"/>
                <a:gd name="T27" fmla="*/ 2 h 8"/>
                <a:gd name="T28" fmla="*/ 5 w 9"/>
                <a:gd name="T29" fmla="*/ 3 h 8"/>
                <a:gd name="T30" fmla="*/ 6 w 9"/>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8">
                  <a:moveTo>
                    <a:pt x="6" y="0"/>
                  </a:moveTo>
                  <a:cubicBezTo>
                    <a:pt x="6" y="0"/>
                    <a:pt x="6" y="0"/>
                    <a:pt x="6" y="1"/>
                  </a:cubicBezTo>
                  <a:cubicBezTo>
                    <a:pt x="5" y="0"/>
                    <a:pt x="3" y="0"/>
                    <a:pt x="3" y="1"/>
                  </a:cubicBezTo>
                  <a:cubicBezTo>
                    <a:pt x="2" y="1"/>
                    <a:pt x="2" y="2"/>
                    <a:pt x="0" y="2"/>
                  </a:cubicBezTo>
                  <a:cubicBezTo>
                    <a:pt x="0" y="2"/>
                    <a:pt x="1" y="2"/>
                    <a:pt x="1" y="2"/>
                  </a:cubicBezTo>
                  <a:cubicBezTo>
                    <a:pt x="1" y="3"/>
                    <a:pt x="0" y="4"/>
                    <a:pt x="0" y="5"/>
                  </a:cubicBezTo>
                  <a:cubicBezTo>
                    <a:pt x="1" y="4"/>
                    <a:pt x="1" y="5"/>
                    <a:pt x="2" y="6"/>
                  </a:cubicBezTo>
                  <a:cubicBezTo>
                    <a:pt x="3" y="6"/>
                    <a:pt x="2" y="4"/>
                    <a:pt x="3" y="4"/>
                  </a:cubicBezTo>
                  <a:cubicBezTo>
                    <a:pt x="4" y="4"/>
                    <a:pt x="4" y="4"/>
                    <a:pt x="4" y="4"/>
                  </a:cubicBezTo>
                  <a:cubicBezTo>
                    <a:pt x="4" y="6"/>
                    <a:pt x="4" y="6"/>
                    <a:pt x="4" y="7"/>
                  </a:cubicBezTo>
                  <a:cubicBezTo>
                    <a:pt x="5" y="8"/>
                    <a:pt x="6" y="6"/>
                    <a:pt x="8" y="6"/>
                  </a:cubicBezTo>
                  <a:cubicBezTo>
                    <a:pt x="9" y="4"/>
                    <a:pt x="7" y="3"/>
                    <a:pt x="8" y="2"/>
                  </a:cubicBezTo>
                  <a:cubicBezTo>
                    <a:pt x="9" y="2"/>
                    <a:pt x="8" y="1"/>
                    <a:pt x="7" y="1"/>
                  </a:cubicBezTo>
                  <a:cubicBezTo>
                    <a:pt x="7" y="2"/>
                    <a:pt x="8" y="2"/>
                    <a:pt x="7" y="2"/>
                  </a:cubicBezTo>
                  <a:cubicBezTo>
                    <a:pt x="7" y="3"/>
                    <a:pt x="6" y="3"/>
                    <a:pt x="5" y="3"/>
                  </a:cubicBezTo>
                  <a:cubicBezTo>
                    <a:pt x="5" y="1"/>
                    <a:pt x="7"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267"/>
            <p:cNvSpPr>
              <a:spLocks noEditPoints="1"/>
            </p:cNvSpPr>
            <p:nvPr/>
          </p:nvSpPr>
          <p:spPr bwMode="auto">
            <a:xfrm>
              <a:off x="9142413" y="3670300"/>
              <a:ext cx="250825" cy="58737"/>
            </a:xfrm>
            <a:custGeom>
              <a:avLst/>
              <a:gdLst>
                <a:gd name="T0" fmla="*/ 6 w 77"/>
                <a:gd name="T1" fmla="*/ 15 h 18"/>
                <a:gd name="T2" fmla="*/ 10 w 77"/>
                <a:gd name="T3" fmla="*/ 13 h 18"/>
                <a:gd name="T4" fmla="*/ 16 w 77"/>
                <a:gd name="T5" fmla="*/ 17 h 18"/>
                <a:gd name="T6" fmla="*/ 22 w 77"/>
                <a:gd name="T7" fmla="*/ 10 h 18"/>
                <a:gd name="T8" fmla="*/ 24 w 77"/>
                <a:gd name="T9" fmla="*/ 13 h 18"/>
                <a:gd name="T10" fmla="*/ 29 w 77"/>
                <a:gd name="T11" fmla="*/ 13 h 18"/>
                <a:gd name="T12" fmla="*/ 33 w 77"/>
                <a:gd name="T13" fmla="*/ 15 h 18"/>
                <a:gd name="T14" fmla="*/ 38 w 77"/>
                <a:gd name="T15" fmla="*/ 11 h 18"/>
                <a:gd name="T16" fmla="*/ 43 w 77"/>
                <a:gd name="T17" fmla="*/ 13 h 18"/>
                <a:gd name="T18" fmla="*/ 44 w 77"/>
                <a:gd name="T19" fmla="*/ 13 h 18"/>
                <a:gd name="T20" fmla="*/ 47 w 77"/>
                <a:gd name="T21" fmla="*/ 16 h 18"/>
                <a:gd name="T22" fmla="*/ 48 w 77"/>
                <a:gd name="T23" fmla="*/ 12 h 18"/>
                <a:gd name="T24" fmla="*/ 51 w 77"/>
                <a:gd name="T25" fmla="*/ 11 h 18"/>
                <a:gd name="T26" fmla="*/ 53 w 77"/>
                <a:gd name="T27" fmla="*/ 12 h 18"/>
                <a:gd name="T28" fmla="*/ 56 w 77"/>
                <a:gd name="T29" fmla="*/ 11 h 18"/>
                <a:gd name="T30" fmla="*/ 61 w 77"/>
                <a:gd name="T31" fmla="*/ 15 h 18"/>
                <a:gd name="T32" fmla="*/ 62 w 77"/>
                <a:gd name="T33" fmla="*/ 14 h 18"/>
                <a:gd name="T34" fmla="*/ 68 w 77"/>
                <a:gd name="T35" fmla="*/ 14 h 18"/>
                <a:gd name="T36" fmla="*/ 69 w 77"/>
                <a:gd name="T37" fmla="*/ 13 h 18"/>
                <a:gd name="T38" fmla="*/ 74 w 77"/>
                <a:gd name="T39" fmla="*/ 15 h 18"/>
                <a:gd name="T40" fmla="*/ 76 w 77"/>
                <a:gd name="T41" fmla="*/ 11 h 18"/>
                <a:gd name="T42" fmla="*/ 68 w 77"/>
                <a:gd name="T43" fmla="*/ 5 h 18"/>
                <a:gd name="T44" fmla="*/ 61 w 77"/>
                <a:gd name="T45" fmla="*/ 6 h 18"/>
                <a:gd name="T46" fmla="*/ 55 w 77"/>
                <a:gd name="T47" fmla="*/ 3 h 18"/>
                <a:gd name="T48" fmla="*/ 49 w 77"/>
                <a:gd name="T49" fmla="*/ 5 h 18"/>
                <a:gd name="T50" fmla="*/ 47 w 77"/>
                <a:gd name="T51" fmla="*/ 4 h 18"/>
                <a:gd name="T52" fmla="*/ 41 w 77"/>
                <a:gd name="T53" fmla="*/ 4 h 18"/>
                <a:gd name="T54" fmla="*/ 35 w 77"/>
                <a:gd name="T55" fmla="*/ 3 h 18"/>
                <a:gd name="T56" fmla="*/ 28 w 77"/>
                <a:gd name="T57" fmla="*/ 5 h 18"/>
                <a:gd name="T58" fmla="*/ 23 w 77"/>
                <a:gd name="T59" fmla="*/ 2 h 18"/>
                <a:gd name="T60" fmla="*/ 18 w 77"/>
                <a:gd name="T61" fmla="*/ 4 h 18"/>
                <a:gd name="T62" fmla="*/ 13 w 77"/>
                <a:gd name="T63" fmla="*/ 4 h 18"/>
                <a:gd name="T64" fmla="*/ 4 w 77"/>
                <a:gd name="T65" fmla="*/ 8 h 18"/>
                <a:gd name="T66" fmla="*/ 1 w 77"/>
                <a:gd name="T67" fmla="*/ 11 h 18"/>
                <a:gd name="T68" fmla="*/ 0 w 77"/>
                <a:gd name="T69" fmla="*/ 14 h 18"/>
                <a:gd name="T70" fmla="*/ 73 w 77"/>
                <a:gd name="T71" fmla="*/ 10 h 18"/>
                <a:gd name="T72" fmla="*/ 15 w 77"/>
                <a:gd name="T73" fmla="*/ 11 h 18"/>
                <a:gd name="T74" fmla="*/ 16 w 77"/>
                <a:gd name="T75" fmla="*/ 12 h 18"/>
                <a:gd name="T76" fmla="*/ 22 w 77"/>
                <a:gd name="T77" fmla="*/ 14 h 18"/>
                <a:gd name="T78" fmla="*/ 24 w 77"/>
                <a:gd name="T79" fmla="*/ 11 h 18"/>
                <a:gd name="T80" fmla="*/ 30 w 77"/>
                <a:gd name="T81" fmla="*/ 7 h 18"/>
                <a:gd name="T82" fmla="*/ 51 w 77"/>
                <a:gd name="T83" fmla="*/ 10 h 18"/>
                <a:gd name="T84" fmla="*/ 49 w 77"/>
                <a:gd name="T85" fmla="*/ 13 h 18"/>
                <a:gd name="T86" fmla="*/ 64 w 77"/>
                <a:gd name="T87" fmla="*/ 9 h 18"/>
                <a:gd name="T88" fmla="*/ 63 w 77"/>
                <a:gd name="T89" fmla="*/ 9 h 18"/>
                <a:gd name="T90" fmla="*/ 69 w 77"/>
                <a:gd name="T91" fmla="*/ 12 h 18"/>
                <a:gd name="T92" fmla="*/ 66 w 77"/>
                <a:gd name="T93" fmla="*/ 8 h 18"/>
                <a:gd name="T94" fmla="*/ 58 w 77"/>
                <a:gd name="T95" fmla="*/ 7 h 18"/>
                <a:gd name="T96" fmla="*/ 54 w 77"/>
                <a:gd name="T97" fmla="*/ 5 h 18"/>
                <a:gd name="T98" fmla="*/ 29 w 77"/>
                <a:gd name="T99" fmla="*/ 8 h 18"/>
                <a:gd name="T100" fmla="*/ 25 w 77"/>
                <a:gd name="T101" fmla="*/ 8 h 18"/>
                <a:gd name="T102" fmla="*/ 17 w 77"/>
                <a:gd name="T103" fmla="*/ 7 h 18"/>
                <a:gd name="T104" fmla="*/ 16 w 77"/>
                <a:gd name="T105" fmla="*/ 10 h 18"/>
                <a:gd name="T106" fmla="*/ 9 w 77"/>
                <a:gd name="T107" fmla="*/ 7 h 18"/>
                <a:gd name="T108" fmla="*/ 13 w 77"/>
                <a:gd name="T109" fmla="*/ 8 h 18"/>
                <a:gd name="T110" fmla="*/ 11 w 77"/>
                <a:gd name="T111" fmla="*/ 9 h 18"/>
                <a:gd name="T112" fmla="*/ 9 w 77"/>
                <a:gd name="T113" fmla="*/ 10 h 18"/>
                <a:gd name="T114" fmla="*/ 4 w 77"/>
                <a:gd name="T11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 h="18">
                  <a:moveTo>
                    <a:pt x="0" y="14"/>
                  </a:moveTo>
                  <a:cubicBezTo>
                    <a:pt x="1" y="14"/>
                    <a:pt x="0" y="16"/>
                    <a:pt x="2" y="16"/>
                  </a:cubicBezTo>
                  <a:cubicBezTo>
                    <a:pt x="2" y="15"/>
                    <a:pt x="2" y="14"/>
                    <a:pt x="2" y="14"/>
                  </a:cubicBezTo>
                  <a:cubicBezTo>
                    <a:pt x="3" y="13"/>
                    <a:pt x="3" y="15"/>
                    <a:pt x="3" y="15"/>
                  </a:cubicBezTo>
                  <a:cubicBezTo>
                    <a:pt x="3" y="15"/>
                    <a:pt x="2" y="14"/>
                    <a:pt x="3" y="17"/>
                  </a:cubicBezTo>
                  <a:cubicBezTo>
                    <a:pt x="4" y="16"/>
                    <a:pt x="5" y="15"/>
                    <a:pt x="6" y="15"/>
                  </a:cubicBezTo>
                  <a:cubicBezTo>
                    <a:pt x="6" y="14"/>
                    <a:pt x="5" y="13"/>
                    <a:pt x="4" y="12"/>
                  </a:cubicBezTo>
                  <a:cubicBezTo>
                    <a:pt x="5" y="12"/>
                    <a:pt x="6" y="11"/>
                    <a:pt x="7" y="11"/>
                  </a:cubicBezTo>
                  <a:cubicBezTo>
                    <a:pt x="6" y="12"/>
                    <a:pt x="7" y="13"/>
                    <a:pt x="8" y="12"/>
                  </a:cubicBezTo>
                  <a:cubicBezTo>
                    <a:pt x="7" y="12"/>
                    <a:pt x="8" y="12"/>
                    <a:pt x="9" y="11"/>
                  </a:cubicBezTo>
                  <a:cubicBezTo>
                    <a:pt x="9" y="11"/>
                    <a:pt x="9" y="12"/>
                    <a:pt x="9" y="12"/>
                  </a:cubicBezTo>
                  <a:cubicBezTo>
                    <a:pt x="10" y="13"/>
                    <a:pt x="9" y="13"/>
                    <a:pt x="10" y="13"/>
                  </a:cubicBezTo>
                  <a:cubicBezTo>
                    <a:pt x="9" y="14"/>
                    <a:pt x="8" y="14"/>
                    <a:pt x="8" y="16"/>
                  </a:cubicBezTo>
                  <a:cubicBezTo>
                    <a:pt x="9" y="15"/>
                    <a:pt x="10" y="14"/>
                    <a:pt x="11" y="14"/>
                  </a:cubicBezTo>
                  <a:cubicBezTo>
                    <a:pt x="11" y="16"/>
                    <a:pt x="10" y="14"/>
                    <a:pt x="9" y="15"/>
                  </a:cubicBezTo>
                  <a:cubicBezTo>
                    <a:pt x="11" y="17"/>
                    <a:pt x="13" y="15"/>
                    <a:pt x="15" y="15"/>
                  </a:cubicBezTo>
                  <a:cubicBezTo>
                    <a:pt x="16" y="17"/>
                    <a:pt x="13" y="15"/>
                    <a:pt x="14" y="17"/>
                  </a:cubicBezTo>
                  <a:cubicBezTo>
                    <a:pt x="15" y="18"/>
                    <a:pt x="16" y="16"/>
                    <a:pt x="16" y="17"/>
                  </a:cubicBezTo>
                  <a:cubicBezTo>
                    <a:pt x="17" y="17"/>
                    <a:pt x="17" y="15"/>
                    <a:pt x="18" y="15"/>
                  </a:cubicBezTo>
                  <a:cubicBezTo>
                    <a:pt x="18" y="14"/>
                    <a:pt x="19" y="14"/>
                    <a:pt x="19" y="14"/>
                  </a:cubicBezTo>
                  <a:cubicBezTo>
                    <a:pt x="20" y="14"/>
                    <a:pt x="19" y="12"/>
                    <a:pt x="21" y="13"/>
                  </a:cubicBezTo>
                  <a:cubicBezTo>
                    <a:pt x="22" y="11"/>
                    <a:pt x="20" y="12"/>
                    <a:pt x="20" y="11"/>
                  </a:cubicBezTo>
                  <a:cubicBezTo>
                    <a:pt x="20" y="10"/>
                    <a:pt x="21" y="10"/>
                    <a:pt x="21" y="9"/>
                  </a:cubicBezTo>
                  <a:cubicBezTo>
                    <a:pt x="22" y="10"/>
                    <a:pt x="22" y="10"/>
                    <a:pt x="22" y="10"/>
                  </a:cubicBezTo>
                  <a:cubicBezTo>
                    <a:pt x="21" y="11"/>
                    <a:pt x="21" y="11"/>
                    <a:pt x="22" y="11"/>
                  </a:cubicBezTo>
                  <a:cubicBezTo>
                    <a:pt x="22" y="12"/>
                    <a:pt x="22" y="12"/>
                    <a:pt x="22" y="13"/>
                  </a:cubicBezTo>
                  <a:cubicBezTo>
                    <a:pt x="22" y="13"/>
                    <a:pt x="22" y="13"/>
                    <a:pt x="22" y="13"/>
                  </a:cubicBezTo>
                  <a:cubicBezTo>
                    <a:pt x="22" y="13"/>
                    <a:pt x="21" y="14"/>
                    <a:pt x="21" y="15"/>
                  </a:cubicBezTo>
                  <a:cubicBezTo>
                    <a:pt x="22" y="15"/>
                    <a:pt x="23" y="15"/>
                    <a:pt x="23" y="15"/>
                  </a:cubicBezTo>
                  <a:cubicBezTo>
                    <a:pt x="24" y="14"/>
                    <a:pt x="24" y="13"/>
                    <a:pt x="24" y="13"/>
                  </a:cubicBezTo>
                  <a:cubicBezTo>
                    <a:pt x="25" y="13"/>
                    <a:pt x="26" y="14"/>
                    <a:pt x="26" y="12"/>
                  </a:cubicBezTo>
                  <a:cubicBezTo>
                    <a:pt x="27" y="12"/>
                    <a:pt x="27" y="12"/>
                    <a:pt x="27" y="12"/>
                  </a:cubicBezTo>
                  <a:cubicBezTo>
                    <a:pt x="27" y="13"/>
                    <a:pt x="27" y="13"/>
                    <a:pt x="26" y="13"/>
                  </a:cubicBezTo>
                  <a:cubicBezTo>
                    <a:pt x="27" y="14"/>
                    <a:pt x="27" y="13"/>
                    <a:pt x="27" y="13"/>
                  </a:cubicBezTo>
                  <a:cubicBezTo>
                    <a:pt x="27" y="13"/>
                    <a:pt x="27" y="13"/>
                    <a:pt x="28" y="13"/>
                  </a:cubicBezTo>
                  <a:cubicBezTo>
                    <a:pt x="28" y="13"/>
                    <a:pt x="28" y="13"/>
                    <a:pt x="29" y="13"/>
                  </a:cubicBezTo>
                  <a:cubicBezTo>
                    <a:pt x="29" y="13"/>
                    <a:pt x="29" y="13"/>
                    <a:pt x="29" y="13"/>
                  </a:cubicBezTo>
                  <a:cubicBezTo>
                    <a:pt x="29" y="13"/>
                    <a:pt x="30" y="14"/>
                    <a:pt x="30" y="14"/>
                  </a:cubicBezTo>
                  <a:cubicBezTo>
                    <a:pt x="30" y="14"/>
                    <a:pt x="30" y="14"/>
                    <a:pt x="30" y="14"/>
                  </a:cubicBezTo>
                  <a:cubicBezTo>
                    <a:pt x="31" y="14"/>
                    <a:pt x="31" y="14"/>
                    <a:pt x="31" y="14"/>
                  </a:cubicBezTo>
                  <a:cubicBezTo>
                    <a:pt x="31" y="14"/>
                    <a:pt x="30" y="15"/>
                    <a:pt x="31" y="16"/>
                  </a:cubicBezTo>
                  <a:cubicBezTo>
                    <a:pt x="32" y="16"/>
                    <a:pt x="33" y="15"/>
                    <a:pt x="33" y="15"/>
                  </a:cubicBezTo>
                  <a:cubicBezTo>
                    <a:pt x="33" y="13"/>
                    <a:pt x="34" y="12"/>
                    <a:pt x="34" y="11"/>
                  </a:cubicBezTo>
                  <a:cubicBezTo>
                    <a:pt x="35" y="11"/>
                    <a:pt x="36" y="10"/>
                    <a:pt x="37" y="11"/>
                  </a:cubicBezTo>
                  <a:cubicBezTo>
                    <a:pt x="36" y="11"/>
                    <a:pt x="36" y="11"/>
                    <a:pt x="36" y="12"/>
                  </a:cubicBezTo>
                  <a:cubicBezTo>
                    <a:pt x="38" y="11"/>
                    <a:pt x="35" y="13"/>
                    <a:pt x="38" y="13"/>
                  </a:cubicBezTo>
                  <a:cubicBezTo>
                    <a:pt x="39" y="12"/>
                    <a:pt x="36" y="11"/>
                    <a:pt x="38" y="11"/>
                  </a:cubicBezTo>
                  <a:cubicBezTo>
                    <a:pt x="38" y="11"/>
                    <a:pt x="38" y="11"/>
                    <a:pt x="38" y="11"/>
                  </a:cubicBezTo>
                  <a:cubicBezTo>
                    <a:pt x="38" y="12"/>
                    <a:pt x="39" y="12"/>
                    <a:pt x="39" y="13"/>
                  </a:cubicBezTo>
                  <a:cubicBezTo>
                    <a:pt x="39" y="13"/>
                    <a:pt x="39" y="13"/>
                    <a:pt x="39" y="13"/>
                  </a:cubicBezTo>
                  <a:cubicBezTo>
                    <a:pt x="41" y="13"/>
                    <a:pt x="38" y="14"/>
                    <a:pt x="40" y="15"/>
                  </a:cubicBezTo>
                  <a:cubicBezTo>
                    <a:pt x="42" y="15"/>
                    <a:pt x="39" y="13"/>
                    <a:pt x="41" y="14"/>
                  </a:cubicBezTo>
                  <a:cubicBezTo>
                    <a:pt x="41" y="13"/>
                    <a:pt x="41" y="13"/>
                    <a:pt x="40" y="13"/>
                  </a:cubicBezTo>
                  <a:cubicBezTo>
                    <a:pt x="41" y="12"/>
                    <a:pt x="42" y="12"/>
                    <a:pt x="43" y="13"/>
                  </a:cubicBezTo>
                  <a:cubicBezTo>
                    <a:pt x="42" y="13"/>
                    <a:pt x="42" y="13"/>
                    <a:pt x="42" y="13"/>
                  </a:cubicBezTo>
                  <a:cubicBezTo>
                    <a:pt x="42" y="14"/>
                    <a:pt x="42" y="14"/>
                    <a:pt x="43" y="14"/>
                  </a:cubicBezTo>
                  <a:cubicBezTo>
                    <a:pt x="43" y="14"/>
                    <a:pt x="43" y="13"/>
                    <a:pt x="43" y="13"/>
                  </a:cubicBezTo>
                  <a:cubicBezTo>
                    <a:pt x="43" y="13"/>
                    <a:pt x="43" y="13"/>
                    <a:pt x="43" y="13"/>
                  </a:cubicBezTo>
                  <a:cubicBezTo>
                    <a:pt x="43" y="12"/>
                    <a:pt x="44" y="12"/>
                    <a:pt x="44" y="11"/>
                  </a:cubicBezTo>
                  <a:cubicBezTo>
                    <a:pt x="44" y="12"/>
                    <a:pt x="44" y="12"/>
                    <a:pt x="44" y="13"/>
                  </a:cubicBezTo>
                  <a:cubicBezTo>
                    <a:pt x="44" y="13"/>
                    <a:pt x="45" y="14"/>
                    <a:pt x="46" y="14"/>
                  </a:cubicBezTo>
                  <a:cubicBezTo>
                    <a:pt x="46" y="14"/>
                    <a:pt x="45" y="14"/>
                    <a:pt x="45" y="14"/>
                  </a:cubicBezTo>
                  <a:cubicBezTo>
                    <a:pt x="45" y="14"/>
                    <a:pt x="45" y="14"/>
                    <a:pt x="45" y="15"/>
                  </a:cubicBezTo>
                  <a:cubicBezTo>
                    <a:pt x="45" y="15"/>
                    <a:pt x="45" y="15"/>
                    <a:pt x="45" y="15"/>
                  </a:cubicBezTo>
                  <a:cubicBezTo>
                    <a:pt x="45" y="15"/>
                    <a:pt x="45" y="15"/>
                    <a:pt x="45" y="16"/>
                  </a:cubicBezTo>
                  <a:cubicBezTo>
                    <a:pt x="45" y="16"/>
                    <a:pt x="46" y="16"/>
                    <a:pt x="47" y="16"/>
                  </a:cubicBezTo>
                  <a:cubicBezTo>
                    <a:pt x="47" y="14"/>
                    <a:pt x="48" y="14"/>
                    <a:pt x="47" y="13"/>
                  </a:cubicBezTo>
                  <a:cubicBezTo>
                    <a:pt x="48" y="13"/>
                    <a:pt x="48" y="14"/>
                    <a:pt x="49" y="14"/>
                  </a:cubicBezTo>
                  <a:cubicBezTo>
                    <a:pt x="48" y="14"/>
                    <a:pt x="48" y="14"/>
                    <a:pt x="48" y="15"/>
                  </a:cubicBezTo>
                  <a:cubicBezTo>
                    <a:pt x="50" y="15"/>
                    <a:pt x="50" y="15"/>
                    <a:pt x="50" y="14"/>
                  </a:cubicBezTo>
                  <a:cubicBezTo>
                    <a:pt x="50" y="14"/>
                    <a:pt x="50" y="14"/>
                    <a:pt x="50" y="14"/>
                  </a:cubicBezTo>
                  <a:cubicBezTo>
                    <a:pt x="51" y="13"/>
                    <a:pt x="49" y="12"/>
                    <a:pt x="48" y="12"/>
                  </a:cubicBezTo>
                  <a:cubicBezTo>
                    <a:pt x="48" y="12"/>
                    <a:pt x="49" y="12"/>
                    <a:pt x="49" y="11"/>
                  </a:cubicBezTo>
                  <a:cubicBezTo>
                    <a:pt x="49" y="11"/>
                    <a:pt x="48" y="11"/>
                    <a:pt x="48" y="11"/>
                  </a:cubicBezTo>
                  <a:cubicBezTo>
                    <a:pt x="49" y="11"/>
                    <a:pt x="49" y="11"/>
                    <a:pt x="50" y="11"/>
                  </a:cubicBezTo>
                  <a:cubicBezTo>
                    <a:pt x="50" y="12"/>
                    <a:pt x="51" y="12"/>
                    <a:pt x="51" y="11"/>
                  </a:cubicBezTo>
                  <a:cubicBezTo>
                    <a:pt x="51" y="11"/>
                    <a:pt x="50" y="11"/>
                    <a:pt x="50" y="11"/>
                  </a:cubicBezTo>
                  <a:cubicBezTo>
                    <a:pt x="51" y="11"/>
                    <a:pt x="51" y="11"/>
                    <a:pt x="51" y="11"/>
                  </a:cubicBezTo>
                  <a:cubicBezTo>
                    <a:pt x="51" y="12"/>
                    <a:pt x="53" y="11"/>
                    <a:pt x="53" y="11"/>
                  </a:cubicBezTo>
                  <a:cubicBezTo>
                    <a:pt x="53" y="11"/>
                    <a:pt x="53" y="12"/>
                    <a:pt x="53" y="12"/>
                  </a:cubicBezTo>
                  <a:cubicBezTo>
                    <a:pt x="53" y="12"/>
                    <a:pt x="53" y="12"/>
                    <a:pt x="53" y="12"/>
                  </a:cubicBezTo>
                  <a:cubicBezTo>
                    <a:pt x="53" y="12"/>
                    <a:pt x="52" y="11"/>
                    <a:pt x="51" y="12"/>
                  </a:cubicBezTo>
                  <a:cubicBezTo>
                    <a:pt x="52" y="12"/>
                    <a:pt x="52" y="13"/>
                    <a:pt x="52" y="13"/>
                  </a:cubicBezTo>
                  <a:cubicBezTo>
                    <a:pt x="53" y="14"/>
                    <a:pt x="53" y="13"/>
                    <a:pt x="53" y="12"/>
                  </a:cubicBezTo>
                  <a:cubicBezTo>
                    <a:pt x="53" y="13"/>
                    <a:pt x="54" y="13"/>
                    <a:pt x="54" y="13"/>
                  </a:cubicBezTo>
                  <a:cubicBezTo>
                    <a:pt x="55" y="14"/>
                    <a:pt x="54" y="15"/>
                    <a:pt x="55" y="15"/>
                  </a:cubicBezTo>
                  <a:cubicBezTo>
                    <a:pt x="55" y="14"/>
                    <a:pt x="55" y="14"/>
                    <a:pt x="55" y="13"/>
                  </a:cubicBezTo>
                  <a:cubicBezTo>
                    <a:pt x="55" y="13"/>
                    <a:pt x="56" y="13"/>
                    <a:pt x="56" y="13"/>
                  </a:cubicBezTo>
                  <a:cubicBezTo>
                    <a:pt x="56" y="13"/>
                    <a:pt x="56" y="12"/>
                    <a:pt x="56" y="12"/>
                  </a:cubicBezTo>
                  <a:cubicBezTo>
                    <a:pt x="56" y="12"/>
                    <a:pt x="56" y="11"/>
                    <a:pt x="56" y="11"/>
                  </a:cubicBezTo>
                  <a:cubicBezTo>
                    <a:pt x="56" y="11"/>
                    <a:pt x="57" y="11"/>
                    <a:pt x="57" y="11"/>
                  </a:cubicBezTo>
                  <a:cubicBezTo>
                    <a:pt x="57" y="11"/>
                    <a:pt x="57" y="11"/>
                    <a:pt x="57" y="11"/>
                  </a:cubicBezTo>
                  <a:cubicBezTo>
                    <a:pt x="58" y="11"/>
                    <a:pt x="58" y="12"/>
                    <a:pt x="58" y="12"/>
                  </a:cubicBezTo>
                  <a:cubicBezTo>
                    <a:pt x="58" y="12"/>
                    <a:pt x="59" y="12"/>
                    <a:pt x="59" y="13"/>
                  </a:cubicBezTo>
                  <a:cubicBezTo>
                    <a:pt x="59" y="13"/>
                    <a:pt x="58" y="14"/>
                    <a:pt x="59" y="15"/>
                  </a:cubicBezTo>
                  <a:cubicBezTo>
                    <a:pt x="60" y="15"/>
                    <a:pt x="60" y="15"/>
                    <a:pt x="61" y="15"/>
                  </a:cubicBezTo>
                  <a:cubicBezTo>
                    <a:pt x="61" y="15"/>
                    <a:pt x="61" y="15"/>
                    <a:pt x="61" y="15"/>
                  </a:cubicBezTo>
                  <a:cubicBezTo>
                    <a:pt x="61" y="15"/>
                    <a:pt x="61" y="15"/>
                    <a:pt x="61" y="16"/>
                  </a:cubicBezTo>
                  <a:cubicBezTo>
                    <a:pt x="61" y="14"/>
                    <a:pt x="62" y="16"/>
                    <a:pt x="63" y="15"/>
                  </a:cubicBezTo>
                  <a:cubicBezTo>
                    <a:pt x="63" y="15"/>
                    <a:pt x="63" y="15"/>
                    <a:pt x="63" y="14"/>
                  </a:cubicBezTo>
                  <a:cubicBezTo>
                    <a:pt x="63" y="14"/>
                    <a:pt x="64" y="14"/>
                    <a:pt x="64" y="14"/>
                  </a:cubicBezTo>
                  <a:cubicBezTo>
                    <a:pt x="64" y="13"/>
                    <a:pt x="62" y="13"/>
                    <a:pt x="62" y="14"/>
                  </a:cubicBezTo>
                  <a:cubicBezTo>
                    <a:pt x="62" y="14"/>
                    <a:pt x="62" y="13"/>
                    <a:pt x="62" y="13"/>
                  </a:cubicBezTo>
                  <a:cubicBezTo>
                    <a:pt x="63" y="13"/>
                    <a:pt x="64" y="13"/>
                    <a:pt x="65" y="14"/>
                  </a:cubicBezTo>
                  <a:cubicBezTo>
                    <a:pt x="65" y="14"/>
                    <a:pt x="65" y="14"/>
                    <a:pt x="65" y="15"/>
                  </a:cubicBezTo>
                  <a:cubicBezTo>
                    <a:pt x="66" y="14"/>
                    <a:pt x="66" y="14"/>
                    <a:pt x="66" y="14"/>
                  </a:cubicBezTo>
                  <a:cubicBezTo>
                    <a:pt x="66" y="14"/>
                    <a:pt x="67" y="14"/>
                    <a:pt x="67" y="14"/>
                  </a:cubicBezTo>
                  <a:cubicBezTo>
                    <a:pt x="67" y="14"/>
                    <a:pt x="68" y="14"/>
                    <a:pt x="68" y="14"/>
                  </a:cubicBezTo>
                  <a:cubicBezTo>
                    <a:pt x="68" y="14"/>
                    <a:pt x="68" y="14"/>
                    <a:pt x="68" y="13"/>
                  </a:cubicBezTo>
                  <a:cubicBezTo>
                    <a:pt x="68" y="13"/>
                    <a:pt x="68" y="13"/>
                    <a:pt x="68" y="13"/>
                  </a:cubicBezTo>
                  <a:cubicBezTo>
                    <a:pt x="68" y="13"/>
                    <a:pt x="68" y="13"/>
                    <a:pt x="68" y="13"/>
                  </a:cubicBezTo>
                  <a:cubicBezTo>
                    <a:pt x="67" y="13"/>
                    <a:pt x="67" y="12"/>
                    <a:pt x="67" y="12"/>
                  </a:cubicBezTo>
                  <a:cubicBezTo>
                    <a:pt x="68" y="13"/>
                    <a:pt x="68" y="13"/>
                    <a:pt x="69" y="14"/>
                  </a:cubicBezTo>
                  <a:cubicBezTo>
                    <a:pt x="69" y="14"/>
                    <a:pt x="69" y="14"/>
                    <a:pt x="69" y="13"/>
                  </a:cubicBezTo>
                  <a:cubicBezTo>
                    <a:pt x="69" y="14"/>
                    <a:pt x="70" y="14"/>
                    <a:pt x="69" y="14"/>
                  </a:cubicBezTo>
                  <a:cubicBezTo>
                    <a:pt x="70" y="15"/>
                    <a:pt x="71" y="14"/>
                    <a:pt x="70" y="13"/>
                  </a:cubicBezTo>
                  <a:cubicBezTo>
                    <a:pt x="72" y="13"/>
                    <a:pt x="73" y="15"/>
                    <a:pt x="73" y="14"/>
                  </a:cubicBezTo>
                  <a:cubicBezTo>
                    <a:pt x="73" y="14"/>
                    <a:pt x="74" y="14"/>
                    <a:pt x="74" y="14"/>
                  </a:cubicBezTo>
                  <a:cubicBezTo>
                    <a:pt x="74" y="14"/>
                    <a:pt x="74" y="15"/>
                    <a:pt x="74" y="15"/>
                  </a:cubicBezTo>
                  <a:cubicBezTo>
                    <a:pt x="74" y="15"/>
                    <a:pt x="74" y="15"/>
                    <a:pt x="74" y="15"/>
                  </a:cubicBezTo>
                  <a:cubicBezTo>
                    <a:pt x="74" y="15"/>
                    <a:pt x="74" y="15"/>
                    <a:pt x="74" y="15"/>
                  </a:cubicBezTo>
                  <a:cubicBezTo>
                    <a:pt x="74" y="15"/>
                    <a:pt x="74" y="14"/>
                    <a:pt x="74" y="14"/>
                  </a:cubicBezTo>
                  <a:cubicBezTo>
                    <a:pt x="75" y="14"/>
                    <a:pt x="75" y="14"/>
                    <a:pt x="75" y="14"/>
                  </a:cubicBezTo>
                  <a:cubicBezTo>
                    <a:pt x="75" y="14"/>
                    <a:pt x="75" y="14"/>
                    <a:pt x="75" y="14"/>
                  </a:cubicBezTo>
                  <a:cubicBezTo>
                    <a:pt x="77" y="15"/>
                    <a:pt x="76" y="13"/>
                    <a:pt x="77" y="12"/>
                  </a:cubicBezTo>
                  <a:cubicBezTo>
                    <a:pt x="74" y="12"/>
                    <a:pt x="77" y="11"/>
                    <a:pt x="76" y="11"/>
                  </a:cubicBezTo>
                  <a:cubicBezTo>
                    <a:pt x="74" y="11"/>
                    <a:pt x="75" y="9"/>
                    <a:pt x="76" y="10"/>
                  </a:cubicBezTo>
                  <a:cubicBezTo>
                    <a:pt x="76" y="8"/>
                    <a:pt x="75" y="9"/>
                    <a:pt x="74" y="9"/>
                  </a:cubicBezTo>
                  <a:cubicBezTo>
                    <a:pt x="73" y="8"/>
                    <a:pt x="72" y="6"/>
                    <a:pt x="71" y="4"/>
                  </a:cubicBezTo>
                  <a:cubicBezTo>
                    <a:pt x="71" y="4"/>
                    <a:pt x="70" y="3"/>
                    <a:pt x="69" y="3"/>
                  </a:cubicBezTo>
                  <a:cubicBezTo>
                    <a:pt x="69" y="4"/>
                    <a:pt x="68" y="3"/>
                    <a:pt x="68" y="3"/>
                  </a:cubicBezTo>
                  <a:cubicBezTo>
                    <a:pt x="67" y="4"/>
                    <a:pt x="68" y="4"/>
                    <a:pt x="68" y="5"/>
                  </a:cubicBezTo>
                  <a:cubicBezTo>
                    <a:pt x="66" y="5"/>
                    <a:pt x="64" y="5"/>
                    <a:pt x="64" y="6"/>
                  </a:cubicBezTo>
                  <a:cubicBezTo>
                    <a:pt x="63" y="6"/>
                    <a:pt x="65" y="3"/>
                    <a:pt x="62" y="4"/>
                  </a:cubicBezTo>
                  <a:cubicBezTo>
                    <a:pt x="63" y="4"/>
                    <a:pt x="63" y="5"/>
                    <a:pt x="62" y="6"/>
                  </a:cubicBezTo>
                  <a:cubicBezTo>
                    <a:pt x="62" y="5"/>
                    <a:pt x="62" y="4"/>
                    <a:pt x="62" y="4"/>
                  </a:cubicBezTo>
                  <a:cubicBezTo>
                    <a:pt x="60" y="4"/>
                    <a:pt x="60" y="4"/>
                    <a:pt x="60" y="4"/>
                  </a:cubicBezTo>
                  <a:cubicBezTo>
                    <a:pt x="60" y="4"/>
                    <a:pt x="61" y="5"/>
                    <a:pt x="61" y="6"/>
                  </a:cubicBezTo>
                  <a:cubicBezTo>
                    <a:pt x="60" y="6"/>
                    <a:pt x="60" y="5"/>
                    <a:pt x="59" y="6"/>
                  </a:cubicBezTo>
                  <a:cubicBezTo>
                    <a:pt x="59" y="6"/>
                    <a:pt x="59" y="6"/>
                    <a:pt x="59" y="6"/>
                  </a:cubicBezTo>
                  <a:cubicBezTo>
                    <a:pt x="58" y="5"/>
                    <a:pt x="58" y="4"/>
                    <a:pt x="57" y="5"/>
                  </a:cubicBezTo>
                  <a:cubicBezTo>
                    <a:pt x="57" y="5"/>
                    <a:pt x="57" y="5"/>
                    <a:pt x="57" y="5"/>
                  </a:cubicBezTo>
                  <a:cubicBezTo>
                    <a:pt x="57" y="4"/>
                    <a:pt x="59" y="5"/>
                    <a:pt x="59" y="4"/>
                  </a:cubicBezTo>
                  <a:cubicBezTo>
                    <a:pt x="58" y="2"/>
                    <a:pt x="57" y="4"/>
                    <a:pt x="55" y="3"/>
                  </a:cubicBezTo>
                  <a:cubicBezTo>
                    <a:pt x="55" y="4"/>
                    <a:pt x="54" y="4"/>
                    <a:pt x="54" y="4"/>
                  </a:cubicBezTo>
                  <a:cubicBezTo>
                    <a:pt x="53" y="3"/>
                    <a:pt x="53" y="4"/>
                    <a:pt x="52" y="5"/>
                  </a:cubicBezTo>
                  <a:cubicBezTo>
                    <a:pt x="51" y="5"/>
                    <a:pt x="51" y="4"/>
                    <a:pt x="51" y="5"/>
                  </a:cubicBezTo>
                  <a:cubicBezTo>
                    <a:pt x="51" y="6"/>
                    <a:pt x="50" y="5"/>
                    <a:pt x="50" y="5"/>
                  </a:cubicBezTo>
                  <a:cubicBezTo>
                    <a:pt x="50" y="5"/>
                    <a:pt x="50" y="5"/>
                    <a:pt x="50" y="4"/>
                  </a:cubicBezTo>
                  <a:cubicBezTo>
                    <a:pt x="50" y="4"/>
                    <a:pt x="49" y="4"/>
                    <a:pt x="49" y="5"/>
                  </a:cubicBezTo>
                  <a:cubicBezTo>
                    <a:pt x="49" y="5"/>
                    <a:pt x="49" y="5"/>
                    <a:pt x="49" y="5"/>
                  </a:cubicBezTo>
                  <a:cubicBezTo>
                    <a:pt x="48" y="6"/>
                    <a:pt x="49" y="6"/>
                    <a:pt x="49" y="6"/>
                  </a:cubicBezTo>
                  <a:cubicBezTo>
                    <a:pt x="49" y="6"/>
                    <a:pt x="49" y="6"/>
                    <a:pt x="49" y="6"/>
                  </a:cubicBezTo>
                  <a:cubicBezTo>
                    <a:pt x="49" y="6"/>
                    <a:pt x="49" y="6"/>
                    <a:pt x="49" y="6"/>
                  </a:cubicBezTo>
                  <a:cubicBezTo>
                    <a:pt x="49" y="6"/>
                    <a:pt x="48" y="6"/>
                    <a:pt x="48" y="6"/>
                  </a:cubicBezTo>
                  <a:cubicBezTo>
                    <a:pt x="48" y="5"/>
                    <a:pt x="48" y="4"/>
                    <a:pt x="47" y="4"/>
                  </a:cubicBezTo>
                  <a:cubicBezTo>
                    <a:pt x="47" y="4"/>
                    <a:pt x="47" y="5"/>
                    <a:pt x="47" y="5"/>
                  </a:cubicBezTo>
                  <a:cubicBezTo>
                    <a:pt x="46" y="5"/>
                    <a:pt x="46" y="5"/>
                    <a:pt x="45" y="6"/>
                  </a:cubicBezTo>
                  <a:cubicBezTo>
                    <a:pt x="46" y="5"/>
                    <a:pt x="46" y="4"/>
                    <a:pt x="45" y="4"/>
                  </a:cubicBezTo>
                  <a:cubicBezTo>
                    <a:pt x="44" y="5"/>
                    <a:pt x="44" y="4"/>
                    <a:pt x="43" y="4"/>
                  </a:cubicBezTo>
                  <a:cubicBezTo>
                    <a:pt x="43" y="4"/>
                    <a:pt x="42" y="4"/>
                    <a:pt x="42" y="5"/>
                  </a:cubicBezTo>
                  <a:cubicBezTo>
                    <a:pt x="41" y="5"/>
                    <a:pt x="41" y="4"/>
                    <a:pt x="41" y="4"/>
                  </a:cubicBezTo>
                  <a:cubicBezTo>
                    <a:pt x="41" y="4"/>
                    <a:pt x="41" y="4"/>
                    <a:pt x="41" y="5"/>
                  </a:cubicBezTo>
                  <a:cubicBezTo>
                    <a:pt x="40" y="5"/>
                    <a:pt x="40" y="5"/>
                    <a:pt x="40" y="5"/>
                  </a:cubicBezTo>
                  <a:cubicBezTo>
                    <a:pt x="40" y="4"/>
                    <a:pt x="40" y="3"/>
                    <a:pt x="39" y="3"/>
                  </a:cubicBezTo>
                  <a:cubicBezTo>
                    <a:pt x="39" y="4"/>
                    <a:pt x="38" y="4"/>
                    <a:pt x="37" y="5"/>
                  </a:cubicBezTo>
                  <a:cubicBezTo>
                    <a:pt x="38" y="3"/>
                    <a:pt x="37" y="3"/>
                    <a:pt x="36" y="2"/>
                  </a:cubicBezTo>
                  <a:cubicBezTo>
                    <a:pt x="36" y="3"/>
                    <a:pt x="36" y="3"/>
                    <a:pt x="35" y="3"/>
                  </a:cubicBezTo>
                  <a:cubicBezTo>
                    <a:pt x="35" y="3"/>
                    <a:pt x="35" y="4"/>
                    <a:pt x="35" y="4"/>
                  </a:cubicBezTo>
                  <a:cubicBezTo>
                    <a:pt x="34" y="4"/>
                    <a:pt x="34" y="3"/>
                    <a:pt x="33" y="3"/>
                  </a:cubicBezTo>
                  <a:cubicBezTo>
                    <a:pt x="33" y="4"/>
                    <a:pt x="33" y="4"/>
                    <a:pt x="33" y="4"/>
                  </a:cubicBezTo>
                  <a:cubicBezTo>
                    <a:pt x="32" y="4"/>
                    <a:pt x="31" y="3"/>
                    <a:pt x="30" y="3"/>
                  </a:cubicBezTo>
                  <a:cubicBezTo>
                    <a:pt x="31" y="5"/>
                    <a:pt x="29" y="4"/>
                    <a:pt x="28" y="4"/>
                  </a:cubicBezTo>
                  <a:cubicBezTo>
                    <a:pt x="28" y="4"/>
                    <a:pt x="29" y="5"/>
                    <a:pt x="28" y="5"/>
                  </a:cubicBezTo>
                  <a:cubicBezTo>
                    <a:pt x="28" y="5"/>
                    <a:pt x="27" y="5"/>
                    <a:pt x="27" y="5"/>
                  </a:cubicBezTo>
                  <a:cubicBezTo>
                    <a:pt x="27" y="3"/>
                    <a:pt x="29" y="5"/>
                    <a:pt x="28" y="3"/>
                  </a:cubicBezTo>
                  <a:cubicBezTo>
                    <a:pt x="28" y="3"/>
                    <a:pt x="28" y="3"/>
                    <a:pt x="28" y="3"/>
                  </a:cubicBezTo>
                  <a:cubicBezTo>
                    <a:pt x="27" y="3"/>
                    <a:pt x="27" y="4"/>
                    <a:pt x="27" y="3"/>
                  </a:cubicBezTo>
                  <a:cubicBezTo>
                    <a:pt x="27" y="2"/>
                    <a:pt x="25" y="4"/>
                    <a:pt x="24" y="4"/>
                  </a:cubicBezTo>
                  <a:cubicBezTo>
                    <a:pt x="24" y="3"/>
                    <a:pt x="23" y="3"/>
                    <a:pt x="23" y="2"/>
                  </a:cubicBezTo>
                  <a:cubicBezTo>
                    <a:pt x="23" y="2"/>
                    <a:pt x="22" y="2"/>
                    <a:pt x="22" y="1"/>
                  </a:cubicBezTo>
                  <a:cubicBezTo>
                    <a:pt x="21" y="2"/>
                    <a:pt x="19" y="0"/>
                    <a:pt x="18" y="2"/>
                  </a:cubicBezTo>
                  <a:cubicBezTo>
                    <a:pt x="18" y="3"/>
                    <a:pt x="20" y="2"/>
                    <a:pt x="20" y="3"/>
                  </a:cubicBezTo>
                  <a:cubicBezTo>
                    <a:pt x="20" y="4"/>
                    <a:pt x="19" y="4"/>
                    <a:pt x="19" y="5"/>
                  </a:cubicBezTo>
                  <a:cubicBezTo>
                    <a:pt x="19" y="5"/>
                    <a:pt x="19" y="6"/>
                    <a:pt x="18" y="6"/>
                  </a:cubicBezTo>
                  <a:cubicBezTo>
                    <a:pt x="18" y="5"/>
                    <a:pt x="18" y="4"/>
                    <a:pt x="18" y="4"/>
                  </a:cubicBezTo>
                  <a:cubicBezTo>
                    <a:pt x="18" y="4"/>
                    <a:pt x="17" y="4"/>
                    <a:pt x="17" y="4"/>
                  </a:cubicBezTo>
                  <a:cubicBezTo>
                    <a:pt x="16" y="3"/>
                    <a:pt x="17" y="2"/>
                    <a:pt x="18" y="2"/>
                  </a:cubicBezTo>
                  <a:cubicBezTo>
                    <a:pt x="15" y="2"/>
                    <a:pt x="15" y="2"/>
                    <a:pt x="15" y="2"/>
                  </a:cubicBezTo>
                  <a:cubicBezTo>
                    <a:pt x="15" y="2"/>
                    <a:pt x="15" y="4"/>
                    <a:pt x="15" y="4"/>
                  </a:cubicBezTo>
                  <a:cubicBezTo>
                    <a:pt x="14" y="3"/>
                    <a:pt x="14" y="2"/>
                    <a:pt x="15" y="2"/>
                  </a:cubicBezTo>
                  <a:cubicBezTo>
                    <a:pt x="12" y="1"/>
                    <a:pt x="14" y="4"/>
                    <a:pt x="13" y="4"/>
                  </a:cubicBezTo>
                  <a:cubicBezTo>
                    <a:pt x="13" y="3"/>
                    <a:pt x="11" y="3"/>
                    <a:pt x="9" y="3"/>
                  </a:cubicBezTo>
                  <a:cubicBezTo>
                    <a:pt x="9" y="2"/>
                    <a:pt x="10" y="2"/>
                    <a:pt x="9" y="1"/>
                  </a:cubicBezTo>
                  <a:cubicBezTo>
                    <a:pt x="9" y="2"/>
                    <a:pt x="9" y="2"/>
                    <a:pt x="8" y="1"/>
                  </a:cubicBezTo>
                  <a:cubicBezTo>
                    <a:pt x="8" y="1"/>
                    <a:pt x="6" y="2"/>
                    <a:pt x="6" y="3"/>
                  </a:cubicBezTo>
                  <a:cubicBezTo>
                    <a:pt x="5" y="4"/>
                    <a:pt x="4" y="6"/>
                    <a:pt x="3" y="7"/>
                  </a:cubicBezTo>
                  <a:cubicBezTo>
                    <a:pt x="3" y="8"/>
                    <a:pt x="3" y="8"/>
                    <a:pt x="4" y="8"/>
                  </a:cubicBezTo>
                  <a:cubicBezTo>
                    <a:pt x="4" y="8"/>
                    <a:pt x="5" y="8"/>
                    <a:pt x="5" y="8"/>
                  </a:cubicBezTo>
                  <a:cubicBezTo>
                    <a:pt x="5" y="8"/>
                    <a:pt x="5" y="8"/>
                    <a:pt x="5" y="8"/>
                  </a:cubicBezTo>
                  <a:cubicBezTo>
                    <a:pt x="4" y="8"/>
                    <a:pt x="3" y="8"/>
                    <a:pt x="2" y="8"/>
                  </a:cubicBezTo>
                  <a:cubicBezTo>
                    <a:pt x="2" y="8"/>
                    <a:pt x="2" y="9"/>
                    <a:pt x="2" y="9"/>
                  </a:cubicBezTo>
                  <a:cubicBezTo>
                    <a:pt x="2" y="10"/>
                    <a:pt x="2" y="11"/>
                    <a:pt x="1" y="11"/>
                  </a:cubicBezTo>
                  <a:cubicBezTo>
                    <a:pt x="1" y="11"/>
                    <a:pt x="1" y="11"/>
                    <a:pt x="1" y="11"/>
                  </a:cubicBezTo>
                  <a:cubicBezTo>
                    <a:pt x="1" y="11"/>
                    <a:pt x="1" y="12"/>
                    <a:pt x="1" y="12"/>
                  </a:cubicBezTo>
                  <a:cubicBezTo>
                    <a:pt x="1" y="12"/>
                    <a:pt x="1" y="12"/>
                    <a:pt x="1" y="12"/>
                  </a:cubicBezTo>
                  <a:cubicBezTo>
                    <a:pt x="2" y="12"/>
                    <a:pt x="2" y="12"/>
                    <a:pt x="2" y="12"/>
                  </a:cubicBezTo>
                  <a:cubicBezTo>
                    <a:pt x="2" y="12"/>
                    <a:pt x="2" y="12"/>
                    <a:pt x="2" y="12"/>
                  </a:cubicBezTo>
                  <a:cubicBezTo>
                    <a:pt x="2" y="12"/>
                    <a:pt x="2" y="13"/>
                    <a:pt x="1" y="13"/>
                  </a:cubicBezTo>
                  <a:cubicBezTo>
                    <a:pt x="0" y="13"/>
                    <a:pt x="3" y="14"/>
                    <a:pt x="0" y="14"/>
                  </a:cubicBezTo>
                  <a:close/>
                  <a:moveTo>
                    <a:pt x="75" y="12"/>
                  </a:moveTo>
                  <a:cubicBezTo>
                    <a:pt x="75" y="12"/>
                    <a:pt x="75" y="12"/>
                    <a:pt x="75" y="12"/>
                  </a:cubicBezTo>
                  <a:cubicBezTo>
                    <a:pt x="75" y="12"/>
                    <a:pt x="75" y="12"/>
                    <a:pt x="75" y="12"/>
                  </a:cubicBezTo>
                  <a:cubicBezTo>
                    <a:pt x="75" y="12"/>
                    <a:pt x="75" y="12"/>
                    <a:pt x="75" y="12"/>
                  </a:cubicBezTo>
                  <a:close/>
                  <a:moveTo>
                    <a:pt x="73" y="10"/>
                  </a:moveTo>
                  <a:cubicBezTo>
                    <a:pt x="73" y="10"/>
                    <a:pt x="73" y="10"/>
                    <a:pt x="73" y="10"/>
                  </a:cubicBezTo>
                  <a:cubicBezTo>
                    <a:pt x="73" y="10"/>
                    <a:pt x="73" y="11"/>
                    <a:pt x="72" y="11"/>
                  </a:cubicBezTo>
                  <a:cubicBezTo>
                    <a:pt x="72" y="11"/>
                    <a:pt x="72" y="10"/>
                    <a:pt x="73" y="10"/>
                  </a:cubicBezTo>
                  <a:close/>
                  <a:moveTo>
                    <a:pt x="15" y="13"/>
                  </a:moveTo>
                  <a:cubicBezTo>
                    <a:pt x="15" y="13"/>
                    <a:pt x="15" y="13"/>
                    <a:pt x="15" y="13"/>
                  </a:cubicBezTo>
                  <a:cubicBezTo>
                    <a:pt x="15" y="12"/>
                    <a:pt x="15" y="12"/>
                    <a:pt x="15" y="12"/>
                  </a:cubicBezTo>
                  <a:cubicBezTo>
                    <a:pt x="15" y="12"/>
                    <a:pt x="15" y="11"/>
                    <a:pt x="15" y="11"/>
                  </a:cubicBezTo>
                  <a:cubicBezTo>
                    <a:pt x="14" y="11"/>
                    <a:pt x="14" y="11"/>
                    <a:pt x="14" y="11"/>
                  </a:cubicBezTo>
                  <a:cubicBezTo>
                    <a:pt x="14" y="11"/>
                    <a:pt x="14" y="12"/>
                    <a:pt x="14" y="12"/>
                  </a:cubicBezTo>
                  <a:cubicBezTo>
                    <a:pt x="13" y="12"/>
                    <a:pt x="13" y="12"/>
                    <a:pt x="13" y="12"/>
                  </a:cubicBezTo>
                  <a:cubicBezTo>
                    <a:pt x="14" y="12"/>
                    <a:pt x="14" y="13"/>
                    <a:pt x="14" y="13"/>
                  </a:cubicBezTo>
                  <a:cubicBezTo>
                    <a:pt x="13" y="13"/>
                    <a:pt x="13" y="12"/>
                    <a:pt x="13" y="11"/>
                  </a:cubicBezTo>
                  <a:cubicBezTo>
                    <a:pt x="14" y="11"/>
                    <a:pt x="15" y="11"/>
                    <a:pt x="16" y="12"/>
                  </a:cubicBezTo>
                  <a:cubicBezTo>
                    <a:pt x="15" y="12"/>
                    <a:pt x="15" y="12"/>
                    <a:pt x="15" y="13"/>
                  </a:cubicBezTo>
                  <a:close/>
                  <a:moveTo>
                    <a:pt x="18" y="9"/>
                  </a:moveTo>
                  <a:cubicBezTo>
                    <a:pt x="18" y="9"/>
                    <a:pt x="18" y="8"/>
                    <a:pt x="19" y="8"/>
                  </a:cubicBezTo>
                  <a:cubicBezTo>
                    <a:pt x="19" y="8"/>
                    <a:pt x="19" y="8"/>
                    <a:pt x="19" y="8"/>
                  </a:cubicBezTo>
                  <a:cubicBezTo>
                    <a:pt x="19" y="9"/>
                    <a:pt x="18" y="10"/>
                    <a:pt x="18" y="9"/>
                  </a:cubicBezTo>
                  <a:close/>
                  <a:moveTo>
                    <a:pt x="22" y="14"/>
                  </a:moveTo>
                  <a:cubicBezTo>
                    <a:pt x="22" y="14"/>
                    <a:pt x="23" y="13"/>
                    <a:pt x="23" y="13"/>
                  </a:cubicBezTo>
                  <a:cubicBezTo>
                    <a:pt x="23" y="13"/>
                    <a:pt x="23" y="15"/>
                    <a:pt x="22" y="14"/>
                  </a:cubicBezTo>
                  <a:close/>
                  <a:moveTo>
                    <a:pt x="24" y="11"/>
                  </a:moveTo>
                  <a:cubicBezTo>
                    <a:pt x="24" y="11"/>
                    <a:pt x="24" y="10"/>
                    <a:pt x="25" y="10"/>
                  </a:cubicBezTo>
                  <a:cubicBezTo>
                    <a:pt x="25" y="10"/>
                    <a:pt x="26" y="10"/>
                    <a:pt x="26" y="11"/>
                  </a:cubicBezTo>
                  <a:cubicBezTo>
                    <a:pt x="25" y="10"/>
                    <a:pt x="24" y="12"/>
                    <a:pt x="24" y="11"/>
                  </a:cubicBezTo>
                  <a:close/>
                  <a:moveTo>
                    <a:pt x="30" y="7"/>
                  </a:moveTo>
                  <a:cubicBezTo>
                    <a:pt x="31" y="8"/>
                    <a:pt x="31" y="8"/>
                    <a:pt x="32" y="8"/>
                  </a:cubicBezTo>
                  <a:cubicBezTo>
                    <a:pt x="32" y="8"/>
                    <a:pt x="31" y="8"/>
                    <a:pt x="31" y="8"/>
                  </a:cubicBezTo>
                  <a:cubicBezTo>
                    <a:pt x="31" y="8"/>
                    <a:pt x="31" y="8"/>
                    <a:pt x="31" y="8"/>
                  </a:cubicBezTo>
                  <a:cubicBezTo>
                    <a:pt x="31" y="8"/>
                    <a:pt x="30" y="8"/>
                    <a:pt x="30" y="8"/>
                  </a:cubicBezTo>
                  <a:cubicBezTo>
                    <a:pt x="30" y="8"/>
                    <a:pt x="30" y="8"/>
                    <a:pt x="30" y="7"/>
                  </a:cubicBezTo>
                  <a:close/>
                  <a:moveTo>
                    <a:pt x="33" y="9"/>
                  </a:moveTo>
                  <a:cubicBezTo>
                    <a:pt x="33" y="9"/>
                    <a:pt x="33" y="10"/>
                    <a:pt x="33" y="10"/>
                  </a:cubicBezTo>
                  <a:cubicBezTo>
                    <a:pt x="33" y="11"/>
                    <a:pt x="33" y="11"/>
                    <a:pt x="33" y="11"/>
                  </a:cubicBezTo>
                  <a:cubicBezTo>
                    <a:pt x="32" y="11"/>
                    <a:pt x="32" y="9"/>
                    <a:pt x="33" y="9"/>
                  </a:cubicBezTo>
                  <a:close/>
                  <a:moveTo>
                    <a:pt x="51" y="10"/>
                  </a:moveTo>
                  <a:cubicBezTo>
                    <a:pt x="51" y="10"/>
                    <a:pt x="51" y="10"/>
                    <a:pt x="51" y="10"/>
                  </a:cubicBezTo>
                  <a:cubicBezTo>
                    <a:pt x="51" y="10"/>
                    <a:pt x="51" y="10"/>
                    <a:pt x="51" y="10"/>
                  </a:cubicBezTo>
                  <a:cubicBezTo>
                    <a:pt x="51" y="10"/>
                    <a:pt x="51" y="10"/>
                    <a:pt x="51" y="10"/>
                  </a:cubicBezTo>
                  <a:close/>
                  <a:moveTo>
                    <a:pt x="49" y="13"/>
                  </a:moveTo>
                  <a:cubicBezTo>
                    <a:pt x="49" y="13"/>
                    <a:pt x="48" y="13"/>
                    <a:pt x="48" y="13"/>
                  </a:cubicBezTo>
                  <a:cubicBezTo>
                    <a:pt x="48" y="13"/>
                    <a:pt x="48" y="13"/>
                    <a:pt x="48" y="13"/>
                  </a:cubicBezTo>
                  <a:cubicBezTo>
                    <a:pt x="49" y="12"/>
                    <a:pt x="49" y="13"/>
                    <a:pt x="49" y="13"/>
                  </a:cubicBezTo>
                  <a:close/>
                  <a:moveTo>
                    <a:pt x="62" y="11"/>
                  </a:moveTo>
                  <a:cubicBezTo>
                    <a:pt x="62" y="11"/>
                    <a:pt x="62" y="11"/>
                    <a:pt x="62" y="11"/>
                  </a:cubicBezTo>
                  <a:cubicBezTo>
                    <a:pt x="62" y="11"/>
                    <a:pt x="62" y="11"/>
                    <a:pt x="62" y="11"/>
                  </a:cubicBezTo>
                  <a:cubicBezTo>
                    <a:pt x="62" y="11"/>
                    <a:pt x="62" y="11"/>
                    <a:pt x="62" y="11"/>
                  </a:cubicBezTo>
                  <a:cubicBezTo>
                    <a:pt x="62" y="11"/>
                    <a:pt x="62" y="11"/>
                    <a:pt x="62" y="11"/>
                  </a:cubicBezTo>
                  <a:close/>
                  <a:moveTo>
                    <a:pt x="64" y="9"/>
                  </a:moveTo>
                  <a:cubicBezTo>
                    <a:pt x="64" y="10"/>
                    <a:pt x="64" y="10"/>
                    <a:pt x="64" y="10"/>
                  </a:cubicBezTo>
                  <a:cubicBezTo>
                    <a:pt x="64" y="10"/>
                    <a:pt x="64" y="10"/>
                    <a:pt x="63" y="10"/>
                  </a:cubicBezTo>
                  <a:cubicBezTo>
                    <a:pt x="63" y="10"/>
                    <a:pt x="63" y="10"/>
                    <a:pt x="63" y="9"/>
                  </a:cubicBezTo>
                  <a:cubicBezTo>
                    <a:pt x="63" y="9"/>
                    <a:pt x="63" y="9"/>
                    <a:pt x="63" y="9"/>
                  </a:cubicBezTo>
                  <a:cubicBezTo>
                    <a:pt x="63" y="9"/>
                    <a:pt x="63" y="9"/>
                    <a:pt x="63" y="9"/>
                  </a:cubicBezTo>
                  <a:cubicBezTo>
                    <a:pt x="63" y="9"/>
                    <a:pt x="63" y="9"/>
                    <a:pt x="63" y="9"/>
                  </a:cubicBezTo>
                  <a:cubicBezTo>
                    <a:pt x="63" y="9"/>
                    <a:pt x="64" y="9"/>
                    <a:pt x="64" y="9"/>
                  </a:cubicBezTo>
                  <a:close/>
                  <a:moveTo>
                    <a:pt x="67" y="13"/>
                  </a:moveTo>
                  <a:cubicBezTo>
                    <a:pt x="67" y="13"/>
                    <a:pt x="67" y="12"/>
                    <a:pt x="67" y="12"/>
                  </a:cubicBezTo>
                  <a:cubicBezTo>
                    <a:pt x="67" y="12"/>
                    <a:pt x="67" y="12"/>
                    <a:pt x="67" y="12"/>
                  </a:cubicBezTo>
                  <a:cubicBezTo>
                    <a:pt x="67" y="12"/>
                    <a:pt x="67" y="12"/>
                    <a:pt x="67" y="13"/>
                  </a:cubicBezTo>
                  <a:close/>
                  <a:moveTo>
                    <a:pt x="69" y="12"/>
                  </a:moveTo>
                  <a:cubicBezTo>
                    <a:pt x="68" y="12"/>
                    <a:pt x="68" y="12"/>
                    <a:pt x="68" y="11"/>
                  </a:cubicBezTo>
                  <a:cubicBezTo>
                    <a:pt x="68" y="11"/>
                    <a:pt x="67" y="11"/>
                    <a:pt x="68" y="10"/>
                  </a:cubicBezTo>
                  <a:cubicBezTo>
                    <a:pt x="68" y="10"/>
                    <a:pt x="68" y="9"/>
                    <a:pt x="68" y="9"/>
                  </a:cubicBezTo>
                  <a:cubicBezTo>
                    <a:pt x="69" y="10"/>
                    <a:pt x="70" y="12"/>
                    <a:pt x="69" y="12"/>
                  </a:cubicBezTo>
                  <a:close/>
                  <a:moveTo>
                    <a:pt x="65" y="8"/>
                  </a:moveTo>
                  <a:cubicBezTo>
                    <a:pt x="65" y="8"/>
                    <a:pt x="66" y="8"/>
                    <a:pt x="66" y="8"/>
                  </a:cubicBezTo>
                  <a:cubicBezTo>
                    <a:pt x="66" y="8"/>
                    <a:pt x="65" y="8"/>
                    <a:pt x="65" y="8"/>
                  </a:cubicBezTo>
                  <a:cubicBezTo>
                    <a:pt x="65" y="8"/>
                    <a:pt x="65" y="8"/>
                    <a:pt x="65" y="8"/>
                  </a:cubicBezTo>
                  <a:cubicBezTo>
                    <a:pt x="65" y="8"/>
                    <a:pt x="65" y="8"/>
                    <a:pt x="65" y="8"/>
                  </a:cubicBezTo>
                  <a:close/>
                  <a:moveTo>
                    <a:pt x="59" y="7"/>
                  </a:moveTo>
                  <a:cubicBezTo>
                    <a:pt x="59" y="7"/>
                    <a:pt x="59" y="7"/>
                    <a:pt x="59" y="7"/>
                  </a:cubicBezTo>
                  <a:cubicBezTo>
                    <a:pt x="59" y="7"/>
                    <a:pt x="59" y="7"/>
                    <a:pt x="58" y="7"/>
                  </a:cubicBezTo>
                  <a:cubicBezTo>
                    <a:pt x="58" y="7"/>
                    <a:pt x="58" y="7"/>
                    <a:pt x="58" y="7"/>
                  </a:cubicBezTo>
                  <a:cubicBezTo>
                    <a:pt x="58" y="6"/>
                    <a:pt x="58" y="6"/>
                    <a:pt x="58" y="6"/>
                  </a:cubicBezTo>
                  <a:cubicBezTo>
                    <a:pt x="58" y="6"/>
                    <a:pt x="58" y="6"/>
                    <a:pt x="58" y="6"/>
                  </a:cubicBezTo>
                  <a:cubicBezTo>
                    <a:pt x="59" y="6"/>
                    <a:pt x="59" y="6"/>
                    <a:pt x="59" y="7"/>
                  </a:cubicBezTo>
                  <a:close/>
                  <a:moveTo>
                    <a:pt x="53" y="5"/>
                  </a:moveTo>
                  <a:cubicBezTo>
                    <a:pt x="53" y="5"/>
                    <a:pt x="53" y="5"/>
                    <a:pt x="54" y="5"/>
                  </a:cubicBezTo>
                  <a:cubicBezTo>
                    <a:pt x="54" y="5"/>
                    <a:pt x="53" y="5"/>
                    <a:pt x="53" y="6"/>
                  </a:cubicBezTo>
                  <a:cubicBezTo>
                    <a:pt x="53" y="6"/>
                    <a:pt x="53" y="6"/>
                    <a:pt x="53" y="6"/>
                  </a:cubicBezTo>
                  <a:cubicBezTo>
                    <a:pt x="53" y="5"/>
                    <a:pt x="53" y="5"/>
                    <a:pt x="53" y="5"/>
                  </a:cubicBezTo>
                  <a:close/>
                  <a:moveTo>
                    <a:pt x="29" y="7"/>
                  </a:moveTo>
                  <a:cubicBezTo>
                    <a:pt x="29" y="7"/>
                    <a:pt x="29" y="7"/>
                    <a:pt x="29" y="7"/>
                  </a:cubicBezTo>
                  <a:cubicBezTo>
                    <a:pt x="29" y="7"/>
                    <a:pt x="29" y="8"/>
                    <a:pt x="29" y="8"/>
                  </a:cubicBezTo>
                  <a:cubicBezTo>
                    <a:pt x="29" y="8"/>
                    <a:pt x="29" y="9"/>
                    <a:pt x="29" y="9"/>
                  </a:cubicBezTo>
                  <a:cubicBezTo>
                    <a:pt x="29" y="9"/>
                    <a:pt x="28" y="8"/>
                    <a:pt x="28" y="8"/>
                  </a:cubicBezTo>
                  <a:cubicBezTo>
                    <a:pt x="29" y="7"/>
                    <a:pt x="29" y="7"/>
                    <a:pt x="29" y="7"/>
                  </a:cubicBezTo>
                  <a:close/>
                  <a:moveTo>
                    <a:pt x="27" y="7"/>
                  </a:moveTo>
                  <a:cubicBezTo>
                    <a:pt x="27" y="8"/>
                    <a:pt x="26" y="8"/>
                    <a:pt x="25" y="8"/>
                  </a:cubicBezTo>
                  <a:cubicBezTo>
                    <a:pt x="25" y="8"/>
                    <a:pt x="25" y="8"/>
                    <a:pt x="25" y="8"/>
                  </a:cubicBezTo>
                  <a:cubicBezTo>
                    <a:pt x="26" y="8"/>
                    <a:pt x="26" y="7"/>
                    <a:pt x="27" y="7"/>
                  </a:cubicBezTo>
                  <a:close/>
                  <a:moveTo>
                    <a:pt x="20" y="8"/>
                  </a:moveTo>
                  <a:cubicBezTo>
                    <a:pt x="20" y="8"/>
                    <a:pt x="20" y="8"/>
                    <a:pt x="20" y="8"/>
                  </a:cubicBezTo>
                  <a:cubicBezTo>
                    <a:pt x="20" y="8"/>
                    <a:pt x="20" y="8"/>
                    <a:pt x="20" y="8"/>
                  </a:cubicBezTo>
                  <a:cubicBezTo>
                    <a:pt x="20" y="8"/>
                    <a:pt x="20" y="8"/>
                    <a:pt x="20" y="8"/>
                  </a:cubicBezTo>
                  <a:close/>
                  <a:moveTo>
                    <a:pt x="17" y="7"/>
                  </a:moveTo>
                  <a:cubicBezTo>
                    <a:pt x="18" y="7"/>
                    <a:pt x="18" y="7"/>
                    <a:pt x="18" y="8"/>
                  </a:cubicBezTo>
                  <a:cubicBezTo>
                    <a:pt x="18" y="8"/>
                    <a:pt x="18" y="8"/>
                    <a:pt x="18" y="8"/>
                  </a:cubicBezTo>
                  <a:cubicBezTo>
                    <a:pt x="18" y="8"/>
                    <a:pt x="17" y="8"/>
                    <a:pt x="17" y="8"/>
                  </a:cubicBezTo>
                  <a:cubicBezTo>
                    <a:pt x="17" y="8"/>
                    <a:pt x="16" y="7"/>
                    <a:pt x="17" y="7"/>
                  </a:cubicBezTo>
                  <a:close/>
                  <a:moveTo>
                    <a:pt x="16" y="8"/>
                  </a:moveTo>
                  <a:cubicBezTo>
                    <a:pt x="16" y="9"/>
                    <a:pt x="16" y="9"/>
                    <a:pt x="16" y="10"/>
                  </a:cubicBezTo>
                  <a:cubicBezTo>
                    <a:pt x="16" y="9"/>
                    <a:pt x="15" y="9"/>
                    <a:pt x="15" y="9"/>
                  </a:cubicBezTo>
                  <a:cubicBezTo>
                    <a:pt x="15" y="9"/>
                    <a:pt x="15" y="9"/>
                    <a:pt x="15" y="9"/>
                  </a:cubicBezTo>
                  <a:cubicBezTo>
                    <a:pt x="15" y="9"/>
                    <a:pt x="15" y="9"/>
                    <a:pt x="15" y="9"/>
                  </a:cubicBezTo>
                  <a:cubicBezTo>
                    <a:pt x="15" y="9"/>
                    <a:pt x="15" y="9"/>
                    <a:pt x="15" y="9"/>
                  </a:cubicBezTo>
                  <a:cubicBezTo>
                    <a:pt x="15" y="9"/>
                    <a:pt x="15" y="8"/>
                    <a:pt x="16" y="8"/>
                  </a:cubicBezTo>
                  <a:close/>
                  <a:moveTo>
                    <a:pt x="9" y="7"/>
                  </a:moveTo>
                  <a:cubicBezTo>
                    <a:pt x="9" y="8"/>
                    <a:pt x="11" y="8"/>
                    <a:pt x="10" y="7"/>
                  </a:cubicBezTo>
                  <a:cubicBezTo>
                    <a:pt x="11" y="8"/>
                    <a:pt x="10" y="6"/>
                    <a:pt x="12" y="6"/>
                  </a:cubicBezTo>
                  <a:cubicBezTo>
                    <a:pt x="12" y="6"/>
                    <a:pt x="12" y="7"/>
                    <a:pt x="13" y="7"/>
                  </a:cubicBezTo>
                  <a:cubicBezTo>
                    <a:pt x="13" y="7"/>
                    <a:pt x="13" y="6"/>
                    <a:pt x="14" y="7"/>
                  </a:cubicBezTo>
                  <a:cubicBezTo>
                    <a:pt x="14" y="7"/>
                    <a:pt x="14" y="7"/>
                    <a:pt x="14" y="7"/>
                  </a:cubicBezTo>
                  <a:cubicBezTo>
                    <a:pt x="14" y="8"/>
                    <a:pt x="13" y="8"/>
                    <a:pt x="13" y="8"/>
                  </a:cubicBezTo>
                  <a:cubicBezTo>
                    <a:pt x="13" y="9"/>
                    <a:pt x="13" y="9"/>
                    <a:pt x="13" y="9"/>
                  </a:cubicBezTo>
                  <a:cubicBezTo>
                    <a:pt x="12" y="10"/>
                    <a:pt x="12" y="10"/>
                    <a:pt x="13" y="10"/>
                  </a:cubicBezTo>
                  <a:cubicBezTo>
                    <a:pt x="12" y="10"/>
                    <a:pt x="12" y="10"/>
                    <a:pt x="12" y="10"/>
                  </a:cubicBezTo>
                  <a:cubicBezTo>
                    <a:pt x="12" y="10"/>
                    <a:pt x="12" y="10"/>
                    <a:pt x="12" y="10"/>
                  </a:cubicBezTo>
                  <a:cubicBezTo>
                    <a:pt x="12" y="10"/>
                    <a:pt x="12" y="9"/>
                    <a:pt x="11" y="9"/>
                  </a:cubicBezTo>
                  <a:cubicBezTo>
                    <a:pt x="11" y="9"/>
                    <a:pt x="11" y="9"/>
                    <a:pt x="11" y="9"/>
                  </a:cubicBezTo>
                  <a:cubicBezTo>
                    <a:pt x="11" y="9"/>
                    <a:pt x="10" y="9"/>
                    <a:pt x="10" y="8"/>
                  </a:cubicBezTo>
                  <a:cubicBezTo>
                    <a:pt x="8" y="8"/>
                    <a:pt x="8" y="8"/>
                    <a:pt x="8" y="8"/>
                  </a:cubicBezTo>
                  <a:cubicBezTo>
                    <a:pt x="8" y="8"/>
                    <a:pt x="9" y="7"/>
                    <a:pt x="9" y="7"/>
                  </a:cubicBezTo>
                  <a:close/>
                  <a:moveTo>
                    <a:pt x="8" y="9"/>
                  </a:moveTo>
                  <a:cubicBezTo>
                    <a:pt x="8" y="9"/>
                    <a:pt x="9" y="9"/>
                    <a:pt x="9" y="9"/>
                  </a:cubicBezTo>
                  <a:cubicBezTo>
                    <a:pt x="9" y="9"/>
                    <a:pt x="9" y="10"/>
                    <a:pt x="9" y="10"/>
                  </a:cubicBezTo>
                  <a:cubicBezTo>
                    <a:pt x="8" y="10"/>
                    <a:pt x="8" y="9"/>
                    <a:pt x="8" y="9"/>
                  </a:cubicBezTo>
                  <a:close/>
                  <a:moveTo>
                    <a:pt x="4" y="11"/>
                  </a:moveTo>
                  <a:cubicBezTo>
                    <a:pt x="4" y="11"/>
                    <a:pt x="4" y="11"/>
                    <a:pt x="4" y="12"/>
                  </a:cubicBezTo>
                  <a:cubicBezTo>
                    <a:pt x="4" y="12"/>
                    <a:pt x="4" y="12"/>
                    <a:pt x="4" y="12"/>
                  </a:cubicBezTo>
                  <a:cubicBezTo>
                    <a:pt x="4" y="12"/>
                    <a:pt x="4" y="11"/>
                    <a:pt x="4" y="11"/>
                  </a:cubicBezTo>
                  <a:close/>
                  <a:moveTo>
                    <a:pt x="4" y="9"/>
                  </a:moveTo>
                  <a:cubicBezTo>
                    <a:pt x="5" y="9"/>
                    <a:pt x="4" y="10"/>
                    <a:pt x="4" y="11"/>
                  </a:cubicBezTo>
                  <a:cubicBezTo>
                    <a:pt x="4" y="10"/>
                    <a:pt x="4" y="10"/>
                    <a:pt x="4" y="10"/>
                  </a:cubicBezTo>
                  <a:cubicBezTo>
                    <a:pt x="4" y="9"/>
                    <a:pt x="4" y="9"/>
                    <a:pt x="3" y="9"/>
                  </a:cubicBezTo>
                  <a:cubicBezTo>
                    <a:pt x="3" y="9"/>
                    <a:pt x="4" y="9"/>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268"/>
            <p:cNvSpPr/>
            <p:nvPr/>
          </p:nvSpPr>
          <p:spPr bwMode="auto">
            <a:xfrm>
              <a:off x="9305926" y="4721225"/>
              <a:ext cx="9525" cy="9525"/>
            </a:xfrm>
            <a:custGeom>
              <a:avLst/>
              <a:gdLst>
                <a:gd name="T0" fmla="*/ 1 w 3"/>
                <a:gd name="T1" fmla="*/ 3 h 3"/>
                <a:gd name="T2" fmla="*/ 3 w 3"/>
                <a:gd name="T3" fmla="*/ 2 h 3"/>
                <a:gd name="T4" fmla="*/ 1 w 3"/>
                <a:gd name="T5" fmla="*/ 3 h 3"/>
              </a:gdLst>
              <a:ahLst/>
              <a:cxnLst>
                <a:cxn ang="0">
                  <a:pos x="T0" y="T1"/>
                </a:cxn>
                <a:cxn ang="0">
                  <a:pos x="T2" y="T3"/>
                </a:cxn>
                <a:cxn ang="0">
                  <a:pos x="T4" y="T5"/>
                </a:cxn>
              </a:cxnLst>
              <a:rect l="0" t="0" r="r" b="b"/>
              <a:pathLst>
                <a:path w="3" h="3">
                  <a:moveTo>
                    <a:pt x="1" y="3"/>
                  </a:moveTo>
                  <a:cubicBezTo>
                    <a:pt x="1" y="3"/>
                    <a:pt x="3" y="3"/>
                    <a:pt x="3" y="2"/>
                  </a:cubicBezTo>
                  <a:cubicBezTo>
                    <a:pt x="3" y="0"/>
                    <a:pt x="0" y="0"/>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269"/>
            <p:cNvSpPr/>
            <p:nvPr/>
          </p:nvSpPr>
          <p:spPr bwMode="auto">
            <a:xfrm>
              <a:off x="9112251" y="4724400"/>
              <a:ext cx="11113" cy="14287"/>
            </a:xfrm>
            <a:custGeom>
              <a:avLst/>
              <a:gdLst>
                <a:gd name="T0" fmla="*/ 0 w 3"/>
                <a:gd name="T1" fmla="*/ 2 h 4"/>
                <a:gd name="T2" fmla="*/ 2 w 3"/>
                <a:gd name="T3" fmla="*/ 1 h 4"/>
                <a:gd name="T4" fmla="*/ 0 w 3"/>
                <a:gd name="T5" fmla="*/ 2 h 4"/>
              </a:gdLst>
              <a:ahLst/>
              <a:cxnLst>
                <a:cxn ang="0">
                  <a:pos x="T0" y="T1"/>
                </a:cxn>
                <a:cxn ang="0">
                  <a:pos x="T2" y="T3"/>
                </a:cxn>
                <a:cxn ang="0">
                  <a:pos x="T4" y="T5"/>
                </a:cxn>
              </a:cxnLst>
              <a:rect l="0" t="0" r="r" b="b"/>
              <a:pathLst>
                <a:path w="3" h="4">
                  <a:moveTo>
                    <a:pt x="0" y="2"/>
                  </a:moveTo>
                  <a:cubicBezTo>
                    <a:pt x="0" y="4"/>
                    <a:pt x="3" y="2"/>
                    <a:pt x="2" y="1"/>
                  </a:cubicBezTo>
                  <a:cubicBezTo>
                    <a:pt x="1" y="0"/>
                    <a:pt x="2"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270"/>
            <p:cNvSpPr/>
            <p:nvPr/>
          </p:nvSpPr>
          <p:spPr bwMode="auto">
            <a:xfrm>
              <a:off x="9253538" y="4643438"/>
              <a:ext cx="15875" cy="9525"/>
            </a:xfrm>
            <a:custGeom>
              <a:avLst/>
              <a:gdLst>
                <a:gd name="T0" fmla="*/ 5 w 5"/>
                <a:gd name="T1" fmla="*/ 0 h 3"/>
                <a:gd name="T2" fmla="*/ 3 w 5"/>
                <a:gd name="T3" fmla="*/ 0 h 3"/>
                <a:gd name="T4" fmla="*/ 5 w 5"/>
                <a:gd name="T5" fmla="*/ 0 h 3"/>
              </a:gdLst>
              <a:ahLst/>
              <a:cxnLst>
                <a:cxn ang="0">
                  <a:pos x="T0" y="T1"/>
                </a:cxn>
                <a:cxn ang="0">
                  <a:pos x="T2" y="T3"/>
                </a:cxn>
                <a:cxn ang="0">
                  <a:pos x="T4" y="T5"/>
                </a:cxn>
              </a:cxnLst>
              <a:rect l="0" t="0" r="r" b="b"/>
              <a:pathLst>
                <a:path w="5" h="3">
                  <a:moveTo>
                    <a:pt x="5" y="0"/>
                  </a:moveTo>
                  <a:cubicBezTo>
                    <a:pt x="4" y="1"/>
                    <a:pt x="3" y="1"/>
                    <a:pt x="3" y="0"/>
                  </a:cubicBezTo>
                  <a:cubicBezTo>
                    <a:pt x="0" y="1"/>
                    <a:pt x="5" y="3"/>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271"/>
            <p:cNvSpPr/>
            <p:nvPr/>
          </p:nvSpPr>
          <p:spPr bwMode="auto">
            <a:xfrm>
              <a:off x="9471026" y="4656138"/>
              <a:ext cx="11113" cy="6350"/>
            </a:xfrm>
            <a:custGeom>
              <a:avLst/>
              <a:gdLst>
                <a:gd name="T0" fmla="*/ 0 w 3"/>
                <a:gd name="T1" fmla="*/ 1 h 2"/>
                <a:gd name="T2" fmla="*/ 1 w 3"/>
                <a:gd name="T3" fmla="*/ 2 h 2"/>
                <a:gd name="T4" fmla="*/ 2 w 3"/>
                <a:gd name="T5" fmla="*/ 1 h 2"/>
                <a:gd name="T6" fmla="*/ 3 w 3"/>
                <a:gd name="T7" fmla="*/ 0 h 2"/>
                <a:gd name="T8" fmla="*/ 1 w 3"/>
                <a:gd name="T9" fmla="*/ 0 h 2"/>
                <a:gd name="T10" fmla="*/ 0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0" y="1"/>
                  </a:moveTo>
                  <a:cubicBezTo>
                    <a:pt x="0" y="2"/>
                    <a:pt x="1" y="1"/>
                    <a:pt x="1" y="2"/>
                  </a:cubicBezTo>
                  <a:cubicBezTo>
                    <a:pt x="1" y="2"/>
                    <a:pt x="2" y="1"/>
                    <a:pt x="2" y="1"/>
                  </a:cubicBezTo>
                  <a:cubicBezTo>
                    <a:pt x="2" y="1"/>
                    <a:pt x="3" y="0"/>
                    <a:pt x="3" y="0"/>
                  </a:cubicBezTo>
                  <a:cubicBezTo>
                    <a:pt x="2" y="0"/>
                    <a:pt x="2" y="0"/>
                    <a:pt x="1" y="0"/>
                  </a:cubicBezTo>
                  <a:cubicBezTo>
                    <a:pt x="2"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272"/>
            <p:cNvSpPr/>
            <p:nvPr/>
          </p:nvSpPr>
          <p:spPr bwMode="auto">
            <a:xfrm>
              <a:off x="9432926" y="4652963"/>
              <a:ext cx="6350" cy="9525"/>
            </a:xfrm>
            <a:custGeom>
              <a:avLst/>
              <a:gdLst>
                <a:gd name="T0" fmla="*/ 0 w 2"/>
                <a:gd name="T1" fmla="*/ 3 h 3"/>
                <a:gd name="T2" fmla="*/ 0 w 2"/>
                <a:gd name="T3" fmla="*/ 0 h 3"/>
                <a:gd name="T4" fmla="*/ 1 w 2"/>
                <a:gd name="T5" fmla="*/ 1 h 3"/>
                <a:gd name="T6" fmla="*/ 0 w 2"/>
                <a:gd name="T7" fmla="*/ 3 h 3"/>
              </a:gdLst>
              <a:ahLst/>
              <a:cxnLst>
                <a:cxn ang="0">
                  <a:pos x="T0" y="T1"/>
                </a:cxn>
                <a:cxn ang="0">
                  <a:pos x="T2" y="T3"/>
                </a:cxn>
                <a:cxn ang="0">
                  <a:pos x="T4" y="T5"/>
                </a:cxn>
                <a:cxn ang="0">
                  <a:pos x="T6" y="T7"/>
                </a:cxn>
              </a:cxnLst>
              <a:rect l="0" t="0" r="r" b="b"/>
              <a:pathLst>
                <a:path w="2" h="3">
                  <a:moveTo>
                    <a:pt x="0" y="3"/>
                  </a:moveTo>
                  <a:cubicBezTo>
                    <a:pt x="1" y="3"/>
                    <a:pt x="2" y="0"/>
                    <a:pt x="0" y="0"/>
                  </a:cubicBezTo>
                  <a:cubicBezTo>
                    <a:pt x="0" y="1"/>
                    <a:pt x="0" y="1"/>
                    <a:pt x="1" y="1"/>
                  </a:cubicBezTo>
                  <a:cubicBezTo>
                    <a:pt x="0" y="2"/>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273"/>
            <p:cNvSpPr/>
            <p:nvPr/>
          </p:nvSpPr>
          <p:spPr bwMode="auto">
            <a:xfrm>
              <a:off x="9074151" y="4724400"/>
              <a:ext cx="3175" cy="11112"/>
            </a:xfrm>
            <a:custGeom>
              <a:avLst/>
              <a:gdLst>
                <a:gd name="T0" fmla="*/ 0 w 1"/>
                <a:gd name="T1" fmla="*/ 2 h 3"/>
                <a:gd name="T2" fmla="*/ 0 w 1"/>
                <a:gd name="T3" fmla="*/ 2 h 3"/>
              </a:gdLst>
              <a:ahLst/>
              <a:cxnLst>
                <a:cxn ang="0">
                  <a:pos x="T0" y="T1"/>
                </a:cxn>
                <a:cxn ang="0">
                  <a:pos x="T2" y="T3"/>
                </a:cxn>
              </a:cxnLst>
              <a:rect l="0" t="0" r="r" b="b"/>
              <a:pathLst>
                <a:path w="1" h="3">
                  <a:moveTo>
                    <a:pt x="0" y="2"/>
                  </a:moveTo>
                  <a:cubicBezTo>
                    <a:pt x="1" y="3"/>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274"/>
            <p:cNvSpPr/>
            <p:nvPr/>
          </p:nvSpPr>
          <p:spPr bwMode="auto">
            <a:xfrm>
              <a:off x="8988426" y="4621213"/>
              <a:ext cx="3175" cy="6350"/>
            </a:xfrm>
            <a:custGeom>
              <a:avLst/>
              <a:gdLst>
                <a:gd name="T0" fmla="*/ 1 w 1"/>
                <a:gd name="T1" fmla="*/ 0 h 2"/>
                <a:gd name="T2" fmla="*/ 1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0"/>
                    <a:pt x="0" y="2"/>
                    <a:pt x="1" y="2"/>
                  </a:cubicBezTo>
                  <a:cubicBezTo>
                    <a:pt x="1" y="1"/>
                    <a:pt x="1" y="1"/>
                    <a:pt x="1"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275"/>
            <p:cNvSpPr>
              <a:spLocks noEditPoints="1"/>
            </p:cNvSpPr>
            <p:nvPr/>
          </p:nvSpPr>
          <p:spPr bwMode="auto">
            <a:xfrm>
              <a:off x="8758238" y="4559300"/>
              <a:ext cx="1019175" cy="112712"/>
            </a:xfrm>
            <a:custGeom>
              <a:avLst/>
              <a:gdLst>
                <a:gd name="T0" fmla="*/ 302 w 313"/>
                <a:gd name="T1" fmla="*/ 18 h 35"/>
                <a:gd name="T2" fmla="*/ 279 w 313"/>
                <a:gd name="T3" fmla="*/ 15 h 35"/>
                <a:gd name="T4" fmla="*/ 272 w 313"/>
                <a:gd name="T5" fmla="*/ 8 h 35"/>
                <a:gd name="T6" fmla="*/ 260 w 313"/>
                <a:gd name="T7" fmla="*/ 10 h 35"/>
                <a:gd name="T8" fmla="*/ 240 w 313"/>
                <a:gd name="T9" fmla="*/ 4 h 35"/>
                <a:gd name="T10" fmla="*/ 229 w 313"/>
                <a:gd name="T11" fmla="*/ 11 h 35"/>
                <a:gd name="T12" fmla="*/ 222 w 313"/>
                <a:gd name="T13" fmla="*/ 12 h 35"/>
                <a:gd name="T14" fmla="*/ 211 w 313"/>
                <a:gd name="T15" fmla="*/ 4 h 35"/>
                <a:gd name="T16" fmla="*/ 192 w 313"/>
                <a:gd name="T17" fmla="*/ 8 h 35"/>
                <a:gd name="T18" fmla="*/ 156 w 313"/>
                <a:gd name="T19" fmla="*/ 5 h 35"/>
                <a:gd name="T20" fmla="*/ 148 w 313"/>
                <a:gd name="T21" fmla="*/ 7 h 35"/>
                <a:gd name="T22" fmla="*/ 133 w 313"/>
                <a:gd name="T23" fmla="*/ 11 h 35"/>
                <a:gd name="T24" fmla="*/ 106 w 313"/>
                <a:gd name="T25" fmla="*/ 9 h 35"/>
                <a:gd name="T26" fmla="*/ 84 w 313"/>
                <a:gd name="T27" fmla="*/ 9 h 35"/>
                <a:gd name="T28" fmla="*/ 56 w 313"/>
                <a:gd name="T29" fmla="*/ 10 h 35"/>
                <a:gd name="T30" fmla="*/ 48 w 313"/>
                <a:gd name="T31" fmla="*/ 13 h 35"/>
                <a:gd name="T32" fmla="*/ 43 w 313"/>
                <a:gd name="T33" fmla="*/ 15 h 35"/>
                <a:gd name="T34" fmla="*/ 28 w 313"/>
                <a:gd name="T35" fmla="*/ 1 h 35"/>
                <a:gd name="T36" fmla="*/ 16 w 313"/>
                <a:gd name="T37" fmla="*/ 16 h 35"/>
                <a:gd name="T38" fmla="*/ 1 w 313"/>
                <a:gd name="T39" fmla="*/ 20 h 35"/>
                <a:gd name="T40" fmla="*/ 22 w 313"/>
                <a:gd name="T41" fmla="*/ 18 h 35"/>
                <a:gd name="T42" fmla="*/ 47 w 313"/>
                <a:gd name="T43" fmla="*/ 28 h 35"/>
                <a:gd name="T44" fmla="*/ 74 w 313"/>
                <a:gd name="T45" fmla="*/ 27 h 35"/>
                <a:gd name="T46" fmla="*/ 117 w 313"/>
                <a:gd name="T47" fmla="*/ 26 h 35"/>
                <a:gd name="T48" fmla="*/ 130 w 313"/>
                <a:gd name="T49" fmla="*/ 27 h 35"/>
                <a:gd name="T50" fmla="*/ 148 w 313"/>
                <a:gd name="T51" fmla="*/ 24 h 35"/>
                <a:gd name="T52" fmla="*/ 164 w 313"/>
                <a:gd name="T53" fmla="*/ 25 h 35"/>
                <a:gd name="T54" fmla="*/ 182 w 313"/>
                <a:gd name="T55" fmla="*/ 24 h 35"/>
                <a:gd name="T56" fmla="*/ 194 w 313"/>
                <a:gd name="T57" fmla="*/ 24 h 35"/>
                <a:gd name="T58" fmla="*/ 232 w 313"/>
                <a:gd name="T59" fmla="*/ 29 h 35"/>
                <a:gd name="T60" fmla="*/ 260 w 313"/>
                <a:gd name="T61" fmla="*/ 27 h 35"/>
                <a:gd name="T62" fmla="*/ 284 w 313"/>
                <a:gd name="T63" fmla="*/ 19 h 35"/>
                <a:gd name="T64" fmla="*/ 10 w 313"/>
                <a:gd name="T65" fmla="*/ 18 h 35"/>
                <a:gd name="T66" fmla="*/ 251 w 313"/>
                <a:gd name="T67" fmla="*/ 6 h 35"/>
                <a:gd name="T68" fmla="*/ 234 w 313"/>
                <a:gd name="T69" fmla="*/ 13 h 35"/>
                <a:gd name="T70" fmla="*/ 211 w 313"/>
                <a:gd name="T71" fmla="*/ 15 h 35"/>
                <a:gd name="T72" fmla="*/ 187 w 313"/>
                <a:gd name="T73" fmla="*/ 18 h 35"/>
                <a:gd name="T74" fmla="*/ 177 w 313"/>
                <a:gd name="T75" fmla="*/ 10 h 35"/>
                <a:gd name="T76" fmla="*/ 200 w 313"/>
                <a:gd name="T77" fmla="*/ 13 h 35"/>
                <a:gd name="T78" fmla="*/ 183 w 313"/>
                <a:gd name="T79" fmla="*/ 8 h 35"/>
                <a:gd name="T80" fmla="*/ 170 w 313"/>
                <a:gd name="T81" fmla="*/ 9 h 35"/>
                <a:gd name="T82" fmla="*/ 158 w 313"/>
                <a:gd name="T83" fmla="*/ 14 h 35"/>
                <a:gd name="T84" fmla="*/ 139 w 313"/>
                <a:gd name="T85" fmla="*/ 20 h 35"/>
                <a:gd name="T86" fmla="*/ 149 w 313"/>
                <a:gd name="T87" fmla="*/ 16 h 35"/>
                <a:gd name="T88" fmla="*/ 139 w 313"/>
                <a:gd name="T89" fmla="*/ 10 h 35"/>
                <a:gd name="T90" fmla="*/ 127 w 313"/>
                <a:gd name="T91" fmla="*/ 8 h 35"/>
                <a:gd name="T92" fmla="*/ 114 w 313"/>
                <a:gd name="T93" fmla="*/ 11 h 35"/>
                <a:gd name="T94" fmla="*/ 112 w 313"/>
                <a:gd name="T95" fmla="*/ 11 h 35"/>
                <a:gd name="T96" fmla="*/ 95 w 313"/>
                <a:gd name="T97" fmla="*/ 9 h 35"/>
                <a:gd name="T98" fmla="*/ 69 w 313"/>
                <a:gd name="T99" fmla="*/ 14 h 35"/>
                <a:gd name="T100" fmla="*/ 64 w 313"/>
                <a:gd name="T101" fmla="*/ 8 h 35"/>
                <a:gd name="T102" fmla="*/ 59 w 313"/>
                <a:gd name="T103" fmla="*/ 18 h 35"/>
                <a:gd name="T104" fmla="*/ 77 w 313"/>
                <a:gd name="T105" fmla="*/ 21 h 35"/>
                <a:gd name="T106" fmla="*/ 89 w 313"/>
                <a:gd name="T107" fmla="*/ 23 h 35"/>
                <a:gd name="T108" fmla="*/ 107 w 313"/>
                <a:gd name="T109" fmla="*/ 23 h 35"/>
                <a:gd name="T110" fmla="*/ 128 w 313"/>
                <a:gd name="T111" fmla="*/ 20 h 35"/>
                <a:gd name="T112" fmla="*/ 204 w 313"/>
                <a:gd name="T113" fmla="*/ 17 h 35"/>
                <a:gd name="T114" fmla="*/ 214 w 313"/>
                <a:gd name="T115" fmla="*/ 25 h 35"/>
                <a:gd name="T116" fmla="*/ 228 w 313"/>
                <a:gd name="T117" fmla="*/ 17 h 35"/>
                <a:gd name="T118" fmla="*/ 251 w 313"/>
                <a:gd name="T119" fmla="*/ 17 h 35"/>
                <a:gd name="T120" fmla="*/ 255 w 313"/>
                <a:gd name="T121"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 h="35">
                  <a:moveTo>
                    <a:pt x="284" y="28"/>
                  </a:moveTo>
                  <a:cubicBezTo>
                    <a:pt x="285" y="29"/>
                    <a:pt x="285" y="28"/>
                    <a:pt x="286" y="28"/>
                  </a:cubicBezTo>
                  <a:cubicBezTo>
                    <a:pt x="288" y="28"/>
                    <a:pt x="285" y="29"/>
                    <a:pt x="286" y="30"/>
                  </a:cubicBezTo>
                  <a:cubicBezTo>
                    <a:pt x="287" y="30"/>
                    <a:pt x="287" y="29"/>
                    <a:pt x="288" y="29"/>
                  </a:cubicBezTo>
                  <a:cubicBezTo>
                    <a:pt x="289" y="28"/>
                    <a:pt x="287" y="28"/>
                    <a:pt x="290" y="28"/>
                  </a:cubicBezTo>
                  <a:cubicBezTo>
                    <a:pt x="290" y="26"/>
                    <a:pt x="290" y="26"/>
                    <a:pt x="290" y="26"/>
                  </a:cubicBezTo>
                  <a:cubicBezTo>
                    <a:pt x="291" y="26"/>
                    <a:pt x="291" y="27"/>
                    <a:pt x="291" y="27"/>
                  </a:cubicBezTo>
                  <a:cubicBezTo>
                    <a:pt x="291" y="27"/>
                    <a:pt x="291" y="27"/>
                    <a:pt x="292" y="27"/>
                  </a:cubicBezTo>
                  <a:cubicBezTo>
                    <a:pt x="292" y="28"/>
                    <a:pt x="293" y="28"/>
                    <a:pt x="293" y="28"/>
                  </a:cubicBezTo>
                  <a:cubicBezTo>
                    <a:pt x="294" y="29"/>
                    <a:pt x="293" y="28"/>
                    <a:pt x="294" y="28"/>
                  </a:cubicBezTo>
                  <a:cubicBezTo>
                    <a:pt x="294" y="28"/>
                    <a:pt x="294" y="28"/>
                    <a:pt x="294" y="28"/>
                  </a:cubicBezTo>
                  <a:cubicBezTo>
                    <a:pt x="295" y="28"/>
                    <a:pt x="296" y="27"/>
                    <a:pt x="297" y="27"/>
                  </a:cubicBezTo>
                  <a:cubicBezTo>
                    <a:pt x="297" y="26"/>
                    <a:pt x="297" y="25"/>
                    <a:pt x="296" y="25"/>
                  </a:cubicBezTo>
                  <a:cubicBezTo>
                    <a:pt x="298" y="24"/>
                    <a:pt x="298" y="22"/>
                    <a:pt x="300" y="21"/>
                  </a:cubicBezTo>
                  <a:cubicBezTo>
                    <a:pt x="300" y="20"/>
                    <a:pt x="299" y="20"/>
                    <a:pt x="301" y="19"/>
                  </a:cubicBezTo>
                  <a:cubicBezTo>
                    <a:pt x="302" y="20"/>
                    <a:pt x="300" y="20"/>
                    <a:pt x="301" y="21"/>
                  </a:cubicBezTo>
                  <a:cubicBezTo>
                    <a:pt x="303" y="21"/>
                    <a:pt x="305" y="22"/>
                    <a:pt x="306" y="20"/>
                  </a:cubicBezTo>
                  <a:cubicBezTo>
                    <a:pt x="307" y="20"/>
                    <a:pt x="308" y="22"/>
                    <a:pt x="307" y="23"/>
                  </a:cubicBezTo>
                  <a:cubicBezTo>
                    <a:pt x="307" y="23"/>
                    <a:pt x="309" y="23"/>
                    <a:pt x="309" y="24"/>
                  </a:cubicBezTo>
                  <a:cubicBezTo>
                    <a:pt x="309" y="24"/>
                    <a:pt x="309" y="23"/>
                    <a:pt x="310" y="23"/>
                  </a:cubicBezTo>
                  <a:cubicBezTo>
                    <a:pt x="311" y="22"/>
                    <a:pt x="312" y="23"/>
                    <a:pt x="311" y="21"/>
                  </a:cubicBezTo>
                  <a:cubicBezTo>
                    <a:pt x="312" y="21"/>
                    <a:pt x="312" y="22"/>
                    <a:pt x="313" y="22"/>
                  </a:cubicBezTo>
                  <a:cubicBezTo>
                    <a:pt x="313" y="20"/>
                    <a:pt x="311" y="19"/>
                    <a:pt x="312" y="18"/>
                  </a:cubicBezTo>
                  <a:cubicBezTo>
                    <a:pt x="311" y="17"/>
                    <a:pt x="310" y="18"/>
                    <a:pt x="311" y="16"/>
                  </a:cubicBezTo>
                  <a:cubicBezTo>
                    <a:pt x="310" y="16"/>
                    <a:pt x="309" y="16"/>
                    <a:pt x="309" y="15"/>
                  </a:cubicBezTo>
                  <a:cubicBezTo>
                    <a:pt x="309" y="16"/>
                    <a:pt x="308" y="16"/>
                    <a:pt x="308" y="17"/>
                  </a:cubicBezTo>
                  <a:cubicBezTo>
                    <a:pt x="307" y="17"/>
                    <a:pt x="307" y="18"/>
                    <a:pt x="306" y="18"/>
                  </a:cubicBezTo>
                  <a:cubicBezTo>
                    <a:pt x="306" y="18"/>
                    <a:pt x="304" y="18"/>
                    <a:pt x="304" y="18"/>
                  </a:cubicBezTo>
                  <a:cubicBezTo>
                    <a:pt x="303" y="17"/>
                    <a:pt x="303" y="18"/>
                    <a:pt x="302" y="18"/>
                  </a:cubicBezTo>
                  <a:cubicBezTo>
                    <a:pt x="301" y="18"/>
                    <a:pt x="301" y="17"/>
                    <a:pt x="299" y="17"/>
                  </a:cubicBezTo>
                  <a:cubicBezTo>
                    <a:pt x="300" y="18"/>
                    <a:pt x="299" y="18"/>
                    <a:pt x="298" y="19"/>
                  </a:cubicBezTo>
                  <a:cubicBezTo>
                    <a:pt x="297" y="18"/>
                    <a:pt x="299" y="18"/>
                    <a:pt x="298" y="17"/>
                  </a:cubicBezTo>
                  <a:cubicBezTo>
                    <a:pt x="297" y="17"/>
                    <a:pt x="297" y="15"/>
                    <a:pt x="296" y="15"/>
                  </a:cubicBezTo>
                  <a:cubicBezTo>
                    <a:pt x="296" y="14"/>
                    <a:pt x="296" y="14"/>
                    <a:pt x="295" y="14"/>
                  </a:cubicBezTo>
                  <a:cubicBezTo>
                    <a:pt x="296" y="14"/>
                    <a:pt x="296" y="14"/>
                    <a:pt x="297" y="14"/>
                  </a:cubicBezTo>
                  <a:cubicBezTo>
                    <a:pt x="297" y="14"/>
                    <a:pt x="297" y="15"/>
                    <a:pt x="298" y="14"/>
                  </a:cubicBezTo>
                  <a:cubicBezTo>
                    <a:pt x="297" y="13"/>
                    <a:pt x="298" y="13"/>
                    <a:pt x="297" y="13"/>
                  </a:cubicBezTo>
                  <a:cubicBezTo>
                    <a:pt x="297" y="14"/>
                    <a:pt x="296" y="11"/>
                    <a:pt x="295" y="12"/>
                  </a:cubicBezTo>
                  <a:cubicBezTo>
                    <a:pt x="295" y="13"/>
                    <a:pt x="294" y="12"/>
                    <a:pt x="294" y="14"/>
                  </a:cubicBezTo>
                  <a:cubicBezTo>
                    <a:pt x="295" y="14"/>
                    <a:pt x="295" y="14"/>
                    <a:pt x="295" y="14"/>
                  </a:cubicBezTo>
                  <a:cubicBezTo>
                    <a:pt x="294" y="15"/>
                    <a:pt x="295" y="15"/>
                    <a:pt x="295" y="17"/>
                  </a:cubicBezTo>
                  <a:cubicBezTo>
                    <a:pt x="296" y="17"/>
                    <a:pt x="296" y="17"/>
                    <a:pt x="297" y="17"/>
                  </a:cubicBezTo>
                  <a:cubicBezTo>
                    <a:pt x="297" y="19"/>
                    <a:pt x="295" y="16"/>
                    <a:pt x="295" y="18"/>
                  </a:cubicBezTo>
                  <a:cubicBezTo>
                    <a:pt x="294" y="18"/>
                    <a:pt x="293" y="18"/>
                    <a:pt x="293" y="17"/>
                  </a:cubicBezTo>
                  <a:cubicBezTo>
                    <a:pt x="292" y="17"/>
                    <a:pt x="292" y="18"/>
                    <a:pt x="292" y="19"/>
                  </a:cubicBezTo>
                  <a:cubicBezTo>
                    <a:pt x="290" y="18"/>
                    <a:pt x="290" y="17"/>
                    <a:pt x="287" y="17"/>
                  </a:cubicBezTo>
                  <a:cubicBezTo>
                    <a:pt x="288" y="17"/>
                    <a:pt x="288" y="18"/>
                    <a:pt x="289" y="18"/>
                  </a:cubicBezTo>
                  <a:cubicBezTo>
                    <a:pt x="288" y="19"/>
                    <a:pt x="287" y="19"/>
                    <a:pt x="286" y="18"/>
                  </a:cubicBezTo>
                  <a:cubicBezTo>
                    <a:pt x="287" y="18"/>
                    <a:pt x="287" y="17"/>
                    <a:pt x="287" y="16"/>
                  </a:cubicBezTo>
                  <a:cubicBezTo>
                    <a:pt x="287" y="15"/>
                    <a:pt x="288" y="16"/>
                    <a:pt x="288" y="15"/>
                  </a:cubicBezTo>
                  <a:cubicBezTo>
                    <a:pt x="288" y="15"/>
                    <a:pt x="288" y="15"/>
                    <a:pt x="288" y="14"/>
                  </a:cubicBezTo>
                  <a:cubicBezTo>
                    <a:pt x="288" y="14"/>
                    <a:pt x="289" y="14"/>
                    <a:pt x="289" y="14"/>
                  </a:cubicBezTo>
                  <a:cubicBezTo>
                    <a:pt x="287" y="15"/>
                    <a:pt x="288" y="13"/>
                    <a:pt x="285" y="13"/>
                  </a:cubicBezTo>
                  <a:cubicBezTo>
                    <a:pt x="285" y="15"/>
                    <a:pt x="286" y="15"/>
                    <a:pt x="286" y="17"/>
                  </a:cubicBezTo>
                  <a:cubicBezTo>
                    <a:pt x="286" y="18"/>
                    <a:pt x="284" y="18"/>
                    <a:pt x="283" y="18"/>
                  </a:cubicBezTo>
                  <a:cubicBezTo>
                    <a:pt x="281" y="18"/>
                    <a:pt x="282" y="17"/>
                    <a:pt x="282" y="15"/>
                  </a:cubicBezTo>
                  <a:cubicBezTo>
                    <a:pt x="281" y="15"/>
                    <a:pt x="281" y="14"/>
                    <a:pt x="279" y="14"/>
                  </a:cubicBezTo>
                  <a:cubicBezTo>
                    <a:pt x="279" y="14"/>
                    <a:pt x="279" y="14"/>
                    <a:pt x="279" y="15"/>
                  </a:cubicBezTo>
                  <a:cubicBezTo>
                    <a:pt x="279" y="14"/>
                    <a:pt x="278" y="14"/>
                    <a:pt x="278" y="14"/>
                  </a:cubicBezTo>
                  <a:cubicBezTo>
                    <a:pt x="278" y="13"/>
                    <a:pt x="280" y="14"/>
                    <a:pt x="280" y="13"/>
                  </a:cubicBezTo>
                  <a:cubicBezTo>
                    <a:pt x="279" y="13"/>
                    <a:pt x="279" y="13"/>
                    <a:pt x="279" y="13"/>
                  </a:cubicBezTo>
                  <a:cubicBezTo>
                    <a:pt x="279" y="13"/>
                    <a:pt x="280" y="12"/>
                    <a:pt x="280" y="12"/>
                  </a:cubicBezTo>
                  <a:cubicBezTo>
                    <a:pt x="280" y="13"/>
                    <a:pt x="280" y="14"/>
                    <a:pt x="281" y="14"/>
                  </a:cubicBezTo>
                  <a:cubicBezTo>
                    <a:pt x="282" y="13"/>
                    <a:pt x="280" y="12"/>
                    <a:pt x="281" y="12"/>
                  </a:cubicBezTo>
                  <a:cubicBezTo>
                    <a:pt x="281" y="11"/>
                    <a:pt x="281" y="11"/>
                    <a:pt x="281" y="11"/>
                  </a:cubicBezTo>
                  <a:cubicBezTo>
                    <a:pt x="281" y="10"/>
                    <a:pt x="279" y="10"/>
                    <a:pt x="280" y="9"/>
                  </a:cubicBezTo>
                  <a:cubicBezTo>
                    <a:pt x="280" y="9"/>
                    <a:pt x="281" y="9"/>
                    <a:pt x="281" y="8"/>
                  </a:cubicBezTo>
                  <a:cubicBezTo>
                    <a:pt x="279" y="8"/>
                    <a:pt x="279" y="8"/>
                    <a:pt x="278" y="9"/>
                  </a:cubicBezTo>
                  <a:cubicBezTo>
                    <a:pt x="278" y="9"/>
                    <a:pt x="278" y="10"/>
                    <a:pt x="277" y="10"/>
                  </a:cubicBezTo>
                  <a:cubicBezTo>
                    <a:pt x="276" y="10"/>
                    <a:pt x="277" y="14"/>
                    <a:pt x="277" y="15"/>
                  </a:cubicBezTo>
                  <a:cubicBezTo>
                    <a:pt x="277" y="15"/>
                    <a:pt x="278" y="15"/>
                    <a:pt x="278" y="15"/>
                  </a:cubicBezTo>
                  <a:cubicBezTo>
                    <a:pt x="278" y="16"/>
                    <a:pt x="278" y="16"/>
                    <a:pt x="277" y="16"/>
                  </a:cubicBezTo>
                  <a:cubicBezTo>
                    <a:pt x="277" y="17"/>
                    <a:pt x="278" y="18"/>
                    <a:pt x="276" y="18"/>
                  </a:cubicBezTo>
                  <a:cubicBezTo>
                    <a:pt x="275" y="19"/>
                    <a:pt x="276" y="17"/>
                    <a:pt x="275" y="17"/>
                  </a:cubicBezTo>
                  <a:cubicBezTo>
                    <a:pt x="273" y="17"/>
                    <a:pt x="273" y="19"/>
                    <a:pt x="272" y="19"/>
                  </a:cubicBezTo>
                  <a:cubicBezTo>
                    <a:pt x="272" y="19"/>
                    <a:pt x="272" y="19"/>
                    <a:pt x="271" y="19"/>
                  </a:cubicBezTo>
                  <a:cubicBezTo>
                    <a:pt x="271" y="18"/>
                    <a:pt x="272" y="18"/>
                    <a:pt x="272" y="17"/>
                  </a:cubicBezTo>
                  <a:cubicBezTo>
                    <a:pt x="271" y="17"/>
                    <a:pt x="270" y="18"/>
                    <a:pt x="270" y="17"/>
                  </a:cubicBezTo>
                  <a:cubicBezTo>
                    <a:pt x="271" y="16"/>
                    <a:pt x="272" y="17"/>
                    <a:pt x="273" y="16"/>
                  </a:cubicBezTo>
                  <a:cubicBezTo>
                    <a:pt x="273" y="16"/>
                    <a:pt x="273" y="15"/>
                    <a:pt x="274" y="15"/>
                  </a:cubicBezTo>
                  <a:cubicBezTo>
                    <a:pt x="274" y="15"/>
                    <a:pt x="275" y="15"/>
                    <a:pt x="275" y="14"/>
                  </a:cubicBezTo>
                  <a:cubicBezTo>
                    <a:pt x="275" y="14"/>
                    <a:pt x="274" y="13"/>
                    <a:pt x="274" y="13"/>
                  </a:cubicBezTo>
                  <a:cubicBezTo>
                    <a:pt x="274" y="13"/>
                    <a:pt x="273" y="12"/>
                    <a:pt x="273" y="13"/>
                  </a:cubicBezTo>
                  <a:cubicBezTo>
                    <a:pt x="272" y="12"/>
                    <a:pt x="272" y="14"/>
                    <a:pt x="272" y="13"/>
                  </a:cubicBezTo>
                  <a:cubicBezTo>
                    <a:pt x="272" y="12"/>
                    <a:pt x="271" y="11"/>
                    <a:pt x="271" y="11"/>
                  </a:cubicBezTo>
                  <a:cubicBezTo>
                    <a:pt x="271" y="11"/>
                    <a:pt x="272" y="11"/>
                    <a:pt x="272" y="11"/>
                  </a:cubicBezTo>
                  <a:cubicBezTo>
                    <a:pt x="272" y="10"/>
                    <a:pt x="271" y="8"/>
                    <a:pt x="272" y="8"/>
                  </a:cubicBezTo>
                  <a:cubicBezTo>
                    <a:pt x="273" y="8"/>
                    <a:pt x="273" y="8"/>
                    <a:pt x="274" y="8"/>
                  </a:cubicBezTo>
                  <a:cubicBezTo>
                    <a:pt x="273" y="6"/>
                    <a:pt x="275" y="6"/>
                    <a:pt x="275" y="5"/>
                  </a:cubicBezTo>
                  <a:cubicBezTo>
                    <a:pt x="274" y="5"/>
                    <a:pt x="274" y="5"/>
                    <a:pt x="274" y="4"/>
                  </a:cubicBezTo>
                  <a:cubicBezTo>
                    <a:pt x="273" y="5"/>
                    <a:pt x="274" y="3"/>
                    <a:pt x="273" y="3"/>
                  </a:cubicBezTo>
                  <a:cubicBezTo>
                    <a:pt x="273" y="2"/>
                    <a:pt x="273" y="3"/>
                    <a:pt x="272" y="3"/>
                  </a:cubicBezTo>
                  <a:cubicBezTo>
                    <a:pt x="272" y="2"/>
                    <a:pt x="271" y="2"/>
                    <a:pt x="270" y="2"/>
                  </a:cubicBezTo>
                  <a:cubicBezTo>
                    <a:pt x="270" y="2"/>
                    <a:pt x="271" y="1"/>
                    <a:pt x="271" y="1"/>
                  </a:cubicBezTo>
                  <a:cubicBezTo>
                    <a:pt x="269" y="1"/>
                    <a:pt x="269" y="2"/>
                    <a:pt x="269" y="3"/>
                  </a:cubicBezTo>
                  <a:cubicBezTo>
                    <a:pt x="268" y="3"/>
                    <a:pt x="268" y="2"/>
                    <a:pt x="268" y="2"/>
                  </a:cubicBezTo>
                  <a:cubicBezTo>
                    <a:pt x="268" y="3"/>
                    <a:pt x="268" y="3"/>
                    <a:pt x="268" y="3"/>
                  </a:cubicBezTo>
                  <a:cubicBezTo>
                    <a:pt x="266" y="4"/>
                    <a:pt x="269" y="4"/>
                    <a:pt x="269" y="6"/>
                  </a:cubicBezTo>
                  <a:cubicBezTo>
                    <a:pt x="268" y="6"/>
                    <a:pt x="267" y="6"/>
                    <a:pt x="267" y="6"/>
                  </a:cubicBezTo>
                  <a:cubicBezTo>
                    <a:pt x="266" y="8"/>
                    <a:pt x="269" y="7"/>
                    <a:pt x="268" y="9"/>
                  </a:cubicBezTo>
                  <a:cubicBezTo>
                    <a:pt x="269" y="10"/>
                    <a:pt x="270" y="9"/>
                    <a:pt x="270" y="11"/>
                  </a:cubicBezTo>
                  <a:cubicBezTo>
                    <a:pt x="268" y="10"/>
                    <a:pt x="270" y="12"/>
                    <a:pt x="269" y="13"/>
                  </a:cubicBezTo>
                  <a:cubicBezTo>
                    <a:pt x="269" y="13"/>
                    <a:pt x="268" y="12"/>
                    <a:pt x="268" y="12"/>
                  </a:cubicBezTo>
                  <a:cubicBezTo>
                    <a:pt x="268" y="12"/>
                    <a:pt x="268" y="13"/>
                    <a:pt x="267" y="13"/>
                  </a:cubicBezTo>
                  <a:cubicBezTo>
                    <a:pt x="267" y="13"/>
                    <a:pt x="269" y="14"/>
                    <a:pt x="267" y="14"/>
                  </a:cubicBezTo>
                  <a:cubicBezTo>
                    <a:pt x="267" y="15"/>
                    <a:pt x="267" y="14"/>
                    <a:pt x="267" y="14"/>
                  </a:cubicBezTo>
                  <a:cubicBezTo>
                    <a:pt x="266" y="13"/>
                    <a:pt x="266" y="12"/>
                    <a:pt x="266" y="11"/>
                  </a:cubicBezTo>
                  <a:cubicBezTo>
                    <a:pt x="265" y="11"/>
                    <a:pt x="265" y="10"/>
                    <a:pt x="265" y="10"/>
                  </a:cubicBezTo>
                  <a:cubicBezTo>
                    <a:pt x="265" y="10"/>
                    <a:pt x="264" y="10"/>
                    <a:pt x="264" y="9"/>
                  </a:cubicBezTo>
                  <a:cubicBezTo>
                    <a:pt x="263" y="8"/>
                    <a:pt x="264" y="8"/>
                    <a:pt x="264" y="7"/>
                  </a:cubicBezTo>
                  <a:cubicBezTo>
                    <a:pt x="263" y="7"/>
                    <a:pt x="262" y="7"/>
                    <a:pt x="262" y="6"/>
                  </a:cubicBezTo>
                  <a:cubicBezTo>
                    <a:pt x="263" y="6"/>
                    <a:pt x="263" y="6"/>
                    <a:pt x="264" y="6"/>
                  </a:cubicBezTo>
                  <a:cubicBezTo>
                    <a:pt x="264" y="5"/>
                    <a:pt x="262" y="6"/>
                    <a:pt x="264" y="4"/>
                  </a:cubicBezTo>
                  <a:cubicBezTo>
                    <a:pt x="263" y="3"/>
                    <a:pt x="262" y="4"/>
                    <a:pt x="261" y="5"/>
                  </a:cubicBezTo>
                  <a:cubicBezTo>
                    <a:pt x="261" y="6"/>
                    <a:pt x="261" y="7"/>
                    <a:pt x="261" y="8"/>
                  </a:cubicBezTo>
                  <a:cubicBezTo>
                    <a:pt x="260" y="8"/>
                    <a:pt x="260" y="9"/>
                    <a:pt x="260" y="10"/>
                  </a:cubicBezTo>
                  <a:cubicBezTo>
                    <a:pt x="261" y="10"/>
                    <a:pt x="261" y="11"/>
                    <a:pt x="261" y="11"/>
                  </a:cubicBezTo>
                  <a:cubicBezTo>
                    <a:pt x="263" y="11"/>
                    <a:pt x="264" y="11"/>
                    <a:pt x="264" y="12"/>
                  </a:cubicBezTo>
                  <a:cubicBezTo>
                    <a:pt x="263" y="12"/>
                    <a:pt x="263" y="12"/>
                    <a:pt x="263" y="13"/>
                  </a:cubicBezTo>
                  <a:cubicBezTo>
                    <a:pt x="262" y="14"/>
                    <a:pt x="261" y="13"/>
                    <a:pt x="261" y="14"/>
                  </a:cubicBezTo>
                  <a:cubicBezTo>
                    <a:pt x="262" y="14"/>
                    <a:pt x="263" y="15"/>
                    <a:pt x="263" y="15"/>
                  </a:cubicBezTo>
                  <a:cubicBezTo>
                    <a:pt x="263" y="15"/>
                    <a:pt x="263" y="16"/>
                    <a:pt x="264" y="16"/>
                  </a:cubicBezTo>
                  <a:cubicBezTo>
                    <a:pt x="264" y="18"/>
                    <a:pt x="262" y="16"/>
                    <a:pt x="261" y="16"/>
                  </a:cubicBezTo>
                  <a:cubicBezTo>
                    <a:pt x="260" y="17"/>
                    <a:pt x="261" y="18"/>
                    <a:pt x="261" y="18"/>
                  </a:cubicBezTo>
                  <a:cubicBezTo>
                    <a:pt x="259" y="19"/>
                    <a:pt x="257" y="17"/>
                    <a:pt x="257" y="19"/>
                  </a:cubicBezTo>
                  <a:cubicBezTo>
                    <a:pt x="256" y="19"/>
                    <a:pt x="257" y="18"/>
                    <a:pt x="256" y="17"/>
                  </a:cubicBezTo>
                  <a:cubicBezTo>
                    <a:pt x="255" y="17"/>
                    <a:pt x="254" y="17"/>
                    <a:pt x="253" y="16"/>
                  </a:cubicBezTo>
                  <a:cubicBezTo>
                    <a:pt x="254" y="17"/>
                    <a:pt x="254" y="17"/>
                    <a:pt x="255" y="16"/>
                  </a:cubicBezTo>
                  <a:cubicBezTo>
                    <a:pt x="256" y="16"/>
                    <a:pt x="257" y="16"/>
                    <a:pt x="258" y="15"/>
                  </a:cubicBezTo>
                  <a:cubicBezTo>
                    <a:pt x="258" y="15"/>
                    <a:pt x="259" y="14"/>
                    <a:pt x="259" y="14"/>
                  </a:cubicBezTo>
                  <a:cubicBezTo>
                    <a:pt x="259" y="14"/>
                    <a:pt x="259" y="14"/>
                    <a:pt x="259" y="14"/>
                  </a:cubicBezTo>
                  <a:cubicBezTo>
                    <a:pt x="259" y="13"/>
                    <a:pt x="260" y="13"/>
                    <a:pt x="260" y="13"/>
                  </a:cubicBezTo>
                  <a:cubicBezTo>
                    <a:pt x="260" y="12"/>
                    <a:pt x="261" y="11"/>
                    <a:pt x="260" y="11"/>
                  </a:cubicBezTo>
                  <a:cubicBezTo>
                    <a:pt x="260" y="12"/>
                    <a:pt x="257" y="11"/>
                    <a:pt x="256" y="12"/>
                  </a:cubicBezTo>
                  <a:cubicBezTo>
                    <a:pt x="256" y="11"/>
                    <a:pt x="256" y="10"/>
                    <a:pt x="256" y="10"/>
                  </a:cubicBezTo>
                  <a:cubicBezTo>
                    <a:pt x="257" y="10"/>
                    <a:pt x="256" y="7"/>
                    <a:pt x="258" y="8"/>
                  </a:cubicBezTo>
                  <a:cubicBezTo>
                    <a:pt x="258" y="6"/>
                    <a:pt x="256" y="6"/>
                    <a:pt x="255" y="5"/>
                  </a:cubicBezTo>
                  <a:cubicBezTo>
                    <a:pt x="256" y="5"/>
                    <a:pt x="256" y="4"/>
                    <a:pt x="256" y="3"/>
                  </a:cubicBezTo>
                  <a:cubicBezTo>
                    <a:pt x="253" y="3"/>
                    <a:pt x="255" y="5"/>
                    <a:pt x="254" y="5"/>
                  </a:cubicBezTo>
                  <a:cubicBezTo>
                    <a:pt x="253" y="5"/>
                    <a:pt x="253" y="4"/>
                    <a:pt x="252" y="4"/>
                  </a:cubicBezTo>
                  <a:cubicBezTo>
                    <a:pt x="250" y="5"/>
                    <a:pt x="250" y="4"/>
                    <a:pt x="248" y="4"/>
                  </a:cubicBezTo>
                  <a:cubicBezTo>
                    <a:pt x="248" y="6"/>
                    <a:pt x="247" y="6"/>
                    <a:pt x="246" y="6"/>
                  </a:cubicBezTo>
                  <a:cubicBezTo>
                    <a:pt x="244" y="5"/>
                    <a:pt x="244" y="4"/>
                    <a:pt x="242" y="5"/>
                  </a:cubicBezTo>
                  <a:cubicBezTo>
                    <a:pt x="242" y="4"/>
                    <a:pt x="242" y="4"/>
                    <a:pt x="242" y="3"/>
                  </a:cubicBezTo>
                  <a:cubicBezTo>
                    <a:pt x="241" y="2"/>
                    <a:pt x="242" y="5"/>
                    <a:pt x="240" y="4"/>
                  </a:cubicBezTo>
                  <a:cubicBezTo>
                    <a:pt x="240" y="4"/>
                    <a:pt x="239" y="3"/>
                    <a:pt x="238" y="3"/>
                  </a:cubicBezTo>
                  <a:cubicBezTo>
                    <a:pt x="237" y="3"/>
                    <a:pt x="238" y="4"/>
                    <a:pt x="237" y="4"/>
                  </a:cubicBezTo>
                  <a:cubicBezTo>
                    <a:pt x="237" y="4"/>
                    <a:pt x="236" y="4"/>
                    <a:pt x="235" y="4"/>
                  </a:cubicBezTo>
                  <a:cubicBezTo>
                    <a:pt x="235" y="5"/>
                    <a:pt x="236" y="5"/>
                    <a:pt x="236" y="6"/>
                  </a:cubicBezTo>
                  <a:cubicBezTo>
                    <a:pt x="236" y="6"/>
                    <a:pt x="234" y="7"/>
                    <a:pt x="235" y="8"/>
                  </a:cubicBezTo>
                  <a:cubicBezTo>
                    <a:pt x="236" y="8"/>
                    <a:pt x="236" y="8"/>
                    <a:pt x="236" y="8"/>
                  </a:cubicBezTo>
                  <a:cubicBezTo>
                    <a:pt x="237" y="9"/>
                    <a:pt x="238" y="8"/>
                    <a:pt x="239" y="9"/>
                  </a:cubicBezTo>
                  <a:cubicBezTo>
                    <a:pt x="239" y="9"/>
                    <a:pt x="238" y="10"/>
                    <a:pt x="239" y="10"/>
                  </a:cubicBezTo>
                  <a:cubicBezTo>
                    <a:pt x="239" y="10"/>
                    <a:pt x="241" y="9"/>
                    <a:pt x="241" y="11"/>
                  </a:cubicBezTo>
                  <a:cubicBezTo>
                    <a:pt x="241" y="11"/>
                    <a:pt x="240" y="11"/>
                    <a:pt x="240" y="11"/>
                  </a:cubicBezTo>
                  <a:cubicBezTo>
                    <a:pt x="240" y="11"/>
                    <a:pt x="240" y="11"/>
                    <a:pt x="240" y="11"/>
                  </a:cubicBezTo>
                  <a:cubicBezTo>
                    <a:pt x="239" y="11"/>
                    <a:pt x="240" y="13"/>
                    <a:pt x="239" y="13"/>
                  </a:cubicBezTo>
                  <a:cubicBezTo>
                    <a:pt x="239" y="14"/>
                    <a:pt x="240" y="15"/>
                    <a:pt x="241" y="15"/>
                  </a:cubicBezTo>
                  <a:cubicBezTo>
                    <a:pt x="240" y="16"/>
                    <a:pt x="240" y="16"/>
                    <a:pt x="240" y="16"/>
                  </a:cubicBezTo>
                  <a:cubicBezTo>
                    <a:pt x="239" y="17"/>
                    <a:pt x="239" y="16"/>
                    <a:pt x="238" y="16"/>
                  </a:cubicBezTo>
                  <a:cubicBezTo>
                    <a:pt x="239" y="16"/>
                    <a:pt x="240" y="16"/>
                    <a:pt x="240" y="15"/>
                  </a:cubicBezTo>
                  <a:cubicBezTo>
                    <a:pt x="239" y="15"/>
                    <a:pt x="239" y="14"/>
                    <a:pt x="238" y="14"/>
                  </a:cubicBezTo>
                  <a:cubicBezTo>
                    <a:pt x="238" y="14"/>
                    <a:pt x="238" y="15"/>
                    <a:pt x="238" y="15"/>
                  </a:cubicBezTo>
                  <a:cubicBezTo>
                    <a:pt x="237" y="15"/>
                    <a:pt x="236" y="15"/>
                    <a:pt x="236" y="14"/>
                  </a:cubicBezTo>
                  <a:cubicBezTo>
                    <a:pt x="236" y="14"/>
                    <a:pt x="236" y="14"/>
                    <a:pt x="236" y="14"/>
                  </a:cubicBezTo>
                  <a:cubicBezTo>
                    <a:pt x="237" y="14"/>
                    <a:pt x="238" y="14"/>
                    <a:pt x="238" y="14"/>
                  </a:cubicBezTo>
                  <a:cubicBezTo>
                    <a:pt x="238" y="13"/>
                    <a:pt x="238" y="13"/>
                    <a:pt x="238" y="13"/>
                  </a:cubicBezTo>
                  <a:cubicBezTo>
                    <a:pt x="238" y="12"/>
                    <a:pt x="237" y="12"/>
                    <a:pt x="237" y="13"/>
                  </a:cubicBezTo>
                  <a:cubicBezTo>
                    <a:pt x="236" y="13"/>
                    <a:pt x="236" y="13"/>
                    <a:pt x="236" y="13"/>
                  </a:cubicBezTo>
                  <a:cubicBezTo>
                    <a:pt x="236" y="11"/>
                    <a:pt x="234" y="10"/>
                    <a:pt x="234" y="9"/>
                  </a:cubicBezTo>
                  <a:cubicBezTo>
                    <a:pt x="232" y="9"/>
                    <a:pt x="232" y="11"/>
                    <a:pt x="230" y="11"/>
                  </a:cubicBezTo>
                  <a:cubicBezTo>
                    <a:pt x="230" y="11"/>
                    <a:pt x="230" y="11"/>
                    <a:pt x="230" y="12"/>
                  </a:cubicBezTo>
                  <a:cubicBezTo>
                    <a:pt x="230" y="12"/>
                    <a:pt x="230" y="12"/>
                    <a:pt x="230" y="12"/>
                  </a:cubicBezTo>
                  <a:cubicBezTo>
                    <a:pt x="229" y="12"/>
                    <a:pt x="229" y="12"/>
                    <a:pt x="229" y="11"/>
                  </a:cubicBezTo>
                  <a:cubicBezTo>
                    <a:pt x="229" y="11"/>
                    <a:pt x="229" y="11"/>
                    <a:pt x="229" y="11"/>
                  </a:cubicBezTo>
                  <a:cubicBezTo>
                    <a:pt x="229" y="11"/>
                    <a:pt x="229" y="11"/>
                    <a:pt x="229" y="11"/>
                  </a:cubicBezTo>
                  <a:cubicBezTo>
                    <a:pt x="229" y="11"/>
                    <a:pt x="229" y="11"/>
                    <a:pt x="229" y="10"/>
                  </a:cubicBezTo>
                  <a:cubicBezTo>
                    <a:pt x="228" y="10"/>
                    <a:pt x="228" y="10"/>
                    <a:pt x="228" y="10"/>
                  </a:cubicBezTo>
                  <a:cubicBezTo>
                    <a:pt x="228" y="10"/>
                    <a:pt x="228" y="9"/>
                    <a:pt x="228" y="8"/>
                  </a:cubicBezTo>
                  <a:cubicBezTo>
                    <a:pt x="229" y="7"/>
                    <a:pt x="230" y="8"/>
                    <a:pt x="230" y="7"/>
                  </a:cubicBezTo>
                  <a:cubicBezTo>
                    <a:pt x="230" y="7"/>
                    <a:pt x="230" y="7"/>
                    <a:pt x="230" y="7"/>
                  </a:cubicBezTo>
                  <a:cubicBezTo>
                    <a:pt x="232" y="7"/>
                    <a:pt x="232" y="8"/>
                    <a:pt x="234" y="8"/>
                  </a:cubicBezTo>
                  <a:cubicBezTo>
                    <a:pt x="234" y="8"/>
                    <a:pt x="234" y="7"/>
                    <a:pt x="234" y="6"/>
                  </a:cubicBezTo>
                  <a:cubicBezTo>
                    <a:pt x="233" y="5"/>
                    <a:pt x="231" y="5"/>
                    <a:pt x="229" y="5"/>
                  </a:cubicBezTo>
                  <a:cubicBezTo>
                    <a:pt x="229" y="6"/>
                    <a:pt x="229" y="7"/>
                    <a:pt x="228" y="7"/>
                  </a:cubicBezTo>
                  <a:cubicBezTo>
                    <a:pt x="228" y="6"/>
                    <a:pt x="227" y="6"/>
                    <a:pt x="229" y="4"/>
                  </a:cubicBezTo>
                  <a:cubicBezTo>
                    <a:pt x="228" y="4"/>
                    <a:pt x="228" y="4"/>
                    <a:pt x="228" y="3"/>
                  </a:cubicBezTo>
                  <a:cubicBezTo>
                    <a:pt x="227" y="3"/>
                    <a:pt x="226" y="3"/>
                    <a:pt x="227" y="2"/>
                  </a:cubicBezTo>
                  <a:cubicBezTo>
                    <a:pt x="226" y="2"/>
                    <a:pt x="224" y="1"/>
                    <a:pt x="224" y="3"/>
                  </a:cubicBezTo>
                  <a:cubicBezTo>
                    <a:pt x="224" y="3"/>
                    <a:pt x="224" y="3"/>
                    <a:pt x="225" y="3"/>
                  </a:cubicBezTo>
                  <a:cubicBezTo>
                    <a:pt x="224" y="3"/>
                    <a:pt x="224" y="3"/>
                    <a:pt x="223" y="4"/>
                  </a:cubicBezTo>
                  <a:cubicBezTo>
                    <a:pt x="225" y="6"/>
                    <a:pt x="221" y="5"/>
                    <a:pt x="221" y="7"/>
                  </a:cubicBezTo>
                  <a:cubicBezTo>
                    <a:pt x="223" y="7"/>
                    <a:pt x="221" y="8"/>
                    <a:pt x="221" y="9"/>
                  </a:cubicBezTo>
                  <a:cubicBezTo>
                    <a:pt x="221" y="9"/>
                    <a:pt x="222" y="9"/>
                    <a:pt x="222" y="9"/>
                  </a:cubicBezTo>
                  <a:cubicBezTo>
                    <a:pt x="222" y="11"/>
                    <a:pt x="223" y="11"/>
                    <a:pt x="223" y="11"/>
                  </a:cubicBezTo>
                  <a:cubicBezTo>
                    <a:pt x="223" y="11"/>
                    <a:pt x="223" y="12"/>
                    <a:pt x="223" y="12"/>
                  </a:cubicBezTo>
                  <a:cubicBezTo>
                    <a:pt x="223" y="12"/>
                    <a:pt x="223" y="12"/>
                    <a:pt x="223" y="12"/>
                  </a:cubicBezTo>
                  <a:cubicBezTo>
                    <a:pt x="223" y="12"/>
                    <a:pt x="223" y="12"/>
                    <a:pt x="223" y="12"/>
                  </a:cubicBezTo>
                  <a:cubicBezTo>
                    <a:pt x="223" y="12"/>
                    <a:pt x="223" y="13"/>
                    <a:pt x="222" y="13"/>
                  </a:cubicBezTo>
                  <a:cubicBezTo>
                    <a:pt x="222" y="13"/>
                    <a:pt x="222" y="13"/>
                    <a:pt x="222" y="13"/>
                  </a:cubicBezTo>
                  <a:cubicBezTo>
                    <a:pt x="222" y="13"/>
                    <a:pt x="222" y="13"/>
                    <a:pt x="222" y="13"/>
                  </a:cubicBezTo>
                  <a:cubicBezTo>
                    <a:pt x="222" y="12"/>
                    <a:pt x="222" y="11"/>
                    <a:pt x="222" y="11"/>
                  </a:cubicBezTo>
                  <a:cubicBezTo>
                    <a:pt x="222" y="10"/>
                    <a:pt x="221" y="11"/>
                    <a:pt x="222" y="12"/>
                  </a:cubicBezTo>
                  <a:cubicBezTo>
                    <a:pt x="221" y="12"/>
                    <a:pt x="221" y="12"/>
                    <a:pt x="221" y="12"/>
                  </a:cubicBezTo>
                  <a:cubicBezTo>
                    <a:pt x="221" y="12"/>
                    <a:pt x="221" y="12"/>
                    <a:pt x="221" y="12"/>
                  </a:cubicBezTo>
                  <a:cubicBezTo>
                    <a:pt x="221" y="11"/>
                    <a:pt x="221" y="10"/>
                    <a:pt x="221" y="10"/>
                  </a:cubicBezTo>
                  <a:cubicBezTo>
                    <a:pt x="220" y="10"/>
                    <a:pt x="220" y="10"/>
                    <a:pt x="220" y="11"/>
                  </a:cubicBezTo>
                  <a:cubicBezTo>
                    <a:pt x="220" y="10"/>
                    <a:pt x="220" y="10"/>
                    <a:pt x="220" y="10"/>
                  </a:cubicBezTo>
                  <a:cubicBezTo>
                    <a:pt x="219" y="10"/>
                    <a:pt x="219" y="9"/>
                    <a:pt x="219" y="9"/>
                  </a:cubicBezTo>
                  <a:cubicBezTo>
                    <a:pt x="218" y="9"/>
                    <a:pt x="218" y="9"/>
                    <a:pt x="218" y="9"/>
                  </a:cubicBezTo>
                  <a:cubicBezTo>
                    <a:pt x="217" y="11"/>
                    <a:pt x="218" y="10"/>
                    <a:pt x="218" y="12"/>
                  </a:cubicBezTo>
                  <a:cubicBezTo>
                    <a:pt x="218" y="12"/>
                    <a:pt x="218" y="12"/>
                    <a:pt x="217" y="12"/>
                  </a:cubicBezTo>
                  <a:cubicBezTo>
                    <a:pt x="217" y="11"/>
                    <a:pt x="217" y="11"/>
                    <a:pt x="216" y="10"/>
                  </a:cubicBezTo>
                  <a:cubicBezTo>
                    <a:pt x="216" y="10"/>
                    <a:pt x="217" y="10"/>
                    <a:pt x="217" y="10"/>
                  </a:cubicBezTo>
                  <a:cubicBezTo>
                    <a:pt x="216" y="10"/>
                    <a:pt x="216" y="10"/>
                    <a:pt x="216" y="10"/>
                  </a:cubicBezTo>
                  <a:cubicBezTo>
                    <a:pt x="215" y="10"/>
                    <a:pt x="215" y="9"/>
                    <a:pt x="215" y="9"/>
                  </a:cubicBezTo>
                  <a:cubicBezTo>
                    <a:pt x="214" y="9"/>
                    <a:pt x="214" y="10"/>
                    <a:pt x="214" y="10"/>
                  </a:cubicBezTo>
                  <a:cubicBezTo>
                    <a:pt x="214" y="10"/>
                    <a:pt x="213" y="10"/>
                    <a:pt x="213" y="11"/>
                  </a:cubicBezTo>
                  <a:cubicBezTo>
                    <a:pt x="212" y="11"/>
                    <a:pt x="212" y="10"/>
                    <a:pt x="212" y="10"/>
                  </a:cubicBezTo>
                  <a:cubicBezTo>
                    <a:pt x="213" y="10"/>
                    <a:pt x="213" y="9"/>
                    <a:pt x="213" y="9"/>
                  </a:cubicBezTo>
                  <a:cubicBezTo>
                    <a:pt x="213" y="9"/>
                    <a:pt x="212" y="9"/>
                    <a:pt x="212" y="8"/>
                  </a:cubicBezTo>
                  <a:cubicBezTo>
                    <a:pt x="213" y="7"/>
                    <a:pt x="214" y="8"/>
                    <a:pt x="215" y="7"/>
                  </a:cubicBezTo>
                  <a:cubicBezTo>
                    <a:pt x="216" y="7"/>
                    <a:pt x="215" y="7"/>
                    <a:pt x="217" y="7"/>
                  </a:cubicBezTo>
                  <a:cubicBezTo>
                    <a:pt x="217" y="7"/>
                    <a:pt x="218" y="6"/>
                    <a:pt x="219" y="7"/>
                  </a:cubicBezTo>
                  <a:cubicBezTo>
                    <a:pt x="219" y="6"/>
                    <a:pt x="220" y="6"/>
                    <a:pt x="220" y="6"/>
                  </a:cubicBezTo>
                  <a:cubicBezTo>
                    <a:pt x="220" y="6"/>
                    <a:pt x="220" y="4"/>
                    <a:pt x="219" y="4"/>
                  </a:cubicBezTo>
                  <a:cubicBezTo>
                    <a:pt x="218" y="5"/>
                    <a:pt x="218" y="5"/>
                    <a:pt x="216" y="4"/>
                  </a:cubicBezTo>
                  <a:cubicBezTo>
                    <a:pt x="216" y="5"/>
                    <a:pt x="217" y="7"/>
                    <a:pt x="215" y="6"/>
                  </a:cubicBezTo>
                  <a:cubicBezTo>
                    <a:pt x="216" y="5"/>
                    <a:pt x="215" y="5"/>
                    <a:pt x="216" y="4"/>
                  </a:cubicBezTo>
                  <a:cubicBezTo>
                    <a:pt x="215" y="4"/>
                    <a:pt x="214" y="5"/>
                    <a:pt x="214" y="5"/>
                  </a:cubicBezTo>
                  <a:cubicBezTo>
                    <a:pt x="214" y="4"/>
                    <a:pt x="214" y="4"/>
                    <a:pt x="214" y="4"/>
                  </a:cubicBezTo>
                  <a:cubicBezTo>
                    <a:pt x="213" y="3"/>
                    <a:pt x="212" y="5"/>
                    <a:pt x="211" y="4"/>
                  </a:cubicBezTo>
                  <a:cubicBezTo>
                    <a:pt x="211" y="3"/>
                    <a:pt x="212" y="2"/>
                    <a:pt x="212" y="1"/>
                  </a:cubicBezTo>
                  <a:cubicBezTo>
                    <a:pt x="212" y="2"/>
                    <a:pt x="212" y="2"/>
                    <a:pt x="211" y="2"/>
                  </a:cubicBezTo>
                  <a:cubicBezTo>
                    <a:pt x="211" y="2"/>
                    <a:pt x="211" y="2"/>
                    <a:pt x="211" y="2"/>
                  </a:cubicBezTo>
                  <a:cubicBezTo>
                    <a:pt x="210" y="2"/>
                    <a:pt x="210" y="3"/>
                    <a:pt x="210" y="3"/>
                  </a:cubicBezTo>
                  <a:cubicBezTo>
                    <a:pt x="209" y="5"/>
                    <a:pt x="209" y="5"/>
                    <a:pt x="208" y="7"/>
                  </a:cubicBezTo>
                  <a:cubicBezTo>
                    <a:pt x="209" y="8"/>
                    <a:pt x="209" y="8"/>
                    <a:pt x="209" y="9"/>
                  </a:cubicBezTo>
                  <a:cubicBezTo>
                    <a:pt x="210" y="10"/>
                    <a:pt x="210" y="10"/>
                    <a:pt x="210" y="11"/>
                  </a:cubicBezTo>
                  <a:cubicBezTo>
                    <a:pt x="209" y="10"/>
                    <a:pt x="209" y="11"/>
                    <a:pt x="208" y="12"/>
                  </a:cubicBezTo>
                  <a:cubicBezTo>
                    <a:pt x="208" y="12"/>
                    <a:pt x="208" y="11"/>
                    <a:pt x="207" y="11"/>
                  </a:cubicBezTo>
                  <a:cubicBezTo>
                    <a:pt x="207" y="10"/>
                    <a:pt x="206" y="11"/>
                    <a:pt x="206" y="11"/>
                  </a:cubicBezTo>
                  <a:cubicBezTo>
                    <a:pt x="206" y="11"/>
                    <a:pt x="206" y="11"/>
                    <a:pt x="206" y="11"/>
                  </a:cubicBezTo>
                  <a:cubicBezTo>
                    <a:pt x="205" y="8"/>
                    <a:pt x="207" y="8"/>
                    <a:pt x="206" y="7"/>
                  </a:cubicBezTo>
                  <a:cubicBezTo>
                    <a:pt x="208" y="7"/>
                    <a:pt x="208" y="7"/>
                    <a:pt x="208" y="7"/>
                  </a:cubicBezTo>
                  <a:cubicBezTo>
                    <a:pt x="207" y="6"/>
                    <a:pt x="207" y="5"/>
                    <a:pt x="207" y="5"/>
                  </a:cubicBezTo>
                  <a:cubicBezTo>
                    <a:pt x="207" y="5"/>
                    <a:pt x="206" y="5"/>
                    <a:pt x="206" y="4"/>
                  </a:cubicBezTo>
                  <a:cubicBezTo>
                    <a:pt x="205" y="4"/>
                    <a:pt x="205" y="5"/>
                    <a:pt x="204" y="5"/>
                  </a:cubicBezTo>
                  <a:cubicBezTo>
                    <a:pt x="203" y="5"/>
                    <a:pt x="203" y="4"/>
                    <a:pt x="203" y="4"/>
                  </a:cubicBezTo>
                  <a:cubicBezTo>
                    <a:pt x="203" y="4"/>
                    <a:pt x="202" y="5"/>
                    <a:pt x="202" y="5"/>
                  </a:cubicBezTo>
                  <a:cubicBezTo>
                    <a:pt x="201" y="6"/>
                    <a:pt x="200" y="5"/>
                    <a:pt x="200" y="6"/>
                  </a:cubicBezTo>
                  <a:cubicBezTo>
                    <a:pt x="200" y="4"/>
                    <a:pt x="200" y="4"/>
                    <a:pt x="200" y="4"/>
                  </a:cubicBezTo>
                  <a:cubicBezTo>
                    <a:pt x="198" y="4"/>
                    <a:pt x="198" y="4"/>
                    <a:pt x="198" y="5"/>
                  </a:cubicBezTo>
                  <a:cubicBezTo>
                    <a:pt x="197" y="4"/>
                    <a:pt x="197" y="3"/>
                    <a:pt x="196" y="3"/>
                  </a:cubicBezTo>
                  <a:cubicBezTo>
                    <a:pt x="196" y="3"/>
                    <a:pt x="196" y="3"/>
                    <a:pt x="196" y="3"/>
                  </a:cubicBezTo>
                  <a:cubicBezTo>
                    <a:pt x="195" y="3"/>
                    <a:pt x="195" y="3"/>
                    <a:pt x="194" y="3"/>
                  </a:cubicBezTo>
                  <a:cubicBezTo>
                    <a:pt x="193" y="3"/>
                    <a:pt x="193" y="4"/>
                    <a:pt x="194" y="5"/>
                  </a:cubicBezTo>
                  <a:cubicBezTo>
                    <a:pt x="193" y="5"/>
                    <a:pt x="193" y="6"/>
                    <a:pt x="193" y="6"/>
                  </a:cubicBezTo>
                  <a:cubicBezTo>
                    <a:pt x="192" y="6"/>
                    <a:pt x="192" y="6"/>
                    <a:pt x="191" y="7"/>
                  </a:cubicBezTo>
                  <a:cubicBezTo>
                    <a:pt x="193" y="6"/>
                    <a:pt x="192" y="8"/>
                    <a:pt x="192" y="8"/>
                  </a:cubicBezTo>
                  <a:cubicBezTo>
                    <a:pt x="192" y="8"/>
                    <a:pt x="192" y="8"/>
                    <a:pt x="192" y="8"/>
                  </a:cubicBezTo>
                  <a:cubicBezTo>
                    <a:pt x="191" y="8"/>
                    <a:pt x="191" y="9"/>
                    <a:pt x="191" y="10"/>
                  </a:cubicBezTo>
                  <a:cubicBezTo>
                    <a:pt x="191" y="10"/>
                    <a:pt x="191" y="9"/>
                    <a:pt x="191" y="9"/>
                  </a:cubicBezTo>
                  <a:cubicBezTo>
                    <a:pt x="190" y="8"/>
                    <a:pt x="190" y="9"/>
                    <a:pt x="189" y="10"/>
                  </a:cubicBezTo>
                  <a:cubicBezTo>
                    <a:pt x="189" y="8"/>
                    <a:pt x="191" y="8"/>
                    <a:pt x="191" y="6"/>
                  </a:cubicBezTo>
                  <a:cubicBezTo>
                    <a:pt x="191" y="5"/>
                    <a:pt x="190" y="5"/>
                    <a:pt x="190" y="4"/>
                  </a:cubicBezTo>
                  <a:cubicBezTo>
                    <a:pt x="188" y="4"/>
                    <a:pt x="187" y="5"/>
                    <a:pt x="185" y="5"/>
                  </a:cubicBezTo>
                  <a:cubicBezTo>
                    <a:pt x="184" y="5"/>
                    <a:pt x="184" y="4"/>
                    <a:pt x="182" y="4"/>
                  </a:cubicBezTo>
                  <a:cubicBezTo>
                    <a:pt x="182" y="4"/>
                    <a:pt x="182" y="6"/>
                    <a:pt x="181" y="6"/>
                  </a:cubicBezTo>
                  <a:cubicBezTo>
                    <a:pt x="181" y="5"/>
                    <a:pt x="181" y="5"/>
                    <a:pt x="180" y="5"/>
                  </a:cubicBezTo>
                  <a:cubicBezTo>
                    <a:pt x="180" y="6"/>
                    <a:pt x="180" y="7"/>
                    <a:pt x="179" y="7"/>
                  </a:cubicBezTo>
                  <a:cubicBezTo>
                    <a:pt x="178" y="7"/>
                    <a:pt x="178" y="7"/>
                    <a:pt x="177" y="7"/>
                  </a:cubicBezTo>
                  <a:cubicBezTo>
                    <a:pt x="177" y="7"/>
                    <a:pt x="177" y="7"/>
                    <a:pt x="177" y="7"/>
                  </a:cubicBezTo>
                  <a:cubicBezTo>
                    <a:pt x="177" y="7"/>
                    <a:pt x="177" y="6"/>
                    <a:pt x="177" y="6"/>
                  </a:cubicBezTo>
                  <a:cubicBezTo>
                    <a:pt x="175" y="7"/>
                    <a:pt x="176" y="5"/>
                    <a:pt x="175" y="4"/>
                  </a:cubicBezTo>
                  <a:cubicBezTo>
                    <a:pt x="174" y="5"/>
                    <a:pt x="174" y="5"/>
                    <a:pt x="173" y="5"/>
                  </a:cubicBezTo>
                  <a:cubicBezTo>
                    <a:pt x="174" y="4"/>
                    <a:pt x="172" y="4"/>
                    <a:pt x="172" y="3"/>
                  </a:cubicBezTo>
                  <a:cubicBezTo>
                    <a:pt x="172" y="5"/>
                    <a:pt x="170" y="4"/>
                    <a:pt x="170" y="4"/>
                  </a:cubicBezTo>
                  <a:cubicBezTo>
                    <a:pt x="170" y="4"/>
                    <a:pt x="169" y="5"/>
                    <a:pt x="168" y="5"/>
                  </a:cubicBezTo>
                  <a:cubicBezTo>
                    <a:pt x="168" y="5"/>
                    <a:pt x="168" y="5"/>
                    <a:pt x="167" y="4"/>
                  </a:cubicBezTo>
                  <a:cubicBezTo>
                    <a:pt x="167" y="5"/>
                    <a:pt x="168" y="6"/>
                    <a:pt x="167" y="6"/>
                  </a:cubicBezTo>
                  <a:cubicBezTo>
                    <a:pt x="166" y="6"/>
                    <a:pt x="167" y="8"/>
                    <a:pt x="165" y="7"/>
                  </a:cubicBezTo>
                  <a:cubicBezTo>
                    <a:pt x="165" y="6"/>
                    <a:pt x="166" y="6"/>
                    <a:pt x="166" y="5"/>
                  </a:cubicBezTo>
                  <a:cubicBezTo>
                    <a:pt x="163" y="6"/>
                    <a:pt x="163" y="4"/>
                    <a:pt x="162" y="5"/>
                  </a:cubicBezTo>
                  <a:cubicBezTo>
                    <a:pt x="161" y="5"/>
                    <a:pt x="161" y="5"/>
                    <a:pt x="161" y="6"/>
                  </a:cubicBezTo>
                  <a:cubicBezTo>
                    <a:pt x="161" y="6"/>
                    <a:pt x="162" y="6"/>
                    <a:pt x="162" y="6"/>
                  </a:cubicBezTo>
                  <a:cubicBezTo>
                    <a:pt x="161" y="6"/>
                    <a:pt x="161" y="7"/>
                    <a:pt x="160" y="6"/>
                  </a:cubicBezTo>
                  <a:cubicBezTo>
                    <a:pt x="160" y="6"/>
                    <a:pt x="160" y="6"/>
                    <a:pt x="160" y="4"/>
                  </a:cubicBezTo>
                  <a:cubicBezTo>
                    <a:pt x="159" y="4"/>
                    <a:pt x="159" y="5"/>
                    <a:pt x="159" y="5"/>
                  </a:cubicBezTo>
                  <a:cubicBezTo>
                    <a:pt x="158" y="5"/>
                    <a:pt x="157" y="3"/>
                    <a:pt x="156" y="5"/>
                  </a:cubicBezTo>
                  <a:cubicBezTo>
                    <a:pt x="157" y="4"/>
                    <a:pt x="157" y="6"/>
                    <a:pt x="157" y="6"/>
                  </a:cubicBezTo>
                  <a:cubicBezTo>
                    <a:pt x="157" y="6"/>
                    <a:pt x="158" y="6"/>
                    <a:pt x="158" y="6"/>
                  </a:cubicBezTo>
                  <a:cubicBezTo>
                    <a:pt x="159" y="6"/>
                    <a:pt x="159" y="7"/>
                    <a:pt x="159" y="7"/>
                  </a:cubicBezTo>
                  <a:cubicBezTo>
                    <a:pt x="159" y="8"/>
                    <a:pt x="159" y="8"/>
                    <a:pt x="159" y="9"/>
                  </a:cubicBezTo>
                  <a:cubicBezTo>
                    <a:pt x="159" y="9"/>
                    <a:pt x="159" y="9"/>
                    <a:pt x="158" y="9"/>
                  </a:cubicBezTo>
                  <a:cubicBezTo>
                    <a:pt x="158" y="10"/>
                    <a:pt x="157" y="10"/>
                    <a:pt x="157" y="11"/>
                  </a:cubicBezTo>
                  <a:cubicBezTo>
                    <a:pt x="157" y="11"/>
                    <a:pt x="157" y="11"/>
                    <a:pt x="156" y="11"/>
                  </a:cubicBezTo>
                  <a:cubicBezTo>
                    <a:pt x="156" y="12"/>
                    <a:pt x="157" y="12"/>
                    <a:pt x="157" y="13"/>
                  </a:cubicBezTo>
                  <a:cubicBezTo>
                    <a:pt x="156" y="13"/>
                    <a:pt x="156" y="13"/>
                    <a:pt x="156" y="13"/>
                  </a:cubicBezTo>
                  <a:cubicBezTo>
                    <a:pt x="156" y="12"/>
                    <a:pt x="155" y="12"/>
                    <a:pt x="155" y="11"/>
                  </a:cubicBezTo>
                  <a:cubicBezTo>
                    <a:pt x="155" y="11"/>
                    <a:pt x="155" y="11"/>
                    <a:pt x="155" y="11"/>
                  </a:cubicBezTo>
                  <a:cubicBezTo>
                    <a:pt x="154" y="10"/>
                    <a:pt x="154" y="10"/>
                    <a:pt x="152" y="11"/>
                  </a:cubicBezTo>
                  <a:cubicBezTo>
                    <a:pt x="152" y="11"/>
                    <a:pt x="151" y="13"/>
                    <a:pt x="150" y="11"/>
                  </a:cubicBezTo>
                  <a:cubicBezTo>
                    <a:pt x="151" y="10"/>
                    <a:pt x="151" y="11"/>
                    <a:pt x="152" y="11"/>
                  </a:cubicBezTo>
                  <a:cubicBezTo>
                    <a:pt x="153" y="9"/>
                    <a:pt x="151" y="10"/>
                    <a:pt x="151" y="9"/>
                  </a:cubicBezTo>
                  <a:cubicBezTo>
                    <a:pt x="151" y="9"/>
                    <a:pt x="151" y="9"/>
                    <a:pt x="151" y="9"/>
                  </a:cubicBezTo>
                  <a:cubicBezTo>
                    <a:pt x="151" y="8"/>
                    <a:pt x="151" y="8"/>
                    <a:pt x="152" y="8"/>
                  </a:cubicBezTo>
                  <a:cubicBezTo>
                    <a:pt x="153" y="8"/>
                    <a:pt x="152" y="10"/>
                    <a:pt x="153" y="9"/>
                  </a:cubicBezTo>
                  <a:cubicBezTo>
                    <a:pt x="153" y="9"/>
                    <a:pt x="154" y="9"/>
                    <a:pt x="154" y="9"/>
                  </a:cubicBezTo>
                  <a:cubicBezTo>
                    <a:pt x="154" y="9"/>
                    <a:pt x="154" y="9"/>
                    <a:pt x="154" y="9"/>
                  </a:cubicBezTo>
                  <a:cubicBezTo>
                    <a:pt x="154" y="8"/>
                    <a:pt x="155" y="8"/>
                    <a:pt x="155" y="8"/>
                  </a:cubicBezTo>
                  <a:cubicBezTo>
                    <a:pt x="155" y="8"/>
                    <a:pt x="156" y="8"/>
                    <a:pt x="156" y="8"/>
                  </a:cubicBezTo>
                  <a:cubicBezTo>
                    <a:pt x="156" y="8"/>
                    <a:pt x="156" y="6"/>
                    <a:pt x="157" y="7"/>
                  </a:cubicBezTo>
                  <a:cubicBezTo>
                    <a:pt x="157" y="5"/>
                    <a:pt x="156" y="7"/>
                    <a:pt x="155" y="7"/>
                  </a:cubicBezTo>
                  <a:cubicBezTo>
                    <a:pt x="154" y="6"/>
                    <a:pt x="154" y="6"/>
                    <a:pt x="154" y="4"/>
                  </a:cubicBezTo>
                  <a:cubicBezTo>
                    <a:pt x="152" y="5"/>
                    <a:pt x="152" y="4"/>
                    <a:pt x="150" y="4"/>
                  </a:cubicBezTo>
                  <a:cubicBezTo>
                    <a:pt x="150" y="5"/>
                    <a:pt x="149" y="5"/>
                    <a:pt x="149" y="6"/>
                  </a:cubicBezTo>
                  <a:cubicBezTo>
                    <a:pt x="149" y="6"/>
                    <a:pt x="150" y="7"/>
                    <a:pt x="150" y="7"/>
                  </a:cubicBezTo>
                  <a:cubicBezTo>
                    <a:pt x="149" y="7"/>
                    <a:pt x="149" y="7"/>
                    <a:pt x="148" y="7"/>
                  </a:cubicBezTo>
                  <a:cubicBezTo>
                    <a:pt x="148" y="8"/>
                    <a:pt x="148" y="8"/>
                    <a:pt x="148" y="9"/>
                  </a:cubicBezTo>
                  <a:cubicBezTo>
                    <a:pt x="147" y="9"/>
                    <a:pt x="147" y="8"/>
                    <a:pt x="146" y="8"/>
                  </a:cubicBezTo>
                  <a:cubicBezTo>
                    <a:pt x="146" y="8"/>
                    <a:pt x="146" y="7"/>
                    <a:pt x="146" y="7"/>
                  </a:cubicBezTo>
                  <a:cubicBezTo>
                    <a:pt x="146" y="7"/>
                    <a:pt x="146" y="7"/>
                    <a:pt x="146" y="6"/>
                  </a:cubicBezTo>
                  <a:cubicBezTo>
                    <a:pt x="145" y="5"/>
                    <a:pt x="144" y="6"/>
                    <a:pt x="145" y="4"/>
                  </a:cubicBezTo>
                  <a:cubicBezTo>
                    <a:pt x="144" y="4"/>
                    <a:pt x="143" y="4"/>
                    <a:pt x="143" y="4"/>
                  </a:cubicBezTo>
                  <a:cubicBezTo>
                    <a:pt x="143" y="5"/>
                    <a:pt x="143" y="5"/>
                    <a:pt x="143" y="6"/>
                  </a:cubicBezTo>
                  <a:cubicBezTo>
                    <a:pt x="144" y="5"/>
                    <a:pt x="145" y="6"/>
                    <a:pt x="145" y="6"/>
                  </a:cubicBezTo>
                  <a:cubicBezTo>
                    <a:pt x="145" y="7"/>
                    <a:pt x="145" y="7"/>
                    <a:pt x="145" y="7"/>
                  </a:cubicBezTo>
                  <a:cubicBezTo>
                    <a:pt x="144" y="7"/>
                    <a:pt x="144" y="6"/>
                    <a:pt x="143" y="6"/>
                  </a:cubicBezTo>
                  <a:cubicBezTo>
                    <a:pt x="143" y="6"/>
                    <a:pt x="142" y="7"/>
                    <a:pt x="141" y="5"/>
                  </a:cubicBezTo>
                  <a:cubicBezTo>
                    <a:pt x="141" y="6"/>
                    <a:pt x="140" y="6"/>
                    <a:pt x="140" y="7"/>
                  </a:cubicBezTo>
                  <a:cubicBezTo>
                    <a:pt x="139" y="7"/>
                    <a:pt x="139" y="7"/>
                    <a:pt x="139" y="6"/>
                  </a:cubicBezTo>
                  <a:cubicBezTo>
                    <a:pt x="138" y="7"/>
                    <a:pt x="138" y="8"/>
                    <a:pt x="137" y="8"/>
                  </a:cubicBezTo>
                  <a:cubicBezTo>
                    <a:pt x="137" y="7"/>
                    <a:pt x="137" y="6"/>
                    <a:pt x="138" y="6"/>
                  </a:cubicBezTo>
                  <a:cubicBezTo>
                    <a:pt x="139" y="6"/>
                    <a:pt x="140" y="6"/>
                    <a:pt x="139" y="5"/>
                  </a:cubicBezTo>
                  <a:cubicBezTo>
                    <a:pt x="137" y="4"/>
                    <a:pt x="138" y="6"/>
                    <a:pt x="137" y="6"/>
                  </a:cubicBezTo>
                  <a:cubicBezTo>
                    <a:pt x="136" y="6"/>
                    <a:pt x="136" y="5"/>
                    <a:pt x="136" y="5"/>
                  </a:cubicBezTo>
                  <a:cubicBezTo>
                    <a:pt x="135" y="5"/>
                    <a:pt x="134" y="5"/>
                    <a:pt x="134" y="5"/>
                  </a:cubicBezTo>
                  <a:cubicBezTo>
                    <a:pt x="134" y="6"/>
                    <a:pt x="135" y="6"/>
                    <a:pt x="135" y="8"/>
                  </a:cubicBezTo>
                  <a:cubicBezTo>
                    <a:pt x="136" y="8"/>
                    <a:pt x="136" y="8"/>
                    <a:pt x="137" y="8"/>
                  </a:cubicBezTo>
                  <a:cubicBezTo>
                    <a:pt x="137" y="9"/>
                    <a:pt x="137" y="9"/>
                    <a:pt x="136" y="9"/>
                  </a:cubicBezTo>
                  <a:cubicBezTo>
                    <a:pt x="136" y="9"/>
                    <a:pt x="136" y="9"/>
                    <a:pt x="136" y="10"/>
                  </a:cubicBezTo>
                  <a:cubicBezTo>
                    <a:pt x="135" y="10"/>
                    <a:pt x="134" y="10"/>
                    <a:pt x="135" y="12"/>
                  </a:cubicBezTo>
                  <a:cubicBezTo>
                    <a:pt x="135" y="12"/>
                    <a:pt x="136" y="11"/>
                    <a:pt x="136" y="12"/>
                  </a:cubicBezTo>
                  <a:cubicBezTo>
                    <a:pt x="136" y="12"/>
                    <a:pt x="136" y="12"/>
                    <a:pt x="136" y="12"/>
                  </a:cubicBezTo>
                  <a:cubicBezTo>
                    <a:pt x="136" y="12"/>
                    <a:pt x="135" y="13"/>
                    <a:pt x="133" y="13"/>
                  </a:cubicBezTo>
                  <a:cubicBezTo>
                    <a:pt x="133" y="13"/>
                    <a:pt x="133" y="13"/>
                    <a:pt x="133" y="13"/>
                  </a:cubicBezTo>
                  <a:cubicBezTo>
                    <a:pt x="133" y="12"/>
                    <a:pt x="133" y="12"/>
                    <a:pt x="133" y="11"/>
                  </a:cubicBezTo>
                  <a:cubicBezTo>
                    <a:pt x="134" y="10"/>
                    <a:pt x="134" y="10"/>
                    <a:pt x="135" y="9"/>
                  </a:cubicBezTo>
                  <a:cubicBezTo>
                    <a:pt x="135" y="8"/>
                    <a:pt x="132" y="9"/>
                    <a:pt x="133" y="7"/>
                  </a:cubicBezTo>
                  <a:cubicBezTo>
                    <a:pt x="132" y="7"/>
                    <a:pt x="132" y="7"/>
                    <a:pt x="132" y="8"/>
                  </a:cubicBezTo>
                  <a:cubicBezTo>
                    <a:pt x="131" y="8"/>
                    <a:pt x="132" y="6"/>
                    <a:pt x="131" y="6"/>
                  </a:cubicBezTo>
                  <a:cubicBezTo>
                    <a:pt x="129" y="6"/>
                    <a:pt x="129" y="7"/>
                    <a:pt x="128" y="7"/>
                  </a:cubicBezTo>
                  <a:cubicBezTo>
                    <a:pt x="126" y="7"/>
                    <a:pt x="125" y="6"/>
                    <a:pt x="123" y="6"/>
                  </a:cubicBezTo>
                  <a:cubicBezTo>
                    <a:pt x="123" y="7"/>
                    <a:pt x="122" y="7"/>
                    <a:pt x="122" y="8"/>
                  </a:cubicBezTo>
                  <a:cubicBezTo>
                    <a:pt x="122" y="8"/>
                    <a:pt x="122" y="8"/>
                    <a:pt x="122" y="8"/>
                  </a:cubicBezTo>
                  <a:cubicBezTo>
                    <a:pt x="122" y="8"/>
                    <a:pt x="122" y="8"/>
                    <a:pt x="122" y="8"/>
                  </a:cubicBezTo>
                  <a:cubicBezTo>
                    <a:pt x="122" y="8"/>
                    <a:pt x="122" y="6"/>
                    <a:pt x="121" y="6"/>
                  </a:cubicBezTo>
                  <a:cubicBezTo>
                    <a:pt x="121" y="7"/>
                    <a:pt x="121" y="7"/>
                    <a:pt x="121" y="8"/>
                  </a:cubicBezTo>
                  <a:cubicBezTo>
                    <a:pt x="120" y="8"/>
                    <a:pt x="120" y="8"/>
                    <a:pt x="120" y="8"/>
                  </a:cubicBezTo>
                  <a:cubicBezTo>
                    <a:pt x="120" y="8"/>
                    <a:pt x="120" y="7"/>
                    <a:pt x="120" y="7"/>
                  </a:cubicBezTo>
                  <a:cubicBezTo>
                    <a:pt x="120" y="7"/>
                    <a:pt x="120" y="6"/>
                    <a:pt x="120" y="6"/>
                  </a:cubicBezTo>
                  <a:cubicBezTo>
                    <a:pt x="120" y="6"/>
                    <a:pt x="120" y="6"/>
                    <a:pt x="120" y="6"/>
                  </a:cubicBezTo>
                  <a:cubicBezTo>
                    <a:pt x="120" y="5"/>
                    <a:pt x="119" y="5"/>
                    <a:pt x="119" y="4"/>
                  </a:cubicBezTo>
                  <a:cubicBezTo>
                    <a:pt x="118" y="4"/>
                    <a:pt x="118" y="4"/>
                    <a:pt x="118" y="4"/>
                  </a:cubicBezTo>
                  <a:cubicBezTo>
                    <a:pt x="117" y="5"/>
                    <a:pt x="117" y="5"/>
                    <a:pt x="117" y="4"/>
                  </a:cubicBezTo>
                  <a:cubicBezTo>
                    <a:pt x="116" y="5"/>
                    <a:pt x="116" y="6"/>
                    <a:pt x="116" y="7"/>
                  </a:cubicBezTo>
                  <a:cubicBezTo>
                    <a:pt x="115" y="6"/>
                    <a:pt x="115" y="5"/>
                    <a:pt x="113" y="6"/>
                  </a:cubicBezTo>
                  <a:cubicBezTo>
                    <a:pt x="113" y="8"/>
                    <a:pt x="113" y="8"/>
                    <a:pt x="113" y="8"/>
                  </a:cubicBezTo>
                  <a:cubicBezTo>
                    <a:pt x="113" y="7"/>
                    <a:pt x="112" y="8"/>
                    <a:pt x="111" y="7"/>
                  </a:cubicBezTo>
                  <a:cubicBezTo>
                    <a:pt x="111" y="7"/>
                    <a:pt x="110" y="6"/>
                    <a:pt x="110" y="6"/>
                  </a:cubicBezTo>
                  <a:cubicBezTo>
                    <a:pt x="110" y="6"/>
                    <a:pt x="110" y="7"/>
                    <a:pt x="109" y="7"/>
                  </a:cubicBezTo>
                  <a:cubicBezTo>
                    <a:pt x="109" y="7"/>
                    <a:pt x="108" y="6"/>
                    <a:pt x="107" y="6"/>
                  </a:cubicBezTo>
                  <a:cubicBezTo>
                    <a:pt x="107" y="7"/>
                    <a:pt x="107" y="7"/>
                    <a:pt x="107" y="7"/>
                  </a:cubicBezTo>
                  <a:cubicBezTo>
                    <a:pt x="106" y="7"/>
                    <a:pt x="106" y="8"/>
                    <a:pt x="106" y="9"/>
                  </a:cubicBezTo>
                  <a:cubicBezTo>
                    <a:pt x="106" y="9"/>
                    <a:pt x="106" y="9"/>
                    <a:pt x="106" y="9"/>
                  </a:cubicBezTo>
                  <a:cubicBezTo>
                    <a:pt x="106" y="9"/>
                    <a:pt x="106" y="9"/>
                    <a:pt x="106" y="9"/>
                  </a:cubicBezTo>
                  <a:cubicBezTo>
                    <a:pt x="106" y="9"/>
                    <a:pt x="105" y="10"/>
                    <a:pt x="104" y="10"/>
                  </a:cubicBezTo>
                  <a:cubicBezTo>
                    <a:pt x="104" y="10"/>
                    <a:pt x="104" y="9"/>
                    <a:pt x="105" y="9"/>
                  </a:cubicBezTo>
                  <a:cubicBezTo>
                    <a:pt x="105" y="7"/>
                    <a:pt x="104" y="6"/>
                    <a:pt x="103" y="5"/>
                  </a:cubicBezTo>
                  <a:cubicBezTo>
                    <a:pt x="103" y="5"/>
                    <a:pt x="103" y="4"/>
                    <a:pt x="102" y="4"/>
                  </a:cubicBezTo>
                  <a:cubicBezTo>
                    <a:pt x="102" y="4"/>
                    <a:pt x="102" y="4"/>
                    <a:pt x="102" y="3"/>
                  </a:cubicBezTo>
                  <a:cubicBezTo>
                    <a:pt x="102" y="3"/>
                    <a:pt x="101" y="3"/>
                    <a:pt x="101" y="3"/>
                  </a:cubicBezTo>
                  <a:cubicBezTo>
                    <a:pt x="101" y="4"/>
                    <a:pt x="102" y="5"/>
                    <a:pt x="102" y="6"/>
                  </a:cubicBezTo>
                  <a:cubicBezTo>
                    <a:pt x="101" y="7"/>
                    <a:pt x="100" y="5"/>
                    <a:pt x="99" y="6"/>
                  </a:cubicBezTo>
                  <a:cubicBezTo>
                    <a:pt x="99" y="6"/>
                    <a:pt x="99" y="6"/>
                    <a:pt x="99" y="7"/>
                  </a:cubicBezTo>
                  <a:cubicBezTo>
                    <a:pt x="99" y="6"/>
                    <a:pt x="98" y="6"/>
                    <a:pt x="98" y="6"/>
                  </a:cubicBezTo>
                  <a:cubicBezTo>
                    <a:pt x="98" y="7"/>
                    <a:pt x="98" y="7"/>
                    <a:pt x="98" y="8"/>
                  </a:cubicBezTo>
                  <a:cubicBezTo>
                    <a:pt x="98" y="8"/>
                    <a:pt x="97" y="8"/>
                    <a:pt x="97" y="8"/>
                  </a:cubicBezTo>
                  <a:cubicBezTo>
                    <a:pt x="97" y="8"/>
                    <a:pt x="97" y="7"/>
                    <a:pt x="97" y="6"/>
                  </a:cubicBezTo>
                  <a:cubicBezTo>
                    <a:pt x="95" y="6"/>
                    <a:pt x="95" y="7"/>
                    <a:pt x="94" y="6"/>
                  </a:cubicBezTo>
                  <a:cubicBezTo>
                    <a:pt x="93" y="6"/>
                    <a:pt x="93" y="7"/>
                    <a:pt x="93" y="8"/>
                  </a:cubicBezTo>
                  <a:cubicBezTo>
                    <a:pt x="93" y="8"/>
                    <a:pt x="94" y="8"/>
                    <a:pt x="94" y="9"/>
                  </a:cubicBezTo>
                  <a:cubicBezTo>
                    <a:pt x="93" y="9"/>
                    <a:pt x="93" y="8"/>
                    <a:pt x="93" y="8"/>
                  </a:cubicBezTo>
                  <a:cubicBezTo>
                    <a:pt x="92" y="8"/>
                    <a:pt x="92" y="10"/>
                    <a:pt x="92" y="10"/>
                  </a:cubicBezTo>
                  <a:cubicBezTo>
                    <a:pt x="92" y="9"/>
                    <a:pt x="92" y="9"/>
                    <a:pt x="92" y="9"/>
                  </a:cubicBezTo>
                  <a:cubicBezTo>
                    <a:pt x="92" y="9"/>
                    <a:pt x="92" y="9"/>
                    <a:pt x="92" y="9"/>
                  </a:cubicBezTo>
                  <a:cubicBezTo>
                    <a:pt x="92" y="7"/>
                    <a:pt x="88" y="8"/>
                    <a:pt x="90" y="6"/>
                  </a:cubicBezTo>
                  <a:cubicBezTo>
                    <a:pt x="90" y="5"/>
                    <a:pt x="89" y="5"/>
                    <a:pt x="88" y="5"/>
                  </a:cubicBezTo>
                  <a:cubicBezTo>
                    <a:pt x="89" y="5"/>
                    <a:pt x="89" y="5"/>
                    <a:pt x="89" y="4"/>
                  </a:cubicBezTo>
                  <a:cubicBezTo>
                    <a:pt x="89" y="3"/>
                    <a:pt x="87" y="4"/>
                    <a:pt x="87" y="4"/>
                  </a:cubicBezTo>
                  <a:cubicBezTo>
                    <a:pt x="87" y="5"/>
                    <a:pt x="86" y="5"/>
                    <a:pt x="85" y="5"/>
                  </a:cubicBezTo>
                  <a:cubicBezTo>
                    <a:pt x="85" y="6"/>
                    <a:pt x="85" y="6"/>
                    <a:pt x="85" y="6"/>
                  </a:cubicBezTo>
                  <a:cubicBezTo>
                    <a:pt x="86" y="7"/>
                    <a:pt x="85" y="8"/>
                    <a:pt x="85" y="8"/>
                  </a:cubicBezTo>
                  <a:cubicBezTo>
                    <a:pt x="85" y="8"/>
                    <a:pt x="85" y="8"/>
                    <a:pt x="84" y="8"/>
                  </a:cubicBezTo>
                  <a:cubicBezTo>
                    <a:pt x="84" y="8"/>
                    <a:pt x="84" y="8"/>
                    <a:pt x="84" y="9"/>
                  </a:cubicBezTo>
                  <a:cubicBezTo>
                    <a:pt x="84" y="8"/>
                    <a:pt x="84" y="8"/>
                    <a:pt x="84" y="7"/>
                  </a:cubicBezTo>
                  <a:cubicBezTo>
                    <a:pt x="83" y="7"/>
                    <a:pt x="80" y="7"/>
                    <a:pt x="79" y="8"/>
                  </a:cubicBezTo>
                  <a:cubicBezTo>
                    <a:pt x="79" y="9"/>
                    <a:pt x="79" y="10"/>
                    <a:pt x="79" y="10"/>
                  </a:cubicBezTo>
                  <a:cubicBezTo>
                    <a:pt x="81" y="10"/>
                    <a:pt x="82" y="9"/>
                    <a:pt x="83" y="9"/>
                  </a:cubicBezTo>
                  <a:cubicBezTo>
                    <a:pt x="83" y="9"/>
                    <a:pt x="83" y="9"/>
                    <a:pt x="83" y="9"/>
                  </a:cubicBezTo>
                  <a:cubicBezTo>
                    <a:pt x="83" y="10"/>
                    <a:pt x="84" y="10"/>
                    <a:pt x="84" y="10"/>
                  </a:cubicBezTo>
                  <a:cubicBezTo>
                    <a:pt x="84" y="10"/>
                    <a:pt x="84" y="10"/>
                    <a:pt x="84" y="10"/>
                  </a:cubicBezTo>
                  <a:cubicBezTo>
                    <a:pt x="83" y="9"/>
                    <a:pt x="82" y="10"/>
                    <a:pt x="82" y="10"/>
                  </a:cubicBezTo>
                  <a:cubicBezTo>
                    <a:pt x="82" y="11"/>
                    <a:pt x="82" y="12"/>
                    <a:pt x="83" y="13"/>
                  </a:cubicBezTo>
                  <a:cubicBezTo>
                    <a:pt x="81" y="12"/>
                    <a:pt x="81" y="11"/>
                    <a:pt x="79" y="11"/>
                  </a:cubicBezTo>
                  <a:cubicBezTo>
                    <a:pt x="80" y="11"/>
                    <a:pt x="80" y="10"/>
                    <a:pt x="80" y="10"/>
                  </a:cubicBezTo>
                  <a:cubicBezTo>
                    <a:pt x="79" y="11"/>
                    <a:pt x="78" y="11"/>
                    <a:pt x="77" y="11"/>
                  </a:cubicBezTo>
                  <a:cubicBezTo>
                    <a:pt x="77" y="11"/>
                    <a:pt x="76" y="11"/>
                    <a:pt x="76" y="11"/>
                  </a:cubicBezTo>
                  <a:cubicBezTo>
                    <a:pt x="77" y="10"/>
                    <a:pt x="77" y="10"/>
                    <a:pt x="77" y="10"/>
                  </a:cubicBezTo>
                  <a:cubicBezTo>
                    <a:pt x="77" y="10"/>
                    <a:pt x="77" y="10"/>
                    <a:pt x="78" y="10"/>
                  </a:cubicBezTo>
                  <a:cubicBezTo>
                    <a:pt x="79" y="9"/>
                    <a:pt x="77" y="8"/>
                    <a:pt x="77" y="8"/>
                  </a:cubicBezTo>
                  <a:cubicBezTo>
                    <a:pt x="77" y="7"/>
                    <a:pt x="78" y="7"/>
                    <a:pt x="78" y="6"/>
                  </a:cubicBezTo>
                  <a:cubicBezTo>
                    <a:pt x="77" y="6"/>
                    <a:pt x="77" y="6"/>
                    <a:pt x="76" y="6"/>
                  </a:cubicBezTo>
                  <a:cubicBezTo>
                    <a:pt x="76" y="6"/>
                    <a:pt x="76" y="5"/>
                    <a:pt x="75" y="5"/>
                  </a:cubicBezTo>
                  <a:cubicBezTo>
                    <a:pt x="74" y="5"/>
                    <a:pt x="74" y="6"/>
                    <a:pt x="73" y="6"/>
                  </a:cubicBezTo>
                  <a:cubicBezTo>
                    <a:pt x="71" y="6"/>
                    <a:pt x="72" y="4"/>
                    <a:pt x="71" y="5"/>
                  </a:cubicBezTo>
                  <a:cubicBezTo>
                    <a:pt x="71" y="6"/>
                    <a:pt x="71" y="6"/>
                    <a:pt x="71" y="7"/>
                  </a:cubicBezTo>
                  <a:cubicBezTo>
                    <a:pt x="69" y="6"/>
                    <a:pt x="69" y="7"/>
                    <a:pt x="67" y="8"/>
                  </a:cubicBezTo>
                  <a:cubicBezTo>
                    <a:pt x="67" y="8"/>
                    <a:pt x="65" y="8"/>
                    <a:pt x="66" y="6"/>
                  </a:cubicBezTo>
                  <a:cubicBezTo>
                    <a:pt x="63" y="6"/>
                    <a:pt x="63" y="7"/>
                    <a:pt x="61" y="6"/>
                  </a:cubicBezTo>
                  <a:cubicBezTo>
                    <a:pt x="60" y="6"/>
                    <a:pt x="60" y="7"/>
                    <a:pt x="59" y="7"/>
                  </a:cubicBezTo>
                  <a:cubicBezTo>
                    <a:pt x="59" y="7"/>
                    <a:pt x="60" y="5"/>
                    <a:pt x="57" y="5"/>
                  </a:cubicBezTo>
                  <a:cubicBezTo>
                    <a:pt x="57" y="6"/>
                    <a:pt x="57" y="7"/>
                    <a:pt x="58" y="7"/>
                  </a:cubicBezTo>
                  <a:cubicBezTo>
                    <a:pt x="57" y="8"/>
                    <a:pt x="55" y="8"/>
                    <a:pt x="56" y="10"/>
                  </a:cubicBezTo>
                  <a:cubicBezTo>
                    <a:pt x="56" y="9"/>
                    <a:pt x="57" y="10"/>
                    <a:pt x="57" y="11"/>
                  </a:cubicBezTo>
                  <a:cubicBezTo>
                    <a:pt x="56" y="11"/>
                    <a:pt x="55" y="11"/>
                    <a:pt x="55" y="11"/>
                  </a:cubicBezTo>
                  <a:cubicBezTo>
                    <a:pt x="55" y="11"/>
                    <a:pt x="55" y="12"/>
                    <a:pt x="54" y="12"/>
                  </a:cubicBezTo>
                  <a:cubicBezTo>
                    <a:pt x="54" y="13"/>
                    <a:pt x="55" y="13"/>
                    <a:pt x="55" y="13"/>
                  </a:cubicBezTo>
                  <a:cubicBezTo>
                    <a:pt x="56" y="13"/>
                    <a:pt x="56" y="13"/>
                    <a:pt x="56" y="13"/>
                  </a:cubicBezTo>
                  <a:cubicBezTo>
                    <a:pt x="55" y="14"/>
                    <a:pt x="53" y="14"/>
                    <a:pt x="53" y="13"/>
                  </a:cubicBezTo>
                  <a:cubicBezTo>
                    <a:pt x="52" y="13"/>
                    <a:pt x="53" y="14"/>
                    <a:pt x="53" y="14"/>
                  </a:cubicBezTo>
                  <a:cubicBezTo>
                    <a:pt x="54" y="15"/>
                    <a:pt x="54" y="15"/>
                    <a:pt x="54" y="15"/>
                  </a:cubicBezTo>
                  <a:cubicBezTo>
                    <a:pt x="55" y="15"/>
                    <a:pt x="56" y="16"/>
                    <a:pt x="57" y="16"/>
                  </a:cubicBezTo>
                  <a:cubicBezTo>
                    <a:pt x="56" y="16"/>
                    <a:pt x="57" y="17"/>
                    <a:pt x="56" y="17"/>
                  </a:cubicBezTo>
                  <a:cubicBezTo>
                    <a:pt x="56" y="15"/>
                    <a:pt x="54" y="17"/>
                    <a:pt x="52" y="16"/>
                  </a:cubicBezTo>
                  <a:cubicBezTo>
                    <a:pt x="52" y="16"/>
                    <a:pt x="53" y="15"/>
                    <a:pt x="53" y="14"/>
                  </a:cubicBezTo>
                  <a:cubicBezTo>
                    <a:pt x="52" y="14"/>
                    <a:pt x="51" y="15"/>
                    <a:pt x="50" y="15"/>
                  </a:cubicBezTo>
                  <a:cubicBezTo>
                    <a:pt x="50" y="14"/>
                    <a:pt x="50" y="14"/>
                    <a:pt x="49" y="14"/>
                  </a:cubicBezTo>
                  <a:cubicBezTo>
                    <a:pt x="49" y="14"/>
                    <a:pt x="49" y="14"/>
                    <a:pt x="49" y="14"/>
                  </a:cubicBezTo>
                  <a:cubicBezTo>
                    <a:pt x="50" y="14"/>
                    <a:pt x="50" y="13"/>
                    <a:pt x="50" y="13"/>
                  </a:cubicBezTo>
                  <a:cubicBezTo>
                    <a:pt x="50" y="13"/>
                    <a:pt x="51" y="13"/>
                    <a:pt x="52" y="13"/>
                  </a:cubicBezTo>
                  <a:cubicBezTo>
                    <a:pt x="52" y="13"/>
                    <a:pt x="52" y="12"/>
                    <a:pt x="53" y="12"/>
                  </a:cubicBezTo>
                  <a:cubicBezTo>
                    <a:pt x="53" y="11"/>
                    <a:pt x="53" y="10"/>
                    <a:pt x="52" y="10"/>
                  </a:cubicBezTo>
                  <a:cubicBezTo>
                    <a:pt x="52" y="9"/>
                    <a:pt x="53" y="8"/>
                    <a:pt x="52" y="7"/>
                  </a:cubicBezTo>
                  <a:cubicBezTo>
                    <a:pt x="51" y="6"/>
                    <a:pt x="50" y="5"/>
                    <a:pt x="49" y="6"/>
                  </a:cubicBezTo>
                  <a:cubicBezTo>
                    <a:pt x="51" y="7"/>
                    <a:pt x="50" y="7"/>
                    <a:pt x="49" y="8"/>
                  </a:cubicBezTo>
                  <a:cubicBezTo>
                    <a:pt x="50" y="8"/>
                    <a:pt x="50" y="8"/>
                    <a:pt x="51" y="8"/>
                  </a:cubicBezTo>
                  <a:cubicBezTo>
                    <a:pt x="51" y="9"/>
                    <a:pt x="50" y="9"/>
                    <a:pt x="49" y="9"/>
                  </a:cubicBezTo>
                  <a:cubicBezTo>
                    <a:pt x="49" y="10"/>
                    <a:pt x="50" y="10"/>
                    <a:pt x="49" y="11"/>
                  </a:cubicBezTo>
                  <a:cubicBezTo>
                    <a:pt x="49" y="11"/>
                    <a:pt x="49" y="12"/>
                    <a:pt x="49" y="12"/>
                  </a:cubicBezTo>
                  <a:cubicBezTo>
                    <a:pt x="49" y="12"/>
                    <a:pt x="49" y="12"/>
                    <a:pt x="48" y="12"/>
                  </a:cubicBezTo>
                  <a:cubicBezTo>
                    <a:pt x="48" y="12"/>
                    <a:pt x="48" y="12"/>
                    <a:pt x="48" y="12"/>
                  </a:cubicBezTo>
                  <a:cubicBezTo>
                    <a:pt x="48" y="12"/>
                    <a:pt x="48" y="12"/>
                    <a:pt x="48" y="13"/>
                  </a:cubicBezTo>
                  <a:cubicBezTo>
                    <a:pt x="48" y="13"/>
                    <a:pt x="48" y="13"/>
                    <a:pt x="48" y="13"/>
                  </a:cubicBezTo>
                  <a:cubicBezTo>
                    <a:pt x="47" y="13"/>
                    <a:pt x="47" y="12"/>
                    <a:pt x="46" y="13"/>
                  </a:cubicBezTo>
                  <a:cubicBezTo>
                    <a:pt x="46" y="13"/>
                    <a:pt x="46" y="14"/>
                    <a:pt x="45" y="14"/>
                  </a:cubicBezTo>
                  <a:cubicBezTo>
                    <a:pt x="45" y="13"/>
                    <a:pt x="45" y="13"/>
                    <a:pt x="45" y="13"/>
                  </a:cubicBezTo>
                  <a:cubicBezTo>
                    <a:pt x="44" y="13"/>
                    <a:pt x="44" y="12"/>
                    <a:pt x="44" y="12"/>
                  </a:cubicBezTo>
                  <a:cubicBezTo>
                    <a:pt x="44" y="12"/>
                    <a:pt x="44" y="12"/>
                    <a:pt x="43" y="12"/>
                  </a:cubicBezTo>
                  <a:cubicBezTo>
                    <a:pt x="44" y="12"/>
                    <a:pt x="45" y="12"/>
                    <a:pt x="45" y="11"/>
                  </a:cubicBezTo>
                  <a:cubicBezTo>
                    <a:pt x="45" y="9"/>
                    <a:pt x="47" y="10"/>
                    <a:pt x="46" y="8"/>
                  </a:cubicBezTo>
                  <a:cubicBezTo>
                    <a:pt x="46" y="8"/>
                    <a:pt x="45" y="8"/>
                    <a:pt x="45" y="8"/>
                  </a:cubicBezTo>
                  <a:cubicBezTo>
                    <a:pt x="44" y="6"/>
                    <a:pt x="47" y="6"/>
                    <a:pt x="45" y="5"/>
                  </a:cubicBezTo>
                  <a:cubicBezTo>
                    <a:pt x="45" y="5"/>
                    <a:pt x="46" y="5"/>
                    <a:pt x="46" y="4"/>
                  </a:cubicBezTo>
                  <a:cubicBezTo>
                    <a:pt x="45" y="4"/>
                    <a:pt x="45" y="5"/>
                    <a:pt x="45" y="5"/>
                  </a:cubicBezTo>
                  <a:cubicBezTo>
                    <a:pt x="44" y="4"/>
                    <a:pt x="44" y="3"/>
                    <a:pt x="42" y="3"/>
                  </a:cubicBezTo>
                  <a:cubicBezTo>
                    <a:pt x="42" y="3"/>
                    <a:pt x="43" y="3"/>
                    <a:pt x="43" y="4"/>
                  </a:cubicBezTo>
                  <a:cubicBezTo>
                    <a:pt x="42" y="4"/>
                    <a:pt x="41" y="4"/>
                    <a:pt x="41" y="4"/>
                  </a:cubicBezTo>
                  <a:cubicBezTo>
                    <a:pt x="41" y="5"/>
                    <a:pt x="40" y="4"/>
                    <a:pt x="40" y="4"/>
                  </a:cubicBezTo>
                  <a:cubicBezTo>
                    <a:pt x="39" y="5"/>
                    <a:pt x="40" y="6"/>
                    <a:pt x="39" y="6"/>
                  </a:cubicBezTo>
                  <a:cubicBezTo>
                    <a:pt x="39" y="7"/>
                    <a:pt x="39" y="7"/>
                    <a:pt x="38" y="7"/>
                  </a:cubicBezTo>
                  <a:cubicBezTo>
                    <a:pt x="39" y="8"/>
                    <a:pt x="40" y="8"/>
                    <a:pt x="39" y="10"/>
                  </a:cubicBezTo>
                  <a:cubicBezTo>
                    <a:pt x="40" y="10"/>
                    <a:pt x="40" y="10"/>
                    <a:pt x="41" y="10"/>
                  </a:cubicBezTo>
                  <a:cubicBezTo>
                    <a:pt x="42" y="10"/>
                    <a:pt x="42" y="11"/>
                    <a:pt x="41" y="12"/>
                  </a:cubicBezTo>
                  <a:cubicBezTo>
                    <a:pt x="41" y="12"/>
                    <a:pt x="41" y="10"/>
                    <a:pt x="40" y="11"/>
                  </a:cubicBezTo>
                  <a:cubicBezTo>
                    <a:pt x="40" y="11"/>
                    <a:pt x="39" y="11"/>
                    <a:pt x="39" y="11"/>
                  </a:cubicBezTo>
                  <a:cubicBezTo>
                    <a:pt x="39" y="12"/>
                    <a:pt x="39" y="12"/>
                    <a:pt x="38" y="13"/>
                  </a:cubicBezTo>
                  <a:cubicBezTo>
                    <a:pt x="39" y="13"/>
                    <a:pt x="39" y="13"/>
                    <a:pt x="39" y="14"/>
                  </a:cubicBezTo>
                  <a:cubicBezTo>
                    <a:pt x="40" y="13"/>
                    <a:pt x="40" y="14"/>
                    <a:pt x="41" y="14"/>
                  </a:cubicBezTo>
                  <a:cubicBezTo>
                    <a:pt x="41" y="15"/>
                    <a:pt x="41" y="14"/>
                    <a:pt x="41" y="14"/>
                  </a:cubicBezTo>
                  <a:cubicBezTo>
                    <a:pt x="41" y="15"/>
                    <a:pt x="41" y="15"/>
                    <a:pt x="42" y="15"/>
                  </a:cubicBezTo>
                  <a:cubicBezTo>
                    <a:pt x="42" y="15"/>
                    <a:pt x="42" y="15"/>
                    <a:pt x="43" y="15"/>
                  </a:cubicBezTo>
                  <a:cubicBezTo>
                    <a:pt x="42" y="16"/>
                    <a:pt x="42" y="15"/>
                    <a:pt x="41" y="15"/>
                  </a:cubicBezTo>
                  <a:cubicBezTo>
                    <a:pt x="41" y="16"/>
                    <a:pt x="42" y="16"/>
                    <a:pt x="42" y="17"/>
                  </a:cubicBezTo>
                  <a:cubicBezTo>
                    <a:pt x="42" y="17"/>
                    <a:pt x="41" y="17"/>
                    <a:pt x="41" y="17"/>
                  </a:cubicBezTo>
                  <a:cubicBezTo>
                    <a:pt x="40" y="17"/>
                    <a:pt x="40" y="15"/>
                    <a:pt x="38" y="15"/>
                  </a:cubicBezTo>
                  <a:cubicBezTo>
                    <a:pt x="37" y="15"/>
                    <a:pt x="38" y="17"/>
                    <a:pt x="37" y="16"/>
                  </a:cubicBezTo>
                  <a:cubicBezTo>
                    <a:pt x="37" y="16"/>
                    <a:pt x="36" y="16"/>
                    <a:pt x="36" y="16"/>
                  </a:cubicBezTo>
                  <a:cubicBezTo>
                    <a:pt x="36" y="15"/>
                    <a:pt x="37" y="12"/>
                    <a:pt x="36" y="12"/>
                  </a:cubicBezTo>
                  <a:cubicBezTo>
                    <a:pt x="36" y="12"/>
                    <a:pt x="35" y="11"/>
                    <a:pt x="35" y="11"/>
                  </a:cubicBezTo>
                  <a:cubicBezTo>
                    <a:pt x="35" y="10"/>
                    <a:pt x="34" y="10"/>
                    <a:pt x="32" y="10"/>
                  </a:cubicBezTo>
                  <a:cubicBezTo>
                    <a:pt x="32" y="11"/>
                    <a:pt x="33" y="11"/>
                    <a:pt x="34" y="11"/>
                  </a:cubicBezTo>
                  <a:cubicBezTo>
                    <a:pt x="34" y="12"/>
                    <a:pt x="32" y="12"/>
                    <a:pt x="32" y="13"/>
                  </a:cubicBezTo>
                  <a:cubicBezTo>
                    <a:pt x="32" y="13"/>
                    <a:pt x="32" y="13"/>
                    <a:pt x="32" y="13"/>
                  </a:cubicBezTo>
                  <a:cubicBezTo>
                    <a:pt x="32" y="13"/>
                    <a:pt x="31" y="13"/>
                    <a:pt x="31" y="14"/>
                  </a:cubicBezTo>
                  <a:cubicBezTo>
                    <a:pt x="31" y="15"/>
                    <a:pt x="32" y="16"/>
                    <a:pt x="31" y="16"/>
                  </a:cubicBezTo>
                  <a:cubicBezTo>
                    <a:pt x="29" y="16"/>
                    <a:pt x="27" y="16"/>
                    <a:pt x="27" y="15"/>
                  </a:cubicBezTo>
                  <a:cubicBezTo>
                    <a:pt x="27" y="14"/>
                    <a:pt x="28" y="13"/>
                    <a:pt x="28" y="12"/>
                  </a:cubicBezTo>
                  <a:cubicBezTo>
                    <a:pt x="29" y="11"/>
                    <a:pt x="30" y="11"/>
                    <a:pt x="30" y="10"/>
                  </a:cubicBezTo>
                  <a:cubicBezTo>
                    <a:pt x="33" y="10"/>
                    <a:pt x="33" y="7"/>
                    <a:pt x="36" y="8"/>
                  </a:cubicBezTo>
                  <a:cubicBezTo>
                    <a:pt x="35" y="7"/>
                    <a:pt x="35" y="7"/>
                    <a:pt x="35" y="7"/>
                  </a:cubicBezTo>
                  <a:cubicBezTo>
                    <a:pt x="37" y="6"/>
                    <a:pt x="36" y="8"/>
                    <a:pt x="37" y="8"/>
                  </a:cubicBezTo>
                  <a:cubicBezTo>
                    <a:pt x="37" y="7"/>
                    <a:pt x="37" y="6"/>
                    <a:pt x="36" y="5"/>
                  </a:cubicBezTo>
                  <a:cubicBezTo>
                    <a:pt x="35" y="5"/>
                    <a:pt x="36" y="6"/>
                    <a:pt x="35" y="6"/>
                  </a:cubicBezTo>
                  <a:cubicBezTo>
                    <a:pt x="34" y="6"/>
                    <a:pt x="34" y="7"/>
                    <a:pt x="33" y="8"/>
                  </a:cubicBezTo>
                  <a:cubicBezTo>
                    <a:pt x="31" y="7"/>
                    <a:pt x="33" y="6"/>
                    <a:pt x="33" y="4"/>
                  </a:cubicBezTo>
                  <a:cubicBezTo>
                    <a:pt x="31" y="4"/>
                    <a:pt x="32" y="6"/>
                    <a:pt x="31" y="6"/>
                  </a:cubicBezTo>
                  <a:cubicBezTo>
                    <a:pt x="30" y="5"/>
                    <a:pt x="30" y="3"/>
                    <a:pt x="29" y="3"/>
                  </a:cubicBezTo>
                  <a:cubicBezTo>
                    <a:pt x="28" y="3"/>
                    <a:pt x="30" y="2"/>
                    <a:pt x="30" y="1"/>
                  </a:cubicBezTo>
                  <a:cubicBezTo>
                    <a:pt x="29" y="1"/>
                    <a:pt x="28" y="1"/>
                    <a:pt x="28" y="0"/>
                  </a:cubicBezTo>
                  <a:cubicBezTo>
                    <a:pt x="27" y="0"/>
                    <a:pt x="28" y="1"/>
                    <a:pt x="28" y="1"/>
                  </a:cubicBezTo>
                  <a:cubicBezTo>
                    <a:pt x="28" y="2"/>
                    <a:pt x="27" y="4"/>
                    <a:pt x="27" y="4"/>
                  </a:cubicBezTo>
                  <a:cubicBezTo>
                    <a:pt x="27" y="6"/>
                    <a:pt x="25" y="6"/>
                    <a:pt x="24" y="7"/>
                  </a:cubicBezTo>
                  <a:cubicBezTo>
                    <a:pt x="24" y="8"/>
                    <a:pt x="24" y="8"/>
                    <a:pt x="24" y="9"/>
                  </a:cubicBezTo>
                  <a:cubicBezTo>
                    <a:pt x="25" y="9"/>
                    <a:pt x="25" y="9"/>
                    <a:pt x="25" y="9"/>
                  </a:cubicBezTo>
                  <a:cubicBezTo>
                    <a:pt x="26" y="9"/>
                    <a:pt x="26" y="9"/>
                    <a:pt x="26" y="10"/>
                  </a:cubicBezTo>
                  <a:cubicBezTo>
                    <a:pt x="27" y="10"/>
                    <a:pt x="27" y="10"/>
                    <a:pt x="27" y="11"/>
                  </a:cubicBezTo>
                  <a:cubicBezTo>
                    <a:pt x="25" y="11"/>
                    <a:pt x="26" y="13"/>
                    <a:pt x="24" y="12"/>
                  </a:cubicBezTo>
                  <a:cubicBezTo>
                    <a:pt x="24" y="13"/>
                    <a:pt x="25" y="12"/>
                    <a:pt x="25" y="13"/>
                  </a:cubicBezTo>
                  <a:cubicBezTo>
                    <a:pt x="26" y="13"/>
                    <a:pt x="25" y="13"/>
                    <a:pt x="25" y="14"/>
                  </a:cubicBezTo>
                  <a:cubicBezTo>
                    <a:pt x="26" y="14"/>
                    <a:pt x="26" y="13"/>
                    <a:pt x="26" y="14"/>
                  </a:cubicBezTo>
                  <a:cubicBezTo>
                    <a:pt x="26" y="15"/>
                    <a:pt x="26" y="16"/>
                    <a:pt x="27" y="16"/>
                  </a:cubicBezTo>
                  <a:cubicBezTo>
                    <a:pt x="26" y="17"/>
                    <a:pt x="25" y="17"/>
                    <a:pt x="24" y="16"/>
                  </a:cubicBezTo>
                  <a:cubicBezTo>
                    <a:pt x="25" y="16"/>
                    <a:pt x="25" y="15"/>
                    <a:pt x="26" y="15"/>
                  </a:cubicBezTo>
                  <a:cubicBezTo>
                    <a:pt x="24" y="15"/>
                    <a:pt x="23" y="16"/>
                    <a:pt x="22" y="17"/>
                  </a:cubicBezTo>
                  <a:cubicBezTo>
                    <a:pt x="21" y="17"/>
                    <a:pt x="21" y="16"/>
                    <a:pt x="21" y="15"/>
                  </a:cubicBezTo>
                  <a:cubicBezTo>
                    <a:pt x="21" y="15"/>
                    <a:pt x="21" y="15"/>
                    <a:pt x="22" y="15"/>
                  </a:cubicBezTo>
                  <a:cubicBezTo>
                    <a:pt x="22" y="15"/>
                    <a:pt x="22" y="14"/>
                    <a:pt x="22" y="14"/>
                  </a:cubicBezTo>
                  <a:cubicBezTo>
                    <a:pt x="22" y="14"/>
                    <a:pt x="22" y="15"/>
                    <a:pt x="23" y="15"/>
                  </a:cubicBezTo>
                  <a:cubicBezTo>
                    <a:pt x="23" y="15"/>
                    <a:pt x="24" y="14"/>
                    <a:pt x="24" y="14"/>
                  </a:cubicBezTo>
                  <a:cubicBezTo>
                    <a:pt x="23" y="14"/>
                    <a:pt x="23" y="14"/>
                    <a:pt x="22" y="14"/>
                  </a:cubicBezTo>
                  <a:cubicBezTo>
                    <a:pt x="23" y="13"/>
                    <a:pt x="23" y="13"/>
                    <a:pt x="24" y="13"/>
                  </a:cubicBezTo>
                  <a:cubicBezTo>
                    <a:pt x="23" y="11"/>
                    <a:pt x="20" y="12"/>
                    <a:pt x="20" y="10"/>
                  </a:cubicBezTo>
                  <a:cubicBezTo>
                    <a:pt x="19" y="11"/>
                    <a:pt x="20" y="12"/>
                    <a:pt x="20" y="12"/>
                  </a:cubicBezTo>
                  <a:cubicBezTo>
                    <a:pt x="20" y="13"/>
                    <a:pt x="19" y="13"/>
                    <a:pt x="19" y="14"/>
                  </a:cubicBezTo>
                  <a:cubicBezTo>
                    <a:pt x="20" y="14"/>
                    <a:pt x="21" y="14"/>
                    <a:pt x="21" y="14"/>
                  </a:cubicBezTo>
                  <a:cubicBezTo>
                    <a:pt x="21" y="14"/>
                    <a:pt x="20" y="14"/>
                    <a:pt x="20" y="14"/>
                  </a:cubicBezTo>
                  <a:cubicBezTo>
                    <a:pt x="20" y="15"/>
                    <a:pt x="20" y="15"/>
                    <a:pt x="20" y="15"/>
                  </a:cubicBezTo>
                  <a:cubicBezTo>
                    <a:pt x="20" y="16"/>
                    <a:pt x="19" y="16"/>
                    <a:pt x="18" y="16"/>
                  </a:cubicBezTo>
                  <a:cubicBezTo>
                    <a:pt x="18" y="15"/>
                    <a:pt x="17" y="16"/>
                    <a:pt x="16" y="16"/>
                  </a:cubicBezTo>
                  <a:cubicBezTo>
                    <a:pt x="16" y="16"/>
                    <a:pt x="16" y="15"/>
                    <a:pt x="16" y="15"/>
                  </a:cubicBezTo>
                  <a:cubicBezTo>
                    <a:pt x="17" y="15"/>
                    <a:pt x="18" y="15"/>
                    <a:pt x="19" y="15"/>
                  </a:cubicBezTo>
                  <a:cubicBezTo>
                    <a:pt x="19" y="15"/>
                    <a:pt x="19" y="15"/>
                    <a:pt x="18" y="14"/>
                  </a:cubicBezTo>
                  <a:cubicBezTo>
                    <a:pt x="18" y="13"/>
                    <a:pt x="19" y="13"/>
                    <a:pt x="18" y="12"/>
                  </a:cubicBezTo>
                  <a:cubicBezTo>
                    <a:pt x="18" y="12"/>
                    <a:pt x="17" y="12"/>
                    <a:pt x="17" y="13"/>
                  </a:cubicBezTo>
                  <a:cubicBezTo>
                    <a:pt x="17" y="13"/>
                    <a:pt x="17" y="13"/>
                    <a:pt x="17" y="13"/>
                  </a:cubicBezTo>
                  <a:cubicBezTo>
                    <a:pt x="17" y="13"/>
                    <a:pt x="17" y="13"/>
                    <a:pt x="17" y="13"/>
                  </a:cubicBezTo>
                  <a:cubicBezTo>
                    <a:pt x="17" y="13"/>
                    <a:pt x="17" y="13"/>
                    <a:pt x="17" y="14"/>
                  </a:cubicBezTo>
                  <a:cubicBezTo>
                    <a:pt x="16" y="13"/>
                    <a:pt x="16" y="15"/>
                    <a:pt x="15" y="15"/>
                  </a:cubicBezTo>
                  <a:cubicBezTo>
                    <a:pt x="14" y="16"/>
                    <a:pt x="16" y="17"/>
                    <a:pt x="15" y="17"/>
                  </a:cubicBezTo>
                  <a:cubicBezTo>
                    <a:pt x="14" y="16"/>
                    <a:pt x="13" y="16"/>
                    <a:pt x="14" y="15"/>
                  </a:cubicBezTo>
                  <a:cubicBezTo>
                    <a:pt x="14" y="15"/>
                    <a:pt x="14" y="15"/>
                    <a:pt x="14" y="15"/>
                  </a:cubicBezTo>
                  <a:cubicBezTo>
                    <a:pt x="14" y="15"/>
                    <a:pt x="14" y="14"/>
                    <a:pt x="15" y="14"/>
                  </a:cubicBezTo>
                  <a:cubicBezTo>
                    <a:pt x="14" y="13"/>
                    <a:pt x="13" y="15"/>
                    <a:pt x="12" y="15"/>
                  </a:cubicBezTo>
                  <a:cubicBezTo>
                    <a:pt x="12" y="15"/>
                    <a:pt x="12" y="15"/>
                    <a:pt x="12" y="15"/>
                  </a:cubicBezTo>
                  <a:cubicBezTo>
                    <a:pt x="12" y="16"/>
                    <a:pt x="11" y="16"/>
                    <a:pt x="11" y="16"/>
                  </a:cubicBezTo>
                  <a:cubicBezTo>
                    <a:pt x="10" y="16"/>
                    <a:pt x="10" y="15"/>
                    <a:pt x="10" y="16"/>
                  </a:cubicBezTo>
                  <a:cubicBezTo>
                    <a:pt x="9" y="16"/>
                    <a:pt x="8" y="16"/>
                    <a:pt x="7" y="16"/>
                  </a:cubicBezTo>
                  <a:cubicBezTo>
                    <a:pt x="6" y="16"/>
                    <a:pt x="7" y="15"/>
                    <a:pt x="5" y="15"/>
                  </a:cubicBezTo>
                  <a:cubicBezTo>
                    <a:pt x="5" y="15"/>
                    <a:pt x="5" y="14"/>
                    <a:pt x="5" y="14"/>
                  </a:cubicBezTo>
                  <a:cubicBezTo>
                    <a:pt x="5" y="13"/>
                    <a:pt x="9" y="14"/>
                    <a:pt x="8" y="12"/>
                  </a:cubicBezTo>
                  <a:cubicBezTo>
                    <a:pt x="7" y="11"/>
                    <a:pt x="8" y="12"/>
                    <a:pt x="7" y="13"/>
                  </a:cubicBezTo>
                  <a:cubicBezTo>
                    <a:pt x="7" y="13"/>
                    <a:pt x="6" y="12"/>
                    <a:pt x="5" y="12"/>
                  </a:cubicBezTo>
                  <a:cubicBezTo>
                    <a:pt x="6" y="13"/>
                    <a:pt x="5" y="14"/>
                    <a:pt x="4" y="14"/>
                  </a:cubicBezTo>
                  <a:cubicBezTo>
                    <a:pt x="4" y="14"/>
                    <a:pt x="4" y="14"/>
                    <a:pt x="4" y="14"/>
                  </a:cubicBezTo>
                  <a:cubicBezTo>
                    <a:pt x="4" y="14"/>
                    <a:pt x="4" y="14"/>
                    <a:pt x="4" y="14"/>
                  </a:cubicBezTo>
                  <a:cubicBezTo>
                    <a:pt x="4" y="14"/>
                    <a:pt x="3" y="14"/>
                    <a:pt x="2" y="14"/>
                  </a:cubicBezTo>
                  <a:cubicBezTo>
                    <a:pt x="3" y="16"/>
                    <a:pt x="2" y="15"/>
                    <a:pt x="1" y="16"/>
                  </a:cubicBezTo>
                  <a:cubicBezTo>
                    <a:pt x="2" y="18"/>
                    <a:pt x="0" y="18"/>
                    <a:pt x="1" y="20"/>
                  </a:cubicBezTo>
                  <a:cubicBezTo>
                    <a:pt x="1" y="20"/>
                    <a:pt x="2" y="19"/>
                    <a:pt x="2" y="19"/>
                  </a:cubicBezTo>
                  <a:cubicBezTo>
                    <a:pt x="2" y="21"/>
                    <a:pt x="3" y="20"/>
                    <a:pt x="3" y="21"/>
                  </a:cubicBezTo>
                  <a:cubicBezTo>
                    <a:pt x="4" y="21"/>
                    <a:pt x="4" y="22"/>
                    <a:pt x="4" y="22"/>
                  </a:cubicBezTo>
                  <a:cubicBezTo>
                    <a:pt x="4" y="21"/>
                    <a:pt x="6" y="21"/>
                    <a:pt x="6" y="21"/>
                  </a:cubicBezTo>
                  <a:cubicBezTo>
                    <a:pt x="5" y="21"/>
                    <a:pt x="6" y="18"/>
                    <a:pt x="7" y="18"/>
                  </a:cubicBezTo>
                  <a:cubicBezTo>
                    <a:pt x="9" y="20"/>
                    <a:pt x="10" y="19"/>
                    <a:pt x="12" y="19"/>
                  </a:cubicBezTo>
                  <a:cubicBezTo>
                    <a:pt x="13" y="18"/>
                    <a:pt x="11" y="18"/>
                    <a:pt x="12" y="17"/>
                  </a:cubicBezTo>
                  <a:cubicBezTo>
                    <a:pt x="14" y="18"/>
                    <a:pt x="13" y="18"/>
                    <a:pt x="13" y="19"/>
                  </a:cubicBezTo>
                  <a:cubicBezTo>
                    <a:pt x="15" y="20"/>
                    <a:pt x="16" y="22"/>
                    <a:pt x="17" y="23"/>
                  </a:cubicBezTo>
                  <a:cubicBezTo>
                    <a:pt x="16" y="23"/>
                    <a:pt x="16" y="24"/>
                    <a:pt x="16" y="25"/>
                  </a:cubicBezTo>
                  <a:cubicBezTo>
                    <a:pt x="18" y="25"/>
                    <a:pt x="18" y="26"/>
                    <a:pt x="19" y="26"/>
                  </a:cubicBezTo>
                  <a:cubicBezTo>
                    <a:pt x="19" y="26"/>
                    <a:pt x="19" y="26"/>
                    <a:pt x="20" y="26"/>
                  </a:cubicBezTo>
                  <a:cubicBezTo>
                    <a:pt x="20" y="26"/>
                    <a:pt x="20" y="27"/>
                    <a:pt x="20" y="26"/>
                  </a:cubicBezTo>
                  <a:cubicBezTo>
                    <a:pt x="20" y="26"/>
                    <a:pt x="21" y="26"/>
                    <a:pt x="21" y="25"/>
                  </a:cubicBezTo>
                  <a:cubicBezTo>
                    <a:pt x="22" y="25"/>
                    <a:pt x="22" y="25"/>
                    <a:pt x="22" y="25"/>
                  </a:cubicBezTo>
                  <a:cubicBezTo>
                    <a:pt x="23" y="25"/>
                    <a:pt x="22" y="24"/>
                    <a:pt x="23" y="24"/>
                  </a:cubicBezTo>
                  <a:cubicBezTo>
                    <a:pt x="23" y="26"/>
                    <a:pt x="23" y="26"/>
                    <a:pt x="23" y="26"/>
                  </a:cubicBezTo>
                  <a:cubicBezTo>
                    <a:pt x="26" y="26"/>
                    <a:pt x="24" y="27"/>
                    <a:pt x="25" y="27"/>
                  </a:cubicBezTo>
                  <a:cubicBezTo>
                    <a:pt x="26" y="27"/>
                    <a:pt x="26" y="28"/>
                    <a:pt x="27" y="28"/>
                  </a:cubicBezTo>
                  <a:cubicBezTo>
                    <a:pt x="28" y="27"/>
                    <a:pt x="25" y="26"/>
                    <a:pt x="27" y="26"/>
                  </a:cubicBezTo>
                  <a:cubicBezTo>
                    <a:pt x="28" y="26"/>
                    <a:pt x="28" y="27"/>
                    <a:pt x="29" y="26"/>
                  </a:cubicBezTo>
                  <a:cubicBezTo>
                    <a:pt x="29" y="25"/>
                    <a:pt x="29" y="25"/>
                    <a:pt x="30" y="24"/>
                  </a:cubicBezTo>
                  <a:cubicBezTo>
                    <a:pt x="30" y="23"/>
                    <a:pt x="29" y="23"/>
                    <a:pt x="29" y="22"/>
                  </a:cubicBezTo>
                  <a:cubicBezTo>
                    <a:pt x="29" y="22"/>
                    <a:pt x="30" y="21"/>
                    <a:pt x="29" y="21"/>
                  </a:cubicBezTo>
                  <a:cubicBezTo>
                    <a:pt x="28" y="22"/>
                    <a:pt x="26" y="22"/>
                    <a:pt x="24" y="22"/>
                  </a:cubicBezTo>
                  <a:cubicBezTo>
                    <a:pt x="24" y="22"/>
                    <a:pt x="23" y="23"/>
                    <a:pt x="22" y="23"/>
                  </a:cubicBezTo>
                  <a:cubicBezTo>
                    <a:pt x="22" y="22"/>
                    <a:pt x="20" y="22"/>
                    <a:pt x="19" y="22"/>
                  </a:cubicBezTo>
                  <a:cubicBezTo>
                    <a:pt x="20" y="22"/>
                    <a:pt x="20" y="21"/>
                    <a:pt x="21" y="22"/>
                  </a:cubicBezTo>
                  <a:cubicBezTo>
                    <a:pt x="21" y="20"/>
                    <a:pt x="22" y="20"/>
                    <a:pt x="22" y="18"/>
                  </a:cubicBezTo>
                  <a:cubicBezTo>
                    <a:pt x="21" y="18"/>
                    <a:pt x="21" y="18"/>
                    <a:pt x="21" y="18"/>
                  </a:cubicBezTo>
                  <a:cubicBezTo>
                    <a:pt x="21" y="18"/>
                    <a:pt x="21" y="18"/>
                    <a:pt x="21" y="17"/>
                  </a:cubicBezTo>
                  <a:cubicBezTo>
                    <a:pt x="22" y="18"/>
                    <a:pt x="23" y="19"/>
                    <a:pt x="24" y="19"/>
                  </a:cubicBezTo>
                  <a:cubicBezTo>
                    <a:pt x="24" y="18"/>
                    <a:pt x="24" y="17"/>
                    <a:pt x="25" y="17"/>
                  </a:cubicBezTo>
                  <a:cubicBezTo>
                    <a:pt x="25" y="18"/>
                    <a:pt x="24" y="18"/>
                    <a:pt x="24" y="20"/>
                  </a:cubicBezTo>
                  <a:cubicBezTo>
                    <a:pt x="26" y="20"/>
                    <a:pt x="26" y="20"/>
                    <a:pt x="28" y="19"/>
                  </a:cubicBezTo>
                  <a:cubicBezTo>
                    <a:pt x="28" y="20"/>
                    <a:pt x="28" y="20"/>
                    <a:pt x="29" y="20"/>
                  </a:cubicBezTo>
                  <a:cubicBezTo>
                    <a:pt x="29" y="19"/>
                    <a:pt x="28" y="19"/>
                    <a:pt x="28" y="18"/>
                  </a:cubicBezTo>
                  <a:cubicBezTo>
                    <a:pt x="29" y="19"/>
                    <a:pt x="29" y="18"/>
                    <a:pt x="30" y="17"/>
                  </a:cubicBezTo>
                  <a:cubicBezTo>
                    <a:pt x="32" y="17"/>
                    <a:pt x="32" y="17"/>
                    <a:pt x="32" y="17"/>
                  </a:cubicBezTo>
                  <a:cubicBezTo>
                    <a:pt x="31" y="18"/>
                    <a:pt x="32" y="18"/>
                    <a:pt x="32" y="19"/>
                  </a:cubicBezTo>
                  <a:cubicBezTo>
                    <a:pt x="31" y="19"/>
                    <a:pt x="30" y="18"/>
                    <a:pt x="29" y="19"/>
                  </a:cubicBezTo>
                  <a:cubicBezTo>
                    <a:pt x="31" y="19"/>
                    <a:pt x="30" y="21"/>
                    <a:pt x="33" y="21"/>
                  </a:cubicBezTo>
                  <a:cubicBezTo>
                    <a:pt x="34" y="21"/>
                    <a:pt x="34" y="20"/>
                    <a:pt x="35" y="19"/>
                  </a:cubicBezTo>
                  <a:cubicBezTo>
                    <a:pt x="36" y="21"/>
                    <a:pt x="37" y="19"/>
                    <a:pt x="37" y="18"/>
                  </a:cubicBezTo>
                  <a:cubicBezTo>
                    <a:pt x="38" y="18"/>
                    <a:pt x="40" y="18"/>
                    <a:pt x="40" y="19"/>
                  </a:cubicBezTo>
                  <a:cubicBezTo>
                    <a:pt x="42" y="18"/>
                    <a:pt x="42" y="19"/>
                    <a:pt x="43" y="20"/>
                  </a:cubicBezTo>
                  <a:cubicBezTo>
                    <a:pt x="44" y="21"/>
                    <a:pt x="44" y="21"/>
                    <a:pt x="44" y="22"/>
                  </a:cubicBezTo>
                  <a:cubicBezTo>
                    <a:pt x="44" y="23"/>
                    <a:pt x="45" y="23"/>
                    <a:pt x="45" y="24"/>
                  </a:cubicBezTo>
                  <a:cubicBezTo>
                    <a:pt x="44" y="24"/>
                    <a:pt x="44" y="24"/>
                    <a:pt x="43" y="24"/>
                  </a:cubicBezTo>
                  <a:cubicBezTo>
                    <a:pt x="44" y="22"/>
                    <a:pt x="41" y="24"/>
                    <a:pt x="42" y="21"/>
                  </a:cubicBezTo>
                  <a:cubicBezTo>
                    <a:pt x="41" y="21"/>
                    <a:pt x="40" y="21"/>
                    <a:pt x="41" y="20"/>
                  </a:cubicBezTo>
                  <a:cubicBezTo>
                    <a:pt x="39" y="20"/>
                    <a:pt x="39" y="22"/>
                    <a:pt x="38" y="23"/>
                  </a:cubicBezTo>
                  <a:cubicBezTo>
                    <a:pt x="36" y="23"/>
                    <a:pt x="36" y="24"/>
                    <a:pt x="35" y="25"/>
                  </a:cubicBezTo>
                  <a:cubicBezTo>
                    <a:pt x="37" y="26"/>
                    <a:pt x="37" y="28"/>
                    <a:pt x="41" y="28"/>
                  </a:cubicBezTo>
                  <a:cubicBezTo>
                    <a:pt x="41" y="28"/>
                    <a:pt x="41" y="27"/>
                    <a:pt x="42" y="27"/>
                  </a:cubicBezTo>
                  <a:cubicBezTo>
                    <a:pt x="42" y="27"/>
                    <a:pt x="43" y="27"/>
                    <a:pt x="43" y="26"/>
                  </a:cubicBezTo>
                  <a:cubicBezTo>
                    <a:pt x="44" y="26"/>
                    <a:pt x="43" y="25"/>
                    <a:pt x="44" y="25"/>
                  </a:cubicBezTo>
                  <a:cubicBezTo>
                    <a:pt x="46" y="25"/>
                    <a:pt x="47" y="26"/>
                    <a:pt x="47" y="28"/>
                  </a:cubicBezTo>
                  <a:cubicBezTo>
                    <a:pt x="45" y="27"/>
                    <a:pt x="46" y="29"/>
                    <a:pt x="44" y="29"/>
                  </a:cubicBezTo>
                  <a:cubicBezTo>
                    <a:pt x="45" y="31"/>
                    <a:pt x="42" y="32"/>
                    <a:pt x="44" y="33"/>
                  </a:cubicBezTo>
                  <a:cubicBezTo>
                    <a:pt x="44" y="32"/>
                    <a:pt x="45" y="34"/>
                    <a:pt x="46" y="33"/>
                  </a:cubicBezTo>
                  <a:cubicBezTo>
                    <a:pt x="46" y="32"/>
                    <a:pt x="47" y="33"/>
                    <a:pt x="47" y="32"/>
                  </a:cubicBezTo>
                  <a:cubicBezTo>
                    <a:pt x="46" y="32"/>
                    <a:pt x="45" y="32"/>
                    <a:pt x="45" y="31"/>
                  </a:cubicBezTo>
                  <a:cubicBezTo>
                    <a:pt x="49" y="32"/>
                    <a:pt x="46" y="29"/>
                    <a:pt x="48" y="29"/>
                  </a:cubicBezTo>
                  <a:cubicBezTo>
                    <a:pt x="48" y="29"/>
                    <a:pt x="48" y="29"/>
                    <a:pt x="49" y="29"/>
                  </a:cubicBezTo>
                  <a:cubicBezTo>
                    <a:pt x="49" y="28"/>
                    <a:pt x="48" y="28"/>
                    <a:pt x="48" y="27"/>
                  </a:cubicBezTo>
                  <a:cubicBezTo>
                    <a:pt x="49" y="26"/>
                    <a:pt x="50" y="25"/>
                    <a:pt x="53" y="25"/>
                  </a:cubicBezTo>
                  <a:cubicBezTo>
                    <a:pt x="53" y="28"/>
                    <a:pt x="54" y="26"/>
                    <a:pt x="54" y="26"/>
                  </a:cubicBezTo>
                  <a:cubicBezTo>
                    <a:pt x="55" y="26"/>
                    <a:pt x="54" y="27"/>
                    <a:pt x="54" y="27"/>
                  </a:cubicBezTo>
                  <a:cubicBezTo>
                    <a:pt x="55" y="27"/>
                    <a:pt x="56" y="27"/>
                    <a:pt x="56" y="27"/>
                  </a:cubicBezTo>
                  <a:cubicBezTo>
                    <a:pt x="56" y="27"/>
                    <a:pt x="56" y="28"/>
                    <a:pt x="56" y="28"/>
                  </a:cubicBezTo>
                  <a:cubicBezTo>
                    <a:pt x="57" y="28"/>
                    <a:pt x="57" y="28"/>
                    <a:pt x="57" y="28"/>
                  </a:cubicBezTo>
                  <a:cubicBezTo>
                    <a:pt x="56" y="29"/>
                    <a:pt x="57" y="31"/>
                    <a:pt x="59" y="30"/>
                  </a:cubicBezTo>
                  <a:cubicBezTo>
                    <a:pt x="59" y="29"/>
                    <a:pt x="58" y="29"/>
                    <a:pt x="59" y="29"/>
                  </a:cubicBezTo>
                  <a:cubicBezTo>
                    <a:pt x="60" y="28"/>
                    <a:pt x="59" y="30"/>
                    <a:pt x="61" y="30"/>
                  </a:cubicBezTo>
                  <a:cubicBezTo>
                    <a:pt x="61" y="28"/>
                    <a:pt x="59" y="29"/>
                    <a:pt x="59" y="28"/>
                  </a:cubicBezTo>
                  <a:cubicBezTo>
                    <a:pt x="60" y="28"/>
                    <a:pt x="59" y="27"/>
                    <a:pt x="59" y="26"/>
                  </a:cubicBezTo>
                  <a:cubicBezTo>
                    <a:pt x="61" y="26"/>
                    <a:pt x="61" y="25"/>
                    <a:pt x="62" y="25"/>
                  </a:cubicBezTo>
                  <a:cubicBezTo>
                    <a:pt x="63" y="25"/>
                    <a:pt x="64" y="26"/>
                    <a:pt x="64" y="25"/>
                  </a:cubicBezTo>
                  <a:cubicBezTo>
                    <a:pt x="65" y="27"/>
                    <a:pt x="66" y="27"/>
                    <a:pt x="67" y="28"/>
                  </a:cubicBezTo>
                  <a:cubicBezTo>
                    <a:pt x="67" y="29"/>
                    <a:pt x="67" y="30"/>
                    <a:pt x="68" y="30"/>
                  </a:cubicBezTo>
                  <a:cubicBezTo>
                    <a:pt x="67" y="31"/>
                    <a:pt x="66" y="31"/>
                    <a:pt x="66" y="32"/>
                  </a:cubicBezTo>
                  <a:cubicBezTo>
                    <a:pt x="67" y="32"/>
                    <a:pt x="68" y="31"/>
                    <a:pt x="68" y="31"/>
                  </a:cubicBezTo>
                  <a:cubicBezTo>
                    <a:pt x="69" y="30"/>
                    <a:pt x="70" y="29"/>
                    <a:pt x="70" y="29"/>
                  </a:cubicBezTo>
                  <a:cubicBezTo>
                    <a:pt x="71" y="29"/>
                    <a:pt x="70" y="28"/>
                    <a:pt x="70" y="28"/>
                  </a:cubicBezTo>
                  <a:cubicBezTo>
                    <a:pt x="72" y="28"/>
                    <a:pt x="72" y="28"/>
                    <a:pt x="72" y="28"/>
                  </a:cubicBezTo>
                  <a:cubicBezTo>
                    <a:pt x="72" y="27"/>
                    <a:pt x="73" y="27"/>
                    <a:pt x="74" y="27"/>
                  </a:cubicBezTo>
                  <a:cubicBezTo>
                    <a:pt x="74" y="27"/>
                    <a:pt x="74" y="26"/>
                    <a:pt x="74" y="26"/>
                  </a:cubicBezTo>
                  <a:cubicBezTo>
                    <a:pt x="75" y="26"/>
                    <a:pt x="76" y="26"/>
                    <a:pt x="76" y="25"/>
                  </a:cubicBezTo>
                  <a:cubicBezTo>
                    <a:pt x="76" y="26"/>
                    <a:pt x="77" y="26"/>
                    <a:pt x="77" y="26"/>
                  </a:cubicBezTo>
                  <a:cubicBezTo>
                    <a:pt x="78" y="27"/>
                    <a:pt x="78" y="27"/>
                    <a:pt x="78" y="28"/>
                  </a:cubicBezTo>
                  <a:cubicBezTo>
                    <a:pt x="76" y="28"/>
                    <a:pt x="76" y="28"/>
                    <a:pt x="76" y="28"/>
                  </a:cubicBezTo>
                  <a:cubicBezTo>
                    <a:pt x="76" y="29"/>
                    <a:pt x="77" y="32"/>
                    <a:pt x="78" y="30"/>
                  </a:cubicBezTo>
                  <a:cubicBezTo>
                    <a:pt x="76" y="29"/>
                    <a:pt x="78" y="29"/>
                    <a:pt x="79" y="30"/>
                  </a:cubicBezTo>
                  <a:cubicBezTo>
                    <a:pt x="80" y="28"/>
                    <a:pt x="78" y="27"/>
                    <a:pt x="80" y="26"/>
                  </a:cubicBezTo>
                  <a:cubicBezTo>
                    <a:pt x="81" y="26"/>
                    <a:pt x="81" y="27"/>
                    <a:pt x="81" y="27"/>
                  </a:cubicBezTo>
                  <a:cubicBezTo>
                    <a:pt x="82" y="27"/>
                    <a:pt x="84" y="27"/>
                    <a:pt x="84" y="28"/>
                  </a:cubicBezTo>
                  <a:cubicBezTo>
                    <a:pt x="85" y="29"/>
                    <a:pt x="84" y="30"/>
                    <a:pt x="84" y="31"/>
                  </a:cubicBezTo>
                  <a:cubicBezTo>
                    <a:pt x="86" y="30"/>
                    <a:pt x="85" y="30"/>
                    <a:pt x="87" y="31"/>
                  </a:cubicBezTo>
                  <a:cubicBezTo>
                    <a:pt x="88" y="29"/>
                    <a:pt x="88" y="29"/>
                    <a:pt x="87" y="28"/>
                  </a:cubicBezTo>
                  <a:cubicBezTo>
                    <a:pt x="90" y="28"/>
                    <a:pt x="88" y="25"/>
                    <a:pt x="91" y="25"/>
                  </a:cubicBezTo>
                  <a:cubicBezTo>
                    <a:pt x="90" y="27"/>
                    <a:pt x="93" y="25"/>
                    <a:pt x="92" y="27"/>
                  </a:cubicBezTo>
                  <a:cubicBezTo>
                    <a:pt x="94" y="27"/>
                    <a:pt x="94" y="26"/>
                    <a:pt x="95" y="26"/>
                  </a:cubicBezTo>
                  <a:cubicBezTo>
                    <a:pt x="95" y="26"/>
                    <a:pt x="95" y="27"/>
                    <a:pt x="96" y="27"/>
                  </a:cubicBezTo>
                  <a:cubicBezTo>
                    <a:pt x="96" y="26"/>
                    <a:pt x="95" y="26"/>
                    <a:pt x="96" y="25"/>
                  </a:cubicBezTo>
                  <a:cubicBezTo>
                    <a:pt x="97" y="26"/>
                    <a:pt x="97" y="27"/>
                    <a:pt x="97" y="27"/>
                  </a:cubicBezTo>
                  <a:cubicBezTo>
                    <a:pt x="98" y="27"/>
                    <a:pt x="98" y="27"/>
                    <a:pt x="98" y="28"/>
                  </a:cubicBezTo>
                  <a:cubicBezTo>
                    <a:pt x="102" y="28"/>
                    <a:pt x="102" y="28"/>
                    <a:pt x="102" y="28"/>
                  </a:cubicBezTo>
                  <a:cubicBezTo>
                    <a:pt x="101" y="26"/>
                    <a:pt x="103" y="27"/>
                    <a:pt x="103" y="26"/>
                  </a:cubicBezTo>
                  <a:cubicBezTo>
                    <a:pt x="103" y="26"/>
                    <a:pt x="102" y="25"/>
                    <a:pt x="103" y="25"/>
                  </a:cubicBezTo>
                  <a:cubicBezTo>
                    <a:pt x="104" y="26"/>
                    <a:pt x="106" y="26"/>
                    <a:pt x="106" y="27"/>
                  </a:cubicBezTo>
                  <a:cubicBezTo>
                    <a:pt x="107" y="27"/>
                    <a:pt x="106" y="28"/>
                    <a:pt x="107" y="28"/>
                  </a:cubicBezTo>
                  <a:cubicBezTo>
                    <a:pt x="107" y="26"/>
                    <a:pt x="109" y="26"/>
                    <a:pt x="110" y="26"/>
                  </a:cubicBezTo>
                  <a:cubicBezTo>
                    <a:pt x="111" y="27"/>
                    <a:pt x="113" y="26"/>
                    <a:pt x="113" y="28"/>
                  </a:cubicBezTo>
                  <a:cubicBezTo>
                    <a:pt x="116" y="28"/>
                    <a:pt x="116" y="28"/>
                    <a:pt x="116" y="28"/>
                  </a:cubicBezTo>
                  <a:cubicBezTo>
                    <a:pt x="116" y="27"/>
                    <a:pt x="117" y="27"/>
                    <a:pt x="117" y="26"/>
                  </a:cubicBezTo>
                  <a:cubicBezTo>
                    <a:pt x="116" y="26"/>
                    <a:pt x="116" y="25"/>
                    <a:pt x="115" y="24"/>
                  </a:cubicBezTo>
                  <a:cubicBezTo>
                    <a:pt x="116" y="24"/>
                    <a:pt x="116" y="24"/>
                    <a:pt x="116" y="24"/>
                  </a:cubicBezTo>
                  <a:cubicBezTo>
                    <a:pt x="117" y="24"/>
                    <a:pt x="118" y="24"/>
                    <a:pt x="119" y="24"/>
                  </a:cubicBezTo>
                  <a:cubicBezTo>
                    <a:pt x="120" y="23"/>
                    <a:pt x="119" y="23"/>
                    <a:pt x="119" y="23"/>
                  </a:cubicBezTo>
                  <a:cubicBezTo>
                    <a:pt x="119" y="22"/>
                    <a:pt x="119" y="22"/>
                    <a:pt x="120" y="22"/>
                  </a:cubicBezTo>
                  <a:cubicBezTo>
                    <a:pt x="120" y="22"/>
                    <a:pt x="121" y="22"/>
                    <a:pt x="121" y="23"/>
                  </a:cubicBezTo>
                  <a:cubicBezTo>
                    <a:pt x="120" y="23"/>
                    <a:pt x="120" y="23"/>
                    <a:pt x="120" y="24"/>
                  </a:cubicBezTo>
                  <a:cubicBezTo>
                    <a:pt x="119" y="24"/>
                    <a:pt x="120" y="25"/>
                    <a:pt x="119" y="25"/>
                  </a:cubicBezTo>
                  <a:cubicBezTo>
                    <a:pt x="119" y="25"/>
                    <a:pt x="118" y="25"/>
                    <a:pt x="118" y="25"/>
                  </a:cubicBezTo>
                  <a:cubicBezTo>
                    <a:pt x="119" y="26"/>
                    <a:pt x="119" y="26"/>
                    <a:pt x="120" y="27"/>
                  </a:cubicBezTo>
                  <a:cubicBezTo>
                    <a:pt x="120" y="27"/>
                    <a:pt x="121" y="27"/>
                    <a:pt x="122" y="27"/>
                  </a:cubicBezTo>
                  <a:cubicBezTo>
                    <a:pt x="122" y="27"/>
                    <a:pt x="123" y="27"/>
                    <a:pt x="123" y="27"/>
                  </a:cubicBezTo>
                  <a:cubicBezTo>
                    <a:pt x="124" y="26"/>
                    <a:pt x="123" y="25"/>
                    <a:pt x="124" y="25"/>
                  </a:cubicBezTo>
                  <a:cubicBezTo>
                    <a:pt x="124" y="26"/>
                    <a:pt x="125" y="25"/>
                    <a:pt x="126" y="24"/>
                  </a:cubicBezTo>
                  <a:cubicBezTo>
                    <a:pt x="126" y="25"/>
                    <a:pt x="126" y="25"/>
                    <a:pt x="126" y="24"/>
                  </a:cubicBezTo>
                  <a:cubicBezTo>
                    <a:pt x="126" y="23"/>
                    <a:pt x="125" y="23"/>
                    <a:pt x="124" y="23"/>
                  </a:cubicBezTo>
                  <a:cubicBezTo>
                    <a:pt x="124" y="23"/>
                    <a:pt x="124" y="23"/>
                    <a:pt x="124" y="23"/>
                  </a:cubicBezTo>
                  <a:cubicBezTo>
                    <a:pt x="124" y="23"/>
                    <a:pt x="124" y="23"/>
                    <a:pt x="124" y="23"/>
                  </a:cubicBezTo>
                  <a:cubicBezTo>
                    <a:pt x="124" y="22"/>
                    <a:pt x="124" y="22"/>
                    <a:pt x="124" y="21"/>
                  </a:cubicBezTo>
                  <a:cubicBezTo>
                    <a:pt x="125" y="21"/>
                    <a:pt x="125" y="21"/>
                    <a:pt x="126" y="21"/>
                  </a:cubicBezTo>
                  <a:cubicBezTo>
                    <a:pt x="125" y="21"/>
                    <a:pt x="125" y="20"/>
                    <a:pt x="126" y="20"/>
                  </a:cubicBezTo>
                  <a:cubicBezTo>
                    <a:pt x="126" y="21"/>
                    <a:pt x="125" y="21"/>
                    <a:pt x="125" y="23"/>
                  </a:cubicBezTo>
                  <a:cubicBezTo>
                    <a:pt x="126" y="22"/>
                    <a:pt x="126" y="22"/>
                    <a:pt x="127" y="23"/>
                  </a:cubicBezTo>
                  <a:cubicBezTo>
                    <a:pt x="127" y="23"/>
                    <a:pt x="127" y="23"/>
                    <a:pt x="127" y="23"/>
                  </a:cubicBezTo>
                  <a:cubicBezTo>
                    <a:pt x="128" y="23"/>
                    <a:pt x="128" y="24"/>
                    <a:pt x="127" y="24"/>
                  </a:cubicBezTo>
                  <a:cubicBezTo>
                    <a:pt x="127" y="24"/>
                    <a:pt x="127" y="25"/>
                    <a:pt x="127" y="25"/>
                  </a:cubicBezTo>
                  <a:cubicBezTo>
                    <a:pt x="127" y="25"/>
                    <a:pt x="127" y="26"/>
                    <a:pt x="127" y="26"/>
                  </a:cubicBezTo>
                  <a:cubicBezTo>
                    <a:pt x="128" y="26"/>
                    <a:pt x="128" y="25"/>
                    <a:pt x="129" y="25"/>
                  </a:cubicBezTo>
                  <a:cubicBezTo>
                    <a:pt x="129" y="26"/>
                    <a:pt x="128" y="27"/>
                    <a:pt x="130" y="27"/>
                  </a:cubicBezTo>
                  <a:cubicBezTo>
                    <a:pt x="130" y="25"/>
                    <a:pt x="132" y="26"/>
                    <a:pt x="133" y="27"/>
                  </a:cubicBezTo>
                  <a:cubicBezTo>
                    <a:pt x="133" y="26"/>
                    <a:pt x="133" y="26"/>
                    <a:pt x="132" y="25"/>
                  </a:cubicBezTo>
                  <a:cubicBezTo>
                    <a:pt x="133" y="24"/>
                    <a:pt x="134" y="22"/>
                    <a:pt x="136" y="22"/>
                  </a:cubicBezTo>
                  <a:cubicBezTo>
                    <a:pt x="136" y="22"/>
                    <a:pt x="136" y="22"/>
                    <a:pt x="136" y="22"/>
                  </a:cubicBezTo>
                  <a:cubicBezTo>
                    <a:pt x="136" y="22"/>
                    <a:pt x="136" y="23"/>
                    <a:pt x="135" y="23"/>
                  </a:cubicBezTo>
                  <a:cubicBezTo>
                    <a:pt x="134" y="23"/>
                    <a:pt x="135" y="25"/>
                    <a:pt x="133" y="24"/>
                  </a:cubicBezTo>
                  <a:cubicBezTo>
                    <a:pt x="133" y="26"/>
                    <a:pt x="133" y="26"/>
                    <a:pt x="133" y="26"/>
                  </a:cubicBezTo>
                  <a:cubicBezTo>
                    <a:pt x="135" y="25"/>
                    <a:pt x="137" y="26"/>
                    <a:pt x="138" y="25"/>
                  </a:cubicBezTo>
                  <a:cubicBezTo>
                    <a:pt x="138" y="25"/>
                    <a:pt x="139" y="25"/>
                    <a:pt x="139" y="25"/>
                  </a:cubicBezTo>
                  <a:cubicBezTo>
                    <a:pt x="139" y="25"/>
                    <a:pt x="139" y="25"/>
                    <a:pt x="139" y="25"/>
                  </a:cubicBezTo>
                  <a:cubicBezTo>
                    <a:pt x="139" y="26"/>
                    <a:pt x="140" y="26"/>
                    <a:pt x="140" y="26"/>
                  </a:cubicBezTo>
                  <a:cubicBezTo>
                    <a:pt x="142" y="25"/>
                    <a:pt x="142" y="27"/>
                    <a:pt x="144" y="27"/>
                  </a:cubicBezTo>
                  <a:cubicBezTo>
                    <a:pt x="145" y="27"/>
                    <a:pt x="145" y="26"/>
                    <a:pt x="145" y="26"/>
                  </a:cubicBezTo>
                  <a:cubicBezTo>
                    <a:pt x="145" y="28"/>
                    <a:pt x="147" y="26"/>
                    <a:pt x="148" y="26"/>
                  </a:cubicBezTo>
                  <a:cubicBezTo>
                    <a:pt x="149" y="26"/>
                    <a:pt x="148" y="27"/>
                    <a:pt x="149" y="27"/>
                  </a:cubicBezTo>
                  <a:cubicBezTo>
                    <a:pt x="149" y="27"/>
                    <a:pt x="149" y="27"/>
                    <a:pt x="150" y="27"/>
                  </a:cubicBezTo>
                  <a:cubicBezTo>
                    <a:pt x="150" y="27"/>
                    <a:pt x="151" y="27"/>
                    <a:pt x="151" y="27"/>
                  </a:cubicBezTo>
                  <a:cubicBezTo>
                    <a:pt x="151" y="27"/>
                    <a:pt x="151" y="27"/>
                    <a:pt x="151" y="27"/>
                  </a:cubicBezTo>
                  <a:cubicBezTo>
                    <a:pt x="152" y="27"/>
                    <a:pt x="152" y="28"/>
                    <a:pt x="153" y="28"/>
                  </a:cubicBezTo>
                  <a:cubicBezTo>
                    <a:pt x="153" y="27"/>
                    <a:pt x="153" y="27"/>
                    <a:pt x="153" y="26"/>
                  </a:cubicBezTo>
                  <a:cubicBezTo>
                    <a:pt x="154" y="27"/>
                    <a:pt x="154" y="26"/>
                    <a:pt x="154" y="26"/>
                  </a:cubicBezTo>
                  <a:cubicBezTo>
                    <a:pt x="154" y="26"/>
                    <a:pt x="154" y="26"/>
                    <a:pt x="153" y="26"/>
                  </a:cubicBezTo>
                  <a:cubicBezTo>
                    <a:pt x="153" y="26"/>
                    <a:pt x="153" y="25"/>
                    <a:pt x="153" y="25"/>
                  </a:cubicBezTo>
                  <a:cubicBezTo>
                    <a:pt x="153" y="25"/>
                    <a:pt x="153" y="25"/>
                    <a:pt x="153" y="25"/>
                  </a:cubicBezTo>
                  <a:cubicBezTo>
                    <a:pt x="155" y="25"/>
                    <a:pt x="152" y="23"/>
                    <a:pt x="151" y="23"/>
                  </a:cubicBezTo>
                  <a:cubicBezTo>
                    <a:pt x="151" y="24"/>
                    <a:pt x="151" y="24"/>
                    <a:pt x="152" y="24"/>
                  </a:cubicBezTo>
                  <a:cubicBezTo>
                    <a:pt x="152" y="25"/>
                    <a:pt x="151" y="25"/>
                    <a:pt x="151" y="26"/>
                  </a:cubicBezTo>
                  <a:cubicBezTo>
                    <a:pt x="150" y="25"/>
                    <a:pt x="149" y="25"/>
                    <a:pt x="148" y="24"/>
                  </a:cubicBezTo>
                  <a:cubicBezTo>
                    <a:pt x="148" y="24"/>
                    <a:pt x="148" y="24"/>
                    <a:pt x="148" y="24"/>
                  </a:cubicBezTo>
                  <a:cubicBezTo>
                    <a:pt x="148" y="24"/>
                    <a:pt x="148" y="24"/>
                    <a:pt x="148" y="24"/>
                  </a:cubicBezTo>
                  <a:cubicBezTo>
                    <a:pt x="148" y="24"/>
                    <a:pt x="148" y="24"/>
                    <a:pt x="148" y="24"/>
                  </a:cubicBezTo>
                  <a:cubicBezTo>
                    <a:pt x="148" y="23"/>
                    <a:pt x="149" y="25"/>
                    <a:pt x="149" y="24"/>
                  </a:cubicBezTo>
                  <a:cubicBezTo>
                    <a:pt x="149" y="23"/>
                    <a:pt x="149" y="23"/>
                    <a:pt x="149" y="23"/>
                  </a:cubicBezTo>
                  <a:cubicBezTo>
                    <a:pt x="149" y="23"/>
                    <a:pt x="149" y="23"/>
                    <a:pt x="150" y="23"/>
                  </a:cubicBezTo>
                  <a:cubicBezTo>
                    <a:pt x="149" y="23"/>
                    <a:pt x="149" y="23"/>
                    <a:pt x="150" y="24"/>
                  </a:cubicBezTo>
                  <a:cubicBezTo>
                    <a:pt x="150" y="23"/>
                    <a:pt x="151" y="23"/>
                    <a:pt x="151" y="23"/>
                  </a:cubicBezTo>
                  <a:cubicBezTo>
                    <a:pt x="151" y="22"/>
                    <a:pt x="151" y="22"/>
                    <a:pt x="151" y="22"/>
                  </a:cubicBezTo>
                  <a:cubicBezTo>
                    <a:pt x="151" y="21"/>
                    <a:pt x="151" y="21"/>
                    <a:pt x="152" y="21"/>
                  </a:cubicBezTo>
                  <a:cubicBezTo>
                    <a:pt x="152" y="21"/>
                    <a:pt x="152" y="21"/>
                    <a:pt x="152" y="21"/>
                  </a:cubicBezTo>
                  <a:cubicBezTo>
                    <a:pt x="153" y="21"/>
                    <a:pt x="153" y="22"/>
                    <a:pt x="153" y="22"/>
                  </a:cubicBezTo>
                  <a:cubicBezTo>
                    <a:pt x="156" y="22"/>
                    <a:pt x="156" y="22"/>
                    <a:pt x="156" y="22"/>
                  </a:cubicBezTo>
                  <a:cubicBezTo>
                    <a:pt x="156" y="22"/>
                    <a:pt x="156" y="21"/>
                    <a:pt x="156" y="20"/>
                  </a:cubicBezTo>
                  <a:cubicBezTo>
                    <a:pt x="158" y="21"/>
                    <a:pt x="158" y="24"/>
                    <a:pt x="161" y="23"/>
                  </a:cubicBezTo>
                  <a:cubicBezTo>
                    <a:pt x="162" y="23"/>
                    <a:pt x="162" y="24"/>
                    <a:pt x="162" y="24"/>
                  </a:cubicBezTo>
                  <a:cubicBezTo>
                    <a:pt x="162" y="24"/>
                    <a:pt x="162" y="24"/>
                    <a:pt x="162" y="24"/>
                  </a:cubicBezTo>
                  <a:cubicBezTo>
                    <a:pt x="162" y="24"/>
                    <a:pt x="160" y="23"/>
                    <a:pt x="159" y="24"/>
                  </a:cubicBezTo>
                  <a:cubicBezTo>
                    <a:pt x="160" y="24"/>
                    <a:pt x="160" y="25"/>
                    <a:pt x="160" y="26"/>
                  </a:cubicBezTo>
                  <a:cubicBezTo>
                    <a:pt x="160" y="26"/>
                    <a:pt x="160" y="26"/>
                    <a:pt x="160" y="26"/>
                  </a:cubicBezTo>
                  <a:cubicBezTo>
                    <a:pt x="160" y="26"/>
                    <a:pt x="159" y="27"/>
                    <a:pt x="160" y="27"/>
                  </a:cubicBezTo>
                  <a:cubicBezTo>
                    <a:pt x="160" y="27"/>
                    <a:pt x="160" y="28"/>
                    <a:pt x="159" y="28"/>
                  </a:cubicBezTo>
                  <a:cubicBezTo>
                    <a:pt x="159" y="29"/>
                    <a:pt x="161" y="28"/>
                    <a:pt x="161" y="28"/>
                  </a:cubicBezTo>
                  <a:cubicBezTo>
                    <a:pt x="162" y="28"/>
                    <a:pt x="162" y="29"/>
                    <a:pt x="163" y="29"/>
                  </a:cubicBezTo>
                  <a:cubicBezTo>
                    <a:pt x="163" y="27"/>
                    <a:pt x="161" y="28"/>
                    <a:pt x="161" y="26"/>
                  </a:cubicBezTo>
                  <a:cubicBezTo>
                    <a:pt x="162" y="26"/>
                    <a:pt x="162" y="26"/>
                    <a:pt x="162" y="25"/>
                  </a:cubicBezTo>
                  <a:cubicBezTo>
                    <a:pt x="162" y="25"/>
                    <a:pt x="162" y="25"/>
                    <a:pt x="162" y="25"/>
                  </a:cubicBezTo>
                  <a:cubicBezTo>
                    <a:pt x="163" y="25"/>
                    <a:pt x="163" y="25"/>
                    <a:pt x="163" y="25"/>
                  </a:cubicBezTo>
                  <a:cubicBezTo>
                    <a:pt x="163" y="25"/>
                    <a:pt x="163" y="25"/>
                    <a:pt x="163" y="25"/>
                  </a:cubicBezTo>
                  <a:cubicBezTo>
                    <a:pt x="164" y="25"/>
                    <a:pt x="164" y="25"/>
                    <a:pt x="164" y="25"/>
                  </a:cubicBezTo>
                  <a:cubicBezTo>
                    <a:pt x="164" y="25"/>
                    <a:pt x="164" y="25"/>
                    <a:pt x="165" y="25"/>
                  </a:cubicBezTo>
                  <a:cubicBezTo>
                    <a:pt x="165" y="25"/>
                    <a:pt x="165" y="24"/>
                    <a:pt x="165" y="24"/>
                  </a:cubicBezTo>
                  <a:cubicBezTo>
                    <a:pt x="166" y="24"/>
                    <a:pt x="166" y="23"/>
                    <a:pt x="167" y="23"/>
                  </a:cubicBezTo>
                  <a:cubicBezTo>
                    <a:pt x="167" y="23"/>
                    <a:pt x="168" y="24"/>
                    <a:pt x="168" y="24"/>
                  </a:cubicBezTo>
                  <a:cubicBezTo>
                    <a:pt x="168" y="23"/>
                    <a:pt x="168" y="23"/>
                    <a:pt x="168" y="23"/>
                  </a:cubicBezTo>
                  <a:cubicBezTo>
                    <a:pt x="169" y="24"/>
                    <a:pt x="169" y="25"/>
                    <a:pt x="168" y="25"/>
                  </a:cubicBezTo>
                  <a:cubicBezTo>
                    <a:pt x="167" y="25"/>
                    <a:pt x="168" y="25"/>
                    <a:pt x="168" y="24"/>
                  </a:cubicBezTo>
                  <a:cubicBezTo>
                    <a:pt x="168" y="24"/>
                    <a:pt x="168" y="24"/>
                    <a:pt x="168" y="24"/>
                  </a:cubicBezTo>
                  <a:cubicBezTo>
                    <a:pt x="166" y="24"/>
                    <a:pt x="168" y="27"/>
                    <a:pt x="165" y="26"/>
                  </a:cubicBezTo>
                  <a:cubicBezTo>
                    <a:pt x="165" y="28"/>
                    <a:pt x="165" y="28"/>
                    <a:pt x="165" y="28"/>
                  </a:cubicBezTo>
                  <a:cubicBezTo>
                    <a:pt x="166" y="28"/>
                    <a:pt x="168" y="30"/>
                    <a:pt x="168" y="28"/>
                  </a:cubicBezTo>
                  <a:cubicBezTo>
                    <a:pt x="169" y="28"/>
                    <a:pt x="168" y="29"/>
                    <a:pt x="169" y="29"/>
                  </a:cubicBezTo>
                  <a:cubicBezTo>
                    <a:pt x="171" y="29"/>
                    <a:pt x="171" y="27"/>
                    <a:pt x="173" y="28"/>
                  </a:cubicBezTo>
                  <a:cubicBezTo>
                    <a:pt x="173" y="28"/>
                    <a:pt x="174" y="27"/>
                    <a:pt x="175" y="27"/>
                  </a:cubicBezTo>
                  <a:cubicBezTo>
                    <a:pt x="176" y="27"/>
                    <a:pt x="179" y="27"/>
                    <a:pt x="180" y="28"/>
                  </a:cubicBezTo>
                  <a:cubicBezTo>
                    <a:pt x="180" y="26"/>
                    <a:pt x="180" y="26"/>
                    <a:pt x="180" y="26"/>
                  </a:cubicBezTo>
                  <a:cubicBezTo>
                    <a:pt x="179" y="26"/>
                    <a:pt x="179" y="25"/>
                    <a:pt x="178" y="25"/>
                  </a:cubicBezTo>
                  <a:cubicBezTo>
                    <a:pt x="177" y="25"/>
                    <a:pt x="178" y="23"/>
                    <a:pt x="176" y="24"/>
                  </a:cubicBezTo>
                  <a:cubicBezTo>
                    <a:pt x="177" y="25"/>
                    <a:pt x="175" y="25"/>
                    <a:pt x="174" y="25"/>
                  </a:cubicBezTo>
                  <a:cubicBezTo>
                    <a:pt x="175" y="26"/>
                    <a:pt x="175" y="25"/>
                    <a:pt x="176" y="25"/>
                  </a:cubicBezTo>
                  <a:cubicBezTo>
                    <a:pt x="176" y="26"/>
                    <a:pt x="175" y="26"/>
                    <a:pt x="174" y="26"/>
                  </a:cubicBezTo>
                  <a:cubicBezTo>
                    <a:pt x="172" y="26"/>
                    <a:pt x="172" y="24"/>
                    <a:pt x="171" y="23"/>
                  </a:cubicBezTo>
                  <a:cubicBezTo>
                    <a:pt x="172" y="23"/>
                    <a:pt x="172" y="22"/>
                    <a:pt x="172" y="22"/>
                  </a:cubicBezTo>
                  <a:cubicBezTo>
                    <a:pt x="173" y="23"/>
                    <a:pt x="174" y="23"/>
                    <a:pt x="175" y="24"/>
                  </a:cubicBezTo>
                  <a:cubicBezTo>
                    <a:pt x="175" y="23"/>
                    <a:pt x="175" y="23"/>
                    <a:pt x="175" y="22"/>
                  </a:cubicBezTo>
                  <a:cubicBezTo>
                    <a:pt x="175" y="23"/>
                    <a:pt x="175" y="23"/>
                    <a:pt x="175" y="23"/>
                  </a:cubicBezTo>
                  <a:cubicBezTo>
                    <a:pt x="176" y="23"/>
                    <a:pt x="178" y="21"/>
                    <a:pt x="178" y="24"/>
                  </a:cubicBezTo>
                  <a:cubicBezTo>
                    <a:pt x="179" y="23"/>
                    <a:pt x="180" y="23"/>
                    <a:pt x="180" y="23"/>
                  </a:cubicBezTo>
                  <a:cubicBezTo>
                    <a:pt x="181" y="23"/>
                    <a:pt x="181" y="24"/>
                    <a:pt x="182" y="24"/>
                  </a:cubicBezTo>
                  <a:cubicBezTo>
                    <a:pt x="182" y="24"/>
                    <a:pt x="182" y="24"/>
                    <a:pt x="182" y="24"/>
                  </a:cubicBezTo>
                  <a:cubicBezTo>
                    <a:pt x="182" y="25"/>
                    <a:pt x="182" y="25"/>
                    <a:pt x="181" y="25"/>
                  </a:cubicBezTo>
                  <a:cubicBezTo>
                    <a:pt x="181" y="26"/>
                    <a:pt x="181" y="26"/>
                    <a:pt x="182" y="26"/>
                  </a:cubicBezTo>
                  <a:cubicBezTo>
                    <a:pt x="181" y="27"/>
                    <a:pt x="180" y="27"/>
                    <a:pt x="180" y="29"/>
                  </a:cubicBezTo>
                  <a:cubicBezTo>
                    <a:pt x="181" y="28"/>
                    <a:pt x="183" y="27"/>
                    <a:pt x="183" y="29"/>
                  </a:cubicBezTo>
                  <a:cubicBezTo>
                    <a:pt x="185" y="29"/>
                    <a:pt x="184" y="28"/>
                    <a:pt x="184" y="27"/>
                  </a:cubicBezTo>
                  <a:cubicBezTo>
                    <a:pt x="185" y="27"/>
                    <a:pt x="185" y="28"/>
                    <a:pt x="186" y="28"/>
                  </a:cubicBezTo>
                  <a:cubicBezTo>
                    <a:pt x="186" y="27"/>
                    <a:pt x="186" y="27"/>
                    <a:pt x="186" y="27"/>
                  </a:cubicBezTo>
                  <a:cubicBezTo>
                    <a:pt x="186" y="27"/>
                    <a:pt x="186" y="26"/>
                    <a:pt x="186" y="26"/>
                  </a:cubicBezTo>
                  <a:cubicBezTo>
                    <a:pt x="185" y="26"/>
                    <a:pt x="186" y="25"/>
                    <a:pt x="186" y="24"/>
                  </a:cubicBezTo>
                  <a:cubicBezTo>
                    <a:pt x="186" y="24"/>
                    <a:pt x="186" y="22"/>
                    <a:pt x="185" y="22"/>
                  </a:cubicBezTo>
                  <a:cubicBezTo>
                    <a:pt x="186" y="21"/>
                    <a:pt x="186" y="21"/>
                    <a:pt x="187" y="20"/>
                  </a:cubicBezTo>
                  <a:cubicBezTo>
                    <a:pt x="187" y="20"/>
                    <a:pt x="187" y="20"/>
                    <a:pt x="188" y="21"/>
                  </a:cubicBezTo>
                  <a:cubicBezTo>
                    <a:pt x="188" y="21"/>
                    <a:pt x="187" y="21"/>
                    <a:pt x="187" y="22"/>
                  </a:cubicBezTo>
                  <a:cubicBezTo>
                    <a:pt x="187" y="22"/>
                    <a:pt x="187" y="22"/>
                    <a:pt x="187" y="23"/>
                  </a:cubicBezTo>
                  <a:cubicBezTo>
                    <a:pt x="187" y="23"/>
                    <a:pt x="188" y="23"/>
                    <a:pt x="188" y="23"/>
                  </a:cubicBezTo>
                  <a:cubicBezTo>
                    <a:pt x="188" y="23"/>
                    <a:pt x="190" y="23"/>
                    <a:pt x="191" y="24"/>
                  </a:cubicBezTo>
                  <a:cubicBezTo>
                    <a:pt x="191" y="25"/>
                    <a:pt x="190" y="24"/>
                    <a:pt x="189" y="24"/>
                  </a:cubicBezTo>
                  <a:cubicBezTo>
                    <a:pt x="189" y="25"/>
                    <a:pt x="189" y="25"/>
                    <a:pt x="189" y="25"/>
                  </a:cubicBezTo>
                  <a:cubicBezTo>
                    <a:pt x="189" y="26"/>
                    <a:pt x="188" y="25"/>
                    <a:pt x="188" y="25"/>
                  </a:cubicBezTo>
                  <a:cubicBezTo>
                    <a:pt x="187" y="27"/>
                    <a:pt x="189" y="28"/>
                    <a:pt x="189" y="27"/>
                  </a:cubicBezTo>
                  <a:cubicBezTo>
                    <a:pt x="190" y="27"/>
                    <a:pt x="189" y="28"/>
                    <a:pt x="190" y="29"/>
                  </a:cubicBezTo>
                  <a:cubicBezTo>
                    <a:pt x="190" y="29"/>
                    <a:pt x="191" y="29"/>
                    <a:pt x="191" y="29"/>
                  </a:cubicBezTo>
                  <a:cubicBezTo>
                    <a:pt x="192" y="29"/>
                    <a:pt x="193" y="29"/>
                    <a:pt x="193" y="29"/>
                  </a:cubicBezTo>
                  <a:cubicBezTo>
                    <a:pt x="194" y="28"/>
                    <a:pt x="194" y="28"/>
                    <a:pt x="195" y="27"/>
                  </a:cubicBezTo>
                  <a:cubicBezTo>
                    <a:pt x="195" y="27"/>
                    <a:pt x="194" y="27"/>
                    <a:pt x="194" y="27"/>
                  </a:cubicBezTo>
                  <a:cubicBezTo>
                    <a:pt x="193" y="27"/>
                    <a:pt x="195" y="26"/>
                    <a:pt x="193" y="26"/>
                  </a:cubicBezTo>
                  <a:cubicBezTo>
                    <a:pt x="193" y="25"/>
                    <a:pt x="193" y="25"/>
                    <a:pt x="192" y="24"/>
                  </a:cubicBezTo>
                  <a:cubicBezTo>
                    <a:pt x="192" y="24"/>
                    <a:pt x="193" y="24"/>
                    <a:pt x="194" y="24"/>
                  </a:cubicBezTo>
                  <a:cubicBezTo>
                    <a:pt x="194" y="24"/>
                    <a:pt x="195" y="22"/>
                    <a:pt x="195" y="22"/>
                  </a:cubicBezTo>
                  <a:cubicBezTo>
                    <a:pt x="195" y="22"/>
                    <a:pt x="195" y="22"/>
                    <a:pt x="195" y="22"/>
                  </a:cubicBezTo>
                  <a:cubicBezTo>
                    <a:pt x="196" y="22"/>
                    <a:pt x="197" y="23"/>
                    <a:pt x="197" y="22"/>
                  </a:cubicBezTo>
                  <a:cubicBezTo>
                    <a:pt x="197" y="22"/>
                    <a:pt x="197" y="22"/>
                    <a:pt x="197" y="22"/>
                  </a:cubicBezTo>
                  <a:cubicBezTo>
                    <a:pt x="197" y="22"/>
                    <a:pt x="198" y="22"/>
                    <a:pt x="199" y="22"/>
                  </a:cubicBezTo>
                  <a:cubicBezTo>
                    <a:pt x="199" y="23"/>
                    <a:pt x="197" y="24"/>
                    <a:pt x="198" y="24"/>
                  </a:cubicBezTo>
                  <a:cubicBezTo>
                    <a:pt x="198" y="25"/>
                    <a:pt x="197" y="25"/>
                    <a:pt x="196" y="25"/>
                  </a:cubicBezTo>
                  <a:cubicBezTo>
                    <a:pt x="196" y="26"/>
                    <a:pt x="197" y="26"/>
                    <a:pt x="198" y="26"/>
                  </a:cubicBezTo>
                  <a:cubicBezTo>
                    <a:pt x="197" y="27"/>
                    <a:pt x="197" y="28"/>
                    <a:pt x="196" y="28"/>
                  </a:cubicBezTo>
                  <a:cubicBezTo>
                    <a:pt x="197" y="29"/>
                    <a:pt x="197" y="29"/>
                    <a:pt x="197" y="30"/>
                  </a:cubicBezTo>
                  <a:cubicBezTo>
                    <a:pt x="200" y="30"/>
                    <a:pt x="200" y="30"/>
                    <a:pt x="200" y="30"/>
                  </a:cubicBezTo>
                  <a:cubicBezTo>
                    <a:pt x="200" y="28"/>
                    <a:pt x="202" y="28"/>
                    <a:pt x="203" y="28"/>
                  </a:cubicBezTo>
                  <a:cubicBezTo>
                    <a:pt x="205" y="28"/>
                    <a:pt x="206" y="28"/>
                    <a:pt x="206" y="30"/>
                  </a:cubicBezTo>
                  <a:cubicBezTo>
                    <a:pt x="207" y="30"/>
                    <a:pt x="207" y="29"/>
                    <a:pt x="207" y="29"/>
                  </a:cubicBezTo>
                  <a:cubicBezTo>
                    <a:pt x="207" y="28"/>
                    <a:pt x="209" y="28"/>
                    <a:pt x="210" y="27"/>
                  </a:cubicBezTo>
                  <a:cubicBezTo>
                    <a:pt x="211" y="27"/>
                    <a:pt x="210" y="28"/>
                    <a:pt x="210" y="28"/>
                  </a:cubicBezTo>
                  <a:cubicBezTo>
                    <a:pt x="210" y="29"/>
                    <a:pt x="212" y="28"/>
                    <a:pt x="211" y="30"/>
                  </a:cubicBezTo>
                  <a:cubicBezTo>
                    <a:pt x="215" y="30"/>
                    <a:pt x="215" y="30"/>
                    <a:pt x="215" y="30"/>
                  </a:cubicBezTo>
                  <a:cubicBezTo>
                    <a:pt x="215" y="29"/>
                    <a:pt x="215" y="29"/>
                    <a:pt x="216" y="29"/>
                  </a:cubicBezTo>
                  <a:cubicBezTo>
                    <a:pt x="216" y="29"/>
                    <a:pt x="216" y="27"/>
                    <a:pt x="217" y="27"/>
                  </a:cubicBezTo>
                  <a:cubicBezTo>
                    <a:pt x="218" y="28"/>
                    <a:pt x="217" y="28"/>
                    <a:pt x="217" y="29"/>
                  </a:cubicBezTo>
                  <a:cubicBezTo>
                    <a:pt x="218" y="29"/>
                    <a:pt x="218" y="28"/>
                    <a:pt x="218" y="28"/>
                  </a:cubicBezTo>
                  <a:cubicBezTo>
                    <a:pt x="219" y="27"/>
                    <a:pt x="219" y="29"/>
                    <a:pt x="221" y="29"/>
                  </a:cubicBezTo>
                  <a:cubicBezTo>
                    <a:pt x="220" y="27"/>
                    <a:pt x="223" y="29"/>
                    <a:pt x="222" y="27"/>
                  </a:cubicBezTo>
                  <a:cubicBezTo>
                    <a:pt x="225" y="26"/>
                    <a:pt x="223" y="30"/>
                    <a:pt x="226" y="30"/>
                  </a:cubicBezTo>
                  <a:cubicBezTo>
                    <a:pt x="225" y="31"/>
                    <a:pt x="225" y="31"/>
                    <a:pt x="226" y="33"/>
                  </a:cubicBezTo>
                  <a:cubicBezTo>
                    <a:pt x="228" y="32"/>
                    <a:pt x="227" y="32"/>
                    <a:pt x="229" y="33"/>
                  </a:cubicBezTo>
                  <a:cubicBezTo>
                    <a:pt x="229" y="32"/>
                    <a:pt x="229" y="31"/>
                    <a:pt x="229" y="30"/>
                  </a:cubicBezTo>
                  <a:cubicBezTo>
                    <a:pt x="229" y="29"/>
                    <a:pt x="231" y="29"/>
                    <a:pt x="232" y="29"/>
                  </a:cubicBezTo>
                  <a:cubicBezTo>
                    <a:pt x="232" y="29"/>
                    <a:pt x="232" y="27"/>
                    <a:pt x="233" y="28"/>
                  </a:cubicBezTo>
                  <a:cubicBezTo>
                    <a:pt x="235" y="29"/>
                    <a:pt x="234" y="30"/>
                    <a:pt x="234" y="32"/>
                  </a:cubicBezTo>
                  <a:cubicBezTo>
                    <a:pt x="235" y="31"/>
                    <a:pt x="237" y="31"/>
                    <a:pt x="235" y="32"/>
                  </a:cubicBezTo>
                  <a:cubicBezTo>
                    <a:pt x="236" y="34"/>
                    <a:pt x="237" y="31"/>
                    <a:pt x="237" y="30"/>
                  </a:cubicBezTo>
                  <a:cubicBezTo>
                    <a:pt x="235" y="30"/>
                    <a:pt x="235" y="30"/>
                    <a:pt x="235" y="30"/>
                  </a:cubicBezTo>
                  <a:cubicBezTo>
                    <a:pt x="235" y="29"/>
                    <a:pt x="236" y="29"/>
                    <a:pt x="236" y="28"/>
                  </a:cubicBezTo>
                  <a:cubicBezTo>
                    <a:pt x="236" y="28"/>
                    <a:pt x="237" y="28"/>
                    <a:pt x="237" y="27"/>
                  </a:cubicBezTo>
                  <a:cubicBezTo>
                    <a:pt x="238" y="28"/>
                    <a:pt x="238" y="28"/>
                    <a:pt x="239" y="28"/>
                  </a:cubicBezTo>
                  <a:cubicBezTo>
                    <a:pt x="239" y="28"/>
                    <a:pt x="239" y="29"/>
                    <a:pt x="240" y="29"/>
                  </a:cubicBezTo>
                  <a:cubicBezTo>
                    <a:pt x="240" y="29"/>
                    <a:pt x="241" y="28"/>
                    <a:pt x="241" y="30"/>
                  </a:cubicBezTo>
                  <a:cubicBezTo>
                    <a:pt x="243" y="30"/>
                    <a:pt x="243" y="30"/>
                    <a:pt x="243" y="30"/>
                  </a:cubicBezTo>
                  <a:cubicBezTo>
                    <a:pt x="243" y="30"/>
                    <a:pt x="242" y="31"/>
                    <a:pt x="243" y="31"/>
                  </a:cubicBezTo>
                  <a:cubicBezTo>
                    <a:pt x="243" y="31"/>
                    <a:pt x="244" y="32"/>
                    <a:pt x="245" y="33"/>
                  </a:cubicBezTo>
                  <a:cubicBezTo>
                    <a:pt x="245" y="33"/>
                    <a:pt x="246" y="34"/>
                    <a:pt x="247" y="34"/>
                  </a:cubicBezTo>
                  <a:cubicBezTo>
                    <a:pt x="247" y="32"/>
                    <a:pt x="246" y="33"/>
                    <a:pt x="245" y="32"/>
                  </a:cubicBezTo>
                  <a:cubicBezTo>
                    <a:pt x="246" y="32"/>
                    <a:pt x="246" y="31"/>
                    <a:pt x="246" y="30"/>
                  </a:cubicBezTo>
                  <a:cubicBezTo>
                    <a:pt x="247" y="29"/>
                    <a:pt x="248" y="28"/>
                    <a:pt x="249" y="27"/>
                  </a:cubicBezTo>
                  <a:cubicBezTo>
                    <a:pt x="250" y="28"/>
                    <a:pt x="251" y="27"/>
                    <a:pt x="252" y="27"/>
                  </a:cubicBezTo>
                  <a:cubicBezTo>
                    <a:pt x="252" y="27"/>
                    <a:pt x="252" y="28"/>
                    <a:pt x="254" y="28"/>
                  </a:cubicBezTo>
                  <a:cubicBezTo>
                    <a:pt x="255" y="29"/>
                    <a:pt x="253" y="30"/>
                    <a:pt x="254" y="30"/>
                  </a:cubicBezTo>
                  <a:cubicBezTo>
                    <a:pt x="254" y="31"/>
                    <a:pt x="252" y="30"/>
                    <a:pt x="253" y="32"/>
                  </a:cubicBezTo>
                  <a:cubicBezTo>
                    <a:pt x="254" y="32"/>
                    <a:pt x="253" y="30"/>
                    <a:pt x="254" y="31"/>
                  </a:cubicBezTo>
                  <a:cubicBezTo>
                    <a:pt x="255" y="31"/>
                    <a:pt x="254" y="31"/>
                    <a:pt x="254" y="32"/>
                  </a:cubicBezTo>
                  <a:cubicBezTo>
                    <a:pt x="256" y="32"/>
                    <a:pt x="257" y="31"/>
                    <a:pt x="256" y="30"/>
                  </a:cubicBezTo>
                  <a:cubicBezTo>
                    <a:pt x="256" y="30"/>
                    <a:pt x="257" y="30"/>
                    <a:pt x="257" y="30"/>
                  </a:cubicBezTo>
                  <a:cubicBezTo>
                    <a:pt x="257" y="30"/>
                    <a:pt x="257" y="29"/>
                    <a:pt x="257" y="29"/>
                  </a:cubicBezTo>
                  <a:cubicBezTo>
                    <a:pt x="258" y="29"/>
                    <a:pt x="258" y="29"/>
                    <a:pt x="259" y="29"/>
                  </a:cubicBezTo>
                  <a:cubicBezTo>
                    <a:pt x="259" y="29"/>
                    <a:pt x="259" y="28"/>
                    <a:pt x="259" y="28"/>
                  </a:cubicBezTo>
                  <a:cubicBezTo>
                    <a:pt x="259" y="28"/>
                    <a:pt x="260" y="30"/>
                    <a:pt x="260" y="27"/>
                  </a:cubicBezTo>
                  <a:cubicBezTo>
                    <a:pt x="263" y="27"/>
                    <a:pt x="264" y="28"/>
                    <a:pt x="265" y="29"/>
                  </a:cubicBezTo>
                  <a:cubicBezTo>
                    <a:pt x="265" y="30"/>
                    <a:pt x="264" y="30"/>
                    <a:pt x="264" y="31"/>
                  </a:cubicBezTo>
                  <a:cubicBezTo>
                    <a:pt x="265" y="31"/>
                    <a:pt x="265" y="31"/>
                    <a:pt x="265" y="31"/>
                  </a:cubicBezTo>
                  <a:cubicBezTo>
                    <a:pt x="267" y="31"/>
                    <a:pt x="265" y="33"/>
                    <a:pt x="268" y="33"/>
                  </a:cubicBezTo>
                  <a:cubicBezTo>
                    <a:pt x="268" y="34"/>
                    <a:pt x="267" y="33"/>
                    <a:pt x="266" y="34"/>
                  </a:cubicBezTo>
                  <a:cubicBezTo>
                    <a:pt x="266" y="35"/>
                    <a:pt x="267" y="34"/>
                    <a:pt x="267" y="35"/>
                  </a:cubicBezTo>
                  <a:cubicBezTo>
                    <a:pt x="268" y="35"/>
                    <a:pt x="269" y="34"/>
                    <a:pt x="269" y="35"/>
                  </a:cubicBezTo>
                  <a:cubicBezTo>
                    <a:pt x="271" y="34"/>
                    <a:pt x="269" y="33"/>
                    <a:pt x="269" y="31"/>
                  </a:cubicBezTo>
                  <a:cubicBezTo>
                    <a:pt x="267" y="31"/>
                    <a:pt x="268" y="29"/>
                    <a:pt x="266" y="30"/>
                  </a:cubicBezTo>
                  <a:cubicBezTo>
                    <a:pt x="266" y="28"/>
                    <a:pt x="267" y="27"/>
                    <a:pt x="269" y="27"/>
                  </a:cubicBezTo>
                  <a:cubicBezTo>
                    <a:pt x="270" y="27"/>
                    <a:pt x="269" y="28"/>
                    <a:pt x="270" y="28"/>
                  </a:cubicBezTo>
                  <a:cubicBezTo>
                    <a:pt x="270" y="29"/>
                    <a:pt x="271" y="28"/>
                    <a:pt x="272" y="29"/>
                  </a:cubicBezTo>
                  <a:cubicBezTo>
                    <a:pt x="272" y="29"/>
                    <a:pt x="272" y="30"/>
                    <a:pt x="273" y="30"/>
                  </a:cubicBezTo>
                  <a:cubicBezTo>
                    <a:pt x="276" y="30"/>
                    <a:pt x="276" y="27"/>
                    <a:pt x="278" y="27"/>
                  </a:cubicBezTo>
                  <a:cubicBezTo>
                    <a:pt x="277" y="26"/>
                    <a:pt x="277" y="25"/>
                    <a:pt x="275" y="24"/>
                  </a:cubicBezTo>
                  <a:cubicBezTo>
                    <a:pt x="274" y="24"/>
                    <a:pt x="274" y="22"/>
                    <a:pt x="273" y="22"/>
                  </a:cubicBezTo>
                  <a:cubicBezTo>
                    <a:pt x="273" y="23"/>
                    <a:pt x="272" y="23"/>
                    <a:pt x="271" y="23"/>
                  </a:cubicBezTo>
                  <a:cubicBezTo>
                    <a:pt x="272" y="26"/>
                    <a:pt x="269" y="24"/>
                    <a:pt x="270" y="26"/>
                  </a:cubicBezTo>
                  <a:cubicBezTo>
                    <a:pt x="269" y="26"/>
                    <a:pt x="269" y="26"/>
                    <a:pt x="268" y="25"/>
                  </a:cubicBezTo>
                  <a:cubicBezTo>
                    <a:pt x="268" y="25"/>
                    <a:pt x="269" y="24"/>
                    <a:pt x="269" y="24"/>
                  </a:cubicBezTo>
                  <a:cubicBezTo>
                    <a:pt x="269" y="23"/>
                    <a:pt x="269" y="23"/>
                    <a:pt x="270" y="22"/>
                  </a:cubicBezTo>
                  <a:cubicBezTo>
                    <a:pt x="272" y="21"/>
                    <a:pt x="272" y="20"/>
                    <a:pt x="273" y="21"/>
                  </a:cubicBezTo>
                  <a:cubicBezTo>
                    <a:pt x="273" y="20"/>
                    <a:pt x="275" y="20"/>
                    <a:pt x="276" y="20"/>
                  </a:cubicBezTo>
                  <a:cubicBezTo>
                    <a:pt x="276" y="21"/>
                    <a:pt x="278" y="22"/>
                    <a:pt x="278" y="21"/>
                  </a:cubicBezTo>
                  <a:cubicBezTo>
                    <a:pt x="279" y="21"/>
                    <a:pt x="280" y="23"/>
                    <a:pt x="281" y="23"/>
                  </a:cubicBezTo>
                  <a:cubicBezTo>
                    <a:pt x="283" y="23"/>
                    <a:pt x="282" y="21"/>
                    <a:pt x="284" y="21"/>
                  </a:cubicBezTo>
                  <a:cubicBezTo>
                    <a:pt x="284" y="19"/>
                    <a:pt x="282" y="20"/>
                    <a:pt x="281" y="21"/>
                  </a:cubicBezTo>
                  <a:cubicBezTo>
                    <a:pt x="281" y="20"/>
                    <a:pt x="282" y="20"/>
                    <a:pt x="282" y="19"/>
                  </a:cubicBezTo>
                  <a:cubicBezTo>
                    <a:pt x="284" y="19"/>
                    <a:pt x="284" y="19"/>
                    <a:pt x="284" y="19"/>
                  </a:cubicBezTo>
                  <a:cubicBezTo>
                    <a:pt x="284" y="19"/>
                    <a:pt x="284" y="21"/>
                    <a:pt x="285" y="20"/>
                  </a:cubicBezTo>
                  <a:cubicBezTo>
                    <a:pt x="285" y="21"/>
                    <a:pt x="284" y="21"/>
                    <a:pt x="284" y="22"/>
                  </a:cubicBezTo>
                  <a:cubicBezTo>
                    <a:pt x="285" y="22"/>
                    <a:pt x="285" y="22"/>
                    <a:pt x="285" y="21"/>
                  </a:cubicBezTo>
                  <a:cubicBezTo>
                    <a:pt x="287" y="22"/>
                    <a:pt x="287" y="22"/>
                    <a:pt x="289" y="22"/>
                  </a:cubicBezTo>
                  <a:cubicBezTo>
                    <a:pt x="289" y="20"/>
                    <a:pt x="288" y="20"/>
                    <a:pt x="288" y="19"/>
                  </a:cubicBezTo>
                  <a:cubicBezTo>
                    <a:pt x="289" y="19"/>
                    <a:pt x="289" y="20"/>
                    <a:pt x="289" y="21"/>
                  </a:cubicBezTo>
                  <a:cubicBezTo>
                    <a:pt x="291" y="21"/>
                    <a:pt x="291" y="20"/>
                    <a:pt x="292" y="19"/>
                  </a:cubicBezTo>
                  <a:cubicBezTo>
                    <a:pt x="292" y="20"/>
                    <a:pt x="292" y="20"/>
                    <a:pt x="293" y="20"/>
                  </a:cubicBezTo>
                  <a:cubicBezTo>
                    <a:pt x="293" y="20"/>
                    <a:pt x="292" y="20"/>
                    <a:pt x="292" y="20"/>
                  </a:cubicBezTo>
                  <a:cubicBezTo>
                    <a:pt x="291" y="22"/>
                    <a:pt x="292" y="22"/>
                    <a:pt x="292" y="24"/>
                  </a:cubicBezTo>
                  <a:cubicBezTo>
                    <a:pt x="293" y="23"/>
                    <a:pt x="293" y="24"/>
                    <a:pt x="294" y="24"/>
                  </a:cubicBezTo>
                  <a:cubicBezTo>
                    <a:pt x="293" y="24"/>
                    <a:pt x="291" y="24"/>
                    <a:pt x="291" y="25"/>
                  </a:cubicBezTo>
                  <a:cubicBezTo>
                    <a:pt x="290" y="25"/>
                    <a:pt x="290" y="24"/>
                    <a:pt x="289" y="24"/>
                  </a:cubicBezTo>
                  <a:cubicBezTo>
                    <a:pt x="287" y="23"/>
                    <a:pt x="285" y="24"/>
                    <a:pt x="284" y="23"/>
                  </a:cubicBezTo>
                  <a:cubicBezTo>
                    <a:pt x="283" y="23"/>
                    <a:pt x="284" y="24"/>
                    <a:pt x="284" y="24"/>
                  </a:cubicBezTo>
                  <a:cubicBezTo>
                    <a:pt x="284" y="25"/>
                    <a:pt x="283" y="25"/>
                    <a:pt x="283" y="26"/>
                  </a:cubicBezTo>
                  <a:cubicBezTo>
                    <a:pt x="284" y="26"/>
                    <a:pt x="284" y="27"/>
                    <a:pt x="284" y="28"/>
                  </a:cubicBezTo>
                  <a:close/>
                  <a:moveTo>
                    <a:pt x="303" y="19"/>
                  </a:moveTo>
                  <a:cubicBezTo>
                    <a:pt x="302" y="19"/>
                    <a:pt x="304" y="19"/>
                    <a:pt x="304" y="20"/>
                  </a:cubicBezTo>
                  <a:cubicBezTo>
                    <a:pt x="303" y="20"/>
                    <a:pt x="301" y="20"/>
                    <a:pt x="303" y="19"/>
                  </a:cubicBezTo>
                  <a:close/>
                  <a:moveTo>
                    <a:pt x="280" y="11"/>
                  </a:moveTo>
                  <a:cubicBezTo>
                    <a:pt x="280" y="12"/>
                    <a:pt x="279" y="12"/>
                    <a:pt x="278" y="12"/>
                  </a:cubicBezTo>
                  <a:cubicBezTo>
                    <a:pt x="278" y="10"/>
                    <a:pt x="279" y="11"/>
                    <a:pt x="280" y="11"/>
                  </a:cubicBezTo>
                  <a:close/>
                  <a:moveTo>
                    <a:pt x="26" y="8"/>
                  </a:moveTo>
                  <a:cubicBezTo>
                    <a:pt x="25" y="9"/>
                    <a:pt x="25" y="6"/>
                    <a:pt x="26" y="7"/>
                  </a:cubicBezTo>
                  <a:cubicBezTo>
                    <a:pt x="26" y="7"/>
                    <a:pt x="26" y="8"/>
                    <a:pt x="26" y="8"/>
                  </a:cubicBezTo>
                  <a:close/>
                  <a:moveTo>
                    <a:pt x="10" y="18"/>
                  </a:moveTo>
                  <a:cubicBezTo>
                    <a:pt x="9" y="18"/>
                    <a:pt x="11" y="17"/>
                    <a:pt x="11" y="17"/>
                  </a:cubicBezTo>
                  <a:cubicBezTo>
                    <a:pt x="12" y="18"/>
                    <a:pt x="10" y="18"/>
                    <a:pt x="10" y="18"/>
                  </a:cubicBezTo>
                  <a:close/>
                  <a:moveTo>
                    <a:pt x="16" y="15"/>
                  </a:moveTo>
                  <a:cubicBezTo>
                    <a:pt x="16" y="15"/>
                    <a:pt x="16" y="15"/>
                    <a:pt x="16" y="15"/>
                  </a:cubicBezTo>
                  <a:cubicBezTo>
                    <a:pt x="16" y="15"/>
                    <a:pt x="16" y="15"/>
                    <a:pt x="16" y="15"/>
                  </a:cubicBezTo>
                  <a:close/>
                  <a:moveTo>
                    <a:pt x="35" y="14"/>
                  </a:moveTo>
                  <a:cubicBezTo>
                    <a:pt x="35" y="13"/>
                    <a:pt x="35" y="13"/>
                    <a:pt x="35" y="13"/>
                  </a:cubicBezTo>
                  <a:cubicBezTo>
                    <a:pt x="34" y="13"/>
                    <a:pt x="34" y="13"/>
                    <a:pt x="34" y="13"/>
                  </a:cubicBezTo>
                  <a:cubicBezTo>
                    <a:pt x="35" y="13"/>
                    <a:pt x="35" y="13"/>
                    <a:pt x="35" y="14"/>
                  </a:cubicBezTo>
                  <a:close/>
                  <a:moveTo>
                    <a:pt x="46" y="30"/>
                  </a:moveTo>
                  <a:cubicBezTo>
                    <a:pt x="46" y="30"/>
                    <a:pt x="46" y="30"/>
                    <a:pt x="45" y="30"/>
                  </a:cubicBezTo>
                  <a:cubicBezTo>
                    <a:pt x="45" y="29"/>
                    <a:pt x="45" y="29"/>
                    <a:pt x="45" y="29"/>
                  </a:cubicBezTo>
                  <a:cubicBezTo>
                    <a:pt x="46" y="29"/>
                    <a:pt x="46" y="29"/>
                    <a:pt x="46" y="29"/>
                  </a:cubicBezTo>
                  <a:lnTo>
                    <a:pt x="46" y="30"/>
                  </a:lnTo>
                  <a:close/>
                  <a:moveTo>
                    <a:pt x="46" y="22"/>
                  </a:moveTo>
                  <a:cubicBezTo>
                    <a:pt x="46" y="20"/>
                    <a:pt x="48" y="22"/>
                    <a:pt x="47" y="20"/>
                  </a:cubicBezTo>
                  <a:cubicBezTo>
                    <a:pt x="48" y="20"/>
                    <a:pt x="48" y="21"/>
                    <a:pt x="48" y="21"/>
                  </a:cubicBezTo>
                  <a:cubicBezTo>
                    <a:pt x="48" y="22"/>
                    <a:pt x="47" y="22"/>
                    <a:pt x="46" y="22"/>
                  </a:cubicBezTo>
                  <a:close/>
                  <a:moveTo>
                    <a:pt x="52" y="22"/>
                  </a:moveTo>
                  <a:cubicBezTo>
                    <a:pt x="52" y="24"/>
                    <a:pt x="50" y="21"/>
                    <a:pt x="50" y="23"/>
                  </a:cubicBezTo>
                  <a:cubicBezTo>
                    <a:pt x="48" y="21"/>
                    <a:pt x="51" y="20"/>
                    <a:pt x="51" y="19"/>
                  </a:cubicBezTo>
                  <a:cubicBezTo>
                    <a:pt x="52" y="19"/>
                    <a:pt x="54" y="19"/>
                    <a:pt x="54" y="20"/>
                  </a:cubicBezTo>
                  <a:cubicBezTo>
                    <a:pt x="54" y="22"/>
                    <a:pt x="53" y="21"/>
                    <a:pt x="52" y="22"/>
                  </a:cubicBezTo>
                  <a:close/>
                  <a:moveTo>
                    <a:pt x="152" y="26"/>
                  </a:moveTo>
                  <a:cubicBezTo>
                    <a:pt x="152" y="26"/>
                    <a:pt x="152" y="26"/>
                    <a:pt x="152" y="26"/>
                  </a:cubicBezTo>
                  <a:cubicBezTo>
                    <a:pt x="152" y="26"/>
                    <a:pt x="151" y="26"/>
                    <a:pt x="151" y="26"/>
                  </a:cubicBezTo>
                  <a:cubicBezTo>
                    <a:pt x="151" y="26"/>
                    <a:pt x="151" y="26"/>
                    <a:pt x="151" y="26"/>
                  </a:cubicBezTo>
                  <a:cubicBezTo>
                    <a:pt x="151" y="26"/>
                    <a:pt x="152" y="26"/>
                    <a:pt x="152" y="26"/>
                  </a:cubicBezTo>
                  <a:close/>
                  <a:moveTo>
                    <a:pt x="249" y="6"/>
                  </a:moveTo>
                  <a:cubicBezTo>
                    <a:pt x="249" y="6"/>
                    <a:pt x="250" y="6"/>
                    <a:pt x="250" y="5"/>
                  </a:cubicBezTo>
                  <a:cubicBezTo>
                    <a:pt x="250" y="5"/>
                    <a:pt x="251" y="6"/>
                    <a:pt x="251" y="6"/>
                  </a:cubicBezTo>
                  <a:cubicBezTo>
                    <a:pt x="251" y="7"/>
                    <a:pt x="250" y="5"/>
                    <a:pt x="249" y="6"/>
                  </a:cubicBezTo>
                  <a:cubicBezTo>
                    <a:pt x="249" y="7"/>
                    <a:pt x="248" y="6"/>
                    <a:pt x="249" y="6"/>
                  </a:cubicBezTo>
                  <a:close/>
                  <a:moveTo>
                    <a:pt x="250" y="15"/>
                  </a:moveTo>
                  <a:cubicBezTo>
                    <a:pt x="250" y="15"/>
                    <a:pt x="250" y="15"/>
                    <a:pt x="250" y="15"/>
                  </a:cubicBezTo>
                  <a:cubicBezTo>
                    <a:pt x="249" y="16"/>
                    <a:pt x="247" y="16"/>
                    <a:pt x="246" y="16"/>
                  </a:cubicBezTo>
                  <a:cubicBezTo>
                    <a:pt x="246" y="16"/>
                    <a:pt x="246" y="16"/>
                    <a:pt x="246" y="15"/>
                  </a:cubicBezTo>
                  <a:cubicBezTo>
                    <a:pt x="247" y="16"/>
                    <a:pt x="249" y="16"/>
                    <a:pt x="250" y="15"/>
                  </a:cubicBezTo>
                  <a:close/>
                  <a:moveTo>
                    <a:pt x="242" y="11"/>
                  </a:moveTo>
                  <a:cubicBezTo>
                    <a:pt x="243" y="11"/>
                    <a:pt x="243" y="10"/>
                    <a:pt x="243" y="10"/>
                  </a:cubicBezTo>
                  <a:cubicBezTo>
                    <a:pt x="243" y="10"/>
                    <a:pt x="244" y="10"/>
                    <a:pt x="244" y="10"/>
                  </a:cubicBezTo>
                  <a:cubicBezTo>
                    <a:pt x="245" y="9"/>
                    <a:pt x="244" y="8"/>
                    <a:pt x="245" y="8"/>
                  </a:cubicBezTo>
                  <a:cubicBezTo>
                    <a:pt x="245" y="8"/>
                    <a:pt x="245" y="9"/>
                    <a:pt x="246" y="9"/>
                  </a:cubicBezTo>
                  <a:cubicBezTo>
                    <a:pt x="246" y="10"/>
                    <a:pt x="244" y="10"/>
                    <a:pt x="245" y="11"/>
                  </a:cubicBezTo>
                  <a:cubicBezTo>
                    <a:pt x="245" y="11"/>
                    <a:pt x="245" y="12"/>
                    <a:pt x="245" y="12"/>
                  </a:cubicBezTo>
                  <a:cubicBezTo>
                    <a:pt x="246" y="12"/>
                    <a:pt x="247" y="12"/>
                    <a:pt x="247" y="13"/>
                  </a:cubicBezTo>
                  <a:cubicBezTo>
                    <a:pt x="246" y="13"/>
                    <a:pt x="246" y="14"/>
                    <a:pt x="245" y="14"/>
                  </a:cubicBezTo>
                  <a:cubicBezTo>
                    <a:pt x="245" y="14"/>
                    <a:pt x="245" y="14"/>
                    <a:pt x="245" y="14"/>
                  </a:cubicBezTo>
                  <a:cubicBezTo>
                    <a:pt x="245" y="14"/>
                    <a:pt x="245" y="14"/>
                    <a:pt x="244" y="14"/>
                  </a:cubicBezTo>
                  <a:cubicBezTo>
                    <a:pt x="244" y="13"/>
                    <a:pt x="245" y="13"/>
                    <a:pt x="245" y="13"/>
                  </a:cubicBezTo>
                  <a:cubicBezTo>
                    <a:pt x="245" y="13"/>
                    <a:pt x="245" y="12"/>
                    <a:pt x="245" y="12"/>
                  </a:cubicBezTo>
                  <a:cubicBezTo>
                    <a:pt x="244" y="12"/>
                    <a:pt x="243" y="12"/>
                    <a:pt x="243" y="11"/>
                  </a:cubicBezTo>
                  <a:cubicBezTo>
                    <a:pt x="242" y="11"/>
                    <a:pt x="243" y="12"/>
                    <a:pt x="243" y="12"/>
                  </a:cubicBezTo>
                  <a:cubicBezTo>
                    <a:pt x="243" y="12"/>
                    <a:pt x="243" y="12"/>
                    <a:pt x="243" y="12"/>
                  </a:cubicBezTo>
                  <a:cubicBezTo>
                    <a:pt x="243" y="12"/>
                    <a:pt x="243" y="12"/>
                    <a:pt x="242" y="12"/>
                  </a:cubicBezTo>
                  <a:cubicBezTo>
                    <a:pt x="242" y="12"/>
                    <a:pt x="242" y="12"/>
                    <a:pt x="242" y="11"/>
                  </a:cubicBezTo>
                  <a:close/>
                  <a:moveTo>
                    <a:pt x="234" y="11"/>
                  </a:moveTo>
                  <a:cubicBezTo>
                    <a:pt x="234" y="12"/>
                    <a:pt x="234" y="12"/>
                    <a:pt x="234" y="12"/>
                  </a:cubicBezTo>
                  <a:cubicBezTo>
                    <a:pt x="234" y="12"/>
                    <a:pt x="233" y="12"/>
                    <a:pt x="233" y="12"/>
                  </a:cubicBezTo>
                  <a:cubicBezTo>
                    <a:pt x="233" y="12"/>
                    <a:pt x="233" y="13"/>
                    <a:pt x="234" y="13"/>
                  </a:cubicBezTo>
                  <a:cubicBezTo>
                    <a:pt x="233" y="13"/>
                    <a:pt x="233" y="13"/>
                    <a:pt x="233" y="13"/>
                  </a:cubicBezTo>
                  <a:cubicBezTo>
                    <a:pt x="233" y="12"/>
                    <a:pt x="232" y="12"/>
                    <a:pt x="232" y="11"/>
                  </a:cubicBezTo>
                  <a:cubicBezTo>
                    <a:pt x="233" y="11"/>
                    <a:pt x="233" y="11"/>
                    <a:pt x="234" y="11"/>
                  </a:cubicBezTo>
                  <a:close/>
                  <a:moveTo>
                    <a:pt x="226" y="17"/>
                  </a:moveTo>
                  <a:cubicBezTo>
                    <a:pt x="225" y="18"/>
                    <a:pt x="225" y="17"/>
                    <a:pt x="225" y="16"/>
                  </a:cubicBezTo>
                  <a:cubicBezTo>
                    <a:pt x="225" y="16"/>
                    <a:pt x="225" y="16"/>
                    <a:pt x="226" y="17"/>
                  </a:cubicBezTo>
                  <a:cubicBezTo>
                    <a:pt x="225" y="17"/>
                    <a:pt x="226" y="17"/>
                    <a:pt x="226" y="17"/>
                  </a:cubicBezTo>
                  <a:cubicBezTo>
                    <a:pt x="226" y="17"/>
                    <a:pt x="226" y="17"/>
                    <a:pt x="226" y="17"/>
                  </a:cubicBezTo>
                  <a:close/>
                  <a:moveTo>
                    <a:pt x="219" y="16"/>
                  </a:moveTo>
                  <a:cubicBezTo>
                    <a:pt x="219" y="16"/>
                    <a:pt x="218" y="15"/>
                    <a:pt x="219" y="15"/>
                  </a:cubicBezTo>
                  <a:cubicBezTo>
                    <a:pt x="219" y="15"/>
                    <a:pt x="219" y="15"/>
                    <a:pt x="219" y="15"/>
                  </a:cubicBezTo>
                  <a:cubicBezTo>
                    <a:pt x="220" y="16"/>
                    <a:pt x="222" y="16"/>
                    <a:pt x="222" y="15"/>
                  </a:cubicBezTo>
                  <a:cubicBezTo>
                    <a:pt x="221" y="16"/>
                    <a:pt x="222" y="13"/>
                    <a:pt x="223" y="14"/>
                  </a:cubicBezTo>
                  <a:cubicBezTo>
                    <a:pt x="223" y="16"/>
                    <a:pt x="223" y="16"/>
                    <a:pt x="223" y="16"/>
                  </a:cubicBezTo>
                  <a:cubicBezTo>
                    <a:pt x="223" y="16"/>
                    <a:pt x="224" y="17"/>
                    <a:pt x="224" y="17"/>
                  </a:cubicBezTo>
                  <a:cubicBezTo>
                    <a:pt x="224" y="18"/>
                    <a:pt x="225" y="18"/>
                    <a:pt x="226" y="18"/>
                  </a:cubicBezTo>
                  <a:cubicBezTo>
                    <a:pt x="226" y="18"/>
                    <a:pt x="225" y="18"/>
                    <a:pt x="224" y="18"/>
                  </a:cubicBezTo>
                  <a:cubicBezTo>
                    <a:pt x="224" y="18"/>
                    <a:pt x="224" y="17"/>
                    <a:pt x="223" y="18"/>
                  </a:cubicBezTo>
                  <a:cubicBezTo>
                    <a:pt x="223" y="17"/>
                    <a:pt x="223" y="17"/>
                    <a:pt x="223" y="17"/>
                  </a:cubicBezTo>
                  <a:cubicBezTo>
                    <a:pt x="223" y="17"/>
                    <a:pt x="223" y="18"/>
                    <a:pt x="223" y="18"/>
                  </a:cubicBezTo>
                  <a:cubicBezTo>
                    <a:pt x="222" y="17"/>
                    <a:pt x="222" y="17"/>
                    <a:pt x="222" y="16"/>
                  </a:cubicBezTo>
                  <a:cubicBezTo>
                    <a:pt x="221" y="16"/>
                    <a:pt x="221" y="16"/>
                    <a:pt x="221" y="16"/>
                  </a:cubicBezTo>
                  <a:cubicBezTo>
                    <a:pt x="220" y="16"/>
                    <a:pt x="220" y="15"/>
                    <a:pt x="219" y="16"/>
                  </a:cubicBezTo>
                  <a:cubicBezTo>
                    <a:pt x="219" y="16"/>
                    <a:pt x="220" y="16"/>
                    <a:pt x="220" y="16"/>
                  </a:cubicBezTo>
                  <a:cubicBezTo>
                    <a:pt x="219" y="17"/>
                    <a:pt x="218" y="17"/>
                    <a:pt x="217" y="17"/>
                  </a:cubicBezTo>
                  <a:cubicBezTo>
                    <a:pt x="216" y="17"/>
                    <a:pt x="217" y="16"/>
                    <a:pt x="216" y="16"/>
                  </a:cubicBezTo>
                  <a:cubicBezTo>
                    <a:pt x="216" y="15"/>
                    <a:pt x="216" y="15"/>
                    <a:pt x="216" y="15"/>
                  </a:cubicBezTo>
                  <a:cubicBezTo>
                    <a:pt x="217" y="15"/>
                    <a:pt x="218" y="16"/>
                    <a:pt x="219" y="16"/>
                  </a:cubicBezTo>
                  <a:close/>
                  <a:moveTo>
                    <a:pt x="211" y="15"/>
                  </a:moveTo>
                  <a:cubicBezTo>
                    <a:pt x="211" y="16"/>
                    <a:pt x="212" y="16"/>
                    <a:pt x="211" y="16"/>
                  </a:cubicBezTo>
                  <a:cubicBezTo>
                    <a:pt x="211" y="16"/>
                    <a:pt x="211" y="16"/>
                    <a:pt x="211" y="16"/>
                  </a:cubicBezTo>
                  <a:cubicBezTo>
                    <a:pt x="211" y="16"/>
                    <a:pt x="211" y="16"/>
                    <a:pt x="211" y="15"/>
                  </a:cubicBezTo>
                  <a:close/>
                  <a:moveTo>
                    <a:pt x="204" y="14"/>
                  </a:moveTo>
                  <a:cubicBezTo>
                    <a:pt x="203" y="14"/>
                    <a:pt x="203" y="14"/>
                    <a:pt x="203" y="14"/>
                  </a:cubicBezTo>
                  <a:cubicBezTo>
                    <a:pt x="203" y="13"/>
                    <a:pt x="203" y="13"/>
                    <a:pt x="203" y="13"/>
                  </a:cubicBezTo>
                  <a:cubicBezTo>
                    <a:pt x="204" y="13"/>
                    <a:pt x="204" y="13"/>
                    <a:pt x="204" y="13"/>
                  </a:cubicBezTo>
                  <a:lnTo>
                    <a:pt x="204" y="14"/>
                  </a:lnTo>
                  <a:close/>
                  <a:moveTo>
                    <a:pt x="199" y="7"/>
                  </a:moveTo>
                  <a:cubicBezTo>
                    <a:pt x="200" y="6"/>
                    <a:pt x="200" y="8"/>
                    <a:pt x="200" y="8"/>
                  </a:cubicBezTo>
                  <a:cubicBezTo>
                    <a:pt x="202" y="8"/>
                    <a:pt x="205" y="7"/>
                    <a:pt x="205" y="10"/>
                  </a:cubicBezTo>
                  <a:cubicBezTo>
                    <a:pt x="204" y="10"/>
                    <a:pt x="203" y="10"/>
                    <a:pt x="202" y="10"/>
                  </a:cubicBezTo>
                  <a:cubicBezTo>
                    <a:pt x="201" y="10"/>
                    <a:pt x="200" y="10"/>
                    <a:pt x="200" y="10"/>
                  </a:cubicBezTo>
                  <a:cubicBezTo>
                    <a:pt x="199" y="10"/>
                    <a:pt x="199" y="9"/>
                    <a:pt x="199" y="9"/>
                  </a:cubicBezTo>
                  <a:cubicBezTo>
                    <a:pt x="199" y="9"/>
                    <a:pt x="199" y="9"/>
                    <a:pt x="199" y="9"/>
                  </a:cubicBezTo>
                  <a:cubicBezTo>
                    <a:pt x="199" y="8"/>
                    <a:pt x="199" y="7"/>
                    <a:pt x="199" y="7"/>
                  </a:cubicBezTo>
                  <a:close/>
                  <a:moveTo>
                    <a:pt x="187" y="18"/>
                  </a:moveTo>
                  <a:cubicBezTo>
                    <a:pt x="186" y="18"/>
                    <a:pt x="186" y="18"/>
                    <a:pt x="186" y="18"/>
                  </a:cubicBezTo>
                  <a:cubicBezTo>
                    <a:pt x="186" y="18"/>
                    <a:pt x="186" y="18"/>
                    <a:pt x="186" y="18"/>
                  </a:cubicBezTo>
                  <a:cubicBezTo>
                    <a:pt x="184" y="18"/>
                    <a:pt x="184" y="18"/>
                    <a:pt x="182" y="18"/>
                  </a:cubicBezTo>
                  <a:cubicBezTo>
                    <a:pt x="183" y="17"/>
                    <a:pt x="183" y="16"/>
                    <a:pt x="182" y="16"/>
                  </a:cubicBezTo>
                  <a:cubicBezTo>
                    <a:pt x="181" y="16"/>
                    <a:pt x="181" y="16"/>
                    <a:pt x="181" y="16"/>
                  </a:cubicBezTo>
                  <a:cubicBezTo>
                    <a:pt x="181" y="16"/>
                    <a:pt x="181" y="16"/>
                    <a:pt x="181" y="16"/>
                  </a:cubicBezTo>
                  <a:cubicBezTo>
                    <a:pt x="182" y="16"/>
                    <a:pt x="183" y="16"/>
                    <a:pt x="183" y="16"/>
                  </a:cubicBezTo>
                  <a:cubicBezTo>
                    <a:pt x="184" y="17"/>
                    <a:pt x="185" y="16"/>
                    <a:pt x="185" y="16"/>
                  </a:cubicBezTo>
                  <a:cubicBezTo>
                    <a:pt x="186" y="16"/>
                    <a:pt x="187" y="15"/>
                    <a:pt x="186" y="17"/>
                  </a:cubicBezTo>
                  <a:cubicBezTo>
                    <a:pt x="187" y="17"/>
                    <a:pt x="187" y="17"/>
                    <a:pt x="188" y="17"/>
                  </a:cubicBezTo>
                  <a:cubicBezTo>
                    <a:pt x="188" y="17"/>
                    <a:pt x="187" y="18"/>
                    <a:pt x="188" y="18"/>
                  </a:cubicBezTo>
                  <a:cubicBezTo>
                    <a:pt x="187" y="18"/>
                    <a:pt x="187" y="18"/>
                    <a:pt x="187" y="18"/>
                  </a:cubicBezTo>
                  <a:cubicBezTo>
                    <a:pt x="187" y="18"/>
                    <a:pt x="187" y="18"/>
                    <a:pt x="187" y="18"/>
                  </a:cubicBezTo>
                  <a:close/>
                  <a:moveTo>
                    <a:pt x="175" y="17"/>
                  </a:moveTo>
                  <a:cubicBezTo>
                    <a:pt x="175" y="17"/>
                    <a:pt x="175" y="17"/>
                    <a:pt x="174" y="18"/>
                  </a:cubicBezTo>
                  <a:cubicBezTo>
                    <a:pt x="174" y="18"/>
                    <a:pt x="173" y="17"/>
                    <a:pt x="173" y="17"/>
                  </a:cubicBezTo>
                  <a:cubicBezTo>
                    <a:pt x="173" y="17"/>
                    <a:pt x="173" y="17"/>
                    <a:pt x="173" y="17"/>
                  </a:cubicBezTo>
                  <a:cubicBezTo>
                    <a:pt x="173" y="16"/>
                    <a:pt x="173" y="16"/>
                    <a:pt x="173" y="16"/>
                  </a:cubicBezTo>
                  <a:cubicBezTo>
                    <a:pt x="174" y="16"/>
                    <a:pt x="174" y="17"/>
                    <a:pt x="175" y="17"/>
                  </a:cubicBezTo>
                  <a:cubicBezTo>
                    <a:pt x="175" y="16"/>
                    <a:pt x="176" y="16"/>
                    <a:pt x="176" y="16"/>
                  </a:cubicBezTo>
                  <a:cubicBezTo>
                    <a:pt x="176" y="16"/>
                    <a:pt x="177" y="16"/>
                    <a:pt x="177" y="16"/>
                  </a:cubicBezTo>
                  <a:cubicBezTo>
                    <a:pt x="176" y="16"/>
                    <a:pt x="175" y="16"/>
                    <a:pt x="175" y="17"/>
                  </a:cubicBezTo>
                  <a:cubicBezTo>
                    <a:pt x="175" y="17"/>
                    <a:pt x="175" y="17"/>
                    <a:pt x="175" y="17"/>
                  </a:cubicBezTo>
                  <a:close/>
                  <a:moveTo>
                    <a:pt x="163" y="13"/>
                  </a:moveTo>
                  <a:cubicBezTo>
                    <a:pt x="163" y="13"/>
                    <a:pt x="163" y="13"/>
                    <a:pt x="163" y="13"/>
                  </a:cubicBezTo>
                  <a:cubicBezTo>
                    <a:pt x="162" y="14"/>
                    <a:pt x="162" y="13"/>
                    <a:pt x="161" y="13"/>
                  </a:cubicBezTo>
                  <a:cubicBezTo>
                    <a:pt x="161" y="13"/>
                    <a:pt x="161" y="13"/>
                    <a:pt x="162" y="12"/>
                  </a:cubicBezTo>
                  <a:cubicBezTo>
                    <a:pt x="162" y="12"/>
                    <a:pt x="162" y="12"/>
                    <a:pt x="163" y="13"/>
                  </a:cubicBezTo>
                  <a:close/>
                  <a:moveTo>
                    <a:pt x="162" y="14"/>
                  </a:moveTo>
                  <a:cubicBezTo>
                    <a:pt x="162" y="15"/>
                    <a:pt x="163" y="15"/>
                    <a:pt x="163" y="15"/>
                  </a:cubicBezTo>
                  <a:cubicBezTo>
                    <a:pt x="163" y="15"/>
                    <a:pt x="163" y="15"/>
                    <a:pt x="162" y="15"/>
                  </a:cubicBezTo>
                  <a:cubicBezTo>
                    <a:pt x="162" y="16"/>
                    <a:pt x="162" y="16"/>
                    <a:pt x="162" y="16"/>
                  </a:cubicBezTo>
                  <a:cubicBezTo>
                    <a:pt x="162" y="16"/>
                    <a:pt x="162" y="15"/>
                    <a:pt x="162" y="14"/>
                  </a:cubicBezTo>
                  <a:close/>
                  <a:moveTo>
                    <a:pt x="168" y="17"/>
                  </a:moveTo>
                  <a:cubicBezTo>
                    <a:pt x="168" y="17"/>
                    <a:pt x="168" y="17"/>
                    <a:pt x="168" y="17"/>
                  </a:cubicBezTo>
                  <a:cubicBezTo>
                    <a:pt x="168" y="17"/>
                    <a:pt x="168" y="17"/>
                    <a:pt x="168" y="17"/>
                  </a:cubicBezTo>
                  <a:cubicBezTo>
                    <a:pt x="168" y="17"/>
                    <a:pt x="168" y="17"/>
                    <a:pt x="168" y="17"/>
                  </a:cubicBezTo>
                  <a:close/>
                  <a:moveTo>
                    <a:pt x="175" y="10"/>
                  </a:moveTo>
                  <a:cubicBezTo>
                    <a:pt x="176" y="10"/>
                    <a:pt x="176" y="10"/>
                    <a:pt x="176" y="9"/>
                  </a:cubicBezTo>
                  <a:cubicBezTo>
                    <a:pt x="176" y="10"/>
                    <a:pt x="176" y="10"/>
                    <a:pt x="176" y="10"/>
                  </a:cubicBezTo>
                  <a:cubicBezTo>
                    <a:pt x="176" y="10"/>
                    <a:pt x="176" y="10"/>
                    <a:pt x="177" y="10"/>
                  </a:cubicBezTo>
                  <a:cubicBezTo>
                    <a:pt x="176" y="11"/>
                    <a:pt x="177" y="11"/>
                    <a:pt x="177" y="12"/>
                  </a:cubicBezTo>
                  <a:cubicBezTo>
                    <a:pt x="177" y="11"/>
                    <a:pt x="176" y="11"/>
                    <a:pt x="176" y="11"/>
                  </a:cubicBezTo>
                  <a:cubicBezTo>
                    <a:pt x="176" y="11"/>
                    <a:pt x="176" y="11"/>
                    <a:pt x="176" y="11"/>
                  </a:cubicBezTo>
                  <a:cubicBezTo>
                    <a:pt x="175" y="11"/>
                    <a:pt x="175" y="10"/>
                    <a:pt x="175" y="10"/>
                  </a:cubicBezTo>
                  <a:close/>
                  <a:moveTo>
                    <a:pt x="179" y="16"/>
                  </a:moveTo>
                  <a:cubicBezTo>
                    <a:pt x="179" y="16"/>
                    <a:pt x="180" y="16"/>
                    <a:pt x="180" y="16"/>
                  </a:cubicBezTo>
                  <a:cubicBezTo>
                    <a:pt x="180" y="16"/>
                    <a:pt x="179" y="16"/>
                    <a:pt x="179" y="17"/>
                  </a:cubicBezTo>
                  <a:cubicBezTo>
                    <a:pt x="179" y="16"/>
                    <a:pt x="178" y="17"/>
                    <a:pt x="178" y="16"/>
                  </a:cubicBezTo>
                  <a:cubicBezTo>
                    <a:pt x="178" y="16"/>
                    <a:pt x="178" y="15"/>
                    <a:pt x="178" y="15"/>
                  </a:cubicBezTo>
                  <a:cubicBezTo>
                    <a:pt x="178" y="15"/>
                    <a:pt x="177" y="15"/>
                    <a:pt x="177" y="14"/>
                  </a:cubicBezTo>
                  <a:cubicBezTo>
                    <a:pt x="177" y="14"/>
                    <a:pt x="177" y="14"/>
                    <a:pt x="178" y="14"/>
                  </a:cubicBezTo>
                  <a:cubicBezTo>
                    <a:pt x="178" y="15"/>
                    <a:pt x="179" y="14"/>
                    <a:pt x="179" y="15"/>
                  </a:cubicBezTo>
                  <a:cubicBezTo>
                    <a:pt x="179" y="15"/>
                    <a:pt x="179" y="16"/>
                    <a:pt x="179" y="16"/>
                  </a:cubicBezTo>
                  <a:close/>
                  <a:moveTo>
                    <a:pt x="180" y="13"/>
                  </a:moveTo>
                  <a:cubicBezTo>
                    <a:pt x="180" y="13"/>
                    <a:pt x="180" y="13"/>
                    <a:pt x="180" y="13"/>
                  </a:cubicBezTo>
                  <a:cubicBezTo>
                    <a:pt x="180" y="13"/>
                    <a:pt x="180" y="13"/>
                    <a:pt x="180" y="13"/>
                  </a:cubicBezTo>
                  <a:close/>
                  <a:moveTo>
                    <a:pt x="179" y="13"/>
                  </a:moveTo>
                  <a:cubicBezTo>
                    <a:pt x="179" y="12"/>
                    <a:pt x="178" y="12"/>
                    <a:pt x="178" y="12"/>
                  </a:cubicBezTo>
                  <a:cubicBezTo>
                    <a:pt x="178" y="12"/>
                    <a:pt x="179" y="12"/>
                    <a:pt x="179" y="13"/>
                  </a:cubicBezTo>
                  <a:cubicBezTo>
                    <a:pt x="179" y="13"/>
                    <a:pt x="179" y="13"/>
                    <a:pt x="179" y="13"/>
                  </a:cubicBezTo>
                  <a:close/>
                  <a:moveTo>
                    <a:pt x="175" y="14"/>
                  </a:moveTo>
                  <a:cubicBezTo>
                    <a:pt x="175" y="14"/>
                    <a:pt x="175" y="14"/>
                    <a:pt x="175" y="14"/>
                  </a:cubicBezTo>
                  <a:cubicBezTo>
                    <a:pt x="175" y="14"/>
                    <a:pt x="175" y="14"/>
                    <a:pt x="175" y="14"/>
                  </a:cubicBezTo>
                  <a:cubicBezTo>
                    <a:pt x="175" y="14"/>
                    <a:pt x="175" y="14"/>
                    <a:pt x="175" y="14"/>
                  </a:cubicBezTo>
                  <a:close/>
                  <a:moveTo>
                    <a:pt x="175" y="15"/>
                  </a:moveTo>
                  <a:cubicBezTo>
                    <a:pt x="175" y="15"/>
                    <a:pt x="175" y="15"/>
                    <a:pt x="175" y="15"/>
                  </a:cubicBezTo>
                  <a:cubicBezTo>
                    <a:pt x="175" y="15"/>
                    <a:pt x="175" y="15"/>
                    <a:pt x="175" y="15"/>
                  </a:cubicBezTo>
                  <a:cubicBezTo>
                    <a:pt x="175" y="15"/>
                    <a:pt x="175" y="15"/>
                    <a:pt x="175" y="15"/>
                  </a:cubicBezTo>
                  <a:close/>
                  <a:moveTo>
                    <a:pt x="200" y="13"/>
                  </a:moveTo>
                  <a:cubicBezTo>
                    <a:pt x="199" y="12"/>
                    <a:pt x="198" y="12"/>
                    <a:pt x="198" y="12"/>
                  </a:cubicBezTo>
                  <a:cubicBezTo>
                    <a:pt x="198" y="12"/>
                    <a:pt x="198" y="12"/>
                    <a:pt x="198" y="12"/>
                  </a:cubicBezTo>
                  <a:cubicBezTo>
                    <a:pt x="197" y="11"/>
                    <a:pt x="197" y="11"/>
                    <a:pt x="197" y="11"/>
                  </a:cubicBezTo>
                  <a:cubicBezTo>
                    <a:pt x="197" y="11"/>
                    <a:pt x="197" y="11"/>
                    <a:pt x="197" y="11"/>
                  </a:cubicBezTo>
                  <a:cubicBezTo>
                    <a:pt x="199" y="11"/>
                    <a:pt x="199" y="11"/>
                    <a:pt x="200" y="13"/>
                  </a:cubicBezTo>
                  <a:close/>
                  <a:moveTo>
                    <a:pt x="196" y="13"/>
                  </a:moveTo>
                  <a:cubicBezTo>
                    <a:pt x="196" y="12"/>
                    <a:pt x="196" y="12"/>
                    <a:pt x="196" y="12"/>
                  </a:cubicBezTo>
                  <a:cubicBezTo>
                    <a:pt x="196" y="12"/>
                    <a:pt x="196" y="12"/>
                    <a:pt x="196" y="12"/>
                  </a:cubicBezTo>
                  <a:cubicBezTo>
                    <a:pt x="196" y="12"/>
                    <a:pt x="196" y="12"/>
                    <a:pt x="196" y="13"/>
                  </a:cubicBezTo>
                  <a:close/>
                  <a:moveTo>
                    <a:pt x="194" y="15"/>
                  </a:moveTo>
                  <a:cubicBezTo>
                    <a:pt x="195" y="15"/>
                    <a:pt x="195" y="14"/>
                    <a:pt x="196" y="14"/>
                  </a:cubicBezTo>
                  <a:cubicBezTo>
                    <a:pt x="196" y="16"/>
                    <a:pt x="197" y="15"/>
                    <a:pt x="197" y="16"/>
                  </a:cubicBezTo>
                  <a:cubicBezTo>
                    <a:pt x="197" y="16"/>
                    <a:pt x="197" y="16"/>
                    <a:pt x="197" y="17"/>
                  </a:cubicBezTo>
                  <a:cubicBezTo>
                    <a:pt x="196" y="16"/>
                    <a:pt x="195" y="16"/>
                    <a:pt x="194" y="15"/>
                  </a:cubicBezTo>
                  <a:close/>
                  <a:moveTo>
                    <a:pt x="202" y="12"/>
                  </a:moveTo>
                  <a:cubicBezTo>
                    <a:pt x="202" y="12"/>
                    <a:pt x="202" y="12"/>
                    <a:pt x="202" y="12"/>
                  </a:cubicBezTo>
                  <a:cubicBezTo>
                    <a:pt x="203" y="12"/>
                    <a:pt x="203" y="12"/>
                    <a:pt x="203" y="12"/>
                  </a:cubicBezTo>
                  <a:cubicBezTo>
                    <a:pt x="202" y="12"/>
                    <a:pt x="202" y="12"/>
                    <a:pt x="202" y="12"/>
                  </a:cubicBezTo>
                  <a:close/>
                  <a:moveTo>
                    <a:pt x="198" y="9"/>
                  </a:moveTo>
                  <a:cubicBezTo>
                    <a:pt x="198" y="9"/>
                    <a:pt x="198" y="9"/>
                    <a:pt x="198" y="9"/>
                  </a:cubicBezTo>
                  <a:cubicBezTo>
                    <a:pt x="198" y="9"/>
                    <a:pt x="198" y="9"/>
                    <a:pt x="198" y="9"/>
                  </a:cubicBezTo>
                  <a:close/>
                  <a:moveTo>
                    <a:pt x="194" y="10"/>
                  </a:moveTo>
                  <a:cubicBezTo>
                    <a:pt x="194" y="10"/>
                    <a:pt x="194" y="10"/>
                    <a:pt x="194" y="11"/>
                  </a:cubicBezTo>
                  <a:cubicBezTo>
                    <a:pt x="193" y="11"/>
                    <a:pt x="193" y="10"/>
                    <a:pt x="192" y="9"/>
                  </a:cubicBezTo>
                  <a:cubicBezTo>
                    <a:pt x="193" y="9"/>
                    <a:pt x="193" y="10"/>
                    <a:pt x="194" y="10"/>
                  </a:cubicBezTo>
                  <a:close/>
                  <a:moveTo>
                    <a:pt x="179" y="10"/>
                  </a:moveTo>
                  <a:cubicBezTo>
                    <a:pt x="178" y="9"/>
                    <a:pt x="179" y="8"/>
                    <a:pt x="179" y="8"/>
                  </a:cubicBezTo>
                  <a:cubicBezTo>
                    <a:pt x="180" y="9"/>
                    <a:pt x="180" y="10"/>
                    <a:pt x="181" y="10"/>
                  </a:cubicBezTo>
                  <a:cubicBezTo>
                    <a:pt x="181" y="9"/>
                    <a:pt x="183" y="8"/>
                    <a:pt x="183" y="8"/>
                  </a:cubicBezTo>
                  <a:cubicBezTo>
                    <a:pt x="183" y="7"/>
                    <a:pt x="183" y="6"/>
                    <a:pt x="184" y="6"/>
                  </a:cubicBezTo>
                  <a:cubicBezTo>
                    <a:pt x="184" y="8"/>
                    <a:pt x="184" y="5"/>
                    <a:pt x="186" y="6"/>
                  </a:cubicBezTo>
                  <a:cubicBezTo>
                    <a:pt x="186" y="6"/>
                    <a:pt x="186" y="6"/>
                    <a:pt x="187" y="7"/>
                  </a:cubicBezTo>
                  <a:cubicBezTo>
                    <a:pt x="187" y="9"/>
                    <a:pt x="186" y="9"/>
                    <a:pt x="186" y="9"/>
                  </a:cubicBezTo>
                  <a:cubicBezTo>
                    <a:pt x="186" y="9"/>
                    <a:pt x="186" y="9"/>
                    <a:pt x="186" y="10"/>
                  </a:cubicBezTo>
                  <a:cubicBezTo>
                    <a:pt x="185" y="9"/>
                    <a:pt x="184" y="9"/>
                    <a:pt x="184" y="9"/>
                  </a:cubicBezTo>
                  <a:cubicBezTo>
                    <a:pt x="184" y="10"/>
                    <a:pt x="184" y="10"/>
                    <a:pt x="183" y="11"/>
                  </a:cubicBezTo>
                  <a:cubicBezTo>
                    <a:pt x="183" y="11"/>
                    <a:pt x="182" y="11"/>
                    <a:pt x="181" y="11"/>
                  </a:cubicBezTo>
                  <a:cubicBezTo>
                    <a:pt x="180" y="11"/>
                    <a:pt x="180" y="11"/>
                    <a:pt x="180" y="11"/>
                  </a:cubicBezTo>
                  <a:cubicBezTo>
                    <a:pt x="178" y="12"/>
                    <a:pt x="177" y="10"/>
                    <a:pt x="177" y="10"/>
                  </a:cubicBezTo>
                  <a:cubicBezTo>
                    <a:pt x="177" y="10"/>
                    <a:pt x="178" y="10"/>
                    <a:pt x="179" y="10"/>
                  </a:cubicBezTo>
                  <a:close/>
                  <a:moveTo>
                    <a:pt x="177" y="8"/>
                  </a:moveTo>
                  <a:cubicBezTo>
                    <a:pt x="177" y="8"/>
                    <a:pt x="176" y="8"/>
                    <a:pt x="176" y="8"/>
                  </a:cubicBezTo>
                  <a:cubicBezTo>
                    <a:pt x="176" y="8"/>
                    <a:pt x="176" y="8"/>
                    <a:pt x="176" y="8"/>
                  </a:cubicBezTo>
                  <a:cubicBezTo>
                    <a:pt x="176" y="8"/>
                    <a:pt x="176" y="8"/>
                    <a:pt x="177" y="8"/>
                  </a:cubicBezTo>
                  <a:close/>
                  <a:moveTo>
                    <a:pt x="170" y="5"/>
                  </a:moveTo>
                  <a:cubicBezTo>
                    <a:pt x="171" y="5"/>
                    <a:pt x="171" y="6"/>
                    <a:pt x="171" y="7"/>
                  </a:cubicBezTo>
                  <a:cubicBezTo>
                    <a:pt x="172" y="8"/>
                    <a:pt x="173" y="6"/>
                    <a:pt x="173" y="6"/>
                  </a:cubicBezTo>
                  <a:cubicBezTo>
                    <a:pt x="173" y="6"/>
                    <a:pt x="174" y="7"/>
                    <a:pt x="174" y="7"/>
                  </a:cubicBezTo>
                  <a:cubicBezTo>
                    <a:pt x="174" y="7"/>
                    <a:pt x="174" y="7"/>
                    <a:pt x="174" y="7"/>
                  </a:cubicBezTo>
                  <a:cubicBezTo>
                    <a:pt x="174" y="8"/>
                    <a:pt x="174" y="8"/>
                    <a:pt x="174" y="8"/>
                  </a:cubicBezTo>
                  <a:cubicBezTo>
                    <a:pt x="175" y="8"/>
                    <a:pt x="175" y="8"/>
                    <a:pt x="176" y="9"/>
                  </a:cubicBezTo>
                  <a:cubicBezTo>
                    <a:pt x="176" y="9"/>
                    <a:pt x="175" y="8"/>
                    <a:pt x="175" y="8"/>
                  </a:cubicBezTo>
                  <a:cubicBezTo>
                    <a:pt x="176" y="9"/>
                    <a:pt x="176" y="9"/>
                    <a:pt x="176" y="9"/>
                  </a:cubicBezTo>
                  <a:cubicBezTo>
                    <a:pt x="175" y="9"/>
                    <a:pt x="174" y="9"/>
                    <a:pt x="175" y="8"/>
                  </a:cubicBezTo>
                  <a:cubicBezTo>
                    <a:pt x="174" y="8"/>
                    <a:pt x="174" y="9"/>
                    <a:pt x="173" y="9"/>
                  </a:cubicBezTo>
                  <a:cubicBezTo>
                    <a:pt x="173" y="10"/>
                    <a:pt x="172" y="11"/>
                    <a:pt x="172" y="11"/>
                  </a:cubicBezTo>
                  <a:cubicBezTo>
                    <a:pt x="172" y="11"/>
                    <a:pt x="171" y="10"/>
                    <a:pt x="171" y="10"/>
                  </a:cubicBezTo>
                  <a:cubicBezTo>
                    <a:pt x="171" y="9"/>
                    <a:pt x="170" y="9"/>
                    <a:pt x="170" y="9"/>
                  </a:cubicBezTo>
                  <a:cubicBezTo>
                    <a:pt x="169" y="9"/>
                    <a:pt x="170" y="9"/>
                    <a:pt x="170" y="10"/>
                  </a:cubicBezTo>
                  <a:cubicBezTo>
                    <a:pt x="169" y="10"/>
                    <a:pt x="169" y="10"/>
                    <a:pt x="169" y="11"/>
                  </a:cubicBezTo>
                  <a:cubicBezTo>
                    <a:pt x="169" y="11"/>
                    <a:pt x="169" y="11"/>
                    <a:pt x="169" y="11"/>
                  </a:cubicBezTo>
                  <a:cubicBezTo>
                    <a:pt x="169" y="11"/>
                    <a:pt x="168" y="10"/>
                    <a:pt x="168" y="10"/>
                  </a:cubicBezTo>
                  <a:cubicBezTo>
                    <a:pt x="168" y="10"/>
                    <a:pt x="169" y="10"/>
                    <a:pt x="169" y="9"/>
                  </a:cubicBezTo>
                  <a:cubicBezTo>
                    <a:pt x="169" y="9"/>
                    <a:pt x="168" y="9"/>
                    <a:pt x="168" y="8"/>
                  </a:cubicBezTo>
                  <a:cubicBezTo>
                    <a:pt x="168" y="8"/>
                    <a:pt x="169" y="7"/>
                    <a:pt x="170" y="8"/>
                  </a:cubicBezTo>
                  <a:cubicBezTo>
                    <a:pt x="170" y="7"/>
                    <a:pt x="170" y="7"/>
                    <a:pt x="170" y="6"/>
                  </a:cubicBezTo>
                  <a:cubicBezTo>
                    <a:pt x="170" y="6"/>
                    <a:pt x="170" y="6"/>
                    <a:pt x="169" y="6"/>
                  </a:cubicBezTo>
                  <a:cubicBezTo>
                    <a:pt x="169" y="5"/>
                    <a:pt x="169" y="5"/>
                    <a:pt x="170" y="5"/>
                  </a:cubicBezTo>
                  <a:close/>
                  <a:moveTo>
                    <a:pt x="168" y="7"/>
                  </a:moveTo>
                  <a:cubicBezTo>
                    <a:pt x="168" y="7"/>
                    <a:pt x="168" y="7"/>
                    <a:pt x="167" y="8"/>
                  </a:cubicBezTo>
                  <a:cubicBezTo>
                    <a:pt x="167" y="8"/>
                    <a:pt x="167" y="7"/>
                    <a:pt x="167" y="7"/>
                  </a:cubicBezTo>
                  <a:cubicBezTo>
                    <a:pt x="168" y="8"/>
                    <a:pt x="168" y="7"/>
                    <a:pt x="168" y="7"/>
                  </a:cubicBezTo>
                  <a:close/>
                  <a:moveTo>
                    <a:pt x="162" y="10"/>
                  </a:moveTo>
                  <a:cubicBezTo>
                    <a:pt x="163" y="10"/>
                    <a:pt x="163" y="10"/>
                    <a:pt x="163" y="9"/>
                  </a:cubicBezTo>
                  <a:cubicBezTo>
                    <a:pt x="163" y="9"/>
                    <a:pt x="163" y="9"/>
                    <a:pt x="164" y="8"/>
                  </a:cubicBezTo>
                  <a:cubicBezTo>
                    <a:pt x="164" y="8"/>
                    <a:pt x="164" y="8"/>
                    <a:pt x="164" y="9"/>
                  </a:cubicBezTo>
                  <a:cubicBezTo>
                    <a:pt x="163" y="10"/>
                    <a:pt x="164" y="10"/>
                    <a:pt x="164" y="11"/>
                  </a:cubicBezTo>
                  <a:cubicBezTo>
                    <a:pt x="164" y="11"/>
                    <a:pt x="163" y="11"/>
                    <a:pt x="163" y="11"/>
                  </a:cubicBezTo>
                  <a:cubicBezTo>
                    <a:pt x="163" y="11"/>
                    <a:pt x="163" y="11"/>
                    <a:pt x="163" y="11"/>
                  </a:cubicBezTo>
                  <a:cubicBezTo>
                    <a:pt x="163" y="11"/>
                    <a:pt x="162" y="11"/>
                    <a:pt x="162" y="11"/>
                  </a:cubicBezTo>
                  <a:cubicBezTo>
                    <a:pt x="162" y="12"/>
                    <a:pt x="161" y="11"/>
                    <a:pt x="161" y="12"/>
                  </a:cubicBezTo>
                  <a:cubicBezTo>
                    <a:pt x="161" y="11"/>
                    <a:pt x="162" y="10"/>
                    <a:pt x="161" y="10"/>
                  </a:cubicBezTo>
                  <a:cubicBezTo>
                    <a:pt x="161" y="10"/>
                    <a:pt x="161" y="10"/>
                    <a:pt x="161" y="10"/>
                  </a:cubicBezTo>
                  <a:cubicBezTo>
                    <a:pt x="161" y="9"/>
                    <a:pt x="163" y="10"/>
                    <a:pt x="162" y="10"/>
                  </a:cubicBezTo>
                  <a:close/>
                  <a:moveTo>
                    <a:pt x="157" y="15"/>
                  </a:moveTo>
                  <a:cubicBezTo>
                    <a:pt x="157" y="14"/>
                    <a:pt x="157" y="14"/>
                    <a:pt x="157" y="13"/>
                  </a:cubicBezTo>
                  <a:cubicBezTo>
                    <a:pt x="158" y="14"/>
                    <a:pt x="158" y="14"/>
                    <a:pt x="158" y="14"/>
                  </a:cubicBezTo>
                  <a:cubicBezTo>
                    <a:pt x="158" y="14"/>
                    <a:pt x="158" y="14"/>
                    <a:pt x="159" y="14"/>
                  </a:cubicBezTo>
                  <a:cubicBezTo>
                    <a:pt x="159" y="14"/>
                    <a:pt x="159" y="14"/>
                    <a:pt x="159" y="14"/>
                  </a:cubicBezTo>
                  <a:cubicBezTo>
                    <a:pt x="159" y="15"/>
                    <a:pt x="159" y="15"/>
                    <a:pt x="160" y="14"/>
                  </a:cubicBezTo>
                  <a:cubicBezTo>
                    <a:pt x="160" y="15"/>
                    <a:pt x="160" y="15"/>
                    <a:pt x="161" y="15"/>
                  </a:cubicBezTo>
                  <a:cubicBezTo>
                    <a:pt x="161" y="16"/>
                    <a:pt x="161" y="16"/>
                    <a:pt x="161" y="17"/>
                  </a:cubicBezTo>
                  <a:cubicBezTo>
                    <a:pt x="161" y="16"/>
                    <a:pt x="160" y="16"/>
                    <a:pt x="160" y="16"/>
                  </a:cubicBezTo>
                  <a:cubicBezTo>
                    <a:pt x="160" y="16"/>
                    <a:pt x="160" y="17"/>
                    <a:pt x="159" y="17"/>
                  </a:cubicBezTo>
                  <a:cubicBezTo>
                    <a:pt x="159" y="17"/>
                    <a:pt x="159" y="16"/>
                    <a:pt x="159" y="16"/>
                  </a:cubicBezTo>
                  <a:cubicBezTo>
                    <a:pt x="158" y="17"/>
                    <a:pt x="157" y="17"/>
                    <a:pt x="156" y="18"/>
                  </a:cubicBezTo>
                  <a:cubicBezTo>
                    <a:pt x="156" y="17"/>
                    <a:pt x="156" y="17"/>
                    <a:pt x="156" y="16"/>
                  </a:cubicBezTo>
                  <a:cubicBezTo>
                    <a:pt x="155" y="17"/>
                    <a:pt x="153" y="17"/>
                    <a:pt x="153" y="16"/>
                  </a:cubicBezTo>
                  <a:cubicBezTo>
                    <a:pt x="153" y="16"/>
                    <a:pt x="153" y="15"/>
                    <a:pt x="153" y="15"/>
                  </a:cubicBezTo>
                  <a:cubicBezTo>
                    <a:pt x="153" y="15"/>
                    <a:pt x="154" y="16"/>
                    <a:pt x="153" y="16"/>
                  </a:cubicBezTo>
                  <a:cubicBezTo>
                    <a:pt x="154" y="16"/>
                    <a:pt x="154" y="16"/>
                    <a:pt x="154" y="16"/>
                  </a:cubicBezTo>
                  <a:cubicBezTo>
                    <a:pt x="154" y="16"/>
                    <a:pt x="154" y="16"/>
                    <a:pt x="155" y="16"/>
                  </a:cubicBezTo>
                  <a:cubicBezTo>
                    <a:pt x="155" y="16"/>
                    <a:pt x="156" y="15"/>
                    <a:pt x="157" y="15"/>
                  </a:cubicBezTo>
                  <a:close/>
                  <a:moveTo>
                    <a:pt x="128" y="15"/>
                  </a:moveTo>
                  <a:cubicBezTo>
                    <a:pt x="127" y="14"/>
                    <a:pt x="128" y="14"/>
                    <a:pt x="128" y="14"/>
                  </a:cubicBezTo>
                  <a:cubicBezTo>
                    <a:pt x="129" y="14"/>
                    <a:pt x="129" y="14"/>
                    <a:pt x="129" y="14"/>
                  </a:cubicBezTo>
                  <a:cubicBezTo>
                    <a:pt x="129" y="15"/>
                    <a:pt x="128" y="15"/>
                    <a:pt x="128" y="15"/>
                  </a:cubicBezTo>
                  <a:close/>
                  <a:moveTo>
                    <a:pt x="138" y="16"/>
                  </a:moveTo>
                  <a:cubicBezTo>
                    <a:pt x="138" y="16"/>
                    <a:pt x="138" y="16"/>
                    <a:pt x="138" y="16"/>
                  </a:cubicBezTo>
                  <a:cubicBezTo>
                    <a:pt x="138" y="16"/>
                    <a:pt x="138" y="16"/>
                    <a:pt x="138" y="16"/>
                  </a:cubicBezTo>
                  <a:cubicBezTo>
                    <a:pt x="138" y="16"/>
                    <a:pt x="138" y="16"/>
                    <a:pt x="138" y="16"/>
                  </a:cubicBezTo>
                  <a:close/>
                  <a:moveTo>
                    <a:pt x="141" y="16"/>
                  </a:moveTo>
                  <a:cubicBezTo>
                    <a:pt x="141" y="16"/>
                    <a:pt x="140" y="16"/>
                    <a:pt x="140" y="15"/>
                  </a:cubicBezTo>
                  <a:cubicBezTo>
                    <a:pt x="140" y="15"/>
                    <a:pt x="141" y="15"/>
                    <a:pt x="141" y="15"/>
                  </a:cubicBezTo>
                  <a:cubicBezTo>
                    <a:pt x="141" y="15"/>
                    <a:pt x="141" y="15"/>
                    <a:pt x="141" y="16"/>
                  </a:cubicBezTo>
                  <a:close/>
                  <a:moveTo>
                    <a:pt x="139" y="20"/>
                  </a:moveTo>
                  <a:cubicBezTo>
                    <a:pt x="139" y="19"/>
                    <a:pt x="139" y="19"/>
                    <a:pt x="139" y="19"/>
                  </a:cubicBezTo>
                  <a:cubicBezTo>
                    <a:pt x="139" y="19"/>
                    <a:pt x="139" y="18"/>
                    <a:pt x="139" y="18"/>
                  </a:cubicBezTo>
                  <a:cubicBezTo>
                    <a:pt x="139" y="18"/>
                    <a:pt x="139" y="19"/>
                    <a:pt x="139" y="19"/>
                  </a:cubicBezTo>
                  <a:cubicBezTo>
                    <a:pt x="140" y="19"/>
                    <a:pt x="140" y="19"/>
                    <a:pt x="140" y="19"/>
                  </a:cubicBezTo>
                  <a:cubicBezTo>
                    <a:pt x="140" y="20"/>
                    <a:pt x="140" y="20"/>
                    <a:pt x="139" y="20"/>
                  </a:cubicBezTo>
                  <a:cubicBezTo>
                    <a:pt x="139" y="20"/>
                    <a:pt x="139" y="20"/>
                    <a:pt x="139" y="20"/>
                  </a:cubicBezTo>
                  <a:close/>
                  <a:moveTo>
                    <a:pt x="138" y="12"/>
                  </a:moveTo>
                  <a:cubicBezTo>
                    <a:pt x="138" y="12"/>
                    <a:pt x="138" y="12"/>
                    <a:pt x="138" y="12"/>
                  </a:cubicBezTo>
                  <a:cubicBezTo>
                    <a:pt x="138" y="12"/>
                    <a:pt x="138" y="12"/>
                    <a:pt x="138" y="12"/>
                  </a:cubicBezTo>
                  <a:cubicBezTo>
                    <a:pt x="138" y="12"/>
                    <a:pt x="138" y="12"/>
                    <a:pt x="138" y="12"/>
                  </a:cubicBezTo>
                  <a:close/>
                  <a:moveTo>
                    <a:pt x="135" y="17"/>
                  </a:moveTo>
                  <a:cubicBezTo>
                    <a:pt x="134" y="17"/>
                    <a:pt x="134" y="17"/>
                    <a:pt x="134" y="17"/>
                  </a:cubicBezTo>
                  <a:cubicBezTo>
                    <a:pt x="134" y="17"/>
                    <a:pt x="134" y="17"/>
                    <a:pt x="134" y="17"/>
                  </a:cubicBezTo>
                  <a:cubicBezTo>
                    <a:pt x="134" y="17"/>
                    <a:pt x="135" y="17"/>
                    <a:pt x="135" y="16"/>
                  </a:cubicBezTo>
                  <a:cubicBezTo>
                    <a:pt x="135" y="17"/>
                    <a:pt x="135" y="17"/>
                    <a:pt x="135" y="17"/>
                  </a:cubicBezTo>
                  <a:close/>
                  <a:moveTo>
                    <a:pt x="144" y="7"/>
                  </a:moveTo>
                  <a:cubicBezTo>
                    <a:pt x="144" y="8"/>
                    <a:pt x="144" y="8"/>
                    <a:pt x="144" y="8"/>
                  </a:cubicBezTo>
                  <a:cubicBezTo>
                    <a:pt x="144" y="8"/>
                    <a:pt x="144" y="8"/>
                    <a:pt x="144" y="8"/>
                  </a:cubicBezTo>
                  <a:cubicBezTo>
                    <a:pt x="144" y="8"/>
                    <a:pt x="144" y="8"/>
                    <a:pt x="144" y="7"/>
                  </a:cubicBezTo>
                  <a:close/>
                  <a:moveTo>
                    <a:pt x="146" y="14"/>
                  </a:moveTo>
                  <a:cubicBezTo>
                    <a:pt x="146" y="15"/>
                    <a:pt x="146" y="15"/>
                    <a:pt x="145" y="15"/>
                  </a:cubicBezTo>
                  <a:cubicBezTo>
                    <a:pt x="145" y="15"/>
                    <a:pt x="145" y="15"/>
                    <a:pt x="145" y="15"/>
                  </a:cubicBezTo>
                  <a:cubicBezTo>
                    <a:pt x="145" y="15"/>
                    <a:pt x="145" y="15"/>
                    <a:pt x="145" y="15"/>
                  </a:cubicBezTo>
                  <a:cubicBezTo>
                    <a:pt x="145" y="15"/>
                    <a:pt x="145" y="15"/>
                    <a:pt x="146" y="14"/>
                  </a:cubicBezTo>
                  <a:close/>
                  <a:moveTo>
                    <a:pt x="145" y="23"/>
                  </a:moveTo>
                  <a:cubicBezTo>
                    <a:pt x="145" y="23"/>
                    <a:pt x="145" y="23"/>
                    <a:pt x="144" y="23"/>
                  </a:cubicBezTo>
                  <a:cubicBezTo>
                    <a:pt x="145" y="23"/>
                    <a:pt x="145" y="23"/>
                    <a:pt x="145" y="23"/>
                  </a:cubicBezTo>
                  <a:close/>
                  <a:moveTo>
                    <a:pt x="149" y="17"/>
                  </a:moveTo>
                  <a:cubicBezTo>
                    <a:pt x="149" y="17"/>
                    <a:pt x="149" y="16"/>
                    <a:pt x="149" y="16"/>
                  </a:cubicBezTo>
                  <a:cubicBezTo>
                    <a:pt x="149" y="17"/>
                    <a:pt x="149" y="17"/>
                    <a:pt x="149" y="17"/>
                  </a:cubicBezTo>
                  <a:cubicBezTo>
                    <a:pt x="149" y="17"/>
                    <a:pt x="149" y="17"/>
                    <a:pt x="149" y="17"/>
                  </a:cubicBezTo>
                  <a:close/>
                  <a:moveTo>
                    <a:pt x="151" y="13"/>
                  </a:moveTo>
                  <a:cubicBezTo>
                    <a:pt x="151" y="14"/>
                    <a:pt x="151" y="15"/>
                    <a:pt x="152" y="15"/>
                  </a:cubicBezTo>
                  <a:cubicBezTo>
                    <a:pt x="152" y="15"/>
                    <a:pt x="152" y="15"/>
                    <a:pt x="152" y="15"/>
                  </a:cubicBezTo>
                  <a:cubicBezTo>
                    <a:pt x="152" y="15"/>
                    <a:pt x="152" y="15"/>
                    <a:pt x="152" y="15"/>
                  </a:cubicBezTo>
                  <a:cubicBezTo>
                    <a:pt x="152" y="16"/>
                    <a:pt x="152" y="16"/>
                    <a:pt x="152" y="16"/>
                  </a:cubicBezTo>
                  <a:cubicBezTo>
                    <a:pt x="151" y="17"/>
                    <a:pt x="151" y="16"/>
                    <a:pt x="150" y="15"/>
                  </a:cubicBezTo>
                  <a:cubicBezTo>
                    <a:pt x="150" y="15"/>
                    <a:pt x="150" y="15"/>
                    <a:pt x="150" y="15"/>
                  </a:cubicBezTo>
                  <a:cubicBezTo>
                    <a:pt x="150" y="15"/>
                    <a:pt x="151" y="14"/>
                    <a:pt x="150" y="14"/>
                  </a:cubicBezTo>
                  <a:cubicBezTo>
                    <a:pt x="150" y="14"/>
                    <a:pt x="150" y="14"/>
                    <a:pt x="150" y="14"/>
                  </a:cubicBezTo>
                  <a:cubicBezTo>
                    <a:pt x="151" y="13"/>
                    <a:pt x="151" y="13"/>
                    <a:pt x="151" y="13"/>
                  </a:cubicBezTo>
                  <a:close/>
                  <a:moveTo>
                    <a:pt x="147" y="9"/>
                  </a:moveTo>
                  <a:cubicBezTo>
                    <a:pt x="147" y="9"/>
                    <a:pt x="146" y="10"/>
                    <a:pt x="146" y="10"/>
                  </a:cubicBezTo>
                  <a:cubicBezTo>
                    <a:pt x="145" y="10"/>
                    <a:pt x="144" y="10"/>
                    <a:pt x="144" y="9"/>
                  </a:cubicBezTo>
                  <a:cubicBezTo>
                    <a:pt x="144" y="9"/>
                    <a:pt x="144" y="9"/>
                    <a:pt x="144" y="9"/>
                  </a:cubicBezTo>
                  <a:cubicBezTo>
                    <a:pt x="145" y="8"/>
                    <a:pt x="145" y="10"/>
                    <a:pt x="147" y="9"/>
                  </a:cubicBezTo>
                  <a:close/>
                  <a:moveTo>
                    <a:pt x="143" y="7"/>
                  </a:moveTo>
                  <a:cubicBezTo>
                    <a:pt x="143" y="7"/>
                    <a:pt x="143" y="7"/>
                    <a:pt x="144" y="7"/>
                  </a:cubicBezTo>
                  <a:cubicBezTo>
                    <a:pt x="143" y="7"/>
                    <a:pt x="143" y="7"/>
                    <a:pt x="142" y="8"/>
                  </a:cubicBezTo>
                  <a:cubicBezTo>
                    <a:pt x="143" y="7"/>
                    <a:pt x="143" y="7"/>
                    <a:pt x="143" y="7"/>
                  </a:cubicBezTo>
                  <a:close/>
                  <a:moveTo>
                    <a:pt x="139" y="10"/>
                  </a:moveTo>
                  <a:cubicBezTo>
                    <a:pt x="139" y="9"/>
                    <a:pt x="140" y="8"/>
                    <a:pt x="140" y="8"/>
                  </a:cubicBezTo>
                  <a:cubicBezTo>
                    <a:pt x="140" y="8"/>
                    <a:pt x="141" y="9"/>
                    <a:pt x="141" y="9"/>
                  </a:cubicBezTo>
                  <a:cubicBezTo>
                    <a:pt x="141" y="10"/>
                    <a:pt x="141" y="10"/>
                    <a:pt x="140" y="11"/>
                  </a:cubicBezTo>
                  <a:cubicBezTo>
                    <a:pt x="140" y="11"/>
                    <a:pt x="140" y="11"/>
                    <a:pt x="140" y="11"/>
                  </a:cubicBezTo>
                  <a:cubicBezTo>
                    <a:pt x="140" y="10"/>
                    <a:pt x="141" y="9"/>
                    <a:pt x="140" y="9"/>
                  </a:cubicBezTo>
                  <a:cubicBezTo>
                    <a:pt x="140" y="10"/>
                    <a:pt x="140" y="10"/>
                    <a:pt x="139" y="10"/>
                  </a:cubicBezTo>
                  <a:cubicBezTo>
                    <a:pt x="139" y="10"/>
                    <a:pt x="139" y="10"/>
                    <a:pt x="139" y="10"/>
                  </a:cubicBezTo>
                  <a:cubicBezTo>
                    <a:pt x="139" y="10"/>
                    <a:pt x="139" y="10"/>
                    <a:pt x="139" y="10"/>
                  </a:cubicBezTo>
                  <a:cubicBezTo>
                    <a:pt x="139" y="11"/>
                    <a:pt x="138" y="11"/>
                    <a:pt x="138" y="11"/>
                  </a:cubicBezTo>
                  <a:cubicBezTo>
                    <a:pt x="138" y="11"/>
                    <a:pt x="138" y="10"/>
                    <a:pt x="138" y="10"/>
                  </a:cubicBezTo>
                  <a:cubicBezTo>
                    <a:pt x="139" y="10"/>
                    <a:pt x="139" y="10"/>
                    <a:pt x="139" y="10"/>
                  </a:cubicBezTo>
                  <a:close/>
                  <a:moveTo>
                    <a:pt x="135" y="14"/>
                  </a:moveTo>
                  <a:cubicBezTo>
                    <a:pt x="135" y="14"/>
                    <a:pt x="135" y="14"/>
                    <a:pt x="135" y="14"/>
                  </a:cubicBezTo>
                  <a:cubicBezTo>
                    <a:pt x="135" y="14"/>
                    <a:pt x="135" y="14"/>
                    <a:pt x="134" y="14"/>
                  </a:cubicBezTo>
                  <a:cubicBezTo>
                    <a:pt x="134" y="14"/>
                    <a:pt x="135" y="14"/>
                    <a:pt x="135" y="14"/>
                  </a:cubicBezTo>
                  <a:close/>
                  <a:moveTo>
                    <a:pt x="133" y="16"/>
                  </a:moveTo>
                  <a:cubicBezTo>
                    <a:pt x="132" y="16"/>
                    <a:pt x="132" y="17"/>
                    <a:pt x="131" y="17"/>
                  </a:cubicBezTo>
                  <a:cubicBezTo>
                    <a:pt x="131" y="17"/>
                    <a:pt x="130" y="16"/>
                    <a:pt x="130" y="16"/>
                  </a:cubicBezTo>
                  <a:cubicBezTo>
                    <a:pt x="130" y="16"/>
                    <a:pt x="129" y="18"/>
                    <a:pt x="129" y="17"/>
                  </a:cubicBezTo>
                  <a:cubicBezTo>
                    <a:pt x="129" y="16"/>
                    <a:pt x="129" y="16"/>
                    <a:pt x="128" y="16"/>
                  </a:cubicBezTo>
                  <a:cubicBezTo>
                    <a:pt x="129" y="16"/>
                    <a:pt x="129" y="16"/>
                    <a:pt x="129" y="16"/>
                  </a:cubicBezTo>
                  <a:cubicBezTo>
                    <a:pt x="129" y="16"/>
                    <a:pt x="129" y="16"/>
                    <a:pt x="129" y="15"/>
                  </a:cubicBezTo>
                  <a:cubicBezTo>
                    <a:pt x="131" y="15"/>
                    <a:pt x="131" y="16"/>
                    <a:pt x="132" y="16"/>
                  </a:cubicBezTo>
                  <a:cubicBezTo>
                    <a:pt x="132" y="15"/>
                    <a:pt x="132" y="15"/>
                    <a:pt x="133" y="15"/>
                  </a:cubicBezTo>
                  <a:cubicBezTo>
                    <a:pt x="133" y="15"/>
                    <a:pt x="133" y="15"/>
                    <a:pt x="133" y="16"/>
                  </a:cubicBezTo>
                  <a:close/>
                  <a:moveTo>
                    <a:pt x="130" y="9"/>
                  </a:moveTo>
                  <a:cubicBezTo>
                    <a:pt x="130" y="9"/>
                    <a:pt x="130" y="9"/>
                    <a:pt x="130" y="9"/>
                  </a:cubicBezTo>
                  <a:cubicBezTo>
                    <a:pt x="130" y="9"/>
                    <a:pt x="130" y="9"/>
                    <a:pt x="129" y="8"/>
                  </a:cubicBezTo>
                  <a:cubicBezTo>
                    <a:pt x="129" y="8"/>
                    <a:pt x="129" y="8"/>
                    <a:pt x="129" y="8"/>
                  </a:cubicBezTo>
                  <a:cubicBezTo>
                    <a:pt x="130" y="8"/>
                    <a:pt x="130" y="9"/>
                    <a:pt x="130" y="9"/>
                  </a:cubicBezTo>
                  <a:close/>
                  <a:moveTo>
                    <a:pt x="128" y="8"/>
                  </a:moveTo>
                  <a:cubicBezTo>
                    <a:pt x="128" y="8"/>
                    <a:pt x="128" y="8"/>
                    <a:pt x="128" y="8"/>
                  </a:cubicBezTo>
                  <a:cubicBezTo>
                    <a:pt x="128" y="8"/>
                    <a:pt x="128" y="8"/>
                    <a:pt x="128" y="8"/>
                  </a:cubicBezTo>
                  <a:cubicBezTo>
                    <a:pt x="128" y="8"/>
                    <a:pt x="128" y="8"/>
                    <a:pt x="128" y="8"/>
                  </a:cubicBezTo>
                  <a:close/>
                  <a:moveTo>
                    <a:pt x="127" y="9"/>
                  </a:moveTo>
                  <a:cubicBezTo>
                    <a:pt x="127" y="8"/>
                    <a:pt x="127" y="8"/>
                    <a:pt x="127" y="8"/>
                  </a:cubicBezTo>
                  <a:cubicBezTo>
                    <a:pt x="127" y="8"/>
                    <a:pt x="127" y="8"/>
                    <a:pt x="127" y="8"/>
                  </a:cubicBezTo>
                  <a:cubicBezTo>
                    <a:pt x="128" y="9"/>
                    <a:pt x="127" y="9"/>
                    <a:pt x="127" y="10"/>
                  </a:cubicBezTo>
                  <a:cubicBezTo>
                    <a:pt x="126" y="10"/>
                    <a:pt x="126" y="9"/>
                    <a:pt x="127" y="9"/>
                  </a:cubicBezTo>
                  <a:close/>
                  <a:moveTo>
                    <a:pt x="115" y="20"/>
                  </a:moveTo>
                  <a:cubicBezTo>
                    <a:pt x="115" y="20"/>
                    <a:pt x="115" y="20"/>
                    <a:pt x="115" y="20"/>
                  </a:cubicBezTo>
                  <a:cubicBezTo>
                    <a:pt x="115" y="20"/>
                    <a:pt x="115" y="20"/>
                    <a:pt x="115" y="20"/>
                  </a:cubicBezTo>
                  <a:cubicBezTo>
                    <a:pt x="115" y="20"/>
                    <a:pt x="115" y="20"/>
                    <a:pt x="115" y="20"/>
                  </a:cubicBezTo>
                  <a:close/>
                  <a:moveTo>
                    <a:pt x="89" y="22"/>
                  </a:moveTo>
                  <a:cubicBezTo>
                    <a:pt x="88" y="22"/>
                    <a:pt x="88" y="22"/>
                    <a:pt x="87" y="21"/>
                  </a:cubicBezTo>
                  <a:cubicBezTo>
                    <a:pt x="88" y="21"/>
                    <a:pt x="88" y="20"/>
                    <a:pt x="87" y="20"/>
                  </a:cubicBezTo>
                  <a:cubicBezTo>
                    <a:pt x="87" y="20"/>
                    <a:pt x="87" y="20"/>
                    <a:pt x="88" y="20"/>
                  </a:cubicBezTo>
                  <a:cubicBezTo>
                    <a:pt x="88" y="20"/>
                    <a:pt x="89" y="20"/>
                    <a:pt x="89" y="20"/>
                  </a:cubicBezTo>
                  <a:cubicBezTo>
                    <a:pt x="89" y="21"/>
                    <a:pt x="89" y="21"/>
                    <a:pt x="88" y="21"/>
                  </a:cubicBezTo>
                  <a:cubicBezTo>
                    <a:pt x="88" y="22"/>
                    <a:pt x="89" y="22"/>
                    <a:pt x="89" y="22"/>
                  </a:cubicBezTo>
                  <a:close/>
                  <a:moveTo>
                    <a:pt x="85" y="16"/>
                  </a:moveTo>
                  <a:cubicBezTo>
                    <a:pt x="84" y="16"/>
                    <a:pt x="84" y="16"/>
                    <a:pt x="84" y="16"/>
                  </a:cubicBezTo>
                  <a:cubicBezTo>
                    <a:pt x="84" y="16"/>
                    <a:pt x="84" y="16"/>
                    <a:pt x="84" y="16"/>
                  </a:cubicBezTo>
                  <a:cubicBezTo>
                    <a:pt x="84" y="16"/>
                    <a:pt x="84" y="16"/>
                    <a:pt x="85" y="16"/>
                  </a:cubicBezTo>
                  <a:close/>
                  <a:moveTo>
                    <a:pt x="86" y="21"/>
                  </a:moveTo>
                  <a:cubicBezTo>
                    <a:pt x="86" y="21"/>
                    <a:pt x="86" y="20"/>
                    <a:pt x="86" y="20"/>
                  </a:cubicBezTo>
                  <a:cubicBezTo>
                    <a:pt x="86" y="20"/>
                    <a:pt x="86" y="21"/>
                    <a:pt x="87" y="21"/>
                  </a:cubicBezTo>
                  <a:cubicBezTo>
                    <a:pt x="87" y="21"/>
                    <a:pt x="86" y="21"/>
                    <a:pt x="86" y="21"/>
                  </a:cubicBezTo>
                  <a:cubicBezTo>
                    <a:pt x="86" y="21"/>
                    <a:pt x="86" y="21"/>
                    <a:pt x="86" y="21"/>
                  </a:cubicBezTo>
                  <a:close/>
                  <a:moveTo>
                    <a:pt x="111" y="13"/>
                  </a:moveTo>
                  <a:cubicBezTo>
                    <a:pt x="112" y="13"/>
                    <a:pt x="112" y="14"/>
                    <a:pt x="113" y="15"/>
                  </a:cubicBezTo>
                  <a:cubicBezTo>
                    <a:pt x="112" y="14"/>
                    <a:pt x="111" y="14"/>
                    <a:pt x="110" y="14"/>
                  </a:cubicBezTo>
                  <a:cubicBezTo>
                    <a:pt x="111" y="14"/>
                    <a:pt x="111" y="13"/>
                    <a:pt x="111" y="13"/>
                  </a:cubicBezTo>
                  <a:close/>
                  <a:moveTo>
                    <a:pt x="114" y="10"/>
                  </a:moveTo>
                  <a:cubicBezTo>
                    <a:pt x="114" y="11"/>
                    <a:pt x="114" y="11"/>
                    <a:pt x="114" y="11"/>
                  </a:cubicBezTo>
                  <a:cubicBezTo>
                    <a:pt x="114" y="10"/>
                    <a:pt x="114" y="10"/>
                    <a:pt x="114" y="9"/>
                  </a:cubicBezTo>
                  <a:cubicBezTo>
                    <a:pt x="114" y="10"/>
                    <a:pt x="114" y="10"/>
                    <a:pt x="114" y="10"/>
                  </a:cubicBezTo>
                  <a:close/>
                  <a:moveTo>
                    <a:pt x="110" y="15"/>
                  </a:moveTo>
                  <a:cubicBezTo>
                    <a:pt x="110" y="15"/>
                    <a:pt x="109" y="15"/>
                    <a:pt x="109" y="15"/>
                  </a:cubicBezTo>
                  <a:cubicBezTo>
                    <a:pt x="109" y="15"/>
                    <a:pt x="109" y="15"/>
                    <a:pt x="108" y="15"/>
                  </a:cubicBezTo>
                  <a:cubicBezTo>
                    <a:pt x="108" y="14"/>
                    <a:pt x="108" y="14"/>
                    <a:pt x="108" y="14"/>
                  </a:cubicBezTo>
                  <a:cubicBezTo>
                    <a:pt x="110" y="14"/>
                    <a:pt x="110" y="14"/>
                    <a:pt x="110" y="14"/>
                  </a:cubicBezTo>
                  <a:lnTo>
                    <a:pt x="110" y="15"/>
                  </a:lnTo>
                  <a:close/>
                  <a:moveTo>
                    <a:pt x="108" y="13"/>
                  </a:moveTo>
                  <a:cubicBezTo>
                    <a:pt x="107" y="13"/>
                    <a:pt x="107" y="13"/>
                    <a:pt x="107" y="13"/>
                  </a:cubicBezTo>
                  <a:cubicBezTo>
                    <a:pt x="107" y="13"/>
                    <a:pt x="107" y="12"/>
                    <a:pt x="107" y="12"/>
                  </a:cubicBezTo>
                  <a:cubicBezTo>
                    <a:pt x="107" y="12"/>
                    <a:pt x="108" y="12"/>
                    <a:pt x="108" y="12"/>
                  </a:cubicBezTo>
                  <a:cubicBezTo>
                    <a:pt x="108" y="12"/>
                    <a:pt x="108" y="12"/>
                    <a:pt x="108" y="13"/>
                  </a:cubicBezTo>
                  <a:close/>
                  <a:moveTo>
                    <a:pt x="109" y="20"/>
                  </a:moveTo>
                  <a:cubicBezTo>
                    <a:pt x="111" y="20"/>
                    <a:pt x="111" y="20"/>
                    <a:pt x="112" y="21"/>
                  </a:cubicBezTo>
                  <a:cubicBezTo>
                    <a:pt x="111" y="21"/>
                    <a:pt x="109" y="22"/>
                    <a:pt x="108" y="21"/>
                  </a:cubicBezTo>
                  <a:cubicBezTo>
                    <a:pt x="108" y="21"/>
                    <a:pt x="109" y="20"/>
                    <a:pt x="109" y="20"/>
                  </a:cubicBezTo>
                  <a:close/>
                  <a:moveTo>
                    <a:pt x="118" y="16"/>
                  </a:moveTo>
                  <a:cubicBezTo>
                    <a:pt x="118" y="16"/>
                    <a:pt x="118" y="16"/>
                    <a:pt x="118" y="15"/>
                  </a:cubicBezTo>
                  <a:cubicBezTo>
                    <a:pt x="118" y="16"/>
                    <a:pt x="119" y="16"/>
                    <a:pt x="119" y="16"/>
                  </a:cubicBezTo>
                  <a:cubicBezTo>
                    <a:pt x="118" y="16"/>
                    <a:pt x="118" y="16"/>
                    <a:pt x="118" y="16"/>
                  </a:cubicBezTo>
                  <a:close/>
                  <a:moveTo>
                    <a:pt x="118" y="14"/>
                  </a:moveTo>
                  <a:cubicBezTo>
                    <a:pt x="117" y="14"/>
                    <a:pt x="117" y="14"/>
                    <a:pt x="117" y="14"/>
                  </a:cubicBezTo>
                  <a:cubicBezTo>
                    <a:pt x="117" y="13"/>
                    <a:pt x="117" y="13"/>
                    <a:pt x="117" y="13"/>
                  </a:cubicBezTo>
                  <a:cubicBezTo>
                    <a:pt x="117" y="13"/>
                    <a:pt x="117" y="13"/>
                    <a:pt x="118" y="13"/>
                  </a:cubicBezTo>
                  <a:cubicBezTo>
                    <a:pt x="118" y="13"/>
                    <a:pt x="119" y="13"/>
                    <a:pt x="119" y="13"/>
                  </a:cubicBezTo>
                  <a:cubicBezTo>
                    <a:pt x="118" y="14"/>
                    <a:pt x="118" y="14"/>
                    <a:pt x="118" y="14"/>
                  </a:cubicBezTo>
                  <a:close/>
                  <a:moveTo>
                    <a:pt x="111" y="10"/>
                  </a:moveTo>
                  <a:cubicBezTo>
                    <a:pt x="111" y="10"/>
                    <a:pt x="112" y="10"/>
                    <a:pt x="112" y="11"/>
                  </a:cubicBezTo>
                  <a:cubicBezTo>
                    <a:pt x="112" y="11"/>
                    <a:pt x="111" y="12"/>
                    <a:pt x="111" y="12"/>
                  </a:cubicBezTo>
                  <a:cubicBezTo>
                    <a:pt x="110" y="12"/>
                    <a:pt x="110" y="12"/>
                    <a:pt x="109" y="12"/>
                  </a:cubicBezTo>
                  <a:cubicBezTo>
                    <a:pt x="109" y="10"/>
                    <a:pt x="109" y="10"/>
                    <a:pt x="109" y="10"/>
                  </a:cubicBezTo>
                  <a:cubicBezTo>
                    <a:pt x="110" y="10"/>
                    <a:pt x="110" y="10"/>
                    <a:pt x="111" y="10"/>
                  </a:cubicBezTo>
                  <a:close/>
                  <a:moveTo>
                    <a:pt x="107" y="9"/>
                  </a:moveTo>
                  <a:cubicBezTo>
                    <a:pt x="107" y="9"/>
                    <a:pt x="107" y="9"/>
                    <a:pt x="107" y="9"/>
                  </a:cubicBezTo>
                  <a:cubicBezTo>
                    <a:pt x="107" y="9"/>
                    <a:pt x="107" y="9"/>
                    <a:pt x="107" y="9"/>
                  </a:cubicBezTo>
                  <a:close/>
                  <a:moveTo>
                    <a:pt x="106" y="14"/>
                  </a:moveTo>
                  <a:cubicBezTo>
                    <a:pt x="106" y="14"/>
                    <a:pt x="106" y="14"/>
                    <a:pt x="106" y="14"/>
                  </a:cubicBezTo>
                  <a:cubicBezTo>
                    <a:pt x="106" y="14"/>
                    <a:pt x="105" y="14"/>
                    <a:pt x="105" y="15"/>
                  </a:cubicBezTo>
                  <a:cubicBezTo>
                    <a:pt x="105" y="14"/>
                    <a:pt x="105" y="13"/>
                    <a:pt x="104" y="13"/>
                  </a:cubicBezTo>
                  <a:cubicBezTo>
                    <a:pt x="104" y="13"/>
                    <a:pt x="104" y="13"/>
                    <a:pt x="104" y="13"/>
                  </a:cubicBezTo>
                  <a:cubicBezTo>
                    <a:pt x="106" y="12"/>
                    <a:pt x="105" y="13"/>
                    <a:pt x="106" y="14"/>
                  </a:cubicBezTo>
                  <a:close/>
                  <a:moveTo>
                    <a:pt x="101" y="10"/>
                  </a:moveTo>
                  <a:cubicBezTo>
                    <a:pt x="101" y="10"/>
                    <a:pt x="101" y="10"/>
                    <a:pt x="101" y="10"/>
                  </a:cubicBezTo>
                  <a:cubicBezTo>
                    <a:pt x="101" y="10"/>
                    <a:pt x="101" y="10"/>
                    <a:pt x="101" y="10"/>
                  </a:cubicBezTo>
                  <a:cubicBezTo>
                    <a:pt x="101" y="10"/>
                    <a:pt x="101" y="10"/>
                    <a:pt x="101" y="10"/>
                  </a:cubicBezTo>
                  <a:cubicBezTo>
                    <a:pt x="101" y="10"/>
                    <a:pt x="101" y="10"/>
                    <a:pt x="101" y="10"/>
                  </a:cubicBezTo>
                  <a:close/>
                  <a:moveTo>
                    <a:pt x="96" y="9"/>
                  </a:moveTo>
                  <a:cubicBezTo>
                    <a:pt x="96" y="10"/>
                    <a:pt x="96" y="10"/>
                    <a:pt x="95" y="11"/>
                  </a:cubicBezTo>
                  <a:cubicBezTo>
                    <a:pt x="97" y="10"/>
                    <a:pt x="96" y="12"/>
                    <a:pt x="96" y="13"/>
                  </a:cubicBezTo>
                  <a:cubicBezTo>
                    <a:pt x="97" y="13"/>
                    <a:pt x="97" y="13"/>
                    <a:pt x="97" y="14"/>
                  </a:cubicBezTo>
                  <a:cubicBezTo>
                    <a:pt x="97" y="15"/>
                    <a:pt x="96" y="13"/>
                    <a:pt x="95" y="14"/>
                  </a:cubicBezTo>
                  <a:cubicBezTo>
                    <a:pt x="95" y="12"/>
                    <a:pt x="96" y="12"/>
                    <a:pt x="96" y="11"/>
                  </a:cubicBezTo>
                  <a:cubicBezTo>
                    <a:pt x="95" y="11"/>
                    <a:pt x="95" y="11"/>
                    <a:pt x="95" y="11"/>
                  </a:cubicBezTo>
                  <a:cubicBezTo>
                    <a:pt x="94" y="11"/>
                    <a:pt x="94" y="11"/>
                    <a:pt x="94" y="11"/>
                  </a:cubicBezTo>
                  <a:cubicBezTo>
                    <a:pt x="95" y="10"/>
                    <a:pt x="95" y="10"/>
                    <a:pt x="95" y="9"/>
                  </a:cubicBezTo>
                  <a:cubicBezTo>
                    <a:pt x="95" y="9"/>
                    <a:pt x="96" y="9"/>
                    <a:pt x="96" y="9"/>
                  </a:cubicBezTo>
                  <a:close/>
                  <a:moveTo>
                    <a:pt x="95" y="9"/>
                  </a:moveTo>
                  <a:cubicBezTo>
                    <a:pt x="95" y="9"/>
                    <a:pt x="95" y="9"/>
                    <a:pt x="94" y="9"/>
                  </a:cubicBezTo>
                  <a:cubicBezTo>
                    <a:pt x="95" y="9"/>
                    <a:pt x="95" y="9"/>
                    <a:pt x="95" y="9"/>
                  </a:cubicBezTo>
                  <a:close/>
                  <a:moveTo>
                    <a:pt x="94" y="11"/>
                  </a:moveTo>
                  <a:cubicBezTo>
                    <a:pt x="93" y="11"/>
                    <a:pt x="92" y="11"/>
                    <a:pt x="92" y="12"/>
                  </a:cubicBezTo>
                  <a:cubicBezTo>
                    <a:pt x="92" y="12"/>
                    <a:pt x="93" y="12"/>
                    <a:pt x="93" y="12"/>
                  </a:cubicBezTo>
                  <a:cubicBezTo>
                    <a:pt x="94" y="14"/>
                    <a:pt x="92" y="13"/>
                    <a:pt x="91" y="14"/>
                  </a:cubicBezTo>
                  <a:cubicBezTo>
                    <a:pt x="91" y="14"/>
                    <a:pt x="91" y="14"/>
                    <a:pt x="91" y="14"/>
                  </a:cubicBezTo>
                  <a:cubicBezTo>
                    <a:pt x="91" y="14"/>
                    <a:pt x="91" y="14"/>
                    <a:pt x="91" y="14"/>
                  </a:cubicBezTo>
                  <a:cubicBezTo>
                    <a:pt x="91" y="14"/>
                    <a:pt x="90" y="14"/>
                    <a:pt x="90" y="14"/>
                  </a:cubicBezTo>
                  <a:cubicBezTo>
                    <a:pt x="90" y="13"/>
                    <a:pt x="91" y="13"/>
                    <a:pt x="91" y="11"/>
                  </a:cubicBezTo>
                  <a:cubicBezTo>
                    <a:pt x="91" y="11"/>
                    <a:pt x="92" y="11"/>
                    <a:pt x="92" y="11"/>
                  </a:cubicBezTo>
                  <a:cubicBezTo>
                    <a:pt x="93" y="11"/>
                    <a:pt x="94" y="10"/>
                    <a:pt x="94" y="11"/>
                  </a:cubicBezTo>
                  <a:close/>
                  <a:moveTo>
                    <a:pt x="84" y="14"/>
                  </a:moveTo>
                  <a:cubicBezTo>
                    <a:pt x="84" y="14"/>
                    <a:pt x="84" y="14"/>
                    <a:pt x="83" y="14"/>
                  </a:cubicBezTo>
                  <a:cubicBezTo>
                    <a:pt x="82" y="14"/>
                    <a:pt x="83" y="14"/>
                    <a:pt x="83" y="14"/>
                  </a:cubicBezTo>
                  <a:cubicBezTo>
                    <a:pt x="83" y="14"/>
                    <a:pt x="84" y="14"/>
                    <a:pt x="84" y="14"/>
                  </a:cubicBezTo>
                  <a:close/>
                  <a:moveTo>
                    <a:pt x="63" y="16"/>
                  </a:moveTo>
                  <a:cubicBezTo>
                    <a:pt x="63" y="16"/>
                    <a:pt x="63" y="16"/>
                    <a:pt x="63" y="16"/>
                  </a:cubicBezTo>
                  <a:cubicBezTo>
                    <a:pt x="63" y="16"/>
                    <a:pt x="63" y="16"/>
                    <a:pt x="63" y="16"/>
                  </a:cubicBezTo>
                  <a:cubicBezTo>
                    <a:pt x="63" y="16"/>
                    <a:pt x="63" y="16"/>
                    <a:pt x="63" y="16"/>
                  </a:cubicBezTo>
                  <a:close/>
                  <a:moveTo>
                    <a:pt x="68" y="15"/>
                  </a:moveTo>
                  <a:cubicBezTo>
                    <a:pt x="68" y="15"/>
                    <a:pt x="68" y="15"/>
                    <a:pt x="69" y="15"/>
                  </a:cubicBezTo>
                  <a:cubicBezTo>
                    <a:pt x="69" y="15"/>
                    <a:pt x="69" y="16"/>
                    <a:pt x="69" y="16"/>
                  </a:cubicBezTo>
                  <a:cubicBezTo>
                    <a:pt x="69" y="16"/>
                    <a:pt x="68" y="16"/>
                    <a:pt x="68" y="16"/>
                  </a:cubicBezTo>
                  <a:cubicBezTo>
                    <a:pt x="68" y="16"/>
                    <a:pt x="68" y="16"/>
                    <a:pt x="68" y="15"/>
                  </a:cubicBezTo>
                  <a:cubicBezTo>
                    <a:pt x="68" y="15"/>
                    <a:pt x="68" y="15"/>
                    <a:pt x="68" y="15"/>
                  </a:cubicBezTo>
                  <a:close/>
                  <a:moveTo>
                    <a:pt x="69" y="15"/>
                  </a:moveTo>
                  <a:cubicBezTo>
                    <a:pt x="69" y="15"/>
                    <a:pt x="69" y="15"/>
                    <a:pt x="69" y="15"/>
                  </a:cubicBezTo>
                  <a:cubicBezTo>
                    <a:pt x="69" y="15"/>
                    <a:pt x="69" y="15"/>
                    <a:pt x="69" y="14"/>
                  </a:cubicBezTo>
                  <a:cubicBezTo>
                    <a:pt x="69" y="14"/>
                    <a:pt x="69" y="15"/>
                    <a:pt x="69" y="15"/>
                  </a:cubicBezTo>
                  <a:close/>
                  <a:moveTo>
                    <a:pt x="80" y="15"/>
                  </a:moveTo>
                  <a:cubicBezTo>
                    <a:pt x="79" y="15"/>
                    <a:pt x="79" y="14"/>
                    <a:pt x="79" y="13"/>
                  </a:cubicBezTo>
                  <a:cubicBezTo>
                    <a:pt x="80" y="13"/>
                    <a:pt x="80" y="13"/>
                    <a:pt x="81" y="13"/>
                  </a:cubicBezTo>
                  <a:cubicBezTo>
                    <a:pt x="81" y="14"/>
                    <a:pt x="80" y="14"/>
                    <a:pt x="80" y="15"/>
                  </a:cubicBezTo>
                  <a:close/>
                  <a:moveTo>
                    <a:pt x="75" y="11"/>
                  </a:moveTo>
                  <a:cubicBezTo>
                    <a:pt x="75" y="11"/>
                    <a:pt x="75" y="11"/>
                    <a:pt x="75" y="11"/>
                  </a:cubicBezTo>
                  <a:cubicBezTo>
                    <a:pt x="75" y="11"/>
                    <a:pt x="75" y="11"/>
                    <a:pt x="75" y="11"/>
                  </a:cubicBezTo>
                  <a:cubicBezTo>
                    <a:pt x="74" y="13"/>
                    <a:pt x="78" y="11"/>
                    <a:pt x="77" y="13"/>
                  </a:cubicBezTo>
                  <a:cubicBezTo>
                    <a:pt x="77" y="13"/>
                    <a:pt x="76" y="13"/>
                    <a:pt x="75" y="13"/>
                  </a:cubicBezTo>
                  <a:cubicBezTo>
                    <a:pt x="75" y="13"/>
                    <a:pt x="75" y="15"/>
                    <a:pt x="74" y="14"/>
                  </a:cubicBezTo>
                  <a:cubicBezTo>
                    <a:pt x="73" y="14"/>
                    <a:pt x="73" y="14"/>
                    <a:pt x="73" y="14"/>
                  </a:cubicBezTo>
                  <a:cubicBezTo>
                    <a:pt x="73" y="13"/>
                    <a:pt x="73" y="13"/>
                    <a:pt x="73" y="13"/>
                  </a:cubicBezTo>
                  <a:cubicBezTo>
                    <a:pt x="73" y="13"/>
                    <a:pt x="74" y="12"/>
                    <a:pt x="74" y="12"/>
                  </a:cubicBezTo>
                  <a:cubicBezTo>
                    <a:pt x="74" y="12"/>
                    <a:pt x="74" y="12"/>
                    <a:pt x="75" y="12"/>
                  </a:cubicBezTo>
                  <a:cubicBezTo>
                    <a:pt x="75" y="11"/>
                    <a:pt x="74" y="11"/>
                    <a:pt x="75" y="11"/>
                  </a:cubicBezTo>
                  <a:close/>
                  <a:moveTo>
                    <a:pt x="68" y="10"/>
                  </a:moveTo>
                  <a:cubicBezTo>
                    <a:pt x="68" y="11"/>
                    <a:pt x="68" y="11"/>
                    <a:pt x="68" y="11"/>
                  </a:cubicBezTo>
                  <a:cubicBezTo>
                    <a:pt x="68" y="11"/>
                    <a:pt x="69" y="11"/>
                    <a:pt x="69" y="12"/>
                  </a:cubicBezTo>
                  <a:cubicBezTo>
                    <a:pt x="69" y="12"/>
                    <a:pt x="68" y="12"/>
                    <a:pt x="68" y="12"/>
                  </a:cubicBezTo>
                  <a:cubicBezTo>
                    <a:pt x="68" y="12"/>
                    <a:pt x="67" y="12"/>
                    <a:pt x="67" y="11"/>
                  </a:cubicBezTo>
                  <a:cubicBezTo>
                    <a:pt x="68" y="11"/>
                    <a:pt x="68" y="10"/>
                    <a:pt x="68" y="10"/>
                  </a:cubicBezTo>
                  <a:close/>
                  <a:moveTo>
                    <a:pt x="67" y="14"/>
                  </a:moveTo>
                  <a:cubicBezTo>
                    <a:pt x="67" y="14"/>
                    <a:pt x="67" y="14"/>
                    <a:pt x="67" y="14"/>
                  </a:cubicBezTo>
                  <a:cubicBezTo>
                    <a:pt x="67" y="14"/>
                    <a:pt x="67" y="14"/>
                    <a:pt x="66" y="14"/>
                  </a:cubicBezTo>
                  <a:cubicBezTo>
                    <a:pt x="67" y="14"/>
                    <a:pt x="67" y="14"/>
                    <a:pt x="67" y="14"/>
                  </a:cubicBezTo>
                  <a:close/>
                  <a:moveTo>
                    <a:pt x="64" y="7"/>
                  </a:moveTo>
                  <a:cubicBezTo>
                    <a:pt x="64" y="7"/>
                    <a:pt x="64" y="8"/>
                    <a:pt x="64" y="8"/>
                  </a:cubicBezTo>
                  <a:cubicBezTo>
                    <a:pt x="65" y="8"/>
                    <a:pt x="64" y="9"/>
                    <a:pt x="64" y="8"/>
                  </a:cubicBezTo>
                  <a:cubicBezTo>
                    <a:pt x="63" y="7"/>
                    <a:pt x="62" y="9"/>
                    <a:pt x="62" y="8"/>
                  </a:cubicBezTo>
                  <a:cubicBezTo>
                    <a:pt x="62" y="8"/>
                    <a:pt x="63" y="7"/>
                    <a:pt x="64" y="7"/>
                  </a:cubicBezTo>
                  <a:close/>
                  <a:moveTo>
                    <a:pt x="62" y="10"/>
                  </a:moveTo>
                  <a:cubicBezTo>
                    <a:pt x="63" y="10"/>
                    <a:pt x="62" y="12"/>
                    <a:pt x="62" y="13"/>
                  </a:cubicBezTo>
                  <a:cubicBezTo>
                    <a:pt x="61" y="13"/>
                    <a:pt x="61" y="14"/>
                    <a:pt x="60" y="14"/>
                  </a:cubicBezTo>
                  <a:cubicBezTo>
                    <a:pt x="60" y="13"/>
                    <a:pt x="60" y="13"/>
                    <a:pt x="60" y="13"/>
                  </a:cubicBezTo>
                  <a:cubicBezTo>
                    <a:pt x="60" y="13"/>
                    <a:pt x="60" y="13"/>
                    <a:pt x="59" y="13"/>
                  </a:cubicBezTo>
                  <a:cubicBezTo>
                    <a:pt x="60" y="13"/>
                    <a:pt x="60" y="12"/>
                    <a:pt x="59" y="12"/>
                  </a:cubicBezTo>
                  <a:cubicBezTo>
                    <a:pt x="60" y="12"/>
                    <a:pt x="60" y="11"/>
                    <a:pt x="60" y="11"/>
                  </a:cubicBezTo>
                  <a:cubicBezTo>
                    <a:pt x="60" y="11"/>
                    <a:pt x="60" y="11"/>
                    <a:pt x="60" y="11"/>
                  </a:cubicBezTo>
                  <a:cubicBezTo>
                    <a:pt x="60" y="11"/>
                    <a:pt x="61" y="11"/>
                    <a:pt x="61" y="11"/>
                  </a:cubicBezTo>
                  <a:cubicBezTo>
                    <a:pt x="61" y="11"/>
                    <a:pt x="61" y="11"/>
                    <a:pt x="61" y="11"/>
                  </a:cubicBezTo>
                  <a:cubicBezTo>
                    <a:pt x="61" y="11"/>
                    <a:pt x="62" y="10"/>
                    <a:pt x="62" y="10"/>
                  </a:cubicBezTo>
                  <a:close/>
                  <a:moveTo>
                    <a:pt x="59" y="15"/>
                  </a:moveTo>
                  <a:cubicBezTo>
                    <a:pt x="59" y="15"/>
                    <a:pt x="59" y="15"/>
                    <a:pt x="60" y="14"/>
                  </a:cubicBezTo>
                  <a:cubicBezTo>
                    <a:pt x="60" y="15"/>
                    <a:pt x="59" y="15"/>
                    <a:pt x="59" y="15"/>
                  </a:cubicBezTo>
                  <a:close/>
                  <a:moveTo>
                    <a:pt x="58" y="15"/>
                  </a:moveTo>
                  <a:cubicBezTo>
                    <a:pt x="58" y="15"/>
                    <a:pt x="58" y="15"/>
                    <a:pt x="58" y="15"/>
                  </a:cubicBezTo>
                  <a:cubicBezTo>
                    <a:pt x="58" y="15"/>
                    <a:pt x="58" y="15"/>
                    <a:pt x="58" y="15"/>
                  </a:cubicBezTo>
                  <a:cubicBezTo>
                    <a:pt x="58" y="15"/>
                    <a:pt x="58" y="15"/>
                    <a:pt x="58" y="15"/>
                  </a:cubicBezTo>
                  <a:close/>
                  <a:moveTo>
                    <a:pt x="58" y="24"/>
                  </a:moveTo>
                  <a:cubicBezTo>
                    <a:pt x="58" y="23"/>
                    <a:pt x="59" y="23"/>
                    <a:pt x="59" y="23"/>
                  </a:cubicBezTo>
                  <a:cubicBezTo>
                    <a:pt x="61" y="23"/>
                    <a:pt x="59" y="24"/>
                    <a:pt x="58" y="24"/>
                  </a:cubicBezTo>
                  <a:close/>
                  <a:moveTo>
                    <a:pt x="61" y="24"/>
                  </a:moveTo>
                  <a:cubicBezTo>
                    <a:pt x="60" y="22"/>
                    <a:pt x="57" y="21"/>
                    <a:pt x="58" y="19"/>
                  </a:cubicBezTo>
                  <a:cubicBezTo>
                    <a:pt x="58" y="18"/>
                    <a:pt x="57" y="18"/>
                    <a:pt x="57" y="19"/>
                  </a:cubicBezTo>
                  <a:cubicBezTo>
                    <a:pt x="56" y="19"/>
                    <a:pt x="57" y="18"/>
                    <a:pt x="57" y="17"/>
                  </a:cubicBezTo>
                  <a:cubicBezTo>
                    <a:pt x="57" y="18"/>
                    <a:pt x="58" y="18"/>
                    <a:pt x="58" y="18"/>
                  </a:cubicBezTo>
                  <a:cubicBezTo>
                    <a:pt x="58" y="18"/>
                    <a:pt x="59" y="18"/>
                    <a:pt x="59" y="18"/>
                  </a:cubicBezTo>
                  <a:cubicBezTo>
                    <a:pt x="59" y="18"/>
                    <a:pt x="59" y="18"/>
                    <a:pt x="58" y="18"/>
                  </a:cubicBezTo>
                  <a:cubicBezTo>
                    <a:pt x="59" y="20"/>
                    <a:pt x="60" y="18"/>
                    <a:pt x="59" y="18"/>
                  </a:cubicBezTo>
                  <a:cubicBezTo>
                    <a:pt x="60" y="18"/>
                    <a:pt x="60" y="18"/>
                    <a:pt x="61" y="17"/>
                  </a:cubicBezTo>
                  <a:cubicBezTo>
                    <a:pt x="62" y="17"/>
                    <a:pt x="60" y="18"/>
                    <a:pt x="61" y="19"/>
                  </a:cubicBezTo>
                  <a:cubicBezTo>
                    <a:pt x="61" y="21"/>
                    <a:pt x="62" y="21"/>
                    <a:pt x="61" y="24"/>
                  </a:cubicBezTo>
                  <a:close/>
                  <a:moveTo>
                    <a:pt x="67" y="20"/>
                  </a:moveTo>
                  <a:cubicBezTo>
                    <a:pt x="66" y="21"/>
                    <a:pt x="67" y="24"/>
                    <a:pt x="64" y="24"/>
                  </a:cubicBezTo>
                  <a:cubicBezTo>
                    <a:pt x="64" y="23"/>
                    <a:pt x="64" y="23"/>
                    <a:pt x="64" y="23"/>
                  </a:cubicBezTo>
                  <a:cubicBezTo>
                    <a:pt x="64" y="22"/>
                    <a:pt x="64" y="22"/>
                    <a:pt x="64" y="22"/>
                  </a:cubicBezTo>
                  <a:cubicBezTo>
                    <a:pt x="64" y="19"/>
                    <a:pt x="67" y="19"/>
                    <a:pt x="69" y="20"/>
                  </a:cubicBezTo>
                  <a:cubicBezTo>
                    <a:pt x="69" y="20"/>
                    <a:pt x="68" y="20"/>
                    <a:pt x="67" y="20"/>
                  </a:cubicBezTo>
                  <a:close/>
                  <a:moveTo>
                    <a:pt x="70" y="16"/>
                  </a:moveTo>
                  <a:cubicBezTo>
                    <a:pt x="70" y="16"/>
                    <a:pt x="70" y="16"/>
                    <a:pt x="71" y="16"/>
                  </a:cubicBezTo>
                  <a:cubicBezTo>
                    <a:pt x="71" y="16"/>
                    <a:pt x="70" y="16"/>
                    <a:pt x="70" y="16"/>
                  </a:cubicBezTo>
                  <a:close/>
                  <a:moveTo>
                    <a:pt x="83" y="23"/>
                  </a:moveTo>
                  <a:cubicBezTo>
                    <a:pt x="83" y="23"/>
                    <a:pt x="82" y="24"/>
                    <a:pt x="81" y="24"/>
                  </a:cubicBezTo>
                  <a:cubicBezTo>
                    <a:pt x="81" y="23"/>
                    <a:pt x="80" y="24"/>
                    <a:pt x="79" y="24"/>
                  </a:cubicBezTo>
                  <a:cubicBezTo>
                    <a:pt x="79" y="23"/>
                    <a:pt x="79" y="23"/>
                    <a:pt x="79" y="23"/>
                  </a:cubicBezTo>
                  <a:cubicBezTo>
                    <a:pt x="79" y="22"/>
                    <a:pt x="76" y="23"/>
                    <a:pt x="77" y="22"/>
                  </a:cubicBezTo>
                  <a:cubicBezTo>
                    <a:pt x="75" y="22"/>
                    <a:pt x="75" y="24"/>
                    <a:pt x="73" y="23"/>
                  </a:cubicBezTo>
                  <a:cubicBezTo>
                    <a:pt x="74" y="21"/>
                    <a:pt x="72" y="22"/>
                    <a:pt x="72" y="21"/>
                  </a:cubicBezTo>
                  <a:cubicBezTo>
                    <a:pt x="72" y="21"/>
                    <a:pt x="71" y="21"/>
                    <a:pt x="71" y="20"/>
                  </a:cubicBezTo>
                  <a:cubicBezTo>
                    <a:pt x="71" y="20"/>
                    <a:pt x="71" y="19"/>
                    <a:pt x="71" y="19"/>
                  </a:cubicBezTo>
                  <a:cubicBezTo>
                    <a:pt x="73" y="19"/>
                    <a:pt x="73" y="19"/>
                    <a:pt x="74" y="19"/>
                  </a:cubicBezTo>
                  <a:cubicBezTo>
                    <a:pt x="74" y="20"/>
                    <a:pt x="75" y="20"/>
                    <a:pt x="75" y="20"/>
                  </a:cubicBezTo>
                  <a:cubicBezTo>
                    <a:pt x="76" y="21"/>
                    <a:pt x="76" y="21"/>
                    <a:pt x="77" y="21"/>
                  </a:cubicBezTo>
                  <a:cubicBezTo>
                    <a:pt x="77" y="21"/>
                    <a:pt x="77" y="21"/>
                    <a:pt x="77" y="21"/>
                  </a:cubicBezTo>
                  <a:cubicBezTo>
                    <a:pt x="77" y="21"/>
                    <a:pt x="77" y="21"/>
                    <a:pt x="77" y="21"/>
                  </a:cubicBezTo>
                  <a:cubicBezTo>
                    <a:pt x="77" y="21"/>
                    <a:pt x="77" y="21"/>
                    <a:pt x="77" y="21"/>
                  </a:cubicBezTo>
                  <a:cubicBezTo>
                    <a:pt x="77" y="21"/>
                    <a:pt x="77" y="21"/>
                    <a:pt x="77" y="21"/>
                  </a:cubicBezTo>
                  <a:cubicBezTo>
                    <a:pt x="77" y="21"/>
                    <a:pt x="78" y="21"/>
                    <a:pt x="78" y="21"/>
                  </a:cubicBezTo>
                  <a:cubicBezTo>
                    <a:pt x="78" y="21"/>
                    <a:pt x="78" y="21"/>
                    <a:pt x="78" y="21"/>
                  </a:cubicBezTo>
                  <a:cubicBezTo>
                    <a:pt x="78" y="21"/>
                    <a:pt x="78" y="21"/>
                    <a:pt x="78" y="21"/>
                  </a:cubicBezTo>
                  <a:cubicBezTo>
                    <a:pt x="79" y="20"/>
                    <a:pt x="80" y="20"/>
                    <a:pt x="81" y="20"/>
                  </a:cubicBezTo>
                  <a:cubicBezTo>
                    <a:pt x="81" y="19"/>
                    <a:pt x="81" y="18"/>
                    <a:pt x="81" y="17"/>
                  </a:cubicBezTo>
                  <a:cubicBezTo>
                    <a:pt x="81" y="18"/>
                    <a:pt x="81" y="18"/>
                    <a:pt x="82" y="17"/>
                  </a:cubicBezTo>
                  <a:cubicBezTo>
                    <a:pt x="82" y="16"/>
                    <a:pt x="82" y="16"/>
                    <a:pt x="82" y="15"/>
                  </a:cubicBezTo>
                  <a:cubicBezTo>
                    <a:pt x="82" y="15"/>
                    <a:pt x="83" y="16"/>
                    <a:pt x="83" y="16"/>
                  </a:cubicBezTo>
                  <a:cubicBezTo>
                    <a:pt x="83" y="16"/>
                    <a:pt x="83" y="16"/>
                    <a:pt x="83" y="16"/>
                  </a:cubicBezTo>
                  <a:cubicBezTo>
                    <a:pt x="83" y="19"/>
                    <a:pt x="83" y="19"/>
                    <a:pt x="83" y="19"/>
                  </a:cubicBezTo>
                  <a:cubicBezTo>
                    <a:pt x="82" y="19"/>
                    <a:pt x="82" y="19"/>
                    <a:pt x="82" y="20"/>
                  </a:cubicBezTo>
                  <a:cubicBezTo>
                    <a:pt x="82" y="21"/>
                    <a:pt x="84" y="20"/>
                    <a:pt x="84" y="21"/>
                  </a:cubicBezTo>
                  <a:cubicBezTo>
                    <a:pt x="84" y="21"/>
                    <a:pt x="84" y="21"/>
                    <a:pt x="84" y="21"/>
                  </a:cubicBezTo>
                  <a:cubicBezTo>
                    <a:pt x="84" y="21"/>
                    <a:pt x="84" y="21"/>
                    <a:pt x="84" y="21"/>
                  </a:cubicBezTo>
                  <a:cubicBezTo>
                    <a:pt x="84" y="22"/>
                    <a:pt x="83" y="22"/>
                    <a:pt x="83" y="23"/>
                  </a:cubicBezTo>
                  <a:close/>
                  <a:moveTo>
                    <a:pt x="97" y="24"/>
                  </a:moveTo>
                  <a:cubicBezTo>
                    <a:pt x="97" y="22"/>
                    <a:pt x="99" y="23"/>
                    <a:pt x="99" y="24"/>
                  </a:cubicBezTo>
                  <a:cubicBezTo>
                    <a:pt x="99" y="25"/>
                    <a:pt x="97" y="24"/>
                    <a:pt x="97" y="24"/>
                  </a:cubicBezTo>
                  <a:close/>
                  <a:moveTo>
                    <a:pt x="97" y="21"/>
                  </a:moveTo>
                  <a:cubicBezTo>
                    <a:pt x="97" y="21"/>
                    <a:pt x="97" y="21"/>
                    <a:pt x="96" y="21"/>
                  </a:cubicBezTo>
                  <a:cubicBezTo>
                    <a:pt x="96" y="21"/>
                    <a:pt x="96" y="21"/>
                    <a:pt x="96" y="21"/>
                  </a:cubicBezTo>
                  <a:cubicBezTo>
                    <a:pt x="95" y="22"/>
                    <a:pt x="96" y="23"/>
                    <a:pt x="95" y="24"/>
                  </a:cubicBezTo>
                  <a:cubicBezTo>
                    <a:pt x="95" y="24"/>
                    <a:pt x="95" y="23"/>
                    <a:pt x="95" y="23"/>
                  </a:cubicBezTo>
                  <a:cubicBezTo>
                    <a:pt x="94" y="23"/>
                    <a:pt x="94" y="22"/>
                    <a:pt x="94" y="22"/>
                  </a:cubicBezTo>
                  <a:cubicBezTo>
                    <a:pt x="92" y="22"/>
                    <a:pt x="92" y="22"/>
                    <a:pt x="92" y="22"/>
                  </a:cubicBezTo>
                  <a:cubicBezTo>
                    <a:pt x="91" y="23"/>
                    <a:pt x="90" y="23"/>
                    <a:pt x="90" y="24"/>
                  </a:cubicBezTo>
                  <a:cubicBezTo>
                    <a:pt x="89" y="25"/>
                    <a:pt x="89" y="24"/>
                    <a:pt x="89" y="23"/>
                  </a:cubicBezTo>
                  <a:cubicBezTo>
                    <a:pt x="89" y="23"/>
                    <a:pt x="89" y="23"/>
                    <a:pt x="89" y="23"/>
                  </a:cubicBezTo>
                  <a:cubicBezTo>
                    <a:pt x="89" y="22"/>
                    <a:pt x="90" y="22"/>
                    <a:pt x="90" y="22"/>
                  </a:cubicBezTo>
                  <a:cubicBezTo>
                    <a:pt x="91" y="22"/>
                    <a:pt x="91" y="21"/>
                    <a:pt x="91" y="21"/>
                  </a:cubicBezTo>
                  <a:cubicBezTo>
                    <a:pt x="92" y="21"/>
                    <a:pt x="93" y="21"/>
                    <a:pt x="94" y="22"/>
                  </a:cubicBezTo>
                  <a:cubicBezTo>
                    <a:pt x="94" y="22"/>
                    <a:pt x="94" y="20"/>
                    <a:pt x="95" y="20"/>
                  </a:cubicBezTo>
                  <a:cubicBezTo>
                    <a:pt x="96" y="21"/>
                    <a:pt x="96" y="19"/>
                    <a:pt x="98" y="19"/>
                  </a:cubicBezTo>
                  <a:cubicBezTo>
                    <a:pt x="98" y="20"/>
                    <a:pt x="99" y="20"/>
                    <a:pt x="99" y="21"/>
                  </a:cubicBezTo>
                  <a:cubicBezTo>
                    <a:pt x="98" y="22"/>
                    <a:pt x="98" y="21"/>
                    <a:pt x="97" y="21"/>
                  </a:cubicBezTo>
                  <a:close/>
                  <a:moveTo>
                    <a:pt x="102" y="23"/>
                  </a:moveTo>
                  <a:cubicBezTo>
                    <a:pt x="102" y="23"/>
                    <a:pt x="102" y="22"/>
                    <a:pt x="102" y="22"/>
                  </a:cubicBezTo>
                  <a:cubicBezTo>
                    <a:pt x="102" y="22"/>
                    <a:pt x="102" y="22"/>
                    <a:pt x="102" y="22"/>
                  </a:cubicBezTo>
                  <a:cubicBezTo>
                    <a:pt x="101" y="22"/>
                    <a:pt x="101" y="22"/>
                    <a:pt x="101" y="22"/>
                  </a:cubicBezTo>
                  <a:cubicBezTo>
                    <a:pt x="100" y="22"/>
                    <a:pt x="100" y="22"/>
                    <a:pt x="99" y="22"/>
                  </a:cubicBezTo>
                  <a:cubicBezTo>
                    <a:pt x="100" y="20"/>
                    <a:pt x="100" y="20"/>
                    <a:pt x="101" y="19"/>
                  </a:cubicBezTo>
                  <a:cubicBezTo>
                    <a:pt x="102" y="19"/>
                    <a:pt x="102" y="20"/>
                    <a:pt x="102" y="20"/>
                  </a:cubicBezTo>
                  <a:cubicBezTo>
                    <a:pt x="102" y="20"/>
                    <a:pt x="102" y="20"/>
                    <a:pt x="102" y="20"/>
                  </a:cubicBezTo>
                  <a:cubicBezTo>
                    <a:pt x="102" y="20"/>
                    <a:pt x="102" y="21"/>
                    <a:pt x="101" y="21"/>
                  </a:cubicBezTo>
                  <a:cubicBezTo>
                    <a:pt x="102" y="22"/>
                    <a:pt x="103" y="21"/>
                    <a:pt x="102" y="23"/>
                  </a:cubicBezTo>
                  <a:cubicBezTo>
                    <a:pt x="104" y="23"/>
                    <a:pt x="104" y="21"/>
                    <a:pt x="103" y="20"/>
                  </a:cubicBezTo>
                  <a:cubicBezTo>
                    <a:pt x="103" y="20"/>
                    <a:pt x="103" y="20"/>
                    <a:pt x="104" y="21"/>
                  </a:cubicBezTo>
                  <a:cubicBezTo>
                    <a:pt x="104" y="21"/>
                    <a:pt x="105" y="22"/>
                    <a:pt x="105" y="23"/>
                  </a:cubicBezTo>
                  <a:cubicBezTo>
                    <a:pt x="104" y="23"/>
                    <a:pt x="103" y="23"/>
                    <a:pt x="102" y="23"/>
                  </a:cubicBezTo>
                  <a:close/>
                  <a:moveTo>
                    <a:pt x="111" y="24"/>
                  </a:moveTo>
                  <a:cubicBezTo>
                    <a:pt x="110" y="25"/>
                    <a:pt x="110" y="24"/>
                    <a:pt x="110" y="24"/>
                  </a:cubicBezTo>
                  <a:cubicBezTo>
                    <a:pt x="109" y="23"/>
                    <a:pt x="108" y="24"/>
                    <a:pt x="108" y="23"/>
                  </a:cubicBezTo>
                  <a:cubicBezTo>
                    <a:pt x="107" y="23"/>
                    <a:pt x="107" y="25"/>
                    <a:pt x="105" y="24"/>
                  </a:cubicBezTo>
                  <a:cubicBezTo>
                    <a:pt x="105" y="23"/>
                    <a:pt x="106" y="23"/>
                    <a:pt x="106" y="23"/>
                  </a:cubicBezTo>
                  <a:cubicBezTo>
                    <a:pt x="107" y="23"/>
                    <a:pt x="107" y="22"/>
                    <a:pt x="107" y="22"/>
                  </a:cubicBezTo>
                  <a:cubicBezTo>
                    <a:pt x="107" y="23"/>
                    <a:pt x="107" y="23"/>
                    <a:pt x="108" y="23"/>
                  </a:cubicBezTo>
                  <a:cubicBezTo>
                    <a:pt x="108" y="23"/>
                    <a:pt x="108" y="23"/>
                    <a:pt x="107" y="23"/>
                  </a:cubicBezTo>
                  <a:cubicBezTo>
                    <a:pt x="108" y="20"/>
                    <a:pt x="112" y="24"/>
                    <a:pt x="112" y="21"/>
                  </a:cubicBezTo>
                  <a:cubicBezTo>
                    <a:pt x="112" y="21"/>
                    <a:pt x="112" y="21"/>
                    <a:pt x="112" y="21"/>
                  </a:cubicBezTo>
                  <a:cubicBezTo>
                    <a:pt x="112" y="23"/>
                    <a:pt x="110" y="22"/>
                    <a:pt x="111" y="24"/>
                  </a:cubicBezTo>
                  <a:close/>
                  <a:moveTo>
                    <a:pt x="115" y="21"/>
                  </a:moveTo>
                  <a:cubicBezTo>
                    <a:pt x="115" y="21"/>
                    <a:pt x="115" y="21"/>
                    <a:pt x="116" y="21"/>
                  </a:cubicBezTo>
                  <a:cubicBezTo>
                    <a:pt x="116" y="22"/>
                    <a:pt x="116" y="22"/>
                    <a:pt x="115" y="23"/>
                  </a:cubicBezTo>
                  <a:cubicBezTo>
                    <a:pt x="115" y="23"/>
                    <a:pt x="115" y="23"/>
                    <a:pt x="115" y="23"/>
                  </a:cubicBezTo>
                  <a:cubicBezTo>
                    <a:pt x="116" y="22"/>
                    <a:pt x="115" y="22"/>
                    <a:pt x="115" y="21"/>
                  </a:cubicBezTo>
                  <a:close/>
                  <a:moveTo>
                    <a:pt x="117" y="24"/>
                  </a:moveTo>
                  <a:cubicBezTo>
                    <a:pt x="116" y="23"/>
                    <a:pt x="116" y="23"/>
                    <a:pt x="116" y="23"/>
                  </a:cubicBezTo>
                  <a:cubicBezTo>
                    <a:pt x="117" y="23"/>
                    <a:pt x="117" y="22"/>
                    <a:pt x="118" y="22"/>
                  </a:cubicBezTo>
                  <a:cubicBezTo>
                    <a:pt x="118" y="23"/>
                    <a:pt x="117" y="23"/>
                    <a:pt x="117" y="24"/>
                  </a:cubicBezTo>
                  <a:close/>
                  <a:moveTo>
                    <a:pt x="121" y="26"/>
                  </a:moveTo>
                  <a:cubicBezTo>
                    <a:pt x="120" y="26"/>
                    <a:pt x="120" y="26"/>
                    <a:pt x="120" y="25"/>
                  </a:cubicBezTo>
                  <a:cubicBezTo>
                    <a:pt x="120" y="25"/>
                    <a:pt x="120" y="25"/>
                    <a:pt x="121" y="24"/>
                  </a:cubicBezTo>
                  <a:cubicBezTo>
                    <a:pt x="121" y="24"/>
                    <a:pt x="121" y="24"/>
                    <a:pt x="121" y="24"/>
                  </a:cubicBezTo>
                  <a:cubicBezTo>
                    <a:pt x="123" y="24"/>
                    <a:pt x="120" y="26"/>
                    <a:pt x="121" y="26"/>
                  </a:cubicBezTo>
                  <a:close/>
                  <a:moveTo>
                    <a:pt x="124" y="24"/>
                  </a:moveTo>
                  <a:cubicBezTo>
                    <a:pt x="124" y="24"/>
                    <a:pt x="124" y="24"/>
                    <a:pt x="124" y="24"/>
                  </a:cubicBezTo>
                  <a:cubicBezTo>
                    <a:pt x="124" y="24"/>
                    <a:pt x="124" y="24"/>
                    <a:pt x="124" y="24"/>
                  </a:cubicBezTo>
                  <a:cubicBezTo>
                    <a:pt x="124" y="24"/>
                    <a:pt x="124" y="24"/>
                    <a:pt x="124" y="24"/>
                  </a:cubicBezTo>
                  <a:close/>
                  <a:moveTo>
                    <a:pt x="123" y="22"/>
                  </a:moveTo>
                  <a:cubicBezTo>
                    <a:pt x="123" y="22"/>
                    <a:pt x="123" y="22"/>
                    <a:pt x="123" y="22"/>
                  </a:cubicBezTo>
                  <a:cubicBezTo>
                    <a:pt x="123" y="22"/>
                    <a:pt x="123" y="22"/>
                    <a:pt x="123" y="22"/>
                  </a:cubicBezTo>
                  <a:cubicBezTo>
                    <a:pt x="123" y="22"/>
                    <a:pt x="123" y="22"/>
                    <a:pt x="123" y="22"/>
                  </a:cubicBezTo>
                  <a:close/>
                  <a:moveTo>
                    <a:pt x="126" y="20"/>
                  </a:moveTo>
                  <a:cubicBezTo>
                    <a:pt x="126" y="20"/>
                    <a:pt x="126" y="19"/>
                    <a:pt x="126" y="19"/>
                  </a:cubicBezTo>
                  <a:cubicBezTo>
                    <a:pt x="126" y="19"/>
                    <a:pt x="126" y="19"/>
                    <a:pt x="127" y="19"/>
                  </a:cubicBezTo>
                  <a:cubicBezTo>
                    <a:pt x="127" y="19"/>
                    <a:pt x="128" y="20"/>
                    <a:pt x="128" y="20"/>
                  </a:cubicBezTo>
                  <a:cubicBezTo>
                    <a:pt x="127" y="20"/>
                    <a:pt x="127" y="20"/>
                    <a:pt x="126" y="20"/>
                  </a:cubicBezTo>
                  <a:close/>
                  <a:moveTo>
                    <a:pt x="137" y="24"/>
                  </a:moveTo>
                  <a:cubicBezTo>
                    <a:pt x="137" y="24"/>
                    <a:pt x="138" y="24"/>
                    <a:pt x="138" y="24"/>
                  </a:cubicBezTo>
                  <a:cubicBezTo>
                    <a:pt x="138" y="24"/>
                    <a:pt x="137" y="24"/>
                    <a:pt x="137" y="24"/>
                  </a:cubicBezTo>
                  <a:close/>
                  <a:moveTo>
                    <a:pt x="141" y="23"/>
                  </a:moveTo>
                  <a:cubicBezTo>
                    <a:pt x="141" y="23"/>
                    <a:pt x="141" y="23"/>
                    <a:pt x="141" y="23"/>
                  </a:cubicBezTo>
                  <a:cubicBezTo>
                    <a:pt x="141" y="23"/>
                    <a:pt x="141" y="23"/>
                    <a:pt x="142" y="23"/>
                  </a:cubicBezTo>
                  <a:cubicBezTo>
                    <a:pt x="142" y="23"/>
                    <a:pt x="142" y="23"/>
                    <a:pt x="142" y="23"/>
                  </a:cubicBezTo>
                  <a:cubicBezTo>
                    <a:pt x="143" y="24"/>
                    <a:pt x="143" y="24"/>
                    <a:pt x="143" y="24"/>
                  </a:cubicBezTo>
                  <a:cubicBezTo>
                    <a:pt x="142" y="25"/>
                    <a:pt x="141" y="24"/>
                    <a:pt x="141" y="23"/>
                  </a:cubicBezTo>
                  <a:close/>
                  <a:moveTo>
                    <a:pt x="156" y="19"/>
                  </a:moveTo>
                  <a:cubicBezTo>
                    <a:pt x="156" y="19"/>
                    <a:pt x="156" y="18"/>
                    <a:pt x="157" y="18"/>
                  </a:cubicBezTo>
                  <a:cubicBezTo>
                    <a:pt x="157" y="19"/>
                    <a:pt x="157" y="19"/>
                    <a:pt x="157" y="20"/>
                  </a:cubicBezTo>
                  <a:cubicBezTo>
                    <a:pt x="157" y="19"/>
                    <a:pt x="156" y="19"/>
                    <a:pt x="156" y="19"/>
                  </a:cubicBezTo>
                  <a:close/>
                  <a:moveTo>
                    <a:pt x="172" y="25"/>
                  </a:moveTo>
                  <a:cubicBezTo>
                    <a:pt x="172" y="26"/>
                    <a:pt x="172" y="26"/>
                    <a:pt x="170" y="26"/>
                  </a:cubicBezTo>
                  <a:cubicBezTo>
                    <a:pt x="170" y="25"/>
                    <a:pt x="171" y="25"/>
                    <a:pt x="172" y="25"/>
                  </a:cubicBezTo>
                  <a:close/>
                  <a:moveTo>
                    <a:pt x="188" y="22"/>
                  </a:moveTo>
                  <a:cubicBezTo>
                    <a:pt x="188" y="22"/>
                    <a:pt x="188" y="22"/>
                    <a:pt x="188" y="22"/>
                  </a:cubicBezTo>
                  <a:cubicBezTo>
                    <a:pt x="188" y="22"/>
                    <a:pt x="188" y="22"/>
                    <a:pt x="188" y="22"/>
                  </a:cubicBezTo>
                  <a:close/>
                  <a:moveTo>
                    <a:pt x="193" y="27"/>
                  </a:moveTo>
                  <a:cubicBezTo>
                    <a:pt x="193" y="28"/>
                    <a:pt x="193" y="28"/>
                    <a:pt x="193" y="28"/>
                  </a:cubicBezTo>
                  <a:cubicBezTo>
                    <a:pt x="193" y="28"/>
                    <a:pt x="190" y="26"/>
                    <a:pt x="192" y="26"/>
                  </a:cubicBezTo>
                  <a:cubicBezTo>
                    <a:pt x="192" y="26"/>
                    <a:pt x="192" y="26"/>
                    <a:pt x="192" y="26"/>
                  </a:cubicBezTo>
                  <a:cubicBezTo>
                    <a:pt x="193" y="27"/>
                    <a:pt x="193" y="27"/>
                    <a:pt x="193" y="27"/>
                  </a:cubicBezTo>
                  <a:close/>
                  <a:moveTo>
                    <a:pt x="202" y="15"/>
                  </a:moveTo>
                  <a:cubicBezTo>
                    <a:pt x="203" y="16"/>
                    <a:pt x="204" y="16"/>
                    <a:pt x="205" y="16"/>
                  </a:cubicBezTo>
                  <a:cubicBezTo>
                    <a:pt x="206" y="16"/>
                    <a:pt x="206" y="16"/>
                    <a:pt x="206" y="16"/>
                  </a:cubicBezTo>
                  <a:cubicBezTo>
                    <a:pt x="206" y="17"/>
                    <a:pt x="204" y="16"/>
                    <a:pt x="204" y="17"/>
                  </a:cubicBezTo>
                  <a:cubicBezTo>
                    <a:pt x="203" y="17"/>
                    <a:pt x="203" y="17"/>
                    <a:pt x="201" y="17"/>
                  </a:cubicBezTo>
                  <a:cubicBezTo>
                    <a:pt x="201" y="17"/>
                    <a:pt x="201" y="17"/>
                    <a:pt x="201" y="17"/>
                  </a:cubicBezTo>
                  <a:cubicBezTo>
                    <a:pt x="201" y="15"/>
                    <a:pt x="201" y="15"/>
                    <a:pt x="202" y="15"/>
                  </a:cubicBezTo>
                  <a:close/>
                  <a:moveTo>
                    <a:pt x="205" y="25"/>
                  </a:moveTo>
                  <a:cubicBezTo>
                    <a:pt x="205" y="26"/>
                    <a:pt x="204" y="25"/>
                    <a:pt x="203" y="25"/>
                  </a:cubicBezTo>
                  <a:cubicBezTo>
                    <a:pt x="203" y="26"/>
                    <a:pt x="203" y="27"/>
                    <a:pt x="202" y="26"/>
                  </a:cubicBezTo>
                  <a:cubicBezTo>
                    <a:pt x="203" y="24"/>
                    <a:pt x="201" y="25"/>
                    <a:pt x="201" y="23"/>
                  </a:cubicBezTo>
                  <a:cubicBezTo>
                    <a:pt x="202" y="22"/>
                    <a:pt x="202" y="21"/>
                    <a:pt x="204" y="22"/>
                  </a:cubicBezTo>
                  <a:cubicBezTo>
                    <a:pt x="205" y="22"/>
                    <a:pt x="205" y="23"/>
                    <a:pt x="205" y="23"/>
                  </a:cubicBezTo>
                  <a:cubicBezTo>
                    <a:pt x="206" y="23"/>
                    <a:pt x="206" y="23"/>
                    <a:pt x="206" y="23"/>
                  </a:cubicBezTo>
                  <a:cubicBezTo>
                    <a:pt x="207" y="23"/>
                    <a:pt x="206" y="25"/>
                    <a:pt x="207" y="25"/>
                  </a:cubicBezTo>
                  <a:cubicBezTo>
                    <a:pt x="207" y="25"/>
                    <a:pt x="208" y="25"/>
                    <a:pt x="208" y="26"/>
                  </a:cubicBezTo>
                  <a:cubicBezTo>
                    <a:pt x="207" y="27"/>
                    <a:pt x="206" y="25"/>
                    <a:pt x="205" y="25"/>
                  </a:cubicBezTo>
                  <a:close/>
                  <a:moveTo>
                    <a:pt x="207" y="15"/>
                  </a:moveTo>
                  <a:cubicBezTo>
                    <a:pt x="208" y="16"/>
                    <a:pt x="208" y="15"/>
                    <a:pt x="208" y="15"/>
                  </a:cubicBezTo>
                  <a:cubicBezTo>
                    <a:pt x="209" y="15"/>
                    <a:pt x="209" y="17"/>
                    <a:pt x="211" y="16"/>
                  </a:cubicBezTo>
                  <a:cubicBezTo>
                    <a:pt x="211" y="17"/>
                    <a:pt x="211" y="18"/>
                    <a:pt x="211" y="18"/>
                  </a:cubicBezTo>
                  <a:cubicBezTo>
                    <a:pt x="211" y="18"/>
                    <a:pt x="211" y="18"/>
                    <a:pt x="211" y="18"/>
                  </a:cubicBezTo>
                  <a:cubicBezTo>
                    <a:pt x="209" y="18"/>
                    <a:pt x="208" y="17"/>
                    <a:pt x="207" y="15"/>
                  </a:cubicBezTo>
                  <a:close/>
                  <a:moveTo>
                    <a:pt x="212" y="24"/>
                  </a:moveTo>
                  <a:cubicBezTo>
                    <a:pt x="212" y="24"/>
                    <a:pt x="211" y="24"/>
                    <a:pt x="211" y="24"/>
                  </a:cubicBezTo>
                  <a:cubicBezTo>
                    <a:pt x="210" y="25"/>
                    <a:pt x="209" y="25"/>
                    <a:pt x="209" y="24"/>
                  </a:cubicBezTo>
                  <a:cubicBezTo>
                    <a:pt x="208" y="24"/>
                    <a:pt x="209" y="23"/>
                    <a:pt x="210" y="23"/>
                  </a:cubicBezTo>
                  <a:cubicBezTo>
                    <a:pt x="210" y="22"/>
                    <a:pt x="210" y="22"/>
                    <a:pt x="211" y="22"/>
                  </a:cubicBezTo>
                  <a:cubicBezTo>
                    <a:pt x="211" y="22"/>
                    <a:pt x="211" y="21"/>
                    <a:pt x="212" y="21"/>
                  </a:cubicBezTo>
                  <a:cubicBezTo>
                    <a:pt x="212" y="21"/>
                    <a:pt x="212" y="21"/>
                    <a:pt x="212" y="21"/>
                  </a:cubicBezTo>
                  <a:cubicBezTo>
                    <a:pt x="213" y="22"/>
                    <a:pt x="214" y="22"/>
                    <a:pt x="214" y="24"/>
                  </a:cubicBezTo>
                  <a:cubicBezTo>
                    <a:pt x="212" y="23"/>
                    <a:pt x="213" y="25"/>
                    <a:pt x="212" y="24"/>
                  </a:cubicBezTo>
                  <a:close/>
                  <a:moveTo>
                    <a:pt x="214" y="25"/>
                  </a:moveTo>
                  <a:cubicBezTo>
                    <a:pt x="215" y="25"/>
                    <a:pt x="216" y="24"/>
                    <a:pt x="216" y="25"/>
                  </a:cubicBezTo>
                  <a:cubicBezTo>
                    <a:pt x="216" y="26"/>
                    <a:pt x="214" y="27"/>
                    <a:pt x="214" y="25"/>
                  </a:cubicBezTo>
                  <a:close/>
                  <a:moveTo>
                    <a:pt x="227" y="23"/>
                  </a:moveTo>
                  <a:cubicBezTo>
                    <a:pt x="226" y="23"/>
                    <a:pt x="225" y="23"/>
                    <a:pt x="224" y="24"/>
                  </a:cubicBezTo>
                  <a:cubicBezTo>
                    <a:pt x="225" y="26"/>
                    <a:pt x="224" y="27"/>
                    <a:pt x="223" y="26"/>
                  </a:cubicBezTo>
                  <a:cubicBezTo>
                    <a:pt x="223" y="25"/>
                    <a:pt x="222" y="24"/>
                    <a:pt x="222" y="24"/>
                  </a:cubicBezTo>
                  <a:cubicBezTo>
                    <a:pt x="219" y="24"/>
                    <a:pt x="219" y="24"/>
                    <a:pt x="219" y="24"/>
                  </a:cubicBezTo>
                  <a:cubicBezTo>
                    <a:pt x="219" y="24"/>
                    <a:pt x="219" y="25"/>
                    <a:pt x="219" y="25"/>
                  </a:cubicBezTo>
                  <a:cubicBezTo>
                    <a:pt x="218" y="25"/>
                    <a:pt x="218" y="26"/>
                    <a:pt x="218" y="26"/>
                  </a:cubicBezTo>
                  <a:cubicBezTo>
                    <a:pt x="217" y="24"/>
                    <a:pt x="218" y="24"/>
                    <a:pt x="217" y="23"/>
                  </a:cubicBezTo>
                  <a:cubicBezTo>
                    <a:pt x="215" y="23"/>
                    <a:pt x="215" y="24"/>
                    <a:pt x="214" y="23"/>
                  </a:cubicBezTo>
                  <a:cubicBezTo>
                    <a:pt x="214" y="22"/>
                    <a:pt x="215" y="22"/>
                    <a:pt x="215" y="21"/>
                  </a:cubicBezTo>
                  <a:cubicBezTo>
                    <a:pt x="217" y="21"/>
                    <a:pt x="217" y="23"/>
                    <a:pt x="219" y="22"/>
                  </a:cubicBezTo>
                  <a:cubicBezTo>
                    <a:pt x="219" y="22"/>
                    <a:pt x="219" y="23"/>
                    <a:pt x="220" y="24"/>
                  </a:cubicBezTo>
                  <a:cubicBezTo>
                    <a:pt x="222" y="23"/>
                    <a:pt x="224" y="22"/>
                    <a:pt x="227" y="21"/>
                  </a:cubicBezTo>
                  <a:cubicBezTo>
                    <a:pt x="227" y="22"/>
                    <a:pt x="227" y="22"/>
                    <a:pt x="227" y="23"/>
                  </a:cubicBezTo>
                  <a:close/>
                  <a:moveTo>
                    <a:pt x="242" y="23"/>
                  </a:moveTo>
                  <a:cubicBezTo>
                    <a:pt x="242" y="24"/>
                    <a:pt x="239" y="23"/>
                    <a:pt x="240" y="25"/>
                  </a:cubicBezTo>
                  <a:cubicBezTo>
                    <a:pt x="238" y="26"/>
                    <a:pt x="238" y="23"/>
                    <a:pt x="236" y="24"/>
                  </a:cubicBezTo>
                  <a:cubicBezTo>
                    <a:pt x="237" y="25"/>
                    <a:pt x="235" y="24"/>
                    <a:pt x="234" y="24"/>
                  </a:cubicBezTo>
                  <a:cubicBezTo>
                    <a:pt x="234" y="25"/>
                    <a:pt x="234" y="25"/>
                    <a:pt x="234" y="25"/>
                  </a:cubicBezTo>
                  <a:cubicBezTo>
                    <a:pt x="234" y="26"/>
                    <a:pt x="232" y="25"/>
                    <a:pt x="232" y="26"/>
                  </a:cubicBezTo>
                  <a:cubicBezTo>
                    <a:pt x="232" y="26"/>
                    <a:pt x="231" y="25"/>
                    <a:pt x="231" y="24"/>
                  </a:cubicBezTo>
                  <a:cubicBezTo>
                    <a:pt x="231" y="24"/>
                    <a:pt x="229" y="24"/>
                    <a:pt x="229" y="23"/>
                  </a:cubicBezTo>
                  <a:cubicBezTo>
                    <a:pt x="229" y="22"/>
                    <a:pt x="231" y="22"/>
                    <a:pt x="232" y="22"/>
                  </a:cubicBezTo>
                  <a:cubicBezTo>
                    <a:pt x="232" y="21"/>
                    <a:pt x="231" y="21"/>
                    <a:pt x="231" y="21"/>
                  </a:cubicBezTo>
                  <a:cubicBezTo>
                    <a:pt x="231" y="18"/>
                    <a:pt x="231" y="18"/>
                    <a:pt x="231" y="18"/>
                  </a:cubicBezTo>
                  <a:cubicBezTo>
                    <a:pt x="230" y="18"/>
                    <a:pt x="229" y="18"/>
                    <a:pt x="229" y="18"/>
                  </a:cubicBezTo>
                  <a:cubicBezTo>
                    <a:pt x="229" y="18"/>
                    <a:pt x="229" y="17"/>
                    <a:pt x="228" y="17"/>
                  </a:cubicBezTo>
                  <a:cubicBezTo>
                    <a:pt x="228" y="16"/>
                    <a:pt x="229" y="15"/>
                    <a:pt x="231" y="15"/>
                  </a:cubicBezTo>
                  <a:cubicBezTo>
                    <a:pt x="230" y="15"/>
                    <a:pt x="231" y="14"/>
                    <a:pt x="231" y="14"/>
                  </a:cubicBezTo>
                  <a:cubicBezTo>
                    <a:pt x="231" y="13"/>
                    <a:pt x="231" y="13"/>
                    <a:pt x="231" y="14"/>
                  </a:cubicBezTo>
                  <a:cubicBezTo>
                    <a:pt x="231" y="14"/>
                    <a:pt x="231" y="14"/>
                    <a:pt x="231" y="15"/>
                  </a:cubicBezTo>
                  <a:cubicBezTo>
                    <a:pt x="233" y="16"/>
                    <a:pt x="232" y="15"/>
                    <a:pt x="234" y="15"/>
                  </a:cubicBezTo>
                  <a:cubicBezTo>
                    <a:pt x="234" y="15"/>
                    <a:pt x="234" y="16"/>
                    <a:pt x="234" y="16"/>
                  </a:cubicBezTo>
                  <a:cubicBezTo>
                    <a:pt x="234" y="17"/>
                    <a:pt x="234" y="17"/>
                    <a:pt x="234" y="18"/>
                  </a:cubicBezTo>
                  <a:cubicBezTo>
                    <a:pt x="233" y="18"/>
                    <a:pt x="233" y="17"/>
                    <a:pt x="232" y="18"/>
                  </a:cubicBezTo>
                  <a:cubicBezTo>
                    <a:pt x="232" y="19"/>
                    <a:pt x="233" y="20"/>
                    <a:pt x="232" y="22"/>
                  </a:cubicBezTo>
                  <a:cubicBezTo>
                    <a:pt x="234" y="22"/>
                    <a:pt x="235" y="23"/>
                    <a:pt x="236" y="23"/>
                  </a:cubicBezTo>
                  <a:cubicBezTo>
                    <a:pt x="237" y="22"/>
                    <a:pt x="239" y="23"/>
                    <a:pt x="239" y="21"/>
                  </a:cubicBezTo>
                  <a:cubicBezTo>
                    <a:pt x="241" y="21"/>
                    <a:pt x="241" y="21"/>
                    <a:pt x="242" y="21"/>
                  </a:cubicBezTo>
                  <a:cubicBezTo>
                    <a:pt x="243" y="21"/>
                    <a:pt x="242" y="22"/>
                    <a:pt x="242" y="22"/>
                  </a:cubicBezTo>
                  <a:cubicBezTo>
                    <a:pt x="242" y="23"/>
                    <a:pt x="242" y="22"/>
                    <a:pt x="242" y="23"/>
                  </a:cubicBezTo>
                  <a:close/>
                  <a:moveTo>
                    <a:pt x="242" y="17"/>
                  </a:moveTo>
                  <a:cubicBezTo>
                    <a:pt x="243" y="16"/>
                    <a:pt x="243" y="17"/>
                    <a:pt x="244" y="16"/>
                  </a:cubicBezTo>
                  <a:cubicBezTo>
                    <a:pt x="244" y="18"/>
                    <a:pt x="246" y="17"/>
                    <a:pt x="246" y="18"/>
                  </a:cubicBezTo>
                  <a:cubicBezTo>
                    <a:pt x="245" y="19"/>
                    <a:pt x="244" y="18"/>
                    <a:pt x="243" y="18"/>
                  </a:cubicBezTo>
                  <a:cubicBezTo>
                    <a:pt x="243" y="18"/>
                    <a:pt x="242" y="17"/>
                    <a:pt x="242" y="17"/>
                  </a:cubicBezTo>
                  <a:close/>
                  <a:moveTo>
                    <a:pt x="249" y="24"/>
                  </a:moveTo>
                  <a:cubicBezTo>
                    <a:pt x="249" y="26"/>
                    <a:pt x="249" y="26"/>
                    <a:pt x="249" y="26"/>
                  </a:cubicBezTo>
                  <a:cubicBezTo>
                    <a:pt x="247" y="26"/>
                    <a:pt x="247" y="23"/>
                    <a:pt x="246" y="22"/>
                  </a:cubicBezTo>
                  <a:cubicBezTo>
                    <a:pt x="245" y="22"/>
                    <a:pt x="244" y="22"/>
                    <a:pt x="244" y="22"/>
                  </a:cubicBezTo>
                  <a:cubicBezTo>
                    <a:pt x="246" y="20"/>
                    <a:pt x="249" y="21"/>
                    <a:pt x="250" y="24"/>
                  </a:cubicBezTo>
                  <a:cubicBezTo>
                    <a:pt x="250" y="24"/>
                    <a:pt x="249" y="24"/>
                    <a:pt x="249" y="24"/>
                  </a:cubicBezTo>
                  <a:close/>
                  <a:moveTo>
                    <a:pt x="251" y="18"/>
                  </a:moveTo>
                  <a:cubicBezTo>
                    <a:pt x="250" y="18"/>
                    <a:pt x="250" y="18"/>
                    <a:pt x="250" y="18"/>
                  </a:cubicBezTo>
                  <a:cubicBezTo>
                    <a:pt x="250" y="18"/>
                    <a:pt x="250" y="17"/>
                    <a:pt x="250" y="17"/>
                  </a:cubicBezTo>
                  <a:cubicBezTo>
                    <a:pt x="250" y="17"/>
                    <a:pt x="251" y="17"/>
                    <a:pt x="251" y="17"/>
                  </a:cubicBezTo>
                  <a:cubicBezTo>
                    <a:pt x="251" y="18"/>
                    <a:pt x="251" y="18"/>
                    <a:pt x="251" y="18"/>
                  </a:cubicBezTo>
                  <a:close/>
                  <a:moveTo>
                    <a:pt x="250" y="14"/>
                  </a:moveTo>
                  <a:cubicBezTo>
                    <a:pt x="250" y="14"/>
                    <a:pt x="250" y="14"/>
                    <a:pt x="250" y="14"/>
                  </a:cubicBezTo>
                  <a:cubicBezTo>
                    <a:pt x="251" y="14"/>
                    <a:pt x="252" y="15"/>
                    <a:pt x="252" y="14"/>
                  </a:cubicBezTo>
                  <a:cubicBezTo>
                    <a:pt x="252" y="12"/>
                    <a:pt x="250" y="13"/>
                    <a:pt x="250" y="12"/>
                  </a:cubicBezTo>
                  <a:cubicBezTo>
                    <a:pt x="252" y="11"/>
                    <a:pt x="250" y="9"/>
                    <a:pt x="251" y="8"/>
                  </a:cubicBezTo>
                  <a:cubicBezTo>
                    <a:pt x="252" y="9"/>
                    <a:pt x="255" y="8"/>
                    <a:pt x="254" y="11"/>
                  </a:cubicBezTo>
                  <a:cubicBezTo>
                    <a:pt x="255" y="11"/>
                    <a:pt x="253" y="11"/>
                    <a:pt x="253" y="11"/>
                  </a:cubicBezTo>
                  <a:cubicBezTo>
                    <a:pt x="253" y="11"/>
                    <a:pt x="253" y="12"/>
                    <a:pt x="253" y="12"/>
                  </a:cubicBezTo>
                  <a:cubicBezTo>
                    <a:pt x="253" y="12"/>
                    <a:pt x="253" y="12"/>
                    <a:pt x="253" y="12"/>
                  </a:cubicBezTo>
                  <a:cubicBezTo>
                    <a:pt x="253" y="11"/>
                    <a:pt x="252" y="12"/>
                    <a:pt x="253" y="13"/>
                  </a:cubicBezTo>
                  <a:cubicBezTo>
                    <a:pt x="253" y="13"/>
                    <a:pt x="253" y="12"/>
                    <a:pt x="253" y="13"/>
                  </a:cubicBezTo>
                  <a:cubicBezTo>
                    <a:pt x="254" y="13"/>
                    <a:pt x="253" y="14"/>
                    <a:pt x="254" y="14"/>
                  </a:cubicBezTo>
                  <a:cubicBezTo>
                    <a:pt x="254" y="14"/>
                    <a:pt x="254" y="14"/>
                    <a:pt x="254" y="14"/>
                  </a:cubicBezTo>
                  <a:cubicBezTo>
                    <a:pt x="254" y="14"/>
                    <a:pt x="253" y="14"/>
                    <a:pt x="253" y="14"/>
                  </a:cubicBezTo>
                  <a:cubicBezTo>
                    <a:pt x="253" y="14"/>
                    <a:pt x="253" y="14"/>
                    <a:pt x="254" y="14"/>
                  </a:cubicBezTo>
                  <a:cubicBezTo>
                    <a:pt x="254" y="15"/>
                    <a:pt x="254" y="15"/>
                    <a:pt x="254" y="16"/>
                  </a:cubicBezTo>
                  <a:cubicBezTo>
                    <a:pt x="254" y="16"/>
                    <a:pt x="254" y="16"/>
                    <a:pt x="253" y="16"/>
                  </a:cubicBezTo>
                  <a:cubicBezTo>
                    <a:pt x="253" y="16"/>
                    <a:pt x="253" y="16"/>
                    <a:pt x="253" y="15"/>
                  </a:cubicBezTo>
                  <a:cubicBezTo>
                    <a:pt x="252" y="16"/>
                    <a:pt x="252" y="15"/>
                    <a:pt x="250" y="14"/>
                  </a:cubicBezTo>
                  <a:close/>
                  <a:moveTo>
                    <a:pt x="254" y="24"/>
                  </a:moveTo>
                  <a:cubicBezTo>
                    <a:pt x="254" y="25"/>
                    <a:pt x="255" y="25"/>
                    <a:pt x="255" y="25"/>
                  </a:cubicBezTo>
                  <a:cubicBezTo>
                    <a:pt x="255" y="26"/>
                    <a:pt x="252" y="25"/>
                    <a:pt x="254" y="24"/>
                  </a:cubicBezTo>
                  <a:close/>
                  <a:moveTo>
                    <a:pt x="256" y="21"/>
                  </a:moveTo>
                  <a:cubicBezTo>
                    <a:pt x="256" y="20"/>
                    <a:pt x="255" y="20"/>
                    <a:pt x="255" y="21"/>
                  </a:cubicBezTo>
                  <a:cubicBezTo>
                    <a:pt x="257" y="23"/>
                    <a:pt x="253" y="24"/>
                    <a:pt x="252" y="25"/>
                  </a:cubicBezTo>
                  <a:cubicBezTo>
                    <a:pt x="252" y="22"/>
                    <a:pt x="252" y="23"/>
                    <a:pt x="253" y="21"/>
                  </a:cubicBezTo>
                  <a:cubicBezTo>
                    <a:pt x="253" y="20"/>
                    <a:pt x="251" y="19"/>
                    <a:pt x="253" y="19"/>
                  </a:cubicBezTo>
                  <a:cubicBezTo>
                    <a:pt x="253" y="20"/>
                    <a:pt x="255" y="20"/>
                    <a:pt x="255" y="20"/>
                  </a:cubicBezTo>
                  <a:cubicBezTo>
                    <a:pt x="255" y="20"/>
                    <a:pt x="256" y="19"/>
                    <a:pt x="256" y="19"/>
                  </a:cubicBezTo>
                  <a:cubicBezTo>
                    <a:pt x="256" y="20"/>
                    <a:pt x="257" y="20"/>
                    <a:pt x="256" y="21"/>
                  </a:cubicBezTo>
                  <a:close/>
                  <a:moveTo>
                    <a:pt x="263" y="24"/>
                  </a:moveTo>
                  <a:cubicBezTo>
                    <a:pt x="263" y="23"/>
                    <a:pt x="261" y="26"/>
                    <a:pt x="261" y="24"/>
                  </a:cubicBezTo>
                  <a:cubicBezTo>
                    <a:pt x="261" y="23"/>
                    <a:pt x="259" y="23"/>
                    <a:pt x="259" y="22"/>
                  </a:cubicBezTo>
                  <a:cubicBezTo>
                    <a:pt x="260" y="21"/>
                    <a:pt x="261" y="21"/>
                    <a:pt x="262" y="21"/>
                  </a:cubicBezTo>
                  <a:cubicBezTo>
                    <a:pt x="262" y="22"/>
                    <a:pt x="265" y="23"/>
                    <a:pt x="263" y="24"/>
                  </a:cubicBezTo>
                  <a:close/>
                  <a:moveTo>
                    <a:pt x="267" y="31"/>
                  </a:moveTo>
                  <a:cubicBezTo>
                    <a:pt x="268" y="31"/>
                    <a:pt x="268" y="31"/>
                    <a:pt x="268" y="31"/>
                  </a:cubicBezTo>
                  <a:cubicBezTo>
                    <a:pt x="268" y="31"/>
                    <a:pt x="268" y="31"/>
                    <a:pt x="268" y="32"/>
                  </a:cubicBezTo>
                  <a:cubicBezTo>
                    <a:pt x="268" y="32"/>
                    <a:pt x="267" y="32"/>
                    <a:pt x="267" y="32"/>
                  </a:cubicBezTo>
                  <a:lnTo>
                    <a:pt x="267" y="31"/>
                  </a:lnTo>
                  <a:close/>
                  <a:moveTo>
                    <a:pt x="271" y="13"/>
                  </a:moveTo>
                  <a:cubicBezTo>
                    <a:pt x="271" y="13"/>
                    <a:pt x="271" y="14"/>
                    <a:pt x="271" y="14"/>
                  </a:cubicBezTo>
                  <a:cubicBezTo>
                    <a:pt x="271" y="14"/>
                    <a:pt x="271" y="14"/>
                    <a:pt x="271" y="13"/>
                  </a:cubicBezTo>
                  <a:cubicBezTo>
                    <a:pt x="271" y="13"/>
                    <a:pt x="271" y="13"/>
                    <a:pt x="271" y="13"/>
                  </a:cubicBezTo>
                  <a:close/>
                  <a:moveTo>
                    <a:pt x="264" y="14"/>
                  </a:moveTo>
                  <a:cubicBezTo>
                    <a:pt x="264" y="14"/>
                    <a:pt x="264" y="14"/>
                    <a:pt x="264" y="14"/>
                  </a:cubicBezTo>
                  <a:cubicBezTo>
                    <a:pt x="264" y="14"/>
                    <a:pt x="264" y="15"/>
                    <a:pt x="263" y="15"/>
                  </a:cubicBezTo>
                  <a:cubicBezTo>
                    <a:pt x="263" y="15"/>
                    <a:pt x="263" y="14"/>
                    <a:pt x="264" y="14"/>
                  </a:cubicBezTo>
                  <a:close/>
                  <a:moveTo>
                    <a:pt x="267" y="24"/>
                  </a:moveTo>
                  <a:cubicBezTo>
                    <a:pt x="266" y="24"/>
                    <a:pt x="265" y="24"/>
                    <a:pt x="265" y="23"/>
                  </a:cubicBezTo>
                  <a:cubicBezTo>
                    <a:pt x="266" y="23"/>
                    <a:pt x="265" y="22"/>
                    <a:pt x="266" y="22"/>
                  </a:cubicBezTo>
                  <a:cubicBezTo>
                    <a:pt x="266" y="24"/>
                    <a:pt x="267" y="21"/>
                    <a:pt x="267" y="24"/>
                  </a:cubicBezTo>
                  <a:close/>
                  <a:moveTo>
                    <a:pt x="267" y="15"/>
                  </a:moveTo>
                  <a:cubicBezTo>
                    <a:pt x="267" y="15"/>
                    <a:pt x="268" y="15"/>
                    <a:pt x="268" y="15"/>
                  </a:cubicBezTo>
                  <a:cubicBezTo>
                    <a:pt x="268" y="15"/>
                    <a:pt x="268" y="15"/>
                    <a:pt x="268" y="15"/>
                  </a:cubicBezTo>
                  <a:cubicBezTo>
                    <a:pt x="268" y="15"/>
                    <a:pt x="267" y="15"/>
                    <a:pt x="26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276"/>
            <p:cNvSpPr/>
            <p:nvPr/>
          </p:nvSpPr>
          <p:spPr bwMode="auto">
            <a:xfrm>
              <a:off x="9077326" y="4721225"/>
              <a:ext cx="9525" cy="6350"/>
            </a:xfrm>
            <a:custGeom>
              <a:avLst/>
              <a:gdLst>
                <a:gd name="T0" fmla="*/ 3 w 3"/>
                <a:gd name="T1" fmla="*/ 2 h 2"/>
                <a:gd name="T2" fmla="*/ 3 w 3"/>
                <a:gd name="T3" fmla="*/ 1 h 2"/>
                <a:gd name="T4" fmla="*/ 2 w 3"/>
                <a:gd name="T5" fmla="*/ 1 h 2"/>
                <a:gd name="T6" fmla="*/ 0 w 3"/>
                <a:gd name="T7" fmla="*/ 0 h 2"/>
                <a:gd name="T8" fmla="*/ 2 w 3"/>
                <a:gd name="T9" fmla="*/ 2 h 2"/>
                <a:gd name="T10" fmla="*/ 2 w 3"/>
                <a:gd name="T11" fmla="*/ 1 h 2"/>
                <a:gd name="T12" fmla="*/ 2 w 3"/>
                <a:gd name="T13" fmla="*/ 2 h 2"/>
                <a:gd name="T14" fmla="*/ 3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3" y="2"/>
                  </a:moveTo>
                  <a:cubicBezTo>
                    <a:pt x="3" y="1"/>
                    <a:pt x="3" y="1"/>
                    <a:pt x="3" y="1"/>
                  </a:cubicBezTo>
                  <a:cubicBezTo>
                    <a:pt x="3" y="1"/>
                    <a:pt x="2" y="1"/>
                    <a:pt x="2" y="1"/>
                  </a:cubicBezTo>
                  <a:cubicBezTo>
                    <a:pt x="2" y="0"/>
                    <a:pt x="1" y="0"/>
                    <a:pt x="0" y="0"/>
                  </a:cubicBezTo>
                  <a:cubicBezTo>
                    <a:pt x="0" y="1"/>
                    <a:pt x="1" y="2"/>
                    <a:pt x="2" y="2"/>
                  </a:cubicBezTo>
                  <a:cubicBezTo>
                    <a:pt x="2" y="2"/>
                    <a:pt x="2" y="1"/>
                    <a:pt x="2" y="1"/>
                  </a:cubicBezTo>
                  <a:cubicBezTo>
                    <a:pt x="2" y="1"/>
                    <a:pt x="2" y="2"/>
                    <a:pt x="2" y="2"/>
                  </a:cubicBezTo>
                  <a:cubicBezTo>
                    <a:pt x="2"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277"/>
            <p:cNvSpPr/>
            <p:nvPr/>
          </p:nvSpPr>
          <p:spPr bwMode="auto">
            <a:xfrm>
              <a:off x="9529763" y="4662488"/>
              <a:ext cx="3175" cy="3175"/>
            </a:xfrm>
            <a:custGeom>
              <a:avLst/>
              <a:gdLst>
                <a:gd name="T0" fmla="*/ 1 w 1"/>
                <a:gd name="T1" fmla="*/ 0 h 1"/>
                <a:gd name="T2" fmla="*/ 0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0" y="1"/>
                    <a:pt x="0" y="1"/>
                  </a:cubicBezTo>
                  <a:cubicBezTo>
                    <a:pt x="0" y="1"/>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278"/>
            <p:cNvSpPr/>
            <p:nvPr/>
          </p:nvSpPr>
          <p:spPr bwMode="auto">
            <a:xfrm>
              <a:off x="9647238" y="4735513"/>
              <a:ext cx="6350" cy="6350"/>
            </a:xfrm>
            <a:custGeom>
              <a:avLst/>
              <a:gdLst>
                <a:gd name="T0" fmla="*/ 0 w 2"/>
                <a:gd name="T1" fmla="*/ 2 h 2"/>
                <a:gd name="T2" fmla="*/ 1 w 2"/>
                <a:gd name="T3" fmla="*/ 0 h 2"/>
                <a:gd name="T4" fmla="*/ 0 w 2"/>
                <a:gd name="T5" fmla="*/ 2 h 2"/>
              </a:gdLst>
              <a:ahLst/>
              <a:cxnLst>
                <a:cxn ang="0">
                  <a:pos x="T0" y="T1"/>
                </a:cxn>
                <a:cxn ang="0">
                  <a:pos x="T2" y="T3"/>
                </a:cxn>
                <a:cxn ang="0">
                  <a:pos x="T4" y="T5"/>
                </a:cxn>
              </a:cxnLst>
              <a:rect l="0" t="0" r="r" b="b"/>
              <a:pathLst>
                <a:path w="2" h="2">
                  <a:moveTo>
                    <a:pt x="0" y="2"/>
                  </a:moveTo>
                  <a:cubicBezTo>
                    <a:pt x="1" y="2"/>
                    <a:pt x="2" y="1"/>
                    <a:pt x="1" y="0"/>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279"/>
            <p:cNvSpPr/>
            <p:nvPr/>
          </p:nvSpPr>
          <p:spPr bwMode="auto">
            <a:xfrm>
              <a:off x="9856788" y="4741863"/>
              <a:ext cx="9525" cy="9525"/>
            </a:xfrm>
            <a:custGeom>
              <a:avLst/>
              <a:gdLst>
                <a:gd name="T0" fmla="*/ 2 w 3"/>
                <a:gd name="T1" fmla="*/ 2 h 3"/>
                <a:gd name="T2" fmla="*/ 2 w 3"/>
                <a:gd name="T3" fmla="*/ 3 h 3"/>
                <a:gd name="T4" fmla="*/ 0 w 3"/>
                <a:gd name="T5" fmla="*/ 0 h 3"/>
                <a:gd name="T6" fmla="*/ 1 w 3"/>
                <a:gd name="T7" fmla="*/ 1 h 3"/>
                <a:gd name="T8" fmla="*/ 1 w 3"/>
                <a:gd name="T9" fmla="*/ 2 h 3"/>
                <a:gd name="T10" fmla="*/ 2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2" y="2"/>
                  </a:moveTo>
                  <a:cubicBezTo>
                    <a:pt x="2" y="3"/>
                    <a:pt x="2" y="3"/>
                    <a:pt x="2" y="3"/>
                  </a:cubicBezTo>
                  <a:cubicBezTo>
                    <a:pt x="3" y="1"/>
                    <a:pt x="2" y="0"/>
                    <a:pt x="0" y="0"/>
                  </a:cubicBezTo>
                  <a:cubicBezTo>
                    <a:pt x="0" y="1"/>
                    <a:pt x="0" y="1"/>
                    <a:pt x="1" y="1"/>
                  </a:cubicBezTo>
                  <a:cubicBezTo>
                    <a:pt x="1" y="2"/>
                    <a:pt x="1" y="2"/>
                    <a:pt x="1" y="2"/>
                  </a:cubicBezTo>
                  <a:cubicBezTo>
                    <a:pt x="1" y="2"/>
                    <a:pt x="1"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280"/>
            <p:cNvSpPr>
              <a:spLocks noEditPoints="1"/>
            </p:cNvSpPr>
            <p:nvPr/>
          </p:nvSpPr>
          <p:spPr bwMode="auto">
            <a:xfrm>
              <a:off x="9729788" y="4630738"/>
              <a:ext cx="34925" cy="22225"/>
            </a:xfrm>
            <a:custGeom>
              <a:avLst/>
              <a:gdLst>
                <a:gd name="T0" fmla="*/ 9 w 11"/>
                <a:gd name="T1" fmla="*/ 3 h 7"/>
                <a:gd name="T2" fmla="*/ 11 w 11"/>
                <a:gd name="T3" fmla="*/ 2 h 7"/>
                <a:gd name="T4" fmla="*/ 8 w 11"/>
                <a:gd name="T5" fmla="*/ 3 h 7"/>
                <a:gd name="T6" fmla="*/ 6 w 11"/>
                <a:gd name="T7" fmla="*/ 0 h 7"/>
                <a:gd name="T8" fmla="*/ 5 w 11"/>
                <a:gd name="T9" fmla="*/ 1 h 7"/>
                <a:gd name="T10" fmla="*/ 5 w 11"/>
                <a:gd name="T11" fmla="*/ 2 h 7"/>
                <a:gd name="T12" fmla="*/ 1 w 11"/>
                <a:gd name="T13" fmla="*/ 2 h 7"/>
                <a:gd name="T14" fmla="*/ 2 w 11"/>
                <a:gd name="T15" fmla="*/ 2 h 7"/>
                <a:gd name="T16" fmla="*/ 3 w 11"/>
                <a:gd name="T17" fmla="*/ 4 h 7"/>
                <a:gd name="T18" fmla="*/ 1 w 11"/>
                <a:gd name="T19" fmla="*/ 3 h 7"/>
                <a:gd name="T20" fmla="*/ 0 w 11"/>
                <a:gd name="T21" fmla="*/ 6 h 7"/>
                <a:gd name="T22" fmla="*/ 2 w 11"/>
                <a:gd name="T23" fmla="*/ 5 h 7"/>
                <a:gd name="T24" fmla="*/ 3 w 11"/>
                <a:gd name="T25" fmla="*/ 7 h 7"/>
                <a:gd name="T26" fmla="*/ 7 w 11"/>
                <a:gd name="T27" fmla="*/ 6 h 7"/>
                <a:gd name="T28" fmla="*/ 9 w 11"/>
                <a:gd name="T29" fmla="*/ 3 h 7"/>
                <a:gd name="T30" fmla="*/ 3 w 11"/>
                <a:gd name="T31" fmla="*/ 2 h 7"/>
                <a:gd name="T32" fmla="*/ 5 w 11"/>
                <a:gd name="T33" fmla="*/ 3 h 7"/>
                <a:gd name="T34" fmla="*/ 3 w 11"/>
                <a:gd name="T3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7">
                  <a:moveTo>
                    <a:pt x="9" y="3"/>
                  </a:moveTo>
                  <a:cubicBezTo>
                    <a:pt x="10" y="4"/>
                    <a:pt x="10" y="3"/>
                    <a:pt x="11" y="2"/>
                  </a:cubicBezTo>
                  <a:cubicBezTo>
                    <a:pt x="11" y="2"/>
                    <a:pt x="8" y="2"/>
                    <a:pt x="8" y="3"/>
                  </a:cubicBezTo>
                  <a:cubicBezTo>
                    <a:pt x="7" y="3"/>
                    <a:pt x="7" y="1"/>
                    <a:pt x="6" y="0"/>
                  </a:cubicBezTo>
                  <a:cubicBezTo>
                    <a:pt x="6" y="0"/>
                    <a:pt x="6" y="1"/>
                    <a:pt x="5" y="1"/>
                  </a:cubicBezTo>
                  <a:cubicBezTo>
                    <a:pt x="5" y="1"/>
                    <a:pt x="5" y="1"/>
                    <a:pt x="5" y="2"/>
                  </a:cubicBezTo>
                  <a:cubicBezTo>
                    <a:pt x="4" y="1"/>
                    <a:pt x="1" y="1"/>
                    <a:pt x="1" y="2"/>
                  </a:cubicBezTo>
                  <a:cubicBezTo>
                    <a:pt x="2" y="3"/>
                    <a:pt x="2" y="2"/>
                    <a:pt x="2" y="2"/>
                  </a:cubicBezTo>
                  <a:cubicBezTo>
                    <a:pt x="2" y="2"/>
                    <a:pt x="2" y="4"/>
                    <a:pt x="3" y="4"/>
                  </a:cubicBezTo>
                  <a:cubicBezTo>
                    <a:pt x="2" y="4"/>
                    <a:pt x="2" y="3"/>
                    <a:pt x="1" y="3"/>
                  </a:cubicBezTo>
                  <a:cubicBezTo>
                    <a:pt x="0" y="3"/>
                    <a:pt x="0" y="5"/>
                    <a:pt x="0" y="6"/>
                  </a:cubicBezTo>
                  <a:cubicBezTo>
                    <a:pt x="1" y="6"/>
                    <a:pt x="2" y="6"/>
                    <a:pt x="2" y="5"/>
                  </a:cubicBezTo>
                  <a:cubicBezTo>
                    <a:pt x="3" y="5"/>
                    <a:pt x="2" y="7"/>
                    <a:pt x="3" y="7"/>
                  </a:cubicBezTo>
                  <a:cubicBezTo>
                    <a:pt x="5" y="7"/>
                    <a:pt x="5" y="6"/>
                    <a:pt x="7" y="6"/>
                  </a:cubicBezTo>
                  <a:cubicBezTo>
                    <a:pt x="7" y="5"/>
                    <a:pt x="10" y="5"/>
                    <a:pt x="9" y="3"/>
                  </a:cubicBezTo>
                  <a:close/>
                  <a:moveTo>
                    <a:pt x="3" y="2"/>
                  </a:moveTo>
                  <a:cubicBezTo>
                    <a:pt x="4" y="2"/>
                    <a:pt x="5" y="2"/>
                    <a:pt x="5" y="3"/>
                  </a:cubicBezTo>
                  <a:cubicBezTo>
                    <a:pt x="4" y="4"/>
                    <a:pt x="3"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281"/>
            <p:cNvSpPr/>
            <p:nvPr/>
          </p:nvSpPr>
          <p:spPr bwMode="auto">
            <a:xfrm>
              <a:off x="9859963" y="4735513"/>
              <a:ext cx="12700" cy="9525"/>
            </a:xfrm>
            <a:custGeom>
              <a:avLst/>
              <a:gdLst>
                <a:gd name="T0" fmla="*/ 3 w 4"/>
                <a:gd name="T1" fmla="*/ 1 h 3"/>
                <a:gd name="T2" fmla="*/ 2 w 4"/>
                <a:gd name="T3" fmla="*/ 1 h 3"/>
                <a:gd name="T4" fmla="*/ 0 w 4"/>
                <a:gd name="T5" fmla="*/ 2 h 3"/>
                <a:gd name="T6" fmla="*/ 3 w 4"/>
                <a:gd name="T7" fmla="*/ 1 h 3"/>
              </a:gdLst>
              <a:ahLst/>
              <a:cxnLst>
                <a:cxn ang="0">
                  <a:pos x="T0" y="T1"/>
                </a:cxn>
                <a:cxn ang="0">
                  <a:pos x="T2" y="T3"/>
                </a:cxn>
                <a:cxn ang="0">
                  <a:pos x="T4" y="T5"/>
                </a:cxn>
                <a:cxn ang="0">
                  <a:pos x="T6" y="T7"/>
                </a:cxn>
              </a:cxnLst>
              <a:rect l="0" t="0" r="r" b="b"/>
              <a:pathLst>
                <a:path w="4" h="3">
                  <a:moveTo>
                    <a:pt x="3" y="1"/>
                  </a:moveTo>
                  <a:cubicBezTo>
                    <a:pt x="2" y="0"/>
                    <a:pt x="2" y="1"/>
                    <a:pt x="2" y="1"/>
                  </a:cubicBezTo>
                  <a:cubicBezTo>
                    <a:pt x="1" y="1"/>
                    <a:pt x="1" y="2"/>
                    <a:pt x="0" y="2"/>
                  </a:cubicBezTo>
                  <a:cubicBezTo>
                    <a:pt x="1" y="3"/>
                    <a:pt x="4"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282"/>
            <p:cNvSpPr/>
            <p:nvPr/>
          </p:nvSpPr>
          <p:spPr bwMode="auto">
            <a:xfrm>
              <a:off x="9547226" y="46624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283"/>
            <p:cNvSpPr>
              <a:spLocks noEditPoints="1"/>
            </p:cNvSpPr>
            <p:nvPr/>
          </p:nvSpPr>
          <p:spPr bwMode="auto">
            <a:xfrm>
              <a:off x="9661526" y="4652963"/>
              <a:ext cx="25400" cy="23812"/>
            </a:xfrm>
            <a:custGeom>
              <a:avLst/>
              <a:gdLst>
                <a:gd name="T0" fmla="*/ 7 w 8"/>
                <a:gd name="T1" fmla="*/ 4 h 7"/>
                <a:gd name="T2" fmla="*/ 5 w 8"/>
                <a:gd name="T3" fmla="*/ 4 h 7"/>
                <a:gd name="T4" fmla="*/ 2 w 8"/>
                <a:gd name="T5" fmla="*/ 2 h 7"/>
                <a:gd name="T6" fmla="*/ 4 w 8"/>
                <a:gd name="T7" fmla="*/ 0 h 7"/>
                <a:gd name="T8" fmla="*/ 2 w 8"/>
                <a:gd name="T9" fmla="*/ 1 h 7"/>
                <a:gd name="T10" fmla="*/ 1 w 8"/>
                <a:gd name="T11" fmla="*/ 3 h 7"/>
                <a:gd name="T12" fmla="*/ 0 w 8"/>
                <a:gd name="T13" fmla="*/ 5 h 7"/>
                <a:gd name="T14" fmla="*/ 4 w 8"/>
                <a:gd name="T15" fmla="*/ 5 h 7"/>
                <a:gd name="T16" fmla="*/ 6 w 8"/>
                <a:gd name="T17" fmla="*/ 6 h 7"/>
                <a:gd name="T18" fmla="*/ 7 w 8"/>
                <a:gd name="T19" fmla="*/ 4 h 7"/>
                <a:gd name="T20" fmla="*/ 3 w 8"/>
                <a:gd name="T21" fmla="*/ 5 h 7"/>
                <a:gd name="T22" fmla="*/ 4 w 8"/>
                <a:gd name="T23" fmla="*/ 4 h 7"/>
                <a:gd name="T24" fmla="*/ 3 w 8"/>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7">
                  <a:moveTo>
                    <a:pt x="7" y="4"/>
                  </a:moveTo>
                  <a:cubicBezTo>
                    <a:pt x="8" y="3"/>
                    <a:pt x="5" y="4"/>
                    <a:pt x="5" y="4"/>
                  </a:cubicBezTo>
                  <a:cubicBezTo>
                    <a:pt x="6" y="1"/>
                    <a:pt x="3" y="3"/>
                    <a:pt x="2" y="2"/>
                  </a:cubicBezTo>
                  <a:cubicBezTo>
                    <a:pt x="2" y="1"/>
                    <a:pt x="4" y="2"/>
                    <a:pt x="4" y="0"/>
                  </a:cubicBezTo>
                  <a:cubicBezTo>
                    <a:pt x="2" y="0"/>
                    <a:pt x="3" y="1"/>
                    <a:pt x="2" y="1"/>
                  </a:cubicBezTo>
                  <a:cubicBezTo>
                    <a:pt x="1" y="1"/>
                    <a:pt x="1" y="2"/>
                    <a:pt x="1" y="3"/>
                  </a:cubicBezTo>
                  <a:cubicBezTo>
                    <a:pt x="1" y="4"/>
                    <a:pt x="0" y="4"/>
                    <a:pt x="0" y="5"/>
                  </a:cubicBezTo>
                  <a:cubicBezTo>
                    <a:pt x="1" y="5"/>
                    <a:pt x="3" y="6"/>
                    <a:pt x="4" y="5"/>
                  </a:cubicBezTo>
                  <a:cubicBezTo>
                    <a:pt x="5" y="5"/>
                    <a:pt x="4" y="7"/>
                    <a:pt x="6" y="6"/>
                  </a:cubicBezTo>
                  <a:cubicBezTo>
                    <a:pt x="5" y="5"/>
                    <a:pt x="6" y="4"/>
                    <a:pt x="7" y="4"/>
                  </a:cubicBezTo>
                  <a:close/>
                  <a:moveTo>
                    <a:pt x="3" y="5"/>
                  </a:moveTo>
                  <a:cubicBezTo>
                    <a:pt x="2" y="5"/>
                    <a:pt x="3" y="2"/>
                    <a:pt x="4" y="4"/>
                  </a:cubicBezTo>
                  <a:cubicBezTo>
                    <a:pt x="3" y="4"/>
                    <a:pt x="3"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284"/>
            <p:cNvSpPr>
              <a:spLocks noEditPoints="1"/>
            </p:cNvSpPr>
            <p:nvPr/>
          </p:nvSpPr>
          <p:spPr bwMode="auto">
            <a:xfrm>
              <a:off x="9686926" y="4649788"/>
              <a:ext cx="68263" cy="26987"/>
            </a:xfrm>
            <a:custGeom>
              <a:avLst/>
              <a:gdLst>
                <a:gd name="T0" fmla="*/ 20 w 21"/>
                <a:gd name="T1" fmla="*/ 4 h 8"/>
                <a:gd name="T2" fmla="*/ 18 w 21"/>
                <a:gd name="T3" fmla="*/ 3 h 8"/>
                <a:gd name="T4" fmla="*/ 16 w 21"/>
                <a:gd name="T5" fmla="*/ 2 h 8"/>
                <a:gd name="T6" fmla="*/ 16 w 21"/>
                <a:gd name="T7" fmla="*/ 4 h 8"/>
                <a:gd name="T8" fmla="*/ 16 w 21"/>
                <a:gd name="T9" fmla="*/ 2 h 8"/>
                <a:gd name="T10" fmla="*/ 14 w 21"/>
                <a:gd name="T11" fmla="*/ 3 h 8"/>
                <a:gd name="T12" fmla="*/ 13 w 21"/>
                <a:gd name="T13" fmla="*/ 2 h 8"/>
                <a:gd name="T14" fmla="*/ 12 w 21"/>
                <a:gd name="T15" fmla="*/ 1 h 8"/>
                <a:gd name="T16" fmla="*/ 10 w 21"/>
                <a:gd name="T17" fmla="*/ 1 h 8"/>
                <a:gd name="T18" fmla="*/ 9 w 21"/>
                <a:gd name="T19" fmla="*/ 1 h 8"/>
                <a:gd name="T20" fmla="*/ 7 w 21"/>
                <a:gd name="T21" fmla="*/ 0 h 8"/>
                <a:gd name="T22" fmla="*/ 8 w 21"/>
                <a:gd name="T23" fmla="*/ 4 h 8"/>
                <a:gd name="T24" fmla="*/ 7 w 21"/>
                <a:gd name="T25" fmla="*/ 3 h 8"/>
                <a:gd name="T26" fmla="*/ 6 w 21"/>
                <a:gd name="T27" fmla="*/ 4 h 8"/>
                <a:gd name="T28" fmla="*/ 4 w 21"/>
                <a:gd name="T29" fmla="*/ 3 h 8"/>
                <a:gd name="T30" fmla="*/ 2 w 21"/>
                <a:gd name="T31" fmla="*/ 2 h 8"/>
                <a:gd name="T32" fmla="*/ 0 w 21"/>
                <a:gd name="T33" fmla="*/ 4 h 8"/>
                <a:gd name="T34" fmla="*/ 1 w 21"/>
                <a:gd name="T35" fmla="*/ 7 h 8"/>
                <a:gd name="T36" fmla="*/ 5 w 21"/>
                <a:gd name="T37" fmla="*/ 6 h 8"/>
                <a:gd name="T38" fmla="*/ 5 w 21"/>
                <a:gd name="T39" fmla="*/ 4 h 8"/>
                <a:gd name="T40" fmla="*/ 6 w 21"/>
                <a:gd name="T41" fmla="*/ 6 h 8"/>
                <a:gd name="T42" fmla="*/ 8 w 21"/>
                <a:gd name="T43" fmla="*/ 5 h 8"/>
                <a:gd name="T44" fmla="*/ 14 w 21"/>
                <a:gd name="T45" fmla="*/ 7 h 8"/>
                <a:gd name="T46" fmla="*/ 15 w 21"/>
                <a:gd name="T47" fmla="*/ 5 h 8"/>
                <a:gd name="T48" fmla="*/ 17 w 21"/>
                <a:gd name="T49" fmla="*/ 4 h 8"/>
                <a:gd name="T50" fmla="*/ 18 w 21"/>
                <a:gd name="T51" fmla="*/ 5 h 8"/>
                <a:gd name="T52" fmla="*/ 15 w 21"/>
                <a:gd name="T53" fmla="*/ 7 h 8"/>
                <a:gd name="T54" fmla="*/ 17 w 21"/>
                <a:gd name="T55" fmla="*/ 6 h 8"/>
                <a:gd name="T56" fmla="*/ 17 w 21"/>
                <a:gd name="T57" fmla="*/ 7 h 8"/>
                <a:gd name="T58" fmla="*/ 19 w 21"/>
                <a:gd name="T59" fmla="*/ 7 h 8"/>
                <a:gd name="T60" fmla="*/ 20 w 21"/>
                <a:gd name="T61" fmla="*/ 4 h 8"/>
                <a:gd name="T62" fmla="*/ 11 w 21"/>
                <a:gd name="T63" fmla="*/ 6 h 8"/>
                <a:gd name="T64" fmla="*/ 9 w 21"/>
                <a:gd name="T65" fmla="*/ 6 h 8"/>
                <a:gd name="T66" fmla="*/ 10 w 21"/>
                <a:gd name="T67" fmla="*/ 5 h 8"/>
                <a:gd name="T68" fmla="*/ 11 w 21"/>
                <a:gd name="T69" fmla="*/ 4 h 8"/>
                <a:gd name="T70" fmla="*/ 11 w 21"/>
                <a:gd name="T71" fmla="*/ 6 h 8"/>
                <a:gd name="T72" fmla="*/ 13 w 21"/>
                <a:gd name="T73" fmla="*/ 5 h 8"/>
                <a:gd name="T74" fmla="*/ 13 w 21"/>
                <a:gd name="T75" fmla="*/ 4 h 8"/>
                <a:gd name="T76" fmla="*/ 12 w 21"/>
                <a:gd name="T77" fmla="*/ 2 h 8"/>
                <a:gd name="T78" fmla="*/ 14 w 21"/>
                <a:gd name="T79" fmla="*/ 4 h 8"/>
                <a:gd name="T80" fmla="*/ 13 w 21"/>
                <a:gd name="T8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 h="8">
                  <a:moveTo>
                    <a:pt x="20" y="4"/>
                  </a:moveTo>
                  <a:cubicBezTo>
                    <a:pt x="21" y="2"/>
                    <a:pt x="19" y="3"/>
                    <a:pt x="18" y="3"/>
                  </a:cubicBezTo>
                  <a:cubicBezTo>
                    <a:pt x="17" y="3"/>
                    <a:pt x="17" y="2"/>
                    <a:pt x="16" y="2"/>
                  </a:cubicBezTo>
                  <a:cubicBezTo>
                    <a:pt x="16" y="3"/>
                    <a:pt x="16" y="4"/>
                    <a:pt x="16" y="4"/>
                  </a:cubicBezTo>
                  <a:cubicBezTo>
                    <a:pt x="15" y="3"/>
                    <a:pt x="16" y="3"/>
                    <a:pt x="16" y="2"/>
                  </a:cubicBezTo>
                  <a:cubicBezTo>
                    <a:pt x="15" y="3"/>
                    <a:pt x="15" y="3"/>
                    <a:pt x="14" y="3"/>
                  </a:cubicBezTo>
                  <a:cubicBezTo>
                    <a:pt x="13" y="3"/>
                    <a:pt x="14" y="2"/>
                    <a:pt x="13" y="2"/>
                  </a:cubicBezTo>
                  <a:cubicBezTo>
                    <a:pt x="13" y="1"/>
                    <a:pt x="12" y="2"/>
                    <a:pt x="12" y="1"/>
                  </a:cubicBezTo>
                  <a:cubicBezTo>
                    <a:pt x="11" y="1"/>
                    <a:pt x="12" y="2"/>
                    <a:pt x="10" y="1"/>
                  </a:cubicBezTo>
                  <a:cubicBezTo>
                    <a:pt x="10" y="1"/>
                    <a:pt x="9" y="1"/>
                    <a:pt x="9" y="1"/>
                  </a:cubicBezTo>
                  <a:cubicBezTo>
                    <a:pt x="9" y="1"/>
                    <a:pt x="8" y="2"/>
                    <a:pt x="7" y="0"/>
                  </a:cubicBezTo>
                  <a:cubicBezTo>
                    <a:pt x="6" y="1"/>
                    <a:pt x="8" y="2"/>
                    <a:pt x="8" y="4"/>
                  </a:cubicBezTo>
                  <a:cubicBezTo>
                    <a:pt x="7" y="4"/>
                    <a:pt x="7" y="3"/>
                    <a:pt x="7" y="3"/>
                  </a:cubicBezTo>
                  <a:cubicBezTo>
                    <a:pt x="6" y="3"/>
                    <a:pt x="6" y="4"/>
                    <a:pt x="6" y="4"/>
                  </a:cubicBezTo>
                  <a:cubicBezTo>
                    <a:pt x="5" y="3"/>
                    <a:pt x="5" y="3"/>
                    <a:pt x="4" y="3"/>
                  </a:cubicBezTo>
                  <a:cubicBezTo>
                    <a:pt x="4" y="3"/>
                    <a:pt x="2" y="4"/>
                    <a:pt x="2" y="2"/>
                  </a:cubicBezTo>
                  <a:cubicBezTo>
                    <a:pt x="1" y="3"/>
                    <a:pt x="3" y="5"/>
                    <a:pt x="0" y="4"/>
                  </a:cubicBezTo>
                  <a:cubicBezTo>
                    <a:pt x="0" y="6"/>
                    <a:pt x="1" y="5"/>
                    <a:pt x="1" y="7"/>
                  </a:cubicBezTo>
                  <a:cubicBezTo>
                    <a:pt x="2" y="7"/>
                    <a:pt x="3" y="6"/>
                    <a:pt x="5" y="6"/>
                  </a:cubicBezTo>
                  <a:cubicBezTo>
                    <a:pt x="5" y="5"/>
                    <a:pt x="4" y="4"/>
                    <a:pt x="5" y="4"/>
                  </a:cubicBezTo>
                  <a:cubicBezTo>
                    <a:pt x="7" y="5"/>
                    <a:pt x="4" y="5"/>
                    <a:pt x="6" y="6"/>
                  </a:cubicBezTo>
                  <a:cubicBezTo>
                    <a:pt x="6" y="6"/>
                    <a:pt x="7" y="5"/>
                    <a:pt x="8" y="5"/>
                  </a:cubicBezTo>
                  <a:cubicBezTo>
                    <a:pt x="6" y="8"/>
                    <a:pt x="12" y="8"/>
                    <a:pt x="14" y="7"/>
                  </a:cubicBezTo>
                  <a:cubicBezTo>
                    <a:pt x="12" y="6"/>
                    <a:pt x="15" y="6"/>
                    <a:pt x="15" y="5"/>
                  </a:cubicBezTo>
                  <a:cubicBezTo>
                    <a:pt x="15" y="4"/>
                    <a:pt x="17" y="6"/>
                    <a:pt x="17" y="4"/>
                  </a:cubicBezTo>
                  <a:cubicBezTo>
                    <a:pt x="17" y="4"/>
                    <a:pt x="17" y="5"/>
                    <a:pt x="18" y="5"/>
                  </a:cubicBezTo>
                  <a:cubicBezTo>
                    <a:pt x="17" y="6"/>
                    <a:pt x="14" y="5"/>
                    <a:pt x="15" y="7"/>
                  </a:cubicBezTo>
                  <a:cubicBezTo>
                    <a:pt x="15" y="8"/>
                    <a:pt x="17" y="8"/>
                    <a:pt x="17" y="6"/>
                  </a:cubicBezTo>
                  <a:cubicBezTo>
                    <a:pt x="17" y="6"/>
                    <a:pt x="17" y="7"/>
                    <a:pt x="17" y="7"/>
                  </a:cubicBezTo>
                  <a:cubicBezTo>
                    <a:pt x="18" y="8"/>
                    <a:pt x="19" y="7"/>
                    <a:pt x="19" y="7"/>
                  </a:cubicBezTo>
                  <a:cubicBezTo>
                    <a:pt x="19" y="6"/>
                    <a:pt x="18" y="3"/>
                    <a:pt x="20" y="4"/>
                  </a:cubicBezTo>
                  <a:close/>
                  <a:moveTo>
                    <a:pt x="11" y="6"/>
                  </a:moveTo>
                  <a:cubicBezTo>
                    <a:pt x="11" y="6"/>
                    <a:pt x="10" y="6"/>
                    <a:pt x="9" y="6"/>
                  </a:cubicBezTo>
                  <a:cubicBezTo>
                    <a:pt x="9" y="5"/>
                    <a:pt x="9" y="4"/>
                    <a:pt x="10" y="5"/>
                  </a:cubicBezTo>
                  <a:cubicBezTo>
                    <a:pt x="10" y="4"/>
                    <a:pt x="11" y="3"/>
                    <a:pt x="11" y="4"/>
                  </a:cubicBezTo>
                  <a:cubicBezTo>
                    <a:pt x="11" y="4"/>
                    <a:pt x="11" y="5"/>
                    <a:pt x="11" y="6"/>
                  </a:cubicBezTo>
                  <a:close/>
                  <a:moveTo>
                    <a:pt x="13" y="5"/>
                  </a:moveTo>
                  <a:cubicBezTo>
                    <a:pt x="13" y="4"/>
                    <a:pt x="13" y="4"/>
                    <a:pt x="13" y="4"/>
                  </a:cubicBezTo>
                  <a:cubicBezTo>
                    <a:pt x="12" y="4"/>
                    <a:pt x="11" y="2"/>
                    <a:pt x="12" y="2"/>
                  </a:cubicBezTo>
                  <a:cubicBezTo>
                    <a:pt x="13" y="3"/>
                    <a:pt x="14" y="3"/>
                    <a:pt x="14" y="4"/>
                  </a:cubicBezTo>
                  <a:cubicBezTo>
                    <a:pt x="14" y="4"/>
                    <a:pt x="13"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285"/>
            <p:cNvSpPr/>
            <p:nvPr/>
          </p:nvSpPr>
          <p:spPr bwMode="auto">
            <a:xfrm>
              <a:off x="9748838" y="4665663"/>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1" y="0"/>
                    <a:pt x="0" y="1"/>
                  </a:cubicBezTo>
                  <a:cubicBezTo>
                    <a:pt x="1" y="2"/>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286"/>
            <p:cNvSpPr/>
            <p:nvPr/>
          </p:nvSpPr>
          <p:spPr bwMode="auto">
            <a:xfrm>
              <a:off x="9650413" y="4773613"/>
              <a:ext cx="6350" cy="9525"/>
            </a:xfrm>
            <a:custGeom>
              <a:avLst/>
              <a:gdLst>
                <a:gd name="T0" fmla="*/ 0 w 2"/>
                <a:gd name="T1" fmla="*/ 3 h 3"/>
                <a:gd name="T2" fmla="*/ 1 w 2"/>
                <a:gd name="T3" fmla="*/ 1 h 3"/>
                <a:gd name="T4" fmla="*/ 0 w 2"/>
                <a:gd name="T5" fmla="*/ 3 h 3"/>
              </a:gdLst>
              <a:ahLst/>
              <a:cxnLst>
                <a:cxn ang="0">
                  <a:pos x="T0" y="T1"/>
                </a:cxn>
                <a:cxn ang="0">
                  <a:pos x="T2" y="T3"/>
                </a:cxn>
                <a:cxn ang="0">
                  <a:pos x="T4" y="T5"/>
                </a:cxn>
              </a:cxnLst>
              <a:rect l="0" t="0" r="r" b="b"/>
              <a:pathLst>
                <a:path w="2" h="3">
                  <a:moveTo>
                    <a:pt x="0" y="3"/>
                  </a:moveTo>
                  <a:cubicBezTo>
                    <a:pt x="1" y="3"/>
                    <a:pt x="2" y="2"/>
                    <a:pt x="1" y="1"/>
                  </a:cubicBezTo>
                  <a:cubicBezTo>
                    <a:pt x="0" y="0"/>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287"/>
            <p:cNvSpPr/>
            <p:nvPr/>
          </p:nvSpPr>
          <p:spPr bwMode="auto">
            <a:xfrm>
              <a:off x="9612313" y="4656138"/>
              <a:ext cx="9525" cy="12700"/>
            </a:xfrm>
            <a:custGeom>
              <a:avLst/>
              <a:gdLst>
                <a:gd name="T0" fmla="*/ 1 w 3"/>
                <a:gd name="T1" fmla="*/ 4 h 4"/>
                <a:gd name="T2" fmla="*/ 3 w 3"/>
                <a:gd name="T3" fmla="*/ 4 h 4"/>
                <a:gd name="T4" fmla="*/ 2 w 3"/>
                <a:gd name="T5" fmla="*/ 2 h 4"/>
                <a:gd name="T6" fmla="*/ 2 w 3"/>
                <a:gd name="T7" fmla="*/ 4 h 4"/>
                <a:gd name="T8" fmla="*/ 1 w 3"/>
                <a:gd name="T9" fmla="*/ 2 h 4"/>
                <a:gd name="T10" fmla="*/ 1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1" y="4"/>
                  </a:moveTo>
                  <a:cubicBezTo>
                    <a:pt x="2" y="3"/>
                    <a:pt x="1" y="4"/>
                    <a:pt x="3" y="4"/>
                  </a:cubicBezTo>
                  <a:cubicBezTo>
                    <a:pt x="3" y="3"/>
                    <a:pt x="3" y="2"/>
                    <a:pt x="2" y="2"/>
                  </a:cubicBezTo>
                  <a:cubicBezTo>
                    <a:pt x="2" y="2"/>
                    <a:pt x="2" y="3"/>
                    <a:pt x="2" y="4"/>
                  </a:cubicBezTo>
                  <a:cubicBezTo>
                    <a:pt x="2" y="3"/>
                    <a:pt x="0" y="2"/>
                    <a:pt x="1" y="2"/>
                  </a:cubicBezTo>
                  <a:cubicBezTo>
                    <a:pt x="0" y="0"/>
                    <a:pt x="0"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288"/>
            <p:cNvSpPr/>
            <p:nvPr/>
          </p:nvSpPr>
          <p:spPr bwMode="auto">
            <a:xfrm>
              <a:off x="9566276" y="4652963"/>
              <a:ext cx="15875" cy="19050"/>
            </a:xfrm>
            <a:custGeom>
              <a:avLst/>
              <a:gdLst>
                <a:gd name="T0" fmla="*/ 5 w 5"/>
                <a:gd name="T1" fmla="*/ 3 h 6"/>
                <a:gd name="T2" fmla="*/ 4 w 5"/>
                <a:gd name="T3" fmla="*/ 4 h 6"/>
                <a:gd name="T4" fmla="*/ 4 w 5"/>
                <a:gd name="T5" fmla="*/ 0 h 6"/>
                <a:gd name="T6" fmla="*/ 2 w 5"/>
                <a:gd name="T7" fmla="*/ 1 h 6"/>
                <a:gd name="T8" fmla="*/ 1 w 5"/>
                <a:gd name="T9" fmla="*/ 2 h 6"/>
                <a:gd name="T10" fmla="*/ 0 w 5"/>
                <a:gd name="T11" fmla="*/ 4 h 6"/>
                <a:gd name="T12" fmla="*/ 2 w 5"/>
                <a:gd name="T13" fmla="*/ 5 h 6"/>
                <a:gd name="T14" fmla="*/ 2 w 5"/>
                <a:gd name="T15" fmla="*/ 3 h 6"/>
                <a:gd name="T16" fmla="*/ 3 w 5"/>
                <a:gd name="T17" fmla="*/ 5 h 6"/>
                <a:gd name="T18" fmla="*/ 4 w 5"/>
                <a:gd name="T19" fmla="*/ 5 h 6"/>
                <a:gd name="T20" fmla="*/ 5 w 5"/>
                <a:gd name="T2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5" y="3"/>
                  </a:moveTo>
                  <a:cubicBezTo>
                    <a:pt x="4" y="3"/>
                    <a:pt x="4" y="4"/>
                    <a:pt x="4" y="4"/>
                  </a:cubicBezTo>
                  <a:cubicBezTo>
                    <a:pt x="3" y="3"/>
                    <a:pt x="4" y="2"/>
                    <a:pt x="4" y="0"/>
                  </a:cubicBezTo>
                  <a:cubicBezTo>
                    <a:pt x="3" y="1"/>
                    <a:pt x="2" y="0"/>
                    <a:pt x="2" y="1"/>
                  </a:cubicBezTo>
                  <a:cubicBezTo>
                    <a:pt x="2" y="1"/>
                    <a:pt x="1" y="2"/>
                    <a:pt x="1" y="2"/>
                  </a:cubicBezTo>
                  <a:cubicBezTo>
                    <a:pt x="1" y="2"/>
                    <a:pt x="2" y="4"/>
                    <a:pt x="0" y="4"/>
                  </a:cubicBezTo>
                  <a:cubicBezTo>
                    <a:pt x="0" y="5"/>
                    <a:pt x="1" y="4"/>
                    <a:pt x="2" y="5"/>
                  </a:cubicBezTo>
                  <a:cubicBezTo>
                    <a:pt x="2" y="4"/>
                    <a:pt x="2" y="3"/>
                    <a:pt x="2" y="3"/>
                  </a:cubicBezTo>
                  <a:cubicBezTo>
                    <a:pt x="3" y="3"/>
                    <a:pt x="3" y="4"/>
                    <a:pt x="3" y="5"/>
                  </a:cubicBezTo>
                  <a:cubicBezTo>
                    <a:pt x="4" y="4"/>
                    <a:pt x="4" y="5"/>
                    <a:pt x="4" y="5"/>
                  </a:cubicBezTo>
                  <a:cubicBezTo>
                    <a:pt x="5" y="6"/>
                    <a:pt x="5" y="3"/>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289"/>
            <p:cNvSpPr/>
            <p:nvPr/>
          </p:nvSpPr>
          <p:spPr bwMode="auto">
            <a:xfrm>
              <a:off x="9644063" y="4659313"/>
              <a:ext cx="12700" cy="12700"/>
            </a:xfrm>
            <a:custGeom>
              <a:avLst/>
              <a:gdLst>
                <a:gd name="T0" fmla="*/ 4 w 4"/>
                <a:gd name="T1" fmla="*/ 2 h 4"/>
                <a:gd name="T2" fmla="*/ 3 w 4"/>
                <a:gd name="T3" fmla="*/ 3 h 4"/>
                <a:gd name="T4" fmla="*/ 2 w 4"/>
                <a:gd name="T5" fmla="*/ 1 h 4"/>
                <a:gd name="T6" fmla="*/ 1 w 4"/>
                <a:gd name="T7" fmla="*/ 4 h 4"/>
                <a:gd name="T8" fmla="*/ 3 w 4"/>
                <a:gd name="T9" fmla="*/ 3 h 4"/>
                <a:gd name="T10" fmla="*/ 4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4" y="2"/>
                  </a:moveTo>
                  <a:cubicBezTo>
                    <a:pt x="4" y="0"/>
                    <a:pt x="3" y="1"/>
                    <a:pt x="3" y="3"/>
                  </a:cubicBezTo>
                  <a:cubicBezTo>
                    <a:pt x="2" y="2"/>
                    <a:pt x="3" y="1"/>
                    <a:pt x="2" y="1"/>
                  </a:cubicBezTo>
                  <a:cubicBezTo>
                    <a:pt x="0" y="1"/>
                    <a:pt x="0" y="3"/>
                    <a:pt x="1" y="4"/>
                  </a:cubicBezTo>
                  <a:cubicBezTo>
                    <a:pt x="2" y="4"/>
                    <a:pt x="2" y="3"/>
                    <a:pt x="3" y="3"/>
                  </a:cubicBezTo>
                  <a:cubicBezTo>
                    <a:pt x="4" y="3"/>
                    <a:pt x="3" y="1"/>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290"/>
            <p:cNvSpPr/>
            <p:nvPr/>
          </p:nvSpPr>
          <p:spPr bwMode="auto">
            <a:xfrm>
              <a:off x="9667876" y="4637088"/>
              <a:ext cx="12700" cy="15875"/>
            </a:xfrm>
            <a:custGeom>
              <a:avLst/>
              <a:gdLst>
                <a:gd name="T0" fmla="*/ 3 w 4"/>
                <a:gd name="T1" fmla="*/ 3 h 5"/>
                <a:gd name="T2" fmla="*/ 2 w 4"/>
                <a:gd name="T3" fmla="*/ 1 h 5"/>
                <a:gd name="T4" fmla="*/ 0 w 4"/>
                <a:gd name="T5" fmla="*/ 1 h 5"/>
                <a:gd name="T6" fmla="*/ 0 w 4"/>
                <a:gd name="T7" fmla="*/ 5 h 5"/>
                <a:gd name="T8" fmla="*/ 2 w 4"/>
                <a:gd name="T9" fmla="*/ 5 h 5"/>
                <a:gd name="T10" fmla="*/ 1 w 4"/>
                <a:gd name="T11" fmla="*/ 3 h 5"/>
                <a:gd name="T12" fmla="*/ 3 w 4"/>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3" y="3"/>
                  </a:moveTo>
                  <a:cubicBezTo>
                    <a:pt x="4" y="1"/>
                    <a:pt x="2" y="2"/>
                    <a:pt x="2" y="1"/>
                  </a:cubicBezTo>
                  <a:cubicBezTo>
                    <a:pt x="1" y="1"/>
                    <a:pt x="0" y="0"/>
                    <a:pt x="0" y="1"/>
                  </a:cubicBezTo>
                  <a:cubicBezTo>
                    <a:pt x="0" y="3"/>
                    <a:pt x="0" y="3"/>
                    <a:pt x="0" y="5"/>
                  </a:cubicBezTo>
                  <a:cubicBezTo>
                    <a:pt x="1" y="5"/>
                    <a:pt x="1" y="5"/>
                    <a:pt x="2" y="5"/>
                  </a:cubicBezTo>
                  <a:cubicBezTo>
                    <a:pt x="2" y="4"/>
                    <a:pt x="1" y="4"/>
                    <a:pt x="1" y="3"/>
                  </a:cubicBezTo>
                  <a:cubicBezTo>
                    <a:pt x="1" y="2"/>
                    <a:pt x="2"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291"/>
            <p:cNvSpPr/>
            <p:nvPr/>
          </p:nvSpPr>
          <p:spPr bwMode="auto">
            <a:xfrm>
              <a:off x="9813926" y="4797425"/>
              <a:ext cx="12700" cy="12700"/>
            </a:xfrm>
            <a:custGeom>
              <a:avLst/>
              <a:gdLst>
                <a:gd name="T0" fmla="*/ 3 w 4"/>
                <a:gd name="T1" fmla="*/ 3 h 4"/>
                <a:gd name="T2" fmla="*/ 1 w 4"/>
                <a:gd name="T3" fmla="*/ 2 h 4"/>
                <a:gd name="T4" fmla="*/ 0 w 4"/>
                <a:gd name="T5" fmla="*/ 1 h 4"/>
                <a:gd name="T6" fmla="*/ 1 w 4"/>
                <a:gd name="T7" fmla="*/ 2 h 4"/>
                <a:gd name="T8" fmla="*/ 1 w 4"/>
                <a:gd name="T9" fmla="*/ 3 h 4"/>
                <a:gd name="T10" fmla="*/ 3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3" y="3"/>
                  </a:moveTo>
                  <a:cubicBezTo>
                    <a:pt x="4" y="1"/>
                    <a:pt x="2" y="1"/>
                    <a:pt x="1" y="2"/>
                  </a:cubicBezTo>
                  <a:cubicBezTo>
                    <a:pt x="1" y="1"/>
                    <a:pt x="1" y="0"/>
                    <a:pt x="0" y="1"/>
                  </a:cubicBezTo>
                  <a:cubicBezTo>
                    <a:pt x="0" y="1"/>
                    <a:pt x="0" y="1"/>
                    <a:pt x="1" y="2"/>
                  </a:cubicBezTo>
                  <a:cubicBezTo>
                    <a:pt x="1" y="2"/>
                    <a:pt x="1" y="2"/>
                    <a:pt x="1" y="3"/>
                  </a:cubicBezTo>
                  <a:cubicBezTo>
                    <a:pt x="1" y="4"/>
                    <a:pt x="2" y="2"/>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3292"/>
            <p:cNvSpPr/>
            <p:nvPr/>
          </p:nvSpPr>
          <p:spPr bwMode="auto">
            <a:xfrm>
              <a:off x="9263063" y="4724400"/>
              <a:ext cx="6350" cy="6350"/>
            </a:xfrm>
            <a:custGeom>
              <a:avLst/>
              <a:gdLst>
                <a:gd name="T0" fmla="*/ 1 w 2"/>
                <a:gd name="T1" fmla="*/ 1 h 2"/>
                <a:gd name="T2" fmla="*/ 2 w 2"/>
                <a:gd name="T3" fmla="*/ 1 h 2"/>
                <a:gd name="T4" fmla="*/ 2 w 2"/>
                <a:gd name="T5" fmla="*/ 0 h 2"/>
                <a:gd name="T6" fmla="*/ 0 w 2"/>
                <a:gd name="T7" fmla="*/ 0 h 2"/>
                <a:gd name="T8" fmla="*/ 0 w 2"/>
                <a:gd name="T9" fmla="*/ 2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2" y="1"/>
                    <a:pt x="2" y="1"/>
                    <a:pt x="2" y="1"/>
                  </a:cubicBezTo>
                  <a:cubicBezTo>
                    <a:pt x="2" y="0"/>
                    <a:pt x="2" y="0"/>
                    <a:pt x="2" y="0"/>
                  </a:cubicBezTo>
                  <a:cubicBezTo>
                    <a:pt x="2" y="0"/>
                    <a:pt x="1" y="0"/>
                    <a:pt x="0" y="0"/>
                  </a:cubicBezTo>
                  <a:cubicBezTo>
                    <a:pt x="0" y="1"/>
                    <a:pt x="0" y="1"/>
                    <a:pt x="0" y="2"/>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3293"/>
            <p:cNvSpPr/>
            <p:nvPr/>
          </p:nvSpPr>
          <p:spPr bwMode="auto">
            <a:xfrm>
              <a:off x="8653463" y="4724400"/>
              <a:ext cx="6350" cy="31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294"/>
            <p:cNvSpPr/>
            <p:nvPr/>
          </p:nvSpPr>
          <p:spPr bwMode="auto">
            <a:xfrm>
              <a:off x="8747126" y="4578350"/>
              <a:ext cx="3175" cy="3175"/>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295"/>
            <p:cNvSpPr/>
            <p:nvPr/>
          </p:nvSpPr>
          <p:spPr bwMode="auto">
            <a:xfrm>
              <a:off x="8829676" y="4859338"/>
              <a:ext cx="3175" cy="6350"/>
            </a:xfrm>
            <a:custGeom>
              <a:avLst/>
              <a:gdLst>
                <a:gd name="T0" fmla="*/ 0 w 1"/>
                <a:gd name="T1" fmla="*/ 2 h 2"/>
                <a:gd name="T2" fmla="*/ 1 w 1"/>
                <a:gd name="T3" fmla="*/ 2 h 2"/>
                <a:gd name="T4" fmla="*/ 1 w 1"/>
                <a:gd name="T5" fmla="*/ 1 h 2"/>
                <a:gd name="T6" fmla="*/ 1 w 1"/>
                <a:gd name="T7" fmla="*/ 1 h 2"/>
                <a:gd name="T8" fmla="*/ 1 w 1"/>
                <a:gd name="T9" fmla="*/ 0 h 2"/>
                <a:gd name="T10" fmla="*/ 0 w 1"/>
                <a:gd name="T11" fmla="*/ 0 h 2"/>
                <a:gd name="T12" fmla="*/ 1 w 1"/>
                <a:gd name="T13" fmla="*/ 1 h 2"/>
                <a:gd name="T14" fmla="*/ 0 w 1"/>
                <a:gd name="T15" fmla="*/ 1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1" y="2"/>
                    <a:pt x="1" y="2"/>
                  </a:cubicBezTo>
                  <a:cubicBezTo>
                    <a:pt x="1" y="1"/>
                    <a:pt x="1" y="1"/>
                    <a:pt x="1" y="1"/>
                  </a:cubicBezTo>
                  <a:cubicBezTo>
                    <a:pt x="1" y="1"/>
                    <a:pt x="1" y="1"/>
                    <a:pt x="1" y="1"/>
                  </a:cubicBezTo>
                  <a:cubicBezTo>
                    <a:pt x="1" y="1"/>
                    <a:pt x="1" y="0"/>
                    <a:pt x="1" y="0"/>
                  </a:cubicBezTo>
                  <a:cubicBezTo>
                    <a:pt x="1" y="0"/>
                    <a:pt x="0" y="0"/>
                    <a:pt x="0" y="0"/>
                  </a:cubicBezTo>
                  <a:cubicBezTo>
                    <a:pt x="0" y="0"/>
                    <a:pt x="1" y="0"/>
                    <a:pt x="1" y="1"/>
                  </a:cubicBezTo>
                  <a:cubicBezTo>
                    <a:pt x="1" y="1"/>
                    <a:pt x="0" y="1"/>
                    <a:pt x="0" y="1"/>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296"/>
            <p:cNvSpPr/>
            <p:nvPr/>
          </p:nvSpPr>
          <p:spPr bwMode="auto">
            <a:xfrm>
              <a:off x="8777288" y="4845050"/>
              <a:ext cx="12700" cy="6350"/>
            </a:xfrm>
            <a:custGeom>
              <a:avLst/>
              <a:gdLst>
                <a:gd name="T0" fmla="*/ 1 w 4"/>
                <a:gd name="T1" fmla="*/ 2 h 2"/>
                <a:gd name="T2" fmla="*/ 4 w 4"/>
                <a:gd name="T3" fmla="*/ 1 h 2"/>
                <a:gd name="T4" fmla="*/ 1 w 4"/>
                <a:gd name="T5" fmla="*/ 2 h 2"/>
              </a:gdLst>
              <a:ahLst/>
              <a:cxnLst>
                <a:cxn ang="0">
                  <a:pos x="T0" y="T1"/>
                </a:cxn>
                <a:cxn ang="0">
                  <a:pos x="T2" y="T3"/>
                </a:cxn>
                <a:cxn ang="0">
                  <a:pos x="T4" y="T5"/>
                </a:cxn>
              </a:cxnLst>
              <a:rect l="0" t="0" r="r" b="b"/>
              <a:pathLst>
                <a:path w="4" h="2">
                  <a:moveTo>
                    <a:pt x="1" y="2"/>
                  </a:moveTo>
                  <a:cubicBezTo>
                    <a:pt x="2" y="2"/>
                    <a:pt x="3" y="2"/>
                    <a:pt x="4" y="1"/>
                  </a:cubicBezTo>
                  <a:cubicBezTo>
                    <a:pt x="4" y="1"/>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297"/>
            <p:cNvSpPr/>
            <p:nvPr/>
          </p:nvSpPr>
          <p:spPr bwMode="auto">
            <a:xfrm>
              <a:off x="8743951" y="4851400"/>
              <a:ext cx="11113" cy="7937"/>
            </a:xfrm>
            <a:custGeom>
              <a:avLst/>
              <a:gdLst>
                <a:gd name="T0" fmla="*/ 3 w 3"/>
                <a:gd name="T1" fmla="*/ 0 h 2"/>
                <a:gd name="T2" fmla="*/ 0 w 3"/>
                <a:gd name="T3" fmla="*/ 2 h 2"/>
                <a:gd name="T4" fmla="*/ 2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1" y="0"/>
                    <a:pt x="1" y="1"/>
                    <a:pt x="0" y="2"/>
                  </a:cubicBezTo>
                  <a:cubicBezTo>
                    <a:pt x="1" y="2"/>
                    <a:pt x="2" y="2"/>
                    <a:pt x="2" y="2"/>
                  </a:cubicBezTo>
                  <a:cubicBezTo>
                    <a:pt x="1" y="1"/>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298"/>
            <p:cNvSpPr/>
            <p:nvPr/>
          </p:nvSpPr>
          <p:spPr bwMode="auto">
            <a:xfrm>
              <a:off x="8755063" y="4600575"/>
              <a:ext cx="6350" cy="635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0"/>
                    <a:pt x="1" y="1"/>
                    <a:pt x="0" y="1"/>
                  </a:cubicBezTo>
                  <a:cubicBezTo>
                    <a:pt x="0"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299"/>
            <p:cNvSpPr/>
            <p:nvPr/>
          </p:nvSpPr>
          <p:spPr bwMode="auto">
            <a:xfrm>
              <a:off x="8764588" y="4575175"/>
              <a:ext cx="15875" cy="9525"/>
            </a:xfrm>
            <a:custGeom>
              <a:avLst/>
              <a:gdLst>
                <a:gd name="T0" fmla="*/ 1 w 5"/>
                <a:gd name="T1" fmla="*/ 0 h 3"/>
                <a:gd name="T2" fmla="*/ 1 w 5"/>
                <a:gd name="T3" fmla="*/ 2 h 3"/>
                <a:gd name="T4" fmla="*/ 5 w 5"/>
                <a:gd name="T5" fmla="*/ 3 h 3"/>
                <a:gd name="T6" fmla="*/ 4 w 5"/>
                <a:gd name="T7" fmla="*/ 1 h 3"/>
                <a:gd name="T8" fmla="*/ 1 w 5"/>
                <a:gd name="T9" fmla="*/ 0 h 3"/>
              </a:gdLst>
              <a:ahLst/>
              <a:cxnLst>
                <a:cxn ang="0">
                  <a:pos x="T0" y="T1"/>
                </a:cxn>
                <a:cxn ang="0">
                  <a:pos x="T2" y="T3"/>
                </a:cxn>
                <a:cxn ang="0">
                  <a:pos x="T4" y="T5"/>
                </a:cxn>
                <a:cxn ang="0">
                  <a:pos x="T6" y="T7"/>
                </a:cxn>
                <a:cxn ang="0">
                  <a:pos x="T8" y="T9"/>
                </a:cxn>
              </a:cxnLst>
              <a:rect l="0" t="0" r="r" b="b"/>
              <a:pathLst>
                <a:path w="5" h="3">
                  <a:moveTo>
                    <a:pt x="1" y="0"/>
                  </a:moveTo>
                  <a:cubicBezTo>
                    <a:pt x="0" y="2"/>
                    <a:pt x="2" y="2"/>
                    <a:pt x="1" y="2"/>
                  </a:cubicBezTo>
                  <a:cubicBezTo>
                    <a:pt x="2" y="3"/>
                    <a:pt x="4" y="2"/>
                    <a:pt x="5" y="3"/>
                  </a:cubicBezTo>
                  <a:cubicBezTo>
                    <a:pt x="5" y="2"/>
                    <a:pt x="4" y="2"/>
                    <a:pt x="4" y="1"/>
                  </a:cubicBezTo>
                  <a:cubicBezTo>
                    <a:pt x="2"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300"/>
            <p:cNvSpPr/>
            <p:nvPr/>
          </p:nvSpPr>
          <p:spPr bwMode="auto">
            <a:xfrm>
              <a:off x="8737601" y="4578350"/>
              <a:ext cx="26988" cy="12700"/>
            </a:xfrm>
            <a:custGeom>
              <a:avLst/>
              <a:gdLst>
                <a:gd name="T0" fmla="*/ 1 w 8"/>
                <a:gd name="T1" fmla="*/ 4 h 4"/>
                <a:gd name="T2" fmla="*/ 7 w 8"/>
                <a:gd name="T3" fmla="*/ 4 h 4"/>
                <a:gd name="T4" fmla="*/ 8 w 8"/>
                <a:gd name="T5" fmla="*/ 3 h 4"/>
                <a:gd name="T6" fmla="*/ 8 w 8"/>
                <a:gd name="T7" fmla="*/ 0 h 4"/>
                <a:gd name="T8" fmla="*/ 7 w 8"/>
                <a:gd name="T9" fmla="*/ 0 h 4"/>
                <a:gd name="T10" fmla="*/ 6 w 8"/>
                <a:gd name="T11" fmla="*/ 1 h 4"/>
                <a:gd name="T12" fmla="*/ 6 w 8"/>
                <a:gd name="T13" fmla="*/ 0 h 4"/>
                <a:gd name="T14" fmla="*/ 4 w 8"/>
                <a:gd name="T15" fmla="*/ 1 h 4"/>
                <a:gd name="T16" fmla="*/ 2 w 8"/>
                <a:gd name="T17" fmla="*/ 0 h 4"/>
                <a:gd name="T18" fmla="*/ 0 w 8"/>
                <a:gd name="T19" fmla="*/ 2 h 4"/>
                <a:gd name="T20" fmla="*/ 1 w 8"/>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4">
                  <a:moveTo>
                    <a:pt x="1" y="4"/>
                  </a:moveTo>
                  <a:cubicBezTo>
                    <a:pt x="4" y="3"/>
                    <a:pt x="4" y="4"/>
                    <a:pt x="7" y="4"/>
                  </a:cubicBezTo>
                  <a:cubicBezTo>
                    <a:pt x="7" y="3"/>
                    <a:pt x="7" y="3"/>
                    <a:pt x="8" y="3"/>
                  </a:cubicBezTo>
                  <a:cubicBezTo>
                    <a:pt x="7" y="1"/>
                    <a:pt x="7" y="2"/>
                    <a:pt x="8" y="0"/>
                  </a:cubicBezTo>
                  <a:cubicBezTo>
                    <a:pt x="7" y="0"/>
                    <a:pt x="7" y="0"/>
                    <a:pt x="7" y="0"/>
                  </a:cubicBezTo>
                  <a:cubicBezTo>
                    <a:pt x="7" y="0"/>
                    <a:pt x="6" y="1"/>
                    <a:pt x="6" y="1"/>
                  </a:cubicBezTo>
                  <a:cubicBezTo>
                    <a:pt x="6" y="1"/>
                    <a:pt x="6" y="0"/>
                    <a:pt x="6" y="0"/>
                  </a:cubicBezTo>
                  <a:cubicBezTo>
                    <a:pt x="6" y="0"/>
                    <a:pt x="4" y="1"/>
                    <a:pt x="4" y="1"/>
                  </a:cubicBezTo>
                  <a:cubicBezTo>
                    <a:pt x="3" y="2"/>
                    <a:pt x="1" y="2"/>
                    <a:pt x="2" y="0"/>
                  </a:cubicBezTo>
                  <a:cubicBezTo>
                    <a:pt x="0" y="0"/>
                    <a:pt x="2" y="3"/>
                    <a:pt x="0" y="2"/>
                  </a:cubicBezTo>
                  <a:cubicBezTo>
                    <a:pt x="0" y="3"/>
                    <a:pt x="2" y="2"/>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301"/>
            <p:cNvSpPr/>
            <p:nvPr/>
          </p:nvSpPr>
          <p:spPr bwMode="auto">
            <a:xfrm>
              <a:off x="8832851" y="4848225"/>
              <a:ext cx="6350" cy="14287"/>
            </a:xfrm>
            <a:custGeom>
              <a:avLst/>
              <a:gdLst>
                <a:gd name="T0" fmla="*/ 2 w 2"/>
                <a:gd name="T1" fmla="*/ 2 h 4"/>
                <a:gd name="T2" fmla="*/ 2 w 2"/>
                <a:gd name="T3" fmla="*/ 2 h 4"/>
              </a:gdLst>
              <a:ahLst/>
              <a:cxnLst>
                <a:cxn ang="0">
                  <a:pos x="T0" y="T1"/>
                </a:cxn>
                <a:cxn ang="0">
                  <a:pos x="T2" y="T3"/>
                </a:cxn>
              </a:cxnLst>
              <a:rect l="0" t="0" r="r" b="b"/>
              <a:pathLst>
                <a:path w="2" h="4">
                  <a:moveTo>
                    <a:pt x="2" y="2"/>
                  </a:moveTo>
                  <a:cubicBezTo>
                    <a:pt x="1" y="0"/>
                    <a:pt x="0" y="4"/>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302"/>
            <p:cNvSpPr/>
            <p:nvPr/>
          </p:nvSpPr>
          <p:spPr bwMode="auto">
            <a:xfrm>
              <a:off x="8870951" y="4845050"/>
              <a:ext cx="7938" cy="11112"/>
            </a:xfrm>
            <a:custGeom>
              <a:avLst/>
              <a:gdLst>
                <a:gd name="T0" fmla="*/ 2 w 2"/>
                <a:gd name="T1" fmla="*/ 0 h 3"/>
                <a:gd name="T2" fmla="*/ 1 w 2"/>
                <a:gd name="T3" fmla="*/ 0 h 3"/>
                <a:gd name="T4" fmla="*/ 1 w 2"/>
                <a:gd name="T5" fmla="*/ 1 h 3"/>
                <a:gd name="T6" fmla="*/ 2 w 2"/>
                <a:gd name="T7" fmla="*/ 0 h 3"/>
              </a:gdLst>
              <a:ahLst/>
              <a:cxnLst>
                <a:cxn ang="0">
                  <a:pos x="T0" y="T1"/>
                </a:cxn>
                <a:cxn ang="0">
                  <a:pos x="T2" y="T3"/>
                </a:cxn>
                <a:cxn ang="0">
                  <a:pos x="T4" y="T5"/>
                </a:cxn>
                <a:cxn ang="0">
                  <a:pos x="T6" y="T7"/>
                </a:cxn>
              </a:cxnLst>
              <a:rect l="0" t="0" r="r" b="b"/>
              <a:pathLst>
                <a:path w="2" h="3">
                  <a:moveTo>
                    <a:pt x="2" y="0"/>
                  </a:moveTo>
                  <a:cubicBezTo>
                    <a:pt x="2" y="0"/>
                    <a:pt x="1" y="0"/>
                    <a:pt x="1" y="0"/>
                  </a:cubicBezTo>
                  <a:cubicBezTo>
                    <a:pt x="1" y="1"/>
                    <a:pt x="0" y="1"/>
                    <a:pt x="1" y="1"/>
                  </a:cubicBezTo>
                  <a:cubicBezTo>
                    <a:pt x="1" y="3"/>
                    <a:pt x="0"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303"/>
            <p:cNvSpPr/>
            <p:nvPr/>
          </p:nvSpPr>
          <p:spPr bwMode="auto">
            <a:xfrm>
              <a:off x="8988426" y="4271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304"/>
            <p:cNvSpPr/>
            <p:nvPr/>
          </p:nvSpPr>
          <p:spPr bwMode="auto">
            <a:xfrm>
              <a:off x="8959851" y="4568825"/>
              <a:ext cx="9525" cy="6350"/>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0" y="2"/>
                    <a:pt x="1"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305"/>
            <p:cNvSpPr/>
            <p:nvPr/>
          </p:nvSpPr>
          <p:spPr bwMode="auto">
            <a:xfrm>
              <a:off x="8943976" y="4562475"/>
              <a:ext cx="9525" cy="6350"/>
            </a:xfrm>
            <a:custGeom>
              <a:avLst/>
              <a:gdLst>
                <a:gd name="T0" fmla="*/ 2 w 3"/>
                <a:gd name="T1" fmla="*/ 0 h 2"/>
                <a:gd name="T2" fmla="*/ 0 w 3"/>
                <a:gd name="T3" fmla="*/ 0 h 2"/>
                <a:gd name="T4" fmla="*/ 2 w 3"/>
                <a:gd name="T5" fmla="*/ 0 h 2"/>
              </a:gdLst>
              <a:ahLst/>
              <a:cxnLst>
                <a:cxn ang="0">
                  <a:pos x="T0" y="T1"/>
                </a:cxn>
                <a:cxn ang="0">
                  <a:pos x="T2" y="T3"/>
                </a:cxn>
                <a:cxn ang="0">
                  <a:pos x="T4" y="T5"/>
                </a:cxn>
              </a:cxnLst>
              <a:rect l="0" t="0" r="r" b="b"/>
              <a:pathLst>
                <a:path w="3" h="2">
                  <a:moveTo>
                    <a:pt x="2" y="0"/>
                  </a:moveTo>
                  <a:cubicBezTo>
                    <a:pt x="1" y="0"/>
                    <a:pt x="1" y="0"/>
                    <a:pt x="0" y="0"/>
                  </a:cubicBezTo>
                  <a:cubicBezTo>
                    <a:pt x="0" y="1"/>
                    <a:pt x="3"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306"/>
            <p:cNvSpPr/>
            <p:nvPr/>
          </p:nvSpPr>
          <p:spPr bwMode="auto">
            <a:xfrm>
              <a:off x="8932863" y="4581525"/>
              <a:ext cx="4763" cy="3175"/>
            </a:xfrm>
            <a:custGeom>
              <a:avLst/>
              <a:gdLst>
                <a:gd name="T0" fmla="*/ 1 w 1"/>
                <a:gd name="T1" fmla="*/ 0 h 1"/>
                <a:gd name="T2" fmla="*/ 0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0"/>
                  </a:cubicBezTo>
                  <a:cubicBezTo>
                    <a:pt x="0" y="1"/>
                    <a:pt x="0" y="1"/>
                    <a:pt x="0" y="1"/>
                  </a:cubicBezTo>
                  <a:cubicBezTo>
                    <a:pt x="0" y="1"/>
                    <a:pt x="1" y="1"/>
                    <a:pt x="1"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307"/>
            <p:cNvSpPr/>
            <p:nvPr/>
          </p:nvSpPr>
          <p:spPr bwMode="auto">
            <a:xfrm>
              <a:off x="9070976" y="4062413"/>
              <a:ext cx="6350" cy="6350"/>
            </a:xfrm>
            <a:custGeom>
              <a:avLst/>
              <a:gdLst>
                <a:gd name="T0" fmla="*/ 1 w 2"/>
                <a:gd name="T1" fmla="*/ 0 h 2"/>
                <a:gd name="T2" fmla="*/ 0 w 2"/>
                <a:gd name="T3" fmla="*/ 0 h 2"/>
                <a:gd name="T4" fmla="*/ 0 w 2"/>
                <a:gd name="T5" fmla="*/ 1 h 2"/>
                <a:gd name="T6" fmla="*/ 2 w 2"/>
                <a:gd name="T7" fmla="*/ 2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0" y="0"/>
                    <a:pt x="0" y="0"/>
                    <a:pt x="0" y="0"/>
                  </a:cubicBezTo>
                  <a:cubicBezTo>
                    <a:pt x="0" y="1"/>
                    <a:pt x="0" y="1"/>
                    <a:pt x="0" y="1"/>
                  </a:cubicBezTo>
                  <a:cubicBezTo>
                    <a:pt x="1" y="1"/>
                    <a:pt x="1" y="2"/>
                    <a:pt x="2" y="2"/>
                  </a:cubicBezTo>
                  <a:cubicBezTo>
                    <a:pt x="2" y="1"/>
                    <a:pt x="1" y="1"/>
                    <a:pt x="2" y="0"/>
                  </a:cubicBezTo>
                  <a:cubicBezTo>
                    <a:pt x="1" y="0"/>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308"/>
            <p:cNvSpPr/>
            <p:nvPr/>
          </p:nvSpPr>
          <p:spPr bwMode="auto">
            <a:xfrm>
              <a:off x="9080501" y="3960813"/>
              <a:ext cx="9525" cy="11112"/>
            </a:xfrm>
            <a:custGeom>
              <a:avLst/>
              <a:gdLst>
                <a:gd name="T0" fmla="*/ 3 w 3"/>
                <a:gd name="T1" fmla="*/ 0 h 3"/>
                <a:gd name="T2" fmla="*/ 0 w 3"/>
                <a:gd name="T3" fmla="*/ 1 h 3"/>
                <a:gd name="T4" fmla="*/ 3 w 3"/>
                <a:gd name="T5" fmla="*/ 0 h 3"/>
              </a:gdLst>
              <a:ahLst/>
              <a:cxnLst>
                <a:cxn ang="0">
                  <a:pos x="T0" y="T1"/>
                </a:cxn>
                <a:cxn ang="0">
                  <a:pos x="T2" y="T3"/>
                </a:cxn>
                <a:cxn ang="0">
                  <a:pos x="T4" y="T5"/>
                </a:cxn>
              </a:cxnLst>
              <a:rect l="0" t="0" r="r" b="b"/>
              <a:pathLst>
                <a:path w="3" h="3">
                  <a:moveTo>
                    <a:pt x="3" y="0"/>
                  </a:moveTo>
                  <a:cubicBezTo>
                    <a:pt x="1" y="0"/>
                    <a:pt x="1" y="1"/>
                    <a:pt x="0" y="1"/>
                  </a:cubicBezTo>
                  <a:cubicBezTo>
                    <a:pt x="1" y="3"/>
                    <a:pt x="3" y="2"/>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309"/>
            <p:cNvSpPr/>
            <p:nvPr/>
          </p:nvSpPr>
          <p:spPr bwMode="auto">
            <a:xfrm>
              <a:off x="8996363" y="4724400"/>
              <a:ext cx="9525" cy="3175"/>
            </a:xfrm>
            <a:custGeom>
              <a:avLst/>
              <a:gdLst>
                <a:gd name="T0" fmla="*/ 2 w 3"/>
                <a:gd name="T1" fmla="*/ 0 h 1"/>
                <a:gd name="T2" fmla="*/ 3 w 3"/>
                <a:gd name="T3" fmla="*/ 1 h 1"/>
                <a:gd name="T4" fmla="*/ 2 w 3"/>
                <a:gd name="T5" fmla="*/ 0 h 1"/>
              </a:gdLst>
              <a:ahLst/>
              <a:cxnLst>
                <a:cxn ang="0">
                  <a:pos x="T0" y="T1"/>
                </a:cxn>
                <a:cxn ang="0">
                  <a:pos x="T2" y="T3"/>
                </a:cxn>
                <a:cxn ang="0">
                  <a:pos x="T4" y="T5"/>
                </a:cxn>
              </a:cxnLst>
              <a:rect l="0" t="0" r="r" b="b"/>
              <a:pathLst>
                <a:path w="3" h="1">
                  <a:moveTo>
                    <a:pt x="2" y="0"/>
                  </a:moveTo>
                  <a:cubicBezTo>
                    <a:pt x="0" y="1"/>
                    <a:pt x="2" y="1"/>
                    <a:pt x="3" y="1"/>
                  </a:cubicBezTo>
                  <a:cubicBezTo>
                    <a:pt x="3"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310"/>
            <p:cNvSpPr/>
            <p:nvPr/>
          </p:nvSpPr>
          <p:spPr bwMode="auto">
            <a:xfrm>
              <a:off x="9191626" y="4473575"/>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311"/>
            <p:cNvSpPr/>
            <p:nvPr/>
          </p:nvSpPr>
          <p:spPr bwMode="auto">
            <a:xfrm>
              <a:off x="9213851" y="3567113"/>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0"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312"/>
            <p:cNvSpPr/>
            <p:nvPr/>
          </p:nvSpPr>
          <p:spPr bwMode="auto">
            <a:xfrm>
              <a:off x="9478963" y="3916363"/>
              <a:ext cx="6350" cy="6350"/>
            </a:xfrm>
            <a:custGeom>
              <a:avLst/>
              <a:gdLst>
                <a:gd name="T0" fmla="*/ 1 w 2"/>
                <a:gd name="T1" fmla="*/ 0 h 2"/>
                <a:gd name="T2" fmla="*/ 0 w 2"/>
                <a:gd name="T3" fmla="*/ 1 h 2"/>
                <a:gd name="T4" fmla="*/ 1 w 2"/>
                <a:gd name="T5" fmla="*/ 0 h 2"/>
              </a:gdLst>
              <a:ahLst/>
              <a:cxnLst>
                <a:cxn ang="0">
                  <a:pos x="T0" y="T1"/>
                </a:cxn>
                <a:cxn ang="0">
                  <a:pos x="T2" y="T3"/>
                </a:cxn>
                <a:cxn ang="0">
                  <a:pos x="T4" y="T5"/>
                </a:cxn>
              </a:cxnLst>
              <a:rect l="0" t="0" r="r" b="b"/>
              <a:pathLst>
                <a:path w="2" h="2">
                  <a:moveTo>
                    <a:pt x="1" y="0"/>
                  </a:moveTo>
                  <a:cubicBezTo>
                    <a:pt x="1" y="0"/>
                    <a:pt x="1" y="1"/>
                    <a:pt x="0" y="1"/>
                  </a:cubicBezTo>
                  <a:cubicBezTo>
                    <a:pt x="0" y="2"/>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313"/>
            <p:cNvSpPr/>
            <p:nvPr/>
          </p:nvSpPr>
          <p:spPr bwMode="auto">
            <a:xfrm>
              <a:off x="9302751" y="3948113"/>
              <a:ext cx="15875" cy="9525"/>
            </a:xfrm>
            <a:custGeom>
              <a:avLst/>
              <a:gdLst>
                <a:gd name="T0" fmla="*/ 0 w 5"/>
                <a:gd name="T1" fmla="*/ 3 h 3"/>
                <a:gd name="T2" fmla="*/ 1 w 5"/>
                <a:gd name="T3" fmla="*/ 3 h 3"/>
                <a:gd name="T4" fmla="*/ 0 w 5"/>
                <a:gd name="T5" fmla="*/ 3 h 3"/>
              </a:gdLst>
              <a:ahLst/>
              <a:cxnLst>
                <a:cxn ang="0">
                  <a:pos x="T0" y="T1"/>
                </a:cxn>
                <a:cxn ang="0">
                  <a:pos x="T2" y="T3"/>
                </a:cxn>
                <a:cxn ang="0">
                  <a:pos x="T4" y="T5"/>
                </a:cxn>
              </a:cxnLst>
              <a:rect l="0" t="0" r="r" b="b"/>
              <a:pathLst>
                <a:path w="5" h="3">
                  <a:moveTo>
                    <a:pt x="0" y="3"/>
                  </a:moveTo>
                  <a:cubicBezTo>
                    <a:pt x="1" y="3"/>
                    <a:pt x="1" y="3"/>
                    <a:pt x="1" y="3"/>
                  </a:cubicBezTo>
                  <a:cubicBezTo>
                    <a:pt x="5" y="3"/>
                    <a:pt x="0"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314"/>
            <p:cNvSpPr/>
            <p:nvPr/>
          </p:nvSpPr>
          <p:spPr bwMode="auto">
            <a:xfrm>
              <a:off x="9315451" y="3957638"/>
              <a:ext cx="6350" cy="3175"/>
            </a:xfrm>
            <a:custGeom>
              <a:avLst/>
              <a:gdLst>
                <a:gd name="T0" fmla="*/ 1 w 2"/>
                <a:gd name="T1" fmla="*/ 0 h 1"/>
                <a:gd name="T2" fmla="*/ 0 w 2"/>
                <a:gd name="T3" fmla="*/ 1 h 1"/>
                <a:gd name="T4" fmla="*/ 1 w 2"/>
                <a:gd name="T5" fmla="*/ 0 h 1"/>
              </a:gdLst>
              <a:ahLst/>
              <a:cxnLst>
                <a:cxn ang="0">
                  <a:pos x="T0" y="T1"/>
                </a:cxn>
                <a:cxn ang="0">
                  <a:pos x="T2" y="T3"/>
                </a:cxn>
                <a:cxn ang="0">
                  <a:pos x="T4" y="T5"/>
                </a:cxn>
              </a:cxnLst>
              <a:rect l="0" t="0" r="r" b="b"/>
              <a:pathLst>
                <a:path w="2" h="1">
                  <a:moveTo>
                    <a:pt x="1" y="0"/>
                  </a:moveTo>
                  <a:cubicBezTo>
                    <a:pt x="1" y="0"/>
                    <a:pt x="1" y="1"/>
                    <a:pt x="0" y="1"/>
                  </a:cubicBezTo>
                  <a:cubicBezTo>
                    <a:pt x="0"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315"/>
            <p:cNvSpPr/>
            <p:nvPr/>
          </p:nvSpPr>
          <p:spPr bwMode="auto">
            <a:xfrm>
              <a:off x="9223376" y="3954463"/>
              <a:ext cx="6350" cy="9525"/>
            </a:xfrm>
            <a:custGeom>
              <a:avLst/>
              <a:gdLst>
                <a:gd name="T0" fmla="*/ 0 w 2"/>
                <a:gd name="T1" fmla="*/ 2 h 3"/>
                <a:gd name="T2" fmla="*/ 0 w 2"/>
                <a:gd name="T3" fmla="*/ 2 h 3"/>
              </a:gdLst>
              <a:ahLst/>
              <a:cxnLst>
                <a:cxn ang="0">
                  <a:pos x="T0" y="T1"/>
                </a:cxn>
                <a:cxn ang="0">
                  <a:pos x="T2" y="T3"/>
                </a:cxn>
              </a:cxnLst>
              <a:rect l="0" t="0" r="r" b="b"/>
              <a:pathLst>
                <a:path w="2" h="3">
                  <a:moveTo>
                    <a:pt x="0" y="2"/>
                  </a:moveTo>
                  <a:cubicBezTo>
                    <a:pt x="1" y="3"/>
                    <a:pt x="2"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316"/>
            <p:cNvSpPr/>
            <p:nvPr/>
          </p:nvSpPr>
          <p:spPr bwMode="auto">
            <a:xfrm>
              <a:off x="9142413" y="4186238"/>
              <a:ext cx="3175" cy="9525"/>
            </a:xfrm>
            <a:custGeom>
              <a:avLst/>
              <a:gdLst>
                <a:gd name="T0" fmla="*/ 0 w 1"/>
                <a:gd name="T1" fmla="*/ 1 h 3"/>
                <a:gd name="T2" fmla="*/ 1 w 1"/>
                <a:gd name="T3" fmla="*/ 3 h 3"/>
                <a:gd name="T4" fmla="*/ 0 w 1"/>
                <a:gd name="T5" fmla="*/ 1 h 3"/>
              </a:gdLst>
              <a:ahLst/>
              <a:cxnLst>
                <a:cxn ang="0">
                  <a:pos x="T0" y="T1"/>
                </a:cxn>
                <a:cxn ang="0">
                  <a:pos x="T2" y="T3"/>
                </a:cxn>
                <a:cxn ang="0">
                  <a:pos x="T4" y="T5"/>
                </a:cxn>
              </a:cxnLst>
              <a:rect l="0" t="0" r="r" b="b"/>
              <a:pathLst>
                <a:path w="1" h="3">
                  <a:moveTo>
                    <a:pt x="0" y="1"/>
                  </a:moveTo>
                  <a:cubicBezTo>
                    <a:pt x="0" y="2"/>
                    <a:pt x="0" y="3"/>
                    <a:pt x="1" y="3"/>
                  </a:cubicBezTo>
                  <a:cubicBezTo>
                    <a:pt x="1" y="2"/>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317"/>
            <p:cNvSpPr/>
            <p:nvPr/>
          </p:nvSpPr>
          <p:spPr bwMode="auto">
            <a:xfrm>
              <a:off x="9244013" y="4195763"/>
              <a:ext cx="6350" cy="3175"/>
            </a:xfrm>
            <a:custGeom>
              <a:avLst/>
              <a:gdLst>
                <a:gd name="T0" fmla="*/ 0 w 2"/>
                <a:gd name="T1" fmla="*/ 0 h 1"/>
                <a:gd name="T2" fmla="*/ 1 w 2"/>
                <a:gd name="T3" fmla="*/ 1 h 1"/>
                <a:gd name="T4" fmla="*/ 0 w 2"/>
                <a:gd name="T5" fmla="*/ 0 h 1"/>
              </a:gdLst>
              <a:ahLst/>
              <a:cxnLst>
                <a:cxn ang="0">
                  <a:pos x="T0" y="T1"/>
                </a:cxn>
                <a:cxn ang="0">
                  <a:pos x="T2" y="T3"/>
                </a:cxn>
                <a:cxn ang="0">
                  <a:pos x="T4" y="T5"/>
                </a:cxn>
              </a:cxnLst>
              <a:rect l="0" t="0" r="r" b="b"/>
              <a:pathLst>
                <a:path w="2" h="1">
                  <a:moveTo>
                    <a:pt x="0" y="0"/>
                  </a:moveTo>
                  <a:cubicBezTo>
                    <a:pt x="0" y="0"/>
                    <a:pt x="2" y="1"/>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318"/>
            <p:cNvSpPr/>
            <p:nvPr/>
          </p:nvSpPr>
          <p:spPr bwMode="auto">
            <a:xfrm>
              <a:off x="9371013" y="3954463"/>
              <a:ext cx="6350" cy="6350"/>
            </a:xfrm>
            <a:custGeom>
              <a:avLst/>
              <a:gdLst>
                <a:gd name="T0" fmla="*/ 2 w 2"/>
                <a:gd name="T1" fmla="*/ 2 h 2"/>
                <a:gd name="T2" fmla="*/ 2 w 2"/>
                <a:gd name="T3" fmla="*/ 0 h 2"/>
                <a:gd name="T4" fmla="*/ 0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2" y="1"/>
                    <a:pt x="2" y="0"/>
                  </a:cubicBezTo>
                  <a:cubicBezTo>
                    <a:pt x="1" y="0"/>
                    <a:pt x="1" y="1"/>
                    <a:pt x="0" y="1"/>
                  </a:cubicBezTo>
                  <a:cubicBezTo>
                    <a:pt x="1" y="1"/>
                    <a:pt x="1"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319"/>
            <p:cNvSpPr/>
            <p:nvPr/>
          </p:nvSpPr>
          <p:spPr bwMode="auto">
            <a:xfrm>
              <a:off x="9513888" y="4065588"/>
              <a:ext cx="3175" cy="3175"/>
            </a:xfrm>
            <a:custGeom>
              <a:avLst/>
              <a:gdLst>
                <a:gd name="T0" fmla="*/ 1 w 1"/>
                <a:gd name="T1" fmla="*/ 0 h 1"/>
                <a:gd name="T2" fmla="*/ 0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0" y="0"/>
                  </a:cubicBezTo>
                  <a:cubicBezTo>
                    <a:pt x="0" y="1"/>
                    <a:pt x="0" y="1"/>
                    <a:pt x="0" y="1"/>
                  </a:cubicBezTo>
                  <a:cubicBezTo>
                    <a:pt x="1" y="1"/>
                    <a:pt x="1" y="1"/>
                    <a:pt x="1"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320"/>
            <p:cNvSpPr/>
            <p:nvPr/>
          </p:nvSpPr>
          <p:spPr bwMode="auto">
            <a:xfrm>
              <a:off x="9386888" y="4084638"/>
              <a:ext cx="19050" cy="17462"/>
            </a:xfrm>
            <a:custGeom>
              <a:avLst/>
              <a:gdLst>
                <a:gd name="T0" fmla="*/ 4 w 6"/>
                <a:gd name="T1" fmla="*/ 1 h 5"/>
                <a:gd name="T2" fmla="*/ 4 w 6"/>
                <a:gd name="T3" fmla="*/ 2 h 5"/>
                <a:gd name="T4" fmla="*/ 6 w 6"/>
                <a:gd name="T5" fmla="*/ 1 h 5"/>
                <a:gd name="T6" fmla="*/ 4 w 6"/>
                <a:gd name="T7" fmla="*/ 0 h 5"/>
                <a:gd name="T8" fmla="*/ 3 w 6"/>
                <a:gd name="T9" fmla="*/ 1 h 5"/>
                <a:gd name="T10" fmla="*/ 2 w 6"/>
                <a:gd name="T11" fmla="*/ 2 h 5"/>
                <a:gd name="T12" fmla="*/ 2 w 6"/>
                <a:gd name="T13" fmla="*/ 2 h 5"/>
                <a:gd name="T14" fmla="*/ 0 w 6"/>
                <a:gd name="T15" fmla="*/ 3 h 5"/>
                <a:gd name="T16" fmla="*/ 2 w 6"/>
                <a:gd name="T17" fmla="*/ 4 h 5"/>
                <a:gd name="T18" fmla="*/ 2 w 6"/>
                <a:gd name="T19" fmla="*/ 3 h 5"/>
                <a:gd name="T20" fmla="*/ 3 w 6"/>
                <a:gd name="T21" fmla="*/ 4 h 5"/>
                <a:gd name="T22" fmla="*/ 3 w 6"/>
                <a:gd name="T23" fmla="*/ 2 h 5"/>
                <a:gd name="T24" fmla="*/ 4 w 6"/>
                <a:gd name="T2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4" y="1"/>
                  </a:moveTo>
                  <a:cubicBezTo>
                    <a:pt x="4" y="1"/>
                    <a:pt x="4" y="2"/>
                    <a:pt x="4" y="2"/>
                  </a:cubicBezTo>
                  <a:cubicBezTo>
                    <a:pt x="5" y="2"/>
                    <a:pt x="5" y="1"/>
                    <a:pt x="6" y="1"/>
                  </a:cubicBezTo>
                  <a:cubicBezTo>
                    <a:pt x="6" y="0"/>
                    <a:pt x="4" y="0"/>
                    <a:pt x="4" y="0"/>
                  </a:cubicBezTo>
                  <a:cubicBezTo>
                    <a:pt x="3" y="0"/>
                    <a:pt x="4" y="1"/>
                    <a:pt x="3" y="1"/>
                  </a:cubicBezTo>
                  <a:cubicBezTo>
                    <a:pt x="3" y="1"/>
                    <a:pt x="1" y="1"/>
                    <a:pt x="2" y="2"/>
                  </a:cubicBezTo>
                  <a:cubicBezTo>
                    <a:pt x="2" y="2"/>
                    <a:pt x="2" y="2"/>
                    <a:pt x="2" y="2"/>
                  </a:cubicBezTo>
                  <a:cubicBezTo>
                    <a:pt x="2" y="2"/>
                    <a:pt x="1" y="3"/>
                    <a:pt x="0" y="3"/>
                  </a:cubicBezTo>
                  <a:cubicBezTo>
                    <a:pt x="0" y="4"/>
                    <a:pt x="2" y="4"/>
                    <a:pt x="2" y="4"/>
                  </a:cubicBezTo>
                  <a:cubicBezTo>
                    <a:pt x="2" y="4"/>
                    <a:pt x="2" y="3"/>
                    <a:pt x="2" y="3"/>
                  </a:cubicBezTo>
                  <a:cubicBezTo>
                    <a:pt x="3" y="3"/>
                    <a:pt x="3" y="3"/>
                    <a:pt x="3" y="4"/>
                  </a:cubicBezTo>
                  <a:cubicBezTo>
                    <a:pt x="4" y="5"/>
                    <a:pt x="4" y="2"/>
                    <a:pt x="3" y="2"/>
                  </a:cubicBezTo>
                  <a:cubicBezTo>
                    <a:pt x="3" y="2"/>
                    <a:pt x="4"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321"/>
            <p:cNvSpPr/>
            <p:nvPr/>
          </p:nvSpPr>
          <p:spPr bwMode="auto">
            <a:xfrm>
              <a:off x="9628188" y="4173538"/>
              <a:ext cx="6350" cy="6350"/>
            </a:xfrm>
            <a:custGeom>
              <a:avLst/>
              <a:gdLst>
                <a:gd name="T0" fmla="*/ 0 w 2"/>
                <a:gd name="T1" fmla="*/ 1 h 2"/>
                <a:gd name="T2" fmla="*/ 2 w 2"/>
                <a:gd name="T3" fmla="*/ 0 h 2"/>
                <a:gd name="T4" fmla="*/ 0 w 2"/>
                <a:gd name="T5" fmla="*/ 1 h 2"/>
              </a:gdLst>
              <a:ahLst/>
              <a:cxnLst>
                <a:cxn ang="0">
                  <a:pos x="T0" y="T1"/>
                </a:cxn>
                <a:cxn ang="0">
                  <a:pos x="T2" y="T3"/>
                </a:cxn>
                <a:cxn ang="0">
                  <a:pos x="T4" y="T5"/>
                </a:cxn>
              </a:cxnLst>
              <a:rect l="0" t="0" r="r" b="b"/>
              <a:pathLst>
                <a:path w="2" h="2">
                  <a:moveTo>
                    <a:pt x="0" y="1"/>
                  </a:moveTo>
                  <a:cubicBezTo>
                    <a:pt x="0" y="2"/>
                    <a:pt x="2" y="1"/>
                    <a:pt x="2" y="0"/>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322"/>
            <p:cNvSpPr/>
            <p:nvPr/>
          </p:nvSpPr>
          <p:spPr bwMode="auto">
            <a:xfrm>
              <a:off x="9099551" y="4186238"/>
              <a:ext cx="6350" cy="6350"/>
            </a:xfrm>
            <a:custGeom>
              <a:avLst/>
              <a:gdLst>
                <a:gd name="T0" fmla="*/ 0 w 2"/>
                <a:gd name="T1" fmla="*/ 0 h 2"/>
                <a:gd name="T2" fmla="*/ 0 w 2"/>
                <a:gd name="T3" fmla="*/ 1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0" y="0"/>
                    <a:pt x="0" y="1"/>
                    <a:pt x="0" y="1"/>
                  </a:cubicBezTo>
                  <a:cubicBezTo>
                    <a:pt x="0" y="2"/>
                    <a:pt x="1" y="2"/>
                    <a:pt x="2" y="2"/>
                  </a:cubicBezTo>
                  <a:cubicBezTo>
                    <a:pt x="2"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323"/>
            <p:cNvSpPr/>
            <p:nvPr/>
          </p:nvSpPr>
          <p:spPr bwMode="auto">
            <a:xfrm>
              <a:off x="9544051" y="4102100"/>
              <a:ext cx="3175"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0" y="1"/>
                  </a:cubicBezTo>
                  <a:cubicBezTo>
                    <a:pt x="0"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324"/>
            <p:cNvSpPr/>
            <p:nvPr/>
          </p:nvSpPr>
          <p:spPr bwMode="auto">
            <a:xfrm>
              <a:off x="9517063" y="3957638"/>
              <a:ext cx="6350" cy="3175"/>
            </a:xfrm>
            <a:custGeom>
              <a:avLst/>
              <a:gdLst>
                <a:gd name="T0" fmla="*/ 1 w 2"/>
                <a:gd name="T1" fmla="*/ 1 h 1"/>
                <a:gd name="T2" fmla="*/ 2 w 2"/>
                <a:gd name="T3" fmla="*/ 1 h 1"/>
                <a:gd name="T4" fmla="*/ 1 w 2"/>
                <a:gd name="T5" fmla="*/ 0 h 1"/>
                <a:gd name="T6" fmla="*/ 0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2" y="1"/>
                    <a:pt x="2" y="1"/>
                  </a:cubicBezTo>
                  <a:cubicBezTo>
                    <a:pt x="2" y="1"/>
                    <a:pt x="1" y="1"/>
                    <a:pt x="1" y="0"/>
                  </a:cubicBez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325"/>
            <p:cNvSpPr/>
            <p:nvPr/>
          </p:nvSpPr>
          <p:spPr bwMode="auto">
            <a:xfrm>
              <a:off x="8812213" y="4559300"/>
              <a:ext cx="20638" cy="19050"/>
            </a:xfrm>
            <a:custGeom>
              <a:avLst/>
              <a:gdLst>
                <a:gd name="T0" fmla="*/ 0 w 6"/>
                <a:gd name="T1" fmla="*/ 3 h 6"/>
                <a:gd name="T2" fmla="*/ 1 w 6"/>
                <a:gd name="T3" fmla="*/ 3 h 6"/>
                <a:gd name="T4" fmla="*/ 0 w 6"/>
                <a:gd name="T5" fmla="*/ 4 h 6"/>
                <a:gd name="T6" fmla="*/ 2 w 6"/>
                <a:gd name="T7" fmla="*/ 6 h 6"/>
                <a:gd name="T8" fmla="*/ 6 w 6"/>
                <a:gd name="T9" fmla="*/ 4 h 6"/>
                <a:gd name="T10" fmla="*/ 5 w 6"/>
                <a:gd name="T11" fmla="*/ 2 h 6"/>
                <a:gd name="T12" fmla="*/ 4 w 6"/>
                <a:gd name="T13" fmla="*/ 3 h 6"/>
                <a:gd name="T14" fmla="*/ 4 w 6"/>
                <a:gd name="T15" fmla="*/ 2 h 6"/>
                <a:gd name="T16" fmla="*/ 5 w 6"/>
                <a:gd name="T17" fmla="*/ 1 h 6"/>
                <a:gd name="T18" fmla="*/ 3 w 6"/>
                <a:gd name="T19" fmla="*/ 0 h 6"/>
                <a:gd name="T20" fmla="*/ 4 w 6"/>
                <a:gd name="T21" fmla="*/ 1 h 6"/>
                <a:gd name="T22" fmla="*/ 2 w 6"/>
                <a:gd name="T23" fmla="*/ 1 h 6"/>
                <a:gd name="T24" fmla="*/ 1 w 6"/>
                <a:gd name="T25" fmla="*/ 2 h 6"/>
                <a:gd name="T26" fmla="*/ 0 w 6"/>
                <a:gd name="T27" fmla="*/ 2 h 6"/>
                <a:gd name="T28" fmla="*/ 0 w 6"/>
                <a:gd name="T2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0" y="3"/>
                  </a:moveTo>
                  <a:cubicBezTo>
                    <a:pt x="0" y="4"/>
                    <a:pt x="1" y="3"/>
                    <a:pt x="1" y="3"/>
                  </a:cubicBezTo>
                  <a:cubicBezTo>
                    <a:pt x="1" y="4"/>
                    <a:pt x="0" y="4"/>
                    <a:pt x="0" y="4"/>
                  </a:cubicBezTo>
                  <a:cubicBezTo>
                    <a:pt x="1" y="5"/>
                    <a:pt x="2" y="4"/>
                    <a:pt x="2" y="6"/>
                  </a:cubicBezTo>
                  <a:cubicBezTo>
                    <a:pt x="4" y="6"/>
                    <a:pt x="4" y="4"/>
                    <a:pt x="6" y="4"/>
                  </a:cubicBezTo>
                  <a:cubicBezTo>
                    <a:pt x="6" y="3"/>
                    <a:pt x="5" y="3"/>
                    <a:pt x="5" y="2"/>
                  </a:cubicBezTo>
                  <a:cubicBezTo>
                    <a:pt x="5" y="2"/>
                    <a:pt x="4" y="2"/>
                    <a:pt x="4" y="3"/>
                  </a:cubicBezTo>
                  <a:cubicBezTo>
                    <a:pt x="4" y="2"/>
                    <a:pt x="4" y="2"/>
                    <a:pt x="4" y="2"/>
                  </a:cubicBezTo>
                  <a:cubicBezTo>
                    <a:pt x="4" y="1"/>
                    <a:pt x="5" y="1"/>
                    <a:pt x="5" y="1"/>
                  </a:cubicBezTo>
                  <a:cubicBezTo>
                    <a:pt x="5" y="0"/>
                    <a:pt x="5" y="0"/>
                    <a:pt x="3" y="0"/>
                  </a:cubicBezTo>
                  <a:cubicBezTo>
                    <a:pt x="4" y="0"/>
                    <a:pt x="4" y="0"/>
                    <a:pt x="4" y="1"/>
                  </a:cubicBezTo>
                  <a:cubicBezTo>
                    <a:pt x="3" y="2"/>
                    <a:pt x="2" y="1"/>
                    <a:pt x="2" y="1"/>
                  </a:cubicBezTo>
                  <a:cubicBezTo>
                    <a:pt x="1" y="1"/>
                    <a:pt x="2" y="2"/>
                    <a:pt x="1" y="2"/>
                  </a:cubicBezTo>
                  <a:cubicBezTo>
                    <a:pt x="1" y="2"/>
                    <a:pt x="0" y="1"/>
                    <a:pt x="0" y="2"/>
                  </a:cubicBezTo>
                  <a:cubicBezTo>
                    <a:pt x="0" y="2"/>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326"/>
            <p:cNvSpPr/>
            <p:nvPr/>
          </p:nvSpPr>
          <p:spPr bwMode="auto">
            <a:xfrm>
              <a:off x="8882063" y="4316413"/>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0"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327"/>
            <p:cNvSpPr/>
            <p:nvPr/>
          </p:nvSpPr>
          <p:spPr bwMode="auto">
            <a:xfrm>
              <a:off x="8823326" y="4578350"/>
              <a:ext cx="9525" cy="9525"/>
            </a:xfrm>
            <a:custGeom>
              <a:avLst/>
              <a:gdLst>
                <a:gd name="T0" fmla="*/ 0 w 3"/>
                <a:gd name="T1" fmla="*/ 3 h 3"/>
                <a:gd name="T2" fmla="*/ 3 w 3"/>
                <a:gd name="T3" fmla="*/ 1 h 3"/>
                <a:gd name="T4" fmla="*/ 1 w 3"/>
                <a:gd name="T5" fmla="*/ 0 h 3"/>
                <a:gd name="T6" fmla="*/ 0 w 3"/>
                <a:gd name="T7" fmla="*/ 3 h 3"/>
              </a:gdLst>
              <a:ahLst/>
              <a:cxnLst>
                <a:cxn ang="0">
                  <a:pos x="T0" y="T1"/>
                </a:cxn>
                <a:cxn ang="0">
                  <a:pos x="T2" y="T3"/>
                </a:cxn>
                <a:cxn ang="0">
                  <a:pos x="T4" y="T5"/>
                </a:cxn>
                <a:cxn ang="0">
                  <a:pos x="T6" y="T7"/>
                </a:cxn>
              </a:cxnLst>
              <a:rect l="0" t="0" r="r" b="b"/>
              <a:pathLst>
                <a:path w="3" h="3">
                  <a:moveTo>
                    <a:pt x="0" y="3"/>
                  </a:moveTo>
                  <a:cubicBezTo>
                    <a:pt x="1" y="2"/>
                    <a:pt x="3" y="2"/>
                    <a:pt x="3" y="1"/>
                  </a:cubicBezTo>
                  <a:cubicBezTo>
                    <a:pt x="2" y="1"/>
                    <a:pt x="1" y="2"/>
                    <a:pt x="1" y="0"/>
                  </a:cubicBezTo>
                  <a:cubicBezTo>
                    <a:pt x="1"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328"/>
            <p:cNvSpPr/>
            <p:nvPr/>
          </p:nvSpPr>
          <p:spPr bwMode="auto">
            <a:xfrm>
              <a:off x="8894763" y="4430713"/>
              <a:ext cx="6350" cy="3175"/>
            </a:xfrm>
            <a:custGeom>
              <a:avLst/>
              <a:gdLst>
                <a:gd name="T0" fmla="*/ 1 w 2"/>
                <a:gd name="T1" fmla="*/ 0 h 1"/>
                <a:gd name="T2" fmla="*/ 0 w 2"/>
                <a:gd name="T3" fmla="*/ 1 h 1"/>
                <a:gd name="T4" fmla="*/ 2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1"/>
                    <a:pt x="0" y="1"/>
                  </a:cubicBezTo>
                  <a:cubicBezTo>
                    <a:pt x="1" y="1"/>
                    <a:pt x="1" y="1"/>
                    <a:pt x="2" y="1"/>
                  </a:cubicBezTo>
                  <a:cubicBezTo>
                    <a:pt x="2" y="1"/>
                    <a:pt x="2" y="1"/>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329"/>
            <p:cNvSpPr/>
            <p:nvPr/>
          </p:nvSpPr>
          <p:spPr bwMode="auto">
            <a:xfrm>
              <a:off x="8901113" y="4562475"/>
              <a:ext cx="3175" cy="6350"/>
            </a:xfrm>
            <a:custGeom>
              <a:avLst/>
              <a:gdLst>
                <a:gd name="T0" fmla="*/ 1 w 1"/>
                <a:gd name="T1" fmla="*/ 2 h 2"/>
                <a:gd name="T2" fmla="*/ 1 w 1"/>
                <a:gd name="T3" fmla="*/ 1 h 2"/>
                <a:gd name="T4" fmla="*/ 1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1" y="1"/>
                    <a:pt x="1" y="0"/>
                    <a:pt x="1" y="0"/>
                  </a:cubicBezTo>
                  <a:cubicBezTo>
                    <a:pt x="0" y="0"/>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330"/>
            <p:cNvSpPr/>
            <p:nvPr/>
          </p:nvSpPr>
          <p:spPr bwMode="auto">
            <a:xfrm>
              <a:off x="8836026" y="4457700"/>
              <a:ext cx="6350" cy="9525"/>
            </a:xfrm>
            <a:custGeom>
              <a:avLst/>
              <a:gdLst>
                <a:gd name="T0" fmla="*/ 2 w 2"/>
                <a:gd name="T1" fmla="*/ 2 h 3"/>
                <a:gd name="T2" fmla="*/ 1 w 2"/>
                <a:gd name="T3" fmla="*/ 3 h 3"/>
                <a:gd name="T4" fmla="*/ 2 w 2"/>
                <a:gd name="T5" fmla="*/ 2 h 3"/>
              </a:gdLst>
              <a:ahLst/>
              <a:cxnLst>
                <a:cxn ang="0">
                  <a:pos x="T0" y="T1"/>
                </a:cxn>
                <a:cxn ang="0">
                  <a:pos x="T2" y="T3"/>
                </a:cxn>
                <a:cxn ang="0">
                  <a:pos x="T4" y="T5"/>
                </a:cxn>
              </a:cxnLst>
              <a:rect l="0" t="0" r="r" b="b"/>
              <a:pathLst>
                <a:path w="2" h="3">
                  <a:moveTo>
                    <a:pt x="2" y="2"/>
                  </a:moveTo>
                  <a:cubicBezTo>
                    <a:pt x="2" y="0"/>
                    <a:pt x="0" y="1"/>
                    <a:pt x="1" y="3"/>
                  </a:cubicBezTo>
                  <a:cubicBezTo>
                    <a:pt x="1" y="3"/>
                    <a:pt x="2"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331"/>
            <p:cNvSpPr/>
            <p:nvPr/>
          </p:nvSpPr>
          <p:spPr bwMode="auto">
            <a:xfrm>
              <a:off x="8780463" y="4454525"/>
              <a:ext cx="3175" cy="9525"/>
            </a:xfrm>
            <a:custGeom>
              <a:avLst/>
              <a:gdLst>
                <a:gd name="T0" fmla="*/ 1 w 1"/>
                <a:gd name="T1" fmla="*/ 2 h 3"/>
                <a:gd name="T2" fmla="*/ 1 w 1"/>
                <a:gd name="T3" fmla="*/ 1 h 3"/>
                <a:gd name="T4" fmla="*/ 1 w 1"/>
                <a:gd name="T5" fmla="*/ 2 h 3"/>
              </a:gdLst>
              <a:ahLst/>
              <a:cxnLst>
                <a:cxn ang="0">
                  <a:pos x="T0" y="T1"/>
                </a:cxn>
                <a:cxn ang="0">
                  <a:pos x="T2" y="T3"/>
                </a:cxn>
                <a:cxn ang="0">
                  <a:pos x="T4" y="T5"/>
                </a:cxn>
              </a:cxnLst>
              <a:rect l="0" t="0" r="r" b="b"/>
              <a:pathLst>
                <a:path w="1" h="3">
                  <a:moveTo>
                    <a:pt x="1" y="2"/>
                  </a:moveTo>
                  <a:cubicBezTo>
                    <a:pt x="1" y="2"/>
                    <a:pt x="1" y="1"/>
                    <a:pt x="1" y="1"/>
                  </a:cubicBezTo>
                  <a:cubicBezTo>
                    <a:pt x="0" y="0"/>
                    <a:pt x="0" y="3"/>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3332"/>
            <p:cNvSpPr/>
            <p:nvPr/>
          </p:nvSpPr>
          <p:spPr bwMode="auto">
            <a:xfrm>
              <a:off x="9005888" y="4043363"/>
              <a:ext cx="6350" cy="6350"/>
            </a:xfrm>
            <a:custGeom>
              <a:avLst/>
              <a:gdLst>
                <a:gd name="T0" fmla="*/ 2 w 2"/>
                <a:gd name="T1" fmla="*/ 0 h 2"/>
                <a:gd name="T2" fmla="*/ 0 w 2"/>
                <a:gd name="T3" fmla="*/ 0 h 2"/>
                <a:gd name="T4" fmla="*/ 2 w 2"/>
                <a:gd name="T5" fmla="*/ 0 h 2"/>
              </a:gdLst>
              <a:ahLst/>
              <a:cxnLst>
                <a:cxn ang="0">
                  <a:pos x="T0" y="T1"/>
                </a:cxn>
                <a:cxn ang="0">
                  <a:pos x="T2" y="T3"/>
                </a:cxn>
                <a:cxn ang="0">
                  <a:pos x="T4" y="T5"/>
                </a:cxn>
              </a:cxnLst>
              <a:rect l="0" t="0" r="r" b="b"/>
              <a:pathLst>
                <a:path w="2" h="2">
                  <a:moveTo>
                    <a:pt x="2" y="0"/>
                  </a:moveTo>
                  <a:cubicBezTo>
                    <a:pt x="1" y="0"/>
                    <a:pt x="1" y="0"/>
                    <a:pt x="0" y="0"/>
                  </a:cubicBezTo>
                  <a:cubicBezTo>
                    <a:pt x="0" y="2"/>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3333"/>
            <p:cNvSpPr/>
            <p:nvPr/>
          </p:nvSpPr>
          <p:spPr bwMode="auto">
            <a:xfrm>
              <a:off x="8999538" y="4133850"/>
              <a:ext cx="12700" cy="6350"/>
            </a:xfrm>
            <a:custGeom>
              <a:avLst/>
              <a:gdLst>
                <a:gd name="T0" fmla="*/ 0 w 4"/>
                <a:gd name="T1" fmla="*/ 0 h 2"/>
                <a:gd name="T2" fmla="*/ 1 w 4"/>
                <a:gd name="T3" fmla="*/ 0 h 2"/>
                <a:gd name="T4" fmla="*/ 0 w 4"/>
                <a:gd name="T5" fmla="*/ 0 h 2"/>
              </a:gdLst>
              <a:ahLst/>
              <a:cxnLst>
                <a:cxn ang="0">
                  <a:pos x="T0" y="T1"/>
                </a:cxn>
                <a:cxn ang="0">
                  <a:pos x="T2" y="T3"/>
                </a:cxn>
                <a:cxn ang="0">
                  <a:pos x="T4" y="T5"/>
                </a:cxn>
              </a:cxnLst>
              <a:rect l="0" t="0" r="r" b="b"/>
              <a:pathLst>
                <a:path w="4" h="2">
                  <a:moveTo>
                    <a:pt x="0" y="0"/>
                  </a:moveTo>
                  <a:cubicBezTo>
                    <a:pt x="0" y="2"/>
                    <a:pt x="4"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334"/>
            <p:cNvSpPr/>
            <p:nvPr/>
          </p:nvSpPr>
          <p:spPr bwMode="auto">
            <a:xfrm>
              <a:off x="9061451" y="3938588"/>
              <a:ext cx="3175" cy="6350"/>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2"/>
                    <a:pt x="1" y="2"/>
                    <a:pt x="1" y="1"/>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3335"/>
            <p:cNvSpPr>
              <a:spLocks noEditPoints="1"/>
            </p:cNvSpPr>
            <p:nvPr/>
          </p:nvSpPr>
          <p:spPr bwMode="auto">
            <a:xfrm>
              <a:off x="9015413" y="3905250"/>
              <a:ext cx="504825" cy="66675"/>
            </a:xfrm>
            <a:custGeom>
              <a:avLst/>
              <a:gdLst>
                <a:gd name="T0" fmla="*/ 11 w 155"/>
                <a:gd name="T1" fmla="*/ 16 h 20"/>
                <a:gd name="T2" fmla="*/ 15 w 155"/>
                <a:gd name="T3" fmla="*/ 14 h 20"/>
                <a:gd name="T4" fmla="*/ 21 w 155"/>
                <a:gd name="T5" fmla="*/ 14 h 20"/>
                <a:gd name="T6" fmla="*/ 28 w 155"/>
                <a:gd name="T7" fmla="*/ 14 h 20"/>
                <a:gd name="T8" fmla="*/ 34 w 155"/>
                <a:gd name="T9" fmla="*/ 16 h 20"/>
                <a:gd name="T10" fmla="*/ 39 w 155"/>
                <a:gd name="T11" fmla="*/ 13 h 20"/>
                <a:gd name="T12" fmla="*/ 48 w 155"/>
                <a:gd name="T13" fmla="*/ 14 h 20"/>
                <a:gd name="T14" fmla="*/ 62 w 155"/>
                <a:gd name="T15" fmla="*/ 12 h 20"/>
                <a:gd name="T16" fmla="*/ 70 w 155"/>
                <a:gd name="T17" fmla="*/ 11 h 20"/>
                <a:gd name="T18" fmla="*/ 82 w 155"/>
                <a:gd name="T19" fmla="*/ 16 h 20"/>
                <a:gd name="T20" fmla="*/ 90 w 155"/>
                <a:gd name="T21" fmla="*/ 12 h 20"/>
                <a:gd name="T22" fmla="*/ 99 w 155"/>
                <a:gd name="T23" fmla="*/ 16 h 20"/>
                <a:gd name="T24" fmla="*/ 108 w 155"/>
                <a:gd name="T25" fmla="*/ 11 h 20"/>
                <a:gd name="T26" fmla="*/ 114 w 155"/>
                <a:gd name="T27" fmla="*/ 16 h 20"/>
                <a:gd name="T28" fmla="*/ 128 w 155"/>
                <a:gd name="T29" fmla="*/ 15 h 20"/>
                <a:gd name="T30" fmla="*/ 134 w 155"/>
                <a:gd name="T31" fmla="*/ 16 h 20"/>
                <a:gd name="T32" fmla="*/ 127 w 155"/>
                <a:gd name="T33" fmla="*/ 12 h 20"/>
                <a:gd name="T34" fmla="*/ 133 w 155"/>
                <a:gd name="T35" fmla="*/ 10 h 20"/>
                <a:gd name="T36" fmla="*/ 141 w 155"/>
                <a:gd name="T37" fmla="*/ 10 h 20"/>
                <a:gd name="T38" fmla="*/ 139 w 155"/>
                <a:gd name="T39" fmla="*/ 17 h 20"/>
                <a:gd name="T40" fmla="*/ 152 w 155"/>
                <a:gd name="T41" fmla="*/ 16 h 20"/>
                <a:gd name="T42" fmla="*/ 151 w 155"/>
                <a:gd name="T43" fmla="*/ 7 h 20"/>
                <a:gd name="T44" fmla="*/ 133 w 155"/>
                <a:gd name="T45" fmla="*/ 5 h 20"/>
                <a:gd name="T46" fmla="*/ 129 w 155"/>
                <a:gd name="T47" fmla="*/ 1 h 20"/>
                <a:gd name="T48" fmla="*/ 122 w 155"/>
                <a:gd name="T49" fmla="*/ 2 h 20"/>
                <a:gd name="T50" fmla="*/ 112 w 155"/>
                <a:gd name="T51" fmla="*/ 0 h 20"/>
                <a:gd name="T52" fmla="*/ 103 w 155"/>
                <a:gd name="T53" fmla="*/ 5 h 20"/>
                <a:gd name="T54" fmla="*/ 95 w 155"/>
                <a:gd name="T55" fmla="*/ 2 h 20"/>
                <a:gd name="T56" fmla="*/ 89 w 155"/>
                <a:gd name="T57" fmla="*/ 1 h 20"/>
                <a:gd name="T58" fmla="*/ 78 w 155"/>
                <a:gd name="T59" fmla="*/ 3 h 20"/>
                <a:gd name="T60" fmla="*/ 68 w 155"/>
                <a:gd name="T61" fmla="*/ 5 h 20"/>
                <a:gd name="T62" fmla="*/ 57 w 155"/>
                <a:gd name="T63" fmla="*/ 2 h 20"/>
                <a:gd name="T64" fmla="*/ 43 w 155"/>
                <a:gd name="T65" fmla="*/ 1 h 20"/>
                <a:gd name="T66" fmla="*/ 32 w 155"/>
                <a:gd name="T67" fmla="*/ 1 h 20"/>
                <a:gd name="T68" fmla="*/ 27 w 155"/>
                <a:gd name="T69" fmla="*/ 1 h 20"/>
                <a:gd name="T70" fmla="*/ 23 w 155"/>
                <a:gd name="T71" fmla="*/ 3 h 20"/>
                <a:gd name="T72" fmla="*/ 4 w 155"/>
                <a:gd name="T73" fmla="*/ 5 h 20"/>
                <a:gd name="T74" fmla="*/ 143 w 155"/>
                <a:gd name="T75" fmla="*/ 15 h 20"/>
                <a:gd name="T76" fmla="*/ 10 w 155"/>
                <a:gd name="T77" fmla="*/ 10 h 20"/>
                <a:gd name="T78" fmla="*/ 14 w 155"/>
                <a:gd name="T79" fmla="*/ 10 h 20"/>
                <a:gd name="T80" fmla="*/ 20 w 155"/>
                <a:gd name="T81" fmla="*/ 12 h 20"/>
                <a:gd name="T82" fmla="*/ 32 w 155"/>
                <a:gd name="T83" fmla="*/ 10 h 20"/>
                <a:gd name="T84" fmla="*/ 56 w 155"/>
                <a:gd name="T85" fmla="*/ 14 h 20"/>
                <a:gd name="T86" fmla="*/ 51 w 155"/>
                <a:gd name="T87" fmla="*/ 11 h 20"/>
                <a:gd name="T88" fmla="*/ 42 w 155"/>
                <a:gd name="T89" fmla="*/ 9 h 20"/>
                <a:gd name="T90" fmla="*/ 49 w 155"/>
                <a:gd name="T91" fmla="*/ 13 h 20"/>
                <a:gd name="T92" fmla="*/ 73 w 155"/>
                <a:gd name="T93" fmla="*/ 11 h 20"/>
                <a:gd name="T94" fmla="*/ 82 w 155"/>
                <a:gd name="T95" fmla="*/ 13 h 20"/>
                <a:gd name="T96" fmla="*/ 87 w 155"/>
                <a:gd name="T97" fmla="*/ 10 h 20"/>
                <a:gd name="T98" fmla="*/ 103 w 155"/>
                <a:gd name="T99" fmla="*/ 12 h 20"/>
                <a:gd name="T100" fmla="*/ 122 w 155"/>
                <a:gd name="T101" fmla="*/ 11 h 20"/>
                <a:gd name="T102" fmla="*/ 123 w 155"/>
                <a:gd name="T103" fmla="*/ 13 h 20"/>
                <a:gd name="T104" fmla="*/ 132 w 155"/>
                <a:gd name="T105" fmla="*/ 7 h 20"/>
                <a:gd name="T106" fmla="*/ 118 w 155"/>
                <a:gd name="T107" fmla="*/ 3 h 20"/>
                <a:gd name="T108" fmla="*/ 98 w 155"/>
                <a:gd name="T109" fmla="*/ 7 h 20"/>
                <a:gd name="T110" fmla="*/ 62 w 155"/>
                <a:gd name="T111" fmla="*/ 11 h 20"/>
                <a:gd name="T112" fmla="*/ 60 w 155"/>
                <a:gd name="T113" fmla="*/ 11 h 20"/>
                <a:gd name="T114" fmla="*/ 24 w 155"/>
                <a:gd name="T115" fmla="*/ 6 h 20"/>
                <a:gd name="T116" fmla="*/ 5 w 155"/>
                <a:gd name="T11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 h="20">
                  <a:moveTo>
                    <a:pt x="3" y="13"/>
                  </a:moveTo>
                  <a:cubicBezTo>
                    <a:pt x="4" y="12"/>
                    <a:pt x="4" y="13"/>
                    <a:pt x="5" y="12"/>
                  </a:cubicBezTo>
                  <a:cubicBezTo>
                    <a:pt x="5" y="12"/>
                    <a:pt x="5" y="12"/>
                    <a:pt x="5" y="12"/>
                  </a:cubicBezTo>
                  <a:cubicBezTo>
                    <a:pt x="5" y="13"/>
                    <a:pt x="5" y="13"/>
                    <a:pt x="4" y="14"/>
                  </a:cubicBezTo>
                  <a:cubicBezTo>
                    <a:pt x="4" y="13"/>
                    <a:pt x="4" y="12"/>
                    <a:pt x="3" y="13"/>
                  </a:cubicBezTo>
                  <a:cubicBezTo>
                    <a:pt x="3" y="13"/>
                    <a:pt x="3" y="14"/>
                    <a:pt x="4" y="14"/>
                  </a:cubicBezTo>
                  <a:cubicBezTo>
                    <a:pt x="4" y="15"/>
                    <a:pt x="5" y="15"/>
                    <a:pt x="5" y="15"/>
                  </a:cubicBezTo>
                  <a:cubicBezTo>
                    <a:pt x="5" y="15"/>
                    <a:pt x="5" y="15"/>
                    <a:pt x="5" y="15"/>
                  </a:cubicBezTo>
                  <a:cubicBezTo>
                    <a:pt x="5" y="15"/>
                    <a:pt x="5" y="15"/>
                    <a:pt x="5" y="15"/>
                  </a:cubicBezTo>
                  <a:cubicBezTo>
                    <a:pt x="6" y="15"/>
                    <a:pt x="6" y="15"/>
                    <a:pt x="6" y="15"/>
                  </a:cubicBezTo>
                  <a:cubicBezTo>
                    <a:pt x="9" y="15"/>
                    <a:pt x="7" y="15"/>
                    <a:pt x="8" y="14"/>
                  </a:cubicBezTo>
                  <a:cubicBezTo>
                    <a:pt x="9" y="15"/>
                    <a:pt x="10" y="15"/>
                    <a:pt x="11" y="16"/>
                  </a:cubicBezTo>
                  <a:cubicBezTo>
                    <a:pt x="12" y="15"/>
                    <a:pt x="10" y="14"/>
                    <a:pt x="12" y="13"/>
                  </a:cubicBezTo>
                  <a:cubicBezTo>
                    <a:pt x="13" y="13"/>
                    <a:pt x="12" y="15"/>
                    <a:pt x="12" y="15"/>
                  </a:cubicBezTo>
                  <a:cubicBezTo>
                    <a:pt x="11" y="16"/>
                    <a:pt x="11" y="16"/>
                    <a:pt x="11" y="16"/>
                  </a:cubicBezTo>
                  <a:cubicBezTo>
                    <a:pt x="11" y="16"/>
                    <a:pt x="11" y="19"/>
                    <a:pt x="10" y="17"/>
                  </a:cubicBezTo>
                  <a:cubicBezTo>
                    <a:pt x="8" y="18"/>
                    <a:pt x="10" y="19"/>
                    <a:pt x="10" y="19"/>
                  </a:cubicBezTo>
                  <a:cubicBezTo>
                    <a:pt x="12" y="19"/>
                    <a:pt x="11" y="17"/>
                    <a:pt x="12" y="17"/>
                  </a:cubicBezTo>
                  <a:cubicBezTo>
                    <a:pt x="13" y="17"/>
                    <a:pt x="12" y="18"/>
                    <a:pt x="11" y="18"/>
                  </a:cubicBezTo>
                  <a:cubicBezTo>
                    <a:pt x="12" y="20"/>
                    <a:pt x="13" y="18"/>
                    <a:pt x="13" y="17"/>
                  </a:cubicBezTo>
                  <a:cubicBezTo>
                    <a:pt x="13" y="18"/>
                    <a:pt x="14" y="18"/>
                    <a:pt x="15" y="18"/>
                  </a:cubicBezTo>
                  <a:cubicBezTo>
                    <a:pt x="15" y="16"/>
                    <a:pt x="14" y="16"/>
                    <a:pt x="13" y="16"/>
                  </a:cubicBezTo>
                  <a:cubicBezTo>
                    <a:pt x="14" y="16"/>
                    <a:pt x="14" y="16"/>
                    <a:pt x="14" y="16"/>
                  </a:cubicBezTo>
                  <a:cubicBezTo>
                    <a:pt x="14" y="15"/>
                    <a:pt x="14" y="14"/>
                    <a:pt x="15" y="14"/>
                  </a:cubicBezTo>
                  <a:cubicBezTo>
                    <a:pt x="16" y="14"/>
                    <a:pt x="15" y="16"/>
                    <a:pt x="16" y="16"/>
                  </a:cubicBezTo>
                  <a:cubicBezTo>
                    <a:pt x="17" y="15"/>
                    <a:pt x="17" y="14"/>
                    <a:pt x="17" y="14"/>
                  </a:cubicBezTo>
                  <a:cubicBezTo>
                    <a:pt x="17" y="14"/>
                    <a:pt x="17" y="13"/>
                    <a:pt x="17" y="13"/>
                  </a:cubicBezTo>
                  <a:cubicBezTo>
                    <a:pt x="17" y="13"/>
                    <a:pt x="17" y="13"/>
                    <a:pt x="17" y="12"/>
                  </a:cubicBezTo>
                  <a:cubicBezTo>
                    <a:pt x="18" y="12"/>
                    <a:pt x="18" y="13"/>
                    <a:pt x="18" y="13"/>
                  </a:cubicBezTo>
                  <a:cubicBezTo>
                    <a:pt x="18" y="14"/>
                    <a:pt x="18" y="14"/>
                    <a:pt x="17" y="14"/>
                  </a:cubicBezTo>
                  <a:cubicBezTo>
                    <a:pt x="18" y="14"/>
                    <a:pt x="17" y="16"/>
                    <a:pt x="19" y="16"/>
                  </a:cubicBezTo>
                  <a:cubicBezTo>
                    <a:pt x="19" y="15"/>
                    <a:pt x="19" y="15"/>
                    <a:pt x="19" y="15"/>
                  </a:cubicBezTo>
                  <a:cubicBezTo>
                    <a:pt x="19" y="15"/>
                    <a:pt x="20" y="15"/>
                    <a:pt x="20" y="16"/>
                  </a:cubicBezTo>
                  <a:cubicBezTo>
                    <a:pt x="21" y="16"/>
                    <a:pt x="21" y="15"/>
                    <a:pt x="21" y="15"/>
                  </a:cubicBezTo>
                  <a:cubicBezTo>
                    <a:pt x="21" y="15"/>
                    <a:pt x="21" y="15"/>
                    <a:pt x="21" y="16"/>
                  </a:cubicBezTo>
                  <a:cubicBezTo>
                    <a:pt x="22" y="16"/>
                    <a:pt x="22" y="14"/>
                    <a:pt x="21" y="14"/>
                  </a:cubicBezTo>
                  <a:cubicBezTo>
                    <a:pt x="22" y="14"/>
                    <a:pt x="22" y="14"/>
                    <a:pt x="22" y="14"/>
                  </a:cubicBezTo>
                  <a:cubicBezTo>
                    <a:pt x="22" y="14"/>
                    <a:pt x="23" y="15"/>
                    <a:pt x="24" y="16"/>
                  </a:cubicBezTo>
                  <a:cubicBezTo>
                    <a:pt x="24" y="14"/>
                    <a:pt x="25" y="15"/>
                    <a:pt x="26" y="15"/>
                  </a:cubicBezTo>
                  <a:cubicBezTo>
                    <a:pt x="25" y="15"/>
                    <a:pt x="24" y="15"/>
                    <a:pt x="24" y="17"/>
                  </a:cubicBezTo>
                  <a:cubicBezTo>
                    <a:pt x="25" y="17"/>
                    <a:pt x="25" y="16"/>
                    <a:pt x="25" y="16"/>
                  </a:cubicBezTo>
                  <a:cubicBezTo>
                    <a:pt x="26" y="16"/>
                    <a:pt x="26" y="17"/>
                    <a:pt x="25" y="17"/>
                  </a:cubicBezTo>
                  <a:cubicBezTo>
                    <a:pt x="25" y="18"/>
                    <a:pt x="26" y="17"/>
                    <a:pt x="26" y="18"/>
                  </a:cubicBezTo>
                  <a:cubicBezTo>
                    <a:pt x="27" y="18"/>
                    <a:pt x="27" y="17"/>
                    <a:pt x="27" y="17"/>
                  </a:cubicBezTo>
                  <a:cubicBezTo>
                    <a:pt x="28" y="17"/>
                    <a:pt x="29" y="18"/>
                    <a:pt x="30" y="17"/>
                  </a:cubicBezTo>
                  <a:cubicBezTo>
                    <a:pt x="31" y="15"/>
                    <a:pt x="27" y="17"/>
                    <a:pt x="27" y="16"/>
                  </a:cubicBezTo>
                  <a:cubicBezTo>
                    <a:pt x="27" y="16"/>
                    <a:pt x="27" y="16"/>
                    <a:pt x="27" y="16"/>
                  </a:cubicBezTo>
                  <a:cubicBezTo>
                    <a:pt x="27" y="14"/>
                    <a:pt x="28" y="15"/>
                    <a:pt x="28" y="14"/>
                  </a:cubicBezTo>
                  <a:cubicBezTo>
                    <a:pt x="27" y="14"/>
                    <a:pt x="27" y="12"/>
                    <a:pt x="26" y="13"/>
                  </a:cubicBezTo>
                  <a:cubicBezTo>
                    <a:pt x="26" y="12"/>
                    <a:pt x="26" y="12"/>
                    <a:pt x="25" y="11"/>
                  </a:cubicBezTo>
                  <a:cubicBezTo>
                    <a:pt x="26" y="12"/>
                    <a:pt x="28" y="11"/>
                    <a:pt x="28" y="13"/>
                  </a:cubicBezTo>
                  <a:cubicBezTo>
                    <a:pt x="28" y="14"/>
                    <a:pt x="29" y="12"/>
                    <a:pt x="29" y="12"/>
                  </a:cubicBezTo>
                  <a:cubicBezTo>
                    <a:pt x="29" y="12"/>
                    <a:pt x="30" y="13"/>
                    <a:pt x="30" y="13"/>
                  </a:cubicBezTo>
                  <a:cubicBezTo>
                    <a:pt x="30" y="13"/>
                    <a:pt x="29" y="13"/>
                    <a:pt x="29" y="14"/>
                  </a:cubicBezTo>
                  <a:cubicBezTo>
                    <a:pt x="30" y="14"/>
                    <a:pt x="31" y="14"/>
                    <a:pt x="31" y="14"/>
                  </a:cubicBezTo>
                  <a:cubicBezTo>
                    <a:pt x="31" y="14"/>
                    <a:pt x="30" y="14"/>
                    <a:pt x="30" y="14"/>
                  </a:cubicBezTo>
                  <a:cubicBezTo>
                    <a:pt x="30" y="15"/>
                    <a:pt x="31" y="15"/>
                    <a:pt x="32" y="16"/>
                  </a:cubicBezTo>
                  <a:cubicBezTo>
                    <a:pt x="32" y="16"/>
                    <a:pt x="32" y="17"/>
                    <a:pt x="33" y="17"/>
                  </a:cubicBezTo>
                  <a:cubicBezTo>
                    <a:pt x="33" y="17"/>
                    <a:pt x="33" y="17"/>
                    <a:pt x="32" y="17"/>
                  </a:cubicBezTo>
                  <a:cubicBezTo>
                    <a:pt x="32" y="16"/>
                    <a:pt x="34" y="16"/>
                    <a:pt x="34" y="16"/>
                  </a:cubicBezTo>
                  <a:cubicBezTo>
                    <a:pt x="34" y="13"/>
                    <a:pt x="33" y="16"/>
                    <a:pt x="32" y="15"/>
                  </a:cubicBezTo>
                  <a:cubicBezTo>
                    <a:pt x="32" y="15"/>
                    <a:pt x="32" y="15"/>
                    <a:pt x="32" y="15"/>
                  </a:cubicBezTo>
                  <a:cubicBezTo>
                    <a:pt x="33" y="15"/>
                    <a:pt x="33" y="15"/>
                    <a:pt x="34" y="15"/>
                  </a:cubicBezTo>
                  <a:cubicBezTo>
                    <a:pt x="34" y="15"/>
                    <a:pt x="34" y="15"/>
                    <a:pt x="34" y="15"/>
                  </a:cubicBezTo>
                  <a:cubicBezTo>
                    <a:pt x="35" y="15"/>
                    <a:pt x="35" y="15"/>
                    <a:pt x="36" y="15"/>
                  </a:cubicBezTo>
                  <a:cubicBezTo>
                    <a:pt x="36" y="15"/>
                    <a:pt x="36" y="15"/>
                    <a:pt x="36" y="15"/>
                  </a:cubicBezTo>
                  <a:cubicBezTo>
                    <a:pt x="36" y="15"/>
                    <a:pt x="37" y="15"/>
                    <a:pt x="37" y="15"/>
                  </a:cubicBezTo>
                  <a:cubicBezTo>
                    <a:pt x="37" y="14"/>
                    <a:pt x="37" y="14"/>
                    <a:pt x="37" y="14"/>
                  </a:cubicBezTo>
                  <a:cubicBezTo>
                    <a:pt x="37" y="14"/>
                    <a:pt x="37" y="13"/>
                    <a:pt x="38" y="12"/>
                  </a:cubicBezTo>
                  <a:cubicBezTo>
                    <a:pt x="38" y="12"/>
                    <a:pt x="38" y="12"/>
                    <a:pt x="37" y="11"/>
                  </a:cubicBezTo>
                  <a:cubicBezTo>
                    <a:pt x="38" y="11"/>
                    <a:pt x="38" y="11"/>
                    <a:pt x="38" y="11"/>
                  </a:cubicBezTo>
                  <a:cubicBezTo>
                    <a:pt x="38" y="12"/>
                    <a:pt x="38" y="13"/>
                    <a:pt x="39" y="13"/>
                  </a:cubicBezTo>
                  <a:cubicBezTo>
                    <a:pt x="39" y="13"/>
                    <a:pt x="39" y="13"/>
                    <a:pt x="39" y="13"/>
                  </a:cubicBezTo>
                  <a:cubicBezTo>
                    <a:pt x="39" y="14"/>
                    <a:pt x="39" y="14"/>
                    <a:pt x="39" y="15"/>
                  </a:cubicBezTo>
                  <a:cubicBezTo>
                    <a:pt x="40" y="15"/>
                    <a:pt x="41" y="15"/>
                    <a:pt x="42" y="15"/>
                  </a:cubicBezTo>
                  <a:cubicBezTo>
                    <a:pt x="42" y="16"/>
                    <a:pt x="42" y="16"/>
                    <a:pt x="43" y="16"/>
                  </a:cubicBezTo>
                  <a:cubicBezTo>
                    <a:pt x="43" y="15"/>
                    <a:pt x="43" y="15"/>
                    <a:pt x="43" y="15"/>
                  </a:cubicBezTo>
                  <a:cubicBezTo>
                    <a:pt x="43" y="15"/>
                    <a:pt x="44" y="15"/>
                    <a:pt x="44" y="15"/>
                  </a:cubicBezTo>
                  <a:cubicBezTo>
                    <a:pt x="44" y="15"/>
                    <a:pt x="44" y="15"/>
                    <a:pt x="44" y="15"/>
                  </a:cubicBezTo>
                  <a:cubicBezTo>
                    <a:pt x="44" y="15"/>
                    <a:pt x="44" y="15"/>
                    <a:pt x="44" y="15"/>
                  </a:cubicBezTo>
                  <a:cubicBezTo>
                    <a:pt x="45" y="15"/>
                    <a:pt x="45" y="15"/>
                    <a:pt x="46" y="15"/>
                  </a:cubicBezTo>
                  <a:cubicBezTo>
                    <a:pt x="46" y="14"/>
                    <a:pt x="47" y="14"/>
                    <a:pt x="47" y="12"/>
                  </a:cubicBezTo>
                  <a:cubicBezTo>
                    <a:pt x="47" y="12"/>
                    <a:pt x="47" y="12"/>
                    <a:pt x="48" y="12"/>
                  </a:cubicBezTo>
                  <a:cubicBezTo>
                    <a:pt x="48" y="13"/>
                    <a:pt x="47" y="14"/>
                    <a:pt x="48" y="14"/>
                  </a:cubicBezTo>
                  <a:cubicBezTo>
                    <a:pt x="48" y="14"/>
                    <a:pt x="48" y="15"/>
                    <a:pt x="49" y="15"/>
                  </a:cubicBezTo>
                  <a:cubicBezTo>
                    <a:pt x="50" y="15"/>
                    <a:pt x="50" y="15"/>
                    <a:pt x="50" y="16"/>
                  </a:cubicBezTo>
                  <a:cubicBezTo>
                    <a:pt x="50" y="17"/>
                    <a:pt x="52" y="15"/>
                    <a:pt x="52" y="17"/>
                  </a:cubicBezTo>
                  <a:cubicBezTo>
                    <a:pt x="53" y="17"/>
                    <a:pt x="53" y="16"/>
                    <a:pt x="54" y="16"/>
                  </a:cubicBezTo>
                  <a:cubicBezTo>
                    <a:pt x="55" y="16"/>
                    <a:pt x="57" y="17"/>
                    <a:pt x="57" y="15"/>
                  </a:cubicBezTo>
                  <a:cubicBezTo>
                    <a:pt x="58" y="16"/>
                    <a:pt x="59" y="17"/>
                    <a:pt x="60" y="15"/>
                  </a:cubicBezTo>
                  <a:cubicBezTo>
                    <a:pt x="61" y="15"/>
                    <a:pt x="59" y="16"/>
                    <a:pt x="60" y="17"/>
                  </a:cubicBezTo>
                  <a:cubicBezTo>
                    <a:pt x="61" y="17"/>
                    <a:pt x="61" y="17"/>
                    <a:pt x="61" y="16"/>
                  </a:cubicBezTo>
                  <a:cubicBezTo>
                    <a:pt x="61" y="15"/>
                    <a:pt x="61" y="15"/>
                    <a:pt x="61" y="15"/>
                  </a:cubicBezTo>
                  <a:cubicBezTo>
                    <a:pt x="62" y="14"/>
                    <a:pt x="59" y="13"/>
                    <a:pt x="61" y="13"/>
                  </a:cubicBezTo>
                  <a:cubicBezTo>
                    <a:pt x="61" y="13"/>
                    <a:pt x="61" y="13"/>
                    <a:pt x="61" y="13"/>
                  </a:cubicBezTo>
                  <a:cubicBezTo>
                    <a:pt x="61" y="12"/>
                    <a:pt x="61" y="12"/>
                    <a:pt x="62" y="12"/>
                  </a:cubicBezTo>
                  <a:cubicBezTo>
                    <a:pt x="62" y="13"/>
                    <a:pt x="63" y="13"/>
                    <a:pt x="64" y="14"/>
                  </a:cubicBezTo>
                  <a:cubicBezTo>
                    <a:pt x="64" y="14"/>
                    <a:pt x="65" y="14"/>
                    <a:pt x="65" y="14"/>
                  </a:cubicBezTo>
                  <a:cubicBezTo>
                    <a:pt x="65" y="14"/>
                    <a:pt x="65" y="14"/>
                    <a:pt x="65" y="14"/>
                  </a:cubicBezTo>
                  <a:cubicBezTo>
                    <a:pt x="66" y="14"/>
                    <a:pt x="66" y="15"/>
                    <a:pt x="67" y="15"/>
                  </a:cubicBezTo>
                  <a:cubicBezTo>
                    <a:pt x="67" y="14"/>
                    <a:pt x="67" y="14"/>
                    <a:pt x="67" y="14"/>
                  </a:cubicBezTo>
                  <a:cubicBezTo>
                    <a:pt x="67" y="14"/>
                    <a:pt x="67" y="14"/>
                    <a:pt x="67" y="14"/>
                  </a:cubicBezTo>
                  <a:cubicBezTo>
                    <a:pt x="67" y="14"/>
                    <a:pt x="67" y="14"/>
                    <a:pt x="67" y="14"/>
                  </a:cubicBezTo>
                  <a:cubicBezTo>
                    <a:pt x="67" y="13"/>
                    <a:pt x="67" y="13"/>
                    <a:pt x="68" y="13"/>
                  </a:cubicBezTo>
                  <a:cubicBezTo>
                    <a:pt x="68" y="14"/>
                    <a:pt x="67" y="14"/>
                    <a:pt x="67" y="14"/>
                  </a:cubicBezTo>
                  <a:cubicBezTo>
                    <a:pt x="68" y="14"/>
                    <a:pt x="69" y="14"/>
                    <a:pt x="69" y="14"/>
                  </a:cubicBezTo>
                  <a:cubicBezTo>
                    <a:pt x="69" y="13"/>
                    <a:pt x="69" y="12"/>
                    <a:pt x="69" y="12"/>
                  </a:cubicBezTo>
                  <a:cubicBezTo>
                    <a:pt x="69" y="12"/>
                    <a:pt x="70" y="12"/>
                    <a:pt x="70" y="11"/>
                  </a:cubicBezTo>
                  <a:cubicBezTo>
                    <a:pt x="70" y="11"/>
                    <a:pt x="70" y="11"/>
                    <a:pt x="70" y="11"/>
                  </a:cubicBezTo>
                  <a:cubicBezTo>
                    <a:pt x="69" y="10"/>
                    <a:pt x="70" y="10"/>
                    <a:pt x="70" y="9"/>
                  </a:cubicBezTo>
                  <a:cubicBezTo>
                    <a:pt x="72" y="10"/>
                    <a:pt x="69" y="12"/>
                    <a:pt x="71" y="13"/>
                  </a:cubicBezTo>
                  <a:cubicBezTo>
                    <a:pt x="71" y="15"/>
                    <a:pt x="70" y="15"/>
                    <a:pt x="70" y="17"/>
                  </a:cubicBezTo>
                  <a:cubicBezTo>
                    <a:pt x="71" y="16"/>
                    <a:pt x="71" y="15"/>
                    <a:pt x="73" y="16"/>
                  </a:cubicBezTo>
                  <a:cubicBezTo>
                    <a:pt x="73" y="14"/>
                    <a:pt x="73" y="14"/>
                    <a:pt x="73" y="14"/>
                  </a:cubicBezTo>
                  <a:cubicBezTo>
                    <a:pt x="75" y="15"/>
                    <a:pt x="74" y="13"/>
                    <a:pt x="75" y="13"/>
                  </a:cubicBezTo>
                  <a:cubicBezTo>
                    <a:pt x="76" y="13"/>
                    <a:pt x="76" y="14"/>
                    <a:pt x="76" y="14"/>
                  </a:cubicBezTo>
                  <a:cubicBezTo>
                    <a:pt x="76" y="14"/>
                    <a:pt x="76" y="14"/>
                    <a:pt x="76" y="14"/>
                  </a:cubicBezTo>
                  <a:cubicBezTo>
                    <a:pt x="77" y="15"/>
                    <a:pt x="78" y="15"/>
                    <a:pt x="79" y="16"/>
                  </a:cubicBezTo>
                  <a:cubicBezTo>
                    <a:pt x="80" y="16"/>
                    <a:pt x="79" y="14"/>
                    <a:pt x="80" y="15"/>
                  </a:cubicBezTo>
                  <a:cubicBezTo>
                    <a:pt x="81" y="15"/>
                    <a:pt x="80" y="17"/>
                    <a:pt x="82" y="16"/>
                  </a:cubicBezTo>
                  <a:cubicBezTo>
                    <a:pt x="82" y="16"/>
                    <a:pt x="82" y="14"/>
                    <a:pt x="82" y="14"/>
                  </a:cubicBezTo>
                  <a:cubicBezTo>
                    <a:pt x="82" y="14"/>
                    <a:pt x="82" y="14"/>
                    <a:pt x="82" y="14"/>
                  </a:cubicBezTo>
                  <a:cubicBezTo>
                    <a:pt x="84" y="14"/>
                    <a:pt x="84" y="14"/>
                    <a:pt x="86" y="15"/>
                  </a:cubicBezTo>
                  <a:cubicBezTo>
                    <a:pt x="86" y="13"/>
                    <a:pt x="84" y="13"/>
                    <a:pt x="84" y="11"/>
                  </a:cubicBezTo>
                  <a:cubicBezTo>
                    <a:pt x="85" y="11"/>
                    <a:pt x="85" y="10"/>
                    <a:pt x="85" y="10"/>
                  </a:cubicBezTo>
                  <a:cubicBezTo>
                    <a:pt x="85" y="10"/>
                    <a:pt x="85" y="9"/>
                    <a:pt x="85" y="9"/>
                  </a:cubicBezTo>
                  <a:cubicBezTo>
                    <a:pt x="86" y="9"/>
                    <a:pt x="85" y="12"/>
                    <a:pt x="87" y="12"/>
                  </a:cubicBezTo>
                  <a:cubicBezTo>
                    <a:pt x="87" y="13"/>
                    <a:pt x="87" y="15"/>
                    <a:pt x="86" y="16"/>
                  </a:cubicBezTo>
                  <a:cubicBezTo>
                    <a:pt x="86" y="16"/>
                    <a:pt x="87" y="16"/>
                    <a:pt x="88" y="16"/>
                  </a:cubicBezTo>
                  <a:cubicBezTo>
                    <a:pt x="88" y="15"/>
                    <a:pt x="87" y="15"/>
                    <a:pt x="87" y="15"/>
                  </a:cubicBezTo>
                  <a:cubicBezTo>
                    <a:pt x="87" y="14"/>
                    <a:pt x="89" y="14"/>
                    <a:pt x="90" y="14"/>
                  </a:cubicBezTo>
                  <a:cubicBezTo>
                    <a:pt x="90" y="14"/>
                    <a:pt x="90" y="13"/>
                    <a:pt x="90" y="12"/>
                  </a:cubicBezTo>
                  <a:cubicBezTo>
                    <a:pt x="90" y="12"/>
                    <a:pt x="90" y="12"/>
                    <a:pt x="90" y="12"/>
                  </a:cubicBezTo>
                  <a:cubicBezTo>
                    <a:pt x="91" y="12"/>
                    <a:pt x="91" y="13"/>
                    <a:pt x="91" y="13"/>
                  </a:cubicBezTo>
                  <a:cubicBezTo>
                    <a:pt x="92" y="13"/>
                    <a:pt x="93" y="13"/>
                    <a:pt x="93" y="13"/>
                  </a:cubicBezTo>
                  <a:cubicBezTo>
                    <a:pt x="93" y="13"/>
                    <a:pt x="94" y="14"/>
                    <a:pt x="94" y="14"/>
                  </a:cubicBezTo>
                  <a:cubicBezTo>
                    <a:pt x="94" y="15"/>
                    <a:pt x="94" y="15"/>
                    <a:pt x="96" y="15"/>
                  </a:cubicBezTo>
                  <a:cubicBezTo>
                    <a:pt x="96" y="15"/>
                    <a:pt x="96" y="15"/>
                    <a:pt x="96" y="15"/>
                  </a:cubicBezTo>
                  <a:cubicBezTo>
                    <a:pt x="96" y="15"/>
                    <a:pt x="96" y="14"/>
                    <a:pt x="96" y="14"/>
                  </a:cubicBezTo>
                  <a:cubicBezTo>
                    <a:pt x="96" y="14"/>
                    <a:pt x="96" y="14"/>
                    <a:pt x="95" y="14"/>
                  </a:cubicBezTo>
                  <a:cubicBezTo>
                    <a:pt x="95" y="14"/>
                    <a:pt x="95" y="13"/>
                    <a:pt x="96" y="13"/>
                  </a:cubicBezTo>
                  <a:cubicBezTo>
                    <a:pt x="96" y="15"/>
                    <a:pt x="97" y="14"/>
                    <a:pt x="98" y="13"/>
                  </a:cubicBezTo>
                  <a:cubicBezTo>
                    <a:pt x="99" y="14"/>
                    <a:pt x="99" y="14"/>
                    <a:pt x="100" y="14"/>
                  </a:cubicBezTo>
                  <a:cubicBezTo>
                    <a:pt x="100" y="14"/>
                    <a:pt x="99" y="15"/>
                    <a:pt x="99" y="16"/>
                  </a:cubicBezTo>
                  <a:cubicBezTo>
                    <a:pt x="98" y="15"/>
                    <a:pt x="98" y="15"/>
                    <a:pt x="97" y="16"/>
                  </a:cubicBezTo>
                  <a:cubicBezTo>
                    <a:pt x="98" y="17"/>
                    <a:pt x="101" y="16"/>
                    <a:pt x="102" y="15"/>
                  </a:cubicBezTo>
                  <a:cubicBezTo>
                    <a:pt x="102" y="15"/>
                    <a:pt x="102" y="15"/>
                    <a:pt x="103" y="15"/>
                  </a:cubicBezTo>
                  <a:cubicBezTo>
                    <a:pt x="103" y="15"/>
                    <a:pt x="103" y="15"/>
                    <a:pt x="103" y="15"/>
                  </a:cubicBezTo>
                  <a:cubicBezTo>
                    <a:pt x="103" y="15"/>
                    <a:pt x="103" y="16"/>
                    <a:pt x="103" y="16"/>
                  </a:cubicBezTo>
                  <a:cubicBezTo>
                    <a:pt x="103" y="16"/>
                    <a:pt x="103" y="16"/>
                    <a:pt x="102" y="17"/>
                  </a:cubicBezTo>
                  <a:cubicBezTo>
                    <a:pt x="103" y="18"/>
                    <a:pt x="103" y="16"/>
                    <a:pt x="104" y="16"/>
                  </a:cubicBezTo>
                  <a:cubicBezTo>
                    <a:pt x="104" y="16"/>
                    <a:pt x="104" y="15"/>
                    <a:pt x="104" y="14"/>
                  </a:cubicBezTo>
                  <a:cubicBezTo>
                    <a:pt x="105" y="14"/>
                    <a:pt x="105" y="14"/>
                    <a:pt x="105" y="14"/>
                  </a:cubicBezTo>
                  <a:cubicBezTo>
                    <a:pt x="105" y="13"/>
                    <a:pt x="106" y="13"/>
                    <a:pt x="106" y="13"/>
                  </a:cubicBezTo>
                  <a:cubicBezTo>
                    <a:pt x="107" y="13"/>
                    <a:pt x="107" y="12"/>
                    <a:pt x="108" y="12"/>
                  </a:cubicBezTo>
                  <a:cubicBezTo>
                    <a:pt x="108" y="12"/>
                    <a:pt x="108" y="12"/>
                    <a:pt x="108" y="11"/>
                  </a:cubicBezTo>
                  <a:cubicBezTo>
                    <a:pt x="108" y="11"/>
                    <a:pt x="108" y="11"/>
                    <a:pt x="108" y="11"/>
                  </a:cubicBezTo>
                  <a:cubicBezTo>
                    <a:pt x="108" y="13"/>
                    <a:pt x="107" y="13"/>
                    <a:pt x="107" y="14"/>
                  </a:cubicBezTo>
                  <a:cubicBezTo>
                    <a:pt x="107" y="14"/>
                    <a:pt x="108" y="14"/>
                    <a:pt x="108" y="14"/>
                  </a:cubicBezTo>
                  <a:cubicBezTo>
                    <a:pt x="108" y="14"/>
                    <a:pt x="108" y="15"/>
                    <a:pt x="109" y="15"/>
                  </a:cubicBezTo>
                  <a:cubicBezTo>
                    <a:pt x="109" y="14"/>
                    <a:pt x="109" y="14"/>
                    <a:pt x="109" y="14"/>
                  </a:cubicBezTo>
                  <a:cubicBezTo>
                    <a:pt x="110" y="14"/>
                    <a:pt x="110" y="14"/>
                    <a:pt x="112" y="14"/>
                  </a:cubicBezTo>
                  <a:cubicBezTo>
                    <a:pt x="111" y="13"/>
                    <a:pt x="112" y="13"/>
                    <a:pt x="112" y="13"/>
                  </a:cubicBezTo>
                  <a:cubicBezTo>
                    <a:pt x="113" y="13"/>
                    <a:pt x="113" y="13"/>
                    <a:pt x="114" y="13"/>
                  </a:cubicBezTo>
                  <a:cubicBezTo>
                    <a:pt x="114" y="14"/>
                    <a:pt x="114" y="14"/>
                    <a:pt x="114" y="14"/>
                  </a:cubicBezTo>
                  <a:cubicBezTo>
                    <a:pt x="114" y="15"/>
                    <a:pt x="114" y="15"/>
                    <a:pt x="112" y="15"/>
                  </a:cubicBezTo>
                  <a:cubicBezTo>
                    <a:pt x="112" y="17"/>
                    <a:pt x="112" y="17"/>
                    <a:pt x="112" y="17"/>
                  </a:cubicBezTo>
                  <a:cubicBezTo>
                    <a:pt x="114" y="18"/>
                    <a:pt x="114" y="16"/>
                    <a:pt x="114" y="16"/>
                  </a:cubicBezTo>
                  <a:cubicBezTo>
                    <a:pt x="114" y="16"/>
                    <a:pt x="115" y="16"/>
                    <a:pt x="115" y="16"/>
                  </a:cubicBezTo>
                  <a:cubicBezTo>
                    <a:pt x="115" y="16"/>
                    <a:pt x="115" y="15"/>
                    <a:pt x="115" y="15"/>
                  </a:cubicBezTo>
                  <a:cubicBezTo>
                    <a:pt x="115" y="15"/>
                    <a:pt x="116" y="15"/>
                    <a:pt x="116" y="15"/>
                  </a:cubicBezTo>
                  <a:cubicBezTo>
                    <a:pt x="117" y="15"/>
                    <a:pt x="117" y="14"/>
                    <a:pt x="117" y="13"/>
                  </a:cubicBezTo>
                  <a:cubicBezTo>
                    <a:pt x="118" y="13"/>
                    <a:pt x="118" y="14"/>
                    <a:pt x="120" y="14"/>
                  </a:cubicBezTo>
                  <a:cubicBezTo>
                    <a:pt x="118" y="15"/>
                    <a:pt x="118" y="14"/>
                    <a:pt x="119" y="16"/>
                  </a:cubicBezTo>
                  <a:cubicBezTo>
                    <a:pt x="119" y="16"/>
                    <a:pt x="118" y="16"/>
                    <a:pt x="118" y="17"/>
                  </a:cubicBezTo>
                  <a:cubicBezTo>
                    <a:pt x="118" y="17"/>
                    <a:pt x="119" y="17"/>
                    <a:pt x="119" y="17"/>
                  </a:cubicBezTo>
                  <a:cubicBezTo>
                    <a:pt x="120" y="16"/>
                    <a:pt x="122" y="17"/>
                    <a:pt x="124" y="17"/>
                  </a:cubicBezTo>
                  <a:cubicBezTo>
                    <a:pt x="124" y="16"/>
                    <a:pt x="125" y="15"/>
                    <a:pt x="126" y="16"/>
                  </a:cubicBezTo>
                  <a:cubicBezTo>
                    <a:pt x="126" y="16"/>
                    <a:pt x="126" y="16"/>
                    <a:pt x="126" y="16"/>
                  </a:cubicBezTo>
                  <a:cubicBezTo>
                    <a:pt x="127" y="16"/>
                    <a:pt x="128" y="15"/>
                    <a:pt x="128" y="15"/>
                  </a:cubicBezTo>
                  <a:cubicBezTo>
                    <a:pt x="128" y="15"/>
                    <a:pt x="128" y="15"/>
                    <a:pt x="128" y="15"/>
                  </a:cubicBezTo>
                  <a:cubicBezTo>
                    <a:pt x="128" y="15"/>
                    <a:pt x="128" y="16"/>
                    <a:pt x="127" y="16"/>
                  </a:cubicBezTo>
                  <a:cubicBezTo>
                    <a:pt x="127" y="16"/>
                    <a:pt x="129" y="16"/>
                    <a:pt x="128" y="17"/>
                  </a:cubicBezTo>
                  <a:cubicBezTo>
                    <a:pt x="129" y="17"/>
                    <a:pt x="131" y="15"/>
                    <a:pt x="132" y="17"/>
                  </a:cubicBezTo>
                  <a:cubicBezTo>
                    <a:pt x="132" y="17"/>
                    <a:pt x="132" y="17"/>
                    <a:pt x="133" y="16"/>
                  </a:cubicBezTo>
                  <a:cubicBezTo>
                    <a:pt x="133" y="17"/>
                    <a:pt x="133" y="17"/>
                    <a:pt x="133" y="17"/>
                  </a:cubicBezTo>
                  <a:cubicBezTo>
                    <a:pt x="133" y="17"/>
                    <a:pt x="134" y="18"/>
                    <a:pt x="134" y="17"/>
                  </a:cubicBezTo>
                  <a:cubicBezTo>
                    <a:pt x="134" y="17"/>
                    <a:pt x="134" y="17"/>
                    <a:pt x="134" y="17"/>
                  </a:cubicBezTo>
                  <a:cubicBezTo>
                    <a:pt x="135" y="17"/>
                    <a:pt x="135" y="17"/>
                    <a:pt x="135" y="17"/>
                  </a:cubicBezTo>
                  <a:cubicBezTo>
                    <a:pt x="135" y="16"/>
                    <a:pt x="135" y="16"/>
                    <a:pt x="134" y="16"/>
                  </a:cubicBezTo>
                  <a:cubicBezTo>
                    <a:pt x="134" y="16"/>
                    <a:pt x="134" y="16"/>
                    <a:pt x="134" y="16"/>
                  </a:cubicBezTo>
                  <a:cubicBezTo>
                    <a:pt x="134" y="16"/>
                    <a:pt x="134" y="16"/>
                    <a:pt x="134" y="16"/>
                  </a:cubicBezTo>
                  <a:cubicBezTo>
                    <a:pt x="134" y="16"/>
                    <a:pt x="134" y="16"/>
                    <a:pt x="134" y="16"/>
                  </a:cubicBezTo>
                  <a:cubicBezTo>
                    <a:pt x="134" y="15"/>
                    <a:pt x="135" y="15"/>
                    <a:pt x="135" y="15"/>
                  </a:cubicBezTo>
                  <a:cubicBezTo>
                    <a:pt x="135" y="14"/>
                    <a:pt x="134" y="13"/>
                    <a:pt x="132" y="13"/>
                  </a:cubicBezTo>
                  <a:cubicBezTo>
                    <a:pt x="133" y="12"/>
                    <a:pt x="132" y="13"/>
                    <a:pt x="130" y="12"/>
                  </a:cubicBezTo>
                  <a:cubicBezTo>
                    <a:pt x="130" y="13"/>
                    <a:pt x="130" y="13"/>
                    <a:pt x="130" y="13"/>
                  </a:cubicBezTo>
                  <a:cubicBezTo>
                    <a:pt x="129" y="13"/>
                    <a:pt x="129" y="13"/>
                    <a:pt x="129" y="13"/>
                  </a:cubicBezTo>
                  <a:cubicBezTo>
                    <a:pt x="129" y="15"/>
                    <a:pt x="126" y="14"/>
                    <a:pt x="125" y="14"/>
                  </a:cubicBezTo>
                  <a:cubicBezTo>
                    <a:pt x="125" y="14"/>
                    <a:pt x="125" y="14"/>
                    <a:pt x="125" y="14"/>
                  </a:cubicBezTo>
                  <a:cubicBezTo>
                    <a:pt x="124" y="14"/>
                    <a:pt x="124" y="14"/>
                    <a:pt x="124" y="14"/>
                  </a:cubicBezTo>
                  <a:cubicBezTo>
                    <a:pt x="125" y="13"/>
                    <a:pt x="125" y="13"/>
                    <a:pt x="125" y="13"/>
                  </a:cubicBezTo>
                  <a:cubicBezTo>
                    <a:pt x="126" y="13"/>
                    <a:pt x="126" y="13"/>
                    <a:pt x="126" y="13"/>
                  </a:cubicBezTo>
                  <a:cubicBezTo>
                    <a:pt x="126" y="13"/>
                    <a:pt x="126" y="12"/>
                    <a:pt x="127" y="12"/>
                  </a:cubicBezTo>
                  <a:cubicBezTo>
                    <a:pt x="127" y="12"/>
                    <a:pt x="128" y="11"/>
                    <a:pt x="128" y="11"/>
                  </a:cubicBezTo>
                  <a:cubicBezTo>
                    <a:pt x="128" y="11"/>
                    <a:pt x="128" y="10"/>
                    <a:pt x="128" y="10"/>
                  </a:cubicBezTo>
                  <a:cubicBezTo>
                    <a:pt x="128" y="10"/>
                    <a:pt x="128" y="10"/>
                    <a:pt x="128" y="10"/>
                  </a:cubicBezTo>
                  <a:cubicBezTo>
                    <a:pt x="128" y="10"/>
                    <a:pt x="129" y="10"/>
                    <a:pt x="129" y="10"/>
                  </a:cubicBezTo>
                  <a:cubicBezTo>
                    <a:pt x="129" y="10"/>
                    <a:pt x="129" y="10"/>
                    <a:pt x="129" y="10"/>
                  </a:cubicBezTo>
                  <a:cubicBezTo>
                    <a:pt x="129" y="10"/>
                    <a:pt x="129" y="10"/>
                    <a:pt x="129" y="10"/>
                  </a:cubicBezTo>
                  <a:cubicBezTo>
                    <a:pt x="130" y="10"/>
                    <a:pt x="130" y="10"/>
                    <a:pt x="130" y="9"/>
                  </a:cubicBezTo>
                  <a:cubicBezTo>
                    <a:pt x="130" y="10"/>
                    <a:pt x="130" y="10"/>
                    <a:pt x="130" y="10"/>
                  </a:cubicBezTo>
                  <a:cubicBezTo>
                    <a:pt x="130" y="10"/>
                    <a:pt x="129" y="10"/>
                    <a:pt x="130" y="10"/>
                  </a:cubicBezTo>
                  <a:cubicBezTo>
                    <a:pt x="130" y="10"/>
                    <a:pt x="130" y="10"/>
                    <a:pt x="130" y="10"/>
                  </a:cubicBezTo>
                  <a:cubicBezTo>
                    <a:pt x="131" y="11"/>
                    <a:pt x="132" y="11"/>
                    <a:pt x="132" y="12"/>
                  </a:cubicBezTo>
                  <a:cubicBezTo>
                    <a:pt x="133" y="11"/>
                    <a:pt x="134" y="11"/>
                    <a:pt x="133" y="10"/>
                  </a:cubicBezTo>
                  <a:cubicBezTo>
                    <a:pt x="133" y="10"/>
                    <a:pt x="134" y="10"/>
                    <a:pt x="134" y="10"/>
                  </a:cubicBezTo>
                  <a:cubicBezTo>
                    <a:pt x="134" y="10"/>
                    <a:pt x="134" y="10"/>
                    <a:pt x="133" y="10"/>
                  </a:cubicBezTo>
                  <a:cubicBezTo>
                    <a:pt x="133" y="11"/>
                    <a:pt x="133" y="12"/>
                    <a:pt x="134" y="12"/>
                  </a:cubicBezTo>
                  <a:cubicBezTo>
                    <a:pt x="135" y="12"/>
                    <a:pt x="134" y="14"/>
                    <a:pt x="135" y="14"/>
                  </a:cubicBezTo>
                  <a:cubicBezTo>
                    <a:pt x="135" y="13"/>
                    <a:pt x="136" y="13"/>
                    <a:pt x="137" y="13"/>
                  </a:cubicBezTo>
                  <a:cubicBezTo>
                    <a:pt x="137" y="13"/>
                    <a:pt x="137" y="12"/>
                    <a:pt x="137" y="11"/>
                  </a:cubicBezTo>
                  <a:cubicBezTo>
                    <a:pt x="138" y="11"/>
                    <a:pt x="138" y="11"/>
                    <a:pt x="138" y="11"/>
                  </a:cubicBezTo>
                  <a:cubicBezTo>
                    <a:pt x="138" y="12"/>
                    <a:pt x="138" y="12"/>
                    <a:pt x="139" y="12"/>
                  </a:cubicBezTo>
                  <a:cubicBezTo>
                    <a:pt x="138" y="13"/>
                    <a:pt x="138" y="13"/>
                    <a:pt x="138" y="14"/>
                  </a:cubicBezTo>
                  <a:cubicBezTo>
                    <a:pt x="139" y="13"/>
                    <a:pt x="141" y="13"/>
                    <a:pt x="141" y="11"/>
                  </a:cubicBezTo>
                  <a:cubicBezTo>
                    <a:pt x="141" y="10"/>
                    <a:pt x="141" y="10"/>
                    <a:pt x="140" y="10"/>
                  </a:cubicBezTo>
                  <a:cubicBezTo>
                    <a:pt x="140" y="10"/>
                    <a:pt x="140" y="10"/>
                    <a:pt x="141" y="10"/>
                  </a:cubicBezTo>
                  <a:cubicBezTo>
                    <a:pt x="141" y="10"/>
                    <a:pt x="141" y="10"/>
                    <a:pt x="141" y="10"/>
                  </a:cubicBezTo>
                  <a:cubicBezTo>
                    <a:pt x="141" y="10"/>
                    <a:pt x="141" y="10"/>
                    <a:pt x="141" y="10"/>
                  </a:cubicBezTo>
                  <a:cubicBezTo>
                    <a:pt x="141" y="10"/>
                    <a:pt x="141" y="9"/>
                    <a:pt x="142" y="9"/>
                  </a:cubicBezTo>
                  <a:cubicBezTo>
                    <a:pt x="144" y="10"/>
                    <a:pt x="142" y="12"/>
                    <a:pt x="145" y="11"/>
                  </a:cubicBezTo>
                  <a:cubicBezTo>
                    <a:pt x="145" y="13"/>
                    <a:pt x="144" y="13"/>
                    <a:pt x="142" y="13"/>
                  </a:cubicBezTo>
                  <a:cubicBezTo>
                    <a:pt x="142" y="13"/>
                    <a:pt x="142" y="13"/>
                    <a:pt x="142" y="13"/>
                  </a:cubicBezTo>
                  <a:cubicBezTo>
                    <a:pt x="142" y="13"/>
                    <a:pt x="142" y="13"/>
                    <a:pt x="142" y="13"/>
                  </a:cubicBezTo>
                  <a:cubicBezTo>
                    <a:pt x="142" y="14"/>
                    <a:pt x="141" y="14"/>
                    <a:pt x="140" y="15"/>
                  </a:cubicBezTo>
                  <a:cubicBezTo>
                    <a:pt x="140" y="15"/>
                    <a:pt x="140" y="15"/>
                    <a:pt x="140" y="15"/>
                  </a:cubicBezTo>
                  <a:cubicBezTo>
                    <a:pt x="140" y="16"/>
                    <a:pt x="139" y="15"/>
                    <a:pt x="139" y="15"/>
                  </a:cubicBezTo>
                  <a:cubicBezTo>
                    <a:pt x="138" y="15"/>
                    <a:pt x="138" y="16"/>
                    <a:pt x="138" y="16"/>
                  </a:cubicBezTo>
                  <a:cubicBezTo>
                    <a:pt x="139" y="16"/>
                    <a:pt x="138" y="17"/>
                    <a:pt x="139" y="17"/>
                  </a:cubicBezTo>
                  <a:cubicBezTo>
                    <a:pt x="140" y="18"/>
                    <a:pt x="139" y="16"/>
                    <a:pt x="141" y="16"/>
                  </a:cubicBezTo>
                  <a:cubicBezTo>
                    <a:pt x="141" y="16"/>
                    <a:pt x="141" y="17"/>
                    <a:pt x="141" y="18"/>
                  </a:cubicBezTo>
                  <a:cubicBezTo>
                    <a:pt x="142" y="18"/>
                    <a:pt x="142" y="17"/>
                    <a:pt x="143" y="17"/>
                  </a:cubicBezTo>
                  <a:cubicBezTo>
                    <a:pt x="143" y="17"/>
                    <a:pt x="143" y="17"/>
                    <a:pt x="143" y="17"/>
                  </a:cubicBezTo>
                  <a:cubicBezTo>
                    <a:pt x="143" y="17"/>
                    <a:pt x="144" y="17"/>
                    <a:pt x="144" y="17"/>
                  </a:cubicBezTo>
                  <a:cubicBezTo>
                    <a:pt x="144" y="17"/>
                    <a:pt x="144" y="17"/>
                    <a:pt x="144" y="17"/>
                  </a:cubicBezTo>
                  <a:cubicBezTo>
                    <a:pt x="144" y="17"/>
                    <a:pt x="144" y="17"/>
                    <a:pt x="144" y="17"/>
                  </a:cubicBezTo>
                  <a:cubicBezTo>
                    <a:pt x="145" y="17"/>
                    <a:pt x="145" y="17"/>
                    <a:pt x="145" y="17"/>
                  </a:cubicBezTo>
                  <a:cubicBezTo>
                    <a:pt x="145" y="17"/>
                    <a:pt x="145" y="17"/>
                    <a:pt x="145" y="17"/>
                  </a:cubicBezTo>
                  <a:cubicBezTo>
                    <a:pt x="146" y="17"/>
                    <a:pt x="147" y="16"/>
                    <a:pt x="147" y="16"/>
                  </a:cubicBezTo>
                  <a:cubicBezTo>
                    <a:pt x="148" y="17"/>
                    <a:pt x="146" y="17"/>
                    <a:pt x="149" y="17"/>
                  </a:cubicBezTo>
                  <a:cubicBezTo>
                    <a:pt x="150" y="17"/>
                    <a:pt x="151" y="17"/>
                    <a:pt x="152" y="16"/>
                  </a:cubicBezTo>
                  <a:cubicBezTo>
                    <a:pt x="152" y="16"/>
                    <a:pt x="152" y="15"/>
                    <a:pt x="152" y="15"/>
                  </a:cubicBezTo>
                  <a:cubicBezTo>
                    <a:pt x="151" y="14"/>
                    <a:pt x="151" y="16"/>
                    <a:pt x="150" y="16"/>
                  </a:cubicBezTo>
                  <a:cubicBezTo>
                    <a:pt x="149" y="15"/>
                    <a:pt x="149" y="15"/>
                    <a:pt x="149" y="15"/>
                  </a:cubicBezTo>
                  <a:cubicBezTo>
                    <a:pt x="149" y="14"/>
                    <a:pt x="150" y="14"/>
                    <a:pt x="150" y="14"/>
                  </a:cubicBezTo>
                  <a:cubicBezTo>
                    <a:pt x="150" y="13"/>
                    <a:pt x="149" y="13"/>
                    <a:pt x="149" y="13"/>
                  </a:cubicBezTo>
                  <a:cubicBezTo>
                    <a:pt x="148" y="11"/>
                    <a:pt x="151" y="11"/>
                    <a:pt x="150" y="9"/>
                  </a:cubicBezTo>
                  <a:cubicBezTo>
                    <a:pt x="151" y="9"/>
                    <a:pt x="151" y="11"/>
                    <a:pt x="152" y="11"/>
                  </a:cubicBezTo>
                  <a:cubicBezTo>
                    <a:pt x="151" y="13"/>
                    <a:pt x="153" y="13"/>
                    <a:pt x="155" y="13"/>
                  </a:cubicBezTo>
                  <a:cubicBezTo>
                    <a:pt x="154" y="12"/>
                    <a:pt x="153" y="11"/>
                    <a:pt x="153" y="9"/>
                  </a:cubicBezTo>
                  <a:cubicBezTo>
                    <a:pt x="152" y="9"/>
                    <a:pt x="152" y="9"/>
                    <a:pt x="152" y="9"/>
                  </a:cubicBezTo>
                  <a:cubicBezTo>
                    <a:pt x="152" y="8"/>
                    <a:pt x="152" y="8"/>
                    <a:pt x="152" y="8"/>
                  </a:cubicBezTo>
                  <a:cubicBezTo>
                    <a:pt x="152" y="8"/>
                    <a:pt x="151" y="7"/>
                    <a:pt x="151" y="7"/>
                  </a:cubicBezTo>
                  <a:cubicBezTo>
                    <a:pt x="150" y="7"/>
                    <a:pt x="149" y="7"/>
                    <a:pt x="147" y="7"/>
                  </a:cubicBezTo>
                  <a:cubicBezTo>
                    <a:pt x="147" y="6"/>
                    <a:pt x="147" y="6"/>
                    <a:pt x="147" y="5"/>
                  </a:cubicBezTo>
                  <a:cubicBezTo>
                    <a:pt x="146" y="6"/>
                    <a:pt x="146" y="5"/>
                    <a:pt x="144" y="5"/>
                  </a:cubicBezTo>
                  <a:cubicBezTo>
                    <a:pt x="144" y="5"/>
                    <a:pt x="146" y="4"/>
                    <a:pt x="146" y="5"/>
                  </a:cubicBezTo>
                  <a:cubicBezTo>
                    <a:pt x="147" y="4"/>
                    <a:pt x="145" y="3"/>
                    <a:pt x="144" y="4"/>
                  </a:cubicBezTo>
                  <a:cubicBezTo>
                    <a:pt x="144" y="5"/>
                    <a:pt x="143" y="5"/>
                    <a:pt x="143" y="6"/>
                  </a:cubicBezTo>
                  <a:cubicBezTo>
                    <a:pt x="142" y="5"/>
                    <a:pt x="142" y="5"/>
                    <a:pt x="141" y="4"/>
                  </a:cubicBezTo>
                  <a:cubicBezTo>
                    <a:pt x="140" y="4"/>
                    <a:pt x="141" y="6"/>
                    <a:pt x="140" y="6"/>
                  </a:cubicBezTo>
                  <a:cubicBezTo>
                    <a:pt x="139" y="5"/>
                    <a:pt x="137" y="5"/>
                    <a:pt x="136" y="6"/>
                  </a:cubicBezTo>
                  <a:cubicBezTo>
                    <a:pt x="136" y="6"/>
                    <a:pt x="136" y="6"/>
                    <a:pt x="136" y="6"/>
                  </a:cubicBezTo>
                  <a:cubicBezTo>
                    <a:pt x="136" y="6"/>
                    <a:pt x="137" y="5"/>
                    <a:pt x="137" y="5"/>
                  </a:cubicBezTo>
                  <a:cubicBezTo>
                    <a:pt x="135" y="4"/>
                    <a:pt x="134" y="5"/>
                    <a:pt x="133" y="5"/>
                  </a:cubicBezTo>
                  <a:cubicBezTo>
                    <a:pt x="133" y="5"/>
                    <a:pt x="133" y="5"/>
                    <a:pt x="132" y="5"/>
                  </a:cubicBezTo>
                  <a:cubicBezTo>
                    <a:pt x="132" y="5"/>
                    <a:pt x="132" y="6"/>
                    <a:pt x="131" y="6"/>
                  </a:cubicBezTo>
                  <a:cubicBezTo>
                    <a:pt x="131" y="6"/>
                    <a:pt x="131" y="6"/>
                    <a:pt x="131" y="6"/>
                  </a:cubicBezTo>
                  <a:cubicBezTo>
                    <a:pt x="131" y="5"/>
                    <a:pt x="131" y="5"/>
                    <a:pt x="131" y="5"/>
                  </a:cubicBezTo>
                  <a:cubicBezTo>
                    <a:pt x="131" y="5"/>
                    <a:pt x="131" y="5"/>
                    <a:pt x="131" y="5"/>
                  </a:cubicBezTo>
                  <a:cubicBezTo>
                    <a:pt x="132" y="5"/>
                    <a:pt x="132" y="4"/>
                    <a:pt x="132" y="4"/>
                  </a:cubicBezTo>
                  <a:cubicBezTo>
                    <a:pt x="133" y="4"/>
                    <a:pt x="134" y="4"/>
                    <a:pt x="135" y="4"/>
                  </a:cubicBezTo>
                  <a:cubicBezTo>
                    <a:pt x="135" y="3"/>
                    <a:pt x="133" y="4"/>
                    <a:pt x="133" y="2"/>
                  </a:cubicBezTo>
                  <a:cubicBezTo>
                    <a:pt x="132" y="2"/>
                    <a:pt x="131" y="2"/>
                    <a:pt x="130" y="2"/>
                  </a:cubicBezTo>
                  <a:cubicBezTo>
                    <a:pt x="130" y="2"/>
                    <a:pt x="130" y="2"/>
                    <a:pt x="130" y="2"/>
                  </a:cubicBezTo>
                  <a:cubicBezTo>
                    <a:pt x="130" y="2"/>
                    <a:pt x="129" y="1"/>
                    <a:pt x="129" y="0"/>
                  </a:cubicBezTo>
                  <a:cubicBezTo>
                    <a:pt x="129" y="0"/>
                    <a:pt x="129" y="1"/>
                    <a:pt x="129" y="1"/>
                  </a:cubicBezTo>
                  <a:cubicBezTo>
                    <a:pt x="128" y="1"/>
                    <a:pt x="128" y="1"/>
                    <a:pt x="128" y="1"/>
                  </a:cubicBezTo>
                  <a:cubicBezTo>
                    <a:pt x="127" y="2"/>
                    <a:pt x="128" y="2"/>
                    <a:pt x="128" y="3"/>
                  </a:cubicBezTo>
                  <a:cubicBezTo>
                    <a:pt x="127" y="3"/>
                    <a:pt x="127" y="3"/>
                    <a:pt x="127" y="3"/>
                  </a:cubicBezTo>
                  <a:cubicBezTo>
                    <a:pt x="126" y="3"/>
                    <a:pt x="126" y="4"/>
                    <a:pt x="126" y="5"/>
                  </a:cubicBezTo>
                  <a:cubicBezTo>
                    <a:pt x="125" y="5"/>
                    <a:pt x="125" y="5"/>
                    <a:pt x="124" y="5"/>
                  </a:cubicBezTo>
                  <a:cubicBezTo>
                    <a:pt x="124" y="5"/>
                    <a:pt x="124" y="5"/>
                    <a:pt x="124" y="6"/>
                  </a:cubicBezTo>
                  <a:cubicBezTo>
                    <a:pt x="124" y="6"/>
                    <a:pt x="124" y="6"/>
                    <a:pt x="124" y="6"/>
                  </a:cubicBezTo>
                  <a:cubicBezTo>
                    <a:pt x="124" y="4"/>
                    <a:pt x="122" y="5"/>
                    <a:pt x="121" y="4"/>
                  </a:cubicBezTo>
                  <a:cubicBezTo>
                    <a:pt x="121" y="4"/>
                    <a:pt x="121" y="4"/>
                    <a:pt x="121" y="4"/>
                  </a:cubicBezTo>
                  <a:cubicBezTo>
                    <a:pt x="121" y="4"/>
                    <a:pt x="121" y="4"/>
                    <a:pt x="121" y="4"/>
                  </a:cubicBezTo>
                  <a:cubicBezTo>
                    <a:pt x="121" y="3"/>
                    <a:pt x="122" y="3"/>
                    <a:pt x="123" y="3"/>
                  </a:cubicBezTo>
                  <a:cubicBezTo>
                    <a:pt x="123" y="2"/>
                    <a:pt x="123" y="2"/>
                    <a:pt x="122" y="2"/>
                  </a:cubicBezTo>
                  <a:cubicBezTo>
                    <a:pt x="121" y="2"/>
                    <a:pt x="121" y="2"/>
                    <a:pt x="120" y="2"/>
                  </a:cubicBezTo>
                  <a:cubicBezTo>
                    <a:pt x="120" y="2"/>
                    <a:pt x="120" y="2"/>
                    <a:pt x="120" y="2"/>
                  </a:cubicBezTo>
                  <a:cubicBezTo>
                    <a:pt x="120" y="2"/>
                    <a:pt x="119" y="2"/>
                    <a:pt x="119" y="2"/>
                  </a:cubicBezTo>
                  <a:cubicBezTo>
                    <a:pt x="119" y="2"/>
                    <a:pt x="118" y="2"/>
                    <a:pt x="118" y="2"/>
                  </a:cubicBezTo>
                  <a:cubicBezTo>
                    <a:pt x="118" y="2"/>
                    <a:pt x="118" y="2"/>
                    <a:pt x="117" y="2"/>
                  </a:cubicBezTo>
                  <a:cubicBezTo>
                    <a:pt x="117" y="2"/>
                    <a:pt x="117" y="2"/>
                    <a:pt x="117" y="2"/>
                  </a:cubicBezTo>
                  <a:cubicBezTo>
                    <a:pt x="116" y="2"/>
                    <a:pt x="116" y="2"/>
                    <a:pt x="116" y="2"/>
                  </a:cubicBezTo>
                  <a:cubicBezTo>
                    <a:pt x="116" y="3"/>
                    <a:pt x="116" y="3"/>
                    <a:pt x="114" y="2"/>
                  </a:cubicBezTo>
                  <a:cubicBezTo>
                    <a:pt x="114" y="2"/>
                    <a:pt x="114" y="2"/>
                    <a:pt x="114" y="2"/>
                  </a:cubicBezTo>
                  <a:cubicBezTo>
                    <a:pt x="114" y="2"/>
                    <a:pt x="113" y="2"/>
                    <a:pt x="112" y="2"/>
                  </a:cubicBezTo>
                  <a:cubicBezTo>
                    <a:pt x="112" y="2"/>
                    <a:pt x="112" y="2"/>
                    <a:pt x="112" y="2"/>
                  </a:cubicBezTo>
                  <a:cubicBezTo>
                    <a:pt x="112" y="2"/>
                    <a:pt x="113" y="0"/>
                    <a:pt x="112" y="0"/>
                  </a:cubicBezTo>
                  <a:cubicBezTo>
                    <a:pt x="112" y="1"/>
                    <a:pt x="111" y="1"/>
                    <a:pt x="111" y="2"/>
                  </a:cubicBezTo>
                  <a:cubicBezTo>
                    <a:pt x="110" y="2"/>
                    <a:pt x="112" y="3"/>
                    <a:pt x="111" y="3"/>
                  </a:cubicBezTo>
                  <a:cubicBezTo>
                    <a:pt x="111" y="2"/>
                    <a:pt x="110" y="2"/>
                    <a:pt x="110" y="2"/>
                  </a:cubicBezTo>
                  <a:cubicBezTo>
                    <a:pt x="110" y="3"/>
                    <a:pt x="110" y="3"/>
                    <a:pt x="110" y="4"/>
                  </a:cubicBezTo>
                  <a:cubicBezTo>
                    <a:pt x="109" y="4"/>
                    <a:pt x="109" y="5"/>
                    <a:pt x="109" y="6"/>
                  </a:cubicBezTo>
                  <a:cubicBezTo>
                    <a:pt x="109" y="5"/>
                    <a:pt x="109" y="5"/>
                    <a:pt x="108" y="6"/>
                  </a:cubicBezTo>
                  <a:cubicBezTo>
                    <a:pt x="108" y="5"/>
                    <a:pt x="108" y="5"/>
                    <a:pt x="108" y="5"/>
                  </a:cubicBezTo>
                  <a:cubicBezTo>
                    <a:pt x="108" y="5"/>
                    <a:pt x="107" y="6"/>
                    <a:pt x="107" y="7"/>
                  </a:cubicBezTo>
                  <a:cubicBezTo>
                    <a:pt x="107" y="6"/>
                    <a:pt x="107" y="6"/>
                    <a:pt x="107" y="6"/>
                  </a:cubicBezTo>
                  <a:cubicBezTo>
                    <a:pt x="107" y="6"/>
                    <a:pt x="107" y="6"/>
                    <a:pt x="107" y="6"/>
                  </a:cubicBezTo>
                  <a:cubicBezTo>
                    <a:pt x="105" y="6"/>
                    <a:pt x="106" y="3"/>
                    <a:pt x="103" y="4"/>
                  </a:cubicBezTo>
                  <a:cubicBezTo>
                    <a:pt x="103" y="4"/>
                    <a:pt x="103" y="5"/>
                    <a:pt x="103" y="5"/>
                  </a:cubicBezTo>
                  <a:cubicBezTo>
                    <a:pt x="103" y="4"/>
                    <a:pt x="102" y="4"/>
                    <a:pt x="101" y="5"/>
                  </a:cubicBezTo>
                  <a:cubicBezTo>
                    <a:pt x="101" y="4"/>
                    <a:pt x="101" y="4"/>
                    <a:pt x="101" y="4"/>
                  </a:cubicBezTo>
                  <a:cubicBezTo>
                    <a:pt x="101" y="4"/>
                    <a:pt x="101" y="4"/>
                    <a:pt x="101" y="4"/>
                  </a:cubicBezTo>
                  <a:cubicBezTo>
                    <a:pt x="101" y="4"/>
                    <a:pt x="101" y="3"/>
                    <a:pt x="101" y="3"/>
                  </a:cubicBezTo>
                  <a:cubicBezTo>
                    <a:pt x="102" y="3"/>
                    <a:pt x="102" y="3"/>
                    <a:pt x="102" y="3"/>
                  </a:cubicBezTo>
                  <a:cubicBezTo>
                    <a:pt x="103" y="3"/>
                    <a:pt x="102" y="2"/>
                    <a:pt x="102" y="2"/>
                  </a:cubicBezTo>
                  <a:cubicBezTo>
                    <a:pt x="102" y="2"/>
                    <a:pt x="102" y="2"/>
                    <a:pt x="102" y="2"/>
                  </a:cubicBezTo>
                  <a:cubicBezTo>
                    <a:pt x="102" y="2"/>
                    <a:pt x="102" y="2"/>
                    <a:pt x="102" y="2"/>
                  </a:cubicBezTo>
                  <a:cubicBezTo>
                    <a:pt x="102" y="2"/>
                    <a:pt x="102" y="2"/>
                    <a:pt x="102" y="2"/>
                  </a:cubicBezTo>
                  <a:cubicBezTo>
                    <a:pt x="102" y="2"/>
                    <a:pt x="102" y="2"/>
                    <a:pt x="102" y="2"/>
                  </a:cubicBezTo>
                  <a:cubicBezTo>
                    <a:pt x="102" y="2"/>
                    <a:pt x="102" y="1"/>
                    <a:pt x="101" y="1"/>
                  </a:cubicBezTo>
                  <a:cubicBezTo>
                    <a:pt x="100" y="1"/>
                    <a:pt x="97" y="0"/>
                    <a:pt x="95" y="2"/>
                  </a:cubicBezTo>
                  <a:cubicBezTo>
                    <a:pt x="95" y="3"/>
                    <a:pt x="96" y="3"/>
                    <a:pt x="96" y="4"/>
                  </a:cubicBezTo>
                  <a:cubicBezTo>
                    <a:pt x="95" y="4"/>
                    <a:pt x="95" y="4"/>
                    <a:pt x="95" y="5"/>
                  </a:cubicBezTo>
                  <a:cubicBezTo>
                    <a:pt x="95" y="5"/>
                    <a:pt x="94" y="5"/>
                    <a:pt x="94" y="6"/>
                  </a:cubicBezTo>
                  <a:cubicBezTo>
                    <a:pt x="94" y="6"/>
                    <a:pt x="94" y="6"/>
                    <a:pt x="94" y="6"/>
                  </a:cubicBezTo>
                  <a:cubicBezTo>
                    <a:pt x="94" y="6"/>
                    <a:pt x="94" y="7"/>
                    <a:pt x="94" y="7"/>
                  </a:cubicBezTo>
                  <a:cubicBezTo>
                    <a:pt x="94" y="7"/>
                    <a:pt x="93" y="7"/>
                    <a:pt x="93" y="7"/>
                  </a:cubicBezTo>
                  <a:cubicBezTo>
                    <a:pt x="92" y="6"/>
                    <a:pt x="92" y="6"/>
                    <a:pt x="92" y="6"/>
                  </a:cubicBezTo>
                  <a:cubicBezTo>
                    <a:pt x="92" y="5"/>
                    <a:pt x="93" y="5"/>
                    <a:pt x="92" y="5"/>
                  </a:cubicBezTo>
                  <a:cubicBezTo>
                    <a:pt x="92" y="5"/>
                    <a:pt x="92" y="5"/>
                    <a:pt x="91" y="5"/>
                  </a:cubicBezTo>
                  <a:cubicBezTo>
                    <a:pt x="92" y="4"/>
                    <a:pt x="91" y="4"/>
                    <a:pt x="91" y="3"/>
                  </a:cubicBezTo>
                  <a:cubicBezTo>
                    <a:pt x="91" y="3"/>
                    <a:pt x="91" y="2"/>
                    <a:pt x="91" y="1"/>
                  </a:cubicBezTo>
                  <a:cubicBezTo>
                    <a:pt x="89" y="1"/>
                    <a:pt x="89" y="1"/>
                    <a:pt x="89" y="1"/>
                  </a:cubicBezTo>
                  <a:cubicBezTo>
                    <a:pt x="89" y="2"/>
                    <a:pt x="91" y="1"/>
                    <a:pt x="90" y="3"/>
                  </a:cubicBezTo>
                  <a:cubicBezTo>
                    <a:pt x="89" y="2"/>
                    <a:pt x="90" y="4"/>
                    <a:pt x="89" y="4"/>
                  </a:cubicBezTo>
                  <a:cubicBezTo>
                    <a:pt x="88" y="4"/>
                    <a:pt x="89" y="2"/>
                    <a:pt x="88" y="3"/>
                  </a:cubicBezTo>
                  <a:cubicBezTo>
                    <a:pt x="88" y="3"/>
                    <a:pt x="88" y="4"/>
                    <a:pt x="88" y="4"/>
                  </a:cubicBezTo>
                  <a:cubicBezTo>
                    <a:pt x="86" y="4"/>
                    <a:pt x="86" y="5"/>
                    <a:pt x="85" y="6"/>
                  </a:cubicBezTo>
                  <a:cubicBezTo>
                    <a:pt x="84" y="5"/>
                    <a:pt x="84" y="5"/>
                    <a:pt x="83" y="5"/>
                  </a:cubicBezTo>
                  <a:cubicBezTo>
                    <a:pt x="83" y="5"/>
                    <a:pt x="83" y="5"/>
                    <a:pt x="82" y="5"/>
                  </a:cubicBezTo>
                  <a:cubicBezTo>
                    <a:pt x="81" y="5"/>
                    <a:pt x="81" y="5"/>
                    <a:pt x="80" y="4"/>
                  </a:cubicBezTo>
                  <a:cubicBezTo>
                    <a:pt x="80" y="3"/>
                    <a:pt x="81" y="3"/>
                    <a:pt x="81" y="2"/>
                  </a:cubicBezTo>
                  <a:cubicBezTo>
                    <a:pt x="81" y="2"/>
                    <a:pt x="80" y="2"/>
                    <a:pt x="80" y="2"/>
                  </a:cubicBezTo>
                  <a:cubicBezTo>
                    <a:pt x="80" y="2"/>
                    <a:pt x="80" y="3"/>
                    <a:pt x="80" y="3"/>
                  </a:cubicBezTo>
                  <a:cubicBezTo>
                    <a:pt x="78" y="3"/>
                    <a:pt x="78" y="3"/>
                    <a:pt x="78" y="3"/>
                  </a:cubicBezTo>
                  <a:cubicBezTo>
                    <a:pt x="78" y="2"/>
                    <a:pt x="78" y="2"/>
                    <a:pt x="78" y="1"/>
                  </a:cubicBezTo>
                  <a:cubicBezTo>
                    <a:pt x="75" y="1"/>
                    <a:pt x="75" y="1"/>
                    <a:pt x="75" y="1"/>
                  </a:cubicBezTo>
                  <a:cubicBezTo>
                    <a:pt x="75" y="1"/>
                    <a:pt x="75" y="1"/>
                    <a:pt x="75" y="0"/>
                  </a:cubicBezTo>
                  <a:cubicBezTo>
                    <a:pt x="75" y="0"/>
                    <a:pt x="75" y="0"/>
                    <a:pt x="74" y="0"/>
                  </a:cubicBezTo>
                  <a:cubicBezTo>
                    <a:pt x="74" y="1"/>
                    <a:pt x="75" y="1"/>
                    <a:pt x="75" y="2"/>
                  </a:cubicBezTo>
                  <a:cubicBezTo>
                    <a:pt x="75" y="3"/>
                    <a:pt x="74" y="3"/>
                    <a:pt x="73" y="3"/>
                  </a:cubicBezTo>
                  <a:cubicBezTo>
                    <a:pt x="73" y="3"/>
                    <a:pt x="72" y="4"/>
                    <a:pt x="71" y="4"/>
                  </a:cubicBezTo>
                  <a:cubicBezTo>
                    <a:pt x="71" y="5"/>
                    <a:pt x="71" y="6"/>
                    <a:pt x="69" y="6"/>
                  </a:cubicBezTo>
                  <a:cubicBezTo>
                    <a:pt x="69" y="5"/>
                    <a:pt x="70" y="5"/>
                    <a:pt x="69" y="5"/>
                  </a:cubicBezTo>
                  <a:cubicBezTo>
                    <a:pt x="68" y="4"/>
                    <a:pt x="69" y="6"/>
                    <a:pt x="67" y="6"/>
                  </a:cubicBezTo>
                  <a:cubicBezTo>
                    <a:pt x="67" y="6"/>
                    <a:pt x="67" y="5"/>
                    <a:pt x="67" y="5"/>
                  </a:cubicBezTo>
                  <a:cubicBezTo>
                    <a:pt x="68" y="5"/>
                    <a:pt x="68" y="5"/>
                    <a:pt x="68" y="5"/>
                  </a:cubicBezTo>
                  <a:cubicBezTo>
                    <a:pt x="67" y="4"/>
                    <a:pt x="67" y="4"/>
                    <a:pt x="67" y="5"/>
                  </a:cubicBezTo>
                  <a:cubicBezTo>
                    <a:pt x="67" y="4"/>
                    <a:pt x="66" y="5"/>
                    <a:pt x="66" y="5"/>
                  </a:cubicBezTo>
                  <a:cubicBezTo>
                    <a:pt x="66" y="4"/>
                    <a:pt x="65" y="4"/>
                    <a:pt x="65" y="5"/>
                  </a:cubicBezTo>
                  <a:cubicBezTo>
                    <a:pt x="64" y="3"/>
                    <a:pt x="66" y="4"/>
                    <a:pt x="66" y="3"/>
                  </a:cubicBezTo>
                  <a:cubicBezTo>
                    <a:pt x="64" y="3"/>
                    <a:pt x="64" y="3"/>
                    <a:pt x="64" y="3"/>
                  </a:cubicBezTo>
                  <a:cubicBezTo>
                    <a:pt x="64" y="4"/>
                    <a:pt x="64" y="5"/>
                    <a:pt x="64" y="5"/>
                  </a:cubicBezTo>
                  <a:cubicBezTo>
                    <a:pt x="64" y="5"/>
                    <a:pt x="64" y="5"/>
                    <a:pt x="64" y="5"/>
                  </a:cubicBezTo>
                  <a:cubicBezTo>
                    <a:pt x="63" y="5"/>
                    <a:pt x="62" y="4"/>
                    <a:pt x="61" y="5"/>
                  </a:cubicBezTo>
                  <a:cubicBezTo>
                    <a:pt x="61" y="4"/>
                    <a:pt x="61" y="3"/>
                    <a:pt x="59" y="3"/>
                  </a:cubicBezTo>
                  <a:cubicBezTo>
                    <a:pt x="59" y="3"/>
                    <a:pt x="59" y="3"/>
                    <a:pt x="59" y="3"/>
                  </a:cubicBezTo>
                  <a:cubicBezTo>
                    <a:pt x="58" y="3"/>
                    <a:pt x="57" y="3"/>
                    <a:pt x="56" y="3"/>
                  </a:cubicBezTo>
                  <a:cubicBezTo>
                    <a:pt x="56" y="3"/>
                    <a:pt x="56" y="2"/>
                    <a:pt x="57" y="2"/>
                  </a:cubicBezTo>
                  <a:cubicBezTo>
                    <a:pt x="57" y="1"/>
                    <a:pt x="56" y="1"/>
                    <a:pt x="56" y="0"/>
                  </a:cubicBezTo>
                  <a:cubicBezTo>
                    <a:pt x="56" y="0"/>
                    <a:pt x="56" y="0"/>
                    <a:pt x="56" y="0"/>
                  </a:cubicBezTo>
                  <a:cubicBezTo>
                    <a:pt x="55" y="0"/>
                    <a:pt x="54" y="0"/>
                    <a:pt x="53" y="0"/>
                  </a:cubicBezTo>
                  <a:cubicBezTo>
                    <a:pt x="53" y="0"/>
                    <a:pt x="53" y="1"/>
                    <a:pt x="53" y="1"/>
                  </a:cubicBezTo>
                  <a:cubicBezTo>
                    <a:pt x="53" y="1"/>
                    <a:pt x="54" y="1"/>
                    <a:pt x="54" y="1"/>
                  </a:cubicBezTo>
                  <a:cubicBezTo>
                    <a:pt x="54" y="2"/>
                    <a:pt x="54" y="2"/>
                    <a:pt x="54" y="3"/>
                  </a:cubicBezTo>
                  <a:cubicBezTo>
                    <a:pt x="52" y="1"/>
                    <a:pt x="52" y="4"/>
                    <a:pt x="50" y="5"/>
                  </a:cubicBezTo>
                  <a:cubicBezTo>
                    <a:pt x="50" y="4"/>
                    <a:pt x="49" y="4"/>
                    <a:pt x="48" y="5"/>
                  </a:cubicBezTo>
                  <a:cubicBezTo>
                    <a:pt x="48" y="4"/>
                    <a:pt x="47" y="4"/>
                    <a:pt x="47" y="3"/>
                  </a:cubicBezTo>
                  <a:cubicBezTo>
                    <a:pt x="47" y="4"/>
                    <a:pt x="46" y="4"/>
                    <a:pt x="46" y="5"/>
                  </a:cubicBezTo>
                  <a:cubicBezTo>
                    <a:pt x="46" y="4"/>
                    <a:pt x="45" y="4"/>
                    <a:pt x="45" y="4"/>
                  </a:cubicBezTo>
                  <a:cubicBezTo>
                    <a:pt x="45" y="2"/>
                    <a:pt x="43" y="2"/>
                    <a:pt x="43" y="1"/>
                  </a:cubicBezTo>
                  <a:cubicBezTo>
                    <a:pt x="43" y="1"/>
                    <a:pt x="44" y="1"/>
                    <a:pt x="44" y="0"/>
                  </a:cubicBezTo>
                  <a:cubicBezTo>
                    <a:pt x="43" y="0"/>
                    <a:pt x="42" y="0"/>
                    <a:pt x="41" y="0"/>
                  </a:cubicBezTo>
                  <a:cubicBezTo>
                    <a:pt x="41" y="0"/>
                    <a:pt x="41" y="0"/>
                    <a:pt x="41" y="0"/>
                  </a:cubicBezTo>
                  <a:cubicBezTo>
                    <a:pt x="40" y="1"/>
                    <a:pt x="40" y="1"/>
                    <a:pt x="39" y="0"/>
                  </a:cubicBezTo>
                  <a:cubicBezTo>
                    <a:pt x="39" y="0"/>
                    <a:pt x="39" y="0"/>
                    <a:pt x="39" y="0"/>
                  </a:cubicBezTo>
                  <a:cubicBezTo>
                    <a:pt x="38" y="0"/>
                    <a:pt x="38" y="0"/>
                    <a:pt x="38" y="0"/>
                  </a:cubicBezTo>
                  <a:cubicBezTo>
                    <a:pt x="38" y="0"/>
                    <a:pt x="37" y="0"/>
                    <a:pt x="37" y="0"/>
                  </a:cubicBezTo>
                  <a:cubicBezTo>
                    <a:pt x="37" y="0"/>
                    <a:pt x="36" y="0"/>
                    <a:pt x="36" y="0"/>
                  </a:cubicBezTo>
                  <a:cubicBezTo>
                    <a:pt x="36" y="0"/>
                    <a:pt x="36" y="0"/>
                    <a:pt x="36" y="0"/>
                  </a:cubicBezTo>
                  <a:cubicBezTo>
                    <a:pt x="36" y="0"/>
                    <a:pt x="35" y="0"/>
                    <a:pt x="35" y="0"/>
                  </a:cubicBezTo>
                  <a:cubicBezTo>
                    <a:pt x="35" y="0"/>
                    <a:pt x="34" y="0"/>
                    <a:pt x="33" y="0"/>
                  </a:cubicBezTo>
                  <a:cubicBezTo>
                    <a:pt x="33" y="0"/>
                    <a:pt x="32" y="1"/>
                    <a:pt x="32" y="1"/>
                  </a:cubicBezTo>
                  <a:cubicBezTo>
                    <a:pt x="33" y="1"/>
                    <a:pt x="34" y="1"/>
                    <a:pt x="35" y="2"/>
                  </a:cubicBezTo>
                  <a:cubicBezTo>
                    <a:pt x="34" y="1"/>
                    <a:pt x="37" y="0"/>
                    <a:pt x="37" y="1"/>
                  </a:cubicBezTo>
                  <a:cubicBezTo>
                    <a:pt x="37" y="2"/>
                    <a:pt x="35" y="3"/>
                    <a:pt x="36" y="3"/>
                  </a:cubicBezTo>
                  <a:cubicBezTo>
                    <a:pt x="36" y="2"/>
                    <a:pt x="38" y="1"/>
                    <a:pt x="39" y="2"/>
                  </a:cubicBezTo>
                  <a:cubicBezTo>
                    <a:pt x="38" y="3"/>
                    <a:pt x="38" y="3"/>
                    <a:pt x="39" y="4"/>
                  </a:cubicBezTo>
                  <a:cubicBezTo>
                    <a:pt x="38" y="4"/>
                    <a:pt x="38" y="5"/>
                    <a:pt x="37" y="5"/>
                  </a:cubicBezTo>
                  <a:cubicBezTo>
                    <a:pt x="37" y="5"/>
                    <a:pt x="36" y="4"/>
                    <a:pt x="36" y="4"/>
                  </a:cubicBezTo>
                  <a:cubicBezTo>
                    <a:pt x="35" y="4"/>
                    <a:pt x="35" y="6"/>
                    <a:pt x="33" y="6"/>
                  </a:cubicBezTo>
                  <a:cubicBezTo>
                    <a:pt x="33" y="4"/>
                    <a:pt x="32" y="4"/>
                    <a:pt x="31" y="5"/>
                  </a:cubicBezTo>
                  <a:cubicBezTo>
                    <a:pt x="31" y="4"/>
                    <a:pt x="32" y="3"/>
                    <a:pt x="31" y="3"/>
                  </a:cubicBezTo>
                  <a:cubicBezTo>
                    <a:pt x="30" y="3"/>
                    <a:pt x="29" y="3"/>
                    <a:pt x="28" y="2"/>
                  </a:cubicBezTo>
                  <a:cubicBezTo>
                    <a:pt x="28" y="1"/>
                    <a:pt x="28" y="1"/>
                    <a:pt x="27" y="1"/>
                  </a:cubicBezTo>
                  <a:cubicBezTo>
                    <a:pt x="27" y="1"/>
                    <a:pt x="28" y="3"/>
                    <a:pt x="26" y="2"/>
                  </a:cubicBezTo>
                  <a:cubicBezTo>
                    <a:pt x="26" y="1"/>
                    <a:pt x="27" y="0"/>
                    <a:pt x="27" y="0"/>
                  </a:cubicBezTo>
                  <a:cubicBezTo>
                    <a:pt x="27" y="0"/>
                    <a:pt x="27" y="0"/>
                    <a:pt x="27" y="0"/>
                  </a:cubicBezTo>
                  <a:cubicBezTo>
                    <a:pt x="26" y="0"/>
                    <a:pt x="26" y="1"/>
                    <a:pt x="26" y="1"/>
                  </a:cubicBezTo>
                  <a:cubicBezTo>
                    <a:pt x="25" y="2"/>
                    <a:pt x="26" y="2"/>
                    <a:pt x="26" y="2"/>
                  </a:cubicBezTo>
                  <a:cubicBezTo>
                    <a:pt x="26" y="2"/>
                    <a:pt x="25" y="2"/>
                    <a:pt x="25" y="1"/>
                  </a:cubicBezTo>
                  <a:cubicBezTo>
                    <a:pt x="25" y="1"/>
                    <a:pt x="25" y="0"/>
                    <a:pt x="25" y="0"/>
                  </a:cubicBezTo>
                  <a:cubicBezTo>
                    <a:pt x="24" y="0"/>
                    <a:pt x="23" y="0"/>
                    <a:pt x="22" y="0"/>
                  </a:cubicBezTo>
                  <a:cubicBezTo>
                    <a:pt x="22" y="2"/>
                    <a:pt x="20" y="1"/>
                    <a:pt x="20" y="2"/>
                  </a:cubicBezTo>
                  <a:cubicBezTo>
                    <a:pt x="22" y="2"/>
                    <a:pt x="22" y="2"/>
                    <a:pt x="24" y="2"/>
                  </a:cubicBezTo>
                  <a:cubicBezTo>
                    <a:pt x="23" y="3"/>
                    <a:pt x="25" y="3"/>
                    <a:pt x="24" y="4"/>
                  </a:cubicBezTo>
                  <a:cubicBezTo>
                    <a:pt x="23" y="4"/>
                    <a:pt x="23" y="3"/>
                    <a:pt x="23" y="3"/>
                  </a:cubicBezTo>
                  <a:cubicBezTo>
                    <a:pt x="22" y="3"/>
                    <a:pt x="23" y="5"/>
                    <a:pt x="22" y="5"/>
                  </a:cubicBezTo>
                  <a:cubicBezTo>
                    <a:pt x="22" y="4"/>
                    <a:pt x="21" y="4"/>
                    <a:pt x="20" y="4"/>
                  </a:cubicBezTo>
                  <a:cubicBezTo>
                    <a:pt x="20" y="5"/>
                    <a:pt x="20" y="5"/>
                    <a:pt x="19" y="6"/>
                  </a:cubicBezTo>
                  <a:cubicBezTo>
                    <a:pt x="20" y="3"/>
                    <a:pt x="17" y="3"/>
                    <a:pt x="16" y="4"/>
                  </a:cubicBezTo>
                  <a:cubicBezTo>
                    <a:pt x="14" y="4"/>
                    <a:pt x="15" y="2"/>
                    <a:pt x="14" y="2"/>
                  </a:cubicBezTo>
                  <a:cubicBezTo>
                    <a:pt x="14" y="3"/>
                    <a:pt x="13" y="3"/>
                    <a:pt x="13" y="4"/>
                  </a:cubicBezTo>
                  <a:cubicBezTo>
                    <a:pt x="12" y="3"/>
                    <a:pt x="11" y="3"/>
                    <a:pt x="11" y="2"/>
                  </a:cubicBezTo>
                  <a:cubicBezTo>
                    <a:pt x="10" y="1"/>
                    <a:pt x="8" y="2"/>
                    <a:pt x="9" y="3"/>
                  </a:cubicBezTo>
                  <a:cubicBezTo>
                    <a:pt x="9" y="2"/>
                    <a:pt x="11" y="3"/>
                    <a:pt x="11" y="3"/>
                  </a:cubicBezTo>
                  <a:cubicBezTo>
                    <a:pt x="10" y="3"/>
                    <a:pt x="9" y="4"/>
                    <a:pt x="8" y="3"/>
                  </a:cubicBezTo>
                  <a:cubicBezTo>
                    <a:pt x="8" y="4"/>
                    <a:pt x="8" y="5"/>
                    <a:pt x="8" y="5"/>
                  </a:cubicBezTo>
                  <a:cubicBezTo>
                    <a:pt x="6" y="5"/>
                    <a:pt x="5" y="5"/>
                    <a:pt x="4" y="5"/>
                  </a:cubicBezTo>
                  <a:cubicBezTo>
                    <a:pt x="4" y="5"/>
                    <a:pt x="3" y="6"/>
                    <a:pt x="3" y="6"/>
                  </a:cubicBezTo>
                  <a:cubicBezTo>
                    <a:pt x="3" y="6"/>
                    <a:pt x="3" y="7"/>
                    <a:pt x="4" y="7"/>
                  </a:cubicBezTo>
                  <a:cubicBezTo>
                    <a:pt x="3" y="7"/>
                    <a:pt x="3" y="7"/>
                    <a:pt x="3" y="7"/>
                  </a:cubicBezTo>
                  <a:cubicBezTo>
                    <a:pt x="2" y="9"/>
                    <a:pt x="1" y="10"/>
                    <a:pt x="0" y="12"/>
                  </a:cubicBezTo>
                  <a:cubicBezTo>
                    <a:pt x="1" y="12"/>
                    <a:pt x="1" y="11"/>
                    <a:pt x="2" y="11"/>
                  </a:cubicBezTo>
                  <a:cubicBezTo>
                    <a:pt x="2" y="11"/>
                    <a:pt x="3" y="12"/>
                    <a:pt x="3" y="13"/>
                  </a:cubicBezTo>
                  <a:close/>
                  <a:moveTo>
                    <a:pt x="132" y="15"/>
                  </a:moveTo>
                  <a:cubicBezTo>
                    <a:pt x="132" y="14"/>
                    <a:pt x="132" y="14"/>
                    <a:pt x="132" y="14"/>
                  </a:cubicBezTo>
                  <a:cubicBezTo>
                    <a:pt x="133" y="15"/>
                    <a:pt x="132" y="15"/>
                    <a:pt x="132" y="16"/>
                  </a:cubicBezTo>
                  <a:cubicBezTo>
                    <a:pt x="132" y="16"/>
                    <a:pt x="131" y="16"/>
                    <a:pt x="131" y="16"/>
                  </a:cubicBezTo>
                  <a:cubicBezTo>
                    <a:pt x="130" y="14"/>
                    <a:pt x="132" y="16"/>
                    <a:pt x="132" y="15"/>
                  </a:cubicBezTo>
                  <a:close/>
                  <a:moveTo>
                    <a:pt x="143" y="15"/>
                  </a:moveTo>
                  <a:cubicBezTo>
                    <a:pt x="143" y="15"/>
                    <a:pt x="143" y="15"/>
                    <a:pt x="143" y="15"/>
                  </a:cubicBezTo>
                  <a:cubicBezTo>
                    <a:pt x="144" y="15"/>
                    <a:pt x="144" y="16"/>
                    <a:pt x="144" y="16"/>
                  </a:cubicBezTo>
                  <a:cubicBezTo>
                    <a:pt x="144" y="16"/>
                    <a:pt x="144" y="16"/>
                    <a:pt x="144" y="16"/>
                  </a:cubicBezTo>
                  <a:cubicBezTo>
                    <a:pt x="143" y="16"/>
                    <a:pt x="143" y="16"/>
                    <a:pt x="143" y="15"/>
                  </a:cubicBezTo>
                  <a:close/>
                  <a:moveTo>
                    <a:pt x="6" y="11"/>
                  </a:moveTo>
                  <a:cubicBezTo>
                    <a:pt x="6" y="11"/>
                    <a:pt x="6" y="11"/>
                    <a:pt x="7" y="11"/>
                  </a:cubicBezTo>
                  <a:cubicBezTo>
                    <a:pt x="7" y="11"/>
                    <a:pt x="6" y="11"/>
                    <a:pt x="6" y="11"/>
                  </a:cubicBezTo>
                  <a:cubicBezTo>
                    <a:pt x="6" y="11"/>
                    <a:pt x="6" y="11"/>
                    <a:pt x="6" y="11"/>
                  </a:cubicBezTo>
                  <a:cubicBezTo>
                    <a:pt x="6" y="11"/>
                    <a:pt x="6" y="11"/>
                    <a:pt x="6" y="11"/>
                  </a:cubicBezTo>
                  <a:close/>
                  <a:moveTo>
                    <a:pt x="10" y="10"/>
                  </a:moveTo>
                  <a:cubicBezTo>
                    <a:pt x="11" y="10"/>
                    <a:pt x="11" y="11"/>
                    <a:pt x="11" y="11"/>
                  </a:cubicBezTo>
                  <a:cubicBezTo>
                    <a:pt x="11" y="11"/>
                    <a:pt x="10" y="11"/>
                    <a:pt x="10" y="10"/>
                  </a:cubicBezTo>
                  <a:close/>
                  <a:moveTo>
                    <a:pt x="13" y="8"/>
                  </a:moveTo>
                  <a:cubicBezTo>
                    <a:pt x="14" y="8"/>
                    <a:pt x="14" y="8"/>
                    <a:pt x="14" y="8"/>
                  </a:cubicBezTo>
                  <a:cubicBezTo>
                    <a:pt x="14" y="9"/>
                    <a:pt x="14" y="9"/>
                    <a:pt x="13" y="10"/>
                  </a:cubicBezTo>
                  <a:cubicBezTo>
                    <a:pt x="13" y="10"/>
                    <a:pt x="13" y="9"/>
                    <a:pt x="12" y="9"/>
                  </a:cubicBezTo>
                  <a:cubicBezTo>
                    <a:pt x="12" y="9"/>
                    <a:pt x="13" y="8"/>
                    <a:pt x="13" y="8"/>
                  </a:cubicBezTo>
                  <a:close/>
                  <a:moveTo>
                    <a:pt x="15" y="13"/>
                  </a:moveTo>
                  <a:cubicBezTo>
                    <a:pt x="15" y="13"/>
                    <a:pt x="14" y="13"/>
                    <a:pt x="14" y="13"/>
                  </a:cubicBezTo>
                  <a:cubicBezTo>
                    <a:pt x="13" y="13"/>
                    <a:pt x="13" y="13"/>
                    <a:pt x="13" y="13"/>
                  </a:cubicBezTo>
                  <a:cubicBezTo>
                    <a:pt x="12" y="12"/>
                    <a:pt x="14" y="12"/>
                    <a:pt x="13" y="11"/>
                  </a:cubicBezTo>
                  <a:cubicBezTo>
                    <a:pt x="13" y="11"/>
                    <a:pt x="13" y="11"/>
                    <a:pt x="13" y="11"/>
                  </a:cubicBezTo>
                  <a:cubicBezTo>
                    <a:pt x="13" y="11"/>
                    <a:pt x="13" y="11"/>
                    <a:pt x="13" y="10"/>
                  </a:cubicBezTo>
                  <a:cubicBezTo>
                    <a:pt x="14" y="11"/>
                    <a:pt x="14" y="10"/>
                    <a:pt x="14" y="10"/>
                  </a:cubicBezTo>
                  <a:cubicBezTo>
                    <a:pt x="15" y="11"/>
                    <a:pt x="16" y="11"/>
                    <a:pt x="17" y="12"/>
                  </a:cubicBezTo>
                  <a:cubicBezTo>
                    <a:pt x="16" y="12"/>
                    <a:pt x="16" y="13"/>
                    <a:pt x="16" y="13"/>
                  </a:cubicBezTo>
                  <a:cubicBezTo>
                    <a:pt x="16" y="14"/>
                    <a:pt x="16" y="14"/>
                    <a:pt x="15" y="13"/>
                  </a:cubicBezTo>
                  <a:close/>
                  <a:moveTo>
                    <a:pt x="24" y="10"/>
                  </a:moveTo>
                  <a:cubicBezTo>
                    <a:pt x="23" y="10"/>
                    <a:pt x="23" y="10"/>
                    <a:pt x="23" y="9"/>
                  </a:cubicBezTo>
                  <a:cubicBezTo>
                    <a:pt x="23" y="9"/>
                    <a:pt x="24" y="9"/>
                    <a:pt x="24" y="9"/>
                  </a:cubicBezTo>
                  <a:cubicBezTo>
                    <a:pt x="24" y="9"/>
                    <a:pt x="24" y="9"/>
                    <a:pt x="24" y="10"/>
                  </a:cubicBezTo>
                  <a:close/>
                  <a:moveTo>
                    <a:pt x="23" y="10"/>
                  </a:moveTo>
                  <a:cubicBezTo>
                    <a:pt x="23" y="10"/>
                    <a:pt x="23" y="10"/>
                    <a:pt x="23" y="10"/>
                  </a:cubicBezTo>
                  <a:cubicBezTo>
                    <a:pt x="24" y="10"/>
                    <a:pt x="24" y="10"/>
                    <a:pt x="24" y="10"/>
                  </a:cubicBezTo>
                  <a:cubicBezTo>
                    <a:pt x="24" y="10"/>
                    <a:pt x="23" y="10"/>
                    <a:pt x="23" y="10"/>
                  </a:cubicBezTo>
                  <a:close/>
                  <a:moveTo>
                    <a:pt x="20" y="12"/>
                  </a:moveTo>
                  <a:cubicBezTo>
                    <a:pt x="21" y="11"/>
                    <a:pt x="21" y="11"/>
                    <a:pt x="21" y="12"/>
                  </a:cubicBezTo>
                  <a:cubicBezTo>
                    <a:pt x="21" y="12"/>
                    <a:pt x="21" y="12"/>
                    <a:pt x="21" y="12"/>
                  </a:cubicBezTo>
                  <a:cubicBezTo>
                    <a:pt x="21" y="12"/>
                    <a:pt x="20" y="12"/>
                    <a:pt x="20" y="12"/>
                  </a:cubicBezTo>
                  <a:close/>
                  <a:moveTo>
                    <a:pt x="25" y="14"/>
                  </a:moveTo>
                  <a:cubicBezTo>
                    <a:pt x="24" y="14"/>
                    <a:pt x="24" y="14"/>
                    <a:pt x="23" y="14"/>
                  </a:cubicBezTo>
                  <a:cubicBezTo>
                    <a:pt x="23" y="13"/>
                    <a:pt x="23" y="13"/>
                    <a:pt x="23" y="12"/>
                  </a:cubicBezTo>
                  <a:cubicBezTo>
                    <a:pt x="23" y="12"/>
                    <a:pt x="23" y="12"/>
                    <a:pt x="23" y="13"/>
                  </a:cubicBezTo>
                  <a:cubicBezTo>
                    <a:pt x="23" y="14"/>
                    <a:pt x="25" y="12"/>
                    <a:pt x="25" y="14"/>
                  </a:cubicBezTo>
                  <a:close/>
                  <a:moveTo>
                    <a:pt x="32" y="10"/>
                  </a:moveTo>
                  <a:cubicBezTo>
                    <a:pt x="32" y="10"/>
                    <a:pt x="32" y="10"/>
                    <a:pt x="32" y="10"/>
                  </a:cubicBezTo>
                  <a:cubicBezTo>
                    <a:pt x="32" y="10"/>
                    <a:pt x="32" y="10"/>
                    <a:pt x="32" y="10"/>
                  </a:cubicBezTo>
                  <a:cubicBezTo>
                    <a:pt x="32" y="10"/>
                    <a:pt x="32" y="10"/>
                    <a:pt x="32" y="10"/>
                  </a:cubicBezTo>
                  <a:close/>
                  <a:moveTo>
                    <a:pt x="27" y="8"/>
                  </a:moveTo>
                  <a:cubicBezTo>
                    <a:pt x="27" y="8"/>
                    <a:pt x="27" y="8"/>
                    <a:pt x="27" y="8"/>
                  </a:cubicBezTo>
                  <a:cubicBezTo>
                    <a:pt x="27" y="8"/>
                    <a:pt x="27" y="8"/>
                    <a:pt x="27" y="8"/>
                  </a:cubicBezTo>
                  <a:cubicBezTo>
                    <a:pt x="27" y="8"/>
                    <a:pt x="27" y="8"/>
                    <a:pt x="27" y="8"/>
                  </a:cubicBezTo>
                  <a:cubicBezTo>
                    <a:pt x="27" y="8"/>
                    <a:pt x="27" y="8"/>
                    <a:pt x="27" y="8"/>
                  </a:cubicBezTo>
                  <a:close/>
                  <a:moveTo>
                    <a:pt x="57" y="9"/>
                  </a:moveTo>
                  <a:cubicBezTo>
                    <a:pt x="57" y="9"/>
                    <a:pt x="57" y="9"/>
                    <a:pt x="57" y="9"/>
                  </a:cubicBezTo>
                  <a:cubicBezTo>
                    <a:pt x="57" y="9"/>
                    <a:pt x="57" y="9"/>
                    <a:pt x="57" y="9"/>
                  </a:cubicBezTo>
                  <a:close/>
                  <a:moveTo>
                    <a:pt x="56" y="11"/>
                  </a:moveTo>
                  <a:cubicBezTo>
                    <a:pt x="56" y="13"/>
                    <a:pt x="57" y="12"/>
                    <a:pt x="58" y="12"/>
                  </a:cubicBezTo>
                  <a:cubicBezTo>
                    <a:pt x="58" y="12"/>
                    <a:pt x="58" y="12"/>
                    <a:pt x="58" y="13"/>
                  </a:cubicBezTo>
                  <a:cubicBezTo>
                    <a:pt x="57" y="13"/>
                    <a:pt x="57" y="14"/>
                    <a:pt x="56" y="14"/>
                  </a:cubicBezTo>
                  <a:cubicBezTo>
                    <a:pt x="56" y="12"/>
                    <a:pt x="55" y="13"/>
                    <a:pt x="55" y="12"/>
                  </a:cubicBezTo>
                  <a:cubicBezTo>
                    <a:pt x="55" y="12"/>
                    <a:pt x="55" y="11"/>
                    <a:pt x="55" y="11"/>
                  </a:cubicBezTo>
                  <a:cubicBezTo>
                    <a:pt x="55" y="11"/>
                    <a:pt x="55" y="11"/>
                    <a:pt x="55" y="11"/>
                  </a:cubicBezTo>
                  <a:cubicBezTo>
                    <a:pt x="56" y="11"/>
                    <a:pt x="56" y="11"/>
                    <a:pt x="56" y="11"/>
                  </a:cubicBezTo>
                  <a:cubicBezTo>
                    <a:pt x="56" y="11"/>
                    <a:pt x="56" y="11"/>
                    <a:pt x="56" y="11"/>
                  </a:cubicBezTo>
                  <a:close/>
                  <a:moveTo>
                    <a:pt x="52" y="14"/>
                  </a:moveTo>
                  <a:cubicBezTo>
                    <a:pt x="52" y="14"/>
                    <a:pt x="52" y="14"/>
                    <a:pt x="52" y="14"/>
                  </a:cubicBezTo>
                  <a:cubicBezTo>
                    <a:pt x="52" y="14"/>
                    <a:pt x="52" y="14"/>
                    <a:pt x="52" y="14"/>
                  </a:cubicBezTo>
                  <a:cubicBezTo>
                    <a:pt x="52" y="14"/>
                    <a:pt x="52" y="14"/>
                    <a:pt x="52" y="14"/>
                  </a:cubicBezTo>
                  <a:cubicBezTo>
                    <a:pt x="52" y="14"/>
                    <a:pt x="52" y="14"/>
                    <a:pt x="52" y="14"/>
                  </a:cubicBezTo>
                  <a:close/>
                  <a:moveTo>
                    <a:pt x="51" y="11"/>
                  </a:moveTo>
                  <a:cubicBezTo>
                    <a:pt x="51" y="11"/>
                    <a:pt x="51" y="11"/>
                    <a:pt x="51" y="11"/>
                  </a:cubicBezTo>
                  <a:cubicBezTo>
                    <a:pt x="51" y="10"/>
                    <a:pt x="52" y="10"/>
                    <a:pt x="52" y="10"/>
                  </a:cubicBezTo>
                  <a:cubicBezTo>
                    <a:pt x="52" y="10"/>
                    <a:pt x="52" y="11"/>
                    <a:pt x="51" y="11"/>
                  </a:cubicBezTo>
                  <a:close/>
                  <a:moveTo>
                    <a:pt x="41" y="12"/>
                  </a:moveTo>
                  <a:cubicBezTo>
                    <a:pt x="41" y="12"/>
                    <a:pt x="41" y="12"/>
                    <a:pt x="41" y="12"/>
                  </a:cubicBezTo>
                  <a:cubicBezTo>
                    <a:pt x="41" y="12"/>
                    <a:pt x="41" y="12"/>
                    <a:pt x="41" y="13"/>
                  </a:cubicBezTo>
                  <a:cubicBezTo>
                    <a:pt x="41" y="12"/>
                    <a:pt x="41" y="12"/>
                    <a:pt x="41" y="12"/>
                  </a:cubicBezTo>
                  <a:close/>
                  <a:moveTo>
                    <a:pt x="42" y="9"/>
                  </a:moveTo>
                  <a:cubicBezTo>
                    <a:pt x="41" y="9"/>
                    <a:pt x="41" y="9"/>
                    <a:pt x="41" y="9"/>
                  </a:cubicBezTo>
                  <a:cubicBezTo>
                    <a:pt x="41" y="9"/>
                    <a:pt x="40" y="8"/>
                    <a:pt x="40" y="8"/>
                  </a:cubicBezTo>
                  <a:cubicBezTo>
                    <a:pt x="41" y="9"/>
                    <a:pt x="41" y="9"/>
                    <a:pt x="41" y="8"/>
                  </a:cubicBezTo>
                  <a:cubicBezTo>
                    <a:pt x="41" y="8"/>
                    <a:pt x="41" y="8"/>
                    <a:pt x="41" y="8"/>
                  </a:cubicBezTo>
                  <a:cubicBezTo>
                    <a:pt x="41" y="8"/>
                    <a:pt x="42" y="8"/>
                    <a:pt x="42" y="9"/>
                  </a:cubicBezTo>
                  <a:close/>
                  <a:moveTo>
                    <a:pt x="40" y="8"/>
                  </a:moveTo>
                  <a:cubicBezTo>
                    <a:pt x="40" y="8"/>
                    <a:pt x="40" y="8"/>
                    <a:pt x="39" y="8"/>
                  </a:cubicBezTo>
                  <a:cubicBezTo>
                    <a:pt x="39" y="8"/>
                    <a:pt x="39" y="8"/>
                    <a:pt x="40" y="8"/>
                  </a:cubicBezTo>
                  <a:cubicBezTo>
                    <a:pt x="40" y="8"/>
                    <a:pt x="40" y="8"/>
                    <a:pt x="40" y="8"/>
                  </a:cubicBezTo>
                  <a:close/>
                  <a:moveTo>
                    <a:pt x="46" y="13"/>
                  </a:moveTo>
                  <a:cubicBezTo>
                    <a:pt x="46" y="13"/>
                    <a:pt x="45" y="13"/>
                    <a:pt x="45" y="12"/>
                  </a:cubicBezTo>
                  <a:cubicBezTo>
                    <a:pt x="45" y="12"/>
                    <a:pt x="46" y="12"/>
                    <a:pt x="46" y="12"/>
                  </a:cubicBezTo>
                  <a:cubicBezTo>
                    <a:pt x="46" y="13"/>
                    <a:pt x="46" y="13"/>
                    <a:pt x="46" y="13"/>
                  </a:cubicBezTo>
                  <a:close/>
                  <a:moveTo>
                    <a:pt x="49" y="13"/>
                  </a:moveTo>
                  <a:cubicBezTo>
                    <a:pt x="49" y="14"/>
                    <a:pt x="50" y="13"/>
                    <a:pt x="51" y="13"/>
                  </a:cubicBezTo>
                  <a:cubicBezTo>
                    <a:pt x="51" y="14"/>
                    <a:pt x="51" y="14"/>
                    <a:pt x="51" y="14"/>
                  </a:cubicBezTo>
                  <a:cubicBezTo>
                    <a:pt x="50" y="14"/>
                    <a:pt x="49" y="14"/>
                    <a:pt x="49" y="13"/>
                  </a:cubicBezTo>
                  <a:close/>
                  <a:moveTo>
                    <a:pt x="65" y="13"/>
                  </a:moveTo>
                  <a:cubicBezTo>
                    <a:pt x="65" y="13"/>
                    <a:pt x="65" y="13"/>
                    <a:pt x="65" y="13"/>
                  </a:cubicBezTo>
                  <a:cubicBezTo>
                    <a:pt x="65" y="13"/>
                    <a:pt x="65" y="13"/>
                    <a:pt x="65" y="13"/>
                  </a:cubicBezTo>
                  <a:cubicBezTo>
                    <a:pt x="65" y="13"/>
                    <a:pt x="65" y="13"/>
                    <a:pt x="65" y="13"/>
                  </a:cubicBezTo>
                  <a:close/>
                  <a:moveTo>
                    <a:pt x="68" y="13"/>
                  </a:moveTo>
                  <a:cubicBezTo>
                    <a:pt x="68" y="13"/>
                    <a:pt x="68" y="13"/>
                    <a:pt x="68" y="13"/>
                  </a:cubicBezTo>
                  <a:cubicBezTo>
                    <a:pt x="68" y="13"/>
                    <a:pt x="68" y="13"/>
                    <a:pt x="68" y="13"/>
                  </a:cubicBezTo>
                  <a:cubicBezTo>
                    <a:pt x="68" y="13"/>
                    <a:pt x="68" y="13"/>
                    <a:pt x="68" y="13"/>
                  </a:cubicBezTo>
                  <a:close/>
                  <a:moveTo>
                    <a:pt x="73" y="11"/>
                  </a:moveTo>
                  <a:cubicBezTo>
                    <a:pt x="73" y="11"/>
                    <a:pt x="73" y="11"/>
                    <a:pt x="73" y="11"/>
                  </a:cubicBezTo>
                  <a:cubicBezTo>
                    <a:pt x="73" y="11"/>
                    <a:pt x="73" y="11"/>
                    <a:pt x="73" y="11"/>
                  </a:cubicBezTo>
                  <a:cubicBezTo>
                    <a:pt x="73" y="11"/>
                    <a:pt x="73" y="11"/>
                    <a:pt x="73" y="11"/>
                  </a:cubicBezTo>
                  <a:close/>
                  <a:moveTo>
                    <a:pt x="73" y="12"/>
                  </a:moveTo>
                  <a:cubicBezTo>
                    <a:pt x="73" y="12"/>
                    <a:pt x="73" y="13"/>
                    <a:pt x="73" y="14"/>
                  </a:cubicBezTo>
                  <a:cubicBezTo>
                    <a:pt x="72" y="14"/>
                    <a:pt x="72" y="14"/>
                    <a:pt x="72" y="14"/>
                  </a:cubicBezTo>
                  <a:cubicBezTo>
                    <a:pt x="72" y="13"/>
                    <a:pt x="73" y="13"/>
                    <a:pt x="73" y="11"/>
                  </a:cubicBezTo>
                  <a:cubicBezTo>
                    <a:pt x="73" y="12"/>
                    <a:pt x="74" y="12"/>
                    <a:pt x="73" y="12"/>
                  </a:cubicBezTo>
                  <a:close/>
                  <a:moveTo>
                    <a:pt x="81" y="10"/>
                  </a:moveTo>
                  <a:cubicBezTo>
                    <a:pt x="81" y="10"/>
                    <a:pt x="82" y="10"/>
                    <a:pt x="82" y="10"/>
                  </a:cubicBezTo>
                  <a:cubicBezTo>
                    <a:pt x="82" y="10"/>
                    <a:pt x="82" y="11"/>
                    <a:pt x="83" y="11"/>
                  </a:cubicBezTo>
                  <a:cubicBezTo>
                    <a:pt x="83" y="11"/>
                    <a:pt x="82" y="12"/>
                    <a:pt x="82" y="12"/>
                  </a:cubicBezTo>
                  <a:cubicBezTo>
                    <a:pt x="82" y="11"/>
                    <a:pt x="81" y="11"/>
                    <a:pt x="81" y="10"/>
                  </a:cubicBezTo>
                  <a:close/>
                  <a:moveTo>
                    <a:pt x="82" y="12"/>
                  </a:moveTo>
                  <a:cubicBezTo>
                    <a:pt x="82" y="13"/>
                    <a:pt x="82" y="13"/>
                    <a:pt x="82" y="13"/>
                  </a:cubicBezTo>
                  <a:cubicBezTo>
                    <a:pt x="82" y="13"/>
                    <a:pt x="82" y="13"/>
                    <a:pt x="81" y="13"/>
                  </a:cubicBezTo>
                  <a:cubicBezTo>
                    <a:pt x="81" y="13"/>
                    <a:pt x="82" y="12"/>
                    <a:pt x="82" y="12"/>
                  </a:cubicBezTo>
                  <a:close/>
                  <a:moveTo>
                    <a:pt x="82" y="14"/>
                  </a:moveTo>
                  <a:cubicBezTo>
                    <a:pt x="82" y="14"/>
                    <a:pt x="82" y="14"/>
                    <a:pt x="82" y="14"/>
                  </a:cubicBezTo>
                  <a:cubicBezTo>
                    <a:pt x="82" y="14"/>
                    <a:pt x="82" y="14"/>
                    <a:pt x="82" y="14"/>
                  </a:cubicBezTo>
                  <a:close/>
                  <a:moveTo>
                    <a:pt x="83" y="12"/>
                  </a:moveTo>
                  <a:cubicBezTo>
                    <a:pt x="83" y="12"/>
                    <a:pt x="83" y="12"/>
                    <a:pt x="83" y="12"/>
                  </a:cubicBezTo>
                  <a:cubicBezTo>
                    <a:pt x="83" y="12"/>
                    <a:pt x="83" y="12"/>
                    <a:pt x="83" y="12"/>
                  </a:cubicBezTo>
                  <a:close/>
                  <a:moveTo>
                    <a:pt x="87" y="10"/>
                  </a:moveTo>
                  <a:cubicBezTo>
                    <a:pt x="87" y="10"/>
                    <a:pt x="87" y="10"/>
                    <a:pt x="87" y="10"/>
                  </a:cubicBezTo>
                  <a:cubicBezTo>
                    <a:pt x="87" y="10"/>
                    <a:pt x="87" y="10"/>
                    <a:pt x="87" y="11"/>
                  </a:cubicBezTo>
                  <a:cubicBezTo>
                    <a:pt x="87" y="10"/>
                    <a:pt x="87" y="10"/>
                    <a:pt x="87" y="10"/>
                  </a:cubicBezTo>
                  <a:close/>
                  <a:moveTo>
                    <a:pt x="88" y="11"/>
                  </a:moveTo>
                  <a:cubicBezTo>
                    <a:pt x="88" y="12"/>
                    <a:pt x="88" y="12"/>
                    <a:pt x="88" y="12"/>
                  </a:cubicBezTo>
                  <a:cubicBezTo>
                    <a:pt x="88" y="12"/>
                    <a:pt x="88" y="12"/>
                    <a:pt x="88" y="11"/>
                  </a:cubicBezTo>
                  <a:close/>
                  <a:moveTo>
                    <a:pt x="94" y="13"/>
                  </a:moveTo>
                  <a:cubicBezTo>
                    <a:pt x="94" y="13"/>
                    <a:pt x="94" y="13"/>
                    <a:pt x="94" y="13"/>
                  </a:cubicBezTo>
                  <a:cubicBezTo>
                    <a:pt x="94" y="13"/>
                    <a:pt x="94" y="13"/>
                    <a:pt x="93" y="13"/>
                  </a:cubicBezTo>
                  <a:cubicBezTo>
                    <a:pt x="93" y="12"/>
                    <a:pt x="94" y="12"/>
                    <a:pt x="94" y="13"/>
                  </a:cubicBezTo>
                  <a:close/>
                  <a:moveTo>
                    <a:pt x="98" y="11"/>
                  </a:moveTo>
                  <a:cubicBezTo>
                    <a:pt x="98" y="11"/>
                    <a:pt x="98" y="11"/>
                    <a:pt x="99" y="11"/>
                  </a:cubicBezTo>
                  <a:cubicBezTo>
                    <a:pt x="99" y="11"/>
                    <a:pt x="99" y="11"/>
                    <a:pt x="99" y="12"/>
                  </a:cubicBezTo>
                  <a:cubicBezTo>
                    <a:pt x="99" y="12"/>
                    <a:pt x="98" y="12"/>
                    <a:pt x="98" y="11"/>
                  </a:cubicBezTo>
                  <a:close/>
                  <a:moveTo>
                    <a:pt x="103" y="12"/>
                  </a:moveTo>
                  <a:cubicBezTo>
                    <a:pt x="104" y="12"/>
                    <a:pt x="104" y="11"/>
                    <a:pt x="105" y="11"/>
                  </a:cubicBezTo>
                  <a:cubicBezTo>
                    <a:pt x="105" y="12"/>
                    <a:pt x="106" y="12"/>
                    <a:pt x="106" y="12"/>
                  </a:cubicBezTo>
                  <a:cubicBezTo>
                    <a:pt x="106" y="12"/>
                    <a:pt x="106" y="12"/>
                    <a:pt x="107" y="12"/>
                  </a:cubicBezTo>
                  <a:cubicBezTo>
                    <a:pt x="106" y="13"/>
                    <a:pt x="104" y="12"/>
                    <a:pt x="103" y="12"/>
                  </a:cubicBezTo>
                  <a:close/>
                  <a:moveTo>
                    <a:pt x="128" y="3"/>
                  </a:moveTo>
                  <a:cubicBezTo>
                    <a:pt x="128" y="3"/>
                    <a:pt x="128" y="3"/>
                    <a:pt x="129" y="3"/>
                  </a:cubicBezTo>
                  <a:cubicBezTo>
                    <a:pt x="129" y="3"/>
                    <a:pt x="129" y="3"/>
                    <a:pt x="129" y="4"/>
                  </a:cubicBezTo>
                  <a:cubicBezTo>
                    <a:pt x="128" y="4"/>
                    <a:pt x="128" y="4"/>
                    <a:pt x="128" y="3"/>
                  </a:cubicBezTo>
                  <a:close/>
                  <a:moveTo>
                    <a:pt x="122" y="11"/>
                  </a:moveTo>
                  <a:cubicBezTo>
                    <a:pt x="122" y="11"/>
                    <a:pt x="122" y="11"/>
                    <a:pt x="123" y="11"/>
                  </a:cubicBezTo>
                  <a:cubicBezTo>
                    <a:pt x="122" y="11"/>
                    <a:pt x="122" y="11"/>
                    <a:pt x="122" y="11"/>
                  </a:cubicBezTo>
                  <a:cubicBezTo>
                    <a:pt x="122" y="11"/>
                    <a:pt x="122" y="11"/>
                    <a:pt x="122" y="11"/>
                  </a:cubicBezTo>
                  <a:close/>
                  <a:moveTo>
                    <a:pt x="118" y="7"/>
                  </a:moveTo>
                  <a:cubicBezTo>
                    <a:pt x="118" y="7"/>
                    <a:pt x="118" y="7"/>
                    <a:pt x="118" y="7"/>
                  </a:cubicBezTo>
                  <a:cubicBezTo>
                    <a:pt x="118" y="7"/>
                    <a:pt x="118" y="7"/>
                    <a:pt x="117" y="6"/>
                  </a:cubicBezTo>
                  <a:cubicBezTo>
                    <a:pt x="118" y="6"/>
                    <a:pt x="118" y="7"/>
                    <a:pt x="118" y="7"/>
                  </a:cubicBezTo>
                  <a:close/>
                  <a:moveTo>
                    <a:pt x="116" y="10"/>
                  </a:moveTo>
                  <a:cubicBezTo>
                    <a:pt x="115" y="10"/>
                    <a:pt x="115" y="11"/>
                    <a:pt x="114" y="11"/>
                  </a:cubicBezTo>
                  <a:cubicBezTo>
                    <a:pt x="114" y="11"/>
                    <a:pt x="114" y="11"/>
                    <a:pt x="114" y="11"/>
                  </a:cubicBezTo>
                  <a:cubicBezTo>
                    <a:pt x="114" y="10"/>
                    <a:pt x="114" y="10"/>
                    <a:pt x="114" y="9"/>
                  </a:cubicBezTo>
                  <a:cubicBezTo>
                    <a:pt x="115" y="9"/>
                    <a:pt x="115" y="9"/>
                    <a:pt x="115" y="9"/>
                  </a:cubicBezTo>
                  <a:cubicBezTo>
                    <a:pt x="115" y="10"/>
                    <a:pt x="116" y="10"/>
                    <a:pt x="116" y="10"/>
                  </a:cubicBezTo>
                  <a:cubicBezTo>
                    <a:pt x="116" y="10"/>
                    <a:pt x="116" y="10"/>
                    <a:pt x="116" y="10"/>
                  </a:cubicBezTo>
                  <a:close/>
                  <a:moveTo>
                    <a:pt x="123" y="13"/>
                  </a:moveTo>
                  <a:cubicBezTo>
                    <a:pt x="123" y="13"/>
                    <a:pt x="123" y="13"/>
                    <a:pt x="123" y="13"/>
                  </a:cubicBezTo>
                  <a:cubicBezTo>
                    <a:pt x="123" y="13"/>
                    <a:pt x="123" y="13"/>
                    <a:pt x="122" y="13"/>
                  </a:cubicBezTo>
                  <a:cubicBezTo>
                    <a:pt x="122" y="13"/>
                    <a:pt x="122" y="13"/>
                    <a:pt x="122" y="12"/>
                  </a:cubicBezTo>
                  <a:cubicBezTo>
                    <a:pt x="122" y="13"/>
                    <a:pt x="122" y="13"/>
                    <a:pt x="123" y="13"/>
                  </a:cubicBezTo>
                  <a:cubicBezTo>
                    <a:pt x="123" y="12"/>
                    <a:pt x="123" y="12"/>
                    <a:pt x="123" y="12"/>
                  </a:cubicBezTo>
                  <a:cubicBezTo>
                    <a:pt x="123" y="12"/>
                    <a:pt x="123" y="13"/>
                    <a:pt x="123" y="13"/>
                  </a:cubicBezTo>
                  <a:cubicBezTo>
                    <a:pt x="123" y="13"/>
                    <a:pt x="124" y="13"/>
                    <a:pt x="124" y="13"/>
                  </a:cubicBezTo>
                  <a:cubicBezTo>
                    <a:pt x="124" y="13"/>
                    <a:pt x="124" y="13"/>
                    <a:pt x="123" y="13"/>
                  </a:cubicBezTo>
                  <a:close/>
                  <a:moveTo>
                    <a:pt x="131" y="8"/>
                  </a:moveTo>
                  <a:cubicBezTo>
                    <a:pt x="131" y="8"/>
                    <a:pt x="131" y="8"/>
                    <a:pt x="131" y="8"/>
                  </a:cubicBezTo>
                  <a:cubicBezTo>
                    <a:pt x="131" y="8"/>
                    <a:pt x="131" y="8"/>
                    <a:pt x="131" y="7"/>
                  </a:cubicBezTo>
                  <a:cubicBezTo>
                    <a:pt x="131" y="7"/>
                    <a:pt x="131" y="7"/>
                    <a:pt x="132" y="7"/>
                  </a:cubicBezTo>
                  <a:cubicBezTo>
                    <a:pt x="132" y="8"/>
                    <a:pt x="131" y="8"/>
                    <a:pt x="131" y="8"/>
                  </a:cubicBezTo>
                  <a:close/>
                  <a:moveTo>
                    <a:pt x="130" y="3"/>
                  </a:moveTo>
                  <a:cubicBezTo>
                    <a:pt x="130" y="3"/>
                    <a:pt x="130" y="3"/>
                    <a:pt x="130" y="3"/>
                  </a:cubicBezTo>
                  <a:cubicBezTo>
                    <a:pt x="130" y="3"/>
                    <a:pt x="131" y="3"/>
                    <a:pt x="131" y="3"/>
                  </a:cubicBezTo>
                  <a:cubicBezTo>
                    <a:pt x="130" y="4"/>
                    <a:pt x="130" y="4"/>
                    <a:pt x="130" y="4"/>
                  </a:cubicBezTo>
                  <a:cubicBezTo>
                    <a:pt x="130" y="4"/>
                    <a:pt x="130" y="4"/>
                    <a:pt x="129" y="4"/>
                  </a:cubicBezTo>
                  <a:cubicBezTo>
                    <a:pt x="129" y="4"/>
                    <a:pt x="129" y="4"/>
                    <a:pt x="129" y="4"/>
                  </a:cubicBezTo>
                  <a:cubicBezTo>
                    <a:pt x="129" y="4"/>
                    <a:pt x="129" y="4"/>
                    <a:pt x="130" y="3"/>
                  </a:cubicBezTo>
                  <a:cubicBezTo>
                    <a:pt x="130" y="4"/>
                    <a:pt x="130" y="4"/>
                    <a:pt x="130" y="3"/>
                  </a:cubicBezTo>
                  <a:close/>
                  <a:moveTo>
                    <a:pt x="121" y="3"/>
                  </a:moveTo>
                  <a:cubicBezTo>
                    <a:pt x="120" y="3"/>
                    <a:pt x="119" y="3"/>
                    <a:pt x="118" y="3"/>
                  </a:cubicBezTo>
                  <a:cubicBezTo>
                    <a:pt x="118" y="3"/>
                    <a:pt x="118" y="3"/>
                    <a:pt x="118" y="3"/>
                  </a:cubicBezTo>
                  <a:cubicBezTo>
                    <a:pt x="118" y="2"/>
                    <a:pt x="120" y="3"/>
                    <a:pt x="121" y="3"/>
                  </a:cubicBezTo>
                  <a:close/>
                  <a:moveTo>
                    <a:pt x="118" y="4"/>
                  </a:moveTo>
                  <a:cubicBezTo>
                    <a:pt x="117" y="4"/>
                    <a:pt x="117" y="4"/>
                    <a:pt x="117" y="4"/>
                  </a:cubicBezTo>
                  <a:cubicBezTo>
                    <a:pt x="117" y="4"/>
                    <a:pt x="117" y="4"/>
                    <a:pt x="118" y="4"/>
                  </a:cubicBezTo>
                  <a:close/>
                  <a:moveTo>
                    <a:pt x="111" y="5"/>
                  </a:moveTo>
                  <a:cubicBezTo>
                    <a:pt x="111" y="5"/>
                    <a:pt x="111" y="5"/>
                    <a:pt x="111" y="6"/>
                  </a:cubicBezTo>
                  <a:cubicBezTo>
                    <a:pt x="111" y="6"/>
                    <a:pt x="111" y="6"/>
                    <a:pt x="110" y="6"/>
                  </a:cubicBezTo>
                  <a:cubicBezTo>
                    <a:pt x="111" y="5"/>
                    <a:pt x="111" y="5"/>
                    <a:pt x="111" y="5"/>
                  </a:cubicBezTo>
                  <a:close/>
                  <a:moveTo>
                    <a:pt x="98" y="7"/>
                  </a:moveTo>
                  <a:cubicBezTo>
                    <a:pt x="99" y="7"/>
                    <a:pt x="99" y="7"/>
                    <a:pt x="99" y="7"/>
                  </a:cubicBezTo>
                  <a:cubicBezTo>
                    <a:pt x="99" y="7"/>
                    <a:pt x="99" y="7"/>
                    <a:pt x="99" y="7"/>
                  </a:cubicBezTo>
                  <a:cubicBezTo>
                    <a:pt x="98" y="7"/>
                    <a:pt x="98" y="7"/>
                    <a:pt x="98" y="7"/>
                  </a:cubicBezTo>
                  <a:cubicBezTo>
                    <a:pt x="98" y="7"/>
                    <a:pt x="98" y="7"/>
                    <a:pt x="98" y="7"/>
                  </a:cubicBezTo>
                  <a:close/>
                  <a:moveTo>
                    <a:pt x="86" y="7"/>
                  </a:moveTo>
                  <a:cubicBezTo>
                    <a:pt x="85" y="8"/>
                    <a:pt x="85" y="8"/>
                    <a:pt x="85" y="8"/>
                  </a:cubicBezTo>
                  <a:cubicBezTo>
                    <a:pt x="85" y="8"/>
                    <a:pt x="85" y="8"/>
                    <a:pt x="85" y="8"/>
                  </a:cubicBezTo>
                  <a:cubicBezTo>
                    <a:pt x="85" y="8"/>
                    <a:pt x="85" y="8"/>
                    <a:pt x="86" y="7"/>
                  </a:cubicBezTo>
                  <a:close/>
                  <a:moveTo>
                    <a:pt x="74" y="7"/>
                  </a:moveTo>
                  <a:cubicBezTo>
                    <a:pt x="74" y="8"/>
                    <a:pt x="73" y="8"/>
                    <a:pt x="73" y="6"/>
                  </a:cubicBezTo>
                  <a:cubicBezTo>
                    <a:pt x="73" y="6"/>
                    <a:pt x="74" y="7"/>
                    <a:pt x="74" y="7"/>
                  </a:cubicBezTo>
                  <a:close/>
                  <a:moveTo>
                    <a:pt x="66" y="6"/>
                  </a:moveTo>
                  <a:cubicBezTo>
                    <a:pt x="66" y="6"/>
                    <a:pt x="66" y="6"/>
                    <a:pt x="66" y="6"/>
                  </a:cubicBezTo>
                  <a:cubicBezTo>
                    <a:pt x="66" y="6"/>
                    <a:pt x="66" y="6"/>
                    <a:pt x="66" y="6"/>
                  </a:cubicBezTo>
                  <a:close/>
                  <a:moveTo>
                    <a:pt x="62" y="11"/>
                  </a:moveTo>
                  <a:cubicBezTo>
                    <a:pt x="62" y="11"/>
                    <a:pt x="62" y="11"/>
                    <a:pt x="62" y="11"/>
                  </a:cubicBezTo>
                  <a:cubicBezTo>
                    <a:pt x="61" y="11"/>
                    <a:pt x="61" y="12"/>
                    <a:pt x="60" y="12"/>
                  </a:cubicBezTo>
                  <a:cubicBezTo>
                    <a:pt x="60" y="12"/>
                    <a:pt x="60" y="12"/>
                    <a:pt x="60" y="12"/>
                  </a:cubicBezTo>
                  <a:cubicBezTo>
                    <a:pt x="59" y="11"/>
                    <a:pt x="57" y="11"/>
                    <a:pt x="56" y="11"/>
                  </a:cubicBezTo>
                  <a:cubicBezTo>
                    <a:pt x="56" y="11"/>
                    <a:pt x="56" y="10"/>
                    <a:pt x="56" y="10"/>
                  </a:cubicBezTo>
                  <a:cubicBezTo>
                    <a:pt x="56" y="10"/>
                    <a:pt x="56" y="10"/>
                    <a:pt x="56" y="10"/>
                  </a:cubicBezTo>
                  <a:cubicBezTo>
                    <a:pt x="56" y="9"/>
                    <a:pt x="56" y="9"/>
                    <a:pt x="57" y="9"/>
                  </a:cubicBezTo>
                  <a:cubicBezTo>
                    <a:pt x="57" y="9"/>
                    <a:pt x="57" y="9"/>
                    <a:pt x="57" y="9"/>
                  </a:cubicBezTo>
                  <a:cubicBezTo>
                    <a:pt x="57" y="10"/>
                    <a:pt x="58" y="11"/>
                    <a:pt x="58" y="10"/>
                  </a:cubicBezTo>
                  <a:cubicBezTo>
                    <a:pt x="58" y="10"/>
                    <a:pt x="59" y="10"/>
                    <a:pt x="59" y="10"/>
                  </a:cubicBezTo>
                  <a:cubicBezTo>
                    <a:pt x="59" y="10"/>
                    <a:pt x="59" y="10"/>
                    <a:pt x="59" y="11"/>
                  </a:cubicBezTo>
                  <a:cubicBezTo>
                    <a:pt x="59" y="11"/>
                    <a:pt x="60" y="11"/>
                    <a:pt x="60" y="11"/>
                  </a:cubicBezTo>
                  <a:cubicBezTo>
                    <a:pt x="60" y="11"/>
                    <a:pt x="60" y="11"/>
                    <a:pt x="60" y="11"/>
                  </a:cubicBezTo>
                  <a:cubicBezTo>
                    <a:pt x="61" y="11"/>
                    <a:pt x="62" y="10"/>
                    <a:pt x="62" y="11"/>
                  </a:cubicBezTo>
                  <a:close/>
                  <a:moveTo>
                    <a:pt x="55" y="3"/>
                  </a:moveTo>
                  <a:cubicBezTo>
                    <a:pt x="55" y="3"/>
                    <a:pt x="55" y="3"/>
                    <a:pt x="55" y="3"/>
                  </a:cubicBezTo>
                  <a:cubicBezTo>
                    <a:pt x="55" y="3"/>
                    <a:pt x="55" y="3"/>
                    <a:pt x="55" y="3"/>
                  </a:cubicBezTo>
                  <a:cubicBezTo>
                    <a:pt x="55" y="3"/>
                    <a:pt x="55" y="3"/>
                    <a:pt x="55" y="3"/>
                  </a:cubicBezTo>
                  <a:close/>
                  <a:moveTo>
                    <a:pt x="25" y="6"/>
                  </a:moveTo>
                  <a:cubicBezTo>
                    <a:pt x="25" y="6"/>
                    <a:pt x="25" y="6"/>
                    <a:pt x="25" y="6"/>
                  </a:cubicBezTo>
                  <a:cubicBezTo>
                    <a:pt x="25" y="6"/>
                    <a:pt x="25" y="6"/>
                    <a:pt x="25" y="6"/>
                  </a:cubicBezTo>
                  <a:cubicBezTo>
                    <a:pt x="25" y="7"/>
                    <a:pt x="25" y="7"/>
                    <a:pt x="25" y="7"/>
                  </a:cubicBezTo>
                  <a:cubicBezTo>
                    <a:pt x="25" y="7"/>
                    <a:pt x="25" y="7"/>
                    <a:pt x="25" y="7"/>
                  </a:cubicBezTo>
                  <a:cubicBezTo>
                    <a:pt x="24" y="7"/>
                    <a:pt x="24" y="7"/>
                    <a:pt x="24" y="6"/>
                  </a:cubicBezTo>
                  <a:cubicBezTo>
                    <a:pt x="24" y="6"/>
                    <a:pt x="24" y="6"/>
                    <a:pt x="24" y="6"/>
                  </a:cubicBezTo>
                  <a:cubicBezTo>
                    <a:pt x="24" y="6"/>
                    <a:pt x="25" y="5"/>
                    <a:pt x="25" y="6"/>
                  </a:cubicBezTo>
                  <a:close/>
                  <a:moveTo>
                    <a:pt x="17" y="9"/>
                  </a:moveTo>
                  <a:cubicBezTo>
                    <a:pt x="16" y="10"/>
                    <a:pt x="18" y="10"/>
                    <a:pt x="18" y="10"/>
                  </a:cubicBezTo>
                  <a:cubicBezTo>
                    <a:pt x="18" y="10"/>
                    <a:pt x="17" y="11"/>
                    <a:pt x="17" y="11"/>
                  </a:cubicBezTo>
                  <a:cubicBezTo>
                    <a:pt x="17" y="11"/>
                    <a:pt x="16" y="10"/>
                    <a:pt x="16" y="9"/>
                  </a:cubicBezTo>
                  <a:cubicBezTo>
                    <a:pt x="17" y="9"/>
                    <a:pt x="17" y="9"/>
                    <a:pt x="17" y="9"/>
                  </a:cubicBezTo>
                  <a:close/>
                  <a:moveTo>
                    <a:pt x="12" y="10"/>
                  </a:moveTo>
                  <a:cubicBezTo>
                    <a:pt x="12" y="10"/>
                    <a:pt x="12" y="10"/>
                    <a:pt x="12" y="10"/>
                  </a:cubicBezTo>
                  <a:cubicBezTo>
                    <a:pt x="12" y="10"/>
                    <a:pt x="11" y="10"/>
                    <a:pt x="10" y="9"/>
                  </a:cubicBezTo>
                  <a:cubicBezTo>
                    <a:pt x="11" y="10"/>
                    <a:pt x="12" y="10"/>
                    <a:pt x="12" y="10"/>
                  </a:cubicBezTo>
                  <a:close/>
                  <a:moveTo>
                    <a:pt x="5" y="7"/>
                  </a:moveTo>
                  <a:cubicBezTo>
                    <a:pt x="5" y="8"/>
                    <a:pt x="5" y="9"/>
                    <a:pt x="6" y="9"/>
                  </a:cubicBezTo>
                  <a:cubicBezTo>
                    <a:pt x="6" y="10"/>
                    <a:pt x="5" y="11"/>
                    <a:pt x="5" y="12"/>
                  </a:cubicBezTo>
                  <a:cubicBezTo>
                    <a:pt x="4" y="12"/>
                    <a:pt x="4" y="11"/>
                    <a:pt x="4" y="11"/>
                  </a:cubicBezTo>
                  <a:cubicBezTo>
                    <a:pt x="3" y="10"/>
                    <a:pt x="5" y="10"/>
                    <a:pt x="5" y="10"/>
                  </a:cubicBezTo>
                  <a:cubicBezTo>
                    <a:pt x="5" y="9"/>
                    <a:pt x="4" y="9"/>
                    <a:pt x="3" y="10"/>
                  </a:cubicBezTo>
                  <a:cubicBezTo>
                    <a:pt x="3" y="9"/>
                    <a:pt x="3" y="9"/>
                    <a:pt x="3" y="9"/>
                  </a:cubicBezTo>
                  <a:cubicBezTo>
                    <a:pt x="4" y="9"/>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336"/>
            <p:cNvSpPr/>
            <p:nvPr/>
          </p:nvSpPr>
          <p:spPr bwMode="auto">
            <a:xfrm>
              <a:off x="9194801" y="4924425"/>
              <a:ext cx="6350" cy="6350"/>
            </a:xfrm>
            <a:custGeom>
              <a:avLst/>
              <a:gdLst>
                <a:gd name="T0" fmla="*/ 0 w 2"/>
                <a:gd name="T1" fmla="*/ 2 h 2"/>
                <a:gd name="T2" fmla="*/ 2 w 2"/>
                <a:gd name="T3" fmla="*/ 1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1" y="1"/>
                    <a:pt x="2" y="1"/>
                  </a:cubicBezTo>
                  <a:cubicBezTo>
                    <a:pt x="2" y="1"/>
                    <a:pt x="1" y="1"/>
                    <a:pt x="1"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337"/>
            <p:cNvSpPr/>
            <p:nvPr/>
          </p:nvSpPr>
          <p:spPr bwMode="auto">
            <a:xfrm>
              <a:off x="9217026" y="4914900"/>
              <a:ext cx="20638" cy="15875"/>
            </a:xfrm>
            <a:custGeom>
              <a:avLst/>
              <a:gdLst>
                <a:gd name="T0" fmla="*/ 5 w 6"/>
                <a:gd name="T1" fmla="*/ 1 h 5"/>
                <a:gd name="T2" fmla="*/ 5 w 6"/>
                <a:gd name="T3" fmla="*/ 0 h 5"/>
                <a:gd name="T4" fmla="*/ 4 w 6"/>
                <a:gd name="T5" fmla="*/ 1 h 5"/>
                <a:gd name="T6" fmla="*/ 3 w 6"/>
                <a:gd name="T7" fmla="*/ 0 h 5"/>
                <a:gd name="T8" fmla="*/ 3 w 6"/>
                <a:gd name="T9" fmla="*/ 1 h 5"/>
                <a:gd name="T10" fmla="*/ 0 w 6"/>
                <a:gd name="T11" fmla="*/ 3 h 5"/>
                <a:gd name="T12" fmla="*/ 2 w 6"/>
                <a:gd name="T13" fmla="*/ 5 h 5"/>
                <a:gd name="T14" fmla="*/ 1 w 6"/>
                <a:gd name="T15" fmla="*/ 3 h 5"/>
                <a:gd name="T16" fmla="*/ 3 w 6"/>
                <a:gd name="T17" fmla="*/ 2 h 5"/>
                <a:gd name="T18" fmla="*/ 6 w 6"/>
                <a:gd name="T19" fmla="*/ 5 h 5"/>
                <a:gd name="T20" fmla="*/ 5 w 6"/>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5" y="1"/>
                  </a:moveTo>
                  <a:cubicBezTo>
                    <a:pt x="5" y="1"/>
                    <a:pt x="6" y="1"/>
                    <a:pt x="5" y="0"/>
                  </a:cubicBezTo>
                  <a:cubicBezTo>
                    <a:pt x="5" y="0"/>
                    <a:pt x="4" y="0"/>
                    <a:pt x="4" y="1"/>
                  </a:cubicBezTo>
                  <a:cubicBezTo>
                    <a:pt x="3" y="1"/>
                    <a:pt x="3" y="1"/>
                    <a:pt x="3" y="0"/>
                  </a:cubicBezTo>
                  <a:cubicBezTo>
                    <a:pt x="2" y="0"/>
                    <a:pt x="3" y="1"/>
                    <a:pt x="3" y="1"/>
                  </a:cubicBezTo>
                  <a:cubicBezTo>
                    <a:pt x="3" y="2"/>
                    <a:pt x="1" y="2"/>
                    <a:pt x="0" y="3"/>
                  </a:cubicBezTo>
                  <a:cubicBezTo>
                    <a:pt x="1" y="4"/>
                    <a:pt x="1" y="5"/>
                    <a:pt x="2" y="5"/>
                  </a:cubicBezTo>
                  <a:cubicBezTo>
                    <a:pt x="2" y="4"/>
                    <a:pt x="1" y="4"/>
                    <a:pt x="1" y="3"/>
                  </a:cubicBezTo>
                  <a:cubicBezTo>
                    <a:pt x="1" y="3"/>
                    <a:pt x="2" y="2"/>
                    <a:pt x="3" y="2"/>
                  </a:cubicBezTo>
                  <a:cubicBezTo>
                    <a:pt x="4" y="3"/>
                    <a:pt x="4" y="5"/>
                    <a:pt x="6" y="5"/>
                  </a:cubicBezTo>
                  <a:cubicBezTo>
                    <a:pt x="5" y="4"/>
                    <a:pt x="4" y="3"/>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338"/>
            <p:cNvSpPr/>
            <p:nvPr/>
          </p:nvSpPr>
          <p:spPr bwMode="auto">
            <a:xfrm>
              <a:off x="9086851" y="4927600"/>
              <a:ext cx="6350" cy="31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339"/>
            <p:cNvSpPr/>
            <p:nvPr/>
          </p:nvSpPr>
          <p:spPr bwMode="auto">
            <a:xfrm>
              <a:off x="8731251" y="4856163"/>
              <a:ext cx="6350" cy="6350"/>
            </a:xfrm>
            <a:custGeom>
              <a:avLst/>
              <a:gdLst>
                <a:gd name="T0" fmla="*/ 2 w 2"/>
                <a:gd name="T1" fmla="*/ 2 h 2"/>
                <a:gd name="T2" fmla="*/ 2 w 2"/>
                <a:gd name="T3" fmla="*/ 0 h 2"/>
                <a:gd name="T4" fmla="*/ 2 w 2"/>
                <a:gd name="T5" fmla="*/ 2 h 2"/>
              </a:gdLst>
              <a:ahLst/>
              <a:cxnLst>
                <a:cxn ang="0">
                  <a:pos x="T0" y="T1"/>
                </a:cxn>
                <a:cxn ang="0">
                  <a:pos x="T2" y="T3"/>
                </a:cxn>
                <a:cxn ang="0">
                  <a:pos x="T4" y="T5"/>
                </a:cxn>
              </a:cxnLst>
              <a:rect l="0" t="0" r="r" b="b"/>
              <a:pathLst>
                <a:path w="2" h="2">
                  <a:moveTo>
                    <a:pt x="2" y="2"/>
                  </a:moveTo>
                  <a:cubicBezTo>
                    <a:pt x="2" y="1"/>
                    <a:pt x="2" y="1"/>
                    <a:pt x="2" y="0"/>
                  </a:cubicBezTo>
                  <a:cubicBezTo>
                    <a:pt x="0" y="0"/>
                    <a:pt x="0"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340"/>
            <p:cNvSpPr/>
            <p:nvPr/>
          </p:nvSpPr>
          <p:spPr bwMode="auto">
            <a:xfrm>
              <a:off x="8696326" y="4845050"/>
              <a:ext cx="9525" cy="6350"/>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0" y="1"/>
                    <a:pt x="2" y="1"/>
                    <a:pt x="2" y="2"/>
                  </a:cubicBezTo>
                  <a:cubicBezTo>
                    <a:pt x="3"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341"/>
            <p:cNvSpPr/>
            <p:nvPr/>
          </p:nvSpPr>
          <p:spPr bwMode="auto">
            <a:xfrm>
              <a:off x="8728076" y="4848225"/>
              <a:ext cx="9525" cy="7937"/>
            </a:xfrm>
            <a:custGeom>
              <a:avLst/>
              <a:gdLst>
                <a:gd name="T0" fmla="*/ 0 w 3"/>
                <a:gd name="T1" fmla="*/ 0 h 2"/>
                <a:gd name="T2" fmla="*/ 1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1"/>
                    <a:pt x="2" y="0"/>
                    <a:pt x="1" y="2"/>
                  </a:cubicBezTo>
                  <a:cubicBezTo>
                    <a:pt x="2" y="2"/>
                    <a:pt x="2" y="2"/>
                    <a:pt x="3" y="2"/>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342"/>
            <p:cNvSpPr/>
            <p:nvPr/>
          </p:nvSpPr>
          <p:spPr bwMode="auto">
            <a:xfrm>
              <a:off x="8943976" y="4845050"/>
              <a:ext cx="6350" cy="11112"/>
            </a:xfrm>
            <a:custGeom>
              <a:avLst/>
              <a:gdLst>
                <a:gd name="T0" fmla="*/ 0 w 2"/>
                <a:gd name="T1" fmla="*/ 2 h 3"/>
                <a:gd name="T2" fmla="*/ 1 w 2"/>
                <a:gd name="T3" fmla="*/ 3 h 3"/>
                <a:gd name="T4" fmla="*/ 2 w 2"/>
                <a:gd name="T5" fmla="*/ 3 h 3"/>
                <a:gd name="T6" fmla="*/ 2 w 2"/>
                <a:gd name="T7" fmla="*/ 1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cubicBezTo>
                    <a:pt x="1" y="2"/>
                    <a:pt x="1" y="2"/>
                    <a:pt x="1" y="3"/>
                  </a:cubicBezTo>
                  <a:cubicBezTo>
                    <a:pt x="1" y="3"/>
                    <a:pt x="2" y="3"/>
                    <a:pt x="2" y="3"/>
                  </a:cubicBezTo>
                  <a:cubicBezTo>
                    <a:pt x="2" y="2"/>
                    <a:pt x="2" y="1"/>
                    <a:pt x="2" y="1"/>
                  </a:cubicBezTo>
                  <a:cubicBezTo>
                    <a:pt x="2" y="0"/>
                    <a:pt x="2"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3343"/>
            <p:cNvSpPr/>
            <p:nvPr/>
          </p:nvSpPr>
          <p:spPr bwMode="auto">
            <a:xfrm>
              <a:off x="9021763" y="4797425"/>
              <a:ext cx="6350" cy="6350"/>
            </a:xfrm>
            <a:custGeom>
              <a:avLst/>
              <a:gdLst>
                <a:gd name="T0" fmla="*/ 0 w 2"/>
                <a:gd name="T1" fmla="*/ 2 h 2"/>
                <a:gd name="T2" fmla="*/ 2 w 2"/>
                <a:gd name="T3" fmla="*/ 2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1" y="2"/>
                    <a:pt x="2" y="2"/>
                  </a:cubicBezTo>
                  <a:cubicBezTo>
                    <a:pt x="1" y="1"/>
                    <a:pt x="1" y="1"/>
                    <a:pt x="1"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3344"/>
            <p:cNvSpPr/>
            <p:nvPr/>
          </p:nvSpPr>
          <p:spPr bwMode="auto">
            <a:xfrm>
              <a:off x="9232901" y="4914900"/>
              <a:ext cx="11113" cy="9525"/>
            </a:xfrm>
            <a:custGeom>
              <a:avLst/>
              <a:gdLst>
                <a:gd name="T0" fmla="*/ 0 w 3"/>
                <a:gd name="T1" fmla="*/ 1 h 3"/>
                <a:gd name="T2" fmla="*/ 2 w 3"/>
                <a:gd name="T3" fmla="*/ 3 h 3"/>
                <a:gd name="T4" fmla="*/ 0 w 3"/>
                <a:gd name="T5" fmla="*/ 1 h 3"/>
              </a:gdLst>
              <a:ahLst/>
              <a:cxnLst>
                <a:cxn ang="0">
                  <a:pos x="T0" y="T1"/>
                </a:cxn>
                <a:cxn ang="0">
                  <a:pos x="T2" y="T3"/>
                </a:cxn>
                <a:cxn ang="0">
                  <a:pos x="T4" y="T5"/>
                </a:cxn>
              </a:cxnLst>
              <a:rect l="0" t="0" r="r" b="b"/>
              <a:pathLst>
                <a:path w="3" h="3">
                  <a:moveTo>
                    <a:pt x="0" y="1"/>
                  </a:moveTo>
                  <a:cubicBezTo>
                    <a:pt x="0" y="2"/>
                    <a:pt x="2" y="1"/>
                    <a:pt x="2" y="3"/>
                  </a:cubicBezTo>
                  <a:cubicBezTo>
                    <a:pt x="3" y="2"/>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345"/>
            <p:cNvSpPr/>
            <p:nvPr/>
          </p:nvSpPr>
          <p:spPr bwMode="auto">
            <a:xfrm>
              <a:off x="9240838" y="4924425"/>
              <a:ext cx="3175" cy="6350"/>
            </a:xfrm>
            <a:custGeom>
              <a:avLst/>
              <a:gdLst>
                <a:gd name="T0" fmla="*/ 1 w 1"/>
                <a:gd name="T1" fmla="*/ 2 h 2"/>
                <a:gd name="T2" fmla="*/ 1 w 1"/>
                <a:gd name="T3" fmla="*/ 2 h 2"/>
                <a:gd name="T4" fmla="*/ 1 w 1"/>
                <a:gd name="T5" fmla="*/ 0 h 2"/>
                <a:gd name="T6" fmla="*/ 0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1" y="2"/>
                    <a:pt x="1" y="2"/>
                  </a:cubicBezTo>
                  <a:cubicBezTo>
                    <a:pt x="1" y="1"/>
                    <a:pt x="1" y="1"/>
                    <a:pt x="1" y="0"/>
                  </a:cubicBezTo>
                  <a:cubicBezTo>
                    <a:pt x="1" y="0"/>
                    <a:pt x="1" y="1"/>
                    <a:pt x="0" y="1"/>
                  </a:cubicBezTo>
                  <a:cubicBezTo>
                    <a:pt x="0" y="2"/>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346"/>
            <p:cNvSpPr/>
            <p:nvPr/>
          </p:nvSpPr>
          <p:spPr bwMode="auto">
            <a:xfrm>
              <a:off x="9263063" y="4797425"/>
              <a:ext cx="12700" cy="6350"/>
            </a:xfrm>
            <a:custGeom>
              <a:avLst/>
              <a:gdLst>
                <a:gd name="T0" fmla="*/ 3 w 4"/>
                <a:gd name="T1" fmla="*/ 0 h 2"/>
                <a:gd name="T2" fmla="*/ 3 w 4"/>
                <a:gd name="T3" fmla="*/ 0 h 2"/>
              </a:gdLst>
              <a:ahLst/>
              <a:cxnLst>
                <a:cxn ang="0">
                  <a:pos x="T0" y="T1"/>
                </a:cxn>
                <a:cxn ang="0">
                  <a:pos x="T2" y="T3"/>
                </a:cxn>
              </a:cxnLst>
              <a:rect l="0" t="0" r="r" b="b"/>
              <a:pathLst>
                <a:path w="4" h="2">
                  <a:moveTo>
                    <a:pt x="3" y="0"/>
                  </a:moveTo>
                  <a:cubicBezTo>
                    <a:pt x="0" y="0"/>
                    <a:pt x="4" y="2"/>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347"/>
            <p:cNvSpPr/>
            <p:nvPr/>
          </p:nvSpPr>
          <p:spPr bwMode="auto">
            <a:xfrm>
              <a:off x="9282113" y="4786313"/>
              <a:ext cx="9525" cy="14287"/>
            </a:xfrm>
            <a:custGeom>
              <a:avLst/>
              <a:gdLst>
                <a:gd name="T0" fmla="*/ 1 w 3"/>
                <a:gd name="T1" fmla="*/ 0 h 4"/>
                <a:gd name="T2" fmla="*/ 1 w 3"/>
                <a:gd name="T3" fmla="*/ 4 h 4"/>
                <a:gd name="T4" fmla="*/ 3 w 3"/>
                <a:gd name="T5" fmla="*/ 2 h 4"/>
                <a:gd name="T6" fmla="*/ 1 w 3"/>
                <a:gd name="T7" fmla="*/ 0 h 4"/>
              </a:gdLst>
              <a:ahLst/>
              <a:cxnLst>
                <a:cxn ang="0">
                  <a:pos x="T0" y="T1"/>
                </a:cxn>
                <a:cxn ang="0">
                  <a:pos x="T2" y="T3"/>
                </a:cxn>
                <a:cxn ang="0">
                  <a:pos x="T4" y="T5"/>
                </a:cxn>
                <a:cxn ang="0">
                  <a:pos x="T6" y="T7"/>
                </a:cxn>
              </a:cxnLst>
              <a:rect l="0" t="0" r="r" b="b"/>
              <a:pathLst>
                <a:path w="3" h="4">
                  <a:moveTo>
                    <a:pt x="1" y="0"/>
                  </a:moveTo>
                  <a:cubicBezTo>
                    <a:pt x="0" y="1"/>
                    <a:pt x="0" y="2"/>
                    <a:pt x="1" y="4"/>
                  </a:cubicBezTo>
                  <a:cubicBezTo>
                    <a:pt x="2" y="3"/>
                    <a:pt x="3" y="3"/>
                    <a:pt x="3" y="2"/>
                  </a:cubicBezTo>
                  <a:cubicBezTo>
                    <a:pt x="2" y="2"/>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348"/>
            <p:cNvSpPr/>
            <p:nvPr/>
          </p:nvSpPr>
          <p:spPr bwMode="auto">
            <a:xfrm>
              <a:off x="9253538" y="4783138"/>
              <a:ext cx="12700" cy="20637"/>
            </a:xfrm>
            <a:custGeom>
              <a:avLst/>
              <a:gdLst>
                <a:gd name="T0" fmla="*/ 1 w 4"/>
                <a:gd name="T1" fmla="*/ 0 h 6"/>
                <a:gd name="T2" fmla="*/ 1 w 4"/>
                <a:gd name="T3" fmla="*/ 1 h 6"/>
                <a:gd name="T4" fmla="*/ 1 w 4"/>
                <a:gd name="T5" fmla="*/ 1 h 6"/>
                <a:gd name="T6" fmla="*/ 1 w 4"/>
                <a:gd name="T7" fmla="*/ 1 h 6"/>
                <a:gd name="T8" fmla="*/ 0 w 4"/>
                <a:gd name="T9" fmla="*/ 2 h 6"/>
                <a:gd name="T10" fmla="*/ 0 w 4"/>
                <a:gd name="T11" fmla="*/ 6 h 6"/>
                <a:gd name="T12" fmla="*/ 2 w 4"/>
                <a:gd name="T13" fmla="*/ 6 h 6"/>
                <a:gd name="T14" fmla="*/ 3 w 4"/>
                <a:gd name="T15" fmla="*/ 0 h 6"/>
                <a:gd name="T16" fmla="*/ 1 w 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1" y="0"/>
                  </a:moveTo>
                  <a:cubicBezTo>
                    <a:pt x="1" y="1"/>
                    <a:pt x="1" y="1"/>
                    <a:pt x="1" y="1"/>
                  </a:cubicBezTo>
                  <a:cubicBezTo>
                    <a:pt x="1" y="1"/>
                    <a:pt x="1" y="1"/>
                    <a:pt x="1" y="1"/>
                  </a:cubicBezTo>
                  <a:cubicBezTo>
                    <a:pt x="1" y="1"/>
                    <a:pt x="1" y="1"/>
                    <a:pt x="1" y="1"/>
                  </a:cubicBezTo>
                  <a:cubicBezTo>
                    <a:pt x="0" y="2"/>
                    <a:pt x="0" y="2"/>
                    <a:pt x="0" y="2"/>
                  </a:cubicBezTo>
                  <a:cubicBezTo>
                    <a:pt x="0" y="3"/>
                    <a:pt x="1" y="4"/>
                    <a:pt x="0" y="6"/>
                  </a:cubicBezTo>
                  <a:cubicBezTo>
                    <a:pt x="1" y="5"/>
                    <a:pt x="2" y="3"/>
                    <a:pt x="2" y="6"/>
                  </a:cubicBezTo>
                  <a:cubicBezTo>
                    <a:pt x="4" y="4"/>
                    <a:pt x="2" y="2"/>
                    <a:pt x="3"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349"/>
            <p:cNvSpPr/>
            <p:nvPr/>
          </p:nvSpPr>
          <p:spPr bwMode="auto">
            <a:xfrm>
              <a:off x="9240838" y="4786313"/>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350"/>
            <p:cNvSpPr/>
            <p:nvPr/>
          </p:nvSpPr>
          <p:spPr bwMode="auto">
            <a:xfrm>
              <a:off x="9090026" y="4792663"/>
              <a:ext cx="6350" cy="7937"/>
            </a:xfrm>
            <a:custGeom>
              <a:avLst/>
              <a:gdLst>
                <a:gd name="T0" fmla="*/ 0 w 2"/>
                <a:gd name="T1" fmla="*/ 1 h 2"/>
                <a:gd name="T2" fmla="*/ 1 w 2"/>
                <a:gd name="T3" fmla="*/ 2 h 2"/>
                <a:gd name="T4" fmla="*/ 2 w 2"/>
                <a:gd name="T5" fmla="*/ 2 h 2"/>
                <a:gd name="T6" fmla="*/ 1 w 2"/>
                <a:gd name="T7" fmla="*/ 0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2"/>
                    <a:pt x="0" y="2"/>
                    <a:pt x="1" y="2"/>
                  </a:cubicBezTo>
                  <a:cubicBezTo>
                    <a:pt x="1" y="2"/>
                    <a:pt x="1" y="2"/>
                    <a:pt x="2" y="2"/>
                  </a:cubicBezTo>
                  <a:cubicBezTo>
                    <a:pt x="2" y="1"/>
                    <a:pt x="1" y="0"/>
                    <a:pt x="1" y="0"/>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351"/>
            <p:cNvSpPr/>
            <p:nvPr/>
          </p:nvSpPr>
          <p:spPr bwMode="auto">
            <a:xfrm>
              <a:off x="9197976" y="4792663"/>
              <a:ext cx="3175" cy="476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352"/>
            <p:cNvSpPr/>
            <p:nvPr/>
          </p:nvSpPr>
          <p:spPr bwMode="auto">
            <a:xfrm>
              <a:off x="9132888" y="4786313"/>
              <a:ext cx="12700" cy="3175"/>
            </a:xfrm>
            <a:custGeom>
              <a:avLst/>
              <a:gdLst>
                <a:gd name="T0" fmla="*/ 0 w 4"/>
                <a:gd name="T1" fmla="*/ 0 h 1"/>
                <a:gd name="T2" fmla="*/ 1 w 4"/>
                <a:gd name="T3" fmla="*/ 0 h 1"/>
                <a:gd name="T4" fmla="*/ 0 w 4"/>
                <a:gd name="T5" fmla="*/ 0 h 1"/>
              </a:gdLst>
              <a:ahLst/>
              <a:cxnLst>
                <a:cxn ang="0">
                  <a:pos x="T0" y="T1"/>
                </a:cxn>
                <a:cxn ang="0">
                  <a:pos x="T2" y="T3"/>
                </a:cxn>
                <a:cxn ang="0">
                  <a:pos x="T4" y="T5"/>
                </a:cxn>
              </a:cxnLst>
              <a:rect l="0" t="0" r="r" b="b"/>
              <a:pathLst>
                <a:path w="4" h="1">
                  <a:moveTo>
                    <a:pt x="0" y="0"/>
                  </a:moveTo>
                  <a:cubicBezTo>
                    <a:pt x="0" y="1"/>
                    <a:pt x="4"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353"/>
            <p:cNvSpPr/>
            <p:nvPr/>
          </p:nvSpPr>
          <p:spPr bwMode="auto">
            <a:xfrm>
              <a:off x="9464676" y="4927600"/>
              <a:ext cx="9525" cy="6350"/>
            </a:xfrm>
            <a:custGeom>
              <a:avLst/>
              <a:gdLst>
                <a:gd name="T0" fmla="*/ 0 w 3"/>
                <a:gd name="T1" fmla="*/ 0 h 2"/>
                <a:gd name="T2" fmla="*/ 3 w 3"/>
                <a:gd name="T3" fmla="*/ 0 h 2"/>
                <a:gd name="T4" fmla="*/ 0 w 3"/>
                <a:gd name="T5" fmla="*/ 0 h 2"/>
              </a:gdLst>
              <a:ahLst/>
              <a:cxnLst>
                <a:cxn ang="0">
                  <a:pos x="T0" y="T1"/>
                </a:cxn>
                <a:cxn ang="0">
                  <a:pos x="T2" y="T3"/>
                </a:cxn>
                <a:cxn ang="0">
                  <a:pos x="T4" y="T5"/>
                </a:cxn>
              </a:cxnLst>
              <a:rect l="0" t="0" r="r" b="b"/>
              <a:pathLst>
                <a:path w="3" h="2">
                  <a:moveTo>
                    <a:pt x="0" y="0"/>
                  </a:moveTo>
                  <a:cubicBezTo>
                    <a:pt x="0" y="1"/>
                    <a:pt x="3" y="2"/>
                    <a:pt x="3" y="0"/>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354"/>
            <p:cNvSpPr/>
            <p:nvPr/>
          </p:nvSpPr>
          <p:spPr bwMode="auto">
            <a:xfrm>
              <a:off x="9482138" y="4786313"/>
              <a:ext cx="6350" cy="3175"/>
            </a:xfrm>
            <a:custGeom>
              <a:avLst/>
              <a:gdLst>
                <a:gd name="T0" fmla="*/ 1 w 2"/>
                <a:gd name="T1" fmla="*/ 0 h 1"/>
                <a:gd name="T2" fmla="*/ 0 w 2"/>
                <a:gd name="T3" fmla="*/ 0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1" y="0"/>
                    <a:pt x="0" y="0"/>
                  </a:cubicBezTo>
                  <a:cubicBezTo>
                    <a:pt x="0" y="1"/>
                    <a:pt x="1" y="1"/>
                    <a:pt x="2" y="1"/>
                  </a:cubicBezTo>
                  <a:cubicBezTo>
                    <a:pt x="2"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355"/>
            <p:cNvSpPr/>
            <p:nvPr/>
          </p:nvSpPr>
          <p:spPr bwMode="auto">
            <a:xfrm>
              <a:off x="9390063" y="4797425"/>
              <a:ext cx="15875" cy="6350"/>
            </a:xfrm>
            <a:custGeom>
              <a:avLst/>
              <a:gdLst>
                <a:gd name="T0" fmla="*/ 3 w 5"/>
                <a:gd name="T1" fmla="*/ 0 h 2"/>
                <a:gd name="T2" fmla="*/ 3 w 5"/>
                <a:gd name="T3" fmla="*/ 0 h 2"/>
              </a:gdLst>
              <a:ahLst/>
              <a:cxnLst>
                <a:cxn ang="0">
                  <a:pos x="T0" y="T1"/>
                </a:cxn>
                <a:cxn ang="0">
                  <a:pos x="T2" y="T3"/>
                </a:cxn>
              </a:cxnLst>
              <a:rect l="0" t="0" r="r" b="b"/>
              <a:pathLst>
                <a:path w="5" h="2">
                  <a:moveTo>
                    <a:pt x="3" y="0"/>
                  </a:moveTo>
                  <a:cubicBezTo>
                    <a:pt x="0" y="0"/>
                    <a:pt x="5" y="2"/>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356"/>
            <p:cNvSpPr/>
            <p:nvPr/>
          </p:nvSpPr>
          <p:spPr bwMode="auto">
            <a:xfrm>
              <a:off x="9683751" y="4284663"/>
              <a:ext cx="9525" cy="6350"/>
            </a:xfrm>
            <a:custGeom>
              <a:avLst/>
              <a:gdLst>
                <a:gd name="T0" fmla="*/ 2 w 3"/>
                <a:gd name="T1" fmla="*/ 0 h 2"/>
                <a:gd name="T2" fmla="*/ 0 w 3"/>
                <a:gd name="T3" fmla="*/ 1 h 2"/>
                <a:gd name="T4" fmla="*/ 2 w 3"/>
                <a:gd name="T5" fmla="*/ 0 h 2"/>
              </a:gdLst>
              <a:ahLst/>
              <a:cxnLst>
                <a:cxn ang="0">
                  <a:pos x="T0" y="T1"/>
                </a:cxn>
                <a:cxn ang="0">
                  <a:pos x="T2" y="T3"/>
                </a:cxn>
                <a:cxn ang="0">
                  <a:pos x="T4" y="T5"/>
                </a:cxn>
              </a:cxnLst>
              <a:rect l="0" t="0" r="r" b="b"/>
              <a:pathLst>
                <a:path w="3" h="2">
                  <a:moveTo>
                    <a:pt x="2" y="0"/>
                  </a:moveTo>
                  <a:cubicBezTo>
                    <a:pt x="1" y="0"/>
                    <a:pt x="1" y="1"/>
                    <a:pt x="0" y="1"/>
                  </a:cubicBezTo>
                  <a:cubicBezTo>
                    <a:pt x="0" y="2"/>
                    <a:pt x="3"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357"/>
            <p:cNvSpPr>
              <a:spLocks noEditPoints="1"/>
            </p:cNvSpPr>
            <p:nvPr/>
          </p:nvSpPr>
          <p:spPr bwMode="auto">
            <a:xfrm>
              <a:off x="9755188" y="4603750"/>
              <a:ext cx="101600" cy="79375"/>
            </a:xfrm>
            <a:custGeom>
              <a:avLst/>
              <a:gdLst>
                <a:gd name="T0" fmla="*/ 8 w 31"/>
                <a:gd name="T1" fmla="*/ 1 h 24"/>
                <a:gd name="T2" fmla="*/ 9 w 31"/>
                <a:gd name="T3" fmla="*/ 6 h 24"/>
                <a:gd name="T4" fmla="*/ 11 w 31"/>
                <a:gd name="T5" fmla="*/ 10 h 24"/>
                <a:gd name="T6" fmla="*/ 7 w 31"/>
                <a:gd name="T7" fmla="*/ 10 h 24"/>
                <a:gd name="T8" fmla="*/ 3 w 31"/>
                <a:gd name="T9" fmla="*/ 13 h 24"/>
                <a:gd name="T10" fmla="*/ 2 w 31"/>
                <a:gd name="T11" fmla="*/ 16 h 24"/>
                <a:gd name="T12" fmla="*/ 1 w 31"/>
                <a:gd name="T13" fmla="*/ 19 h 24"/>
                <a:gd name="T14" fmla="*/ 5 w 31"/>
                <a:gd name="T15" fmla="*/ 22 h 24"/>
                <a:gd name="T16" fmla="*/ 5 w 31"/>
                <a:gd name="T17" fmla="*/ 19 h 24"/>
                <a:gd name="T18" fmla="*/ 5 w 31"/>
                <a:gd name="T19" fmla="*/ 16 h 24"/>
                <a:gd name="T20" fmla="*/ 8 w 31"/>
                <a:gd name="T21" fmla="*/ 14 h 24"/>
                <a:gd name="T22" fmla="*/ 8 w 31"/>
                <a:gd name="T23" fmla="*/ 20 h 24"/>
                <a:gd name="T24" fmla="*/ 9 w 31"/>
                <a:gd name="T25" fmla="*/ 21 h 24"/>
                <a:gd name="T26" fmla="*/ 14 w 31"/>
                <a:gd name="T27" fmla="*/ 18 h 24"/>
                <a:gd name="T28" fmla="*/ 11 w 31"/>
                <a:gd name="T29" fmla="*/ 16 h 24"/>
                <a:gd name="T30" fmla="*/ 14 w 31"/>
                <a:gd name="T31" fmla="*/ 13 h 24"/>
                <a:gd name="T32" fmla="*/ 18 w 31"/>
                <a:gd name="T33" fmla="*/ 11 h 24"/>
                <a:gd name="T34" fmla="*/ 19 w 31"/>
                <a:gd name="T35" fmla="*/ 17 h 24"/>
                <a:gd name="T36" fmla="*/ 15 w 31"/>
                <a:gd name="T37" fmla="*/ 18 h 24"/>
                <a:gd name="T38" fmla="*/ 16 w 31"/>
                <a:gd name="T39" fmla="*/ 21 h 24"/>
                <a:gd name="T40" fmla="*/ 22 w 31"/>
                <a:gd name="T41" fmla="*/ 19 h 24"/>
                <a:gd name="T42" fmla="*/ 24 w 31"/>
                <a:gd name="T43" fmla="*/ 21 h 24"/>
                <a:gd name="T44" fmla="*/ 26 w 31"/>
                <a:gd name="T45" fmla="*/ 23 h 24"/>
                <a:gd name="T46" fmla="*/ 29 w 31"/>
                <a:gd name="T47" fmla="*/ 20 h 24"/>
                <a:gd name="T48" fmla="*/ 27 w 31"/>
                <a:gd name="T49" fmla="*/ 19 h 24"/>
                <a:gd name="T50" fmla="*/ 28 w 31"/>
                <a:gd name="T51" fmla="*/ 16 h 24"/>
                <a:gd name="T52" fmla="*/ 30 w 31"/>
                <a:gd name="T53" fmla="*/ 12 h 24"/>
                <a:gd name="T54" fmla="*/ 28 w 31"/>
                <a:gd name="T55" fmla="*/ 7 h 24"/>
                <a:gd name="T56" fmla="*/ 27 w 31"/>
                <a:gd name="T57" fmla="*/ 7 h 24"/>
                <a:gd name="T58" fmla="*/ 24 w 31"/>
                <a:gd name="T59" fmla="*/ 10 h 24"/>
                <a:gd name="T60" fmla="*/ 26 w 31"/>
                <a:gd name="T61" fmla="*/ 13 h 24"/>
                <a:gd name="T62" fmla="*/ 24 w 31"/>
                <a:gd name="T63" fmla="*/ 18 h 24"/>
                <a:gd name="T64" fmla="*/ 21 w 31"/>
                <a:gd name="T65" fmla="*/ 15 h 24"/>
                <a:gd name="T66" fmla="*/ 22 w 31"/>
                <a:gd name="T67" fmla="*/ 11 h 24"/>
                <a:gd name="T68" fmla="*/ 21 w 31"/>
                <a:gd name="T69" fmla="*/ 5 h 24"/>
                <a:gd name="T70" fmla="*/ 20 w 31"/>
                <a:gd name="T71" fmla="*/ 5 h 24"/>
                <a:gd name="T72" fmla="*/ 19 w 31"/>
                <a:gd name="T73" fmla="*/ 3 h 24"/>
                <a:gd name="T74" fmla="*/ 17 w 31"/>
                <a:gd name="T75" fmla="*/ 3 h 24"/>
                <a:gd name="T76" fmla="*/ 17 w 31"/>
                <a:gd name="T77" fmla="*/ 9 h 24"/>
                <a:gd name="T78" fmla="*/ 14 w 31"/>
                <a:gd name="T79" fmla="*/ 6 h 24"/>
                <a:gd name="T80" fmla="*/ 22 w 31"/>
                <a:gd name="T81" fmla="*/ 19 h 24"/>
                <a:gd name="T82" fmla="*/ 17 w 31"/>
                <a:gd name="T83"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24">
                  <a:moveTo>
                    <a:pt x="12" y="4"/>
                  </a:moveTo>
                  <a:cubicBezTo>
                    <a:pt x="12" y="3"/>
                    <a:pt x="11" y="2"/>
                    <a:pt x="11" y="0"/>
                  </a:cubicBezTo>
                  <a:cubicBezTo>
                    <a:pt x="10" y="0"/>
                    <a:pt x="9" y="0"/>
                    <a:pt x="8" y="1"/>
                  </a:cubicBezTo>
                  <a:cubicBezTo>
                    <a:pt x="8" y="2"/>
                    <a:pt x="10" y="1"/>
                    <a:pt x="10" y="1"/>
                  </a:cubicBezTo>
                  <a:cubicBezTo>
                    <a:pt x="10" y="2"/>
                    <a:pt x="9" y="4"/>
                    <a:pt x="10" y="4"/>
                  </a:cubicBezTo>
                  <a:cubicBezTo>
                    <a:pt x="10" y="5"/>
                    <a:pt x="9" y="5"/>
                    <a:pt x="9" y="6"/>
                  </a:cubicBezTo>
                  <a:cubicBezTo>
                    <a:pt x="8" y="6"/>
                    <a:pt x="8" y="7"/>
                    <a:pt x="7" y="7"/>
                  </a:cubicBezTo>
                  <a:cubicBezTo>
                    <a:pt x="7" y="8"/>
                    <a:pt x="9" y="7"/>
                    <a:pt x="10" y="7"/>
                  </a:cubicBezTo>
                  <a:cubicBezTo>
                    <a:pt x="10" y="9"/>
                    <a:pt x="11" y="9"/>
                    <a:pt x="11" y="10"/>
                  </a:cubicBezTo>
                  <a:cubicBezTo>
                    <a:pt x="10" y="10"/>
                    <a:pt x="10" y="9"/>
                    <a:pt x="10" y="9"/>
                  </a:cubicBezTo>
                  <a:cubicBezTo>
                    <a:pt x="10" y="10"/>
                    <a:pt x="8" y="9"/>
                    <a:pt x="8" y="11"/>
                  </a:cubicBezTo>
                  <a:cubicBezTo>
                    <a:pt x="7" y="11"/>
                    <a:pt x="7" y="10"/>
                    <a:pt x="7" y="10"/>
                  </a:cubicBezTo>
                  <a:cubicBezTo>
                    <a:pt x="6" y="10"/>
                    <a:pt x="4" y="11"/>
                    <a:pt x="4" y="9"/>
                  </a:cubicBezTo>
                  <a:cubicBezTo>
                    <a:pt x="3" y="9"/>
                    <a:pt x="4" y="11"/>
                    <a:pt x="3" y="11"/>
                  </a:cubicBezTo>
                  <a:cubicBezTo>
                    <a:pt x="3" y="12"/>
                    <a:pt x="3" y="12"/>
                    <a:pt x="3" y="13"/>
                  </a:cubicBezTo>
                  <a:cubicBezTo>
                    <a:pt x="2" y="12"/>
                    <a:pt x="2" y="12"/>
                    <a:pt x="1" y="13"/>
                  </a:cubicBezTo>
                  <a:cubicBezTo>
                    <a:pt x="1" y="14"/>
                    <a:pt x="2" y="14"/>
                    <a:pt x="3" y="15"/>
                  </a:cubicBezTo>
                  <a:cubicBezTo>
                    <a:pt x="3" y="15"/>
                    <a:pt x="2" y="15"/>
                    <a:pt x="2" y="16"/>
                  </a:cubicBezTo>
                  <a:cubicBezTo>
                    <a:pt x="2" y="17"/>
                    <a:pt x="2" y="17"/>
                    <a:pt x="3" y="17"/>
                  </a:cubicBezTo>
                  <a:cubicBezTo>
                    <a:pt x="3" y="18"/>
                    <a:pt x="1" y="18"/>
                    <a:pt x="2" y="18"/>
                  </a:cubicBezTo>
                  <a:cubicBezTo>
                    <a:pt x="2" y="19"/>
                    <a:pt x="1" y="19"/>
                    <a:pt x="1" y="19"/>
                  </a:cubicBezTo>
                  <a:cubicBezTo>
                    <a:pt x="1" y="20"/>
                    <a:pt x="2" y="20"/>
                    <a:pt x="0" y="20"/>
                  </a:cubicBezTo>
                  <a:cubicBezTo>
                    <a:pt x="0" y="21"/>
                    <a:pt x="1" y="20"/>
                    <a:pt x="1" y="20"/>
                  </a:cubicBezTo>
                  <a:cubicBezTo>
                    <a:pt x="2" y="21"/>
                    <a:pt x="3" y="22"/>
                    <a:pt x="5" y="22"/>
                  </a:cubicBezTo>
                  <a:cubicBezTo>
                    <a:pt x="5" y="21"/>
                    <a:pt x="5" y="22"/>
                    <a:pt x="6" y="21"/>
                  </a:cubicBezTo>
                  <a:cubicBezTo>
                    <a:pt x="6" y="21"/>
                    <a:pt x="6" y="21"/>
                    <a:pt x="6" y="20"/>
                  </a:cubicBezTo>
                  <a:cubicBezTo>
                    <a:pt x="6" y="19"/>
                    <a:pt x="5" y="20"/>
                    <a:pt x="5" y="19"/>
                  </a:cubicBezTo>
                  <a:cubicBezTo>
                    <a:pt x="5" y="18"/>
                    <a:pt x="7" y="19"/>
                    <a:pt x="7" y="19"/>
                  </a:cubicBezTo>
                  <a:cubicBezTo>
                    <a:pt x="8" y="19"/>
                    <a:pt x="7" y="18"/>
                    <a:pt x="6" y="18"/>
                  </a:cubicBezTo>
                  <a:cubicBezTo>
                    <a:pt x="6" y="17"/>
                    <a:pt x="6" y="16"/>
                    <a:pt x="5" y="16"/>
                  </a:cubicBezTo>
                  <a:cubicBezTo>
                    <a:pt x="6" y="15"/>
                    <a:pt x="6" y="14"/>
                    <a:pt x="6" y="13"/>
                  </a:cubicBezTo>
                  <a:cubicBezTo>
                    <a:pt x="7" y="12"/>
                    <a:pt x="6" y="13"/>
                    <a:pt x="7" y="14"/>
                  </a:cubicBezTo>
                  <a:cubicBezTo>
                    <a:pt x="7" y="14"/>
                    <a:pt x="7" y="14"/>
                    <a:pt x="8" y="14"/>
                  </a:cubicBezTo>
                  <a:cubicBezTo>
                    <a:pt x="8" y="14"/>
                    <a:pt x="7" y="15"/>
                    <a:pt x="8" y="15"/>
                  </a:cubicBezTo>
                  <a:cubicBezTo>
                    <a:pt x="8" y="15"/>
                    <a:pt x="9" y="15"/>
                    <a:pt x="9" y="15"/>
                  </a:cubicBezTo>
                  <a:cubicBezTo>
                    <a:pt x="8" y="17"/>
                    <a:pt x="8" y="18"/>
                    <a:pt x="8" y="20"/>
                  </a:cubicBezTo>
                  <a:cubicBezTo>
                    <a:pt x="8" y="20"/>
                    <a:pt x="9" y="20"/>
                    <a:pt x="9" y="19"/>
                  </a:cubicBezTo>
                  <a:cubicBezTo>
                    <a:pt x="10" y="18"/>
                    <a:pt x="10" y="19"/>
                    <a:pt x="10" y="19"/>
                  </a:cubicBezTo>
                  <a:cubicBezTo>
                    <a:pt x="10" y="20"/>
                    <a:pt x="9" y="19"/>
                    <a:pt x="9" y="21"/>
                  </a:cubicBezTo>
                  <a:cubicBezTo>
                    <a:pt x="11" y="20"/>
                    <a:pt x="11" y="22"/>
                    <a:pt x="12" y="22"/>
                  </a:cubicBezTo>
                  <a:cubicBezTo>
                    <a:pt x="13" y="21"/>
                    <a:pt x="13" y="21"/>
                    <a:pt x="14" y="20"/>
                  </a:cubicBezTo>
                  <a:cubicBezTo>
                    <a:pt x="14" y="19"/>
                    <a:pt x="13" y="18"/>
                    <a:pt x="14" y="18"/>
                  </a:cubicBezTo>
                  <a:cubicBezTo>
                    <a:pt x="14" y="16"/>
                    <a:pt x="12" y="18"/>
                    <a:pt x="11" y="18"/>
                  </a:cubicBezTo>
                  <a:cubicBezTo>
                    <a:pt x="10" y="18"/>
                    <a:pt x="11" y="16"/>
                    <a:pt x="9" y="17"/>
                  </a:cubicBezTo>
                  <a:cubicBezTo>
                    <a:pt x="10" y="16"/>
                    <a:pt x="11" y="16"/>
                    <a:pt x="11" y="16"/>
                  </a:cubicBezTo>
                  <a:cubicBezTo>
                    <a:pt x="11" y="15"/>
                    <a:pt x="11" y="14"/>
                    <a:pt x="13" y="14"/>
                  </a:cubicBezTo>
                  <a:cubicBezTo>
                    <a:pt x="13" y="13"/>
                    <a:pt x="13" y="12"/>
                    <a:pt x="13" y="11"/>
                  </a:cubicBezTo>
                  <a:cubicBezTo>
                    <a:pt x="14" y="11"/>
                    <a:pt x="13" y="13"/>
                    <a:pt x="14" y="13"/>
                  </a:cubicBezTo>
                  <a:cubicBezTo>
                    <a:pt x="14" y="13"/>
                    <a:pt x="15" y="13"/>
                    <a:pt x="15" y="12"/>
                  </a:cubicBezTo>
                  <a:cubicBezTo>
                    <a:pt x="15" y="13"/>
                    <a:pt x="16" y="14"/>
                    <a:pt x="18" y="13"/>
                  </a:cubicBezTo>
                  <a:cubicBezTo>
                    <a:pt x="17" y="12"/>
                    <a:pt x="18" y="12"/>
                    <a:pt x="18" y="11"/>
                  </a:cubicBezTo>
                  <a:cubicBezTo>
                    <a:pt x="20" y="13"/>
                    <a:pt x="16" y="14"/>
                    <a:pt x="18" y="15"/>
                  </a:cubicBezTo>
                  <a:cubicBezTo>
                    <a:pt x="18" y="16"/>
                    <a:pt x="17" y="16"/>
                    <a:pt x="17" y="16"/>
                  </a:cubicBezTo>
                  <a:cubicBezTo>
                    <a:pt x="17" y="16"/>
                    <a:pt x="18" y="17"/>
                    <a:pt x="19" y="17"/>
                  </a:cubicBezTo>
                  <a:cubicBezTo>
                    <a:pt x="18" y="18"/>
                    <a:pt x="18" y="18"/>
                    <a:pt x="18" y="19"/>
                  </a:cubicBezTo>
                  <a:cubicBezTo>
                    <a:pt x="17" y="18"/>
                    <a:pt x="17" y="18"/>
                    <a:pt x="17" y="16"/>
                  </a:cubicBezTo>
                  <a:cubicBezTo>
                    <a:pt x="17" y="16"/>
                    <a:pt x="15" y="17"/>
                    <a:pt x="15" y="18"/>
                  </a:cubicBezTo>
                  <a:cubicBezTo>
                    <a:pt x="15" y="18"/>
                    <a:pt x="16" y="18"/>
                    <a:pt x="16" y="19"/>
                  </a:cubicBezTo>
                  <a:cubicBezTo>
                    <a:pt x="16" y="19"/>
                    <a:pt x="15" y="19"/>
                    <a:pt x="14" y="19"/>
                  </a:cubicBezTo>
                  <a:cubicBezTo>
                    <a:pt x="14" y="20"/>
                    <a:pt x="16" y="20"/>
                    <a:pt x="16" y="21"/>
                  </a:cubicBezTo>
                  <a:cubicBezTo>
                    <a:pt x="16" y="21"/>
                    <a:pt x="18" y="22"/>
                    <a:pt x="19" y="22"/>
                  </a:cubicBezTo>
                  <a:cubicBezTo>
                    <a:pt x="20" y="23"/>
                    <a:pt x="21" y="21"/>
                    <a:pt x="21" y="20"/>
                  </a:cubicBezTo>
                  <a:cubicBezTo>
                    <a:pt x="22" y="20"/>
                    <a:pt x="22" y="20"/>
                    <a:pt x="22" y="19"/>
                  </a:cubicBezTo>
                  <a:cubicBezTo>
                    <a:pt x="23" y="19"/>
                    <a:pt x="24" y="19"/>
                    <a:pt x="24" y="20"/>
                  </a:cubicBezTo>
                  <a:cubicBezTo>
                    <a:pt x="25" y="20"/>
                    <a:pt x="25" y="19"/>
                    <a:pt x="27" y="20"/>
                  </a:cubicBezTo>
                  <a:cubicBezTo>
                    <a:pt x="26" y="21"/>
                    <a:pt x="25" y="20"/>
                    <a:pt x="24" y="21"/>
                  </a:cubicBezTo>
                  <a:cubicBezTo>
                    <a:pt x="25" y="21"/>
                    <a:pt x="25" y="21"/>
                    <a:pt x="25" y="22"/>
                  </a:cubicBezTo>
                  <a:cubicBezTo>
                    <a:pt x="26" y="22"/>
                    <a:pt x="26" y="22"/>
                    <a:pt x="27" y="22"/>
                  </a:cubicBezTo>
                  <a:cubicBezTo>
                    <a:pt x="27" y="23"/>
                    <a:pt x="27" y="23"/>
                    <a:pt x="26" y="23"/>
                  </a:cubicBezTo>
                  <a:cubicBezTo>
                    <a:pt x="27" y="24"/>
                    <a:pt x="28" y="23"/>
                    <a:pt x="29" y="23"/>
                  </a:cubicBezTo>
                  <a:cubicBezTo>
                    <a:pt x="29" y="22"/>
                    <a:pt x="29" y="21"/>
                    <a:pt x="28" y="21"/>
                  </a:cubicBezTo>
                  <a:cubicBezTo>
                    <a:pt x="28" y="20"/>
                    <a:pt x="29" y="20"/>
                    <a:pt x="29" y="20"/>
                  </a:cubicBezTo>
                  <a:cubicBezTo>
                    <a:pt x="30" y="19"/>
                    <a:pt x="30" y="18"/>
                    <a:pt x="30" y="17"/>
                  </a:cubicBezTo>
                  <a:cubicBezTo>
                    <a:pt x="29" y="17"/>
                    <a:pt x="29" y="17"/>
                    <a:pt x="28" y="17"/>
                  </a:cubicBezTo>
                  <a:cubicBezTo>
                    <a:pt x="28" y="18"/>
                    <a:pt x="27" y="18"/>
                    <a:pt x="27" y="19"/>
                  </a:cubicBezTo>
                  <a:cubicBezTo>
                    <a:pt x="27" y="18"/>
                    <a:pt x="26" y="18"/>
                    <a:pt x="26" y="18"/>
                  </a:cubicBezTo>
                  <a:cubicBezTo>
                    <a:pt x="26" y="17"/>
                    <a:pt x="27" y="17"/>
                    <a:pt x="28" y="17"/>
                  </a:cubicBezTo>
                  <a:cubicBezTo>
                    <a:pt x="28" y="17"/>
                    <a:pt x="28" y="16"/>
                    <a:pt x="28" y="16"/>
                  </a:cubicBezTo>
                  <a:cubicBezTo>
                    <a:pt x="28" y="15"/>
                    <a:pt x="29" y="15"/>
                    <a:pt x="29" y="14"/>
                  </a:cubicBezTo>
                  <a:cubicBezTo>
                    <a:pt x="30" y="15"/>
                    <a:pt x="30" y="14"/>
                    <a:pt x="31" y="13"/>
                  </a:cubicBezTo>
                  <a:cubicBezTo>
                    <a:pt x="31" y="13"/>
                    <a:pt x="30" y="13"/>
                    <a:pt x="30" y="12"/>
                  </a:cubicBezTo>
                  <a:cubicBezTo>
                    <a:pt x="30" y="11"/>
                    <a:pt x="31" y="11"/>
                    <a:pt x="30" y="9"/>
                  </a:cubicBezTo>
                  <a:cubicBezTo>
                    <a:pt x="30" y="9"/>
                    <a:pt x="30" y="9"/>
                    <a:pt x="29" y="8"/>
                  </a:cubicBezTo>
                  <a:cubicBezTo>
                    <a:pt x="28" y="9"/>
                    <a:pt x="27" y="9"/>
                    <a:pt x="28" y="7"/>
                  </a:cubicBezTo>
                  <a:cubicBezTo>
                    <a:pt x="27" y="6"/>
                    <a:pt x="30" y="7"/>
                    <a:pt x="29" y="5"/>
                  </a:cubicBezTo>
                  <a:cubicBezTo>
                    <a:pt x="27" y="6"/>
                    <a:pt x="27" y="4"/>
                    <a:pt x="25" y="4"/>
                  </a:cubicBezTo>
                  <a:cubicBezTo>
                    <a:pt x="25" y="6"/>
                    <a:pt x="26" y="6"/>
                    <a:pt x="27" y="7"/>
                  </a:cubicBezTo>
                  <a:cubicBezTo>
                    <a:pt x="27" y="7"/>
                    <a:pt x="26" y="7"/>
                    <a:pt x="26" y="8"/>
                  </a:cubicBezTo>
                  <a:cubicBezTo>
                    <a:pt x="25" y="8"/>
                    <a:pt x="24" y="8"/>
                    <a:pt x="23" y="9"/>
                  </a:cubicBezTo>
                  <a:cubicBezTo>
                    <a:pt x="23" y="10"/>
                    <a:pt x="24" y="9"/>
                    <a:pt x="24" y="10"/>
                  </a:cubicBezTo>
                  <a:cubicBezTo>
                    <a:pt x="24" y="12"/>
                    <a:pt x="22" y="11"/>
                    <a:pt x="22" y="13"/>
                  </a:cubicBezTo>
                  <a:cubicBezTo>
                    <a:pt x="23" y="14"/>
                    <a:pt x="23" y="12"/>
                    <a:pt x="24" y="12"/>
                  </a:cubicBezTo>
                  <a:cubicBezTo>
                    <a:pt x="24" y="13"/>
                    <a:pt x="26" y="12"/>
                    <a:pt x="26" y="13"/>
                  </a:cubicBezTo>
                  <a:cubicBezTo>
                    <a:pt x="26" y="14"/>
                    <a:pt x="25" y="14"/>
                    <a:pt x="25" y="13"/>
                  </a:cubicBezTo>
                  <a:cubicBezTo>
                    <a:pt x="25" y="13"/>
                    <a:pt x="25" y="15"/>
                    <a:pt x="25" y="15"/>
                  </a:cubicBezTo>
                  <a:cubicBezTo>
                    <a:pt x="25" y="16"/>
                    <a:pt x="24" y="16"/>
                    <a:pt x="24" y="18"/>
                  </a:cubicBezTo>
                  <a:cubicBezTo>
                    <a:pt x="22" y="19"/>
                    <a:pt x="23" y="17"/>
                    <a:pt x="23" y="16"/>
                  </a:cubicBezTo>
                  <a:cubicBezTo>
                    <a:pt x="23" y="16"/>
                    <a:pt x="22" y="17"/>
                    <a:pt x="21" y="17"/>
                  </a:cubicBezTo>
                  <a:cubicBezTo>
                    <a:pt x="21" y="16"/>
                    <a:pt x="21" y="16"/>
                    <a:pt x="21" y="15"/>
                  </a:cubicBezTo>
                  <a:cubicBezTo>
                    <a:pt x="21" y="15"/>
                    <a:pt x="20" y="15"/>
                    <a:pt x="20" y="15"/>
                  </a:cubicBezTo>
                  <a:cubicBezTo>
                    <a:pt x="19" y="14"/>
                    <a:pt x="20" y="12"/>
                    <a:pt x="20" y="11"/>
                  </a:cubicBezTo>
                  <a:cubicBezTo>
                    <a:pt x="22" y="11"/>
                    <a:pt x="21" y="12"/>
                    <a:pt x="22" y="11"/>
                  </a:cubicBezTo>
                  <a:cubicBezTo>
                    <a:pt x="22" y="10"/>
                    <a:pt x="21" y="11"/>
                    <a:pt x="21" y="10"/>
                  </a:cubicBezTo>
                  <a:cubicBezTo>
                    <a:pt x="21" y="9"/>
                    <a:pt x="19" y="7"/>
                    <a:pt x="22" y="7"/>
                  </a:cubicBezTo>
                  <a:cubicBezTo>
                    <a:pt x="21" y="7"/>
                    <a:pt x="21" y="6"/>
                    <a:pt x="21" y="5"/>
                  </a:cubicBezTo>
                  <a:cubicBezTo>
                    <a:pt x="20" y="5"/>
                    <a:pt x="19" y="5"/>
                    <a:pt x="19" y="4"/>
                  </a:cubicBezTo>
                  <a:cubicBezTo>
                    <a:pt x="19" y="4"/>
                    <a:pt x="20" y="4"/>
                    <a:pt x="20" y="4"/>
                  </a:cubicBezTo>
                  <a:cubicBezTo>
                    <a:pt x="20" y="4"/>
                    <a:pt x="20" y="5"/>
                    <a:pt x="20" y="5"/>
                  </a:cubicBezTo>
                  <a:cubicBezTo>
                    <a:pt x="21" y="5"/>
                    <a:pt x="21" y="3"/>
                    <a:pt x="23" y="4"/>
                  </a:cubicBezTo>
                  <a:cubicBezTo>
                    <a:pt x="23" y="2"/>
                    <a:pt x="21" y="3"/>
                    <a:pt x="20" y="1"/>
                  </a:cubicBezTo>
                  <a:cubicBezTo>
                    <a:pt x="19" y="1"/>
                    <a:pt x="20" y="3"/>
                    <a:pt x="19" y="3"/>
                  </a:cubicBezTo>
                  <a:cubicBezTo>
                    <a:pt x="18" y="2"/>
                    <a:pt x="20" y="2"/>
                    <a:pt x="19" y="1"/>
                  </a:cubicBezTo>
                  <a:cubicBezTo>
                    <a:pt x="18" y="1"/>
                    <a:pt x="19" y="2"/>
                    <a:pt x="18" y="2"/>
                  </a:cubicBezTo>
                  <a:cubicBezTo>
                    <a:pt x="17" y="2"/>
                    <a:pt x="17" y="2"/>
                    <a:pt x="17" y="3"/>
                  </a:cubicBezTo>
                  <a:cubicBezTo>
                    <a:pt x="16" y="4"/>
                    <a:pt x="14" y="4"/>
                    <a:pt x="15" y="5"/>
                  </a:cubicBezTo>
                  <a:cubicBezTo>
                    <a:pt x="15" y="5"/>
                    <a:pt x="16" y="5"/>
                    <a:pt x="16" y="5"/>
                  </a:cubicBezTo>
                  <a:cubicBezTo>
                    <a:pt x="16" y="7"/>
                    <a:pt x="16" y="8"/>
                    <a:pt x="17" y="9"/>
                  </a:cubicBezTo>
                  <a:cubicBezTo>
                    <a:pt x="17" y="10"/>
                    <a:pt x="15" y="10"/>
                    <a:pt x="15" y="10"/>
                  </a:cubicBezTo>
                  <a:cubicBezTo>
                    <a:pt x="14" y="10"/>
                    <a:pt x="14" y="9"/>
                    <a:pt x="12" y="9"/>
                  </a:cubicBezTo>
                  <a:cubicBezTo>
                    <a:pt x="12" y="7"/>
                    <a:pt x="13" y="6"/>
                    <a:pt x="14" y="6"/>
                  </a:cubicBezTo>
                  <a:cubicBezTo>
                    <a:pt x="14" y="5"/>
                    <a:pt x="14" y="5"/>
                    <a:pt x="14" y="5"/>
                  </a:cubicBezTo>
                  <a:cubicBezTo>
                    <a:pt x="13" y="5"/>
                    <a:pt x="13" y="4"/>
                    <a:pt x="12" y="4"/>
                  </a:cubicBezTo>
                  <a:close/>
                  <a:moveTo>
                    <a:pt x="22" y="19"/>
                  </a:moveTo>
                  <a:cubicBezTo>
                    <a:pt x="21" y="18"/>
                    <a:pt x="19" y="19"/>
                    <a:pt x="19" y="18"/>
                  </a:cubicBezTo>
                  <a:cubicBezTo>
                    <a:pt x="20" y="17"/>
                    <a:pt x="22" y="17"/>
                    <a:pt x="22" y="19"/>
                  </a:cubicBezTo>
                  <a:close/>
                  <a:moveTo>
                    <a:pt x="17" y="6"/>
                  </a:moveTo>
                  <a:cubicBezTo>
                    <a:pt x="17" y="6"/>
                    <a:pt x="18" y="6"/>
                    <a:pt x="19" y="7"/>
                  </a:cubicBezTo>
                  <a:cubicBezTo>
                    <a:pt x="18" y="7"/>
                    <a:pt x="17" y="7"/>
                    <a:pt x="1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358"/>
            <p:cNvSpPr/>
            <p:nvPr/>
          </p:nvSpPr>
          <p:spPr bwMode="auto">
            <a:xfrm>
              <a:off x="9429751" y="3805238"/>
              <a:ext cx="31750" cy="41275"/>
            </a:xfrm>
            <a:custGeom>
              <a:avLst/>
              <a:gdLst>
                <a:gd name="T0" fmla="*/ 1 w 10"/>
                <a:gd name="T1" fmla="*/ 5 h 13"/>
                <a:gd name="T2" fmla="*/ 3 w 10"/>
                <a:gd name="T3" fmla="*/ 5 h 13"/>
                <a:gd name="T4" fmla="*/ 3 w 10"/>
                <a:gd name="T5" fmla="*/ 6 h 13"/>
                <a:gd name="T6" fmla="*/ 1 w 10"/>
                <a:gd name="T7" fmla="*/ 6 h 13"/>
                <a:gd name="T8" fmla="*/ 2 w 10"/>
                <a:gd name="T9" fmla="*/ 7 h 13"/>
                <a:gd name="T10" fmla="*/ 0 w 10"/>
                <a:gd name="T11" fmla="*/ 11 h 13"/>
                <a:gd name="T12" fmla="*/ 3 w 10"/>
                <a:gd name="T13" fmla="*/ 10 h 13"/>
                <a:gd name="T14" fmla="*/ 5 w 10"/>
                <a:gd name="T15" fmla="*/ 11 h 13"/>
                <a:gd name="T16" fmla="*/ 7 w 10"/>
                <a:gd name="T17" fmla="*/ 11 h 13"/>
                <a:gd name="T18" fmla="*/ 8 w 10"/>
                <a:gd name="T19" fmla="*/ 9 h 13"/>
                <a:gd name="T20" fmla="*/ 7 w 10"/>
                <a:gd name="T21" fmla="*/ 11 h 13"/>
                <a:gd name="T22" fmla="*/ 9 w 10"/>
                <a:gd name="T23" fmla="*/ 12 h 13"/>
                <a:gd name="T24" fmla="*/ 9 w 10"/>
                <a:gd name="T25" fmla="*/ 13 h 13"/>
                <a:gd name="T26" fmla="*/ 10 w 10"/>
                <a:gd name="T27" fmla="*/ 12 h 13"/>
                <a:gd name="T28" fmla="*/ 10 w 10"/>
                <a:gd name="T29" fmla="*/ 12 h 13"/>
                <a:gd name="T30" fmla="*/ 8 w 10"/>
                <a:gd name="T31" fmla="*/ 8 h 13"/>
                <a:gd name="T32" fmla="*/ 5 w 10"/>
                <a:gd name="T33" fmla="*/ 9 h 13"/>
                <a:gd name="T34" fmla="*/ 5 w 10"/>
                <a:gd name="T35" fmla="*/ 7 h 13"/>
                <a:gd name="T36" fmla="*/ 6 w 10"/>
                <a:gd name="T37" fmla="*/ 6 h 13"/>
                <a:gd name="T38" fmla="*/ 5 w 10"/>
                <a:gd name="T39" fmla="*/ 2 h 13"/>
                <a:gd name="T40" fmla="*/ 4 w 10"/>
                <a:gd name="T41" fmla="*/ 3 h 13"/>
                <a:gd name="T42" fmla="*/ 4 w 10"/>
                <a:gd name="T43" fmla="*/ 2 h 13"/>
                <a:gd name="T44" fmla="*/ 3 w 10"/>
                <a:gd name="T45" fmla="*/ 3 h 13"/>
                <a:gd name="T46" fmla="*/ 4 w 10"/>
                <a:gd name="T47" fmla="*/ 2 h 13"/>
                <a:gd name="T48" fmla="*/ 0 w 10"/>
                <a:gd name="T49" fmla="*/ 2 h 13"/>
                <a:gd name="T50" fmla="*/ 1 w 10"/>
                <a:gd name="T5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13">
                  <a:moveTo>
                    <a:pt x="1" y="5"/>
                  </a:moveTo>
                  <a:cubicBezTo>
                    <a:pt x="1" y="5"/>
                    <a:pt x="2" y="5"/>
                    <a:pt x="3" y="5"/>
                  </a:cubicBezTo>
                  <a:cubicBezTo>
                    <a:pt x="3" y="5"/>
                    <a:pt x="3" y="6"/>
                    <a:pt x="3" y="6"/>
                  </a:cubicBezTo>
                  <a:cubicBezTo>
                    <a:pt x="3" y="7"/>
                    <a:pt x="2" y="5"/>
                    <a:pt x="1" y="6"/>
                  </a:cubicBezTo>
                  <a:cubicBezTo>
                    <a:pt x="1" y="7"/>
                    <a:pt x="1" y="7"/>
                    <a:pt x="2" y="7"/>
                  </a:cubicBezTo>
                  <a:cubicBezTo>
                    <a:pt x="2" y="9"/>
                    <a:pt x="1" y="10"/>
                    <a:pt x="0" y="11"/>
                  </a:cubicBezTo>
                  <a:cubicBezTo>
                    <a:pt x="0" y="12"/>
                    <a:pt x="3" y="11"/>
                    <a:pt x="3" y="10"/>
                  </a:cubicBezTo>
                  <a:cubicBezTo>
                    <a:pt x="4" y="10"/>
                    <a:pt x="4" y="11"/>
                    <a:pt x="5" y="11"/>
                  </a:cubicBezTo>
                  <a:cubicBezTo>
                    <a:pt x="5" y="10"/>
                    <a:pt x="7" y="11"/>
                    <a:pt x="7" y="11"/>
                  </a:cubicBezTo>
                  <a:cubicBezTo>
                    <a:pt x="8" y="11"/>
                    <a:pt x="7" y="9"/>
                    <a:pt x="8" y="9"/>
                  </a:cubicBezTo>
                  <a:cubicBezTo>
                    <a:pt x="9" y="9"/>
                    <a:pt x="8" y="11"/>
                    <a:pt x="7" y="11"/>
                  </a:cubicBezTo>
                  <a:cubicBezTo>
                    <a:pt x="7" y="12"/>
                    <a:pt x="8" y="11"/>
                    <a:pt x="9" y="12"/>
                  </a:cubicBezTo>
                  <a:cubicBezTo>
                    <a:pt x="9" y="12"/>
                    <a:pt x="9" y="13"/>
                    <a:pt x="9" y="13"/>
                  </a:cubicBezTo>
                  <a:cubicBezTo>
                    <a:pt x="9" y="13"/>
                    <a:pt x="10" y="12"/>
                    <a:pt x="10" y="12"/>
                  </a:cubicBezTo>
                  <a:cubicBezTo>
                    <a:pt x="10" y="12"/>
                    <a:pt x="10" y="12"/>
                    <a:pt x="10" y="12"/>
                  </a:cubicBezTo>
                  <a:cubicBezTo>
                    <a:pt x="9" y="11"/>
                    <a:pt x="9" y="10"/>
                    <a:pt x="8" y="8"/>
                  </a:cubicBezTo>
                  <a:cubicBezTo>
                    <a:pt x="7" y="8"/>
                    <a:pt x="6" y="9"/>
                    <a:pt x="5" y="9"/>
                  </a:cubicBezTo>
                  <a:cubicBezTo>
                    <a:pt x="5" y="8"/>
                    <a:pt x="4" y="8"/>
                    <a:pt x="5" y="7"/>
                  </a:cubicBezTo>
                  <a:cubicBezTo>
                    <a:pt x="5" y="6"/>
                    <a:pt x="6" y="6"/>
                    <a:pt x="6" y="6"/>
                  </a:cubicBezTo>
                  <a:cubicBezTo>
                    <a:pt x="6" y="5"/>
                    <a:pt x="5" y="4"/>
                    <a:pt x="5" y="2"/>
                  </a:cubicBezTo>
                  <a:cubicBezTo>
                    <a:pt x="4" y="3"/>
                    <a:pt x="4" y="3"/>
                    <a:pt x="4" y="3"/>
                  </a:cubicBezTo>
                  <a:cubicBezTo>
                    <a:pt x="4" y="3"/>
                    <a:pt x="4" y="2"/>
                    <a:pt x="4" y="2"/>
                  </a:cubicBezTo>
                  <a:cubicBezTo>
                    <a:pt x="3" y="2"/>
                    <a:pt x="3" y="3"/>
                    <a:pt x="3" y="3"/>
                  </a:cubicBezTo>
                  <a:cubicBezTo>
                    <a:pt x="2" y="3"/>
                    <a:pt x="2" y="1"/>
                    <a:pt x="4" y="2"/>
                  </a:cubicBezTo>
                  <a:cubicBezTo>
                    <a:pt x="2" y="0"/>
                    <a:pt x="1" y="2"/>
                    <a:pt x="0" y="2"/>
                  </a:cubicBezTo>
                  <a:cubicBezTo>
                    <a:pt x="0" y="4"/>
                    <a:pt x="2" y="3"/>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359"/>
            <p:cNvSpPr/>
            <p:nvPr/>
          </p:nvSpPr>
          <p:spPr bwMode="auto">
            <a:xfrm>
              <a:off x="9445626" y="384016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360"/>
            <p:cNvSpPr>
              <a:spLocks noEditPoints="1"/>
            </p:cNvSpPr>
            <p:nvPr/>
          </p:nvSpPr>
          <p:spPr bwMode="auto">
            <a:xfrm>
              <a:off x="9174163" y="3602038"/>
              <a:ext cx="179388" cy="49212"/>
            </a:xfrm>
            <a:custGeom>
              <a:avLst/>
              <a:gdLst>
                <a:gd name="T0" fmla="*/ 4 w 55"/>
                <a:gd name="T1" fmla="*/ 11 h 15"/>
                <a:gd name="T2" fmla="*/ 8 w 55"/>
                <a:gd name="T3" fmla="*/ 12 h 15"/>
                <a:gd name="T4" fmla="*/ 18 w 55"/>
                <a:gd name="T5" fmla="*/ 12 h 15"/>
                <a:gd name="T6" fmla="*/ 19 w 55"/>
                <a:gd name="T7" fmla="*/ 12 h 15"/>
                <a:gd name="T8" fmla="*/ 22 w 55"/>
                <a:gd name="T9" fmla="*/ 11 h 15"/>
                <a:gd name="T10" fmla="*/ 24 w 55"/>
                <a:gd name="T11" fmla="*/ 11 h 15"/>
                <a:gd name="T12" fmla="*/ 25 w 55"/>
                <a:gd name="T13" fmla="*/ 11 h 15"/>
                <a:gd name="T14" fmla="*/ 27 w 55"/>
                <a:gd name="T15" fmla="*/ 12 h 15"/>
                <a:gd name="T16" fmla="*/ 30 w 55"/>
                <a:gd name="T17" fmla="*/ 10 h 15"/>
                <a:gd name="T18" fmla="*/ 35 w 55"/>
                <a:gd name="T19" fmla="*/ 12 h 15"/>
                <a:gd name="T20" fmla="*/ 41 w 55"/>
                <a:gd name="T21" fmla="*/ 12 h 15"/>
                <a:gd name="T22" fmla="*/ 49 w 55"/>
                <a:gd name="T23" fmla="*/ 14 h 15"/>
                <a:gd name="T24" fmla="*/ 53 w 55"/>
                <a:gd name="T25" fmla="*/ 13 h 15"/>
                <a:gd name="T26" fmla="*/ 52 w 55"/>
                <a:gd name="T27" fmla="*/ 8 h 15"/>
                <a:gd name="T28" fmla="*/ 49 w 55"/>
                <a:gd name="T29" fmla="*/ 4 h 15"/>
                <a:gd name="T30" fmla="*/ 44 w 55"/>
                <a:gd name="T31" fmla="*/ 3 h 15"/>
                <a:gd name="T32" fmla="*/ 40 w 55"/>
                <a:gd name="T33" fmla="*/ 2 h 15"/>
                <a:gd name="T34" fmla="*/ 31 w 55"/>
                <a:gd name="T35" fmla="*/ 3 h 15"/>
                <a:gd name="T36" fmla="*/ 29 w 55"/>
                <a:gd name="T37" fmla="*/ 1 h 15"/>
                <a:gd name="T38" fmla="*/ 28 w 55"/>
                <a:gd name="T39" fmla="*/ 2 h 15"/>
                <a:gd name="T40" fmla="*/ 24 w 55"/>
                <a:gd name="T41" fmla="*/ 1 h 15"/>
                <a:gd name="T42" fmla="*/ 18 w 55"/>
                <a:gd name="T43" fmla="*/ 2 h 15"/>
                <a:gd name="T44" fmla="*/ 13 w 55"/>
                <a:gd name="T45" fmla="*/ 3 h 15"/>
                <a:gd name="T46" fmla="*/ 8 w 55"/>
                <a:gd name="T47" fmla="*/ 3 h 15"/>
                <a:gd name="T48" fmla="*/ 5 w 55"/>
                <a:gd name="T49" fmla="*/ 6 h 15"/>
                <a:gd name="T50" fmla="*/ 2 w 55"/>
                <a:gd name="T51" fmla="*/ 7 h 15"/>
                <a:gd name="T52" fmla="*/ 5 w 55"/>
                <a:gd name="T53" fmla="*/ 8 h 15"/>
                <a:gd name="T54" fmla="*/ 5 w 55"/>
                <a:gd name="T55" fmla="*/ 11 h 15"/>
                <a:gd name="T56" fmla="*/ 18 w 55"/>
                <a:gd name="T57" fmla="*/ 5 h 15"/>
                <a:gd name="T58" fmla="*/ 16 w 55"/>
                <a:gd name="T59" fmla="*/ 6 h 15"/>
                <a:gd name="T60" fmla="*/ 28 w 55"/>
                <a:gd name="T61" fmla="*/ 3 h 15"/>
                <a:gd name="T62" fmla="*/ 23 w 55"/>
                <a:gd name="T63" fmla="*/ 8 h 15"/>
                <a:gd name="T64" fmla="*/ 16 w 55"/>
                <a:gd name="T65" fmla="*/ 8 h 15"/>
                <a:gd name="T66" fmla="*/ 18 w 55"/>
                <a:gd name="T67" fmla="*/ 10 h 15"/>
                <a:gd name="T68" fmla="*/ 27 w 55"/>
                <a:gd name="T69" fmla="*/ 10 h 15"/>
                <a:gd name="T70" fmla="*/ 42 w 55"/>
                <a:gd name="T71" fmla="*/ 7 h 15"/>
                <a:gd name="T72" fmla="*/ 41 w 55"/>
                <a:gd name="T73" fmla="*/ 6 h 15"/>
                <a:gd name="T74" fmla="*/ 40 w 55"/>
                <a:gd name="T75" fmla="*/ 7 h 15"/>
                <a:gd name="T76" fmla="*/ 33 w 55"/>
                <a:gd name="T77" fmla="*/ 9 h 15"/>
                <a:gd name="T78" fmla="*/ 34 w 55"/>
                <a:gd name="T79" fmla="*/ 10 h 15"/>
                <a:gd name="T80" fmla="*/ 37 w 55"/>
                <a:gd name="T81" fmla="*/ 10 h 15"/>
                <a:gd name="T82" fmla="*/ 38 w 55"/>
                <a:gd name="T83" fmla="*/ 9 h 15"/>
                <a:gd name="T84" fmla="*/ 39 w 55"/>
                <a:gd name="T85" fmla="*/ 10 h 15"/>
                <a:gd name="T86" fmla="*/ 44 w 55"/>
                <a:gd name="T87" fmla="*/ 8 h 15"/>
                <a:gd name="T88" fmla="*/ 44 w 55"/>
                <a:gd name="T89" fmla="*/ 8 h 15"/>
                <a:gd name="T90" fmla="*/ 52 w 55"/>
                <a:gd name="T91" fmla="*/ 13 h 15"/>
                <a:gd name="T92" fmla="*/ 48 w 55"/>
                <a:gd name="T93" fmla="*/ 9 h 15"/>
                <a:gd name="T94" fmla="*/ 50 w 55"/>
                <a:gd name="T95" fmla="*/ 8 h 15"/>
                <a:gd name="T96" fmla="*/ 47 w 55"/>
                <a:gd name="T97" fmla="*/ 4 h 15"/>
                <a:gd name="T98" fmla="*/ 46 w 55"/>
                <a:gd name="T99" fmla="*/ 4 h 15"/>
                <a:gd name="T100" fmla="*/ 45 w 55"/>
                <a:gd name="T101" fmla="*/ 7 h 15"/>
                <a:gd name="T102" fmla="*/ 40 w 55"/>
                <a:gd name="T103" fmla="*/ 4 h 15"/>
                <a:gd name="T104" fmla="*/ 33 w 55"/>
                <a:gd name="T105" fmla="*/ 4 h 15"/>
                <a:gd name="T106" fmla="*/ 33 w 55"/>
                <a:gd name="T107" fmla="*/ 4 h 15"/>
                <a:gd name="T108" fmla="*/ 33 w 55"/>
                <a:gd name="T109" fmla="*/ 3 h 15"/>
                <a:gd name="T110" fmla="*/ 17 w 55"/>
                <a:gd name="T111" fmla="*/ 4 h 15"/>
                <a:gd name="T112" fmla="*/ 16 w 55"/>
                <a:gd name="T113" fmla="*/ 4 h 15"/>
                <a:gd name="T114" fmla="*/ 13 w 55"/>
                <a:gd name="T115" fmla="*/ 5 h 15"/>
                <a:gd name="T116" fmla="*/ 7 w 55"/>
                <a:gd name="T11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 h="15">
                  <a:moveTo>
                    <a:pt x="1" y="8"/>
                  </a:moveTo>
                  <a:cubicBezTo>
                    <a:pt x="2" y="8"/>
                    <a:pt x="3" y="8"/>
                    <a:pt x="4" y="8"/>
                  </a:cubicBezTo>
                  <a:cubicBezTo>
                    <a:pt x="3" y="9"/>
                    <a:pt x="3" y="10"/>
                    <a:pt x="2" y="11"/>
                  </a:cubicBezTo>
                  <a:cubicBezTo>
                    <a:pt x="4" y="11"/>
                    <a:pt x="4" y="11"/>
                    <a:pt x="4" y="11"/>
                  </a:cubicBezTo>
                  <a:cubicBezTo>
                    <a:pt x="5" y="11"/>
                    <a:pt x="4" y="13"/>
                    <a:pt x="5" y="13"/>
                  </a:cubicBezTo>
                  <a:cubicBezTo>
                    <a:pt x="5" y="12"/>
                    <a:pt x="7" y="13"/>
                    <a:pt x="7" y="13"/>
                  </a:cubicBezTo>
                  <a:cubicBezTo>
                    <a:pt x="7" y="13"/>
                    <a:pt x="6" y="11"/>
                    <a:pt x="8" y="11"/>
                  </a:cubicBezTo>
                  <a:cubicBezTo>
                    <a:pt x="8" y="10"/>
                    <a:pt x="8" y="12"/>
                    <a:pt x="8" y="12"/>
                  </a:cubicBezTo>
                  <a:cubicBezTo>
                    <a:pt x="10" y="12"/>
                    <a:pt x="10" y="12"/>
                    <a:pt x="11" y="12"/>
                  </a:cubicBezTo>
                  <a:cubicBezTo>
                    <a:pt x="11" y="13"/>
                    <a:pt x="13" y="12"/>
                    <a:pt x="13" y="12"/>
                  </a:cubicBezTo>
                  <a:cubicBezTo>
                    <a:pt x="14" y="11"/>
                    <a:pt x="15" y="11"/>
                    <a:pt x="15" y="11"/>
                  </a:cubicBezTo>
                  <a:cubicBezTo>
                    <a:pt x="17" y="11"/>
                    <a:pt x="17" y="10"/>
                    <a:pt x="18" y="12"/>
                  </a:cubicBezTo>
                  <a:cubicBezTo>
                    <a:pt x="18" y="12"/>
                    <a:pt x="18" y="12"/>
                    <a:pt x="18" y="12"/>
                  </a:cubicBezTo>
                  <a:cubicBezTo>
                    <a:pt x="19" y="12"/>
                    <a:pt x="19" y="12"/>
                    <a:pt x="19" y="12"/>
                  </a:cubicBezTo>
                  <a:cubicBezTo>
                    <a:pt x="19" y="12"/>
                    <a:pt x="19" y="12"/>
                    <a:pt x="19" y="12"/>
                  </a:cubicBezTo>
                  <a:cubicBezTo>
                    <a:pt x="19" y="12"/>
                    <a:pt x="19" y="12"/>
                    <a:pt x="19" y="12"/>
                  </a:cubicBezTo>
                  <a:cubicBezTo>
                    <a:pt x="20" y="11"/>
                    <a:pt x="20" y="11"/>
                    <a:pt x="20" y="11"/>
                  </a:cubicBezTo>
                  <a:cubicBezTo>
                    <a:pt x="20" y="11"/>
                    <a:pt x="20" y="10"/>
                    <a:pt x="21" y="10"/>
                  </a:cubicBezTo>
                  <a:cubicBezTo>
                    <a:pt x="21" y="10"/>
                    <a:pt x="21" y="10"/>
                    <a:pt x="21" y="11"/>
                  </a:cubicBezTo>
                  <a:cubicBezTo>
                    <a:pt x="21" y="11"/>
                    <a:pt x="21" y="11"/>
                    <a:pt x="22" y="11"/>
                  </a:cubicBezTo>
                  <a:cubicBezTo>
                    <a:pt x="22" y="11"/>
                    <a:pt x="22" y="11"/>
                    <a:pt x="22" y="11"/>
                  </a:cubicBezTo>
                  <a:cubicBezTo>
                    <a:pt x="23" y="11"/>
                    <a:pt x="23" y="12"/>
                    <a:pt x="24" y="12"/>
                  </a:cubicBezTo>
                  <a:cubicBezTo>
                    <a:pt x="24" y="11"/>
                    <a:pt x="24" y="11"/>
                    <a:pt x="24" y="11"/>
                  </a:cubicBezTo>
                  <a:cubicBezTo>
                    <a:pt x="24" y="11"/>
                    <a:pt x="24" y="11"/>
                    <a:pt x="24" y="11"/>
                  </a:cubicBezTo>
                  <a:cubicBezTo>
                    <a:pt x="24" y="11"/>
                    <a:pt x="24" y="11"/>
                    <a:pt x="24" y="11"/>
                  </a:cubicBezTo>
                  <a:cubicBezTo>
                    <a:pt x="25" y="11"/>
                    <a:pt x="25" y="11"/>
                    <a:pt x="25" y="11"/>
                  </a:cubicBezTo>
                  <a:cubicBezTo>
                    <a:pt x="25" y="11"/>
                    <a:pt x="25" y="11"/>
                    <a:pt x="25" y="11"/>
                  </a:cubicBezTo>
                  <a:cubicBezTo>
                    <a:pt x="25" y="11"/>
                    <a:pt x="25" y="11"/>
                    <a:pt x="25" y="11"/>
                  </a:cubicBezTo>
                  <a:cubicBezTo>
                    <a:pt x="25" y="11"/>
                    <a:pt x="26" y="11"/>
                    <a:pt x="26" y="11"/>
                  </a:cubicBezTo>
                  <a:cubicBezTo>
                    <a:pt x="26" y="11"/>
                    <a:pt x="26" y="11"/>
                    <a:pt x="26" y="11"/>
                  </a:cubicBezTo>
                  <a:cubicBezTo>
                    <a:pt x="27" y="11"/>
                    <a:pt x="27" y="11"/>
                    <a:pt x="27" y="11"/>
                  </a:cubicBezTo>
                  <a:cubicBezTo>
                    <a:pt x="27" y="11"/>
                    <a:pt x="27" y="11"/>
                    <a:pt x="27" y="12"/>
                  </a:cubicBezTo>
                  <a:cubicBezTo>
                    <a:pt x="29" y="12"/>
                    <a:pt x="28" y="12"/>
                    <a:pt x="30" y="12"/>
                  </a:cubicBezTo>
                  <a:cubicBezTo>
                    <a:pt x="31" y="12"/>
                    <a:pt x="30" y="12"/>
                    <a:pt x="30" y="13"/>
                  </a:cubicBezTo>
                  <a:cubicBezTo>
                    <a:pt x="32" y="13"/>
                    <a:pt x="32" y="13"/>
                    <a:pt x="32" y="13"/>
                  </a:cubicBezTo>
                  <a:cubicBezTo>
                    <a:pt x="31" y="12"/>
                    <a:pt x="31" y="11"/>
                    <a:pt x="30" y="10"/>
                  </a:cubicBezTo>
                  <a:cubicBezTo>
                    <a:pt x="30" y="9"/>
                    <a:pt x="32" y="10"/>
                    <a:pt x="32" y="9"/>
                  </a:cubicBezTo>
                  <a:cubicBezTo>
                    <a:pt x="33" y="11"/>
                    <a:pt x="32" y="11"/>
                    <a:pt x="32" y="13"/>
                  </a:cubicBezTo>
                  <a:cubicBezTo>
                    <a:pt x="33" y="13"/>
                    <a:pt x="34" y="13"/>
                    <a:pt x="35" y="13"/>
                  </a:cubicBezTo>
                  <a:cubicBezTo>
                    <a:pt x="35" y="13"/>
                    <a:pt x="35" y="12"/>
                    <a:pt x="35" y="12"/>
                  </a:cubicBezTo>
                  <a:cubicBezTo>
                    <a:pt x="35" y="12"/>
                    <a:pt x="36" y="13"/>
                    <a:pt x="36" y="12"/>
                  </a:cubicBezTo>
                  <a:cubicBezTo>
                    <a:pt x="37" y="12"/>
                    <a:pt x="37" y="13"/>
                    <a:pt x="37" y="13"/>
                  </a:cubicBezTo>
                  <a:cubicBezTo>
                    <a:pt x="38" y="13"/>
                    <a:pt x="38" y="14"/>
                    <a:pt x="39" y="14"/>
                  </a:cubicBezTo>
                  <a:cubicBezTo>
                    <a:pt x="38" y="12"/>
                    <a:pt x="39" y="12"/>
                    <a:pt x="41" y="12"/>
                  </a:cubicBezTo>
                  <a:cubicBezTo>
                    <a:pt x="42" y="12"/>
                    <a:pt x="42" y="13"/>
                    <a:pt x="42" y="13"/>
                  </a:cubicBezTo>
                  <a:cubicBezTo>
                    <a:pt x="42" y="13"/>
                    <a:pt x="43" y="13"/>
                    <a:pt x="44" y="14"/>
                  </a:cubicBezTo>
                  <a:cubicBezTo>
                    <a:pt x="44" y="14"/>
                    <a:pt x="46" y="15"/>
                    <a:pt x="46" y="14"/>
                  </a:cubicBezTo>
                  <a:cubicBezTo>
                    <a:pt x="47" y="13"/>
                    <a:pt x="47" y="14"/>
                    <a:pt x="49" y="14"/>
                  </a:cubicBezTo>
                  <a:cubicBezTo>
                    <a:pt x="49" y="14"/>
                    <a:pt x="49" y="12"/>
                    <a:pt x="50" y="13"/>
                  </a:cubicBezTo>
                  <a:cubicBezTo>
                    <a:pt x="51" y="13"/>
                    <a:pt x="50" y="14"/>
                    <a:pt x="50" y="15"/>
                  </a:cubicBezTo>
                  <a:cubicBezTo>
                    <a:pt x="50" y="15"/>
                    <a:pt x="52" y="14"/>
                    <a:pt x="52" y="15"/>
                  </a:cubicBezTo>
                  <a:cubicBezTo>
                    <a:pt x="53" y="15"/>
                    <a:pt x="53" y="13"/>
                    <a:pt x="53" y="13"/>
                  </a:cubicBezTo>
                  <a:cubicBezTo>
                    <a:pt x="55" y="13"/>
                    <a:pt x="55" y="13"/>
                    <a:pt x="55" y="13"/>
                  </a:cubicBezTo>
                  <a:cubicBezTo>
                    <a:pt x="54" y="11"/>
                    <a:pt x="54" y="10"/>
                    <a:pt x="53" y="9"/>
                  </a:cubicBezTo>
                  <a:cubicBezTo>
                    <a:pt x="52" y="9"/>
                    <a:pt x="52" y="9"/>
                    <a:pt x="52" y="8"/>
                  </a:cubicBezTo>
                  <a:cubicBezTo>
                    <a:pt x="52" y="8"/>
                    <a:pt x="52" y="8"/>
                    <a:pt x="52" y="8"/>
                  </a:cubicBezTo>
                  <a:cubicBezTo>
                    <a:pt x="52" y="7"/>
                    <a:pt x="51" y="5"/>
                    <a:pt x="51" y="4"/>
                  </a:cubicBezTo>
                  <a:cubicBezTo>
                    <a:pt x="51" y="4"/>
                    <a:pt x="51" y="4"/>
                    <a:pt x="51" y="4"/>
                  </a:cubicBezTo>
                  <a:cubicBezTo>
                    <a:pt x="50" y="4"/>
                    <a:pt x="50" y="4"/>
                    <a:pt x="50" y="5"/>
                  </a:cubicBezTo>
                  <a:cubicBezTo>
                    <a:pt x="50" y="4"/>
                    <a:pt x="49" y="4"/>
                    <a:pt x="49" y="4"/>
                  </a:cubicBezTo>
                  <a:cubicBezTo>
                    <a:pt x="49" y="4"/>
                    <a:pt x="49" y="3"/>
                    <a:pt x="49" y="3"/>
                  </a:cubicBezTo>
                  <a:cubicBezTo>
                    <a:pt x="49" y="3"/>
                    <a:pt x="49" y="2"/>
                    <a:pt x="48" y="2"/>
                  </a:cubicBezTo>
                  <a:cubicBezTo>
                    <a:pt x="49" y="4"/>
                    <a:pt x="46" y="4"/>
                    <a:pt x="46" y="2"/>
                  </a:cubicBezTo>
                  <a:cubicBezTo>
                    <a:pt x="45" y="2"/>
                    <a:pt x="46" y="4"/>
                    <a:pt x="44" y="3"/>
                  </a:cubicBezTo>
                  <a:cubicBezTo>
                    <a:pt x="44" y="1"/>
                    <a:pt x="43" y="3"/>
                    <a:pt x="41" y="3"/>
                  </a:cubicBezTo>
                  <a:cubicBezTo>
                    <a:pt x="41" y="3"/>
                    <a:pt x="41" y="2"/>
                    <a:pt x="41" y="2"/>
                  </a:cubicBezTo>
                  <a:cubicBezTo>
                    <a:pt x="41" y="2"/>
                    <a:pt x="41" y="3"/>
                    <a:pt x="40" y="3"/>
                  </a:cubicBezTo>
                  <a:cubicBezTo>
                    <a:pt x="40" y="3"/>
                    <a:pt x="40" y="2"/>
                    <a:pt x="40" y="2"/>
                  </a:cubicBezTo>
                  <a:cubicBezTo>
                    <a:pt x="38" y="2"/>
                    <a:pt x="38" y="3"/>
                    <a:pt x="37" y="3"/>
                  </a:cubicBezTo>
                  <a:cubicBezTo>
                    <a:pt x="37" y="1"/>
                    <a:pt x="37" y="1"/>
                    <a:pt x="37" y="1"/>
                  </a:cubicBezTo>
                  <a:cubicBezTo>
                    <a:pt x="34" y="1"/>
                    <a:pt x="35" y="3"/>
                    <a:pt x="33" y="3"/>
                  </a:cubicBezTo>
                  <a:cubicBezTo>
                    <a:pt x="33" y="2"/>
                    <a:pt x="32" y="3"/>
                    <a:pt x="31" y="3"/>
                  </a:cubicBezTo>
                  <a:cubicBezTo>
                    <a:pt x="31" y="5"/>
                    <a:pt x="30" y="3"/>
                    <a:pt x="29" y="3"/>
                  </a:cubicBezTo>
                  <a:cubicBezTo>
                    <a:pt x="30" y="3"/>
                    <a:pt x="29" y="3"/>
                    <a:pt x="29" y="3"/>
                  </a:cubicBezTo>
                  <a:cubicBezTo>
                    <a:pt x="29" y="3"/>
                    <a:pt x="29" y="2"/>
                    <a:pt x="28" y="2"/>
                  </a:cubicBezTo>
                  <a:cubicBezTo>
                    <a:pt x="29" y="2"/>
                    <a:pt x="29" y="2"/>
                    <a:pt x="29" y="1"/>
                  </a:cubicBezTo>
                  <a:cubicBezTo>
                    <a:pt x="30" y="1"/>
                    <a:pt x="30" y="3"/>
                    <a:pt x="31" y="2"/>
                  </a:cubicBezTo>
                  <a:cubicBezTo>
                    <a:pt x="32" y="1"/>
                    <a:pt x="31" y="2"/>
                    <a:pt x="30" y="1"/>
                  </a:cubicBezTo>
                  <a:cubicBezTo>
                    <a:pt x="30" y="1"/>
                    <a:pt x="30" y="0"/>
                    <a:pt x="29" y="0"/>
                  </a:cubicBezTo>
                  <a:cubicBezTo>
                    <a:pt x="28" y="1"/>
                    <a:pt x="28" y="1"/>
                    <a:pt x="28" y="2"/>
                  </a:cubicBezTo>
                  <a:cubicBezTo>
                    <a:pt x="27" y="2"/>
                    <a:pt x="27" y="2"/>
                    <a:pt x="27" y="3"/>
                  </a:cubicBezTo>
                  <a:cubicBezTo>
                    <a:pt x="27" y="3"/>
                    <a:pt x="27" y="3"/>
                    <a:pt x="26" y="3"/>
                  </a:cubicBezTo>
                  <a:cubicBezTo>
                    <a:pt x="26" y="3"/>
                    <a:pt x="26" y="3"/>
                    <a:pt x="26" y="2"/>
                  </a:cubicBezTo>
                  <a:cubicBezTo>
                    <a:pt x="25" y="2"/>
                    <a:pt x="25" y="2"/>
                    <a:pt x="24" y="1"/>
                  </a:cubicBezTo>
                  <a:cubicBezTo>
                    <a:pt x="24" y="2"/>
                    <a:pt x="24" y="2"/>
                    <a:pt x="24" y="2"/>
                  </a:cubicBezTo>
                  <a:cubicBezTo>
                    <a:pt x="24" y="3"/>
                    <a:pt x="25" y="3"/>
                    <a:pt x="24" y="3"/>
                  </a:cubicBezTo>
                  <a:cubicBezTo>
                    <a:pt x="23" y="3"/>
                    <a:pt x="22" y="3"/>
                    <a:pt x="22" y="2"/>
                  </a:cubicBezTo>
                  <a:cubicBezTo>
                    <a:pt x="20" y="2"/>
                    <a:pt x="20" y="3"/>
                    <a:pt x="18" y="2"/>
                  </a:cubicBezTo>
                  <a:cubicBezTo>
                    <a:pt x="17" y="2"/>
                    <a:pt x="17" y="4"/>
                    <a:pt x="16" y="4"/>
                  </a:cubicBezTo>
                  <a:cubicBezTo>
                    <a:pt x="16" y="2"/>
                    <a:pt x="16" y="2"/>
                    <a:pt x="15" y="1"/>
                  </a:cubicBezTo>
                  <a:cubicBezTo>
                    <a:pt x="14" y="3"/>
                    <a:pt x="16" y="2"/>
                    <a:pt x="16" y="3"/>
                  </a:cubicBezTo>
                  <a:cubicBezTo>
                    <a:pt x="15" y="3"/>
                    <a:pt x="14" y="2"/>
                    <a:pt x="13" y="3"/>
                  </a:cubicBezTo>
                  <a:cubicBezTo>
                    <a:pt x="12" y="3"/>
                    <a:pt x="14" y="4"/>
                    <a:pt x="12" y="5"/>
                  </a:cubicBezTo>
                  <a:cubicBezTo>
                    <a:pt x="12" y="5"/>
                    <a:pt x="12" y="4"/>
                    <a:pt x="12" y="3"/>
                  </a:cubicBezTo>
                  <a:cubicBezTo>
                    <a:pt x="10" y="3"/>
                    <a:pt x="11" y="5"/>
                    <a:pt x="10" y="5"/>
                  </a:cubicBezTo>
                  <a:cubicBezTo>
                    <a:pt x="10" y="3"/>
                    <a:pt x="9" y="3"/>
                    <a:pt x="8" y="3"/>
                  </a:cubicBezTo>
                  <a:cubicBezTo>
                    <a:pt x="8" y="3"/>
                    <a:pt x="8" y="2"/>
                    <a:pt x="7" y="2"/>
                  </a:cubicBezTo>
                  <a:cubicBezTo>
                    <a:pt x="7" y="2"/>
                    <a:pt x="6" y="2"/>
                    <a:pt x="6" y="2"/>
                  </a:cubicBezTo>
                  <a:cubicBezTo>
                    <a:pt x="6" y="3"/>
                    <a:pt x="5" y="5"/>
                    <a:pt x="5" y="6"/>
                  </a:cubicBezTo>
                  <a:cubicBezTo>
                    <a:pt x="5" y="6"/>
                    <a:pt x="5" y="6"/>
                    <a:pt x="5" y="6"/>
                  </a:cubicBezTo>
                  <a:cubicBezTo>
                    <a:pt x="5" y="6"/>
                    <a:pt x="5" y="6"/>
                    <a:pt x="5" y="6"/>
                  </a:cubicBezTo>
                  <a:cubicBezTo>
                    <a:pt x="3" y="6"/>
                    <a:pt x="4" y="5"/>
                    <a:pt x="2" y="5"/>
                  </a:cubicBezTo>
                  <a:cubicBezTo>
                    <a:pt x="2" y="7"/>
                    <a:pt x="2" y="7"/>
                    <a:pt x="2" y="7"/>
                  </a:cubicBezTo>
                  <a:cubicBezTo>
                    <a:pt x="2" y="7"/>
                    <a:pt x="2" y="7"/>
                    <a:pt x="2" y="7"/>
                  </a:cubicBezTo>
                  <a:cubicBezTo>
                    <a:pt x="1" y="8"/>
                    <a:pt x="1" y="9"/>
                    <a:pt x="0" y="10"/>
                  </a:cubicBezTo>
                  <a:cubicBezTo>
                    <a:pt x="1" y="10"/>
                    <a:pt x="2" y="10"/>
                    <a:pt x="1" y="8"/>
                  </a:cubicBezTo>
                  <a:close/>
                  <a:moveTo>
                    <a:pt x="6" y="9"/>
                  </a:moveTo>
                  <a:cubicBezTo>
                    <a:pt x="6" y="9"/>
                    <a:pt x="6" y="9"/>
                    <a:pt x="5" y="8"/>
                  </a:cubicBezTo>
                  <a:cubicBezTo>
                    <a:pt x="5" y="8"/>
                    <a:pt x="6" y="8"/>
                    <a:pt x="6" y="8"/>
                  </a:cubicBezTo>
                  <a:cubicBezTo>
                    <a:pt x="6" y="8"/>
                    <a:pt x="6" y="8"/>
                    <a:pt x="6" y="9"/>
                  </a:cubicBezTo>
                  <a:close/>
                  <a:moveTo>
                    <a:pt x="7" y="9"/>
                  </a:moveTo>
                  <a:cubicBezTo>
                    <a:pt x="6" y="10"/>
                    <a:pt x="6" y="12"/>
                    <a:pt x="5" y="11"/>
                  </a:cubicBezTo>
                  <a:cubicBezTo>
                    <a:pt x="5" y="10"/>
                    <a:pt x="7" y="10"/>
                    <a:pt x="7" y="9"/>
                  </a:cubicBezTo>
                  <a:cubicBezTo>
                    <a:pt x="7" y="9"/>
                    <a:pt x="7" y="9"/>
                    <a:pt x="8" y="9"/>
                  </a:cubicBezTo>
                  <a:cubicBezTo>
                    <a:pt x="7" y="9"/>
                    <a:pt x="7" y="9"/>
                    <a:pt x="7" y="9"/>
                  </a:cubicBezTo>
                  <a:close/>
                  <a:moveTo>
                    <a:pt x="18" y="5"/>
                  </a:moveTo>
                  <a:cubicBezTo>
                    <a:pt x="18" y="6"/>
                    <a:pt x="18" y="6"/>
                    <a:pt x="18" y="6"/>
                  </a:cubicBezTo>
                  <a:cubicBezTo>
                    <a:pt x="18" y="6"/>
                    <a:pt x="18" y="6"/>
                    <a:pt x="18" y="6"/>
                  </a:cubicBezTo>
                  <a:cubicBezTo>
                    <a:pt x="18" y="6"/>
                    <a:pt x="18" y="6"/>
                    <a:pt x="18" y="7"/>
                  </a:cubicBezTo>
                  <a:cubicBezTo>
                    <a:pt x="17" y="6"/>
                    <a:pt x="17" y="6"/>
                    <a:pt x="16" y="6"/>
                  </a:cubicBezTo>
                  <a:cubicBezTo>
                    <a:pt x="17" y="5"/>
                    <a:pt x="17" y="5"/>
                    <a:pt x="18" y="5"/>
                  </a:cubicBezTo>
                  <a:close/>
                  <a:moveTo>
                    <a:pt x="28" y="3"/>
                  </a:moveTo>
                  <a:cubicBezTo>
                    <a:pt x="28" y="3"/>
                    <a:pt x="28" y="3"/>
                    <a:pt x="28" y="3"/>
                  </a:cubicBezTo>
                  <a:cubicBezTo>
                    <a:pt x="28" y="3"/>
                    <a:pt x="28" y="3"/>
                    <a:pt x="28" y="3"/>
                  </a:cubicBezTo>
                  <a:cubicBezTo>
                    <a:pt x="28" y="3"/>
                    <a:pt x="28" y="3"/>
                    <a:pt x="28" y="3"/>
                  </a:cubicBezTo>
                  <a:close/>
                  <a:moveTo>
                    <a:pt x="23" y="8"/>
                  </a:moveTo>
                  <a:cubicBezTo>
                    <a:pt x="23" y="8"/>
                    <a:pt x="23" y="8"/>
                    <a:pt x="23" y="8"/>
                  </a:cubicBezTo>
                  <a:cubicBezTo>
                    <a:pt x="23" y="8"/>
                    <a:pt x="23" y="8"/>
                    <a:pt x="23" y="8"/>
                  </a:cubicBezTo>
                  <a:cubicBezTo>
                    <a:pt x="23" y="8"/>
                    <a:pt x="23" y="8"/>
                    <a:pt x="23" y="8"/>
                  </a:cubicBezTo>
                  <a:close/>
                  <a:moveTo>
                    <a:pt x="16" y="9"/>
                  </a:moveTo>
                  <a:cubicBezTo>
                    <a:pt x="16" y="8"/>
                    <a:pt x="16" y="8"/>
                    <a:pt x="16" y="8"/>
                  </a:cubicBezTo>
                  <a:cubicBezTo>
                    <a:pt x="16" y="8"/>
                    <a:pt x="16" y="8"/>
                    <a:pt x="16" y="8"/>
                  </a:cubicBezTo>
                  <a:cubicBezTo>
                    <a:pt x="16" y="8"/>
                    <a:pt x="16" y="8"/>
                    <a:pt x="16" y="9"/>
                  </a:cubicBezTo>
                  <a:close/>
                  <a:moveTo>
                    <a:pt x="18" y="10"/>
                  </a:moveTo>
                  <a:cubicBezTo>
                    <a:pt x="18" y="10"/>
                    <a:pt x="18" y="10"/>
                    <a:pt x="18" y="10"/>
                  </a:cubicBezTo>
                  <a:cubicBezTo>
                    <a:pt x="18" y="10"/>
                    <a:pt x="18" y="10"/>
                    <a:pt x="18" y="10"/>
                  </a:cubicBezTo>
                  <a:close/>
                  <a:moveTo>
                    <a:pt x="27" y="10"/>
                  </a:moveTo>
                  <a:cubicBezTo>
                    <a:pt x="27" y="10"/>
                    <a:pt x="27" y="10"/>
                    <a:pt x="27" y="10"/>
                  </a:cubicBezTo>
                  <a:cubicBezTo>
                    <a:pt x="27" y="10"/>
                    <a:pt x="27" y="10"/>
                    <a:pt x="27" y="10"/>
                  </a:cubicBezTo>
                  <a:cubicBezTo>
                    <a:pt x="27" y="10"/>
                    <a:pt x="27" y="10"/>
                    <a:pt x="27" y="10"/>
                  </a:cubicBezTo>
                  <a:close/>
                  <a:moveTo>
                    <a:pt x="42" y="7"/>
                  </a:moveTo>
                  <a:cubicBezTo>
                    <a:pt x="42" y="7"/>
                    <a:pt x="43" y="6"/>
                    <a:pt x="43" y="6"/>
                  </a:cubicBezTo>
                  <a:cubicBezTo>
                    <a:pt x="43" y="6"/>
                    <a:pt x="44" y="6"/>
                    <a:pt x="44" y="6"/>
                  </a:cubicBezTo>
                  <a:cubicBezTo>
                    <a:pt x="43" y="7"/>
                    <a:pt x="42" y="7"/>
                    <a:pt x="42" y="7"/>
                  </a:cubicBezTo>
                  <a:close/>
                  <a:moveTo>
                    <a:pt x="41" y="6"/>
                  </a:moveTo>
                  <a:cubicBezTo>
                    <a:pt x="41" y="6"/>
                    <a:pt x="41" y="6"/>
                    <a:pt x="41" y="6"/>
                  </a:cubicBezTo>
                  <a:cubicBezTo>
                    <a:pt x="41" y="6"/>
                    <a:pt x="41" y="6"/>
                    <a:pt x="41" y="6"/>
                  </a:cubicBezTo>
                  <a:cubicBezTo>
                    <a:pt x="41" y="6"/>
                    <a:pt x="41" y="6"/>
                    <a:pt x="41" y="6"/>
                  </a:cubicBezTo>
                  <a:close/>
                  <a:moveTo>
                    <a:pt x="39" y="8"/>
                  </a:moveTo>
                  <a:cubicBezTo>
                    <a:pt x="40" y="8"/>
                    <a:pt x="40" y="8"/>
                    <a:pt x="40" y="8"/>
                  </a:cubicBezTo>
                  <a:cubicBezTo>
                    <a:pt x="39" y="8"/>
                    <a:pt x="39" y="7"/>
                    <a:pt x="39" y="7"/>
                  </a:cubicBezTo>
                  <a:cubicBezTo>
                    <a:pt x="40" y="7"/>
                    <a:pt x="40" y="7"/>
                    <a:pt x="40" y="7"/>
                  </a:cubicBezTo>
                  <a:cubicBezTo>
                    <a:pt x="40" y="8"/>
                    <a:pt x="40" y="8"/>
                    <a:pt x="39" y="8"/>
                  </a:cubicBezTo>
                  <a:cubicBezTo>
                    <a:pt x="39" y="8"/>
                    <a:pt x="39" y="8"/>
                    <a:pt x="39" y="8"/>
                  </a:cubicBezTo>
                  <a:close/>
                  <a:moveTo>
                    <a:pt x="35" y="8"/>
                  </a:moveTo>
                  <a:cubicBezTo>
                    <a:pt x="34" y="9"/>
                    <a:pt x="34" y="9"/>
                    <a:pt x="33" y="9"/>
                  </a:cubicBezTo>
                  <a:cubicBezTo>
                    <a:pt x="33" y="9"/>
                    <a:pt x="33" y="8"/>
                    <a:pt x="33" y="8"/>
                  </a:cubicBezTo>
                  <a:cubicBezTo>
                    <a:pt x="34" y="8"/>
                    <a:pt x="34" y="8"/>
                    <a:pt x="34" y="8"/>
                  </a:cubicBezTo>
                  <a:cubicBezTo>
                    <a:pt x="34" y="8"/>
                    <a:pt x="34" y="8"/>
                    <a:pt x="35" y="8"/>
                  </a:cubicBezTo>
                  <a:close/>
                  <a:moveTo>
                    <a:pt x="34" y="10"/>
                  </a:moveTo>
                  <a:cubicBezTo>
                    <a:pt x="34" y="10"/>
                    <a:pt x="34" y="10"/>
                    <a:pt x="34" y="10"/>
                  </a:cubicBezTo>
                  <a:cubicBezTo>
                    <a:pt x="35" y="10"/>
                    <a:pt x="35" y="9"/>
                    <a:pt x="35" y="9"/>
                  </a:cubicBezTo>
                  <a:cubicBezTo>
                    <a:pt x="36" y="9"/>
                    <a:pt x="36" y="9"/>
                    <a:pt x="36" y="9"/>
                  </a:cubicBezTo>
                  <a:cubicBezTo>
                    <a:pt x="37" y="9"/>
                    <a:pt x="37" y="9"/>
                    <a:pt x="37" y="10"/>
                  </a:cubicBezTo>
                  <a:cubicBezTo>
                    <a:pt x="37" y="11"/>
                    <a:pt x="35" y="10"/>
                    <a:pt x="34" y="10"/>
                  </a:cubicBezTo>
                  <a:close/>
                  <a:moveTo>
                    <a:pt x="37" y="8"/>
                  </a:moveTo>
                  <a:cubicBezTo>
                    <a:pt x="38" y="8"/>
                    <a:pt x="38" y="8"/>
                    <a:pt x="38" y="8"/>
                  </a:cubicBezTo>
                  <a:cubicBezTo>
                    <a:pt x="38" y="8"/>
                    <a:pt x="38" y="9"/>
                    <a:pt x="38" y="9"/>
                  </a:cubicBezTo>
                  <a:cubicBezTo>
                    <a:pt x="38" y="9"/>
                    <a:pt x="38" y="9"/>
                    <a:pt x="38" y="9"/>
                  </a:cubicBezTo>
                  <a:cubicBezTo>
                    <a:pt x="38" y="9"/>
                    <a:pt x="37" y="9"/>
                    <a:pt x="37" y="8"/>
                  </a:cubicBezTo>
                  <a:close/>
                  <a:moveTo>
                    <a:pt x="38" y="10"/>
                  </a:moveTo>
                  <a:cubicBezTo>
                    <a:pt x="39" y="10"/>
                    <a:pt x="39" y="10"/>
                    <a:pt x="39" y="10"/>
                  </a:cubicBezTo>
                  <a:cubicBezTo>
                    <a:pt x="40" y="9"/>
                    <a:pt x="40" y="9"/>
                    <a:pt x="42" y="9"/>
                  </a:cubicBezTo>
                  <a:cubicBezTo>
                    <a:pt x="42" y="11"/>
                    <a:pt x="42" y="11"/>
                    <a:pt x="42" y="11"/>
                  </a:cubicBezTo>
                  <a:cubicBezTo>
                    <a:pt x="40" y="11"/>
                    <a:pt x="39" y="10"/>
                    <a:pt x="38" y="10"/>
                  </a:cubicBezTo>
                  <a:close/>
                  <a:moveTo>
                    <a:pt x="44" y="8"/>
                  </a:moveTo>
                  <a:cubicBezTo>
                    <a:pt x="44" y="8"/>
                    <a:pt x="44" y="7"/>
                    <a:pt x="44" y="7"/>
                  </a:cubicBezTo>
                  <a:cubicBezTo>
                    <a:pt x="44" y="7"/>
                    <a:pt x="44" y="7"/>
                    <a:pt x="44" y="7"/>
                  </a:cubicBezTo>
                  <a:cubicBezTo>
                    <a:pt x="45" y="7"/>
                    <a:pt x="45" y="7"/>
                    <a:pt x="45" y="8"/>
                  </a:cubicBezTo>
                  <a:lnTo>
                    <a:pt x="44" y="8"/>
                  </a:lnTo>
                  <a:close/>
                  <a:moveTo>
                    <a:pt x="51" y="10"/>
                  </a:moveTo>
                  <a:cubicBezTo>
                    <a:pt x="51" y="10"/>
                    <a:pt x="52" y="10"/>
                    <a:pt x="52" y="10"/>
                  </a:cubicBezTo>
                  <a:cubicBezTo>
                    <a:pt x="51" y="11"/>
                    <a:pt x="51" y="10"/>
                    <a:pt x="51" y="11"/>
                  </a:cubicBezTo>
                  <a:cubicBezTo>
                    <a:pt x="50" y="12"/>
                    <a:pt x="52" y="12"/>
                    <a:pt x="52" y="13"/>
                  </a:cubicBezTo>
                  <a:cubicBezTo>
                    <a:pt x="51" y="14"/>
                    <a:pt x="51" y="12"/>
                    <a:pt x="50" y="11"/>
                  </a:cubicBezTo>
                  <a:cubicBezTo>
                    <a:pt x="50" y="11"/>
                    <a:pt x="49" y="11"/>
                    <a:pt x="49" y="11"/>
                  </a:cubicBezTo>
                  <a:cubicBezTo>
                    <a:pt x="49" y="11"/>
                    <a:pt x="49" y="10"/>
                    <a:pt x="49" y="10"/>
                  </a:cubicBezTo>
                  <a:cubicBezTo>
                    <a:pt x="49" y="10"/>
                    <a:pt x="48" y="9"/>
                    <a:pt x="48" y="9"/>
                  </a:cubicBezTo>
                  <a:cubicBezTo>
                    <a:pt x="48" y="8"/>
                    <a:pt x="48" y="8"/>
                    <a:pt x="48" y="7"/>
                  </a:cubicBezTo>
                  <a:cubicBezTo>
                    <a:pt x="48" y="7"/>
                    <a:pt x="48" y="7"/>
                    <a:pt x="49" y="7"/>
                  </a:cubicBezTo>
                  <a:cubicBezTo>
                    <a:pt x="49" y="7"/>
                    <a:pt x="49" y="8"/>
                    <a:pt x="49" y="8"/>
                  </a:cubicBezTo>
                  <a:cubicBezTo>
                    <a:pt x="49" y="8"/>
                    <a:pt x="50" y="8"/>
                    <a:pt x="50" y="8"/>
                  </a:cubicBezTo>
                  <a:cubicBezTo>
                    <a:pt x="50" y="8"/>
                    <a:pt x="50" y="8"/>
                    <a:pt x="51" y="8"/>
                  </a:cubicBezTo>
                  <a:cubicBezTo>
                    <a:pt x="51" y="8"/>
                    <a:pt x="51" y="8"/>
                    <a:pt x="51" y="8"/>
                  </a:cubicBezTo>
                  <a:cubicBezTo>
                    <a:pt x="51" y="7"/>
                    <a:pt x="51" y="10"/>
                    <a:pt x="51" y="10"/>
                  </a:cubicBezTo>
                  <a:close/>
                  <a:moveTo>
                    <a:pt x="47" y="4"/>
                  </a:moveTo>
                  <a:cubicBezTo>
                    <a:pt x="47" y="4"/>
                    <a:pt x="47" y="5"/>
                    <a:pt x="47" y="5"/>
                  </a:cubicBezTo>
                  <a:cubicBezTo>
                    <a:pt x="47" y="5"/>
                    <a:pt x="47" y="6"/>
                    <a:pt x="47" y="7"/>
                  </a:cubicBezTo>
                  <a:cubicBezTo>
                    <a:pt x="46" y="7"/>
                    <a:pt x="47" y="5"/>
                    <a:pt x="46" y="5"/>
                  </a:cubicBezTo>
                  <a:cubicBezTo>
                    <a:pt x="46" y="5"/>
                    <a:pt x="46" y="5"/>
                    <a:pt x="46" y="4"/>
                  </a:cubicBezTo>
                  <a:cubicBezTo>
                    <a:pt x="46" y="4"/>
                    <a:pt x="47" y="4"/>
                    <a:pt x="47" y="4"/>
                  </a:cubicBezTo>
                  <a:close/>
                  <a:moveTo>
                    <a:pt x="45" y="5"/>
                  </a:moveTo>
                  <a:cubicBezTo>
                    <a:pt x="45" y="5"/>
                    <a:pt x="45" y="5"/>
                    <a:pt x="45" y="5"/>
                  </a:cubicBezTo>
                  <a:cubicBezTo>
                    <a:pt x="45" y="6"/>
                    <a:pt x="45" y="6"/>
                    <a:pt x="45" y="7"/>
                  </a:cubicBezTo>
                  <a:cubicBezTo>
                    <a:pt x="44" y="6"/>
                    <a:pt x="45" y="6"/>
                    <a:pt x="45" y="5"/>
                  </a:cubicBezTo>
                  <a:cubicBezTo>
                    <a:pt x="45" y="5"/>
                    <a:pt x="45" y="5"/>
                    <a:pt x="45" y="5"/>
                  </a:cubicBezTo>
                  <a:close/>
                  <a:moveTo>
                    <a:pt x="41" y="4"/>
                  </a:moveTo>
                  <a:cubicBezTo>
                    <a:pt x="41" y="4"/>
                    <a:pt x="40" y="4"/>
                    <a:pt x="40" y="4"/>
                  </a:cubicBezTo>
                  <a:cubicBezTo>
                    <a:pt x="40" y="4"/>
                    <a:pt x="39" y="4"/>
                    <a:pt x="39" y="4"/>
                  </a:cubicBezTo>
                  <a:cubicBezTo>
                    <a:pt x="39" y="4"/>
                    <a:pt x="39" y="4"/>
                    <a:pt x="39" y="4"/>
                  </a:cubicBezTo>
                  <a:cubicBezTo>
                    <a:pt x="39" y="3"/>
                    <a:pt x="40" y="3"/>
                    <a:pt x="41" y="4"/>
                  </a:cubicBezTo>
                  <a:close/>
                  <a:moveTo>
                    <a:pt x="33" y="4"/>
                  </a:moveTo>
                  <a:cubicBezTo>
                    <a:pt x="33" y="4"/>
                    <a:pt x="33" y="4"/>
                    <a:pt x="33" y="4"/>
                  </a:cubicBezTo>
                  <a:cubicBezTo>
                    <a:pt x="33" y="4"/>
                    <a:pt x="33" y="4"/>
                    <a:pt x="33" y="4"/>
                  </a:cubicBezTo>
                  <a:cubicBezTo>
                    <a:pt x="33" y="4"/>
                    <a:pt x="33" y="4"/>
                    <a:pt x="33" y="5"/>
                  </a:cubicBezTo>
                  <a:cubicBezTo>
                    <a:pt x="33" y="5"/>
                    <a:pt x="33" y="4"/>
                    <a:pt x="33" y="4"/>
                  </a:cubicBezTo>
                  <a:close/>
                  <a:moveTo>
                    <a:pt x="33" y="3"/>
                  </a:moveTo>
                  <a:cubicBezTo>
                    <a:pt x="32" y="3"/>
                    <a:pt x="32" y="4"/>
                    <a:pt x="32" y="4"/>
                  </a:cubicBezTo>
                  <a:cubicBezTo>
                    <a:pt x="32" y="3"/>
                    <a:pt x="32" y="3"/>
                    <a:pt x="32" y="3"/>
                  </a:cubicBezTo>
                  <a:cubicBezTo>
                    <a:pt x="32" y="3"/>
                    <a:pt x="32" y="3"/>
                    <a:pt x="33" y="3"/>
                  </a:cubicBezTo>
                  <a:close/>
                  <a:moveTo>
                    <a:pt x="17" y="4"/>
                  </a:moveTo>
                  <a:cubicBezTo>
                    <a:pt x="17" y="5"/>
                    <a:pt x="17" y="5"/>
                    <a:pt x="17" y="5"/>
                  </a:cubicBezTo>
                  <a:cubicBezTo>
                    <a:pt x="16" y="5"/>
                    <a:pt x="16" y="4"/>
                    <a:pt x="16" y="4"/>
                  </a:cubicBezTo>
                  <a:cubicBezTo>
                    <a:pt x="16" y="4"/>
                    <a:pt x="17" y="4"/>
                    <a:pt x="17" y="4"/>
                  </a:cubicBezTo>
                  <a:close/>
                  <a:moveTo>
                    <a:pt x="16" y="4"/>
                  </a:moveTo>
                  <a:cubicBezTo>
                    <a:pt x="16" y="4"/>
                    <a:pt x="16" y="4"/>
                    <a:pt x="16" y="4"/>
                  </a:cubicBezTo>
                  <a:cubicBezTo>
                    <a:pt x="16" y="4"/>
                    <a:pt x="16" y="4"/>
                    <a:pt x="16" y="4"/>
                  </a:cubicBezTo>
                  <a:cubicBezTo>
                    <a:pt x="16" y="4"/>
                    <a:pt x="16" y="4"/>
                    <a:pt x="16" y="4"/>
                  </a:cubicBezTo>
                  <a:close/>
                  <a:moveTo>
                    <a:pt x="13" y="5"/>
                  </a:moveTo>
                  <a:cubicBezTo>
                    <a:pt x="13" y="5"/>
                    <a:pt x="13" y="5"/>
                    <a:pt x="13" y="5"/>
                  </a:cubicBezTo>
                  <a:cubicBezTo>
                    <a:pt x="13" y="5"/>
                    <a:pt x="13" y="5"/>
                    <a:pt x="13" y="5"/>
                  </a:cubicBezTo>
                  <a:cubicBezTo>
                    <a:pt x="13" y="5"/>
                    <a:pt x="13" y="5"/>
                    <a:pt x="13" y="5"/>
                  </a:cubicBezTo>
                  <a:cubicBezTo>
                    <a:pt x="13" y="5"/>
                    <a:pt x="13" y="5"/>
                    <a:pt x="13" y="5"/>
                  </a:cubicBezTo>
                  <a:close/>
                  <a:moveTo>
                    <a:pt x="8" y="5"/>
                  </a:moveTo>
                  <a:cubicBezTo>
                    <a:pt x="8" y="5"/>
                    <a:pt x="8" y="5"/>
                    <a:pt x="8" y="5"/>
                  </a:cubicBezTo>
                  <a:cubicBezTo>
                    <a:pt x="8" y="5"/>
                    <a:pt x="8" y="5"/>
                    <a:pt x="7" y="5"/>
                  </a:cubicBezTo>
                  <a:cubicBezTo>
                    <a:pt x="7" y="5"/>
                    <a:pt x="7" y="5"/>
                    <a:pt x="7" y="5"/>
                  </a:cubicBezTo>
                  <a:cubicBezTo>
                    <a:pt x="7" y="5"/>
                    <a:pt x="8" y="4"/>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361"/>
            <p:cNvSpPr/>
            <p:nvPr/>
          </p:nvSpPr>
          <p:spPr bwMode="auto">
            <a:xfrm>
              <a:off x="9455151" y="3951288"/>
              <a:ext cx="9525" cy="12700"/>
            </a:xfrm>
            <a:custGeom>
              <a:avLst/>
              <a:gdLst>
                <a:gd name="T0" fmla="*/ 0 w 3"/>
                <a:gd name="T1" fmla="*/ 2 h 4"/>
                <a:gd name="T2" fmla="*/ 1 w 3"/>
                <a:gd name="T3" fmla="*/ 2 h 4"/>
                <a:gd name="T4" fmla="*/ 1 w 3"/>
                <a:gd name="T5" fmla="*/ 3 h 4"/>
                <a:gd name="T6" fmla="*/ 3 w 3"/>
                <a:gd name="T7" fmla="*/ 2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cubicBezTo>
                    <a:pt x="0" y="2"/>
                    <a:pt x="1" y="2"/>
                    <a:pt x="1" y="2"/>
                  </a:cubicBezTo>
                  <a:cubicBezTo>
                    <a:pt x="1" y="2"/>
                    <a:pt x="1" y="3"/>
                    <a:pt x="1" y="3"/>
                  </a:cubicBezTo>
                  <a:cubicBezTo>
                    <a:pt x="3" y="4"/>
                    <a:pt x="2" y="2"/>
                    <a:pt x="3" y="2"/>
                  </a:cubicBezTo>
                  <a:cubicBezTo>
                    <a:pt x="2" y="2"/>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362"/>
            <p:cNvSpPr/>
            <p:nvPr/>
          </p:nvSpPr>
          <p:spPr bwMode="auto">
            <a:xfrm>
              <a:off x="9559926" y="4056063"/>
              <a:ext cx="9525" cy="9525"/>
            </a:xfrm>
            <a:custGeom>
              <a:avLst/>
              <a:gdLst>
                <a:gd name="T0" fmla="*/ 0 w 3"/>
                <a:gd name="T1" fmla="*/ 1 h 3"/>
                <a:gd name="T2" fmla="*/ 3 w 3"/>
                <a:gd name="T3" fmla="*/ 0 h 3"/>
                <a:gd name="T4" fmla="*/ 1 w 3"/>
                <a:gd name="T5" fmla="*/ 0 h 3"/>
                <a:gd name="T6" fmla="*/ 0 w 3"/>
                <a:gd name="T7" fmla="*/ 1 h 3"/>
              </a:gdLst>
              <a:ahLst/>
              <a:cxnLst>
                <a:cxn ang="0">
                  <a:pos x="T0" y="T1"/>
                </a:cxn>
                <a:cxn ang="0">
                  <a:pos x="T2" y="T3"/>
                </a:cxn>
                <a:cxn ang="0">
                  <a:pos x="T4" y="T5"/>
                </a:cxn>
                <a:cxn ang="0">
                  <a:pos x="T6" y="T7"/>
                </a:cxn>
              </a:cxnLst>
              <a:rect l="0" t="0" r="r" b="b"/>
              <a:pathLst>
                <a:path w="3" h="3">
                  <a:moveTo>
                    <a:pt x="0" y="1"/>
                  </a:moveTo>
                  <a:cubicBezTo>
                    <a:pt x="0" y="3"/>
                    <a:pt x="3" y="2"/>
                    <a:pt x="3" y="0"/>
                  </a:cubicBezTo>
                  <a:cubicBezTo>
                    <a:pt x="2" y="0"/>
                    <a:pt x="1" y="0"/>
                    <a:pt x="1" y="0"/>
                  </a:cubicBezTo>
                  <a:cubicBezTo>
                    <a:pt x="2"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363"/>
            <p:cNvSpPr>
              <a:spLocks noEditPoints="1"/>
            </p:cNvSpPr>
            <p:nvPr/>
          </p:nvSpPr>
          <p:spPr bwMode="auto">
            <a:xfrm>
              <a:off x="9894888" y="4845050"/>
              <a:ext cx="39688" cy="52387"/>
            </a:xfrm>
            <a:custGeom>
              <a:avLst/>
              <a:gdLst>
                <a:gd name="T0" fmla="*/ 7 w 12"/>
                <a:gd name="T1" fmla="*/ 12 h 16"/>
                <a:gd name="T2" fmla="*/ 6 w 12"/>
                <a:gd name="T3" fmla="*/ 11 h 16"/>
                <a:gd name="T4" fmla="*/ 6 w 12"/>
                <a:gd name="T5" fmla="*/ 11 h 16"/>
                <a:gd name="T6" fmla="*/ 6 w 12"/>
                <a:gd name="T7" fmla="*/ 9 h 16"/>
                <a:gd name="T8" fmla="*/ 7 w 12"/>
                <a:gd name="T9" fmla="*/ 8 h 16"/>
                <a:gd name="T10" fmla="*/ 7 w 12"/>
                <a:gd name="T11" fmla="*/ 8 h 16"/>
                <a:gd name="T12" fmla="*/ 6 w 12"/>
                <a:gd name="T13" fmla="*/ 10 h 16"/>
                <a:gd name="T14" fmla="*/ 8 w 12"/>
                <a:gd name="T15" fmla="*/ 9 h 16"/>
                <a:gd name="T16" fmla="*/ 8 w 12"/>
                <a:gd name="T17" fmla="*/ 10 h 16"/>
                <a:gd name="T18" fmla="*/ 11 w 12"/>
                <a:gd name="T19" fmla="*/ 10 h 16"/>
                <a:gd name="T20" fmla="*/ 11 w 12"/>
                <a:gd name="T21" fmla="*/ 7 h 16"/>
                <a:gd name="T22" fmla="*/ 11 w 12"/>
                <a:gd name="T23" fmla="*/ 7 h 16"/>
                <a:gd name="T24" fmla="*/ 12 w 12"/>
                <a:gd name="T25" fmla="*/ 7 h 16"/>
                <a:gd name="T26" fmla="*/ 12 w 12"/>
                <a:gd name="T27" fmla="*/ 6 h 16"/>
                <a:gd name="T28" fmla="*/ 10 w 12"/>
                <a:gd name="T29" fmla="*/ 6 h 16"/>
                <a:gd name="T30" fmla="*/ 10 w 12"/>
                <a:gd name="T31" fmla="*/ 7 h 16"/>
                <a:gd name="T32" fmla="*/ 8 w 12"/>
                <a:gd name="T33" fmla="*/ 8 h 16"/>
                <a:gd name="T34" fmla="*/ 8 w 12"/>
                <a:gd name="T35" fmla="*/ 7 h 16"/>
                <a:gd name="T36" fmla="*/ 9 w 12"/>
                <a:gd name="T37" fmla="*/ 6 h 16"/>
                <a:gd name="T38" fmla="*/ 10 w 12"/>
                <a:gd name="T39" fmla="*/ 5 h 16"/>
                <a:gd name="T40" fmla="*/ 7 w 12"/>
                <a:gd name="T41" fmla="*/ 7 h 16"/>
                <a:gd name="T42" fmla="*/ 6 w 12"/>
                <a:gd name="T43" fmla="*/ 6 h 16"/>
                <a:gd name="T44" fmla="*/ 7 w 12"/>
                <a:gd name="T45" fmla="*/ 6 h 16"/>
                <a:gd name="T46" fmla="*/ 6 w 12"/>
                <a:gd name="T47" fmla="*/ 5 h 16"/>
                <a:gd name="T48" fmla="*/ 5 w 12"/>
                <a:gd name="T49" fmla="*/ 6 h 16"/>
                <a:gd name="T50" fmla="*/ 4 w 12"/>
                <a:gd name="T51" fmla="*/ 5 h 16"/>
                <a:gd name="T52" fmla="*/ 4 w 12"/>
                <a:gd name="T53" fmla="*/ 4 h 16"/>
                <a:gd name="T54" fmla="*/ 4 w 12"/>
                <a:gd name="T55" fmla="*/ 3 h 16"/>
                <a:gd name="T56" fmla="*/ 3 w 12"/>
                <a:gd name="T57" fmla="*/ 2 h 16"/>
                <a:gd name="T58" fmla="*/ 3 w 12"/>
                <a:gd name="T59" fmla="*/ 0 h 16"/>
                <a:gd name="T60" fmla="*/ 3 w 12"/>
                <a:gd name="T61" fmla="*/ 1 h 16"/>
                <a:gd name="T62" fmla="*/ 1 w 12"/>
                <a:gd name="T63" fmla="*/ 2 h 16"/>
                <a:gd name="T64" fmla="*/ 2 w 12"/>
                <a:gd name="T65" fmla="*/ 3 h 16"/>
                <a:gd name="T66" fmla="*/ 1 w 12"/>
                <a:gd name="T67" fmla="*/ 7 h 16"/>
                <a:gd name="T68" fmla="*/ 2 w 12"/>
                <a:gd name="T69" fmla="*/ 6 h 16"/>
                <a:gd name="T70" fmla="*/ 3 w 12"/>
                <a:gd name="T71" fmla="*/ 7 h 16"/>
                <a:gd name="T72" fmla="*/ 4 w 12"/>
                <a:gd name="T73" fmla="*/ 7 h 16"/>
                <a:gd name="T74" fmla="*/ 4 w 12"/>
                <a:gd name="T75" fmla="*/ 9 h 16"/>
                <a:gd name="T76" fmla="*/ 2 w 12"/>
                <a:gd name="T77" fmla="*/ 9 h 16"/>
                <a:gd name="T78" fmla="*/ 3 w 12"/>
                <a:gd name="T79" fmla="*/ 9 h 16"/>
                <a:gd name="T80" fmla="*/ 3 w 12"/>
                <a:gd name="T81" fmla="*/ 10 h 16"/>
                <a:gd name="T82" fmla="*/ 3 w 12"/>
                <a:gd name="T83" fmla="*/ 10 h 16"/>
                <a:gd name="T84" fmla="*/ 3 w 12"/>
                <a:gd name="T85" fmla="*/ 14 h 16"/>
                <a:gd name="T86" fmla="*/ 3 w 12"/>
                <a:gd name="T87" fmla="*/ 14 h 16"/>
                <a:gd name="T88" fmla="*/ 2 w 12"/>
                <a:gd name="T89" fmla="*/ 14 h 16"/>
                <a:gd name="T90" fmla="*/ 3 w 12"/>
                <a:gd name="T91" fmla="*/ 16 h 16"/>
                <a:gd name="T92" fmla="*/ 3 w 12"/>
                <a:gd name="T93" fmla="*/ 15 h 16"/>
                <a:gd name="T94" fmla="*/ 5 w 12"/>
                <a:gd name="T95" fmla="*/ 14 h 16"/>
                <a:gd name="T96" fmla="*/ 5 w 12"/>
                <a:gd name="T97" fmla="*/ 15 h 16"/>
                <a:gd name="T98" fmla="*/ 7 w 12"/>
                <a:gd name="T99" fmla="*/ 16 h 16"/>
                <a:gd name="T100" fmla="*/ 8 w 12"/>
                <a:gd name="T101" fmla="*/ 14 h 16"/>
                <a:gd name="T102" fmla="*/ 7 w 12"/>
                <a:gd name="T103" fmla="*/ 12 h 16"/>
                <a:gd name="T104" fmla="*/ 4 w 12"/>
                <a:gd name="T105" fmla="*/ 10 h 16"/>
                <a:gd name="T106" fmla="*/ 4 w 12"/>
                <a:gd name="T107" fmla="*/ 9 h 16"/>
                <a:gd name="T108" fmla="*/ 6 w 12"/>
                <a:gd name="T109" fmla="*/ 10 h 16"/>
                <a:gd name="T110" fmla="*/ 4 w 12"/>
                <a:gd name="T111"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 h="16">
                  <a:moveTo>
                    <a:pt x="7" y="12"/>
                  </a:moveTo>
                  <a:cubicBezTo>
                    <a:pt x="7" y="12"/>
                    <a:pt x="5" y="12"/>
                    <a:pt x="6" y="11"/>
                  </a:cubicBezTo>
                  <a:cubicBezTo>
                    <a:pt x="6" y="11"/>
                    <a:pt x="6" y="11"/>
                    <a:pt x="6" y="11"/>
                  </a:cubicBezTo>
                  <a:cubicBezTo>
                    <a:pt x="7" y="11"/>
                    <a:pt x="6" y="10"/>
                    <a:pt x="6" y="9"/>
                  </a:cubicBezTo>
                  <a:cubicBezTo>
                    <a:pt x="6" y="8"/>
                    <a:pt x="7" y="9"/>
                    <a:pt x="7" y="8"/>
                  </a:cubicBezTo>
                  <a:cubicBezTo>
                    <a:pt x="7" y="8"/>
                    <a:pt x="7" y="8"/>
                    <a:pt x="7" y="8"/>
                  </a:cubicBezTo>
                  <a:cubicBezTo>
                    <a:pt x="7" y="9"/>
                    <a:pt x="6" y="9"/>
                    <a:pt x="6" y="10"/>
                  </a:cubicBezTo>
                  <a:cubicBezTo>
                    <a:pt x="8" y="10"/>
                    <a:pt x="7" y="9"/>
                    <a:pt x="8" y="9"/>
                  </a:cubicBezTo>
                  <a:cubicBezTo>
                    <a:pt x="8" y="9"/>
                    <a:pt x="8" y="10"/>
                    <a:pt x="8" y="10"/>
                  </a:cubicBezTo>
                  <a:cubicBezTo>
                    <a:pt x="9" y="9"/>
                    <a:pt x="10" y="11"/>
                    <a:pt x="11" y="10"/>
                  </a:cubicBezTo>
                  <a:cubicBezTo>
                    <a:pt x="9" y="9"/>
                    <a:pt x="11" y="8"/>
                    <a:pt x="11" y="7"/>
                  </a:cubicBezTo>
                  <a:cubicBezTo>
                    <a:pt x="11" y="7"/>
                    <a:pt x="11" y="7"/>
                    <a:pt x="11" y="7"/>
                  </a:cubicBezTo>
                  <a:cubicBezTo>
                    <a:pt x="11" y="7"/>
                    <a:pt x="11" y="7"/>
                    <a:pt x="12" y="7"/>
                  </a:cubicBezTo>
                  <a:cubicBezTo>
                    <a:pt x="12" y="7"/>
                    <a:pt x="12" y="6"/>
                    <a:pt x="12" y="6"/>
                  </a:cubicBezTo>
                  <a:cubicBezTo>
                    <a:pt x="11" y="6"/>
                    <a:pt x="11" y="6"/>
                    <a:pt x="10" y="6"/>
                  </a:cubicBezTo>
                  <a:cubicBezTo>
                    <a:pt x="10" y="6"/>
                    <a:pt x="10" y="7"/>
                    <a:pt x="10" y="7"/>
                  </a:cubicBezTo>
                  <a:cubicBezTo>
                    <a:pt x="9" y="7"/>
                    <a:pt x="9" y="8"/>
                    <a:pt x="8" y="8"/>
                  </a:cubicBezTo>
                  <a:cubicBezTo>
                    <a:pt x="8" y="7"/>
                    <a:pt x="8" y="7"/>
                    <a:pt x="8" y="7"/>
                  </a:cubicBezTo>
                  <a:cubicBezTo>
                    <a:pt x="8" y="7"/>
                    <a:pt x="9" y="6"/>
                    <a:pt x="9" y="6"/>
                  </a:cubicBezTo>
                  <a:cubicBezTo>
                    <a:pt x="9" y="6"/>
                    <a:pt x="10" y="6"/>
                    <a:pt x="10" y="5"/>
                  </a:cubicBezTo>
                  <a:cubicBezTo>
                    <a:pt x="8" y="5"/>
                    <a:pt x="8" y="6"/>
                    <a:pt x="7" y="7"/>
                  </a:cubicBezTo>
                  <a:cubicBezTo>
                    <a:pt x="7" y="6"/>
                    <a:pt x="7" y="6"/>
                    <a:pt x="6" y="6"/>
                  </a:cubicBezTo>
                  <a:cubicBezTo>
                    <a:pt x="7" y="6"/>
                    <a:pt x="7" y="6"/>
                    <a:pt x="7" y="6"/>
                  </a:cubicBezTo>
                  <a:cubicBezTo>
                    <a:pt x="7" y="5"/>
                    <a:pt x="6" y="5"/>
                    <a:pt x="6" y="5"/>
                  </a:cubicBezTo>
                  <a:cubicBezTo>
                    <a:pt x="5" y="5"/>
                    <a:pt x="5" y="5"/>
                    <a:pt x="5" y="6"/>
                  </a:cubicBezTo>
                  <a:cubicBezTo>
                    <a:pt x="5" y="6"/>
                    <a:pt x="4" y="5"/>
                    <a:pt x="4" y="5"/>
                  </a:cubicBezTo>
                  <a:cubicBezTo>
                    <a:pt x="4" y="4"/>
                    <a:pt x="4" y="4"/>
                    <a:pt x="4" y="4"/>
                  </a:cubicBezTo>
                  <a:cubicBezTo>
                    <a:pt x="4" y="4"/>
                    <a:pt x="4" y="3"/>
                    <a:pt x="4" y="3"/>
                  </a:cubicBezTo>
                  <a:cubicBezTo>
                    <a:pt x="3" y="3"/>
                    <a:pt x="3" y="3"/>
                    <a:pt x="3" y="2"/>
                  </a:cubicBezTo>
                  <a:cubicBezTo>
                    <a:pt x="3" y="2"/>
                    <a:pt x="4" y="0"/>
                    <a:pt x="3" y="0"/>
                  </a:cubicBezTo>
                  <a:cubicBezTo>
                    <a:pt x="3" y="0"/>
                    <a:pt x="3" y="1"/>
                    <a:pt x="3" y="1"/>
                  </a:cubicBezTo>
                  <a:cubicBezTo>
                    <a:pt x="1" y="0"/>
                    <a:pt x="2" y="2"/>
                    <a:pt x="1" y="2"/>
                  </a:cubicBezTo>
                  <a:cubicBezTo>
                    <a:pt x="1" y="3"/>
                    <a:pt x="1" y="3"/>
                    <a:pt x="2" y="3"/>
                  </a:cubicBezTo>
                  <a:cubicBezTo>
                    <a:pt x="1" y="4"/>
                    <a:pt x="0" y="5"/>
                    <a:pt x="1" y="7"/>
                  </a:cubicBezTo>
                  <a:cubicBezTo>
                    <a:pt x="1" y="6"/>
                    <a:pt x="2" y="6"/>
                    <a:pt x="2" y="6"/>
                  </a:cubicBezTo>
                  <a:cubicBezTo>
                    <a:pt x="2" y="7"/>
                    <a:pt x="3" y="7"/>
                    <a:pt x="3" y="7"/>
                  </a:cubicBezTo>
                  <a:cubicBezTo>
                    <a:pt x="3" y="7"/>
                    <a:pt x="4" y="7"/>
                    <a:pt x="4" y="7"/>
                  </a:cubicBezTo>
                  <a:cubicBezTo>
                    <a:pt x="4" y="7"/>
                    <a:pt x="4" y="8"/>
                    <a:pt x="4" y="9"/>
                  </a:cubicBezTo>
                  <a:cubicBezTo>
                    <a:pt x="3" y="8"/>
                    <a:pt x="1" y="9"/>
                    <a:pt x="2" y="9"/>
                  </a:cubicBezTo>
                  <a:cubicBezTo>
                    <a:pt x="2" y="9"/>
                    <a:pt x="2" y="9"/>
                    <a:pt x="3" y="9"/>
                  </a:cubicBezTo>
                  <a:cubicBezTo>
                    <a:pt x="3" y="9"/>
                    <a:pt x="3" y="10"/>
                    <a:pt x="3" y="10"/>
                  </a:cubicBezTo>
                  <a:cubicBezTo>
                    <a:pt x="3" y="10"/>
                    <a:pt x="3" y="10"/>
                    <a:pt x="3" y="10"/>
                  </a:cubicBezTo>
                  <a:cubicBezTo>
                    <a:pt x="3" y="12"/>
                    <a:pt x="5" y="14"/>
                    <a:pt x="3" y="14"/>
                  </a:cubicBezTo>
                  <a:cubicBezTo>
                    <a:pt x="3" y="14"/>
                    <a:pt x="3" y="14"/>
                    <a:pt x="3" y="14"/>
                  </a:cubicBezTo>
                  <a:cubicBezTo>
                    <a:pt x="3" y="14"/>
                    <a:pt x="2" y="14"/>
                    <a:pt x="2" y="14"/>
                  </a:cubicBezTo>
                  <a:cubicBezTo>
                    <a:pt x="2" y="15"/>
                    <a:pt x="2" y="15"/>
                    <a:pt x="3" y="16"/>
                  </a:cubicBezTo>
                  <a:cubicBezTo>
                    <a:pt x="3" y="15"/>
                    <a:pt x="3" y="15"/>
                    <a:pt x="3" y="15"/>
                  </a:cubicBezTo>
                  <a:cubicBezTo>
                    <a:pt x="4" y="15"/>
                    <a:pt x="5" y="14"/>
                    <a:pt x="5" y="14"/>
                  </a:cubicBezTo>
                  <a:cubicBezTo>
                    <a:pt x="6" y="14"/>
                    <a:pt x="5" y="15"/>
                    <a:pt x="5" y="15"/>
                  </a:cubicBezTo>
                  <a:cubicBezTo>
                    <a:pt x="5" y="16"/>
                    <a:pt x="5" y="15"/>
                    <a:pt x="7" y="16"/>
                  </a:cubicBezTo>
                  <a:cubicBezTo>
                    <a:pt x="7" y="15"/>
                    <a:pt x="8" y="15"/>
                    <a:pt x="8" y="14"/>
                  </a:cubicBezTo>
                  <a:cubicBezTo>
                    <a:pt x="7" y="14"/>
                    <a:pt x="7" y="13"/>
                    <a:pt x="7" y="12"/>
                  </a:cubicBezTo>
                  <a:close/>
                  <a:moveTo>
                    <a:pt x="4" y="10"/>
                  </a:moveTo>
                  <a:cubicBezTo>
                    <a:pt x="4" y="10"/>
                    <a:pt x="4" y="10"/>
                    <a:pt x="4" y="9"/>
                  </a:cubicBezTo>
                  <a:cubicBezTo>
                    <a:pt x="5" y="10"/>
                    <a:pt x="5" y="9"/>
                    <a:pt x="6" y="10"/>
                  </a:cubicBezTo>
                  <a:cubicBezTo>
                    <a:pt x="5" y="11"/>
                    <a:pt x="4"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364"/>
            <p:cNvSpPr>
              <a:spLocks noEditPoints="1"/>
            </p:cNvSpPr>
            <p:nvPr/>
          </p:nvSpPr>
          <p:spPr bwMode="auto">
            <a:xfrm>
              <a:off x="8545513" y="4838700"/>
              <a:ext cx="1444625" cy="101600"/>
            </a:xfrm>
            <a:custGeom>
              <a:avLst/>
              <a:gdLst>
                <a:gd name="T0" fmla="*/ 418 w 443"/>
                <a:gd name="T1" fmla="*/ 19 h 31"/>
                <a:gd name="T2" fmla="*/ 407 w 443"/>
                <a:gd name="T3" fmla="*/ 17 h 31"/>
                <a:gd name="T4" fmla="*/ 389 w 443"/>
                <a:gd name="T5" fmla="*/ 8 h 31"/>
                <a:gd name="T6" fmla="*/ 355 w 443"/>
                <a:gd name="T7" fmla="*/ 8 h 31"/>
                <a:gd name="T8" fmla="*/ 342 w 443"/>
                <a:gd name="T9" fmla="*/ 8 h 31"/>
                <a:gd name="T10" fmla="*/ 313 w 443"/>
                <a:gd name="T11" fmla="*/ 7 h 31"/>
                <a:gd name="T12" fmla="*/ 281 w 443"/>
                <a:gd name="T13" fmla="*/ 9 h 31"/>
                <a:gd name="T14" fmla="*/ 245 w 443"/>
                <a:gd name="T15" fmla="*/ 2 h 31"/>
                <a:gd name="T16" fmla="*/ 192 w 443"/>
                <a:gd name="T17" fmla="*/ 6 h 31"/>
                <a:gd name="T18" fmla="*/ 144 w 443"/>
                <a:gd name="T19" fmla="*/ 2 h 31"/>
                <a:gd name="T20" fmla="*/ 103 w 443"/>
                <a:gd name="T21" fmla="*/ 4 h 31"/>
                <a:gd name="T22" fmla="*/ 70 w 443"/>
                <a:gd name="T23" fmla="*/ 6 h 31"/>
                <a:gd name="T24" fmla="*/ 52 w 443"/>
                <a:gd name="T25" fmla="*/ 6 h 31"/>
                <a:gd name="T26" fmla="*/ 34 w 443"/>
                <a:gd name="T27" fmla="*/ 14 h 31"/>
                <a:gd name="T28" fmla="*/ 26 w 443"/>
                <a:gd name="T29" fmla="*/ 23 h 31"/>
                <a:gd name="T30" fmla="*/ 24 w 443"/>
                <a:gd name="T31" fmla="*/ 5 h 31"/>
                <a:gd name="T32" fmla="*/ 3 w 443"/>
                <a:gd name="T33" fmla="*/ 13 h 31"/>
                <a:gd name="T34" fmla="*/ 16 w 443"/>
                <a:gd name="T35" fmla="*/ 28 h 31"/>
                <a:gd name="T36" fmla="*/ 77 w 443"/>
                <a:gd name="T37" fmla="*/ 24 h 31"/>
                <a:gd name="T38" fmla="*/ 112 w 443"/>
                <a:gd name="T39" fmla="*/ 18 h 31"/>
                <a:gd name="T40" fmla="*/ 133 w 443"/>
                <a:gd name="T41" fmla="*/ 25 h 31"/>
                <a:gd name="T42" fmla="*/ 165 w 443"/>
                <a:gd name="T43" fmla="*/ 24 h 31"/>
                <a:gd name="T44" fmla="*/ 198 w 443"/>
                <a:gd name="T45" fmla="*/ 21 h 31"/>
                <a:gd name="T46" fmla="*/ 224 w 443"/>
                <a:gd name="T47" fmla="*/ 25 h 31"/>
                <a:gd name="T48" fmla="*/ 240 w 443"/>
                <a:gd name="T49" fmla="*/ 26 h 31"/>
                <a:gd name="T50" fmla="*/ 280 w 443"/>
                <a:gd name="T51" fmla="*/ 23 h 31"/>
                <a:gd name="T52" fmla="*/ 314 w 443"/>
                <a:gd name="T53" fmla="*/ 22 h 31"/>
                <a:gd name="T54" fmla="*/ 325 w 443"/>
                <a:gd name="T55" fmla="*/ 21 h 31"/>
                <a:gd name="T56" fmla="*/ 354 w 443"/>
                <a:gd name="T57" fmla="*/ 22 h 31"/>
                <a:gd name="T58" fmla="*/ 405 w 443"/>
                <a:gd name="T59" fmla="*/ 28 h 31"/>
                <a:gd name="T60" fmla="*/ 434 w 443"/>
                <a:gd name="T61" fmla="*/ 19 h 31"/>
                <a:gd name="T62" fmla="*/ 304 w 443"/>
                <a:gd name="T63" fmla="*/ 24 h 31"/>
                <a:gd name="T64" fmla="*/ 324 w 443"/>
                <a:gd name="T65" fmla="*/ 14 h 31"/>
                <a:gd name="T66" fmla="*/ 310 w 443"/>
                <a:gd name="T67" fmla="*/ 9 h 31"/>
                <a:gd name="T68" fmla="*/ 295 w 443"/>
                <a:gd name="T69" fmla="*/ 12 h 31"/>
                <a:gd name="T70" fmla="*/ 238 w 443"/>
                <a:gd name="T71" fmla="*/ 11 h 31"/>
                <a:gd name="T72" fmla="*/ 241 w 443"/>
                <a:gd name="T73" fmla="*/ 14 h 31"/>
                <a:gd name="T74" fmla="*/ 223 w 443"/>
                <a:gd name="T75" fmla="*/ 9 h 31"/>
                <a:gd name="T76" fmla="*/ 151 w 443"/>
                <a:gd name="T77" fmla="*/ 18 h 31"/>
                <a:gd name="T78" fmla="*/ 132 w 443"/>
                <a:gd name="T79" fmla="*/ 10 h 31"/>
                <a:gd name="T80" fmla="*/ 143 w 443"/>
                <a:gd name="T81" fmla="*/ 16 h 31"/>
                <a:gd name="T82" fmla="*/ 169 w 443"/>
                <a:gd name="T83" fmla="*/ 15 h 31"/>
                <a:gd name="T84" fmla="*/ 172 w 443"/>
                <a:gd name="T85" fmla="*/ 17 h 31"/>
                <a:gd name="T86" fmla="*/ 203 w 443"/>
                <a:gd name="T87" fmla="*/ 8 h 31"/>
                <a:gd name="T88" fmla="*/ 152 w 443"/>
                <a:gd name="T89" fmla="*/ 9 h 31"/>
                <a:gd name="T90" fmla="*/ 112 w 443"/>
                <a:gd name="T91" fmla="*/ 6 h 31"/>
                <a:gd name="T92" fmla="*/ 90 w 443"/>
                <a:gd name="T93" fmla="*/ 17 h 31"/>
                <a:gd name="T94" fmla="*/ 86 w 443"/>
                <a:gd name="T95" fmla="*/ 6 h 31"/>
                <a:gd name="T96" fmla="*/ 59 w 443"/>
                <a:gd name="T97" fmla="*/ 12 h 31"/>
                <a:gd name="T98" fmla="*/ 58 w 443"/>
                <a:gd name="T99" fmla="*/ 19 h 31"/>
                <a:gd name="T100" fmla="*/ 82 w 443"/>
                <a:gd name="T101" fmla="*/ 19 h 31"/>
                <a:gd name="T102" fmla="*/ 108 w 443"/>
                <a:gd name="T103" fmla="*/ 9 h 31"/>
                <a:gd name="T104" fmla="*/ 134 w 443"/>
                <a:gd name="T105" fmla="*/ 21 h 31"/>
                <a:gd name="T106" fmla="*/ 184 w 443"/>
                <a:gd name="T107" fmla="*/ 18 h 31"/>
                <a:gd name="T108" fmla="*/ 258 w 443"/>
                <a:gd name="T109" fmla="*/ 20 h 31"/>
                <a:gd name="T110" fmla="*/ 292 w 443"/>
                <a:gd name="T111" fmla="*/ 22 h 31"/>
                <a:gd name="T112" fmla="*/ 334 w 443"/>
                <a:gd name="T113" fmla="*/ 14 h 31"/>
                <a:gd name="T114" fmla="*/ 357 w 443"/>
                <a:gd name="T115" fmla="*/ 21 h 31"/>
                <a:gd name="T116" fmla="*/ 401 w 443"/>
                <a:gd name="T117" fmla="*/ 12 h 31"/>
                <a:gd name="T118" fmla="*/ 359 w 443"/>
                <a:gd name="T119" fmla="*/ 8 h 31"/>
                <a:gd name="T120" fmla="*/ 371 w 443"/>
                <a:gd name="T121" fmla="*/ 20 h 31"/>
                <a:gd name="T122" fmla="*/ 386 w 443"/>
                <a:gd name="T123" fmla="*/ 13 h 31"/>
                <a:gd name="T124" fmla="*/ 427 w 443"/>
                <a:gd name="T125"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3" h="31">
                  <a:moveTo>
                    <a:pt x="442" y="24"/>
                  </a:moveTo>
                  <a:cubicBezTo>
                    <a:pt x="442" y="22"/>
                    <a:pt x="443" y="23"/>
                    <a:pt x="443" y="21"/>
                  </a:cubicBezTo>
                  <a:cubicBezTo>
                    <a:pt x="442" y="20"/>
                    <a:pt x="441" y="22"/>
                    <a:pt x="440" y="22"/>
                  </a:cubicBezTo>
                  <a:cubicBezTo>
                    <a:pt x="439" y="22"/>
                    <a:pt x="439" y="21"/>
                    <a:pt x="439" y="20"/>
                  </a:cubicBezTo>
                  <a:cubicBezTo>
                    <a:pt x="439" y="19"/>
                    <a:pt x="440" y="20"/>
                    <a:pt x="440" y="20"/>
                  </a:cubicBezTo>
                  <a:cubicBezTo>
                    <a:pt x="441" y="19"/>
                    <a:pt x="441" y="17"/>
                    <a:pt x="442" y="17"/>
                  </a:cubicBezTo>
                  <a:cubicBezTo>
                    <a:pt x="442" y="17"/>
                    <a:pt x="442" y="17"/>
                    <a:pt x="442" y="17"/>
                  </a:cubicBezTo>
                  <a:cubicBezTo>
                    <a:pt x="441" y="16"/>
                    <a:pt x="441" y="16"/>
                    <a:pt x="440" y="15"/>
                  </a:cubicBezTo>
                  <a:cubicBezTo>
                    <a:pt x="440" y="14"/>
                    <a:pt x="440" y="14"/>
                    <a:pt x="439" y="14"/>
                  </a:cubicBezTo>
                  <a:cubicBezTo>
                    <a:pt x="440" y="13"/>
                    <a:pt x="439" y="12"/>
                    <a:pt x="437" y="12"/>
                  </a:cubicBezTo>
                  <a:cubicBezTo>
                    <a:pt x="437" y="13"/>
                    <a:pt x="437" y="13"/>
                    <a:pt x="437" y="14"/>
                  </a:cubicBezTo>
                  <a:cubicBezTo>
                    <a:pt x="437" y="13"/>
                    <a:pt x="435" y="14"/>
                    <a:pt x="436" y="12"/>
                  </a:cubicBezTo>
                  <a:cubicBezTo>
                    <a:pt x="434" y="12"/>
                    <a:pt x="434" y="14"/>
                    <a:pt x="431" y="13"/>
                  </a:cubicBezTo>
                  <a:cubicBezTo>
                    <a:pt x="431" y="12"/>
                    <a:pt x="430" y="11"/>
                    <a:pt x="429" y="10"/>
                  </a:cubicBezTo>
                  <a:cubicBezTo>
                    <a:pt x="429" y="10"/>
                    <a:pt x="429" y="10"/>
                    <a:pt x="429" y="10"/>
                  </a:cubicBezTo>
                  <a:cubicBezTo>
                    <a:pt x="429" y="10"/>
                    <a:pt x="429" y="10"/>
                    <a:pt x="429" y="10"/>
                  </a:cubicBezTo>
                  <a:cubicBezTo>
                    <a:pt x="429" y="9"/>
                    <a:pt x="429" y="9"/>
                    <a:pt x="429" y="9"/>
                  </a:cubicBezTo>
                  <a:cubicBezTo>
                    <a:pt x="429" y="9"/>
                    <a:pt x="430" y="9"/>
                    <a:pt x="430" y="8"/>
                  </a:cubicBezTo>
                  <a:cubicBezTo>
                    <a:pt x="430" y="9"/>
                    <a:pt x="430" y="9"/>
                    <a:pt x="430" y="9"/>
                  </a:cubicBezTo>
                  <a:cubicBezTo>
                    <a:pt x="432" y="9"/>
                    <a:pt x="431" y="8"/>
                    <a:pt x="432" y="9"/>
                  </a:cubicBezTo>
                  <a:cubicBezTo>
                    <a:pt x="432" y="8"/>
                    <a:pt x="432" y="7"/>
                    <a:pt x="431" y="7"/>
                  </a:cubicBezTo>
                  <a:cubicBezTo>
                    <a:pt x="432" y="7"/>
                    <a:pt x="431" y="8"/>
                    <a:pt x="431" y="8"/>
                  </a:cubicBezTo>
                  <a:cubicBezTo>
                    <a:pt x="431" y="8"/>
                    <a:pt x="431" y="7"/>
                    <a:pt x="431" y="7"/>
                  </a:cubicBezTo>
                  <a:cubicBezTo>
                    <a:pt x="430" y="7"/>
                    <a:pt x="430" y="7"/>
                    <a:pt x="430" y="7"/>
                  </a:cubicBezTo>
                  <a:cubicBezTo>
                    <a:pt x="428" y="7"/>
                    <a:pt x="428" y="8"/>
                    <a:pt x="427" y="8"/>
                  </a:cubicBezTo>
                  <a:cubicBezTo>
                    <a:pt x="427" y="8"/>
                    <a:pt x="427" y="9"/>
                    <a:pt x="427" y="9"/>
                  </a:cubicBezTo>
                  <a:cubicBezTo>
                    <a:pt x="427" y="9"/>
                    <a:pt x="426" y="9"/>
                    <a:pt x="426" y="10"/>
                  </a:cubicBezTo>
                  <a:cubicBezTo>
                    <a:pt x="427" y="9"/>
                    <a:pt x="427" y="9"/>
                    <a:pt x="427" y="9"/>
                  </a:cubicBezTo>
                  <a:cubicBezTo>
                    <a:pt x="427" y="10"/>
                    <a:pt x="426" y="10"/>
                    <a:pt x="425" y="10"/>
                  </a:cubicBezTo>
                  <a:cubicBezTo>
                    <a:pt x="426" y="11"/>
                    <a:pt x="426" y="11"/>
                    <a:pt x="427" y="10"/>
                  </a:cubicBezTo>
                  <a:cubicBezTo>
                    <a:pt x="426" y="11"/>
                    <a:pt x="426" y="11"/>
                    <a:pt x="426" y="12"/>
                  </a:cubicBezTo>
                  <a:cubicBezTo>
                    <a:pt x="427" y="12"/>
                    <a:pt x="427" y="12"/>
                    <a:pt x="427" y="12"/>
                  </a:cubicBezTo>
                  <a:cubicBezTo>
                    <a:pt x="428" y="14"/>
                    <a:pt x="426" y="13"/>
                    <a:pt x="426" y="14"/>
                  </a:cubicBezTo>
                  <a:cubicBezTo>
                    <a:pt x="427" y="14"/>
                    <a:pt x="427" y="14"/>
                    <a:pt x="427" y="14"/>
                  </a:cubicBezTo>
                  <a:cubicBezTo>
                    <a:pt x="428" y="15"/>
                    <a:pt x="426" y="15"/>
                    <a:pt x="426" y="14"/>
                  </a:cubicBezTo>
                  <a:cubicBezTo>
                    <a:pt x="425" y="14"/>
                    <a:pt x="425" y="13"/>
                    <a:pt x="424" y="13"/>
                  </a:cubicBezTo>
                  <a:cubicBezTo>
                    <a:pt x="425" y="15"/>
                    <a:pt x="423" y="16"/>
                    <a:pt x="423" y="14"/>
                  </a:cubicBezTo>
                  <a:cubicBezTo>
                    <a:pt x="423" y="14"/>
                    <a:pt x="422" y="15"/>
                    <a:pt x="422" y="16"/>
                  </a:cubicBezTo>
                  <a:cubicBezTo>
                    <a:pt x="423" y="16"/>
                    <a:pt x="423" y="15"/>
                    <a:pt x="424" y="15"/>
                  </a:cubicBezTo>
                  <a:cubicBezTo>
                    <a:pt x="425" y="15"/>
                    <a:pt x="424" y="16"/>
                    <a:pt x="424" y="16"/>
                  </a:cubicBezTo>
                  <a:cubicBezTo>
                    <a:pt x="424" y="17"/>
                    <a:pt x="426" y="17"/>
                    <a:pt x="425" y="19"/>
                  </a:cubicBezTo>
                  <a:cubicBezTo>
                    <a:pt x="426" y="19"/>
                    <a:pt x="427" y="19"/>
                    <a:pt x="427" y="20"/>
                  </a:cubicBezTo>
                  <a:cubicBezTo>
                    <a:pt x="428" y="22"/>
                    <a:pt x="425" y="20"/>
                    <a:pt x="426" y="22"/>
                  </a:cubicBezTo>
                  <a:cubicBezTo>
                    <a:pt x="426" y="22"/>
                    <a:pt x="425" y="21"/>
                    <a:pt x="425" y="21"/>
                  </a:cubicBezTo>
                  <a:cubicBezTo>
                    <a:pt x="425" y="21"/>
                    <a:pt x="425" y="22"/>
                    <a:pt x="424" y="22"/>
                  </a:cubicBezTo>
                  <a:cubicBezTo>
                    <a:pt x="423" y="22"/>
                    <a:pt x="423" y="22"/>
                    <a:pt x="422" y="21"/>
                  </a:cubicBezTo>
                  <a:cubicBezTo>
                    <a:pt x="422" y="21"/>
                    <a:pt x="422" y="22"/>
                    <a:pt x="422" y="22"/>
                  </a:cubicBezTo>
                  <a:cubicBezTo>
                    <a:pt x="422" y="22"/>
                    <a:pt x="420" y="22"/>
                    <a:pt x="421" y="22"/>
                  </a:cubicBezTo>
                  <a:cubicBezTo>
                    <a:pt x="419" y="22"/>
                    <a:pt x="420" y="20"/>
                    <a:pt x="421" y="20"/>
                  </a:cubicBezTo>
                  <a:cubicBezTo>
                    <a:pt x="422" y="19"/>
                    <a:pt x="421" y="18"/>
                    <a:pt x="419" y="18"/>
                  </a:cubicBezTo>
                  <a:cubicBezTo>
                    <a:pt x="419" y="20"/>
                    <a:pt x="421" y="19"/>
                    <a:pt x="420" y="20"/>
                  </a:cubicBezTo>
                  <a:cubicBezTo>
                    <a:pt x="419" y="20"/>
                    <a:pt x="418" y="20"/>
                    <a:pt x="418" y="19"/>
                  </a:cubicBezTo>
                  <a:cubicBezTo>
                    <a:pt x="417" y="19"/>
                    <a:pt x="419" y="22"/>
                    <a:pt x="417" y="21"/>
                  </a:cubicBezTo>
                  <a:cubicBezTo>
                    <a:pt x="416" y="22"/>
                    <a:pt x="417" y="22"/>
                    <a:pt x="417" y="22"/>
                  </a:cubicBezTo>
                  <a:cubicBezTo>
                    <a:pt x="417" y="23"/>
                    <a:pt x="415" y="23"/>
                    <a:pt x="417" y="24"/>
                  </a:cubicBezTo>
                  <a:cubicBezTo>
                    <a:pt x="417" y="24"/>
                    <a:pt x="416" y="24"/>
                    <a:pt x="416" y="25"/>
                  </a:cubicBezTo>
                  <a:cubicBezTo>
                    <a:pt x="417" y="25"/>
                    <a:pt x="417" y="25"/>
                    <a:pt x="417" y="25"/>
                  </a:cubicBezTo>
                  <a:cubicBezTo>
                    <a:pt x="417" y="25"/>
                    <a:pt x="417" y="26"/>
                    <a:pt x="418" y="26"/>
                  </a:cubicBezTo>
                  <a:cubicBezTo>
                    <a:pt x="418" y="26"/>
                    <a:pt x="418" y="27"/>
                    <a:pt x="419" y="27"/>
                  </a:cubicBezTo>
                  <a:cubicBezTo>
                    <a:pt x="418" y="27"/>
                    <a:pt x="417" y="27"/>
                    <a:pt x="418" y="29"/>
                  </a:cubicBezTo>
                  <a:cubicBezTo>
                    <a:pt x="416" y="29"/>
                    <a:pt x="416" y="28"/>
                    <a:pt x="417" y="29"/>
                  </a:cubicBezTo>
                  <a:cubicBezTo>
                    <a:pt x="416" y="29"/>
                    <a:pt x="416" y="29"/>
                    <a:pt x="416" y="29"/>
                  </a:cubicBezTo>
                  <a:cubicBezTo>
                    <a:pt x="415" y="28"/>
                    <a:pt x="416" y="28"/>
                    <a:pt x="415" y="28"/>
                  </a:cubicBezTo>
                  <a:cubicBezTo>
                    <a:pt x="415" y="28"/>
                    <a:pt x="414" y="28"/>
                    <a:pt x="414" y="28"/>
                  </a:cubicBezTo>
                  <a:cubicBezTo>
                    <a:pt x="414" y="27"/>
                    <a:pt x="413" y="26"/>
                    <a:pt x="413" y="24"/>
                  </a:cubicBezTo>
                  <a:cubicBezTo>
                    <a:pt x="413" y="23"/>
                    <a:pt x="414" y="25"/>
                    <a:pt x="415" y="25"/>
                  </a:cubicBezTo>
                  <a:cubicBezTo>
                    <a:pt x="415" y="24"/>
                    <a:pt x="414" y="24"/>
                    <a:pt x="414" y="23"/>
                  </a:cubicBezTo>
                  <a:cubicBezTo>
                    <a:pt x="414" y="23"/>
                    <a:pt x="415" y="23"/>
                    <a:pt x="415" y="22"/>
                  </a:cubicBezTo>
                  <a:cubicBezTo>
                    <a:pt x="415" y="21"/>
                    <a:pt x="413" y="21"/>
                    <a:pt x="412" y="21"/>
                  </a:cubicBezTo>
                  <a:cubicBezTo>
                    <a:pt x="413" y="22"/>
                    <a:pt x="413" y="22"/>
                    <a:pt x="412" y="24"/>
                  </a:cubicBezTo>
                  <a:cubicBezTo>
                    <a:pt x="411" y="24"/>
                    <a:pt x="412" y="22"/>
                    <a:pt x="411" y="22"/>
                  </a:cubicBezTo>
                  <a:cubicBezTo>
                    <a:pt x="411" y="22"/>
                    <a:pt x="410" y="22"/>
                    <a:pt x="410" y="21"/>
                  </a:cubicBezTo>
                  <a:cubicBezTo>
                    <a:pt x="410" y="21"/>
                    <a:pt x="410" y="20"/>
                    <a:pt x="409" y="20"/>
                  </a:cubicBezTo>
                  <a:cubicBezTo>
                    <a:pt x="408" y="20"/>
                    <a:pt x="408" y="21"/>
                    <a:pt x="407" y="21"/>
                  </a:cubicBezTo>
                  <a:cubicBezTo>
                    <a:pt x="406" y="21"/>
                    <a:pt x="408" y="20"/>
                    <a:pt x="407" y="19"/>
                  </a:cubicBezTo>
                  <a:cubicBezTo>
                    <a:pt x="406" y="20"/>
                    <a:pt x="407" y="18"/>
                    <a:pt x="405" y="18"/>
                  </a:cubicBezTo>
                  <a:cubicBezTo>
                    <a:pt x="406" y="19"/>
                    <a:pt x="404" y="19"/>
                    <a:pt x="404" y="20"/>
                  </a:cubicBezTo>
                  <a:cubicBezTo>
                    <a:pt x="404" y="21"/>
                    <a:pt x="405" y="20"/>
                    <a:pt x="405" y="20"/>
                  </a:cubicBezTo>
                  <a:cubicBezTo>
                    <a:pt x="405" y="21"/>
                    <a:pt x="404" y="22"/>
                    <a:pt x="404" y="23"/>
                  </a:cubicBezTo>
                  <a:cubicBezTo>
                    <a:pt x="405" y="23"/>
                    <a:pt x="406" y="23"/>
                    <a:pt x="406" y="22"/>
                  </a:cubicBezTo>
                  <a:cubicBezTo>
                    <a:pt x="406" y="22"/>
                    <a:pt x="406" y="23"/>
                    <a:pt x="407" y="23"/>
                  </a:cubicBezTo>
                  <a:cubicBezTo>
                    <a:pt x="407" y="23"/>
                    <a:pt x="407" y="24"/>
                    <a:pt x="407" y="25"/>
                  </a:cubicBezTo>
                  <a:cubicBezTo>
                    <a:pt x="406" y="25"/>
                    <a:pt x="406" y="24"/>
                    <a:pt x="406" y="24"/>
                  </a:cubicBezTo>
                  <a:cubicBezTo>
                    <a:pt x="404" y="24"/>
                    <a:pt x="404" y="23"/>
                    <a:pt x="402" y="22"/>
                  </a:cubicBezTo>
                  <a:cubicBezTo>
                    <a:pt x="402" y="22"/>
                    <a:pt x="403" y="22"/>
                    <a:pt x="403" y="21"/>
                  </a:cubicBezTo>
                  <a:cubicBezTo>
                    <a:pt x="402" y="20"/>
                    <a:pt x="400" y="23"/>
                    <a:pt x="400" y="20"/>
                  </a:cubicBezTo>
                  <a:cubicBezTo>
                    <a:pt x="398" y="20"/>
                    <a:pt x="398" y="21"/>
                    <a:pt x="397" y="20"/>
                  </a:cubicBezTo>
                  <a:cubicBezTo>
                    <a:pt x="397" y="19"/>
                    <a:pt x="398" y="19"/>
                    <a:pt x="398" y="19"/>
                  </a:cubicBezTo>
                  <a:cubicBezTo>
                    <a:pt x="398" y="18"/>
                    <a:pt x="398" y="18"/>
                    <a:pt x="399" y="18"/>
                  </a:cubicBezTo>
                  <a:cubicBezTo>
                    <a:pt x="399" y="18"/>
                    <a:pt x="398" y="17"/>
                    <a:pt x="399" y="17"/>
                  </a:cubicBezTo>
                  <a:cubicBezTo>
                    <a:pt x="399" y="17"/>
                    <a:pt x="399" y="17"/>
                    <a:pt x="399" y="17"/>
                  </a:cubicBezTo>
                  <a:cubicBezTo>
                    <a:pt x="399" y="17"/>
                    <a:pt x="399" y="17"/>
                    <a:pt x="399" y="17"/>
                  </a:cubicBezTo>
                  <a:cubicBezTo>
                    <a:pt x="400" y="17"/>
                    <a:pt x="400" y="17"/>
                    <a:pt x="400" y="18"/>
                  </a:cubicBezTo>
                  <a:cubicBezTo>
                    <a:pt x="401" y="19"/>
                    <a:pt x="401" y="17"/>
                    <a:pt x="401" y="16"/>
                  </a:cubicBezTo>
                  <a:cubicBezTo>
                    <a:pt x="401" y="16"/>
                    <a:pt x="400" y="16"/>
                    <a:pt x="400" y="16"/>
                  </a:cubicBezTo>
                  <a:cubicBezTo>
                    <a:pt x="400" y="16"/>
                    <a:pt x="401" y="16"/>
                    <a:pt x="401" y="15"/>
                  </a:cubicBezTo>
                  <a:cubicBezTo>
                    <a:pt x="402" y="16"/>
                    <a:pt x="403" y="16"/>
                    <a:pt x="404" y="16"/>
                  </a:cubicBezTo>
                  <a:cubicBezTo>
                    <a:pt x="404" y="16"/>
                    <a:pt x="404" y="16"/>
                    <a:pt x="404" y="16"/>
                  </a:cubicBezTo>
                  <a:cubicBezTo>
                    <a:pt x="404" y="18"/>
                    <a:pt x="405" y="19"/>
                    <a:pt x="406" y="18"/>
                  </a:cubicBezTo>
                  <a:cubicBezTo>
                    <a:pt x="405" y="18"/>
                    <a:pt x="405" y="17"/>
                    <a:pt x="405" y="17"/>
                  </a:cubicBezTo>
                  <a:cubicBezTo>
                    <a:pt x="406" y="17"/>
                    <a:pt x="406" y="17"/>
                    <a:pt x="406" y="17"/>
                  </a:cubicBezTo>
                  <a:cubicBezTo>
                    <a:pt x="406" y="17"/>
                    <a:pt x="406" y="18"/>
                    <a:pt x="407" y="18"/>
                  </a:cubicBezTo>
                  <a:cubicBezTo>
                    <a:pt x="407" y="17"/>
                    <a:pt x="407" y="17"/>
                    <a:pt x="407" y="17"/>
                  </a:cubicBezTo>
                  <a:cubicBezTo>
                    <a:pt x="407" y="17"/>
                    <a:pt x="407" y="17"/>
                    <a:pt x="407" y="17"/>
                  </a:cubicBezTo>
                  <a:cubicBezTo>
                    <a:pt x="407" y="17"/>
                    <a:pt x="407" y="17"/>
                    <a:pt x="407" y="17"/>
                  </a:cubicBezTo>
                  <a:cubicBezTo>
                    <a:pt x="408" y="16"/>
                    <a:pt x="408" y="16"/>
                    <a:pt x="408" y="16"/>
                  </a:cubicBezTo>
                  <a:cubicBezTo>
                    <a:pt x="408" y="18"/>
                    <a:pt x="410" y="18"/>
                    <a:pt x="410" y="19"/>
                  </a:cubicBezTo>
                  <a:cubicBezTo>
                    <a:pt x="411" y="19"/>
                    <a:pt x="411" y="18"/>
                    <a:pt x="410" y="18"/>
                  </a:cubicBezTo>
                  <a:cubicBezTo>
                    <a:pt x="411" y="18"/>
                    <a:pt x="412" y="19"/>
                    <a:pt x="413" y="18"/>
                  </a:cubicBezTo>
                  <a:cubicBezTo>
                    <a:pt x="413" y="17"/>
                    <a:pt x="414" y="17"/>
                    <a:pt x="414" y="17"/>
                  </a:cubicBezTo>
                  <a:cubicBezTo>
                    <a:pt x="414" y="16"/>
                    <a:pt x="415" y="15"/>
                    <a:pt x="415" y="15"/>
                  </a:cubicBezTo>
                  <a:cubicBezTo>
                    <a:pt x="415" y="14"/>
                    <a:pt x="413" y="14"/>
                    <a:pt x="415" y="13"/>
                  </a:cubicBezTo>
                  <a:cubicBezTo>
                    <a:pt x="415" y="12"/>
                    <a:pt x="414" y="12"/>
                    <a:pt x="413" y="12"/>
                  </a:cubicBezTo>
                  <a:cubicBezTo>
                    <a:pt x="412" y="12"/>
                    <a:pt x="412" y="12"/>
                    <a:pt x="412" y="11"/>
                  </a:cubicBezTo>
                  <a:cubicBezTo>
                    <a:pt x="413" y="11"/>
                    <a:pt x="413" y="12"/>
                    <a:pt x="414" y="11"/>
                  </a:cubicBezTo>
                  <a:cubicBezTo>
                    <a:pt x="414" y="11"/>
                    <a:pt x="414" y="10"/>
                    <a:pt x="413" y="10"/>
                  </a:cubicBezTo>
                  <a:cubicBezTo>
                    <a:pt x="414" y="9"/>
                    <a:pt x="414" y="10"/>
                    <a:pt x="414" y="9"/>
                  </a:cubicBezTo>
                  <a:cubicBezTo>
                    <a:pt x="414" y="9"/>
                    <a:pt x="414" y="9"/>
                    <a:pt x="413" y="9"/>
                  </a:cubicBezTo>
                  <a:cubicBezTo>
                    <a:pt x="414" y="8"/>
                    <a:pt x="414" y="8"/>
                    <a:pt x="414" y="8"/>
                  </a:cubicBezTo>
                  <a:cubicBezTo>
                    <a:pt x="413" y="8"/>
                    <a:pt x="413" y="8"/>
                    <a:pt x="413" y="8"/>
                  </a:cubicBezTo>
                  <a:cubicBezTo>
                    <a:pt x="413" y="8"/>
                    <a:pt x="413" y="7"/>
                    <a:pt x="413" y="7"/>
                  </a:cubicBezTo>
                  <a:cubicBezTo>
                    <a:pt x="413" y="7"/>
                    <a:pt x="413" y="8"/>
                    <a:pt x="412" y="8"/>
                  </a:cubicBezTo>
                  <a:cubicBezTo>
                    <a:pt x="411" y="8"/>
                    <a:pt x="411" y="8"/>
                    <a:pt x="411" y="8"/>
                  </a:cubicBezTo>
                  <a:cubicBezTo>
                    <a:pt x="412" y="8"/>
                    <a:pt x="411" y="8"/>
                    <a:pt x="411" y="9"/>
                  </a:cubicBezTo>
                  <a:cubicBezTo>
                    <a:pt x="411" y="9"/>
                    <a:pt x="410" y="9"/>
                    <a:pt x="410" y="9"/>
                  </a:cubicBezTo>
                  <a:cubicBezTo>
                    <a:pt x="410" y="8"/>
                    <a:pt x="411" y="6"/>
                    <a:pt x="409" y="7"/>
                  </a:cubicBezTo>
                  <a:cubicBezTo>
                    <a:pt x="409" y="7"/>
                    <a:pt x="409" y="7"/>
                    <a:pt x="410" y="7"/>
                  </a:cubicBezTo>
                  <a:cubicBezTo>
                    <a:pt x="409" y="8"/>
                    <a:pt x="409" y="8"/>
                    <a:pt x="409" y="9"/>
                  </a:cubicBezTo>
                  <a:cubicBezTo>
                    <a:pt x="409" y="9"/>
                    <a:pt x="408" y="10"/>
                    <a:pt x="407" y="10"/>
                  </a:cubicBezTo>
                  <a:cubicBezTo>
                    <a:pt x="407" y="9"/>
                    <a:pt x="407" y="9"/>
                    <a:pt x="408" y="9"/>
                  </a:cubicBezTo>
                  <a:cubicBezTo>
                    <a:pt x="407" y="8"/>
                    <a:pt x="407" y="8"/>
                    <a:pt x="407" y="8"/>
                  </a:cubicBezTo>
                  <a:cubicBezTo>
                    <a:pt x="407" y="8"/>
                    <a:pt x="406" y="7"/>
                    <a:pt x="406" y="7"/>
                  </a:cubicBezTo>
                  <a:cubicBezTo>
                    <a:pt x="406" y="7"/>
                    <a:pt x="406" y="7"/>
                    <a:pt x="406" y="7"/>
                  </a:cubicBezTo>
                  <a:cubicBezTo>
                    <a:pt x="406" y="7"/>
                    <a:pt x="405" y="7"/>
                    <a:pt x="405" y="7"/>
                  </a:cubicBezTo>
                  <a:cubicBezTo>
                    <a:pt x="404" y="7"/>
                    <a:pt x="404" y="7"/>
                    <a:pt x="404" y="7"/>
                  </a:cubicBezTo>
                  <a:cubicBezTo>
                    <a:pt x="403" y="7"/>
                    <a:pt x="403" y="7"/>
                    <a:pt x="402" y="7"/>
                  </a:cubicBezTo>
                  <a:cubicBezTo>
                    <a:pt x="402" y="7"/>
                    <a:pt x="402" y="7"/>
                    <a:pt x="402" y="7"/>
                  </a:cubicBezTo>
                  <a:cubicBezTo>
                    <a:pt x="402" y="7"/>
                    <a:pt x="402" y="7"/>
                    <a:pt x="402" y="7"/>
                  </a:cubicBezTo>
                  <a:cubicBezTo>
                    <a:pt x="401" y="7"/>
                    <a:pt x="400" y="8"/>
                    <a:pt x="398" y="8"/>
                  </a:cubicBezTo>
                  <a:cubicBezTo>
                    <a:pt x="398" y="8"/>
                    <a:pt x="398" y="8"/>
                    <a:pt x="398" y="8"/>
                  </a:cubicBezTo>
                  <a:cubicBezTo>
                    <a:pt x="398" y="8"/>
                    <a:pt x="398" y="8"/>
                    <a:pt x="398" y="8"/>
                  </a:cubicBezTo>
                  <a:cubicBezTo>
                    <a:pt x="398" y="7"/>
                    <a:pt x="397" y="8"/>
                    <a:pt x="397" y="8"/>
                  </a:cubicBezTo>
                  <a:cubicBezTo>
                    <a:pt x="396" y="7"/>
                    <a:pt x="397" y="6"/>
                    <a:pt x="396" y="7"/>
                  </a:cubicBezTo>
                  <a:cubicBezTo>
                    <a:pt x="395" y="7"/>
                    <a:pt x="396" y="8"/>
                    <a:pt x="396" y="8"/>
                  </a:cubicBezTo>
                  <a:cubicBezTo>
                    <a:pt x="396" y="8"/>
                    <a:pt x="395" y="9"/>
                    <a:pt x="395" y="9"/>
                  </a:cubicBezTo>
                  <a:cubicBezTo>
                    <a:pt x="395" y="9"/>
                    <a:pt x="395" y="9"/>
                    <a:pt x="394" y="9"/>
                  </a:cubicBezTo>
                  <a:cubicBezTo>
                    <a:pt x="393" y="10"/>
                    <a:pt x="392" y="10"/>
                    <a:pt x="391" y="10"/>
                  </a:cubicBezTo>
                  <a:cubicBezTo>
                    <a:pt x="391" y="10"/>
                    <a:pt x="391" y="10"/>
                    <a:pt x="391" y="10"/>
                  </a:cubicBezTo>
                  <a:cubicBezTo>
                    <a:pt x="391" y="9"/>
                    <a:pt x="392" y="9"/>
                    <a:pt x="391" y="8"/>
                  </a:cubicBezTo>
                  <a:cubicBezTo>
                    <a:pt x="391" y="8"/>
                    <a:pt x="392" y="8"/>
                    <a:pt x="392" y="8"/>
                  </a:cubicBezTo>
                  <a:cubicBezTo>
                    <a:pt x="392" y="8"/>
                    <a:pt x="392" y="8"/>
                    <a:pt x="392" y="9"/>
                  </a:cubicBezTo>
                  <a:cubicBezTo>
                    <a:pt x="392" y="10"/>
                    <a:pt x="392" y="9"/>
                    <a:pt x="393" y="9"/>
                  </a:cubicBezTo>
                  <a:cubicBezTo>
                    <a:pt x="393" y="8"/>
                    <a:pt x="393" y="7"/>
                    <a:pt x="392" y="7"/>
                  </a:cubicBezTo>
                  <a:cubicBezTo>
                    <a:pt x="391" y="6"/>
                    <a:pt x="391" y="7"/>
                    <a:pt x="391" y="8"/>
                  </a:cubicBezTo>
                  <a:cubicBezTo>
                    <a:pt x="391" y="8"/>
                    <a:pt x="390" y="8"/>
                    <a:pt x="390" y="8"/>
                  </a:cubicBezTo>
                  <a:cubicBezTo>
                    <a:pt x="390" y="8"/>
                    <a:pt x="389" y="8"/>
                    <a:pt x="389" y="8"/>
                  </a:cubicBezTo>
                  <a:cubicBezTo>
                    <a:pt x="389" y="8"/>
                    <a:pt x="388" y="8"/>
                    <a:pt x="388" y="8"/>
                  </a:cubicBezTo>
                  <a:cubicBezTo>
                    <a:pt x="387" y="8"/>
                    <a:pt x="388" y="7"/>
                    <a:pt x="388" y="7"/>
                  </a:cubicBezTo>
                  <a:cubicBezTo>
                    <a:pt x="388" y="7"/>
                    <a:pt x="388" y="6"/>
                    <a:pt x="388" y="6"/>
                  </a:cubicBezTo>
                  <a:cubicBezTo>
                    <a:pt x="387" y="6"/>
                    <a:pt x="387" y="8"/>
                    <a:pt x="386" y="7"/>
                  </a:cubicBezTo>
                  <a:cubicBezTo>
                    <a:pt x="385" y="7"/>
                    <a:pt x="386" y="7"/>
                    <a:pt x="387" y="8"/>
                  </a:cubicBezTo>
                  <a:cubicBezTo>
                    <a:pt x="386" y="8"/>
                    <a:pt x="385" y="9"/>
                    <a:pt x="384" y="9"/>
                  </a:cubicBezTo>
                  <a:cubicBezTo>
                    <a:pt x="384" y="11"/>
                    <a:pt x="387" y="10"/>
                    <a:pt x="387" y="12"/>
                  </a:cubicBezTo>
                  <a:cubicBezTo>
                    <a:pt x="387" y="12"/>
                    <a:pt x="387" y="12"/>
                    <a:pt x="387" y="12"/>
                  </a:cubicBezTo>
                  <a:cubicBezTo>
                    <a:pt x="386" y="13"/>
                    <a:pt x="386" y="13"/>
                    <a:pt x="386" y="12"/>
                  </a:cubicBezTo>
                  <a:cubicBezTo>
                    <a:pt x="384" y="13"/>
                    <a:pt x="384" y="14"/>
                    <a:pt x="383" y="14"/>
                  </a:cubicBezTo>
                  <a:cubicBezTo>
                    <a:pt x="382" y="14"/>
                    <a:pt x="384" y="13"/>
                    <a:pt x="384" y="12"/>
                  </a:cubicBezTo>
                  <a:cubicBezTo>
                    <a:pt x="383" y="11"/>
                    <a:pt x="382" y="11"/>
                    <a:pt x="381" y="11"/>
                  </a:cubicBezTo>
                  <a:cubicBezTo>
                    <a:pt x="381" y="11"/>
                    <a:pt x="381" y="11"/>
                    <a:pt x="381" y="11"/>
                  </a:cubicBezTo>
                  <a:cubicBezTo>
                    <a:pt x="381" y="11"/>
                    <a:pt x="381" y="10"/>
                    <a:pt x="381" y="10"/>
                  </a:cubicBezTo>
                  <a:cubicBezTo>
                    <a:pt x="382" y="9"/>
                    <a:pt x="382" y="9"/>
                    <a:pt x="381" y="9"/>
                  </a:cubicBezTo>
                  <a:cubicBezTo>
                    <a:pt x="380" y="8"/>
                    <a:pt x="381" y="7"/>
                    <a:pt x="381" y="6"/>
                  </a:cubicBezTo>
                  <a:cubicBezTo>
                    <a:pt x="380" y="6"/>
                    <a:pt x="381" y="8"/>
                    <a:pt x="379" y="7"/>
                  </a:cubicBezTo>
                  <a:cubicBezTo>
                    <a:pt x="380" y="5"/>
                    <a:pt x="378" y="6"/>
                    <a:pt x="378" y="5"/>
                  </a:cubicBezTo>
                  <a:cubicBezTo>
                    <a:pt x="377" y="5"/>
                    <a:pt x="377" y="7"/>
                    <a:pt x="377" y="7"/>
                  </a:cubicBezTo>
                  <a:cubicBezTo>
                    <a:pt x="376" y="7"/>
                    <a:pt x="376" y="7"/>
                    <a:pt x="376" y="7"/>
                  </a:cubicBezTo>
                  <a:cubicBezTo>
                    <a:pt x="376" y="7"/>
                    <a:pt x="375" y="7"/>
                    <a:pt x="375" y="7"/>
                  </a:cubicBezTo>
                  <a:cubicBezTo>
                    <a:pt x="375" y="7"/>
                    <a:pt x="375" y="7"/>
                    <a:pt x="375" y="7"/>
                  </a:cubicBezTo>
                  <a:cubicBezTo>
                    <a:pt x="375" y="7"/>
                    <a:pt x="375" y="7"/>
                    <a:pt x="375" y="7"/>
                  </a:cubicBezTo>
                  <a:cubicBezTo>
                    <a:pt x="375" y="7"/>
                    <a:pt x="375" y="7"/>
                    <a:pt x="375" y="7"/>
                  </a:cubicBezTo>
                  <a:cubicBezTo>
                    <a:pt x="374" y="7"/>
                    <a:pt x="374" y="6"/>
                    <a:pt x="373" y="6"/>
                  </a:cubicBezTo>
                  <a:cubicBezTo>
                    <a:pt x="373" y="8"/>
                    <a:pt x="373" y="8"/>
                    <a:pt x="373" y="8"/>
                  </a:cubicBezTo>
                  <a:cubicBezTo>
                    <a:pt x="373" y="8"/>
                    <a:pt x="373" y="7"/>
                    <a:pt x="373" y="7"/>
                  </a:cubicBezTo>
                  <a:cubicBezTo>
                    <a:pt x="372" y="6"/>
                    <a:pt x="370" y="7"/>
                    <a:pt x="369" y="6"/>
                  </a:cubicBezTo>
                  <a:cubicBezTo>
                    <a:pt x="370" y="6"/>
                    <a:pt x="370" y="7"/>
                    <a:pt x="371" y="7"/>
                  </a:cubicBezTo>
                  <a:cubicBezTo>
                    <a:pt x="370" y="5"/>
                    <a:pt x="372" y="6"/>
                    <a:pt x="373" y="6"/>
                  </a:cubicBezTo>
                  <a:cubicBezTo>
                    <a:pt x="373" y="5"/>
                    <a:pt x="373" y="4"/>
                    <a:pt x="372" y="3"/>
                  </a:cubicBezTo>
                  <a:cubicBezTo>
                    <a:pt x="372" y="3"/>
                    <a:pt x="370" y="3"/>
                    <a:pt x="370" y="3"/>
                  </a:cubicBezTo>
                  <a:cubicBezTo>
                    <a:pt x="370" y="3"/>
                    <a:pt x="370" y="4"/>
                    <a:pt x="369" y="4"/>
                  </a:cubicBezTo>
                  <a:cubicBezTo>
                    <a:pt x="369" y="4"/>
                    <a:pt x="369" y="2"/>
                    <a:pt x="368" y="2"/>
                  </a:cubicBezTo>
                  <a:cubicBezTo>
                    <a:pt x="368" y="3"/>
                    <a:pt x="369" y="3"/>
                    <a:pt x="369" y="4"/>
                  </a:cubicBezTo>
                  <a:cubicBezTo>
                    <a:pt x="369" y="5"/>
                    <a:pt x="369" y="5"/>
                    <a:pt x="369" y="6"/>
                  </a:cubicBezTo>
                  <a:cubicBezTo>
                    <a:pt x="369" y="6"/>
                    <a:pt x="369" y="6"/>
                    <a:pt x="369" y="6"/>
                  </a:cubicBezTo>
                  <a:cubicBezTo>
                    <a:pt x="368" y="6"/>
                    <a:pt x="367" y="6"/>
                    <a:pt x="368" y="6"/>
                  </a:cubicBezTo>
                  <a:cubicBezTo>
                    <a:pt x="368" y="6"/>
                    <a:pt x="368" y="7"/>
                    <a:pt x="368" y="7"/>
                  </a:cubicBezTo>
                  <a:cubicBezTo>
                    <a:pt x="367" y="6"/>
                    <a:pt x="366" y="5"/>
                    <a:pt x="364" y="6"/>
                  </a:cubicBezTo>
                  <a:cubicBezTo>
                    <a:pt x="364" y="7"/>
                    <a:pt x="363" y="6"/>
                    <a:pt x="363" y="7"/>
                  </a:cubicBezTo>
                  <a:cubicBezTo>
                    <a:pt x="362" y="7"/>
                    <a:pt x="362" y="6"/>
                    <a:pt x="361" y="6"/>
                  </a:cubicBezTo>
                  <a:cubicBezTo>
                    <a:pt x="360" y="4"/>
                    <a:pt x="359" y="4"/>
                    <a:pt x="359" y="2"/>
                  </a:cubicBezTo>
                  <a:cubicBezTo>
                    <a:pt x="358" y="2"/>
                    <a:pt x="357" y="3"/>
                    <a:pt x="356" y="5"/>
                  </a:cubicBezTo>
                  <a:cubicBezTo>
                    <a:pt x="359" y="5"/>
                    <a:pt x="356" y="4"/>
                    <a:pt x="358" y="4"/>
                  </a:cubicBezTo>
                  <a:cubicBezTo>
                    <a:pt x="359" y="5"/>
                    <a:pt x="357" y="5"/>
                    <a:pt x="357" y="6"/>
                  </a:cubicBezTo>
                  <a:cubicBezTo>
                    <a:pt x="357" y="6"/>
                    <a:pt x="357" y="6"/>
                    <a:pt x="357" y="6"/>
                  </a:cubicBezTo>
                  <a:cubicBezTo>
                    <a:pt x="357" y="6"/>
                    <a:pt x="357" y="7"/>
                    <a:pt x="357" y="7"/>
                  </a:cubicBezTo>
                  <a:cubicBezTo>
                    <a:pt x="357" y="7"/>
                    <a:pt x="357" y="7"/>
                    <a:pt x="356" y="7"/>
                  </a:cubicBezTo>
                  <a:cubicBezTo>
                    <a:pt x="356" y="7"/>
                    <a:pt x="356" y="7"/>
                    <a:pt x="356" y="7"/>
                  </a:cubicBezTo>
                  <a:cubicBezTo>
                    <a:pt x="355" y="7"/>
                    <a:pt x="355" y="7"/>
                    <a:pt x="356" y="8"/>
                  </a:cubicBezTo>
                  <a:cubicBezTo>
                    <a:pt x="355" y="8"/>
                    <a:pt x="355" y="8"/>
                    <a:pt x="355" y="8"/>
                  </a:cubicBezTo>
                  <a:cubicBezTo>
                    <a:pt x="355" y="8"/>
                    <a:pt x="355" y="9"/>
                    <a:pt x="355" y="9"/>
                  </a:cubicBezTo>
                  <a:cubicBezTo>
                    <a:pt x="355" y="9"/>
                    <a:pt x="355" y="9"/>
                    <a:pt x="356" y="8"/>
                  </a:cubicBezTo>
                  <a:cubicBezTo>
                    <a:pt x="356" y="9"/>
                    <a:pt x="356" y="9"/>
                    <a:pt x="357" y="10"/>
                  </a:cubicBezTo>
                  <a:cubicBezTo>
                    <a:pt x="357" y="10"/>
                    <a:pt x="357" y="10"/>
                    <a:pt x="357" y="10"/>
                  </a:cubicBezTo>
                  <a:cubicBezTo>
                    <a:pt x="357" y="10"/>
                    <a:pt x="357" y="10"/>
                    <a:pt x="357" y="10"/>
                  </a:cubicBezTo>
                  <a:cubicBezTo>
                    <a:pt x="357" y="10"/>
                    <a:pt x="357" y="10"/>
                    <a:pt x="357" y="10"/>
                  </a:cubicBezTo>
                  <a:cubicBezTo>
                    <a:pt x="356" y="9"/>
                    <a:pt x="354" y="11"/>
                    <a:pt x="355" y="10"/>
                  </a:cubicBezTo>
                  <a:cubicBezTo>
                    <a:pt x="352" y="10"/>
                    <a:pt x="355" y="12"/>
                    <a:pt x="355" y="13"/>
                  </a:cubicBezTo>
                  <a:cubicBezTo>
                    <a:pt x="356" y="13"/>
                    <a:pt x="357" y="13"/>
                    <a:pt x="357" y="13"/>
                  </a:cubicBezTo>
                  <a:cubicBezTo>
                    <a:pt x="358" y="13"/>
                    <a:pt x="357" y="12"/>
                    <a:pt x="358" y="11"/>
                  </a:cubicBezTo>
                  <a:cubicBezTo>
                    <a:pt x="358" y="12"/>
                    <a:pt x="359" y="12"/>
                    <a:pt x="359" y="11"/>
                  </a:cubicBezTo>
                  <a:cubicBezTo>
                    <a:pt x="359" y="11"/>
                    <a:pt x="359" y="12"/>
                    <a:pt x="359" y="12"/>
                  </a:cubicBezTo>
                  <a:cubicBezTo>
                    <a:pt x="359" y="12"/>
                    <a:pt x="360" y="12"/>
                    <a:pt x="360" y="12"/>
                  </a:cubicBezTo>
                  <a:cubicBezTo>
                    <a:pt x="360" y="12"/>
                    <a:pt x="360" y="12"/>
                    <a:pt x="360" y="13"/>
                  </a:cubicBezTo>
                  <a:cubicBezTo>
                    <a:pt x="360" y="13"/>
                    <a:pt x="361" y="14"/>
                    <a:pt x="361" y="14"/>
                  </a:cubicBezTo>
                  <a:cubicBezTo>
                    <a:pt x="359" y="14"/>
                    <a:pt x="359" y="14"/>
                    <a:pt x="359" y="14"/>
                  </a:cubicBezTo>
                  <a:cubicBezTo>
                    <a:pt x="358" y="14"/>
                    <a:pt x="360" y="14"/>
                    <a:pt x="360" y="13"/>
                  </a:cubicBezTo>
                  <a:cubicBezTo>
                    <a:pt x="360" y="13"/>
                    <a:pt x="359" y="13"/>
                    <a:pt x="359" y="12"/>
                  </a:cubicBezTo>
                  <a:cubicBezTo>
                    <a:pt x="359" y="13"/>
                    <a:pt x="358" y="13"/>
                    <a:pt x="358" y="12"/>
                  </a:cubicBezTo>
                  <a:cubicBezTo>
                    <a:pt x="357" y="12"/>
                    <a:pt x="358" y="13"/>
                    <a:pt x="358" y="13"/>
                  </a:cubicBezTo>
                  <a:cubicBezTo>
                    <a:pt x="357" y="14"/>
                    <a:pt x="356" y="13"/>
                    <a:pt x="356" y="14"/>
                  </a:cubicBezTo>
                  <a:cubicBezTo>
                    <a:pt x="355" y="14"/>
                    <a:pt x="355" y="14"/>
                    <a:pt x="355" y="14"/>
                  </a:cubicBezTo>
                  <a:cubicBezTo>
                    <a:pt x="355" y="14"/>
                    <a:pt x="355" y="13"/>
                    <a:pt x="355" y="13"/>
                  </a:cubicBezTo>
                  <a:cubicBezTo>
                    <a:pt x="354" y="13"/>
                    <a:pt x="354" y="14"/>
                    <a:pt x="353" y="14"/>
                  </a:cubicBezTo>
                  <a:cubicBezTo>
                    <a:pt x="353" y="14"/>
                    <a:pt x="353" y="14"/>
                    <a:pt x="353" y="14"/>
                  </a:cubicBezTo>
                  <a:cubicBezTo>
                    <a:pt x="353" y="13"/>
                    <a:pt x="354" y="13"/>
                    <a:pt x="354" y="13"/>
                  </a:cubicBezTo>
                  <a:cubicBezTo>
                    <a:pt x="354" y="11"/>
                    <a:pt x="353" y="10"/>
                    <a:pt x="352" y="10"/>
                  </a:cubicBezTo>
                  <a:cubicBezTo>
                    <a:pt x="352" y="10"/>
                    <a:pt x="352" y="10"/>
                    <a:pt x="352" y="10"/>
                  </a:cubicBezTo>
                  <a:cubicBezTo>
                    <a:pt x="352" y="10"/>
                    <a:pt x="353" y="10"/>
                    <a:pt x="353" y="10"/>
                  </a:cubicBezTo>
                  <a:cubicBezTo>
                    <a:pt x="353" y="9"/>
                    <a:pt x="353" y="9"/>
                    <a:pt x="354" y="9"/>
                  </a:cubicBezTo>
                  <a:cubicBezTo>
                    <a:pt x="353" y="8"/>
                    <a:pt x="352" y="7"/>
                    <a:pt x="352" y="6"/>
                  </a:cubicBezTo>
                  <a:cubicBezTo>
                    <a:pt x="352" y="6"/>
                    <a:pt x="352" y="6"/>
                    <a:pt x="352" y="6"/>
                  </a:cubicBezTo>
                  <a:cubicBezTo>
                    <a:pt x="352" y="5"/>
                    <a:pt x="352" y="5"/>
                    <a:pt x="352" y="5"/>
                  </a:cubicBezTo>
                  <a:cubicBezTo>
                    <a:pt x="351" y="5"/>
                    <a:pt x="351" y="5"/>
                    <a:pt x="351" y="5"/>
                  </a:cubicBezTo>
                  <a:cubicBezTo>
                    <a:pt x="351" y="5"/>
                    <a:pt x="351" y="5"/>
                    <a:pt x="351" y="6"/>
                  </a:cubicBezTo>
                  <a:cubicBezTo>
                    <a:pt x="351" y="6"/>
                    <a:pt x="351" y="6"/>
                    <a:pt x="351" y="6"/>
                  </a:cubicBezTo>
                  <a:cubicBezTo>
                    <a:pt x="351" y="6"/>
                    <a:pt x="350" y="6"/>
                    <a:pt x="350" y="6"/>
                  </a:cubicBezTo>
                  <a:cubicBezTo>
                    <a:pt x="350" y="6"/>
                    <a:pt x="350" y="6"/>
                    <a:pt x="350" y="6"/>
                  </a:cubicBezTo>
                  <a:cubicBezTo>
                    <a:pt x="350" y="6"/>
                    <a:pt x="350" y="5"/>
                    <a:pt x="350" y="5"/>
                  </a:cubicBezTo>
                  <a:cubicBezTo>
                    <a:pt x="349" y="5"/>
                    <a:pt x="349" y="5"/>
                    <a:pt x="348" y="5"/>
                  </a:cubicBezTo>
                  <a:cubicBezTo>
                    <a:pt x="348" y="5"/>
                    <a:pt x="348" y="5"/>
                    <a:pt x="349" y="6"/>
                  </a:cubicBezTo>
                  <a:cubicBezTo>
                    <a:pt x="348" y="6"/>
                    <a:pt x="348" y="6"/>
                    <a:pt x="348" y="5"/>
                  </a:cubicBezTo>
                  <a:cubicBezTo>
                    <a:pt x="346" y="5"/>
                    <a:pt x="347" y="7"/>
                    <a:pt x="346" y="7"/>
                  </a:cubicBezTo>
                  <a:cubicBezTo>
                    <a:pt x="346" y="7"/>
                    <a:pt x="346" y="6"/>
                    <a:pt x="345" y="6"/>
                  </a:cubicBezTo>
                  <a:cubicBezTo>
                    <a:pt x="345" y="6"/>
                    <a:pt x="346" y="6"/>
                    <a:pt x="347" y="6"/>
                  </a:cubicBezTo>
                  <a:cubicBezTo>
                    <a:pt x="346" y="3"/>
                    <a:pt x="345" y="7"/>
                    <a:pt x="343" y="6"/>
                  </a:cubicBezTo>
                  <a:cubicBezTo>
                    <a:pt x="343" y="7"/>
                    <a:pt x="344" y="7"/>
                    <a:pt x="344" y="7"/>
                  </a:cubicBezTo>
                  <a:cubicBezTo>
                    <a:pt x="344" y="7"/>
                    <a:pt x="344" y="8"/>
                    <a:pt x="343" y="8"/>
                  </a:cubicBezTo>
                  <a:cubicBezTo>
                    <a:pt x="343" y="8"/>
                    <a:pt x="343" y="8"/>
                    <a:pt x="343" y="8"/>
                  </a:cubicBezTo>
                  <a:cubicBezTo>
                    <a:pt x="343" y="8"/>
                    <a:pt x="343" y="7"/>
                    <a:pt x="343" y="7"/>
                  </a:cubicBezTo>
                  <a:cubicBezTo>
                    <a:pt x="342" y="7"/>
                    <a:pt x="342" y="7"/>
                    <a:pt x="342" y="8"/>
                  </a:cubicBezTo>
                  <a:cubicBezTo>
                    <a:pt x="342" y="8"/>
                    <a:pt x="342" y="8"/>
                    <a:pt x="342" y="8"/>
                  </a:cubicBezTo>
                  <a:cubicBezTo>
                    <a:pt x="342" y="9"/>
                    <a:pt x="341" y="10"/>
                    <a:pt x="341" y="11"/>
                  </a:cubicBezTo>
                  <a:cubicBezTo>
                    <a:pt x="343" y="12"/>
                    <a:pt x="343" y="11"/>
                    <a:pt x="344" y="11"/>
                  </a:cubicBezTo>
                  <a:cubicBezTo>
                    <a:pt x="344" y="11"/>
                    <a:pt x="344" y="12"/>
                    <a:pt x="344" y="13"/>
                  </a:cubicBezTo>
                  <a:cubicBezTo>
                    <a:pt x="344" y="13"/>
                    <a:pt x="344" y="13"/>
                    <a:pt x="344" y="12"/>
                  </a:cubicBezTo>
                  <a:cubicBezTo>
                    <a:pt x="344" y="13"/>
                    <a:pt x="343" y="13"/>
                    <a:pt x="342" y="13"/>
                  </a:cubicBezTo>
                  <a:cubicBezTo>
                    <a:pt x="342" y="13"/>
                    <a:pt x="342" y="13"/>
                    <a:pt x="342" y="14"/>
                  </a:cubicBezTo>
                  <a:cubicBezTo>
                    <a:pt x="342" y="14"/>
                    <a:pt x="341" y="14"/>
                    <a:pt x="341" y="13"/>
                  </a:cubicBezTo>
                  <a:cubicBezTo>
                    <a:pt x="341" y="14"/>
                    <a:pt x="340" y="14"/>
                    <a:pt x="340" y="13"/>
                  </a:cubicBezTo>
                  <a:cubicBezTo>
                    <a:pt x="340" y="14"/>
                    <a:pt x="339" y="14"/>
                    <a:pt x="339" y="15"/>
                  </a:cubicBezTo>
                  <a:cubicBezTo>
                    <a:pt x="339" y="14"/>
                    <a:pt x="339" y="13"/>
                    <a:pt x="338" y="13"/>
                  </a:cubicBezTo>
                  <a:cubicBezTo>
                    <a:pt x="338" y="13"/>
                    <a:pt x="338" y="13"/>
                    <a:pt x="338" y="12"/>
                  </a:cubicBezTo>
                  <a:cubicBezTo>
                    <a:pt x="338" y="12"/>
                    <a:pt x="339" y="13"/>
                    <a:pt x="339" y="13"/>
                  </a:cubicBezTo>
                  <a:cubicBezTo>
                    <a:pt x="340" y="13"/>
                    <a:pt x="340" y="13"/>
                    <a:pt x="340" y="11"/>
                  </a:cubicBezTo>
                  <a:cubicBezTo>
                    <a:pt x="339" y="12"/>
                    <a:pt x="338" y="11"/>
                    <a:pt x="337" y="11"/>
                  </a:cubicBezTo>
                  <a:cubicBezTo>
                    <a:pt x="338" y="11"/>
                    <a:pt x="338" y="11"/>
                    <a:pt x="338" y="10"/>
                  </a:cubicBezTo>
                  <a:cubicBezTo>
                    <a:pt x="338" y="10"/>
                    <a:pt x="338" y="10"/>
                    <a:pt x="338" y="10"/>
                  </a:cubicBezTo>
                  <a:cubicBezTo>
                    <a:pt x="339" y="10"/>
                    <a:pt x="339" y="10"/>
                    <a:pt x="339" y="9"/>
                  </a:cubicBezTo>
                  <a:cubicBezTo>
                    <a:pt x="340" y="10"/>
                    <a:pt x="340" y="10"/>
                    <a:pt x="340" y="9"/>
                  </a:cubicBezTo>
                  <a:cubicBezTo>
                    <a:pt x="340" y="9"/>
                    <a:pt x="340" y="9"/>
                    <a:pt x="340" y="9"/>
                  </a:cubicBezTo>
                  <a:cubicBezTo>
                    <a:pt x="341" y="9"/>
                    <a:pt x="341" y="8"/>
                    <a:pt x="342" y="8"/>
                  </a:cubicBezTo>
                  <a:cubicBezTo>
                    <a:pt x="342" y="7"/>
                    <a:pt x="340" y="7"/>
                    <a:pt x="340" y="6"/>
                  </a:cubicBezTo>
                  <a:cubicBezTo>
                    <a:pt x="338" y="6"/>
                    <a:pt x="339" y="6"/>
                    <a:pt x="337" y="6"/>
                  </a:cubicBezTo>
                  <a:cubicBezTo>
                    <a:pt x="337" y="6"/>
                    <a:pt x="337" y="8"/>
                    <a:pt x="338" y="7"/>
                  </a:cubicBezTo>
                  <a:cubicBezTo>
                    <a:pt x="338" y="8"/>
                    <a:pt x="336" y="7"/>
                    <a:pt x="337" y="9"/>
                  </a:cubicBezTo>
                  <a:cubicBezTo>
                    <a:pt x="335" y="9"/>
                    <a:pt x="335" y="7"/>
                    <a:pt x="335" y="5"/>
                  </a:cubicBezTo>
                  <a:cubicBezTo>
                    <a:pt x="334" y="6"/>
                    <a:pt x="333" y="5"/>
                    <a:pt x="333" y="7"/>
                  </a:cubicBezTo>
                  <a:cubicBezTo>
                    <a:pt x="332" y="6"/>
                    <a:pt x="331" y="6"/>
                    <a:pt x="331" y="6"/>
                  </a:cubicBezTo>
                  <a:cubicBezTo>
                    <a:pt x="331" y="6"/>
                    <a:pt x="330" y="6"/>
                    <a:pt x="330" y="6"/>
                  </a:cubicBezTo>
                  <a:cubicBezTo>
                    <a:pt x="330" y="5"/>
                    <a:pt x="330" y="5"/>
                    <a:pt x="330" y="4"/>
                  </a:cubicBezTo>
                  <a:cubicBezTo>
                    <a:pt x="330" y="4"/>
                    <a:pt x="330" y="4"/>
                    <a:pt x="330" y="4"/>
                  </a:cubicBezTo>
                  <a:cubicBezTo>
                    <a:pt x="328" y="4"/>
                    <a:pt x="330" y="3"/>
                    <a:pt x="330" y="2"/>
                  </a:cubicBezTo>
                  <a:cubicBezTo>
                    <a:pt x="329" y="2"/>
                    <a:pt x="329" y="1"/>
                    <a:pt x="328" y="1"/>
                  </a:cubicBezTo>
                  <a:cubicBezTo>
                    <a:pt x="328" y="2"/>
                    <a:pt x="328" y="2"/>
                    <a:pt x="328" y="3"/>
                  </a:cubicBezTo>
                  <a:cubicBezTo>
                    <a:pt x="328" y="3"/>
                    <a:pt x="328" y="3"/>
                    <a:pt x="327" y="3"/>
                  </a:cubicBezTo>
                  <a:cubicBezTo>
                    <a:pt x="327" y="3"/>
                    <a:pt x="327" y="2"/>
                    <a:pt x="327" y="2"/>
                  </a:cubicBezTo>
                  <a:cubicBezTo>
                    <a:pt x="326" y="2"/>
                    <a:pt x="325" y="2"/>
                    <a:pt x="325" y="3"/>
                  </a:cubicBezTo>
                  <a:cubicBezTo>
                    <a:pt x="325" y="3"/>
                    <a:pt x="326" y="4"/>
                    <a:pt x="326" y="5"/>
                  </a:cubicBezTo>
                  <a:cubicBezTo>
                    <a:pt x="326" y="5"/>
                    <a:pt x="326" y="6"/>
                    <a:pt x="326" y="6"/>
                  </a:cubicBezTo>
                  <a:cubicBezTo>
                    <a:pt x="327" y="6"/>
                    <a:pt x="328" y="6"/>
                    <a:pt x="328" y="6"/>
                  </a:cubicBezTo>
                  <a:cubicBezTo>
                    <a:pt x="328" y="6"/>
                    <a:pt x="328" y="7"/>
                    <a:pt x="328" y="7"/>
                  </a:cubicBezTo>
                  <a:cubicBezTo>
                    <a:pt x="327" y="7"/>
                    <a:pt x="327" y="7"/>
                    <a:pt x="327" y="8"/>
                  </a:cubicBezTo>
                  <a:cubicBezTo>
                    <a:pt x="327" y="7"/>
                    <a:pt x="326" y="7"/>
                    <a:pt x="326" y="7"/>
                  </a:cubicBezTo>
                  <a:cubicBezTo>
                    <a:pt x="325" y="7"/>
                    <a:pt x="325" y="8"/>
                    <a:pt x="324" y="8"/>
                  </a:cubicBezTo>
                  <a:cubicBezTo>
                    <a:pt x="324" y="8"/>
                    <a:pt x="323" y="8"/>
                    <a:pt x="323" y="8"/>
                  </a:cubicBezTo>
                  <a:cubicBezTo>
                    <a:pt x="323" y="6"/>
                    <a:pt x="320" y="7"/>
                    <a:pt x="320" y="5"/>
                  </a:cubicBezTo>
                  <a:cubicBezTo>
                    <a:pt x="317" y="5"/>
                    <a:pt x="317" y="5"/>
                    <a:pt x="317" y="5"/>
                  </a:cubicBezTo>
                  <a:cubicBezTo>
                    <a:pt x="318" y="6"/>
                    <a:pt x="316" y="6"/>
                    <a:pt x="316" y="6"/>
                  </a:cubicBezTo>
                  <a:cubicBezTo>
                    <a:pt x="316" y="6"/>
                    <a:pt x="315" y="6"/>
                    <a:pt x="315" y="6"/>
                  </a:cubicBezTo>
                  <a:cubicBezTo>
                    <a:pt x="315" y="6"/>
                    <a:pt x="315" y="7"/>
                    <a:pt x="315" y="8"/>
                  </a:cubicBezTo>
                  <a:cubicBezTo>
                    <a:pt x="315" y="8"/>
                    <a:pt x="315" y="8"/>
                    <a:pt x="315" y="8"/>
                  </a:cubicBezTo>
                  <a:cubicBezTo>
                    <a:pt x="315" y="7"/>
                    <a:pt x="315" y="7"/>
                    <a:pt x="315" y="7"/>
                  </a:cubicBezTo>
                  <a:cubicBezTo>
                    <a:pt x="314" y="7"/>
                    <a:pt x="314" y="7"/>
                    <a:pt x="313" y="7"/>
                  </a:cubicBezTo>
                  <a:cubicBezTo>
                    <a:pt x="313" y="7"/>
                    <a:pt x="313" y="7"/>
                    <a:pt x="313" y="7"/>
                  </a:cubicBezTo>
                  <a:cubicBezTo>
                    <a:pt x="313" y="7"/>
                    <a:pt x="313" y="7"/>
                    <a:pt x="312" y="7"/>
                  </a:cubicBezTo>
                  <a:cubicBezTo>
                    <a:pt x="312" y="7"/>
                    <a:pt x="312" y="7"/>
                    <a:pt x="312" y="7"/>
                  </a:cubicBezTo>
                  <a:cubicBezTo>
                    <a:pt x="312" y="7"/>
                    <a:pt x="312" y="7"/>
                    <a:pt x="312" y="7"/>
                  </a:cubicBezTo>
                  <a:cubicBezTo>
                    <a:pt x="312" y="8"/>
                    <a:pt x="311" y="8"/>
                    <a:pt x="310" y="8"/>
                  </a:cubicBezTo>
                  <a:cubicBezTo>
                    <a:pt x="309" y="7"/>
                    <a:pt x="309" y="6"/>
                    <a:pt x="308" y="5"/>
                  </a:cubicBezTo>
                  <a:cubicBezTo>
                    <a:pt x="308" y="5"/>
                    <a:pt x="307" y="5"/>
                    <a:pt x="307" y="6"/>
                  </a:cubicBezTo>
                  <a:cubicBezTo>
                    <a:pt x="306" y="5"/>
                    <a:pt x="306" y="5"/>
                    <a:pt x="305" y="6"/>
                  </a:cubicBezTo>
                  <a:cubicBezTo>
                    <a:pt x="305" y="5"/>
                    <a:pt x="305" y="5"/>
                    <a:pt x="304" y="4"/>
                  </a:cubicBezTo>
                  <a:cubicBezTo>
                    <a:pt x="303" y="5"/>
                    <a:pt x="303" y="5"/>
                    <a:pt x="304" y="6"/>
                  </a:cubicBezTo>
                  <a:cubicBezTo>
                    <a:pt x="303" y="7"/>
                    <a:pt x="302" y="7"/>
                    <a:pt x="301" y="7"/>
                  </a:cubicBezTo>
                  <a:cubicBezTo>
                    <a:pt x="301" y="8"/>
                    <a:pt x="301" y="8"/>
                    <a:pt x="301" y="8"/>
                  </a:cubicBezTo>
                  <a:cubicBezTo>
                    <a:pt x="300" y="8"/>
                    <a:pt x="300" y="8"/>
                    <a:pt x="300" y="7"/>
                  </a:cubicBezTo>
                  <a:cubicBezTo>
                    <a:pt x="299" y="7"/>
                    <a:pt x="299" y="8"/>
                    <a:pt x="298" y="8"/>
                  </a:cubicBezTo>
                  <a:cubicBezTo>
                    <a:pt x="298" y="8"/>
                    <a:pt x="298" y="8"/>
                    <a:pt x="298" y="8"/>
                  </a:cubicBezTo>
                  <a:cubicBezTo>
                    <a:pt x="297" y="8"/>
                    <a:pt x="297" y="8"/>
                    <a:pt x="297" y="7"/>
                  </a:cubicBezTo>
                  <a:cubicBezTo>
                    <a:pt x="297" y="7"/>
                    <a:pt x="297" y="7"/>
                    <a:pt x="297" y="7"/>
                  </a:cubicBezTo>
                  <a:cubicBezTo>
                    <a:pt x="296" y="7"/>
                    <a:pt x="296" y="7"/>
                    <a:pt x="296" y="7"/>
                  </a:cubicBezTo>
                  <a:cubicBezTo>
                    <a:pt x="296" y="6"/>
                    <a:pt x="296" y="6"/>
                    <a:pt x="296" y="6"/>
                  </a:cubicBezTo>
                  <a:cubicBezTo>
                    <a:pt x="299" y="6"/>
                    <a:pt x="298" y="4"/>
                    <a:pt x="299" y="3"/>
                  </a:cubicBezTo>
                  <a:cubicBezTo>
                    <a:pt x="300" y="4"/>
                    <a:pt x="300" y="5"/>
                    <a:pt x="301" y="4"/>
                  </a:cubicBezTo>
                  <a:cubicBezTo>
                    <a:pt x="302" y="3"/>
                    <a:pt x="300" y="3"/>
                    <a:pt x="300" y="3"/>
                  </a:cubicBezTo>
                  <a:cubicBezTo>
                    <a:pt x="300" y="3"/>
                    <a:pt x="300" y="2"/>
                    <a:pt x="300" y="2"/>
                  </a:cubicBezTo>
                  <a:cubicBezTo>
                    <a:pt x="300" y="2"/>
                    <a:pt x="299" y="2"/>
                    <a:pt x="299" y="1"/>
                  </a:cubicBezTo>
                  <a:cubicBezTo>
                    <a:pt x="299" y="1"/>
                    <a:pt x="299" y="0"/>
                    <a:pt x="299" y="0"/>
                  </a:cubicBezTo>
                  <a:cubicBezTo>
                    <a:pt x="298" y="4"/>
                    <a:pt x="295" y="0"/>
                    <a:pt x="294" y="1"/>
                  </a:cubicBezTo>
                  <a:cubicBezTo>
                    <a:pt x="293" y="2"/>
                    <a:pt x="294" y="3"/>
                    <a:pt x="294" y="4"/>
                  </a:cubicBezTo>
                  <a:cubicBezTo>
                    <a:pt x="295" y="5"/>
                    <a:pt x="295" y="5"/>
                    <a:pt x="295" y="6"/>
                  </a:cubicBezTo>
                  <a:cubicBezTo>
                    <a:pt x="293" y="5"/>
                    <a:pt x="293" y="6"/>
                    <a:pt x="292" y="6"/>
                  </a:cubicBezTo>
                  <a:cubicBezTo>
                    <a:pt x="292" y="7"/>
                    <a:pt x="293" y="7"/>
                    <a:pt x="293" y="8"/>
                  </a:cubicBezTo>
                  <a:cubicBezTo>
                    <a:pt x="293" y="8"/>
                    <a:pt x="292" y="8"/>
                    <a:pt x="292" y="8"/>
                  </a:cubicBezTo>
                  <a:cubicBezTo>
                    <a:pt x="292" y="7"/>
                    <a:pt x="292" y="6"/>
                    <a:pt x="292" y="6"/>
                  </a:cubicBezTo>
                  <a:cubicBezTo>
                    <a:pt x="291" y="7"/>
                    <a:pt x="291" y="7"/>
                    <a:pt x="291" y="7"/>
                  </a:cubicBezTo>
                  <a:cubicBezTo>
                    <a:pt x="291" y="7"/>
                    <a:pt x="290" y="7"/>
                    <a:pt x="290" y="7"/>
                  </a:cubicBezTo>
                  <a:cubicBezTo>
                    <a:pt x="290" y="7"/>
                    <a:pt x="290" y="7"/>
                    <a:pt x="290" y="7"/>
                  </a:cubicBezTo>
                  <a:cubicBezTo>
                    <a:pt x="290" y="7"/>
                    <a:pt x="289" y="7"/>
                    <a:pt x="289" y="7"/>
                  </a:cubicBezTo>
                  <a:cubicBezTo>
                    <a:pt x="289" y="7"/>
                    <a:pt x="289" y="7"/>
                    <a:pt x="289" y="7"/>
                  </a:cubicBezTo>
                  <a:cubicBezTo>
                    <a:pt x="288" y="7"/>
                    <a:pt x="288" y="7"/>
                    <a:pt x="288" y="6"/>
                  </a:cubicBezTo>
                  <a:cubicBezTo>
                    <a:pt x="288" y="6"/>
                    <a:pt x="286" y="5"/>
                    <a:pt x="286" y="5"/>
                  </a:cubicBezTo>
                  <a:cubicBezTo>
                    <a:pt x="285" y="5"/>
                    <a:pt x="285" y="5"/>
                    <a:pt x="285" y="5"/>
                  </a:cubicBezTo>
                  <a:cubicBezTo>
                    <a:pt x="285" y="4"/>
                    <a:pt x="285" y="3"/>
                    <a:pt x="286" y="4"/>
                  </a:cubicBezTo>
                  <a:cubicBezTo>
                    <a:pt x="286" y="3"/>
                    <a:pt x="286" y="3"/>
                    <a:pt x="286" y="2"/>
                  </a:cubicBezTo>
                  <a:cubicBezTo>
                    <a:pt x="285" y="2"/>
                    <a:pt x="285" y="3"/>
                    <a:pt x="284" y="2"/>
                  </a:cubicBezTo>
                  <a:cubicBezTo>
                    <a:pt x="284" y="2"/>
                    <a:pt x="284" y="2"/>
                    <a:pt x="284" y="1"/>
                  </a:cubicBezTo>
                  <a:cubicBezTo>
                    <a:pt x="283" y="1"/>
                    <a:pt x="282" y="3"/>
                    <a:pt x="282" y="1"/>
                  </a:cubicBezTo>
                  <a:cubicBezTo>
                    <a:pt x="280" y="1"/>
                    <a:pt x="280" y="3"/>
                    <a:pt x="281" y="4"/>
                  </a:cubicBezTo>
                  <a:cubicBezTo>
                    <a:pt x="282" y="4"/>
                    <a:pt x="283" y="4"/>
                    <a:pt x="284" y="4"/>
                  </a:cubicBezTo>
                  <a:cubicBezTo>
                    <a:pt x="284" y="4"/>
                    <a:pt x="284" y="5"/>
                    <a:pt x="284" y="5"/>
                  </a:cubicBezTo>
                  <a:cubicBezTo>
                    <a:pt x="284" y="5"/>
                    <a:pt x="283" y="5"/>
                    <a:pt x="282" y="6"/>
                  </a:cubicBezTo>
                  <a:cubicBezTo>
                    <a:pt x="282" y="7"/>
                    <a:pt x="282" y="8"/>
                    <a:pt x="283" y="8"/>
                  </a:cubicBezTo>
                  <a:cubicBezTo>
                    <a:pt x="283" y="9"/>
                    <a:pt x="282" y="9"/>
                    <a:pt x="282" y="8"/>
                  </a:cubicBezTo>
                  <a:cubicBezTo>
                    <a:pt x="282" y="8"/>
                    <a:pt x="281" y="9"/>
                    <a:pt x="281" y="9"/>
                  </a:cubicBezTo>
                  <a:cubicBezTo>
                    <a:pt x="281" y="9"/>
                    <a:pt x="281" y="9"/>
                    <a:pt x="281" y="9"/>
                  </a:cubicBezTo>
                  <a:cubicBezTo>
                    <a:pt x="280" y="8"/>
                    <a:pt x="280" y="8"/>
                    <a:pt x="280" y="8"/>
                  </a:cubicBezTo>
                  <a:cubicBezTo>
                    <a:pt x="280" y="8"/>
                    <a:pt x="282" y="8"/>
                    <a:pt x="281" y="7"/>
                  </a:cubicBezTo>
                  <a:cubicBezTo>
                    <a:pt x="281" y="7"/>
                    <a:pt x="281" y="7"/>
                    <a:pt x="281" y="7"/>
                  </a:cubicBezTo>
                  <a:cubicBezTo>
                    <a:pt x="280" y="6"/>
                    <a:pt x="281" y="6"/>
                    <a:pt x="281" y="5"/>
                  </a:cubicBezTo>
                  <a:cubicBezTo>
                    <a:pt x="280" y="5"/>
                    <a:pt x="280" y="5"/>
                    <a:pt x="280" y="5"/>
                  </a:cubicBezTo>
                  <a:cubicBezTo>
                    <a:pt x="279" y="5"/>
                    <a:pt x="279" y="5"/>
                    <a:pt x="279" y="5"/>
                  </a:cubicBezTo>
                  <a:cubicBezTo>
                    <a:pt x="280" y="5"/>
                    <a:pt x="279" y="6"/>
                    <a:pt x="279" y="6"/>
                  </a:cubicBezTo>
                  <a:cubicBezTo>
                    <a:pt x="279" y="6"/>
                    <a:pt x="279" y="6"/>
                    <a:pt x="279" y="6"/>
                  </a:cubicBezTo>
                  <a:cubicBezTo>
                    <a:pt x="278" y="6"/>
                    <a:pt x="277" y="6"/>
                    <a:pt x="277" y="6"/>
                  </a:cubicBezTo>
                  <a:cubicBezTo>
                    <a:pt x="276" y="6"/>
                    <a:pt x="276" y="6"/>
                    <a:pt x="276" y="6"/>
                  </a:cubicBezTo>
                  <a:cubicBezTo>
                    <a:pt x="276" y="6"/>
                    <a:pt x="276" y="5"/>
                    <a:pt x="275" y="5"/>
                  </a:cubicBezTo>
                  <a:cubicBezTo>
                    <a:pt x="275" y="6"/>
                    <a:pt x="275" y="6"/>
                    <a:pt x="274" y="6"/>
                  </a:cubicBezTo>
                  <a:cubicBezTo>
                    <a:pt x="274" y="6"/>
                    <a:pt x="274" y="7"/>
                    <a:pt x="274" y="7"/>
                  </a:cubicBezTo>
                  <a:cubicBezTo>
                    <a:pt x="274" y="7"/>
                    <a:pt x="274" y="6"/>
                    <a:pt x="274" y="6"/>
                  </a:cubicBezTo>
                  <a:cubicBezTo>
                    <a:pt x="274" y="5"/>
                    <a:pt x="275" y="5"/>
                    <a:pt x="275" y="4"/>
                  </a:cubicBezTo>
                  <a:cubicBezTo>
                    <a:pt x="275" y="4"/>
                    <a:pt x="274" y="4"/>
                    <a:pt x="274" y="3"/>
                  </a:cubicBezTo>
                  <a:cubicBezTo>
                    <a:pt x="274" y="3"/>
                    <a:pt x="275" y="3"/>
                    <a:pt x="275" y="2"/>
                  </a:cubicBezTo>
                  <a:cubicBezTo>
                    <a:pt x="275" y="2"/>
                    <a:pt x="275" y="1"/>
                    <a:pt x="275" y="1"/>
                  </a:cubicBezTo>
                  <a:cubicBezTo>
                    <a:pt x="274" y="3"/>
                    <a:pt x="272" y="2"/>
                    <a:pt x="270" y="2"/>
                  </a:cubicBezTo>
                  <a:cubicBezTo>
                    <a:pt x="270" y="2"/>
                    <a:pt x="270" y="3"/>
                    <a:pt x="270" y="3"/>
                  </a:cubicBezTo>
                  <a:cubicBezTo>
                    <a:pt x="269" y="3"/>
                    <a:pt x="269" y="3"/>
                    <a:pt x="268" y="3"/>
                  </a:cubicBezTo>
                  <a:cubicBezTo>
                    <a:pt x="268" y="2"/>
                    <a:pt x="270" y="2"/>
                    <a:pt x="268" y="2"/>
                  </a:cubicBezTo>
                  <a:cubicBezTo>
                    <a:pt x="267" y="2"/>
                    <a:pt x="268" y="3"/>
                    <a:pt x="268" y="4"/>
                  </a:cubicBezTo>
                  <a:cubicBezTo>
                    <a:pt x="268" y="5"/>
                    <a:pt x="268" y="5"/>
                    <a:pt x="268" y="6"/>
                  </a:cubicBezTo>
                  <a:cubicBezTo>
                    <a:pt x="269" y="6"/>
                    <a:pt x="269" y="6"/>
                    <a:pt x="269" y="7"/>
                  </a:cubicBezTo>
                  <a:cubicBezTo>
                    <a:pt x="267" y="7"/>
                    <a:pt x="265" y="9"/>
                    <a:pt x="264" y="7"/>
                  </a:cubicBezTo>
                  <a:cubicBezTo>
                    <a:pt x="263" y="7"/>
                    <a:pt x="263" y="8"/>
                    <a:pt x="262" y="8"/>
                  </a:cubicBezTo>
                  <a:cubicBezTo>
                    <a:pt x="261" y="7"/>
                    <a:pt x="262" y="6"/>
                    <a:pt x="262" y="5"/>
                  </a:cubicBezTo>
                  <a:cubicBezTo>
                    <a:pt x="262" y="5"/>
                    <a:pt x="262" y="5"/>
                    <a:pt x="262" y="5"/>
                  </a:cubicBezTo>
                  <a:cubicBezTo>
                    <a:pt x="262" y="5"/>
                    <a:pt x="262" y="5"/>
                    <a:pt x="262" y="5"/>
                  </a:cubicBezTo>
                  <a:cubicBezTo>
                    <a:pt x="262" y="6"/>
                    <a:pt x="261" y="5"/>
                    <a:pt x="260" y="5"/>
                  </a:cubicBezTo>
                  <a:cubicBezTo>
                    <a:pt x="260" y="5"/>
                    <a:pt x="260" y="4"/>
                    <a:pt x="260" y="4"/>
                  </a:cubicBezTo>
                  <a:cubicBezTo>
                    <a:pt x="259" y="4"/>
                    <a:pt x="259" y="4"/>
                    <a:pt x="259" y="5"/>
                  </a:cubicBezTo>
                  <a:cubicBezTo>
                    <a:pt x="258" y="5"/>
                    <a:pt x="258" y="5"/>
                    <a:pt x="258" y="5"/>
                  </a:cubicBezTo>
                  <a:cubicBezTo>
                    <a:pt x="257" y="5"/>
                    <a:pt x="257" y="5"/>
                    <a:pt x="256" y="5"/>
                  </a:cubicBezTo>
                  <a:cubicBezTo>
                    <a:pt x="256" y="6"/>
                    <a:pt x="256" y="6"/>
                    <a:pt x="256" y="7"/>
                  </a:cubicBezTo>
                  <a:cubicBezTo>
                    <a:pt x="256" y="7"/>
                    <a:pt x="256" y="7"/>
                    <a:pt x="255" y="7"/>
                  </a:cubicBezTo>
                  <a:cubicBezTo>
                    <a:pt x="255" y="6"/>
                    <a:pt x="255" y="6"/>
                    <a:pt x="255" y="6"/>
                  </a:cubicBezTo>
                  <a:cubicBezTo>
                    <a:pt x="255" y="6"/>
                    <a:pt x="255" y="6"/>
                    <a:pt x="255" y="6"/>
                  </a:cubicBezTo>
                  <a:cubicBezTo>
                    <a:pt x="255" y="6"/>
                    <a:pt x="255" y="6"/>
                    <a:pt x="255" y="6"/>
                  </a:cubicBezTo>
                  <a:cubicBezTo>
                    <a:pt x="253" y="6"/>
                    <a:pt x="253" y="5"/>
                    <a:pt x="253" y="5"/>
                  </a:cubicBezTo>
                  <a:cubicBezTo>
                    <a:pt x="252" y="6"/>
                    <a:pt x="253" y="6"/>
                    <a:pt x="253" y="6"/>
                  </a:cubicBezTo>
                  <a:cubicBezTo>
                    <a:pt x="253" y="7"/>
                    <a:pt x="253" y="7"/>
                    <a:pt x="253" y="7"/>
                  </a:cubicBezTo>
                  <a:cubicBezTo>
                    <a:pt x="253" y="7"/>
                    <a:pt x="253" y="8"/>
                    <a:pt x="253" y="8"/>
                  </a:cubicBezTo>
                  <a:cubicBezTo>
                    <a:pt x="253" y="7"/>
                    <a:pt x="253" y="7"/>
                    <a:pt x="252" y="7"/>
                  </a:cubicBezTo>
                  <a:cubicBezTo>
                    <a:pt x="252" y="6"/>
                    <a:pt x="252" y="5"/>
                    <a:pt x="251" y="5"/>
                  </a:cubicBezTo>
                  <a:cubicBezTo>
                    <a:pt x="250" y="6"/>
                    <a:pt x="249" y="6"/>
                    <a:pt x="248" y="7"/>
                  </a:cubicBezTo>
                  <a:cubicBezTo>
                    <a:pt x="247" y="6"/>
                    <a:pt x="247" y="6"/>
                    <a:pt x="246" y="5"/>
                  </a:cubicBezTo>
                  <a:cubicBezTo>
                    <a:pt x="246" y="6"/>
                    <a:pt x="246" y="6"/>
                    <a:pt x="246" y="5"/>
                  </a:cubicBezTo>
                  <a:cubicBezTo>
                    <a:pt x="247" y="4"/>
                    <a:pt x="246" y="3"/>
                    <a:pt x="245" y="2"/>
                  </a:cubicBezTo>
                  <a:cubicBezTo>
                    <a:pt x="245" y="2"/>
                    <a:pt x="245" y="2"/>
                    <a:pt x="245" y="2"/>
                  </a:cubicBezTo>
                  <a:cubicBezTo>
                    <a:pt x="245" y="3"/>
                    <a:pt x="243" y="3"/>
                    <a:pt x="243" y="4"/>
                  </a:cubicBezTo>
                  <a:cubicBezTo>
                    <a:pt x="243" y="4"/>
                    <a:pt x="243" y="5"/>
                    <a:pt x="242" y="5"/>
                  </a:cubicBezTo>
                  <a:cubicBezTo>
                    <a:pt x="242" y="5"/>
                    <a:pt x="242" y="6"/>
                    <a:pt x="242" y="6"/>
                  </a:cubicBezTo>
                  <a:cubicBezTo>
                    <a:pt x="241" y="6"/>
                    <a:pt x="241" y="6"/>
                    <a:pt x="241" y="6"/>
                  </a:cubicBezTo>
                  <a:cubicBezTo>
                    <a:pt x="241" y="6"/>
                    <a:pt x="241" y="6"/>
                    <a:pt x="241" y="6"/>
                  </a:cubicBezTo>
                  <a:cubicBezTo>
                    <a:pt x="241" y="6"/>
                    <a:pt x="241" y="6"/>
                    <a:pt x="241" y="6"/>
                  </a:cubicBezTo>
                  <a:cubicBezTo>
                    <a:pt x="241" y="6"/>
                    <a:pt x="240" y="7"/>
                    <a:pt x="240" y="7"/>
                  </a:cubicBezTo>
                  <a:cubicBezTo>
                    <a:pt x="240" y="7"/>
                    <a:pt x="240" y="8"/>
                    <a:pt x="239" y="8"/>
                  </a:cubicBezTo>
                  <a:cubicBezTo>
                    <a:pt x="239" y="8"/>
                    <a:pt x="239" y="7"/>
                    <a:pt x="239" y="7"/>
                  </a:cubicBezTo>
                  <a:cubicBezTo>
                    <a:pt x="239" y="7"/>
                    <a:pt x="238" y="7"/>
                    <a:pt x="238" y="7"/>
                  </a:cubicBezTo>
                  <a:cubicBezTo>
                    <a:pt x="238" y="7"/>
                    <a:pt x="239" y="5"/>
                    <a:pt x="238" y="5"/>
                  </a:cubicBezTo>
                  <a:cubicBezTo>
                    <a:pt x="238" y="6"/>
                    <a:pt x="237" y="6"/>
                    <a:pt x="237" y="6"/>
                  </a:cubicBezTo>
                  <a:cubicBezTo>
                    <a:pt x="237" y="7"/>
                    <a:pt x="236" y="7"/>
                    <a:pt x="236" y="8"/>
                  </a:cubicBezTo>
                  <a:cubicBezTo>
                    <a:pt x="236" y="7"/>
                    <a:pt x="236" y="7"/>
                    <a:pt x="235" y="7"/>
                  </a:cubicBezTo>
                  <a:cubicBezTo>
                    <a:pt x="235" y="7"/>
                    <a:pt x="235" y="8"/>
                    <a:pt x="235" y="8"/>
                  </a:cubicBezTo>
                  <a:cubicBezTo>
                    <a:pt x="234" y="8"/>
                    <a:pt x="234" y="8"/>
                    <a:pt x="234" y="8"/>
                  </a:cubicBezTo>
                  <a:cubicBezTo>
                    <a:pt x="234" y="8"/>
                    <a:pt x="234" y="7"/>
                    <a:pt x="234" y="7"/>
                  </a:cubicBezTo>
                  <a:cubicBezTo>
                    <a:pt x="234" y="7"/>
                    <a:pt x="234" y="7"/>
                    <a:pt x="234" y="7"/>
                  </a:cubicBezTo>
                  <a:cubicBezTo>
                    <a:pt x="234" y="6"/>
                    <a:pt x="234" y="6"/>
                    <a:pt x="234" y="6"/>
                  </a:cubicBezTo>
                  <a:cubicBezTo>
                    <a:pt x="232" y="6"/>
                    <a:pt x="232" y="6"/>
                    <a:pt x="232" y="6"/>
                  </a:cubicBezTo>
                  <a:cubicBezTo>
                    <a:pt x="232" y="4"/>
                    <a:pt x="230" y="3"/>
                    <a:pt x="230" y="3"/>
                  </a:cubicBezTo>
                  <a:cubicBezTo>
                    <a:pt x="231" y="4"/>
                    <a:pt x="228" y="4"/>
                    <a:pt x="229" y="6"/>
                  </a:cubicBezTo>
                  <a:cubicBezTo>
                    <a:pt x="228" y="6"/>
                    <a:pt x="228" y="6"/>
                    <a:pt x="228" y="6"/>
                  </a:cubicBezTo>
                  <a:cubicBezTo>
                    <a:pt x="228" y="6"/>
                    <a:pt x="227" y="6"/>
                    <a:pt x="227" y="5"/>
                  </a:cubicBezTo>
                  <a:cubicBezTo>
                    <a:pt x="226" y="5"/>
                    <a:pt x="226" y="6"/>
                    <a:pt x="225" y="6"/>
                  </a:cubicBezTo>
                  <a:cubicBezTo>
                    <a:pt x="225" y="6"/>
                    <a:pt x="225" y="6"/>
                    <a:pt x="225" y="6"/>
                  </a:cubicBezTo>
                  <a:cubicBezTo>
                    <a:pt x="223" y="6"/>
                    <a:pt x="223" y="8"/>
                    <a:pt x="222" y="8"/>
                  </a:cubicBezTo>
                  <a:cubicBezTo>
                    <a:pt x="222" y="8"/>
                    <a:pt x="222" y="7"/>
                    <a:pt x="222" y="8"/>
                  </a:cubicBezTo>
                  <a:cubicBezTo>
                    <a:pt x="221" y="7"/>
                    <a:pt x="222" y="6"/>
                    <a:pt x="222" y="6"/>
                  </a:cubicBezTo>
                  <a:cubicBezTo>
                    <a:pt x="220" y="5"/>
                    <a:pt x="221" y="7"/>
                    <a:pt x="220" y="7"/>
                  </a:cubicBezTo>
                  <a:cubicBezTo>
                    <a:pt x="221" y="5"/>
                    <a:pt x="219" y="5"/>
                    <a:pt x="218" y="6"/>
                  </a:cubicBezTo>
                  <a:cubicBezTo>
                    <a:pt x="218" y="5"/>
                    <a:pt x="218" y="5"/>
                    <a:pt x="219" y="4"/>
                  </a:cubicBezTo>
                  <a:cubicBezTo>
                    <a:pt x="218" y="4"/>
                    <a:pt x="217" y="3"/>
                    <a:pt x="216" y="3"/>
                  </a:cubicBezTo>
                  <a:cubicBezTo>
                    <a:pt x="215" y="5"/>
                    <a:pt x="215" y="6"/>
                    <a:pt x="213" y="4"/>
                  </a:cubicBezTo>
                  <a:cubicBezTo>
                    <a:pt x="213" y="5"/>
                    <a:pt x="213" y="5"/>
                    <a:pt x="213" y="5"/>
                  </a:cubicBezTo>
                  <a:cubicBezTo>
                    <a:pt x="213" y="5"/>
                    <a:pt x="212" y="5"/>
                    <a:pt x="211" y="6"/>
                  </a:cubicBezTo>
                  <a:cubicBezTo>
                    <a:pt x="211" y="5"/>
                    <a:pt x="214" y="5"/>
                    <a:pt x="212" y="4"/>
                  </a:cubicBezTo>
                  <a:cubicBezTo>
                    <a:pt x="212" y="6"/>
                    <a:pt x="210" y="4"/>
                    <a:pt x="210" y="5"/>
                  </a:cubicBezTo>
                  <a:cubicBezTo>
                    <a:pt x="210" y="5"/>
                    <a:pt x="209" y="6"/>
                    <a:pt x="209" y="6"/>
                  </a:cubicBezTo>
                  <a:cubicBezTo>
                    <a:pt x="208" y="7"/>
                    <a:pt x="202" y="7"/>
                    <a:pt x="202" y="4"/>
                  </a:cubicBezTo>
                  <a:cubicBezTo>
                    <a:pt x="201" y="4"/>
                    <a:pt x="201" y="3"/>
                    <a:pt x="199" y="3"/>
                  </a:cubicBezTo>
                  <a:cubicBezTo>
                    <a:pt x="199" y="4"/>
                    <a:pt x="199" y="4"/>
                    <a:pt x="198" y="4"/>
                  </a:cubicBezTo>
                  <a:cubicBezTo>
                    <a:pt x="198" y="4"/>
                    <a:pt x="198" y="4"/>
                    <a:pt x="198" y="4"/>
                  </a:cubicBezTo>
                  <a:cubicBezTo>
                    <a:pt x="198" y="4"/>
                    <a:pt x="198" y="4"/>
                    <a:pt x="198" y="4"/>
                  </a:cubicBezTo>
                  <a:cubicBezTo>
                    <a:pt x="197" y="4"/>
                    <a:pt x="197" y="6"/>
                    <a:pt x="197" y="7"/>
                  </a:cubicBezTo>
                  <a:cubicBezTo>
                    <a:pt x="196" y="7"/>
                    <a:pt x="197" y="5"/>
                    <a:pt x="195" y="6"/>
                  </a:cubicBezTo>
                  <a:cubicBezTo>
                    <a:pt x="194" y="6"/>
                    <a:pt x="195" y="8"/>
                    <a:pt x="193" y="7"/>
                  </a:cubicBezTo>
                  <a:cubicBezTo>
                    <a:pt x="193" y="6"/>
                    <a:pt x="195" y="7"/>
                    <a:pt x="194" y="5"/>
                  </a:cubicBezTo>
                  <a:cubicBezTo>
                    <a:pt x="193" y="5"/>
                    <a:pt x="193" y="6"/>
                    <a:pt x="193" y="7"/>
                  </a:cubicBezTo>
                  <a:cubicBezTo>
                    <a:pt x="193" y="7"/>
                    <a:pt x="193" y="7"/>
                    <a:pt x="193" y="7"/>
                  </a:cubicBezTo>
                  <a:cubicBezTo>
                    <a:pt x="192" y="7"/>
                    <a:pt x="192" y="7"/>
                    <a:pt x="191" y="8"/>
                  </a:cubicBezTo>
                  <a:cubicBezTo>
                    <a:pt x="191" y="7"/>
                    <a:pt x="193" y="7"/>
                    <a:pt x="192" y="6"/>
                  </a:cubicBezTo>
                  <a:cubicBezTo>
                    <a:pt x="190" y="5"/>
                    <a:pt x="190" y="7"/>
                    <a:pt x="188" y="6"/>
                  </a:cubicBezTo>
                  <a:cubicBezTo>
                    <a:pt x="188" y="6"/>
                    <a:pt x="189" y="4"/>
                    <a:pt x="188" y="4"/>
                  </a:cubicBezTo>
                  <a:cubicBezTo>
                    <a:pt x="188" y="5"/>
                    <a:pt x="188" y="5"/>
                    <a:pt x="188" y="6"/>
                  </a:cubicBezTo>
                  <a:cubicBezTo>
                    <a:pt x="188" y="6"/>
                    <a:pt x="187" y="6"/>
                    <a:pt x="187" y="6"/>
                  </a:cubicBezTo>
                  <a:cubicBezTo>
                    <a:pt x="186" y="6"/>
                    <a:pt x="187" y="7"/>
                    <a:pt x="186" y="7"/>
                  </a:cubicBezTo>
                  <a:cubicBezTo>
                    <a:pt x="186" y="7"/>
                    <a:pt x="186" y="7"/>
                    <a:pt x="185" y="7"/>
                  </a:cubicBezTo>
                  <a:cubicBezTo>
                    <a:pt x="185" y="7"/>
                    <a:pt x="185" y="7"/>
                    <a:pt x="185" y="7"/>
                  </a:cubicBezTo>
                  <a:cubicBezTo>
                    <a:pt x="185" y="6"/>
                    <a:pt x="184" y="6"/>
                    <a:pt x="184" y="5"/>
                  </a:cubicBezTo>
                  <a:cubicBezTo>
                    <a:pt x="185" y="5"/>
                    <a:pt x="185" y="5"/>
                    <a:pt x="185" y="5"/>
                  </a:cubicBezTo>
                  <a:cubicBezTo>
                    <a:pt x="184" y="6"/>
                    <a:pt x="185" y="6"/>
                    <a:pt x="186" y="7"/>
                  </a:cubicBezTo>
                  <a:cubicBezTo>
                    <a:pt x="185" y="5"/>
                    <a:pt x="188" y="6"/>
                    <a:pt x="187" y="3"/>
                  </a:cubicBezTo>
                  <a:cubicBezTo>
                    <a:pt x="186" y="3"/>
                    <a:pt x="185" y="4"/>
                    <a:pt x="184" y="4"/>
                  </a:cubicBezTo>
                  <a:cubicBezTo>
                    <a:pt x="183" y="3"/>
                    <a:pt x="182" y="4"/>
                    <a:pt x="181" y="3"/>
                  </a:cubicBezTo>
                  <a:cubicBezTo>
                    <a:pt x="181" y="3"/>
                    <a:pt x="181" y="3"/>
                    <a:pt x="181" y="3"/>
                  </a:cubicBezTo>
                  <a:cubicBezTo>
                    <a:pt x="181" y="3"/>
                    <a:pt x="181" y="3"/>
                    <a:pt x="181" y="3"/>
                  </a:cubicBezTo>
                  <a:cubicBezTo>
                    <a:pt x="181" y="4"/>
                    <a:pt x="182" y="5"/>
                    <a:pt x="181" y="6"/>
                  </a:cubicBezTo>
                  <a:cubicBezTo>
                    <a:pt x="180" y="6"/>
                    <a:pt x="180" y="5"/>
                    <a:pt x="180" y="5"/>
                  </a:cubicBezTo>
                  <a:cubicBezTo>
                    <a:pt x="179" y="6"/>
                    <a:pt x="177" y="6"/>
                    <a:pt x="176" y="5"/>
                  </a:cubicBezTo>
                  <a:cubicBezTo>
                    <a:pt x="176" y="5"/>
                    <a:pt x="176" y="4"/>
                    <a:pt x="175" y="4"/>
                  </a:cubicBezTo>
                  <a:cubicBezTo>
                    <a:pt x="174" y="4"/>
                    <a:pt x="175" y="4"/>
                    <a:pt x="175" y="5"/>
                  </a:cubicBezTo>
                  <a:cubicBezTo>
                    <a:pt x="175" y="5"/>
                    <a:pt x="175" y="5"/>
                    <a:pt x="175" y="5"/>
                  </a:cubicBezTo>
                  <a:cubicBezTo>
                    <a:pt x="174" y="5"/>
                    <a:pt x="174" y="5"/>
                    <a:pt x="173" y="5"/>
                  </a:cubicBezTo>
                  <a:cubicBezTo>
                    <a:pt x="173" y="5"/>
                    <a:pt x="173" y="5"/>
                    <a:pt x="173" y="5"/>
                  </a:cubicBezTo>
                  <a:cubicBezTo>
                    <a:pt x="173" y="4"/>
                    <a:pt x="173" y="4"/>
                    <a:pt x="173" y="4"/>
                  </a:cubicBezTo>
                  <a:cubicBezTo>
                    <a:pt x="173" y="4"/>
                    <a:pt x="173" y="4"/>
                    <a:pt x="173" y="4"/>
                  </a:cubicBezTo>
                  <a:cubicBezTo>
                    <a:pt x="173" y="4"/>
                    <a:pt x="173" y="4"/>
                    <a:pt x="173" y="4"/>
                  </a:cubicBezTo>
                  <a:cubicBezTo>
                    <a:pt x="173" y="4"/>
                    <a:pt x="172" y="4"/>
                    <a:pt x="172" y="3"/>
                  </a:cubicBezTo>
                  <a:cubicBezTo>
                    <a:pt x="172" y="3"/>
                    <a:pt x="171" y="3"/>
                    <a:pt x="171" y="3"/>
                  </a:cubicBezTo>
                  <a:cubicBezTo>
                    <a:pt x="171" y="3"/>
                    <a:pt x="170" y="4"/>
                    <a:pt x="170" y="4"/>
                  </a:cubicBezTo>
                  <a:cubicBezTo>
                    <a:pt x="169" y="4"/>
                    <a:pt x="169" y="4"/>
                    <a:pt x="168" y="3"/>
                  </a:cubicBezTo>
                  <a:cubicBezTo>
                    <a:pt x="168" y="3"/>
                    <a:pt x="168" y="4"/>
                    <a:pt x="168" y="4"/>
                  </a:cubicBezTo>
                  <a:cubicBezTo>
                    <a:pt x="168" y="4"/>
                    <a:pt x="168" y="4"/>
                    <a:pt x="168" y="4"/>
                  </a:cubicBezTo>
                  <a:cubicBezTo>
                    <a:pt x="167" y="4"/>
                    <a:pt x="166" y="5"/>
                    <a:pt x="165" y="5"/>
                  </a:cubicBezTo>
                  <a:cubicBezTo>
                    <a:pt x="165" y="4"/>
                    <a:pt x="165" y="4"/>
                    <a:pt x="165" y="4"/>
                  </a:cubicBezTo>
                  <a:cubicBezTo>
                    <a:pt x="165" y="4"/>
                    <a:pt x="165" y="4"/>
                    <a:pt x="164" y="4"/>
                  </a:cubicBezTo>
                  <a:cubicBezTo>
                    <a:pt x="164" y="4"/>
                    <a:pt x="164" y="4"/>
                    <a:pt x="164" y="4"/>
                  </a:cubicBezTo>
                  <a:cubicBezTo>
                    <a:pt x="163" y="4"/>
                    <a:pt x="163" y="5"/>
                    <a:pt x="163" y="5"/>
                  </a:cubicBezTo>
                  <a:cubicBezTo>
                    <a:pt x="163" y="4"/>
                    <a:pt x="163" y="3"/>
                    <a:pt x="161" y="3"/>
                  </a:cubicBezTo>
                  <a:cubicBezTo>
                    <a:pt x="161" y="3"/>
                    <a:pt x="161" y="4"/>
                    <a:pt x="161" y="4"/>
                  </a:cubicBezTo>
                  <a:cubicBezTo>
                    <a:pt x="161" y="4"/>
                    <a:pt x="161" y="4"/>
                    <a:pt x="160" y="4"/>
                  </a:cubicBezTo>
                  <a:cubicBezTo>
                    <a:pt x="160" y="3"/>
                    <a:pt x="160" y="3"/>
                    <a:pt x="159" y="3"/>
                  </a:cubicBezTo>
                  <a:cubicBezTo>
                    <a:pt x="159" y="3"/>
                    <a:pt x="159" y="3"/>
                    <a:pt x="159" y="3"/>
                  </a:cubicBezTo>
                  <a:cubicBezTo>
                    <a:pt x="159" y="3"/>
                    <a:pt x="159" y="3"/>
                    <a:pt x="159" y="3"/>
                  </a:cubicBezTo>
                  <a:cubicBezTo>
                    <a:pt x="158" y="3"/>
                    <a:pt x="158" y="3"/>
                    <a:pt x="158" y="3"/>
                  </a:cubicBezTo>
                  <a:cubicBezTo>
                    <a:pt x="157" y="4"/>
                    <a:pt x="155" y="4"/>
                    <a:pt x="155" y="4"/>
                  </a:cubicBezTo>
                  <a:cubicBezTo>
                    <a:pt x="155" y="5"/>
                    <a:pt x="153" y="5"/>
                    <a:pt x="153" y="5"/>
                  </a:cubicBezTo>
                  <a:cubicBezTo>
                    <a:pt x="152" y="5"/>
                    <a:pt x="152" y="6"/>
                    <a:pt x="151" y="6"/>
                  </a:cubicBezTo>
                  <a:cubicBezTo>
                    <a:pt x="151" y="6"/>
                    <a:pt x="151" y="6"/>
                    <a:pt x="150" y="6"/>
                  </a:cubicBezTo>
                  <a:cubicBezTo>
                    <a:pt x="150" y="5"/>
                    <a:pt x="151" y="5"/>
                    <a:pt x="151" y="4"/>
                  </a:cubicBezTo>
                  <a:cubicBezTo>
                    <a:pt x="150" y="4"/>
                    <a:pt x="150" y="4"/>
                    <a:pt x="150" y="4"/>
                  </a:cubicBezTo>
                  <a:cubicBezTo>
                    <a:pt x="150" y="4"/>
                    <a:pt x="150" y="4"/>
                    <a:pt x="150" y="3"/>
                  </a:cubicBezTo>
                  <a:cubicBezTo>
                    <a:pt x="148" y="2"/>
                    <a:pt x="145" y="6"/>
                    <a:pt x="144" y="2"/>
                  </a:cubicBezTo>
                  <a:cubicBezTo>
                    <a:pt x="144" y="2"/>
                    <a:pt x="144" y="3"/>
                    <a:pt x="144" y="3"/>
                  </a:cubicBezTo>
                  <a:cubicBezTo>
                    <a:pt x="144" y="4"/>
                    <a:pt x="143" y="4"/>
                    <a:pt x="143" y="4"/>
                  </a:cubicBezTo>
                  <a:cubicBezTo>
                    <a:pt x="143" y="4"/>
                    <a:pt x="143" y="4"/>
                    <a:pt x="143" y="4"/>
                  </a:cubicBezTo>
                  <a:cubicBezTo>
                    <a:pt x="143" y="4"/>
                    <a:pt x="143" y="4"/>
                    <a:pt x="143" y="4"/>
                  </a:cubicBezTo>
                  <a:cubicBezTo>
                    <a:pt x="143" y="4"/>
                    <a:pt x="143" y="4"/>
                    <a:pt x="143" y="5"/>
                  </a:cubicBezTo>
                  <a:cubicBezTo>
                    <a:pt x="143" y="5"/>
                    <a:pt x="143" y="5"/>
                    <a:pt x="143" y="5"/>
                  </a:cubicBezTo>
                  <a:cubicBezTo>
                    <a:pt x="143" y="5"/>
                    <a:pt x="142" y="5"/>
                    <a:pt x="142" y="6"/>
                  </a:cubicBezTo>
                  <a:cubicBezTo>
                    <a:pt x="142" y="6"/>
                    <a:pt x="143" y="6"/>
                    <a:pt x="143" y="6"/>
                  </a:cubicBezTo>
                  <a:cubicBezTo>
                    <a:pt x="143" y="7"/>
                    <a:pt x="142" y="7"/>
                    <a:pt x="141" y="8"/>
                  </a:cubicBezTo>
                  <a:cubicBezTo>
                    <a:pt x="142" y="6"/>
                    <a:pt x="140" y="7"/>
                    <a:pt x="139" y="6"/>
                  </a:cubicBezTo>
                  <a:cubicBezTo>
                    <a:pt x="139" y="6"/>
                    <a:pt x="140" y="5"/>
                    <a:pt x="140" y="5"/>
                  </a:cubicBezTo>
                  <a:cubicBezTo>
                    <a:pt x="139" y="5"/>
                    <a:pt x="139" y="5"/>
                    <a:pt x="138" y="5"/>
                  </a:cubicBezTo>
                  <a:cubicBezTo>
                    <a:pt x="139" y="5"/>
                    <a:pt x="140" y="5"/>
                    <a:pt x="141" y="4"/>
                  </a:cubicBezTo>
                  <a:cubicBezTo>
                    <a:pt x="141" y="3"/>
                    <a:pt x="139" y="4"/>
                    <a:pt x="139" y="2"/>
                  </a:cubicBezTo>
                  <a:cubicBezTo>
                    <a:pt x="139" y="2"/>
                    <a:pt x="139" y="3"/>
                    <a:pt x="139" y="3"/>
                  </a:cubicBezTo>
                  <a:cubicBezTo>
                    <a:pt x="139" y="4"/>
                    <a:pt x="138" y="3"/>
                    <a:pt x="138" y="3"/>
                  </a:cubicBezTo>
                  <a:cubicBezTo>
                    <a:pt x="138" y="3"/>
                    <a:pt x="137" y="4"/>
                    <a:pt x="137" y="4"/>
                  </a:cubicBezTo>
                  <a:cubicBezTo>
                    <a:pt x="137" y="4"/>
                    <a:pt x="136" y="3"/>
                    <a:pt x="135" y="3"/>
                  </a:cubicBezTo>
                  <a:cubicBezTo>
                    <a:pt x="134" y="4"/>
                    <a:pt x="134" y="5"/>
                    <a:pt x="133" y="6"/>
                  </a:cubicBezTo>
                  <a:cubicBezTo>
                    <a:pt x="133" y="6"/>
                    <a:pt x="133" y="6"/>
                    <a:pt x="133" y="6"/>
                  </a:cubicBezTo>
                  <a:cubicBezTo>
                    <a:pt x="132" y="5"/>
                    <a:pt x="131" y="5"/>
                    <a:pt x="131" y="4"/>
                  </a:cubicBezTo>
                  <a:cubicBezTo>
                    <a:pt x="130" y="4"/>
                    <a:pt x="129" y="5"/>
                    <a:pt x="129" y="5"/>
                  </a:cubicBezTo>
                  <a:cubicBezTo>
                    <a:pt x="129" y="4"/>
                    <a:pt x="129" y="4"/>
                    <a:pt x="129" y="4"/>
                  </a:cubicBezTo>
                  <a:cubicBezTo>
                    <a:pt x="127" y="4"/>
                    <a:pt x="127" y="5"/>
                    <a:pt x="126" y="4"/>
                  </a:cubicBezTo>
                  <a:cubicBezTo>
                    <a:pt x="125" y="5"/>
                    <a:pt x="127" y="7"/>
                    <a:pt x="125" y="7"/>
                  </a:cubicBezTo>
                  <a:cubicBezTo>
                    <a:pt x="125" y="7"/>
                    <a:pt x="125" y="7"/>
                    <a:pt x="125" y="7"/>
                  </a:cubicBezTo>
                  <a:cubicBezTo>
                    <a:pt x="125" y="6"/>
                    <a:pt x="125" y="5"/>
                    <a:pt x="124" y="5"/>
                  </a:cubicBezTo>
                  <a:cubicBezTo>
                    <a:pt x="124" y="5"/>
                    <a:pt x="123" y="6"/>
                    <a:pt x="122" y="6"/>
                  </a:cubicBezTo>
                  <a:cubicBezTo>
                    <a:pt x="122" y="6"/>
                    <a:pt x="122" y="7"/>
                    <a:pt x="122" y="7"/>
                  </a:cubicBezTo>
                  <a:cubicBezTo>
                    <a:pt x="122" y="6"/>
                    <a:pt x="121" y="6"/>
                    <a:pt x="121" y="7"/>
                  </a:cubicBezTo>
                  <a:cubicBezTo>
                    <a:pt x="120" y="6"/>
                    <a:pt x="119" y="7"/>
                    <a:pt x="118" y="6"/>
                  </a:cubicBezTo>
                  <a:cubicBezTo>
                    <a:pt x="118" y="6"/>
                    <a:pt x="118" y="7"/>
                    <a:pt x="117" y="7"/>
                  </a:cubicBezTo>
                  <a:cubicBezTo>
                    <a:pt x="117" y="7"/>
                    <a:pt x="117" y="7"/>
                    <a:pt x="117" y="7"/>
                  </a:cubicBezTo>
                  <a:cubicBezTo>
                    <a:pt x="117" y="6"/>
                    <a:pt x="118" y="5"/>
                    <a:pt x="119" y="5"/>
                  </a:cubicBezTo>
                  <a:cubicBezTo>
                    <a:pt x="118" y="4"/>
                    <a:pt x="117" y="4"/>
                    <a:pt x="116" y="4"/>
                  </a:cubicBezTo>
                  <a:cubicBezTo>
                    <a:pt x="116" y="4"/>
                    <a:pt x="116" y="5"/>
                    <a:pt x="116" y="5"/>
                  </a:cubicBezTo>
                  <a:cubicBezTo>
                    <a:pt x="116" y="5"/>
                    <a:pt x="116" y="5"/>
                    <a:pt x="115" y="5"/>
                  </a:cubicBezTo>
                  <a:cubicBezTo>
                    <a:pt x="115" y="5"/>
                    <a:pt x="115" y="4"/>
                    <a:pt x="115" y="4"/>
                  </a:cubicBezTo>
                  <a:cubicBezTo>
                    <a:pt x="115" y="4"/>
                    <a:pt x="115" y="4"/>
                    <a:pt x="115" y="3"/>
                  </a:cubicBezTo>
                  <a:cubicBezTo>
                    <a:pt x="115" y="3"/>
                    <a:pt x="115" y="3"/>
                    <a:pt x="114" y="4"/>
                  </a:cubicBezTo>
                  <a:cubicBezTo>
                    <a:pt x="114" y="3"/>
                    <a:pt x="114" y="2"/>
                    <a:pt x="113" y="2"/>
                  </a:cubicBezTo>
                  <a:cubicBezTo>
                    <a:pt x="112" y="3"/>
                    <a:pt x="113" y="5"/>
                    <a:pt x="112" y="5"/>
                  </a:cubicBezTo>
                  <a:cubicBezTo>
                    <a:pt x="112" y="3"/>
                    <a:pt x="111" y="5"/>
                    <a:pt x="110" y="5"/>
                  </a:cubicBezTo>
                  <a:cubicBezTo>
                    <a:pt x="111" y="3"/>
                    <a:pt x="109" y="4"/>
                    <a:pt x="108" y="3"/>
                  </a:cubicBezTo>
                  <a:cubicBezTo>
                    <a:pt x="109" y="5"/>
                    <a:pt x="109" y="7"/>
                    <a:pt x="107" y="7"/>
                  </a:cubicBezTo>
                  <a:cubicBezTo>
                    <a:pt x="107" y="5"/>
                    <a:pt x="105" y="7"/>
                    <a:pt x="105" y="5"/>
                  </a:cubicBezTo>
                  <a:cubicBezTo>
                    <a:pt x="106" y="6"/>
                    <a:pt x="106" y="5"/>
                    <a:pt x="107" y="4"/>
                  </a:cubicBezTo>
                  <a:cubicBezTo>
                    <a:pt x="105" y="4"/>
                    <a:pt x="105" y="4"/>
                    <a:pt x="104" y="4"/>
                  </a:cubicBezTo>
                  <a:cubicBezTo>
                    <a:pt x="104" y="4"/>
                    <a:pt x="104" y="3"/>
                    <a:pt x="104" y="3"/>
                  </a:cubicBezTo>
                  <a:cubicBezTo>
                    <a:pt x="104" y="3"/>
                    <a:pt x="103" y="3"/>
                    <a:pt x="103" y="3"/>
                  </a:cubicBezTo>
                  <a:cubicBezTo>
                    <a:pt x="103" y="4"/>
                    <a:pt x="103" y="4"/>
                    <a:pt x="104" y="4"/>
                  </a:cubicBezTo>
                  <a:cubicBezTo>
                    <a:pt x="103" y="4"/>
                    <a:pt x="103" y="4"/>
                    <a:pt x="103" y="4"/>
                  </a:cubicBezTo>
                  <a:cubicBezTo>
                    <a:pt x="103" y="4"/>
                    <a:pt x="103" y="4"/>
                    <a:pt x="103" y="4"/>
                  </a:cubicBezTo>
                  <a:cubicBezTo>
                    <a:pt x="102" y="4"/>
                    <a:pt x="101" y="4"/>
                    <a:pt x="100" y="4"/>
                  </a:cubicBezTo>
                  <a:cubicBezTo>
                    <a:pt x="100" y="4"/>
                    <a:pt x="100" y="4"/>
                    <a:pt x="100" y="4"/>
                  </a:cubicBezTo>
                  <a:cubicBezTo>
                    <a:pt x="98" y="5"/>
                    <a:pt x="98" y="1"/>
                    <a:pt x="97" y="4"/>
                  </a:cubicBezTo>
                  <a:cubicBezTo>
                    <a:pt x="97" y="4"/>
                    <a:pt x="98" y="4"/>
                    <a:pt x="98" y="4"/>
                  </a:cubicBezTo>
                  <a:cubicBezTo>
                    <a:pt x="98" y="4"/>
                    <a:pt x="98" y="4"/>
                    <a:pt x="98" y="4"/>
                  </a:cubicBezTo>
                  <a:cubicBezTo>
                    <a:pt x="98" y="4"/>
                    <a:pt x="97" y="4"/>
                    <a:pt x="97" y="4"/>
                  </a:cubicBezTo>
                  <a:cubicBezTo>
                    <a:pt x="97" y="4"/>
                    <a:pt x="97" y="4"/>
                    <a:pt x="97" y="5"/>
                  </a:cubicBezTo>
                  <a:cubicBezTo>
                    <a:pt x="97" y="5"/>
                    <a:pt x="97" y="5"/>
                    <a:pt x="97" y="5"/>
                  </a:cubicBezTo>
                  <a:cubicBezTo>
                    <a:pt x="96" y="5"/>
                    <a:pt x="97" y="3"/>
                    <a:pt x="96" y="3"/>
                  </a:cubicBezTo>
                  <a:cubicBezTo>
                    <a:pt x="95" y="4"/>
                    <a:pt x="94" y="3"/>
                    <a:pt x="93" y="4"/>
                  </a:cubicBezTo>
                  <a:cubicBezTo>
                    <a:pt x="93" y="4"/>
                    <a:pt x="92" y="4"/>
                    <a:pt x="91" y="4"/>
                  </a:cubicBezTo>
                  <a:cubicBezTo>
                    <a:pt x="91" y="5"/>
                    <a:pt x="90" y="6"/>
                    <a:pt x="89" y="7"/>
                  </a:cubicBezTo>
                  <a:cubicBezTo>
                    <a:pt x="90" y="7"/>
                    <a:pt x="90" y="7"/>
                    <a:pt x="90" y="8"/>
                  </a:cubicBezTo>
                  <a:cubicBezTo>
                    <a:pt x="90" y="8"/>
                    <a:pt x="91" y="8"/>
                    <a:pt x="91" y="8"/>
                  </a:cubicBezTo>
                  <a:cubicBezTo>
                    <a:pt x="90" y="9"/>
                    <a:pt x="89" y="9"/>
                    <a:pt x="89" y="11"/>
                  </a:cubicBezTo>
                  <a:cubicBezTo>
                    <a:pt x="89" y="12"/>
                    <a:pt x="90" y="11"/>
                    <a:pt x="90" y="12"/>
                  </a:cubicBezTo>
                  <a:cubicBezTo>
                    <a:pt x="90" y="12"/>
                    <a:pt x="90" y="12"/>
                    <a:pt x="90" y="12"/>
                  </a:cubicBezTo>
                  <a:cubicBezTo>
                    <a:pt x="90" y="12"/>
                    <a:pt x="89" y="12"/>
                    <a:pt x="89" y="12"/>
                  </a:cubicBezTo>
                  <a:cubicBezTo>
                    <a:pt x="89" y="12"/>
                    <a:pt x="89" y="12"/>
                    <a:pt x="89" y="12"/>
                  </a:cubicBezTo>
                  <a:cubicBezTo>
                    <a:pt x="89" y="11"/>
                    <a:pt x="89" y="11"/>
                    <a:pt x="88" y="11"/>
                  </a:cubicBezTo>
                  <a:cubicBezTo>
                    <a:pt x="88" y="11"/>
                    <a:pt x="88" y="11"/>
                    <a:pt x="88" y="11"/>
                  </a:cubicBezTo>
                  <a:cubicBezTo>
                    <a:pt x="88" y="11"/>
                    <a:pt x="88" y="11"/>
                    <a:pt x="88" y="11"/>
                  </a:cubicBezTo>
                  <a:cubicBezTo>
                    <a:pt x="88" y="12"/>
                    <a:pt x="88" y="12"/>
                    <a:pt x="88" y="12"/>
                  </a:cubicBezTo>
                  <a:cubicBezTo>
                    <a:pt x="88" y="12"/>
                    <a:pt x="88" y="12"/>
                    <a:pt x="88" y="12"/>
                  </a:cubicBezTo>
                  <a:cubicBezTo>
                    <a:pt x="88" y="12"/>
                    <a:pt x="88" y="12"/>
                    <a:pt x="87" y="12"/>
                  </a:cubicBezTo>
                  <a:cubicBezTo>
                    <a:pt x="87" y="12"/>
                    <a:pt x="87" y="12"/>
                    <a:pt x="87" y="12"/>
                  </a:cubicBezTo>
                  <a:cubicBezTo>
                    <a:pt x="87" y="11"/>
                    <a:pt x="88" y="10"/>
                    <a:pt x="88" y="9"/>
                  </a:cubicBezTo>
                  <a:cubicBezTo>
                    <a:pt x="87" y="9"/>
                    <a:pt x="87" y="9"/>
                    <a:pt x="87" y="9"/>
                  </a:cubicBezTo>
                  <a:cubicBezTo>
                    <a:pt x="86" y="9"/>
                    <a:pt x="86" y="8"/>
                    <a:pt x="86" y="8"/>
                  </a:cubicBezTo>
                  <a:cubicBezTo>
                    <a:pt x="86" y="8"/>
                    <a:pt x="86" y="8"/>
                    <a:pt x="87" y="8"/>
                  </a:cubicBezTo>
                  <a:cubicBezTo>
                    <a:pt x="87" y="7"/>
                    <a:pt x="87" y="7"/>
                    <a:pt x="86" y="7"/>
                  </a:cubicBezTo>
                  <a:cubicBezTo>
                    <a:pt x="86" y="7"/>
                    <a:pt x="87" y="7"/>
                    <a:pt x="87" y="7"/>
                  </a:cubicBezTo>
                  <a:cubicBezTo>
                    <a:pt x="87" y="6"/>
                    <a:pt x="86" y="6"/>
                    <a:pt x="86" y="5"/>
                  </a:cubicBezTo>
                  <a:cubicBezTo>
                    <a:pt x="86" y="5"/>
                    <a:pt x="86" y="5"/>
                    <a:pt x="87" y="5"/>
                  </a:cubicBezTo>
                  <a:cubicBezTo>
                    <a:pt x="87" y="4"/>
                    <a:pt x="86" y="4"/>
                    <a:pt x="85" y="4"/>
                  </a:cubicBezTo>
                  <a:cubicBezTo>
                    <a:pt x="85" y="4"/>
                    <a:pt x="85" y="4"/>
                    <a:pt x="85" y="4"/>
                  </a:cubicBezTo>
                  <a:cubicBezTo>
                    <a:pt x="84" y="4"/>
                    <a:pt x="84" y="4"/>
                    <a:pt x="84" y="4"/>
                  </a:cubicBezTo>
                  <a:cubicBezTo>
                    <a:pt x="84" y="4"/>
                    <a:pt x="84" y="5"/>
                    <a:pt x="84" y="5"/>
                  </a:cubicBezTo>
                  <a:cubicBezTo>
                    <a:pt x="84" y="5"/>
                    <a:pt x="83" y="4"/>
                    <a:pt x="84" y="4"/>
                  </a:cubicBezTo>
                  <a:cubicBezTo>
                    <a:pt x="82" y="3"/>
                    <a:pt x="81" y="5"/>
                    <a:pt x="80" y="5"/>
                  </a:cubicBezTo>
                  <a:cubicBezTo>
                    <a:pt x="80" y="4"/>
                    <a:pt x="79" y="5"/>
                    <a:pt x="79" y="4"/>
                  </a:cubicBezTo>
                  <a:cubicBezTo>
                    <a:pt x="77" y="3"/>
                    <a:pt x="76" y="4"/>
                    <a:pt x="76" y="5"/>
                  </a:cubicBezTo>
                  <a:cubicBezTo>
                    <a:pt x="75" y="5"/>
                    <a:pt x="75" y="5"/>
                    <a:pt x="75" y="5"/>
                  </a:cubicBezTo>
                  <a:cubicBezTo>
                    <a:pt x="75" y="5"/>
                    <a:pt x="75" y="4"/>
                    <a:pt x="75" y="4"/>
                  </a:cubicBezTo>
                  <a:cubicBezTo>
                    <a:pt x="76" y="4"/>
                    <a:pt x="75" y="4"/>
                    <a:pt x="75" y="4"/>
                  </a:cubicBezTo>
                  <a:cubicBezTo>
                    <a:pt x="74" y="4"/>
                    <a:pt x="74" y="4"/>
                    <a:pt x="74" y="4"/>
                  </a:cubicBezTo>
                  <a:cubicBezTo>
                    <a:pt x="74" y="4"/>
                    <a:pt x="74" y="4"/>
                    <a:pt x="74" y="4"/>
                  </a:cubicBezTo>
                  <a:cubicBezTo>
                    <a:pt x="74" y="4"/>
                    <a:pt x="74" y="5"/>
                    <a:pt x="73" y="5"/>
                  </a:cubicBezTo>
                  <a:cubicBezTo>
                    <a:pt x="73" y="5"/>
                    <a:pt x="73" y="5"/>
                    <a:pt x="73" y="5"/>
                  </a:cubicBezTo>
                  <a:cubicBezTo>
                    <a:pt x="72" y="5"/>
                    <a:pt x="71" y="5"/>
                    <a:pt x="70" y="5"/>
                  </a:cubicBezTo>
                  <a:cubicBezTo>
                    <a:pt x="70" y="5"/>
                    <a:pt x="70" y="6"/>
                    <a:pt x="70" y="6"/>
                  </a:cubicBezTo>
                  <a:cubicBezTo>
                    <a:pt x="70" y="4"/>
                    <a:pt x="70" y="4"/>
                    <a:pt x="70" y="4"/>
                  </a:cubicBezTo>
                  <a:cubicBezTo>
                    <a:pt x="70" y="4"/>
                    <a:pt x="70" y="4"/>
                    <a:pt x="70" y="4"/>
                  </a:cubicBezTo>
                  <a:cubicBezTo>
                    <a:pt x="70" y="4"/>
                    <a:pt x="70" y="4"/>
                    <a:pt x="70" y="4"/>
                  </a:cubicBezTo>
                  <a:cubicBezTo>
                    <a:pt x="68" y="4"/>
                    <a:pt x="68" y="5"/>
                    <a:pt x="68" y="5"/>
                  </a:cubicBezTo>
                  <a:cubicBezTo>
                    <a:pt x="68" y="5"/>
                    <a:pt x="68" y="5"/>
                    <a:pt x="68" y="5"/>
                  </a:cubicBezTo>
                  <a:cubicBezTo>
                    <a:pt x="68" y="5"/>
                    <a:pt x="67" y="5"/>
                    <a:pt x="67" y="5"/>
                  </a:cubicBezTo>
                  <a:cubicBezTo>
                    <a:pt x="66" y="6"/>
                    <a:pt x="67" y="6"/>
                    <a:pt x="67" y="7"/>
                  </a:cubicBezTo>
                  <a:cubicBezTo>
                    <a:pt x="66" y="7"/>
                    <a:pt x="66" y="7"/>
                    <a:pt x="66" y="7"/>
                  </a:cubicBezTo>
                  <a:cubicBezTo>
                    <a:pt x="66" y="7"/>
                    <a:pt x="65" y="7"/>
                    <a:pt x="65" y="7"/>
                  </a:cubicBezTo>
                  <a:cubicBezTo>
                    <a:pt x="65" y="8"/>
                    <a:pt x="63" y="7"/>
                    <a:pt x="64" y="9"/>
                  </a:cubicBezTo>
                  <a:cubicBezTo>
                    <a:pt x="62" y="10"/>
                    <a:pt x="63" y="8"/>
                    <a:pt x="62" y="8"/>
                  </a:cubicBezTo>
                  <a:cubicBezTo>
                    <a:pt x="62" y="8"/>
                    <a:pt x="62" y="9"/>
                    <a:pt x="62" y="9"/>
                  </a:cubicBezTo>
                  <a:cubicBezTo>
                    <a:pt x="61" y="9"/>
                    <a:pt x="61" y="9"/>
                    <a:pt x="59" y="10"/>
                  </a:cubicBezTo>
                  <a:cubicBezTo>
                    <a:pt x="59" y="11"/>
                    <a:pt x="62" y="12"/>
                    <a:pt x="60" y="12"/>
                  </a:cubicBezTo>
                  <a:cubicBezTo>
                    <a:pt x="60" y="12"/>
                    <a:pt x="59" y="12"/>
                    <a:pt x="59" y="11"/>
                  </a:cubicBezTo>
                  <a:cubicBezTo>
                    <a:pt x="59" y="11"/>
                    <a:pt x="59" y="11"/>
                    <a:pt x="59" y="11"/>
                  </a:cubicBezTo>
                  <a:cubicBezTo>
                    <a:pt x="58" y="11"/>
                    <a:pt x="57" y="10"/>
                    <a:pt x="56" y="10"/>
                  </a:cubicBezTo>
                  <a:cubicBezTo>
                    <a:pt x="56" y="10"/>
                    <a:pt x="56" y="10"/>
                    <a:pt x="56" y="10"/>
                  </a:cubicBezTo>
                  <a:cubicBezTo>
                    <a:pt x="55" y="10"/>
                    <a:pt x="55" y="9"/>
                    <a:pt x="53" y="10"/>
                  </a:cubicBezTo>
                  <a:cubicBezTo>
                    <a:pt x="53" y="10"/>
                    <a:pt x="53" y="10"/>
                    <a:pt x="53" y="11"/>
                  </a:cubicBezTo>
                  <a:cubicBezTo>
                    <a:pt x="53" y="11"/>
                    <a:pt x="52" y="11"/>
                    <a:pt x="53" y="11"/>
                  </a:cubicBezTo>
                  <a:cubicBezTo>
                    <a:pt x="53" y="11"/>
                    <a:pt x="53" y="10"/>
                    <a:pt x="52" y="10"/>
                  </a:cubicBezTo>
                  <a:cubicBezTo>
                    <a:pt x="52" y="11"/>
                    <a:pt x="52" y="12"/>
                    <a:pt x="51" y="12"/>
                  </a:cubicBezTo>
                  <a:cubicBezTo>
                    <a:pt x="51" y="12"/>
                    <a:pt x="51" y="12"/>
                    <a:pt x="51" y="12"/>
                  </a:cubicBezTo>
                  <a:cubicBezTo>
                    <a:pt x="50" y="12"/>
                    <a:pt x="50" y="11"/>
                    <a:pt x="50" y="11"/>
                  </a:cubicBezTo>
                  <a:cubicBezTo>
                    <a:pt x="50" y="11"/>
                    <a:pt x="50" y="11"/>
                    <a:pt x="49" y="10"/>
                  </a:cubicBezTo>
                  <a:cubicBezTo>
                    <a:pt x="49" y="11"/>
                    <a:pt x="49" y="11"/>
                    <a:pt x="49" y="11"/>
                  </a:cubicBezTo>
                  <a:cubicBezTo>
                    <a:pt x="49" y="10"/>
                    <a:pt x="49" y="9"/>
                    <a:pt x="49" y="9"/>
                  </a:cubicBezTo>
                  <a:cubicBezTo>
                    <a:pt x="49" y="9"/>
                    <a:pt x="50" y="9"/>
                    <a:pt x="50" y="9"/>
                  </a:cubicBezTo>
                  <a:cubicBezTo>
                    <a:pt x="50" y="8"/>
                    <a:pt x="49" y="7"/>
                    <a:pt x="48" y="7"/>
                  </a:cubicBezTo>
                  <a:cubicBezTo>
                    <a:pt x="48" y="6"/>
                    <a:pt x="49" y="6"/>
                    <a:pt x="49" y="6"/>
                  </a:cubicBezTo>
                  <a:cubicBezTo>
                    <a:pt x="50" y="6"/>
                    <a:pt x="49" y="8"/>
                    <a:pt x="50" y="8"/>
                  </a:cubicBezTo>
                  <a:cubicBezTo>
                    <a:pt x="50" y="7"/>
                    <a:pt x="50" y="7"/>
                    <a:pt x="50" y="7"/>
                  </a:cubicBezTo>
                  <a:cubicBezTo>
                    <a:pt x="51" y="7"/>
                    <a:pt x="51" y="8"/>
                    <a:pt x="51" y="7"/>
                  </a:cubicBezTo>
                  <a:cubicBezTo>
                    <a:pt x="51" y="7"/>
                    <a:pt x="51" y="6"/>
                    <a:pt x="51" y="6"/>
                  </a:cubicBezTo>
                  <a:cubicBezTo>
                    <a:pt x="52" y="6"/>
                    <a:pt x="52" y="6"/>
                    <a:pt x="52" y="6"/>
                  </a:cubicBezTo>
                  <a:cubicBezTo>
                    <a:pt x="51" y="7"/>
                    <a:pt x="52" y="7"/>
                    <a:pt x="52" y="9"/>
                  </a:cubicBezTo>
                  <a:cubicBezTo>
                    <a:pt x="54" y="9"/>
                    <a:pt x="53" y="7"/>
                    <a:pt x="53" y="7"/>
                  </a:cubicBezTo>
                  <a:cubicBezTo>
                    <a:pt x="53" y="7"/>
                    <a:pt x="54" y="7"/>
                    <a:pt x="54" y="7"/>
                  </a:cubicBezTo>
                  <a:cubicBezTo>
                    <a:pt x="54" y="8"/>
                    <a:pt x="54" y="9"/>
                    <a:pt x="55" y="9"/>
                  </a:cubicBezTo>
                  <a:cubicBezTo>
                    <a:pt x="55" y="8"/>
                    <a:pt x="55" y="6"/>
                    <a:pt x="56" y="8"/>
                  </a:cubicBezTo>
                  <a:cubicBezTo>
                    <a:pt x="56" y="7"/>
                    <a:pt x="56" y="7"/>
                    <a:pt x="57" y="6"/>
                  </a:cubicBezTo>
                  <a:cubicBezTo>
                    <a:pt x="57" y="6"/>
                    <a:pt x="57" y="7"/>
                    <a:pt x="57" y="7"/>
                  </a:cubicBezTo>
                  <a:cubicBezTo>
                    <a:pt x="57" y="6"/>
                    <a:pt x="57" y="6"/>
                    <a:pt x="57" y="6"/>
                  </a:cubicBezTo>
                  <a:cubicBezTo>
                    <a:pt x="57" y="5"/>
                    <a:pt x="57" y="5"/>
                    <a:pt x="57" y="5"/>
                  </a:cubicBezTo>
                  <a:cubicBezTo>
                    <a:pt x="57" y="5"/>
                    <a:pt x="57" y="5"/>
                    <a:pt x="57" y="5"/>
                  </a:cubicBezTo>
                  <a:cubicBezTo>
                    <a:pt x="57" y="5"/>
                    <a:pt x="57" y="5"/>
                    <a:pt x="57" y="5"/>
                  </a:cubicBezTo>
                  <a:cubicBezTo>
                    <a:pt x="56" y="5"/>
                    <a:pt x="56" y="4"/>
                    <a:pt x="56" y="4"/>
                  </a:cubicBezTo>
                  <a:cubicBezTo>
                    <a:pt x="56" y="4"/>
                    <a:pt x="55" y="5"/>
                    <a:pt x="55" y="5"/>
                  </a:cubicBezTo>
                  <a:cubicBezTo>
                    <a:pt x="55" y="5"/>
                    <a:pt x="55" y="5"/>
                    <a:pt x="55" y="5"/>
                  </a:cubicBezTo>
                  <a:cubicBezTo>
                    <a:pt x="55" y="5"/>
                    <a:pt x="55" y="5"/>
                    <a:pt x="55" y="6"/>
                  </a:cubicBezTo>
                  <a:cubicBezTo>
                    <a:pt x="54" y="6"/>
                    <a:pt x="53" y="6"/>
                    <a:pt x="52" y="6"/>
                  </a:cubicBezTo>
                  <a:cubicBezTo>
                    <a:pt x="52" y="5"/>
                    <a:pt x="52" y="5"/>
                    <a:pt x="51" y="5"/>
                  </a:cubicBezTo>
                  <a:cubicBezTo>
                    <a:pt x="51" y="5"/>
                    <a:pt x="50" y="6"/>
                    <a:pt x="50" y="7"/>
                  </a:cubicBezTo>
                  <a:cubicBezTo>
                    <a:pt x="50" y="7"/>
                    <a:pt x="50" y="7"/>
                    <a:pt x="49" y="7"/>
                  </a:cubicBezTo>
                  <a:cubicBezTo>
                    <a:pt x="50" y="6"/>
                    <a:pt x="49" y="5"/>
                    <a:pt x="49" y="4"/>
                  </a:cubicBezTo>
                  <a:cubicBezTo>
                    <a:pt x="48" y="4"/>
                    <a:pt x="48" y="5"/>
                    <a:pt x="47" y="5"/>
                  </a:cubicBezTo>
                  <a:cubicBezTo>
                    <a:pt x="47" y="5"/>
                    <a:pt x="47" y="6"/>
                    <a:pt x="47" y="6"/>
                  </a:cubicBezTo>
                  <a:cubicBezTo>
                    <a:pt x="47" y="6"/>
                    <a:pt x="47" y="6"/>
                    <a:pt x="46" y="6"/>
                  </a:cubicBezTo>
                  <a:cubicBezTo>
                    <a:pt x="47" y="7"/>
                    <a:pt x="46" y="7"/>
                    <a:pt x="46" y="8"/>
                  </a:cubicBezTo>
                  <a:cubicBezTo>
                    <a:pt x="46" y="7"/>
                    <a:pt x="46" y="6"/>
                    <a:pt x="45" y="6"/>
                  </a:cubicBezTo>
                  <a:cubicBezTo>
                    <a:pt x="45" y="6"/>
                    <a:pt x="44" y="7"/>
                    <a:pt x="45" y="8"/>
                  </a:cubicBezTo>
                  <a:cubicBezTo>
                    <a:pt x="45" y="8"/>
                    <a:pt x="46" y="8"/>
                    <a:pt x="46" y="9"/>
                  </a:cubicBezTo>
                  <a:cubicBezTo>
                    <a:pt x="45" y="9"/>
                    <a:pt x="45" y="9"/>
                    <a:pt x="45" y="10"/>
                  </a:cubicBezTo>
                  <a:cubicBezTo>
                    <a:pt x="45" y="10"/>
                    <a:pt x="45" y="10"/>
                    <a:pt x="45" y="10"/>
                  </a:cubicBezTo>
                  <a:cubicBezTo>
                    <a:pt x="45" y="10"/>
                    <a:pt x="45" y="10"/>
                    <a:pt x="44" y="10"/>
                  </a:cubicBezTo>
                  <a:cubicBezTo>
                    <a:pt x="44" y="9"/>
                    <a:pt x="44" y="8"/>
                    <a:pt x="43" y="8"/>
                  </a:cubicBezTo>
                  <a:cubicBezTo>
                    <a:pt x="42" y="8"/>
                    <a:pt x="42" y="9"/>
                    <a:pt x="42" y="9"/>
                  </a:cubicBezTo>
                  <a:cubicBezTo>
                    <a:pt x="42" y="9"/>
                    <a:pt x="42" y="9"/>
                    <a:pt x="41" y="9"/>
                  </a:cubicBezTo>
                  <a:cubicBezTo>
                    <a:pt x="40" y="9"/>
                    <a:pt x="40" y="8"/>
                    <a:pt x="38" y="9"/>
                  </a:cubicBezTo>
                  <a:cubicBezTo>
                    <a:pt x="37" y="10"/>
                    <a:pt x="36" y="9"/>
                    <a:pt x="36" y="11"/>
                  </a:cubicBezTo>
                  <a:cubicBezTo>
                    <a:pt x="36" y="11"/>
                    <a:pt x="36" y="11"/>
                    <a:pt x="36" y="11"/>
                  </a:cubicBezTo>
                  <a:cubicBezTo>
                    <a:pt x="36" y="11"/>
                    <a:pt x="36" y="11"/>
                    <a:pt x="36" y="11"/>
                  </a:cubicBezTo>
                  <a:cubicBezTo>
                    <a:pt x="35" y="11"/>
                    <a:pt x="35" y="11"/>
                    <a:pt x="35" y="11"/>
                  </a:cubicBezTo>
                  <a:cubicBezTo>
                    <a:pt x="34" y="11"/>
                    <a:pt x="34" y="11"/>
                    <a:pt x="34" y="10"/>
                  </a:cubicBezTo>
                  <a:cubicBezTo>
                    <a:pt x="34" y="11"/>
                    <a:pt x="34" y="11"/>
                    <a:pt x="34" y="11"/>
                  </a:cubicBezTo>
                  <a:cubicBezTo>
                    <a:pt x="34" y="10"/>
                    <a:pt x="35" y="9"/>
                    <a:pt x="36" y="10"/>
                  </a:cubicBezTo>
                  <a:cubicBezTo>
                    <a:pt x="36" y="9"/>
                    <a:pt x="35" y="8"/>
                    <a:pt x="35" y="8"/>
                  </a:cubicBezTo>
                  <a:cubicBezTo>
                    <a:pt x="34" y="7"/>
                    <a:pt x="34" y="6"/>
                    <a:pt x="34" y="5"/>
                  </a:cubicBezTo>
                  <a:cubicBezTo>
                    <a:pt x="34" y="5"/>
                    <a:pt x="34" y="5"/>
                    <a:pt x="34" y="5"/>
                  </a:cubicBezTo>
                  <a:cubicBezTo>
                    <a:pt x="32" y="4"/>
                    <a:pt x="34" y="8"/>
                    <a:pt x="33" y="8"/>
                  </a:cubicBezTo>
                  <a:cubicBezTo>
                    <a:pt x="33" y="7"/>
                    <a:pt x="31" y="7"/>
                    <a:pt x="32" y="6"/>
                  </a:cubicBezTo>
                  <a:cubicBezTo>
                    <a:pt x="29" y="6"/>
                    <a:pt x="29" y="6"/>
                    <a:pt x="29" y="6"/>
                  </a:cubicBezTo>
                  <a:cubicBezTo>
                    <a:pt x="29" y="7"/>
                    <a:pt x="30" y="7"/>
                    <a:pt x="30" y="7"/>
                  </a:cubicBezTo>
                  <a:cubicBezTo>
                    <a:pt x="31" y="8"/>
                    <a:pt x="31" y="8"/>
                    <a:pt x="31" y="9"/>
                  </a:cubicBezTo>
                  <a:cubicBezTo>
                    <a:pt x="31" y="9"/>
                    <a:pt x="31" y="9"/>
                    <a:pt x="31" y="10"/>
                  </a:cubicBezTo>
                  <a:cubicBezTo>
                    <a:pt x="31" y="9"/>
                    <a:pt x="31" y="9"/>
                    <a:pt x="30" y="9"/>
                  </a:cubicBezTo>
                  <a:cubicBezTo>
                    <a:pt x="30" y="9"/>
                    <a:pt x="30" y="10"/>
                    <a:pt x="30" y="10"/>
                  </a:cubicBezTo>
                  <a:cubicBezTo>
                    <a:pt x="31" y="10"/>
                    <a:pt x="30" y="10"/>
                    <a:pt x="30" y="11"/>
                  </a:cubicBezTo>
                  <a:cubicBezTo>
                    <a:pt x="29" y="11"/>
                    <a:pt x="28" y="10"/>
                    <a:pt x="28" y="11"/>
                  </a:cubicBezTo>
                  <a:cubicBezTo>
                    <a:pt x="30" y="12"/>
                    <a:pt x="28" y="13"/>
                    <a:pt x="28" y="13"/>
                  </a:cubicBezTo>
                  <a:cubicBezTo>
                    <a:pt x="28" y="13"/>
                    <a:pt x="29" y="14"/>
                    <a:pt x="29" y="15"/>
                  </a:cubicBezTo>
                  <a:cubicBezTo>
                    <a:pt x="30" y="15"/>
                    <a:pt x="30" y="16"/>
                    <a:pt x="30" y="16"/>
                  </a:cubicBezTo>
                  <a:cubicBezTo>
                    <a:pt x="31" y="17"/>
                    <a:pt x="32" y="16"/>
                    <a:pt x="33" y="16"/>
                  </a:cubicBezTo>
                  <a:cubicBezTo>
                    <a:pt x="33" y="16"/>
                    <a:pt x="33" y="17"/>
                    <a:pt x="33" y="17"/>
                  </a:cubicBezTo>
                  <a:cubicBezTo>
                    <a:pt x="33" y="17"/>
                    <a:pt x="33" y="18"/>
                    <a:pt x="33" y="18"/>
                  </a:cubicBezTo>
                  <a:cubicBezTo>
                    <a:pt x="33" y="18"/>
                    <a:pt x="34" y="17"/>
                    <a:pt x="34" y="16"/>
                  </a:cubicBezTo>
                  <a:cubicBezTo>
                    <a:pt x="35" y="16"/>
                    <a:pt x="35" y="16"/>
                    <a:pt x="35" y="15"/>
                  </a:cubicBezTo>
                  <a:cubicBezTo>
                    <a:pt x="35" y="15"/>
                    <a:pt x="35" y="15"/>
                    <a:pt x="35" y="15"/>
                  </a:cubicBezTo>
                  <a:cubicBezTo>
                    <a:pt x="35" y="15"/>
                    <a:pt x="35" y="15"/>
                    <a:pt x="35" y="14"/>
                  </a:cubicBezTo>
                  <a:cubicBezTo>
                    <a:pt x="33" y="14"/>
                    <a:pt x="33" y="17"/>
                    <a:pt x="32" y="15"/>
                  </a:cubicBezTo>
                  <a:cubicBezTo>
                    <a:pt x="32" y="14"/>
                    <a:pt x="33" y="14"/>
                    <a:pt x="33" y="14"/>
                  </a:cubicBezTo>
                  <a:cubicBezTo>
                    <a:pt x="33" y="14"/>
                    <a:pt x="33" y="14"/>
                    <a:pt x="33" y="14"/>
                  </a:cubicBezTo>
                  <a:cubicBezTo>
                    <a:pt x="34" y="14"/>
                    <a:pt x="34" y="14"/>
                    <a:pt x="34" y="14"/>
                  </a:cubicBezTo>
                  <a:cubicBezTo>
                    <a:pt x="35" y="14"/>
                    <a:pt x="36" y="14"/>
                    <a:pt x="36" y="15"/>
                  </a:cubicBezTo>
                  <a:cubicBezTo>
                    <a:pt x="37" y="15"/>
                    <a:pt x="37" y="15"/>
                    <a:pt x="38" y="15"/>
                  </a:cubicBezTo>
                  <a:cubicBezTo>
                    <a:pt x="38" y="15"/>
                    <a:pt x="39" y="15"/>
                    <a:pt x="39" y="14"/>
                  </a:cubicBezTo>
                  <a:cubicBezTo>
                    <a:pt x="39" y="14"/>
                    <a:pt x="39" y="14"/>
                    <a:pt x="39" y="14"/>
                  </a:cubicBezTo>
                  <a:cubicBezTo>
                    <a:pt x="39" y="15"/>
                    <a:pt x="40" y="15"/>
                    <a:pt x="40" y="15"/>
                  </a:cubicBezTo>
                  <a:cubicBezTo>
                    <a:pt x="41" y="15"/>
                    <a:pt x="41" y="16"/>
                    <a:pt x="41" y="16"/>
                  </a:cubicBezTo>
                  <a:cubicBezTo>
                    <a:pt x="42" y="16"/>
                    <a:pt x="42" y="15"/>
                    <a:pt x="42" y="14"/>
                  </a:cubicBezTo>
                  <a:cubicBezTo>
                    <a:pt x="42" y="14"/>
                    <a:pt x="43" y="14"/>
                    <a:pt x="43" y="14"/>
                  </a:cubicBezTo>
                  <a:cubicBezTo>
                    <a:pt x="43" y="15"/>
                    <a:pt x="44" y="15"/>
                    <a:pt x="45" y="15"/>
                  </a:cubicBezTo>
                  <a:cubicBezTo>
                    <a:pt x="45" y="15"/>
                    <a:pt x="44" y="16"/>
                    <a:pt x="45" y="16"/>
                  </a:cubicBezTo>
                  <a:cubicBezTo>
                    <a:pt x="45" y="16"/>
                    <a:pt x="46" y="16"/>
                    <a:pt x="46" y="17"/>
                  </a:cubicBezTo>
                  <a:cubicBezTo>
                    <a:pt x="46" y="17"/>
                    <a:pt x="46" y="17"/>
                    <a:pt x="46" y="18"/>
                  </a:cubicBezTo>
                  <a:cubicBezTo>
                    <a:pt x="45" y="19"/>
                    <a:pt x="45" y="18"/>
                    <a:pt x="44" y="18"/>
                  </a:cubicBezTo>
                  <a:cubicBezTo>
                    <a:pt x="44" y="18"/>
                    <a:pt x="44" y="18"/>
                    <a:pt x="44" y="18"/>
                  </a:cubicBezTo>
                  <a:cubicBezTo>
                    <a:pt x="43" y="18"/>
                    <a:pt x="42" y="18"/>
                    <a:pt x="42" y="18"/>
                  </a:cubicBezTo>
                  <a:cubicBezTo>
                    <a:pt x="42" y="19"/>
                    <a:pt x="42" y="19"/>
                    <a:pt x="42" y="19"/>
                  </a:cubicBezTo>
                  <a:cubicBezTo>
                    <a:pt x="41" y="19"/>
                    <a:pt x="41" y="19"/>
                    <a:pt x="40" y="20"/>
                  </a:cubicBezTo>
                  <a:cubicBezTo>
                    <a:pt x="41" y="20"/>
                    <a:pt x="41" y="20"/>
                    <a:pt x="41" y="21"/>
                  </a:cubicBezTo>
                  <a:cubicBezTo>
                    <a:pt x="39" y="21"/>
                    <a:pt x="39" y="22"/>
                    <a:pt x="37" y="22"/>
                  </a:cubicBezTo>
                  <a:cubicBezTo>
                    <a:pt x="37" y="23"/>
                    <a:pt x="37" y="23"/>
                    <a:pt x="36" y="23"/>
                  </a:cubicBezTo>
                  <a:cubicBezTo>
                    <a:pt x="37" y="22"/>
                    <a:pt x="36" y="22"/>
                    <a:pt x="36" y="21"/>
                  </a:cubicBezTo>
                  <a:cubicBezTo>
                    <a:pt x="37" y="21"/>
                    <a:pt x="37" y="20"/>
                    <a:pt x="37" y="20"/>
                  </a:cubicBezTo>
                  <a:cubicBezTo>
                    <a:pt x="37" y="21"/>
                    <a:pt x="38" y="21"/>
                    <a:pt x="39" y="21"/>
                  </a:cubicBezTo>
                  <a:cubicBezTo>
                    <a:pt x="39" y="20"/>
                    <a:pt x="39" y="20"/>
                    <a:pt x="39" y="20"/>
                  </a:cubicBezTo>
                  <a:cubicBezTo>
                    <a:pt x="39" y="19"/>
                    <a:pt x="39" y="19"/>
                    <a:pt x="39" y="18"/>
                  </a:cubicBezTo>
                  <a:cubicBezTo>
                    <a:pt x="39" y="18"/>
                    <a:pt x="39" y="18"/>
                    <a:pt x="39" y="18"/>
                  </a:cubicBezTo>
                  <a:cubicBezTo>
                    <a:pt x="39" y="18"/>
                    <a:pt x="37" y="17"/>
                    <a:pt x="38" y="16"/>
                  </a:cubicBezTo>
                  <a:cubicBezTo>
                    <a:pt x="36" y="16"/>
                    <a:pt x="37" y="18"/>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5" y="17"/>
                    <a:pt x="34" y="17"/>
                    <a:pt x="34" y="19"/>
                  </a:cubicBezTo>
                  <a:cubicBezTo>
                    <a:pt x="35" y="18"/>
                    <a:pt x="36" y="18"/>
                    <a:pt x="36" y="19"/>
                  </a:cubicBezTo>
                  <a:cubicBezTo>
                    <a:pt x="36" y="19"/>
                    <a:pt x="36" y="19"/>
                    <a:pt x="36" y="19"/>
                  </a:cubicBezTo>
                  <a:cubicBezTo>
                    <a:pt x="35" y="19"/>
                    <a:pt x="35" y="19"/>
                    <a:pt x="34" y="19"/>
                  </a:cubicBezTo>
                  <a:cubicBezTo>
                    <a:pt x="33" y="19"/>
                    <a:pt x="33" y="19"/>
                    <a:pt x="33" y="20"/>
                  </a:cubicBezTo>
                  <a:cubicBezTo>
                    <a:pt x="33" y="20"/>
                    <a:pt x="32" y="20"/>
                    <a:pt x="32" y="20"/>
                  </a:cubicBezTo>
                  <a:cubicBezTo>
                    <a:pt x="31" y="20"/>
                    <a:pt x="32" y="22"/>
                    <a:pt x="31" y="22"/>
                  </a:cubicBezTo>
                  <a:cubicBezTo>
                    <a:pt x="30" y="20"/>
                    <a:pt x="30" y="20"/>
                    <a:pt x="31" y="19"/>
                  </a:cubicBezTo>
                  <a:cubicBezTo>
                    <a:pt x="30" y="19"/>
                    <a:pt x="28" y="19"/>
                    <a:pt x="28" y="21"/>
                  </a:cubicBezTo>
                  <a:cubicBezTo>
                    <a:pt x="28" y="21"/>
                    <a:pt x="29" y="21"/>
                    <a:pt x="29" y="21"/>
                  </a:cubicBezTo>
                  <a:cubicBezTo>
                    <a:pt x="29" y="22"/>
                    <a:pt x="29" y="22"/>
                    <a:pt x="28" y="23"/>
                  </a:cubicBezTo>
                  <a:cubicBezTo>
                    <a:pt x="30" y="24"/>
                    <a:pt x="30" y="21"/>
                    <a:pt x="30" y="22"/>
                  </a:cubicBezTo>
                  <a:cubicBezTo>
                    <a:pt x="30" y="24"/>
                    <a:pt x="29" y="25"/>
                    <a:pt x="29" y="26"/>
                  </a:cubicBezTo>
                  <a:cubicBezTo>
                    <a:pt x="29" y="26"/>
                    <a:pt x="28" y="26"/>
                    <a:pt x="28" y="26"/>
                  </a:cubicBezTo>
                  <a:cubicBezTo>
                    <a:pt x="28" y="26"/>
                    <a:pt x="28" y="26"/>
                    <a:pt x="27" y="27"/>
                  </a:cubicBezTo>
                  <a:cubicBezTo>
                    <a:pt x="27" y="27"/>
                    <a:pt x="27" y="27"/>
                    <a:pt x="26" y="27"/>
                  </a:cubicBezTo>
                  <a:cubicBezTo>
                    <a:pt x="27" y="26"/>
                    <a:pt x="27" y="27"/>
                    <a:pt x="25" y="27"/>
                  </a:cubicBezTo>
                  <a:cubicBezTo>
                    <a:pt x="26" y="25"/>
                    <a:pt x="25" y="26"/>
                    <a:pt x="25" y="25"/>
                  </a:cubicBezTo>
                  <a:cubicBezTo>
                    <a:pt x="25" y="25"/>
                    <a:pt x="25" y="24"/>
                    <a:pt x="25" y="24"/>
                  </a:cubicBezTo>
                  <a:cubicBezTo>
                    <a:pt x="26" y="24"/>
                    <a:pt x="26" y="23"/>
                    <a:pt x="26" y="23"/>
                  </a:cubicBezTo>
                  <a:cubicBezTo>
                    <a:pt x="26" y="23"/>
                    <a:pt x="27" y="23"/>
                    <a:pt x="27" y="23"/>
                  </a:cubicBezTo>
                  <a:cubicBezTo>
                    <a:pt x="27" y="22"/>
                    <a:pt x="26" y="22"/>
                    <a:pt x="26" y="22"/>
                  </a:cubicBezTo>
                  <a:cubicBezTo>
                    <a:pt x="28" y="21"/>
                    <a:pt x="26" y="21"/>
                    <a:pt x="26" y="21"/>
                  </a:cubicBezTo>
                  <a:cubicBezTo>
                    <a:pt x="26" y="21"/>
                    <a:pt x="27" y="20"/>
                    <a:pt x="26" y="19"/>
                  </a:cubicBezTo>
                  <a:cubicBezTo>
                    <a:pt x="27" y="19"/>
                    <a:pt x="27" y="19"/>
                    <a:pt x="27" y="18"/>
                  </a:cubicBezTo>
                  <a:cubicBezTo>
                    <a:pt x="27" y="18"/>
                    <a:pt x="26" y="18"/>
                    <a:pt x="26" y="18"/>
                  </a:cubicBezTo>
                  <a:cubicBezTo>
                    <a:pt x="26" y="18"/>
                    <a:pt x="26" y="19"/>
                    <a:pt x="26" y="19"/>
                  </a:cubicBezTo>
                  <a:cubicBezTo>
                    <a:pt x="25" y="19"/>
                    <a:pt x="26" y="17"/>
                    <a:pt x="25" y="17"/>
                  </a:cubicBezTo>
                  <a:cubicBezTo>
                    <a:pt x="25" y="18"/>
                    <a:pt x="24" y="18"/>
                    <a:pt x="24" y="18"/>
                  </a:cubicBezTo>
                  <a:cubicBezTo>
                    <a:pt x="22" y="17"/>
                    <a:pt x="24" y="18"/>
                    <a:pt x="24" y="16"/>
                  </a:cubicBezTo>
                  <a:cubicBezTo>
                    <a:pt x="22" y="16"/>
                    <a:pt x="22" y="17"/>
                    <a:pt x="22" y="19"/>
                  </a:cubicBezTo>
                  <a:cubicBezTo>
                    <a:pt x="23" y="18"/>
                    <a:pt x="24" y="20"/>
                    <a:pt x="23" y="21"/>
                  </a:cubicBezTo>
                  <a:cubicBezTo>
                    <a:pt x="23" y="20"/>
                    <a:pt x="22" y="20"/>
                    <a:pt x="21" y="20"/>
                  </a:cubicBezTo>
                  <a:cubicBezTo>
                    <a:pt x="21" y="20"/>
                    <a:pt x="21" y="19"/>
                    <a:pt x="21" y="19"/>
                  </a:cubicBezTo>
                  <a:cubicBezTo>
                    <a:pt x="20" y="20"/>
                    <a:pt x="20" y="20"/>
                    <a:pt x="19" y="20"/>
                  </a:cubicBezTo>
                  <a:cubicBezTo>
                    <a:pt x="18" y="20"/>
                    <a:pt x="18" y="19"/>
                    <a:pt x="18" y="19"/>
                  </a:cubicBezTo>
                  <a:cubicBezTo>
                    <a:pt x="18" y="19"/>
                    <a:pt x="17" y="20"/>
                    <a:pt x="17" y="20"/>
                  </a:cubicBezTo>
                  <a:cubicBezTo>
                    <a:pt x="18" y="19"/>
                    <a:pt x="15" y="20"/>
                    <a:pt x="16" y="18"/>
                  </a:cubicBezTo>
                  <a:cubicBezTo>
                    <a:pt x="16" y="17"/>
                    <a:pt x="17" y="17"/>
                    <a:pt x="18" y="17"/>
                  </a:cubicBezTo>
                  <a:cubicBezTo>
                    <a:pt x="18" y="15"/>
                    <a:pt x="19" y="16"/>
                    <a:pt x="19" y="14"/>
                  </a:cubicBezTo>
                  <a:cubicBezTo>
                    <a:pt x="19" y="14"/>
                    <a:pt x="19" y="14"/>
                    <a:pt x="19" y="14"/>
                  </a:cubicBezTo>
                  <a:cubicBezTo>
                    <a:pt x="20" y="14"/>
                    <a:pt x="20"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3"/>
                    <a:pt x="21" y="13"/>
                    <a:pt x="21" y="13"/>
                  </a:cubicBezTo>
                  <a:cubicBezTo>
                    <a:pt x="21" y="13"/>
                    <a:pt x="21" y="13"/>
                    <a:pt x="22" y="13"/>
                  </a:cubicBezTo>
                  <a:cubicBezTo>
                    <a:pt x="22" y="14"/>
                    <a:pt x="21" y="14"/>
                    <a:pt x="21" y="14"/>
                  </a:cubicBezTo>
                  <a:cubicBezTo>
                    <a:pt x="21" y="15"/>
                    <a:pt x="22" y="15"/>
                    <a:pt x="23" y="16"/>
                  </a:cubicBezTo>
                  <a:cubicBezTo>
                    <a:pt x="24" y="15"/>
                    <a:pt x="24" y="16"/>
                    <a:pt x="25" y="15"/>
                  </a:cubicBezTo>
                  <a:cubicBezTo>
                    <a:pt x="24" y="15"/>
                    <a:pt x="23" y="14"/>
                    <a:pt x="24" y="14"/>
                  </a:cubicBezTo>
                  <a:cubicBezTo>
                    <a:pt x="25" y="14"/>
                    <a:pt x="26" y="16"/>
                    <a:pt x="26" y="14"/>
                  </a:cubicBezTo>
                  <a:cubicBezTo>
                    <a:pt x="26" y="14"/>
                    <a:pt x="26" y="14"/>
                    <a:pt x="26" y="14"/>
                  </a:cubicBezTo>
                  <a:cubicBezTo>
                    <a:pt x="26" y="14"/>
                    <a:pt x="27" y="14"/>
                    <a:pt x="27" y="14"/>
                  </a:cubicBezTo>
                  <a:cubicBezTo>
                    <a:pt x="27" y="14"/>
                    <a:pt x="27" y="13"/>
                    <a:pt x="27" y="13"/>
                  </a:cubicBezTo>
                  <a:cubicBezTo>
                    <a:pt x="27" y="13"/>
                    <a:pt x="27" y="13"/>
                    <a:pt x="27" y="13"/>
                  </a:cubicBezTo>
                  <a:cubicBezTo>
                    <a:pt x="28" y="13"/>
                    <a:pt x="27" y="12"/>
                    <a:pt x="26" y="12"/>
                  </a:cubicBezTo>
                  <a:cubicBezTo>
                    <a:pt x="26" y="12"/>
                    <a:pt x="26" y="11"/>
                    <a:pt x="26" y="11"/>
                  </a:cubicBezTo>
                  <a:cubicBezTo>
                    <a:pt x="27" y="10"/>
                    <a:pt x="28" y="10"/>
                    <a:pt x="29" y="10"/>
                  </a:cubicBezTo>
                  <a:cubicBezTo>
                    <a:pt x="29" y="9"/>
                    <a:pt x="28" y="8"/>
                    <a:pt x="28" y="7"/>
                  </a:cubicBezTo>
                  <a:cubicBezTo>
                    <a:pt x="28" y="7"/>
                    <a:pt x="29" y="7"/>
                    <a:pt x="29" y="6"/>
                  </a:cubicBezTo>
                  <a:cubicBezTo>
                    <a:pt x="27" y="6"/>
                    <a:pt x="28" y="4"/>
                    <a:pt x="26" y="5"/>
                  </a:cubicBezTo>
                  <a:cubicBezTo>
                    <a:pt x="26" y="4"/>
                    <a:pt x="26" y="4"/>
                    <a:pt x="26" y="4"/>
                  </a:cubicBezTo>
                  <a:cubicBezTo>
                    <a:pt x="25" y="4"/>
                    <a:pt x="26" y="5"/>
                    <a:pt x="27" y="6"/>
                  </a:cubicBezTo>
                  <a:cubicBezTo>
                    <a:pt x="26" y="6"/>
                    <a:pt x="26" y="5"/>
                    <a:pt x="25" y="5"/>
                  </a:cubicBezTo>
                  <a:cubicBezTo>
                    <a:pt x="26" y="6"/>
                    <a:pt x="25" y="6"/>
                    <a:pt x="25" y="7"/>
                  </a:cubicBezTo>
                  <a:cubicBezTo>
                    <a:pt x="25" y="7"/>
                    <a:pt x="26" y="7"/>
                    <a:pt x="26" y="7"/>
                  </a:cubicBezTo>
                  <a:cubicBezTo>
                    <a:pt x="26" y="7"/>
                    <a:pt x="26" y="7"/>
                    <a:pt x="26" y="7"/>
                  </a:cubicBezTo>
                  <a:cubicBezTo>
                    <a:pt x="25" y="7"/>
                    <a:pt x="25" y="7"/>
                    <a:pt x="25" y="8"/>
                  </a:cubicBezTo>
                  <a:cubicBezTo>
                    <a:pt x="25" y="7"/>
                    <a:pt x="25" y="7"/>
                    <a:pt x="25" y="7"/>
                  </a:cubicBezTo>
                  <a:cubicBezTo>
                    <a:pt x="24" y="6"/>
                    <a:pt x="24" y="5"/>
                    <a:pt x="24" y="5"/>
                  </a:cubicBezTo>
                  <a:cubicBezTo>
                    <a:pt x="24" y="6"/>
                    <a:pt x="22" y="5"/>
                    <a:pt x="22" y="6"/>
                  </a:cubicBezTo>
                  <a:cubicBezTo>
                    <a:pt x="23" y="6"/>
                    <a:pt x="23" y="7"/>
                    <a:pt x="24" y="7"/>
                  </a:cubicBezTo>
                  <a:cubicBezTo>
                    <a:pt x="22" y="7"/>
                    <a:pt x="21" y="5"/>
                    <a:pt x="19" y="5"/>
                  </a:cubicBezTo>
                  <a:cubicBezTo>
                    <a:pt x="19" y="6"/>
                    <a:pt x="20" y="6"/>
                    <a:pt x="20" y="6"/>
                  </a:cubicBezTo>
                  <a:cubicBezTo>
                    <a:pt x="21" y="7"/>
                    <a:pt x="21" y="7"/>
                    <a:pt x="21" y="8"/>
                  </a:cubicBezTo>
                  <a:cubicBezTo>
                    <a:pt x="22" y="8"/>
                    <a:pt x="22" y="8"/>
                    <a:pt x="23" y="8"/>
                  </a:cubicBezTo>
                  <a:cubicBezTo>
                    <a:pt x="22" y="9"/>
                    <a:pt x="24" y="9"/>
                    <a:pt x="24" y="10"/>
                  </a:cubicBezTo>
                  <a:cubicBezTo>
                    <a:pt x="23" y="10"/>
                    <a:pt x="23" y="10"/>
                    <a:pt x="23" y="10"/>
                  </a:cubicBezTo>
                  <a:cubicBezTo>
                    <a:pt x="23" y="10"/>
                    <a:pt x="23" y="10"/>
                    <a:pt x="22" y="10"/>
                  </a:cubicBezTo>
                  <a:cubicBezTo>
                    <a:pt x="22" y="11"/>
                    <a:pt x="23" y="11"/>
                    <a:pt x="23" y="11"/>
                  </a:cubicBezTo>
                  <a:cubicBezTo>
                    <a:pt x="23" y="11"/>
                    <a:pt x="23" y="11"/>
                    <a:pt x="23" y="11"/>
                  </a:cubicBezTo>
                  <a:cubicBezTo>
                    <a:pt x="23" y="11"/>
                    <a:pt x="23" y="11"/>
                    <a:pt x="23" y="11"/>
                  </a:cubicBezTo>
                  <a:cubicBezTo>
                    <a:pt x="23" y="11"/>
                    <a:pt x="23" y="11"/>
                    <a:pt x="23" y="11"/>
                  </a:cubicBezTo>
                  <a:cubicBezTo>
                    <a:pt x="24" y="11"/>
                    <a:pt x="24" y="11"/>
                    <a:pt x="24" y="11"/>
                  </a:cubicBezTo>
                  <a:cubicBezTo>
                    <a:pt x="24" y="12"/>
                    <a:pt x="23" y="12"/>
                    <a:pt x="22" y="12"/>
                  </a:cubicBezTo>
                  <a:cubicBezTo>
                    <a:pt x="22" y="12"/>
                    <a:pt x="22" y="12"/>
                    <a:pt x="22" y="10"/>
                  </a:cubicBezTo>
                  <a:cubicBezTo>
                    <a:pt x="21" y="10"/>
                    <a:pt x="21" y="11"/>
                    <a:pt x="21" y="11"/>
                  </a:cubicBezTo>
                  <a:cubicBezTo>
                    <a:pt x="20" y="12"/>
                    <a:pt x="20" y="11"/>
                    <a:pt x="18" y="11"/>
                  </a:cubicBezTo>
                  <a:cubicBezTo>
                    <a:pt x="18" y="11"/>
                    <a:pt x="18" y="11"/>
                    <a:pt x="18" y="11"/>
                  </a:cubicBezTo>
                  <a:cubicBezTo>
                    <a:pt x="18" y="12"/>
                    <a:pt x="18" y="12"/>
                    <a:pt x="17" y="12"/>
                  </a:cubicBezTo>
                  <a:cubicBezTo>
                    <a:pt x="18" y="13"/>
                    <a:pt x="15" y="13"/>
                    <a:pt x="16" y="12"/>
                  </a:cubicBezTo>
                  <a:cubicBezTo>
                    <a:pt x="16" y="12"/>
                    <a:pt x="17" y="12"/>
                    <a:pt x="17" y="12"/>
                  </a:cubicBezTo>
                  <a:cubicBezTo>
                    <a:pt x="17" y="11"/>
                    <a:pt x="16" y="12"/>
                    <a:pt x="16" y="11"/>
                  </a:cubicBezTo>
                  <a:cubicBezTo>
                    <a:pt x="16" y="11"/>
                    <a:pt x="16" y="11"/>
                    <a:pt x="17" y="11"/>
                  </a:cubicBezTo>
                  <a:cubicBezTo>
                    <a:pt x="17" y="11"/>
                    <a:pt x="16" y="11"/>
                    <a:pt x="16" y="11"/>
                  </a:cubicBezTo>
                  <a:cubicBezTo>
                    <a:pt x="16" y="11"/>
                    <a:pt x="16" y="11"/>
                    <a:pt x="16" y="10"/>
                  </a:cubicBezTo>
                  <a:cubicBezTo>
                    <a:pt x="16" y="10"/>
                    <a:pt x="16" y="10"/>
                    <a:pt x="17" y="10"/>
                  </a:cubicBezTo>
                  <a:cubicBezTo>
                    <a:pt x="17" y="9"/>
                    <a:pt x="17" y="9"/>
                    <a:pt x="16" y="9"/>
                  </a:cubicBezTo>
                  <a:cubicBezTo>
                    <a:pt x="17" y="9"/>
                    <a:pt x="18" y="9"/>
                    <a:pt x="18" y="8"/>
                  </a:cubicBezTo>
                  <a:cubicBezTo>
                    <a:pt x="16" y="9"/>
                    <a:pt x="15" y="7"/>
                    <a:pt x="16" y="6"/>
                  </a:cubicBezTo>
                  <a:cubicBezTo>
                    <a:pt x="15" y="6"/>
                    <a:pt x="15" y="5"/>
                    <a:pt x="14" y="5"/>
                  </a:cubicBezTo>
                  <a:cubicBezTo>
                    <a:pt x="13" y="5"/>
                    <a:pt x="13" y="5"/>
                    <a:pt x="13" y="5"/>
                  </a:cubicBezTo>
                  <a:cubicBezTo>
                    <a:pt x="12" y="5"/>
                    <a:pt x="11" y="5"/>
                    <a:pt x="11" y="4"/>
                  </a:cubicBezTo>
                  <a:cubicBezTo>
                    <a:pt x="10" y="5"/>
                    <a:pt x="11" y="5"/>
                    <a:pt x="11" y="6"/>
                  </a:cubicBezTo>
                  <a:cubicBezTo>
                    <a:pt x="12" y="6"/>
                    <a:pt x="12" y="6"/>
                    <a:pt x="12" y="6"/>
                  </a:cubicBezTo>
                  <a:cubicBezTo>
                    <a:pt x="13" y="7"/>
                    <a:pt x="14" y="7"/>
                    <a:pt x="15" y="8"/>
                  </a:cubicBezTo>
                  <a:cubicBezTo>
                    <a:pt x="14" y="9"/>
                    <a:pt x="13" y="10"/>
                    <a:pt x="13" y="10"/>
                  </a:cubicBezTo>
                  <a:cubicBezTo>
                    <a:pt x="12" y="10"/>
                    <a:pt x="12" y="10"/>
                    <a:pt x="12" y="9"/>
                  </a:cubicBezTo>
                  <a:cubicBezTo>
                    <a:pt x="11" y="9"/>
                    <a:pt x="11" y="10"/>
                    <a:pt x="11" y="11"/>
                  </a:cubicBezTo>
                  <a:cubicBezTo>
                    <a:pt x="12" y="10"/>
                    <a:pt x="12" y="11"/>
                    <a:pt x="12" y="11"/>
                  </a:cubicBezTo>
                  <a:cubicBezTo>
                    <a:pt x="12" y="11"/>
                    <a:pt x="12" y="11"/>
                    <a:pt x="12" y="11"/>
                  </a:cubicBezTo>
                  <a:cubicBezTo>
                    <a:pt x="11" y="12"/>
                    <a:pt x="10" y="11"/>
                    <a:pt x="10" y="11"/>
                  </a:cubicBezTo>
                  <a:cubicBezTo>
                    <a:pt x="10" y="10"/>
                    <a:pt x="8" y="10"/>
                    <a:pt x="9" y="10"/>
                  </a:cubicBezTo>
                  <a:cubicBezTo>
                    <a:pt x="9" y="8"/>
                    <a:pt x="8" y="10"/>
                    <a:pt x="8" y="11"/>
                  </a:cubicBezTo>
                  <a:cubicBezTo>
                    <a:pt x="8" y="11"/>
                    <a:pt x="8" y="10"/>
                    <a:pt x="7" y="10"/>
                  </a:cubicBezTo>
                  <a:cubicBezTo>
                    <a:pt x="7" y="11"/>
                    <a:pt x="7" y="11"/>
                    <a:pt x="7" y="11"/>
                  </a:cubicBezTo>
                  <a:cubicBezTo>
                    <a:pt x="7" y="11"/>
                    <a:pt x="7" y="11"/>
                    <a:pt x="7" y="11"/>
                  </a:cubicBezTo>
                  <a:cubicBezTo>
                    <a:pt x="7" y="12"/>
                    <a:pt x="7" y="12"/>
                    <a:pt x="7" y="12"/>
                  </a:cubicBezTo>
                  <a:cubicBezTo>
                    <a:pt x="6" y="12"/>
                    <a:pt x="6" y="12"/>
                    <a:pt x="6" y="12"/>
                  </a:cubicBezTo>
                  <a:cubicBezTo>
                    <a:pt x="6" y="11"/>
                    <a:pt x="6" y="11"/>
                    <a:pt x="6" y="10"/>
                  </a:cubicBezTo>
                  <a:cubicBezTo>
                    <a:pt x="5" y="10"/>
                    <a:pt x="3" y="11"/>
                    <a:pt x="4" y="12"/>
                  </a:cubicBezTo>
                  <a:cubicBezTo>
                    <a:pt x="3" y="12"/>
                    <a:pt x="3" y="13"/>
                    <a:pt x="3" y="13"/>
                  </a:cubicBezTo>
                  <a:cubicBezTo>
                    <a:pt x="2" y="14"/>
                    <a:pt x="2" y="14"/>
                    <a:pt x="1" y="15"/>
                  </a:cubicBezTo>
                  <a:cubicBezTo>
                    <a:pt x="1" y="15"/>
                    <a:pt x="1" y="15"/>
                    <a:pt x="1" y="15"/>
                  </a:cubicBezTo>
                  <a:cubicBezTo>
                    <a:pt x="2" y="15"/>
                    <a:pt x="2" y="17"/>
                    <a:pt x="3" y="18"/>
                  </a:cubicBezTo>
                  <a:cubicBezTo>
                    <a:pt x="3" y="18"/>
                    <a:pt x="5" y="17"/>
                    <a:pt x="5" y="18"/>
                  </a:cubicBezTo>
                  <a:cubicBezTo>
                    <a:pt x="4" y="19"/>
                    <a:pt x="4" y="20"/>
                    <a:pt x="4" y="21"/>
                  </a:cubicBezTo>
                  <a:cubicBezTo>
                    <a:pt x="3" y="20"/>
                    <a:pt x="1" y="18"/>
                    <a:pt x="0" y="20"/>
                  </a:cubicBezTo>
                  <a:cubicBezTo>
                    <a:pt x="0" y="21"/>
                    <a:pt x="2" y="20"/>
                    <a:pt x="1" y="22"/>
                  </a:cubicBezTo>
                  <a:cubicBezTo>
                    <a:pt x="1" y="23"/>
                    <a:pt x="0" y="22"/>
                    <a:pt x="0" y="23"/>
                  </a:cubicBezTo>
                  <a:cubicBezTo>
                    <a:pt x="1" y="23"/>
                    <a:pt x="1" y="23"/>
                    <a:pt x="1" y="24"/>
                  </a:cubicBezTo>
                  <a:cubicBezTo>
                    <a:pt x="2" y="23"/>
                    <a:pt x="3" y="24"/>
                    <a:pt x="5" y="23"/>
                  </a:cubicBezTo>
                  <a:cubicBezTo>
                    <a:pt x="5" y="25"/>
                    <a:pt x="8" y="23"/>
                    <a:pt x="7" y="25"/>
                  </a:cubicBezTo>
                  <a:cubicBezTo>
                    <a:pt x="9" y="25"/>
                    <a:pt x="9" y="25"/>
                    <a:pt x="9" y="25"/>
                  </a:cubicBezTo>
                  <a:cubicBezTo>
                    <a:pt x="9" y="24"/>
                    <a:pt x="10" y="24"/>
                    <a:pt x="9" y="23"/>
                  </a:cubicBezTo>
                  <a:cubicBezTo>
                    <a:pt x="9" y="24"/>
                    <a:pt x="9" y="24"/>
                    <a:pt x="9" y="23"/>
                  </a:cubicBezTo>
                  <a:cubicBezTo>
                    <a:pt x="10" y="23"/>
                    <a:pt x="10" y="22"/>
                    <a:pt x="11" y="21"/>
                  </a:cubicBezTo>
                  <a:cubicBezTo>
                    <a:pt x="9" y="20"/>
                    <a:pt x="9" y="23"/>
                    <a:pt x="8" y="21"/>
                  </a:cubicBezTo>
                  <a:cubicBezTo>
                    <a:pt x="8" y="21"/>
                    <a:pt x="9" y="22"/>
                    <a:pt x="9" y="21"/>
                  </a:cubicBezTo>
                  <a:cubicBezTo>
                    <a:pt x="9" y="21"/>
                    <a:pt x="9" y="21"/>
                    <a:pt x="9" y="21"/>
                  </a:cubicBezTo>
                  <a:cubicBezTo>
                    <a:pt x="10" y="20"/>
                    <a:pt x="9" y="18"/>
                    <a:pt x="9" y="17"/>
                  </a:cubicBezTo>
                  <a:cubicBezTo>
                    <a:pt x="7" y="17"/>
                    <a:pt x="6" y="18"/>
                    <a:pt x="5" y="17"/>
                  </a:cubicBezTo>
                  <a:cubicBezTo>
                    <a:pt x="5" y="16"/>
                    <a:pt x="7" y="15"/>
                    <a:pt x="8" y="16"/>
                  </a:cubicBezTo>
                  <a:cubicBezTo>
                    <a:pt x="8" y="13"/>
                    <a:pt x="10" y="16"/>
                    <a:pt x="11" y="14"/>
                  </a:cubicBezTo>
                  <a:cubicBezTo>
                    <a:pt x="10" y="14"/>
                    <a:pt x="10" y="13"/>
                    <a:pt x="11" y="13"/>
                  </a:cubicBezTo>
                  <a:cubicBezTo>
                    <a:pt x="11" y="13"/>
                    <a:pt x="11" y="14"/>
                    <a:pt x="11" y="14"/>
                  </a:cubicBezTo>
                  <a:cubicBezTo>
                    <a:pt x="12" y="15"/>
                    <a:pt x="13" y="14"/>
                    <a:pt x="13" y="15"/>
                  </a:cubicBezTo>
                  <a:cubicBezTo>
                    <a:pt x="15" y="15"/>
                    <a:pt x="15" y="15"/>
                    <a:pt x="15" y="15"/>
                  </a:cubicBezTo>
                  <a:cubicBezTo>
                    <a:pt x="15" y="16"/>
                    <a:pt x="15" y="18"/>
                    <a:pt x="15" y="18"/>
                  </a:cubicBezTo>
                  <a:cubicBezTo>
                    <a:pt x="14" y="18"/>
                    <a:pt x="14" y="18"/>
                    <a:pt x="14" y="18"/>
                  </a:cubicBezTo>
                  <a:cubicBezTo>
                    <a:pt x="14" y="18"/>
                    <a:pt x="14" y="18"/>
                    <a:pt x="13" y="18"/>
                  </a:cubicBezTo>
                  <a:cubicBezTo>
                    <a:pt x="13" y="19"/>
                    <a:pt x="14" y="19"/>
                    <a:pt x="15" y="19"/>
                  </a:cubicBezTo>
                  <a:cubicBezTo>
                    <a:pt x="14" y="19"/>
                    <a:pt x="14" y="19"/>
                    <a:pt x="13" y="18"/>
                  </a:cubicBezTo>
                  <a:cubicBezTo>
                    <a:pt x="13" y="19"/>
                    <a:pt x="13" y="21"/>
                    <a:pt x="12" y="21"/>
                  </a:cubicBezTo>
                  <a:cubicBezTo>
                    <a:pt x="12" y="21"/>
                    <a:pt x="12" y="20"/>
                    <a:pt x="12" y="20"/>
                  </a:cubicBezTo>
                  <a:cubicBezTo>
                    <a:pt x="12" y="20"/>
                    <a:pt x="11" y="20"/>
                    <a:pt x="11" y="21"/>
                  </a:cubicBezTo>
                  <a:cubicBezTo>
                    <a:pt x="11" y="21"/>
                    <a:pt x="12" y="21"/>
                    <a:pt x="12" y="21"/>
                  </a:cubicBezTo>
                  <a:cubicBezTo>
                    <a:pt x="12" y="23"/>
                    <a:pt x="13" y="24"/>
                    <a:pt x="13" y="24"/>
                  </a:cubicBezTo>
                  <a:cubicBezTo>
                    <a:pt x="11" y="23"/>
                    <a:pt x="13" y="25"/>
                    <a:pt x="13" y="25"/>
                  </a:cubicBezTo>
                  <a:cubicBezTo>
                    <a:pt x="12" y="26"/>
                    <a:pt x="11" y="25"/>
                    <a:pt x="11" y="26"/>
                  </a:cubicBezTo>
                  <a:cubicBezTo>
                    <a:pt x="11" y="26"/>
                    <a:pt x="11" y="28"/>
                    <a:pt x="10" y="28"/>
                  </a:cubicBezTo>
                  <a:cubicBezTo>
                    <a:pt x="10" y="27"/>
                    <a:pt x="7" y="26"/>
                    <a:pt x="7" y="28"/>
                  </a:cubicBezTo>
                  <a:cubicBezTo>
                    <a:pt x="8" y="27"/>
                    <a:pt x="9" y="28"/>
                    <a:pt x="9" y="28"/>
                  </a:cubicBezTo>
                  <a:cubicBezTo>
                    <a:pt x="9" y="28"/>
                    <a:pt x="9" y="27"/>
                    <a:pt x="10" y="28"/>
                  </a:cubicBezTo>
                  <a:cubicBezTo>
                    <a:pt x="10" y="28"/>
                    <a:pt x="10" y="28"/>
                    <a:pt x="10" y="29"/>
                  </a:cubicBezTo>
                  <a:cubicBezTo>
                    <a:pt x="10" y="29"/>
                    <a:pt x="11" y="29"/>
                    <a:pt x="11" y="29"/>
                  </a:cubicBezTo>
                  <a:cubicBezTo>
                    <a:pt x="11" y="28"/>
                    <a:pt x="11" y="28"/>
                    <a:pt x="12" y="28"/>
                  </a:cubicBezTo>
                  <a:cubicBezTo>
                    <a:pt x="11" y="28"/>
                    <a:pt x="13" y="29"/>
                    <a:pt x="13" y="28"/>
                  </a:cubicBezTo>
                  <a:cubicBezTo>
                    <a:pt x="13" y="28"/>
                    <a:pt x="12" y="27"/>
                    <a:pt x="12" y="27"/>
                  </a:cubicBezTo>
                  <a:cubicBezTo>
                    <a:pt x="14" y="26"/>
                    <a:pt x="14" y="27"/>
                    <a:pt x="15" y="28"/>
                  </a:cubicBezTo>
                  <a:cubicBezTo>
                    <a:pt x="15" y="28"/>
                    <a:pt x="13" y="27"/>
                    <a:pt x="14" y="28"/>
                  </a:cubicBezTo>
                  <a:cubicBezTo>
                    <a:pt x="14" y="28"/>
                    <a:pt x="15" y="28"/>
                    <a:pt x="15" y="28"/>
                  </a:cubicBezTo>
                  <a:cubicBezTo>
                    <a:pt x="15" y="28"/>
                    <a:pt x="16" y="28"/>
                    <a:pt x="16" y="28"/>
                  </a:cubicBezTo>
                  <a:cubicBezTo>
                    <a:pt x="16" y="28"/>
                    <a:pt x="16" y="28"/>
                    <a:pt x="16" y="28"/>
                  </a:cubicBezTo>
                  <a:cubicBezTo>
                    <a:pt x="17" y="28"/>
                    <a:pt x="17" y="28"/>
                    <a:pt x="18" y="28"/>
                  </a:cubicBezTo>
                  <a:cubicBezTo>
                    <a:pt x="18" y="28"/>
                    <a:pt x="19" y="28"/>
                    <a:pt x="19" y="28"/>
                  </a:cubicBezTo>
                  <a:cubicBezTo>
                    <a:pt x="19" y="26"/>
                    <a:pt x="17" y="26"/>
                    <a:pt x="17" y="25"/>
                  </a:cubicBezTo>
                  <a:cubicBezTo>
                    <a:pt x="18" y="25"/>
                    <a:pt x="18" y="24"/>
                    <a:pt x="18" y="24"/>
                  </a:cubicBezTo>
                  <a:cubicBezTo>
                    <a:pt x="18" y="24"/>
                    <a:pt x="19" y="24"/>
                    <a:pt x="19" y="24"/>
                  </a:cubicBezTo>
                  <a:cubicBezTo>
                    <a:pt x="20" y="23"/>
                    <a:pt x="21" y="23"/>
                    <a:pt x="22" y="23"/>
                  </a:cubicBezTo>
                  <a:cubicBezTo>
                    <a:pt x="21" y="25"/>
                    <a:pt x="23" y="24"/>
                    <a:pt x="23" y="25"/>
                  </a:cubicBezTo>
                  <a:cubicBezTo>
                    <a:pt x="22" y="25"/>
                    <a:pt x="22" y="26"/>
                    <a:pt x="22" y="26"/>
                  </a:cubicBezTo>
                  <a:cubicBezTo>
                    <a:pt x="21" y="27"/>
                    <a:pt x="22" y="28"/>
                    <a:pt x="23" y="29"/>
                  </a:cubicBezTo>
                  <a:cubicBezTo>
                    <a:pt x="25" y="29"/>
                    <a:pt x="28" y="28"/>
                    <a:pt x="29" y="27"/>
                  </a:cubicBezTo>
                  <a:cubicBezTo>
                    <a:pt x="30" y="27"/>
                    <a:pt x="30" y="28"/>
                    <a:pt x="32" y="28"/>
                  </a:cubicBezTo>
                  <a:cubicBezTo>
                    <a:pt x="32" y="26"/>
                    <a:pt x="34" y="27"/>
                    <a:pt x="33" y="25"/>
                  </a:cubicBezTo>
                  <a:cubicBezTo>
                    <a:pt x="33" y="25"/>
                    <a:pt x="32" y="25"/>
                    <a:pt x="32" y="24"/>
                  </a:cubicBezTo>
                  <a:cubicBezTo>
                    <a:pt x="34" y="25"/>
                    <a:pt x="32" y="24"/>
                    <a:pt x="33" y="23"/>
                  </a:cubicBezTo>
                  <a:cubicBezTo>
                    <a:pt x="33" y="23"/>
                    <a:pt x="33" y="21"/>
                    <a:pt x="34" y="21"/>
                  </a:cubicBezTo>
                  <a:cubicBezTo>
                    <a:pt x="35" y="21"/>
                    <a:pt x="35" y="21"/>
                    <a:pt x="35" y="21"/>
                  </a:cubicBezTo>
                  <a:cubicBezTo>
                    <a:pt x="33" y="22"/>
                    <a:pt x="36" y="22"/>
                    <a:pt x="36" y="24"/>
                  </a:cubicBezTo>
                  <a:cubicBezTo>
                    <a:pt x="36" y="24"/>
                    <a:pt x="37" y="24"/>
                    <a:pt x="37" y="24"/>
                  </a:cubicBezTo>
                  <a:cubicBezTo>
                    <a:pt x="37" y="24"/>
                    <a:pt x="37" y="25"/>
                    <a:pt x="37" y="25"/>
                  </a:cubicBezTo>
                  <a:cubicBezTo>
                    <a:pt x="37" y="25"/>
                    <a:pt x="38" y="25"/>
                    <a:pt x="38" y="25"/>
                  </a:cubicBezTo>
                  <a:cubicBezTo>
                    <a:pt x="38" y="25"/>
                    <a:pt x="38" y="26"/>
                    <a:pt x="38" y="26"/>
                  </a:cubicBezTo>
                  <a:cubicBezTo>
                    <a:pt x="39" y="26"/>
                    <a:pt x="40" y="26"/>
                    <a:pt x="40" y="27"/>
                  </a:cubicBezTo>
                  <a:cubicBezTo>
                    <a:pt x="39" y="28"/>
                    <a:pt x="39" y="27"/>
                    <a:pt x="38" y="26"/>
                  </a:cubicBezTo>
                  <a:cubicBezTo>
                    <a:pt x="38" y="27"/>
                    <a:pt x="36" y="28"/>
                    <a:pt x="37" y="29"/>
                  </a:cubicBezTo>
                  <a:cubicBezTo>
                    <a:pt x="38" y="28"/>
                    <a:pt x="37" y="28"/>
                    <a:pt x="38" y="28"/>
                  </a:cubicBezTo>
                  <a:cubicBezTo>
                    <a:pt x="40" y="28"/>
                    <a:pt x="41" y="28"/>
                    <a:pt x="42" y="28"/>
                  </a:cubicBezTo>
                  <a:cubicBezTo>
                    <a:pt x="42" y="28"/>
                    <a:pt x="42" y="27"/>
                    <a:pt x="43" y="27"/>
                  </a:cubicBezTo>
                  <a:cubicBezTo>
                    <a:pt x="45" y="27"/>
                    <a:pt x="46" y="28"/>
                    <a:pt x="47" y="26"/>
                  </a:cubicBezTo>
                  <a:cubicBezTo>
                    <a:pt x="47" y="24"/>
                    <a:pt x="47" y="22"/>
                    <a:pt x="50" y="23"/>
                  </a:cubicBezTo>
                  <a:cubicBezTo>
                    <a:pt x="50" y="24"/>
                    <a:pt x="50" y="24"/>
                    <a:pt x="50" y="25"/>
                  </a:cubicBezTo>
                  <a:cubicBezTo>
                    <a:pt x="52" y="25"/>
                    <a:pt x="53" y="25"/>
                    <a:pt x="54" y="25"/>
                  </a:cubicBezTo>
                  <a:cubicBezTo>
                    <a:pt x="54" y="25"/>
                    <a:pt x="55" y="24"/>
                    <a:pt x="55" y="24"/>
                  </a:cubicBezTo>
                  <a:cubicBezTo>
                    <a:pt x="56" y="23"/>
                    <a:pt x="56" y="21"/>
                    <a:pt x="57" y="21"/>
                  </a:cubicBezTo>
                  <a:cubicBezTo>
                    <a:pt x="59" y="22"/>
                    <a:pt x="59" y="24"/>
                    <a:pt x="60" y="22"/>
                  </a:cubicBezTo>
                  <a:cubicBezTo>
                    <a:pt x="61" y="25"/>
                    <a:pt x="60" y="25"/>
                    <a:pt x="60" y="27"/>
                  </a:cubicBezTo>
                  <a:cubicBezTo>
                    <a:pt x="61" y="27"/>
                    <a:pt x="61" y="28"/>
                    <a:pt x="62" y="27"/>
                  </a:cubicBezTo>
                  <a:cubicBezTo>
                    <a:pt x="62" y="26"/>
                    <a:pt x="63" y="26"/>
                    <a:pt x="63" y="25"/>
                  </a:cubicBezTo>
                  <a:cubicBezTo>
                    <a:pt x="63" y="25"/>
                    <a:pt x="63" y="24"/>
                    <a:pt x="63" y="24"/>
                  </a:cubicBezTo>
                  <a:cubicBezTo>
                    <a:pt x="63" y="24"/>
                    <a:pt x="63" y="24"/>
                    <a:pt x="63" y="23"/>
                  </a:cubicBezTo>
                  <a:cubicBezTo>
                    <a:pt x="63" y="22"/>
                    <a:pt x="64" y="22"/>
                    <a:pt x="64" y="21"/>
                  </a:cubicBezTo>
                  <a:cubicBezTo>
                    <a:pt x="64" y="22"/>
                    <a:pt x="65" y="23"/>
                    <a:pt x="66" y="25"/>
                  </a:cubicBezTo>
                  <a:cubicBezTo>
                    <a:pt x="67" y="25"/>
                    <a:pt x="68" y="25"/>
                    <a:pt x="69" y="25"/>
                  </a:cubicBezTo>
                  <a:cubicBezTo>
                    <a:pt x="70" y="25"/>
                    <a:pt x="69" y="24"/>
                    <a:pt x="70" y="24"/>
                  </a:cubicBezTo>
                  <a:cubicBezTo>
                    <a:pt x="70" y="24"/>
                    <a:pt x="71" y="24"/>
                    <a:pt x="71" y="24"/>
                  </a:cubicBezTo>
                  <a:cubicBezTo>
                    <a:pt x="71" y="23"/>
                    <a:pt x="72" y="23"/>
                    <a:pt x="72" y="23"/>
                  </a:cubicBezTo>
                  <a:cubicBezTo>
                    <a:pt x="72" y="23"/>
                    <a:pt x="72" y="22"/>
                    <a:pt x="72" y="22"/>
                  </a:cubicBezTo>
                  <a:cubicBezTo>
                    <a:pt x="73" y="22"/>
                    <a:pt x="73" y="22"/>
                    <a:pt x="73" y="21"/>
                  </a:cubicBezTo>
                  <a:cubicBezTo>
                    <a:pt x="73" y="21"/>
                    <a:pt x="73" y="21"/>
                    <a:pt x="73" y="21"/>
                  </a:cubicBezTo>
                  <a:cubicBezTo>
                    <a:pt x="73" y="24"/>
                    <a:pt x="73" y="24"/>
                    <a:pt x="73" y="24"/>
                  </a:cubicBezTo>
                  <a:cubicBezTo>
                    <a:pt x="74" y="24"/>
                    <a:pt x="75" y="24"/>
                    <a:pt x="75" y="25"/>
                  </a:cubicBezTo>
                  <a:cubicBezTo>
                    <a:pt x="75" y="26"/>
                    <a:pt x="75" y="27"/>
                    <a:pt x="76" y="27"/>
                  </a:cubicBezTo>
                  <a:cubicBezTo>
                    <a:pt x="76" y="26"/>
                    <a:pt x="77" y="25"/>
                    <a:pt x="77" y="24"/>
                  </a:cubicBezTo>
                  <a:cubicBezTo>
                    <a:pt x="77" y="24"/>
                    <a:pt x="76" y="24"/>
                    <a:pt x="76" y="24"/>
                  </a:cubicBezTo>
                  <a:cubicBezTo>
                    <a:pt x="77" y="24"/>
                    <a:pt x="76" y="22"/>
                    <a:pt x="77" y="22"/>
                  </a:cubicBezTo>
                  <a:cubicBezTo>
                    <a:pt x="77" y="23"/>
                    <a:pt x="78" y="23"/>
                    <a:pt x="78" y="23"/>
                  </a:cubicBezTo>
                  <a:cubicBezTo>
                    <a:pt x="78" y="23"/>
                    <a:pt x="77" y="24"/>
                    <a:pt x="77" y="24"/>
                  </a:cubicBezTo>
                  <a:cubicBezTo>
                    <a:pt x="79" y="24"/>
                    <a:pt x="79" y="24"/>
                    <a:pt x="81" y="24"/>
                  </a:cubicBezTo>
                  <a:cubicBezTo>
                    <a:pt x="81" y="26"/>
                    <a:pt x="81" y="26"/>
                    <a:pt x="83" y="26"/>
                  </a:cubicBezTo>
                  <a:cubicBezTo>
                    <a:pt x="83" y="24"/>
                    <a:pt x="84" y="24"/>
                    <a:pt x="86" y="24"/>
                  </a:cubicBezTo>
                  <a:cubicBezTo>
                    <a:pt x="86" y="24"/>
                    <a:pt x="85" y="23"/>
                    <a:pt x="86" y="22"/>
                  </a:cubicBezTo>
                  <a:cubicBezTo>
                    <a:pt x="86" y="23"/>
                    <a:pt x="86" y="23"/>
                    <a:pt x="87" y="23"/>
                  </a:cubicBezTo>
                  <a:cubicBezTo>
                    <a:pt x="87" y="23"/>
                    <a:pt x="87" y="23"/>
                    <a:pt x="87" y="23"/>
                  </a:cubicBezTo>
                  <a:cubicBezTo>
                    <a:pt x="87" y="23"/>
                    <a:pt x="87" y="23"/>
                    <a:pt x="87" y="23"/>
                  </a:cubicBezTo>
                  <a:cubicBezTo>
                    <a:pt x="88" y="23"/>
                    <a:pt x="89" y="23"/>
                    <a:pt x="88" y="24"/>
                  </a:cubicBezTo>
                  <a:cubicBezTo>
                    <a:pt x="90" y="24"/>
                    <a:pt x="90" y="22"/>
                    <a:pt x="90" y="23"/>
                  </a:cubicBezTo>
                  <a:cubicBezTo>
                    <a:pt x="89" y="23"/>
                    <a:pt x="90" y="24"/>
                    <a:pt x="90" y="24"/>
                  </a:cubicBezTo>
                  <a:cubicBezTo>
                    <a:pt x="90" y="24"/>
                    <a:pt x="89" y="25"/>
                    <a:pt x="89" y="25"/>
                  </a:cubicBezTo>
                  <a:cubicBezTo>
                    <a:pt x="89" y="26"/>
                    <a:pt x="90" y="26"/>
                    <a:pt x="90" y="27"/>
                  </a:cubicBezTo>
                  <a:cubicBezTo>
                    <a:pt x="89" y="27"/>
                    <a:pt x="89" y="25"/>
                    <a:pt x="89" y="27"/>
                  </a:cubicBezTo>
                  <a:cubicBezTo>
                    <a:pt x="90" y="28"/>
                    <a:pt x="90" y="27"/>
                    <a:pt x="91" y="27"/>
                  </a:cubicBezTo>
                  <a:cubicBezTo>
                    <a:pt x="92" y="27"/>
                    <a:pt x="93" y="26"/>
                    <a:pt x="93" y="26"/>
                  </a:cubicBezTo>
                  <a:cubicBezTo>
                    <a:pt x="92" y="26"/>
                    <a:pt x="92" y="25"/>
                    <a:pt x="92" y="25"/>
                  </a:cubicBezTo>
                  <a:cubicBezTo>
                    <a:pt x="93" y="24"/>
                    <a:pt x="92" y="23"/>
                    <a:pt x="92" y="22"/>
                  </a:cubicBezTo>
                  <a:cubicBezTo>
                    <a:pt x="91" y="22"/>
                    <a:pt x="91" y="22"/>
                    <a:pt x="89" y="22"/>
                  </a:cubicBezTo>
                  <a:cubicBezTo>
                    <a:pt x="90" y="21"/>
                    <a:pt x="90" y="21"/>
                    <a:pt x="90" y="20"/>
                  </a:cubicBezTo>
                  <a:cubicBezTo>
                    <a:pt x="90" y="21"/>
                    <a:pt x="91" y="21"/>
                    <a:pt x="91" y="21"/>
                  </a:cubicBezTo>
                  <a:cubicBezTo>
                    <a:pt x="91" y="21"/>
                    <a:pt x="91" y="21"/>
                    <a:pt x="92" y="21"/>
                  </a:cubicBezTo>
                  <a:cubicBezTo>
                    <a:pt x="92" y="21"/>
                    <a:pt x="92" y="20"/>
                    <a:pt x="92" y="20"/>
                  </a:cubicBezTo>
                  <a:cubicBezTo>
                    <a:pt x="92" y="21"/>
                    <a:pt x="94" y="19"/>
                    <a:pt x="94" y="20"/>
                  </a:cubicBezTo>
                  <a:cubicBezTo>
                    <a:pt x="94" y="20"/>
                    <a:pt x="94" y="20"/>
                    <a:pt x="94" y="21"/>
                  </a:cubicBezTo>
                  <a:cubicBezTo>
                    <a:pt x="94" y="21"/>
                    <a:pt x="93" y="21"/>
                    <a:pt x="93" y="21"/>
                  </a:cubicBezTo>
                  <a:cubicBezTo>
                    <a:pt x="93" y="22"/>
                    <a:pt x="93" y="23"/>
                    <a:pt x="93" y="23"/>
                  </a:cubicBezTo>
                  <a:cubicBezTo>
                    <a:pt x="95" y="23"/>
                    <a:pt x="96" y="22"/>
                    <a:pt x="96" y="25"/>
                  </a:cubicBezTo>
                  <a:cubicBezTo>
                    <a:pt x="97" y="25"/>
                    <a:pt x="97" y="24"/>
                    <a:pt x="99" y="25"/>
                  </a:cubicBezTo>
                  <a:cubicBezTo>
                    <a:pt x="99" y="24"/>
                    <a:pt x="99" y="24"/>
                    <a:pt x="100" y="24"/>
                  </a:cubicBezTo>
                  <a:cubicBezTo>
                    <a:pt x="100" y="23"/>
                    <a:pt x="100" y="23"/>
                    <a:pt x="100" y="23"/>
                  </a:cubicBezTo>
                  <a:cubicBezTo>
                    <a:pt x="101" y="23"/>
                    <a:pt x="101" y="23"/>
                    <a:pt x="102" y="23"/>
                  </a:cubicBezTo>
                  <a:cubicBezTo>
                    <a:pt x="102" y="24"/>
                    <a:pt x="104" y="23"/>
                    <a:pt x="104" y="22"/>
                  </a:cubicBezTo>
                  <a:cubicBezTo>
                    <a:pt x="104" y="22"/>
                    <a:pt x="104" y="22"/>
                    <a:pt x="104" y="22"/>
                  </a:cubicBezTo>
                  <a:cubicBezTo>
                    <a:pt x="104" y="22"/>
                    <a:pt x="104" y="22"/>
                    <a:pt x="104" y="21"/>
                  </a:cubicBezTo>
                  <a:cubicBezTo>
                    <a:pt x="104" y="22"/>
                    <a:pt x="104" y="22"/>
                    <a:pt x="105" y="22"/>
                  </a:cubicBezTo>
                  <a:cubicBezTo>
                    <a:pt x="105" y="21"/>
                    <a:pt x="105" y="21"/>
                    <a:pt x="105" y="20"/>
                  </a:cubicBezTo>
                  <a:cubicBezTo>
                    <a:pt x="105" y="20"/>
                    <a:pt x="106" y="20"/>
                    <a:pt x="106" y="20"/>
                  </a:cubicBezTo>
                  <a:cubicBezTo>
                    <a:pt x="106" y="19"/>
                    <a:pt x="105" y="19"/>
                    <a:pt x="105" y="19"/>
                  </a:cubicBezTo>
                  <a:cubicBezTo>
                    <a:pt x="105" y="19"/>
                    <a:pt x="105" y="18"/>
                    <a:pt x="105" y="18"/>
                  </a:cubicBezTo>
                  <a:cubicBezTo>
                    <a:pt x="104" y="18"/>
                    <a:pt x="104" y="19"/>
                    <a:pt x="103" y="19"/>
                  </a:cubicBezTo>
                  <a:cubicBezTo>
                    <a:pt x="102" y="18"/>
                    <a:pt x="104" y="17"/>
                    <a:pt x="103" y="17"/>
                  </a:cubicBezTo>
                  <a:cubicBezTo>
                    <a:pt x="105" y="17"/>
                    <a:pt x="105" y="16"/>
                    <a:pt x="108" y="16"/>
                  </a:cubicBezTo>
                  <a:cubicBezTo>
                    <a:pt x="108" y="16"/>
                    <a:pt x="108" y="16"/>
                    <a:pt x="108" y="16"/>
                  </a:cubicBezTo>
                  <a:cubicBezTo>
                    <a:pt x="110" y="16"/>
                    <a:pt x="110" y="16"/>
                    <a:pt x="112" y="15"/>
                  </a:cubicBezTo>
                  <a:cubicBezTo>
                    <a:pt x="112" y="15"/>
                    <a:pt x="112" y="15"/>
                    <a:pt x="112" y="15"/>
                  </a:cubicBezTo>
                  <a:cubicBezTo>
                    <a:pt x="113" y="15"/>
                    <a:pt x="113" y="16"/>
                    <a:pt x="113" y="16"/>
                  </a:cubicBezTo>
                  <a:cubicBezTo>
                    <a:pt x="112" y="16"/>
                    <a:pt x="112" y="17"/>
                    <a:pt x="112" y="18"/>
                  </a:cubicBezTo>
                  <a:cubicBezTo>
                    <a:pt x="112" y="18"/>
                    <a:pt x="112" y="18"/>
                    <a:pt x="112" y="18"/>
                  </a:cubicBezTo>
                  <a:cubicBezTo>
                    <a:pt x="112" y="19"/>
                    <a:pt x="112" y="19"/>
                    <a:pt x="112" y="20"/>
                  </a:cubicBezTo>
                  <a:cubicBezTo>
                    <a:pt x="111" y="19"/>
                    <a:pt x="111" y="17"/>
                    <a:pt x="109" y="17"/>
                  </a:cubicBezTo>
                  <a:cubicBezTo>
                    <a:pt x="109" y="18"/>
                    <a:pt x="109" y="18"/>
                    <a:pt x="109" y="19"/>
                  </a:cubicBezTo>
                  <a:cubicBezTo>
                    <a:pt x="109" y="19"/>
                    <a:pt x="109" y="19"/>
                    <a:pt x="109" y="19"/>
                  </a:cubicBezTo>
                  <a:cubicBezTo>
                    <a:pt x="109" y="19"/>
                    <a:pt x="109" y="19"/>
                    <a:pt x="109" y="19"/>
                  </a:cubicBezTo>
                  <a:cubicBezTo>
                    <a:pt x="108" y="19"/>
                    <a:pt x="108" y="19"/>
                    <a:pt x="107" y="19"/>
                  </a:cubicBezTo>
                  <a:cubicBezTo>
                    <a:pt x="106" y="21"/>
                    <a:pt x="109" y="19"/>
                    <a:pt x="108" y="21"/>
                  </a:cubicBezTo>
                  <a:cubicBezTo>
                    <a:pt x="107" y="22"/>
                    <a:pt x="109" y="20"/>
                    <a:pt x="109" y="22"/>
                  </a:cubicBezTo>
                  <a:cubicBezTo>
                    <a:pt x="107" y="23"/>
                    <a:pt x="107" y="22"/>
                    <a:pt x="106" y="21"/>
                  </a:cubicBezTo>
                  <a:cubicBezTo>
                    <a:pt x="106" y="24"/>
                    <a:pt x="103" y="23"/>
                    <a:pt x="103" y="25"/>
                  </a:cubicBezTo>
                  <a:cubicBezTo>
                    <a:pt x="104" y="26"/>
                    <a:pt x="105" y="28"/>
                    <a:pt x="106" y="26"/>
                  </a:cubicBezTo>
                  <a:cubicBezTo>
                    <a:pt x="106" y="26"/>
                    <a:pt x="106" y="25"/>
                    <a:pt x="106" y="25"/>
                  </a:cubicBezTo>
                  <a:cubicBezTo>
                    <a:pt x="108" y="26"/>
                    <a:pt x="107" y="24"/>
                    <a:pt x="108" y="24"/>
                  </a:cubicBezTo>
                  <a:cubicBezTo>
                    <a:pt x="108" y="24"/>
                    <a:pt x="108" y="24"/>
                    <a:pt x="108" y="24"/>
                  </a:cubicBezTo>
                  <a:cubicBezTo>
                    <a:pt x="108" y="24"/>
                    <a:pt x="108" y="24"/>
                    <a:pt x="108" y="24"/>
                  </a:cubicBezTo>
                  <a:cubicBezTo>
                    <a:pt x="108" y="25"/>
                    <a:pt x="108" y="25"/>
                    <a:pt x="109" y="25"/>
                  </a:cubicBezTo>
                  <a:cubicBezTo>
                    <a:pt x="110" y="25"/>
                    <a:pt x="111" y="25"/>
                    <a:pt x="111" y="26"/>
                  </a:cubicBezTo>
                  <a:cubicBezTo>
                    <a:pt x="112" y="26"/>
                    <a:pt x="112" y="26"/>
                    <a:pt x="112" y="26"/>
                  </a:cubicBezTo>
                  <a:cubicBezTo>
                    <a:pt x="112" y="26"/>
                    <a:pt x="112" y="27"/>
                    <a:pt x="112" y="28"/>
                  </a:cubicBezTo>
                  <a:cubicBezTo>
                    <a:pt x="113" y="28"/>
                    <a:pt x="113" y="27"/>
                    <a:pt x="113" y="26"/>
                  </a:cubicBezTo>
                  <a:cubicBezTo>
                    <a:pt x="113" y="27"/>
                    <a:pt x="114" y="27"/>
                    <a:pt x="114" y="27"/>
                  </a:cubicBezTo>
                  <a:cubicBezTo>
                    <a:pt x="114" y="27"/>
                    <a:pt x="114" y="26"/>
                    <a:pt x="114" y="26"/>
                  </a:cubicBezTo>
                  <a:cubicBezTo>
                    <a:pt x="114" y="26"/>
                    <a:pt x="114" y="26"/>
                    <a:pt x="114" y="27"/>
                  </a:cubicBezTo>
                  <a:cubicBezTo>
                    <a:pt x="115" y="27"/>
                    <a:pt x="115" y="26"/>
                    <a:pt x="115" y="26"/>
                  </a:cubicBezTo>
                  <a:cubicBezTo>
                    <a:pt x="116" y="26"/>
                    <a:pt x="116" y="25"/>
                    <a:pt x="117" y="25"/>
                  </a:cubicBezTo>
                  <a:cubicBezTo>
                    <a:pt x="117" y="25"/>
                    <a:pt x="118" y="25"/>
                    <a:pt x="118" y="24"/>
                  </a:cubicBezTo>
                  <a:cubicBezTo>
                    <a:pt x="118" y="24"/>
                    <a:pt x="117" y="23"/>
                    <a:pt x="117" y="23"/>
                  </a:cubicBezTo>
                  <a:cubicBezTo>
                    <a:pt x="118" y="23"/>
                    <a:pt x="118" y="24"/>
                    <a:pt x="119" y="23"/>
                  </a:cubicBezTo>
                  <a:cubicBezTo>
                    <a:pt x="119" y="24"/>
                    <a:pt x="119" y="24"/>
                    <a:pt x="119" y="25"/>
                  </a:cubicBezTo>
                  <a:cubicBezTo>
                    <a:pt x="120" y="26"/>
                    <a:pt x="120" y="25"/>
                    <a:pt x="121" y="27"/>
                  </a:cubicBezTo>
                  <a:cubicBezTo>
                    <a:pt x="122" y="26"/>
                    <a:pt x="124" y="26"/>
                    <a:pt x="126" y="26"/>
                  </a:cubicBezTo>
                  <a:cubicBezTo>
                    <a:pt x="126" y="26"/>
                    <a:pt x="126" y="27"/>
                    <a:pt x="126" y="27"/>
                  </a:cubicBezTo>
                  <a:cubicBezTo>
                    <a:pt x="127" y="27"/>
                    <a:pt x="126" y="26"/>
                    <a:pt x="127" y="26"/>
                  </a:cubicBezTo>
                  <a:cubicBezTo>
                    <a:pt x="128" y="26"/>
                    <a:pt x="128" y="26"/>
                    <a:pt x="127" y="26"/>
                  </a:cubicBezTo>
                  <a:cubicBezTo>
                    <a:pt x="128" y="26"/>
                    <a:pt x="128" y="26"/>
                    <a:pt x="128" y="25"/>
                  </a:cubicBezTo>
                  <a:cubicBezTo>
                    <a:pt x="128" y="25"/>
                    <a:pt x="127" y="25"/>
                    <a:pt x="128" y="25"/>
                  </a:cubicBezTo>
                  <a:cubicBezTo>
                    <a:pt x="128" y="25"/>
                    <a:pt x="129" y="25"/>
                    <a:pt x="130" y="25"/>
                  </a:cubicBezTo>
                  <a:cubicBezTo>
                    <a:pt x="130" y="25"/>
                    <a:pt x="130" y="25"/>
                    <a:pt x="130" y="25"/>
                  </a:cubicBezTo>
                  <a:cubicBezTo>
                    <a:pt x="130" y="25"/>
                    <a:pt x="130" y="25"/>
                    <a:pt x="131" y="25"/>
                  </a:cubicBezTo>
                  <a:cubicBezTo>
                    <a:pt x="131" y="25"/>
                    <a:pt x="131" y="25"/>
                    <a:pt x="131" y="24"/>
                  </a:cubicBezTo>
                  <a:cubicBezTo>
                    <a:pt x="130" y="24"/>
                    <a:pt x="130" y="24"/>
                    <a:pt x="130" y="24"/>
                  </a:cubicBezTo>
                  <a:cubicBezTo>
                    <a:pt x="131" y="24"/>
                    <a:pt x="131" y="23"/>
                    <a:pt x="130" y="23"/>
                  </a:cubicBezTo>
                  <a:cubicBezTo>
                    <a:pt x="129" y="23"/>
                    <a:pt x="129" y="22"/>
                    <a:pt x="129" y="23"/>
                  </a:cubicBezTo>
                  <a:cubicBezTo>
                    <a:pt x="128" y="23"/>
                    <a:pt x="128" y="22"/>
                    <a:pt x="128" y="22"/>
                  </a:cubicBezTo>
                  <a:cubicBezTo>
                    <a:pt x="127" y="22"/>
                    <a:pt x="127" y="22"/>
                    <a:pt x="127" y="22"/>
                  </a:cubicBezTo>
                  <a:cubicBezTo>
                    <a:pt x="127" y="22"/>
                    <a:pt x="127" y="22"/>
                    <a:pt x="127" y="22"/>
                  </a:cubicBezTo>
                  <a:cubicBezTo>
                    <a:pt x="128" y="22"/>
                    <a:pt x="128" y="21"/>
                    <a:pt x="129" y="21"/>
                  </a:cubicBezTo>
                  <a:cubicBezTo>
                    <a:pt x="129" y="21"/>
                    <a:pt x="129" y="21"/>
                    <a:pt x="129" y="21"/>
                  </a:cubicBezTo>
                  <a:cubicBezTo>
                    <a:pt x="129" y="22"/>
                    <a:pt x="129" y="22"/>
                    <a:pt x="129" y="22"/>
                  </a:cubicBezTo>
                  <a:cubicBezTo>
                    <a:pt x="130" y="23"/>
                    <a:pt x="130" y="23"/>
                    <a:pt x="131" y="22"/>
                  </a:cubicBezTo>
                  <a:cubicBezTo>
                    <a:pt x="132" y="23"/>
                    <a:pt x="131" y="24"/>
                    <a:pt x="132" y="24"/>
                  </a:cubicBezTo>
                  <a:cubicBezTo>
                    <a:pt x="132" y="25"/>
                    <a:pt x="134" y="24"/>
                    <a:pt x="133" y="25"/>
                  </a:cubicBezTo>
                  <a:cubicBezTo>
                    <a:pt x="134" y="25"/>
                    <a:pt x="135" y="25"/>
                    <a:pt x="136" y="26"/>
                  </a:cubicBezTo>
                  <a:cubicBezTo>
                    <a:pt x="136" y="25"/>
                    <a:pt x="136" y="23"/>
                    <a:pt x="137" y="24"/>
                  </a:cubicBezTo>
                  <a:cubicBezTo>
                    <a:pt x="137" y="24"/>
                    <a:pt x="137" y="23"/>
                    <a:pt x="137" y="23"/>
                  </a:cubicBezTo>
                  <a:cubicBezTo>
                    <a:pt x="137" y="23"/>
                    <a:pt x="137" y="23"/>
                    <a:pt x="138" y="23"/>
                  </a:cubicBezTo>
                  <a:cubicBezTo>
                    <a:pt x="138" y="23"/>
                    <a:pt x="138" y="23"/>
                    <a:pt x="138" y="23"/>
                  </a:cubicBezTo>
                  <a:cubicBezTo>
                    <a:pt x="138" y="23"/>
                    <a:pt x="138" y="23"/>
                    <a:pt x="138" y="23"/>
                  </a:cubicBezTo>
                  <a:cubicBezTo>
                    <a:pt x="137" y="23"/>
                    <a:pt x="137" y="24"/>
                    <a:pt x="137" y="24"/>
                  </a:cubicBezTo>
                  <a:cubicBezTo>
                    <a:pt x="137" y="24"/>
                    <a:pt x="139" y="24"/>
                    <a:pt x="138" y="25"/>
                  </a:cubicBezTo>
                  <a:cubicBezTo>
                    <a:pt x="137" y="25"/>
                    <a:pt x="137" y="25"/>
                    <a:pt x="137" y="25"/>
                  </a:cubicBezTo>
                  <a:cubicBezTo>
                    <a:pt x="137" y="26"/>
                    <a:pt x="139" y="26"/>
                    <a:pt x="139" y="25"/>
                  </a:cubicBezTo>
                  <a:cubicBezTo>
                    <a:pt x="140" y="25"/>
                    <a:pt x="139" y="27"/>
                    <a:pt x="138" y="26"/>
                  </a:cubicBezTo>
                  <a:cubicBezTo>
                    <a:pt x="139" y="27"/>
                    <a:pt x="140" y="26"/>
                    <a:pt x="141" y="25"/>
                  </a:cubicBezTo>
                  <a:cubicBezTo>
                    <a:pt x="142" y="25"/>
                    <a:pt x="143" y="25"/>
                    <a:pt x="144" y="25"/>
                  </a:cubicBezTo>
                  <a:cubicBezTo>
                    <a:pt x="143" y="23"/>
                    <a:pt x="145" y="24"/>
                    <a:pt x="145" y="23"/>
                  </a:cubicBezTo>
                  <a:cubicBezTo>
                    <a:pt x="143" y="22"/>
                    <a:pt x="144" y="24"/>
                    <a:pt x="143" y="24"/>
                  </a:cubicBezTo>
                  <a:cubicBezTo>
                    <a:pt x="142" y="23"/>
                    <a:pt x="143" y="22"/>
                    <a:pt x="144" y="22"/>
                  </a:cubicBezTo>
                  <a:cubicBezTo>
                    <a:pt x="144" y="22"/>
                    <a:pt x="144" y="22"/>
                    <a:pt x="145" y="22"/>
                  </a:cubicBezTo>
                  <a:cubicBezTo>
                    <a:pt x="145" y="22"/>
                    <a:pt x="146" y="22"/>
                    <a:pt x="146" y="23"/>
                  </a:cubicBezTo>
                  <a:cubicBezTo>
                    <a:pt x="146" y="23"/>
                    <a:pt x="146" y="23"/>
                    <a:pt x="145" y="23"/>
                  </a:cubicBezTo>
                  <a:cubicBezTo>
                    <a:pt x="146" y="25"/>
                    <a:pt x="146" y="25"/>
                    <a:pt x="144" y="24"/>
                  </a:cubicBezTo>
                  <a:cubicBezTo>
                    <a:pt x="144" y="25"/>
                    <a:pt x="144" y="25"/>
                    <a:pt x="144" y="26"/>
                  </a:cubicBezTo>
                  <a:cubicBezTo>
                    <a:pt x="145" y="26"/>
                    <a:pt x="145" y="26"/>
                    <a:pt x="146" y="26"/>
                  </a:cubicBezTo>
                  <a:cubicBezTo>
                    <a:pt x="147" y="26"/>
                    <a:pt x="146" y="28"/>
                    <a:pt x="147" y="27"/>
                  </a:cubicBezTo>
                  <a:cubicBezTo>
                    <a:pt x="146" y="26"/>
                    <a:pt x="149" y="25"/>
                    <a:pt x="146" y="24"/>
                  </a:cubicBezTo>
                  <a:cubicBezTo>
                    <a:pt x="146" y="24"/>
                    <a:pt x="147" y="24"/>
                    <a:pt x="147" y="24"/>
                  </a:cubicBezTo>
                  <a:cubicBezTo>
                    <a:pt x="147" y="24"/>
                    <a:pt x="147" y="24"/>
                    <a:pt x="148" y="24"/>
                  </a:cubicBezTo>
                  <a:cubicBezTo>
                    <a:pt x="148" y="23"/>
                    <a:pt x="147" y="21"/>
                    <a:pt x="149" y="22"/>
                  </a:cubicBezTo>
                  <a:cubicBezTo>
                    <a:pt x="148" y="23"/>
                    <a:pt x="149" y="24"/>
                    <a:pt x="149" y="24"/>
                  </a:cubicBezTo>
                  <a:cubicBezTo>
                    <a:pt x="149" y="24"/>
                    <a:pt x="148" y="25"/>
                    <a:pt x="148" y="25"/>
                  </a:cubicBezTo>
                  <a:cubicBezTo>
                    <a:pt x="148" y="25"/>
                    <a:pt x="149" y="25"/>
                    <a:pt x="149" y="26"/>
                  </a:cubicBezTo>
                  <a:cubicBezTo>
                    <a:pt x="150" y="26"/>
                    <a:pt x="150" y="26"/>
                    <a:pt x="150" y="26"/>
                  </a:cubicBezTo>
                  <a:cubicBezTo>
                    <a:pt x="150" y="27"/>
                    <a:pt x="150" y="27"/>
                    <a:pt x="152" y="28"/>
                  </a:cubicBezTo>
                  <a:cubicBezTo>
                    <a:pt x="151" y="26"/>
                    <a:pt x="152" y="25"/>
                    <a:pt x="153" y="26"/>
                  </a:cubicBezTo>
                  <a:cubicBezTo>
                    <a:pt x="154" y="28"/>
                    <a:pt x="153" y="25"/>
                    <a:pt x="152" y="26"/>
                  </a:cubicBezTo>
                  <a:cubicBezTo>
                    <a:pt x="152" y="25"/>
                    <a:pt x="153" y="25"/>
                    <a:pt x="153" y="25"/>
                  </a:cubicBezTo>
                  <a:cubicBezTo>
                    <a:pt x="153" y="25"/>
                    <a:pt x="153" y="25"/>
                    <a:pt x="153" y="25"/>
                  </a:cubicBezTo>
                  <a:cubicBezTo>
                    <a:pt x="153" y="25"/>
                    <a:pt x="154" y="25"/>
                    <a:pt x="155" y="24"/>
                  </a:cubicBezTo>
                  <a:cubicBezTo>
                    <a:pt x="154" y="25"/>
                    <a:pt x="154" y="25"/>
                    <a:pt x="154" y="25"/>
                  </a:cubicBezTo>
                  <a:cubicBezTo>
                    <a:pt x="154" y="25"/>
                    <a:pt x="154" y="25"/>
                    <a:pt x="154" y="25"/>
                  </a:cubicBezTo>
                  <a:cubicBezTo>
                    <a:pt x="155" y="27"/>
                    <a:pt x="154" y="25"/>
                    <a:pt x="155" y="25"/>
                  </a:cubicBezTo>
                  <a:cubicBezTo>
                    <a:pt x="156" y="25"/>
                    <a:pt x="156" y="26"/>
                    <a:pt x="157" y="26"/>
                  </a:cubicBezTo>
                  <a:cubicBezTo>
                    <a:pt x="157" y="26"/>
                    <a:pt x="157" y="26"/>
                    <a:pt x="158" y="26"/>
                  </a:cubicBezTo>
                  <a:cubicBezTo>
                    <a:pt x="158" y="25"/>
                    <a:pt x="159" y="24"/>
                    <a:pt x="160" y="25"/>
                  </a:cubicBezTo>
                  <a:cubicBezTo>
                    <a:pt x="160" y="24"/>
                    <a:pt x="159" y="24"/>
                    <a:pt x="160" y="23"/>
                  </a:cubicBezTo>
                  <a:cubicBezTo>
                    <a:pt x="160" y="23"/>
                    <a:pt x="160" y="23"/>
                    <a:pt x="160" y="23"/>
                  </a:cubicBezTo>
                  <a:cubicBezTo>
                    <a:pt x="160" y="23"/>
                    <a:pt x="160" y="23"/>
                    <a:pt x="161" y="22"/>
                  </a:cubicBezTo>
                  <a:cubicBezTo>
                    <a:pt x="161" y="22"/>
                    <a:pt x="161" y="21"/>
                    <a:pt x="161" y="21"/>
                  </a:cubicBezTo>
                  <a:cubicBezTo>
                    <a:pt x="161" y="21"/>
                    <a:pt x="161" y="22"/>
                    <a:pt x="162" y="22"/>
                  </a:cubicBezTo>
                  <a:cubicBezTo>
                    <a:pt x="161" y="22"/>
                    <a:pt x="161" y="23"/>
                    <a:pt x="161" y="24"/>
                  </a:cubicBezTo>
                  <a:cubicBezTo>
                    <a:pt x="162" y="25"/>
                    <a:pt x="164" y="27"/>
                    <a:pt x="165" y="26"/>
                  </a:cubicBezTo>
                  <a:cubicBezTo>
                    <a:pt x="164" y="26"/>
                    <a:pt x="166" y="25"/>
                    <a:pt x="166" y="24"/>
                  </a:cubicBezTo>
                  <a:cubicBezTo>
                    <a:pt x="166" y="24"/>
                    <a:pt x="165" y="24"/>
                    <a:pt x="165" y="24"/>
                  </a:cubicBezTo>
                  <a:cubicBezTo>
                    <a:pt x="166" y="24"/>
                    <a:pt x="166" y="22"/>
                    <a:pt x="167" y="22"/>
                  </a:cubicBezTo>
                  <a:cubicBezTo>
                    <a:pt x="167" y="22"/>
                    <a:pt x="167" y="22"/>
                    <a:pt x="167" y="22"/>
                  </a:cubicBezTo>
                  <a:cubicBezTo>
                    <a:pt x="167" y="23"/>
                    <a:pt x="167" y="24"/>
                    <a:pt x="167" y="24"/>
                  </a:cubicBezTo>
                  <a:cubicBezTo>
                    <a:pt x="168" y="24"/>
                    <a:pt x="168" y="24"/>
                    <a:pt x="168" y="24"/>
                  </a:cubicBezTo>
                  <a:cubicBezTo>
                    <a:pt x="168" y="24"/>
                    <a:pt x="168" y="25"/>
                    <a:pt x="168" y="25"/>
                  </a:cubicBezTo>
                  <a:cubicBezTo>
                    <a:pt x="169" y="25"/>
                    <a:pt x="169" y="25"/>
                    <a:pt x="170" y="25"/>
                  </a:cubicBezTo>
                  <a:cubicBezTo>
                    <a:pt x="170" y="25"/>
                    <a:pt x="170" y="26"/>
                    <a:pt x="170" y="25"/>
                  </a:cubicBezTo>
                  <a:cubicBezTo>
                    <a:pt x="170" y="25"/>
                    <a:pt x="170" y="26"/>
                    <a:pt x="170" y="26"/>
                  </a:cubicBezTo>
                  <a:cubicBezTo>
                    <a:pt x="171" y="26"/>
                    <a:pt x="172" y="26"/>
                    <a:pt x="172" y="26"/>
                  </a:cubicBezTo>
                  <a:cubicBezTo>
                    <a:pt x="173" y="26"/>
                    <a:pt x="172" y="24"/>
                    <a:pt x="173" y="24"/>
                  </a:cubicBezTo>
                  <a:cubicBezTo>
                    <a:pt x="174" y="26"/>
                    <a:pt x="174" y="25"/>
                    <a:pt x="175" y="24"/>
                  </a:cubicBezTo>
                  <a:cubicBezTo>
                    <a:pt x="175" y="25"/>
                    <a:pt x="176" y="26"/>
                    <a:pt x="177" y="26"/>
                  </a:cubicBezTo>
                  <a:cubicBezTo>
                    <a:pt x="177" y="25"/>
                    <a:pt x="176" y="25"/>
                    <a:pt x="176" y="25"/>
                  </a:cubicBezTo>
                  <a:cubicBezTo>
                    <a:pt x="176" y="25"/>
                    <a:pt x="176" y="25"/>
                    <a:pt x="176" y="25"/>
                  </a:cubicBezTo>
                  <a:cubicBezTo>
                    <a:pt x="177" y="25"/>
                    <a:pt x="179" y="25"/>
                    <a:pt x="180" y="26"/>
                  </a:cubicBezTo>
                  <a:cubicBezTo>
                    <a:pt x="180" y="25"/>
                    <a:pt x="182" y="26"/>
                    <a:pt x="183" y="25"/>
                  </a:cubicBezTo>
                  <a:cubicBezTo>
                    <a:pt x="183" y="25"/>
                    <a:pt x="183" y="25"/>
                    <a:pt x="183" y="25"/>
                  </a:cubicBezTo>
                  <a:cubicBezTo>
                    <a:pt x="183" y="25"/>
                    <a:pt x="183" y="25"/>
                    <a:pt x="183" y="25"/>
                  </a:cubicBezTo>
                  <a:cubicBezTo>
                    <a:pt x="183" y="26"/>
                    <a:pt x="183" y="26"/>
                    <a:pt x="183" y="26"/>
                  </a:cubicBezTo>
                  <a:cubicBezTo>
                    <a:pt x="183" y="27"/>
                    <a:pt x="184" y="27"/>
                    <a:pt x="184" y="27"/>
                  </a:cubicBezTo>
                  <a:cubicBezTo>
                    <a:pt x="185" y="26"/>
                    <a:pt x="184" y="26"/>
                    <a:pt x="184" y="26"/>
                  </a:cubicBezTo>
                  <a:cubicBezTo>
                    <a:pt x="184" y="26"/>
                    <a:pt x="185" y="26"/>
                    <a:pt x="185" y="26"/>
                  </a:cubicBezTo>
                  <a:cubicBezTo>
                    <a:pt x="185" y="25"/>
                    <a:pt x="185" y="24"/>
                    <a:pt x="186" y="25"/>
                  </a:cubicBezTo>
                  <a:cubicBezTo>
                    <a:pt x="186" y="27"/>
                    <a:pt x="186" y="27"/>
                    <a:pt x="186" y="27"/>
                  </a:cubicBezTo>
                  <a:cubicBezTo>
                    <a:pt x="187" y="27"/>
                    <a:pt x="187" y="26"/>
                    <a:pt x="187" y="26"/>
                  </a:cubicBezTo>
                  <a:cubicBezTo>
                    <a:pt x="187" y="26"/>
                    <a:pt x="188" y="26"/>
                    <a:pt x="189" y="26"/>
                  </a:cubicBezTo>
                  <a:cubicBezTo>
                    <a:pt x="188" y="25"/>
                    <a:pt x="187" y="25"/>
                    <a:pt x="187" y="23"/>
                  </a:cubicBezTo>
                  <a:cubicBezTo>
                    <a:pt x="188" y="24"/>
                    <a:pt x="188" y="23"/>
                    <a:pt x="189" y="22"/>
                  </a:cubicBezTo>
                  <a:cubicBezTo>
                    <a:pt x="190" y="24"/>
                    <a:pt x="188" y="24"/>
                    <a:pt x="189" y="26"/>
                  </a:cubicBezTo>
                  <a:cubicBezTo>
                    <a:pt x="189" y="26"/>
                    <a:pt x="189" y="26"/>
                    <a:pt x="190" y="26"/>
                  </a:cubicBezTo>
                  <a:cubicBezTo>
                    <a:pt x="190" y="26"/>
                    <a:pt x="190" y="26"/>
                    <a:pt x="190" y="26"/>
                  </a:cubicBezTo>
                  <a:cubicBezTo>
                    <a:pt x="191" y="26"/>
                    <a:pt x="191" y="26"/>
                    <a:pt x="191" y="25"/>
                  </a:cubicBezTo>
                  <a:cubicBezTo>
                    <a:pt x="192" y="24"/>
                    <a:pt x="192" y="26"/>
                    <a:pt x="192" y="26"/>
                  </a:cubicBezTo>
                  <a:cubicBezTo>
                    <a:pt x="193" y="26"/>
                    <a:pt x="193" y="25"/>
                    <a:pt x="193" y="25"/>
                  </a:cubicBezTo>
                  <a:cubicBezTo>
                    <a:pt x="193" y="25"/>
                    <a:pt x="193" y="25"/>
                    <a:pt x="193" y="25"/>
                  </a:cubicBezTo>
                  <a:cubicBezTo>
                    <a:pt x="193" y="25"/>
                    <a:pt x="193" y="25"/>
                    <a:pt x="193" y="25"/>
                  </a:cubicBezTo>
                  <a:cubicBezTo>
                    <a:pt x="193" y="25"/>
                    <a:pt x="193" y="26"/>
                    <a:pt x="193" y="26"/>
                  </a:cubicBezTo>
                  <a:cubicBezTo>
                    <a:pt x="194" y="26"/>
                    <a:pt x="194" y="26"/>
                    <a:pt x="194" y="26"/>
                  </a:cubicBezTo>
                  <a:cubicBezTo>
                    <a:pt x="195" y="26"/>
                    <a:pt x="194" y="26"/>
                    <a:pt x="194" y="26"/>
                  </a:cubicBezTo>
                  <a:cubicBezTo>
                    <a:pt x="194" y="27"/>
                    <a:pt x="196" y="26"/>
                    <a:pt x="196" y="26"/>
                  </a:cubicBezTo>
                  <a:cubicBezTo>
                    <a:pt x="196" y="25"/>
                    <a:pt x="195" y="25"/>
                    <a:pt x="195" y="25"/>
                  </a:cubicBezTo>
                  <a:cubicBezTo>
                    <a:pt x="195" y="24"/>
                    <a:pt x="195" y="24"/>
                    <a:pt x="196" y="24"/>
                  </a:cubicBezTo>
                  <a:cubicBezTo>
                    <a:pt x="196" y="23"/>
                    <a:pt x="194" y="23"/>
                    <a:pt x="195" y="22"/>
                  </a:cubicBezTo>
                  <a:cubicBezTo>
                    <a:pt x="195" y="22"/>
                    <a:pt x="195" y="22"/>
                    <a:pt x="195" y="22"/>
                  </a:cubicBezTo>
                  <a:cubicBezTo>
                    <a:pt x="195" y="22"/>
                    <a:pt x="194" y="22"/>
                    <a:pt x="194" y="21"/>
                  </a:cubicBezTo>
                  <a:cubicBezTo>
                    <a:pt x="195" y="20"/>
                    <a:pt x="196" y="20"/>
                    <a:pt x="196" y="20"/>
                  </a:cubicBezTo>
                  <a:cubicBezTo>
                    <a:pt x="197" y="20"/>
                    <a:pt x="198" y="20"/>
                    <a:pt x="198" y="20"/>
                  </a:cubicBezTo>
                  <a:cubicBezTo>
                    <a:pt x="199" y="21"/>
                    <a:pt x="198" y="19"/>
                    <a:pt x="198" y="19"/>
                  </a:cubicBezTo>
                  <a:cubicBezTo>
                    <a:pt x="199" y="19"/>
                    <a:pt x="199" y="19"/>
                    <a:pt x="199" y="19"/>
                  </a:cubicBezTo>
                  <a:cubicBezTo>
                    <a:pt x="199" y="20"/>
                    <a:pt x="199" y="21"/>
                    <a:pt x="200" y="21"/>
                  </a:cubicBezTo>
                  <a:cubicBezTo>
                    <a:pt x="199" y="20"/>
                    <a:pt x="201" y="21"/>
                    <a:pt x="201" y="22"/>
                  </a:cubicBezTo>
                  <a:cubicBezTo>
                    <a:pt x="199" y="22"/>
                    <a:pt x="200" y="21"/>
                    <a:pt x="198" y="21"/>
                  </a:cubicBezTo>
                  <a:cubicBezTo>
                    <a:pt x="198" y="23"/>
                    <a:pt x="198" y="25"/>
                    <a:pt x="199" y="26"/>
                  </a:cubicBezTo>
                  <a:cubicBezTo>
                    <a:pt x="199" y="24"/>
                    <a:pt x="200" y="26"/>
                    <a:pt x="201" y="26"/>
                  </a:cubicBezTo>
                  <a:cubicBezTo>
                    <a:pt x="201" y="28"/>
                    <a:pt x="203" y="25"/>
                    <a:pt x="203" y="28"/>
                  </a:cubicBezTo>
                  <a:cubicBezTo>
                    <a:pt x="204" y="28"/>
                    <a:pt x="203" y="26"/>
                    <a:pt x="203" y="25"/>
                  </a:cubicBezTo>
                  <a:cubicBezTo>
                    <a:pt x="203" y="26"/>
                    <a:pt x="202" y="26"/>
                    <a:pt x="201" y="26"/>
                  </a:cubicBezTo>
                  <a:cubicBezTo>
                    <a:pt x="201" y="26"/>
                    <a:pt x="201" y="26"/>
                    <a:pt x="201" y="25"/>
                  </a:cubicBezTo>
                  <a:cubicBezTo>
                    <a:pt x="201" y="25"/>
                    <a:pt x="201" y="24"/>
                    <a:pt x="201" y="23"/>
                  </a:cubicBezTo>
                  <a:cubicBezTo>
                    <a:pt x="201" y="24"/>
                    <a:pt x="202" y="23"/>
                    <a:pt x="202" y="23"/>
                  </a:cubicBezTo>
                  <a:cubicBezTo>
                    <a:pt x="202" y="22"/>
                    <a:pt x="202" y="23"/>
                    <a:pt x="202" y="22"/>
                  </a:cubicBezTo>
                  <a:cubicBezTo>
                    <a:pt x="202" y="23"/>
                    <a:pt x="201" y="23"/>
                    <a:pt x="201" y="22"/>
                  </a:cubicBezTo>
                  <a:cubicBezTo>
                    <a:pt x="202" y="22"/>
                    <a:pt x="202" y="22"/>
                    <a:pt x="202" y="22"/>
                  </a:cubicBezTo>
                  <a:cubicBezTo>
                    <a:pt x="203" y="22"/>
                    <a:pt x="203" y="23"/>
                    <a:pt x="203" y="23"/>
                  </a:cubicBezTo>
                  <a:cubicBezTo>
                    <a:pt x="203" y="23"/>
                    <a:pt x="203" y="23"/>
                    <a:pt x="203" y="23"/>
                  </a:cubicBezTo>
                  <a:cubicBezTo>
                    <a:pt x="203" y="23"/>
                    <a:pt x="203" y="23"/>
                    <a:pt x="203" y="24"/>
                  </a:cubicBezTo>
                  <a:cubicBezTo>
                    <a:pt x="204" y="23"/>
                    <a:pt x="204" y="25"/>
                    <a:pt x="205" y="24"/>
                  </a:cubicBezTo>
                  <a:cubicBezTo>
                    <a:pt x="205" y="24"/>
                    <a:pt x="205" y="24"/>
                    <a:pt x="204" y="24"/>
                  </a:cubicBezTo>
                  <a:cubicBezTo>
                    <a:pt x="204" y="24"/>
                    <a:pt x="205" y="24"/>
                    <a:pt x="205" y="24"/>
                  </a:cubicBezTo>
                  <a:cubicBezTo>
                    <a:pt x="205" y="24"/>
                    <a:pt x="205" y="24"/>
                    <a:pt x="205" y="24"/>
                  </a:cubicBezTo>
                  <a:cubicBezTo>
                    <a:pt x="205" y="23"/>
                    <a:pt x="205" y="23"/>
                    <a:pt x="205" y="23"/>
                  </a:cubicBezTo>
                  <a:cubicBezTo>
                    <a:pt x="206" y="22"/>
                    <a:pt x="206" y="22"/>
                    <a:pt x="206" y="20"/>
                  </a:cubicBezTo>
                  <a:cubicBezTo>
                    <a:pt x="206" y="20"/>
                    <a:pt x="207" y="20"/>
                    <a:pt x="207" y="20"/>
                  </a:cubicBezTo>
                  <a:cubicBezTo>
                    <a:pt x="207" y="20"/>
                    <a:pt x="207" y="20"/>
                    <a:pt x="208" y="20"/>
                  </a:cubicBezTo>
                  <a:cubicBezTo>
                    <a:pt x="208" y="20"/>
                    <a:pt x="208" y="19"/>
                    <a:pt x="209" y="19"/>
                  </a:cubicBezTo>
                  <a:cubicBezTo>
                    <a:pt x="209" y="19"/>
                    <a:pt x="210" y="19"/>
                    <a:pt x="210" y="19"/>
                  </a:cubicBezTo>
                  <a:cubicBezTo>
                    <a:pt x="210" y="19"/>
                    <a:pt x="211" y="19"/>
                    <a:pt x="211" y="19"/>
                  </a:cubicBezTo>
                  <a:cubicBezTo>
                    <a:pt x="211" y="20"/>
                    <a:pt x="210" y="21"/>
                    <a:pt x="211" y="22"/>
                  </a:cubicBezTo>
                  <a:cubicBezTo>
                    <a:pt x="211" y="23"/>
                    <a:pt x="212" y="23"/>
                    <a:pt x="213" y="23"/>
                  </a:cubicBezTo>
                  <a:cubicBezTo>
                    <a:pt x="213" y="23"/>
                    <a:pt x="212" y="23"/>
                    <a:pt x="212" y="24"/>
                  </a:cubicBezTo>
                  <a:cubicBezTo>
                    <a:pt x="213" y="24"/>
                    <a:pt x="213" y="23"/>
                    <a:pt x="214" y="23"/>
                  </a:cubicBezTo>
                  <a:cubicBezTo>
                    <a:pt x="214" y="23"/>
                    <a:pt x="214" y="23"/>
                    <a:pt x="214" y="24"/>
                  </a:cubicBezTo>
                  <a:cubicBezTo>
                    <a:pt x="214" y="24"/>
                    <a:pt x="214" y="24"/>
                    <a:pt x="214" y="25"/>
                  </a:cubicBezTo>
                  <a:cubicBezTo>
                    <a:pt x="214" y="25"/>
                    <a:pt x="214" y="25"/>
                    <a:pt x="214" y="25"/>
                  </a:cubicBezTo>
                  <a:cubicBezTo>
                    <a:pt x="213" y="25"/>
                    <a:pt x="215" y="26"/>
                    <a:pt x="215" y="27"/>
                  </a:cubicBezTo>
                  <a:cubicBezTo>
                    <a:pt x="215" y="27"/>
                    <a:pt x="215" y="26"/>
                    <a:pt x="215" y="26"/>
                  </a:cubicBezTo>
                  <a:cubicBezTo>
                    <a:pt x="216" y="26"/>
                    <a:pt x="216" y="26"/>
                    <a:pt x="216" y="26"/>
                  </a:cubicBezTo>
                  <a:cubicBezTo>
                    <a:pt x="216" y="26"/>
                    <a:pt x="216" y="27"/>
                    <a:pt x="217" y="26"/>
                  </a:cubicBezTo>
                  <a:cubicBezTo>
                    <a:pt x="217" y="26"/>
                    <a:pt x="217" y="26"/>
                    <a:pt x="217" y="26"/>
                  </a:cubicBezTo>
                  <a:cubicBezTo>
                    <a:pt x="218" y="26"/>
                    <a:pt x="218" y="26"/>
                    <a:pt x="218" y="25"/>
                  </a:cubicBezTo>
                  <a:cubicBezTo>
                    <a:pt x="220" y="26"/>
                    <a:pt x="219" y="26"/>
                    <a:pt x="219" y="27"/>
                  </a:cubicBezTo>
                  <a:cubicBezTo>
                    <a:pt x="219" y="27"/>
                    <a:pt x="220" y="27"/>
                    <a:pt x="221" y="27"/>
                  </a:cubicBezTo>
                  <a:cubicBezTo>
                    <a:pt x="221" y="26"/>
                    <a:pt x="221" y="25"/>
                    <a:pt x="221" y="25"/>
                  </a:cubicBezTo>
                  <a:cubicBezTo>
                    <a:pt x="220" y="25"/>
                    <a:pt x="219" y="25"/>
                    <a:pt x="219" y="23"/>
                  </a:cubicBezTo>
                  <a:cubicBezTo>
                    <a:pt x="219" y="24"/>
                    <a:pt x="218" y="23"/>
                    <a:pt x="217" y="24"/>
                  </a:cubicBezTo>
                  <a:cubicBezTo>
                    <a:pt x="217" y="22"/>
                    <a:pt x="216" y="23"/>
                    <a:pt x="216" y="22"/>
                  </a:cubicBezTo>
                  <a:cubicBezTo>
                    <a:pt x="217" y="21"/>
                    <a:pt x="218" y="22"/>
                    <a:pt x="219" y="22"/>
                  </a:cubicBezTo>
                  <a:cubicBezTo>
                    <a:pt x="219" y="22"/>
                    <a:pt x="219" y="21"/>
                    <a:pt x="219" y="21"/>
                  </a:cubicBezTo>
                  <a:cubicBezTo>
                    <a:pt x="220" y="21"/>
                    <a:pt x="222" y="20"/>
                    <a:pt x="223" y="19"/>
                  </a:cubicBezTo>
                  <a:cubicBezTo>
                    <a:pt x="224" y="19"/>
                    <a:pt x="224" y="21"/>
                    <a:pt x="225" y="22"/>
                  </a:cubicBezTo>
                  <a:cubicBezTo>
                    <a:pt x="224" y="22"/>
                    <a:pt x="224" y="22"/>
                    <a:pt x="224" y="21"/>
                  </a:cubicBezTo>
                  <a:cubicBezTo>
                    <a:pt x="224" y="23"/>
                    <a:pt x="223" y="23"/>
                    <a:pt x="222" y="23"/>
                  </a:cubicBezTo>
                  <a:cubicBezTo>
                    <a:pt x="222" y="24"/>
                    <a:pt x="222" y="24"/>
                    <a:pt x="222" y="25"/>
                  </a:cubicBezTo>
                  <a:cubicBezTo>
                    <a:pt x="223" y="25"/>
                    <a:pt x="224" y="25"/>
                    <a:pt x="224" y="25"/>
                  </a:cubicBezTo>
                  <a:cubicBezTo>
                    <a:pt x="224" y="25"/>
                    <a:pt x="224" y="25"/>
                    <a:pt x="224" y="24"/>
                  </a:cubicBezTo>
                  <a:cubicBezTo>
                    <a:pt x="224" y="24"/>
                    <a:pt x="225" y="24"/>
                    <a:pt x="225" y="24"/>
                  </a:cubicBezTo>
                  <a:cubicBezTo>
                    <a:pt x="226" y="24"/>
                    <a:pt x="226" y="24"/>
                    <a:pt x="227" y="24"/>
                  </a:cubicBezTo>
                  <a:cubicBezTo>
                    <a:pt x="227" y="24"/>
                    <a:pt x="227" y="24"/>
                    <a:pt x="227" y="24"/>
                  </a:cubicBezTo>
                  <a:cubicBezTo>
                    <a:pt x="227" y="25"/>
                    <a:pt x="225" y="24"/>
                    <a:pt x="226" y="26"/>
                  </a:cubicBezTo>
                  <a:cubicBezTo>
                    <a:pt x="225" y="26"/>
                    <a:pt x="224" y="26"/>
                    <a:pt x="225" y="27"/>
                  </a:cubicBezTo>
                  <a:cubicBezTo>
                    <a:pt x="226" y="27"/>
                    <a:pt x="225" y="26"/>
                    <a:pt x="226" y="26"/>
                  </a:cubicBezTo>
                  <a:cubicBezTo>
                    <a:pt x="227" y="27"/>
                    <a:pt x="226" y="27"/>
                    <a:pt x="226" y="28"/>
                  </a:cubicBezTo>
                  <a:cubicBezTo>
                    <a:pt x="228" y="29"/>
                    <a:pt x="227" y="27"/>
                    <a:pt x="228" y="27"/>
                  </a:cubicBezTo>
                  <a:cubicBezTo>
                    <a:pt x="228" y="27"/>
                    <a:pt x="229" y="27"/>
                    <a:pt x="229" y="27"/>
                  </a:cubicBezTo>
                  <a:cubicBezTo>
                    <a:pt x="229" y="26"/>
                    <a:pt x="229" y="26"/>
                    <a:pt x="229" y="26"/>
                  </a:cubicBezTo>
                  <a:cubicBezTo>
                    <a:pt x="229" y="26"/>
                    <a:pt x="229" y="26"/>
                    <a:pt x="230" y="26"/>
                  </a:cubicBezTo>
                  <a:cubicBezTo>
                    <a:pt x="230" y="26"/>
                    <a:pt x="230" y="26"/>
                    <a:pt x="230" y="26"/>
                  </a:cubicBezTo>
                  <a:cubicBezTo>
                    <a:pt x="230" y="26"/>
                    <a:pt x="230" y="26"/>
                    <a:pt x="231" y="26"/>
                  </a:cubicBezTo>
                  <a:cubicBezTo>
                    <a:pt x="231" y="24"/>
                    <a:pt x="230" y="24"/>
                    <a:pt x="229" y="24"/>
                  </a:cubicBezTo>
                  <a:cubicBezTo>
                    <a:pt x="229" y="24"/>
                    <a:pt x="229" y="24"/>
                    <a:pt x="229" y="24"/>
                  </a:cubicBezTo>
                  <a:cubicBezTo>
                    <a:pt x="229" y="24"/>
                    <a:pt x="229" y="24"/>
                    <a:pt x="229" y="25"/>
                  </a:cubicBezTo>
                  <a:cubicBezTo>
                    <a:pt x="229" y="25"/>
                    <a:pt x="228" y="25"/>
                    <a:pt x="228" y="25"/>
                  </a:cubicBezTo>
                  <a:cubicBezTo>
                    <a:pt x="228" y="25"/>
                    <a:pt x="228" y="25"/>
                    <a:pt x="228" y="25"/>
                  </a:cubicBezTo>
                  <a:cubicBezTo>
                    <a:pt x="228" y="24"/>
                    <a:pt x="229" y="24"/>
                    <a:pt x="229" y="23"/>
                  </a:cubicBezTo>
                  <a:cubicBezTo>
                    <a:pt x="229" y="23"/>
                    <a:pt x="230" y="23"/>
                    <a:pt x="230" y="23"/>
                  </a:cubicBezTo>
                  <a:cubicBezTo>
                    <a:pt x="230" y="24"/>
                    <a:pt x="230" y="24"/>
                    <a:pt x="230" y="24"/>
                  </a:cubicBezTo>
                  <a:cubicBezTo>
                    <a:pt x="230" y="24"/>
                    <a:pt x="230" y="23"/>
                    <a:pt x="230" y="23"/>
                  </a:cubicBezTo>
                  <a:cubicBezTo>
                    <a:pt x="230" y="23"/>
                    <a:pt x="230" y="23"/>
                    <a:pt x="230" y="23"/>
                  </a:cubicBezTo>
                  <a:cubicBezTo>
                    <a:pt x="231" y="23"/>
                    <a:pt x="232" y="23"/>
                    <a:pt x="232" y="22"/>
                  </a:cubicBezTo>
                  <a:cubicBezTo>
                    <a:pt x="232" y="22"/>
                    <a:pt x="232" y="22"/>
                    <a:pt x="232" y="22"/>
                  </a:cubicBezTo>
                  <a:cubicBezTo>
                    <a:pt x="232" y="22"/>
                    <a:pt x="232" y="22"/>
                    <a:pt x="232" y="22"/>
                  </a:cubicBezTo>
                  <a:cubicBezTo>
                    <a:pt x="232" y="21"/>
                    <a:pt x="232" y="21"/>
                    <a:pt x="231" y="21"/>
                  </a:cubicBezTo>
                  <a:cubicBezTo>
                    <a:pt x="231" y="21"/>
                    <a:pt x="231" y="21"/>
                    <a:pt x="231" y="21"/>
                  </a:cubicBezTo>
                  <a:cubicBezTo>
                    <a:pt x="231" y="21"/>
                    <a:pt x="232" y="21"/>
                    <a:pt x="232" y="21"/>
                  </a:cubicBezTo>
                  <a:cubicBezTo>
                    <a:pt x="233" y="21"/>
                    <a:pt x="234" y="21"/>
                    <a:pt x="234" y="21"/>
                  </a:cubicBezTo>
                  <a:cubicBezTo>
                    <a:pt x="235" y="21"/>
                    <a:pt x="235" y="22"/>
                    <a:pt x="235" y="22"/>
                  </a:cubicBezTo>
                  <a:cubicBezTo>
                    <a:pt x="236" y="22"/>
                    <a:pt x="237" y="21"/>
                    <a:pt x="238" y="21"/>
                  </a:cubicBezTo>
                  <a:cubicBezTo>
                    <a:pt x="238" y="21"/>
                    <a:pt x="238" y="21"/>
                    <a:pt x="239" y="22"/>
                  </a:cubicBezTo>
                  <a:cubicBezTo>
                    <a:pt x="238" y="22"/>
                    <a:pt x="238" y="22"/>
                    <a:pt x="238" y="22"/>
                  </a:cubicBezTo>
                  <a:cubicBezTo>
                    <a:pt x="239" y="23"/>
                    <a:pt x="239" y="22"/>
                    <a:pt x="240" y="22"/>
                  </a:cubicBezTo>
                  <a:cubicBezTo>
                    <a:pt x="241" y="20"/>
                    <a:pt x="239" y="22"/>
                    <a:pt x="239" y="20"/>
                  </a:cubicBezTo>
                  <a:cubicBezTo>
                    <a:pt x="240" y="20"/>
                    <a:pt x="240" y="20"/>
                    <a:pt x="241" y="19"/>
                  </a:cubicBezTo>
                  <a:cubicBezTo>
                    <a:pt x="241" y="19"/>
                    <a:pt x="241" y="19"/>
                    <a:pt x="241" y="20"/>
                  </a:cubicBezTo>
                  <a:cubicBezTo>
                    <a:pt x="242" y="19"/>
                    <a:pt x="242" y="18"/>
                    <a:pt x="243" y="19"/>
                  </a:cubicBezTo>
                  <a:cubicBezTo>
                    <a:pt x="243" y="19"/>
                    <a:pt x="242" y="19"/>
                    <a:pt x="242" y="19"/>
                  </a:cubicBezTo>
                  <a:cubicBezTo>
                    <a:pt x="242" y="20"/>
                    <a:pt x="243" y="21"/>
                    <a:pt x="242" y="21"/>
                  </a:cubicBezTo>
                  <a:cubicBezTo>
                    <a:pt x="242" y="21"/>
                    <a:pt x="242" y="21"/>
                    <a:pt x="242" y="21"/>
                  </a:cubicBezTo>
                  <a:cubicBezTo>
                    <a:pt x="242" y="21"/>
                    <a:pt x="242" y="21"/>
                    <a:pt x="242" y="21"/>
                  </a:cubicBezTo>
                  <a:cubicBezTo>
                    <a:pt x="242" y="21"/>
                    <a:pt x="242" y="21"/>
                    <a:pt x="241" y="21"/>
                  </a:cubicBezTo>
                  <a:cubicBezTo>
                    <a:pt x="241" y="21"/>
                    <a:pt x="241" y="22"/>
                    <a:pt x="241" y="22"/>
                  </a:cubicBezTo>
                  <a:cubicBezTo>
                    <a:pt x="241" y="23"/>
                    <a:pt x="240" y="22"/>
                    <a:pt x="240" y="23"/>
                  </a:cubicBezTo>
                  <a:cubicBezTo>
                    <a:pt x="240" y="23"/>
                    <a:pt x="240" y="24"/>
                    <a:pt x="240" y="24"/>
                  </a:cubicBezTo>
                  <a:cubicBezTo>
                    <a:pt x="239" y="24"/>
                    <a:pt x="239" y="24"/>
                    <a:pt x="238" y="24"/>
                  </a:cubicBezTo>
                  <a:cubicBezTo>
                    <a:pt x="238" y="25"/>
                    <a:pt x="238" y="25"/>
                    <a:pt x="238" y="26"/>
                  </a:cubicBezTo>
                  <a:cubicBezTo>
                    <a:pt x="239" y="26"/>
                    <a:pt x="239" y="25"/>
                    <a:pt x="240" y="25"/>
                  </a:cubicBezTo>
                  <a:cubicBezTo>
                    <a:pt x="240" y="25"/>
                    <a:pt x="240" y="26"/>
                    <a:pt x="240" y="26"/>
                  </a:cubicBezTo>
                  <a:cubicBezTo>
                    <a:pt x="240" y="24"/>
                    <a:pt x="241" y="25"/>
                    <a:pt x="241" y="25"/>
                  </a:cubicBezTo>
                  <a:cubicBezTo>
                    <a:pt x="242" y="25"/>
                    <a:pt x="242" y="25"/>
                    <a:pt x="242" y="25"/>
                  </a:cubicBezTo>
                  <a:cubicBezTo>
                    <a:pt x="242" y="26"/>
                    <a:pt x="242" y="27"/>
                    <a:pt x="242" y="27"/>
                  </a:cubicBezTo>
                  <a:cubicBezTo>
                    <a:pt x="242" y="29"/>
                    <a:pt x="244" y="26"/>
                    <a:pt x="244" y="28"/>
                  </a:cubicBezTo>
                  <a:cubicBezTo>
                    <a:pt x="245" y="27"/>
                    <a:pt x="246" y="25"/>
                    <a:pt x="245" y="23"/>
                  </a:cubicBezTo>
                  <a:cubicBezTo>
                    <a:pt x="245" y="23"/>
                    <a:pt x="244" y="23"/>
                    <a:pt x="244" y="23"/>
                  </a:cubicBezTo>
                  <a:cubicBezTo>
                    <a:pt x="245" y="22"/>
                    <a:pt x="244" y="21"/>
                    <a:pt x="245" y="20"/>
                  </a:cubicBezTo>
                  <a:cubicBezTo>
                    <a:pt x="244" y="20"/>
                    <a:pt x="244" y="20"/>
                    <a:pt x="244" y="21"/>
                  </a:cubicBezTo>
                  <a:cubicBezTo>
                    <a:pt x="244" y="21"/>
                    <a:pt x="244" y="21"/>
                    <a:pt x="244" y="20"/>
                  </a:cubicBezTo>
                  <a:cubicBezTo>
                    <a:pt x="244" y="20"/>
                    <a:pt x="245" y="20"/>
                    <a:pt x="245" y="19"/>
                  </a:cubicBezTo>
                  <a:cubicBezTo>
                    <a:pt x="247" y="19"/>
                    <a:pt x="248" y="20"/>
                    <a:pt x="248" y="21"/>
                  </a:cubicBezTo>
                  <a:cubicBezTo>
                    <a:pt x="249" y="21"/>
                    <a:pt x="249" y="22"/>
                    <a:pt x="250" y="21"/>
                  </a:cubicBezTo>
                  <a:cubicBezTo>
                    <a:pt x="250" y="21"/>
                    <a:pt x="250" y="21"/>
                    <a:pt x="250" y="21"/>
                  </a:cubicBezTo>
                  <a:cubicBezTo>
                    <a:pt x="250" y="22"/>
                    <a:pt x="250" y="22"/>
                    <a:pt x="250" y="22"/>
                  </a:cubicBezTo>
                  <a:cubicBezTo>
                    <a:pt x="251" y="22"/>
                    <a:pt x="251" y="23"/>
                    <a:pt x="251" y="23"/>
                  </a:cubicBezTo>
                  <a:cubicBezTo>
                    <a:pt x="250" y="23"/>
                    <a:pt x="250" y="23"/>
                    <a:pt x="250" y="23"/>
                  </a:cubicBezTo>
                  <a:cubicBezTo>
                    <a:pt x="250" y="22"/>
                    <a:pt x="249" y="22"/>
                    <a:pt x="249" y="21"/>
                  </a:cubicBezTo>
                  <a:cubicBezTo>
                    <a:pt x="249" y="24"/>
                    <a:pt x="247" y="22"/>
                    <a:pt x="247" y="24"/>
                  </a:cubicBezTo>
                  <a:cubicBezTo>
                    <a:pt x="247" y="24"/>
                    <a:pt x="248" y="25"/>
                    <a:pt x="248" y="25"/>
                  </a:cubicBezTo>
                  <a:cubicBezTo>
                    <a:pt x="248" y="25"/>
                    <a:pt x="247" y="25"/>
                    <a:pt x="247" y="26"/>
                  </a:cubicBezTo>
                  <a:cubicBezTo>
                    <a:pt x="249" y="26"/>
                    <a:pt x="249" y="27"/>
                    <a:pt x="250" y="27"/>
                  </a:cubicBezTo>
                  <a:cubicBezTo>
                    <a:pt x="251" y="26"/>
                    <a:pt x="252" y="25"/>
                    <a:pt x="251" y="24"/>
                  </a:cubicBezTo>
                  <a:cubicBezTo>
                    <a:pt x="252" y="23"/>
                    <a:pt x="252" y="23"/>
                    <a:pt x="253" y="23"/>
                  </a:cubicBezTo>
                  <a:cubicBezTo>
                    <a:pt x="253" y="23"/>
                    <a:pt x="253" y="24"/>
                    <a:pt x="253" y="24"/>
                  </a:cubicBezTo>
                  <a:cubicBezTo>
                    <a:pt x="252" y="26"/>
                    <a:pt x="252" y="28"/>
                    <a:pt x="254" y="28"/>
                  </a:cubicBezTo>
                  <a:cubicBezTo>
                    <a:pt x="255" y="26"/>
                    <a:pt x="254" y="26"/>
                    <a:pt x="255" y="24"/>
                  </a:cubicBezTo>
                  <a:cubicBezTo>
                    <a:pt x="255" y="25"/>
                    <a:pt x="255" y="26"/>
                    <a:pt x="256" y="25"/>
                  </a:cubicBezTo>
                  <a:cubicBezTo>
                    <a:pt x="256" y="27"/>
                    <a:pt x="255" y="27"/>
                    <a:pt x="255" y="28"/>
                  </a:cubicBezTo>
                  <a:cubicBezTo>
                    <a:pt x="255" y="28"/>
                    <a:pt x="256" y="28"/>
                    <a:pt x="256" y="28"/>
                  </a:cubicBezTo>
                  <a:cubicBezTo>
                    <a:pt x="256" y="28"/>
                    <a:pt x="256" y="29"/>
                    <a:pt x="257" y="29"/>
                  </a:cubicBezTo>
                  <a:cubicBezTo>
                    <a:pt x="257" y="27"/>
                    <a:pt x="257" y="27"/>
                    <a:pt x="257" y="27"/>
                  </a:cubicBezTo>
                  <a:cubicBezTo>
                    <a:pt x="258" y="26"/>
                    <a:pt x="258" y="27"/>
                    <a:pt x="258" y="28"/>
                  </a:cubicBezTo>
                  <a:cubicBezTo>
                    <a:pt x="259" y="28"/>
                    <a:pt x="259" y="28"/>
                    <a:pt x="259" y="28"/>
                  </a:cubicBezTo>
                  <a:cubicBezTo>
                    <a:pt x="260" y="28"/>
                    <a:pt x="260" y="27"/>
                    <a:pt x="260" y="27"/>
                  </a:cubicBezTo>
                  <a:cubicBezTo>
                    <a:pt x="261" y="28"/>
                    <a:pt x="263" y="27"/>
                    <a:pt x="264" y="28"/>
                  </a:cubicBezTo>
                  <a:cubicBezTo>
                    <a:pt x="265" y="27"/>
                    <a:pt x="267" y="27"/>
                    <a:pt x="268" y="26"/>
                  </a:cubicBezTo>
                  <a:cubicBezTo>
                    <a:pt x="269" y="26"/>
                    <a:pt x="269" y="28"/>
                    <a:pt x="270" y="26"/>
                  </a:cubicBezTo>
                  <a:cubicBezTo>
                    <a:pt x="271" y="26"/>
                    <a:pt x="270" y="28"/>
                    <a:pt x="271" y="28"/>
                  </a:cubicBezTo>
                  <a:cubicBezTo>
                    <a:pt x="272" y="28"/>
                    <a:pt x="272" y="28"/>
                    <a:pt x="273" y="28"/>
                  </a:cubicBezTo>
                  <a:cubicBezTo>
                    <a:pt x="273" y="27"/>
                    <a:pt x="272" y="27"/>
                    <a:pt x="272" y="27"/>
                  </a:cubicBezTo>
                  <a:cubicBezTo>
                    <a:pt x="272" y="27"/>
                    <a:pt x="272" y="26"/>
                    <a:pt x="272" y="26"/>
                  </a:cubicBezTo>
                  <a:cubicBezTo>
                    <a:pt x="271" y="25"/>
                    <a:pt x="271" y="25"/>
                    <a:pt x="271" y="25"/>
                  </a:cubicBezTo>
                  <a:cubicBezTo>
                    <a:pt x="272" y="24"/>
                    <a:pt x="271" y="25"/>
                    <a:pt x="272" y="26"/>
                  </a:cubicBezTo>
                  <a:cubicBezTo>
                    <a:pt x="272" y="26"/>
                    <a:pt x="273" y="26"/>
                    <a:pt x="273" y="26"/>
                  </a:cubicBezTo>
                  <a:cubicBezTo>
                    <a:pt x="273" y="26"/>
                    <a:pt x="273" y="27"/>
                    <a:pt x="275" y="27"/>
                  </a:cubicBezTo>
                  <a:cubicBezTo>
                    <a:pt x="275" y="26"/>
                    <a:pt x="275" y="26"/>
                    <a:pt x="275" y="26"/>
                  </a:cubicBezTo>
                  <a:cubicBezTo>
                    <a:pt x="276" y="26"/>
                    <a:pt x="277" y="26"/>
                    <a:pt x="277" y="25"/>
                  </a:cubicBezTo>
                  <a:cubicBezTo>
                    <a:pt x="277" y="25"/>
                    <a:pt x="277" y="26"/>
                    <a:pt x="278" y="26"/>
                  </a:cubicBezTo>
                  <a:cubicBezTo>
                    <a:pt x="278" y="26"/>
                    <a:pt x="277" y="26"/>
                    <a:pt x="277" y="26"/>
                  </a:cubicBezTo>
                  <a:cubicBezTo>
                    <a:pt x="277" y="27"/>
                    <a:pt x="279" y="28"/>
                    <a:pt x="278" y="28"/>
                  </a:cubicBezTo>
                  <a:cubicBezTo>
                    <a:pt x="279" y="29"/>
                    <a:pt x="281" y="27"/>
                    <a:pt x="282" y="26"/>
                  </a:cubicBezTo>
                  <a:cubicBezTo>
                    <a:pt x="282" y="25"/>
                    <a:pt x="282" y="23"/>
                    <a:pt x="280" y="23"/>
                  </a:cubicBezTo>
                  <a:cubicBezTo>
                    <a:pt x="280" y="27"/>
                    <a:pt x="280" y="27"/>
                    <a:pt x="280" y="27"/>
                  </a:cubicBezTo>
                  <a:cubicBezTo>
                    <a:pt x="279" y="27"/>
                    <a:pt x="279" y="26"/>
                    <a:pt x="278" y="26"/>
                  </a:cubicBezTo>
                  <a:cubicBezTo>
                    <a:pt x="278" y="25"/>
                    <a:pt x="279" y="25"/>
                    <a:pt x="279" y="24"/>
                  </a:cubicBezTo>
                  <a:cubicBezTo>
                    <a:pt x="278" y="24"/>
                    <a:pt x="278" y="23"/>
                    <a:pt x="278" y="22"/>
                  </a:cubicBezTo>
                  <a:cubicBezTo>
                    <a:pt x="277" y="23"/>
                    <a:pt x="276" y="22"/>
                    <a:pt x="276" y="22"/>
                  </a:cubicBezTo>
                  <a:cubicBezTo>
                    <a:pt x="276" y="22"/>
                    <a:pt x="276" y="21"/>
                    <a:pt x="276" y="20"/>
                  </a:cubicBezTo>
                  <a:cubicBezTo>
                    <a:pt x="277" y="21"/>
                    <a:pt x="278" y="21"/>
                    <a:pt x="278" y="21"/>
                  </a:cubicBezTo>
                  <a:cubicBezTo>
                    <a:pt x="280" y="21"/>
                    <a:pt x="280" y="21"/>
                    <a:pt x="281" y="20"/>
                  </a:cubicBezTo>
                  <a:cubicBezTo>
                    <a:pt x="281" y="20"/>
                    <a:pt x="281" y="20"/>
                    <a:pt x="281" y="20"/>
                  </a:cubicBezTo>
                  <a:cubicBezTo>
                    <a:pt x="281" y="20"/>
                    <a:pt x="282" y="19"/>
                    <a:pt x="282" y="20"/>
                  </a:cubicBezTo>
                  <a:cubicBezTo>
                    <a:pt x="282" y="20"/>
                    <a:pt x="282" y="20"/>
                    <a:pt x="283" y="21"/>
                  </a:cubicBezTo>
                  <a:cubicBezTo>
                    <a:pt x="283" y="21"/>
                    <a:pt x="283" y="21"/>
                    <a:pt x="284" y="21"/>
                  </a:cubicBezTo>
                  <a:cubicBezTo>
                    <a:pt x="284" y="20"/>
                    <a:pt x="284" y="20"/>
                    <a:pt x="284" y="20"/>
                  </a:cubicBezTo>
                  <a:cubicBezTo>
                    <a:pt x="285" y="21"/>
                    <a:pt x="286" y="22"/>
                    <a:pt x="287" y="22"/>
                  </a:cubicBezTo>
                  <a:cubicBezTo>
                    <a:pt x="287" y="22"/>
                    <a:pt x="287" y="22"/>
                    <a:pt x="287" y="23"/>
                  </a:cubicBezTo>
                  <a:cubicBezTo>
                    <a:pt x="287" y="23"/>
                    <a:pt x="285" y="23"/>
                    <a:pt x="285" y="23"/>
                  </a:cubicBezTo>
                  <a:cubicBezTo>
                    <a:pt x="284" y="23"/>
                    <a:pt x="285" y="24"/>
                    <a:pt x="284" y="24"/>
                  </a:cubicBezTo>
                  <a:cubicBezTo>
                    <a:pt x="283" y="24"/>
                    <a:pt x="284" y="22"/>
                    <a:pt x="282" y="23"/>
                  </a:cubicBezTo>
                  <a:cubicBezTo>
                    <a:pt x="282" y="24"/>
                    <a:pt x="283" y="24"/>
                    <a:pt x="283" y="24"/>
                  </a:cubicBezTo>
                  <a:cubicBezTo>
                    <a:pt x="283" y="24"/>
                    <a:pt x="283" y="25"/>
                    <a:pt x="284" y="25"/>
                  </a:cubicBezTo>
                  <a:cubicBezTo>
                    <a:pt x="284" y="26"/>
                    <a:pt x="283" y="26"/>
                    <a:pt x="283" y="27"/>
                  </a:cubicBezTo>
                  <a:cubicBezTo>
                    <a:pt x="285" y="26"/>
                    <a:pt x="285" y="26"/>
                    <a:pt x="286" y="28"/>
                  </a:cubicBezTo>
                  <a:cubicBezTo>
                    <a:pt x="287" y="28"/>
                    <a:pt x="287" y="27"/>
                    <a:pt x="288" y="26"/>
                  </a:cubicBezTo>
                  <a:cubicBezTo>
                    <a:pt x="289" y="27"/>
                    <a:pt x="291" y="26"/>
                    <a:pt x="291" y="28"/>
                  </a:cubicBezTo>
                  <a:cubicBezTo>
                    <a:pt x="292" y="28"/>
                    <a:pt x="292" y="26"/>
                    <a:pt x="292" y="26"/>
                  </a:cubicBezTo>
                  <a:cubicBezTo>
                    <a:pt x="293" y="26"/>
                    <a:pt x="292" y="26"/>
                    <a:pt x="292" y="27"/>
                  </a:cubicBezTo>
                  <a:cubicBezTo>
                    <a:pt x="292" y="27"/>
                    <a:pt x="293" y="27"/>
                    <a:pt x="293" y="28"/>
                  </a:cubicBezTo>
                  <a:cubicBezTo>
                    <a:pt x="295" y="28"/>
                    <a:pt x="295" y="28"/>
                    <a:pt x="295" y="28"/>
                  </a:cubicBezTo>
                  <a:cubicBezTo>
                    <a:pt x="295" y="27"/>
                    <a:pt x="295" y="27"/>
                    <a:pt x="295" y="27"/>
                  </a:cubicBezTo>
                  <a:cubicBezTo>
                    <a:pt x="295" y="27"/>
                    <a:pt x="294" y="26"/>
                    <a:pt x="294" y="26"/>
                  </a:cubicBezTo>
                  <a:cubicBezTo>
                    <a:pt x="294" y="25"/>
                    <a:pt x="295" y="25"/>
                    <a:pt x="295" y="24"/>
                  </a:cubicBezTo>
                  <a:cubicBezTo>
                    <a:pt x="296" y="23"/>
                    <a:pt x="295" y="25"/>
                    <a:pt x="296" y="26"/>
                  </a:cubicBezTo>
                  <a:cubicBezTo>
                    <a:pt x="297" y="26"/>
                    <a:pt x="297" y="25"/>
                    <a:pt x="298" y="24"/>
                  </a:cubicBezTo>
                  <a:cubicBezTo>
                    <a:pt x="298" y="24"/>
                    <a:pt x="298" y="24"/>
                    <a:pt x="299" y="24"/>
                  </a:cubicBezTo>
                  <a:cubicBezTo>
                    <a:pt x="299" y="24"/>
                    <a:pt x="299" y="24"/>
                    <a:pt x="299" y="23"/>
                  </a:cubicBezTo>
                  <a:cubicBezTo>
                    <a:pt x="300" y="24"/>
                    <a:pt x="301" y="25"/>
                    <a:pt x="300" y="26"/>
                  </a:cubicBezTo>
                  <a:cubicBezTo>
                    <a:pt x="300" y="26"/>
                    <a:pt x="300" y="24"/>
                    <a:pt x="298" y="25"/>
                  </a:cubicBezTo>
                  <a:cubicBezTo>
                    <a:pt x="298" y="26"/>
                    <a:pt x="300" y="25"/>
                    <a:pt x="299" y="27"/>
                  </a:cubicBezTo>
                  <a:cubicBezTo>
                    <a:pt x="301" y="27"/>
                    <a:pt x="302" y="27"/>
                    <a:pt x="303" y="27"/>
                  </a:cubicBezTo>
                  <a:cubicBezTo>
                    <a:pt x="303" y="27"/>
                    <a:pt x="303" y="26"/>
                    <a:pt x="303" y="26"/>
                  </a:cubicBezTo>
                  <a:cubicBezTo>
                    <a:pt x="303" y="26"/>
                    <a:pt x="304" y="26"/>
                    <a:pt x="304" y="26"/>
                  </a:cubicBezTo>
                  <a:cubicBezTo>
                    <a:pt x="304" y="26"/>
                    <a:pt x="304" y="25"/>
                    <a:pt x="304" y="25"/>
                  </a:cubicBezTo>
                  <a:cubicBezTo>
                    <a:pt x="305" y="25"/>
                    <a:pt x="306" y="25"/>
                    <a:pt x="306" y="24"/>
                  </a:cubicBezTo>
                  <a:cubicBezTo>
                    <a:pt x="306" y="24"/>
                    <a:pt x="306" y="24"/>
                    <a:pt x="306" y="24"/>
                  </a:cubicBezTo>
                  <a:cubicBezTo>
                    <a:pt x="306" y="24"/>
                    <a:pt x="306" y="25"/>
                    <a:pt x="306" y="26"/>
                  </a:cubicBezTo>
                  <a:cubicBezTo>
                    <a:pt x="308" y="25"/>
                    <a:pt x="308" y="26"/>
                    <a:pt x="307" y="28"/>
                  </a:cubicBezTo>
                  <a:cubicBezTo>
                    <a:pt x="308" y="27"/>
                    <a:pt x="309" y="27"/>
                    <a:pt x="310" y="27"/>
                  </a:cubicBezTo>
                  <a:cubicBezTo>
                    <a:pt x="309" y="26"/>
                    <a:pt x="311" y="27"/>
                    <a:pt x="311" y="26"/>
                  </a:cubicBezTo>
                  <a:cubicBezTo>
                    <a:pt x="312" y="25"/>
                    <a:pt x="311" y="23"/>
                    <a:pt x="313" y="24"/>
                  </a:cubicBezTo>
                  <a:cubicBezTo>
                    <a:pt x="313" y="24"/>
                    <a:pt x="313" y="24"/>
                    <a:pt x="313" y="23"/>
                  </a:cubicBezTo>
                  <a:cubicBezTo>
                    <a:pt x="313" y="23"/>
                    <a:pt x="313" y="23"/>
                    <a:pt x="314" y="23"/>
                  </a:cubicBezTo>
                  <a:cubicBezTo>
                    <a:pt x="314" y="23"/>
                    <a:pt x="314" y="23"/>
                    <a:pt x="314" y="22"/>
                  </a:cubicBezTo>
                  <a:cubicBezTo>
                    <a:pt x="313" y="22"/>
                    <a:pt x="313" y="22"/>
                    <a:pt x="313" y="22"/>
                  </a:cubicBezTo>
                  <a:cubicBezTo>
                    <a:pt x="313" y="22"/>
                    <a:pt x="313" y="22"/>
                    <a:pt x="313" y="22"/>
                  </a:cubicBezTo>
                  <a:cubicBezTo>
                    <a:pt x="312" y="22"/>
                    <a:pt x="312" y="23"/>
                    <a:pt x="311" y="23"/>
                  </a:cubicBezTo>
                  <a:cubicBezTo>
                    <a:pt x="311" y="23"/>
                    <a:pt x="310" y="22"/>
                    <a:pt x="309" y="22"/>
                  </a:cubicBezTo>
                  <a:cubicBezTo>
                    <a:pt x="310" y="22"/>
                    <a:pt x="310" y="21"/>
                    <a:pt x="311" y="20"/>
                  </a:cubicBezTo>
                  <a:cubicBezTo>
                    <a:pt x="312" y="20"/>
                    <a:pt x="313" y="22"/>
                    <a:pt x="315" y="20"/>
                  </a:cubicBezTo>
                  <a:cubicBezTo>
                    <a:pt x="314" y="20"/>
                    <a:pt x="314" y="20"/>
                    <a:pt x="314" y="19"/>
                  </a:cubicBezTo>
                  <a:cubicBezTo>
                    <a:pt x="314" y="19"/>
                    <a:pt x="315" y="19"/>
                    <a:pt x="315" y="19"/>
                  </a:cubicBezTo>
                  <a:cubicBezTo>
                    <a:pt x="315" y="19"/>
                    <a:pt x="315" y="19"/>
                    <a:pt x="315" y="19"/>
                  </a:cubicBezTo>
                  <a:cubicBezTo>
                    <a:pt x="315" y="20"/>
                    <a:pt x="316" y="20"/>
                    <a:pt x="316" y="20"/>
                  </a:cubicBezTo>
                  <a:cubicBezTo>
                    <a:pt x="315" y="21"/>
                    <a:pt x="315" y="21"/>
                    <a:pt x="314" y="21"/>
                  </a:cubicBezTo>
                  <a:cubicBezTo>
                    <a:pt x="314" y="22"/>
                    <a:pt x="315" y="22"/>
                    <a:pt x="314" y="22"/>
                  </a:cubicBezTo>
                  <a:cubicBezTo>
                    <a:pt x="315" y="23"/>
                    <a:pt x="315" y="24"/>
                    <a:pt x="316" y="24"/>
                  </a:cubicBezTo>
                  <a:cubicBezTo>
                    <a:pt x="316" y="24"/>
                    <a:pt x="316" y="24"/>
                    <a:pt x="316" y="24"/>
                  </a:cubicBezTo>
                  <a:cubicBezTo>
                    <a:pt x="316" y="24"/>
                    <a:pt x="316" y="24"/>
                    <a:pt x="316" y="24"/>
                  </a:cubicBezTo>
                  <a:cubicBezTo>
                    <a:pt x="316" y="24"/>
                    <a:pt x="315" y="25"/>
                    <a:pt x="315" y="25"/>
                  </a:cubicBezTo>
                  <a:cubicBezTo>
                    <a:pt x="314" y="24"/>
                    <a:pt x="314" y="25"/>
                    <a:pt x="313" y="25"/>
                  </a:cubicBezTo>
                  <a:cubicBezTo>
                    <a:pt x="312" y="27"/>
                    <a:pt x="314" y="28"/>
                    <a:pt x="315" y="27"/>
                  </a:cubicBezTo>
                  <a:cubicBezTo>
                    <a:pt x="316" y="27"/>
                    <a:pt x="315" y="27"/>
                    <a:pt x="315" y="27"/>
                  </a:cubicBezTo>
                  <a:cubicBezTo>
                    <a:pt x="315" y="28"/>
                    <a:pt x="316" y="28"/>
                    <a:pt x="316" y="28"/>
                  </a:cubicBezTo>
                  <a:cubicBezTo>
                    <a:pt x="318" y="27"/>
                    <a:pt x="321" y="27"/>
                    <a:pt x="322" y="29"/>
                  </a:cubicBezTo>
                  <a:cubicBezTo>
                    <a:pt x="323" y="27"/>
                    <a:pt x="323" y="28"/>
                    <a:pt x="324" y="27"/>
                  </a:cubicBezTo>
                  <a:cubicBezTo>
                    <a:pt x="324" y="26"/>
                    <a:pt x="324" y="26"/>
                    <a:pt x="324" y="25"/>
                  </a:cubicBezTo>
                  <a:cubicBezTo>
                    <a:pt x="325" y="26"/>
                    <a:pt x="325" y="25"/>
                    <a:pt x="327" y="25"/>
                  </a:cubicBezTo>
                  <a:cubicBezTo>
                    <a:pt x="326" y="25"/>
                    <a:pt x="326" y="26"/>
                    <a:pt x="325" y="26"/>
                  </a:cubicBezTo>
                  <a:cubicBezTo>
                    <a:pt x="325" y="27"/>
                    <a:pt x="326" y="27"/>
                    <a:pt x="327" y="27"/>
                  </a:cubicBezTo>
                  <a:cubicBezTo>
                    <a:pt x="328" y="27"/>
                    <a:pt x="327" y="28"/>
                    <a:pt x="328" y="28"/>
                  </a:cubicBezTo>
                  <a:cubicBezTo>
                    <a:pt x="329" y="28"/>
                    <a:pt x="329" y="28"/>
                    <a:pt x="329" y="29"/>
                  </a:cubicBezTo>
                  <a:cubicBezTo>
                    <a:pt x="330" y="29"/>
                    <a:pt x="330" y="28"/>
                    <a:pt x="330" y="28"/>
                  </a:cubicBezTo>
                  <a:cubicBezTo>
                    <a:pt x="331" y="28"/>
                    <a:pt x="331" y="28"/>
                    <a:pt x="332" y="28"/>
                  </a:cubicBezTo>
                  <a:cubicBezTo>
                    <a:pt x="333" y="27"/>
                    <a:pt x="335" y="27"/>
                    <a:pt x="335" y="26"/>
                  </a:cubicBezTo>
                  <a:cubicBezTo>
                    <a:pt x="336" y="26"/>
                    <a:pt x="336" y="28"/>
                    <a:pt x="338" y="27"/>
                  </a:cubicBezTo>
                  <a:cubicBezTo>
                    <a:pt x="338" y="27"/>
                    <a:pt x="337" y="28"/>
                    <a:pt x="337" y="28"/>
                  </a:cubicBezTo>
                  <a:cubicBezTo>
                    <a:pt x="338" y="29"/>
                    <a:pt x="339" y="28"/>
                    <a:pt x="340" y="27"/>
                  </a:cubicBezTo>
                  <a:cubicBezTo>
                    <a:pt x="340" y="25"/>
                    <a:pt x="337" y="25"/>
                    <a:pt x="337" y="23"/>
                  </a:cubicBezTo>
                  <a:cubicBezTo>
                    <a:pt x="336" y="24"/>
                    <a:pt x="336" y="24"/>
                    <a:pt x="334" y="24"/>
                  </a:cubicBezTo>
                  <a:cubicBezTo>
                    <a:pt x="334" y="22"/>
                    <a:pt x="336" y="23"/>
                    <a:pt x="335" y="23"/>
                  </a:cubicBezTo>
                  <a:cubicBezTo>
                    <a:pt x="335" y="23"/>
                    <a:pt x="335" y="23"/>
                    <a:pt x="335" y="22"/>
                  </a:cubicBezTo>
                  <a:cubicBezTo>
                    <a:pt x="335" y="22"/>
                    <a:pt x="335" y="22"/>
                    <a:pt x="335" y="22"/>
                  </a:cubicBezTo>
                  <a:cubicBezTo>
                    <a:pt x="335" y="22"/>
                    <a:pt x="337" y="22"/>
                    <a:pt x="336" y="21"/>
                  </a:cubicBezTo>
                  <a:cubicBezTo>
                    <a:pt x="335" y="21"/>
                    <a:pt x="334" y="21"/>
                    <a:pt x="334" y="22"/>
                  </a:cubicBezTo>
                  <a:cubicBezTo>
                    <a:pt x="334" y="22"/>
                    <a:pt x="334" y="22"/>
                    <a:pt x="334" y="22"/>
                  </a:cubicBezTo>
                  <a:cubicBezTo>
                    <a:pt x="334" y="21"/>
                    <a:pt x="334" y="20"/>
                    <a:pt x="334" y="19"/>
                  </a:cubicBezTo>
                  <a:cubicBezTo>
                    <a:pt x="332" y="19"/>
                    <a:pt x="332" y="21"/>
                    <a:pt x="331" y="22"/>
                  </a:cubicBezTo>
                  <a:cubicBezTo>
                    <a:pt x="331" y="23"/>
                    <a:pt x="331" y="23"/>
                    <a:pt x="330" y="23"/>
                  </a:cubicBezTo>
                  <a:cubicBezTo>
                    <a:pt x="330" y="23"/>
                    <a:pt x="330" y="23"/>
                    <a:pt x="330" y="23"/>
                  </a:cubicBezTo>
                  <a:cubicBezTo>
                    <a:pt x="330" y="23"/>
                    <a:pt x="330" y="23"/>
                    <a:pt x="329" y="23"/>
                  </a:cubicBezTo>
                  <a:cubicBezTo>
                    <a:pt x="329" y="23"/>
                    <a:pt x="329" y="23"/>
                    <a:pt x="329" y="23"/>
                  </a:cubicBezTo>
                  <a:cubicBezTo>
                    <a:pt x="329" y="23"/>
                    <a:pt x="328" y="22"/>
                    <a:pt x="328" y="23"/>
                  </a:cubicBezTo>
                  <a:cubicBezTo>
                    <a:pt x="328" y="23"/>
                    <a:pt x="328" y="23"/>
                    <a:pt x="328" y="23"/>
                  </a:cubicBezTo>
                  <a:cubicBezTo>
                    <a:pt x="327" y="22"/>
                    <a:pt x="327" y="22"/>
                    <a:pt x="326" y="22"/>
                  </a:cubicBezTo>
                  <a:cubicBezTo>
                    <a:pt x="325" y="22"/>
                    <a:pt x="325" y="21"/>
                    <a:pt x="325" y="21"/>
                  </a:cubicBezTo>
                  <a:cubicBezTo>
                    <a:pt x="325" y="21"/>
                    <a:pt x="324" y="22"/>
                    <a:pt x="324" y="22"/>
                  </a:cubicBezTo>
                  <a:cubicBezTo>
                    <a:pt x="323" y="22"/>
                    <a:pt x="323" y="21"/>
                    <a:pt x="322" y="21"/>
                  </a:cubicBezTo>
                  <a:cubicBezTo>
                    <a:pt x="322" y="22"/>
                    <a:pt x="322" y="22"/>
                    <a:pt x="323" y="22"/>
                  </a:cubicBezTo>
                  <a:cubicBezTo>
                    <a:pt x="323" y="23"/>
                    <a:pt x="322" y="23"/>
                    <a:pt x="322" y="23"/>
                  </a:cubicBezTo>
                  <a:cubicBezTo>
                    <a:pt x="321" y="23"/>
                    <a:pt x="322" y="25"/>
                    <a:pt x="320" y="24"/>
                  </a:cubicBezTo>
                  <a:cubicBezTo>
                    <a:pt x="319" y="24"/>
                    <a:pt x="321" y="22"/>
                    <a:pt x="322" y="22"/>
                  </a:cubicBezTo>
                  <a:cubicBezTo>
                    <a:pt x="322" y="21"/>
                    <a:pt x="321" y="22"/>
                    <a:pt x="320" y="21"/>
                  </a:cubicBezTo>
                  <a:cubicBezTo>
                    <a:pt x="321" y="21"/>
                    <a:pt x="321" y="21"/>
                    <a:pt x="321" y="21"/>
                  </a:cubicBezTo>
                  <a:cubicBezTo>
                    <a:pt x="320" y="21"/>
                    <a:pt x="320" y="20"/>
                    <a:pt x="320" y="19"/>
                  </a:cubicBezTo>
                  <a:cubicBezTo>
                    <a:pt x="320" y="19"/>
                    <a:pt x="320" y="19"/>
                    <a:pt x="320" y="19"/>
                  </a:cubicBezTo>
                  <a:cubicBezTo>
                    <a:pt x="321" y="19"/>
                    <a:pt x="321" y="19"/>
                    <a:pt x="321" y="20"/>
                  </a:cubicBezTo>
                  <a:cubicBezTo>
                    <a:pt x="323" y="20"/>
                    <a:pt x="324" y="20"/>
                    <a:pt x="325" y="19"/>
                  </a:cubicBezTo>
                  <a:cubicBezTo>
                    <a:pt x="326" y="20"/>
                    <a:pt x="326" y="20"/>
                    <a:pt x="326" y="20"/>
                  </a:cubicBezTo>
                  <a:cubicBezTo>
                    <a:pt x="326" y="20"/>
                    <a:pt x="327" y="20"/>
                    <a:pt x="328" y="20"/>
                  </a:cubicBezTo>
                  <a:cubicBezTo>
                    <a:pt x="328" y="20"/>
                    <a:pt x="328" y="20"/>
                    <a:pt x="328" y="20"/>
                  </a:cubicBezTo>
                  <a:cubicBezTo>
                    <a:pt x="328" y="20"/>
                    <a:pt x="328" y="20"/>
                    <a:pt x="328" y="20"/>
                  </a:cubicBezTo>
                  <a:cubicBezTo>
                    <a:pt x="327" y="22"/>
                    <a:pt x="329" y="21"/>
                    <a:pt x="330" y="21"/>
                  </a:cubicBezTo>
                  <a:cubicBezTo>
                    <a:pt x="330" y="20"/>
                    <a:pt x="331" y="20"/>
                    <a:pt x="331" y="20"/>
                  </a:cubicBezTo>
                  <a:cubicBezTo>
                    <a:pt x="331" y="19"/>
                    <a:pt x="331" y="19"/>
                    <a:pt x="331" y="19"/>
                  </a:cubicBezTo>
                  <a:cubicBezTo>
                    <a:pt x="331" y="19"/>
                    <a:pt x="332" y="19"/>
                    <a:pt x="332" y="19"/>
                  </a:cubicBezTo>
                  <a:cubicBezTo>
                    <a:pt x="331" y="18"/>
                    <a:pt x="331" y="17"/>
                    <a:pt x="331" y="17"/>
                  </a:cubicBezTo>
                  <a:cubicBezTo>
                    <a:pt x="333" y="18"/>
                    <a:pt x="333" y="16"/>
                    <a:pt x="335" y="16"/>
                  </a:cubicBezTo>
                  <a:cubicBezTo>
                    <a:pt x="336" y="16"/>
                    <a:pt x="335" y="18"/>
                    <a:pt x="336" y="18"/>
                  </a:cubicBezTo>
                  <a:cubicBezTo>
                    <a:pt x="337" y="18"/>
                    <a:pt x="338" y="18"/>
                    <a:pt x="339" y="19"/>
                  </a:cubicBezTo>
                  <a:cubicBezTo>
                    <a:pt x="339" y="20"/>
                    <a:pt x="340" y="20"/>
                    <a:pt x="340" y="21"/>
                  </a:cubicBezTo>
                  <a:cubicBezTo>
                    <a:pt x="342" y="21"/>
                    <a:pt x="342" y="21"/>
                    <a:pt x="343" y="21"/>
                  </a:cubicBezTo>
                  <a:cubicBezTo>
                    <a:pt x="343" y="21"/>
                    <a:pt x="342" y="22"/>
                    <a:pt x="342" y="22"/>
                  </a:cubicBezTo>
                  <a:cubicBezTo>
                    <a:pt x="342" y="23"/>
                    <a:pt x="343" y="23"/>
                    <a:pt x="343" y="23"/>
                  </a:cubicBezTo>
                  <a:cubicBezTo>
                    <a:pt x="344" y="24"/>
                    <a:pt x="342" y="24"/>
                    <a:pt x="343" y="26"/>
                  </a:cubicBezTo>
                  <a:cubicBezTo>
                    <a:pt x="344" y="26"/>
                    <a:pt x="344" y="26"/>
                    <a:pt x="344" y="27"/>
                  </a:cubicBezTo>
                  <a:cubicBezTo>
                    <a:pt x="346" y="26"/>
                    <a:pt x="346" y="27"/>
                    <a:pt x="348" y="27"/>
                  </a:cubicBezTo>
                  <a:cubicBezTo>
                    <a:pt x="347" y="24"/>
                    <a:pt x="349" y="24"/>
                    <a:pt x="350" y="25"/>
                  </a:cubicBezTo>
                  <a:cubicBezTo>
                    <a:pt x="350" y="24"/>
                    <a:pt x="350" y="24"/>
                    <a:pt x="350" y="23"/>
                  </a:cubicBezTo>
                  <a:cubicBezTo>
                    <a:pt x="350" y="23"/>
                    <a:pt x="349" y="23"/>
                    <a:pt x="349" y="22"/>
                  </a:cubicBezTo>
                  <a:cubicBezTo>
                    <a:pt x="349" y="22"/>
                    <a:pt x="349" y="20"/>
                    <a:pt x="348" y="21"/>
                  </a:cubicBezTo>
                  <a:cubicBezTo>
                    <a:pt x="348" y="20"/>
                    <a:pt x="347" y="19"/>
                    <a:pt x="347" y="18"/>
                  </a:cubicBezTo>
                  <a:cubicBezTo>
                    <a:pt x="347" y="19"/>
                    <a:pt x="348" y="19"/>
                    <a:pt x="349" y="19"/>
                  </a:cubicBezTo>
                  <a:cubicBezTo>
                    <a:pt x="349" y="18"/>
                    <a:pt x="349" y="18"/>
                    <a:pt x="349" y="18"/>
                  </a:cubicBezTo>
                  <a:cubicBezTo>
                    <a:pt x="349" y="18"/>
                    <a:pt x="349" y="18"/>
                    <a:pt x="349" y="18"/>
                  </a:cubicBezTo>
                  <a:cubicBezTo>
                    <a:pt x="350" y="18"/>
                    <a:pt x="350" y="18"/>
                    <a:pt x="351" y="18"/>
                  </a:cubicBezTo>
                  <a:cubicBezTo>
                    <a:pt x="351" y="18"/>
                    <a:pt x="351" y="18"/>
                    <a:pt x="351" y="18"/>
                  </a:cubicBezTo>
                  <a:cubicBezTo>
                    <a:pt x="351" y="19"/>
                    <a:pt x="351" y="19"/>
                    <a:pt x="351" y="19"/>
                  </a:cubicBezTo>
                  <a:cubicBezTo>
                    <a:pt x="352" y="19"/>
                    <a:pt x="353" y="19"/>
                    <a:pt x="353" y="19"/>
                  </a:cubicBezTo>
                  <a:cubicBezTo>
                    <a:pt x="353" y="19"/>
                    <a:pt x="353" y="18"/>
                    <a:pt x="353" y="18"/>
                  </a:cubicBezTo>
                  <a:cubicBezTo>
                    <a:pt x="354" y="18"/>
                    <a:pt x="354" y="18"/>
                    <a:pt x="354" y="18"/>
                  </a:cubicBezTo>
                  <a:cubicBezTo>
                    <a:pt x="354" y="18"/>
                    <a:pt x="354" y="19"/>
                    <a:pt x="354" y="19"/>
                  </a:cubicBezTo>
                  <a:cubicBezTo>
                    <a:pt x="354" y="19"/>
                    <a:pt x="355" y="19"/>
                    <a:pt x="355" y="20"/>
                  </a:cubicBezTo>
                  <a:cubicBezTo>
                    <a:pt x="355" y="20"/>
                    <a:pt x="355" y="20"/>
                    <a:pt x="355" y="20"/>
                  </a:cubicBezTo>
                  <a:cubicBezTo>
                    <a:pt x="355" y="20"/>
                    <a:pt x="355" y="20"/>
                    <a:pt x="355" y="20"/>
                  </a:cubicBezTo>
                  <a:cubicBezTo>
                    <a:pt x="355" y="20"/>
                    <a:pt x="354" y="21"/>
                    <a:pt x="354" y="22"/>
                  </a:cubicBezTo>
                  <a:cubicBezTo>
                    <a:pt x="356" y="22"/>
                    <a:pt x="356" y="22"/>
                    <a:pt x="356" y="22"/>
                  </a:cubicBezTo>
                  <a:cubicBezTo>
                    <a:pt x="356" y="22"/>
                    <a:pt x="355" y="22"/>
                    <a:pt x="354" y="22"/>
                  </a:cubicBezTo>
                  <a:cubicBezTo>
                    <a:pt x="353" y="22"/>
                    <a:pt x="354" y="20"/>
                    <a:pt x="353" y="20"/>
                  </a:cubicBezTo>
                  <a:cubicBezTo>
                    <a:pt x="353" y="21"/>
                    <a:pt x="352" y="22"/>
                    <a:pt x="351" y="21"/>
                  </a:cubicBezTo>
                  <a:cubicBezTo>
                    <a:pt x="351" y="22"/>
                    <a:pt x="351" y="22"/>
                    <a:pt x="351" y="23"/>
                  </a:cubicBezTo>
                  <a:cubicBezTo>
                    <a:pt x="352" y="23"/>
                    <a:pt x="352" y="22"/>
                    <a:pt x="353" y="22"/>
                  </a:cubicBezTo>
                  <a:cubicBezTo>
                    <a:pt x="353" y="22"/>
                    <a:pt x="353" y="23"/>
                    <a:pt x="354" y="24"/>
                  </a:cubicBezTo>
                  <a:cubicBezTo>
                    <a:pt x="352" y="23"/>
                    <a:pt x="352" y="23"/>
                    <a:pt x="351" y="24"/>
                  </a:cubicBezTo>
                  <a:cubicBezTo>
                    <a:pt x="351" y="25"/>
                    <a:pt x="350" y="25"/>
                    <a:pt x="351" y="27"/>
                  </a:cubicBezTo>
                  <a:cubicBezTo>
                    <a:pt x="351" y="27"/>
                    <a:pt x="352" y="28"/>
                    <a:pt x="350" y="28"/>
                  </a:cubicBezTo>
                  <a:cubicBezTo>
                    <a:pt x="350" y="28"/>
                    <a:pt x="351" y="29"/>
                    <a:pt x="352" y="29"/>
                  </a:cubicBezTo>
                  <a:cubicBezTo>
                    <a:pt x="353" y="29"/>
                    <a:pt x="353" y="30"/>
                    <a:pt x="354" y="29"/>
                  </a:cubicBezTo>
                  <a:cubicBezTo>
                    <a:pt x="354" y="27"/>
                    <a:pt x="354" y="29"/>
                    <a:pt x="353" y="29"/>
                  </a:cubicBezTo>
                  <a:cubicBezTo>
                    <a:pt x="353" y="28"/>
                    <a:pt x="354" y="28"/>
                    <a:pt x="354" y="27"/>
                  </a:cubicBezTo>
                  <a:cubicBezTo>
                    <a:pt x="354" y="27"/>
                    <a:pt x="353" y="26"/>
                    <a:pt x="353" y="26"/>
                  </a:cubicBezTo>
                  <a:cubicBezTo>
                    <a:pt x="353" y="26"/>
                    <a:pt x="354" y="25"/>
                    <a:pt x="353" y="25"/>
                  </a:cubicBezTo>
                  <a:cubicBezTo>
                    <a:pt x="353" y="24"/>
                    <a:pt x="354" y="26"/>
                    <a:pt x="355" y="26"/>
                  </a:cubicBezTo>
                  <a:cubicBezTo>
                    <a:pt x="354" y="25"/>
                    <a:pt x="355" y="25"/>
                    <a:pt x="356" y="25"/>
                  </a:cubicBezTo>
                  <a:cubicBezTo>
                    <a:pt x="356" y="24"/>
                    <a:pt x="356" y="24"/>
                    <a:pt x="357" y="24"/>
                  </a:cubicBezTo>
                  <a:cubicBezTo>
                    <a:pt x="358" y="25"/>
                    <a:pt x="357" y="25"/>
                    <a:pt x="358" y="26"/>
                  </a:cubicBezTo>
                  <a:cubicBezTo>
                    <a:pt x="359" y="26"/>
                    <a:pt x="360" y="25"/>
                    <a:pt x="360" y="28"/>
                  </a:cubicBezTo>
                  <a:cubicBezTo>
                    <a:pt x="362" y="28"/>
                    <a:pt x="362" y="27"/>
                    <a:pt x="362" y="26"/>
                  </a:cubicBezTo>
                  <a:cubicBezTo>
                    <a:pt x="364" y="26"/>
                    <a:pt x="364" y="26"/>
                    <a:pt x="366" y="26"/>
                  </a:cubicBezTo>
                  <a:cubicBezTo>
                    <a:pt x="366" y="26"/>
                    <a:pt x="366" y="25"/>
                    <a:pt x="365" y="25"/>
                  </a:cubicBezTo>
                  <a:cubicBezTo>
                    <a:pt x="366" y="25"/>
                    <a:pt x="366" y="25"/>
                    <a:pt x="366" y="24"/>
                  </a:cubicBezTo>
                  <a:cubicBezTo>
                    <a:pt x="367" y="23"/>
                    <a:pt x="366" y="26"/>
                    <a:pt x="367" y="26"/>
                  </a:cubicBezTo>
                  <a:cubicBezTo>
                    <a:pt x="367" y="26"/>
                    <a:pt x="367" y="26"/>
                    <a:pt x="366" y="26"/>
                  </a:cubicBezTo>
                  <a:cubicBezTo>
                    <a:pt x="366" y="27"/>
                    <a:pt x="367" y="28"/>
                    <a:pt x="368" y="29"/>
                  </a:cubicBezTo>
                  <a:cubicBezTo>
                    <a:pt x="368" y="29"/>
                    <a:pt x="368" y="28"/>
                    <a:pt x="368" y="27"/>
                  </a:cubicBezTo>
                  <a:cubicBezTo>
                    <a:pt x="369" y="26"/>
                    <a:pt x="369" y="26"/>
                    <a:pt x="370" y="26"/>
                  </a:cubicBezTo>
                  <a:cubicBezTo>
                    <a:pt x="370" y="23"/>
                    <a:pt x="370" y="23"/>
                    <a:pt x="370" y="23"/>
                  </a:cubicBezTo>
                  <a:cubicBezTo>
                    <a:pt x="371" y="23"/>
                    <a:pt x="371" y="24"/>
                    <a:pt x="371" y="25"/>
                  </a:cubicBezTo>
                  <a:cubicBezTo>
                    <a:pt x="371" y="25"/>
                    <a:pt x="372" y="25"/>
                    <a:pt x="372" y="26"/>
                  </a:cubicBezTo>
                  <a:cubicBezTo>
                    <a:pt x="372" y="26"/>
                    <a:pt x="373" y="26"/>
                    <a:pt x="373" y="26"/>
                  </a:cubicBezTo>
                  <a:cubicBezTo>
                    <a:pt x="374" y="26"/>
                    <a:pt x="374" y="27"/>
                    <a:pt x="374" y="27"/>
                  </a:cubicBezTo>
                  <a:cubicBezTo>
                    <a:pt x="375" y="27"/>
                    <a:pt x="376" y="27"/>
                    <a:pt x="378" y="27"/>
                  </a:cubicBezTo>
                  <a:cubicBezTo>
                    <a:pt x="378" y="25"/>
                    <a:pt x="379" y="24"/>
                    <a:pt x="379" y="23"/>
                  </a:cubicBezTo>
                  <a:cubicBezTo>
                    <a:pt x="380" y="24"/>
                    <a:pt x="380" y="24"/>
                    <a:pt x="380" y="25"/>
                  </a:cubicBezTo>
                  <a:cubicBezTo>
                    <a:pt x="380" y="26"/>
                    <a:pt x="381" y="26"/>
                    <a:pt x="380" y="26"/>
                  </a:cubicBezTo>
                  <a:cubicBezTo>
                    <a:pt x="380" y="26"/>
                    <a:pt x="380" y="27"/>
                    <a:pt x="380" y="27"/>
                  </a:cubicBezTo>
                  <a:cubicBezTo>
                    <a:pt x="380" y="28"/>
                    <a:pt x="382" y="28"/>
                    <a:pt x="381" y="29"/>
                  </a:cubicBezTo>
                  <a:cubicBezTo>
                    <a:pt x="382" y="29"/>
                    <a:pt x="382" y="28"/>
                    <a:pt x="383" y="29"/>
                  </a:cubicBezTo>
                  <a:cubicBezTo>
                    <a:pt x="383" y="27"/>
                    <a:pt x="382" y="26"/>
                    <a:pt x="383" y="24"/>
                  </a:cubicBezTo>
                  <a:cubicBezTo>
                    <a:pt x="384" y="26"/>
                    <a:pt x="384" y="23"/>
                    <a:pt x="386" y="23"/>
                  </a:cubicBezTo>
                  <a:cubicBezTo>
                    <a:pt x="388" y="23"/>
                    <a:pt x="387" y="25"/>
                    <a:pt x="388" y="26"/>
                  </a:cubicBezTo>
                  <a:cubicBezTo>
                    <a:pt x="389" y="26"/>
                    <a:pt x="389" y="27"/>
                    <a:pt x="389" y="27"/>
                  </a:cubicBezTo>
                  <a:cubicBezTo>
                    <a:pt x="390" y="27"/>
                    <a:pt x="391" y="26"/>
                    <a:pt x="393" y="27"/>
                  </a:cubicBezTo>
                  <a:cubicBezTo>
                    <a:pt x="393" y="26"/>
                    <a:pt x="393" y="25"/>
                    <a:pt x="393" y="25"/>
                  </a:cubicBezTo>
                  <a:cubicBezTo>
                    <a:pt x="396" y="24"/>
                    <a:pt x="396" y="26"/>
                    <a:pt x="396" y="28"/>
                  </a:cubicBezTo>
                  <a:cubicBezTo>
                    <a:pt x="397" y="29"/>
                    <a:pt x="398" y="28"/>
                    <a:pt x="400" y="29"/>
                  </a:cubicBezTo>
                  <a:cubicBezTo>
                    <a:pt x="401" y="29"/>
                    <a:pt x="401" y="29"/>
                    <a:pt x="401" y="30"/>
                  </a:cubicBezTo>
                  <a:cubicBezTo>
                    <a:pt x="402" y="29"/>
                    <a:pt x="403" y="30"/>
                    <a:pt x="405" y="30"/>
                  </a:cubicBezTo>
                  <a:cubicBezTo>
                    <a:pt x="406" y="30"/>
                    <a:pt x="406" y="30"/>
                    <a:pt x="406" y="31"/>
                  </a:cubicBezTo>
                  <a:cubicBezTo>
                    <a:pt x="407" y="30"/>
                    <a:pt x="405" y="29"/>
                    <a:pt x="405" y="28"/>
                  </a:cubicBezTo>
                  <a:cubicBezTo>
                    <a:pt x="404" y="28"/>
                    <a:pt x="404" y="29"/>
                    <a:pt x="403" y="29"/>
                  </a:cubicBezTo>
                  <a:cubicBezTo>
                    <a:pt x="403" y="28"/>
                    <a:pt x="404" y="28"/>
                    <a:pt x="405" y="28"/>
                  </a:cubicBezTo>
                  <a:cubicBezTo>
                    <a:pt x="405" y="28"/>
                    <a:pt x="405" y="27"/>
                    <a:pt x="405" y="27"/>
                  </a:cubicBezTo>
                  <a:cubicBezTo>
                    <a:pt x="405" y="27"/>
                    <a:pt x="406" y="27"/>
                    <a:pt x="406" y="27"/>
                  </a:cubicBezTo>
                  <a:cubicBezTo>
                    <a:pt x="406" y="27"/>
                    <a:pt x="406" y="26"/>
                    <a:pt x="406" y="26"/>
                  </a:cubicBezTo>
                  <a:cubicBezTo>
                    <a:pt x="407" y="26"/>
                    <a:pt x="407" y="26"/>
                    <a:pt x="408" y="26"/>
                  </a:cubicBezTo>
                  <a:cubicBezTo>
                    <a:pt x="407" y="24"/>
                    <a:pt x="410" y="24"/>
                    <a:pt x="409" y="23"/>
                  </a:cubicBezTo>
                  <a:cubicBezTo>
                    <a:pt x="410" y="23"/>
                    <a:pt x="410" y="23"/>
                    <a:pt x="410" y="23"/>
                  </a:cubicBezTo>
                  <a:cubicBezTo>
                    <a:pt x="411" y="23"/>
                    <a:pt x="410" y="25"/>
                    <a:pt x="410" y="25"/>
                  </a:cubicBezTo>
                  <a:cubicBezTo>
                    <a:pt x="411" y="25"/>
                    <a:pt x="409" y="27"/>
                    <a:pt x="411" y="26"/>
                  </a:cubicBezTo>
                  <a:cubicBezTo>
                    <a:pt x="411" y="27"/>
                    <a:pt x="411" y="27"/>
                    <a:pt x="410" y="27"/>
                  </a:cubicBezTo>
                  <a:cubicBezTo>
                    <a:pt x="409" y="29"/>
                    <a:pt x="411" y="28"/>
                    <a:pt x="411" y="30"/>
                  </a:cubicBezTo>
                  <a:cubicBezTo>
                    <a:pt x="413" y="30"/>
                    <a:pt x="414" y="29"/>
                    <a:pt x="414" y="29"/>
                  </a:cubicBezTo>
                  <a:cubicBezTo>
                    <a:pt x="415" y="30"/>
                    <a:pt x="418" y="31"/>
                    <a:pt x="421" y="31"/>
                  </a:cubicBezTo>
                  <a:cubicBezTo>
                    <a:pt x="421" y="30"/>
                    <a:pt x="422" y="29"/>
                    <a:pt x="421" y="28"/>
                  </a:cubicBezTo>
                  <a:cubicBezTo>
                    <a:pt x="421" y="27"/>
                    <a:pt x="421" y="27"/>
                    <a:pt x="420" y="27"/>
                  </a:cubicBezTo>
                  <a:cubicBezTo>
                    <a:pt x="420" y="26"/>
                    <a:pt x="422" y="27"/>
                    <a:pt x="421" y="25"/>
                  </a:cubicBezTo>
                  <a:cubicBezTo>
                    <a:pt x="422" y="25"/>
                    <a:pt x="423" y="25"/>
                    <a:pt x="424" y="26"/>
                  </a:cubicBezTo>
                  <a:cubicBezTo>
                    <a:pt x="424" y="26"/>
                    <a:pt x="425" y="26"/>
                    <a:pt x="425" y="26"/>
                  </a:cubicBezTo>
                  <a:cubicBezTo>
                    <a:pt x="425" y="26"/>
                    <a:pt x="425" y="27"/>
                    <a:pt x="426" y="27"/>
                  </a:cubicBezTo>
                  <a:cubicBezTo>
                    <a:pt x="426" y="28"/>
                    <a:pt x="424" y="28"/>
                    <a:pt x="424" y="30"/>
                  </a:cubicBezTo>
                  <a:cubicBezTo>
                    <a:pt x="425" y="30"/>
                    <a:pt x="425" y="30"/>
                    <a:pt x="425" y="30"/>
                  </a:cubicBezTo>
                  <a:cubicBezTo>
                    <a:pt x="426" y="30"/>
                    <a:pt x="426" y="30"/>
                    <a:pt x="427" y="30"/>
                  </a:cubicBezTo>
                  <a:cubicBezTo>
                    <a:pt x="427" y="30"/>
                    <a:pt x="427" y="30"/>
                    <a:pt x="427" y="30"/>
                  </a:cubicBezTo>
                  <a:cubicBezTo>
                    <a:pt x="427" y="30"/>
                    <a:pt x="428" y="30"/>
                    <a:pt x="428" y="30"/>
                  </a:cubicBezTo>
                  <a:cubicBezTo>
                    <a:pt x="428" y="30"/>
                    <a:pt x="429" y="30"/>
                    <a:pt x="430" y="30"/>
                  </a:cubicBezTo>
                  <a:cubicBezTo>
                    <a:pt x="430" y="29"/>
                    <a:pt x="429" y="30"/>
                    <a:pt x="428" y="30"/>
                  </a:cubicBezTo>
                  <a:cubicBezTo>
                    <a:pt x="429" y="29"/>
                    <a:pt x="429" y="28"/>
                    <a:pt x="431" y="29"/>
                  </a:cubicBezTo>
                  <a:cubicBezTo>
                    <a:pt x="431" y="29"/>
                    <a:pt x="431" y="29"/>
                    <a:pt x="430" y="30"/>
                  </a:cubicBezTo>
                  <a:cubicBezTo>
                    <a:pt x="430" y="31"/>
                    <a:pt x="432" y="30"/>
                    <a:pt x="431" y="30"/>
                  </a:cubicBezTo>
                  <a:cubicBezTo>
                    <a:pt x="432" y="30"/>
                    <a:pt x="432" y="30"/>
                    <a:pt x="432" y="30"/>
                  </a:cubicBezTo>
                  <a:cubicBezTo>
                    <a:pt x="432" y="30"/>
                    <a:pt x="433" y="30"/>
                    <a:pt x="433" y="30"/>
                  </a:cubicBezTo>
                  <a:cubicBezTo>
                    <a:pt x="433" y="30"/>
                    <a:pt x="433" y="30"/>
                    <a:pt x="433" y="30"/>
                  </a:cubicBezTo>
                  <a:cubicBezTo>
                    <a:pt x="434" y="29"/>
                    <a:pt x="434" y="30"/>
                    <a:pt x="434" y="30"/>
                  </a:cubicBezTo>
                  <a:cubicBezTo>
                    <a:pt x="434" y="30"/>
                    <a:pt x="435" y="29"/>
                    <a:pt x="436" y="30"/>
                  </a:cubicBezTo>
                  <a:cubicBezTo>
                    <a:pt x="436" y="28"/>
                    <a:pt x="433" y="29"/>
                    <a:pt x="433" y="30"/>
                  </a:cubicBezTo>
                  <a:cubicBezTo>
                    <a:pt x="432" y="30"/>
                    <a:pt x="432" y="28"/>
                    <a:pt x="432" y="28"/>
                  </a:cubicBezTo>
                  <a:cubicBezTo>
                    <a:pt x="432" y="27"/>
                    <a:pt x="431" y="28"/>
                    <a:pt x="431" y="27"/>
                  </a:cubicBezTo>
                  <a:cubicBezTo>
                    <a:pt x="430" y="27"/>
                    <a:pt x="432" y="25"/>
                    <a:pt x="430" y="26"/>
                  </a:cubicBezTo>
                  <a:cubicBezTo>
                    <a:pt x="431" y="25"/>
                    <a:pt x="431" y="25"/>
                    <a:pt x="431" y="23"/>
                  </a:cubicBezTo>
                  <a:cubicBezTo>
                    <a:pt x="432" y="23"/>
                    <a:pt x="432" y="23"/>
                    <a:pt x="432" y="22"/>
                  </a:cubicBezTo>
                  <a:cubicBezTo>
                    <a:pt x="432" y="22"/>
                    <a:pt x="431" y="22"/>
                    <a:pt x="431" y="22"/>
                  </a:cubicBezTo>
                  <a:cubicBezTo>
                    <a:pt x="431" y="22"/>
                    <a:pt x="431" y="23"/>
                    <a:pt x="431" y="23"/>
                  </a:cubicBezTo>
                  <a:cubicBezTo>
                    <a:pt x="430" y="22"/>
                    <a:pt x="431" y="21"/>
                    <a:pt x="430" y="20"/>
                  </a:cubicBezTo>
                  <a:cubicBezTo>
                    <a:pt x="428" y="22"/>
                    <a:pt x="428" y="19"/>
                    <a:pt x="429" y="17"/>
                  </a:cubicBezTo>
                  <a:cubicBezTo>
                    <a:pt x="431" y="17"/>
                    <a:pt x="431" y="17"/>
                    <a:pt x="431" y="17"/>
                  </a:cubicBezTo>
                  <a:cubicBezTo>
                    <a:pt x="430" y="16"/>
                    <a:pt x="431" y="17"/>
                    <a:pt x="432" y="16"/>
                  </a:cubicBezTo>
                  <a:cubicBezTo>
                    <a:pt x="432" y="16"/>
                    <a:pt x="432" y="15"/>
                    <a:pt x="432" y="15"/>
                  </a:cubicBezTo>
                  <a:cubicBezTo>
                    <a:pt x="433" y="15"/>
                    <a:pt x="433" y="16"/>
                    <a:pt x="432" y="16"/>
                  </a:cubicBezTo>
                  <a:cubicBezTo>
                    <a:pt x="433" y="18"/>
                    <a:pt x="435" y="15"/>
                    <a:pt x="435" y="18"/>
                  </a:cubicBezTo>
                  <a:cubicBezTo>
                    <a:pt x="436" y="16"/>
                    <a:pt x="438" y="18"/>
                    <a:pt x="439" y="19"/>
                  </a:cubicBezTo>
                  <a:cubicBezTo>
                    <a:pt x="437" y="20"/>
                    <a:pt x="436" y="19"/>
                    <a:pt x="434" y="19"/>
                  </a:cubicBezTo>
                  <a:cubicBezTo>
                    <a:pt x="434" y="20"/>
                    <a:pt x="434" y="22"/>
                    <a:pt x="434" y="22"/>
                  </a:cubicBezTo>
                  <a:cubicBezTo>
                    <a:pt x="435" y="23"/>
                    <a:pt x="434" y="23"/>
                    <a:pt x="434" y="23"/>
                  </a:cubicBezTo>
                  <a:cubicBezTo>
                    <a:pt x="434" y="23"/>
                    <a:pt x="435" y="23"/>
                    <a:pt x="435" y="23"/>
                  </a:cubicBezTo>
                  <a:cubicBezTo>
                    <a:pt x="434" y="25"/>
                    <a:pt x="434" y="22"/>
                    <a:pt x="432" y="22"/>
                  </a:cubicBezTo>
                  <a:cubicBezTo>
                    <a:pt x="433" y="24"/>
                    <a:pt x="433" y="25"/>
                    <a:pt x="434" y="25"/>
                  </a:cubicBezTo>
                  <a:cubicBezTo>
                    <a:pt x="434" y="26"/>
                    <a:pt x="434" y="26"/>
                    <a:pt x="434" y="25"/>
                  </a:cubicBezTo>
                  <a:cubicBezTo>
                    <a:pt x="433" y="25"/>
                    <a:pt x="434" y="26"/>
                    <a:pt x="434" y="27"/>
                  </a:cubicBezTo>
                  <a:cubicBezTo>
                    <a:pt x="436" y="27"/>
                    <a:pt x="436" y="27"/>
                    <a:pt x="436" y="27"/>
                  </a:cubicBezTo>
                  <a:cubicBezTo>
                    <a:pt x="435" y="25"/>
                    <a:pt x="438" y="27"/>
                    <a:pt x="438" y="25"/>
                  </a:cubicBezTo>
                  <a:cubicBezTo>
                    <a:pt x="440" y="26"/>
                    <a:pt x="441" y="25"/>
                    <a:pt x="442" y="26"/>
                  </a:cubicBezTo>
                  <a:cubicBezTo>
                    <a:pt x="442" y="25"/>
                    <a:pt x="443" y="25"/>
                    <a:pt x="443" y="25"/>
                  </a:cubicBezTo>
                  <a:cubicBezTo>
                    <a:pt x="443" y="24"/>
                    <a:pt x="442" y="24"/>
                    <a:pt x="442" y="24"/>
                  </a:cubicBezTo>
                  <a:close/>
                  <a:moveTo>
                    <a:pt x="19" y="14"/>
                  </a:moveTo>
                  <a:cubicBezTo>
                    <a:pt x="19" y="14"/>
                    <a:pt x="19" y="14"/>
                    <a:pt x="19" y="14"/>
                  </a:cubicBezTo>
                  <a:cubicBezTo>
                    <a:pt x="19" y="14"/>
                    <a:pt x="19" y="14"/>
                    <a:pt x="19" y="14"/>
                  </a:cubicBezTo>
                  <a:close/>
                  <a:moveTo>
                    <a:pt x="6" y="20"/>
                  </a:moveTo>
                  <a:cubicBezTo>
                    <a:pt x="8" y="20"/>
                    <a:pt x="8" y="20"/>
                    <a:pt x="8" y="20"/>
                  </a:cubicBezTo>
                  <a:cubicBezTo>
                    <a:pt x="8" y="21"/>
                    <a:pt x="4" y="20"/>
                    <a:pt x="6" y="20"/>
                  </a:cubicBezTo>
                  <a:close/>
                  <a:moveTo>
                    <a:pt x="8" y="10"/>
                  </a:moveTo>
                  <a:cubicBezTo>
                    <a:pt x="8" y="10"/>
                    <a:pt x="8" y="11"/>
                    <a:pt x="8" y="11"/>
                  </a:cubicBezTo>
                  <a:cubicBezTo>
                    <a:pt x="8" y="11"/>
                    <a:pt x="8" y="11"/>
                    <a:pt x="8" y="11"/>
                  </a:cubicBezTo>
                  <a:cubicBezTo>
                    <a:pt x="8" y="11"/>
                    <a:pt x="8" y="11"/>
                    <a:pt x="8" y="10"/>
                  </a:cubicBezTo>
                  <a:close/>
                  <a:moveTo>
                    <a:pt x="16" y="25"/>
                  </a:moveTo>
                  <a:cubicBezTo>
                    <a:pt x="16" y="25"/>
                    <a:pt x="16" y="24"/>
                    <a:pt x="16" y="23"/>
                  </a:cubicBezTo>
                  <a:cubicBezTo>
                    <a:pt x="17" y="23"/>
                    <a:pt x="17" y="23"/>
                    <a:pt x="17" y="23"/>
                  </a:cubicBezTo>
                  <a:cubicBezTo>
                    <a:pt x="18" y="24"/>
                    <a:pt x="16" y="24"/>
                    <a:pt x="16" y="25"/>
                  </a:cubicBezTo>
                  <a:close/>
                  <a:moveTo>
                    <a:pt x="44" y="19"/>
                  </a:moveTo>
                  <a:cubicBezTo>
                    <a:pt x="43" y="19"/>
                    <a:pt x="43" y="19"/>
                    <a:pt x="43" y="19"/>
                  </a:cubicBezTo>
                  <a:cubicBezTo>
                    <a:pt x="43" y="19"/>
                    <a:pt x="43" y="19"/>
                    <a:pt x="44" y="19"/>
                  </a:cubicBezTo>
                  <a:close/>
                  <a:moveTo>
                    <a:pt x="40" y="26"/>
                  </a:moveTo>
                  <a:cubicBezTo>
                    <a:pt x="40" y="25"/>
                    <a:pt x="40" y="25"/>
                    <a:pt x="41" y="25"/>
                  </a:cubicBezTo>
                  <a:cubicBezTo>
                    <a:pt x="41" y="23"/>
                    <a:pt x="40" y="23"/>
                    <a:pt x="40" y="22"/>
                  </a:cubicBezTo>
                  <a:cubicBezTo>
                    <a:pt x="41" y="23"/>
                    <a:pt x="41" y="24"/>
                    <a:pt x="43" y="24"/>
                  </a:cubicBezTo>
                  <a:cubicBezTo>
                    <a:pt x="42" y="25"/>
                    <a:pt x="42" y="26"/>
                    <a:pt x="40" y="26"/>
                  </a:cubicBezTo>
                  <a:close/>
                  <a:moveTo>
                    <a:pt x="45" y="21"/>
                  </a:moveTo>
                  <a:cubicBezTo>
                    <a:pt x="44" y="21"/>
                    <a:pt x="44" y="19"/>
                    <a:pt x="46" y="19"/>
                  </a:cubicBezTo>
                  <a:cubicBezTo>
                    <a:pt x="45" y="19"/>
                    <a:pt x="45" y="20"/>
                    <a:pt x="45" y="21"/>
                  </a:cubicBezTo>
                  <a:close/>
                  <a:moveTo>
                    <a:pt x="330" y="23"/>
                  </a:moveTo>
                  <a:cubicBezTo>
                    <a:pt x="330" y="24"/>
                    <a:pt x="330" y="24"/>
                    <a:pt x="330" y="25"/>
                  </a:cubicBezTo>
                  <a:cubicBezTo>
                    <a:pt x="330" y="25"/>
                    <a:pt x="330" y="25"/>
                    <a:pt x="330" y="25"/>
                  </a:cubicBezTo>
                  <a:cubicBezTo>
                    <a:pt x="330" y="25"/>
                    <a:pt x="329" y="24"/>
                    <a:pt x="329" y="24"/>
                  </a:cubicBezTo>
                  <a:cubicBezTo>
                    <a:pt x="329" y="24"/>
                    <a:pt x="329" y="24"/>
                    <a:pt x="329" y="24"/>
                  </a:cubicBezTo>
                  <a:cubicBezTo>
                    <a:pt x="329" y="24"/>
                    <a:pt x="329" y="24"/>
                    <a:pt x="329" y="23"/>
                  </a:cubicBezTo>
                  <a:cubicBezTo>
                    <a:pt x="330" y="23"/>
                    <a:pt x="330" y="23"/>
                    <a:pt x="330" y="23"/>
                  </a:cubicBezTo>
                  <a:close/>
                  <a:moveTo>
                    <a:pt x="327" y="22"/>
                  </a:moveTo>
                  <a:cubicBezTo>
                    <a:pt x="327" y="23"/>
                    <a:pt x="327" y="23"/>
                    <a:pt x="328" y="23"/>
                  </a:cubicBezTo>
                  <a:cubicBezTo>
                    <a:pt x="328" y="23"/>
                    <a:pt x="327" y="23"/>
                    <a:pt x="327" y="23"/>
                  </a:cubicBezTo>
                  <a:cubicBezTo>
                    <a:pt x="328" y="23"/>
                    <a:pt x="328" y="24"/>
                    <a:pt x="328" y="24"/>
                  </a:cubicBezTo>
                  <a:cubicBezTo>
                    <a:pt x="327" y="24"/>
                    <a:pt x="327" y="24"/>
                    <a:pt x="327" y="24"/>
                  </a:cubicBezTo>
                  <a:cubicBezTo>
                    <a:pt x="327" y="23"/>
                    <a:pt x="325" y="23"/>
                    <a:pt x="327" y="22"/>
                  </a:cubicBezTo>
                  <a:close/>
                  <a:moveTo>
                    <a:pt x="305" y="24"/>
                  </a:moveTo>
                  <a:cubicBezTo>
                    <a:pt x="305" y="24"/>
                    <a:pt x="304" y="24"/>
                    <a:pt x="304" y="24"/>
                  </a:cubicBezTo>
                  <a:cubicBezTo>
                    <a:pt x="304" y="24"/>
                    <a:pt x="304" y="24"/>
                    <a:pt x="304" y="24"/>
                  </a:cubicBezTo>
                  <a:cubicBezTo>
                    <a:pt x="305" y="24"/>
                    <a:pt x="305" y="24"/>
                    <a:pt x="305" y="24"/>
                  </a:cubicBezTo>
                  <a:cubicBezTo>
                    <a:pt x="305" y="24"/>
                    <a:pt x="305" y="24"/>
                    <a:pt x="305" y="24"/>
                  </a:cubicBezTo>
                  <a:close/>
                  <a:moveTo>
                    <a:pt x="303" y="10"/>
                  </a:moveTo>
                  <a:cubicBezTo>
                    <a:pt x="303" y="10"/>
                    <a:pt x="303" y="10"/>
                    <a:pt x="304" y="10"/>
                  </a:cubicBezTo>
                  <a:cubicBezTo>
                    <a:pt x="303" y="10"/>
                    <a:pt x="303" y="10"/>
                    <a:pt x="303" y="10"/>
                  </a:cubicBezTo>
                  <a:close/>
                  <a:moveTo>
                    <a:pt x="306" y="12"/>
                  </a:moveTo>
                  <a:cubicBezTo>
                    <a:pt x="306" y="12"/>
                    <a:pt x="306" y="12"/>
                    <a:pt x="306" y="12"/>
                  </a:cubicBezTo>
                  <a:cubicBezTo>
                    <a:pt x="306" y="12"/>
                    <a:pt x="306" y="12"/>
                    <a:pt x="307" y="12"/>
                  </a:cubicBezTo>
                  <a:cubicBezTo>
                    <a:pt x="307" y="12"/>
                    <a:pt x="307" y="12"/>
                    <a:pt x="307" y="12"/>
                  </a:cubicBezTo>
                  <a:cubicBezTo>
                    <a:pt x="306" y="12"/>
                    <a:pt x="306" y="12"/>
                    <a:pt x="306" y="12"/>
                  </a:cubicBezTo>
                  <a:close/>
                  <a:moveTo>
                    <a:pt x="300" y="15"/>
                  </a:moveTo>
                  <a:cubicBezTo>
                    <a:pt x="301" y="15"/>
                    <a:pt x="301" y="15"/>
                    <a:pt x="301" y="16"/>
                  </a:cubicBezTo>
                  <a:cubicBezTo>
                    <a:pt x="301" y="16"/>
                    <a:pt x="301" y="16"/>
                    <a:pt x="301" y="16"/>
                  </a:cubicBezTo>
                  <a:cubicBezTo>
                    <a:pt x="301" y="16"/>
                    <a:pt x="300" y="16"/>
                    <a:pt x="300" y="15"/>
                  </a:cubicBezTo>
                  <a:close/>
                  <a:moveTo>
                    <a:pt x="300" y="15"/>
                  </a:moveTo>
                  <a:cubicBezTo>
                    <a:pt x="300" y="14"/>
                    <a:pt x="301" y="14"/>
                    <a:pt x="301" y="14"/>
                  </a:cubicBezTo>
                  <a:cubicBezTo>
                    <a:pt x="301" y="14"/>
                    <a:pt x="300" y="14"/>
                    <a:pt x="300" y="13"/>
                  </a:cubicBezTo>
                  <a:cubicBezTo>
                    <a:pt x="301" y="13"/>
                    <a:pt x="301" y="14"/>
                    <a:pt x="301" y="14"/>
                  </a:cubicBezTo>
                  <a:cubicBezTo>
                    <a:pt x="301" y="15"/>
                    <a:pt x="300" y="15"/>
                    <a:pt x="300" y="15"/>
                  </a:cubicBezTo>
                  <a:close/>
                  <a:moveTo>
                    <a:pt x="311" y="12"/>
                  </a:moveTo>
                  <a:cubicBezTo>
                    <a:pt x="311" y="12"/>
                    <a:pt x="311" y="12"/>
                    <a:pt x="311" y="12"/>
                  </a:cubicBezTo>
                  <a:cubicBezTo>
                    <a:pt x="311" y="12"/>
                    <a:pt x="311" y="13"/>
                    <a:pt x="311" y="13"/>
                  </a:cubicBezTo>
                  <a:cubicBezTo>
                    <a:pt x="311" y="13"/>
                    <a:pt x="311" y="12"/>
                    <a:pt x="311" y="12"/>
                  </a:cubicBezTo>
                  <a:close/>
                  <a:moveTo>
                    <a:pt x="313" y="13"/>
                  </a:moveTo>
                  <a:cubicBezTo>
                    <a:pt x="313" y="14"/>
                    <a:pt x="313" y="14"/>
                    <a:pt x="313" y="14"/>
                  </a:cubicBezTo>
                  <a:cubicBezTo>
                    <a:pt x="312" y="14"/>
                    <a:pt x="312" y="14"/>
                    <a:pt x="312" y="14"/>
                  </a:cubicBezTo>
                  <a:cubicBezTo>
                    <a:pt x="312" y="14"/>
                    <a:pt x="312" y="14"/>
                    <a:pt x="313" y="13"/>
                  </a:cubicBezTo>
                  <a:close/>
                  <a:moveTo>
                    <a:pt x="313" y="15"/>
                  </a:moveTo>
                  <a:cubicBezTo>
                    <a:pt x="313" y="15"/>
                    <a:pt x="313" y="15"/>
                    <a:pt x="313" y="15"/>
                  </a:cubicBezTo>
                  <a:cubicBezTo>
                    <a:pt x="313" y="15"/>
                    <a:pt x="313" y="15"/>
                    <a:pt x="313" y="15"/>
                  </a:cubicBezTo>
                  <a:cubicBezTo>
                    <a:pt x="313" y="15"/>
                    <a:pt x="313" y="15"/>
                    <a:pt x="313" y="15"/>
                  </a:cubicBezTo>
                  <a:close/>
                  <a:moveTo>
                    <a:pt x="316" y="13"/>
                  </a:moveTo>
                  <a:cubicBezTo>
                    <a:pt x="316" y="12"/>
                    <a:pt x="314" y="13"/>
                    <a:pt x="314" y="12"/>
                  </a:cubicBezTo>
                  <a:cubicBezTo>
                    <a:pt x="315" y="12"/>
                    <a:pt x="315" y="12"/>
                    <a:pt x="316" y="12"/>
                  </a:cubicBezTo>
                  <a:cubicBezTo>
                    <a:pt x="316" y="12"/>
                    <a:pt x="316" y="12"/>
                    <a:pt x="316" y="12"/>
                  </a:cubicBezTo>
                  <a:cubicBezTo>
                    <a:pt x="316" y="12"/>
                    <a:pt x="316" y="13"/>
                    <a:pt x="317" y="12"/>
                  </a:cubicBezTo>
                  <a:cubicBezTo>
                    <a:pt x="317" y="13"/>
                    <a:pt x="318" y="14"/>
                    <a:pt x="318" y="14"/>
                  </a:cubicBezTo>
                  <a:cubicBezTo>
                    <a:pt x="318" y="14"/>
                    <a:pt x="318" y="14"/>
                    <a:pt x="318" y="14"/>
                  </a:cubicBezTo>
                  <a:cubicBezTo>
                    <a:pt x="318" y="14"/>
                    <a:pt x="318" y="14"/>
                    <a:pt x="318" y="14"/>
                  </a:cubicBezTo>
                  <a:cubicBezTo>
                    <a:pt x="317" y="14"/>
                    <a:pt x="317" y="14"/>
                    <a:pt x="317" y="15"/>
                  </a:cubicBezTo>
                  <a:cubicBezTo>
                    <a:pt x="317" y="14"/>
                    <a:pt x="316" y="14"/>
                    <a:pt x="315" y="14"/>
                  </a:cubicBezTo>
                  <a:cubicBezTo>
                    <a:pt x="315" y="14"/>
                    <a:pt x="315" y="13"/>
                    <a:pt x="316" y="13"/>
                  </a:cubicBezTo>
                  <a:close/>
                  <a:moveTo>
                    <a:pt x="323" y="12"/>
                  </a:moveTo>
                  <a:cubicBezTo>
                    <a:pt x="323" y="13"/>
                    <a:pt x="323" y="14"/>
                    <a:pt x="322" y="14"/>
                  </a:cubicBezTo>
                  <a:cubicBezTo>
                    <a:pt x="322" y="14"/>
                    <a:pt x="322" y="13"/>
                    <a:pt x="322" y="13"/>
                  </a:cubicBezTo>
                  <a:cubicBezTo>
                    <a:pt x="322" y="13"/>
                    <a:pt x="322" y="13"/>
                    <a:pt x="322" y="12"/>
                  </a:cubicBezTo>
                  <a:cubicBezTo>
                    <a:pt x="322" y="12"/>
                    <a:pt x="323" y="12"/>
                    <a:pt x="323" y="12"/>
                  </a:cubicBezTo>
                  <a:close/>
                  <a:moveTo>
                    <a:pt x="324" y="14"/>
                  </a:moveTo>
                  <a:cubicBezTo>
                    <a:pt x="324" y="14"/>
                    <a:pt x="324" y="14"/>
                    <a:pt x="325" y="14"/>
                  </a:cubicBezTo>
                  <a:cubicBezTo>
                    <a:pt x="325" y="14"/>
                    <a:pt x="325" y="14"/>
                    <a:pt x="325" y="14"/>
                  </a:cubicBezTo>
                  <a:cubicBezTo>
                    <a:pt x="324" y="14"/>
                    <a:pt x="324" y="14"/>
                    <a:pt x="324" y="14"/>
                  </a:cubicBezTo>
                  <a:close/>
                  <a:moveTo>
                    <a:pt x="323" y="11"/>
                  </a:moveTo>
                  <a:cubicBezTo>
                    <a:pt x="323" y="11"/>
                    <a:pt x="322" y="11"/>
                    <a:pt x="322" y="11"/>
                  </a:cubicBezTo>
                  <a:cubicBezTo>
                    <a:pt x="323" y="11"/>
                    <a:pt x="324" y="11"/>
                    <a:pt x="325" y="10"/>
                  </a:cubicBezTo>
                  <a:cubicBezTo>
                    <a:pt x="325" y="10"/>
                    <a:pt x="325" y="10"/>
                    <a:pt x="325" y="10"/>
                  </a:cubicBezTo>
                  <a:cubicBezTo>
                    <a:pt x="325" y="11"/>
                    <a:pt x="325" y="11"/>
                    <a:pt x="326" y="10"/>
                  </a:cubicBezTo>
                  <a:cubicBezTo>
                    <a:pt x="326" y="10"/>
                    <a:pt x="326" y="10"/>
                    <a:pt x="326" y="9"/>
                  </a:cubicBezTo>
                  <a:cubicBezTo>
                    <a:pt x="326" y="10"/>
                    <a:pt x="326" y="10"/>
                    <a:pt x="327" y="10"/>
                  </a:cubicBezTo>
                  <a:cubicBezTo>
                    <a:pt x="327" y="10"/>
                    <a:pt x="327" y="10"/>
                    <a:pt x="327" y="10"/>
                  </a:cubicBezTo>
                  <a:cubicBezTo>
                    <a:pt x="327" y="11"/>
                    <a:pt x="328" y="10"/>
                    <a:pt x="328" y="10"/>
                  </a:cubicBezTo>
                  <a:cubicBezTo>
                    <a:pt x="328" y="10"/>
                    <a:pt x="328" y="11"/>
                    <a:pt x="329" y="10"/>
                  </a:cubicBezTo>
                  <a:cubicBezTo>
                    <a:pt x="329" y="11"/>
                    <a:pt x="329" y="11"/>
                    <a:pt x="329" y="11"/>
                  </a:cubicBezTo>
                  <a:cubicBezTo>
                    <a:pt x="329" y="12"/>
                    <a:pt x="328" y="12"/>
                    <a:pt x="328" y="13"/>
                  </a:cubicBezTo>
                  <a:cubicBezTo>
                    <a:pt x="327" y="12"/>
                    <a:pt x="327" y="12"/>
                    <a:pt x="326" y="13"/>
                  </a:cubicBezTo>
                  <a:cubicBezTo>
                    <a:pt x="324" y="13"/>
                    <a:pt x="324" y="12"/>
                    <a:pt x="323" y="11"/>
                  </a:cubicBezTo>
                  <a:close/>
                  <a:moveTo>
                    <a:pt x="331" y="8"/>
                  </a:moveTo>
                  <a:cubicBezTo>
                    <a:pt x="331" y="8"/>
                    <a:pt x="331" y="8"/>
                    <a:pt x="331" y="8"/>
                  </a:cubicBezTo>
                  <a:cubicBezTo>
                    <a:pt x="331" y="8"/>
                    <a:pt x="331" y="8"/>
                    <a:pt x="331" y="8"/>
                  </a:cubicBezTo>
                  <a:cubicBezTo>
                    <a:pt x="331" y="8"/>
                    <a:pt x="331" y="8"/>
                    <a:pt x="331" y="8"/>
                  </a:cubicBezTo>
                  <a:close/>
                  <a:moveTo>
                    <a:pt x="327" y="14"/>
                  </a:moveTo>
                  <a:cubicBezTo>
                    <a:pt x="327" y="14"/>
                    <a:pt x="328" y="14"/>
                    <a:pt x="328" y="13"/>
                  </a:cubicBezTo>
                  <a:cubicBezTo>
                    <a:pt x="329" y="14"/>
                    <a:pt x="330" y="15"/>
                    <a:pt x="329" y="15"/>
                  </a:cubicBezTo>
                  <a:cubicBezTo>
                    <a:pt x="329" y="15"/>
                    <a:pt x="328" y="15"/>
                    <a:pt x="328" y="15"/>
                  </a:cubicBezTo>
                  <a:cubicBezTo>
                    <a:pt x="327" y="15"/>
                    <a:pt x="327" y="15"/>
                    <a:pt x="327" y="14"/>
                  </a:cubicBezTo>
                  <a:close/>
                  <a:moveTo>
                    <a:pt x="337" y="10"/>
                  </a:moveTo>
                  <a:cubicBezTo>
                    <a:pt x="337" y="11"/>
                    <a:pt x="337" y="11"/>
                    <a:pt x="337" y="11"/>
                  </a:cubicBezTo>
                  <a:cubicBezTo>
                    <a:pt x="337" y="11"/>
                    <a:pt x="337" y="11"/>
                    <a:pt x="337" y="11"/>
                  </a:cubicBezTo>
                  <a:cubicBezTo>
                    <a:pt x="337" y="11"/>
                    <a:pt x="337" y="11"/>
                    <a:pt x="337" y="10"/>
                  </a:cubicBezTo>
                  <a:close/>
                  <a:moveTo>
                    <a:pt x="334" y="8"/>
                  </a:moveTo>
                  <a:cubicBezTo>
                    <a:pt x="333" y="8"/>
                    <a:pt x="333" y="7"/>
                    <a:pt x="333" y="7"/>
                  </a:cubicBezTo>
                  <a:cubicBezTo>
                    <a:pt x="333" y="7"/>
                    <a:pt x="333" y="7"/>
                    <a:pt x="334" y="7"/>
                  </a:cubicBezTo>
                  <a:cubicBezTo>
                    <a:pt x="334" y="7"/>
                    <a:pt x="334" y="8"/>
                    <a:pt x="334" y="8"/>
                  </a:cubicBezTo>
                  <a:close/>
                  <a:moveTo>
                    <a:pt x="330" y="8"/>
                  </a:moveTo>
                  <a:cubicBezTo>
                    <a:pt x="330" y="8"/>
                    <a:pt x="330" y="8"/>
                    <a:pt x="330" y="8"/>
                  </a:cubicBezTo>
                  <a:cubicBezTo>
                    <a:pt x="330" y="8"/>
                    <a:pt x="330" y="8"/>
                    <a:pt x="330" y="8"/>
                  </a:cubicBezTo>
                  <a:cubicBezTo>
                    <a:pt x="330" y="8"/>
                    <a:pt x="330" y="8"/>
                    <a:pt x="330" y="8"/>
                  </a:cubicBezTo>
                  <a:close/>
                  <a:moveTo>
                    <a:pt x="329" y="5"/>
                  </a:moveTo>
                  <a:cubicBezTo>
                    <a:pt x="329" y="5"/>
                    <a:pt x="329" y="5"/>
                    <a:pt x="329" y="6"/>
                  </a:cubicBezTo>
                  <a:cubicBezTo>
                    <a:pt x="329" y="5"/>
                    <a:pt x="329" y="5"/>
                    <a:pt x="329" y="5"/>
                  </a:cubicBezTo>
                  <a:close/>
                  <a:moveTo>
                    <a:pt x="326" y="9"/>
                  </a:moveTo>
                  <a:cubicBezTo>
                    <a:pt x="326" y="9"/>
                    <a:pt x="326" y="9"/>
                    <a:pt x="326" y="9"/>
                  </a:cubicBezTo>
                  <a:cubicBezTo>
                    <a:pt x="326" y="9"/>
                    <a:pt x="326" y="9"/>
                    <a:pt x="326" y="9"/>
                  </a:cubicBezTo>
                  <a:cubicBezTo>
                    <a:pt x="326" y="9"/>
                    <a:pt x="326" y="9"/>
                    <a:pt x="326" y="9"/>
                  </a:cubicBezTo>
                  <a:close/>
                  <a:moveTo>
                    <a:pt x="321" y="8"/>
                  </a:moveTo>
                  <a:cubicBezTo>
                    <a:pt x="320" y="8"/>
                    <a:pt x="320" y="7"/>
                    <a:pt x="319" y="7"/>
                  </a:cubicBezTo>
                  <a:cubicBezTo>
                    <a:pt x="320" y="7"/>
                    <a:pt x="321" y="6"/>
                    <a:pt x="321" y="8"/>
                  </a:cubicBezTo>
                  <a:close/>
                  <a:moveTo>
                    <a:pt x="318" y="5"/>
                  </a:moveTo>
                  <a:cubicBezTo>
                    <a:pt x="319" y="5"/>
                    <a:pt x="320" y="6"/>
                    <a:pt x="319" y="6"/>
                  </a:cubicBezTo>
                  <a:cubicBezTo>
                    <a:pt x="319" y="7"/>
                    <a:pt x="319" y="7"/>
                    <a:pt x="319" y="7"/>
                  </a:cubicBezTo>
                  <a:cubicBezTo>
                    <a:pt x="319" y="7"/>
                    <a:pt x="319" y="7"/>
                    <a:pt x="319" y="7"/>
                  </a:cubicBezTo>
                  <a:cubicBezTo>
                    <a:pt x="318" y="7"/>
                    <a:pt x="318" y="7"/>
                    <a:pt x="318" y="8"/>
                  </a:cubicBezTo>
                  <a:cubicBezTo>
                    <a:pt x="317" y="7"/>
                    <a:pt x="319" y="6"/>
                    <a:pt x="318" y="5"/>
                  </a:cubicBezTo>
                  <a:close/>
                  <a:moveTo>
                    <a:pt x="310" y="9"/>
                  </a:moveTo>
                  <a:cubicBezTo>
                    <a:pt x="309" y="9"/>
                    <a:pt x="309" y="8"/>
                    <a:pt x="308" y="8"/>
                  </a:cubicBezTo>
                  <a:cubicBezTo>
                    <a:pt x="308" y="8"/>
                    <a:pt x="308" y="8"/>
                    <a:pt x="308" y="8"/>
                  </a:cubicBezTo>
                  <a:cubicBezTo>
                    <a:pt x="308" y="8"/>
                    <a:pt x="308" y="8"/>
                    <a:pt x="308" y="8"/>
                  </a:cubicBezTo>
                  <a:cubicBezTo>
                    <a:pt x="308" y="8"/>
                    <a:pt x="307" y="8"/>
                    <a:pt x="307" y="8"/>
                  </a:cubicBezTo>
                  <a:cubicBezTo>
                    <a:pt x="307" y="7"/>
                    <a:pt x="307" y="7"/>
                    <a:pt x="307" y="7"/>
                  </a:cubicBezTo>
                  <a:cubicBezTo>
                    <a:pt x="307" y="7"/>
                    <a:pt x="307" y="7"/>
                    <a:pt x="307" y="7"/>
                  </a:cubicBezTo>
                  <a:cubicBezTo>
                    <a:pt x="309" y="7"/>
                    <a:pt x="310" y="7"/>
                    <a:pt x="310" y="9"/>
                  </a:cubicBezTo>
                  <a:close/>
                  <a:moveTo>
                    <a:pt x="303" y="9"/>
                  </a:moveTo>
                  <a:cubicBezTo>
                    <a:pt x="303" y="9"/>
                    <a:pt x="303" y="9"/>
                    <a:pt x="303" y="9"/>
                  </a:cubicBezTo>
                  <a:cubicBezTo>
                    <a:pt x="303" y="9"/>
                    <a:pt x="303" y="9"/>
                    <a:pt x="303" y="9"/>
                  </a:cubicBezTo>
                  <a:cubicBezTo>
                    <a:pt x="303" y="9"/>
                    <a:pt x="303" y="9"/>
                    <a:pt x="303" y="9"/>
                  </a:cubicBezTo>
                  <a:close/>
                  <a:moveTo>
                    <a:pt x="299" y="16"/>
                  </a:moveTo>
                  <a:cubicBezTo>
                    <a:pt x="299" y="16"/>
                    <a:pt x="299" y="16"/>
                    <a:pt x="298" y="16"/>
                  </a:cubicBezTo>
                  <a:cubicBezTo>
                    <a:pt x="298" y="16"/>
                    <a:pt x="299" y="16"/>
                    <a:pt x="299" y="17"/>
                  </a:cubicBezTo>
                  <a:cubicBezTo>
                    <a:pt x="297" y="16"/>
                    <a:pt x="299" y="15"/>
                    <a:pt x="297" y="15"/>
                  </a:cubicBezTo>
                  <a:cubicBezTo>
                    <a:pt x="298" y="14"/>
                    <a:pt x="299" y="15"/>
                    <a:pt x="299" y="16"/>
                  </a:cubicBezTo>
                  <a:close/>
                  <a:moveTo>
                    <a:pt x="288" y="20"/>
                  </a:moveTo>
                  <a:cubicBezTo>
                    <a:pt x="288" y="20"/>
                    <a:pt x="288" y="20"/>
                    <a:pt x="288" y="20"/>
                  </a:cubicBezTo>
                  <a:cubicBezTo>
                    <a:pt x="288" y="20"/>
                    <a:pt x="288" y="21"/>
                    <a:pt x="288" y="21"/>
                  </a:cubicBezTo>
                  <a:cubicBezTo>
                    <a:pt x="288" y="21"/>
                    <a:pt x="288" y="21"/>
                    <a:pt x="288" y="20"/>
                  </a:cubicBezTo>
                  <a:close/>
                  <a:moveTo>
                    <a:pt x="288" y="14"/>
                  </a:moveTo>
                  <a:cubicBezTo>
                    <a:pt x="288" y="14"/>
                    <a:pt x="288" y="13"/>
                    <a:pt x="287" y="13"/>
                  </a:cubicBezTo>
                  <a:cubicBezTo>
                    <a:pt x="287" y="12"/>
                    <a:pt x="287" y="12"/>
                    <a:pt x="287" y="12"/>
                  </a:cubicBezTo>
                  <a:cubicBezTo>
                    <a:pt x="288" y="13"/>
                    <a:pt x="289" y="13"/>
                    <a:pt x="289" y="13"/>
                  </a:cubicBezTo>
                  <a:cubicBezTo>
                    <a:pt x="289" y="14"/>
                    <a:pt x="289" y="14"/>
                    <a:pt x="288" y="14"/>
                  </a:cubicBezTo>
                  <a:close/>
                  <a:moveTo>
                    <a:pt x="293" y="10"/>
                  </a:moveTo>
                  <a:cubicBezTo>
                    <a:pt x="293" y="10"/>
                    <a:pt x="293" y="10"/>
                    <a:pt x="293" y="10"/>
                  </a:cubicBezTo>
                  <a:cubicBezTo>
                    <a:pt x="293" y="10"/>
                    <a:pt x="293" y="10"/>
                    <a:pt x="293" y="10"/>
                  </a:cubicBezTo>
                  <a:cubicBezTo>
                    <a:pt x="293" y="10"/>
                    <a:pt x="293" y="10"/>
                    <a:pt x="293" y="10"/>
                  </a:cubicBezTo>
                  <a:cubicBezTo>
                    <a:pt x="293" y="10"/>
                    <a:pt x="293" y="10"/>
                    <a:pt x="293" y="10"/>
                  </a:cubicBezTo>
                  <a:close/>
                  <a:moveTo>
                    <a:pt x="292" y="16"/>
                  </a:moveTo>
                  <a:cubicBezTo>
                    <a:pt x="292" y="16"/>
                    <a:pt x="292" y="16"/>
                    <a:pt x="292" y="16"/>
                  </a:cubicBezTo>
                  <a:cubicBezTo>
                    <a:pt x="292" y="16"/>
                    <a:pt x="294" y="15"/>
                    <a:pt x="295" y="15"/>
                  </a:cubicBezTo>
                  <a:cubicBezTo>
                    <a:pt x="295" y="15"/>
                    <a:pt x="295" y="15"/>
                    <a:pt x="295" y="15"/>
                  </a:cubicBezTo>
                  <a:cubicBezTo>
                    <a:pt x="294" y="15"/>
                    <a:pt x="294" y="16"/>
                    <a:pt x="294" y="16"/>
                  </a:cubicBezTo>
                  <a:cubicBezTo>
                    <a:pt x="294" y="16"/>
                    <a:pt x="294" y="16"/>
                    <a:pt x="294" y="16"/>
                  </a:cubicBezTo>
                  <a:cubicBezTo>
                    <a:pt x="293" y="16"/>
                    <a:pt x="292" y="16"/>
                    <a:pt x="292" y="16"/>
                  </a:cubicBezTo>
                  <a:close/>
                  <a:moveTo>
                    <a:pt x="296" y="14"/>
                  </a:moveTo>
                  <a:cubicBezTo>
                    <a:pt x="296" y="14"/>
                    <a:pt x="296" y="14"/>
                    <a:pt x="296" y="14"/>
                  </a:cubicBezTo>
                  <a:cubicBezTo>
                    <a:pt x="296" y="14"/>
                    <a:pt x="296" y="13"/>
                    <a:pt x="296" y="13"/>
                  </a:cubicBezTo>
                  <a:cubicBezTo>
                    <a:pt x="297" y="13"/>
                    <a:pt x="297" y="14"/>
                    <a:pt x="296" y="14"/>
                  </a:cubicBezTo>
                  <a:close/>
                  <a:moveTo>
                    <a:pt x="296" y="11"/>
                  </a:moveTo>
                  <a:cubicBezTo>
                    <a:pt x="296" y="11"/>
                    <a:pt x="296" y="12"/>
                    <a:pt x="296" y="12"/>
                  </a:cubicBezTo>
                  <a:cubicBezTo>
                    <a:pt x="296" y="12"/>
                    <a:pt x="296" y="13"/>
                    <a:pt x="295" y="13"/>
                  </a:cubicBezTo>
                  <a:cubicBezTo>
                    <a:pt x="295" y="13"/>
                    <a:pt x="295" y="13"/>
                    <a:pt x="296" y="12"/>
                  </a:cubicBezTo>
                  <a:cubicBezTo>
                    <a:pt x="294" y="14"/>
                    <a:pt x="293" y="13"/>
                    <a:pt x="292" y="13"/>
                  </a:cubicBezTo>
                  <a:cubicBezTo>
                    <a:pt x="292" y="14"/>
                    <a:pt x="292" y="14"/>
                    <a:pt x="293" y="14"/>
                  </a:cubicBezTo>
                  <a:cubicBezTo>
                    <a:pt x="293" y="15"/>
                    <a:pt x="292" y="15"/>
                    <a:pt x="292" y="15"/>
                  </a:cubicBezTo>
                  <a:cubicBezTo>
                    <a:pt x="291" y="15"/>
                    <a:pt x="290" y="14"/>
                    <a:pt x="290" y="13"/>
                  </a:cubicBezTo>
                  <a:cubicBezTo>
                    <a:pt x="290" y="13"/>
                    <a:pt x="291" y="13"/>
                    <a:pt x="291" y="13"/>
                  </a:cubicBezTo>
                  <a:cubicBezTo>
                    <a:pt x="291" y="13"/>
                    <a:pt x="292" y="12"/>
                    <a:pt x="292" y="12"/>
                  </a:cubicBezTo>
                  <a:cubicBezTo>
                    <a:pt x="293" y="12"/>
                    <a:pt x="294" y="12"/>
                    <a:pt x="295" y="12"/>
                  </a:cubicBezTo>
                  <a:cubicBezTo>
                    <a:pt x="295" y="11"/>
                    <a:pt x="296" y="11"/>
                    <a:pt x="296" y="11"/>
                  </a:cubicBezTo>
                  <a:cubicBezTo>
                    <a:pt x="296" y="11"/>
                    <a:pt x="296" y="11"/>
                    <a:pt x="296" y="11"/>
                  </a:cubicBezTo>
                  <a:close/>
                  <a:moveTo>
                    <a:pt x="295" y="6"/>
                  </a:moveTo>
                  <a:cubicBezTo>
                    <a:pt x="295" y="6"/>
                    <a:pt x="295" y="6"/>
                    <a:pt x="295" y="6"/>
                  </a:cubicBezTo>
                  <a:cubicBezTo>
                    <a:pt x="295" y="6"/>
                    <a:pt x="295" y="6"/>
                    <a:pt x="295" y="6"/>
                  </a:cubicBezTo>
                  <a:close/>
                  <a:moveTo>
                    <a:pt x="284" y="14"/>
                  </a:moveTo>
                  <a:cubicBezTo>
                    <a:pt x="284" y="14"/>
                    <a:pt x="284" y="14"/>
                    <a:pt x="284" y="14"/>
                  </a:cubicBezTo>
                  <a:cubicBezTo>
                    <a:pt x="284" y="14"/>
                    <a:pt x="284" y="14"/>
                    <a:pt x="284" y="14"/>
                  </a:cubicBezTo>
                  <a:cubicBezTo>
                    <a:pt x="284" y="14"/>
                    <a:pt x="284" y="14"/>
                    <a:pt x="284" y="14"/>
                  </a:cubicBezTo>
                  <a:close/>
                  <a:moveTo>
                    <a:pt x="282" y="11"/>
                  </a:moveTo>
                  <a:cubicBezTo>
                    <a:pt x="282" y="11"/>
                    <a:pt x="281" y="12"/>
                    <a:pt x="280" y="12"/>
                  </a:cubicBezTo>
                  <a:cubicBezTo>
                    <a:pt x="280" y="12"/>
                    <a:pt x="280" y="12"/>
                    <a:pt x="280" y="11"/>
                  </a:cubicBezTo>
                  <a:cubicBezTo>
                    <a:pt x="281" y="12"/>
                    <a:pt x="282" y="11"/>
                    <a:pt x="282" y="11"/>
                  </a:cubicBezTo>
                  <a:close/>
                  <a:moveTo>
                    <a:pt x="278" y="6"/>
                  </a:moveTo>
                  <a:cubicBezTo>
                    <a:pt x="278" y="6"/>
                    <a:pt x="278" y="6"/>
                    <a:pt x="278" y="6"/>
                  </a:cubicBezTo>
                  <a:cubicBezTo>
                    <a:pt x="278" y="6"/>
                    <a:pt x="278" y="7"/>
                    <a:pt x="278" y="7"/>
                  </a:cubicBezTo>
                  <a:cubicBezTo>
                    <a:pt x="278" y="7"/>
                    <a:pt x="278" y="7"/>
                    <a:pt x="278" y="7"/>
                  </a:cubicBezTo>
                  <a:cubicBezTo>
                    <a:pt x="278" y="6"/>
                    <a:pt x="278" y="6"/>
                    <a:pt x="278" y="6"/>
                  </a:cubicBezTo>
                  <a:close/>
                  <a:moveTo>
                    <a:pt x="259" y="18"/>
                  </a:moveTo>
                  <a:cubicBezTo>
                    <a:pt x="259" y="18"/>
                    <a:pt x="259" y="18"/>
                    <a:pt x="259" y="18"/>
                  </a:cubicBezTo>
                  <a:cubicBezTo>
                    <a:pt x="259" y="18"/>
                    <a:pt x="259" y="18"/>
                    <a:pt x="259" y="18"/>
                  </a:cubicBezTo>
                  <a:cubicBezTo>
                    <a:pt x="259" y="18"/>
                    <a:pt x="259" y="18"/>
                    <a:pt x="259" y="18"/>
                  </a:cubicBezTo>
                  <a:cubicBezTo>
                    <a:pt x="259" y="18"/>
                    <a:pt x="259" y="18"/>
                    <a:pt x="259" y="18"/>
                  </a:cubicBezTo>
                  <a:close/>
                  <a:moveTo>
                    <a:pt x="258" y="16"/>
                  </a:moveTo>
                  <a:cubicBezTo>
                    <a:pt x="257" y="16"/>
                    <a:pt x="257" y="16"/>
                    <a:pt x="256" y="17"/>
                  </a:cubicBezTo>
                  <a:cubicBezTo>
                    <a:pt x="256" y="16"/>
                    <a:pt x="256" y="16"/>
                    <a:pt x="256" y="15"/>
                  </a:cubicBezTo>
                  <a:cubicBezTo>
                    <a:pt x="256" y="15"/>
                    <a:pt x="257" y="15"/>
                    <a:pt x="257" y="14"/>
                  </a:cubicBezTo>
                  <a:cubicBezTo>
                    <a:pt x="257" y="14"/>
                    <a:pt x="258" y="14"/>
                    <a:pt x="258" y="14"/>
                  </a:cubicBezTo>
                  <a:cubicBezTo>
                    <a:pt x="258" y="15"/>
                    <a:pt x="259" y="16"/>
                    <a:pt x="259" y="17"/>
                  </a:cubicBezTo>
                  <a:cubicBezTo>
                    <a:pt x="259" y="17"/>
                    <a:pt x="258" y="17"/>
                    <a:pt x="258" y="17"/>
                  </a:cubicBezTo>
                  <a:cubicBezTo>
                    <a:pt x="258" y="17"/>
                    <a:pt x="258" y="16"/>
                    <a:pt x="258" y="16"/>
                  </a:cubicBezTo>
                  <a:close/>
                  <a:moveTo>
                    <a:pt x="248" y="13"/>
                  </a:moveTo>
                  <a:cubicBezTo>
                    <a:pt x="248" y="14"/>
                    <a:pt x="248" y="14"/>
                    <a:pt x="247" y="15"/>
                  </a:cubicBezTo>
                  <a:cubicBezTo>
                    <a:pt x="247" y="15"/>
                    <a:pt x="247" y="15"/>
                    <a:pt x="247" y="15"/>
                  </a:cubicBezTo>
                  <a:cubicBezTo>
                    <a:pt x="246" y="15"/>
                    <a:pt x="248" y="12"/>
                    <a:pt x="246" y="12"/>
                  </a:cubicBezTo>
                  <a:cubicBezTo>
                    <a:pt x="246" y="12"/>
                    <a:pt x="246" y="11"/>
                    <a:pt x="247" y="11"/>
                  </a:cubicBezTo>
                  <a:cubicBezTo>
                    <a:pt x="247" y="11"/>
                    <a:pt x="247" y="11"/>
                    <a:pt x="247" y="11"/>
                  </a:cubicBezTo>
                  <a:cubicBezTo>
                    <a:pt x="248" y="11"/>
                    <a:pt x="248" y="11"/>
                    <a:pt x="248" y="11"/>
                  </a:cubicBezTo>
                  <a:cubicBezTo>
                    <a:pt x="248" y="12"/>
                    <a:pt x="249" y="13"/>
                    <a:pt x="250" y="13"/>
                  </a:cubicBezTo>
                  <a:cubicBezTo>
                    <a:pt x="250" y="13"/>
                    <a:pt x="250" y="13"/>
                    <a:pt x="250" y="13"/>
                  </a:cubicBezTo>
                  <a:cubicBezTo>
                    <a:pt x="249" y="14"/>
                    <a:pt x="249" y="14"/>
                    <a:pt x="249" y="14"/>
                  </a:cubicBezTo>
                  <a:cubicBezTo>
                    <a:pt x="249" y="14"/>
                    <a:pt x="249" y="14"/>
                    <a:pt x="249" y="14"/>
                  </a:cubicBezTo>
                  <a:cubicBezTo>
                    <a:pt x="248" y="14"/>
                    <a:pt x="248" y="13"/>
                    <a:pt x="248" y="13"/>
                  </a:cubicBezTo>
                  <a:close/>
                  <a:moveTo>
                    <a:pt x="238" y="10"/>
                  </a:moveTo>
                  <a:cubicBezTo>
                    <a:pt x="238" y="10"/>
                    <a:pt x="238" y="10"/>
                    <a:pt x="238" y="10"/>
                  </a:cubicBezTo>
                  <a:cubicBezTo>
                    <a:pt x="239" y="10"/>
                    <a:pt x="239" y="10"/>
                    <a:pt x="239" y="10"/>
                  </a:cubicBezTo>
                  <a:cubicBezTo>
                    <a:pt x="239" y="10"/>
                    <a:pt x="239" y="10"/>
                    <a:pt x="239" y="10"/>
                  </a:cubicBezTo>
                  <a:cubicBezTo>
                    <a:pt x="239" y="10"/>
                    <a:pt x="240" y="10"/>
                    <a:pt x="240" y="10"/>
                  </a:cubicBezTo>
                  <a:cubicBezTo>
                    <a:pt x="241" y="10"/>
                    <a:pt x="241" y="10"/>
                    <a:pt x="241" y="10"/>
                  </a:cubicBezTo>
                  <a:cubicBezTo>
                    <a:pt x="242" y="10"/>
                    <a:pt x="242" y="10"/>
                    <a:pt x="241" y="10"/>
                  </a:cubicBezTo>
                  <a:cubicBezTo>
                    <a:pt x="241" y="10"/>
                    <a:pt x="239" y="10"/>
                    <a:pt x="238" y="11"/>
                  </a:cubicBezTo>
                  <a:cubicBezTo>
                    <a:pt x="238" y="11"/>
                    <a:pt x="238" y="11"/>
                    <a:pt x="238" y="11"/>
                  </a:cubicBezTo>
                  <a:cubicBezTo>
                    <a:pt x="238" y="11"/>
                    <a:pt x="238" y="11"/>
                    <a:pt x="238" y="11"/>
                  </a:cubicBezTo>
                  <a:cubicBezTo>
                    <a:pt x="238" y="11"/>
                    <a:pt x="238" y="10"/>
                    <a:pt x="238" y="10"/>
                  </a:cubicBezTo>
                  <a:close/>
                  <a:moveTo>
                    <a:pt x="274" y="15"/>
                  </a:moveTo>
                  <a:cubicBezTo>
                    <a:pt x="274" y="15"/>
                    <a:pt x="273" y="15"/>
                    <a:pt x="273" y="15"/>
                  </a:cubicBezTo>
                  <a:cubicBezTo>
                    <a:pt x="272" y="15"/>
                    <a:pt x="271" y="14"/>
                    <a:pt x="271" y="13"/>
                  </a:cubicBezTo>
                  <a:cubicBezTo>
                    <a:pt x="271" y="13"/>
                    <a:pt x="271" y="13"/>
                    <a:pt x="271" y="13"/>
                  </a:cubicBezTo>
                  <a:cubicBezTo>
                    <a:pt x="273" y="13"/>
                    <a:pt x="273" y="13"/>
                    <a:pt x="273" y="13"/>
                  </a:cubicBezTo>
                  <a:cubicBezTo>
                    <a:pt x="272" y="12"/>
                    <a:pt x="273" y="13"/>
                    <a:pt x="274" y="13"/>
                  </a:cubicBezTo>
                  <a:cubicBezTo>
                    <a:pt x="274" y="13"/>
                    <a:pt x="274" y="13"/>
                    <a:pt x="274" y="13"/>
                  </a:cubicBezTo>
                  <a:cubicBezTo>
                    <a:pt x="274" y="14"/>
                    <a:pt x="274" y="13"/>
                    <a:pt x="274" y="15"/>
                  </a:cubicBezTo>
                  <a:close/>
                  <a:moveTo>
                    <a:pt x="274" y="8"/>
                  </a:moveTo>
                  <a:cubicBezTo>
                    <a:pt x="274" y="8"/>
                    <a:pt x="273" y="8"/>
                    <a:pt x="273" y="8"/>
                  </a:cubicBezTo>
                  <a:cubicBezTo>
                    <a:pt x="274" y="8"/>
                    <a:pt x="274" y="8"/>
                    <a:pt x="274" y="8"/>
                  </a:cubicBezTo>
                  <a:cubicBezTo>
                    <a:pt x="274" y="8"/>
                    <a:pt x="274" y="8"/>
                    <a:pt x="274" y="8"/>
                  </a:cubicBezTo>
                  <a:close/>
                  <a:moveTo>
                    <a:pt x="273" y="8"/>
                  </a:moveTo>
                  <a:cubicBezTo>
                    <a:pt x="272" y="9"/>
                    <a:pt x="271" y="8"/>
                    <a:pt x="272" y="7"/>
                  </a:cubicBezTo>
                  <a:cubicBezTo>
                    <a:pt x="271" y="7"/>
                    <a:pt x="271" y="8"/>
                    <a:pt x="271" y="8"/>
                  </a:cubicBezTo>
                  <a:cubicBezTo>
                    <a:pt x="271" y="7"/>
                    <a:pt x="271" y="7"/>
                    <a:pt x="272" y="7"/>
                  </a:cubicBezTo>
                  <a:cubicBezTo>
                    <a:pt x="272" y="7"/>
                    <a:pt x="272" y="8"/>
                    <a:pt x="273" y="8"/>
                  </a:cubicBezTo>
                  <a:close/>
                  <a:moveTo>
                    <a:pt x="266" y="16"/>
                  </a:moveTo>
                  <a:cubicBezTo>
                    <a:pt x="265" y="16"/>
                    <a:pt x="265" y="16"/>
                    <a:pt x="265" y="16"/>
                  </a:cubicBezTo>
                  <a:cubicBezTo>
                    <a:pt x="265" y="15"/>
                    <a:pt x="265" y="15"/>
                    <a:pt x="264" y="15"/>
                  </a:cubicBezTo>
                  <a:cubicBezTo>
                    <a:pt x="264" y="15"/>
                    <a:pt x="264" y="15"/>
                    <a:pt x="264" y="15"/>
                  </a:cubicBezTo>
                  <a:cubicBezTo>
                    <a:pt x="264" y="14"/>
                    <a:pt x="265" y="15"/>
                    <a:pt x="265" y="15"/>
                  </a:cubicBezTo>
                  <a:cubicBezTo>
                    <a:pt x="265" y="15"/>
                    <a:pt x="266" y="16"/>
                    <a:pt x="266" y="16"/>
                  </a:cubicBezTo>
                  <a:close/>
                  <a:moveTo>
                    <a:pt x="255" y="16"/>
                  </a:moveTo>
                  <a:cubicBezTo>
                    <a:pt x="254" y="15"/>
                    <a:pt x="255" y="15"/>
                    <a:pt x="255" y="13"/>
                  </a:cubicBezTo>
                  <a:cubicBezTo>
                    <a:pt x="254" y="13"/>
                    <a:pt x="254" y="13"/>
                    <a:pt x="254" y="12"/>
                  </a:cubicBezTo>
                  <a:cubicBezTo>
                    <a:pt x="254" y="13"/>
                    <a:pt x="255" y="13"/>
                    <a:pt x="256" y="13"/>
                  </a:cubicBezTo>
                  <a:cubicBezTo>
                    <a:pt x="256" y="14"/>
                    <a:pt x="256" y="14"/>
                    <a:pt x="256" y="14"/>
                  </a:cubicBezTo>
                  <a:cubicBezTo>
                    <a:pt x="255" y="14"/>
                    <a:pt x="256" y="16"/>
                    <a:pt x="255" y="16"/>
                  </a:cubicBezTo>
                  <a:close/>
                  <a:moveTo>
                    <a:pt x="259" y="14"/>
                  </a:moveTo>
                  <a:cubicBezTo>
                    <a:pt x="259" y="14"/>
                    <a:pt x="260" y="14"/>
                    <a:pt x="258" y="14"/>
                  </a:cubicBezTo>
                  <a:cubicBezTo>
                    <a:pt x="258" y="14"/>
                    <a:pt x="259" y="14"/>
                    <a:pt x="259" y="14"/>
                  </a:cubicBezTo>
                  <a:close/>
                  <a:moveTo>
                    <a:pt x="261" y="13"/>
                  </a:moveTo>
                  <a:cubicBezTo>
                    <a:pt x="261" y="13"/>
                    <a:pt x="261" y="13"/>
                    <a:pt x="261" y="14"/>
                  </a:cubicBezTo>
                  <a:cubicBezTo>
                    <a:pt x="261" y="14"/>
                    <a:pt x="260" y="13"/>
                    <a:pt x="260" y="13"/>
                  </a:cubicBezTo>
                  <a:cubicBezTo>
                    <a:pt x="260" y="13"/>
                    <a:pt x="261" y="13"/>
                    <a:pt x="261" y="13"/>
                  </a:cubicBezTo>
                  <a:cubicBezTo>
                    <a:pt x="261" y="13"/>
                    <a:pt x="261" y="13"/>
                    <a:pt x="262" y="12"/>
                  </a:cubicBezTo>
                  <a:cubicBezTo>
                    <a:pt x="262" y="13"/>
                    <a:pt x="262" y="13"/>
                    <a:pt x="261" y="13"/>
                  </a:cubicBezTo>
                  <a:close/>
                  <a:moveTo>
                    <a:pt x="245" y="14"/>
                  </a:moveTo>
                  <a:cubicBezTo>
                    <a:pt x="245" y="14"/>
                    <a:pt x="245" y="14"/>
                    <a:pt x="245" y="14"/>
                  </a:cubicBezTo>
                  <a:cubicBezTo>
                    <a:pt x="245" y="14"/>
                    <a:pt x="245" y="14"/>
                    <a:pt x="245" y="13"/>
                  </a:cubicBezTo>
                  <a:cubicBezTo>
                    <a:pt x="245" y="14"/>
                    <a:pt x="245" y="14"/>
                    <a:pt x="245" y="14"/>
                  </a:cubicBezTo>
                  <a:close/>
                  <a:moveTo>
                    <a:pt x="239" y="12"/>
                  </a:moveTo>
                  <a:cubicBezTo>
                    <a:pt x="240" y="11"/>
                    <a:pt x="240" y="11"/>
                    <a:pt x="241" y="12"/>
                  </a:cubicBezTo>
                  <a:cubicBezTo>
                    <a:pt x="240" y="12"/>
                    <a:pt x="240" y="12"/>
                    <a:pt x="239" y="12"/>
                  </a:cubicBezTo>
                  <a:close/>
                  <a:moveTo>
                    <a:pt x="241" y="14"/>
                  </a:moveTo>
                  <a:cubicBezTo>
                    <a:pt x="241" y="14"/>
                    <a:pt x="241" y="14"/>
                    <a:pt x="242" y="14"/>
                  </a:cubicBezTo>
                  <a:cubicBezTo>
                    <a:pt x="242" y="13"/>
                    <a:pt x="243" y="14"/>
                    <a:pt x="244" y="14"/>
                  </a:cubicBezTo>
                  <a:cubicBezTo>
                    <a:pt x="242" y="15"/>
                    <a:pt x="241" y="15"/>
                    <a:pt x="240" y="14"/>
                  </a:cubicBezTo>
                  <a:cubicBezTo>
                    <a:pt x="240" y="13"/>
                    <a:pt x="240" y="13"/>
                    <a:pt x="241" y="14"/>
                  </a:cubicBezTo>
                  <a:close/>
                  <a:moveTo>
                    <a:pt x="250" y="12"/>
                  </a:moveTo>
                  <a:cubicBezTo>
                    <a:pt x="250" y="12"/>
                    <a:pt x="250" y="12"/>
                    <a:pt x="251" y="12"/>
                  </a:cubicBezTo>
                  <a:cubicBezTo>
                    <a:pt x="251" y="12"/>
                    <a:pt x="251" y="12"/>
                    <a:pt x="251" y="12"/>
                  </a:cubicBezTo>
                  <a:cubicBezTo>
                    <a:pt x="251" y="12"/>
                    <a:pt x="250" y="12"/>
                    <a:pt x="250" y="12"/>
                  </a:cubicBezTo>
                  <a:cubicBezTo>
                    <a:pt x="250" y="12"/>
                    <a:pt x="250" y="12"/>
                    <a:pt x="250" y="12"/>
                  </a:cubicBezTo>
                  <a:close/>
                  <a:moveTo>
                    <a:pt x="271" y="16"/>
                  </a:moveTo>
                  <a:cubicBezTo>
                    <a:pt x="271" y="16"/>
                    <a:pt x="271" y="16"/>
                    <a:pt x="271" y="16"/>
                  </a:cubicBezTo>
                  <a:cubicBezTo>
                    <a:pt x="271" y="16"/>
                    <a:pt x="271" y="16"/>
                    <a:pt x="271" y="16"/>
                  </a:cubicBezTo>
                  <a:cubicBezTo>
                    <a:pt x="271" y="16"/>
                    <a:pt x="271" y="16"/>
                    <a:pt x="271" y="16"/>
                  </a:cubicBezTo>
                  <a:close/>
                  <a:moveTo>
                    <a:pt x="272" y="3"/>
                  </a:moveTo>
                  <a:cubicBezTo>
                    <a:pt x="273" y="3"/>
                    <a:pt x="272" y="4"/>
                    <a:pt x="273" y="4"/>
                  </a:cubicBezTo>
                  <a:cubicBezTo>
                    <a:pt x="273" y="5"/>
                    <a:pt x="271" y="5"/>
                    <a:pt x="270" y="4"/>
                  </a:cubicBezTo>
                  <a:cubicBezTo>
                    <a:pt x="270" y="3"/>
                    <a:pt x="272" y="5"/>
                    <a:pt x="272" y="3"/>
                  </a:cubicBezTo>
                  <a:close/>
                  <a:moveTo>
                    <a:pt x="270" y="6"/>
                  </a:moveTo>
                  <a:cubicBezTo>
                    <a:pt x="270" y="6"/>
                    <a:pt x="270" y="6"/>
                    <a:pt x="270" y="6"/>
                  </a:cubicBezTo>
                  <a:cubicBezTo>
                    <a:pt x="270" y="6"/>
                    <a:pt x="270" y="6"/>
                    <a:pt x="270" y="7"/>
                  </a:cubicBezTo>
                  <a:cubicBezTo>
                    <a:pt x="270" y="7"/>
                    <a:pt x="270" y="7"/>
                    <a:pt x="269" y="7"/>
                  </a:cubicBezTo>
                  <a:cubicBezTo>
                    <a:pt x="269" y="6"/>
                    <a:pt x="269" y="6"/>
                    <a:pt x="270" y="6"/>
                  </a:cubicBezTo>
                  <a:close/>
                  <a:moveTo>
                    <a:pt x="265" y="8"/>
                  </a:moveTo>
                  <a:cubicBezTo>
                    <a:pt x="265" y="10"/>
                    <a:pt x="265" y="10"/>
                    <a:pt x="265" y="10"/>
                  </a:cubicBezTo>
                  <a:cubicBezTo>
                    <a:pt x="264" y="10"/>
                    <a:pt x="264" y="10"/>
                    <a:pt x="264" y="10"/>
                  </a:cubicBezTo>
                  <a:cubicBezTo>
                    <a:pt x="264" y="10"/>
                    <a:pt x="264" y="10"/>
                    <a:pt x="264" y="10"/>
                  </a:cubicBezTo>
                  <a:cubicBezTo>
                    <a:pt x="264" y="9"/>
                    <a:pt x="264" y="9"/>
                    <a:pt x="264" y="9"/>
                  </a:cubicBezTo>
                  <a:cubicBezTo>
                    <a:pt x="263" y="9"/>
                    <a:pt x="263" y="9"/>
                    <a:pt x="263" y="9"/>
                  </a:cubicBezTo>
                  <a:cubicBezTo>
                    <a:pt x="263" y="8"/>
                    <a:pt x="263" y="8"/>
                    <a:pt x="263" y="8"/>
                  </a:cubicBezTo>
                  <a:lnTo>
                    <a:pt x="265" y="8"/>
                  </a:lnTo>
                  <a:close/>
                  <a:moveTo>
                    <a:pt x="259" y="8"/>
                  </a:moveTo>
                  <a:cubicBezTo>
                    <a:pt x="259" y="7"/>
                    <a:pt x="259" y="7"/>
                    <a:pt x="259" y="7"/>
                  </a:cubicBezTo>
                  <a:cubicBezTo>
                    <a:pt x="259" y="7"/>
                    <a:pt x="259" y="7"/>
                    <a:pt x="259" y="8"/>
                  </a:cubicBezTo>
                  <a:close/>
                  <a:moveTo>
                    <a:pt x="257" y="7"/>
                  </a:moveTo>
                  <a:cubicBezTo>
                    <a:pt x="257" y="7"/>
                    <a:pt x="257" y="7"/>
                    <a:pt x="257" y="7"/>
                  </a:cubicBezTo>
                  <a:cubicBezTo>
                    <a:pt x="257" y="7"/>
                    <a:pt x="257" y="7"/>
                    <a:pt x="257" y="7"/>
                  </a:cubicBezTo>
                  <a:cubicBezTo>
                    <a:pt x="257" y="7"/>
                    <a:pt x="257" y="7"/>
                    <a:pt x="257" y="7"/>
                  </a:cubicBezTo>
                  <a:close/>
                  <a:moveTo>
                    <a:pt x="235" y="12"/>
                  </a:moveTo>
                  <a:cubicBezTo>
                    <a:pt x="235" y="12"/>
                    <a:pt x="236" y="12"/>
                    <a:pt x="236" y="12"/>
                  </a:cubicBezTo>
                  <a:cubicBezTo>
                    <a:pt x="236" y="12"/>
                    <a:pt x="236" y="13"/>
                    <a:pt x="236" y="13"/>
                  </a:cubicBezTo>
                  <a:cubicBezTo>
                    <a:pt x="236" y="13"/>
                    <a:pt x="234" y="14"/>
                    <a:pt x="234" y="14"/>
                  </a:cubicBezTo>
                  <a:cubicBezTo>
                    <a:pt x="234" y="14"/>
                    <a:pt x="234" y="14"/>
                    <a:pt x="234" y="14"/>
                  </a:cubicBezTo>
                  <a:cubicBezTo>
                    <a:pt x="234" y="13"/>
                    <a:pt x="234" y="13"/>
                    <a:pt x="235" y="12"/>
                  </a:cubicBezTo>
                  <a:close/>
                  <a:moveTo>
                    <a:pt x="227" y="14"/>
                  </a:moveTo>
                  <a:cubicBezTo>
                    <a:pt x="227" y="15"/>
                    <a:pt x="227" y="15"/>
                    <a:pt x="227" y="15"/>
                  </a:cubicBezTo>
                  <a:cubicBezTo>
                    <a:pt x="227" y="15"/>
                    <a:pt x="226" y="15"/>
                    <a:pt x="226" y="15"/>
                  </a:cubicBezTo>
                  <a:cubicBezTo>
                    <a:pt x="226" y="15"/>
                    <a:pt x="227" y="14"/>
                    <a:pt x="227" y="14"/>
                  </a:cubicBezTo>
                  <a:close/>
                  <a:moveTo>
                    <a:pt x="227" y="16"/>
                  </a:moveTo>
                  <a:cubicBezTo>
                    <a:pt x="226" y="18"/>
                    <a:pt x="229" y="17"/>
                    <a:pt x="228" y="18"/>
                  </a:cubicBezTo>
                  <a:cubicBezTo>
                    <a:pt x="228" y="18"/>
                    <a:pt x="228" y="18"/>
                    <a:pt x="227" y="18"/>
                  </a:cubicBezTo>
                  <a:cubicBezTo>
                    <a:pt x="227" y="18"/>
                    <a:pt x="227" y="17"/>
                    <a:pt x="226" y="17"/>
                  </a:cubicBezTo>
                  <a:cubicBezTo>
                    <a:pt x="226" y="17"/>
                    <a:pt x="226" y="17"/>
                    <a:pt x="226" y="17"/>
                  </a:cubicBezTo>
                  <a:cubicBezTo>
                    <a:pt x="226" y="17"/>
                    <a:pt x="226" y="16"/>
                    <a:pt x="227" y="16"/>
                  </a:cubicBezTo>
                  <a:close/>
                  <a:moveTo>
                    <a:pt x="223" y="9"/>
                  </a:moveTo>
                  <a:cubicBezTo>
                    <a:pt x="223" y="9"/>
                    <a:pt x="223" y="9"/>
                    <a:pt x="223" y="9"/>
                  </a:cubicBezTo>
                  <a:cubicBezTo>
                    <a:pt x="223" y="9"/>
                    <a:pt x="223" y="9"/>
                    <a:pt x="223" y="9"/>
                  </a:cubicBezTo>
                  <a:close/>
                  <a:moveTo>
                    <a:pt x="222" y="10"/>
                  </a:moveTo>
                  <a:cubicBezTo>
                    <a:pt x="222" y="10"/>
                    <a:pt x="222" y="10"/>
                    <a:pt x="222" y="10"/>
                  </a:cubicBezTo>
                  <a:cubicBezTo>
                    <a:pt x="222" y="10"/>
                    <a:pt x="222" y="10"/>
                    <a:pt x="222" y="10"/>
                  </a:cubicBezTo>
                  <a:cubicBezTo>
                    <a:pt x="222" y="10"/>
                    <a:pt x="222" y="10"/>
                    <a:pt x="222" y="10"/>
                  </a:cubicBezTo>
                  <a:close/>
                  <a:moveTo>
                    <a:pt x="216" y="13"/>
                  </a:moveTo>
                  <a:cubicBezTo>
                    <a:pt x="216" y="13"/>
                    <a:pt x="216" y="13"/>
                    <a:pt x="216" y="12"/>
                  </a:cubicBezTo>
                  <a:cubicBezTo>
                    <a:pt x="217" y="12"/>
                    <a:pt x="217" y="14"/>
                    <a:pt x="218" y="13"/>
                  </a:cubicBezTo>
                  <a:cubicBezTo>
                    <a:pt x="218" y="14"/>
                    <a:pt x="216" y="15"/>
                    <a:pt x="218" y="15"/>
                  </a:cubicBezTo>
                  <a:cubicBezTo>
                    <a:pt x="218" y="15"/>
                    <a:pt x="217" y="15"/>
                    <a:pt x="217" y="15"/>
                  </a:cubicBezTo>
                  <a:cubicBezTo>
                    <a:pt x="216" y="15"/>
                    <a:pt x="216" y="16"/>
                    <a:pt x="216" y="16"/>
                  </a:cubicBezTo>
                  <a:cubicBezTo>
                    <a:pt x="216" y="16"/>
                    <a:pt x="216" y="15"/>
                    <a:pt x="215" y="15"/>
                  </a:cubicBezTo>
                  <a:cubicBezTo>
                    <a:pt x="215" y="15"/>
                    <a:pt x="215" y="15"/>
                    <a:pt x="214" y="15"/>
                  </a:cubicBezTo>
                  <a:cubicBezTo>
                    <a:pt x="214" y="14"/>
                    <a:pt x="214" y="14"/>
                    <a:pt x="215" y="14"/>
                  </a:cubicBezTo>
                  <a:cubicBezTo>
                    <a:pt x="215" y="14"/>
                    <a:pt x="215" y="14"/>
                    <a:pt x="216" y="13"/>
                  </a:cubicBezTo>
                  <a:close/>
                  <a:moveTo>
                    <a:pt x="215" y="21"/>
                  </a:moveTo>
                  <a:cubicBezTo>
                    <a:pt x="215" y="21"/>
                    <a:pt x="215" y="21"/>
                    <a:pt x="215" y="22"/>
                  </a:cubicBezTo>
                  <a:cubicBezTo>
                    <a:pt x="215" y="22"/>
                    <a:pt x="215" y="22"/>
                    <a:pt x="215" y="21"/>
                  </a:cubicBezTo>
                  <a:close/>
                  <a:moveTo>
                    <a:pt x="213" y="16"/>
                  </a:moveTo>
                  <a:cubicBezTo>
                    <a:pt x="212" y="16"/>
                    <a:pt x="212" y="16"/>
                    <a:pt x="212" y="16"/>
                  </a:cubicBezTo>
                  <a:cubicBezTo>
                    <a:pt x="212" y="15"/>
                    <a:pt x="212" y="15"/>
                    <a:pt x="213" y="15"/>
                  </a:cubicBezTo>
                  <a:cubicBezTo>
                    <a:pt x="213" y="15"/>
                    <a:pt x="213" y="16"/>
                    <a:pt x="213" y="16"/>
                  </a:cubicBezTo>
                  <a:close/>
                  <a:moveTo>
                    <a:pt x="230" y="6"/>
                  </a:moveTo>
                  <a:cubicBezTo>
                    <a:pt x="229" y="7"/>
                    <a:pt x="228" y="7"/>
                    <a:pt x="228" y="6"/>
                  </a:cubicBezTo>
                  <a:cubicBezTo>
                    <a:pt x="229" y="6"/>
                    <a:pt x="229" y="5"/>
                    <a:pt x="230" y="6"/>
                  </a:cubicBezTo>
                  <a:close/>
                  <a:moveTo>
                    <a:pt x="213" y="5"/>
                  </a:moveTo>
                  <a:cubicBezTo>
                    <a:pt x="213" y="5"/>
                    <a:pt x="213" y="6"/>
                    <a:pt x="213" y="6"/>
                  </a:cubicBezTo>
                  <a:cubicBezTo>
                    <a:pt x="213" y="6"/>
                    <a:pt x="213" y="5"/>
                    <a:pt x="213" y="5"/>
                  </a:cubicBezTo>
                  <a:close/>
                  <a:moveTo>
                    <a:pt x="212" y="13"/>
                  </a:moveTo>
                  <a:cubicBezTo>
                    <a:pt x="212" y="13"/>
                    <a:pt x="212" y="14"/>
                    <a:pt x="212" y="14"/>
                  </a:cubicBezTo>
                  <a:cubicBezTo>
                    <a:pt x="212" y="14"/>
                    <a:pt x="211" y="14"/>
                    <a:pt x="211" y="14"/>
                  </a:cubicBezTo>
                  <a:cubicBezTo>
                    <a:pt x="211" y="14"/>
                    <a:pt x="211" y="15"/>
                    <a:pt x="211" y="15"/>
                  </a:cubicBezTo>
                  <a:cubicBezTo>
                    <a:pt x="211" y="15"/>
                    <a:pt x="210" y="15"/>
                    <a:pt x="210" y="15"/>
                  </a:cubicBezTo>
                  <a:cubicBezTo>
                    <a:pt x="209" y="15"/>
                    <a:pt x="209" y="14"/>
                    <a:pt x="209" y="13"/>
                  </a:cubicBezTo>
                  <a:cubicBezTo>
                    <a:pt x="208" y="13"/>
                    <a:pt x="208" y="14"/>
                    <a:pt x="208" y="14"/>
                  </a:cubicBezTo>
                  <a:cubicBezTo>
                    <a:pt x="207" y="13"/>
                    <a:pt x="208" y="13"/>
                    <a:pt x="207" y="12"/>
                  </a:cubicBezTo>
                  <a:cubicBezTo>
                    <a:pt x="207" y="12"/>
                    <a:pt x="206" y="12"/>
                    <a:pt x="206" y="12"/>
                  </a:cubicBezTo>
                  <a:cubicBezTo>
                    <a:pt x="206" y="12"/>
                    <a:pt x="206" y="12"/>
                    <a:pt x="206" y="12"/>
                  </a:cubicBezTo>
                  <a:cubicBezTo>
                    <a:pt x="207" y="11"/>
                    <a:pt x="208" y="12"/>
                    <a:pt x="209" y="11"/>
                  </a:cubicBezTo>
                  <a:cubicBezTo>
                    <a:pt x="209" y="10"/>
                    <a:pt x="209" y="10"/>
                    <a:pt x="209" y="10"/>
                  </a:cubicBezTo>
                  <a:cubicBezTo>
                    <a:pt x="209" y="10"/>
                    <a:pt x="209" y="10"/>
                    <a:pt x="209" y="10"/>
                  </a:cubicBezTo>
                  <a:cubicBezTo>
                    <a:pt x="209" y="12"/>
                    <a:pt x="210" y="13"/>
                    <a:pt x="212" y="13"/>
                  </a:cubicBezTo>
                  <a:close/>
                  <a:moveTo>
                    <a:pt x="187" y="16"/>
                  </a:moveTo>
                  <a:cubicBezTo>
                    <a:pt x="188" y="16"/>
                    <a:pt x="188" y="16"/>
                    <a:pt x="188" y="16"/>
                  </a:cubicBezTo>
                  <a:cubicBezTo>
                    <a:pt x="188" y="16"/>
                    <a:pt x="188" y="16"/>
                    <a:pt x="188" y="16"/>
                  </a:cubicBezTo>
                  <a:cubicBezTo>
                    <a:pt x="188" y="16"/>
                    <a:pt x="187" y="16"/>
                    <a:pt x="187" y="16"/>
                  </a:cubicBezTo>
                  <a:close/>
                  <a:moveTo>
                    <a:pt x="184" y="16"/>
                  </a:moveTo>
                  <a:cubicBezTo>
                    <a:pt x="184" y="16"/>
                    <a:pt x="184" y="16"/>
                    <a:pt x="184" y="16"/>
                  </a:cubicBezTo>
                  <a:cubicBezTo>
                    <a:pt x="184" y="16"/>
                    <a:pt x="184" y="16"/>
                    <a:pt x="184" y="16"/>
                  </a:cubicBezTo>
                  <a:close/>
                  <a:moveTo>
                    <a:pt x="151" y="18"/>
                  </a:moveTo>
                  <a:cubicBezTo>
                    <a:pt x="151" y="18"/>
                    <a:pt x="151" y="18"/>
                    <a:pt x="151" y="18"/>
                  </a:cubicBezTo>
                  <a:cubicBezTo>
                    <a:pt x="151" y="18"/>
                    <a:pt x="151" y="18"/>
                    <a:pt x="151" y="18"/>
                  </a:cubicBezTo>
                  <a:cubicBezTo>
                    <a:pt x="151" y="18"/>
                    <a:pt x="151" y="18"/>
                    <a:pt x="151" y="18"/>
                  </a:cubicBezTo>
                  <a:close/>
                  <a:moveTo>
                    <a:pt x="141" y="19"/>
                  </a:moveTo>
                  <a:cubicBezTo>
                    <a:pt x="141" y="19"/>
                    <a:pt x="141" y="18"/>
                    <a:pt x="140" y="18"/>
                  </a:cubicBezTo>
                  <a:cubicBezTo>
                    <a:pt x="140" y="19"/>
                    <a:pt x="140" y="19"/>
                    <a:pt x="139" y="19"/>
                  </a:cubicBezTo>
                  <a:cubicBezTo>
                    <a:pt x="139" y="19"/>
                    <a:pt x="139" y="19"/>
                    <a:pt x="139" y="19"/>
                  </a:cubicBezTo>
                  <a:cubicBezTo>
                    <a:pt x="139" y="18"/>
                    <a:pt x="140" y="18"/>
                    <a:pt x="140" y="17"/>
                  </a:cubicBezTo>
                  <a:cubicBezTo>
                    <a:pt x="140" y="16"/>
                    <a:pt x="139" y="16"/>
                    <a:pt x="139" y="16"/>
                  </a:cubicBezTo>
                  <a:cubicBezTo>
                    <a:pt x="139" y="16"/>
                    <a:pt x="140" y="16"/>
                    <a:pt x="141" y="16"/>
                  </a:cubicBezTo>
                  <a:cubicBezTo>
                    <a:pt x="141" y="17"/>
                    <a:pt x="141" y="17"/>
                    <a:pt x="141" y="18"/>
                  </a:cubicBezTo>
                  <a:cubicBezTo>
                    <a:pt x="141" y="18"/>
                    <a:pt x="141" y="18"/>
                    <a:pt x="141" y="18"/>
                  </a:cubicBezTo>
                  <a:cubicBezTo>
                    <a:pt x="141" y="18"/>
                    <a:pt x="141" y="19"/>
                    <a:pt x="142" y="19"/>
                  </a:cubicBezTo>
                  <a:cubicBezTo>
                    <a:pt x="141" y="19"/>
                    <a:pt x="141" y="19"/>
                    <a:pt x="141" y="19"/>
                  </a:cubicBezTo>
                  <a:close/>
                  <a:moveTo>
                    <a:pt x="111" y="10"/>
                  </a:moveTo>
                  <a:cubicBezTo>
                    <a:pt x="111" y="10"/>
                    <a:pt x="111" y="10"/>
                    <a:pt x="112" y="10"/>
                  </a:cubicBezTo>
                  <a:cubicBezTo>
                    <a:pt x="111" y="10"/>
                    <a:pt x="111" y="10"/>
                    <a:pt x="111" y="10"/>
                  </a:cubicBezTo>
                  <a:close/>
                  <a:moveTo>
                    <a:pt x="112" y="10"/>
                  </a:moveTo>
                  <a:cubicBezTo>
                    <a:pt x="112" y="10"/>
                    <a:pt x="112" y="10"/>
                    <a:pt x="112" y="10"/>
                  </a:cubicBezTo>
                  <a:cubicBezTo>
                    <a:pt x="112" y="10"/>
                    <a:pt x="112" y="10"/>
                    <a:pt x="112" y="10"/>
                  </a:cubicBezTo>
                  <a:cubicBezTo>
                    <a:pt x="112" y="10"/>
                    <a:pt x="112" y="10"/>
                    <a:pt x="112" y="10"/>
                  </a:cubicBezTo>
                  <a:close/>
                  <a:moveTo>
                    <a:pt x="114" y="12"/>
                  </a:moveTo>
                  <a:cubicBezTo>
                    <a:pt x="114" y="12"/>
                    <a:pt x="115" y="12"/>
                    <a:pt x="115" y="12"/>
                  </a:cubicBezTo>
                  <a:cubicBezTo>
                    <a:pt x="115" y="12"/>
                    <a:pt x="115" y="13"/>
                    <a:pt x="116" y="12"/>
                  </a:cubicBezTo>
                  <a:cubicBezTo>
                    <a:pt x="116" y="12"/>
                    <a:pt x="117" y="11"/>
                    <a:pt x="117" y="10"/>
                  </a:cubicBezTo>
                  <a:cubicBezTo>
                    <a:pt x="118" y="11"/>
                    <a:pt x="118" y="11"/>
                    <a:pt x="117" y="11"/>
                  </a:cubicBezTo>
                  <a:cubicBezTo>
                    <a:pt x="117" y="11"/>
                    <a:pt x="117" y="11"/>
                    <a:pt x="117" y="11"/>
                  </a:cubicBezTo>
                  <a:cubicBezTo>
                    <a:pt x="117" y="12"/>
                    <a:pt x="117" y="13"/>
                    <a:pt x="117" y="13"/>
                  </a:cubicBezTo>
                  <a:cubicBezTo>
                    <a:pt x="116" y="13"/>
                    <a:pt x="115" y="13"/>
                    <a:pt x="114" y="13"/>
                  </a:cubicBezTo>
                  <a:cubicBezTo>
                    <a:pt x="114" y="13"/>
                    <a:pt x="114" y="13"/>
                    <a:pt x="114" y="13"/>
                  </a:cubicBezTo>
                  <a:cubicBezTo>
                    <a:pt x="114" y="13"/>
                    <a:pt x="114" y="12"/>
                    <a:pt x="114" y="12"/>
                  </a:cubicBezTo>
                  <a:close/>
                  <a:moveTo>
                    <a:pt x="126" y="17"/>
                  </a:moveTo>
                  <a:cubicBezTo>
                    <a:pt x="126" y="17"/>
                    <a:pt x="126" y="17"/>
                    <a:pt x="126" y="17"/>
                  </a:cubicBezTo>
                  <a:cubicBezTo>
                    <a:pt x="126" y="16"/>
                    <a:pt x="125" y="16"/>
                    <a:pt x="125" y="16"/>
                  </a:cubicBezTo>
                  <a:cubicBezTo>
                    <a:pt x="125" y="16"/>
                    <a:pt x="125" y="16"/>
                    <a:pt x="125" y="16"/>
                  </a:cubicBezTo>
                  <a:cubicBezTo>
                    <a:pt x="125" y="16"/>
                    <a:pt x="125" y="15"/>
                    <a:pt x="125" y="15"/>
                  </a:cubicBezTo>
                  <a:cubicBezTo>
                    <a:pt x="125" y="15"/>
                    <a:pt x="126" y="15"/>
                    <a:pt x="126" y="15"/>
                  </a:cubicBezTo>
                  <a:cubicBezTo>
                    <a:pt x="126" y="16"/>
                    <a:pt x="126" y="16"/>
                    <a:pt x="127" y="16"/>
                  </a:cubicBezTo>
                  <a:cubicBezTo>
                    <a:pt x="127" y="17"/>
                    <a:pt x="126" y="17"/>
                    <a:pt x="126" y="17"/>
                  </a:cubicBezTo>
                  <a:close/>
                  <a:moveTo>
                    <a:pt x="118" y="12"/>
                  </a:moveTo>
                  <a:cubicBezTo>
                    <a:pt x="119" y="12"/>
                    <a:pt x="120" y="12"/>
                    <a:pt x="120" y="13"/>
                  </a:cubicBezTo>
                  <a:cubicBezTo>
                    <a:pt x="120" y="13"/>
                    <a:pt x="120" y="14"/>
                    <a:pt x="120" y="14"/>
                  </a:cubicBezTo>
                  <a:cubicBezTo>
                    <a:pt x="119" y="14"/>
                    <a:pt x="119" y="14"/>
                    <a:pt x="118" y="14"/>
                  </a:cubicBezTo>
                  <a:cubicBezTo>
                    <a:pt x="117" y="14"/>
                    <a:pt x="119" y="13"/>
                    <a:pt x="118" y="12"/>
                  </a:cubicBezTo>
                  <a:close/>
                  <a:moveTo>
                    <a:pt x="127" y="10"/>
                  </a:moveTo>
                  <a:cubicBezTo>
                    <a:pt x="127" y="10"/>
                    <a:pt x="127" y="10"/>
                    <a:pt x="127" y="10"/>
                  </a:cubicBezTo>
                  <a:cubicBezTo>
                    <a:pt x="127" y="10"/>
                    <a:pt x="127" y="9"/>
                    <a:pt x="127" y="9"/>
                  </a:cubicBezTo>
                  <a:cubicBezTo>
                    <a:pt x="127" y="10"/>
                    <a:pt x="127" y="10"/>
                    <a:pt x="127" y="10"/>
                  </a:cubicBezTo>
                  <a:close/>
                  <a:moveTo>
                    <a:pt x="132" y="10"/>
                  </a:moveTo>
                  <a:cubicBezTo>
                    <a:pt x="132" y="11"/>
                    <a:pt x="132" y="11"/>
                    <a:pt x="131" y="11"/>
                  </a:cubicBezTo>
                  <a:cubicBezTo>
                    <a:pt x="130" y="11"/>
                    <a:pt x="131" y="10"/>
                    <a:pt x="131" y="9"/>
                  </a:cubicBezTo>
                  <a:cubicBezTo>
                    <a:pt x="131" y="9"/>
                    <a:pt x="130" y="9"/>
                    <a:pt x="130" y="9"/>
                  </a:cubicBezTo>
                  <a:cubicBezTo>
                    <a:pt x="131" y="9"/>
                    <a:pt x="131" y="9"/>
                    <a:pt x="132" y="9"/>
                  </a:cubicBezTo>
                  <a:cubicBezTo>
                    <a:pt x="132" y="10"/>
                    <a:pt x="131" y="9"/>
                    <a:pt x="131" y="10"/>
                  </a:cubicBezTo>
                  <a:cubicBezTo>
                    <a:pt x="131" y="10"/>
                    <a:pt x="131" y="10"/>
                    <a:pt x="132" y="10"/>
                  </a:cubicBezTo>
                  <a:close/>
                  <a:moveTo>
                    <a:pt x="124" y="9"/>
                  </a:moveTo>
                  <a:cubicBezTo>
                    <a:pt x="124" y="10"/>
                    <a:pt x="123" y="10"/>
                    <a:pt x="122" y="10"/>
                  </a:cubicBezTo>
                  <a:cubicBezTo>
                    <a:pt x="122" y="9"/>
                    <a:pt x="122" y="9"/>
                    <a:pt x="122" y="9"/>
                  </a:cubicBezTo>
                  <a:cubicBezTo>
                    <a:pt x="123" y="9"/>
                    <a:pt x="124" y="9"/>
                    <a:pt x="124" y="9"/>
                  </a:cubicBezTo>
                  <a:close/>
                  <a:moveTo>
                    <a:pt x="129" y="14"/>
                  </a:moveTo>
                  <a:cubicBezTo>
                    <a:pt x="128" y="14"/>
                    <a:pt x="128" y="13"/>
                    <a:pt x="129" y="13"/>
                  </a:cubicBezTo>
                  <a:cubicBezTo>
                    <a:pt x="129" y="13"/>
                    <a:pt x="129" y="13"/>
                    <a:pt x="129" y="13"/>
                  </a:cubicBezTo>
                  <a:cubicBezTo>
                    <a:pt x="129" y="13"/>
                    <a:pt x="129" y="13"/>
                    <a:pt x="129" y="13"/>
                  </a:cubicBezTo>
                  <a:cubicBezTo>
                    <a:pt x="129" y="13"/>
                    <a:pt x="129" y="13"/>
                    <a:pt x="129" y="13"/>
                  </a:cubicBezTo>
                  <a:cubicBezTo>
                    <a:pt x="129" y="13"/>
                    <a:pt x="129" y="14"/>
                    <a:pt x="129" y="14"/>
                  </a:cubicBezTo>
                  <a:close/>
                  <a:moveTo>
                    <a:pt x="125" y="10"/>
                  </a:moveTo>
                  <a:cubicBezTo>
                    <a:pt x="125" y="10"/>
                    <a:pt x="125" y="9"/>
                    <a:pt x="125" y="9"/>
                  </a:cubicBezTo>
                  <a:cubicBezTo>
                    <a:pt x="125" y="9"/>
                    <a:pt x="125" y="9"/>
                    <a:pt x="125" y="9"/>
                  </a:cubicBezTo>
                  <a:cubicBezTo>
                    <a:pt x="125" y="10"/>
                    <a:pt x="125" y="10"/>
                    <a:pt x="125" y="10"/>
                  </a:cubicBezTo>
                  <a:close/>
                  <a:moveTo>
                    <a:pt x="124" y="8"/>
                  </a:moveTo>
                  <a:cubicBezTo>
                    <a:pt x="124" y="8"/>
                    <a:pt x="124" y="8"/>
                    <a:pt x="124" y="8"/>
                  </a:cubicBezTo>
                  <a:cubicBezTo>
                    <a:pt x="124" y="8"/>
                    <a:pt x="124" y="8"/>
                    <a:pt x="124" y="8"/>
                  </a:cubicBezTo>
                  <a:cubicBezTo>
                    <a:pt x="124" y="8"/>
                    <a:pt x="124" y="8"/>
                    <a:pt x="124" y="8"/>
                  </a:cubicBezTo>
                  <a:close/>
                  <a:moveTo>
                    <a:pt x="121" y="11"/>
                  </a:moveTo>
                  <a:cubicBezTo>
                    <a:pt x="121" y="12"/>
                    <a:pt x="121" y="12"/>
                    <a:pt x="121" y="12"/>
                  </a:cubicBezTo>
                  <a:cubicBezTo>
                    <a:pt x="121" y="12"/>
                    <a:pt x="121" y="12"/>
                    <a:pt x="121" y="12"/>
                  </a:cubicBezTo>
                  <a:cubicBezTo>
                    <a:pt x="121" y="12"/>
                    <a:pt x="120" y="12"/>
                    <a:pt x="120" y="12"/>
                  </a:cubicBezTo>
                  <a:cubicBezTo>
                    <a:pt x="120" y="12"/>
                    <a:pt x="120" y="11"/>
                    <a:pt x="121" y="11"/>
                  </a:cubicBezTo>
                  <a:close/>
                  <a:moveTo>
                    <a:pt x="115" y="22"/>
                  </a:moveTo>
                  <a:cubicBezTo>
                    <a:pt x="115" y="22"/>
                    <a:pt x="115" y="22"/>
                    <a:pt x="115" y="22"/>
                  </a:cubicBezTo>
                  <a:cubicBezTo>
                    <a:pt x="114" y="22"/>
                    <a:pt x="114" y="23"/>
                    <a:pt x="113" y="23"/>
                  </a:cubicBezTo>
                  <a:cubicBezTo>
                    <a:pt x="113" y="23"/>
                    <a:pt x="113" y="22"/>
                    <a:pt x="113" y="22"/>
                  </a:cubicBezTo>
                  <a:cubicBezTo>
                    <a:pt x="114" y="22"/>
                    <a:pt x="114" y="22"/>
                    <a:pt x="115" y="22"/>
                  </a:cubicBezTo>
                  <a:close/>
                  <a:moveTo>
                    <a:pt x="114" y="17"/>
                  </a:moveTo>
                  <a:cubicBezTo>
                    <a:pt x="115" y="17"/>
                    <a:pt x="115" y="16"/>
                    <a:pt x="116" y="16"/>
                  </a:cubicBezTo>
                  <a:cubicBezTo>
                    <a:pt x="116" y="16"/>
                    <a:pt x="116" y="16"/>
                    <a:pt x="116" y="16"/>
                  </a:cubicBezTo>
                  <a:cubicBezTo>
                    <a:pt x="116" y="16"/>
                    <a:pt x="116" y="16"/>
                    <a:pt x="116" y="16"/>
                  </a:cubicBezTo>
                  <a:cubicBezTo>
                    <a:pt x="116" y="17"/>
                    <a:pt x="115" y="17"/>
                    <a:pt x="114" y="17"/>
                  </a:cubicBezTo>
                  <a:close/>
                  <a:moveTo>
                    <a:pt x="125" y="19"/>
                  </a:moveTo>
                  <a:cubicBezTo>
                    <a:pt x="124" y="17"/>
                    <a:pt x="125" y="18"/>
                    <a:pt x="126" y="18"/>
                  </a:cubicBezTo>
                  <a:cubicBezTo>
                    <a:pt x="126" y="18"/>
                    <a:pt x="125" y="18"/>
                    <a:pt x="125" y="19"/>
                  </a:cubicBezTo>
                  <a:cubicBezTo>
                    <a:pt x="125" y="19"/>
                    <a:pt x="125" y="19"/>
                    <a:pt x="125" y="19"/>
                  </a:cubicBezTo>
                  <a:close/>
                  <a:moveTo>
                    <a:pt x="127" y="18"/>
                  </a:moveTo>
                  <a:cubicBezTo>
                    <a:pt x="127" y="18"/>
                    <a:pt x="127" y="18"/>
                    <a:pt x="127" y="18"/>
                  </a:cubicBezTo>
                  <a:cubicBezTo>
                    <a:pt x="127" y="18"/>
                    <a:pt x="127" y="18"/>
                    <a:pt x="127" y="18"/>
                  </a:cubicBezTo>
                  <a:cubicBezTo>
                    <a:pt x="127" y="18"/>
                    <a:pt x="127" y="18"/>
                    <a:pt x="127" y="18"/>
                  </a:cubicBezTo>
                  <a:close/>
                  <a:moveTo>
                    <a:pt x="128" y="17"/>
                  </a:moveTo>
                  <a:cubicBezTo>
                    <a:pt x="128" y="17"/>
                    <a:pt x="128" y="17"/>
                    <a:pt x="128" y="17"/>
                  </a:cubicBezTo>
                  <a:cubicBezTo>
                    <a:pt x="128" y="17"/>
                    <a:pt x="128" y="17"/>
                    <a:pt x="128" y="17"/>
                  </a:cubicBezTo>
                  <a:cubicBezTo>
                    <a:pt x="128" y="17"/>
                    <a:pt x="128" y="17"/>
                    <a:pt x="128" y="17"/>
                  </a:cubicBezTo>
                  <a:close/>
                  <a:moveTo>
                    <a:pt x="144" y="19"/>
                  </a:moveTo>
                  <a:cubicBezTo>
                    <a:pt x="143" y="18"/>
                    <a:pt x="145" y="15"/>
                    <a:pt x="146" y="17"/>
                  </a:cubicBezTo>
                  <a:cubicBezTo>
                    <a:pt x="144" y="17"/>
                    <a:pt x="146" y="18"/>
                    <a:pt x="144" y="19"/>
                  </a:cubicBezTo>
                  <a:close/>
                  <a:moveTo>
                    <a:pt x="143" y="17"/>
                  </a:moveTo>
                  <a:cubicBezTo>
                    <a:pt x="143" y="17"/>
                    <a:pt x="143" y="17"/>
                    <a:pt x="143" y="18"/>
                  </a:cubicBezTo>
                  <a:cubicBezTo>
                    <a:pt x="142" y="17"/>
                    <a:pt x="142" y="17"/>
                    <a:pt x="142" y="17"/>
                  </a:cubicBezTo>
                  <a:cubicBezTo>
                    <a:pt x="143" y="17"/>
                    <a:pt x="143" y="16"/>
                    <a:pt x="143" y="16"/>
                  </a:cubicBezTo>
                  <a:cubicBezTo>
                    <a:pt x="143" y="16"/>
                    <a:pt x="143" y="16"/>
                    <a:pt x="143" y="17"/>
                  </a:cubicBezTo>
                  <a:close/>
                  <a:moveTo>
                    <a:pt x="138" y="10"/>
                  </a:moveTo>
                  <a:cubicBezTo>
                    <a:pt x="138" y="11"/>
                    <a:pt x="138" y="11"/>
                    <a:pt x="138" y="11"/>
                  </a:cubicBezTo>
                  <a:cubicBezTo>
                    <a:pt x="138" y="11"/>
                    <a:pt x="137" y="11"/>
                    <a:pt x="137" y="10"/>
                  </a:cubicBezTo>
                  <a:cubicBezTo>
                    <a:pt x="138" y="10"/>
                    <a:pt x="138" y="10"/>
                    <a:pt x="138" y="10"/>
                  </a:cubicBezTo>
                  <a:close/>
                  <a:moveTo>
                    <a:pt x="139" y="11"/>
                  </a:moveTo>
                  <a:cubicBezTo>
                    <a:pt x="139" y="12"/>
                    <a:pt x="139" y="11"/>
                    <a:pt x="139" y="11"/>
                  </a:cubicBezTo>
                  <a:cubicBezTo>
                    <a:pt x="139" y="12"/>
                    <a:pt x="139" y="12"/>
                    <a:pt x="139" y="12"/>
                  </a:cubicBezTo>
                  <a:cubicBezTo>
                    <a:pt x="139" y="12"/>
                    <a:pt x="139" y="12"/>
                    <a:pt x="139" y="11"/>
                  </a:cubicBezTo>
                  <a:close/>
                  <a:moveTo>
                    <a:pt x="143" y="14"/>
                  </a:moveTo>
                  <a:cubicBezTo>
                    <a:pt x="143" y="14"/>
                    <a:pt x="142" y="14"/>
                    <a:pt x="142" y="14"/>
                  </a:cubicBezTo>
                  <a:cubicBezTo>
                    <a:pt x="142" y="14"/>
                    <a:pt x="143" y="14"/>
                    <a:pt x="143" y="13"/>
                  </a:cubicBezTo>
                  <a:cubicBezTo>
                    <a:pt x="143" y="14"/>
                    <a:pt x="143" y="14"/>
                    <a:pt x="143" y="14"/>
                  </a:cubicBezTo>
                  <a:close/>
                  <a:moveTo>
                    <a:pt x="135" y="18"/>
                  </a:moveTo>
                  <a:cubicBezTo>
                    <a:pt x="135" y="18"/>
                    <a:pt x="135" y="19"/>
                    <a:pt x="135" y="19"/>
                  </a:cubicBezTo>
                  <a:cubicBezTo>
                    <a:pt x="135" y="19"/>
                    <a:pt x="135" y="18"/>
                    <a:pt x="135" y="18"/>
                  </a:cubicBezTo>
                  <a:close/>
                  <a:moveTo>
                    <a:pt x="138" y="22"/>
                  </a:moveTo>
                  <a:cubicBezTo>
                    <a:pt x="139" y="22"/>
                    <a:pt x="139" y="22"/>
                    <a:pt x="138" y="22"/>
                  </a:cubicBezTo>
                  <a:cubicBezTo>
                    <a:pt x="138" y="22"/>
                    <a:pt x="138" y="22"/>
                    <a:pt x="138" y="22"/>
                  </a:cubicBezTo>
                  <a:cubicBezTo>
                    <a:pt x="138" y="22"/>
                    <a:pt x="138" y="22"/>
                    <a:pt x="138" y="22"/>
                  </a:cubicBezTo>
                  <a:close/>
                  <a:moveTo>
                    <a:pt x="170" y="6"/>
                  </a:moveTo>
                  <a:cubicBezTo>
                    <a:pt x="171" y="6"/>
                    <a:pt x="171" y="5"/>
                    <a:pt x="171" y="5"/>
                  </a:cubicBezTo>
                  <a:cubicBezTo>
                    <a:pt x="171" y="5"/>
                    <a:pt x="171" y="5"/>
                    <a:pt x="172" y="5"/>
                  </a:cubicBezTo>
                  <a:cubicBezTo>
                    <a:pt x="171" y="6"/>
                    <a:pt x="172" y="6"/>
                    <a:pt x="172" y="6"/>
                  </a:cubicBezTo>
                  <a:cubicBezTo>
                    <a:pt x="172" y="6"/>
                    <a:pt x="172" y="6"/>
                    <a:pt x="172" y="6"/>
                  </a:cubicBezTo>
                  <a:cubicBezTo>
                    <a:pt x="172" y="7"/>
                    <a:pt x="171" y="7"/>
                    <a:pt x="170" y="7"/>
                  </a:cubicBezTo>
                  <a:cubicBezTo>
                    <a:pt x="170" y="6"/>
                    <a:pt x="170" y="6"/>
                    <a:pt x="170" y="6"/>
                  </a:cubicBezTo>
                  <a:cubicBezTo>
                    <a:pt x="170" y="6"/>
                    <a:pt x="170" y="6"/>
                    <a:pt x="170" y="6"/>
                  </a:cubicBezTo>
                  <a:close/>
                  <a:moveTo>
                    <a:pt x="182" y="14"/>
                  </a:moveTo>
                  <a:cubicBezTo>
                    <a:pt x="182" y="14"/>
                    <a:pt x="182" y="14"/>
                    <a:pt x="182" y="14"/>
                  </a:cubicBezTo>
                  <a:cubicBezTo>
                    <a:pt x="182" y="14"/>
                    <a:pt x="182" y="14"/>
                    <a:pt x="182" y="14"/>
                  </a:cubicBezTo>
                  <a:cubicBezTo>
                    <a:pt x="182" y="14"/>
                    <a:pt x="182" y="14"/>
                    <a:pt x="183" y="14"/>
                  </a:cubicBezTo>
                  <a:cubicBezTo>
                    <a:pt x="182" y="14"/>
                    <a:pt x="182" y="14"/>
                    <a:pt x="182" y="14"/>
                  </a:cubicBezTo>
                  <a:close/>
                  <a:moveTo>
                    <a:pt x="182" y="13"/>
                  </a:moveTo>
                  <a:cubicBezTo>
                    <a:pt x="181" y="14"/>
                    <a:pt x="180" y="12"/>
                    <a:pt x="179" y="12"/>
                  </a:cubicBezTo>
                  <a:cubicBezTo>
                    <a:pt x="179" y="12"/>
                    <a:pt x="179" y="12"/>
                    <a:pt x="179" y="12"/>
                  </a:cubicBezTo>
                  <a:cubicBezTo>
                    <a:pt x="179" y="12"/>
                    <a:pt x="181" y="12"/>
                    <a:pt x="182" y="13"/>
                  </a:cubicBezTo>
                  <a:close/>
                  <a:moveTo>
                    <a:pt x="166" y="10"/>
                  </a:moveTo>
                  <a:cubicBezTo>
                    <a:pt x="166" y="11"/>
                    <a:pt x="167" y="11"/>
                    <a:pt x="167" y="12"/>
                  </a:cubicBezTo>
                  <a:cubicBezTo>
                    <a:pt x="166" y="12"/>
                    <a:pt x="166" y="11"/>
                    <a:pt x="166" y="11"/>
                  </a:cubicBezTo>
                  <a:cubicBezTo>
                    <a:pt x="166" y="10"/>
                    <a:pt x="166" y="10"/>
                    <a:pt x="166" y="10"/>
                  </a:cubicBezTo>
                  <a:close/>
                  <a:moveTo>
                    <a:pt x="169" y="10"/>
                  </a:moveTo>
                  <a:cubicBezTo>
                    <a:pt x="169" y="11"/>
                    <a:pt x="169" y="11"/>
                    <a:pt x="169" y="11"/>
                  </a:cubicBezTo>
                  <a:cubicBezTo>
                    <a:pt x="169" y="11"/>
                    <a:pt x="168" y="11"/>
                    <a:pt x="168" y="10"/>
                  </a:cubicBezTo>
                  <a:cubicBezTo>
                    <a:pt x="168" y="10"/>
                    <a:pt x="169" y="10"/>
                    <a:pt x="169" y="10"/>
                  </a:cubicBezTo>
                  <a:cubicBezTo>
                    <a:pt x="169" y="10"/>
                    <a:pt x="169" y="10"/>
                    <a:pt x="169" y="10"/>
                  </a:cubicBezTo>
                  <a:close/>
                  <a:moveTo>
                    <a:pt x="167" y="9"/>
                  </a:moveTo>
                  <a:cubicBezTo>
                    <a:pt x="167" y="9"/>
                    <a:pt x="167" y="9"/>
                    <a:pt x="167" y="9"/>
                  </a:cubicBezTo>
                  <a:cubicBezTo>
                    <a:pt x="167" y="9"/>
                    <a:pt x="167" y="9"/>
                    <a:pt x="167" y="9"/>
                  </a:cubicBezTo>
                  <a:cubicBezTo>
                    <a:pt x="167" y="9"/>
                    <a:pt x="167" y="9"/>
                    <a:pt x="167" y="9"/>
                  </a:cubicBezTo>
                  <a:close/>
                  <a:moveTo>
                    <a:pt x="169" y="15"/>
                  </a:moveTo>
                  <a:cubicBezTo>
                    <a:pt x="169" y="15"/>
                    <a:pt x="169" y="15"/>
                    <a:pt x="169" y="15"/>
                  </a:cubicBezTo>
                  <a:cubicBezTo>
                    <a:pt x="169" y="15"/>
                    <a:pt x="169" y="15"/>
                    <a:pt x="169" y="15"/>
                  </a:cubicBezTo>
                  <a:cubicBezTo>
                    <a:pt x="169" y="15"/>
                    <a:pt x="169" y="15"/>
                    <a:pt x="169" y="15"/>
                  </a:cubicBezTo>
                  <a:cubicBezTo>
                    <a:pt x="169" y="15"/>
                    <a:pt x="169" y="15"/>
                    <a:pt x="169" y="15"/>
                  </a:cubicBezTo>
                  <a:close/>
                  <a:moveTo>
                    <a:pt x="171" y="13"/>
                  </a:moveTo>
                  <a:cubicBezTo>
                    <a:pt x="171" y="13"/>
                    <a:pt x="171" y="13"/>
                    <a:pt x="171" y="13"/>
                  </a:cubicBezTo>
                  <a:cubicBezTo>
                    <a:pt x="171" y="13"/>
                    <a:pt x="171" y="13"/>
                    <a:pt x="171" y="13"/>
                  </a:cubicBezTo>
                  <a:close/>
                  <a:moveTo>
                    <a:pt x="163" y="10"/>
                  </a:moveTo>
                  <a:cubicBezTo>
                    <a:pt x="163" y="10"/>
                    <a:pt x="163" y="10"/>
                    <a:pt x="163" y="10"/>
                  </a:cubicBezTo>
                  <a:cubicBezTo>
                    <a:pt x="163" y="10"/>
                    <a:pt x="163" y="10"/>
                    <a:pt x="163" y="10"/>
                  </a:cubicBezTo>
                  <a:cubicBezTo>
                    <a:pt x="162" y="11"/>
                    <a:pt x="163" y="11"/>
                    <a:pt x="163" y="11"/>
                  </a:cubicBezTo>
                  <a:cubicBezTo>
                    <a:pt x="163" y="11"/>
                    <a:pt x="162" y="11"/>
                    <a:pt x="162" y="11"/>
                  </a:cubicBezTo>
                  <a:cubicBezTo>
                    <a:pt x="162" y="12"/>
                    <a:pt x="161" y="12"/>
                    <a:pt x="160" y="13"/>
                  </a:cubicBezTo>
                  <a:cubicBezTo>
                    <a:pt x="160" y="12"/>
                    <a:pt x="160" y="12"/>
                    <a:pt x="160" y="12"/>
                  </a:cubicBezTo>
                  <a:cubicBezTo>
                    <a:pt x="160" y="12"/>
                    <a:pt x="160" y="12"/>
                    <a:pt x="160" y="13"/>
                  </a:cubicBezTo>
                  <a:cubicBezTo>
                    <a:pt x="160" y="13"/>
                    <a:pt x="159" y="13"/>
                    <a:pt x="159" y="12"/>
                  </a:cubicBezTo>
                  <a:cubicBezTo>
                    <a:pt x="159" y="11"/>
                    <a:pt x="160" y="11"/>
                    <a:pt x="160" y="9"/>
                  </a:cubicBezTo>
                  <a:cubicBezTo>
                    <a:pt x="161" y="9"/>
                    <a:pt x="161" y="10"/>
                    <a:pt x="163" y="10"/>
                  </a:cubicBezTo>
                  <a:close/>
                  <a:moveTo>
                    <a:pt x="158" y="15"/>
                  </a:moveTo>
                  <a:cubicBezTo>
                    <a:pt x="157" y="16"/>
                    <a:pt x="157" y="16"/>
                    <a:pt x="156" y="16"/>
                  </a:cubicBezTo>
                  <a:cubicBezTo>
                    <a:pt x="156" y="15"/>
                    <a:pt x="157" y="15"/>
                    <a:pt x="158" y="15"/>
                  </a:cubicBezTo>
                  <a:close/>
                  <a:moveTo>
                    <a:pt x="147" y="15"/>
                  </a:moveTo>
                  <a:cubicBezTo>
                    <a:pt x="147" y="16"/>
                    <a:pt x="148" y="16"/>
                    <a:pt x="147" y="17"/>
                  </a:cubicBezTo>
                  <a:cubicBezTo>
                    <a:pt x="147" y="17"/>
                    <a:pt x="146" y="15"/>
                    <a:pt x="147" y="15"/>
                  </a:cubicBezTo>
                  <a:close/>
                  <a:moveTo>
                    <a:pt x="147" y="14"/>
                  </a:moveTo>
                  <a:cubicBezTo>
                    <a:pt x="147" y="14"/>
                    <a:pt x="147" y="14"/>
                    <a:pt x="147" y="14"/>
                  </a:cubicBezTo>
                  <a:cubicBezTo>
                    <a:pt x="147" y="14"/>
                    <a:pt x="148" y="14"/>
                    <a:pt x="148" y="14"/>
                  </a:cubicBezTo>
                  <a:cubicBezTo>
                    <a:pt x="149" y="14"/>
                    <a:pt x="148" y="12"/>
                    <a:pt x="149" y="12"/>
                  </a:cubicBezTo>
                  <a:cubicBezTo>
                    <a:pt x="149" y="12"/>
                    <a:pt x="150" y="13"/>
                    <a:pt x="150" y="12"/>
                  </a:cubicBezTo>
                  <a:cubicBezTo>
                    <a:pt x="151" y="13"/>
                    <a:pt x="151" y="13"/>
                    <a:pt x="151" y="14"/>
                  </a:cubicBezTo>
                  <a:cubicBezTo>
                    <a:pt x="150" y="14"/>
                    <a:pt x="150" y="14"/>
                    <a:pt x="149" y="14"/>
                  </a:cubicBezTo>
                  <a:cubicBezTo>
                    <a:pt x="149" y="14"/>
                    <a:pt x="149" y="15"/>
                    <a:pt x="148" y="15"/>
                  </a:cubicBezTo>
                  <a:cubicBezTo>
                    <a:pt x="148" y="15"/>
                    <a:pt x="147" y="14"/>
                    <a:pt x="147" y="14"/>
                  </a:cubicBezTo>
                  <a:close/>
                  <a:moveTo>
                    <a:pt x="150" y="11"/>
                  </a:moveTo>
                  <a:cubicBezTo>
                    <a:pt x="149" y="11"/>
                    <a:pt x="149" y="11"/>
                    <a:pt x="148" y="11"/>
                  </a:cubicBezTo>
                  <a:cubicBezTo>
                    <a:pt x="148" y="11"/>
                    <a:pt x="148" y="10"/>
                    <a:pt x="148" y="10"/>
                  </a:cubicBezTo>
                  <a:cubicBezTo>
                    <a:pt x="148" y="12"/>
                    <a:pt x="150" y="10"/>
                    <a:pt x="150" y="11"/>
                  </a:cubicBezTo>
                  <a:close/>
                  <a:moveTo>
                    <a:pt x="148" y="12"/>
                  </a:moveTo>
                  <a:cubicBezTo>
                    <a:pt x="148" y="12"/>
                    <a:pt x="148" y="11"/>
                    <a:pt x="148" y="11"/>
                  </a:cubicBezTo>
                  <a:cubicBezTo>
                    <a:pt x="148" y="11"/>
                    <a:pt x="148" y="12"/>
                    <a:pt x="148" y="12"/>
                  </a:cubicBezTo>
                  <a:cubicBezTo>
                    <a:pt x="148" y="12"/>
                    <a:pt x="148" y="12"/>
                    <a:pt x="148" y="12"/>
                  </a:cubicBezTo>
                  <a:close/>
                  <a:moveTo>
                    <a:pt x="172" y="18"/>
                  </a:moveTo>
                  <a:cubicBezTo>
                    <a:pt x="172" y="18"/>
                    <a:pt x="171" y="17"/>
                    <a:pt x="171" y="17"/>
                  </a:cubicBezTo>
                  <a:cubicBezTo>
                    <a:pt x="171" y="17"/>
                    <a:pt x="170" y="16"/>
                    <a:pt x="170" y="16"/>
                  </a:cubicBezTo>
                  <a:cubicBezTo>
                    <a:pt x="170" y="16"/>
                    <a:pt x="171" y="15"/>
                    <a:pt x="171" y="15"/>
                  </a:cubicBezTo>
                  <a:cubicBezTo>
                    <a:pt x="171" y="14"/>
                    <a:pt x="172" y="15"/>
                    <a:pt x="172" y="14"/>
                  </a:cubicBezTo>
                  <a:cubicBezTo>
                    <a:pt x="172" y="14"/>
                    <a:pt x="172" y="13"/>
                    <a:pt x="173" y="13"/>
                  </a:cubicBezTo>
                  <a:cubicBezTo>
                    <a:pt x="173" y="13"/>
                    <a:pt x="173" y="14"/>
                    <a:pt x="173" y="14"/>
                  </a:cubicBezTo>
                  <a:cubicBezTo>
                    <a:pt x="173" y="14"/>
                    <a:pt x="173" y="15"/>
                    <a:pt x="173" y="15"/>
                  </a:cubicBezTo>
                  <a:cubicBezTo>
                    <a:pt x="173" y="15"/>
                    <a:pt x="172" y="15"/>
                    <a:pt x="172" y="15"/>
                  </a:cubicBezTo>
                  <a:cubicBezTo>
                    <a:pt x="172" y="16"/>
                    <a:pt x="171" y="15"/>
                    <a:pt x="172" y="16"/>
                  </a:cubicBezTo>
                  <a:cubicBezTo>
                    <a:pt x="172" y="16"/>
                    <a:pt x="171" y="16"/>
                    <a:pt x="171" y="16"/>
                  </a:cubicBezTo>
                  <a:cubicBezTo>
                    <a:pt x="171" y="17"/>
                    <a:pt x="171" y="17"/>
                    <a:pt x="172" y="17"/>
                  </a:cubicBezTo>
                  <a:cubicBezTo>
                    <a:pt x="172" y="17"/>
                    <a:pt x="172" y="17"/>
                    <a:pt x="172" y="17"/>
                  </a:cubicBezTo>
                  <a:cubicBezTo>
                    <a:pt x="172" y="17"/>
                    <a:pt x="173" y="18"/>
                    <a:pt x="172" y="18"/>
                  </a:cubicBezTo>
                  <a:close/>
                  <a:moveTo>
                    <a:pt x="187" y="13"/>
                  </a:moveTo>
                  <a:cubicBezTo>
                    <a:pt x="187" y="13"/>
                    <a:pt x="187" y="13"/>
                    <a:pt x="187" y="13"/>
                  </a:cubicBezTo>
                  <a:cubicBezTo>
                    <a:pt x="187" y="13"/>
                    <a:pt x="187" y="13"/>
                    <a:pt x="187" y="12"/>
                  </a:cubicBezTo>
                  <a:cubicBezTo>
                    <a:pt x="187" y="12"/>
                    <a:pt x="188" y="12"/>
                    <a:pt x="188" y="11"/>
                  </a:cubicBezTo>
                  <a:cubicBezTo>
                    <a:pt x="188" y="11"/>
                    <a:pt x="189" y="11"/>
                    <a:pt x="190" y="10"/>
                  </a:cubicBezTo>
                  <a:cubicBezTo>
                    <a:pt x="190" y="10"/>
                    <a:pt x="190" y="10"/>
                    <a:pt x="190" y="10"/>
                  </a:cubicBezTo>
                  <a:cubicBezTo>
                    <a:pt x="189" y="12"/>
                    <a:pt x="190" y="13"/>
                    <a:pt x="190" y="14"/>
                  </a:cubicBezTo>
                  <a:cubicBezTo>
                    <a:pt x="190" y="13"/>
                    <a:pt x="190" y="13"/>
                    <a:pt x="190" y="13"/>
                  </a:cubicBezTo>
                  <a:cubicBezTo>
                    <a:pt x="188" y="13"/>
                    <a:pt x="188" y="14"/>
                    <a:pt x="188" y="15"/>
                  </a:cubicBezTo>
                  <a:cubicBezTo>
                    <a:pt x="187" y="15"/>
                    <a:pt x="186" y="15"/>
                    <a:pt x="185" y="14"/>
                  </a:cubicBezTo>
                  <a:cubicBezTo>
                    <a:pt x="186" y="13"/>
                    <a:pt x="186" y="13"/>
                    <a:pt x="187" y="13"/>
                  </a:cubicBezTo>
                  <a:close/>
                  <a:moveTo>
                    <a:pt x="204" y="13"/>
                  </a:moveTo>
                  <a:cubicBezTo>
                    <a:pt x="204" y="13"/>
                    <a:pt x="203" y="13"/>
                    <a:pt x="203" y="14"/>
                  </a:cubicBezTo>
                  <a:cubicBezTo>
                    <a:pt x="202" y="13"/>
                    <a:pt x="201" y="13"/>
                    <a:pt x="201" y="13"/>
                  </a:cubicBezTo>
                  <a:cubicBezTo>
                    <a:pt x="201" y="13"/>
                    <a:pt x="201" y="12"/>
                    <a:pt x="201" y="12"/>
                  </a:cubicBezTo>
                  <a:cubicBezTo>
                    <a:pt x="201" y="12"/>
                    <a:pt x="201" y="12"/>
                    <a:pt x="201" y="12"/>
                  </a:cubicBezTo>
                  <a:cubicBezTo>
                    <a:pt x="202" y="12"/>
                    <a:pt x="202" y="12"/>
                    <a:pt x="202" y="12"/>
                  </a:cubicBezTo>
                  <a:cubicBezTo>
                    <a:pt x="203" y="12"/>
                    <a:pt x="203" y="12"/>
                    <a:pt x="203" y="11"/>
                  </a:cubicBezTo>
                  <a:cubicBezTo>
                    <a:pt x="203" y="12"/>
                    <a:pt x="204" y="12"/>
                    <a:pt x="204" y="11"/>
                  </a:cubicBezTo>
                  <a:cubicBezTo>
                    <a:pt x="204" y="11"/>
                    <a:pt x="204" y="11"/>
                    <a:pt x="204" y="11"/>
                  </a:cubicBezTo>
                  <a:cubicBezTo>
                    <a:pt x="205" y="12"/>
                    <a:pt x="205" y="12"/>
                    <a:pt x="205" y="12"/>
                  </a:cubicBezTo>
                  <a:cubicBezTo>
                    <a:pt x="205" y="13"/>
                    <a:pt x="205" y="13"/>
                    <a:pt x="204" y="13"/>
                  </a:cubicBezTo>
                  <a:close/>
                  <a:moveTo>
                    <a:pt x="198" y="14"/>
                  </a:moveTo>
                  <a:cubicBezTo>
                    <a:pt x="198" y="14"/>
                    <a:pt x="198" y="14"/>
                    <a:pt x="198" y="14"/>
                  </a:cubicBezTo>
                  <a:cubicBezTo>
                    <a:pt x="198" y="14"/>
                    <a:pt x="198" y="14"/>
                    <a:pt x="198" y="14"/>
                  </a:cubicBezTo>
                  <a:cubicBezTo>
                    <a:pt x="198" y="14"/>
                    <a:pt x="198" y="14"/>
                    <a:pt x="198" y="14"/>
                  </a:cubicBezTo>
                  <a:close/>
                  <a:moveTo>
                    <a:pt x="204" y="10"/>
                  </a:moveTo>
                  <a:cubicBezTo>
                    <a:pt x="203" y="10"/>
                    <a:pt x="203" y="10"/>
                    <a:pt x="203" y="10"/>
                  </a:cubicBezTo>
                  <a:cubicBezTo>
                    <a:pt x="203" y="9"/>
                    <a:pt x="204" y="10"/>
                    <a:pt x="204" y="10"/>
                  </a:cubicBezTo>
                  <a:cubicBezTo>
                    <a:pt x="204" y="10"/>
                    <a:pt x="204" y="10"/>
                    <a:pt x="204" y="10"/>
                  </a:cubicBezTo>
                  <a:close/>
                  <a:moveTo>
                    <a:pt x="193" y="12"/>
                  </a:moveTo>
                  <a:cubicBezTo>
                    <a:pt x="193" y="12"/>
                    <a:pt x="193" y="12"/>
                    <a:pt x="193" y="11"/>
                  </a:cubicBezTo>
                  <a:cubicBezTo>
                    <a:pt x="194" y="11"/>
                    <a:pt x="194" y="11"/>
                    <a:pt x="195" y="11"/>
                  </a:cubicBezTo>
                  <a:cubicBezTo>
                    <a:pt x="194" y="12"/>
                    <a:pt x="194" y="13"/>
                    <a:pt x="193" y="12"/>
                  </a:cubicBezTo>
                  <a:close/>
                  <a:moveTo>
                    <a:pt x="197" y="14"/>
                  </a:moveTo>
                  <a:cubicBezTo>
                    <a:pt x="197" y="14"/>
                    <a:pt x="197" y="14"/>
                    <a:pt x="197" y="14"/>
                  </a:cubicBezTo>
                  <a:cubicBezTo>
                    <a:pt x="197" y="14"/>
                    <a:pt x="197" y="14"/>
                    <a:pt x="197" y="14"/>
                  </a:cubicBezTo>
                  <a:close/>
                  <a:moveTo>
                    <a:pt x="207" y="15"/>
                  </a:moveTo>
                  <a:cubicBezTo>
                    <a:pt x="207" y="14"/>
                    <a:pt x="207" y="14"/>
                    <a:pt x="206" y="13"/>
                  </a:cubicBezTo>
                  <a:cubicBezTo>
                    <a:pt x="206" y="13"/>
                    <a:pt x="206" y="13"/>
                    <a:pt x="207" y="13"/>
                  </a:cubicBezTo>
                  <a:cubicBezTo>
                    <a:pt x="206" y="15"/>
                    <a:pt x="208" y="14"/>
                    <a:pt x="208" y="15"/>
                  </a:cubicBezTo>
                  <a:cubicBezTo>
                    <a:pt x="208" y="15"/>
                    <a:pt x="208" y="15"/>
                    <a:pt x="208" y="15"/>
                  </a:cubicBezTo>
                  <a:cubicBezTo>
                    <a:pt x="208" y="15"/>
                    <a:pt x="207" y="15"/>
                    <a:pt x="207" y="15"/>
                  </a:cubicBezTo>
                  <a:close/>
                  <a:moveTo>
                    <a:pt x="202" y="7"/>
                  </a:moveTo>
                  <a:cubicBezTo>
                    <a:pt x="202" y="5"/>
                    <a:pt x="204" y="7"/>
                    <a:pt x="203" y="8"/>
                  </a:cubicBezTo>
                  <a:cubicBezTo>
                    <a:pt x="204" y="8"/>
                    <a:pt x="204" y="8"/>
                    <a:pt x="204" y="8"/>
                  </a:cubicBezTo>
                  <a:cubicBezTo>
                    <a:pt x="205" y="8"/>
                    <a:pt x="205" y="8"/>
                    <a:pt x="205" y="8"/>
                  </a:cubicBezTo>
                  <a:cubicBezTo>
                    <a:pt x="205" y="9"/>
                    <a:pt x="205" y="9"/>
                    <a:pt x="205" y="9"/>
                  </a:cubicBezTo>
                  <a:cubicBezTo>
                    <a:pt x="205" y="9"/>
                    <a:pt x="205" y="9"/>
                    <a:pt x="204" y="9"/>
                  </a:cubicBezTo>
                  <a:cubicBezTo>
                    <a:pt x="204" y="9"/>
                    <a:pt x="203" y="8"/>
                    <a:pt x="203" y="8"/>
                  </a:cubicBezTo>
                  <a:cubicBezTo>
                    <a:pt x="203" y="8"/>
                    <a:pt x="203" y="8"/>
                    <a:pt x="203" y="8"/>
                  </a:cubicBezTo>
                  <a:cubicBezTo>
                    <a:pt x="202" y="8"/>
                    <a:pt x="202" y="8"/>
                    <a:pt x="202" y="8"/>
                  </a:cubicBezTo>
                  <a:cubicBezTo>
                    <a:pt x="202" y="7"/>
                    <a:pt x="203" y="7"/>
                    <a:pt x="202" y="7"/>
                  </a:cubicBezTo>
                  <a:close/>
                  <a:moveTo>
                    <a:pt x="191" y="8"/>
                  </a:moveTo>
                  <a:cubicBezTo>
                    <a:pt x="191" y="8"/>
                    <a:pt x="191" y="8"/>
                    <a:pt x="191" y="8"/>
                  </a:cubicBezTo>
                  <a:cubicBezTo>
                    <a:pt x="191" y="9"/>
                    <a:pt x="191" y="9"/>
                    <a:pt x="191" y="9"/>
                  </a:cubicBezTo>
                  <a:cubicBezTo>
                    <a:pt x="191" y="9"/>
                    <a:pt x="191" y="9"/>
                    <a:pt x="190" y="9"/>
                  </a:cubicBezTo>
                  <a:cubicBezTo>
                    <a:pt x="190" y="8"/>
                    <a:pt x="190" y="8"/>
                    <a:pt x="190" y="8"/>
                  </a:cubicBezTo>
                  <a:cubicBezTo>
                    <a:pt x="190" y="8"/>
                    <a:pt x="191" y="8"/>
                    <a:pt x="191" y="8"/>
                  </a:cubicBezTo>
                  <a:cubicBezTo>
                    <a:pt x="191" y="8"/>
                    <a:pt x="191" y="8"/>
                    <a:pt x="191" y="8"/>
                  </a:cubicBezTo>
                  <a:close/>
                  <a:moveTo>
                    <a:pt x="182" y="10"/>
                  </a:moveTo>
                  <a:cubicBezTo>
                    <a:pt x="181" y="10"/>
                    <a:pt x="181" y="10"/>
                    <a:pt x="181" y="10"/>
                  </a:cubicBezTo>
                  <a:cubicBezTo>
                    <a:pt x="181" y="10"/>
                    <a:pt x="181" y="10"/>
                    <a:pt x="182" y="10"/>
                  </a:cubicBezTo>
                  <a:close/>
                  <a:moveTo>
                    <a:pt x="179" y="6"/>
                  </a:moveTo>
                  <a:cubicBezTo>
                    <a:pt x="180" y="6"/>
                    <a:pt x="180" y="6"/>
                    <a:pt x="180" y="6"/>
                  </a:cubicBezTo>
                  <a:cubicBezTo>
                    <a:pt x="180" y="7"/>
                    <a:pt x="180" y="7"/>
                    <a:pt x="180" y="8"/>
                  </a:cubicBezTo>
                  <a:cubicBezTo>
                    <a:pt x="179" y="8"/>
                    <a:pt x="179" y="8"/>
                    <a:pt x="179" y="8"/>
                  </a:cubicBezTo>
                  <a:lnTo>
                    <a:pt x="179" y="6"/>
                  </a:lnTo>
                  <a:close/>
                  <a:moveTo>
                    <a:pt x="178" y="10"/>
                  </a:moveTo>
                  <a:cubicBezTo>
                    <a:pt x="177" y="10"/>
                    <a:pt x="177" y="11"/>
                    <a:pt x="177" y="11"/>
                  </a:cubicBezTo>
                  <a:cubicBezTo>
                    <a:pt x="177" y="11"/>
                    <a:pt x="176" y="11"/>
                    <a:pt x="176" y="10"/>
                  </a:cubicBezTo>
                  <a:cubicBezTo>
                    <a:pt x="176" y="10"/>
                    <a:pt x="176" y="11"/>
                    <a:pt x="176" y="10"/>
                  </a:cubicBezTo>
                  <a:cubicBezTo>
                    <a:pt x="176" y="9"/>
                    <a:pt x="175" y="10"/>
                    <a:pt x="174" y="10"/>
                  </a:cubicBezTo>
                  <a:cubicBezTo>
                    <a:pt x="174" y="10"/>
                    <a:pt x="174" y="9"/>
                    <a:pt x="174" y="9"/>
                  </a:cubicBezTo>
                  <a:cubicBezTo>
                    <a:pt x="177" y="9"/>
                    <a:pt x="177" y="9"/>
                    <a:pt x="177" y="9"/>
                  </a:cubicBezTo>
                  <a:cubicBezTo>
                    <a:pt x="177" y="9"/>
                    <a:pt x="177" y="10"/>
                    <a:pt x="178" y="10"/>
                  </a:cubicBezTo>
                  <a:close/>
                  <a:moveTo>
                    <a:pt x="169" y="5"/>
                  </a:moveTo>
                  <a:cubicBezTo>
                    <a:pt x="169" y="5"/>
                    <a:pt x="169" y="5"/>
                    <a:pt x="169" y="5"/>
                  </a:cubicBezTo>
                  <a:cubicBezTo>
                    <a:pt x="169" y="5"/>
                    <a:pt x="168" y="5"/>
                    <a:pt x="168" y="5"/>
                  </a:cubicBezTo>
                  <a:cubicBezTo>
                    <a:pt x="168" y="5"/>
                    <a:pt x="169" y="5"/>
                    <a:pt x="169" y="5"/>
                  </a:cubicBezTo>
                  <a:close/>
                  <a:moveTo>
                    <a:pt x="163" y="7"/>
                  </a:moveTo>
                  <a:cubicBezTo>
                    <a:pt x="162" y="7"/>
                    <a:pt x="162" y="7"/>
                    <a:pt x="162" y="7"/>
                  </a:cubicBezTo>
                  <a:cubicBezTo>
                    <a:pt x="162" y="7"/>
                    <a:pt x="162" y="7"/>
                    <a:pt x="162" y="7"/>
                  </a:cubicBezTo>
                  <a:cubicBezTo>
                    <a:pt x="162" y="7"/>
                    <a:pt x="161" y="6"/>
                    <a:pt x="161" y="6"/>
                  </a:cubicBezTo>
                  <a:cubicBezTo>
                    <a:pt x="161" y="7"/>
                    <a:pt x="160" y="7"/>
                    <a:pt x="160" y="6"/>
                  </a:cubicBezTo>
                  <a:cubicBezTo>
                    <a:pt x="160" y="6"/>
                    <a:pt x="161" y="6"/>
                    <a:pt x="161" y="6"/>
                  </a:cubicBezTo>
                  <a:cubicBezTo>
                    <a:pt x="161" y="6"/>
                    <a:pt x="162" y="6"/>
                    <a:pt x="162" y="6"/>
                  </a:cubicBezTo>
                  <a:cubicBezTo>
                    <a:pt x="162" y="6"/>
                    <a:pt x="162" y="6"/>
                    <a:pt x="162" y="6"/>
                  </a:cubicBezTo>
                  <a:cubicBezTo>
                    <a:pt x="163" y="6"/>
                    <a:pt x="163" y="6"/>
                    <a:pt x="163" y="7"/>
                  </a:cubicBezTo>
                  <a:close/>
                  <a:moveTo>
                    <a:pt x="156" y="10"/>
                  </a:moveTo>
                  <a:cubicBezTo>
                    <a:pt x="156" y="10"/>
                    <a:pt x="156" y="10"/>
                    <a:pt x="156" y="10"/>
                  </a:cubicBezTo>
                  <a:cubicBezTo>
                    <a:pt x="156" y="10"/>
                    <a:pt x="155" y="10"/>
                    <a:pt x="155" y="10"/>
                  </a:cubicBezTo>
                  <a:cubicBezTo>
                    <a:pt x="155" y="9"/>
                    <a:pt x="155" y="9"/>
                    <a:pt x="155" y="9"/>
                  </a:cubicBezTo>
                  <a:cubicBezTo>
                    <a:pt x="155" y="9"/>
                    <a:pt x="156" y="10"/>
                    <a:pt x="156" y="10"/>
                  </a:cubicBezTo>
                  <a:close/>
                  <a:moveTo>
                    <a:pt x="154" y="6"/>
                  </a:moveTo>
                  <a:cubicBezTo>
                    <a:pt x="154" y="7"/>
                    <a:pt x="156" y="8"/>
                    <a:pt x="154" y="8"/>
                  </a:cubicBezTo>
                  <a:cubicBezTo>
                    <a:pt x="154" y="8"/>
                    <a:pt x="154" y="7"/>
                    <a:pt x="154" y="7"/>
                  </a:cubicBezTo>
                  <a:cubicBezTo>
                    <a:pt x="154" y="7"/>
                    <a:pt x="154" y="7"/>
                    <a:pt x="154" y="7"/>
                  </a:cubicBezTo>
                  <a:cubicBezTo>
                    <a:pt x="154" y="7"/>
                    <a:pt x="154" y="7"/>
                    <a:pt x="153" y="7"/>
                  </a:cubicBezTo>
                  <a:cubicBezTo>
                    <a:pt x="153" y="7"/>
                    <a:pt x="153" y="6"/>
                    <a:pt x="152" y="6"/>
                  </a:cubicBezTo>
                  <a:cubicBezTo>
                    <a:pt x="153" y="6"/>
                    <a:pt x="154" y="6"/>
                    <a:pt x="154" y="6"/>
                  </a:cubicBezTo>
                  <a:close/>
                  <a:moveTo>
                    <a:pt x="152" y="9"/>
                  </a:moveTo>
                  <a:cubicBezTo>
                    <a:pt x="152" y="9"/>
                    <a:pt x="152" y="8"/>
                    <a:pt x="152" y="8"/>
                  </a:cubicBezTo>
                  <a:cubicBezTo>
                    <a:pt x="152" y="8"/>
                    <a:pt x="152" y="8"/>
                    <a:pt x="152" y="8"/>
                  </a:cubicBezTo>
                  <a:cubicBezTo>
                    <a:pt x="152" y="8"/>
                    <a:pt x="152" y="9"/>
                    <a:pt x="152" y="9"/>
                  </a:cubicBezTo>
                  <a:close/>
                  <a:moveTo>
                    <a:pt x="151" y="8"/>
                  </a:moveTo>
                  <a:cubicBezTo>
                    <a:pt x="151" y="8"/>
                    <a:pt x="151" y="9"/>
                    <a:pt x="151" y="9"/>
                  </a:cubicBezTo>
                  <a:cubicBezTo>
                    <a:pt x="150" y="9"/>
                    <a:pt x="150" y="8"/>
                    <a:pt x="150" y="8"/>
                  </a:cubicBezTo>
                  <a:cubicBezTo>
                    <a:pt x="151" y="7"/>
                    <a:pt x="151" y="8"/>
                    <a:pt x="151" y="8"/>
                  </a:cubicBezTo>
                  <a:close/>
                  <a:moveTo>
                    <a:pt x="146" y="8"/>
                  </a:moveTo>
                  <a:cubicBezTo>
                    <a:pt x="146" y="8"/>
                    <a:pt x="146" y="8"/>
                    <a:pt x="146" y="8"/>
                  </a:cubicBezTo>
                  <a:cubicBezTo>
                    <a:pt x="146" y="8"/>
                    <a:pt x="146" y="8"/>
                    <a:pt x="147" y="9"/>
                  </a:cubicBezTo>
                  <a:cubicBezTo>
                    <a:pt x="146" y="10"/>
                    <a:pt x="145" y="10"/>
                    <a:pt x="144" y="10"/>
                  </a:cubicBezTo>
                  <a:cubicBezTo>
                    <a:pt x="144" y="12"/>
                    <a:pt x="145" y="13"/>
                    <a:pt x="143" y="13"/>
                  </a:cubicBezTo>
                  <a:cubicBezTo>
                    <a:pt x="143" y="13"/>
                    <a:pt x="143" y="13"/>
                    <a:pt x="143" y="13"/>
                  </a:cubicBezTo>
                  <a:cubicBezTo>
                    <a:pt x="143" y="13"/>
                    <a:pt x="143" y="12"/>
                    <a:pt x="143" y="12"/>
                  </a:cubicBezTo>
                  <a:cubicBezTo>
                    <a:pt x="143" y="11"/>
                    <a:pt x="143" y="11"/>
                    <a:pt x="144" y="11"/>
                  </a:cubicBezTo>
                  <a:cubicBezTo>
                    <a:pt x="143" y="10"/>
                    <a:pt x="145" y="9"/>
                    <a:pt x="145" y="10"/>
                  </a:cubicBezTo>
                  <a:cubicBezTo>
                    <a:pt x="145" y="9"/>
                    <a:pt x="145" y="8"/>
                    <a:pt x="145" y="6"/>
                  </a:cubicBezTo>
                  <a:cubicBezTo>
                    <a:pt x="145" y="7"/>
                    <a:pt x="145" y="8"/>
                    <a:pt x="146" y="8"/>
                  </a:cubicBezTo>
                  <a:close/>
                  <a:moveTo>
                    <a:pt x="144" y="5"/>
                  </a:moveTo>
                  <a:cubicBezTo>
                    <a:pt x="145" y="5"/>
                    <a:pt x="145" y="6"/>
                    <a:pt x="145" y="6"/>
                  </a:cubicBezTo>
                  <a:cubicBezTo>
                    <a:pt x="144" y="6"/>
                    <a:pt x="144" y="6"/>
                    <a:pt x="144" y="5"/>
                  </a:cubicBezTo>
                  <a:cubicBezTo>
                    <a:pt x="144" y="5"/>
                    <a:pt x="144" y="5"/>
                    <a:pt x="144" y="5"/>
                  </a:cubicBezTo>
                  <a:close/>
                  <a:moveTo>
                    <a:pt x="141" y="9"/>
                  </a:moveTo>
                  <a:cubicBezTo>
                    <a:pt x="141" y="9"/>
                    <a:pt x="140" y="9"/>
                    <a:pt x="140" y="8"/>
                  </a:cubicBezTo>
                  <a:cubicBezTo>
                    <a:pt x="140" y="9"/>
                    <a:pt x="141" y="9"/>
                    <a:pt x="141" y="9"/>
                  </a:cubicBezTo>
                  <a:close/>
                  <a:moveTo>
                    <a:pt x="136" y="5"/>
                  </a:moveTo>
                  <a:cubicBezTo>
                    <a:pt x="136" y="5"/>
                    <a:pt x="136" y="6"/>
                    <a:pt x="136" y="6"/>
                  </a:cubicBezTo>
                  <a:cubicBezTo>
                    <a:pt x="136" y="6"/>
                    <a:pt x="136" y="6"/>
                    <a:pt x="136" y="6"/>
                  </a:cubicBezTo>
                  <a:cubicBezTo>
                    <a:pt x="136" y="7"/>
                    <a:pt x="136" y="6"/>
                    <a:pt x="135" y="6"/>
                  </a:cubicBezTo>
                  <a:cubicBezTo>
                    <a:pt x="134" y="7"/>
                    <a:pt x="134" y="7"/>
                    <a:pt x="133" y="7"/>
                  </a:cubicBezTo>
                  <a:cubicBezTo>
                    <a:pt x="133" y="6"/>
                    <a:pt x="134" y="5"/>
                    <a:pt x="136" y="5"/>
                  </a:cubicBezTo>
                  <a:close/>
                  <a:moveTo>
                    <a:pt x="123" y="7"/>
                  </a:moveTo>
                  <a:cubicBezTo>
                    <a:pt x="123" y="7"/>
                    <a:pt x="123" y="7"/>
                    <a:pt x="123" y="7"/>
                  </a:cubicBezTo>
                  <a:cubicBezTo>
                    <a:pt x="123" y="7"/>
                    <a:pt x="123" y="7"/>
                    <a:pt x="123" y="8"/>
                  </a:cubicBezTo>
                  <a:cubicBezTo>
                    <a:pt x="123" y="7"/>
                    <a:pt x="123" y="7"/>
                    <a:pt x="123" y="7"/>
                  </a:cubicBezTo>
                  <a:close/>
                  <a:moveTo>
                    <a:pt x="118" y="8"/>
                  </a:moveTo>
                  <a:cubicBezTo>
                    <a:pt x="119" y="8"/>
                    <a:pt x="118" y="9"/>
                    <a:pt x="118" y="9"/>
                  </a:cubicBezTo>
                  <a:cubicBezTo>
                    <a:pt x="119" y="9"/>
                    <a:pt x="120" y="9"/>
                    <a:pt x="121" y="9"/>
                  </a:cubicBezTo>
                  <a:cubicBezTo>
                    <a:pt x="121" y="9"/>
                    <a:pt x="120" y="9"/>
                    <a:pt x="120" y="9"/>
                  </a:cubicBezTo>
                  <a:cubicBezTo>
                    <a:pt x="120" y="9"/>
                    <a:pt x="120" y="10"/>
                    <a:pt x="120" y="10"/>
                  </a:cubicBezTo>
                  <a:cubicBezTo>
                    <a:pt x="120" y="10"/>
                    <a:pt x="119" y="10"/>
                    <a:pt x="119" y="10"/>
                  </a:cubicBezTo>
                  <a:cubicBezTo>
                    <a:pt x="118" y="10"/>
                    <a:pt x="118" y="9"/>
                    <a:pt x="117" y="9"/>
                  </a:cubicBezTo>
                  <a:cubicBezTo>
                    <a:pt x="116" y="9"/>
                    <a:pt x="116" y="10"/>
                    <a:pt x="114" y="10"/>
                  </a:cubicBezTo>
                  <a:cubicBezTo>
                    <a:pt x="114" y="9"/>
                    <a:pt x="114" y="9"/>
                    <a:pt x="114" y="9"/>
                  </a:cubicBezTo>
                  <a:cubicBezTo>
                    <a:pt x="115" y="9"/>
                    <a:pt x="115" y="8"/>
                    <a:pt x="116" y="8"/>
                  </a:cubicBezTo>
                  <a:cubicBezTo>
                    <a:pt x="116" y="8"/>
                    <a:pt x="116" y="8"/>
                    <a:pt x="117" y="8"/>
                  </a:cubicBezTo>
                  <a:cubicBezTo>
                    <a:pt x="117" y="8"/>
                    <a:pt x="118" y="7"/>
                    <a:pt x="118" y="8"/>
                  </a:cubicBezTo>
                  <a:close/>
                  <a:moveTo>
                    <a:pt x="112" y="6"/>
                  </a:moveTo>
                  <a:cubicBezTo>
                    <a:pt x="113" y="6"/>
                    <a:pt x="113" y="6"/>
                    <a:pt x="113" y="6"/>
                  </a:cubicBezTo>
                  <a:cubicBezTo>
                    <a:pt x="113" y="6"/>
                    <a:pt x="113" y="6"/>
                    <a:pt x="113" y="6"/>
                  </a:cubicBezTo>
                  <a:cubicBezTo>
                    <a:pt x="113" y="7"/>
                    <a:pt x="112" y="7"/>
                    <a:pt x="112" y="7"/>
                  </a:cubicBezTo>
                  <a:cubicBezTo>
                    <a:pt x="112" y="6"/>
                    <a:pt x="112" y="6"/>
                    <a:pt x="112" y="6"/>
                  </a:cubicBezTo>
                  <a:close/>
                  <a:moveTo>
                    <a:pt x="111" y="8"/>
                  </a:moveTo>
                  <a:cubicBezTo>
                    <a:pt x="110" y="8"/>
                    <a:pt x="110" y="9"/>
                    <a:pt x="110" y="9"/>
                  </a:cubicBezTo>
                  <a:cubicBezTo>
                    <a:pt x="110" y="9"/>
                    <a:pt x="110" y="9"/>
                    <a:pt x="110" y="9"/>
                  </a:cubicBezTo>
                  <a:cubicBezTo>
                    <a:pt x="110" y="8"/>
                    <a:pt x="110" y="8"/>
                    <a:pt x="111" y="8"/>
                  </a:cubicBezTo>
                  <a:close/>
                  <a:moveTo>
                    <a:pt x="109" y="5"/>
                  </a:moveTo>
                  <a:cubicBezTo>
                    <a:pt x="110" y="5"/>
                    <a:pt x="110" y="5"/>
                    <a:pt x="110" y="6"/>
                  </a:cubicBezTo>
                  <a:cubicBezTo>
                    <a:pt x="109" y="7"/>
                    <a:pt x="109" y="5"/>
                    <a:pt x="109" y="5"/>
                  </a:cubicBezTo>
                  <a:close/>
                  <a:moveTo>
                    <a:pt x="99" y="17"/>
                  </a:moveTo>
                  <a:cubicBezTo>
                    <a:pt x="99" y="17"/>
                    <a:pt x="99" y="17"/>
                    <a:pt x="99" y="16"/>
                  </a:cubicBezTo>
                  <a:cubicBezTo>
                    <a:pt x="99" y="16"/>
                    <a:pt x="100" y="17"/>
                    <a:pt x="100" y="17"/>
                  </a:cubicBezTo>
                  <a:cubicBezTo>
                    <a:pt x="100" y="17"/>
                    <a:pt x="100" y="17"/>
                    <a:pt x="99" y="17"/>
                  </a:cubicBezTo>
                  <a:close/>
                  <a:moveTo>
                    <a:pt x="95" y="9"/>
                  </a:moveTo>
                  <a:cubicBezTo>
                    <a:pt x="94" y="8"/>
                    <a:pt x="94" y="8"/>
                    <a:pt x="94" y="8"/>
                  </a:cubicBezTo>
                  <a:cubicBezTo>
                    <a:pt x="95" y="8"/>
                    <a:pt x="95" y="8"/>
                    <a:pt x="95" y="9"/>
                  </a:cubicBezTo>
                  <a:cubicBezTo>
                    <a:pt x="95" y="9"/>
                    <a:pt x="95" y="9"/>
                    <a:pt x="95" y="9"/>
                  </a:cubicBezTo>
                  <a:close/>
                  <a:moveTo>
                    <a:pt x="93" y="8"/>
                  </a:moveTo>
                  <a:cubicBezTo>
                    <a:pt x="93" y="8"/>
                    <a:pt x="93" y="8"/>
                    <a:pt x="93" y="8"/>
                  </a:cubicBezTo>
                  <a:cubicBezTo>
                    <a:pt x="93" y="8"/>
                    <a:pt x="93" y="8"/>
                    <a:pt x="93" y="8"/>
                  </a:cubicBezTo>
                  <a:cubicBezTo>
                    <a:pt x="93" y="8"/>
                    <a:pt x="93" y="8"/>
                    <a:pt x="93" y="8"/>
                  </a:cubicBezTo>
                  <a:close/>
                  <a:moveTo>
                    <a:pt x="101" y="14"/>
                  </a:moveTo>
                  <a:cubicBezTo>
                    <a:pt x="100" y="14"/>
                    <a:pt x="100" y="14"/>
                    <a:pt x="100" y="13"/>
                  </a:cubicBezTo>
                  <a:cubicBezTo>
                    <a:pt x="101" y="14"/>
                    <a:pt x="101" y="14"/>
                    <a:pt x="101" y="14"/>
                  </a:cubicBezTo>
                  <a:cubicBezTo>
                    <a:pt x="101" y="14"/>
                    <a:pt x="101" y="14"/>
                    <a:pt x="101" y="14"/>
                  </a:cubicBezTo>
                  <a:close/>
                  <a:moveTo>
                    <a:pt x="98" y="10"/>
                  </a:moveTo>
                  <a:cubicBezTo>
                    <a:pt x="97" y="10"/>
                    <a:pt x="97" y="10"/>
                    <a:pt x="97" y="10"/>
                  </a:cubicBezTo>
                  <a:cubicBezTo>
                    <a:pt x="98" y="10"/>
                    <a:pt x="98" y="10"/>
                    <a:pt x="98" y="10"/>
                  </a:cubicBezTo>
                  <a:cubicBezTo>
                    <a:pt x="98" y="10"/>
                    <a:pt x="98" y="10"/>
                    <a:pt x="98" y="10"/>
                  </a:cubicBezTo>
                  <a:cubicBezTo>
                    <a:pt x="98" y="10"/>
                    <a:pt x="98" y="10"/>
                    <a:pt x="98" y="10"/>
                  </a:cubicBezTo>
                  <a:close/>
                  <a:moveTo>
                    <a:pt x="98" y="9"/>
                  </a:moveTo>
                  <a:cubicBezTo>
                    <a:pt x="97" y="8"/>
                    <a:pt x="98" y="8"/>
                    <a:pt x="98" y="7"/>
                  </a:cubicBezTo>
                  <a:cubicBezTo>
                    <a:pt x="98" y="7"/>
                    <a:pt x="99" y="7"/>
                    <a:pt x="99" y="7"/>
                  </a:cubicBezTo>
                  <a:cubicBezTo>
                    <a:pt x="99" y="8"/>
                    <a:pt x="98" y="8"/>
                    <a:pt x="98" y="9"/>
                  </a:cubicBezTo>
                  <a:cubicBezTo>
                    <a:pt x="98" y="9"/>
                    <a:pt x="98" y="9"/>
                    <a:pt x="98" y="9"/>
                  </a:cubicBezTo>
                  <a:close/>
                  <a:moveTo>
                    <a:pt x="96" y="5"/>
                  </a:moveTo>
                  <a:cubicBezTo>
                    <a:pt x="96" y="6"/>
                    <a:pt x="96" y="6"/>
                    <a:pt x="95" y="6"/>
                  </a:cubicBezTo>
                  <a:cubicBezTo>
                    <a:pt x="95" y="6"/>
                    <a:pt x="95" y="4"/>
                    <a:pt x="96" y="5"/>
                  </a:cubicBezTo>
                  <a:close/>
                  <a:moveTo>
                    <a:pt x="93" y="6"/>
                  </a:moveTo>
                  <a:cubicBezTo>
                    <a:pt x="93" y="5"/>
                    <a:pt x="93" y="5"/>
                    <a:pt x="93" y="5"/>
                  </a:cubicBezTo>
                  <a:cubicBezTo>
                    <a:pt x="94" y="4"/>
                    <a:pt x="94" y="6"/>
                    <a:pt x="94" y="7"/>
                  </a:cubicBezTo>
                  <a:cubicBezTo>
                    <a:pt x="93" y="7"/>
                    <a:pt x="93" y="7"/>
                    <a:pt x="93" y="7"/>
                  </a:cubicBezTo>
                  <a:cubicBezTo>
                    <a:pt x="93" y="7"/>
                    <a:pt x="93" y="7"/>
                    <a:pt x="93" y="7"/>
                  </a:cubicBezTo>
                  <a:cubicBezTo>
                    <a:pt x="93" y="7"/>
                    <a:pt x="93" y="7"/>
                    <a:pt x="92" y="7"/>
                  </a:cubicBezTo>
                  <a:cubicBezTo>
                    <a:pt x="92" y="7"/>
                    <a:pt x="92" y="7"/>
                    <a:pt x="92" y="7"/>
                  </a:cubicBezTo>
                  <a:cubicBezTo>
                    <a:pt x="92" y="7"/>
                    <a:pt x="92" y="7"/>
                    <a:pt x="92" y="7"/>
                  </a:cubicBezTo>
                  <a:cubicBezTo>
                    <a:pt x="92" y="6"/>
                    <a:pt x="93" y="6"/>
                    <a:pt x="93" y="6"/>
                  </a:cubicBezTo>
                  <a:close/>
                  <a:moveTo>
                    <a:pt x="91" y="7"/>
                  </a:moveTo>
                  <a:cubicBezTo>
                    <a:pt x="91" y="7"/>
                    <a:pt x="91" y="8"/>
                    <a:pt x="91" y="8"/>
                  </a:cubicBezTo>
                  <a:cubicBezTo>
                    <a:pt x="92" y="8"/>
                    <a:pt x="92" y="8"/>
                    <a:pt x="92" y="8"/>
                  </a:cubicBezTo>
                  <a:cubicBezTo>
                    <a:pt x="92" y="8"/>
                    <a:pt x="92" y="9"/>
                    <a:pt x="93" y="9"/>
                  </a:cubicBezTo>
                  <a:cubicBezTo>
                    <a:pt x="93" y="9"/>
                    <a:pt x="92" y="8"/>
                    <a:pt x="92" y="9"/>
                  </a:cubicBezTo>
                  <a:cubicBezTo>
                    <a:pt x="91" y="8"/>
                    <a:pt x="91" y="8"/>
                    <a:pt x="91" y="7"/>
                  </a:cubicBezTo>
                  <a:close/>
                  <a:moveTo>
                    <a:pt x="90" y="17"/>
                  </a:moveTo>
                  <a:cubicBezTo>
                    <a:pt x="90" y="18"/>
                    <a:pt x="91" y="17"/>
                    <a:pt x="92" y="17"/>
                  </a:cubicBezTo>
                  <a:cubicBezTo>
                    <a:pt x="92" y="17"/>
                    <a:pt x="91" y="18"/>
                    <a:pt x="91" y="18"/>
                  </a:cubicBezTo>
                  <a:cubicBezTo>
                    <a:pt x="90" y="18"/>
                    <a:pt x="90" y="17"/>
                    <a:pt x="90" y="17"/>
                  </a:cubicBezTo>
                  <a:cubicBezTo>
                    <a:pt x="89" y="17"/>
                    <a:pt x="89" y="16"/>
                    <a:pt x="89" y="16"/>
                  </a:cubicBezTo>
                  <a:cubicBezTo>
                    <a:pt x="90" y="16"/>
                    <a:pt x="90" y="16"/>
                    <a:pt x="90" y="17"/>
                  </a:cubicBezTo>
                  <a:close/>
                  <a:moveTo>
                    <a:pt x="88" y="18"/>
                  </a:moveTo>
                  <a:cubicBezTo>
                    <a:pt x="88" y="18"/>
                    <a:pt x="88" y="16"/>
                    <a:pt x="89" y="16"/>
                  </a:cubicBezTo>
                  <a:cubicBezTo>
                    <a:pt x="89" y="16"/>
                    <a:pt x="89" y="16"/>
                    <a:pt x="89" y="16"/>
                  </a:cubicBezTo>
                  <a:cubicBezTo>
                    <a:pt x="88" y="18"/>
                    <a:pt x="90" y="17"/>
                    <a:pt x="90" y="18"/>
                  </a:cubicBezTo>
                  <a:cubicBezTo>
                    <a:pt x="89" y="18"/>
                    <a:pt x="88" y="18"/>
                    <a:pt x="88" y="18"/>
                  </a:cubicBezTo>
                  <a:close/>
                  <a:moveTo>
                    <a:pt x="88" y="14"/>
                  </a:moveTo>
                  <a:cubicBezTo>
                    <a:pt x="88" y="15"/>
                    <a:pt x="88" y="15"/>
                    <a:pt x="88" y="16"/>
                  </a:cubicBezTo>
                  <a:cubicBezTo>
                    <a:pt x="87" y="17"/>
                    <a:pt x="86" y="16"/>
                    <a:pt x="84" y="16"/>
                  </a:cubicBezTo>
                  <a:cubicBezTo>
                    <a:pt x="85" y="16"/>
                    <a:pt x="85" y="16"/>
                    <a:pt x="85" y="17"/>
                  </a:cubicBezTo>
                  <a:cubicBezTo>
                    <a:pt x="85" y="17"/>
                    <a:pt x="84" y="17"/>
                    <a:pt x="84" y="17"/>
                  </a:cubicBezTo>
                  <a:cubicBezTo>
                    <a:pt x="85" y="15"/>
                    <a:pt x="83" y="15"/>
                    <a:pt x="83" y="14"/>
                  </a:cubicBezTo>
                  <a:cubicBezTo>
                    <a:pt x="83" y="14"/>
                    <a:pt x="83" y="14"/>
                    <a:pt x="83" y="14"/>
                  </a:cubicBezTo>
                  <a:cubicBezTo>
                    <a:pt x="84" y="14"/>
                    <a:pt x="84" y="14"/>
                    <a:pt x="86" y="14"/>
                  </a:cubicBezTo>
                  <a:cubicBezTo>
                    <a:pt x="85" y="14"/>
                    <a:pt x="85" y="14"/>
                    <a:pt x="86" y="14"/>
                  </a:cubicBezTo>
                  <a:cubicBezTo>
                    <a:pt x="86" y="14"/>
                    <a:pt x="86" y="15"/>
                    <a:pt x="86" y="15"/>
                  </a:cubicBezTo>
                  <a:cubicBezTo>
                    <a:pt x="87" y="15"/>
                    <a:pt x="87" y="15"/>
                    <a:pt x="88" y="15"/>
                  </a:cubicBezTo>
                  <a:cubicBezTo>
                    <a:pt x="88" y="15"/>
                    <a:pt x="88" y="15"/>
                    <a:pt x="88" y="14"/>
                  </a:cubicBezTo>
                  <a:close/>
                  <a:moveTo>
                    <a:pt x="79" y="13"/>
                  </a:moveTo>
                  <a:cubicBezTo>
                    <a:pt x="79" y="14"/>
                    <a:pt x="79" y="14"/>
                    <a:pt x="78" y="14"/>
                  </a:cubicBezTo>
                  <a:cubicBezTo>
                    <a:pt x="78" y="14"/>
                    <a:pt x="78" y="14"/>
                    <a:pt x="78" y="13"/>
                  </a:cubicBezTo>
                  <a:cubicBezTo>
                    <a:pt x="78" y="13"/>
                    <a:pt x="79" y="13"/>
                    <a:pt x="79" y="13"/>
                  </a:cubicBezTo>
                  <a:cubicBezTo>
                    <a:pt x="79" y="13"/>
                    <a:pt x="79" y="13"/>
                    <a:pt x="79" y="13"/>
                  </a:cubicBezTo>
                  <a:close/>
                  <a:moveTo>
                    <a:pt x="80" y="10"/>
                  </a:moveTo>
                  <a:cubicBezTo>
                    <a:pt x="80" y="11"/>
                    <a:pt x="80" y="11"/>
                    <a:pt x="80" y="12"/>
                  </a:cubicBezTo>
                  <a:cubicBezTo>
                    <a:pt x="79" y="12"/>
                    <a:pt x="79" y="12"/>
                    <a:pt x="79" y="12"/>
                  </a:cubicBezTo>
                  <a:cubicBezTo>
                    <a:pt x="79" y="12"/>
                    <a:pt x="79" y="12"/>
                    <a:pt x="79" y="11"/>
                  </a:cubicBezTo>
                  <a:cubicBezTo>
                    <a:pt x="79" y="11"/>
                    <a:pt x="79" y="11"/>
                    <a:pt x="79" y="11"/>
                  </a:cubicBezTo>
                  <a:cubicBezTo>
                    <a:pt x="78" y="11"/>
                    <a:pt x="79" y="10"/>
                    <a:pt x="80" y="10"/>
                  </a:cubicBezTo>
                  <a:close/>
                  <a:moveTo>
                    <a:pt x="81" y="10"/>
                  </a:moveTo>
                  <a:cubicBezTo>
                    <a:pt x="81" y="10"/>
                    <a:pt x="81" y="10"/>
                    <a:pt x="81" y="10"/>
                  </a:cubicBezTo>
                  <a:cubicBezTo>
                    <a:pt x="81" y="10"/>
                    <a:pt x="82" y="10"/>
                    <a:pt x="82" y="10"/>
                  </a:cubicBezTo>
                  <a:cubicBezTo>
                    <a:pt x="82" y="11"/>
                    <a:pt x="82" y="11"/>
                    <a:pt x="82" y="11"/>
                  </a:cubicBezTo>
                  <a:cubicBezTo>
                    <a:pt x="81" y="11"/>
                    <a:pt x="81" y="11"/>
                    <a:pt x="81" y="12"/>
                  </a:cubicBezTo>
                  <a:cubicBezTo>
                    <a:pt x="80" y="12"/>
                    <a:pt x="80" y="11"/>
                    <a:pt x="80" y="11"/>
                  </a:cubicBezTo>
                  <a:cubicBezTo>
                    <a:pt x="80" y="11"/>
                    <a:pt x="81" y="11"/>
                    <a:pt x="81" y="10"/>
                  </a:cubicBezTo>
                  <a:cubicBezTo>
                    <a:pt x="81" y="10"/>
                    <a:pt x="81" y="10"/>
                    <a:pt x="81" y="10"/>
                  </a:cubicBezTo>
                  <a:close/>
                  <a:moveTo>
                    <a:pt x="83" y="10"/>
                  </a:moveTo>
                  <a:cubicBezTo>
                    <a:pt x="83" y="10"/>
                    <a:pt x="84" y="10"/>
                    <a:pt x="84" y="10"/>
                  </a:cubicBezTo>
                  <a:cubicBezTo>
                    <a:pt x="84" y="10"/>
                    <a:pt x="84" y="10"/>
                    <a:pt x="84" y="10"/>
                  </a:cubicBezTo>
                  <a:cubicBezTo>
                    <a:pt x="84" y="10"/>
                    <a:pt x="83" y="11"/>
                    <a:pt x="83" y="10"/>
                  </a:cubicBezTo>
                  <a:cubicBezTo>
                    <a:pt x="83" y="10"/>
                    <a:pt x="83" y="10"/>
                    <a:pt x="83" y="10"/>
                  </a:cubicBezTo>
                  <a:close/>
                  <a:moveTo>
                    <a:pt x="84" y="10"/>
                  </a:moveTo>
                  <a:cubicBezTo>
                    <a:pt x="84" y="8"/>
                    <a:pt x="85" y="9"/>
                    <a:pt x="85" y="9"/>
                  </a:cubicBezTo>
                  <a:cubicBezTo>
                    <a:pt x="85" y="9"/>
                    <a:pt x="86" y="10"/>
                    <a:pt x="86" y="10"/>
                  </a:cubicBezTo>
                  <a:cubicBezTo>
                    <a:pt x="85" y="11"/>
                    <a:pt x="84" y="10"/>
                    <a:pt x="84" y="10"/>
                  </a:cubicBezTo>
                  <a:close/>
                  <a:moveTo>
                    <a:pt x="85" y="6"/>
                  </a:moveTo>
                  <a:cubicBezTo>
                    <a:pt x="85" y="6"/>
                    <a:pt x="86" y="6"/>
                    <a:pt x="86" y="6"/>
                  </a:cubicBezTo>
                  <a:cubicBezTo>
                    <a:pt x="85" y="6"/>
                    <a:pt x="85" y="6"/>
                    <a:pt x="85" y="6"/>
                  </a:cubicBezTo>
                  <a:cubicBezTo>
                    <a:pt x="85" y="6"/>
                    <a:pt x="85" y="6"/>
                    <a:pt x="85" y="7"/>
                  </a:cubicBezTo>
                  <a:cubicBezTo>
                    <a:pt x="85" y="6"/>
                    <a:pt x="84" y="6"/>
                    <a:pt x="85" y="6"/>
                  </a:cubicBezTo>
                  <a:close/>
                  <a:moveTo>
                    <a:pt x="70" y="8"/>
                  </a:moveTo>
                  <a:cubicBezTo>
                    <a:pt x="70" y="8"/>
                    <a:pt x="70" y="8"/>
                    <a:pt x="70" y="8"/>
                  </a:cubicBezTo>
                  <a:cubicBezTo>
                    <a:pt x="71" y="8"/>
                    <a:pt x="73" y="7"/>
                    <a:pt x="72" y="9"/>
                  </a:cubicBezTo>
                  <a:cubicBezTo>
                    <a:pt x="74" y="9"/>
                    <a:pt x="74" y="8"/>
                    <a:pt x="74" y="7"/>
                  </a:cubicBezTo>
                  <a:cubicBezTo>
                    <a:pt x="75" y="7"/>
                    <a:pt x="75" y="8"/>
                    <a:pt x="76" y="8"/>
                  </a:cubicBezTo>
                  <a:cubicBezTo>
                    <a:pt x="76" y="6"/>
                    <a:pt x="78" y="7"/>
                    <a:pt x="78" y="6"/>
                  </a:cubicBezTo>
                  <a:cubicBezTo>
                    <a:pt x="78" y="8"/>
                    <a:pt x="80" y="7"/>
                    <a:pt x="79" y="9"/>
                  </a:cubicBezTo>
                  <a:cubicBezTo>
                    <a:pt x="78" y="9"/>
                    <a:pt x="77" y="10"/>
                    <a:pt x="76" y="10"/>
                  </a:cubicBezTo>
                  <a:cubicBezTo>
                    <a:pt x="76" y="10"/>
                    <a:pt x="76" y="10"/>
                    <a:pt x="77" y="10"/>
                  </a:cubicBezTo>
                  <a:cubicBezTo>
                    <a:pt x="76" y="10"/>
                    <a:pt x="75" y="9"/>
                    <a:pt x="75" y="9"/>
                  </a:cubicBezTo>
                  <a:cubicBezTo>
                    <a:pt x="73" y="10"/>
                    <a:pt x="75" y="10"/>
                    <a:pt x="75" y="11"/>
                  </a:cubicBezTo>
                  <a:cubicBezTo>
                    <a:pt x="75" y="11"/>
                    <a:pt x="75" y="11"/>
                    <a:pt x="74" y="11"/>
                  </a:cubicBezTo>
                  <a:cubicBezTo>
                    <a:pt x="74" y="11"/>
                    <a:pt x="74" y="11"/>
                    <a:pt x="74" y="10"/>
                  </a:cubicBezTo>
                  <a:cubicBezTo>
                    <a:pt x="73" y="10"/>
                    <a:pt x="73" y="9"/>
                    <a:pt x="71" y="10"/>
                  </a:cubicBezTo>
                  <a:cubicBezTo>
                    <a:pt x="71" y="10"/>
                    <a:pt x="71" y="10"/>
                    <a:pt x="71" y="11"/>
                  </a:cubicBezTo>
                  <a:cubicBezTo>
                    <a:pt x="71" y="11"/>
                    <a:pt x="71" y="11"/>
                    <a:pt x="70" y="10"/>
                  </a:cubicBezTo>
                  <a:cubicBezTo>
                    <a:pt x="71" y="9"/>
                    <a:pt x="69" y="9"/>
                    <a:pt x="69" y="8"/>
                  </a:cubicBezTo>
                  <a:cubicBezTo>
                    <a:pt x="70" y="8"/>
                    <a:pt x="70" y="8"/>
                    <a:pt x="70" y="8"/>
                  </a:cubicBezTo>
                  <a:close/>
                  <a:moveTo>
                    <a:pt x="67" y="9"/>
                  </a:moveTo>
                  <a:cubicBezTo>
                    <a:pt x="67" y="9"/>
                    <a:pt x="67" y="9"/>
                    <a:pt x="67" y="9"/>
                  </a:cubicBezTo>
                  <a:cubicBezTo>
                    <a:pt x="66" y="9"/>
                    <a:pt x="66" y="8"/>
                    <a:pt x="66" y="8"/>
                  </a:cubicBezTo>
                  <a:cubicBezTo>
                    <a:pt x="66" y="8"/>
                    <a:pt x="67" y="8"/>
                    <a:pt x="67" y="9"/>
                  </a:cubicBezTo>
                  <a:close/>
                  <a:moveTo>
                    <a:pt x="65" y="11"/>
                  </a:moveTo>
                  <a:cubicBezTo>
                    <a:pt x="65" y="10"/>
                    <a:pt x="64" y="11"/>
                    <a:pt x="64" y="10"/>
                  </a:cubicBezTo>
                  <a:cubicBezTo>
                    <a:pt x="65" y="9"/>
                    <a:pt x="66" y="11"/>
                    <a:pt x="65" y="11"/>
                  </a:cubicBezTo>
                  <a:close/>
                  <a:moveTo>
                    <a:pt x="60" y="15"/>
                  </a:moveTo>
                  <a:cubicBezTo>
                    <a:pt x="62" y="15"/>
                    <a:pt x="61" y="15"/>
                    <a:pt x="62" y="15"/>
                  </a:cubicBezTo>
                  <a:cubicBezTo>
                    <a:pt x="62" y="15"/>
                    <a:pt x="62" y="15"/>
                    <a:pt x="62" y="15"/>
                  </a:cubicBezTo>
                  <a:cubicBezTo>
                    <a:pt x="62" y="15"/>
                    <a:pt x="63" y="15"/>
                    <a:pt x="63" y="15"/>
                  </a:cubicBezTo>
                  <a:cubicBezTo>
                    <a:pt x="63" y="16"/>
                    <a:pt x="63" y="16"/>
                    <a:pt x="63" y="16"/>
                  </a:cubicBezTo>
                  <a:cubicBezTo>
                    <a:pt x="63" y="16"/>
                    <a:pt x="62" y="16"/>
                    <a:pt x="62" y="16"/>
                  </a:cubicBezTo>
                  <a:cubicBezTo>
                    <a:pt x="62" y="17"/>
                    <a:pt x="63" y="17"/>
                    <a:pt x="63" y="17"/>
                  </a:cubicBezTo>
                  <a:cubicBezTo>
                    <a:pt x="63" y="17"/>
                    <a:pt x="63" y="17"/>
                    <a:pt x="63" y="17"/>
                  </a:cubicBezTo>
                  <a:cubicBezTo>
                    <a:pt x="63" y="17"/>
                    <a:pt x="63" y="17"/>
                    <a:pt x="63" y="17"/>
                  </a:cubicBezTo>
                  <a:cubicBezTo>
                    <a:pt x="62" y="17"/>
                    <a:pt x="62" y="16"/>
                    <a:pt x="62" y="16"/>
                  </a:cubicBezTo>
                  <a:cubicBezTo>
                    <a:pt x="61" y="16"/>
                    <a:pt x="61" y="17"/>
                    <a:pt x="61" y="17"/>
                  </a:cubicBezTo>
                  <a:cubicBezTo>
                    <a:pt x="60" y="18"/>
                    <a:pt x="59" y="17"/>
                    <a:pt x="58" y="18"/>
                  </a:cubicBezTo>
                  <a:cubicBezTo>
                    <a:pt x="58" y="18"/>
                    <a:pt x="58" y="18"/>
                    <a:pt x="58" y="18"/>
                  </a:cubicBezTo>
                  <a:cubicBezTo>
                    <a:pt x="58" y="18"/>
                    <a:pt x="57" y="18"/>
                    <a:pt x="56" y="18"/>
                  </a:cubicBezTo>
                  <a:cubicBezTo>
                    <a:pt x="56" y="17"/>
                    <a:pt x="58" y="17"/>
                    <a:pt x="57" y="15"/>
                  </a:cubicBezTo>
                  <a:cubicBezTo>
                    <a:pt x="56" y="16"/>
                    <a:pt x="57" y="15"/>
                    <a:pt x="55" y="15"/>
                  </a:cubicBezTo>
                  <a:cubicBezTo>
                    <a:pt x="55" y="16"/>
                    <a:pt x="55" y="16"/>
                    <a:pt x="55" y="16"/>
                  </a:cubicBezTo>
                  <a:cubicBezTo>
                    <a:pt x="55" y="15"/>
                    <a:pt x="55" y="15"/>
                    <a:pt x="55" y="14"/>
                  </a:cubicBezTo>
                  <a:cubicBezTo>
                    <a:pt x="55" y="14"/>
                    <a:pt x="55" y="14"/>
                    <a:pt x="55" y="14"/>
                  </a:cubicBezTo>
                  <a:cubicBezTo>
                    <a:pt x="55" y="14"/>
                    <a:pt x="56" y="14"/>
                    <a:pt x="56" y="14"/>
                  </a:cubicBezTo>
                  <a:cubicBezTo>
                    <a:pt x="56" y="14"/>
                    <a:pt x="56" y="14"/>
                    <a:pt x="57" y="13"/>
                  </a:cubicBezTo>
                  <a:cubicBezTo>
                    <a:pt x="57" y="13"/>
                    <a:pt x="57" y="13"/>
                    <a:pt x="57" y="13"/>
                  </a:cubicBezTo>
                  <a:cubicBezTo>
                    <a:pt x="57" y="13"/>
                    <a:pt x="57" y="13"/>
                    <a:pt x="57" y="13"/>
                  </a:cubicBezTo>
                  <a:cubicBezTo>
                    <a:pt x="58" y="13"/>
                    <a:pt x="58" y="12"/>
                    <a:pt x="59" y="12"/>
                  </a:cubicBezTo>
                  <a:cubicBezTo>
                    <a:pt x="59" y="13"/>
                    <a:pt x="59" y="14"/>
                    <a:pt x="60" y="15"/>
                  </a:cubicBezTo>
                  <a:close/>
                  <a:moveTo>
                    <a:pt x="48" y="9"/>
                  </a:moveTo>
                  <a:cubicBezTo>
                    <a:pt x="48" y="10"/>
                    <a:pt x="48" y="10"/>
                    <a:pt x="47" y="10"/>
                  </a:cubicBezTo>
                  <a:cubicBezTo>
                    <a:pt x="47" y="10"/>
                    <a:pt x="48" y="9"/>
                    <a:pt x="48" y="9"/>
                  </a:cubicBezTo>
                  <a:cubicBezTo>
                    <a:pt x="48" y="9"/>
                    <a:pt x="48" y="8"/>
                    <a:pt x="48" y="9"/>
                  </a:cubicBezTo>
                  <a:close/>
                  <a:moveTo>
                    <a:pt x="42" y="13"/>
                  </a:moveTo>
                  <a:cubicBezTo>
                    <a:pt x="42" y="11"/>
                    <a:pt x="42" y="11"/>
                    <a:pt x="42" y="11"/>
                  </a:cubicBezTo>
                  <a:cubicBezTo>
                    <a:pt x="42" y="11"/>
                    <a:pt x="42" y="12"/>
                    <a:pt x="42" y="13"/>
                  </a:cubicBezTo>
                  <a:cubicBezTo>
                    <a:pt x="42" y="13"/>
                    <a:pt x="42" y="13"/>
                    <a:pt x="42" y="13"/>
                  </a:cubicBezTo>
                  <a:cubicBezTo>
                    <a:pt x="42" y="13"/>
                    <a:pt x="42" y="13"/>
                    <a:pt x="42" y="13"/>
                  </a:cubicBezTo>
                  <a:close/>
                  <a:moveTo>
                    <a:pt x="42" y="11"/>
                  </a:moveTo>
                  <a:cubicBezTo>
                    <a:pt x="41" y="11"/>
                    <a:pt x="40" y="10"/>
                    <a:pt x="40" y="10"/>
                  </a:cubicBezTo>
                  <a:cubicBezTo>
                    <a:pt x="40" y="10"/>
                    <a:pt x="40" y="10"/>
                    <a:pt x="40" y="10"/>
                  </a:cubicBezTo>
                  <a:cubicBezTo>
                    <a:pt x="41" y="10"/>
                    <a:pt x="41" y="10"/>
                    <a:pt x="42" y="11"/>
                  </a:cubicBezTo>
                  <a:close/>
                  <a:moveTo>
                    <a:pt x="39" y="10"/>
                  </a:moveTo>
                  <a:cubicBezTo>
                    <a:pt x="38" y="10"/>
                    <a:pt x="38" y="10"/>
                    <a:pt x="38" y="10"/>
                  </a:cubicBezTo>
                  <a:cubicBezTo>
                    <a:pt x="38" y="9"/>
                    <a:pt x="38" y="9"/>
                    <a:pt x="39" y="10"/>
                  </a:cubicBezTo>
                  <a:close/>
                  <a:moveTo>
                    <a:pt x="38" y="12"/>
                  </a:moveTo>
                  <a:cubicBezTo>
                    <a:pt x="38" y="12"/>
                    <a:pt x="38" y="12"/>
                    <a:pt x="38" y="12"/>
                  </a:cubicBezTo>
                  <a:cubicBezTo>
                    <a:pt x="38" y="12"/>
                    <a:pt x="38" y="12"/>
                    <a:pt x="38" y="12"/>
                  </a:cubicBezTo>
                  <a:cubicBezTo>
                    <a:pt x="39" y="12"/>
                    <a:pt x="39" y="12"/>
                    <a:pt x="39" y="12"/>
                  </a:cubicBezTo>
                  <a:cubicBezTo>
                    <a:pt x="39" y="12"/>
                    <a:pt x="39" y="12"/>
                    <a:pt x="39" y="12"/>
                  </a:cubicBezTo>
                  <a:cubicBezTo>
                    <a:pt x="39" y="12"/>
                    <a:pt x="39" y="12"/>
                    <a:pt x="38" y="12"/>
                  </a:cubicBezTo>
                  <a:close/>
                  <a:moveTo>
                    <a:pt x="44" y="12"/>
                  </a:moveTo>
                  <a:cubicBezTo>
                    <a:pt x="44" y="12"/>
                    <a:pt x="44" y="12"/>
                    <a:pt x="44" y="12"/>
                  </a:cubicBezTo>
                  <a:cubicBezTo>
                    <a:pt x="44" y="12"/>
                    <a:pt x="44" y="12"/>
                    <a:pt x="44" y="12"/>
                  </a:cubicBezTo>
                  <a:cubicBezTo>
                    <a:pt x="44" y="12"/>
                    <a:pt x="44" y="12"/>
                    <a:pt x="45" y="12"/>
                  </a:cubicBezTo>
                  <a:cubicBezTo>
                    <a:pt x="44" y="12"/>
                    <a:pt x="44" y="13"/>
                    <a:pt x="44" y="12"/>
                  </a:cubicBezTo>
                  <a:close/>
                  <a:moveTo>
                    <a:pt x="50" y="18"/>
                  </a:moveTo>
                  <a:cubicBezTo>
                    <a:pt x="50" y="18"/>
                    <a:pt x="50" y="18"/>
                    <a:pt x="50" y="18"/>
                  </a:cubicBezTo>
                  <a:cubicBezTo>
                    <a:pt x="50" y="18"/>
                    <a:pt x="50" y="18"/>
                    <a:pt x="50" y="18"/>
                  </a:cubicBezTo>
                  <a:cubicBezTo>
                    <a:pt x="49" y="18"/>
                    <a:pt x="48" y="19"/>
                    <a:pt x="47" y="18"/>
                  </a:cubicBezTo>
                  <a:cubicBezTo>
                    <a:pt x="47" y="17"/>
                    <a:pt x="49" y="17"/>
                    <a:pt x="49" y="16"/>
                  </a:cubicBezTo>
                  <a:cubicBezTo>
                    <a:pt x="49" y="16"/>
                    <a:pt x="48" y="16"/>
                    <a:pt x="47" y="16"/>
                  </a:cubicBezTo>
                  <a:cubicBezTo>
                    <a:pt x="48" y="15"/>
                    <a:pt x="48" y="15"/>
                    <a:pt x="49" y="15"/>
                  </a:cubicBezTo>
                  <a:cubicBezTo>
                    <a:pt x="49" y="15"/>
                    <a:pt x="49" y="15"/>
                    <a:pt x="49" y="15"/>
                  </a:cubicBezTo>
                  <a:cubicBezTo>
                    <a:pt x="49" y="15"/>
                    <a:pt x="49" y="15"/>
                    <a:pt x="49" y="15"/>
                  </a:cubicBezTo>
                  <a:cubicBezTo>
                    <a:pt x="50" y="15"/>
                    <a:pt x="51" y="16"/>
                    <a:pt x="51" y="16"/>
                  </a:cubicBezTo>
                  <a:cubicBezTo>
                    <a:pt x="52" y="17"/>
                    <a:pt x="50" y="16"/>
                    <a:pt x="50" y="18"/>
                  </a:cubicBezTo>
                  <a:close/>
                  <a:moveTo>
                    <a:pt x="52" y="23"/>
                  </a:moveTo>
                  <a:cubicBezTo>
                    <a:pt x="52" y="22"/>
                    <a:pt x="53" y="22"/>
                    <a:pt x="53" y="21"/>
                  </a:cubicBezTo>
                  <a:cubicBezTo>
                    <a:pt x="53" y="21"/>
                    <a:pt x="53" y="21"/>
                    <a:pt x="53" y="21"/>
                  </a:cubicBezTo>
                  <a:cubicBezTo>
                    <a:pt x="53" y="21"/>
                    <a:pt x="53" y="21"/>
                    <a:pt x="53" y="21"/>
                  </a:cubicBezTo>
                  <a:cubicBezTo>
                    <a:pt x="53" y="21"/>
                    <a:pt x="53" y="21"/>
                    <a:pt x="53" y="21"/>
                  </a:cubicBezTo>
                  <a:cubicBezTo>
                    <a:pt x="53" y="21"/>
                    <a:pt x="54" y="21"/>
                    <a:pt x="54" y="21"/>
                  </a:cubicBezTo>
                  <a:cubicBezTo>
                    <a:pt x="54" y="22"/>
                    <a:pt x="53" y="23"/>
                    <a:pt x="52" y="23"/>
                  </a:cubicBezTo>
                  <a:close/>
                  <a:moveTo>
                    <a:pt x="56" y="21"/>
                  </a:moveTo>
                  <a:cubicBezTo>
                    <a:pt x="56" y="21"/>
                    <a:pt x="56" y="20"/>
                    <a:pt x="56" y="20"/>
                  </a:cubicBezTo>
                  <a:cubicBezTo>
                    <a:pt x="56" y="20"/>
                    <a:pt x="57" y="21"/>
                    <a:pt x="57" y="19"/>
                  </a:cubicBezTo>
                  <a:cubicBezTo>
                    <a:pt x="57" y="19"/>
                    <a:pt x="57" y="19"/>
                    <a:pt x="57" y="20"/>
                  </a:cubicBezTo>
                  <a:cubicBezTo>
                    <a:pt x="57" y="20"/>
                    <a:pt x="57" y="22"/>
                    <a:pt x="56" y="21"/>
                  </a:cubicBezTo>
                  <a:close/>
                  <a:moveTo>
                    <a:pt x="58" y="19"/>
                  </a:moveTo>
                  <a:cubicBezTo>
                    <a:pt x="58" y="19"/>
                    <a:pt x="58" y="20"/>
                    <a:pt x="58" y="20"/>
                  </a:cubicBezTo>
                  <a:cubicBezTo>
                    <a:pt x="58" y="20"/>
                    <a:pt x="58" y="20"/>
                    <a:pt x="58" y="20"/>
                  </a:cubicBezTo>
                  <a:cubicBezTo>
                    <a:pt x="58" y="19"/>
                    <a:pt x="58" y="19"/>
                    <a:pt x="59" y="19"/>
                  </a:cubicBezTo>
                  <a:cubicBezTo>
                    <a:pt x="59" y="19"/>
                    <a:pt x="60" y="19"/>
                    <a:pt x="60" y="18"/>
                  </a:cubicBezTo>
                  <a:cubicBezTo>
                    <a:pt x="62" y="19"/>
                    <a:pt x="59" y="21"/>
                    <a:pt x="58" y="19"/>
                  </a:cubicBezTo>
                  <a:close/>
                  <a:moveTo>
                    <a:pt x="60" y="21"/>
                  </a:moveTo>
                  <a:cubicBezTo>
                    <a:pt x="60" y="20"/>
                    <a:pt x="61" y="19"/>
                    <a:pt x="62" y="20"/>
                  </a:cubicBezTo>
                  <a:cubicBezTo>
                    <a:pt x="61" y="21"/>
                    <a:pt x="61" y="21"/>
                    <a:pt x="60" y="21"/>
                  </a:cubicBezTo>
                  <a:close/>
                  <a:moveTo>
                    <a:pt x="63" y="19"/>
                  </a:moveTo>
                  <a:cubicBezTo>
                    <a:pt x="63" y="19"/>
                    <a:pt x="63" y="19"/>
                    <a:pt x="64" y="19"/>
                  </a:cubicBezTo>
                  <a:cubicBezTo>
                    <a:pt x="64" y="18"/>
                    <a:pt x="63" y="18"/>
                    <a:pt x="63" y="18"/>
                  </a:cubicBezTo>
                  <a:cubicBezTo>
                    <a:pt x="64" y="18"/>
                    <a:pt x="64" y="17"/>
                    <a:pt x="64" y="17"/>
                  </a:cubicBezTo>
                  <a:cubicBezTo>
                    <a:pt x="64" y="17"/>
                    <a:pt x="64" y="17"/>
                    <a:pt x="65" y="17"/>
                  </a:cubicBezTo>
                  <a:cubicBezTo>
                    <a:pt x="65" y="17"/>
                    <a:pt x="65" y="18"/>
                    <a:pt x="65" y="18"/>
                  </a:cubicBezTo>
                  <a:cubicBezTo>
                    <a:pt x="65" y="18"/>
                    <a:pt x="64" y="18"/>
                    <a:pt x="65" y="18"/>
                  </a:cubicBezTo>
                  <a:cubicBezTo>
                    <a:pt x="64" y="19"/>
                    <a:pt x="64" y="19"/>
                    <a:pt x="63" y="19"/>
                  </a:cubicBezTo>
                  <a:close/>
                  <a:moveTo>
                    <a:pt x="70" y="19"/>
                  </a:moveTo>
                  <a:cubicBezTo>
                    <a:pt x="70" y="19"/>
                    <a:pt x="70" y="19"/>
                    <a:pt x="70" y="19"/>
                  </a:cubicBezTo>
                  <a:cubicBezTo>
                    <a:pt x="70" y="18"/>
                    <a:pt x="70" y="18"/>
                    <a:pt x="71" y="18"/>
                  </a:cubicBezTo>
                  <a:cubicBezTo>
                    <a:pt x="71" y="18"/>
                    <a:pt x="70" y="17"/>
                    <a:pt x="70" y="17"/>
                  </a:cubicBezTo>
                  <a:cubicBezTo>
                    <a:pt x="70" y="16"/>
                    <a:pt x="69" y="15"/>
                    <a:pt x="67" y="15"/>
                  </a:cubicBezTo>
                  <a:cubicBezTo>
                    <a:pt x="66" y="15"/>
                    <a:pt x="67" y="16"/>
                    <a:pt x="67" y="16"/>
                  </a:cubicBezTo>
                  <a:cubicBezTo>
                    <a:pt x="67" y="16"/>
                    <a:pt x="66" y="16"/>
                    <a:pt x="66" y="17"/>
                  </a:cubicBezTo>
                  <a:cubicBezTo>
                    <a:pt x="65" y="16"/>
                    <a:pt x="66" y="15"/>
                    <a:pt x="64" y="16"/>
                  </a:cubicBezTo>
                  <a:cubicBezTo>
                    <a:pt x="64" y="16"/>
                    <a:pt x="64" y="15"/>
                    <a:pt x="64" y="15"/>
                  </a:cubicBezTo>
                  <a:cubicBezTo>
                    <a:pt x="65" y="15"/>
                    <a:pt x="66" y="14"/>
                    <a:pt x="67" y="14"/>
                  </a:cubicBezTo>
                  <a:cubicBezTo>
                    <a:pt x="67" y="14"/>
                    <a:pt x="68" y="15"/>
                    <a:pt x="69" y="14"/>
                  </a:cubicBezTo>
                  <a:cubicBezTo>
                    <a:pt x="70" y="14"/>
                    <a:pt x="70" y="13"/>
                    <a:pt x="71" y="12"/>
                  </a:cubicBezTo>
                  <a:cubicBezTo>
                    <a:pt x="71" y="12"/>
                    <a:pt x="71" y="12"/>
                    <a:pt x="71" y="12"/>
                  </a:cubicBezTo>
                  <a:cubicBezTo>
                    <a:pt x="71" y="14"/>
                    <a:pt x="71" y="15"/>
                    <a:pt x="71" y="18"/>
                  </a:cubicBezTo>
                  <a:cubicBezTo>
                    <a:pt x="72" y="18"/>
                    <a:pt x="72" y="17"/>
                    <a:pt x="72" y="17"/>
                  </a:cubicBezTo>
                  <a:cubicBezTo>
                    <a:pt x="73" y="16"/>
                    <a:pt x="73" y="16"/>
                    <a:pt x="73" y="16"/>
                  </a:cubicBezTo>
                  <a:cubicBezTo>
                    <a:pt x="74" y="16"/>
                    <a:pt x="74" y="16"/>
                    <a:pt x="74" y="16"/>
                  </a:cubicBezTo>
                  <a:cubicBezTo>
                    <a:pt x="74" y="17"/>
                    <a:pt x="75" y="17"/>
                    <a:pt x="75" y="18"/>
                  </a:cubicBezTo>
                  <a:cubicBezTo>
                    <a:pt x="74" y="18"/>
                    <a:pt x="74" y="18"/>
                    <a:pt x="74" y="18"/>
                  </a:cubicBezTo>
                  <a:cubicBezTo>
                    <a:pt x="74" y="17"/>
                    <a:pt x="74" y="17"/>
                    <a:pt x="74" y="17"/>
                  </a:cubicBezTo>
                  <a:cubicBezTo>
                    <a:pt x="74" y="17"/>
                    <a:pt x="73" y="17"/>
                    <a:pt x="73" y="18"/>
                  </a:cubicBezTo>
                  <a:cubicBezTo>
                    <a:pt x="72" y="18"/>
                    <a:pt x="71" y="18"/>
                    <a:pt x="71" y="19"/>
                  </a:cubicBezTo>
                  <a:cubicBezTo>
                    <a:pt x="71" y="19"/>
                    <a:pt x="71" y="19"/>
                    <a:pt x="71" y="19"/>
                  </a:cubicBezTo>
                  <a:cubicBezTo>
                    <a:pt x="71" y="19"/>
                    <a:pt x="70" y="19"/>
                    <a:pt x="70" y="19"/>
                  </a:cubicBezTo>
                  <a:close/>
                  <a:moveTo>
                    <a:pt x="75" y="22"/>
                  </a:moveTo>
                  <a:cubicBezTo>
                    <a:pt x="75" y="21"/>
                    <a:pt x="76" y="21"/>
                    <a:pt x="77" y="20"/>
                  </a:cubicBezTo>
                  <a:cubicBezTo>
                    <a:pt x="78" y="21"/>
                    <a:pt x="76" y="22"/>
                    <a:pt x="75" y="22"/>
                  </a:cubicBezTo>
                  <a:close/>
                  <a:moveTo>
                    <a:pt x="78" y="17"/>
                  </a:moveTo>
                  <a:cubicBezTo>
                    <a:pt x="77" y="17"/>
                    <a:pt x="78" y="18"/>
                    <a:pt x="77" y="18"/>
                  </a:cubicBezTo>
                  <a:cubicBezTo>
                    <a:pt x="77" y="18"/>
                    <a:pt x="77" y="16"/>
                    <a:pt x="78" y="17"/>
                  </a:cubicBezTo>
                  <a:cubicBezTo>
                    <a:pt x="78" y="16"/>
                    <a:pt x="77" y="14"/>
                    <a:pt x="79" y="15"/>
                  </a:cubicBezTo>
                  <a:cubicBezTo>
                    <a:pt x="79" y="15"/>
                    <a:pt x="79" y="15"/>
                    <a:pt x="79" y="15"/>
                  </a:cubicBezTo>
                  <a:cubicBezTo>
                    <a:pt x="79" y="15"/>
                    <a:pt x="79" y="15"/>
                    <a:pt x="79" y="16"/>
                  </a:cubicBezTo>
                  <a:cubicBezTo>
                    <a:pt x="80" y="16"/>
                    <a:pt x="80" y="16"/>
                    <a:pt x="81" y="16"/>
                  </a:cubicBezTo>
                  <a:cubicBezTo>
                    <a:pt x="80" y="17"/>
                    <a:pt x="80" y="17"/>
                    <a:pt x="78" y="17"/>
                  </a:cubicBezTo>
                  <a:close/>
                  <a:moveTo>
                    <a:pt x="82" y="19"/>
                  </a:moveTo>
                  <a:cubicBezTo>
                    <a:pt x="81" y="19"/>
                    <a:pt x="81" y="18"/>
                    <a:pt x="81" y="17"/>
                  </a:cubicBezTo>
                  <a:cubicBezTo>
                    <a:pt x="82" y="17"/>
                    <a:pt x="82" y="18"/>
                    <a:pt x="82" y="19"/>
                  </a:cubicBezTo>
                  <a:close/>
                  <a:moveTo>
                    <a:pt x="84" y="22"/>
                  </a:moveTo>
                  <a:cubicBezTo>
                    <a:pt x="85" y="22"/>
                    <a:pt x="85" y="22"/>
                    <a:pt x="85" y="22"/>
                  </a:cubicBezTo>
                  <a:cubicBezTo>
                    <a:pt x="85" y="24"/>
                    <a:pt x="81" y="22"/>
                    <a:pt x="84" y="22"/>
                  </a:cubicBezTo>
                  <a:close/>
                  <a:moveTo>
                    <a:pt x="89" y="20"/>
                  </a:moveTo>
                  <a:cubicBezTo>
                    <a:pt x="89" y="20"/>
                    <a:pt x="89" y="20"/>
                    <a:pt x="89" y="20"/>
                  </a:cubicBezTo>
                  <a:cubicBezTo>
                    <a:pt x="89" y="19"/>
                    <a:pt x="89" y="19"/>
                    <a:pt x="89" y="19"/>
                  </a:cubicBezTo>
                  <a:cubicBezTo>
                    <a:pt x="89" y="19"/>
                    <a:pt x="89" y="19"/>
                    <a:pt x="89" y="19"/>
                  </a:cubicBezTo>
                  <a:cubicBezTo>
                    <a:pt x="89" y="20"/>
                    <a:pt x="89" y="20"/>
                    <a:pt x="89" y="20"/>
                  </a:cubicBezTo>
                  <a:close/>
                  <a:moveTo>
                    <a:pt x="92" y="20"/>
                  </a:moveTo>
                  <a:cubicBezTo>
                    <a:pt x="92" y="20"/>
                    <a:pt x="91" y="19"/>
                    <a:pt x="91" y="19"/>
                  </a:cubicBezTo>
                  <a:cubicBezTo>
                    <a:pt x="91" y="19"/>
                    <a:pt x="92" y="19"/>
                    <a:pt x="92" y="19"/>
                  </a:cubicBezTo>
                  <a:cubicBezTo>
                    <a:pt x="92" y="18"/>
                    <a:pt x="93" y="17"/>
                    <a:pt x="93" y="17"/>
                  </a:cubicBezTo>
                  <a:cubicBezTo>
                    <a:pt x="93" y="17"/>
                    <a:pt x="93" y="16"/>
                    <a:pt x="93" y="16"/>
                  </a:cubicBezTo>
                  <a:cubicBezTo>
                    <a:pt x="93" y="17"/>
                    <a:pt x="93" y="17"/>
                    <a:pt x="94" y="17"/>
                  </a:cubicBezTo>
                  <a:cubicBezTo>
                    <a:pt x="93" y="18"/>
                    <a:pt x="93" y="19"/>
                    <a:pt x="92" y="20"/>
                  </a:cubicBezTo>
                  <a:close/>
                  <a:moveTo>
                    <a:pt x="93" y="16"/>
                  </a:moveTo>
                  <a:cubicBezTo>
                    <a:pt x="94" y="16"/>
                    <a:pt x="94" y="16"/>
                    <a:pt x="94" y="16"/>
                  </a:cubicBezTo>
                  <a:cubicBezTo>
                    <a:pt x="94" y="16"/>
                    <a:pt x="94" y="16"/>
                    <a:pt x="94" y="15"/>
                  </a:cubicBezTo>
                  <a:cubicBezTo>
                    <a:pt x="94" y="15"/>
                    <a:pt x="94" y="15"/>
                    <a:pt x="94" y="15"/>
                  </a:cubicBezTo>
                  <a:cubicBezTo>
                    <a:pt x="94" y="15"/>
                    <a:pt x="94" y="16"/>
                    <a:pt x="94" y="16"/>
                  </a:cubicBezTo>
                  <a:cubicBezTo>
                    <a:pt x="94" y="16"/>
                    <a:pt x="96" y="15"/>
                    <a:pt x="96" y="15"/>
                  </a:cubicBezTo>
                  <a:cubicBezTo>
                    <a:pt x="97" y="15"/>
                    <a:pt x="97" y="14"/>
                    <a:pt x="98" y="14"/>
                  </a:cubicBezTo>
                  <a:cubicBezTo>
                    <a:pt x="98" y="14"/>
                    <a:pt x="98" y="14"/>
                    <a:pt x="98" y="14"/>
                  </a:cubicBezTo>
                  <a:cubicBezTo>
                    <a:pt x="99" y="14"/>
                    <a:pt x="99" y="15"/>
                    <a:pt x="99" y="15"/>
                  </a:cubicBezTo>
                  <a:cubicBezTo>
                    <a:pt x="99" y="15"/>
                    <a:pt x="99" y="15"/>
                    <a:pt x="99" y="15"/>
                  </a:cubicBezTo>
                  <a:cubicBezTo>
                    <a:pt x="97" y="15"/>
                    <a:pt x="97" y="16"/>
                    <a:pt x="97" y="15"/>
                  </a:cubicBezTo>
                  <a:cubicBezTo>
                    <a:pt x="97" y="17"/>
                    <a:pt x="96" y="17"/>
                    <a:pt x="96" y="18"/>
                  </a:cubicBezTo>
                  <a:cubicBezTo>
                    <a:pt x="95" y="18"/>
                    <a:pt x="95" y="18"/>
                    <a:pt x="95" y="18"/>
                  </a:cubicBezTo>
                  <a:cubicBezTo>
                    <a:pt x="95" y="18"/>
                    <a:pt x="95" y="17"/>
                    <a:pt x="95" y="17"/>
                  </a:cubicBezTo>
                  <a:cubicBezTo>
                    <a:pt x="95" y="17"/>
                    <a:pt x="94" y="18"/>
                    <a:pt x="93" y="16"/>
                  </a:cubicBezTo>
                  <a:close/>
                  <a:moveTo>
                    <a:pt x="102" y="18"/>
                  </a:moveTo>
                  <a:cubicBezTo>
                    <a:pt x="101" y="18"/>
                    <a:pt x="101" y="18"/>
                    <a:pt x="101" y="18"/>
                  </a:cubicBezTo>
                  <a:cubicBezTo>
                    <a:pt x="100" y="17"/>
                    <a:pt x="101" y="16"/>
                    <a:pt x="101" y="16"/>
                  </a:cubicBezTo>
                  <a:cubicBezTo>
                    <a:pt x="102" y="16"/>
                    <a:pt x="102" y="16"/>
                    <a:pt x="102" y="17"/>
                  </a:cubicBezTo>
                  <a:cubicBezTo>
                    <a:pt x="102" y="17"/>
                    <a:pt x="103" y="17"/>
                    <a:pt x="103" y="17"/>
                  </a:cubicBezTo>
                  <a:cubicBezTo>
                    <a:pt x="102" y="17"/>
                    <a:pt x="102" y="18"/>
                    <a:pt x="102" y="18"/>
                  </a:cubicBezTo>
                  <a:close/>
                  <a:moveTo>
                    <a:pt x="104" y="13"/>
                  </a:moveTo>
                  <a:cubicBezTo>
                    <a:pt x="104" y="12"/>
                    <a:pt x="103" y="12"/>
                    <a:pt x="103" y="11"/>
                  </a:cubicBezTo>
                  <a:cubicBezTo>
                    <a:pt x="103" y="12"/>
                    <a:pt x="102" y="12"/>
                    <a:pt x="102" y="11"/>
                  </a:cubicBezTo>
                  <a:cubicBezTo>
                    <a:pt x="102" y="12"/>
                    <a:pt x="102" y="12"/>
                    <a:pt x="102" y="12"/>
                  </a:cubicBezTo>
                  <a:cubicBezTo>
                    <a:pt x="101" y="11"/>
                    <a:pt x="101" y="10"/>
                    <a:pt x="101" y="10"/>
                  </a:cubicBezTo>
                  <a:cubicBezTo>
                    <a:pt x="100" y="9"/>
                    <a:pt x="99" y="9"/>
                    <a:pt x="99" y="10"/>
                  </a:cubicBezTo>
                  <a:cubicBezTo>
                    <a:pt x="99" y="9"/>
                    <a:pt x="99" y="9"/>
                    <a:pt x="99" y="9"/>
                  </a:cubicBezTo>
                  <a:cubicBezTo>
                    <a:pt x="99" y="9"/>
                    <a:pt x="100" y="8"/>
                    <a:pt x="100" y="8"/>
                  </a:cubicBezTo>
                  <a:cubicBezTo>
                    <a:pt x="101" y="8"/>
                    <a:pt x="101" y="9"/>
                    <a:pt x="102" y="9"/>
                  </a:cubicBezTo>
                  <a:cubicBezTo>
                    <a:pt x="102" y="7"/>
                    <a:pt x="103" y="8"/>
                    <a:pt x="104" y="7"/>
                  </a:cubicBezTo>
                  <a:cubicBezTo>
                    <a:pt x="104" y="8"/>
                    <a:pt x="105" y="8"/>
                    <a:pt x="105" y="8"/>
                  </a:cubicBezTo>
                  <a:cubicBezTo>
                    <a:pt x="106" y="8"/>
                    <a:pt x="106" y="8"/>
                    <a:pt x="107" y="8"/>
                  </a:cubicBezTo>
                  <a:cubicBezTo>
                    <a:pt x="107" y="8"/>
                    <a:pt x="107" y="8"/>
                    <a:pt x="107" y="8"/>
                  </a:cubicBezTo>
                  <a:cubicBezTo>
                    <a:pt x="108" y="8"/>
                    <a:pt x="108" y="8"/>
                    <a:pt x="108" y="9"/>
                  </a:cubicBezTo>
                  <a:cubicBezTo>
                    <a:pt x="108" y="9"/>
                    <a:pt x="109" y="8"/>
                    <a:pt x="109" y="9"/>
                  </a:cubicBezTo>
                  <a:cubicBezTo>
                    <a:pt x="109" y="9"/>
                    <a:pt x="109" y="9"/>
                    <a:pt x="109" y="10"/>
                  </a:cubicBezTo>
                  <a:cubicBezTo>
                    <a:pt x="109" y="10"/>
                    <a:pt x="109" y="10"/>
                    <a:pt x="110" y="10"/>
                  </a:cubicBezTo>
                  <a:cubicBezTo>
                    <a:pt x="110" y="10"/>
                    <a:pt x="109" y="10"/>
                    <a:pt x="110" y="11"/>
                  </a:cubicBezTo>
                  <a:cubicBezTo>
                    <a:pt x="109" y="12"/>
                    <a:pt x="109" y="10"/>
                    <a:pt x="109" y="10"/>
                  </a:cubicBezTo>
                  <a:cubicBezTo>
                    <a:pt x="108" y="10"/>
                    <a:pt x="108" y="11"/>
                    <a:pt x="107" y="11"/>
                  </a:cubicBezTo>
                  <a:cubicBezTo>
                    <a:pt x="107" y="11"/>
                    <a:pt x="106" y="10"/>
                    <a:pt x="106" y="9"/>
                  </a:cubicBezTo>
                  <a:cubicBezTo>
                    <a:pt x="106" y="9"/>
                    <a:pt x="107" y="9"/>
                    <a:pt x="106" y="9"/>
                  </a:cubicBezTo>
                  <a:cubicBezTo>
                    <a:pt x="106" y="9"/>
                    <a:pt x="105" y="10"/>
                    <a:pt x="104" y="10"/>
                  </a:cubicBezTo>
                  <a:cubicBezTo>
                    <a:pt x="104" y="10"/>
                    <a:pt x="104" y="10"/>
                    <a:pt x="104" y="10"/>
                  </a:cubicBezTo>
                  <a:cubicBezTo>
                    <a:pt x="104" y="9"/>
                    <a:pt x="104" y="10"/>
                    <a:pt x="103" y="10"/>
                  </a:cubicBezTo>
                  <a:cubicBezTo>
                    <a:pt x="103" y="10"/>
                    <a:pt x="103" y="10"/>
                    <a:pt x="103" y="10"/>
                  </a:cubicBezTo>
                  <a:cubicBezTo>
                    <a:pt x="103" y="10"/>
                    <a:pt x="103" y="10"/>
                    <a:pt x="103" y="10"/>
                  </a:cubicBezTo>
                  <a:cubicBezTo>
                    <a:pt x="103" y="10"/>
                    <a:pt x="103" y="10"/>
                    <a:pt x="102" y="10"/>
                  </a:cubicBezTo>
                  <a:cubicBezTo>
                    <a:pt x="103" y="10"/>
                    <a:pt x="103" y="10"/>
                    <a:pt x="103" y="10"/>
                  </a:cubicBezTo>
                  <a:cubicBezTo>
                    <a:pt x="103" y="11"/>
                    <a:pt x="103" y="11"/>
                    <a:pt x="103" y="11"/>
                  </a:cubicBezTo>
                  <a:cubicBezTo>
                    <a:pt x="103" y="11"/>
                    <a:pt x="103" y="11"/>
                    <a:pt x="103" y="11"/>
                  </a:cubicBezTo>
                  <a:cubicBezTo>
                    <a:pt x="103" y="11"/>
                    <a:pt x="104" y="11"/>
                    <a:pt x="104" y="11"/>
                  </a:cubicBezTo>
                  <a:cubicBezTo>
                    <a:pt x="104" y="11"/>
                    <a:pt x="104" y="11"/>
                    <a:pt x="104" y="11"/>
                  </a:cubicBezTo>
                  <a:cubicBezTo>
                    <a:pt x="104" y="11"/>
                    <a:pt x="105" y="11"/>
                    <a:pt x="105" y="10"/>
                  </a:cubicBezTo>
                  <a:cubicBezTo>
                    <a:pt x="105" y="12"/>
                    <a:pt x="105" y="12"/>
                    <a:pt x="105" y="12"/>
                  </a:cubicBezTo>
                  <a:cubicBezTo>
                    <a:pt x="104" y="12"/>
                    <a:pt x="104" y="13"/>
                    <a:pt x="104" y="13"/>
                  </a:cubicBezTo>
                  <a:close/>
                  <a:moveTo>
                    <a:pt x="115" y="22"/>
                  </a:moveTo>
                  <a:cubicBezTo>
                    <a:pt x="115" y="22"/>
                    <a:pt x="115" y="22"/>
                    <a:pt x="115" y="22"/>
                  </a:cubicBezTo>
                  <a:cubicBezTo>
                    <a:pt x="116" y="22"/>
                    <a:pt x="116" y="22"/>
                    <a:pt x="117" y="22"/>
                  </a:cubicBezTo>
                  <a:cubicBezTo>
                    <a:pt x="117" y="22"/>
                    <a:pt x="117" y="22"/>
                    <a:pt x="117" y="22"/>
                  </a:cubicBezTo>
                  <a:cubicBezTo>
                    <a:pt x="116" y="22"/>
                    <a:pt x="116" y="22"/>
                    <a:pt x="115" y="22"/>
                  </a:cubicBezTo>
                  <a:close/>
                  <a:moveTo>
                    <a:pt x="119" y="20"/>
                  </a:moveTo>
                  <a:cubicBezTo>
                    <a:pt x="119" y="20"/>
                    <a:pt x="119" y="20"/>
                    <a:pt x="119" y="20"/>
                  </a:cubicBezTo>
                  <a:cubicBezTo>
                    <a:pt x="119" y="20"/>
                    <a:pt x="119" y="19"/>
                    <a:pt x="119" y="19"/>
                  </a:cubicBezTo>
                  <a:cubicBezTo>
                    <a:pt x="120" y="19"/>
                    <a:pt x="120" y="19"/>
                    <a:pt x="120" y="19"/>
                  </a:cubicBezTo>
                  <a:cubicBezTo>
                    <a:pt x="120" y="20"/>
                    <a:pt x="119" y="20"/>
                    <a:pt x="119" y="20"/>
                  </a:cubicBezTo>
                  <a:close/>
                  <a:moveTo>
                    <a:pt x="120" y="21"/>
                  </a:moveTo>
                  <a:cubicBezTo>
                    <a:pt x="120" y="21"/>
                    <a:pt x="120" y="20"/>
                    <a:pt x="120" y="20"/>
                  </a:cubicBezTo>
                  <a:cubicBezTo>
                    <a:pt x="120" y="21"/>
                    <a:pt x="121" y="21"/>
                    <a:pt x="121" y="21"/>
                  </a:cubicBezTo>
                  <a:cubicBezTo>
                    <a:pt x="120" y="21"/>
                    <a:pt x="120" y="21"/>
                    <a:pt x="120" y="21"/>
                  </a:cubicBezTo>
                  <a:close/>
                  <a:moveTo>
                    <a:pt x="121" y="21"/>
                  </a:moveTo>
                  <a:cubicBezTo>
                    <a:pt x="121" y="21"/>
                    <a:pt x="121" y="21"/>
                    <a:pt x="121" y="21"/>
                  </a:cubicBezTo>
                  <a:cubicBezTo>
                    <a:pt x="122" y="21"/>
                    <a:pt x="122" y="21"/>
                    <a:pt x="122" y="21"/>
                  </a:cubicBezTo>
                  <a:cubicBezTo>
                    <a:pt x="122" y="21"/>
                    <a:pt x="123" y="21"/>
                    <a:pt x="123" y="22"/>
                  </a:cubicBezTo>
                  <a:cubicBezTo>
                    <a:pt x="123" y="22"/>
                    <a:pt x="123" y="22"/>
                    <a:pt x="123" y="22"/>
                  </a:cubicBezTo>
                  <a:cubicBezTo>
                    <a:pt x="122" y="23"/>
                    <a:pt x="122" y="21"/>
                    <a:pt x="121" y="21"/>
                  </a:cubicBezTo>
                  <a:cubicBezTo>
                    <a:pt x="121" y="21"/>
                    <a:pt x="121" y="21"/>
                    <a:pt x="121" y="21"/>
                  </a:cubicBezTo>
                  <a:close/>
                  <a:moveTo>
                    <a:pt x="129" y="19"/>
                  </a:moveTo>
                  <a:cubicBezTo>
                    <a:pt x="129" y="19"/>
                    <a:pt x="129" y="18"/>
                    <a:pt x="128" y="18"/>
                  </a:cubicBezTo>
                  <a:cubicBezTo>
                    <a:pt x="128" y="17"/>
                    <a:pt x="130" y="17"/>
                    <a:pt x="130" y="17"/>
                  </a:cubicBezTo>
                  <a:cubicBezTo>
                    <a:pt x="130" y="17"/>
                    <a:pt x="130" y="17"/>
                    <a:pt x="130" y="17"/>
                  </a:cubicBezTo>
                  <a:cubicBezTo>
                    <a:pt x="131" y="17"/>
                    <a:pt x="132" y="18"/>
                    <a:pt x="132" y="18"/>
                  </a:cubicBezTo>
                  <a:cubicBezTo>
                    <a:pt x="132" y="18"/>
                    <a:pt x="132" y="19"/>
                    <a:pt x="132" y="19"/>
                  </a:cubicBezTo>
                  <a:cubicBezTo>
                    <a:pt x="132" y="19"/>
                    <a:pt x="131" y="19"/>
                    <a:pt x="131" y="20"/>
                  </a:cubicBezTo>
                  <a:cubicBezTo>
                    <a:pt x="130" y="20"/>
                    <a:pt x="130" y="19"/>
                    <a:pt x="129" y="19"/>
                  </a:cubicBezTo>
                  <a:close/>
                  <a:moveTo>
                    <a:pt x="134" y="21"/>
                  </a:moveTo>
                  <a:cubicBezTo>
                    <a:pt x="134" y="20"/>
                    <a:pt x="134" y="20"/>
                    <a:pt x="134" y="20"/>
                  </a:cubicBezTo>
                  <a:cubicBezTo>
                    <a:pt x="134" y="20"/>
                    <a:pt x="134" y="20"/>
                    <a:pt x="134" y="21"/>
                  </a:cubicBezTo>
                  <a:cubicBezTo>
                    <a:pt x="134" y="20"/>
                    <a:pt x="134" y="21"/>
                    <a:pt x="134" y="21"/>
                  </a:cubicBezTo>
                  <a:close/>
                  <a:moveTo>
                    <a:pt x="151" y="24"/>
                  </a:moveTo>
                  <a:cubicBezTo>
                    <a:pt x="151" y="24"/>
                    <a:pt x="151" y="24"/>
                    <a:pt x="151" y="24"/>
                  </a:cubicBezTo>
                  <a:cubicBezTo>
                    <a:pt x="151" y="24"/>
                    <a:pt x="151" y="24"/>
                    <a:pt x="151" y="24"/>
                  </a:cubicBezTo>
                  <a:cubicBezTo>
                    <a:pt x="151" y="24"/>
                    <a:pt x="151" y="24"/>
                    <a:pt x="151" y="24"/>
                  </a:cubicBezTo>
                  <a:close/>
                  <a:moveTo>
                    <a:pt x="151" y="19"/>
                  </a:moveTo>
                  <a:cubicBezTo>
                    <a:pt x="152" y="19"/>
                    <a:pt x="152" y="19"/>
                    <a:pt x="152" y="19"/>
                  </a:cubicBezTo>
                  <a:cubicBezTo>
                    <a:pt x="152" y="19"/>
                    <a:pt x="152" y="19"/>
                    <a:pt x="152" y="20"/>
                  </a:cubicBezTo>
                  <a:cubicBezTo>
                    <a:pt x="152" y="20"/>
                    <a:pt x="152" y="20"/>
                    <a:pt x="152" y="20"/>
                  </a:cubicBezTo>
                  <a:cubicBezTo>
                    <a:pt x="152" y="20"/>
                    <a:pt x="152" y="20"/>
                    <a:pt x="152" y="20"/>
                  </a:cubicBezTo>
                  <a:cubicBezTo>
                    <a:pt x="152" y="20"/>
                    <a:pt x="152" y="20"/>
                    <a:pt x="152" y="20"/>
                  </a:cubicBezTo>
                  <a:cubicBezTo>
                    <a:pt x="153" y="20"/>
                    <a:pt x="153" y="20"/>
                    <a:pt x="153" y="20"/>
                  </a:cubicBezTo>
                  <a:cubicBezTo>
                    <a:pt x="153" y="21"/>
                    <a:pt x="153" y="23"/>
                    <a:pt x="152" y="23"/>
                  </a:cubicBezTo>
                  <a:cubicBezTo>
                    <a:pt x="152" y="24"/>
                    <a:pt x="152" y="23"/>
                    <a:pt x="153" y="23"/>
                  </a:cubicBezTo>
                  <a:cubicBezTo>
                    <a:pt x="153" y="23"/>
                    <a:pt x="153" y="23"/>
                    <a:pt x="153" y="23"/>
                  </a:cubicBezTo>
                  <a:cubicBezTo>
                    <a:pt x="153" y="23"/>
                    <a:pt x="153" y="24"/>
                    <a:pt x="153" y="24"/>
                  </a:cubicBezTo>
                  <a:cubicBezTo>
                    <a:pt x="151" y="24"/>
                    <a:pt x="152" y="21"/>
                    <a:pt x="151" y="19"/>
                  </a:cubicBezTo>
                  <a:close/>
                  <a:moveTo>
                    <a:pt x="156" y="20"/>
                  </a:moveTo>
                  <a:cubicBezTo>
                    <a:pt x="156" y="20"/>
                    <a:pt x="156" y="20"/>
                    <a:pt x="157" y="20"/>
                  </a:cubicBezTo>
                  <a:cubicBezTo>
                    <a:pt x="157" y="20"/>
                    <a:pt x="157" y="21"/>
                    <a:pt x="158" y="21"/>
                  </a:cubicBezTo>
                  <a:cubicBezTo>
                    <a:pt x="157" y="21"/>
                    <a:pt x="155" y="21"/>
                    <a:pt x="156" y="20"/>
                  </a:cubicBezTo>
                  <a:close/>
                  <a:moveTo>
                    <a:pt x="159" y="21"/>
                  </a:moveTo>
                  <a:cubicBezTo>
                    <a:pt x="159" y="22"/>
                    <a:pt x="159" y="22"/>
                    <a:pt x="159" y="22"/>
                  </a:cubicBezTo>
                  <a:cubicBezTo>
                    <a:pt x="159" y="22"/>
                    <a:pt x="159" y="22"/>
                    <a:pt x="159" y="21"/>
                  </a:cubicBezTo>
                  <a:close/>
                  <a:moveTo>
                    <a:pt x="164" y="22"/>
                  </a:moveTo>
                  <a:cubicBezTo>
                    <a:pt x="164" y="23"/>
                    <a:pt x="165" y="23"/>
                    <a:pt x="165" y="24"/>
                  </a:cubicBezTo>
                  <a:cubicBezTo>
                    <a:pt x="164" y="24"/>
                    <a:pt x="164" y="25"/>
                    <a:pt x="163" y="25"/>
                  </a:cubicBezTo>
                  <a:cubicBezTo>
                    <a:pt x="163" y="22"/>
                    <a:pt x="163" y="22"/>
                    <a:pt x="163" y="22"/>
                  </a:cubicBezTo>
                  <a:cubicBezTo>
                    <a:pt x="163" y="21"/>
                    <a:pt x="164" y="21"/>
                    <a:pt x="164" y="20"/>
                  </a:cubicBezTo>
                  <a:cubicBezTo>
                    <a:pt x="165" y="20"/>
                    <a:pt x="164" y="21"/>
                    <a:pt x="164" y="21"/>
                  </a:cubicBezTo>
                  <a:cubicBezTo>
                    <a:pt x="165" y="21"/>
                    <a:pt x="165" y="21"/>
                    <a:pt x="165" y="21"/>
                  </a:cubicBezTo>
                  <a:cubicBezTo>
                    <a:pt x="165" y="22"/>
                    <a:pt x="165" y="22"/>
                    <a:pt x="164" y="22"/>
                  </a:cubicBezTo>
                  <a:close/>
                  <a:moveTo>
                    <a:pt x="171" y="24"/>
                  </a:moveTo>
                  <a:cubicBezTo>
                    <a:pt x="171" y="24"/>
                    <a:pt x="172" y="25"/>
                    <a:pt x="171" y="25"/>
                  </a:cubicBezTo>
                  <a:cubicBezTo>
                    <a:pt x="171" y="25"/>
                    <a:pt x="171" y="25"/>
                    <a:pt x="171" y="25"/>
                  </a:cubicBezTo>
                  <a:cubicBezTo>
                    <a:pt x="171" y="25"/>
                    <a:pt x="171" y="24"/>
                    <a:pt x="171" y="24"/>
                  </a:cubicBezTo>
                  <a:cubicBezTo>
                    <a:pt x="171" y="24"/>
                    <a:pt x="171" y="24"/>
                    <a:pt x="171" y="24"/>
                  </a:cubicBezTo>
                  <a:cubicBezTo>
                    <a:pt x="172" y="24"/>
                    <a:pt x="171" y="22"/>
                    <a:pt x="172" y="23"/>
                  </a:cubicBezTo>
                  <a:cubicBezTo>
                    <a:pt x="172" y="23"/>
                    <a:pt x="172" y="24"/>
                    <a:pt x="171" y="24"/>
                  </a:cubicBezTo>
                  <a:close/>
                  <a:moveTo>
                    <a:pt x="173" y="23"/>
                  </a:moveTo>
                  <a:cubicBezTo>
                    <a:pt x="173" y="21"/>
                    <a:pt x="171" y="20"/>
                    <a:pt x="172" y="19"/>
                  </a:cubicBezTo>
                  <a:cubicBezTo>
                    <a:pt x="173" y="19"/>
                    <a:pt x="173" y="20"/>
                    <a:pt x="173" y="21"/>
                  </a:cubicBezTo>
                  <a:cubicBezTo>
                    <a:pt x="173" y="21"/>
                    <a:pt x="174" y="21"/>
                    <a:pt x="174" y="22"/>
                  </a:cubicBezTo>
                  <a:cubicBezTo>
                    <a:pt x="173" y="22"/>
                    <a:pt x="174" y="24"/>
                    <a:pt x="173" y="23"/>
                  </a:cubicBezTo>
                  <a:close/>
                  <a:moveTo>
                    <a:pt x="182" y="22"/>
                  </a:moveTo>
                  <a:cubicBezTo>
                    <a:pt x="182" y="22"/>
                    <a:pt x="182" y="22"/>
                    <a:pt x="182" y="22"/>
                  </a:cubicBezTo>
                  <a:cubicBezTo>
                    <a:pt x="182" y="22"/>
                    <a:pt x="182" y="22"/>
                    <a:pt x="182" y="22"/>
                  </a:cubicBezTo>
                  <a:cubicBezTo>
                    <a:pt x="182" y="22"/>
                    <a:pt x="182" y="22"/>
                    <a:pt x="182" y="22"/>
                  </a:cubicBezTo>
                  <a:close/>
                  <a:moveTo>
                    <a:pt x="184" y="19"/>
                  </a:moveTo>
                  <a:cubicBezTo>
                    <a:pt x="184" y="19"/>
                    <a:pt x="184" y="18"/>
                    <a:pt x="184" y="18"/>
                  </a:cubicBezTo>
                  <a:cubicBezTo>
                    <a:pt x="185" y="18"/>
                    <a:pt x="186" y="17"/>
                    <a:pt x="186" y="16"/>
                  </a:cubicBezTo>
                  <a:cubicBezTo>
                    <a:pt x="186" y="17"/>
                    <a:pt x="187" y="17"/>
                    <a:pt x="187" y="17"/>
                  </a:cubicBezTo>
                  <a:cubicBezTo>
                    <a:pt x="186" y="18"/>
                    <a:pt x="185" y="19"/>
                    <a:pt x="184" y="19"/>
                  </a:cubicBezTo>
                  <a:close/>
                  <a:moveTo>
                    <a:pt x="191" y="24"/>
                  </a:moveTo>
                  <a:cubicBezTo>
                    <a:pt x="191" y="24"/>
                    <a:pt x="191" y="24"/>
                    <a:pt x="191" y="24"/>
                  </a:cubicBezTo>
                  <a:cubicBezTo>
                    <a:pt x="191" y="24"/>
                    <a:pt x="191" y="24"/>
                    <a:pt x="191" y="24"/>
                  </a:cubicBezTo>
                  <a:cubicBezTo>
                    <a:pt x="191" y="24"/>
                    <a:pt x="191" y="24"/>
                    <a:pt x="191" y="24"/>
                  </a:cubicBezTo>
                  <a:close/>
                  <a:moveTo>
                    <a:pt x="191" y="23"/>
                  </a:moveTo>
                  <a:cubicBezTo>
                    <a:pt x="191" y="22"/>
                    <a:pt x="191" y="22"/>
                    <a:pt x="190" y="22"/>
                  </a:cubicBezTo>
                  <a:cubicBezTo>
                    <a:pt x="191" y="22"/>
                    <a:pt x="191" y="22"/>
                    <a:pt x="191" y="22"/>
                  </a:cubicBezTo>
                  <a:cubicBezTo>
                    <a:pt x="191" y="23"/>
                    <a:pt x="191" y="23"/>
                    <a:pt x="191" y="23"/>
                  </a:cubicBezTo>
                  <a:close/>
                  <a:moveTo>
                    <a:pt x="194" y="22"/>
                  </a:moveTo>
                  <a:cubicBezTo>
                    <a:pt x="194" y="22"/>
                    <a:pt x="194" y="22"/>
                    <a:pt x="194" y="22"/>
                  </a:cubicBezTo>
                  <a:cubicBezTo>
                    <a:pt x="194" y="22"/>
                    <a:pt x="194" y="22"/>
                    <a:pt x="194" y="22"/>
                  </a:cubicBezTo>
                  <a:close/>
                  <a:moveTo>
                    <a:pt x="202" y="21"/>
                  </a:moveTo>
                  <a:cubicBezTo>
                    <a:pt x="202" y="20"/>
                    <a:pt x="202" y="19"/>
                    <a:pt x="202" y="19"/>
                  </a:cubicBezTo>
                  <a:cubicBezTo>
                    <a:pt x="201" y="19"/>
                    <a:pt x="201" y="19"/>
                    <a:pt x="201" y="19"/>
                  </a:cubicBezTo>
                  <a:cubicBezTo>
                    <a:pt x="201" y="19"/>
                    <a:pt x="202" y="19"/>
                    <a:pt x="202" y="18"/>
                  </a:cubicBezTo>
                  <a:cubicBezTo>
                    <a:pt x="202" y="19"/>
                    <a:pt x="202" y="20"/>
                    <a:pt x="203" y="21"/>
                  </a:cubicBezTo>
                  <a:cubicBezTo>
                    <a:pt x="202" y="21"/>
                    <a:pt x="202" y="21"/>
                    <a:pt x="202" y="21"/>
                  </a:cubicBezTo>
                  <a:close/>
                  <a:moveTo>
                    <a:pt x="203" y="22"/>
                  </a:moveTo>
                  <a:cubicBezTo>
                    <a:pt x="204" y="22"/>
                    <a:pt x="204" y="22"/>
                    <a:pt x="204" y="22"/>
                  </a:cubicBezTo>
                  <a:cubicBezTo>
                    <a:pt x="204" y="22"/>
                    <a:pt x="204" y="22"/>
                    <a:pt x="204" y="22"/>
                  </a:cubicBezTo>
                  <a:cubicBezTo>
                    <a:pt x="204" y="22"/>
                    <a:pt x="204" y="22"/>
                    <a:pt x="203" y="22"/>
                  </a:cubicBezTo>
                  <a:cubicBezTo>
                    <a:pt x="203" y="22"/>
                    <a:pt x="203" y="22"/>
                    <a:pt x="203" y="22"/>
                  </a:cubicBezTo>
                  <a:close/>
                  <a:moveTo>
                    <a:pt x="215" y="25"/>
                  </a:moveTo>
                  <a:cubicBezTo>
                    <a:pt x="215" y="25"/>
                    <a:pt x="215" y="25"/>
                    <a:pt x="215" y="25"/>
                  </a:cubicBezTo>
                  <a:cubicBezTo>
                    <a:pt x="215" y="25"/>
                    <a:pt x="216" y="25"/>
                    <a:pt x="216" y="25"/>
                  </a:cubicBezTo>
                  <a:cubicBezTo>
                    <a:pt x="215" y="25"/>
                    <a:pt x="215" y="25"/>
                    <a:pt x="215" y="25"/>
                  </a:cubicBezTo>
                  <a:close/>
                  <a:moveTo>
                    <a:pt x="234" y="17"/>
                  </a:moveTo>
                  <a:cubicBezTo>
                    <a:pt x="233" y="17"/>
                    <a:pt x="232" y="17"/>
                    <a:pt x="232" y="17"/>
                  </a:cubicBezTo>
                  <a:cubicBezTo>
                    <a:pt x="232" y="17"/>
                    <a:pt x="232" y="17"/>
                    <a:pt x="232" y="17"/>
                  </a:cubicBezTo>
                  <a:cubicBezTo>
                    <a:pt x="234" y="17"/>
                    <a:pt x="233" y="15"/>
                    <a:pt x="234" y="15"/>
                  </a:cubicBezTo>
                  <a:cubicBezTo>
                    <a:pt x="234" y="15"/>
                    <a:pt x="235" y="15"/>
                    <a:pt x="235" y="16"/>
                  </a:cubicBezTo>
                  <a:cubicBezTo>
                    <a:pt x="235" y="16"/>
                    <a:pt x="235" y="16"/>
                    <a:pt x="235" y="16"/>
                  </a:cubicBezTo>
                  <a:cubicBezTo>
                    <a:pt x="235" y="16"/>
                    <a:pt x="235" y="15"/>
                    <a:pt x="235" y="15"/>
                  </a:cubicBezTo>
                  <a:cubicBezTo>
                    <a:pt x="234" y="15"/>
                    <a:pt x="234" y="17"/>
                    <a:pt x="234" y="17"/>
                  </a:cubicBezTo>
                  <a:close/>
                  <a:moveTo>
                    <a:pt x="242" y="24"/>
                  </a:moveTo>
                  <a:cubicBezTo>
                    <a:pt x="242" y="23"/>
                    <a:pt x="242" y="23"/>
                    <a:pt x="243" y="23"/>
                  </a:cubicBezTo>
                  <a:cubicBezTo>
                    <a:pt x="243" y="23"/>
                    <a:pt x="243" y="23"/>
                    <a:pt x="244" y="23"/>
                  </a:cubicBezTo>
                  <a:cubicBezTo>
                    <a:pt x="243" y="24"/>
                    <a:pt x="243" y="24"/>
                    <a:pt x="242" y="24"/>
                  </a:cubicBezTo>
                  <a:close/>
                  <a:moveTo>
                    <a:pt x="252" y="21"/>
                  </a:moveTo>
                  <a:cubicBezTo>
                    <a:pt x="252" y="20"/>
                    <a:pt x="252" y="20"/>
                    <a:pt x="252" y="20"/>
                  </a:cubicBezTo>
                  <a:cubicBezTo>
                    <a:pt x="252" y="20"/>
                    <a:pt x="252" y="21"/>
                    <a:pt x="253" y="21"/>
                  </a:cubicBezTo>
                  <a:cubicBezTo>
                    <a:pt x="252" y="21"/>
                    <a:pt x="252" y="21"/>
                    <a:pt x="252" y="21"/>
                  </a:cubicBezTo>
                  <a:close/>
                  <a:moveTo>
                    <a:pt x="253" y="22"/>
                  </a:moveTo>
                  <a:cubicBezTo>
                    <a:pt x="253" y="22"/>
                    <a:pt x="253" y="22"/>
                    <a:pt x="253" y="22"/>
                  </a:cubicBezTo>
                  <a:cubicBezTo>
                    <a:pt x="253" y="22"/>
                    <a:pt x="253" y="22"/>
                    <a:pt x="253" y="22"/>
                  </a:cubicBezTo>
                  <a:cubicBezTo>
                    <a:pt x="253" y="22"/>
                    <a:pt x="252" y="22"/>
                    <a:pt x="253" y="22"/>
                  </a:cubicBezTo>
                  <a:close/>
                  <a:moveTo>
                    <a:pt x="260" y="21"/>
                  </a:moveTo>
                  <a:cubicBezTo>
                    <a:pt x="258" y="21"/>
                    <a:pt x="256" y="20"/>
                    <a:pt x="256" y="18"/>
                  </a:cubicBezTo>
                  <a:cubicBezTo>
                    <a:pt x="257" y="18"/>
                    <a:pt x="257" y="19"/>
                    <a:pt x="258" y="20"/>
                  </a:cubicBezTo>
                  <a:cubicBezTo>
                    <a:pt x="258" y="20"/>
                    <a:pt x="258" y="20"/>
                    <a:pt x="258" y="20"/>
                  </a:cubicBezTo>
                  <a:cubicBezTo>
                    <a:pt x="258" y="20"/>
                    <a:pt x="258" y="20"/>
                    <a:pt x="259" y="20"/>
                  </a:cubicBezTo>
                  <a:cubicBezTo>
                    <a:pt x="259" y="20"/>
                    <a:pt x="259" y="20"/>
                    <a:pt x="259" y="20"/>
                  </a:cubicBezTo>
                  <a:cubicBezTo>
                    <a:pt x="259" y="20"/>
                    <a:pt x="259" y="20"/>
                    <a:pt x="259" y="20"/>
                  </a:cubicBezTo>
                  <a:cubicBezTo>
                    <a:pt x="259" y="20"/>
                    <a:pt x="260" y="20"/>
                    <a:pt x="260" y="20"/>
                  </a:cubicBezTo>
                  <a:cubicBezTo>
                    <a:pt x="260" y="20"/>
                    <a:pt x="261" y="20"/>
                    <a:pt x="262" y="20"/>
                  </a:cubicBezTo>
                  <a:cubicBezTo>
                    <a:pt x="262" y="20"/>
                    <a:pt x="262" y="21"/>
                    <a:pt x="262" y="21"/>
                  </a:cubicBezTo>
                  <a:cubicBezTo>
                    <a:pt x="264" y="21"/>
                    <a:pt x="264" y="21"/>
                    <a:pt x="265" y="21"/>
                  </a:cubicBezTo>
                  <a:cubicBezTo>
                    <a:pt x="265" y="22"/>
                    <a:pt x="265" y="22"/>
                    <a:pt x="265" y="22"/>
                  </a:cubicBezTo>
                  <a:cubicBezTo>
                    <a:pt x="263" y="22"/>
                    <a:pt x="259" y="22"/>
                    <a:pt x="262" y="24"/>
                  </a:cubicBezTo>
                  <a:cubicBezTo>
                    <a:pt x="260" y="24"/>
                    <a:pt x="261" y="22"/>
                    <a:pt x="260" y="21"/>
                  </a:cubicBezTo>
                  <a:close/>
                  <a:moveTo>
                    <a:pt x="263" y="23"/>
                  </a:moveTo>
                  <a:cubicBezTo>
                    <a:pt x="262" y="23"/>
                    <a:pt x="262" y="23"/>
                    <a:pt x="262" y="23"/>
                  </a:cubicBezTo>
                  <a:cubicBezTo>
                    <a:pt x="261" y="22"/>
                    <a:pt x="264" y="22"/>
                    <a:pt x="264" y="23"/>
                  </a:cubicBezTo>
                  <a:cubicBezTo>
                    <a:pt x="263" y="23"/>
                    <a:pt x="263" y="23"/>
                    <a:pt x="263" y="23"/>
                  </a:cubicBezTo>
                  <a:close/>
                  <a:moveTo>
                    <a:pt x="272" y="20"/>
                  </a:moveTo>
                  <a:cubicBezTo>
                    <a:pt x="272" y="20"/>
                    <a:pt x="271" y="20"/>
                    <a:pt x="271" y="21"/>
                  </a:cubicBezTo>
                  <a:cubicBezTo>
                    <a:pt x="272" y="22"/>
                    <a:pt x="270" y="23"/>
                    <a:pt x="270" y="25"/>
                  </a:cubicBezTo>
                  <a:cubicBezTo>
                    <a:pt x="269" y="26"/>
                    <a:pt x="270" y="23"/>
                    <a:pt x="269" y="23"/>
                  </a:cubicBezTo>
                  <a:cubicBezTo>
                    <a:pt x="268" y="24"/>
                    <a:pt x="268" y="24"/>
                    <a:pt x="267" y="24"/>
                  </a:cubicBezTo>
                  <a:cubicBezTo>
                    <a:pt x="268" y="23"/>
                    <a:pt x="269" y="23"/>
                    <a:pt x="269" y="22"/>
                  </a:cubicBezTo>
                  <a:cubicBezTo>
                    <a:pt x="268" y="22"/>
                    <a:pt x="268" y="23"/>
                    <a:pt x="267" y="23"/>
                  </a:cubicBezTo>
                  <a:cubicBezTo>
                    <a:pt x="267" y="23"/>
                    <a:pt x="267" y="23"/>
                    <a:pt x="267" y="23"/>
                  </a:cubicBezTo>
                  <a:cubicBezTo>
                    <a:pt x="266" y="23"/>
                    <a:pt x="266" y="23"/>
                    <a:pt x="266" y="23"/>
                  </a:cubicBezTo>
                  <a:cubicBezTo>
                    <a:pt x="266" y="23"/>
                    <a:pt x="266" y="23"/>
                    <a:pt x="266" y="24"/>
                  </a:cubicBezTo>
                  <a:cubicBezTo>
                    <a:pt x="266" y="24"/>
                    <a:pt x="266" y="24"/>
                    <a:pt x="266" y="24"/>
                  </a:cubicBezTo>
                  <a:cubicBezTo>
                    <a:pt x="266" y="24"/>
                    <a:pt x="266" y="24"/>
                    <a:pt x="266" y="24"/>
                  </a:cubicBezTo>
                  <a:cubicBezTo>
                    <a:pt x="266" y="25"/>
                    <a:pt x="265" y="25"/>
                    <a:pt x="264" y="24"/>
                  </a:cubicBezTo>
                  <a:cubicBezTo>
                    <a:pt x="264" y="23"/>
                    <a:pt x="266" y="23"/>
                    <a:pt x="266" y="22"/>
                  </a:cubicBezTo>
                  <a:cubicBezTo>
                    <a:pt x="266" y="22"/>
                    <a:pt x="267" y="22"/>
                    <a:pt x="267" y="22"/>
                  </a:cubicBezTo>
                  <a:cubicBezTo>
                    <a:pt x="267" y="22"/>
                    <a:pt x="268" y="21"/>
                    <a:pt x="268" y="21"/>
                  </a:cubicBezTo>
                  <a:cubicBezTo>
                    <a:pt x="268" y="20"/>
                    <a:pt x="270" y="20"/>
                    <a:pt x="270" y="19"/>
                  </a:cubicBezTo>
                  <a:cubicBezTo>
                    <a:pt x="270" y="19"/>
                    <a:pt x="270" y="18"/>
                    <a:pt x="270" y="18"/>
                  </a:cubicBezTo>
                  <a:cubicBezTo>
                    <a:pt x="271" y="18"/>
                    <a:pt x="272" y="20"/>
                    <a:pt x="272" y="18"/>
                  </a:cubicBezTo>
                  <a:cubicBezTo>
                    <a:pt x="272" y="18"/>
                    <a:pt x="271" y="18"/>
                    <a:pt x="271" y="18"/>
                  </a:cubicBezTo>
                  <a:cubicBezTo>
                    <a:pt x="272" y="17"/>
                    <a:pt x="271" y="17"/>
                    <a:pt x="271" y="17"/>
                  </a:cubicBezTo>
                  <a:cubicBezTo>
                    <a:pt x="271" y="17"/>
                    <a:pt x="271" y="17"/>
                    <a:pt x="271" y="17"/>
                  </a:cubicBezTo>
                  <a:cubicBezTo>
                    <a:pt x="272" y="17"/>
                    <a:pt x="272" y="18"/>
                    <a:pt x="273" y="18"/>
                  </a:cubicBezTo>
                  <a:cubicBezTo>
                    <a:pt x="273" y="18"/>
                    <a:pt x="273" y="18"/>
                    <a:pt x="273" y="18"/>
                  </a:cubicBezTo>
                  <a:cubicBezTo>
                    <a:pt x="273" y="18"/>
                    <a:pt x="273" y="19"/>
                    <a:pt x="272" y="20"/>
                  </a:cubicBezTo>
                  <a:close/>
                  <a:moveTo>
                    <a:pt x="277" y="25"/>
                  </a:moveTo>
                  <a:cubicBezTo>
                    <a:pt x="276" y="25"/>
                    <a:pt x="276" y="25"/>
                    <a:pt x="275" y="26"/>
                  </a:cubicBezTo>
                  <a:cubicBezTo>
                    <a:pt x="276" y="25"/>
                    <a:pt x="276" y="24"/>
                    <a:pt x="276" y="24"/>
                  </a:cubicBezTo>
                  <a:cubicBezTo>
                    <a:pt x="277" y="24"/>
                    <a:pt x="277" y="24"/>
                    <a:pt x="277" y="25"/>
                  </a:cubicBezTo>
                  <a:close/>
                  <a:moveTo>
                    <a:pt x="291" y="21"/>
                  </a:moveTo>
                  <a:cubicBezTo>
                    <a:pt x="291" y="21"/>
                    <a:pt x="290" y="21"/>
                    <a:pt x="290" y="21"/>
                  </a:cubicBezTo>
                  <a:cubicBezTo>
                    <a:pt x="290" y="21"/>
                    <a:pt x="290" y="21"/>
                    <a:pt x="290" y="21"/>
                  </a:cubicBezTo>
                  <a:cubicBezTo>
                    <a:pt x="291" y="21"/>
                    <a:pt x="291" y="22"/>
                    <a:pt x="291" y="21"/>
                  </a:cubicBezTo>
                  <a:cubicBezTo>
                    <a:pt x="291" y="21"/>
                    <a:pt x="290" y="20"/>
                    <a:pt x="290" y="19"/>
                  </a:cubicBezTo>
                  <a:cubicBezTo>
                    <a:pt x="290" y="19"/>
                    <a:pt x="291" y="19"/>
                    <a:pt x="291" y="19"/>
                  </a:cubicBezTo>
                  <a:cubicBezTo>
                    <a:pt x="291" y="19"/>
                    <a:pt x="291" y="20"/>
                    <a:pt x="292" y="20"/>
                  </a:cubicBezTo>
                  <a:cubicBezTo>
                    <a:pt x="292" y="21"/>
                    <a:pt x="292" y="21"/>
                    <a:pt x="292" y="22"/>
                  </a:cubicBezTo>
                  <a:cubicBezTo>
                    <a:pt x="291" y="22"/>
                    <a:pt x="290" y="22"/>
                    <a:pt x="290" y="23"/>
                  </a:cubicBezTo>
                  <a:cubicBezTo>
                    <a:pt x="291" y="23"/>
                    <a:pt x="291" y="23"/>
                    <a:pt x="291" y="24"/>
                  </a:cubicBezTo>
                  <a:cubicBezTo>
                    <a:pt x="290" y="24"/>
                    <a:pt x="290" y="24"/>
                    <a:pt x="290" y="24"/>
                  </a:cubicBezTo>
                  <a:cubicBezTo>
                    <a:pt x="290" y="24"/>
                    <a:pt x="290" y="23"/>
                    <a:pt x="289" y="22"/>
                  </a:cubicBezTo>
                  <a:cubicBezTo>
                    <a:pt x="290" y="23"/>
                    <a:pt x="291" y="22"/>
                    <a:pt x="291" y="21"/>
                  </a:cubicBezTo>
                  <a:close/>
                  <a:moveTo>
                    <a:pt x="290" y="26"/>
                  </a:moveTo>
                  <a:cubicBezTo>
                    <a:pt x="290" y="25"/>
                    <a:pt x="290" y="25"/>
                    <a:pt x="290" y="25"/>
                  </a:cubicBezTo>
                  <a:cubicBezTo>
                    <a:pt x="290" y="25"/>
                    <a:pt x="290" y="25"/>
                    <a:pt x="290" y="24"/>
                  </a:cubicBezTo>
                  <a:cubicBezTo>
                    <a:pt x="291" y="24"/>
                    <a:pt x="291" y="24"/>
                    <a:pt x="292" y="24"/>
                  </a:cubicBezTo>
                  <a:cubicBezTo>
                    <a:pt x="291" y="25"/>
                    <a:pt x="291" y="26"/>
                    <a:pt x="290" y="26"/>
                  </a:cubicBezTo>
                  <a:close/>
                  <a:moveTo>
                    <a:pt x="301" y="22"/>
                  </a:moveTo>
                  <a:cubicBezTo>
                    <a:pt x="299" y="23"/>
                    <a:pt x="300" y="22"/>
                    <a:pt x="298" y="22"/>
                  </a:cubicBezTo>
                  <a:cubicBezTo>
                    <a:pt x="298" y="22"/>
                    <a:pt x="298" y="22"/>
                    <a:pt x="299" y="23"/>
                  </a:cubicBezTo>
                  <a:cubicBezTo>
                    <a:pt x="297" y="23"/>
                    <a:pt x="297" y="23"/>
                    <a:pt x="298" y="21"/>
                  </a:cubicBezTo>
                  <a:cubicBezTo>
                    <a:pt x="297" y="21"/>
                    <a:pt x="297" y="21"/>
                    <a:pt x="296" y="21"/>
                  </a:cubicBezTo>
                  <a:cubicBezTo>
                    <a:pt x="296" y="21"/>
                    <a:pt x="296" y="22"/>
                    <a:pt x="297" y="22"/>
                  </a:cubicBezTo>
                  <a:cubicBezTo>
                    <a:pt x="297" y="22"/>
                    <a:pt x="297" y="22"/>
                    <a:pt x="297" y="22"/>
                  </a:cubicBezTo>
                  <a:cubicBezTo>
                    <a:pt x="296" y="22"/>
                    <a:pt x="296" y="21"/>
                    <a:pt x="296" y="21"/>
                  </a:cubicBezTo>
                  <a:cubicBezTo>
                    <a:pt x="295" y="21"/>
                    <a:pt x="294" y="21"/>
                    <a:pt x="294" y="21"/>
                  </a:cubicBezTo>
                  <a:cubicBezTo>
                    <a:pt x="294" y="21"/>
                    <a:pt x="295" y="21"/>
                    <a:pt x="295" y="20"/>
                  </a:cubicBezTo>
                  <a:cubicBezTo>
                    <a:pt x="295" y="20"/>
                    <a:pt x="295" y="20"/>
                    <a:pt x="295" y="19"/>
                  </a:cubicBezTo>
                  <a:cubicBezTo>
                    <a:pt x="295" y="19"/>
                    <a:pt x="296" y="20"/>
                    <a:pt x="296" y="20"/>
                  </a:cubicBezTo>
                  <a:cubicBezTo>
                    <a:pt x="297" y="21"/>
                    <a:pt x="300" y="20"/>
                    <a:pt x="301" y="19"/>
                  </a:cubicBezTo>
                  <a:cubicBezTo>
                    <a:pt x="301" y="20"/>
                    <a:pt x="300" y="20"/>
                    <a:pt x="300" y="21"/>
                  </a:cubicBezTo>
                  <a:cubicBezTo>
                    <a:pt x="302" y="21"/>
                    <a:pt x="302" y="20"/>
                    <a:pt x="302" y="18"/>
                  </a:cubicBezTo>
                  <a:cubicBezTo>
                    <a:pt x="302" y="18"/>
                    <a:pt x="303" y="18"/>
                    <a:pt x="303" y="18"/>
                  </a:cubicBezTo>
                  <a:cubicBezTo>
                    <a:pt x="303" y="19"/>
                    <a:pt x="303" y="20"/>
                    <a:pt x="303" y="21"/>
                  </a:cubicBezTo>
                  <a:cubicBezTo>
                    <a:pt x="303" y="20"/>
                    <a:pt x="303" y="20"/>
                    <a:pt x="303" y="20"/>
                  </a:cubicBezTo>
                  <a:cubicBezTo>
                    <a:pt x="302" y="20"/>
                    <a:pt x="302" y="21"/>
                    <a:pt x="302" y="21"/>
                  </a:cubicBezTo>
                  <a:cubicBezTo>
                    <a:pt x="302" y="21"/>
                    <a:pt x="301" y="21"/>
                    <a:pt x="301" y="22"/>
                  </a:cubicBezTo>
                  <a:close/>
                  <a:moveTo>
                    <a:pt x="304" y="25"/>
                  </a:moveTo>
                  <a:cubicBezTo>
                    <a:pt x="305" y="25"/>
                    <a:pt x="305" y="25"/>
                    <a:pt x="305" y="25"/>
                  </a:cubicBezTo>
                  <a:cubicBezTo>
                    <a:pt x="305" y="25"/>
                    <a:pt x="305" y="25"/>
                    <a:pt x="305" y="25"/>
                  </a:cubicBezTo>
                  <a:cubicBezTo>
                    <a:pt x="305" y="25"/>
                    <a:pt x="305" y="25"/>
                    <a:pt x="304" y="25"/>
                  </a:cubicBezTo>
                  <a:close/>
                  <a:moveTo>
                    <a:pt x="306" y="23"/>
                  </a:moveTo>
                  <a:cubicBezTo>
                    <a:pt x="306" y="23"/>
                    <a:pt x="306" y="23"/>
                    <a:pt x="306" y="23"/>
                  </a:cubicBezTo>
                  <a:cubicBezTo>
                    <a:pt x="306" y="23"/>
                    <a:pt x="306" y="23"/>
                    <a:pt x="305" y="23"/>
                  </a:cubicBezTo>
                  <a:cubicBezTo>
                    <a:pt x="304" y="22"/>
                    <a:pt x="306" y="22"/>
                    <a:pt x="306" y="22"/>
                  </a:cubicBezTo>
                  <a:cubicBezTo>
                    <a:pt x="306" y="22"/>
                    <a:pt x="306" y="21"/>
                    <a:pt x="305" y="21"/>
                  </a:cubicBezTo>
                  <a:cubicBezTo>
                    <a:pt x="305" y="21"/>
                    <a:pt x="304" y="20"/>
                    <a:pt x="305" y="20"/>
                  </a:cubicBezTo>
                  <a:cubicBezTo>
                    <a:pt x="306" y="20"/>
                    <a:pt x="305" y="22"/>
                    <a:pt x="307" y="21"/>
                  </a:cubicBezTo>
                  <a:cubicBezTo>
                    <a:pt x="307" y="20"/>
                    <a:pt x="307" y="20"/>
                    <a:pt x="307" y="19"/>
                  </a:cubicBezTo>
                  <a:cubicBezTo>
                    <a:pt x="307" y="19"/>
                    <a:pt x="307" y="20"/>
                    <a:pt x="308" y="20"/>
                  </a:cubicBezTo>
                  <a:cubicBezTo>
                    <a:pt x="308" y="21"/>
                    <a:pt x="308" y="23"/>
                    <a:pt x="306" y="23"/>
                  </a:cubicBezTo>
                  <a:close/>
                  <a:moveTo>
                    <a:pt x="320" y="22"/>
                  </a:moveTo>
                  <a:cubicBezTo>
                    <a:pt x="320" y="23"/>
                    <a:pt x="319" y="23"/>
                    <a:pt x="318" y="23"/>
                  </a:cubicBezTo>
                  <a:cubicBezTo>
                    <a:pt x="319" y="22"/>
                    <a:pt x="319" y="22"/>
                    <a:pt x="319" y="22"/>
                  </a:cubicBezTo>
                  <a:cubicBezTo>
                    <a:pt x="319" y="22"/>
                    <a:pt x="319" y="22"/>
                    <a:pt x="320" y="22"/>
                  </a:cubicBezTo>
                  <a:cubicBezTo>
                    <a:pt x="320" y="22"/>
                    <a:pt x="320" y="22"/>
                    <a:pt x="320" y="22"/>
                  </a:cubicBezTo>
                  <a:close/>
                  <a:moveTo>
                    <a:pt x="331" y="15"/>
                  </a:moveTo>
                  <a:cubicBezTo>
                    <a:pt x="331" y="15"/>
                    <a:pt x="331" y="14"/>
                    <a:pt x="331" y="13"/>
                  </a:cubicBezTo>
                  <a:cubicBezTo>
                    <a:pt x="332" y="14"/>
                    <a:pt x="333" y="14"/>
                    <a:pt x="334" y="14"/>
                  </a:cubicBezTo>
                  <a:cubicBezTo>
                    <a:pt x="334" y="16"/>
                    <a:pt x="333" y="15"/>
                    <a:pt x="331" y="15"/>
                  </a:cubicBezTo>
                  <a:close/>
                  <a:moveTo>
                    <a:pt x="337" y="11"/>
                  </a:moveTo>
                  <a:cubicBezTo>
                    <a:pt x="337" y="11"/>
                    <a:pt x="337" y="11"/>
                    <a:pt x="337" y="11"/>
                  </a:cubicBezTo>
                  <a:cubicBezTo>
                    <a:pt x="337" y="11"/>
                    <a:pt x="337" y="11"/>
                    <a:pt x="337" y="11"/>
                  </a:cubicBezTo>
                  <a:cubicBezTo>
                    <a:pt x="337" y="11"/>
                    <a:pt x="337" y="11"/>
                    <a:pt x="337" y="11"/>
                  </a:cubicBezTo>
                  <a:close/>
                  <a:moveTo>
                    <a:pt x="359" y="19"/>
                  </a:moveTo>
                  <a:cubicBezTo>
                    <a:pt x="359" y="19"/>
                    <a:pt x="359" y="19"/>
                    <a:pt x="358" y="19"/>
                  </a:cubicBezTo>
                  <a:cubicBezTo>
                    <a:pt x="358" y="18"/>
                    <a:pt x="358" y="18"/>
                    <a:pt x="358" y="18"/>
                  </a:cubicBezTo>
                  <a:cubicBezTo>
                    <a:pt x="358" y="18"/>
                    <a:pt x="357" y="18"/>
                    <a:pt x="357" y="18"/>
                  </a:cubicBezTo>
                  <a:cubicBezTo>
                    <a:pt x="359" y="18"/>
                    <a:pt x="358" y="16"/>
                    <a:pt x="359" y="16"/>
                  </a:cubicBezTo>
                  <a:cubicBezTo>
                    <a:pt x="359" y="16"/>
                    <a:pt x="360" y="17"/>
                    <a:pt x="360" y="17"/>
                  </a:cubicBezTo>
                  <a:cubicBezTo>
                    <a:pt x="360" y="17"/>
                    <a:pt x="359" y="17"/>
                    <a:pt x="359" y="19"/>
                  </a:cubicBezTo>
                  <a:close/>
                  <a:moveTo>
                    <a:pt x="352" y="13"/>
                  </a:moveTo>
                  <a:cubicBezTo>
                    <a:pt x="352" y="13"/>
                    <a:pt x="352" y="13"/>
                    <a:pt x="352" y="13"/>
                  </a:cubicBezTo>
                  <a:cubicBezTo>
                    <a:pt x="352" y="13"/>
                    <a:pt x="352" y="13"/>
                    <a:pt x="351" y="14"/>
                  </a:cubicBezTo>
                  <a:cubicBezTo>
                    <a:pt x="352" y="13"/>
                    <a:pt x="352" y="13"/>
                    <a:pt x="352" y="13"/>
                  </a:cubicBezTo>
                  <a:close/>
                  <a:moveTo>
                    <a:pt x="346" y="15"/>
                  </a:moveTo>
                  <a:cubicBezTo>
                    <a:pt x="345" y="16"/>
                    <a:pt x="345" y="15"/>
                    <a:pt x="345" y="14"/>
                  </a:cubicBezTo>
                  <a:cubicBezTo>
                    <a:pt x="344" y="14"/>
                    <a:pt x="344" y="14"/>
                    <a:pt x="344" y="13"/>
                  </a:cubicBezTo>
                  <a:cubicBezTo>
                    <a:pt x="345" y="13"/>
                    <a:pt x="346" y="14"/>
                    <a:pt x="346" y="15"/>
                  </a:cubicBezTo>
                  <a:close/>
                  <a:moveTo>
                    <a:pt x="342" y="14"/>
                  </a:moveTo>
                  <a:cubicBezTo>
                    <a:pt x="342" y="15"/>
                    <a:pt x="342" y="15"/>
                    <a:pt x="343" y="15"/>
                  </a:cubicBezTo>
                  <a:cubicBezTo>
                    <a:pt x="343" y="15"/>
                    <a:pt x="343" y="16"/>
                    <a:pt x="343" y="16"/>
                  </a:cubicBezTo>
                  <a:cubicBezTo>
                    <a:pt x="343" y="16"/>
                    <a:pt x="342" y="16"/>
                    <a:pt x="342" y="16"/>
                  </a:cubicBezTo>
                  <a:cubicBezTo>
                    <a:pt x="342" y="15"/>
                    <a:pt x="340" y="15"/>
                    <a:pt x="342" y="14"/>
                  </a:cubicBezTo>
                  <a:close/>
                  <a:moveTo>
                    <a:pt x="348" y="16"/>
                  </a:moveTo>
                  <a:cubicBezTo>
                    <a:pt x="348" y="16"/>
                    <a:pt x="347" y="16"/>
                    <a:pt x="347" y="16"/>
                  </a:cubicBezTo>
                  <a:cubicBezTo>
                    <a:pt x="346" y="16"/>
                    <a:pt x="346" y="17"/>
                    <a:pt x="346" y="17"/>
                  </a:cubicBezTo>
                  <a:cubicBezTo>
                    <a:pt x="346" y="17"/>
                    <a:pt x="345" y="17"/>
                    <a:pt x="345" y="17"/>
                  </a:cubicBezTo>
                  <a:cubicBezTo>
                    <a:pt x="345" y="17"/>
                    <a:pt x="345" y="16"/>
                    <a:pt x="345" y="16"/>
                  </a:cubicBezTo>
                  <a:cubicBezTo>
                    <a:pt x="346" y="16"/>
                    <a:pt x="346" y="15"/>
                    <a:pt x="347" y="15"/>
                  </a:cubicBezTo>
                  <a:cubicBezTo>
                    <a:pt x="346" y="14"/>
                    <a:pt x="346" y="13"/>
                    <a:pt x="345" y="12"/>
                  </a:cubicBezTo>
                  <a:cubicBezTo>
                    <a:pt x="346" y="12"/>
                    <a:pt x="347" y="13"/>
                    <a:pt x="347" y="13"/>
                  </a:cubicBezTo>
                  <a:cubicBezTo>
                    <a:pt x="347" y="13"/>
                    <a:pt x="349" y="14"/>
                    <a:pt x="349" y="14"/>
                  </a:cubicBezTo>
                  <a:cubicBezTo>
                    <a:pt x="349" y="14"/>
                    <a:pt x="349" y="13"/>
                    <a:pt x="349" y="13"/>
                  </a:cubicBezTo>
                  <a:cubicBezTo>
                    <a:pt x="350" y="12"/>
                    <a:pt x="350" y="14"/>
                    <a:pt x="351" y="14"/>
                  </a:cubicBezTo>
                  <a:cubicBezTo>
                    <a:pt x="351" y="14"/>
                    <a:pt x="351" y="14"/>
                    <a:pt x="351" y="14"/>
                  </a:cubicBezTo>
                  <a:cubicBezTo>
                    <a:pt x="351" y="14"/>
                    <a:pt x="351" y="14"/>
                    <a:pt x="351" y="14"/>
                  </a:cubicBezTo>
                  <a:cubicBezTo>
                    <a:pt x="351" y="14"/>
                    <a:pt x="351" y="14"/>
                    <a:pt x="351" y="15"/>
                  </a:cubicBezTo>
                  <a:cubicBezTo>
                    <a:pt x="351" y="14"/>
                    <a:pt x="350" y="14"/>
                    <a:pt x="350" y="14"/>
                  </a:cubicBezTo>
                  <a:cubicBezTo>
                    <a:pt x="349" y="13"/>
                    <a:pt x="350" y="15"/>
                    <a:pt x="348" y="15"/>
                  </a:cubicBezTo>
                  <a:cubicBezTo>
                    <a:pt x="348" y="15"/>
                    <a:pt x="348" y="15"/>
                    <a:pt x="348" y="15"/>
                  </a:cubicBezTo>
                  <a:cubicBezTo>
                    <a:pt x="348" y="15"/>
                    <a:pt x="348" y="15"/>
                    <a:pt x="348" y="15"/>
                  </a:cubicBezTo>
                  <a:cubicBezTo>
                    <a:pt x="348" y="15"/>
                    <a:pt x="348" y="16"/>
                    <a:pt x="348" y="16"/>
                  </a:cubicBezTo>
                  <a:close/>
                  <a:moveTo>
                    <a:pt x="355" y="16"/>
                  </a:moveTo>
                  <a:cubicBezTo>
                    <a:pt x="355" y="16"/>
                    <a:pt x="355" y="15"/>
                    <a:pt x="355" y="15"/>
                  </a:cubicBezTo>
                  <a:cubicBezTo>
                    <a:pt x="355" y="15"/>
                    <a:pt x="355" y="16"/>
                    <a:pt x="356" y="16"/>
                  </a:cubicBezTo>
                  <a:cubicBezTo>
                    <a:pt x="355" y="16"/>
                    <a:pt x="355" y="16"/>
                    <a:pt x="355" y="16"/>
                  </a:cubicBezTo>
                  <a:close/>
                  <a:moveTo>
                    <a:pt x="357" y="21"/>
                  </a:moveTo>
                  <a:cubicBezTo>
                    <a:pt x="357" y="20"/>
                    <a:pt x="357" y="20"/>
                    <a:pt x="357" y="20"/>
                  </a:cubicBezTo>
                  <a:cubicBezTo>
                    <a:pt x="358" y="20"/>
                    <a:pt x="358" y="20"/>
                    <a:pt x="358" y="20"/>
                  </a:cubicBezTo>
                  <a:cubicBezTo>
                    <a:pt x="358" y="20"/>
                    <a:pt x="357" y="20"/>
                    <a:pt x="357" y="21"/>
                  </a:cubicBezTo>
                  <a:close/>
                  <a:moveTo>
                    <a:pt x="359" y="24"/>
                  </a:moveTo>
                  <a:cubicBezTo>
                    <a:pt x="359" y="24"/>
                    <a:pt x="359" y="24"/>
                    <a:pt x="359" y="24"/>
                  </a:cubicBezTo>
                  <a:cubicBezTo>
                    <a:pt x="362" y="24"/>
                    <a:pt x="358" y="26"/>
                    <a:pt x="359" y="24"/>
                  </a:cubicBezTo>
                  <a:close/>
                  <a:moveTo>
                    <a:pt x="360" y="17"/>
                  </a:moveTo>
                  <a:cubicBezTo>
                    <a:pt x="360" y="16"/>
                    <a:pt x="360" y="16"/>
                    <a:pt x="360" y="16"/>
                  </a:cubicBezTo>
                  <a:cubicBezTo>
                    <a:pt x="360" y="16"/>
                    <a:pt x="360" y="16"/>
                    <a:pt x="360" y="16"/>
                  </a:cubicBezTo>
                  <a:cubicBezTo>
                    <a:pt x="360" y="16"/>
                    <a:pt x="360" y="17"/>
                    <a:pt x="360" y="17"/>
                  </a:cubicBezTo>
                  <a:close/>
                  <a:moveTo>
                    <a:pt x="403" y="13"/>
                  </a:moveTo>
                  <a:cubicBezTo>
                    <a:pt x="404" y="13"/>
                    <a:pt x="405" y="13"/>
                    <a:pt x="405" y="14"/>
                  </a:cubicBezTo>
                  <a:cubicBezTo>
                    <a:pt x="404" y="14"/>
                    <a:pt x="404" y="14"/>
                    <a:pt x="403" y="13"/>
                  </a:cubicBezTo>
                  <a:close/>
                  <a:moveTo>
                    <a:pt x="409" y="16"/>
                  </a:moveTo>
                  <a:cubicBezTo>
                    <a:pt x="409" y="16"/>
                    <a:pt x="409" y="16"/>
                    <a:pt x="408" y="16"/>
                  </a:cubicBezTo>
                  <a:cubicBezTo>
                    <a:pt x="409" y="16"/>
                    <a:pt x="409" y="15"/>
                    <a:pt x="409" y="15"/>
                  </a:cubicBezTo>
                  <a:cubicBezTo>
                    <a:pt x="409" y="15"/>
                    <a:pt x="409" y="15"/>
                    <a:pt x="409" y="15"/>
                  </a:cubicBezTo>
                  <a:cubicBezTo>
                    <a:pt x="409" y="16"/>
                    <a:pt x="410" y="16"/>
                    <a:pt x="410" y="16"/>
                  </a:cubicBezTo>
                  <a:cubicBezTo>
                    <a:pt x="410" y="16"/>
                    <a:pt x="410" y="16"/>
                    <a:pt x="410" y="16"/>
                  </a:cubicBezTo>
                  <a:cubicBezTo>
                    <a:pt x="411" y="16"/>
                    <a:pt x="411" y="16"/>
                    <a:pt x="411" y="17"/>
                  </a:cubicBezTo>
                  <a:cubicBezTo>
                    <a:pt x="410" y="18"/>
                    <a:pt x="410" y="16"/>
                    <a:pt x="409" y="16"/>
                  </a:cubicBezTo>
                  <a:close/>
                  <a:moveTo>
                    <a:pt x="408" y="11"/>
                  </a:moveTo>
                  <a:cubicBezTo>
                    <a:pt x="408" y="12"/>
                    <a:pt x="408" y="12"/>
                    <a:pt x="408" y="12"/>
                  </a:cubicBezTo>
                  <a:cubicBezTo>
                    <a:pt x="408" y="12"/>
                    <a:pt x="408" y="12"/>
                    <a:pt x="408" y="12"/>
                  </a:cubicBezTo>
                  <a:cubicBezTo>
                    <a:pt x="408" y="12"/>
                    <a:pt x="409" y="12"/>
                    <a:pt x="409" y="12"/>
                  </a:cubicBezTo>
                  <a:cubicBezTo>
                    <a:pt x="409" y="12"/>
                    <a:pt x="410" y="13"/>
                    <a:pt x="410" y="13"/>
                  </a:cubicBezTo>
                  <a:cubicBezTo>
                    <a:pt x="409" y="13"/>
                    <a:pt x="409" y="13"/>
                    <a:pt x="409" y="13"/>
                  </a:cubicBezTo>
                  <a:cubicBezTo>
                    <a:pt x="409" y="13"/>
                    <a:pt x="408" y="13"/>
                    <a:pt x="408" y="13"/>
                  </a:cubicBezTo>
                  <a:cubicBezTo>
                    <a:pt x="407" y="13"/>
                    <a:pt x="407" y="14"/>
                    <a:pt x="407" y="14"/>
                  </a:cubicBezTo>
                  <a:cubicBezTo>
                    <a:pt x="406" y="14"/>
                    <a:pt x="406" y="13"/>
                    <a:pt x="406" y="12"/>
                  </a:cubicBezTo>
                  <a:cubicBezTo>
                    <a:pt x="406" y="12"/>
                    <a:pt x="406" y="10"/>
                    <a:pt x="407" y="10"/>
                  </a:cubicBezTo>
                  <a:cubicBezTo>
                    <a:pt x="407" y="11"/>
                    <a:pt x="407" y="11"/>
                    <a:pt x="407" y="11"/>
                  </a:cubicBezTo>
                  <a:cubicBezTo>
                    <a:pt x="407" y="11"/>
                    <a:pt x="407" y="11"/>
                    <a:pt x="408" y="11"/>
                  </a:cubicBezTo>
                  <a:close/>
                  <a:moveTo>
                    <a:pt x="407" y="10"/>
                  </a:moveTo>
                  <a:cubicBezTo>
                    <a:pt x="407" y="10"/>
                    <a:pt x="407" y="10"/>
                    <a:pt x="407" y="10"/>
                  </a:cubicBezTo>
                  <a:cubicBezTo>
                    <a:pt x="407" y="10"/>
                    <a:pt x="407" y="10"/>
                    <a:pt x="407" y="10"/>
                  </a:cubicBezTo>
                  <a:cubicBezTo>
                    <a:pt x="407" y="10"/>
                    <a:pt x="407" y="10"/>
                    <a:pt x="407" y="10"/>
                  </a:cubicBezTo>
                  <a:close/>
                  <a:moveTo>
                    <a:pt x="402" y="8"/>
                  </a:moveTo>
                  <a:cubicBezTo>
                    <a:pt x="402" y="8"/>
                    <a:pt x="402" y="8"/>
                    <a:pt x="402" y="9"/>
                  </a:cubicBezTo>
                  <a:cubicBezTo>
                    <a:pt x="403" y="8"/>
                    <a:pt x="403" y="8"/>
                    <a:pt x="403" y="8"/>
                  </a:cubicBezTo>
                  <a:cubicBezTo>
                    <a:pt x="403" y="9"/>
                    <a:pt x="403" y="9"/>
                    <a:pt x="404" y="9"/>
                  </a:cubicBezTo>
                  <a:cubicBezTo>
                    <a:pt x="404" y="9"/>
                    <a:pt x="404" y="8"/>
                    <a:pt x="404" y="8"/>
                  </a:cubicBezTo>
                  <a:cubicBezTo>
                    <a:pt x="404" y="8"/>
                    <a:pt x="405" y="9"/>
                    <a:pt x="405" y="9"/>
                  </a:cubicBezTo>
                  <a:cubicBezTo>
                    <a:pt x="405" y="9"/>
                    <a:pt x="405" y="9"/>
                    <a:pt x="405" y="9"/>
                  </a:cubicBezTo>
                  <a:cubicBezTo>
                    <a:pt x="404" y="10"/>
                    <a:pt x="405" y="10"/>
                    <a:pt x="405" y="11"/>
                  </a:cubicBezTo>
                  <a:cubicBezTo>
                    <a:pt x="405" y="11"/>
                    <a:pt x="405" y="12"/>
                    <a:pt x="405" y="12"/>
                  </a:cubicBezTo>
                  <a:cubicBezTo>
                    <a:pt x="405" y="12"/>
                    <a:pt x="404" y="11"/>
                    <a:pt x="404" y="11"/>
                  </a:cubicBezTo>
                  <a:cubicBezTo>
                    <a:pt x="404" y="11"/>
                    <a:pt x="404" y="10"/>
                    <a:pt x="404" y="10"/>
                  </a:cubicBezTo>
                  <a:cubicBezTo>
                    <a:pt x="404" y="10"/>
                    <a:pt x="403" y="10"/>
                    <a:pt x="402" y="10"/>
                  </a:cubicBezTo>
                  <a:cubicBezTo>
                    <a:pt x="402" y="10"/>
                    <a:pt x="402" y="10"/>
                    <a:pt x="402" y="10"/>
                  </a:cubicBezTo>
                  <a:cubicBezTo>
                    <a:pt x="403" y="10"/>
                    <a:pt x="402" y="11"/>
                    <a:pt x="401" y="11"/>
                  </a:cubicBezTo>
                  <a:cubicBezTo>
                    <a:pt x="401" y="10"/>
                    <a:pt x="401" y="8"/>
                    <a:pt x="402" y="8"/>
                  </a:cubicBezTo>
                  <a:close/>
                  <a:moveTo>
                    <a:pt x="401" y="14"/>
                  </a:moveTo>
                  <a:cubicBezTo>
                    <a:pt x="401" y="15"/>
                    <a:pt x="401" y="15"/>
                    <a:pt x="401" y="15"/>
                  </a:cubicBezTo>
                  <a:cubicBezTo>
                    <a:pt x="400" y="14"/>
                    <a:pt x="400" y="13"/>
                    <a:pt x="401" y="12"/>
                  </a:cubicBezTo>
                  <a:cubicBezTo>
                    <a:pt x="401" y="12"/>
                    <a:pt x="401" y="12"/>
                    <a:pt x="401" y="12"/>
                  </a:cubicBezTo>
                  <a:cubicBezTo>
                    <a:pt x="401" y="13"/>
                    <a:pt x="401" y="14"/>
                    <a:pt x="401" y="14"/>
                  </a:cubicBezTo>
                  <a:close/>
                  <a:moveTo>
                    <a:pt x="399" y="10"/>
                  </a:moveTo>
                  <a:cubicBezTo>
                    <a:pt x="398" y="11"/>
                    <a:pt x="399" y="14"/>
                    <a:pt x="400" y="14"/>
                  </a:cubicBezTo>
                  <a:cubicBezTo>
                    <a:pt x="398" y="15"/>
                    <a:pt x="399" y="13"/>
                    <a:pt x="398" y="13"/>
                  </a:cubicBezTo>
                  <a:cubicBezTo>
                    <a:pt x="397" y="12"/>
                    <a:pt x="399" y="11"/>
                    <a:pt x="397" y="11"/>
                  </a:cubicBezTo>
                  <a:cubicBezTo>
                    <a:pt x="397" y="11"/>
                    <a:pt x="397" y="11"/>
                    <a:pt x="397" y="11"/>
                  </a:cubicBezTo>
                  <a:cubicBezTo>
                    <a:pt x="398" y="10"/>
                    <a:pt x="398" y="10"/>
                    <a:pt x="399" y="10"/>
                  </a:cubicBezTo>
                  <a:cubicBezTo>
                    <a:pt x="399" y="10"/>
                    <a:pt x="399" y="10"/>
                    <a:pt x="399" y="10"/>
                  </a:cubicBezTo>
                  <a:cubicBezTo>
                    <a:pt x="399" y="10"/>
                    <a:pt x="399" y="10"/>
                    <a:pt x="399" y="10"/>
                  </a:cubicBezTo>
                  <a:close/>
                  <a:moveTo>
                    <a:pt x="390" y="9"/>
                  </a:moveTo>
                  <a:cubicBezTo>
                    <a:pt x="390" y="9"/>
                    <a:pt x="390" y="9"/>
                    <a:pt x="390" y="9"/>
                  </a:cubicBezTo>
                  <a:cubicBezTo>
                    <a:pt x="390" y="9"/>
                    <a:pt x="390" y="10"/>
                    <a:pt x="390" y="10"/>
                  </a:cubicBezTo>
                  <a:cubicBezTo>
                    <a:pt x="390" y="10"/>
                    <a:pt x="390" y="10"/>
                    <a:pt x="389" y="10"/>
                  </a:cubicBezTo>
                  <a:cubicBezTo>
                    <a:pt x="389" y="10"/>
                    <a:pt x="390" y="10"/>
                    <a:pt x="390" y="9"/>
                  </a:cubicBezTo>
                  <a:close/>
                  <a:moveTo>
                    <a:pt x="380" y="13"/>
                  </a:moveTo>
                  <a:cubicBezTo>
                    <a:pt x="379" y="14"/>
                    <a:pt x="378" y="13"/>
                    <a:pt x="378" y="14"/>
                  </a:cubicBezTo>
                  <a:cubicBezTo>
                    <a:pt x="378" y="13"/>
                    <a:pt x="377" y="13"/>
                    <a:pt x="377" y="12"/>
                  </a:cubicBezTo>
                  <a:cubicBezTo>
                    <a:pt x="378" y="13"/>
                    <a:pt x="379" y="13"/>
                    <a:pt x="380" y="13"/>
                  </a:cubicBezTo>
                  <a:close/>
                  <a:moveTo>
                    <a:pt x="379" y="8"/>
                  </a:moveTo>
                  <a:cubicBezTo>
                    <a:pt x="379" y="9"/>
                    <a:pt x="378" y="8"/>
                    <a:pt x="378" y="9"/>
                  </a:cubicBezTo>
                  <a:cubicBezTo>
                    <a:pt x="377" y="9"/>
                    <a:pt x="378" y="7"/>
                    <a:pt x="379" y="8"/>
                  </a:cubicBezTo>
                  <a:close/>
                  <a:moveTo>
                    <a:pt x="374" y="10"/>
                  </a:moveTo>
                  <a:cubicBezTo>
                    <a:pt x="374" y="11"/>
                    <a:pt x="372" y="11"/>
                    <a:pt x="373" y="12"/>
                  </a:cubicBezTo>
                  <a:cubicBezTo>
                    <a:pt x="373" y="12"/>
                    <a:pt x="372" y="12"/>
                    <a:pt x="372" y="12"/>
                  </a:cubicBezTo>
                  <a:cubicBezTo>
                    <a:pt x="372" y="12"/>
                    <a:pt x="372" y="11"/>
                    <a:pt x="372" y="9"/>
                  </a:cubicBezTo>
                  <a:cubicBezTo>
                    <a:pt x="372" y="10"/>
                    <a:pt x="373" y="10"/>
                    <a:pt x="374" y="10"/>
                  </a:cubicBezTo>
                  <a:close/>
                  <a:moveTo>
                    <a:pt x="370" y="17"/>
                  </a:moveTo>
                  <a:cubicBezTo>
                    <a:pt x="370" y="17"/>
                    <a:pt x="370" y="16"/>
                    <a:pt x="370" y="16"/>
                  </a:cubicBezTo>
                  <a:cubicBezTo>
                    <a:pt x="370" y="17"/>
                    <a:pt x="370" y="17"/>
                    <a:pt x="370" y="17"/>
                  </a:cubicBezTo>
                  <a:close/>
                  <a:moveTo>
                    <a:pt x="364" y="10"/>
                  </a:moveTo>
                  <a:cubicBezTo>
                    <a:pt x="364" y="10"/>
                    <a:pt x="364" y="9"/>
                    <a:pt x="365" y="9"/>
                  </a:cubicBezTo>
                  <a:cubicBezTo>
                    <a:pt x="365" y="10"/>
                    <a:pt x="364" y="10"/>
                    <a:pt x="364" y="10"/>
                  </a:cubicBezTo>
                  <a:close/>
                  <a:moveTo>
                    <a:pt x="368" y="13"/>
                  </a:moveTo>
                  <a:cubicBezTo>
                    <a:pt x="368" y="12"/>
                    <a:pt x="369" y="12"/>
                    <a:pt x="369" y="11"/>
                  </a:cubicBezTo>
                  <a:cubicBezTo>
                    <a:pt x="369" y="11"/>
                    <a:pt x="370" y="12"/>
                    <a:pt x="370" y="12"/>
                  </a:cubicBezTo>
                  <a:cubicBezTo>
                    <a:pt x="370" y="13"/>
                    <a:pt x="369" y="13"/>
                    <a:pt x="369" y="13"/>
                  </a:cubicBezTo>
                  <a:cubicBezTo>
                    <a:pt x="370" y="14"/>
                    <a:pt x="370" y="14"/>
                    <a:pt x="370" y="14"/>
                  </a:cubicBezTo>
                  <a:cubicBezTo>
                    <a:pt x="369" y="14"/>
                    <a:pt x="369" y="13"/>
                    <a:pt x="368" y="13"/>
                  </a:cubicBezTo>
                  <a:close/>
                  <a:moveTo>
                    <a:pt x="372" y="8"/>
                  </a:moveTo>
                  <a:cubicBezTo>
                    <a:pt x="372" y="8"/>
                    <a:pt x="372" y="8"/>
                    <a:pt x="372" y="8"/>
                  </a:cubicBezTo>
                  <a:cubicBezTo>
                    <a:pt x="372" y="8"/>
                    <a:pt x="372" y="8"/>
                    <a:pt x="372" y="8"/>
                  </a:cubicBezTo>
                  <a:cubicBezTo>
                    <a:pt x="372" y="8"/>
                    <a:pt x="372" y="8"/>
                    <a:pt x="372" y="8"/>
                  </a:cubicBezTo>
                  <a:close/>
                  <a:moveTo>
                    <a:pt x="369" y="9"/>
                  </a:moveTo>
                  <a:cubicBezTo>
                    <a:pt x="369" y="9"/>
                    <a:pt x="369" y="9"/>
                    <a:pt x="369" y="10"/>
                  </a:cubicBezTo>
                  <a:cubicBezTo>
                    <a:pt x="368" y="10"/>
                    <a:pt x="368" y="10"/>
                    <a:pt x="367" y="10"/>
                  </a:cubicBezTo>
                  <a:cubicBezTo>
                    <a:pt x="367" y="9"/>
                    <a:pt x="367" y="9"/>
                    <a:pt x="367" y="9"/>
                  </a:cubicBezTo>
                  <a:cubicBezTo>
                    <a:pt x="368" y="9"/>
                    <a:pt x="369" y="9"/>
                    <a:pt x="369" y="9"/>
                  </a:cubicBezTo>
                  <a:close/>
                  <a:moveTo>
                    <a:pt x="357" y="6"/>
                  </a:moveTo>
                  <a:cubicBezTo>
                    <a:pt x="358" y="6"/>
                    <a:pt x="359" y="6"/>
                    <a:pt x="359" y="5"/>
                  </a:cubicBezTo>
                  <a:cubicBezTo>
                    <a:pt x="359" y="6"/>
                    <a:pt x="359" y="6"/>
                    <a:pt x="360" y="7"/>
                  </a:cubicBezTo>
                  <a:cubicBezTo>
                    <a:pt x="359" y="7"/>
                    <a:pt x="359" y="8"/>
                    <a:pt x="359" y="8"/>
                  </a:cubicBezTo>
                  <a:cubicBezTo>
                    <a:pt x="359" y="8"/>
                    <a:pt x="358" y="8"/>
                    <a:pt x="358" y="8"/>
                  </a:cubicBezTo>
                  <a:cubicBezTo>
                    <a:pt x="358" y="8"/>
                    <a:pt x="358" y="8"/>
                    <a:pt x="358" y="8"/>
                  </a:cubicBezTo>
                  <a:cubicBezTo>
                    <a:pt x="358" y="8"/>
                    <a:pt x="358" y="8"/>
                    <a:pt x="358" y="8"/>
                  </a:cubicBezTo>
                  <a:cubicBezTo>
                    <a:pt x="358" y="8"/>
                    <a:pt x="358" y="7"/>
                    <a:pt x="358" y="7"/>
                  </a:cubicBezTo>
                  <a:cubicBezTo>
                    <a:pt x="358" y="7"/>
                    <a:pt x="359" y="7"/>
                    <a:pt x="359" y="6"/>
                  </a:cubicBezTo>
                  <a:cubicBezTo>
                    <a:pt x="358" y="6"/>
                    <a:pt x="358" y="6"/>
                    <a:pt x="357" y="6"/>
                  </a:cubicBezTo>
                  <a:cubicBezTo>
                    <a:pt x="357" y="6"/>
                    <a:pt x="357" y="6"/>
                    <a:pt x="357" y="6"/>
                  </a:cubicBezTo>
                  <a:close/>
                  <a:moveTo>
                    <a:pt x="364" y="14"/>
                  </a:moveTo>
                  <a:cubicBezTo>
                    <a:pt x="364" y="12"/>
                    <a:pt x="365" y="13"/>
                    <a:pt x="365" y="12"/>
                  </a:cubicBezTo>
                  <a:cubicBezTo>
                    <a:pt x="365" y="12"/>
                    <a:pt x="364" y="12"/>
                    <a:pt x="364" y="11"/>
                  </a:cubicBezTo>
                  <a:cubicBezTo>
                    <a:pt x="365" y="11"/>
                    <a:pt x="366" y="12"/>
                    <a:pt x="367" y="12"/>
                  </a:cubicBezTo>
                  <a:cubicBezTo>
                    <a:pt x="367" y="13"/>
                    <a:pt x="365" y="12"/>
                    <a:pt x="366" y="13"/>
                  </a:cubicBezTo>
                  <a:cubicBezTo>
                    <a:pt x="366" y="14"/>
                    <a:pt x="365" y="13"/>
                    <a:pt x="364" y="13"/>
                  </a:cubicBezTo>
                  <a:cubicBezTo>
                    <a:pt x="364" y="14"/>
                    <a:pt x="364" y="15"/>
                    <a:pt x="363" y="15"/>
                  </a:cubicBezTo>
                  <a:cubicBezTo>
                    <a:pt x="363" y="15"/>
                    <a:pt x="364" y="15"/>
                    <a:pt x="365" y="15"/>
                  </a:cubicBezTo>
                  <a:cubicBezTo>
                    <a:pt x="364" y="15"/>
                    <a:pt x="364" y="15"/>
                    <a:pt x="363" y="16"/>
                  </a:cubicBezTo>
                  <a:cubicBezTo>
                    <a:pt x="363" y="15"/>
                    <a:pt x="363" y="15"/>
                    <a:pt x="363" y="15"/>
                  </a:cubicBezTo>
                  <a:cubicBezTo>
                    <a:pt x="363" y="15"/>
                    <a:pt x="363" y="14"/>
                    <a:pt x="363" y="14"/>
                  </a:cubicBezTo>
                  <a:cubicBezTo>
                    <a:pt x="363" y="14"/>
                    <a:pt x="363" y="14"/>
                    <a:pt x="363" y="14"/>
                  </a:cubicBezTo>
                  <a:cubicBezTo>
                    <a:pt x="363" y="14"/>
                    <a:pt x="364" y="14"/>
                    <a:pt x="364" y="14"/>
                  </a:cubicBezTo>
                  <a:close/>
                  <a:moveTo>
                    <a:pt x="365" y="15"/>
                  </a:moveTo>
                  <a:cubicBezTo>
                    <a:pt x="365" y="15"/>
                    <a:pt x="365" y="15"/>
                    <a:pt x="365" y="15"/>
                  </a:cubicBezTo>
                  <a:cubicBezTo>
                    <a:pt x="365" y="15"/>
                    <a:pt x="365" y="15"/>
                    <a:pt x="365" y="15"/>
                  </a:cubicBezTo>
                  <a:cubicBezTo>
                    <a:pt x="365" y="15"/>
                    <a:pt x="365" y="15"/>
                    <a:pt x="365" y="15"/>
                  </a:cubicBezTo>
                  <a:cubicBezTo>
                    <a:pt x="365" y="15"/>
                    <a:pt x="365" y="15"/>
                    <a:pt x="365" y="15"/>
                  </a:cubicBezTo>
                  <a:close/>
                  <a:moveTo>
                    <a:pt x="361" y="21"/>
                  </a:moveTo>
                  <a:cubicBezTo>
                    <a:pt x="361" y="20"/>
                    <a:pt x="361" y="19"/>
                    <a:pt x="362" y="19"/>
                  </a:cubicBezTo>
                  <a:cubicBezTo>
                    <a:pt x="362" y="20"/>
                    <a:pt x="362" y="21"/>
                    <a:pt x="361" y="21"/>
                  </a:cubicBezTo>
                  <a:close/>
                  <a:moveTo>
                    <a:pt x="365" y="19"/>
                  </a:moveTo>
                  <a:cubicBezTo>
                    <a:pt x="365" y="19"/>
                    <a:pt x="365" y="19"/>
                    <a:pt x="365" y="19"/>
                  </a:cubicBezTo>
                  <a:cubicBezTo>
                    <a:pt x="365" y="18"/>
                    <a:pt x="364" y="17"/>
                    <a:pt x="363" y="17"/>
                  </a:cubicBezTo>
                  <a:cubicBezTo>
                    <a:pt x="363" y="18"/>
                    <a:pt x="363" y="18"/>
                    <a:pt x="364" y="19"/>
                  </a:cubicBezTo>
                  <a:cubicBezTo>
                    <a:pt x="363" y="19"/>
                    <a:pt x="362" y="18"/>
                    <a:pt x="362" y="17"/>
                  </a:cubicBezTo>
                  <a:cubicBezTo>
                    <a:pt x="362" y="16"/>
                    <a:pt x="362" y="16"/>
                    <a:pt x="363" y="16"/>
                  </a:cubicBezTo>
                  <a:cubicBezTo>
                    <a:pt x="363" y="16"/>
                    <a:pt x="363" y="17"/>
                    <a:pt x="363" y="17"/>
                  </a:cubicBezTo>
                  <a:cubicBezTo>
                    <a:pt x="363" y="16"/>
                    <a:pt x="363" y="16"/>
                    <a:pt x="364" y="16"/>
                  </a:cubicBezTo>
                  <a:cubicBezTo>
                    <a:pt x="364" y="17"/>
                    <a:pt x="364" y="17"/>
                    <a:pt x="365" y="17"/>
                  </a:cubicBezTo>
                  <a:cubicBezTo>
                    <a:pt x="365" y="18"/>
                    <a:pt x="365" y="18"/>
                    <a:pt x="365" y="19"/>
                  </a:cubicBezTo>
                  <a:cubicBezTo>
                    <a:pt x="366" y="18"/>
                    <a:pt x="366" y="20"/>
                    <a:pt x="367" y="20"/>
                  </a:cubicBezTo>
                  <a:cubicBezTo>
                    <a:pt x="365" y="20"/>
                    <a:pt x="366" y="19"/>
                    <a:pt x="365" y="19"/>
                  </a:cubicBezTo>
                  <a:close/>
                  <a:moveTo>
                    <a:pt x="367" y="22"/>
                  </a:moveTo>
                  <a:cubicBezTo>
                    <a:pt x="367" y="23"/>
                    <a:pt x="368" y="23"/>
                    <a:pt x="368" y="24"/>
                  </a:cubicBezTo>
                  <a:cubicBezTo>
                    <a:pt x="367" y="24"/>
                    <a:pt x="365" y="23"/>
                    <a:pt x="367" y="22"/>
                  </a:cubicBezTo>
                  <a:close/>
                  <a:moveTo>
                    <a:pt x="370" y="20"/>
                  </a:moveTo>
                  <a:cubicBezTo>
                    <a:pt x="370" y="20"/>
                    <a:pt x="370" y="19"/>
                    <a:pt x="369" y="19"/>
                  </a:cubicBezTo>
                  <a:cubicBezTo>
                    <a:pt x="369" y="19"/>
                    <a:pt x="369" y="20"/>
                    <a:pt x="369" y="20"/>
                  </a:cubicBezTo>
                  <a:cubicBezTo>
                    <a:pt x="368" y="19"/>
                    <a:pt x="369" y="19"/>
                    <a:pt x="369" y="19"/>
                  </a:cubicBezTo>
                  <a:cubicBezTo>
                    <a:pt x="369" y="19"/>
                    <a:pt x="370" y="19"/>
                    <a:pt x="371" y="19"/>
                  </a:cubicBezTo>
                  <a:cubicBezTo>
                    <a:pt x="371" y="19"/>
                    <a:pt x="370" y="20"/>
                    <a:pt x="370" y="20"/>
                  </a:cubicBezTo>
                  <a:cubicBezTo>
                    <a:pt x="370" y="20"/>
                    <a:pt x="370" y="20"/>
                    <a:pt x="370" y="20"/>
                  </a:cubicBezTo>
                  <a:close/>
                  <a:moveTo>
                    <a:pt x="372" y="21"/>
                  </a:moveTo>
                  <a:cubicBezTo>
                    <a:pt x="372" y="21"/>
                    <a:pt x="372" y="20"/>
                    <a:pt x="371" y="20"/>
                  </a:cubicBezTo>
                  <a:cubicBezTo>
                    <a:pt x="372" y="19"/>
                    <a:pt x="372" y="19"/>
                    <a:pt x="372" y="17"/>
                  </a:cubicBezTo>
                  <a:cubicBezTo>
                    <a:pt x="372" y="17"/>
                    <a:pt x="371" y="16"/>
                    <a:pt x="370" y="16"/>
                  </a:cubicBezTo>
                  <a:cubicBezTo>
                    <a:pt x="370" y="16"/>
                    <a:pt x="370" y="16"/>
                    <a:pt x="370" y="16"/>
                  </a:cubicBezTo>
                  <a:cubicBezTo>
                    <a:pt x="371" y="16"/>
                    <a:pt x="371" y="16"/>
                    <a:pt x="371" y="16"/>
                  </a:cubicBezTo>
                  <a:cubicBezTo>
                    <a:pt x="371" y="16"/>
                    <a:pt x="371" y="16"/>
                    <a:pt x="371" y="16"/>
                  </a:cubicBezTo>
                  <a:cubicBezTo>
                    <a:pt x="371" y="16"/>
                    <a:pt x="371" y="16"/>
                    <a:pt x="372" y="16"/>
                  </a:cubicBezTo>
                  <a:cubicBezTo>
                    <a:pt x="372" y="15"/>
                    <a:pt x="372" y="15"/>
                    <a:pt x="372" y="14"/>
                  </a:cubicBezTo>
                  <a:cubicBezTo>
                    <a:pt x="372" y="14"/>
                    <a:pt x="372" y="14"/>
                    <a:pt x="372" y="14"/>
                  </a:cubicBezTo>
                  <a:cubicBezTo>
                    <a:pt x="373" y="15"/>
                    <a:pt x="373" y="15"/>
                    <a:pt x="373" y="15"/>
                  </a:cubicBezTo>
                  <a:cubicBezTo>
                    <a:pt x="373" y="15"/>
                    <a:pt x="372" y="16"/>
                    <a:pt x="372" y="16"/>
                  </a:cubicBezTo>
                  <a:cubicBezTo>
                    <a:pt x="373" y="16"/>
                    <a:pt x="373" y="17"/>
                    <a:pt x="374" y="17"/>
                  </a:cubicBezTo>
                  <a:cubicBezTo>
                    <a:pt x="373" y="17"/>
                    <a:pt x="373" y="17"/>
                    <a:pt x="373" y="18"/>
                  </a:cubicBezTo>
                  <a:cubicBezTo>
                    <a:pt x="373" y="18"/>
                    <a:pt x="373" y="18"/>
                    <a:pt x="373" y="18"/>
                  </a:cubicBezTo>
                  <a:cubicBezTo>
                    <a:pt x="373" y="19"/>
                    <a:pt x="373" y="19"/>
                    <a:pt x="373" y="20"/>
                  </a:cubicBezTo>
                  <a:cubicBezTo>
                    <a:pt x="373" y="20"/>
                    <a:pt x="373" y="20"/>
                    <a:pt x="373" y="20"/>
                  </a:cubicBezTo>
                  <a:cubicBezTo>
                    <a:pt x="373" y="21"/>
                    <a:pt x="372" y="21"/>
                    <a:pt x="372" y="21"/>
                  </a:cubicBezTo>
                  <a:close/>
                  <a:moveTo>
                    <a:pt x="377" y="19"/>
                  </a:moveTo>
                  <a:cubicBezTo>
                    <a:pt x="377" y="18"/>
                    <a:pt x="376" y="18"/>
                    <a:pt x="376" y="18"/>
                  </a:cubicBezTo>
                  <a:cubicBezTo>
                    <a:pt x="376" y="18"/>
                    <a:pt x="377" y="17"/>
                    <a:pt x="376" y="17"/>
                  </a:cubicBezTo>
                  <a:cubicBezTo>
                    <a:pt x="376" y="17"/>
                    <a:pt x="376" y="17"/>
                    <a:pt x="376" y="17"/>
                  </a:cubicBezTo>
                  <a:cubicBezTo>
                    <a:pt x="376" y="17"/>
                    <a:pt x="376" y="17"/>
                    <a:pt x="377" y="17"/>
                  </a:cubicBezTo>
                  <a:cubicBezTo>
                    <a:pt x="376" y="17"/>
                    <a:pt x="376" y="16"/>
                    <a:pt x="375" y="16"/>
                  </a:cubicBezTo>
                  <a:cubicBezTo>
                    <a:pt x="377" y="16"/>
                    <a:pt x="377" y="16"/>
                    <a:pt x="379" y="15"/>
                  </a:cubicBezTo>
                  <a:cubicBezTo>
                    <a:pt x="378" y="16"/>
                    <a:pt x="379" y="16"/>
                    <a:pt x="379" y="18"/>
                  </a:cubicBezTo>
                  <a:cubicBezTo>
                    <a:pt x="378" y="17"/>
                    <a:pt x="380" y="16"/>
                    <a:pt x="377" y="16"/>
                  </a:cubicBezTo>
                  <a:cubicBezTo>
                    <a:pt x="377" y="16"/>
                    <a:pt x="377" y="17"/>
                    <a:pt x="378" y="18"/>
                  </a:cubicBezTo>
                  <a:cubicBezTo>
                    <a:pt x="378" y="18"/>
                    <a:pt x="377" y="18"/>
                    <a:pt x="377" y="19"/>
                  </a:cubicBezTo>
                  <a:close/>
                  <a:moveTo>
                    <a:pt x="380" y="19"/>
                  </a:moveTo>
                  <a:cubicBezTo>
                    <a:pt x="380" y="19"/>
                    <a:pt x="380" y="20"/>
                    <a:pt x="380" y="20"/>
                  </a:cubicBezTo>
                  <a:cubicBezTo>
                    <a:pt x="380" y="21"/>
                    <a:pt x="380" y="21"/>
                    <a:pt x="380" y="21"/>
                  </a:cubicBezTo>
                  <a:cubicBezTo>
                    <a:pt x="379" y="21"/>
                    <a:pt x="378" y="21"/>
                    <a:pt x="379" y="19"/>
                  </a:cubicBezTo>
                  <a:cubicBezTo>
                    <a:pt x="379" y="18"/>
                    <a:pt x="381" y="19"/>
                    <a:pt x="380" y="17"/>
                  </a:cubicBezTo>
                  <a:cubicBezTo>
                    <a:pt x="382" y="17"/>
                    <a:pt x="382" y="17"/>
                    <a:pt x="382" y="17"/>
                  </a:cubicBezTo>
                  <a:cubicBezTo>
                    <a:pt x="382" y="17"/>
                    <a:pt x="380" y="17"/>
                    <a:pt x="381" y="18"/>
                  </a:cubicBezTo>
                  <a:cubicBezTo>
                    <a:pt x="381" y="18"/>
                    <a:pt x="381" y="18"/>
                    <a:pt x="381" y="18"/>
                  </a:cubicBezTo>
                  <a:cubicBezTo>
                    <a:pt x="381" y="18"/>
                    <a:pt x="381" y="19"/>
                    <a:pt x="380" y="19"/>
                  </a:cubicBezTo>
                  <a:close/>
                  <a:moveTo>
                    <a:pt x="381" y="22"/>
                  </a:moveTo>
                  <a:cubicBezTo>
                    <a:pt x="382" y="21"/>
                    <a:pt x="383" y="22"/>
                    <a:pt x="383" y="23"/>
                  </a:cubicBezTo>
                  <a:cubicBezTo>
                    <a:pt x="382" y="23"/>
                    <a:pt x="382" y="23"/>
                    <a:pt x="381" y="22"/>
                  </a:cubicBezTo>
                  <a:close/>
                  <a:moveTo>
                    <a:pt x="388" y="23"/>
                  </a:moveTo>
                  <a:cubicBezTo>
                    <a:pt x="386" y="24"/>
                    <a:pt x="387" y="22"/>
                    <a:pt x="386" y="21"/>
                  </a:cubicBezTo>
                  <a:cubicBezTo>
                    <a:pt x="385" y="22"/>
                    <a:pt x="385" y="21"/>
                    <a:pt x="385" y="21"/>
                  </a:cubicBezTo>
                  <a:cubicBezTo>
                    <a:pt x="384" y="23"/>
                    <a:pt x="382" y="20"/>
                    <a:pt x="383" y="20"/>
                  </a:cubicBezTo>
                  <a:cubicBezTo>
                    <a:pt x="383" y="21"/>
                    <a:pt x="385" y="21"/>
                    <a:pt x="385" y="20"/>
                  </a:cubicBezTo>
                  <a:cubicBezTo>
                    <a:pt x="384" y="19"/>
                    <a:pt x="383" y="20"/>
                    <a:pt x="382" y="19"/>
                  </a:cubicBezTo>
                  <a:cubicBezTo>
                    <a:pt x="382" y="19"/>
                    <a:pt x="382" y="18"/>
                    <a:pt x="382" y="18"/>
                  </a:cubicBezTo>
                  <a:cubicBezTo>
                    <a:pt x="382" y="18"/>
                    <a:pt x="382" y="18"/>
                    <a:pt x="383" y="18"/>
                  </a:cubicBezTo>
                  <a:cubicBezTo>
                    <a:pt x="383" y="17"/>
                    <a:pt x="383" y="17"/>
                    <a:pt x="383" y="17"/>
                  </a:cubicBezTo>
                  <a:cubicBezTo>
                    <a:pt x="383" y="17"/>
                    <a:pt x="383" y="17"/>
                    <a:pt x="383" y="17"/>
                  </a:cubicBezTo>
                  <a:cubicBezTo>
                    <a:pt x="384" y="16"/>
                    <a:pt x="384" y="15"/>
                    <a:pt x="385" y="13"/>
                  </a:cubicBezTo>
                  <a:cubicBezTo>
                    <a:pt x="386" y="13"/>
                    <a:pt x="386" y="13"/>
                    <a:pt x="386" y="13"/>
                  </a:cubicBezTo>
                  <a:cubicBezTo>
                    <a:pt x="386" y="13"/>
                    <a:pt x="386" y="13"/>
                    <a:pt x="386" y="13"/>
                  </a:cubicBezTo>
                  <a:cubicBezTo>
                    <a:pt x="386" y="13"/>
                    <a:pt x="386" y="13"/>
                    <a:pt x="386" y="13"/>
                  </a:cubicBezTo>
                  <a:cubicBezTo>
                    <a:pt x="386" y="14"/>
                    <a:pt x="386" y="14"/>
                    <a:pt x="386" y="14"/>
                  </a:cubicBezTo>
                  <a:cubicBezTo>
                    <a:pt x="386" y="15"/>
                    <a:pt x="386" y="15"/>
                    <a:pt x="386" y="15"/>
                  </a:cubicBezTo>
                  <a:cubicBezTo>
                    <a:pt x="386" y="15"/>
                    <a:pt x="386" y="15"/>
                    <a:pt x="387" y="15"/>
                  </a:cubicBezTo>
                  <a:cubicBezTo>
                    <a:pt x="387" y="15"/>
                    <a:pt x="387" y="16"/>
                    <a:pt x="387" y="16"/>
                  </a:cubicBezTo>
                  <a:cubicBezTo>
                    <a:pt x="386" y="16"/>
                    <a:pt x="385" y="15"/>
                    <a:pt x="384" y="17"/>
                  </a:cubicBezTo>
                  <a:cubicBezTo>
                    <a:pt x="385" y="17"/>
                    <a:pt x="385" y="17"/>
                    <a:pt x="386" y="18"/>
                  </a:cubicBezTo>
                  <a:cubicBezTo>
                    <a:pt x="385" y="18"/>
                    <a:pt x="385" y="18"/>
                    <a:pt x="386" y="18"/>
                  </a:cubicBezTo>
                  <a:cubicBezTo>
                    <a:pt x="386" y="18"/>
                    <a:pt x="386" y="17"/>
                    <a:pt x="387" y="17"/>
                  </a:cubicBezTo>
                  <a:cubicBezTo>
                    <a:pt x="386" y="19"/>
                    <a:pt x="387" y="18"/>
                    <a:pt x="388" y="18"/>
                  </a:cubicBezTo>
                  <a:cubicBezTo>
                    <a:pt x="388" y="18"/>
                    <a:pt x="389" y="18"/>
                    <a:pt x="389" y="18"/>
                  </a:cubicBezTo>
                  <a:cubicBezTo>
                    <a:pt x="389" y="18"/>
                    <a:pt x="389" y="19"/>
                    <a:pt x="389" y="19"/>
                  </a:cubicBezTo>
                  <a:cubicBezTo>
                    <a:pt x="388" y="20"/>
                    <a:pt x="386" y="21"/>
                    <a:pt x="388" y="23"/>
                  </a:cubicBezTo>
                  <a:close/>
                  <a:moveTo>
                    <a:pt x="389" y="23"/>
                  </a:moveTo>
                  <a:cubicBezTo>
                    <a:pt x="390" y="23"/>
                    <a:pt x="390" y="22"/>
                    <a:pt x="390" y="23"/>
                  </a:cubicBezTo>
                  <a:cubicBezTo>
                    <a:pt x="390" y="23"/>
                    <a:pt x="390" y="23"/>
                    <a:pt x="390" y="23"/>
                  </a:cubicBezTo>
                  <a:cubicBezTo>
                    <a:pt x="390" y="24"/>
                    <a:pt x="391" y="24"/>
                    <a:pt x="391" y="25"/>
                  </a:cubicBezTo>
                  <a:cubicBezTo>
                    <a:pt x="390" y="25"/>
                    <a:pt x="389" y="24"/>
                    <a:pt x="389" y="23"/>
                  </a:cubicBezTo>
                  <a:close/>
                  <a:moveTo>
                    <a:pt x="391" y="12"/>
                  </a:moveTo>
                  <a:cubicBezTo>
                    <a:pt x="390" y="12"/>
                    <a:pt x="391" y="13"/>
                    <a:pt x="390" y="13"/>
                  </a:cubicBezTo>
                  <a:cubicBezTo>
                    <a:pt x="391" y="13"/>
                    <a:pt x="389" y="12"/>
                    <a:pt x="388" y="12"/>
                  </a:cubicBezTo>
                  <a:cubicBezTo>
                    <a:pt x="388" y="12"/>
                    <a:pt x="388" y="12"/>
                    <a:pt x="388" y="11"/>
                  </a:cubicBezTo>
                  <a:cubicBezTo>
                    <a:pt x="390" y="12"/>
                    <a:pt x="392" y="12"/>
                    <a:pt x="394" y="13"/>
                  </a:cubicBezTo>
                  <a:cubicBezTo>
                    <a:pt x="394" y="13"/>
                    <a:pt x="394" y="13"/>
                    <a:pt x="394" y="13"/>
                  </a:cubicBezTo>
                  <a:cubicBezTo>
                    <a:pt x="393" y="13"/>
                    <a:pt x="392" y="13"/>
                    <a:pt x="392" y="14"/>
                  </a:cubicBezTo>
                  <a:cubicBezTo>
                    <a:pt x="392" y="14"/>
                    <a:pt x="392" y="13"/>
                    <a:pt x="391" y="12"/>
                  </a:cubicBezTo>
                  <a:close/>
                  <a:moveTo>
                    <a:pt x="394" y="18"/>
                  </a:moveTo>
                  <a:cubicBezTo>
                    <a:pt x="394" y="18"/>
                    <a:pt x="394" y="18"/>
                    <a:pt x="394" y="18"/>
                  </a:cubicBezTo>
                  <a:cubicBezTo>
                    <a:pt x="394" y="18"/>
                    <a:pt x="394" y="18"/>
                    <a:pt x="394" y="18"/>
                  </a:cubicBezTo>
                  <a:cubicBezTo>
                    <a:pt x="394" y="18"/>
                    <a:pt x="394" y="19"/>
                    <a:pt x="394" y="19"/>
                  </a:cubicBezTo>
                  <a:cubicBezTo>
                    <a:pt x="394" y="19"/>
                    <a:pt x="395" y="19"/>
                    <a:pt x="395" y="19"/>
                  </a:cubicBezTo>
                  <a:cubicBezTo>
                    <a:pt x="395" y="19"/>
                    <a:pt x="395" y="19"/>
                    <a:pt x="395" y="19"/>
                  </a:cubicBezTo>
                  <a:cubicBezTo>
                    <a:pt x="396" y="19"/>
                    <a:pt x="396" y="19"/>
                    <a:pt x="396" y="20"/>
                  </a:cubicBezTo>
                  <a:cubicBezTo>
                    <a:pt x="395" y="21"/>
                    <a:pt x="394" y="20"/>
                    <a:pt x="393" y="20"/>
                  </a:cubicBezTo>
                  <a:cubicBezTo>
                    <a:pt x="394" y="18"/>
                    <a:pt x="392" y="19"/>
                    <a:pt x="392" y="18"/>
                  </a:cubicBezTo>
                  <a:cubicBezTo>
                    <a:pt x="392" y="18"/>
                    <a:pt x="392" y="18"/>
                    <a:pt x="393" y="17"/>
                  </a:cubicBezTo>
                  <a:cubicBezTo>
                    <a:pt x="393" y="18"/>
                    <a:pt x="393" y="18"/>
                    <a:pt x="393" y="18"/>
                  </a:cubicBezTo>
                  <a:cubicBezTo>
                    <a:pt x="393" y="18"/>
                    <a:pt x="393" y="17"/>
                    <a:pt x="393" y="17"/>
                  </a:cubicBezTo>
                  <a:cubicBezTo>
                    <a:pt x="394" y="17"/>
                    <a:pt x="395" y="17"/>
                    <a:pt x="396" y="18"/>
                  </a:cubicBezTo>
                  <a:cubicBezTo>
                    <a:pt x="395" y="18"/>
                    <a:pt x="394" y="18"/>
                    <a:pt x="394" y="18"/>
                  </a:cubicBezTo>
                  <a:close/>
                  <a:moveTo>
                    <a:pt x="399" y="22"/>
                  </a:moveTo>
                  <a:cubicBezTo>
                    <a:pt x="398" y="22"/>
                    <a:pt x="398" y="21"/>
                    <a:pt x="398" y="21"/>
                  </a:cubicBezTo>
                  <a:cubicBezTo>
                    <a:pt x="399" y="21"/>
                    <a:pt x="399" y="22"/>
                    <a:pt x="399" y="22"/>
                  </a:cubicBezTo>
                  <a:close/>
                  <a:moveTo>
                    <a:pt x="403" y="28"/>
                  </a:moveTo>
                  <a:cubicBezTo>
                    <a:pt x="401" y="28"/>
                    <a:pt x="401" y="27"/>
                    <a:pt x="400" y="26"/>
                  </a:cubicBezTo>
                  <a:cubicBezTo>
                    <a:pt x="402" y="26"/>
                    <a:pt x="402" y="25"/>
                    <a:pt x="403" y="24"/>
                  </a:cubicBezTo>
                  <a:cubicBezTo>
                    <a:pt x="403" y="25"/>
                    <a:pt x="402" y="25"/>
                    <a:pt x="402" y="27"/>
                  </a:cubicBezTo>
                  <a:cubicBezTo>
                    <a:pt x="403" y="27"/>
                    <a:pt x="404" y="27"/>
                    <a:pt x="403" y="28"/>
                  </a:cubicBezTo>
                  <a:close/>
                  <a:moveTo>
                    <a:pt x="427" y="27"/>
                  </a:moveTo>
                  <a:cubicBezTo>
                    <a:pt x="427" y="26"/>
                    <a:pt x="425" y="26"/>
                    <a:pt x="426" y="25"/>
                  </a:cubicBezTo>
                  <a:cubicBezTo>
                    <a:pt x="427" y="25"/>
                    <a:pt x="427" y="25"/>
                    <a:pt x="427" y="25"/>
                  </a:cubicBezTo>
                  <a:cubicBezTo>
                    <a:pt x="427" y="26"/>
                    <a:pt x="427" y="27"/>
                    <a:pt x="427" y="27"/>
                  </a:cubicBezTo>
                  <a:close/>
                  <a:moveTo>
                    <a:pt x="435" y="22"/>
                  </a:moveTo>
                  <a:cubicBezTo>
                    <a:pt x="437" y="22"/>
                    <a:pt x="437" y="22"/>
                    <a:pt x="437" y="22"/>
                  </a:cubicBezTo>
                  <a:cubicBezTo>
                    <a:pt x="440" y="22"/>
                    <a:pt x="435" y="23"/>
                    <a:pt x="4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3365"/>
            <p:cNvSpPr/>
            <p:nvPr/>
          </p:nvSpPr>
          <p:spPr bwMode="auto">
            <a:xfrm>
              <a:off x="8604251" y="4851400"/>
              <a:ext cx="3175" cy="4762"/>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组 4"/>
          <p:cNvGrpSpPr/>
          <p:nvPr/>
        </p:nvGrpSpPr>
        <p:grpSpPr>
          <a:xfrm>
            <a:off x="522658" y="1313795"/>
            <a:ext cx="7517742" cy="1189556"/>
            <a:chOff x="888435" y="2476499"/>
            <a:chExt cx="7517742" cy="1189556"/>
          </a:xfrm>
        </p:grpSpPr>
        <p:sp>
          <p:nvSpPr>
            <p:cNvPr id="359" name="Pentagon 25"/>
            <p:cNvSpPr/>
            <p:nvPr/>
          </p:nvSpPr>
          <p:spPr>
            <a:xfrm>
              <a:off x="888435" y="2574387"/>
              <a:ext cx="767026" cy="631032"/>
            </a:xfrm>
            <a:prstGeom prst="homePlat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000" b="1" dirty="0">
                  <a:solidFill>
                    <a:srgbClr val="404E64"/>
                  </a:solidFill>
                  <a:latin typeface="+mn-ea"/>
                </a:rPr>
                <a:t>01</a:t>
              </a:r>
              <a:endParaRPr lang="en-GB" sz="2000" b="1" dirty="0">
                <a:solidFill>
                  <a:srgbClr val="404E64"/>
                </a:solidFill>
                <a:latin typeface="+mn-ea"/>
              </a:endParaRPr>
            </a:p>
          </p:txBody>
        </p:sp>
        <p:sp>
          <p:nvSpPr>
            <p:cNvPr id="360" name="Rectangle 26"/>
            <p:cNvSpPr/>
            <p:nvPr/>
          </p:nvSpPr>
          <p:spPr>
            <a:xfrm>
              <a:off x="1842168" y="2476499"/>
              <a:ext cx="6564009" cy="1189556"/>
            </a:xfrm>
            <a:prstGeom prst="rect">
              <a:avLst/>
            </a:prstGeom>
          </p:spPr>
          <p:txBody>
            <a:bodyPr wrap="square" lIns="68580" tIns="34290" rIns="68580" bIns="34290">
              <a:spAutoFit/>
            </a:bodyPr>
            <a:lstStyle/>
            <a:p>
              <a:pPr>
                <a:lnSpc>
                  <a:spcPct val="130000"/>
                </a:lnSpc>
              </a:pPr>
              <a:r>
                <a:rPr lang="en-US" sz="1400" dirty="0" smtClean="0"/>
                <a:t>We mark five stars (5★) to those universities. We mark the top 1% discipline as 5★+, the top 1%-5% (5% included) as 5★, the top 5%-10% (10% included) as 5★-.The top 10%-20% (20% included) universities and institutions who provide postgraduate education are the advantageous universities and institutions</a:t>
              </a:r>
              <a:endParaRPr lang="zh-CN" altLang="en-US" sz="1400" b="1" dirty="0">
                <a:solidFill>
                  <a:srgbClr val="404E64"/>
                </a:solidFill>
                <a:latin typeface="微软雅黑" panose="020B0503020204020204" pitchFamily="34" charset="-122"/>
                <a:ea typeface="微软雅黑" panose="020B0503020204020204" pitchFamily="34" charset="-122"/>
              </a:endParaRPr>
            </a:p>
          </p:txBody>
        </p:sp>
      </p:grpSp>
      <p:grpSp>
        <p:nvGrpSpPr>
          <p:cNvPr id="6" name="组 5"/>
          <p:cNvGrpSpPr/>
          <p:nvPr/>
        </p:nvGrpSpPr>
        <p:grpSpPr>
          <a:xfrm>
            <a:off x="599459" y="3019806"/>
            <a:ext cx="7109865" cy="909480"/>
            <a:chOff x="888435" y="3166068"/>
            <a:chExt cx="6313213" cy="909480"/>
          </a:xfrm>
        </p:grpSpPr>
        <p:sp>
          <p:nvSpPr>
            <p:cNvPr id="361" name="Pentagon 33"/>
            <p:cNvSpPr/>
            <p:nvPr/>
          </p:nvSpPr>
          <p:spPr>
            <a:xfrm>
              <a:off x="888435" y="3242276"/>
              <a:ext cx="767026" cy="631032"/>
            </a:xfrm>
            <a:prstGeom prst="homePlat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000" b="1" dirty="0">
                  <a:solidFill>
                    <a:srgbClr val="404E64"/>
                  </a:solidFill>
                  <a:latin typeface="+mn-ea"/>
                </a:rPr>
                <a:t>02</a:t>
              </a:r>
              <a:endParaRPr lang="en-GB" sz="2000" b="1" dirty="0">
                <a:solidFill>
                  <a:srgbClr val="404E64"/>
                </a:solidFill>
                <a:latin typeface="+mn-ea"/>
              </a:endParaRPr>
            </a:p>
          </p:txBody>
        </p:sp>
        <p:sp>
          <p:nvSpPr>
            <p:cNvPr id="362" name="Rectangle 34"/>
            <p:cNvSpPr/>
            <p:nvPr/>
          </p:nvSpPr>
          <p:spPr>
            <a:xfrm>
              <a:off x="1867719" y="3166068"/>
              <a:ext cx="5333929" cy="909480"/>
            </a:xfrm>
            <a:prstGeom prst="rect">
              <a:avLst/>
            </a:prstGeom>
          </p:spPr>
          <p:txBody>
            <a:bodyPr wrap="square" lIns="68580" tIns="34290" rIns="68580" bIns="34290">
              <a:spAutoFit/>
            </a:bodyPr>
            <a:lstStyle/>
            <a:p>
              <a:pPr>
                <a:lnSpc>
                  <a:spcPct val="130000"/>
                </a:lnSpc>
              </a:pPr>
              <a:r>
                <a:rPr lang="en-US" sz="1400" dirty="0" smtClean="0"/>
                <a:t>We mark four stars (4★) to those universities and institutions. The proportion of the four stars (4★)universities and institutions is 10% of all the universities and universities.</a:t>
              </a:r>
              <a:endParaRPr lang="zh-CN" altLang="en-US" sz="1400" b="1" dirty="0">
                <a:solidFill>
                  <a:srgbClr val="404E64"/>
                </a:solidFill>
                <a:latin typeface="微软雅黑" panose="020B0503020204020204" pitchFamily="34" charset="-122"/>
                <a:ea typeface="微软雅黑" panose="020B0503020204020204" pitchFamily="34" charset="-122"/>
              </a:endParaRPr>
            </a:p>
          </p:txBody>
        </p:sp>
      </p:grpSp>
      <p:grpSp>
        <p:nvGrpSpPr>
          <p:cNvPr id="7" name="组 6"/>
          <p:cNvGrpSpPr/>
          <p:nvPr/>
        </p:nvGrpSpPr>
        <p:grpSpPr>
          <a:xfrm>
            <a:off x="603924" y="4576986"/>
            <a:ext cx="6758558" cy="1202674"/>
            <a:chOff x="888435" y="3900694"/>
            <a:chExt cx="6301358" cy="1202674"/>
          </a:xfrm>
        </p:grpSpPr>
        <p:sp>
          <p:nvSpPr>
            <p:cNvPr id="363" name="Pentagon 36"/>
            <p:cNvSpPr/>
            <p:nvPr/>
          </p:nvSpPr>
          <p:spPr>
            <a:xfrm>
              <a:off x="888435" y="3900694"/>
              <a:ext cx="767026" cy="631032"/>
            </a:xfrm>
            <a:prstGeom prst="homePlat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000" b="1">
                  <a:solidFill>
                    <a:srgbClr val="404E64"/>
                  </a:solidFill>
                  <a:latin typeface="+mn-ea"/>
                </a:rPr>
                <a:t>03</a:t>
              </a:r>
              <a:endParaRPr lang="en-GB" sz="2000" b="1" dirty="0">
                <a:solidFill>
                  <a:srgbClr val="404E64"/>
                </a:solidFill>
                <a:latin typeface="+mn-ea"/>
              </a:endParaRPr>
            </a:p>
          </p:txBody>
        </p:sp>
        <p:sp>
          <p:nvSpPr>
            <p:cNvPr id="364" name="Rectangle 37"/>
            <p:cNvSpPr/>
            <p:nvPr/>
          </p:nvSpPr>
          <p:spPr>
            <a:xfrm>
              <a:off x="1861755" y="3913812"/>
              <a:ext cx="5328038" cy="1189556"/>
            </a:xfrm>
            <a:prstGeom prst="rect">
              <a:avLst/>
            </a:prstGeom>
          </p:spPr>
          <p:txBody>
            <a:bodyPr wrap="square" lIns="68580" tIns="34290" rIns="68580" bIns="34290">
              <a:spAutoFit/>
            </a:bodyPr>
            <a:lstStyle/>
            <a:p>
              <a:pPr>
                <a:lnSpc>
                  <a:spcPct val="130000"/>
                </a:lnSpc>
              </a:pPr>
              <a:r>
                <a:rPr lang="en-US" sz="1400" dirty="0" smtClean="0"/>
                <a:t>The top 20%-50%(50% included) universities and institutions who provide postgraduate education are the universities and institutions who have competitiveness. We mark three stars (3★)to those universities and institutions.</a:t>
              </a:r>
              <a:endParaRPr lang="zh-CN" altLang="en-US" sz="1400" b="1" dirty="0">
                <a:solidFill>
                  <a:srgbClr val="404E64"/>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120031412"/>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20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nodeType="withEffect">
                                  <p:stCondLst>
                                    <p:cond delay="30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ges-hand-drawn-interface-symbol_35670"/>
          <p:cNvSpPr>
            <a:spLocks noChangeAspect="1"/>
          </p:cNvSpPr>
          <p:nvPr/>
        </p:nvSpPr>
        <p:spPr bwMode="auto">
          <a:xfrm>
            <a:off x="5515431" y="1933425"/>
            <a:ext cx="1161143" cy="1454846"/>
          </a:xfrm>
          <a:custGeom>
            <a:avLst/>
            <a:gdLst>
              <a:gd name="connsiteX0" fmla="*/ 231061 w 268928"/>
              <a:gd name="connsiteY0" fmla="*/ 230188 h 336952"/>
              <a:gd name="connsiteX1" fmla="*/ 227013 w 268928"/>
              <a:gd name="connsiteY1" fmla="*/ 268288 h 336952"/>
              <a:gd name="connsiteX2" fmla="*/ 254001 w 268928"/>
              <a:gd name="connsiteY2" fmla="*/ 235443 h 336952"/>
              <a:gd name="connsiteX3" fmla="*/ 252652 w 268928"/>
              <a:gd name="connsiteY3" fmla="*/ 235443 h 336952"/>
              <a:gd name="connsiteX4" fmla="*/ 231061 w 268928"/>
              <a:gd name="connsiteY4" fmla="*/ 230188 h 336952"/>
              <a:gd name="connsiteX5" fmla="*/ 215992 w 268928"/>
              <a:gd name="connsiteY5" fmla="*/ 153780 h 336952"/>
              <a:gd name="connsiteX6" fmla="*/ 219938 w 268928"/>
              <a:gd name="connsiteY6" fmla="*/ 173107 h 336952"/>
              <a:gd name="connsiteX7" fmla="*/ 106817 w 268928"/>
              <a:gd name="connsiteY7" fmla="*/ 184150 h 336952"/>
              <a:gd name="connsiteX8" fmla="*/ 106817 w 268928"/>
              <a:gd name="connsiteY8" fmla="*/ 164824 h 336952"/>
              <a:gd name="connsiteX9" fmla="*/ 215992 w 268928"/>
              <a:gd name="connsiteY9" fmla="*/ 153780 h 336952"/>
              <a:gd name="connsiteX10" fmla="*/ 207092 w 268928"/>
              <a:gd name="connsiteY10" fmla="*/ 120386 h 336952"/>
              <a:gd name="connsiteX11" fmla="*/ 207092 w 268928"/>
              <a:gd name="connsiteY11" fmla="*/ 138907 h 336952"/>
              <a:gd name="connsiteX12" fmla="*/ 107233 w 268928"/>
              <a:gd name="connsiteY12" fmla="*/ 142876 h 336952"/>
              <a:gd name="connsiteX13" fmla="*/ 107233 w 268928"/>
              <a:gd name="connsiteY13" fmla="*/ 124355 h 336952"/>
              <a:gd name="connsiteX14" fmla="*/ 207092 w 268928"/>
              <a:gd name="connsiteY14" fmla="*/ 120386 h 336952"/>
              <a:gd name="connsiteX15" fmla="*/ 210460 w 268928"/>
              <a:gd name="connsiteY15" fmla="*/ 85391 h 336952"/>
              <a:gd name="connsiteX16" fmla="*/ 210460 w 268928"/>
              <a:gd name="connsiteY16" fmla="*/ 102938 h 336952"/>
              <a:gd name="connsiteX17" fmla="*/ 99104 w 268928"/>
              <a:gd name="connsiteY17" fmla="*/ 107951 h 336952"/>
              <a:gd name="connsiteX18" fmla="*/ 99104 w 268928"/>
              <a:gd name="connsiteY18" fmla="*/ 89151 h 336952"/>
              <a:gd name="connsiteX19" fmla="*/ 210460 w 268928"/>
              <a:gd name="connsiteY19" fmla="*/ 85391 h 336952"/>
              <a:gd name="connsiteX20" fmla="*/ 9236 w 268928"/>
              <a:gd name="connsiteY20" fmla="*/ 63500 h 336952"/>
              <a:gd name="connsiteX21" fmla="*/ 11875 w 268928"/>
              <a:gd name="connsiteY21" fmla="*/ 63500 h 336952"/>
              <a:gd name="connsiteX22" fmla="*/ 32987 w 268928"/>
              <a:gd name="connsiteY22" fmla="*/ 63500 h 336952"/>
              <a:gd name="connsiteX23" fmla="*/ 32987 w 268928"/>
              <a:gd name="connsiteY23" fmla="*/ 81915 h 336952"/>
              <a:gd name="connsiteX24" fmla="*/ 18473 w 268928"/>
              <a:gd name="connsiteY24" fmla="*/ 81915 h 336952"/>
              <a:gd name="connsiteX25" fmla="*/ 22431 w 268928"/>
              <a:gd name="connsiteY25" fmla="*/ 317364 h 336952"/>
              <a:gd name="connsiteX26" fmla="*/ 184727 w 268928"/>
              <a:gd name="connsiteY26" fmla="*/ 314733 h 336952"/>
              <a:gd name="connsiteX27" fmla="*/ 184727 w 268928"/>
              <a:gd name="connsiteY27" fmla="*/ 308156 h 336952"/>
              <a:gd name="connsiteX28" fmla="*/ 193964 w 268928"/>
              <a:gd name="connsiteY28" fmla="*/ 298949 h 336952"/>
              <a:gd name="connsiteX29" fmla="*/ 203200 w 268928"/>
              <a:gd name="connsiteY29" fmla="*/ 308156 h 336952"/>
              <a:gd name="connsiteX30" fmla="*/ 203200 w 268928"/>
              <a:gd name="connsiteY30" fmla="*/ 322625 h 336952"/>
              <a:gd name="connsiteX31" fmla="*/ 201881 w 268928"/>
              <a:gd name="connsiteY31" fmla="*/ 327887 h 336952"/>
              <a:gd name="connsiteX32" fmla="*/ 193964 w 268928"/>
              <a:gd name="connsiteY32" fmla="*/ 333148 h 336952"/>
              <a:gd name="connsiteX33" fmla="*/ 13195 w 268928"/>
              <a:gd name="connsiteY33" fmla="*/ 335779 h 336952"/>
              <a:gd name="connsiteX34" fmla="*/ 5278 w 268928"/>
              <a:gd name="connsiteY34" fmla="*/ 326572 h 336952"/>
              <a:gd name="connsiteX35" fmla="*/ 3958 w 268928"/>
              <a:gd name="connsiteY35" fmla="*/ 323941 h 336952"/>
              <a:gd name="connsiteX36" fmla="*/ 0 w 268928"/>
              <a:gd name="connsiteY36" fmla="*/ 72707 h 336952"/>
              <a:gd name="connsiteX37" fmla="*/ 9236 w 268928"/>
              <a:gd name="connsiteY37" fmla="*/ 63500 h 336952"/>
              <a:gd name="connsiteX38" fmla="*/ 63500 w 268928"/>
              <a:gd name="connsiteY38" fmla="*/ 15875 h 336952"/>
              <a:gd name="connsiteX39" fmla="*/ 67436 w 268928"/>
              <a:gd name="connsiteY39" fmla="*/ 279400 h 336952"/>
              <a:gd name="connsiteX40" fmla="*/ 154021 w 268928"/>
              <a:gd name="connsiteY40" fmla="*/ 276765 h 336952"/>
              <a:gd name="connsiteX41" fmla="*/ 178947 w 268928"/>
              <a:gd name="connsiteY41" fmla="*/ 276765 h 336952"/>
              <a:gd name="connsiteX42" fmla="*/ 213056 w 268928"/>
              <a:gd name="connsiteY42" fmla="*/ 262271 h 336952"/>
              <a:gd name="connsiteX43" fmla="*/ 214368 w 268928"/>
              <a:gd name="connsiteY43" fmla="*/ 225377 h 336952"/>
              <a:gd name="connsiteX44" fmla="*/ 220928 w 268928"/>
              <a:gd name="connsiteY44" fmla="*/ 216154 h 336952"/>
              <a:gd name="connsiteX45" fmla="*/ 223551 w 268928"/>
              <a:gd name="connsiteY45" fmla="*/ 216154 h 336952"/>
              <a:gd name="connsiteX46" fmla="*/ 252413 w 268928"/>
              <a:gd name="connsiteY46" fmla="*/ 220107 h 336952"/>
              <a:gd name="connsiteX47" fmla="*/ 247165 w 268928"/>
              <a:gd name="connsiteY47" fmla="*/ 17193 h 336952"/>
              <a:gd name="connsiteX48" fmla="*/ 63500 w 268928"/>
              <a:gd name="connsiteY48" fmla="*/ 15875 h 336952"/>
              <a:gd name="connsiteX49" fmla="*/ 55515 w 268928"/>
              <a:gd name="connsiteY49" fmla="*/ 0 h 336952"/>
              <a:gd name="connsiteX50" fmla="*/ 255409 w 268928"/>
              <a:gd name="connsiteY50" fmla="*/ 1318 h 336952"/>
              <a:gd name="connsiteX51" fmla="*/ 261985 w 268928"/>
              <a:gd name="connsiteY51" fmla="*/ 9227 h 336952"/>
              <a:gd name="connsiteX52" fmla="*/ 261985 w 268928"/>
              <a:gd name="connsiteY52" fmla="*/ 11864 h 336952"/>
              <a:gd name="connsiteX53" fmla="*/ 263300 w 268928"/>
              <a:gd name="connsiteY53" fmla="*/ 75137 h 336952"/>
              <a:gd name="connsiteX54" fmla="*/ 267245 w 268928"/>
              <a:gd name="connsiteY54" fmla="*/ 180592 h 336952"/>
              <a:gd name="connsiteX55" fmla="*/ 268560 w 268928"/>
              <a:gd name="connsiteY55" fmla="*/ 226729 h 336952"/>
              <a:gd name="connsiteX56" fmla="*/ 251464 w 268928"/>
              <a:gd name="connsiteY56" fmla="*/ 270229 h 336952"/>
              <a:gd name="connsiteX57" fmla="*/ 227792 w 268928"/>
              <a:gd name="connsiteY57" fmla="*/ 284730 h 336952"/>
              <a:gd name="connsiteX58" fmla="*/ 146257 w 268928"/>
              <a:gd name="connsiteY58" fmla="*/ 292639 h 336952"/>
              <a:gd name="connsiteX59" fmla="*/ 60776 w 268928"/>
              <a:gd name="connsiteY59" fmla="*/ 295275 h 336952"/>
              <a:gd name="connsiteX60" fmla="*/ 52885 w 268928"/>
              <a:gd name="connsiteY60" fmla="*/ 288684 h 336952"/>
              <a:gd name="connsiteX61" fmla="*/ 51570 w 268928"/>
              <a:gd name="connsiteY61" fmla="*/ 284730 h 336952"/>
              <a:gd name="connsiteX62" fmla="*/ 47625 w 268928"/>
              <a:gd name="connsiteY62" fmla="*/ 11864 h 336952"/>
              <a:gd name="connsiteX63" fmla="*/ 48940 w 268928"/>
              <a:gd name="connsiteY63" fmla="*/ 9227 h 336952"/>
              <a:gd name="connsiteX64" fmla="*/ 55515 w 268928"/>
              <a:gd name="connsiteY64" fmla="*/ 0 h 33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68928" h="336952">
                <a:moveTo>
                  <a:pt x="231061" y="230188"/>
                </a:moveTo>
                <a:cubicBezTo>
                  <a:pt x="233760" y="244640"/>
                  <a:pt x="232411" y="257778"/>
                  <a:pt x="227013" y="268288"/>
                </a:cubicBezTo>
                <a:cubicBezTo>
                  <a:pt x="240507" y="261719"/>
                  <a:pt x="251302" y="252523"/>
                  <a:pt x="254001" y="235443"/>
                </a:cubicBezTo>
                <a:cubicBezTo>
                  <a:pt x="252652" y="235443"/>
                  <a:pt x="252652" y="235443"/>
                  <a:pt x="252652" y="235443"/>
                </a:cubicBezTo>
                <a:cubicBezTo>
                  <a:pt x="245905" y="232816"/>
                  <a:pt x="239158" y="231502"/>
                  <a:pt x="231061" y="230188"/>
                </a:cubicBezTo>
                <a:close/>
                <a:moveTo>
                  <a:pt x="215992" y="153780"/>
                </a:moveTo>
                <a:cubicBezTo>
                  <a:pt x="227830" y="152400"/>
                  <a:pt x="231776" y="170346"/>
                  <a:pt x="219938" y="173107"/>
                </a:cubicBezTo>
                <a:cubicBezTo>
                  <a:pt x="183108" y="178628"/>
                  <a:pt x="144962" y="182770"/>
                  <a:pt x="106817" y="184150"/>
                </a:cubicBezTo>
                <a:cubicBezTo>
                  <a:pt x="93663" y="184150"/>
                  <a:pt x="94978" y="164824"/>
                  <a:pt x="106817" y="164824"/>
                </a:cubicBezTo>
                <a:cubicBezTo>
                  <a:pt x="142331" y="163444"/>
                  <a:pt x="179162" y="160683"/>
                  <a:pt x="215992" y="153780"/>
                </a:cubicBezTo>
                <a:close/>
                <a:moveTo>
                  <a:pt x="207092" y="120386"/>
                </a:moveTo>
                <a:cubicBezTo>
                  <a:pt x="219075" y="119063"/>
                  <a:pt x="219075" y="137584"/>
                  <a:pt x="207092" y="138907"/>
                </a:cubicBezTo>
                <a:cubicBezTo>
                  <a:pt x="173806" y="142876"/>
                  <a:pt x="140519" y="142876"/>
                  <a:pt x="107233" y="142876"/>
                </a:cubicBezTo>
                <a:cubicBezTo>
                  <a:pt x="95250" y="141553"/>
                  <a:pt x="95250" y="123032"/>
                  <a:pt x="107233" y="124355"/>
                </a:cubicBezTo>
                <a:cubicBezTo>
                  <a:pt x="140519" y="124355"/>
                  <a:pt x="173806" y="124355"/>
                  <a:pt x="207092" y="120386"/>
                </a:cubicBezTo>
                <a:close/>
                <a:moveTo>
                  <a:pt x="210460" y="85391"/>
                </a:moveTo>
                <a:cubicBezTo>
                  <a:pt x="222251" y="84138"/>
                  <a:pt x="222251" y="101684"/>
                  <a:pt x="210460" y="102938"/>
                </a:cubicBezTo>
                <a:cubicBezTo>
                  <a:pt x="173778" y="105444"/>
                  <a:pt x="135786" y="106698"/>
                  <a:pt x="99104" y="107951"/>
                </a:cubicBezTo>
                <a:cubicBezTo>
                  <a:pt x="87313" y="107951"/>
                  <a:pt x="87313" y="90405"/>
                  <a:pt x="99104" y="89151"/>
                </a:cubicBezTo>
                <a:cubicBezTo>
                  <a:pt x="135786" y="89151"/>
                  <a:pt x="173778" y="87898"/>
                  <a:pt x="210460" y="85391"/>
                </a:cubicBezTo>
                <a:close/>
                <a:moveTo>
                  <a:pt x="9236" y="63500"/>
                </a:moveTo>
                <a:cubicBezTo>
                  <a:pt x="9236" y="63500"/>
                  <a:pt x="10556" y="63500"/>
                  <a:pt x="11875" y="63500"/>
                </a:cubicBezTo>
                <a:cubicBezTo>
                  <a:pt x="11875" y="63500"/>
                  <a:pt x="11875" y="63500"/>
                  <a:pt x="32987" y="63500"/>
                </a:cubicBezTo>
                <a:cubicBezTo>
                  <a:pt x="44862" y="63500"/>
                  <a:pt x="44862" y="81915"/>
                  <a:pt x="32987" y="81915"/>
                </a:cubicBezTo>
                <a:cubicBezTo>
                  <a:pt x="32987" y="81915"/>
                  <a:pt x="32987" y="81915"/>
                  <a:pt x="18473" y="81915"/>
                </a:cubicBezTo>
                <a:cubicBezTo>
                  <a:pt x="18473" y="160836"/>
                  <a:pt x="21112" y="239758"/>
                  <a:pt x="22431" y="317364"/>
                </a:cubicBezTo>
                <a:cubicBezTo>
                  <a:pt x="76530" y="318679"/>
                  <a:pt x="130629" y="319995"/>
                  <a:pt x="184727" y="314733"/>
                </a:cubicBezTo>
                <a:cubicBezTo>
                  <a:pt x="184727" y="314733"/>
                  <a:pt x="184727" y="314733"/>
                  <a:pt x="184727" y="308156"/>
                </a:cubicBezTo>
                <a:cubicBezTo>
                  <a:pt x="184727" y="304210"/>
                  <a:pt x="188686" y="298949"/>
                  <a:pt x="193964" y="298949"/>
                </a:cubicBezTo>
                <a:cubicBezTo>
                  <a:pt x="199242" y="298949"/>
                  <a:pt x="203200" y="304210"/>
                  <a:pt x="203200" y="308156"/>
                </a:cubicBezTo>
                <a:cubicBezTo>
                  <a:pt x="203200" y="308156"/>
                  <a:pt x="203200" y="308156"/>
                  <a:pt x="203200" y="322625"/>
                </a:cubicBezTo>
                <a:cubicBezTo>
                  <a:pt x="203200" y="323941"/>
                  <a:pt x="201881" y="325256"/>
                  <a:pt x="201881" y="327887"/>
                </a:cubicBezTo>
                <a:cubicBezTo>
                  <a:pt x="200561" y="330518"/>
                  <a:pt x="197922" y="331833"/>
                  <a:pt x="193964" y="333148"/>
                </a:cubicBezTo>
                <a:cubicBezTo>
                  <a:pt x="134587" y="339725"/>
                  <a:pt x="73891" y="335779"/>
                  <a:pt x="13195" y="335779"/>
                </a:cubicBezTo>
                <a:cubicBezTo>
                  <a:pt x="7917" y="335779"/>
                  <a:pt x="5278" y="331833"/>
                  <a:pt x="5278" y="326572"/>
                </a:cubicBezTo>
                <a:cubicBezTo>
                  <a:pt x="5278" y="326572"/>
                  <a:pt x="3958" y="325256"/>
                  <a:pt x="3958" y="323941"/>
                </a:cubicBezTo>
                <a:cubicBezTo>
                  <a:pt x="2639" y="241073"/>
                  <a:pt x="0" y="156890"/>
                  <a:pt x="0" y="72707"/>
                </a:cubicBezTo>
                <a:cubicBezTo>
                  <a:pt x="0" y="66131"/>
                  <a:pt x="3958" y="63500"/>
                  <a:pt x="9236" y="63500"/>
                </a:cubicBezTo>
                <a:close/>
                <a:moveTo>
                  <a:pt x="63500" y="15875"/>
                </a:moveTo>
                <a:cubicBezTo>
                  <a:pt x="64812" y="92297"/>
                  <a:pt x="67436" y="202978"/>
                  <a:pt x="67436" y="279400"/>
                </a:cubicBezTo>
                <a:cubicBezTo>
                  <a:pt x="67436" y="279400"/>
                  <a:pt x="147461" y="276765"/>
                  <a:pt x="154021" y="276765"/>
                </a:cubicBezTo>
                <a:cubicBezTo>
                  <a:pt x="161892" y="276765"/>
                  <a:pt x="171076" y="276765"/>
                  <a:pt x="178947" y="276765"/>
                </a:cubicBezTo>
                <a:cubicBezTo>
                  <a:pt x="192066" y="274130"/>
                  <a:pt x="205185" y="275447"/>
                  <a:pt x="213056" y="262271"/>
                </a:cubicBezTo>
                <a:cubicBezTo>
                  <a:pt x="219616" y="250412"/>
                  <a:pt x="218304" y="237236"/>
                  <a:pt x="214368" y="225377"/>
                </a:cubicBezTo>
                <a:cubicBezTo>
                  <a:pt x="211744" y="220107"/>
                  <a:pt x="215680" y="216154"/>
                  <a:pt x="220928" y="216154"/>
                </a:cubicBezTo>
                <a:cubicBezTo>
                  <a:pt x="222239" y="216154"/>
                  <a:pt x="222239" y="216154"/>
                  <a:pt x="223551" y="216154"/>
                </a:cubicBezTo>
                <a:cubicBezTo>
                  <a:pt x="232735" y="214836"/>
                  <a:pt x="243230" y="216154"/>
                  <a:pt x="252413" y="220107"/>
                </a:cubicBezTo>
                <a:cubicBezTo>
                  <a:pt x="252413" y="170037"/>
                  <a:pt x="247165" y="79121"/>
                  <a:pt x="247165" y="17193"/>
                </a:cubicBezTo>
                <a:cubicBezTo>
                  <a:pt x="185506" y="18510"/>
                  <a:pt x="125159" y="15875"/>
                  <a:pt x="63500" y="15875"/>
                </a:cubicBezTo>
                <a:close/>
                <a:moveTo>
                  <a:pt x="55515" y="0"/>
                </a:moveTo>
                <a:cubicBezTo>
                  <a:pt x="122585" y="0"/>
                  <a:pt x="188340" y="2636"/>
                  <a:pt x="255409" y="1318"/>
                </a:cubicBezTo>
                <a:cubicBezTo>
                  <a:pt x="260669" y="1318"/>
                  <a:pt x="261985" y="5273"/>
                  <a:pt x="261985" y="9227"/>
                </a:cubicBezTo>
                <a:cubicBezTo>
                  <a:pt x="261985" y="10546"/>
                  <a:pt x="261985" y="10546"/>
                  <a:pt x="261985" y="11864"/>
                </a:cubicBezTo>
                <a:cubicBezTo>
                  <a:pt x="261985" y="30318"/>
                  <a:pt x="261985" y="55364"/>
                  <a:pt x="263300" y="75137"/>
                </a:cubicBezTo>
                <a:cubicBezTo>
                  <a:pt x="264615" y="112046"/>
                  <a:pt x="265930" y="143683"/>
                  <a:pt x="267245" y="180592"/>
                </a:cubicBezTo>
                <a:cubicBezTo>
                  <a:pt x="267245" y="195092"/>
                  <a:pt x="269875" y="210911"/>
                  <a:pt x="268560" y="226729"/>
                </a:cubicBezTo>
                <a:cubicBezTo>
                  <a:pt x="267245" y="243866"/>
                  <a:pt x="263300" y="259684"/>
                  <a:pt x="251464" y="270229"/>
                </a:cubicBezTo>
                <a:cubicBezTo>
                  <a:pt x="244888" y="276820"/>
                  <a:pt x="236998" y="282093"/>
                  <a:pt x="227792" y="284730"/>
                </a:cubicBezTo>
                <a:cubicBezTo>
                  <a:pt x="204121" y="292639"/>
                  <a:pt x="172558" y="291320"/>
                  <a:pt x="146257" y="292639"/>
                </a:cubicBezTo>
                <a:cubicBezTo>
                  <a:pt x="117325" y="293957"/>
                  <a:pt x="89708" y="293957"/>
                  <a:pt x="60776" y="295275"/>
                </a:cubicBezTo>
                <a:cubicBezTo>
                  <a:pt x="55515" y="295275"/>
                  <a:pt x="54200" y="292639"/>
                  <a:pt x="52885" y="288684"/>
                </a:cubicBezTo>
                <a:cubicBezTo>
                  <a:pt x="52885" y="287366"/>
                  <a:pt x="51570" y="286048"/>
                  <a:pt x="51570" y="284730"/>
                </a:cubicBezTo>
                <a:cubicBezTo>
                  <a:pt x="51570" y="205638"/>
                  <a:pt x="48940" y="90955"/>
                  <a:pt x="47625" y="11864"/>
                </a:cubicBezTo>
                <a:cubicBezTo>
                  <a:pt x="47625" y="10546"/>
                  <a:pt x="48940" y="9227"/>
                  <a:pt x="48940" y="9227"/>
                </a:cubicBezTo>
                <a:cubicBezTo>
                  <a:pt x="47625" y="5273"/>
                  <a:pt x="50255" y="0"/>
                  <a:pt x="55515" y="0"/>
                </a:cubicBezTo>
                <a:close/>
              </a:path>
            </a:pathLst>
          </a:custGeom>
          <a:blipFill>
            <a:blip r:embed="rId3" cstate="print"/>
            <a:stretch>
              <a:fillRect/>
            </a:stretch>
          </a:blipFill>
          <a:ln>
            <a:noFill/>
          </a:ln>
        </p:spPr>
      </p:sp>
      <p:sp>
        <p:nvSpPr>
          <p:cNvPr id="4" name="文本框 3"/>
          <p:cNvSpPr txBox="1"/>
          <p:nvPr/>
        </p:nvSpPr>
        <p:spPr>
          <a:xfrm>
            <a:off x="4156311" y="3621784"/>
            <a:ext cx="4420130" cy="584775"/>
          </a:xfrm>
          <a:prstGeom prst="rect">
            <a:avLst/>
          </a:prstGeom>
          <a:noFill/>
        </p:spPr>
        <p:txBody>
          <a:bodyPr wrap="square" rtlCol="0">
            <a:spAutoFit/>
          </a:bodyPr>
          <a:lstStyle/>
          <a:p>
            <a:pPr algn="ctr"/>
            <a:r>
              <a:rPr lang="en-US" altLang="zh-CN" sz="3200" b="1" dirty="0" smtClean="0">
                <a:pattFill prst="ltUpDiag">
                  <a:fgClr>
                    <a:srgbClr val="00B0F0"/>
                  </a:fgClr>
                  <a:bgClr>
                    <a:schemeClr val="bg1">
                      <a:lumMod val="75000"/>
                    </a:schemeClr>
                  </a:bgClr>
                </a:pattFill>
              </a:rPr>
              <a:t>Result and Analysis</a:t>
            </a:r>
            <a:endParaRPr lang="zh-CN" altLang="en-US" sz="3200" b="1" dirty="0">
              <a:pattFill prst="ltUpDiag">
                <a:fgClr>
                  <a:srgbClr val="00B0F0"/>
                </a:fgClr>
                <a:bgClr>
                  <a:schemeClr val="bg1">
                    <a:lumMod val="75000"/>
                  </a:schemeClr>
                </a:bgClr>
              </a:pattFill>
            </a:endParaRPr>
          </a:p>
        </p:txBody>
      </p:sp>
      <p:grpSp>
        <p:nvGrpSpPr>
          <p:cNvPr id="3" name="组 2"/>
          <p:cNvGrpSpPr/>
          <p:nvPr/>
        </p:nvGrpSpPr>
        <p:grpSpPr>
          <a:xfrm>
            <a:off x="4430073" y="4440064"/>
            <a:ext cx="3941417" cy="463550"/>
            <a:chOff x="4430073" y="3919364"/>
            <a:chExt cx="3414571" cy="463550"/>
          </a:xfrm>
        </p:grpSpPr>
        <p:sp>
          <p:nvSpPr>
            <p:cNvPr id="9" name="Freeform 5"/>
            <p:cNvSpPr>
              <a:spLocks noEditPoints="1"/>
            </p:cNvSpPr>
            <p:nvPr/>
          </p:nvSpPr>
          <p:spPr bwMode="auto">
            <a:xfrm>
              <a:off x="5889515" y="3922539"/>
              <a:ext cx="255588" cy="460375"/>
            </a:xfrm>
            <a:custGeom>
              <a:avLst/>
              <a:gdLst>
                <a:gd name="T0" fmla="*/ 2 w 78"/>
                <a:gd name="T1" fmla="*/ 136 h 139"/>
                <a:gd name="T2" fmla="*/ 29 w 78"/>
                <a:gd name="T3" fmla="*/ 94 h 139"/>
                <a:gd name="T4" fmla="*/ 21 w 78"/>
                <a:gd name="T5" fmla="*/ 8 h 139"/>
                <a:gd name="T6" fmla="*/ 25 w 78"/>
                <a:gd name="T7" fmla="*/ 2 h 139"/>
                <a:gd name="T8" fmla="*/ 72 w 78"/>
                <a:gd name="T9" fmla="*/ 60 h 139"/>
                <a:gd name="T10" fmla="*/ 71 w 78"/>
                <a:gd name="T11" fmla="*/ 90 h 139"/>
                <a:gd name="T12" fmla="*/ 33 w 78"/>
                <a:gd name="T13" fmla="*/ 138 h 139"/>
                <a:gd name="T14" fmla="*/ 41 w 78"/>
                <a:gd name="T15" fmla="*/ 8 h 139"/>
                <a:gd name="T16" fmla="*/ 27 w 78"/>
                <a:gd name="T17" fmla="*/ 127 h 139"/>
                <a:gd name="T18" fmla="*/ 39 w 78"/>
                <a:gd name="T19" fmla="*/ 63 h 139"/>
                <a:gd name="T20" fmla="*/ 53 w 78"/>
                <a:gd name="T21" fmla="*/ 11 h 139"/>
                <a:gd name="T22" fmla="*/ 42 w 78"/>
                <a:gd name="T23" fmla="*/ 16 h 139"/>
                <a:gd name="T24" fmla="*/ 15 w 78"/>
                <a:gd name="T25" fmla="*/ 130 h 139"/>
                <a:gd name="T26" fmla="*/ 53 w 78"/>
                <a:gd name="T27" fmla="*/ 6 h 139"/>
                <a:gd name="T28" fmla="*/ 66 w 78"/>
                <a:gd name="T29" fmla="*/ 91 h 139"/>
                <a:gd name="T30" fmla="*/ 70 w 78"/>
                <a:gd name="T31" fmla="*/ 70 h 139"/>
                <a:gd name="T32" fmla="*/ 63 w 78"/>
                <a:gd name="T33" fmla="*/ 50 h 139"/>
                <a:gd name="T34" fmla="*/ 9 w 78"/>
                <a:gd name="T35" fmla="*/ 128 h 139"/>
                <a:gd name="T36" fmla="*/ 48 w 78"/>
                <a:gd name="T37" fmla="*/ 93 h 139"/>
                <a:gd name="T38" fmla="*/ 69 w 78"/>
                <a:gd name="T39" fmla="*/ 82 h 139"/>
                <a:gd name="T40" fmla="*/ 52 w 78"/>
                <a:gd name="T41" fmla="*/ 96 h 139"/>
                <a:gd name="T42" fmla="*/ 49 w 78"/>
                <a:gd name="T43" fmla="*/ 87 h 139"/>
                <a:gd name="T44" fmla="*/ 66 w 78"/>
                <a:gd name="T45" fmla="*/ 77 h 139"/>
                <a:gd name="T46" fmla="*/ 30 w 78"/>
                <a:gd name="T47" fmla="*/ 110 h 139"/>
                <a:gd name="T48" fmla="*/ 43 w 78"/>
                <a:gd name="T49" fmla="*/ 35 h 139"/>
                <a:gd name="T50" fmla="*/ 39 w 78"/>
                <a:gd name="T51" fmla="*/ 83 h 139"/>
                <a:gd name="T52" fmla="*/ 38 w 78"/>
                <a:gd name="T53" fmla="*/ 15 h 139"/>
                <a:gd name="T54" fmla="*/ 32 w 78"/>
                <a:gd name="T55" fmla="*/ 6 h 139"/>
                <a:gd name="T56" fmla="*/ 61 w 78"/>
                <a:gd name="T57" fmla="*/ 44 h 139"/>
                <a:gd name="T58" fmla="*/ 52 w 78"/>
                <a:gd name="T59" fmla="*/ 90 h 139"/>
                <a:gd name="T60" fmla="*/ 64 w 78"/>
                <a:gd name="T61" fmla="*/ 47 h 139"/>
                <a:gd name="T62" fmla="*/ 40 w 78"/>
                <a:gd name="T63" fmla="*/ 101 h 139"/>
                <a:gd name="T64" fmla="*/ 62 w 78"/>
                <a:gd name="T65" fmla="*/ 77 h 139"/>
                <a:gd name="T66" fmla="*/ 58 w 78"/>
                <a:gd name="T67" fmla="*/ 52 h 139"/>
                <a:gd name="T68" fmla="*/ 62 w 78"/>
                <a:gd name="T69" fmla="*/ 41 h 139"/>
                <a:gd name="T70" fmla="*/ 47 w 78"/>
                <a:gd name="T71" fmla="*/ 43 h 139"/>
                <a:gd name="T72" fmla="*/ 53 w 78"/>
                <a:gd name="T73" fmla="*/ 29 h 139"/>
                <a:gd name="T74" fmla="*/ 60 w 78"/>
                <a:gd name="T75" fmla="*/ 34 h 139"/>
                <a:gd name="T76" fmla="*/ 52 w 78"/>
                <a:gd name="T77" fmla="*/ 25 h 139"/>
                <a:gd name="T78" fmla="*/ 49 w 78"/>
                <a:gd name="T79" fmla="*/ 25 h 139"/>
                <a:gd name="T80" fmla="*/ 47 w 78"/>
                <a:gd name="T81" fmla="*/ 31 h 139"/>
                <a:gd name="T82" fmla="*/ 34 w 78"/>
                <a:gd name="T83" fmla="*/ 114 h 139"/>
                <a:gd name="T84" fmla="*/ 68 w 78"/>
                <a:gd name="T85" fmla="*/ 74 h 139"/>
                <a:gd name="T86" fmla="*/ 40 w 78"/>
                <a:gd name="T87" fmla="*/ 20 h 139"/>
                <a:gd name="T88" fmla="*/ 65 w 78"/>
                <a:gd name="T89" fmla="*/ 65 h 139"/>
                <a:gd name="T90" fmla="*/ 24 w 78"/>
                <a:gd name="T91" fmla="*/ 9 h 139"/>
                <a:gd name="T92" fmla="*/ 44 w 78"/>
                <a:gd name="T93" fmla="*/ 32 h 139"/>
                <a:gd name="T94" fmla="*/ 39 w 78"/>
                <a:gd name="T95" fmla="*/ 32 h 139"/>
                <a:gd name="T96" fmla="*/ 50 w 78"/>
                <a:gd name="T97" fmla="*/ 38 h 139"/>
                <a:gd name="T98" fmla="*/ 51 w 78"/>
                <a:gd name="T99" fmla="*/ 68 h 139"/>
                <a:gd name="T100" fmla="*/ 73 w 78"/>
                <a:gd name="T101" fmla="*/ 81 h 139"/>
                <a:gd name="T102" fmla="*/ 43 w 78"/>
                <a:gd name="T103" fmla="*/ 111 h 139"/>
                <a:gd name="T104" fmla="*/ 45 w 78"/>
                <a:gd name="T105" fmla="*/ 108 h 139"/>
                <a:gd name="T106" fmla="*/ 47 w 78"/>
                <a:gd name="T107" fmla="*/ 79 h 139"/>
                <a:gd name="T108" fmla="*/ 47 w 78"/>
                <a:gd name="T109" fmla="*/ 51 h 139"/>
                <a:gd name="T110" fmla="*/ 41 w 78"/>
                <a:gd name="T111" fmla="*/ 114 h 139"/>
                <a:gd name="T112" fmla="*/ 50 w 78"/>
                <a:gd name="T113" fmla="*/ 34 h 139"/>
                <a:gd name="T114" fmla="*/ 32 w 78"/>
                <a:gd name="T115" fmla="*/ 10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139">
                  <a:moveTo>
                    <a:pt x="34" y="136"/>
                  </a:moveTo>
                  <a:cubicBezTo>
                    <a:pt x="32" y="136"/>
                    <a:pt x="31" y="136"/>
                    <a:pt x="30" y="135"/>
                  </a:cubicBezTo>
                  <a:cubicBezTo>
                    <a:pt x="28" y="135"/>
                    <a:pt x="26" y="136"/>
                    <a:pt x="24" y="136"/>
                  </a:cubicBezTo>
                  <a:cubicBezTo>
                    <a:pt x="21" y="136"/>
                    <a:pt x="19" y="136"/>
                    <a:pt x="16" y="136"/>
                  </a:cubicBezTo>
                  <a:cubicBezTo>
                    <a:pt x="13" y="136"/>
                    <a:pt x="10" y="136"/>
                    <a:pt x="7" y="136"/>
                  </a:cubicBezTo>
                  <a:cubicBezTo>
                    <a:pt x="6" y="136"/>
                    <a:pt x="6" y="136"/>
                    <a:pt x="5" y="136"/>
                  </a:cubicBezTo>
                  <a:cubicBezTo>
                    <a:pt x="5" y="137"/>
                    <a:pt x="4" y="137"/>
                    <a:pt x="4" y="136"/>
                  </a:cubicBezTo>
                  <a:cubicBezTo>
                    <a:pt x="3" y="136"/>
                    <a:pt x="2" y="136"/>
                    <a:pt x="2" y="136"/>
                  </a:cubicBezTo>
                  <a:cubicBezTo>
                    <a:pt x="1" y="135"/>
                    <a:pt x="1" y="134"/>
                    <a:pt x="2" y="134"/>
                  </a:cubicBezTo>
                  <a:cubicBezTo>
                    <a:pt x="2" y="133"/>
                    <a:pt x="2" y="133"/>
                    <a:pt x="2" y="133"/>
                  </a:cubicBezTo>
                  <a:cubicBezTo>
                    <a:pt x="2" y="133"/>
                    <a:pt x="3" y="133"/>
                    <a:pt x="3" y="133"/>
                  </a:cubicBezTo>
                  <a:cubicBezTo>
                    <a:pt x="3" y="132"/>
                    <a:pt x="3" y="132"/>
                    <a:pt x="2" y="133"/>
                  </a:cubicBezTo>
                  <a:cubicBezTo>
                    <a:pt x="1" y="133"/>
                    <a:pt x="1" y="133"/>
                    <a:pt x="1" y="133"/>
                  </a:cubicBezTo>
                  <a:cubicBezTo>
                    <a:pt x="0" y="132"/>
                    <a:pt x="0" y="132"/>
                    <a:pt x="1" y="131"/>
                  </a:cubicBezTo>
                  <a:cubicBezTo>
                    <a:pt x="3" y="127"/>
                    <a:pt x="6" y="123"/>
                    <a:pt x="8" y="119"/>
                  </a:cubicBezTo>
                  <a:cubicBezTo>
                    <a:pt x="15" y="111"/>
                    <a:pt x="21" y="102"/>
                    <a:pt x="29" y="94"/>
                  </a:cubicBezTo>
                  <a:cubicBezTo>
                    <a:pt x="29" y="93"/>
                    <a:pt x="30" y="93"/>
                    <a:pt x="30" y="92"/>
                  </a:cubicBezTo>
                  <a:cubicBezTo>
                    <a:pt x="33" y="88"/>
                    <a:pt x="35" y="85"/>
                    <a:pt x="37" y="81"/>
                  </a:cubicBezTo>
                  <a:cubicBezTo>
                    <a:pt x="38" y="80"/>
                    <a:pt x="39" y="79"/>
                    <a:pt x="39" y="78"/>
                  </a:cubicBezTo>
                  <a:cubicBezTo>
                    <a:pt x="39" y="74"/>
                    <a:pt x="38" y="71"/>
                    <a:pt x="37" y="68"/>
                  </a:cubicBezTo>
                  <a:cubicBezTo>
                    <a:pt x="35" y="62"/>
                    <a:pt x="33" y="57"/>
                    <a:pt x="32" y="51"/>
                  </a:cubicBezTo>
                  <a:cubicBezTo>
                    <a:pt x="31" y="44"/>
                    <a:pt x="30" y="38"/>
                    <a:pt x="28" y="32"/>
                  </a:cubicBezTo>
                  <a:cubicBezTo>
                    <a:pt x="28" y="30"/>
                    <a:pt x="27" y="28"/>
                    <a:pt x="27" y="27"/>
                  </a:cubicBezTo>
                  <a:cubicBezTo>
                    <a:pt x="24" y="21"/>
                    <a:pt x="22" y="15"/>
                    <a:pt x="21" y="8"/>
                  </a:cubicBezTo>
                  <a:cubicBezTo>
                    <a:pt x="21" y="8"/>
                    <a:pt x="21" y="7"/>
                    <a:pt x="20" y="6"/>
                  </a:cubicBezTo>
                  <a:cubicBezTo>
                    <a:pt x="20" y="6"/>
                    <a:pt x="20" y="6"/>
                    <a:pt x="20" y="5"/>
                  </a:cubicBezTo>
                  <a:cubicBezTo>
                    <a:pt x="19" y="5"/>
                    <a:pt x="19" y="5"/>
                    <a:pt x="19" y="5"/>
                  </a:cubicBezTo>
                  <a:cubicBezTo>
                    <a:pt x="18" y="5"/>
                    <a:pt x="17" y="4"/>
                    <a:pt x="17" y="3"/>
                  </a:cubicBezTo>
                  <a:cubicBezTo>
                    <a:pt x="17" y="2"/>
                    <a:pt x="18" y="1"/>
                    <a:pt x="18" y="1"/>
                  </a:cubicBezTo>
                  <a:cubicBezTo>
                    <a:pt x="20" y="1"/>
                    <a:pt x="21" y="1"/>
                    <a:pt x="23" y="2"/>
                  </a:cubicBezTo>
                  <a:cubicBezTo>
                    <a:pt x="23" y="2"/>
                    <a:pt x="24" y="2"/>
                    <a:pt x="25" y="2"/>
                  </a:cubicBezTo>
                  <a:cubicBezTo>
                    <a:pt x="25" y="2"/>
                    <a:pt x="25" y="2"/>
                    <a:pt x="25" y="2"/>
                  </a:cubicBezTo>
                  <a:cubicBezTo>
                    <a:pt x="26" y="1"/>
                    <a:pt x="27" y="1"/>
                    <a:pt x="27" y="1"/>
                  </a:cubicBezTo>
                  <a:cubicBezTo>
                    <a:pt x="35" y="0"/>
                    <a:pt x="43" y="0"/>
                    <a:pt x="51" y="0"/>
                  </a:cubicBezTo>
                  <a:cubicBezTo>
                    <a:pt x="52" y="0"/>
                    <a:pt x="53" y="0"/>
                    <a:pt x="54" y="0"/>
                  </a:cubicBezTo>
                  <a:cubicBezTo>
                    <a:pt x="54" y="0"/>
                    <a:pt x="55" y="0"/>
                    <a:pt x="55" y="1"/>
                  </a:cubicBezTo>
                  <a:cubicBezTo>
                    <a:pt x="55" y="1"/>
                    <a:pt x="56" y="2"/>
                    <a:pt x="56" y="2"/>
                  </a:cubicBezTo>
                  <a:cubicBezTo>
                    <a:pt x="57" y="6"/>
                    <a:pt x="58" y="9"/>
                    <a:pt x="60" y="13"/>
                  </a:cubicBezTo>
                  <a:cubicBezTo>
                    <a:pt x="62" y="20"/>
                    <a:pt x="64" y="28"/>
                    <a:pt x="66" y="36"/>
                  </a:cubicBezTo>
                  <a:cubicBezTo>
                    <a:pt x="68" y="44"/>
                    <a:pt x="70" y="52"/>
                    <a:pt x="72" y="60"/>
                  </a:cubicBezTo>
                  <a:cubicBezTo>
                    <a:pt x="73" y="63"/>
                    <a:pt x="73" y="66"/>
                    <a:pt x="74" y="69"/>
                  </a:cubicBezTo>
                  <a:cubicBezTo>
                    <a:pt x="74" y="69"/>
                    <a:pt x="75" y="70"/>
                    <a:pt x="75" y="70"/>
                  </a:cubicBezTo>
                  <a:cubicBezTo>
                    <a:pt x="75" y="70"/>
                    <a:pt x="75" y="71"/>
                    <a:pt x="75" y="71"/>
                  </a:cubicBezTo>
                  <a:cubicBezTo>
                    <a:pt x="75" y="71"/>
                    <a:pt x="75" y="72"/>
                    <a:pt x="75" y="73"/>
                  </a:cubicBezTo>
                  <a:cubicBezTo>
                    <a:pt x="76" y="75"/>
                    <a:pt x="77" y="78"/>
                    <a:pt x="77" y="80"/>
                  </a:cubicBezTo>
                  <a:cubicBezTo>
                    <a:pt x="78" y="81"/>
                    <a:pt x="77" y="82"/>
                    <a:pt x="76" y="83"/>
                  </a:cubicBezTo>
                  <a:cubicBezTo>
                    <a:pt x="75" y="83"/>
                    <a:pt x="75" y="84"/>
                    <a:pt x="74" y="85"/>
                  </a:cubicBezTo>
                  <a:cubicBezTo>
                    <a:pt x="73" y="86"/>
                    <a:pt x="72" y="88"/>
                    <a:pt x="71" y="90"/>
                  </a:cubicBezTo>
                  <a:cubicBezTo>
                    <a:pt x="68" y="97"/>
                    <a:pt x="63" y="104"/>
                    <a:pt x="58" y="111"/>
                  </a:cubicBezTo>
                  <a:cubicBezTo>
                    <a:pt x="55" y="115"/>
                    <a:pt x="52" y="118"/>
                    <a:pt x="49" y="121"/>
                  </a:cubicBezTo>
                  <a:cubicBezTo>
                    <a:pt x="49" y="121"/>
                    <a:pt x="48" y="122"/>
                    <a:pt x="48" y="122"/>
                  </a:cubicBezTo>
                  <a:cubicBezTo>
                    <a:pt x="46" y="123"/>
                    <a:pt x="45" y="124"/>
                    <a:pt x="45" y="125"/>
                  </a:cubicBezTo>
                  <a:cubicBezTo>
                    <a:pt x="42" y="129"/>
                    <a:pt x="40" y="132"/>
                    <a:pt x="37" y="135"/>
                  </a:cubicBezTo>
                  <a:cubicBezTo>
                    <a:pt x="37" y="136"/>
                    <a:pt x="36" y="137"/>
                    <a:pt x="35" y="138"/>
                  </a:cubicBezTo>
                  <a:cubicBezTo>
                    <a:pt x="35" y="138"/>
                    <a:pt x="35" y="138"/>
                    <a:pt x="35" y="138"/>
                  </a:cubicBezTo>
                  <a:cubicBezTo>
                    <a:pt x="34" y="138"/>
                    <a:pt x="34" y="139"/>
                    <a:pt x="33" y="138"/>
                  </a:cubicBezTo>
                  <a:cubicBezTo>
                    <a:pt x="33" y="138"/>
                    <a:pt x="33" y="138"/>
                    <a:pt x="33" y="137"/>
                  </a:cubicBezTo>
                  <a:cubicBezTo>
                    <a:pt x="33" y="137"/>
                    <a:pt x="33" y="136"/>
                    <a:pt x="34" y="136"/>
                  </a:cubicBezTo>
                  <a:close/>
                  <a:moveTo>
                    <a:pt x="33" y="8"/>
                  </a:moveTo>
                  <a:cubicBezTo>
                    <a:pt x="33" y="8"/>
                    <a:pt x="33" y="9"/>
                    <a:pt x="33" y="9"/>
                  </a:cubicBezTo>
                  <a:cubicBezTo>
                    <a:pt x="34" y="9"/>
                    <a:pt x="35" y="8"/>
                    <a:pt x="37" y="8"/>
                  </a:cubicBezTo>
                  <a:cubicBezTo>
                    <a:pt x="37" y="8"/>
                    <a:pt x="37" y="8"/>
                    <a:pt x="37" y="8"/>
                  </a:cubicBezTo>
                  <a:cubicBezTo>
                    <a:pt x="38" y="8"/>
                    <a:pt x="40" y="8"/>
                    <a:pt x="41" y="8"/>
                  </a:cubicBezTo>
                  <a:cubicBezTo>
                    <a:pt x="41" y="8"/>
                    <a:pt x="41" y="8"/>
                    <a:pt x="41" y="8"/>
                  </a:cubicBezTo>
                  <a:cubicBezTo>
                    <a:pt x="42" y="8"/>
                    <a:pt x="42" y="7"/>
                    <a:pt x="43" y="6"/>
                  </a:cubicBezTo>
                  <a:cubicBezTo>
                    <a:pt x="40" y="7"/>
                    <a:pt x="36" y="7"/>
                    <a:pt x="33" y="8"/>
                  </a:cubicBezTo>
                  <a:close/>
                  <a:moveTo>
                    <a:pt x="27" y="127"/>
                  </a:moveTo>
                  <a:cubicBezTo>
                    <a:pt x="24" y="127"/>
                    <a:pt x="20" y="126"/>
                    <a:pt x="17" y="125"/>
                  </a:cubicBezTo>
                  <a:cubicBezTo>
                    <a:pt x="17" y="125"/>
                    <a:pt x="18" y="126"/>
                    <a:pt x="19" y="126"/>
                  </a:cubicBezTo>
                  <a:cubicBezTo>
                    <a:pt x="21" y="127"/>
                    <a:pt x="23" y="127"/>
                    <a:pt x="25" y="128"/>
                  </a:cubicBezTo>
                  <a:cubicBezTo>
                    <a:pt x="26" y="129"/>
                    <a:pt x="26" y="129"/>
                    <a:pt x="27" y="128"/>
                  </a:cubicBezTo>
                  <a:cubicBezTo>
                    <a:pt x="27" y="128"/>
                    <a:pt x="27" y="127"/>
                    <a:pt x="27" y="127"/>
                  </a:cubicBezTo>
                  <a:close/>
                  <a:moveTo>
                    <a:pt x="42" y="12"/>
                  </a:moveTo>
                  <a:cubicBezTo>
                    <a:pt x="44" y="12"/>
                    <a:pt x="46" y="12"/>
                    <a:pt x="49" y="11"/>
                  </a:cubicBezTo>
                  <a:cubicBezTo>
                    <a:pt x="48" y="10"/>
                    <a:pt x="48" y="10"/>
                    <a:pt x="48" y="10"/>
                  </a:cubicBezTo>
                  <a:cubicBezTo>
                    <a:pt x="46" y="10"/>
                    <a:pt x="44" y="10"/>
                    <a:pt x="43" y="10"/>
                  </a:cubicBezTo>
                  <a:cubicBezTo>
                    <a:pt x="42" y="11"/>
                    <a:pt x="42" y="11"/>
                    <a:pt x="42" y="12"/>
                  </a:cubicBezTo>
                  <a:close/>
                  <a:moveTo>
                    <a:pt x="36" y="52"/>
                  </a:moveTo>
                  <a:cubicBezTo>
                    <a:pt x="36" y="52"/>
                    <a:pt x="36" y="52"/>
                    <a:pt x="36" y="52"/>
                  </a:cubicBezTo>
                  <a:cubicBezTo>
                    <a:pt x="37" y="56"/>
                    <a:pt x="38" y="59"/>
                    <a:pt x="39" y="63"/>
                  </a:cubicBezTo>
                  <a:cubicBezTo>
                    <a:pt x="39" y="65"/>
                    <a:pt x="40" y="67"/>
                    <a:pt x="41" y="69"/>
                  </a:cubicBezTo>
                  <a:cubicBezTo>
                    <a:pt x="39" y="63"/>
                    <a:pt x="38" y="57"/>
                    <a:pt x="36" y="52"/>
                  </a:cubicBezTo>
                  <a:close/>
                  <a:moveTo>
                    <a:pt x="48" y="6"/>
                  </a:moveTo>
                  <a:cubicBezTo>
                    <a:pt x="49" y="7"/>
                    <a:pt x="49" y="8"/>
                    <a:pt x="50" y="8"/>
                  </a:cubicBezTo>
                  <a:cubicBezTo>
                    <a:pt x="51" y="8"/>
                    <a:pt x="51" y="9"/>
                    <a:pt x="51" y="10"/>
                  </a:cubicBezTo>
                  <a:cubicBezTo>
                    <a:pt x="51" y="10"/>
                    <a:pt x="51" y="10"/>
                    <a:pt x="51" y="10"/>
                  </a:cubicBezTo>
                  <a:cubicBezTo>
                    <a:pt x="51" y="10"/>
                    <a:pt x="51" y="11"/>
                    <a:pt x="51" y="11"/>
                  </a:cubicBezTo>
                  <a:cubicBezTo>
                    <a:pt x="52" y="11"/>
                    <a:pt x="52" y="11"/>
                    <a:pt x="53" y="11"/>
                  </a:cubicBezTo>
                  <a:cubicBezTo>
                    <a:pt x="52" y="9"/>
                    <a:pt x="52" y="8"/>
                    <a:pt x="51" y="6"/>
                  </a:cubicBezTo>
                  <a:cubicBezTo>
                    <a:pt x="50" y="6"/>
                    <a:pt x="49" y="6"/>
                    <a:pt x="48" y="6"/>
                  </a:cubicBezTo>
                  <a:close/>
                  <a:moveTo>
                    <a:pt x="42" y="16"/>
                  </a:moveTo>
                  <a:cubicBezTo>
                    <a:pt x="44" y="16"/>
                    <a:pt x="45" y="16"/>
                    <a:pt x="46" y="16"/>
                  </a:cubicBezTo>
                  <a:cubicBezTo>
                    <a:pt x="46" y="15"/>
                    <a:pt x="46" y="15"/>
                    <a:pt x="46" y="15"/>
                  </a:cubicBezTo>
                  <a:cubicBezTo>
                    <a:pt x="46" y="14"/>
                    <a:pt x="46" y="14"/>
                    <a:pt x="46" y="14"/>
                  </a:cubicBezTo>
                  <a:cubicBezTo>
                    <a:pt x="45" y="14"/>
                    <a:pt x="43" y="14"/>
                    <a:pt x="42" y="15"/>
                  </a:cubicBezTo>
                  <a:cubicBezTo>
                    <a:pt x="42" y="15"/>
                    <a:pt x="42" y="16"/>
                    <a:pt x="42" y="16"/>
                  </a:cubicBezTo>
                  <a:close/>
                  <a:moveTo>
                    <a:pt x="25" y="114"/>
                  </a:moveTo>
                  <a:cubicBezTo>
                    <a:pt x="25" y="115"/>
                    <a:pt x="24" y="116"/>
                    <a:pt x="23" y="117"/>
                  </a:cubicBezTo>
                  <a:cubicBezTo>
                    <a:pt x="24" y="117"/>
                    <a:pt x="25" y="117"/>
                    <a:pt x="26" y="118"/>
                  </a:cubicBezTo>
                  <a:cubicBezTo>
                    <a:pt x="26" y="117"/>
                    <a:pt x="27" y="117"/>
                    <a:pt x="27" y="116"/>
                  </a:cubicBezTo>
                  <a:cubicBezTo>
                    <a:pt x="27" y="116"/>
                    <a:pt x="27" y="116"/>
                    <a:pt x="27" y="115"/>
                  </a:cubicBezTo>
                  <a:cubicBezTo>
                    <a:pt x="27" y="115"/>
                    <a:pt x="26" y="115"/>
                    <a:pt x="25" y="114"/>
                  </a:cubicBezTo>
                  <a:close/>
                  <a:moveTo>
                    <a:pt x="10" y="130"/>
                  </a:moveTo>
                  <a:cubicBezTo>
                    <a:pt x="11" y="131"/>
                    <a:pt x="14" y="131"/>
                    <a:pt x="15" y="130"/>
                  </a:cubicBezTo>
                  <a:cubicBezTo>
                    <a:pt x="14" y="130"/>
                    <a:pt x="13" y="129"/>
                    <a:pt x="11" y="129"/>
                  </a:cubicBezTo>
                  <a:cubicBezTo>
                    <a:pt x="11" y="129"/>
                    <a:pt x="10" y="130"/>
                    <a:pt x="10" y="130"/>
                  </a:cubicBezTo>
                  <a:close/>
                  <a:moveTo>
                    <a:pt x="55" y="10"/>
                  </a:moveTo>
                  <a:cubicBezTo>
                    <a:pt x="54" y="7"/>
                    <a:pt x="54" y="5"/>
                    <a:pt x="53" y="2"/>
                  </a:cubicBezTo>
                  <a:cubicBezTo>
                    <a:pt x="52" y="2"/>
                    <a:pt x="52" y="2"/>
                    <a:pt x="51" y="2"/>
                  </a:cubicBezTo>
                  <a:cubicBezTo>
                    <a:pt x="52" y="4"/>
                    <a:pt x="52" y="4"/>
                    <a:pt x="53" y="4"/>
                  </a:cubicBezTo>
                  <a:cubicBezTo>
                    <a:pt x="53" y="4"/>
                    <a:pt x="54" y="5"/>
                    <a:pt x="53" y="5"/>
                  </a:cubicBezTo>
                  <a:cubicBezTo>
                    <a:pt x="53" y="6"/>
                    <a:pt x="53" y="6"/>
                    <a:pt x="53" y="6"/>
                  </a:cubicBezTo>
                  <a:cubicBezTo>
                    <a:pt x="54" y="7"/>
                    <a:pt x="54" y="9"/>
                    <a:pt x="55" y="10"/>
                  </a:cubicBezTo>
                  <a:close/>
                  <a:moveTo>
                    <a:pt x="16" y="123"/>
                  </a:moveTo>
                  <a:cubicBezTo>
                    <a:pt x="19" y="123"/>
                    <a:pt x="22" y="124"/>
                    <a:pt x="25" y="125"/>
                  </a:cubicBezTo>
                  <a:cubicBezTo>
                    <a:pt x="25" y="125"/>
                    <a:pt x="25" y="125"/>
                    <a:pt x="25" y="125"/>
                  </a:cubicBezTo>
                  <a:cubicBezTo>
                    <a:pt x="23" y="124"/>
                    <a:pt x="20" y="123"/>
                    <a:pt x="17" y="122"/>
                  </a:cubicBezTo>
                  <a:cubicBezTo>
                    <a:pt x="17" y="122"/>
                    <a:pt x="17" y="122"/>
                    <a:pt x="16" y="123"/>
                  </a:cubicBezTo>
                  <a:close/>
                  <a:moveTo>
                    <a:pt x="66" y="91"/>
                  </a:moveTo>
                  <a:cubicBezTo>
                    <a:pt x="66" y="91"/>
                    <a:pt x="66" y="91"/>
                    <a:pt x="66" y="91"/>
                  </a:cubicBezTo>
                  <a:cubicBezTo>
                    <a:pt x="68" y="89"/>
                    <a:pt x="70" y="86"/>
                    <a:pt x="71" y="84"/>
                  </a:cubicBezTo>
                  <a:cubicBezTo>
                    <a:pt x="71" y="83"/>
                    <a:pt x="70" y="83"/>
                    <a:pt x="70" y="82"/>
                  </a:cubicBezTo>
                  <a:cubicBezTo>
                    <a:pt x="70" y="82"/>
                    <a:pt x="70" y="82"/>
                    <a:pt x="69" y="82"/>
                  </a:cubicBezTo>
                  <a:cubicBezTo>
                    <a:pt x="70" y="83"/>
                    <a:pt x="70" y="84"/>
                    <a:pt x="70" y="85"/>
                  </a:cubicBezTo>
                  <a:cubicBezTo>
                    <a:pt x="69" y="86"/>
                    <a:pt x="68" y="87"/>
                    <a:pt x="68" y="88"/>
                  </a:cubicBezTo>
                  <a:cubicBezTo>
                    <a:pt x="67" y="89"/>
                    <a:pt x="66" y="90"/>
                    <a:pt x="66" y="91"/>
                  </a:cubicBezTo>
                  <a:close/>
                  <a:moveTo>
                    <a:pt x="70" y="64"/>
                  </a:moveTo>
                  <a:cubicBezTo>
                    <a:pt x="70" y="66"/>
                    <a:pt x="70" y="68"/>
                    <a:pt x="70" y="70"/>
                  </a:cubicBezTo>
                  <a:cubicBezTo>
                    <a:pt x="71" y="70"/>
                    <a:pt x="71" y="70"/>
                    <a:pt x="71" y="70"/>
                  </a:cubicBezTo>
                  <a:cubicBezTo>
                    <a:pt x="71" y="68"/>
                    <a:pt x="71" y="66"/>
                    <a:pt x="70" y="64"/>
                  </a:cubicBezTo>
                  <a:close/>
                  <a:moveTo>
                    <a:pt x="63" y="88"/>
                  </a:moveTo>
                  <a:cubicBezTo>
                    <a:pt x="63" y="88"/>
                    <a:pt x="64" y="88"/>
                    <a:pt x="64" y="88"/>
                  </a:cubicBezTo>
                  <a:cubicBezTo>
                    <a:pt x="65" y="87"/>
                    <a:pt x="66" y="86"/>
                    <a:pt x="67" y="85"/>
                  </a:cubicBezTo>
                  <a:cubicBezTo>
                    <a:pt x="66" y="85"/>
                    <a:pt x="65" y="85"/>
                    <a:pt x="64" y="85"/>
                  </a:cubicBezTo>
                  <a:cubicBezTo>
                    <a:pt x="64" y="86"/>
                    <a:pt x="63" y="87"/>
                    <a:pt x="63" y="88"/>
                  </a:cubicBezTo>
                  <a:close/>
                  <a:moveTo>
                    <a:pt x="63" y="50"/>
                  </a:moveTo>
                  <a:cubicBezTo>
                    <a:pt x="63" y="51"/>
                    <a:pt x="64" y="51"/>
                    <a:pt x="64" y="52"/>
                  </a:cubicBezTo>
                  <a:cubicBezTo>
                    <a:pt x="64" y="52"/>
                    <a:pt x="64" y="52"/>
                    <a:pt x="65" y="52"/>
                  </a:cubicBezTo>
                  <a:cubicBezTo>
                    <a:pt x="65" y="52"/>
                    <a:pt x="65" y="52"/>
                    <a:pt x="66" y="52"/>
                  </a:cubicBezTo>
                  <a:cubicBezTo>
                    <a:pt x="66" y="52"/>
                    <a:pt x="65" y="51"/>
                    <a:pt x="65" y="50"/>
                  </a:cubicBezTo>
                  <a:cubicBezTo>
                    <a:pt x="64" y="50"/>
                    <a:pt x="64" y="50"/>
                    <a:pt x="63" y="50"/>
                  </a:cubicBezTo>
                  <a:close/>
                  <a:moveTo>
                    <a:pt x="8" y="127"/>
                  </a:moveTo>
                  <a:cubicBezTo>
                    <a:pt x="7" y="129"/>
                    <a:pt x="6" y="130"/>
                    <a:pt x="7" y="130"/>
                  </a:cubicBezTo>
                  <a:cubicBezTo>
                    <a:pt x="8" y="130"/>
                    <a:pt x="8" y="129"/>
                    <a:pt x="9" y="128"/>
                  </a:cubicBezTo>
                  <a:cubicBezTo>
                    <a:pt x="9" y="128"/>
                    <a:pt x="8" y="127"/>
                    <a:pt x="8" y="127"/>
                  </a:cubicBezTo>
                  <a:close/>
                  <a:moveTo>
                    <a:pt x="46" y="20"/>
                  </a:moveTo>
                  <a:cubicBezTo>
                    <a:pt x="46" y="19"/>
                    <a:pt x="46" y="19"/>
                    <a:pt x="46" y="18"/>
                  </a:cubicBezTo>
                  <a:cubicBezTo>
                    <a:pt x="45" y="18"/>
                    <a:pt x="44" y="19"/>
                    <a:pt x="43" y="19"/>
                  </a:cubicBezTo>
                  <a:cubicBezTo>
                    <a:pt x="43" y="19"/>
                    <a:pt x="43" y="20"/>
                    <a:pt x="43" y="20"/>
                  </a:cubicBezTo>
                  <a:cubicBezTo>
                    <a:pt x="44" y="20"/>
                    <a:pt x="45" y="20"/>
                    <a:pt x="46" y="20"/>
                  </a:cubicBezTo>
                  <a:close/>
                  <a:moveTo>
                    <a:pt x="47" y="95"/>
                  </a:moveTo>
                  <a:cubicBezTo>
                    <a:pt x="48" y="94"/>
                    <a:pt x="48" y="94"/>
                    <a:pt x="48" y="93"/>
                  </a:cubicBezTo>
                  <a:cubicBezTo>
                    <a:pt x="47" y="93"/>
                    <a:pt x="46" y="93"/>
                    <a:pt x="45" y="93"/>
                  </a:cubicBezTo>
                  <a:cubicBezTo>
                    <a:pt x="44" y="93"/>
                    <a:pt x="44" y="93"/>
                    <a:pt x="44" y="93"/>
                  </a:cubicBezTo>
                  <a:cubicBezTo>
                    <a:pt x="45" y="94"/>
                    <a:pt x="46" y="94"/>
                    <a:pt x="47" y="95"/>
                  </a:cubicBezTo>
                  <a:close/>
                  <a:moveTo>
                    <a:pt x="12" y="125"/>
                  </a:moveTo>
                  <a:cubicBezTo>
                    <a:pt x="12" y="124"/>
                    <a:pt x="11" y="123"/>
                    <a:pt x="11" y="123"/>
                  </a:cubicBezTo>
                  <a:cubicBezTo>
                    <a:pt x="11" y="124"/>
                    <a:pt x="10" y="124"/>
                    <a:pt x="9" y="125"/>
                  </a:cubicBezTo>
                  <a:cubicBezTo>
                    <a:pt x="11" y="126"/>
                    <a:pt x="11" y="126"/>
                    <a:pt x="12" y="125"/>
                  </a:cubicBezTo>
                  <a:close/>
                  <a:moveTo>
                    <a:pt x="69" y="82"/>
                  </a:moveTo>
                  <a:cubicBezTo>
                    <a:pt x="68" y="82"/>
                    <a:pt x="68" y="81"/>
                    <a:pt x="68" y="81"/>
                  </a:cubicBezTo>
                  <a:cubicBezTo>
                    <a:pt x="67" y="81"/>
                    <a:pt x="66" y="81"/>
                    <a:pt x="65" y="81"/>
                  </a:cubicBezTo>
                  <a:cubicBezTo>
                    <a:pt x="65" y="81"/>
                    <a:pt x="65" y="81"/>
                    <a:pt x="65" y="81"/>
                  </a:cubicBezTo>
                  <a:cubicBezTo>
                    <a:pt x="65" y="81"/>
                    <a:pt x="65" y="82"/>
                    <a:pt x="65" y="82"/>
                  </a:cubicBezTo>
                  <a:cubicBezTo>
                    <a:pt x="66" y="82"/>
                    <a:pt x="67" y="82"/>
                    <a:pt x="69" y="82"/>
                  </a:cubicBezTo>
                  <a:close/>
                  <a:moveTo>
                    <a:pt x="53" y="94"/>
                  </a:moveTo>
                  <a:cubicBezTo>
                    <a:pt x="52" y="94"/>
                    <a:pt x="51" y="94"/>
                    <a:pt x="51" y="96"/>
                  </a:cubicBezTo>
                  <a:cubicBezTo>
                    <a:pt x="51" y="96"/>
                    <a:pt x="51" y="96"/>
                    <a:pt x="52" y="96"/>
                  </a:cubicBezTo>
                  <a:cubicBezTo>
                    <a:pt x="52" y="95"/>
                    <a:pt x="53" y="95"/>
                    <a:pt x="53" y="94"/>
                  </a:cubicBezTo>
                  <a:close/>
                  <a:moveTo>
                    <a:pt x="53" y="114"/>
                  </a:moveTo>
                  <a:cubicBezTo>
                    <a:pt x="55" y="112"/>
                    <a:pt x="59" y="107"/>
                    <a:pt x="59" y="105"/>
                  </a:cubicBezTo>
                  <a:cubicBezTo>
                    <a:pt x="57" y="108"/>
                    <a:pt x="55" y="111"/>
                    <a:pt x="53" y="114"/>
                  </a:cubicBezTo>
                  <a:close/>
                  <a:moveTo>
                    <a:pt x="54" y="88"/>
                  </a:moveTo>
                  <a:cubicBezTo>
                    <a:pt x="54" y="88"/>
                    <a:pt x="54" y="88"/>
                    <a:pt x="54" y="87"/>
                  </a:cubicBezTo>
                  <a:cubicBezTo>
                    <a:pt x="52" y="87"/>
                    <a:pt x="51" y="86"/>
                    <a:pt x="49" y="86"/>
                  </a:cubicBezTo>
                  <a:cubicBezTo>
                    <a:pt x="49" y="86"/>
                    <a:pt x="49" y="87"/>
                    <a:pt x="49" y="87"/>
                  </a:cubicBezTo>
                  <a:cubicBezTo>
                    <a:pt x="51" y="87"/>
                    <a:pt x="52" y="87"/>
                    <a:pt x="54" y="88"/>
                  </a:cubicBezTo>
                  <a:close/>
                  <a:moveTo>
                    <a:pt x="43" y="96"/>
                  </a:moveTo>
                  <a:cubicBezTo>
                    <a:pt x="43" y="97"/>
                    <a:pt x="44" y="97"/>
                    <a:pt x="45" y="97"/>
                  </a:cubicBezTo>
                  <a:cubicBezTo>
                    <a:pt x="45" y="97"/>
                    <a:pt x="45" y="97"/>
                    <a:pt x="46" y="96"/>
                  </a:cubicBezTo>
                  <a:cubicBezTo>
                    <a:pt x="45" y="96"/>
                    <a:pt x="44" y="96"/>
                    <a:pt x="43" y="95"/>
                  </a:cubicBezTo>
                  <a:cubicBezTo>
                    <a:pt x="43" y="96"/>
                    <a:pt x="43" y="96"/>
                    <a:pt x="43" y="96"/>
                  </a:cubicBezTo>
                  <a:close/>
                  <a:moveTo>
                    <a:pt x="68" y="77"/>
                  </a:moveTo>
                  <a:cubicBezTo>
                    <a:pt x="67" y="77"/>
                    <a:pt x="67" y="77"/>
                    <a:pt x="66" y="77"/>
                  </a:cubicBezTo>
                  <a:cubicBezTo>
                    <a:pt x="66" y="77"/>
                    <a:pt x="66" y="78"/>
                    <a:pt x="66" y="78"/>
                  </a:cubicBezTo>
                  <a:cubicBezTo>
                    <a:pt x="67" y="78"/>
                    <a:pt x="67" y="78"/>
                    <a:pt x="68" y="78"/>
                  </a:cubicBezTo>
                  <a:cubicBezTo>
                    <a:pt x="68" y="78"/>
                    <a:pt x="68" y="77"/>
                    <a:pt x="68" y="77"/>
                  </a:cubicBezTo>
                  <a:close/>
                  <a:moveTo>
                    <a:pt x="30" y="110"/>
                  </a:moveTo>
                  <a:cubicBezTo>
                    <a:pt x="30" y="110"/>
                    <a:pt x="30" y="110"/>
                    <a:pt x="29" y="110"/>
                  </a:cubicBezTo>
                  <a:cubicBezTo>
                    <a:pt x="29" y="110"/>
                    <a:pt x="28" y="111"/>
                    <a:pt x="28" y="112"/>
                  </a:cubicBezTo>
                  <a:cubicBezTo>
                    <a:pt x="28" y="112"/>
                    <a:pt x="29" y="112"/>
                    <a:pt x="29" y="112"/>
                  </a:cubicBezTo>
                  <a:cubicBezTo>
                    <a:pt x="29" y="111"/>
                    <a:pt x="30" y="111"/>
                    <a:pt x="30" y="110"/>
                  </a:cubicBezTo>
                  <a:close/>
                  <a:moveTo>
                    <a:pt x="31" y="117"/>
                  </a:moveTo>
                  <a:cubicBezTo>
                    <a:pt x="31" y="118"/>
                    <a:pt x="30" y="118"/>
                    <a:pt x="30" y="119"/>
                  </a:cubicBezTo>
                  <a:cubicBezTo>
                    <a:pt x="31" y="119"/>
                    <a:pt x="31" y="119"/>
                    <a:pt x="32" y="119"/>
                  </a:cubicBezTo>
                  <a:cubicBezTo>
                    <a:pt x="32" y="119"/>
                    <a:pt x="32" y="118"/>
                    <a:pt x="32" y="118"/>
                  </a:cubicBezTo>
                  <a:cubicBezTo>
                    <a:pt x="32" y="118"/>
                    <a:pt x="32" y="117"/>
                    <a:pt x="31" y="117"/>
                  </a:cubicBezTo>
                  <a:close/>
                  <a:moveTo>
                    <a:pt x="45" y="36"/>
                  </a:moveTo>
                  <a:cubicBezTo>
                    <a:pt x="45" y="35"/>
                    <a:pt x="45" y="35"/>
                    <a:pt x="44" y="34"/>
                  </a:cubicBezTo>
                  <a:cubicBezTo>
                    <a:pt x="44" y="35"/>
                    <a:pt x="44" y="35"/>
                    <a:pt x="43" y="35"/>
                  </a:cubicBezTo>
                  <a:cubicBezTo>
                    <a:pt x="43" y="35"/>
                    <a:pt x="43" y="36"/>
                    <a:pt x="43" y="36"/>
                  </a:cubicBezTo>
                  <a:cubicBezTo>
                    <a:pt x="44" y="36"/>
                    <a:pt x="44" y="36"/>
                    <a:pt x="45" y="36"/>
                  </a:cubicBezTo>
                  <a:close/>
                  <a:moveTo>
                    <a:pt x="22" y="120"/>
                  </a:moveTo>
                  <a:cubicBezTo>
                    <a:pt x="22" y="120"/>
                    <a:pt x="22" y="120"/>
                    <a:pt x="22" y="120"/>
                  </a:cubicBezTo>
                  <a:cubicBezTo>
                    <a:pt x="21" y="120"/>
                    <a:pt x="20" y="119"/>
                    <a:pt x="19" y="119"/>
                  </a:cubicBezTo>
                  <a:cubicBezTo>
                    <a:pt x="19" y="119"/>
                    <a:pt x="19" y="119"/>
                    <a:pt x="19" y="120"/>
                  </a:cubicBezTo>
                  <a:cubicBezTo>
                    <a:pt x="20" y="120"/>
                    <a:pt x="21" y="120"/>
                    <a:pt x="22" y="120"/>
                  </a:cubicBezTo>
                  <a:close/>
                  <a:moveTo>
                    <a:pt x="39" y="83"/>
                  </a:moveTo>
                  <a:cubicBezTo>
                    <a:pt x="40" y="83"/>
                    <a:pt x="41" y="82"/>
                    <a:pt x="42" y="81"/>
                  </a:cubicBezTo>
                  <a:cubicBezTo>
                    <a:pt x="40" y="81"/>
                    <a:pt x="40" y="82"/>
                    <a:pt x="39" y="83"/>
                  </a:cubicBezTo>
                  <a:close/>
                  <a:moveTo>
                    <a:pt x="31" y="121"/>
                  </a:moveTo>
                  <a:cubicBezTo>
                    <a:pt x="30" y="121"/>
                    <a:pt x="29" y="120"/>
                    <a:pt x="28" y="121"/>
                  </a:cubicBezTo>
                  <a:cubicBezTo>
                    <a:pt x="29" y="121"/>
                    <a:pt x="29" y="122"/>
                    <a:pt x="30" y="122"/>
                  </a:cubicBezTo>
                  <a:cubicBezTo>
                    <a:pt x="30" y="122"/>
                    <a:pt x="30" y="121"/>
                    <a:pt x="31" y="121"/>
                  </a:cubicBezTo>
                  <a:close/>
                  <a:moveTo>
                    <a:pt x="39" y="16"/>
                  </a:moveTo>
                  <a:cubicBezTo>
                    <a:pt x="39" y="15"/>
                    <a:pt x="39" y="15"/>
                    <a:pt x="38" y="15"/>
                  </a:cubicBezTo>
                  <a:cubicBezTo>
                    <a:pt x="37" y="15"/>
                    <a:pt x="37" y="16"/>
                    <a:pt x="37" y="16"/>
                  </a:cubicBezTo>
                  <a:cubicBezTo>
                    <a:pt x="38" y="16"/>
                    <a:pt x="39" y="16"/>
                    <a:pt x="39" y="16"/>
                  </a:cubicBezTo>
                  <a:close/>
                  <a:moveTo>
                    <a:pt x="39" y="104"/>
                  </a:moveTo>
                  <a:cubicBezTo>
                    <a:pt x="39" y="104"/>
                    <a:pt x="38" y="104"/>
                    <a:pt x="38" y="104"/>
                  </a:cubicBezTo>
                  <a:cubicBezTo>
                    <a:pt x="38" y="105"/>
                    <a:pt x="37" y="105"/>
                    <a:pt x="37" y="106"/>
                  </a:cubicBezTo>
                  <a:cubicBezTo>
                    <a:pt x="38" y="106"/>
                    <a:pt x="39" y="105"/>
                    <a:pt x="39" y="104"/>
                  </a:cubicBezTo>
                  <a:close/>
                  <a:moveTo>
                    <a:pt x="29" y="7"/>
                  </a:moveTo>
                  <a:cubicBezTo>
                    <a:pt x="30" y="7"/>
                    <a:pt x="31" y="7"/>
                    <a:pt x="32" y="6"/>
                  </a:cubicBezTo>
                  <a:cubicBezTo>
                    <a:pt x="32" y="6"/>
                    <a:pt x="32" y="6"/>
                    <a:pt x="32" y="6"/>
                  </a:cubicBezTo>
                  <a:cubicBezTo>
                    <a:pt x="31" y="6"/>
                    <a:pt x="30" y="6"/>
                    <a:pt x="29" y="6"/>
                  </a:cubicBezTo>
                  <a:cubicBezTo>
                    <a:pt x="29" y="6"/>
                    <a:pt x="29" y="7"/>
                    <a:pt x="29" y="7"/>
                  </a:cubicBezTo>
                  <a:close/>
                  <a:moveTo>
                    <a:pt x="42" y="108"/>
                  </a:moveTo>
                  <a:cubicBezTo>
                    <a:pt x="43" y="108"/>
                    <a:pt x="43" y="107"/>
                    <a:pt x="44" y="106"/>
                  </a:cubicBezTo>
                  <a:cubicBezTo>
                    <a:pt x="43" y="106"/>
                    <a:pt x="43" y="106"/>
                    <a:pt x="43" y="106"/>
                  </a:cubicBezTo>
                  <a:cubicBezTo>
                    <a:pt x="42" y="106"/>
                    <a:pt x="42" y="107"/>
                    <a:pt x="42" y="108"/>
                  </a:cubicBezTo>
                  <a:close/>
                  <a:moveTo>
                    <a:pt x="61" y="44"/>
                  </a:moveTo>
                  <a:cubicBezTo>
                    <a:pt x="61" y="44"/>
                    <a:pt x="61" y="44"/>
                    <a:pt x="62" y="45"/>
                  </a:cubicBezTo>
                  <a:cubicBezTo>
                    <a:pt x="62" y="45"/>
                    <a:pt x="63" y="45"/>
                    <a:pt x="63" y="45"/>
                  </a:cubicBezTo>
                  <a:cubicBezTo>
                    <a:pt x="63" y="44"/>
                    <a:pt x="63" y="44"/>
                    <a:pt x="63" y="43"/>
                  </a:cubicBezTo>
                  <a:cubicBezTo>
                    <a:pt x="62" y="44"/>
                    <a:pt x="62" y="44"/>
                    <a:pt x="61" y="44"/>
                  </a:cubicBezTo>
                  <a:close/>
                  <a:moveTo>
                    <a:pt x="48" y="89"/>
                  </a:moveTo>
                  <a:cubicBezTo>
                    <a:pt x="48" y="89"/>
                    <a:pt x="48" y="89"/>
                    <a:pt x="48" y="90"/>
                  </a:cubicBezTo>
                  <a:cubicBezTo>
                    <a:pt x="49" y="90"/>
                    <a:pt x="50" y="90"/>
                    <a:pt x="51" y="90"/>
                  </a:cubicBezTo>
                  <a:cubicBezTo>
                    <a:pt x="51" y="90"/>
                    <a:pt x="51" y="90"/>
                    <a:pt x="52" y="90"/>
                  </a:cubicBezTo>
                  <a:cubicBezTo>
                    <a:pt x="51" y="89"/>
                    <a:pt x="50" y="89"/>
                    <a:pt x="49" y="89"/>
                  </a:cubicBezTo>
                  <a:cubicBezTo>
                    <a:pt x="49" y="89"/>
                    <a:pt x="49" y="89"/>
                    <a:pt x="48" y="89"/>
                  </a:cubicBezTo>
                  <a:close/>
                  <a:moveTo>
                    <a:pt x="50" y="15"/>
                  </a:moveTo>
                  <a:cubicBezTo>
                    <a:pt x="50" y="14"/>
                    <a:pt x="50" y="13"/>
                    <a:pt x="49" y="14"/>
                  </a:cubicBezTo>
                  <a:cubicBezTo>
                    <a:pt x="49" y="15"/>
                    <a:pt x="49" y="15"/>
                    <a:pt x="50" y="15"/>
                  </a:cubicBezTo>
                  <a:close/>
                  <a:moveTo>
                    <a:pt x="62" y="48"/>
                  </a:moveTo>
                  <a:cubicBezTo>
                    <a:pt x="63" y="48"/>
                    <a:pt x="64" y="48"/>
                    <a:pt x="64" y="48"/>
                  </a:cubicBezTo>
                  <a:cubicBezTo>
                    <a:pt x="64" y="47"/>
                    <a:pt x="64" y="47"/>
                    <a:pt x="64" y="47"/>
                  </a:cubicBezTo>
                  <a:cubicBezTo>
                    <a:pt x="63" y="47"/>
                    <a:pt x="63" y="47"/>
                    <a:pt x="62" y="47"/>
                  </a:cubicBezTo>
                  <a:cubicBezTo>
                    <a:pt x="62" y="47"/>
                    <a:pt x="62" y="48"/>
                    <a:pt x="62" y="48"/>
                  </a:cubicBezTo>
                  <a:close/>
                  <a:moveTo>
                    <a:pt x="44" y="47"/>
                  </a:moveTo>
                  <a:cubicBezTo>
                    <a:pt x="46" y="47"/>
                    <a:pt x="47" y="47"/>
                    <a:pt x="47" y="46"/>
                  </a:cubicBezTo>
                  <a:cubicBezTo>
                    <a:pt x="46" y="46"/>
                    <a:pt x="45" y="46"/>
                    <a:pt x="44" y="47"/>
                  </a:cubicBezTo>
                  <a:close/>
                  <a:moveTo>
                    <a:pt x="42" y="100"/>
                  </a:moveTo>
                  <a:cubicBezTo>
                    <a:pt x="42" y="100"/>
                    <a:pt x="41" y="100"/>
                    <a:pt x="41" y="100"/>
                  </a:cubicBezTo>
                  <a:cubicBezTo>
                    <a:pt x="41" y="100"/>
                    <a:pt x="40" y="100"/>
                    <a:pt x="40" y="101"/>
                  </a:cubicBezTo>
                  <a:cubicBezTo>
                    <a:pt x="41" y="101"/>
                    <a:pt x="42" y="102"/>
                    <a:pt x="42" y="100"/>
                  </a:cubicBezTo>
                  <a:close/>
                  <a:moveTo>
                    <a:pt x="71" y="74"/>
                  </a:moveTo>
                  <a:cubicBezTo>
                    <a:pt x="71" y="74"/>
                    <a:pt x="71" y="74"/>
                    <a:pt x="71" y="74"/>
                  </a:cubicBezTo>
                  <a:cubicBezTo>
                    <a:pt x="71" y="73"/>
                    <a:pt x="71" y="73"/>
                    <a:pt x="72" y="72"/>
                  </a:cubicBezTo>
                  <a:cubicBezTo>
                    <a:pt x="71" y="72"/>
                    <a:pt x="71" y="72"/>
                    <a:pt x="70" y="72"/>
                  </a:cubicBezTo>
                  <a:cubicBezTo>
                    <a:pt x="70" y="73"/>
                    <a:pt x="70" y="73"/>
                    <a:pt x="71" y="74"/>
                  </a:cubicBezTo>
                  <a:close/>
                  <a:moveTo>
                    <a:pt x="63" y="77"/>
                  </a:moveTo>
                  <a:cubicBezTo>
                    <a:pt x="63" y="77"/>
                    <a:pt x="63" y="77"/>
                    <a:pt x="62" y="77"/>
                  </a:cubicBezTo>
                  <a:cubicBezTo>
                    <a:pt x="62" y="77"/>
                    <a:pt x="62" y="77"/>
                    <a:pt x="62" y="78"/>
                  </a:cubicBezTo>
                  <a:cubicBezTo>
                    <a:pt x="63" y="78"/>
                    <a:pt x="63" y="78"/>
                    <a:pt x="64" y="78"/>
                  </a:cubicBezTo>
                  <a:cubicBezTo>
                    <a:pt x="63" y="77"/>
                    <a:pt x="63" y="77"/>
                    <a:pt x="63" y="77"/>
                  </a:cubicBezTo>
                  <a:close/>
                  <a:moveTo>
                    <a:pt x="50" y="18"/>
                  </a:moveTo>
                  <a:cubicBezTo>
                    <a:pt x="50" y="19"/>
                    <a:pt x="50" y="19"/>
                    <a:pt x="51" y="19"/>
                  </a:cubicBezTo>
                  <a:cubicBezTo>
                    <a:pt x="51" y="17"/>
                    <a:pt x="51" y="17"/>
                    <a:pt x="50" y="18"/>
                  </a:cubicBezTo>
                  <a:close/>
                  <a:moveTo>
                    <a:pt x="58" y="53"/>
                  </a:moveTo>
                  <a:cubicBezTo>
                    <a:pt x="58" y="53"/>
                    <a:pt x="58" y="52"/>
                    <a:pt x="58" y="52"/>
                  </a:cubicBezTo>
                  <a:cubicBezTo>
                    <a:pt x="58" y="52"/>
                    <a:pt x="57" y="52"/>
                    <a:pt x="57" y="52"/>
                  </a:cubicBezTo>
                  <a:cubicBezTo>
                    <a:pt x="57" y="52"/>
                    <a:pt x="57" y="53"/>
                    <a:pt x="57" y="54"/>
                  </a:cubicBezTo>
                  <a:cubicBezTo>
                    <a:pt x="58" y="54"/>
                    <a:pt x="58" y="54"/>
                    <a:pt x="58" y="53"/>
                  </a:cubicBezTo>
                  <a:close/>
                  <a:moveTo>
                    <a:pt x="43" y="40"/>
                  </a:moveTo>
                  <a:cubicBezTo>
                    <a:pt x="44" y="40"/>
                    <a:pt x="45" y="40"/>
                    <a:pt x="46" y="40"/>
                  </a:cubicBezTo>
                  <a:cubicBezTo>
                    <a:pt x="46" y="39"/>
                    <a:pt x="45" y="39"/>
                    <a:pt x="45" y="39"/>
                  </a:cubicBezTo>
                  <a:cubicBezTo>
                    <a:pt x="45" y="39"/>
                    <a:pt x="44" y="39"/>
                    <a:pt x="43" y="40"/>
                  </a:cubicBezTo>
                  <a:close/>
                  <a:moveTo>
                    <a:pt x="62" y="41"/>
                  </a:moveTo>
                  <a:cubicBezTo>
                    <a:pt x="62" y="41"/>
                    <a:pt x="62" y="40"/>
                    <a:pt x="62" y="40"/>
                  </a:cubicBezTo>
                  <a:cubicBezTo>
                    <a:pt x="61" y="40"/>
                    <a:pt x="61" y="40"/>
                    <a:pt x="61" y="40"/>
                  </a:cubicBezTo>
                  <a:cubicBezTo>
                    <a:pt x="61" y="40"/>
                    <a:pt x="61" y="41"/>
                    <a:pt x="61" y="41"/>
                  </a:cubicBezTo>
                  <a:cubicBezTo>
                    <a:pt x="61" y="41"/>
                    <a:pt x="61" y="41"/>
                    <a:pt x="62" y="41"/>
                  </a:cubicBezTo>
                  <a:cubicBezTo>
                    <a:pt x="62" y="41"/>
                    <a:pt x="62" y="41"/>
                    <a:pt x="62" y="41"/>
                  </a:cubicBezTo>
                  <a:close/>
                  <a:moveTo>
                    <a:pt x="47" y="43"/>
                  </a:moveTo>
                  <a:cubicBezTo>
                    <a:pt x="46" y="43"/>
                    <a:pt x="44" y="44"/>
                    <a:pt x="44" y="44"/>
                  </a:cubicBezTo>
                  <a:cubicBezTo>
                    <a:pt x="45" y="44"/>
                    <a:pt x="46" y="44"/>
                    <a:pt x="47" y="43"/>
                  </a:cubicBezTo>
                  <a:close/>
                  <a:moveTo>
                    <a:pt x="59" y="86"/>
                  </a:moveTo>
                  <a:cubicBezTo>
                    <a:pt x="59" y="86"/>
                    <a:pt x="59" y="86"/>
                    <a:pt x="59" y="85"/>
                  </a:cubicBezTo>
                  <a:cubicBezTo>
                    <a:pt x="59" y="85"/>
                    <a:pt x="58" y="85"/>
                    <a:pt x="58" y="85"/>
                  </a:cubicBezTo>
                  <a:cubicBezTo>
                    <a:pt x="58" y="85"/>
                    <a:pt x="58" y="85"/>
                    <a:pt x="58" y="85"/>
                  </a:cubicBezTo>
                  <a:cubicBezTo>
                    <a:pt x="58" y="86"/>
                    <a:pt x="58" y="86"/>
                    <a:pt x="58" y="86"/>
                  </a:cubicBezTo>
                  <a:cubicBezTo>
                    <a:pt x="58" y="86"/>
                    <a:pt x="58" y="86"/>
                    <a:pt x="59" y="86"/>
                  </a:cubicBezTo>
                  <a:close/>
                  <a:moveTo>
                    <a:pt x="53" y="29"/>
                  </a:moveTo>
                  <a:cubicBezTo>
                    <a:pt x="53" y="29"/>
                    <a:pt x="53" y="29"/>
                    <a:pt x="53" y="29"/>
                  </a:cubicBezTo>
                  <a:cubicBezTo>
                    <a:pt x="53" y="29"/>
                    <a:pt x="53" y="29"/>
                    <a:pt x="53" y="29"/>
                  </a:cubicBezTo>
                  <a:cubicBezTo>
                    <a:pt x="53" y="29"/>
                    <a:pt x="53" y="30"/>
                    <a:pt x="53" y="30"/>
                  </a:cubicBezTo>
                  <a:cubicBezTo>
                    <a:pt x="53" y="30"/>
                    <a:pt x="53" y="30"/>
                    <a:pt x="53" y="30"/>
                  </a:cubicBezTo>
                  <a:cubicBezTo>
                    <a:pt x="53" y="30"/>
                    <a:pt x="53" y="29"/>
                    <a:pt x="53" y="29"/>
                  </a:cubicBezTo>
                  <a:close/>
                  <a:moveTo>
                    <a:pt x="60" y="34"/>
                  </a:moveTo>
                  <a:cubicBezTo>
                    <a:pt x="60" y="34"/>
                    <a:pt x="60" y="33"/>
                    <a:pt x="60" y="33"/>
                  </a:cubicBezTo>
                  <a:cubicBezTo>
                    <a:pt x="60" y="32"/>
                    <a:pt x="60" y="32"/>
                    <a:pt x="59" y="32"/>
                  </a:cubicBezTo>
                  <a:cubicBezTo>
                    <a:pt x="59" y="33"/>
                    <a:pt x="59" y="33"/>
                    <a:pt x="60" y="34"/>
                  </a:cubicBezTo>
                  <a:close/>
                  <a:moveTo>
                    <a:pt x="38" y="27"/>
                  </a:moveTo>
                  <a:cubicBezTo>
                    <a:pt x="39" y="27"/>
                    <a:pt x="40" y="27"/>
                    <a:pt x="40" y="27"/>
                  </a:cubicBezTo>
                  <a:cubicBezTo>
                    <a:pt x="40" y="27"/>
                    <a:pt x="40" y="26"/>
                    <a:pt x="40" y="26"/>
                  </a:cubicBezTo>
                  <a:cubicBezTo>
                    <a:pt x="39" y="26"/>
                    <a:pt x="39" y="26"/>
                    <a:pt x="38" y="27"/>
                  </a:cubicBezTo>
                  <a:close/>
                  <a:moveTo>
                    <a:pt x="52" y="25"/>
                  </a:moveTo>
                  <a:cubicBezTo>
                    <a:pt x="52" y="25"/>
                    <a:pt x="52" y="25"/>
                    <a:pt x="52" y="25"/>
                  </a:cubicBezTo>
                  <a:cubicBezTo>
                    <a:pt x="52" y="26"/>
                    <a:pt x="52" y="26"/>
                    <a:pt x="53" y="26"/>
                  </a:cubicBezTo>
                  <a:cubicBezTo>
                    <a:pt x="53" y="26"/>
                    <a:pt x="53" y="25"/>
                    <a:pt x="52" y="25"/>
                  </a:cubicBezTo>
                  <a:close/>
                  <a:moveTo>
                    <a:pt x="60" y="38"/>
                  </a:moveTo>
                  <a:cubicBezTo>
                    <a:pt x="61" y="38"/>
                    <a:pt x="61" y="38"/>
                    <a:pt x="61" y="38"/>
                  </a:cubicBezTo>
                  <a:cubicBezTo>
                    <a:pt x="61" y="37"/>
                    <a:pt x="61" y="37"/>
                    <a:pt x="61" y="36"/>
                  </a:cubicBezTo>
                  <a:cubicBezTo>
                    <a:pt x="60" y="36"/>
                    <a:pt x="60" y="36"/>
                    <a:pt x="60" y="38"/>
                  </a:cubicBezTo>
                  <a:close/>
                  <a:moveTo>
                    <a:pt x="60" y="66"/>
                  </a:moveTo>
                  <a:cubicBezTo>
                    <a:pt x="60" y="67"/>
                    <a:pt x="60" y="68"/>
                    <a:pt x="60" y="69"/>
                  </a:cubicBezTo>
                  <a:cubicBezTo>
                    <a:pt x="60" y="68"/>
                    <a:pt x="60" y="67"/>
                    <a:pt x="60" y="66"/>
                  </a:cubicBezTo>
                  <a:close/>
                  <a:moveTo>
                    <a:pt x="49" y="25"/>
                  </a:moveTo>
                  <a:cubicBezTo>
                    <a:pt x="49" y="26"/>
                    <a:pt x="49" y="26"/>
                    <a:pt x="50" y="26"/>
                  </a:cubicBezTo>
                  <a:cubicBezTo>
                    <a:pt x="50" y="26"/>
                    <a:pt x="50" y="25"/>
                    <a:pt x="49" y="25"/>
                  </a:cubicBezTo>
                  <a:close/>
                  <a:moveTo>
                    <a:pt x="31" y="128"/>
                  </a:moveTo>
                  <a:cubicBezTo>
                    <a:pt x="30" y="129"/>
                    <a:pt x="30" y="129"/>
                    <a:pt x="29" y="129"/>
                  </a:cubicBezTo>
                  <a:cubicBezTo>
                    <a:pt x="29" y="129"/>
                    <a:pt x="29" y="129"/>
                    <a:pt x="29" y="129"/>
                  </a:cubicBezTo>
                  <a:cubicBezTo>
                    <a:pt x="30" y="129"/>
                    <a:pt x="30" y="129"/>
                    <a:pt x="31" y="128"/>
                  </a:cubicBezTo>
                  <a:close/>
                  <a:moveTo>
                    <a:pt x="46" y="30"/>
                  </a:moveTo>
                  <a:cubicBezTo>
                    <a:pt x="46" y="31"/>
                    <a:pt x="46" y="31"/>
                    <a:pt x="47" y="31"/>
                  </a:cubicBezTo>
                  <a:cubicBezTo>
                    <a:pt x="47" y="31"/>
                    <a:pt x="47" y="31"/>
                    <a:pt x="47" y="30"/>
                  </a:cubicBezTo>
                  <a:cubicBezTo>
                    <a:pt x="46" y="30"/>
                    <a:pt x="46" y="30"/>
                    <a:pt x="46" y="30"/>
                  </a:cubicBezTo>
                  <a:close/>
                  <a:moveTo>
                    <a:pt x="39" y="29"/>
                  </a:moveTo>
                  <a:cubicBezTo>
                    <a:pt x="39" y="30"/>
                    <a:pt x="39" y="30"/>
                    <a:pt x="39" y="30"/>
                  </a:cubicBezTo>
                  <a:cubicBezTo>
                    <a:pt x="40" y="30"/>
                    <a:pt x="40" y="30"/>
                    <a:pt x="40" y="29"/>
                  </a:cubicBezTo>
                  <a:cubicBezTo>
                    <a:pt x="40" y="29"/>
                    <a:pt x="39" y="29"/>
                    <a:pt x="39" y="29"/>
                  </a:cubicBezTo>
                  <a:close/>
                  <a:moveTo>
                    <a:pt x="35" y="113"/>
                  </a:moveTo>
                  <a:cubicBezTo>
                    <a:pt x="35" y="113"/>
                    <a:pt x="35" y="113"/>
                    <a:pt x="34" y="114"/>
                  </a:cubicBezTo>
                  <a:cubicBezTo>
                    <a:pt x="35" y="114"/>
                    <a:pt x="35" y="114"/>
                    <a:pt x="35" y="113"/>
                  </a:cubicBezTo>
                  <a:close/>
                  <a:moveTo>
                    <a:pt x="50" y="98"/>
                  </a:moveTo>
                  <a:cubicBezTo>
                    <a:pt x="49" y="97"/>
                    <a:pt x="49" y="97"/>
                    <a:pt x="49" y="98"/>
                  </a:cubicBezTo>
                  <a:cubicBezTo>
                    <a:pt x="50" y="98"/>
                    <a:pt x="50" y="98"/>
                    <a:pt x="50" y="98"/>
                  </a:cubicBezTo>
                  <a:close/>
                  <a:moveTo>
                    <a:pt x="48" y="111"/>
                  </a:moveTo>
                  <a:cubicBezTo>
                    <a:pt x="47" y="112"/>
                    <a:pt x="47" y="112"/>
                    <a:pt x="46" y="113"/>
                  </a:cubicBezTo>
                  <a:cubicBezTo>
                    <a:pt x="47" y="112"/>
                    <a:pt x="48" y="112"/>
                    <a:pt x="48" y="111"/>
                  </a:cubicBezTo>
                  <a:close/>
                  <a:moveTo>
                    <a:pt x="68" y="74"/>
                  </a:moveTo>
                  <a:cubicBezTo>
                    <a:pt x="67" y="74"/>
                    <a:pt x="67" y="73"/>
                    <a:pt x="67" y="73"/>
                  </a:cubicBezTo>
                  <a:cubicBezTo>
                    <a:pt x="67" y="73"/>
                    <a:pt x="67" y="73"/>
                    <a:pt x="67" y="73"/>
                  </a:cubicBezTo>
                  <a:cubicBezTo>
                    <a:pt x="67" y="73"/>
                    <a:pt x="67" y="74"/>
                    <a:pt x="67" y="74"/>
                  </a:cubicBezTo>
                  <a:cubicBezTo>
                    <a:pt x="67" y="74"/>
                    <a:pt x="67" y="74"/>
                    <a:pt x="68" y="74"/>
                  </a:cubicBezTo>
                  <a:close/>
                  <a:moveTo>
                    <a:pt x="60" y="60"/>
                  </a:moveTo>
                  <a:cubicBezTo>
                    <a:pt x="60" y="60"/>
                    <a:pt x="60" y="60"/>
                    <a:pt x="60" y="59"/>
                  </a:cubicBezTo>
                  <a:cubicBezTo>
                    <a:pt x="59" y="59"/>
                    <a:pt x="59" y="60"/>
                    <a:pt x="60" y="60"/>
                  </a:cubicBezTo>
                  <a:close/>
                  <a:moveTo>
                    <a:pt x="40" y="20"/>
                  </a:moveTo>
                  <a:cubicBezTo>
                    <a:pt x="40" y="20"/>
                    <a:pt x="40" y="20"/>
                    <a:pt x="40" y="20"/>
                  </a:cubicBezTo>
                  <a:cubicBezTo>
                    <a:pt x="39" y="20"/>
                    <a:pt x="38" y="20"/>
                    <a:pt x="38" y="20"/>
                  </a:cubicBezTo>
                  <a:cubicBezTo>
                    <a:pt x="38" y="20"/>
                    <a:pt x="38" y="20"/>
                    <a:pt x="38" y="20"/>
                  </a:cubicBezTo>
                  <a:cubicBezTo>
                    <a:pt x="38" y="20"/>
                    <a:pt x="39" y="20"/>
                    <a:pt x="40" y="20"/>
                  </a:cubicBezTo>
                  <a:close/>
                  <a:moveTo>
                    <a:pt x="35" y="129"/>
                  </a:moveTo>
                  <a:cubicBezTo>
                    <a:pt x="34" y="128"/>
                    <a:pt x="34" y="128"/>
                    <a:pt x="34" y="129"/>
                  </a:cubicBezTo>
                  <a:cubicBezTo>
                    <a:pt x="34" y="129"/>
                    <a:pt x="35" y="129"/>
                    <a:pt x="35" y="129"/>
                  </a:cubicBezTo>
                  <a:close/>
                  <a:moveTo>
                    <a:pt x="65" y="65"/>
                  </a:moveTo>
                  <a:cubicBezTo>
                    <a:pt x="65" y="65"/>
                    <a:pt x="65" y="65"/>
                    <a:pt x="65" y="65"/>
                  </a:cubicBezTo>
                  <a:cubicBezTo>
                    <a:pt x="65" y="66"/>
                    <a:pt x="65" y="67"/>
                    <a:pt x="65" y="67"/>
                  </a:cubicBezTo>
                  <a:cubicBezTo>
                    <a:pt x="65" y="67"/>
                    <a:pt x="65" y="67"/>
                    <a:pt x="65" y="67"/>
                  </a:cubicBezTo>
                  <a:cubicBezTo>
                    <a:pt x="65" y="67"/>
                    <a:pt x="65" y="66"/>
                    <a:pt x="65" y="65"/>
                  </a:cubicBezTo>
                  <a:close/>
                  <a:moveTo>
                    <a:pt x="45" y="26"/>
                  </a:moveTo>
                  <a:cubicBezTo>
                    <a:pt x="45" y="27"/>
                    <a:pt x="45" y="27"/>
                    <a:pt x="46" y="27"/>
                  </a:cubicBezTo>
                  <a:cubicBezTo>
                    <a:pt x="45" y="26"/>
                    <a:pt x="46" y="26"/>
                    <a:pt x="45" y="26"/>
                  </a:cubicBezTo>
                  <a:close/>
                  <a:moveTo>
                    <a:pt x="24" y="9"/>
                  </a:moveTo>
                  <a:cubicBezTo>
                    <a:pt x="24" y="7"/>
                    <a:pt x="24" y="7"/>
                    <a:pt x="24" y="7"/>
                  </a:cubicBezTo>
                  <a:cubicBezTo>
                    <a:pt x="24" y="8"/>
                    <a:pt x="24" y="8"/>
                    <a:pt x="24" y="9"/>
                  </a:cubicBezTo>
                  <a:close/>
                  <a:moveTo>
                    <a:pt x="54" y="90"/>
                  </a:moveTo>
                  <a:cubicBezTo>
                    <a:pt x="54" y="90"/>
                    <a:pt x="54" y="90"/>
                    <a:pt x="54" y="91"/>
                  </a:cubicBezTo>
                  <a:cubicBezTo>
                    <a:pt x="54" y="91"/>
                    <a:pt x="54" y="91"/>
                    <a:pt x="55" y="91"/>
                  </a:cubicBezTo>
                  <a:cubicBezTo>
                    <a:pt x="55" y="90"/>
                    <a:pt x="54" y="90"/>
                    <a:pt x="54" y="90"/>
                  </a:cubicBezTo>
                  <a:close/>
                  <a:moveTo>
                    <a:pt x="43" y="32"/>
                  </a:moveTo>
                  <a:cubicBezTo>
                    <a:pt x="43" y="32"/>
                    <a:pt x="44" y="32"/>
                    <a:pt x="44" y="32"/>
                  </a:cubicBezTo>
                  <a:cubicBezTo>
                    <a:pt x="44" y="31"/>
                    <a:pt x="44" y="31"/>
                    <a:pt x="43" y="31"/>
                  </a:cubicBezTo>
                  <a:cubicBezTo>
                    <a:pt x="43" y="31"/>
                    <a:pt x="43" y="32"/>
                    <a:pt x="43" y="32"/>
                  </a:cubicBezTo>
                  <a:close/>
                  <a:moveTo>
                    <a:pt x="66" y="54"/>
                  </a:moveTo>
                  <a:cubicBezTo>
                    <a:pt x="66" y="55"/>
                    <a:pt x="66" y="55"/>
                    <a:pt x="65" y="55"/>
                  </a:cubicBezTo>
                  <a:cubicBezTo>
                    <a:pt x="66" y="55"/>
                    <a:pt x="66" y="55"/>
                    <a:pt x="66" y="55"/>
                  </a:cubicBezTo>
                  <a:cubicBezTo>
                    <a:pt x="66" y="55"/>
                    <a:pt x="66" y="55"/>
                    <a:pt x="66" y="54"/>
                  </a:cubicBezTo>
                  <a:close/>
                  <a:moveTo>
                    <a:pt x="41" y="32"/>
                  </a:moveTo>
                  <a:cubicBezTo>
                    <a:pt x="40" y="32"/>
                    <a:pt x="40" y="32"/>
                    <a:pt x="39" y="32"/>
                  </a:cubicBezTo>
                  <a:cubicBezTo>
                    <a:pt x="40" y="33"/>
                    <a:pt x="40" y="33"/>
                    <a:pt x="41" y="32"/>
                  </a:cubicBezTo>
                  <a:close/>
                  <a:moveTo>
                    <a:pt x="62" y="81"/>
                  </a:moveTo>
                  <a:cubicBezTo>
                    <a:pt x="62" y="81"/>
                    <a:pt x="63" y="82"/>
                    <a:pt x="63" y="81"/>
                  </a:cubicBezTo>
                  <a:cubicBezTo>
                    <a:pt x="63" y="81"/>
                    <a:pt x="62" y="81"/>
                    <a:pt x="62" y="81"/>
                  </a:cubicBezTo>
                  <a:close/>
                  <a:moveTo>
                    <a:pt x="46" y="55"/>
                  </a:moveTo>
                  <a:cubicBezTo>
                    <a:pt x="47" y="55"/>
                    <a:pt x="47" y="55"/>
                    <a:pt x="47" y="54"/>
                  </a:cubicBezTo>
                  <a:cubicBezTo>
                    <a:pt x="46" y="55"/>
                    <a:pt x="46" y="55"/>
                    <a:pt x="46" y="55"/>
                  </a:cubicBezTo>
                  <a:close/>
                  <a:moveTo>
                    <a:pt x="50" y="38"/>
                  </a:moveTo>
                  <a:cubicBezTo>
                    <a:pt x="50" y="38"/>
                    <a:pt x="50" y="38"/>
                    <a:pt x="50" y="39"/>
                  </a:cubicBezTo>
                  <a:cubicBezTo>
                    <a:pt x="51" y="39"/>
                    <a:pt x="51" y="38"/>
                    <a:pt x="50" y="38"/>
                  </a:cubicBezTo>
                  <a:close/>
                  <a:moveTo>
                    <a:pt x="63" y="73"/>
                  </a:moveTo>
                  <a:cubicBezTo>
                    <a:pt x="62" y="73"/>
                    <a:pt x="62" y="73"/>
                    <a:pt x="62" y="73"/>
                  </a:cubicBezTo>
                  <a:cubicBezTo>
                    <a:pt x="62" y="74"/>
                    <a:pt x="62" y="74"/>
                    <a:pt x="63" y="75"/>
                  </a:cubicBezTo>
                  <a:cubicBezTo>
                    <a:pt x="63" y="74"/>
                    <a:pt x="63" y="74"/>
                    <a:pt x="63" y="73"/>
                  </a:cubicBezTo>
                  <a:close/>
                  <a:moveTo>
                    <a:pt x="52" y="68"/>
                  </a:moveTo>
                  <a:cubicBezTo>
                    <a:pt x="52" y="68"/>
                    <a:pt x="51" y="68"/>
                    <a:pt x="51" y="68"/>
                  </a:cubicBezTo>
                  <a:cubicBezTo>
                    <a:pt x="51" y="68"/>
                    <a:pt x="51" y="69"/>
                    <a:pt x="52" y="69"/>
                  </a:cubicBezTo>
                  <a:cubicBezTo>
                    <a:pt x="52" y="69"/>
                    <a:pt x="52" y="68"/>
                    <a:pt x="52" y="68"/>
                  </a:cubicBezTo>
                  <a:close/>
                  <a:moveTo>
                    <a:pt x="47" y="35"/>
                  </a:moveTo>
                  <a:cubicBezTo>
                    <a:pt x="47" y="35"/>
                    <a:pt x="47" y="34"/>
                    <a:pt x="47" y="34"/>
                  </a:cubicBezTo>
                  <a:cubicBezTo>
                    <a:pt x="47" y="34"/>
                    <a:pt x="47" y="34"/>
                    <a:pt x="47" y="34"/>
                  </a:cubicBezTo>
                  <a:cubicBezTo>
                    <a:pt x="47" y="35"/>
                    <a:pt x="47" y="35"/>
                    <a:pt x="47" y="35"/>
                  </a:cubicBezTo>
                  <a:close/>
                  <a:moveTo>
                    <a:pt x="74" y="80"/>
                  </a:moveTo>
                  <a:cubicBezTo>
                    <a:pt x="73" y="80"/>
                    <a:pt x="73" y="80"/>
                    <a:pt x="73" y="81"/>
                  </a:cubicBezTo>
                  <a:cubicBezTo>
                    <a:pt x="73" y="81"/>
                    <a:pt x="74" y="80"/>
                    <a:pt x="74" y="80"/>
                  </a:cubicBezTo>
                  <a:close/>
                  <a:moveTo>
                    <a:pt x="35" y="23"/>
                  </a:moveTo>
                  <a:cubicBezTo>
                    <a:pt x="35" y="23"/>
                    <a:pt x="35" y="23"/>
                    <a:pt x="35" y="22"/>
                  </a:cubicBezTo>
                  <a:cubicBezTo>
                    <a:pt x="35" y="22"/>
                    <a:pt x="35" y="22"/>
                    <a:pt x="34" y="22"/>
                  </a:cubicBezTo>
                  <a:cubicBezTo>
                    <a:pt x="34" y="23"/>
                    <a:pt x="34" y="23"/>
                    <a:pt x="34" y="23"/>
                  </a:cubicBezTo>
                  <a:cubicBezTo>
                    <a:pt x="35" y="23"/>
                    <a:pt x="35" y="23"/>
                    <a:pt x="35" y="23"/>
                  </a:cubicBezTo>
                  <a:close/>
                  <a:moveTo>
                    <a:pt x="44" y="110"/>
                  </a:moveTo>
                  <a:cubicBezTo>
                    <a:pt x="43" y="111"/>
                    <a:pt x="43" y="111"/>
                    <a:pt x="43" y="111"/>
                  </a:cubicBezTo>
                  <a:cubicBezTo>
                    <a:pt x="43" y="111"/>
                    <a:pt x="44" y="111"/>
                    <a:pt x="44" y="110"/>
                  </a:cubicBezTo>
                  <a:close/>
                  <a:moveTo>
                    <a:pt x="33" y="18"/>
                  </a:moveTo>
                  <a:cubicBezTo>
                    <a:pt x="34" y="19"/>
                    <a:pt x="34" y="19"/>
                    <a:pt x="34" y="18"/>
                  </a:cubicBezTo>
                  <a:cubicBezTo>
                    <a:pt x="34" y="18"/>
                    <a:pt x="34" y="18"/>
                    <a:pt x="33" y="18"/>
                  </a:cubicBezTo>
                  <a:close/>
                  <a:moveTo>
                    <a:pt x="15" y="127"/>
                  </a:moveTo>
                  <a:cubicBezTo>
                    <a:pt x="14" y="126"/>
                    <a:pt x="14" y="126"/>
                    <a:pt x="13" y="126"/>
                  </a:cubicBezTo>
                  <a:cubicBezTo>
                    <a:pt x="14" y="126"/>
                    <a:pt x="14" y="126"/>
                    <a:pt x="15" y="127"/>
                  </a:cubicBezTo>
                  <a:close/>
                  <a:moveTo>
                    <a:pt x="45" y="108"/>
                  </a:moveTo>
                  <a:cubicBezTo>
                    <a:pt x="46" y="108"/>
                    <a:pt x="46" y="108"/>
                    <a:pt x="46" y="107"/>
                  </a:cubicBezTo>
                  <a:cubicBezTo>
                    <a:pt x="45" y="108"/>
                    <a:pt x="45" y="108"/>
                    <a:pt x="45" y="108"/>
                  </a:cubicBezTo>
                  <a:close/>
                  <a:moveTo>
                    <a:pt x="64" y="60"/>
                  </a:moveTo>
                  <a:cubicBezTo>
                    <a:pt x="64" y="60"/>
                    <a:pt x="65" y="59"/>
                    <a:pt x="65" y="59"/>
                  </a:cubicBezTo>
                  <a:cubicBezTo>
                    <a:pt x="65" y="59"/>
                    <a:pt x="65" y="59"/>
                    <a:pt x="64" y="59"/>
                  </a:cubicBezTo>
                  <a:cubicBezTo>
                    <a:pt x="64" y="59"/>
                    <a:pt x="64" y="59"/>
                    <a:pt x="64" y="59"/>
                  </a:cubicBezTo>
                  <a:cubicBezTo>
                    <a:pt x="64" y="59"/>
                    <a:pt x="64" y="59"/>
                    <a:pt x="64" y="60"/>
                  </a:cubicBezTo>
                  <a:close/>
                  <a:moveTo>
                    <a:pt x="47" y="79"/>
                  </a:moveTo>
                  <a:cubicBezTo>
                    <a:pt x="47" y="79"/>
                    <a:pt x="47" y="79"/>
                    <a:pt x="47" y="79"/>
                  </a:cubicBezTo>
                  <a:cubicBezTo>
                    <a:pt x="47" y="79"/>
                    <a:pt x="47" y="78"/>
                    <a:pt x="46" y="78"/>
                  </a:cubicBezTo>
                  <a:cubicBezTo>
                    <a:pt x="46" y="78"/>
                    <a:pt x="47" y="79"/>
                    <a:pt x="47" y="79"/>
                  </a:cubicBezTo>
                  <a:close/>
                  <a:moveTo>
                    <a:pt x="31" y="11"/>
                  </a:moveTo>
                  <a:cubicBezTo>
                    <a:pt x="31" y="11"/>
                    <a:pt x="31" y="11"/>
                    <a:pt x="32" y="11"/>
                  </a:cubicBezTo>
                  <a:cubicBezTo>
                    <a:pt x="32" y="11"/>
                    <a:pt x="32" y="11"/>
                    <a:pt x="32" y="11"/>
                  </a:cubicBezTo>
                  <a:cubicBezTo>
                    <a:pt x="31" y="11"/>
                    <a:pt x="31" y="11"/>
                    <a:pt x="31" y="11"/>
                  </a:cubicBezTo>
                  <a:close/>
                  <a:moveTo>
                    <a:pt x="47" y="51"/>
                  </a:moveTo>
                  <a:cubicBezTo>
                    <a:pt x="47" y="50"/>
                    <a:pt x="47" y="50"/>
                    <a:pt x="47" y="50"/>
                  </a:cubicBezTo>
                  <a:cubicBezTo>
                    <a:pt x="47" y="50"/>
                    <a:pt x="47" y="50"/>
                    <a:pt x="47" y="50"/>
                  </a:cubicBezTo>
                  <a:cubicBezTo>
                    <a:pt x="47" y="50"/>
                    <a:pt x="47" y="51"/>
                    <a:pt x="46" y="51"/>
                  </a:cubicBezTo>
                  <a:cubicBezTo>
                    <a:pt x="46" y="51"/>
                    <a:pt x="46" y="51"/>
                    <a:pt x="47" y="51"/>
                  </a:cubicBezTo>
                  <a:cubicBezTo>
                    <a:pt x="47" y="51"/>
                    <a:pt x="47" y="51"/>
                    <a:pt x="47" y="51"/>
                  </a:cubicBezTo>
                  <a:close/>
                  <a:moveTo>
                    <a:pt x="42" y="114"/>
                  </a:moveTo>
                  <a:cubicBezTo>
                    <a:pt x="41" y="114"/>
                    <a:pt x="41" y="113"/>
                    <a:pt x="41" y="113"/>
                  </a:cubicBezTo>
                  <a:cubicBezTo>
                    <a:pt x="41" y="113"/>
                    <a:pt x="41" y="114"/>
                    <a:pt x="41" y="114"/>
                  </a:cubicBezTo>
                  <a:cubicBezTo>
                    <a:pt x="41" y="114"/>
                    <a:pt x="41" y="114"/>
                    <a:pt x="41" y="114"/>
                  </a:cubicBezTo>
                  <a:cubicBezTo>
                    <a:pt x="41" y="114"/>
                    <a:pt x="41" y="114"/>
                    <a:pt x="42" y="114"/>
                  </a:cubicBezTo>
                  <a:close/>
                  <a:moveTo>
                    <a:pt x="59" y="63"/>
                  </a:moveTo>
                  <a:cubicBezTo>
                    <a:pt x="60" y="63"/>
                    <a:pt x="60" y="63"/>
                    <a:pt x="60" y="63"/>
                  </a:cubicBezTo>
                  <a:cubicBezTo>
                    <a:pt x="60" y="63"/>
                    <a:pt x="60" y="63"/>
                    <a:pt x="60" y="63"/>
                  </a:cubicBezTo>
                  <a:cubicBezTo>
                    <a:pt x="60" y="63"/>
                    <a:pt x="60" y="63"/>
                    <a:pt x="60" y="63"/>
                  </a:cubicBezTo>
                  <a:cubicBezTo>
                    <a:pt x="60" y="63"/>
                    <a:pt x="60" y="63"/>
                    <a:pt x="59" y="63"/>
                  </a:cubicBezTo>
                  <a:close/>
                  <a:moveTo>
                    <a:pt x="50" y="34"/>
                  </a:moveTo>
                  <a:cubicBezTo>
                    <a:pt x="50" y="34"/>
                    <a:pt x="50" y="34"/>
                    <a:pt x="50" y="34"/>
                  </a:cubicBezTo>
                  <a:cubicBezTo>
                    <a:pt x="50" y="35"/>
                    <a:pt x="50" y="35"/>
                    <a:pt x="50" y="35"/>
                  </a:cubicBezTo>
                  <a:cubicBezTo>
                    <a:pt x="50" y="35"/>
                    <a:pt x="50" y="35"/>
                    <a:pt x="50" y="35"/>
                  </a:cubicBezTo>
                  <a:cubicBezTo>
                    <a:pt x="50" y="35"/>
                    <a:pt x="50" y="35"/>
                    <a:pt x="50" y="34"/>
                  </a:cubicBezTo>
                  <a:close/>
                  <a:moveTo>
                    <a:pt x="32" y="103"/>
                  </a:moveTo>
                  <a:cubicBezTo>
                    <a:pt x="32" y="103"/>
                    <a:pt x="32" y="103"/>
                    <a:pt x="32" y="103"/>
                  </a:cubicBezTo>
                  <a:cubicBezTo>
                    <a:pt x="32" y="103"/>
                    <a:pt x="32" y="103"/>
                    <a:pt x="32" y="103"/>
                  </a:cubicBezTo>
                  <a:cubicBezTo>
                    <a:pt x="32" y="103"/>
                    <a:pt x="32" y="103"/>
                    <a:pt x="32" y="103"/>
                  </a:cubicBezTo>
                  <a:cubicBezTo>
                    <a:pt x="32" y="103"/>
                    <a:pt x="32" y="103"/>
                    <a:pt x="32" y="103"/>
                  </a:cubicBezTo>
                  <a:close/>
                </a:path>
              </a:pathLst>
            </a:custGeom>
            <a:solidFill>
              <a:srgbClr val="3792DE"/>
            </a:solidFill>
            <a:ln>
              <a:noFill/>
            </a:ln>
          </p:spPr>
          <p:txBody>
            <a:bodyPr vert="horz" wrap="square" lIns="91440" tIns="45720" rIns="91440" bIns="45720" numCol="1" anchor="t" anchorCtr="0" compatLnSpc="1"/>
            <a:lstStyle/>
            <a:p>
              <a:endParaRPr lang="zh-CN" altLang="en-US"/>
            </a:p>
          </p:txBody>
        </p:sp>
        <p:sp>
          <p:nvSpPr>
            <p:cNvPr id="10" name="Freeform 6"/>
            <p:cNvSpPr>
              <a:spLocks noEditPoints="1"/>
            </p:cNvSpPr>
            <p:nvPr/>
          </p:nvSpPr>
          <p:spPr bwMode="auto">
            <a:xfrm>
              <a:off x="5478352" y="3922539"/>
              <a:ext cx="250825" cy="436563"/>
            </a:xfrm>
            <a:custGeom>
              <a:avLst/>
              <a:gdLst>
                <a:gd name="T0" fmla="*/ 36 w 77"/>
                <a:gd name="T1" fmla="*/ 129 h 132"/>
                <a:gd name="T2" fmla="*/ 5 w 77"/>
                <a:gd name="T3" fmla="*/ 131 h 132"/>
                <a:gd name="T4" fmla="*/ 30 w 77"/>
                <a:gd name="T5" fmla="*/ 83 h 132"/>
                <a:gd name="T6" fmla="*/ 38 w 77"/>
                <a:gd name="T7" fmla="*/ 76 h 132"/>
                <a:gd name="T8" fmla="*/ 27 w 77"/>
                <a:gd name="T9" fmla="*/ 39 h 132"/>
                <a:gd name="T10" fmla="*/ 13 w 77"/>
                <a:gd name="T11" fmla="*/ 1 h 132"/>
                <a:gd name="T12" fmla="*/ 49 w 77"/>
                <a:gd name="T13" fmla="*/ 2 h 132"/>
                <a:gd name="T14" fmla="*/ 55 w 77"/>
                <a:gd name="T15" fmla="*/ 13 h 132"/>
                <a:gd name="T16" fmla="*/ 66 w 77"/>
                <a:gd name="T17" fmla="*/ 90 h 132"/>
                <a:gd name="T18" fmla="*/ 41 w 77"/>
                <a:gd name="T19" fmla="*/ 13 h 132"/>
                <a:gd name="T20" fmla="*/ 38 w 77"/>
                <a:gd name="T21" fmla="*/ 118 h 132"/>
                <a:gd name="T22" fmla="*/ 44 w 77"/>
                <a:gd name="T23" fmla="*/ 108 h 132"/>
                <a:gd name="T24" fmla="*/ 36 w 77"/>
                <a:gd name="T25" fmla="*/ 24 h 132"/>
                <a:gd name="T26" fmla="*/ 48 w 77"/>
                <a:gd name="T27" fmla="*/ 21 h 132"/>
                <a:gd name="T28" fmla="*/ 43 w 77"/>
                <a:gd name="T29" fmla="*/ 121 h 132"/>
                <a:gd name="T30" fmla="*/ 34 w 77"/>
                <a:gd name="T31" fmla="*/ 5 h 132"/>
                <a:gd name="T32" fmla="*/ 33 w 77"/>
                <a:gd name="T33" fmla="*/ 104 h 132"/>
                <a:gd name="T34" fmla="*/ 43 w 77"/>
                <a:gd name="T35" fmla="*/ 80 h 132"/>
                <a:gd name="T36" fmla="*/ 74 w 77"/>
                <a:gd name="T37" fmla="*/ 70 h 132"/>
                <a:gd name="T38" fmla="*/ 73 w 77"/>
                <a:gd name="T39" fmla="*/ 73 h 132"/>
                <a:gd name="T40" fmla="*/ 14 w 77"/>
                <a:gd name="T41" fmla="*/ 113 h 132"/>
                <a:gd name="T42" fmla="*/ 58 w 77"/>
                <a:gd name="T43" fmla="*/ 79 h 132"/>
                <a:gd name="T44" fmla="*/ 19 w 77"/>
                <a:gd name="T45" fmla="*/ 116 h 132"/>
                <a:gd name="T46" fmla="*/ 54 w 77"/>
                <a:gd name="T47" fmla="*/ 32 h 132"/>
                <a:gd name="T48" fmla="*/ 29 w 77"/>
                <a:gd name="T49" fmla="*/ 14 h 132"/>
                <a:gd name="T50" fmla="*/ 9 w 77"/>
                <a:gd name="T51" fmla="*/ 123 h 132"/>
                <a:gd name="T52" fmla="*/ 31 w 77"/>
                <a:gd name="T53" fmla="*/ 26 h 132"/>
                <a:gd name="T54" fmla="*/ 63 w 77"/>
                <a:gd name="T55" fmla="*/ 70 h 132"/>
                <a:gd name="T56" fmla="*/ 53 w 77"/>
                <a:gd name="T57" fmla="*/ 61 h 132"/>
                <a:gd name="T58" fmla="*/ 49 w 77"/>
                <a:gd name="T59" fmla="*/ 87 h 132"/>
                <a:gd name="T60" fmla="*/ 39 w 77"/>
                <a:gd name="T61" fmla="*/ 31 h 132"/>
                <a:gd name="T62" fmla="*/ 48 w 77"/>
                <a:gd name="T63" fmla="*/ 26 h 132"/>
                <a:gd name="T64" fmla="*/ 27 w 77"/>
                <a:gd name="T65" fmla="*/ 9 h 132"/>
                <a:gd name="T66" fmla="*/ 34 w 77"/>
                <a:gd name="T67" fmla="*/ 53 h 132"/>
                <a:gd name="T68" fmla="*/ 55 w 77"/>
                <a:gd name="T69" fmla="*/ 41 h 132"/>
                <a:gd name="T70" fmla="*/ 47 w 77"/>
                <a:gd name="T71" fmla="*/ 72 h 132"/>
                <a:gd name="T72" fmla="*/ 55 w 77"/>
                <a:gd name="T73" fmla="*/ 53 h 132"/>
                <a:gd name="T74" fmla="*/ 31 w 77"/>
                <a:gd name="T75" fmla="*/ 32 h 132"/>
                <a:gd name="T76" fmla="*/ 38 w 77"/>
                <a:gd name="T77" fmla="*/ 108 h 132"/>
                <a:gd name="T78" fmla="*/ 42 w 77"/>
                <a:gd name="T79" fmla="*/ 32 h 132"/>
                <a:gd name="T80" fmla="*/ 44 w 77"/>
                <a:gd name="T81" fmla="*/ 99 h 132"/>
                <a:gd name="T82" fmla="*/ 20 w 77"/>
                <a:gd name="T83" fmla="*/ 10 h 132"/>
                <a:gd name="T84" fmla="*/ 47 w 77"/>
                <a:gd name="T85" fmla="*/ 64 h 132"/>
                <a:gd name="T86" fmla="*/ 63 w 77"/>
                <a:gd name="T87" fmla="*/ 63 h 132"/>
                <a:gd name="T88" fmla="*/ 53 w 77"/>
                <a:gd name="T89" fmla="*/ 28 h 132"/>
                <a:gd name="T90" fmla="*/ 33 w 77"/>
                <a:gd name="T91" fmla="*/ 23 h 132"/>
                <a:gd name="T92" fmla="*/ 40 w 77"/>
                <a:gd name="T93" fmla="*/ 9 h 132"/>
                <a:gd name="T94" fmla="*/ 33 w 77"/>
                <a:gd name="T95" fmla="*/ 116 h 132"/>
                <a:gd name="T96" fmla="*/ 29 w 77"/>
                <a:gd name="T97" fmla="*/ 21 h 132"/>
                <a:gd name="T98" fmla="*/ 25 w 77"/>
                <a:gd name="T99" fmla="*/ 116 h 132"/>
                <a:gd name="T100" fmla="*/ 41 w 77"/>
                <a:gd name="T101" fmla="*/ 36 h 132"/>
                <a:gd name="T102" fmla="*/ 48 w 77"/>
                <a:gd name="T103" fmla="*/ 57 h 132"/>
                <a:gd name="T104" fmla="*/ 58 w 77"/>
                <a:gd name="T105" fmla="*/ 61 h 132"/>
                <a:gd name="T106" fmla="*/ 26 w 77"/>
                <a:gd name="T107" fmla="*/ 20 h 132"/>
                <a:gd name="T108" fmla="*/ 49 w 77"/>
                <a:gd name="T109" fmla="*/ 12 h 132"/>
                <a:gd name="T110" fmla="*/ 53 w 77"/>
                <a:gd name="T111" fmla="*/ 42 h 132"/>
                <a:gd name="T112" fmla="*/ 50 w 77"/>
                <a:gd name="T113" fmla="*/ 8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 h="132">
                  <a:moveTo>
                    <a:pt x="44" y="125"/>
                  </a:moveTo>
                  <a:cubicBezTo>
                    <a:pt x="45" y="125"/>
                    <a:pt x="46" y="125"/>
                    <a:pt x="47" y="125"/>
                  </a:cubicBezTo>
                  <a:cubicBezTo>
                    <a:pt x="48" y="125"/>
                    <a:pt x="48" y="125"/>
                    <a:pt x="49" y="125"/>
                  </a:cubicBezTo>
                  <a:cubicBezTo>
                    <a:pt x="49" y="125"/>
                    <a:pt x="50" y="125"/>
                    <a:pt x="50" y="126"/>
                  </a:cubicBezTo>
                  <a:cubicBezTo>
                    <a:pt x="50" y="126"/>
                    <a:pt x="49" y="127"/>
                    <a:pt x="49" y="127"/>
                  </a:cubicBezTo>
                  <a:cubicBezTo>
                    <a:pt x="48" y="127"/>
                    <a:pt x="47" y="127"/>
                    <a:pt x="46" y="127"/>
                  </a:cubicBezTo>
                  <a:cubicBezTo>
                    <a:pt x="43" y="128"/>
                    <a:pt x="40" y="128"/>
                    <a:pt x="37" y="128"/>
                  </a:cubicBezTo>
                  <a:cubicBezTo>
                    <a:pt x="37" y="128"/>
                    <a:pt x="36" y="128"/>
                    <a:pt x="36" y="129"/>
                  </a:cubicBezTo>
                  <a:cubicBezTo>
                    <a:pt x="35" y="129"/>
                    <a:pt x="34" y="129"/>
                    <a:pt x="33" y="129"/>
                  </a:cubicBezTo>
                  <a:cubicBezTo>
                    <a:pt x="33" y="129"/>
                    <a:pt x="33" y="129"/>
                    <a:pt x="32" y="129"/>
                  </a:cubicBezTo>
                  <a:cubicBezTo>
                    <a:pt x="29" y="129"/>
                    <a:pt x="25" y="129"/>
                    <a:pt x="22" y="130"/>
                  </a:cubicBezTo>
                  <a:cubicBezTo>
                    <a:pt x="20" y="130"/>
                    <a:pt x="17" y="131"/>
                    <a:pt x="15" y="131"/>
                  </a:cubicBezTo>
                  <a:cubicBezTo>
                    <a:pt x="14" y="131"/>
                    <a:pt x="13" y="131"/>
                    <a:pt x="13" y="132"/>
                  </a:cubicBezTo>
                  <a:cubicBezTo>
                    <a:pt x="12" y="132"/>
                    <a:pt x="11" y="132"/>
                    <a:pt x="10" y="132"/>
                  </a:cubicBezTo>
                  <a:cubicBezTo>
                    <a:pt x="10" y="131"/>
                    <a:pt x="9" y="131"/>
                    <a:pt x="9" y="131"/>
                  </a:cubicBezTo>
                  <a:cubicBezTo>
                    <a:pt x="8" y="131"/>
                    <a:pt x="6" y="131"/>
                    <a:pt x="5" y="131"/>
                  </a:cubicBezTo>
                  <a:cubicBezTo>
                    <a:pt x="4" y="131"/>
                    <a:pt x="3" y="130"/>
                    <a:pt x="3" y="130"/>
                  </a:cubicBezTo>
                  <a:cubicBezTo>
                    <a:pt x="2" y="130"/>
                    <a:pt x="2" y="130"/>
                    <a:pt x="2" y="130"/>
                  </a:cubicBezTo>
                  <a:cubicBezTo>
                    <a:pt x="1" y="131"/>
                    <a:pt x="0" y="130"/>
                    <a:pt x="0" y="129"/>
                  </a:cubicBezTo>
                  <a:cubicBezTo>
                    <a:pt x="1" y="129"/>
                    <a:pt x="1" y="128"/>
                    <a:pt x="1" y="128"/>
                  </a:cubicBezTo>
                  <a:cubicBezTo>
                    <a:pt x="2" y="126"/>
                    <a:pt x="3" y="124"/>
                    <a:pt x="5" y="122"/>
                  </a:cubicBezTo>
                  <a:cubicBezTo>
                    <a:pt x="9" y="116"/>
                    <a:pt x="14" y="110"/>
                    <a:pt x="18" y="103"/>
                  </a:cubicBezTo>
                  <a:cubicBezTo>
                    <a:pt x="20" y="99"/>
                    <a:pt x="23" y="95"/>
                    <a:pt x="25" y="91"/>
                  </a:cubicBezTo>
                  <a:cubicBezTo>
                    <a:pt x="26" y="89"/>
                    <a:pt x="28" y="86"/>
                    <a:pt x="30" y="83"/>
                  </a:cubicBezTo>
                  <a:cubicBezTo>
                    <a:pt x="31" y="81"/>
                    <a:pt x="33" y="78"/>
                    <a:pt x="35" y="76"/>
                  </a:cubicBezTo>
                  <a:cubicBezTo>
                    <a:pt x="35" y="75"/>
                    <a:pt x="35" y="75"/>
                    <a:pt x="34" y="75"/>
                  </a:cubicBezTo>
                  <a:cubicBezTo>
                    <a:pt x="33" y="75"/>
                    <a:pt x="33" y="75"/>
                    <a:pt x="33" y="74"/>
                  </a:cubicBezTo>
                  <a:cubicBezTo>
                    <a:pt x="33" y="73"/>
                    <a:pt x="33" y="72"/>
                    <a:pt x="34" y="72"/>
                  </a:cubicBezTo>
                  <a:cubicBezTo>
                    <a:pt x="35" y="71"/>
                    <a:pt x="36" y="71"/>
                    <a:pt x="36" y="72"/>
                  </a:cubicBezTo>
                  <a:cubicBezTo>
                    <a:pt x="37" y="72"/>
                    <a:pt x="37" y="72"/>
                    <a:pt x="37" y="72"/>
                  </a:cubicBezTo>
                  <a:cubicBezTo>
                    <a:pt x="37" y="73"/>
                    <a:pt x="37" y="74"/>
                    <a:pt x="37" y="74"/>
                  </a:cubicBezTo>
                  <a:cubicBezTo>
                    <a:pt x="38" y="75"/>
                    <a:pt x="38" y="75"/>
                    <a:pt x="38" y="76"/>
                  </a:cubicBezTo>
                  <a:cubicBezTo>
                    <a:pt x="39" y="75"/>
                    <a:pt x="40" y="74"/>
                    <a:pt x="40" y="73"/>
                  </a:cubicBezTo>
                  <a:cubicBezTo>
                    <a:pt x="40" y="73"/>
                    <a:pt x="39" y="73"/>
                    <a:pt x="39" y="73"/>
                  </a:cubicBezTo>
                  <a:cubicBezTo>
                    <a:pt x="38" y="73"/>
                    <a:pt x="38" y="72"/>
                    <a:pt x="38" y="72"/>
                  </a:cubicBezTo>
                  <a:cubicBezTo>
                    <a:pt x="38" y="72"/>
                    <a:pt x="37" y="71"/>
                    <a:pt x="37" y="71"/>
                  </a:cubicBezTo>
                  <a:cubicBezTo>
                    <a:pt x="36" y="71"/>
                    <a:pt x="36" y="70"/>
                    <a:pt x="36" y="70"/>
                  </a:cubicBezTo>
                  <a:cubicBezTo>
                    <a:pt x="35" y="67"/>
                    <a:pt x="34" y="64"/>
                    <a:pt x="34" y="61"/>
                  </a:cubicBezTo>
                  <a:cubicBezTo>
                    <a:pt x="32" y="56"/>
                    <a:pt x="31" y="51"/>
                    <a:pt x="29" y="46"/>
                  </a:cubicBezTo>
                  <a:cubicBezTo>
                    <a:pt x="28" y="44"/>
                    <a:pt x="27" y="42"/>
                    <a:pt x="27" y="39"/>
                  </a:cubicBezTo>
                  <a:cubicBezTo>
                    <a:pt x="25" y="36"/>
                    <a:pt x="24" y="33"/>
                    <a:pt x="23" y="30"/>
                  </a:cubicBezTo>
                  <a:cubicBezTo>
                    <a:pt x="19" y="24"/>
                    <a:pt x="16" y="17"/>
                    <a:pt x="13" y="10"/>
                  </a:cubicBezTo>
                  <a:cubicBezTo>
                    <a:pt x="13" y="10"/>
                    <a:pt x="13" y="9"/>
                    <a:pt x="13" y="9"/>
                  </a:cubicBezTo>
                  <a:cubicBezTo>
                    <a:pt x="12" y="8"/>
                    <a:pt x="12" y="7"/>
                    <a:pt x="12" y="6"/>
                  </a:cubicBezTo>
                  <a:cubicBezTo>
                    <a:pt x="12" y="6"/>
                    <a:pt x="12" y="6"/>
                    <a:pt x="12" y="6"/>
                  </a:cubicBezTo>
                  <a:cubicBezTo>
                    <a:pt x="12" y="5"/>
                    <a:pt x="11" y="5"/>
                    <a:pt x="11" y="4"/>
                  </a:cubicBezTo>
                  <a:cubicBezTo>
                    <a:pt x="12" y="4"/>
                    <a:pt x="12" y="3"/>
                    <a:pt x="12" y="2"/>
                  </a:cubicBezTo>
                  <a:cubicBezTo>
                    <a:pt x="12" y="2"/>
                    <a:pt x="13" y="1"/>
                    <a:pt x="13" y="1"/>
                  </a:cubicBezTo>
                  <a:cubicBezTo>
                    <a:pt x="14" y="1"/>
                    <a:pt x="14" y="1"/>
                    <a:pt x="15" y="1"/>
                  </a:cubicBezTo>
                  <a:cubicBezTo>
                    <a:pt x="15" y="1"/>
                    <a:pt x="16" y="1"/>
                    <a:pt x="17" y="1"/>
                  </a:cubicBezTo>
                  <a:cubicBezTo>
                    <a:pt x="17" y="1"/>
                    <a:pt x="18" y="1"/>
                    <a:pt x="18" y="1"/>
                  </a:cubicBezTo>
                  <a:cubicBezTo>
                    <a:pt x="26" y="1"/>
                    <a:pt x="34" y="1"/>
                    <a:pt x="41" y="1"/>
                  </a:cubicBezTo>
                  <a:cubicBezTo>
                    <a:pt x="43" y="1"/>
                    <a:pt x="45" y="1"/>
                    <a:pt x="47" y="0"/>
                  </a:cubicBezTo>
                  <a:cubicBezTo>
                    <a:pt x="48" y="0"/>
                    <a:pt x="48" y="0"/>
                    <a:pt x="49" y="0"/>
                  </a:cubicBezTo>
                  <a:cubicBezTo>
                    <a:pt x="50" y="0"/>
                    <a:pt x="50" y="1"/>
                    <a:pt x="50" y="1"/>
                  </a:cubicBezTo>
                  <a:cubicBezTo>
                    <a:pt x="50" y="2"/>
                    <a:pt x="50" y="2"/>
                    <a:pt x="49" y="2"/>
                  </a:cubicBezTo>
                  <a:cubicBezTo>
                    <a:pt x="49" y="3"/>
                    <a:pt x="48" y="3"/>
                    <a:pt x="48" y="3"/>
                  </a:cubicBezTo>
                  <a:cubicBezTo>
                    <a:pt x="48" y="3"/>
                    <a:pt x="48" y="3"/>
                    <a:pt x="47" y="3"/>
                  </a:cubicBezTo>
                  <a:cubicBezTo>
                    <a:pt x="48" y="3"/>
                    <a:pt x="49" y="4"/>
                    <a:pt x="51" y="4"/>
                  </a:cubicBezTo>
                  <a:cubicBezTo>
                    <a:pt x="52" y="4"/>
                    <a:pt x="52" y="4"/>
                    <a:pt x="52" y="5"/>
                  </a:cubicBezTo>
                  <a:cubicBezTo>
                    <a:pt x="52" y="6"/>
                    <a:pt x="52" y="6"/>
                    <a:pt x="53" y="7"/>
                  </a:cubicBezTo>
                  <a:cubicBezTo>
                    <a:pt x="53" y="7"/>
                    <a:pt x="53" y="7"/>
                    <a:pt x="53" y="8"/>
                  </a:cubicBezTo>
                  <a:cubicBezTo>
                    <a:pt x="52" y="8"/>
                    <a:pt x="53" y="9"/>
                    <a:pt x="53" y="9"/>
                  </a:cubicBezTo>
                  <a:cubicBezTo>
                    <a:pt x="54" y="11"/>
                    <a:pt x="54" y="12"/>
                    <a:pt x="55" y="13"/>
                  </a:cubicBezTo>
                  <a:cubicBezTo>
                    <a:pt x="57" y="16"/>
                    <a:pt x="58" y="20"/>
                    <a:pt x="60" y="24"/>
                  </a:cubicBezTo>
                  <a:cubicBezTo>
                    <a:pt x="60" y="25"/>
                    <a:pt x="60" y="26"/>
                    <a:pt x="61" y="27"/>
                  </a:cubicBezTo>
                  <a:cubicBezTo>
                    <a:pt x="62" y="32"/>
                    <a:pt x="63" y="38"/>
                    <a:pt x="65" y="43"/>
                  </a:cubicBezTo>
                  <a:cubicBezTo>
                    <a:pt x="66" y="46"/>
                    <a:pt x="67" y="48"/>
                    <a:pt x="68" y="50"/>
                  </a:cubicBezTo>
                  <a:cubicBezTo>
                    <a:pt x="69" y="55"/>
                    <a:pt x="72" y="59"/>
                    <a:pt x="74" y="63"/>
                  </a:cubicBezTo>
                  <a:cubicBezTo>
                    <a:pt x="75" y="66"/>
                    <a:pt x="76" y="68"/>
                    <a:pt x="77" y="71"/>
                  </a:cubicBezTo>
                  <a:cubicBezTo>
                    <a:pt x="77" y="72"/>
                    <a:pt x="77" y="72"/>
                    <a:pt x="76" y="73"/>
                  </a:cubicBezTo>
                  <a:cubicBezTo>
                    <a:pt x="73" y="79"/>
                    <a:pt x="70" y="85"/>
                    <a:pt x="66" y="90"/>
                  </a:cubicBezTo>
                  <a:cubicBezTo>
                    <a:pt x="64" y="93"/>
                    <a:pt x="62" y="95"/>
                    <a:pt x="61" y="98"/>
                  </a:cubicBezTo>
                  <a:cubicBezTo>
                    <a:pt x="60" y="99"/>
                    <a:pt x="60" y="100"/>
                    <a:pt x="59" y="101"/>
                  </a:cubicBezTo>
                  <a:cubicBezTo>
                    <a:pt x="57" y="105"/>
                    <a:pt x="54" y="110"/>
                    <a:pt x="52" y="114"/>
                  </a:cubicBezTo>
                  <a:cubicBezTo>
                    <a:pt x="49" y="118"/>
                    <a:pt x="47" y="121"/>
                    <a:pt x="44" y="125"/>
                  </a:cubicBezTo>
                  <a:cubicBezTo>
                    <a:pt x="44" y="125"/>
                    <a:pt x="44" y="125"/>
                    <a:pt x="44" y="125"/>
                  </a:cubicBezTo>
                  <a:close/>
                  <a:moveTo>
                    <a:pt x="44" y="12"/>
                  </a:moveTo>
                  <a:cubicBezTo>
                    <a:pt x="43" y="12"/>
                    <a:pt x="43" y="12"/>
                    <a:pt x="42" y="12"/>
                  </a:cubicBezTo>
                  <a:cubicBezTo>
                    <a:pt x="42" y="12"/>
                    <a:pt x="42" y="13"/>
                    <a:pt x="41" y="13"/>
                  </a:cubicBezTo>
                  <a:cubicBezTo>
                    <a:pt x="40" y="15"/>
                    <a:pt x="38" y="16"/>
                    <a:pt x="36" y="18"/>
                  </a:cubicBezTo>
                  <a:cubicBezTo>
                    <a:pt x="36" y="18"/>
                    <a:pt x="36" y="18"/>
                    <a:pt x="36" y="18"/>
                  </a:cubicBezTo>
                  <a:cubicBezTo>
                    <a:pt x="38" y="16"/>
                    <a:pt x="41" y="15"/>
                    <a:pt x="43" y="13"/>
                  </a:cubicBezTo>
                  <a:cubicBezTo>
                    <a:pt x="43" y="13"/>
                    <a:pt x="43" y="12"/>
                    <a:pt x="44" y="12"/>
                  </a:cubicBezTo>
                  <a:cubicBezTo>
                    <a:pt x="44" y="12"/>
                    <a:pt x="44" y="12"/>
                    <a:pt x="44" y="12"/>
                  </a:cubicBezTo>
                  <a:cubicBezTo>
                    <a:pt x="44" y="11"/>
                    <a:pt x="44" y="12"/>
                    <a:pt x="44" y="12"/>
                  </a:cubicBezTo>
                  <a:close/>
                  <a:moveTo>
                    <a:pt x="38" y="118"/>
                  </a:moveTo>
                  <a:cubicBezTo>
                    <a:pt x="38" y="118"/>
                    <a:pt x="38" y="118"/>
                    <a:pt x="38" y="118"/>
                  </a:cubicBezTo>
                  <a:cubicBezTo>
                    <a:pt x="38" y="117"/>
                    <a:pt x="39" y="117"/>
                    <a:pt x="39" y="117"/>
                  </a:cubicBezTo>
                  <a:cubicBezTo>
                    <a:pt x="40" y="116"/>
                    <a:pt x="41" y="115"/>
                    <a:pt x="42" y="114"/>
                  </a:cubicBezTo>
                  <a:cubicBezTo>
                    <a:pt x="46" y="108"/>
                    <a:pt x="50" y="102"/>
                    <a:pt x="54" y="96"/>
                  </a:cubicBezTo>
                  <a:cubicBezTo>
                    <a:pt x="54" y="96"/>
                    <a:pt x="54" y="95"/>
                    <a:pt x="54" y="95"/>
                  </a:cubicBezTo>
                  <a:cubicBezTo>
                    <a:pt x="54" y="95"/>
                    <a:pt x="54" y="95"/>
                    <a:pt x="54" y="96"/>
                  </a:cubicBezTo>
                  <a:cubicBezTo>
                    <a:pt x="51" y="99"/>
                    <a:pt x="49" y="102"/>
                    <a:pt x="46" y="105"/>
                  </a:cubicBezTo>
                  <a:cubicBezTo>
                    <a:pt x="46" y="106"/>
                    <a:pt x="45" y="106"/>
                    <a:pt x="45" y="107"/>
                  </a:cubicBezTo>
                  <a:cubicBezTo>
                    <a:pt x="45" y="107"/>
                    <a:pt x="45" y="107"/>
                    <a:pt x="44" y="108"/>
                  </a:cubicBezTo>
                  <a:cubicBezTo>
                    <a:pt x="44" y="108"/>
                    <a:pt x="43" y="109"/>
                    <a:pt x="43" y="109"/>
                  </a:cubicBezTo>
                  <a:cubicBezTo>
                    <a:pt x="42" y="110"/>
                    <a:pt x="42" y="111"/>
                    <a:pt x="41" y="112"/>
                  </a:cubicBezTo>
                  <a:cubicBezTo>
                    <a:pt x="41" y="112"/>
                    <a:pt x="41" y="113"/>
                    <a:pt x="41" y="113"/>
                  </a:cubicBezTo>
                  <a:cubicBezTo>
                    <a:pt x="41" y="114"/>
                    <a:pt x="41" y="114"/>
                    <a:pt x="40" y="114"/>
                  </a:cubicBezTo>
                  <a:cubicBezTo>
                    <a:pt x="40" y="115"/>
                    <a:pt x="39" y="115"/>
                    <a:pt x="39" y="115"/>
                  </a:cubicBezTo>
                  <a:cubicBezTo>
                    <a:pt x="39" y="116"/>
                    <a:pt x="38" y="117"/>
                    <a:pt x="38" y="118"/>
                  </a:cubicBezTo>
                  <a:close/>
                  <a:moveTo>
                    <a:pt x="35" y="25"/>
                  </a:moveTo>
                  <a:cubicBezTo>
                    <a:pt x="36" y="25"/>
                    <a:pt x="36" y="25"/>
                    <a:pt x="36" y="24"/>
                  </a:cubicBezTo>
                  <a:cubicBezTo>
                    <a:pt x="37" y="23"/>
                    <a:pt x="39" y="22"/>
                    <a:pt x="40" y="21"/>
                  </a:cubicBezTo>
                  <a:cubicBezTo>
                    <a:pt x="42" y="19"/>
                    <a:pt x="45" y="17"/>
                    <a:pt x="48" y="15"/>
                  </a:cubicBezTo>
                  <a:cubicBezTo>
                    <a:pt x="48" y="15"/>
                    <a:pt x="48" y="14"/>
                    <a:pt x="48" y="14"/>
                  </a:cubicBezTo>
                  <a:cubicBezTo>
                    <a:pt x="47" y="14"/>
                    <a:pt x="47" y="13"/>
                    <a:pt x="47" y="13"/>
                  </a:cubicBezTo>
                  <a:cubicBezTo>
                    <a:pt x="46" y="14"/>
                    <a:pt x="36" y="23"/>
                    <a:pt x="35" y="25"/>
                  </a:cubicBezTo>
                  <a:close/>
                  <a:moveTo>
                    <a:pt x="38" y="29"/>
                  </a:moveTo>
                  <a:cubicBezTo>
                    <a:pt x="38" y="29"/>
                    <a:pt x="38" y="29"/>
                    <a:pt x="39" y="28"/>
                  </a:cubicBezTo>
                  <a:cubicBezTo>
                    <a:pt x="42" y="26"/>
                    <a:pt x="45" y="24"/>
                    <a:pt x="48" y="21"/>
                  </a:cubicBezTo>
                  <a:cubicBezTo>
                    <a:pt x="48" y="21"/>
                    <a:pt x="48" y="21"/>
                    <a:pt x="48" y="21"/>
                  </a:cubicBezTo>
                  <a:cubicBezTo>
                    <a:pt x="48" y="20"/>
                    <a:pt x="48" y="20"/>
                    <a:pt x="48" y="19"/>
                  </a:cubicBezTo>
                  <a:cubicBezTo>
                    <a:pt x="45" y="22"/>
                    <a:pt x="41" y="25"/>
                    <a:pt x="38" y="28"/>
                  </a:cubicBezTo>
                  <a:cubicBezTo>
                    <a:pt x="38" y="28"/>
                    <a:pt x="38" y="29"/>
                    <a:pt x="38" y="29"/>
                  </a:cubicBezTo>
                  <a:close/>
                  <a:moveTo>
                    <a:pt x="42" y="124"/>
                  </a:moveTo>
                  <a:cubicBezTo>
                    <a:pt x="45" y="121"/>
                    <a:pt x="48" y="116"/>
                    <a:pt x="50" y="112"/>
                  </a:cubicBezTo>
                  <a:cubicBezTo>
                    <a:pt x="50" y="112"/>
                    <a:pt x="50" y="112"/>
                    <a:pt x="50" y="112"/>
                  </a:cubicBezTo>
                  <a:cubicBezTo>
                    <a:pt x="47" y="115"/>
                    <a:pt x="45" y="118"/>
                    <a:pt x="43" y="121"/>
                  </a:cubicBezTo>
                  <a:cubicBezTo>
                    <a:pt x="42" y="122"/>
                    <a:pt x="42" y="122"/>
                    <a:pt x="42" y="123"/>
                  </a:cubicBezTo>
                  <a:cubicBezTo>
                    <a:pt x="41" y="123"/>
                    <a:pt x="41" y="124"/>
                    <a:pt x="42" y="124"/>
                  </a:cubicBezTo>
                  <a:close/>
                  <a:moveTo>
                    <a:pt x="70" y="76"/>
                  </a:moveTo>
                  <a:cubicBezTo>
                    <a:pt x="69" y="76"/>
                    <a:pt x="69" y="76"/>
                    <a:pt x="69" y="76"/>
                  </a:cubicBezTo>
                  <a:cubicBezTo>
                    <a:pt x="67" y="78"/>
                    <a:pt x="65" y="81"/>
                    <a:pt x="63" y="84"/>
                  </a:cubicBezTo>
                  <a:cubicBezTo>
                    <a:pt x="63" y="85"/>
                    <a:pt x="63" y="86"/>
                    <a:pt x="62" y="87"/>
                  </a:cubicBezTo>
                  <a:cubicBezTo>
                    <a:pt x="65" y="83"/>
                    <a:pt x="68" y="80"/>
                    <a:pt x="70" y="76"/>
                  </a:cubicBezTo>
                  <a:close/>
                  <a:moveTo>
                    <a:pt x="34" y="5"/>
                  </a:moveTo>
                  <a:cubicBezTo>
                    <a:pt x="39" y="5"/>
                    <a:pt x="43" y="5"/>
                    <a:pt x="48" y="6"/>
                  </a:cubicBezTo>
                  <a:cubicBezTo>
                    <a:pt x="46" y="4"/>
                    <a:pt x="39" y="4"/>
                    <a:pt x="34" y="5"/>
                  </a:cubicBezTo>
                  <a:close/>
                  <a:moveTo>
                    <a:pt x="33" y="104"/>
                  </a:moveTo>
                  <a:cubicBezTo>
                    <a:pt x="33" y="104"/>
                    <a:pt x="34" y="104"/>
                    <a:pt x="34" y="104"/>
                  </a:cubicBezTo>
                  <a:cubicBezTo>
                    <a:pt x="35" y="104"/>
                    <a:pt x="35" y="104"/>
                    <a:pt x="35" y="103"/>
                  </a:cubicBezTo>
                  <a:cubicBezTo>
                    <a:pt x="36" y="103"/>
                    <a:pt x="36" y="102"/>
                    <a:pt x="37" y="101"/>
                  </a:cubicBezTo>
                  <a:cubicBezTo>
                    <a:pt x="38" y="100"/>
                    <a:pt x="38" y="98"/>
                    <a:pt x="39" y="97"/>
                  </a:cubicBezTo>
                  <a:cubicBezTo>
                    <a:pt x="37" y="99"/>
                    <a:pt x="35" y="101"/>
                    <a:pt x="33" y="104"/>
                  </a:cubicBezTo>
                  <a:close/>
                  <a:moveTo>
                    <a:pt x="47" y="39"/>
                  </a:moveTo>
                  <a:cubicBezTo>
                    <a:pt x="46" y="40"/>
                    <a:pt x="44" y="41"/>
                    <a:pt x="43" y="42"/>
                  </a:cubicBezTo>
                  <a:cubicBezTo>
                    <a:pt x="43" y="43"/>
                    <a:pt x="43" y="43"/>
                    <a:pt x="44" y="44"/>
                  </a:cubicBezTo>
                  <a:cubicBezTo>
                    <a:pt x="45" y="43"/>
                    <a:pt x="46" y="42"/>
                    <a:pt x="48" y="41"/>
                  </a:cubicBezTo>
                  <a:cubicBezTo>
                    <a:pt x="47" y="40"/>
                    <a:pt x="47" y="39"/>
                    <a:pt x="47" y="39"/>
                  </a:cubicBezTo>
                  <a:close/>
                  <a:moveTo>
                    <a:pt x="44" y="80"/>
                  </a:moveTo>
                  <a:cubicBezTo>
                    <a:pt x="44" y="80"/>
                    <a:pt x="44" y="80"/>
                    <a:pt x="44" y="80"/>
                  </a:cubicBezTo>
                  <a:cubicBezTo>
                    <a:pt x="44" y="80"/>
                    <a:pt x="44" y="80"/>
                    <a:pt x="43" y="80"/>
                  </a:cubicBezTo>
                  <a:cubicBezTo>
                    <a:pt x="42" y="83"/>
                    <a:pt x="40" y="85"/>
                    <a:pt x="38" y="88"/>
                  </a:cubicBezTo>
                  <a:cubicBezTo>
                    <a:pt x="38" y="88"/>
                    <a:pt x="37" y="89"/>
                    <a:pt x="37" y="89"/>
                  </a:cubicBezTo>
                  <a:cubicBezTo>
                    <a:pt x="38" y="88"/>
                    <a:pt x="39" y="87"/>
                    <a:pt x="40" y="87"/>
                  </a:cubicBezTo>
                  <a:cubicBezTo>
                    <a:pt x="41" y="86"/>
                    <a:pt x="42" y="84"/>
                    <a:pt x="43" y="82"/>
                  </a:cubicBezTo>
                  <a:cubicBezTo>
                    <a:pt x="43" y="82"/>
                    <a:pt x="44" y="81"/>
                    <a:pt x="44" y="80"/>
                  </a:cubicBezTo>
                  <a:close/>
                  <a:moveTo>
                    <a:pt x="73" y="73"/>
                  </a:moveTo>
                  <a:cubicBezTo>
                    <a:pt x="73" y="73"/>
                    <a:pt x="74" y="72"/>
                    <a:pt x="74" y="72"/>
                  </a:cubicBezTo>
                  <a:cubicBezTo>
                    <a:pt x="75" y="72"/>
                    <a:pt x="75" y="71"/>
                    <a:pt x="74" y="70"/>
                  </a:cubicBezTo>
                  <a:cubicBezTo>
                    <a:pt x="74" y="69"/>
                    <a:pt x="73" y="69"/>
                    <a:pt x="73" y="68"/>
                  </a:cubicBezTo>
                  <a:cubicBezTo>
                    <a:pt x="73" y="68"/>
                    <a:pt x="73" y="68"/>
                    <a:pt x="73" y="67"/>
                  </a:cubicBezTo>
                  <a:cubicBezTo>
                    <a:pt x="72" y="68"/>
                    <a:pt x="72" y="68"/>
                    <a:pt x="72" y="68"/>
                  </a:cubicBezTo>
                  <a:cubicBezTo>
                    <a:pt x="72" y="68"/>
                    <a:pt x="73" y="69"/>
                    <a:pt x="73" y="69"/>
                  </a:cubicBezTo>
                  <a:cubicBezTo>
                    <a:pt x="73" y="70"/>
                    <a:pt x="73" y="70"/>
                    <a:pt x="72" y="70"/>
                  </a:cubicBezTo>
                  <a:cubicBezTo>
                    <a:pt x="72" y="71"/>
                    <a:pt x="72" y="71"/>
                    <a:pt x="71" y="71"/>
                  </a:cubicBezTo>
                  <a:cubicBezTo>
                    <a:pt x="71" y="71"/>
                    <a:pt x="71" y="72"/>
                    <a:pt x="71" y="73"/>
                  </a:cubicBezTo>
                  <a:cubicBezTo>
                    <a:pt x="72" y="73"/>
                    <a:pt x="73" y="73"/>
                    <a:pt x="73" y="73"/>
                  </a:cubicBezTo>
                  <a:close/>
                  <a:moveTo>
                    <a:pt x="48" y="78"/>
                  </a:moveTo>
                  <a:cubicBezTo>
                    <a:pt x="48" y="78"/>
                    <a:pt x="49" y="78"/>
                    <a:pt x="49" y="78"/>
                  </a:cubicBezTo>
                  <a:cubicBezTo>
                    <a:pt x="50" y="77"/>
                    <a:pt x="52" y="75"/>
                    <a:pt x="54" y="74"/>
                  </a:cubicBezTo>
                  <a:cubicBezTo>
                    <a:pt x="53" y="73"/>
                    <a:pt x="53" y="73"/>
                    <a:pt x="53" y="73"/>
                  </a:cubicBezTo>
                  <a:cubicBezTo>
                    <a:pt x="52" y="74"/>
                    <a:pt x="51" y="75"/>
                    <a:pt x="49" y="76"/>
                  </a:cubicBezTo>
                  <a:cubicBezTo>
                    <a:pt x="49" y="76"/>
                    <a:pt x="49" y="76"/>
                    <a:pt x="49" y="76"/>
                  </a:cubicBezTo>
                  <a:cubicBezTo>
                    <a:pt x="49" y="77"/>
                    <a:pt x="49" y="78"/>
                    <a:pt x="48" y="78"/>
                  </a:cubicBezTo>
                  <a:close/>
                  <a:moveTo>
                    <a:pt x="14" y="113"/>
                  </a:moveTo>
                  <a:cubicBezTo>
                    <a:pt x="16" y="112"/>
                    <a:pt x="21" y="104"/>
                    <a:pt x="22" y="102"/>
                  </a:cubicBezTo>
                  <a:cubicBezTo>
                    <a:pt x="21" y="102"/>
                    <a:pt x="21" y="103"/>
                    <a:pt x="21" y="103"/>
                  </a:cubicBezTo>
                  <a:cubicBezTo>
                    <a:pt x="19" y="106"/>
                    <a:pt x="17" y="109"/>
                    <a:pt x="15" y="112"/>
                  </a:cubicBezTo>
                  <a:cubicBezTo>
                    <a:pt x="14" y="112"/>
                    <a:pt x="14" y="112"/>
                    <a:pt x="14" y="113"/>
                  </a:cubicBezTo>
                  <a:close/>
                  <a:moveTo>
                    <a:pt x="58" y="79"/>
                  </a:moveTo>
                  <a:cubicBezTo>
                    <a:pt x="60" y="77"/>
                    <a:pt x="61" y="76"/>
                    <a:pt x="63" y="74"/>
                  </a:cubicBezTo>
                  <a:cubicBezTo>
                    <a:pt x="63" y="74"/>
                    <a:pt x="63" y="74"/>
                    <a:pt x="63" y="73"/>
                  </a:cubicBezTo>
                  <a:cubicBezTo>
                    <a:pt x="61" y="75"/>
                    <a:pt x="59" y="76"/>
                    <a:pt x="58" y="79"/>
                  </a:cubicBezTo>
                  <a:close/>
                  <a:moveTo>
                    <a:pt x="19" y="116"/>
                  </a:moveTo>
                  <a:cubicBezTo>
                    <a:pt x="19" y="115"/>
                    <a:pt x="19" y="115"/>
                    <a:pt x="19" y="115"/>
                  </a:cubicBezTo>
                  <a:cubicBezTo>
                    <a:pt x="18" y="117"/>
                    <a:pt x="17" y="119"/>
                    <a:pt x="15" y="121"/>
                  </a:cubicBezTo>
                  <a:cubicBezTo>
                    <a:pt x="15" y="122"/>
                    <a:pt x="14" y="123"/>
                    <a:pt x="13" y="124"/>
                  </a:cubicBezTo>
                  <a:cubicBezTo>
                    <a:pt x="13" y="124"/>
                    <a:pt x="14" y="124"/>
                    <a:pt x="14" y="123"/>
                  </a:cubicBezTo>
                  <a:cubicBezTo>
                    <a:pt x="14" y="123"/>
                    <a:pt x="15" y="123"/>
                    <a:pt x="15" y="122"/>
                  </a:cubicBezTo>
                  <a:cubicBezTo>
                    <a:pt x="15" y="122"/>
                    <a:pt x="16" y="122"/>
                    <a:pt x="16" y="122"/>
                  </a:cubicBezTo>
                  <a:cubicBezTo>
                    <a:pt x="17" y="120"/>
                    <a:pt x="18" y="118"/>
                    <a:pt x="19" y="116"/>
                  </a:cubicBezTo>
                  <a:cubicBezTo>
                    <a:pt x="19" y="116"/>
                    <a:pt x="19" y="116"/>
                    <a:pt x="19" y="116"/>
                  </a:cubicBezTo>
                  <a:close/>
                  <a:moveTo>
                    <a:pt x="32" y="36"/>
                  </a:moveTo>
                  <a:cubicBezTo>
                    <a:pt x="32" y="37"/>
                    <a:pt x="33" y="37"/>
                    <a:pt x="33" y="38"/>
                  </a:cubicBezTo>
                  <a:cubicBezTo>
                    <a:pt x="34" y="37"/>
                    <a:pt x="34" y="37"/>
                    <a:pt x="35" y="36"/>
                  </a:cubicBezTo>
                  <a:cubicBezTo>
                    <a:pt x="35" y="36"/>
                    <a:pt x="35" y="35"/>
                    <a:pt x="34" y="34"/>
                  </a:cubicBezTo>
                  <a:cubicBezTo>
                    <a:pt x="34" y="35"/>
                    <a:pt x="33" y="35"/>
                    <a:pt x="32" y="36"/>
                  </a:cubicBezTo>
                  <a:close/>
                  <a:moveTo>
                    <a:pt x="55" y="35"/>
                  </a:moveTo>
                  <a:cubicBezTo>
                    <a:pt x="55" y="34"/>
                    <a:pt x="55" y="33"/>
                    <a:pt x="54" y="32"/>
                  </a:cubicBezTo>
                  <a:cubicBezTo>
                    <a:pt x="54" y="32"/>
                    <a:pt x="53" y="33"/>
                    <a:pt x="53" y="33"/>
                  </a:cubicBezTo>
                  <a:cubicBezTo>
                    <a:pt x="53" y="34"/>
                    <a:pt x="54" y="35"/>
                    <a:pt x="54" y="36"/>
                  </a:cubicBezTo>
                  <a:cubicBezTo>
                    <a:pt x="54" y="36"/>
                    <a:pt x="55" y="36"/>
                    <a:pt x="55" y="35"/>
                  </a:cubicBezTo>
                  <a:close/>
                  <a:moveTo>
                    <a:pt x="30" y="111"/>
                  </a:moveTo>
                  <a:cubicBezTo>
                    <a:pt x="29" y="111"/>
                    <a:pt x="29" y="111"/>
                    <a:pt x="28" y="110"/>
                  </a:cubicBezTo>
                  <a:cubicBezTo>
                    <a:pt x="27" y="111"/>
                    <a:pt x="27" y="112"/>
                    <a:pt x="26" y="113"/>
                  </a:cubicBezTo>
                  <a:cubicBezTo>
                    <a:pt x="28" y="113"/>
                    <a:pt x="29" y="112"/>
                    <a:pt x="30" y="111"/>
                  </a:cubicBezTo>
                  <a:close/>
                  <a:moveTo>
                    <a:pt x="29" y="14"/>
                  </a:moveTo>
                  <a:cubicBezTo>
                    <a:pt x="30" y="14"/>
                    <a:pt x="30" y="14"/>
                    <a:pt x="30" y="14"/>
                  </a:cubicBezTo>
                  <a:cubicBezTo>
                    <a:pt x="31" y="13"/>
                    <a:pt x="33" y="12"/>
                    <a:pt x="34" y="10"/>
                  </a:cubicBezTo>
                  <a:cubicBezTo>
                    <a:pt x="33" y="10"/>
                    <a:pt x="33" y="10"/>
                    <a:pt x="32" y="10"/>
                  </a:cubicBezTo>
                  <a:cubicBezTo>
                    <a:pt x="31" y="11"/>
                    <a:pt x="30" y="13"/>
                    <a:pt x="29" y="14"/>
                  </a:cubicBezTo>
                  <a:close/>
                  <a:moveTo>
                    <a:pt x="6" y="126"/>
                  </a:moveTo>
                  <a:cubicBezTo>
                    <a:pt x="7" y="126"/>
                    <a:pt x="7" y="126"/>
                    <a:pt x="7" y="126"/>
                  </a:cubicBezTo>
                  <a:cubicBezTo>
                    <a:pt x="8" y="126"/>
                    <a:pt x="8" y="126"/>
                    <a:pt x="8" y="126"/>
                  </a:cubicBezTo>
                  <a:cubicBezTo>
                    <a:pt x="8" y="125"/>
                    <a:pt x="8" y="124"/>
                    <a:pt x="9" y="123"/>
                  </a:cubicBezTo>
                  <a:cubicBezTo>
                    <a:pt x="10" y="123"/>
                    <a:pt x="10" y="122"/>
                    <a:pt x="10" y="121"/>
                  </a:cubicBezTo>
                  <a:cubicBezTo>
                    <a:pt x="11" y="121"/>
                    <a:pt x="11" y="121"/>
                    <a:pt x="11" y="121"/>
                  </a:cubicBezTo>
                  <a:cubicBezTo>
                    <a:pt x="11" y="121"/>
                    <a:pt x="11" y="121"/>
                    <a:pt x="11" y="121"/>
                  </a:cubicBezTo>
                  <a:cubicBezTo>
                    <a:pt x="9" y="122"/>
                    <a:pt x="8" y="124"/>
                    <a:pt x="6" y="126"/>
                  </a:cubicBezTo>
                  <a:close/>
                  <a:moveTo>
                    <a:pt x="31" y="24"/>
                  </a:moveTo>
                  <a:cubicBezTo>
                    <a:pt x="30" y="25"/>
                    <a:pt x="29" y="26"/>
                    <a:pt x="28" y="26"/>
                  </a:cubicBezTo>
                  <a:cubicBezTo>
                    <a:pt x="29" y="27"/>
                    <a:pt x="29" y="27"/>
                    <a:pt x="29" y="28"/>
                  </a:cubicBezTo>
                  <a:cubicBezTo>
                    <a:pt x="30" y="27"/>
                    <a:pt x="30" y="27"/>
                    <a:pt x="31" y="26"/>
                  </a:cubicBezTo>
                  <a:cubicBezTo>
                    <a:pt x="32" y="26"/>
                    <a:pt x="32" y="25"/>
                    <a:pt x="31" y="24"/>
                  </a:cubicBezTo>
                  <a:close/>
                  <a:moveTo>
                    <a:pt x="57" y="67"/>
                  </a:moveTo>
                  <a:cubicBezTo>
                    <a:pt x="58" y="67"/>
                    <a:pt x="60" y="66"/>
                    <a:pt x="61" y="65"/>
                  </a:cubicBezTo>
                  <a:cubicBezTo>
                    <a:pt x="60" y="65"/>
                    <a:pt x="60" y="64"/>
                    <a:pt x="60" y="64"/>
                  </a:cubicBezTo>
                  <a:cubicBezTo>
                    <a:pt x="59" y="65"/>
                    <a:pt x="59" y="65"/>
                    <a:pt x="58" y="65"/>
                  </a:cubicBezTo>
                  <a:cubicBezTo>
                    <a:pt x="57" y="66"/>
                    <a:pt x="57" y="67"/>
                    <a:pt x="57" y="67"/>
                  </a:cubicBezTo>
                  <a:close/>
                  <a:moveTo>
                    <a:pt x="61" y="72"/>
                  </a:moveTo>
                  <a:cubicBezTo>
                    <a:pt x="62" y="71"/>
                    <a:pt x="63" y="71"/>
                    <a:pt x="63" y="70"/>
                  </a:cubicBezTo>
                  <a:cubicBezTo>
                    <a:pt x="63" y="70"/>
                    <a:pt x="63" y="69"/>
                    <a:pt x="62" y="69"/>
                  </a:cubicBezTo>
                  <a:cubicBezTo>
                    <a:pt x="62" y="69"/>
                    <a:pt x="62" y="70"/>
                    <a:pt x="61" y="70"/>
                  </a:cubicBezTo>
                  <a:cubicBezTo>
                    <a:pt x="61" y="71"/>
                    <a:pt x="61" y="71"/>
                    <a:pt x="61" y="72"/>
                  </a:cubicBezTo>
                  <a:close/>
                  <a:moveTo>
                    <a:pt x="53" y="61"/>
                  </a:moveTo>
                  <a:cubicBezTo>
                    <a:pt x="52" y="62"/>
                    <a:pt x="52" y="62"/>
                    <a:pt x="52" y="63"/>
                  </a:cubicBezTo>
                  <a:cubicBezTo>
                    <a:pt x="51" y="63"/>
                    <a:pt x="51" y="63"/>
                    <a:pt x="51" y="65"/>
                  </a:cubicBezTo>
                  <a:cubicBezTo>
                    <a:pt x="52" y="64"/>
                    <a:pt x="53" y="64"/>
                    <a:pt x="54" y="63"/>
                  </a:cubicBezTo>
                  <a:cubicBezTo>
                    <a:pt x="53" y="63"/>
                    <a:pt x="53" y="62"/>
                    <a:pt x="53" y="61"/>
                  </a:cubicBezTo>
                  <a:close/>
                  <a:moveTo>
                    <a:pt x="36" y="120"/>
                  </a:moveTo>
                  <a:cubicBezTo>
                    <a:pt x="35" y="121"/>
                    <a:pt x="34" y="122"/>
                    <a:pt x="33" y="123"/>
                  </a:cubicBezTo>
                  <a:cubicBezTo>
                    <a:pt x="33" y="124"/>
                    <a:pt x="34" y="124"/>
                    <a:pt x="34" y="124"/>
                  </a:cubicBezTo>
                  <a:cubicBezTo>
                    <a:pt x="35" y="123"/>
                    <a:pt x="35" y="122"/>
                    <a:pt x="36" y="122"/>
                  </a:cubicBezTo>
                  <a:cubicBezTo>
                    <a:pt x="36" y="121"/>
                    <a:pt x="36" y="121"/>
                    <a:pt x="36" y="120"/>
                  </a:cubicBezTo>
                  <a:close/>
                  <a:moveTo>
                    <a:pt x="50" y="88"/>
                  </a:moveTo>
                  <a:cubicBezTo>
                    <a:pt x="51" y="87"/>
                    <a:pt x="52" y="83"/>
                    <a:pt x="52" y="82"/>
                  </a:cubicBezTo>
                  <a:cubicBezTo>
                    <a:pt x="51" y="84"/>
                    <a:pt x="50" y="85"/>
                    <a:pt x="49" y="87"/>
                  </a:cubicBezTo>
                  <a:cubicBezTo>
                    <a:pt x="50" y="87"/>
                    <a:pt x="50" y="87"/>
                    <a:pt x="50" y="88"/>
                  </a:cubicBezTo>
                  <a:close/>
                  <a:moveTo>
                    <a:pt x="23" y="26"/>
                  </a:moveTo>
                  <a:cubicBezTo>
                    <a:pt x="23" y="25"/>
                    <a:pt x="19" y="17"/>
                    <a:pt x="18" y="17"/>
                  </a:cubicBezTo>
                  <a:cubicBezTo>
                    <a:pt x="20" y="20"/>
                    <a:pt x="21" y="23"/>
                    <a:pt x="23" y="26"/>
                  </a:cubicBezTo>
                  <a:close/>
                  <a:moveTo>
                    <a:pt x="39" y="32"/>
                  </a:moveTo>
                  <a:cubicBezTo>
                    <a:pt x="40" y="31"/>
                    <a:pt x="41" y="30"/>
                    <a:pt x="41" y="30"/>
                  </a:cubicBezTo>
                  <a:cubicBezTo>
                    <a:pt x="42" y="29"/>
                    <a:pt x="43" y="29"/>
                    <a:pt x="43" y="28"/>
                  </a:cubicBezTo>
                  <a:cubicBezTo>
                    <a:pt x="42" y="29"/>
                    <a:pt x="40" y="30"/>
                    <a:pt x="39" y="31"/>
                  </a:cubicBezTo>
                  <a:cubicBezTo>
                    <a:pt x="39" y="31"/>
                    <a:pt x="39" y="31"/>
                    <a:pt x="39" y="32"/>
                  </a:cubicBezTo>
                  <a:close/>
                  <a:moveTo>
                    <a:pt x="48" y="49"/>
                  </a:moveTo>
                  <a:cubicBezTo>
                    <a:pt x="47" y="49"/>
                    <a:pt x="46" y="49"/>
                    <a:pt x="46" y="50"/>
                  </a:cubicBezTo>
                  <a:cubicBezTo>
                    <a:pt x="46" y="51"/>
                    <a:pt x="46" y="51"/>
                    <a:pt x="46" y="51"/>
                  </a:cubicBezTo>
                  <a:cubicBezTo>
                    <a:pt x="47" y="51"/>
                    <a:pt x="47" y="51"/>
                    <a:pt x="47" y="50"/>
                  </a:cubicBezTo>
                  <a:cubicBezTo>
                    <a:pt x="48" y="50"/>
                    <a:pt x="48" y="49"/>
                    <a:pt x="48" y="49"/>
                  </a:cubicBezTo>
                  <a:close/>
                  <a:moveTo>
                    <a:pt x="49" y="25"/>
                  </a:moveTo>
                  <a:cubicBezTo>
                    <a:pt x="49" y="25"/>
                    <a:pt x="48" y="26"/>
                    <a:pt x="48" y="26"/>
                  </a:cubicBezTo>
                  <a:cubicBezTo>
                    <a:pt x="48" y="26"/>
                    <a:pt x="47" y="27"/>
                    <a:pt x="47" y="27"/>
                  </a:cubicBezTo>
                  <a:cubicBezTo>
                    <a:pt x="47" y="27"/>
                    <a:pt x="47" y="28"/>
                    <a:pt x="48" y="28"/>
                  </a:cubicBezTo>
                  <a:cubicBezTo>
                    <a:pt x="50" y="27"/>
                    <a:pt x="50" y="27"/>
                    <a:pt x="49" y="25"/>
                  </a:cubicBezTo>
                  <a:close/>
                  <a:moveTo>
                    <a:pt x="32" y="108"/>
                  </a:moveTo>
                  <a:cubicBezTo>
                    <a:pt x="31" y="108"/>
                    <a:pt x="30" y="107"/>
                    <a:pt x="29" y="108"/>
                  </a:cubicBezTo>
                  <a:cubicBezTo>
                    <a:pt x="30" y="109"/>
                    <a:pt x="31" y="109"/>
                    <a:pt x="31" y="109"/>
                  </a:cubicBezTo>
                  <a:cubicBezTo>
                    <a:pt x="32" y="109"/>
                    <a:pt x="32" y="108"/>
                    <a:pt x="32" y="108"/>
                  </a:cubicBezTo>
                  <a:close/>
                  <a:moveTo>
                    <a:pt x="27" y="9"/>
                  </a:moveTo>
                  <a:cubicBezTo>
                    <a:pt x="27" y="9"/>
                    <a:pt x="27" y="9"/>
                    <a:pt x="26" y="9"/>
                  </a:cubicBezTo>
                  <a:cubicBezTo>
                    <a:pt x="27" y="10"/>
                    <a:pt x="27" y="10"/>
                    <a:pt x="28" y="11"/>
                  </a:cubicBezTo>
                  <a:cubicBezTo>
                    <a:pt x="28" y="10"/>
                    <a:pt x="29" y="10"/>
                    <a:pt x="30" y="9"/>
                  </a:cubicBezTo>
                  <a:cubicBezTo>
                    <a:pt x="28" y="9"/>
                    <a:pt x="28" y="9"/>
                    <a:pt x="27" y="9"/>
                  </a:cubicBezTo>
                  <a:close/>
                  <a:moveTo>
                    <a:pt x="34" y="53"/>
                  </a:moveTo>
                  <a:cubicBezTo>
                    <a:pt x="34" y="53"/>
                    <a:pt x="34" y="53"/>
                    <a:pt x="34" y="53"/>
                  </a:cubicBezTo>
                  <a:cubicBezTo>
                    <a:pt x="35" y="55"/>
                    <a:pt x="36" y="58"/>
                    <a:pt x="37" y="60"/>
                  </a:cubicBezTo>
                  <a:cubicBezTo>
                    <a:pt x="36" y="58"/>
                    <a:pt x="36" y="55"/>
                    <a:pt x="34" y="53"/>
                  </a:cubicBezTo>
                  <a:close/>
                  <a:moveTo>
                    <a:pt x="61" y="59"/>
                  </a:moveTo>
                  <a:cubicBezTo>
                    <a:pt x="62" y="59"/>
                    <a:pt x="62" y="59"/>
                    <a:pt x="62" y="58"/>
                  </a:cubicBezTo>
                  <a:cubicBezTo>
                    <a:pt x="61" y="57"/>
                    <a:pt x="61" y="56"/>
                    <a:pt x="61" y="55"/>
                  </a:cubicBezTo>
                  <a:cubicBezTo>
                    <a:pt x="60" y="55"/>
                    <a:pt x="60" y="56"/>
                    <a:pt x="60" y="56"/>
                  </a:cubicBezTo>
                  <a:cubicBezTo>
                    <a:pt x="60" y="57"/>
                    <a:pt x="61" y="58"/>
                    <a:pt x="61" y="59"/>
                  </a:cubicBezTo>
                  <a:close/>
                  <a:moveTo>
                    <a:pt x="57" y="40"/>
                  </a:moveTo>
                  <a:cubicBezTo>
                    <a:pt x="56" y="39"/>
                    <a:pt x="56" y="39"/>
                    <a:pt x="56" y="38"/>
                  </a:cubicBezTo>
                  <a:cubicBezTo>
                    <a:pt x="55" y="39"/>
                    <a:pt x="55" y="39"/>
                    <a:pt x="55" y="41"/>
                  </a:cubicBezTo>
                  <a:cubicBezTo>
                    <a:pt x="56" y="41"/>
                    <a:pt x="56" y="40"/>
                    <a:pt x="57" y="40"/>
                  </a:cubicBezTo>
                  <a:close/>
                  <a:moveTo>
                    <a:pt x="47" y="9"/>
                  </a:moveTo>
                  <a:cubicBezTo>
                    <a:pt x="47" y="8"/>
                    <a:pt x="47" y="9"/>
                    <a:pt x="46" y="9"/>
                  </a:cubicBezTo>
                  <a:cubicBezTo>
                    <a:pt x="46" y="9"/>
                    <a:pt x="45" y="9"/>
                    <a:pt x="45" y="10"/>
                  </a:cubicBezTo>
                  <a:cubicBezTo>
                    <a:pt x="45" y="10"/>
                    <a:pt x="46" y="10"/>
                    <a:pt x="46" y="10"/>
                  </a:cubicBezTo>
                  <a:cubicBezTo>
                    <a:pt x="47" y="10"/>
                    <a:pt x="47" y="10"/>
                    <a:pt x="47" y="9"/>
                  </a:cubicBezTo>
                  <a:close/>
                  <a:moveTo>
                    <a:pt x="46" y="73"/>
                  </a:moveTo>
                  <a:cubicBezTo>
                    <a:pt x="46" y="73"/>
                    <a:pt x="46" y="72"/>
                    <a:pt x="47" y="72"/>
                  </a:cubicBezTo>
                  <a:cubicBezTo>
                    <a:pt x="47" y="71"/>
                    <a:pt x="46" y="71"/>
                    <a:pt x="46" y="70"/>
                  </a:cubicBezTo>
                  <a:cubicBezTo>
                    <a:pt x="45" y="71"/>
                    <a:pt x="45" y="72"/>
                    <a:pt x="46" y="73"/>
                  </a:cubicBezTo>
                  <a:close/>
                  <a:moveTo>
                    <a:pt x="51" y="25"/>
                  </a:moveTo>
                  <a:cubicBezTo>
                    <a:pt x="52" y="25"/>
                    <a:pt x="52" y="25"/>
                    <a:pt x="52" y="24"/>
                  </a:cubicBezTo>
                  <a:cubicBezTo>
                    <a:pt x="52" y="23"/>
                    <a:pt x="52" y="23"/>
                    <a:pt x="52" y="23"/>
                  </a:cubicBezTo>
                  <a:cubicBezTo>
                    <a:pt x="50" y="23"/>
                    <a:pt x="51" y="24"/>
                    <a:pt x="51" y="25"/>
                  </a:cubicBezTo>
                  <a:close/>
                  <a:moveTo>
                    <a:pt x="55" y="54"/>
                  </a:moveTo>
                  <a:cubicBezTo>
                    <a:pt x="55" y="54"/>
                    <a:pt x="55" y="54"/>
                    <a:pt x="55" y="53"/>
                  </a:cubicBezTo>
                  <a:cubicBezTo>
                    <a:pt x="53" y="54"/>
                    <a:pt x="53" y="54"/>
                    <a:pt x="54" y="55"/>
                  </a:cubicBezTo>
                  <a:cubicBezTo>
                    <a:pt x="54" y="55"/>
                    <a:pt x="55" y="55"/>
                    <a:pt x="55" y="54"/>
                  </a:cubicBezTo>
                  <a:close/>
                  <a:moveTo>
                    <a:pt x="39" y="122"/>
                  </a:moveTo>
                  <a:cubicBezTo>
                    <a:pt x="38" y="122"/>
                    <a:pt x="37" y="124"/>
                    <a:pt x="37" y="125"/>
                  </a:cubicBezTo>
                  <a:cubicBezTo>
                    <a:pt x="37" y="125"/>
                    <a:pt x="37" y="125"/>
                    <a:pt x="37" y="125"/>
                  </a:cubicBezTo>
                  <a:cubicBezTo>
                    <a:pt x="38" y="124"/>
                    <a:pt x="38" y="123"/>
                    <a:pt x="39" y="122"/>
                  </a:cubicBezTo>
                  <a:close/>
                  <a:moveTo>
                    <a:pt x="30" y="31"/>
                  </a:moveTo>
                  <a:cubicBezTo>
                    <a:pt x="31" y="32"/>
                    <a:pt x="31" y="32"/>
                    <a:pt x="31" y="32"/>
                  </a:cubicBezTo>
                  <a:cubicBezTo>
                    <a:pt x="32" y="31"/>
                    <a:pt x="33" y="30"/>
                    <a:pt x="33" y="30"/>
                  </a:cubicBezTo>
                  <a:cubicBezTo>
                    <a:pt x="32" y="30"/>
                    <a:pt x="31" y="31"/>
                    <a:pt x="30" y="31"/>
                  </a:cubicBezTo>
                  <a:close/>
                  <a:moveTo>
                    <a:pt x="51" y="38"/>
                  </a:moveTo>
                  <a:cubicBezTo>
                    <a:pt x="52" y="38"/>
                    <a:pt x="52" y="38"/>
                    <a:pt x="52" y="38"/>
                  </a:cubicBezTo>
                  <a:cubicBezTo>
                    <a:pt x="51" y="37"/>
                    <a:pt x="51" y="36"/>
                    <a:pt x="51" y="35"/>
                  </a:cubicBezTo>
                  <a:cubicBezTo>
                    <a:pt x="50" y="35"/>
                    <a:pt x="50" y="36"/>
                    <a:pt x="50" y="36"/>
                  </a:cubicBezTo>
                  <a:cubicBezTo>
                    <a:pt x="51" y="37"/>
                    <a:pt x="51" y="37"/>
                    <a:pt x="51" y="38"/>
                  </a:cubicBezTo>
                  <a:close/>
                  <a:moveTo>
                    <a:pt x="38" y="108"/>
                  </a:moveTo>
                  <a:cubicBezTo>
                    <a:pt x="37" y="108"/>
                    <a:pt x="37" y="108"/>
                    <a:pt x="37" y="108"/>
                  </a:cubicBezTo>
                  <a:cubicBezTo>
                    <a:pt x="36" y="110"/>
                    <a:pt x="36" y="111"/>
                    <a:pt x="36" y="111"/>
                  </a:cubicBezTo>
                  <a:cubicBezTo>
                    <a:pt x="37" y="111"/>
                    <a:pt x="38" y="109"/>
                    <a:pt x="38" y="108"/>
                  </a:cubicBezTo>
                  <a:close/>
                  <a:moveTo>
                    <a:pt x="57" y="44"/>
                  </a:moveTo>
                  <a:cubicBezTo>
                    <a:pt x="56" y="45"/>
                    <a:pt x="56" y="45"/>
                    <a:pt x="57" y="47"/>
                  </a:cubicBezTo>
                  <a:cubicBezTo>
                    <a:pt x="58" y="46"/>
                    <a:pt x="58" y="46"/>
                    <a:pt x="57" y="44"/>
                  </a:cubicBezTo>
                  <a:close/>
                  <a:moveTo>
                    <a:pt x="45" y="29"/>
                  </a:moveTo>
                  <a:cubicBezTo>
                    <a:pt x="44" y="30"/>
                    <a:pt x="43" y="31"/>
                    <a:pt x="42" y="32"/>
                  </a:cubicBezTo>
                  <a:cubicBezTo>
                    <a:pt x="43" y="31"/>
                    <a:pt x="44" y="31"/>
                    <a:pt x="45" y="30"/>
                  </a:cubicBezTo>
                  <a:cubicBezTo>
                    <a:pt x="45" y="30"/>
                    <a:pt x="45" y="30"/>
                    <a:pt x="45" y="29"/>
                  </a:cubicBezTo>
                  <a:close/>
                  <a:moveTo>
                    <a:pt x="59" y="50"/>
                  </a:moveTo>
                  <a:cubicBezTo>
                    <a:pt x="58" y="50"/>
                    <a:pt x="58" y="51"/>
                    <a:pt x="59" y="52"/>
                  </a:cubicBezTo>
                  <a:cubicBezTo>
                    <a:pt x="59" y="52"/>
                    <a:pt x="60" y="52"/>
                    <a:pt x="59" y="51"/>
                  </a:cubicBezTo>
                  <a:cubicBezTo>
                    <a:pt x="59" y="51"/>
                    <a:pt x="59" y="50"/>
                    <a:pt x="59" y="50"/>
                  </a:cubicBezTo>
                  <a:close/>
                  <a:moveTo>
                    <a:pt x="46" y="96"/>
                  </a:moveTo>
                  <a:cubicBezTo>
                    <a:pt x="44" y="96"/>
                    <a:pt x="44" y="98"/>
                    <a:pt x="44" y="99"/>
                  </a:cubicBezTo>
                  <a:cubicBezTo>
                    <a:pt x="44" y="98"/>
                    <a:pt x="45" y="97"/>
                    <a:pt x="46" y="96"/>
                  </a:cubicBezTo>
                  <a:close/>
                  <a:moveTo>
                    <a:pt x="44" y="66"/>
                  </a:moveTo>
                  <a:cubicBezTo>
                    <a:pt x="45" y="66"/>
                    <a:pt x="45" y="65"/>
                    <a:pt x="44" y="64"/>
                  </a:cubicBezTo>
                  <a:cubicBezTo>
                    <a:pt x="44" y="65"/>
                    <a:pt x="44" y="65"/>
                    <a:pt x="44" y="66"/>
                  </a:cubicBezTo>
                  <a:close/>
                  <a:moveTo>
                    <a:pt x="20" y="10"/>
                  </a:moveTo>
                  <a:cubicBezTo>
                    <a:pt x="21" y="9"/>
                    <a:pt x="21" y="9"/>
                    <a:pt x="21" y="8"/>
                  </a:cubicBezTo>
                  <a:cubicBezTo>
                    <a:pt x="20" y="8"/>
                    <a:pt x="20" y="8"/>
                    <a:pt x="19" y="8"/>
                  </a:cubicBezTo>
                  <a:cubicBezTo>
                    <a:pt x="19" y="9"/>
                    <a:pt x="20" y="9"/>
                    <a:pt x="20" y="10"/>
                  </a:cubicBezTo>
                  <a:close/>
                  <a:moveTo>
                    <a:pt x="55" y="62"/>
                  </a:moveTo>
                  <a:cubicBezTo>
                    <a:pt x="56" y="61"/>
                    <a:pt x="56" y="60"/>
                    <a:pt x="56" y="59"/>
                  </a:cubicBezTo>
                  <a:cubicBezTo>
                    <a:pt x="55" y="60"/>
                    <a:pt x="55" y="60"/>
                    <a:pt x="55" y="62"/>
                  </a:cubicBezTo>
                  <a:close/>
                  <a:moveTo>
                    <a:pt x="24" y="119"/>
                  </a:moveTo>
                  <a:cubicBezTo>
                    <a:pt x="23" y="120"/>
                    <a:pt x="23" y="121"/>
                    <a:pt x="22" y="121"/>
                  </a:cubicBezTo>
                  <a:cubicBezTo>
                    <a:pt x="23" y="121"/>
                    <a:pt x="23" y="122"/>
                    <a:pt x="24" y="119"/>
                  </a:cubicBezTo>
                  <a:close/>
                  <a:moveTo>
                    <a:pt x="47" y="62"/>
                  </a:moveTo>
                  <a:cubicBezTo>
                    <a:pt x="46" y="63"/>
                    <a:pt x="46" y="63"/>
                    <a:pt x="47" y="64"/>
                  </a:cubicBezTo>
                  <a:cubicBezTo>
                    <a:pt x="48" y="63"/>
                    <a:pt x="48" y="63"/>
                    <a:pt x="47" y="62"/>
                  </a:cubicBezTo>
                  <a:close/>
                  <a:moveTo>
                    <a:pt x="25" y="24"/>
                  </a:moveTo>
                  <a:cubicBezTo>
                    <a:pt x="25" y="24"/>
                    <a:pt x="25" y="24"/>
                    <a:pt x="25" y="24"/>
                  </a:cubicBezTo>
                  <a:cubicBezTo>
                    <a:pt x="25" y="26"/>
                    <a:pt x="26" y="27"/>
                    <a:pt x="26" y="28"/>
                  </a:cubicBezTo>
                  <a:cubicBezTo>
                    <a:pt x="26" y="28"/>
                    <a:pt x="26" y="28"/>
                    <a:pt x="26" y="28"/>
                  </a:cubicBezTo>
                  <a:cubicBezTo>
                    <a:pt x="26" y="27"/>
                    <a:pt x="26" y="26"/>
                    <a:pt x="25" y="24"/>
                  </a:cubicBezTo>
                  <a:close/>
                  <a:moveTo>
                    <a:pt x="63" y="64"/>
                  </a:moveTo>
                  <a:cubicBezTo>
                    <a:pt x="63" y="63"/>
                    <a:pt x="64" y="63"/>
                    <a:pt x="63" y="63"/>
                  </a:cubicBezTo>
                  <a:cubicBezTo>
                    <a:pt x="63" y="63"/>
                    <a:pt x="63" y="62"/>
                    <a:pt x="63" y="61"/>
                  </a:cubicBezTo>
                  <a:cubicBezTo>
                    <a:pt x="62" y="62"/>
                    <a:pt x="63" y="63"/>
                    <a:pt x="63" y="64"/>
                  </a:cubicBezTo>
                  <a:close/>
                  <a:moveTo>
                    <a:pt x="23" y="11"/>
                  </a:moveTo>
                  <a:cubicBezTo>
                    <a:pt x="23" y="11"/>
                    <a:pt x="23" y="11"/>
                    <a:pt x="23" y="11"/>
                  </a:cubicBezTo>
                  <a:cubicBezTo>
                    <a:pt x="23" y="11"/>
                    <a:pt x="24" y="10"/>
                    <a:pt x="25" y="10"/>
                  </a:cubicBezTo>
                  <a:cubicBezTo>
                    <a:pt x="24" y="9"/>
                    <a:pt x="24" y="9"/>
                    <a:pt x="24" y="9"/>
                  </a:cubicBezTo>
                  <a:cubicBezTo>
                    <a:pt x="23" y="10"/>
                    <a:pt x="23" y="10"/>
                    <a:pt x="23" y="11"/>
                  </a:cubicBezTo>
                  <a:close/>
                  <a:moveTo>
                    <a:pt x="53" y="28"/>
                  </a:moveTo>
                  <a:cubicBezTo>
                    <a:pt x="52" y="29"/>
                    <a:pt x="52" y="29"/>
                    <a:pt x="52" y="30"/>
                  </a:cubicBezTo>
                  <a:cubicBezTo>
                    <a:pt x="53" y="29"/>
                    <a:pt x="53" y="29"/>
                    <a:pt x="53" y="29"/>
                  </a:cubicBezTo>
                  <a:cubicBezTo>
                    <a:pt x="53" y="29"/>
                    <a:pt x="53" y="29"/>
                    <a:pt x="53" y="29"/>
                  </a:cubicBezTo>
                  <a:cubicBezTo>
                    <a:pt x="53" y="28"/>
                    <a:pt x="53" y="28"/>
                    <a:pt x="53" y="28"/>
                  </a:cubicBezTo>
                  <a:close/>
                  <a:moveTo>
                    <a:pt x="53" y="48"/>
                  </a:moveTo>
                  <a:cubicBezTo>
                    <a:pt x="52" y="49"/>
                    <a:pt x="52" y="49"/>
                    <a:pt x="52" y="50"/>
                  </a:cubicBezTo>
                  <a:cubicBezTo>
                    <a:pt x="53" y="49"/>
                    <a:pt x="53" y="49"/>
                    <a:pt x="53" y="48"/>
                  </a:cubicBezTo>
                  <a:close/>
                  <a:moveTo>
                    <a:pt x="33" y="23"/>
                  </a:moveTo>
                  <a:cubicBezTo>
                    <a:pt x="34" y="23"/>
                    <a:pt x="34" y="22"/>
                    <a:pt x="35" y="22"/>
                  </a:cubicBezTo>
                  <a:cubicBezTo>
                    <a:pt x="33" y="23"/>
                    <a:pt x="33" y="23"/>
                    <a:pt x="33" y="23"/>
                  </a:cubicBezTo>
                  <a:close/>
                  <a:moveTo>
                    <a:pt x="54" y="66"/>
                  </a:moveTo>
                  <a:cubicBezTo>
                    <a:pt x="54" y="66"/>
                    <a:pt x="54" y="66"/>
                    <a:pt x="54" y="66"/>
                  </a:cubicBezTo>
                  <a:cubicBezTo>
                    <a:pt x="52" y="66"/>
                    <a:pt x="52" y="67"/>
                    <a:pt x="53" y="67"/>
                  </a:cubicBezTo>
                  <a:cubicBezTo>
                    <a:pt x="53" y="67"/>
                    <a:pt x="54" y="66"/>
                    <a:pt x="54" y="66"/>
                  </a:cubicBezTo>
                  <a:close/>
                  <a:moveTo>
                    <a:pt x="39" y="9"/>
                  </a:moveTo>
                  <a:cubicBezTo>
                    <a:pt x="39" y="9"/>
                    <a:pt x="39" y="9"/>
                    <a:pt x="40" y="9"/>
                  </a:cubicBezTo>
                  <a:cubicBezTo>
                    <a:pt x="40" y="9"/>
                    <a:pt x="41" y="9"/>
                    <a:pt x="41" y="9"/>
                  </a:cubicBezTo>
                  <a:cubicBezTo>
                    <a:pt x="40" y="9"/>
                    <a:pt x="40" y="9"/>
                    <a:pt x="39" y="9"/>
                  </a:cubicBezTo>
                  <a:close/>
                  <a:moveTo>
                    <a:pt x="29" y="123"/>
                  </a:moveTo>
                  <a:cubicBezTo>
                    <a:pt x="30" y="123"/>
                    <a:pt x="31" y="123"/>
                    <a:pt x="32" y="123"/>
                  </a:cubicBezTo>
                  <a:cubicBezTo>
                    <a:pt x="31" y="122"/>
                    <a:pt x="30" y="122"/>
                    <a:pt x="29" y="123"/>
                  </a:cubicBezTo>
                  <a:close/>
                  <a:moveTo>
                    <a:pt x="33" y="116"/>
                  </a:moveTo>
                  <a:cubicBezTo>
                    <a:pt x="33" y="116"/>
                    <a:pt x="34" y="116"/>
                    <a:pt x="34" y="115"/>
                  </a:cubicBezTo>
                  <a:cubicBezTo>
                    <a:pt x="33" y="115"/>
                    <a:pt x="33" y="116"/>
                    <a:pt x="33" y="116"/>
                  </a:cubicBezTo>
                  <a:close/>
                  <a:moveTo>
                    <a:pt x="54" y="70"/>
                  </a:moveTo>
                  <a:cubicBezTo>
                    <a:pt x="55" y="69"/>
                    <a:pt x="55" y="69"/>
                    <a:pt x="55" y="68"/>
                  </a:cubicBezTo>
                  <a:cubicBezTo>
                    <a:pt x="54" y="69"/>
                    <a:pt x="54" y="69"/>
                    <a:pt x="54" y="70"/>
                  </a:cubicBezTo>
                  <a:close/>
                  <a:moveTo>
                    <a:pt x="51" y="60"/>
                  </a:moveTo>
                  <a:cubicBezTo>
                    <a:pt x="52" y="60"/>
                    <a:pt x="52" y="60"/>
                    <a:pt x="52" y="59"/>
                  </a:cubicBezTo>
                  <a:cubicBezTo>
                    <a:pt x="52" y="59"/>
                    <a:pt x="51" y="59"/>
                    <a:pt x="51" y="60"/>
                  </a:cubicBezTo>
                  <a:close/>
                  <a:moveTo>
                    <a:pt x="29" y="21"/>
                  </a:moveTo>
                  <a:cubicBezTo>
                    <a:pt x="29" y="21"/>
                    <a:pt x="29" y="21"/>
                    <a:pt x="29" y="21"/>
                  </a:cubicBezTo>
                  <a:cubicBezTo>
                    <a:pt x="29" y="22"/>
                    <a:pt x="28" y="22"/>
                    <a:pt x="27" y="23"/>
                  </a:cubicBezTo>
                  <a:cubicBezTo>
                    <a:pt x="27" y="23"/>
                    <a:pt x="27" y="23"/>
                    <a:pt x="27" y="23"/>
                  </a:cubicBezTo>
                  <a:cubicBezTo>
                    <a:pt x="28" y="23"/>
                    <a:pt x="29" y="22"/>
                    <a:pt x="29" y="21"/>
                  </a:cubicBezTo>
                  <a:close/>
                  <a:moveTo>
                    <a:pt x="26" y="115"/>
                  </a:moveTo>
                  <a:cubicBezTo>
                    <a:pt x="26" y="115"/>
                    <a:pt x="26" y="115"/>
                    <a:pt x="26" y="115"/>
                  </a:cubicBezTo>
                  <a:cubicBezTo>
                    <a:pt x="25" y="115"/>
                    <a:pt x="25" y="115"/>
                    <a:pt x="25" y="115"/>
                  </a:cubicBezTo>
                  <a:cubicBezTo>
                    <a:pt x="25" y="115"/>
                    <a:pt x="25" y="115"/>
                    <a:pt x="25" y="115"/>
                  </a:cubicBezTo>
                  <a:cubicBezTo>
                    <a:pt x="25" y="116"/>
                    <a:pt x="25" y="116"/>
                    <a:pt x="25" y="116"/>
                  </a:cubicBezTo>
                  <a:cubicBezTo>
                    <a:pt x="25" y="115"/>
                    <a:pt x="25" y="115"/>
                    <a:pt x="26" y="115"/>
                  </a:cubicBezTo>
                  <a:close/>
                  <a:moveTo>
                    <a:pt x="37" y="33"/>
                  </a:moveTo>
                  <a:cubicBezTo>
                    <a:pt x="36" y="33"/>
                    <a:pt x="36" y="33"/>
                    <a:pt x="36" y="33"/>
                  </a:cubicBezTo>
                  <a:cubicBezTo>
                    <a:pt x="36" y="33"/>
                    <a:pt x="36" y="34"/>
                    <a:pt x="37" y="34"/>
                  </a:cubicBezTo>
                  <a:cubicBezTo>
                    <a:pt x="37" y="34"/>
                    <a:pt x="37" y="33"/>
                    <a:pt x="37" y="33"/>
                  </a:cubicBezTo>
                  <a:close/>
                  <a:moveTo>
                    <a:pt x="42" y="35"/>
                  </a:moveTo>
                  <a:cubicBezTo>
                    <a:pt x="42" y="35"/>
                    <a:pt x="42" y="35"/>
                    <a:pt x="42" y="35"/>
                  </a:cubicBezTo>
                  <a:cubicBezTo>
                    <a:pt x="42" y="35"/>
                    <a:pt x="41" y="36"/>
                    <a:pt x="41" y="36"/>
                  </a:cubicBezTo>
                  <a:cubicBezTo>
                    <a:pt x="41" y="36"/>
                    <a:pt x="42" y="36"/>
                    <a:pt x="42" y="35"/>
                  </a:cubicBezTo>
                  <a:close/>
                  <a:moveTo>
                    <a:pt x="26" y="16"/>
                  </a:moveTo>
                  <a:cubicBezTo>
                    <a:pt x="26" y="16"/>
                    <a:pt x="25" y="16"/>
                    <a:pt x="25" y="16"/>
                  </a:cubicBezTo>
                  <a:cubicBezTo>
                    <a:pt x="25" y="16"/>
                    <a:pt x="25" y="17"/>
                    <a:pt x="25" y="17"/>
                  </a:cubicBezTo>
                  <a:cubicBezTo>
                    <a:pt x="25" y="17"/>
                    <a:pt x="25" y="17"/>
                    <a:pt x="26" y="16"/>
                  </a:cubicBezTo>
                  <a:close/>
                  <a:moveTo>
                    <a:pt x="48" y="57"/>
                  </a:moveTo>
                  <a:cubicBezTo>
                    <a:pt x="48" y="56"/>
                    <a:pt x="48" y="56"/>
                    <a:pt x="48" y="56"/>
                  </a:cubicBezTo>
                  <a:cubicBezTo>
                    <a:pt x="48" y="56"/>
                    <a:pt x="48" y="56"/>
                    <a:pt x="48" y="57"/>
                  </a:cubicBezTo>
                  <a:close/>
                  <a:moveTo>
                    <a:pt x="43" y="60"/>
                  </a:moveTo>
                  <a:cubicBezTo>
                    <a:pt x="43" y="60"/>
                    <a:pt x="43" y="60"/>
                    <a:pt x="43" y="60"/>
                  </a:cubicBezTo>
                  <a:cubicBezTo>
                    <a:pt x="43" y="60"/>
                    <a:pt x="43" y="59"/>
                    <a:pt x="43" y="59"/>
                  </a:cubicBezTo>
                  <a:cubicBezTo>
                    <a:pt x="43" y="59"/>
                    <a:pt x="43" y="59"/>
                    <a:pt x="43" y="59"/>
                  </a:cubicBezTo>
                  <a:cubicBezTo>
                    <a:pt x="43" y="60"/>
                    <a:pt x="43" y="60"/>
                    <a:pt x="43" y="60"/>
                  </a:cubicBezTo>
                  <a:close/>
                  <a:moveTo>
                    <a:pt x="58" y="61"/>
                  </a:moveTo>
                  <a:cubicBezTo>
                    <a:pt x="58" y="60"/>
                    <a:pt x="58" y="60"/>
                    <a:pt x="58" y="60"/>
                  </a:cubicBezTo>
                  <a:cubicBezTo>
                    <a:pt x="58" y="60"/>
                    <a:pt x="58" y="60"/>
                    <a:pt x="58" y="61"/>
                  </a:cubicBezTo>
                  <a:close/>
                  <a:moveTo>
                    <a:pt x="27" y="120"/>
                  </a:moveTo>
                  <a:cubicBezTo>
                    <a:pt x="27" y="120"/>
                    <a:pt x="27" y="120"/>
                    <a:pt x="27" y="120"/>
                  </a:cubicBezTo>
                  <a:cubicBezTo>
                    <a:pt x="27" y="120"/>
                    <a:pt x="28" y="120"/>
                    <a:pt x="28" y="120"/>
                  </a:cubicBezTo>
                  <a:cubicBezTo>
                    <a:pt x="28" y="120"/>
                    <a:pt x="28" y="120"/>
                    <a:pt x="27" y="120"/>
                  </a:cubicBezTo>
                  <a:cubicBezTo>
                    <a:pt x="27" y="120"/>
                    <a:pt x="27" y="120"/>
                    <a:pt x="27" y="120"/>
                  </a:cubicBezTo>
                  <a:close/>
                  <a:moveTo>
                    <a:pt x="27" y="20"/>
                  </a:moveTo>
                  <a:cubicBezTo>
                    <a:pt x="27" y="20"/>
                    <a:pt x="27" y="20"/>
                    <a:pt x="27" y="20"/>
                  </a:cubicBezTo>
                  <a:cubicBezTo>
                    <a:pt x="27" y="20"/>
                    <a:pt x="27" y="20"/>
                    <a:pt x="26" y="20"/>
                  </a:cubicBezTo>
                  <a:cubicBezTo>
                    <a:pt x="27" y="20"/>
                    <a:pt x="27" y="20"/>
                    <a:pt x="27" y="20"/>
                  </a:cubicBezTo>
                  <a:cubicBezTo>
                    <a:pt x="27" y="20"/>
                    <a:pt x="27" y="20"/>
                    <a:pt x="27" y="20"/>
                  </a:cubicBezTo>
                  <a:close/>
                  <a:moveTo>
                    <a:pt x="17" y="6"/>
                  </a:moveTo>
                  <a:cubicBezTo>
                    <a:pt x="18" y="6"/>
                    <a:pt x="18" y="6"/>
                    <a:pt x="18" y="6"/>
                  </a:cubicBezTo>
                  <a:cubicBezTo>
                    <a:pt x="18" y="6"/>
                    <a:pt x="18" y="6"/>
                    <a:pt x="18" y="6"/>
                  </a:cubicBezTo>
                  <a:cubicBezTo>
                    <a:pt x="18" y="6"/>
                    <a:pt x="18" y="6"/>
                    <a:pt x="18" y="6"/>
                  </a:cubicBezTo>
                  <a:cubicBezTo>
                    <a:pt x="18" y="6"/>
                    <a:pt x="18" y="6"/>
                    <a:pt x="17" y="6"/>
                  </a:cubicBezTo>
                  <a:close/>
                  <a:moveTo>
                    <a:pt x="49" y="12"/>
                  </a:moveTo>
                  <a:cubicBezTo>
                    <a:pt x="49" y="11"/>
                    <a:pt x="49" y="11"/>
                    <a:pt x="49" y="11"/>
                  </a:cubicBezTo>
                  <a:cubicBezTo>
                    <a:pt x="49" y="11"/>
                    <a:pt x="49" y="12"/>
                    <a:pt x="49" y="12"/>
                  </a:cubicBezTo>
                  <a:cubicBezTo>
                    <a:pt x="49" y="12"/>
                    <a:pt x="49" y="12"/>
                    <a:pt x="49" y="12"/>
                  </a:cubicBezTo>
                  <a:cubicBezTo>
                    <a:pt x="49" y="12"/>
                    <a:pt x="49" y="12"/>
                    <a:pt x="49" y="12"/>
                  </a:cubicBezTo>
                  <a:close/>
                  <a:moveTo>
                    <a:pt x="53" y="41"/>
                  </a:moveTo>
                  <a:cubicBezTo>
                    <a:pt x="53" y="41"/>
                    <a:pt x="53" y="41"/>
                    <a:pt x="52" y="41"/>
                  </a:cubicBezTo>
                  <a:cubicBezTo>
                    <a:pt x="53" y="41"/>
                    <a:pt x="53" y="42"/>
                    <a:pt x="53" y="42"/>
                  </a:cubicBezTo>
                  <a:cubicBezTo>
                    <a:pt x="53" y="42"/>
                    <a:pt x="53" y="42"/>
                    <a:pt x="53" y="42"/>
                  </a:cubicBezTo>
                  <a:cubicBezTo>
                    <a:pt x="53" y="42"/>
                    <a:pt x="53" y="41"/>
                    <a:pt x="53" y="41"/>
                  </a:cubicBezTo>
                  <a:close/>
                  <a:moveTo>
                    <a:pt x="52" y="56"/>
                  </a:moveTo>
                  <a:cubicBezTo>
                    <a:pt x="52" y="56"/>
                    <a:pt x="51" y="56"/>
                    <a:pt x="51" y="56"/>
                  </a:cubicBezTo>
                  <a:cubicBezTo>
                    <a:pt x="51" y="56"/>
                    <a:pt x="51" y="57"/>
                    <a:pt x="51" y="57"/>
                  </a:cubicBezTo>
                  <a:cubicBezTo>
                    <a:pt x="51" y="57"/>
                    <a:pt x="51" y="57"/>
                    <a:pt x="51" y="57"/>
                  </a:cubicBezTo>
                  <a:cubicBezTo>
                    <a:pt x="51" y="57"/>
                    <a:pt x="52" y="57"/>
                    <a:pt x="52" y="56"/>
                  </a:cubicBezTo>
                  <a:close/>
                  <a:moveTo>
                    <a:pt x="50" y="81"/>
                  </a:moveTo>
                  <a:cubicBezTo>
                    <a:pt x="50" y="80"/>
                    <a:pt x="50" y="80"/>
                    <a:pt x="50" y="80"/>
                  </a:cubicBezTo>
                  <a:cubicBezTo>
                    <a:pt x="50" y="80"/>
                    <a:pt x="50" y="81"/>
                    <a:pt x="49" y="81"/>
                  </a:cubicBezTo>
                  <a:cubicBezTo>
                    <a:pt x="50" y="81"/>
                    <a:pt x="50" y="81"/>
                    <a:pt x="50" y="81"/>
                  </a:cubicBezTo>
                  <a:cubicBezTo>
                    <a:pt x="50" y="81"/>
                    <a:pt x="50" y="81"/>
                    <a:pt x="50" y="81"/>
                  </a:cubicBezTo>
                  <a:close/>
                </a:path>
              </a:pathLst>
            </a:custGeom>
            <a:solidFill>
              <a:srgbClr val="3792DE"/>
            </a:solidFill>
            <a:ln>
              <a:noFill/>
            </a:ln>
          </p:spPr>
          <p:txBody>
            <a:bodyPr vert="horz" wrap="square" lIns="91440" tIns="45720" rIns="91440" bIns="45720" numCol="1" anchor="t" anchorCtr="0" compatLnSpc="1"/>
            <a:lstStyle/>
            <a:p>
              <a:endParaRPr lang="zh-CN" altLang="en-US"/>
            </a:p>
          </p:txBody>
        </p:sp>
        <p:sp>
          <p:nvSpPr>
            <p:cNvPr id="11" name="Freeform 7"/>
            <p:cNvSpPr>
              <a:spLocks noEditPoints="1"/>
            </p:cNvSpPr>
            <p:nvPr/>
          </p:nvSpPr>
          <p:spPr bwMode="auto">
            <a:xfrm>
              <a:off x="5268802" y="3932064"/>
              <a:ext cx="255588" cy="431800"/>
            </a:xfrm>
            <a:custGeom>
              <a:avLst/>
              <a:gdLst>
                <a:gd name="T0" fmla="*/ 47 w 78"/>
                <a:gd name="T1" fmla="*/ 127 h 130"/>
                <a:gd name="T2" fmla="*/ 38 w 78"/>
                <a:gd name="T3" fmla="*/ 130 h 130"/>
                <a:gd name="T4" fmla="*/ 9 w 78"/>
                <a:gd name="T5" fmla="*/ 127 h 130"/>
                <a:gd name="T6" fmla="*/ 7 w 78"/>
                <a:gd name="T7" fmla="*/ 116 h 130"/>
                <a:gd name="T8" fmla="*/ 25 w 78"/>
                <a:gd name="T9" fmla="*/ 91 h 130"/>
                <a:gd name="T10" fmla="*/ 38 w 78"/>
                <a:gd name="T11" fmla="*/ 73 h 130"/>
                <a:gd name="T12" fmla="*/ 37 w 78"/>
                <a:gd name="T13" fmla="*/ 66 h 130"/>
                <a:gd name="T14" fmla="*/ 25 w 78"/>
                <a:gd name="T15" fmla="*/ 35 h 130"/>
                <a:gd name="T16" fmla="*/ 19 w 78"/>
                <a:gd name="T17" fmla="*/ 19 h 130"/>
                <a:gd name="T18" fmla="*/ 13 w 78"/>
                <a:gd name="T19" fmla="*/ 5 h 130"/>
                <a:gd name="T20" fmla="*/ 37 w 78"/>
                <a:gd name="T21" fmla="*/ 1 h 130"/>
                <a:gd name="T22" fmla="*/ 52 w 78"/>
                <a:gd name="T23" fmla="*/ 1 h 130"/>
                <a:gd name="T24" fmla="*/ 64 w 78"/>
                <a:gd name="T25" fmla="*/ 35 h 130"/>
                <a:gd name="T26" fmla="*/ 77 w 78"/>
                <a:gd name="T27" fmla="*/ 66 h 130"/>
                <a:gd name="T28" fmla="*/ 74 w 78"/>
                <a:gd name="T29" fmla="*/ 79 h 130"/>
                <a:gd name="T30" fmla="*/ 45 w 78"/>
                <a:gd name="T31" fmla="*/ 121 h 130"/>
                <a:gd name="T32" fmla="*/ 54 w 78"/>
                <a:gd name="T33" fmla="*/ 100 h 130"/>
                <a:gd name="T34" fmla="*/ 16 w 78"/>
                <a:gd name="T35" fmla="*/ 117 h 130"/>
                <a:gd name="T36" fmla="*/ 9 w 78"/>
                <a:gd name="T37" fmla="*/ 121 h 130"/>
                <a:gd name="T38" fmla="*/ 20 w 78"/>
                <a:gd name="T39" fmla="*/ 122 h 130"/>
                <a:gd name="T40" fmla="*/ 43 w 78"/>
                <a:gd name="T41" fmla="*/ 114 h 130"/>
                <a:gd name="T42" fmla="*/ 59 w 78"/>
                <a:gd name="T43" fmla="*/ 87 h 130"/>
                <a:gd name="T44" fmla="*/ 20 w 78"/>
                <a:gd name="T45" fmla="*/ 108 h 130"/>
                <a:gd name="T46" fmla="*/ 15 w 78"/>
                <a:gd name="T47" fmla="*/ 115 h 130"/>
                <a:gd name="T48" fmla="*/ 56 w 78"/>
                <a:gd name="T49" fmla="*/ 96 h 130"/>
                <a:gd name="T50" fmla="*/ 72 w 78"/>
                <a:gd name="T51" fmla="*/ 74 h 130"/>
                <a:gd name="T52" fmla="*/ 27 w 78"/>
                <a:gd name="T53" fmla="*/ 97 h 130"/>
                <a:gd name="T54" fmla="*/ 56 w 78"/>
                <a:gd name="T55" fmla="*/ 87 h 130"/>
                <a:gd name="T56" fmla="*/ 57 w 78"/>
                <a:gd name="T57" fmla="*/ 30 h 130"/>
                <a:gd name="T58" fmla="*/ 38 w 78"/>
                <a:gd name="T59" fmla="*/ 50 h 130"/>
                <a:gd name="T60" fmla="*/ 31 w 78"/>
                <a:gd name="T61" fmla="*/ 92 h 130"/>
                <a:gd name="T62" fmla="*/ 71 w 78"/>
                <a:gd name="T63" fmla="*/ 66 h 130"/>
                <a:gd name="T64" fmla="*/ 41 w 78"/>
                <a:gd name="T65" fmla="*/ 79 h 130"/>
                <a:gd name="T66" fmla="*/ 29 w 78"/>
                <a:gd name="T67" fmla="*/ 32 h 130"/>
                <a:gd name="T68" fmla="*/ 46 w 78"/>
                <a:gd name="T69" fmla="*/ 14 h 130"/>
                <a:gd name="T70" fmla="*/ 40 w 78"/>
                <a:gd name="T71" fmla="*/ 77 h 130"/>
                <a:gd name="T72" fmla="*/ 68 w 78"/>
                <a:gd name="T73" fmla="*/ 64 h 130"/>
                <a:gd name="T74" fmla="*/ 43 w 78"/>
                <a:gd name="T75" fmla="*/ 69 h 130"/>
                <a:gd name="T76" fmla="*/ 56 w 78"/>
                <a:gd name="T77" fmla="*/ 27 h 130"/>
                <a:gd name="T78" fmla="*/ 30 w 78"/>
                <a:gd name="T79" fmla="*/ 34 h 130"/>
                <a:gd name="T80" fmla="*/ 53 w 78"/>
                <a:gd name="T81" fmla="*/ 29 h 130"/>
                <a:gd name="T82" fmla="*/ 63 w 78"/>
                <a:gd name="T83" fmla="*/ 46 h 130"/>
                <a:gd name="T84" fmla="*/ 40 w 78"/>
                <a:gd name="T85" fmla="*/ 51 h 130"/>
                <a:gd name="T86" fmla="*/ 51 w 78"/>
                <a:gd name="T87" fmla="*/ 63 h 130"/>
                <a:gd name="T88" fmla="*/ 43 w 78"/>
                <a:gd name="T89" fmla="*/ 60 h 130"/>
                <a:gd name="T90" fmla="*/ 27 w 78"/>
                <a:gd name="T91" fmla="*/ 22 h 130"/>
                <a:gd name="T92" fmla="*/ 46 w 78"/>
                <a:gd name="T93" fmla="*/ 7 h 130"/>
                <a:gd name="T94" fmla="*/ 23 w 78"/>
                <a:gd name="T95" fmla="*/ 17 h 130"/>
                <a:gd name="T96" fmla="*/ 34 w 78"/>
                <a:gd name="T97" fmla="*/ 4 h 130"/>
                <a:gd name="T98" fmla="*/ 23 w 78"/>
                <a:gd name="T99" fmla="*/ 17 h 130"/>
                <a:gd name="T100" fmla="*/ 24 w 78"/>
                <a:gd name="T101" fmla="*/ 124 h 130"/>
                <a:gd name="T102" fmla="*/ 42 w 78"/>
                <a:gd name="T103" fmla="*/ 118 h 130"/>
                <a:gd name="T104" fmla="*/ 18 w 78"/>
                <a:gd name="T105" fmla="*/ 7 h 130"/>
                <a:gd name="T106" fmla="*/ 51 w 78"/>
                <a:gd name="T107" fmla="*/ 9 h 130"/>
                <a:gd name="T108" fmla="*/ 51 w 78"/>
                <a:gd name="T109" fmla="*/ 9 h 130"/>
                <a:gd name="T110" fmla="*/ 37 w 78"/>
                <a:gd name="T111" fmla="*/ 53 h 130"/>
                <a:gd name="T112" fmla="*/ 4 w 78"/>
                <a:gd name="T113" fmla="*/ 125 h 130"/>
                <a:gd name="T114" fmla="*/ 40 w 78"/>
                <a:gd name="T115" fmla="*/ 61 h 130"/>
                <a:gd name="T116" fmla="*/ 52 w 78"/>
                <a:gd name="T117" fmla="*/ 1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130">
                  <a:moveTo>
                    <a:pt x="40" y="125"/>
                  </a:moveTo>
                  <a:cubicBezTo>
                    <a:pt x="41" y="125"/>
                    <a:pt x="41" y="125"/>
                    <a:pt x="42" y="125"/>
                  </a:cubicBezTo>
                  <a:cubicBezTo>
                    <a:pt x="43" y="125"/>
                    <a:pt x="45" y="126"/>
                    <a:pt x="46" y="126"/>
                  </a:cubicBezTo>
                  <a:cubicBezTo>
                    <a:pt x="46" y="126"/>
                    <a:pt x="47" y="126"/>
                    <a:pt x="47" y="126"/>
                  </a:cubicBezTo>
                  <a:cubicBezTo>
                    <a:pt x="47" y="126"/>
                    <a:pt x="47" y="126"/>
                    <a:pt x="47" y="127"/>
                  </a:cubicBezTo>
                  <a:cubicBezTo>
                    <a:pt x="47" y="127"/>
                    <a:pt x="47" y="128"/>
                    <a:pt x="47" y="128"/>
                  </a:cubicBezTo>
                  <a:cubicBezTo>
                    <a:pt x="46" y="128"/>
                    <a:pt x="46" y="128"/>
                    <a:pt x="45" y="128"/>
                  </a:cubicBezTo>
                  <a:cubicBezTo>
                    <a:pt x="44" y="128"/>
                    <a:pt x="43" y="128"/>
                    <a:pt x="42" y="128"/>
                  </a:cubicBezTo>
                  <a:cubicBezTo>
                    <a:pt x="42" y="128"/>
                    <a:pt x="42" y="128"/>
                    <a:pt x="41" y="128"/>
                  </a:cubicBezTo>
                  <a:cubicBezTo>
                    <a:pt x="40" y="130"/>
                    <a:pt x="40" y="130"/>
                    <a:pt x="38" y="130"/>
                  </a:cubicBezTo>
                  <a:cubicBezTo>
                    <a:pt x="38" y="129"/>
                    <a:pt x="37" y="128"/>
                    <a:pt x="36" y="128"/>
                  </a:cubicBezTo>
                  <a:cubicBezTo>
                    <a:pt x="31" y="128"/>
                    <a:pt x="26" y="128"/>
                    <a:pt x="21" y="127"/>
                  </a:cubicBezTo>
                  <a:cubicBezTo>
                    <a:pt x="19" y="127"/>
                    <a:pt x="16" y="128"/>
                    <a:pt x="14" y="128"/>
                  </a:cubicBezTo>
                  <a:cubicBezTo>
                    <a:pt x="13" y="128"/>
                    <a:pt x="12" y="128"/>
                    <a:pt x="11" y="128"/>
                  </a:cubicBezTo>
                  <a:cubicBezTo>
                    <a:pt x="10" y="128"/>
                    <a:pt x="9" y="128"/>
                    <a:pt x="9" y="127"/>
                  </a:cubicBezTo>
                  <a:cubicBezTo>
                    <a:pt x="8" y="127"/>
                    <a:pt x="8" y="127"/>
                    <a:pt x="8" y="127"/>
                  </a:cubicBezTo>
                  <a:cubicBezTo>
                    <a:pt x="6" y="127"/>
                    <a:pt x="4" y="127"/>
                    <a:pt x="3" y="126"/>
                  </a:cubicBezTo>
                  <a:cubicBezTo>
                    <a:pt x="0" y="126"/>
                    <a:pt x="0" y="124"/>
                    <a:pt x="1" y="122"/>
                  </a:cubicBezTo>
                  <a:cubicBezTo>
                    <a:pt x="2" y="121"/>
                    <a:pt x="3" y="121"/>
                    <a:pt x="3" y="120"/>
                  </a:cubicBezTo>
                  <a:cubicBezTo>
                    <a:pt x="4" y="118"/>
                    <a:pt x="6" y="117"/>
                    <a:pt x="7" y="116"/>
                  </a:cubicBezTo>
                  <a:cubicBezTo>
                    <a:pt x="8" y="114"/>
                    <a:pt x="10" y="112"/>
                    <a:pt x="11" y="110"/>
                  </a:cubicBezTo>
                  <a:cubicBezTo>
                    <a:pt x="14" y="105"/>
                    <a:pt x="17" y="100"/>
                    <a:pt x="21" y="96"/>
                  </a:cubicBezTo>
                  <a:cubicBezTo>
                    <a:pt x="21" y="96"/>
                    <a:pt x="21" y="95"/>
                    <a:pt x="22" y="95"/>
                  </a:cubicBezTo>
                  <a:cubicBezTo>
                    <a:pt x="22" y="95"/>
                    <a:pt x="22" y="94"/>
                    <a:pt x="22" y="94"/>
                  </a:cubicBezTo>
                  <a:cubicBezTo>
                    <a:pt x="23" y="93"/>
                    <a:pt x="24" y="92"/>
                    <a:pt x="25" y="91"/>
                  </a:cubicBezTo>
                  <a:cubicBezTo>
                    <a:pt x="28" y="88"/>
                    <a:pt x="30" y="84"/>
                    <a:pt x="33" y="81"/>
                  </a:cubicBezTo>
                  <a:cubicBezTo>
                    <a:pt x="34" y="79"/>
                    <a:pt x="35" y="78"/>
                    <a:pt x="36" y="76"/>
                  </a:cubicBezTo>
                  <a:cubicBezTo>
                    <a:pt x="36" y="76"/>
                    <a:pt x="36" y="76"/>
                    <a:pt x="36" y="75"/>
                  </a:cubicBezTo>
                  <a:cubicBezTo>
                    <a:pt x="36" y="75"/>
                    <a:pt x="36" y="74"/>
                    <a:pt x="37" y="74"/>
                  </a:cubicBezTo>
                  <a:cubicBezTo>
                    <a:pt x="37" y="74"/>
                    <a:pt x="37" y="73"/>
                    <a:pt x="38" y="73"/>
                  </a:cubicBezTo>
                  <a:cubicBezTo>
                    <a:pt x="37" y="73"/>
                    <a:pt x="37" y="73"/>
                    <a:pt x="37" y="73"/>
                  </a:cubicBezTo>
                  <a:cubicBezTo>
                    <a:pt x="36" y="72"/>
                    <a:pt x="35" y="71"/>
                    <a:pt x="36" y="70"/>
                  </a:cubicBezTo>
                  <a:cubicBezTo>
                    <a:pt x="36" y="69"/>
                    <a:pt x="36" y="69"/>
                    <a:pt x="37" y="69"/>
                  </a:cubicBezTo>
                  <a:cubicBezTo>
                    <a:pt x="37" y="69"/>
                    <a:pt x="38" y="69"/>
                    <a:pt x="38" y="69"/>
                  </a:cubicBezTo>
                  <a:cubicBezTo>
                    <a:pt x="38" y="68"/>
                    <a:pt x="38" y="67"/>
                    <a:pt x="37" y="66"/>
                  </a:cubicBezTo>
                  <a:cubicBezTo>
                    <a:pt x="36" y="66"/>
                    <a:pt x="36" y="65"/>
                    <a:pt x="36" y="65"/>
                  </a:cubicBezTo>
                  <a:cubicBezTo>
                    <a:pt x="35" y="62"/>
                    <a:pt x="35" y="60"/>
                    <a:pt x="34" y="58"/>
                  </a:cubicBezTo>
                  <a:cubicBezTo>
                    <a:pt x="33" y="55"/>
                    <a:pt x="33" y="53"/>
                    <a:pt x="32" y="51"/>
                  </a:cubicBezTo>
                  <a:cubicBezTo>
                    <a:pt x="30" y="46"/>
                    <a:pt x="28" y="42"/>
                    <a:pt x="26" y="37"/>
                  </a:cubicBezTo>
                  <a:cubicBezTo>
                    <a:pt x="26" y="36"/>
                    <a:pt x="26" y="35"/>
                    <a:pt x="25" y="35"/>
                  </a:cubicBezTo>
                  <a:cubicBezTo>
                    <a:pt x="24" y="34"/>
                    <a:pt x="24" y="34"/>
                    <a:pt x="24" y="33"/>
                  </a:cubicBezTo>
                  <a:cubicBezTo>
                    <a:pt x="24" y="32"/>
                    <a:pt x="24" y="32"/>
                    <a:pt x="24" y="31"/>
                  </a:cubicBezTo>
                  <a:cubicBezTo>
                    <a:pt x="23" y="28"/>
                    <a:pt x="22" y="25"/>
                    <a:pt x="21" y="23"/>
                  </a:cubicBezTo>
                  <a:cubicBezTo>
                    <a:pt x="21" y="22"/>
                    <a:pt x="21" y="22"/>
                    <a:pt x="20" y="21"/>
                  </a:cubicBezTo>
                  <a:cubicBezTo>
                    <a:pt x="19" y="21"/>
                    <a:pt x="19" y="20"/>
                    <a:pt x="19" y="19"/>
                  </a:cubicBezTo>
                  <a:cubicBezTo>
                    <a:pt x="19" y="18"/>
                    <a:pt x="19" y="18"/>
                    <a:pt x="19" y="17"/>
                  </a:cubicBezTo>
                  <a:cubicBezTo>
                    <a:pt x="19" y="16"/>
                    <a:pt x="18" y="15"/>
                    <a:pt x="18" y="14"/>
                  </a:cubicBezTo>
                  <a:cubicBezTo>
                    <a:pt x="17" y="15"/>
                    <a:pt x="16" y="15"/>
                    <a:pt x="15" y="13"/>
                  </a:cubicBezTo>
                  <a:cubicBezTo>
                    <a:pt x="15" y="12"/>
                    <a:pt x="15" y="11"/>
                    <a:pt x="16" y="11"/>
                  </a:cubicBezTo>
                  <a:cubicBezTo>
                    <a:pt x="15" y="9"/>
                    <a:pt x="14" y="6"/>
                    <a:pt x="13" y="5"/>
                  </a:cubicBezTo>
                  <a:cubicBezTo>
                    <a:pt x="12" y="4"/>
                    <a:pt x="12" y="3"/>
                    <a:pt x="12" y="2"/>
                  </a:cubicBezTo>
                  <a:cubicBezTo>
                    <a:pt x="12" y="1"/>
                    <a:pt x="12" y="1"/>
                    <a:pt x="13" y="0"/>
                  </a:cubicBezTo>
                  <a:cubicBezTo>
                    <a:pt x="14" y="0"/>
                    <a:pt x="14" y="0"/>
                    <a:pt x="15" y="0"/>
                  </a:cubicBezTo>
                  <a:cubicBezTo>
                    <a:pt x="20" y="0"/>
                    <a:pt x="25" y="0"/>
                    <a:pt x="30" y="0"/>
                  </a:cubicBezTo>
                  <a:cubicBezTo>
                    <a:pt x="32" y="1"/>
                    <a:pt x="34" y="1"/>
                    <a:pt x="37" y="1"/>
                  </a:cubicBezTo>
                  <a:cubicBezTo>
                    <a:pt x="39" y="1"/>
                    <a:pt x="41" y="1"/>
                    <a:pt x="44" y="1"/>
                  </a:cubicBezTo>
                  <a:cubicBezTo>
                    <a:pt x="44" y="1"/>
                    <a:pt x="44" y="1"/>
                    <a:pt x="45" y="1"/>
                  </a:cubicBezTo>
                  <a:cubicBezTo>
                    <a:pt x="46" y="0"/>
                    <a:pt x="47" y="0"/>
                    <a:pt x="48" y="1"/>
                  </a:cubicBezTo>
                  <a:cubicBezTo>
                    <a:pt x="48" y="1"/>
                    <a:pt x="48" y="1"/>
                    <a:pt x="49" y="1"/>
                  </a:cubicBezTo>
                  <a:cubicBezTo>
                    <a:pt x="50" y="1"/>
                    <a:pt x="51" y="1"/>
                    <a:pt x="52" y="1"/>
                  </a:cubicBezTo>
                  <a:cubicBezTo>
                    <a:pt x="53" y="1"/>
                    <a:pt x="54" y="2"/>
                    <a:pt x="54" y="3"/>
                  </a:cubicBezTo>
                  <a:cubicBezTo>
                    <a:pt x="54" y="4"/>
                    <a:pt x="55" y="5"/>
                    <a:pt x="55" y="6"/>
                  </a:cubicBezTo>
                  <a:cubicBezTo>
                    <a:pt x="56" y="11"/>
                    <a:pt x="57" y="15"/>
                    <a:pt x="59" y="20"/>
                  </a:cubicBezTo>
                  <a:cubicBezTo>
                    <a:pt x="59" y="22"/>
                    <a:pt x="60" y="24"/>
                    <a:pt x="60" y="26"/>
                  </a:cubicBezTo>
                  <a:cubicBezTo>
                    <a:pt x="61" y="29"/>
                    <a:pt x="62" y="32"/>
                    <a:pt x="64" y="35"/>
                  </a:cubicBezTo>
                  <a:cubicBezTo>
                    <a:pt x="64" y="35"/>
                    <a:pt x="64" y="36"/>
                    <a:pt x="64" y="36"/>
                  </a:cubicBezTo>
                  <a:cubicBezTo>
                    <a:pt x="65" y="37"/>
                    <a:pt x="65" y="38"/>
                    <a:pt x="65" y="39"/>
                  </a:cubicBezTo>
                  <a:cubicBezTo>
                    <a:pt x="65" y="39"/>
                    <a:pt x="65" y="39"/>
                    <a:pt x="66" y="40"/>
                  </a:cubicBezTo>
                  <a:cubicBezTo>
                    <a:pt x="70" y="47"/>
                    <a:pt x="74" y="55"/>
                    <a:pt x="76" y="64"/>
                  </a:cubicBezTo>
                  <a:cubicBezTo>
                    <a:pt x="76" y="64"/>
                    <a:pt x="76" y="65"/>
                    <a:pt x="77" y="66"/>
                  </a:cubicBezTo>
                  <a:cubicBezTo>
                    <a:pt x="77" y="67"/>
                    <a:pt x="78" y="69"/>
                    <a:pt x="78" y="70"/>
                  </a:cubicBezTo>
                  <a:cubicBezTo>
                    <a:pt x="78" y="70"/>
                    <a:pt x="78" y="71"/>
                    <a:pt x="78" y="71"/>
                  </a:cubicBezTo>
                  <a:cubicBezTo>
                    <a:pt x="78" y="72"/>
                    <a:pt x="77" y="73"/>
                    <a:pt x="78" y="75"/>
                  </a:cubicBezTo>
                  <a:cubicBezTo>
                    <a:pt x="78" y="75"/>
                    <a:pt x="77" y="76"/>
                    <a:pt x="77" y="76"/>
                  </a:cubicBezTo>
                  <a:cubicBezTo>
                    <a:pt x="76" y="77"/>
                    <a:pt x="75" y="78"/>
                    <a:pt x="74" y="79"/>
                  </a:cubicBezTo>
                  <a:cubicBezTo>
                    <a:pt x="71" y="82"/>
                    <a:pt x="69" y="85"/>
                    <a:pt x="66" y="88"/>
                  </a:cubicBezTo>
                  <a:cubicBezTo>
                    <a:pt x="65" y="90"/>
                    <a:pt x="64" y="92"/>
                    <a:pt x="63" y="94"/>
                  </a:cubicBezTo>
                  <a:cubicBezTo>
                    <a:pt x="60" y="98"/>
                    <a:pt x="57" y="103"/>
                    <a:pt x="53" y="108"/>
                  </a:cubicBezTo>
                  <a:cubicBezTo>
                    <a:pt x="53" y="108"/>
                    <a:pt x="53" y="109"/>
                    <a:pt x="53" y="109"/>
                  </a:cubicBezTo>
                  <a:cubicBezTo>
                    <a:pt x="50" y="113"/>
                    <a:pt x="47" y="117"/>
                    <a:pt x="45" y="121"/>
                  </a:cubicBezTo>
                  <a:cubicBezTo>
                    <a:pt x="44" y="123"/>
                    <a:pt x="44" y="123"/>
                    <a:pt x="42" y="123"/>
                  </a:cubicBezTo>
                  <a:cubicBezTo>
                    <a:pt x="42" y="123"/>
                    <a:pt x="42" y="123"/>
                    <a:pt x="42" y="123"/>
                  </a:cubicBezTo>
                  <a:cubicBezTo>
                    <a:pt x="41" y="124"/>
                    <a:pt x="41" y="125"/>
                    <a:pt x="40" y="125"/>
                  </a:cubicBezTo>
                  <a:cubicBezTo>
                    <a:pt x="40" y="125"/>
                    <a:pt x="40" y="125"/>
                    <a:pt x="40" y="125"/>
                  </a:cubicBezTo>
                  <a:close/>
                  <a:moveTo>
                    <a:pt x="54" y="100"/>
                  </a:moveTo>
                  <a:cubicBezTo>
                    <a:pt x="54" y="100"/>
                    <a:pt x="53" y="100"/>
                    <a:pt x="53" y="100"/>
                  </a:cubicBezTo>
                  <a:cubicBezTo>
                    <a:pt x="52" y="100"/>
                    <a:pt x="51" y="100"/>
                    <a:pt x="50" y="101"/>
                  </a:cubicBezTo>
                  <a:cubicBezTo>
                    <a:pt x="47" y="102"/>
                    <a:pt x="44" y="104"/>
                    <a:pt x="41" y="105"/>
                  </a:cubicBezTo>
                  <a:cubicBezTo>
                    <a:pt x="35" y="107"/>
                    <a:pt x="30" y="110"/>
                    <a:pt x="25" y="113"/>
                  </a:cubicBezTo>
                  <a:cubicBezTo>
                    <a:pt x="22" y="114"/>
                    <a:pt x="19" y="115"/>
                    <a:pt x="16" y="117"/>
                  </a:cubicBezTo>
                  <a:cubicBezTo>
                    <a:pt x="15" y="117"/>
                    <a:pt x="13" y="118"/>
                    <a:pt x="13" y="119"/>
                  </a:cubicBezTo>
                  <a:cubicBezTo>
                    <a:pt x="12" y="119"/>
                    <a:pt x="12" y="119"/>
                    <a:pt x="12" y="119"/>
                  </a:cubicBezTo>
                  <a:cubicBezTo>
                    <a:pt x="11" y="119"/>
                    <a:pt x="11" y="119"/>
                    <a:pt x="10" y="119"/>
                  </a:cubicBezTo>
                  <a:cubicBezTo>
                    <a:pt x="10" y="119"/>
                    <a:pt x="10" y="120"/>
                    <a:pt x="10" y="120"/>
                  </a:cubicBezTo>
                  <a:cubicBezTo>
                    <a:pt x="9" y="120"/>
                    <a:pt x="9" y="121"/>
                    <a:pt x="9" y="121"/>
                  </a:cubicBezTo>
                  <a:cubicBezTo>
                    <a:pt x="8" y="121"/>
                    <a:pt x="7" y="123"/>
                    <a:pt x="7" y="124"/>
                  </a:cubicBezTo>
                  <a:cubicBezTo>
                    <a:pt x="11" y="124"/>
                    <a:pt x="14" y="124"/>
                    <a:pt x="18" y="124"/>
                  </a:cubicBezTo>
                  <a:cubicBezTo>
                    <a:pt x="17" y="123"/>
                    <a:pt x="17" y="122"/>
                    <a:pt x="18" y="122"/>
                  </a:cubicBezTo>
                  <a:cubicBezTo>
                    <a:pt x="18" y="121"/>
                    <a:pt x="19" y="121"/>
                    <a:pt x="20" y="121"/>
                  </a:cubicBezTo>
                  <a:cubicBezTo>
                    <a:pt x="20" y="121"/>
                    <a:pt x="20" y="121"/>
                    <a:pt x="20" y="122"/>
                  </a:cubicBezTo>
                  <a:cubicBezTo>
                    <a:pt x="21" y="122"/>
                    <a:pt x="21" y="123"/>
                    <a:pt x="22" y="122"/>
                  </a:cubicBezTo>
                  <a:cubicBezTo>
                    <a:pt x="23" y="122"/>
                    <a:pt x="24" y="122"/>
                    <a:pt x="24" y="122"/>
                  </a:cubicBezTo>
                  <a:cubicBezTo>
                    <a:pt x="27" y="120"/>
                    <a:pt x="30" y="119"/>
                    <a:pt x="33" y="117"/>
                  </a:cubicBezTo>
                  <a:cubicBezTo>
                    <a:pt x="36" y="116"/>
                    <a:pt x="38" y="115"/>
                    <a:pt x="40" y="113"/>
                  </a:cubicBezTo>
                  <a:cubicBezTo>
                    <a:pt x="42" y="113"/>
                    <a:pt x="43" y="113"/>
                    <a:pt x="43" y="114"/>
                  </a:cubicBezTo>
                  <a:cubicBezTo>
                    <a:pt x="43" y="114"/>
                    <a:pt x="43" y="115"/>
                    <a:pt x="44" y="115"/>
                  </a:cubicBezTo>
                  <a:cubicBezTo>
                    <a:pt x="47" y="110"/>
                    <a:pt x="51" y="105"/>
                    <a:pt x="54" y="100"/>
                  </a:cubicBezTo>
                  <a:close/>
                  <a:moveTo>
                    <a:pt x="65" y="85"/>
                  </a:moveTo>
                  <a:cubicBezTo>
                    <a:pt x="65" y="85"/>
                    <a:pt x="65" y="85"/>
                    <a:pt x="65" y="85"/>
                  </a:cubicBezTo>
                  <a:cubicBezTo>
                    <a:pt x="63" y="86"/>
                    <a:pt x="61" y="86"/>
                    <a:pt x="59" y="87"/>
                  </a:cubicBezTo>
                  <a:cubicBezTo>
                    <a:pt x="54" y="90"/>
                    <a:pt x="49" y="93"/>
                    <a:pt x="44" y="95"/>
                  </a:cubicBezTo>
                  <a:cubicBezTo>
                    <a:pt x="39" y="97"/>
                    <a:pt x="34" y="99"/>
                    <a:pt x="30" y="102"/>
                  </a:cubicBezTo>
                  <a:cubicBezTo>
                    <a:pt x="27" y="103"/>
                    <a:pt x="24" y="105"/>
                    <a:pt x="21" y="106"/>
                  </a:cubicBezTo>
                  <a:cubicBezTo>
                    <a:pt x="21" y="106"/>
                    <a:pt x="21" y="106"/>
                    <a:pt x="20" y="107"/>
                  </a:cubicBezTo>
                  <a:cubicBezTo>
                    <a:pt x="20" y="107"/>
                    <a:pt x="20" y="107"/>
                    <a:pt x="20" y="108"/>
                  </a:cubicBezTo>
                  <a:cubicBezTo>
                    <a:pt x="20" y="108"/>
                    <a:pt x="19" y="108"/>
                    <a:pt x="19" y="108"/>
                  </a:cubicBezTo>
                  <a:cubicBezTo>
                    <a:pt x="18" y="108"/>
                    <a:pt x="18" y="108"/>
                    <a:pt x="18" y="108"/>
                  </a:cubicBezTo>
                  <a:cubicBezTo>
                    <a:pt x="16" y="110"/>
                    <a:pt x="15" y="112"/>
                    <a:pt x="13" y="114"/>
                  </a:cubicBezTo>
                  <a:cubicBezTo>
                    <a:pt x="13" y="114"/>
                    <a:pt x="13" y="115"/>
                    <a:pt x="13" y="115"/>
                  </a:cubicBezTo>
                  <a:cubicBezTo>
                    <a:pt x="14" y="115"/>
                    <a:pt x="14" y="115"/>
                    <a:pt x="15" y="115"/>
                  </a:cubicBezTo>
                  <a:cubicBezTo>
                    <a:pt x="17" y="114"/>
                    <a:pt x="18" y="113"/>
                    <a:pt x="20" y="113"/>
                  </a:cubicBezTo>
                  <a:cubicBezTo>
                    <a:pt x="27" y="109"/>
                    <a:pt x="35" y="105"/>
                    <a:pt x="43" y="102"/>
                  </a:cubicBezTo>
                  <a:cubicBezTo>
                    <a:pt x="45" y="101"/>
                    <a:pt x="48" y="100"/>
                    <a:pt x="50" y="98"/>
                  </a:cubicBezTo>
                  <a:cubicBezTo>
                    <a:pt x="51" y="97"/>
                    <a:pt x="52" y="96"/>
                    <a:pt x="54" y="96"/>
                  </a:cubicBezTo>
                  <a:cubicBezTo>
                    <a:pt x="55" y="95"/>
                    <a:pt x="55" y="95"/>
                    <a:pt x="56" y="96"/>
                  </a:cubicBezTo>
                  <a:cubicBezTo>
                    <a:pt x="56" y="96"/>
                    <a:pt x="56" y="96"/>
                    <a:pt x="57" y="97"/>
                  </a:cubicBezTo>
                  <a:cubicBezTo>
                    <a:pt x="59" y="93"/>
                    <a:pt x="62" y="89"/>
                    <a:pt x="65" y="85"/>
                  </a:cubicBezTo>
                  <a:close/>
                  <a:moveTo>
                    <a:pt x="72" y="74"/>
                  </a:moveTo>
                  <a:cubicBezTo>
                    <a:pt x="72" y="74"/>
                    <a:pt x="72" y="74"/>
                    <a:pt x="72" y="74"/>
                  </a:cubicBezTo>
                  <a:cubicBezTo>
                    <a:pt x="72" y="74"/>
                    <a:pt x="72" y="74"/>
                    <a:pt x="72" y="74"/>
                  </a:cubicBezTo>
                  <a:cubicBezTo>
                    <a:pt x="70" y="75"/>
                    <a:pt x="68" y="76"/>
                    <a:pt x="66" y="76"/>
                  </a:cubicBezTo>
                  <a:cubicBezTo>
                    <a:pt x="64" y="77"/>
                    <a:pt x="63" y="78"/>
                    <a:pt x="62" y="78"/>
                  </a:cubicBezTo>
                  <a:cubicBezTo>
                    <a:pt x="54" y="82"/>
                    <a:pt x="46" y="86"/>
                    <a:pt x="38" y="90"/>
                  </a:cubicBezTo>
                  <a:cubicBezTo>
                    <a:pt x="35" y="92"/>
                    <a:pt x="31" y="94"/>
                    <a:pt x="28" y="95"/>
                  </a:cubicBezTo>
                  <a:cubicBezTo>
                    <a:pt x="28" y="96"/>
                    <a:pt x="27" y="96"/>
                    <a:pt x="27" y="97"/>
                  </a:cubicBezTo>
                  <a:cubicBezTo>
                    <a:pt x="25" y="99"/>
                    <a:pt x="24" y="101"/>
                    <a:pt x="22" y="103"/>
                  </a:cubicBezTo>
                  <a:cubicBezTo>
                    <a:pt x="22" y="103"/>
                    <a:pt x="22" y="103"/>
                    <a:pt x="22" y="103"/>
                  </a:cubicBezTo>
                  <a:cubicBezTo>
                    <a:pt x="23" y="103"/>
                    <a:pt x="24" y="103"/>
                    <a:pt x="25" y="102"/>
                  </a:cubicBezTo>
                  <a:cubicBezTo>
                    <a:pt x="30" y="100"/>
                    <a:pt x="35" y="97"/>
                    <a:pt x="40" y="95"/>
                  </a:cubicBezTo>
                  <a:cubicBezTo>
                    <a:pt x="45" y="92"/>
                    <a:pt x="51" y="90"/>
                    <a:pt x="56" y="87"/>
                  </a:cubicBezTo>
                  <a:cubicBezTo>
                    <a:pt x="59" y="85"/>
                    <a:pt x="61" y="83"/>
                    <a:pt x="64" y="81"/>
                  </a:cubicBezTo>
                  <a:cubicBezTo>
                    <a:pt x="65" y="80"/>
                    <a:pt x="66" y="80"/>
                    <a:pt x="67" y="81"/>
                  </a:cubicBezTo>
                  <a:cubicBezTo>
                    <a:pt x="67" y="81"/>
                    <a:pt x="67" y="81"/>
                    <a:pt x="67" y="82"/>
                  </a:cubicBezTo>
                  <a:cubicBezTo>
                    <a:pt x="69" y="79"/>
                    <a:pt x="71" y="77"/>
                    <a:pt x="72" y="74"/>
                  </a:cubicBezTo>
                  <a:close/>
                  <a:moveTo>
                    <a:pt x="57" y="30"/>
                  </a:moveTo>
                  <a:cubicBezTo>
                    <a:pt x="57" y="30"/>
                    <a:pt x="57" y="30"/>
                    <a:pt x="57" y="30"/>
                  </a:cubicBezTo>
                  <a:cubicBezTo>
                    <a:pt x="54" y="31"/>
                    <a:pt x="53" y="32"/>
                    <a:pt x="51" y="33"/>
                  </a:cubicBezTo>
                  <a:cubicBezTo>
                    <a:pt x="46" y="35"/>
                    <a:pt x="41" y="38"/>
                    <a:pt x="37" y="40"/>
                  </a:cubicBezTo>
                  <a:cubicBezTo>
                    <a:pt x="36" y="40"/>
                    <a:pt x="35" y="41"/>
                    <a:pt x="34" y="41"/>
                  </a:cubicBezTo>
                  <a:cubicBezTo>
                    <a:pt x="35" y="44"/>
                    <a:pt x="37" y="47"/>
                    <a:pt x="38" y="50"/>
                  </a:cubicBezTo>
                  <a:cubicBezTo>
                    <a:pt x="42" y="48"/>
                    <a:pt x="58" y="39"/>
                    <a:pt x="60" y="37"/>
                  </a:cubicBezTo>
                  <a:cubicBezTo>
                    <a:pt x="59" y="35"/>
                    <a:pt x="58" y="33"/>
                    <a:pt x="57" y="30"/>
                  </a:cubicBezTo>
                  <a:close/>
                  <a:moveTo>
                    <a:pt x="37" y="81"/>
                  </a:moveTo>
                  <a:cubicBezTo>
                    <a:pt x="36" y="83"/>
                    <a:pt x="35" y="85"/>
                    <a:pt x="34" y="86"/>
                  </a:cubicBezTo>
                  <a:cubicBezTo>
                    <a:pt x="33" y="88"/>
                    <a:pt x="32" y="90"/>
                    <a:pt x="31" y="92"/>
                  </a:cubicBezTo>
                  <a:cubicBezTo>
                    <a:pt x="33" y="91"/>
                    <a:pt x="35" y="90"/>
                    <a:pt x="37" y="88"/>
                  </a:cubicBezTo>
                  <a:cubicBezTo>
                    <a:pt x="42" y="85"/>
                    <a:pt x="48" y="82"/>
                    <a:pt x="54" y="80"/>
                  </a:cubicBezTo>
                  <a:cubicBezTo>
                    <a:pt x="58" y="78"/>
                    <a:pt x="62" y="76"/>
                    <a:pt x="67" y="74"/>
                  </a:cubicBezTo>
                  <a:cubicBezTo>
                    <a:pt x="69" y="73"/>
                    <a:pt x="71" y="71"/>
                    <a:pt x="73" y="70"/>
                  </a:cubicBezTo>
                  <a:cubicBezTo>
                    <a:pt x="72" y="68"/>
                    <a:pt x="72" y="67"/>
                    <a:pt x="71" y="66"/>
                  </a:cubicBezTo>
                  <a:cubicBezTo>
                    <a:pt x="71" y="66"/>
                    <a:pt x="70" y="67"/>
                    <a:pt x="70" y="67"/>
                  </a:cubicBezTo>
                  <a:cubicBezTo>
                    <a:pt x="67" y="68"/>
                    <a:pt x="65" y="69"/>
                    <a:pt x="63" y="70"/>
                  </a:cubicBezTo>
                  <a:cubicBezTo>
                    <a:pt x="57" y="72"/>
                    <a:pt x="52" y="74"/>
                    <a:pt x="47" y="77"/>
                  </a:cubicBezTo>
                  <a:cubicBezTo>
                    <a:pt x="45" y="77"/>
                    <a:pt x="44" y="78"/>
                    <a:pt x="43" y="78"/>
                  </a:cubicBezTo>
                  <a:cubicBezTo>
                    <a:pt x="42" y="79"/>
                    <a:pt x="42" y="79"/>
                    <a:pt x="41" y="79"/>
                  </a:cubicBezTo>
                  <a:cubicBezTo>
                    <a:pt x="41" y="80"/>
                    <a:pt x="41" y="80"/>
                    <a:pt x="41" y="80"/>
                  </a:cubicBezTo>
                  <a:cubicBezTo>
                    <a:pt x="41" y="81"/>
                    <a:pt x="41" y="81"/>
                    <a:pt x="41" y="81"/>
                  </a:cubicBezTo>
                  <a:cubicBezTo>
                    <a:pt x="40" y="82"/>
                    <a:pt x="39" y="82"/>
                    <a:pt x="38" y="82"/>
                  </a:cubicBezTo>
                  <a:cubicBezTo>
                    <a:pt x="38" y="81"/>
                    <a:pt x="38" y="81"/>
                    <a:pt x="37" y="81"/>
                  </a:cubicBezTo>
                  <a:close/>
                  <a:moveTo>
                    <a:pt x="29" y="32"/>
                  </a:moveTo>
                  <a:cubicBezTo>
                    <a:pt x="30" y="31"/>
                    <a:pt x="31" y="31"/>
                    <a:pt x="32" y="30"/>
                  </a:cubicBezTo>
                  <a:cubicBezTo>
                    <a:pt x="38" y="27"/>
                    <a:pt x="45" y="23"/>
                    <a:pt x="51" y="20"/>
                  </a:cubicBezTo>
                  <a:cubicBezTo>
                    <a:pt x="51" y="20"/>
                    <a:pt x="52" y="19"/>
                    <a:pt x="52" y="19"/>
                  </a:cubicBezTo>
                  <a:cubicBezTo>
                    <a:pt x="51" y="17"/>
                    <a:pt x="50" y="15"/>
                    <a:pt x="49" y="13"/>
                  </a:cubicBezTo>
                  <a:cubicBezTo>
                    <a:pt x="48" y="14"/>
                    <a:pt x="47" y="14"/>
                    <a:pt x="46" y="14"/>
                  </a:cubicBezTo>
                  <a:cubicBezTo>
                    <a:pt x="43" y="16"/>
                    <a:pt x="41" y="17"/>
                    <a:pt x="38" y="18"/>
                  </a:cubicBezTo>
                  <a:cubicBezTo>
                    <a:pt x="34" y="20"/>
                    <a:pt x="31" y="23"/>
                    <a:pt x="27" y="24"/>
                  </a:cubicBezTo>
                  <a:cubicBezTo>
                    <a:pt x="26" y="24"/>
                    <a:pt x="26" y="24"/>
                    <a:pt x="26" y="25"/>
                  </a:cubicBezTo>
                  <a:cubicBezTo>
                    <a:pt x="27" y="27"/>
                    <a:pt x="28" y="29"/>
                    <a:pt x="29" y="32"/>
                  </a:cubicBezTo>
                  <a:close/>
                  <a:moveTo>
                    <a:pt x="40" y="77"/>
                  </a:moveTo>
                  <a:cubicBezTo>
                    <a:pt x="40" y="77"/>
                    <a:pt x="40" y="77"/>
                    <a:pt x="40" y="77"/>
                  </a:cubicBezTo>
                  <a:cubicBezTo>
                    <a:pt x="41" y="77"/>
                    <a:pt x="41" y="77"/>
                    <a:pt x="42" y="77"/>
                  </a:cubicBezTo>
                  <a:cubicBezTo>
                    <a:pt x="43" y="76"/>
                    <a:pt x="45" y="75"/>
                    <a:pt x="46" y="74"/>
                  </a:cubicBezTo>
                  <a:cubicBezTo>
                    <a:pt x="51" y="72"/>
                    <a:pt x="56" y="70"/>
                    <a:pt x="61" y="68"/>
                  </a:cubicBezTo>
                  <a:cubicBezTo>
                    <a:pt x="64" y="67"/>
                    <a:pt x="66" y="65"/>
                    <a:pt x="68" y="64"/>
                  </a:cubicBezTo>
                  <a:cubicBezTo>
                    <a:pt x="68" y="63"/>
                    <a:pt x="69" y="63"/>
                    <a:pt x="70" y="62"/>
                  </a:cubicBezTo>
                  <a:cubicBezTo>
                    <a:pt x="69" y="61"/>
                    <a:pt x="69" y="60"/>
                    <a:pt x="68" y="58"/>
                  </a:cubicBezTo>
                  <a:cubicBezTo>
                    <a:pt x="67" y="58"/>
                    <a:pt x="67" y="59"/>
                    <a:pt x="67" y="59"/>
                  </a:cubicBezTo>
                  <a:cubicBezTo>
                    <a:pt x="64" y="60"/>
                    <a:pt x="62" y="60"/>
                    <a:pt x="59" y="62"/>
                  </a:cubicBezTo>
                  <a:cubicBezTo>
                    <a:pt x="54" y="64"/>
                    <a:pt x="48" y="67"/>
                    <a:pt x="43" y="69"/>
                  </a:cubicBezTo>
                  <a:cubicBezTo>
                    <a:pt x="42" y="70"/>
                    <a:pt x="41" y="70"/>
                    <a:pt x="42" y="72"/>
                  </a:cubicBezTo>
                  <a:cubicBezTo>
                    <a:pt x="43" y="72"/>
                    <a:pt x="43" y="73"/>
                    <a:pt x="42" y="74"/>
                  </a:cubicBezTo>
                  <a:cubicBezTo>
                    <a:pt x="42" y="75"/>
                    <a:pt x="41" y="75"/>
                    <a:pt x="41" y="76"/>
                  </a:cubicBezTo>
                  <a:cubicBezTo>
                    <a:pt x="41" y="76"/>
                    <a:pt x="40" y="77"/>
                    <a:pt x="40" y="77"/>
                  </a:cubicBezTo>
                  <a:close/>
                  <a:moveTo>
                    <a:pt x="56" y="27"/>
                  </a:moveTo>
                  <a:cubicBezTo>
                    <a:pt x="55" y="26"/>
                    <a:pt x="55" y="24"/>
                    <a:pt x="54" y="23"/>
                  </a:cubicBezTo>
                  <a:cubicBezTo>
                    <a:pt x="53" y="21"/>
                    <a:pt x="53" y="21"/>
                    <a:pt x="52" y="22"/>
                  </a:cubicBezTo>
                  <a:cubicBezTo>
                    <a:pt x="51" y="22"/>
                    <a:pt x="51" y="22"/>
                    <a:pt x="51" y="22"/>
                  </a:cubicBezTo>
                  <a:cubicBezTo>
                    <a:pt x="48" y="24"/>
                    <a:pt x="45" y="25"/>
                    <a:pt x="42" y="27"/>
                  </a:cubicBezTo>
                  <a:cubicBezTo>
                    <a:pt x="38" y="29"/>
                    <a:pt x="34" y="32"/>
                    <a:pt x="30" y="34"/>
                  </a:cubicBezTo>
                  <a:cubicBezTo>
                    <a:pt x="30" y="34"/>
                    <a:pt x="30" y="34"/>
                    <a:pt x="30" y="34"/>
                  </a:cubicBezTo>
                  <a:cubicBezTo>
                    <a:pt x="31" y="36"/>
                    <a:pt x="31" y="38"/>
                    <a:pt x="32" y="39"/>
                  </a:cubicBezTo>
                  <a:cubicBezTo>
                    <a:pt x="33" y="39"/>
                    <a:pt x="33" y="39"/>
                    <a:pt x="33" y="39"/>
                  </a:cubicBezTo>
                  <a:cubicBezTo>
                    <a:pt x="36" y="38"/>
                    <a:pt x="39" y="36"/>
                    <a:pt x="42" y="35"/>
                  </a:cubicBezTo>
                  <a:cubicBezTo>
                    <a:pt x="45" y="33"/>
                    <a:pt x="49" y="31"/>
                    <a:pt x="53" y="29"/>
                  </a:cubicBezTo>
                  <a:cubicBezTo>
                    <a:pt x="54" y="29"/>
                    <a:pt x="55" y="28"/>
                    <a:pt x="56" y="27"/>
                  </a:cubicBezTo>
                  <a:close/>
                  <a:moveTo>
                    <a:pt x="42" y="58"/>
                  </a:moveTo>
                  <a:cubicBezTo>
                    <a:pt x="43" y="57"/>
                    <a:pt x="43" y="57"/>
                    <a:pt x="44" y="57"/>
                  </a:cubicBezTo>
                  <a:cubicBezTo>
                    <a:pt x="48" y="55"/>
                    <a:pt x="51" y="53"/>
                    <a:pt x="56" y="51"/>
                  </a:cubicBezTo>
                  <a:cubicBezTo>
                    <a:pt x="58" y="50"/>
                    <a:pt x="60" y="48"/>
                    <a:pt x="63" y="46"/>
                  </a:cubicBezTo>
                  <a:cubicBezTo>
                    <a:pt x="63" y="46"/>
                    <a:pt x="63" y="46"/>
                    <a:pt x="63" y="46"/>
                  </a:cubicBezTo>
                  <a:cubicBezTo>
                    <a:pt x="63" y="44"/>
                    <a:pt x="62" y="42"/>
                    <a:pt x="61" y="40"/>
                  </a:cubicBezTo>
                  <a:cubicBezTo>
                    <a:pt x="61" y="41"/>
                    <a:pt x="60" y="41"/>
                    <a:pt x="60" y="41"/>
                  </a:cubicBezTo>
                  <a:cubicBezTo>
                    <a:pt x="57" y="42"/>
                    <a:pt x="55" y="43"/>
                    <a:pt x="53" y="44"/>
                  </a:cubicBezTo>
                  <a:cubicBezTo>
                    <a:pt x="49" y="47"/>
                    <a:pt x="45" y="49"/>
                    <a:pt x="40" y="51"/>
                  </a:cubicBezTo>
                  <a:cubicBezTo>
                    <a:pt x="40" y="51"/>
                    <a:pt x="39" y="51"/>
                    <a:pt x="39" y="52"/>
                  </a:cubicBezTo>
                  <a:cubicBezTo>
                    <a:pt x="40" y="54"/>
                    <a:pt x="41" y="56"/>
                    <a:pt x="42" y="58"/>
                  </a:cubicBezTo>
                  <a:close/>
                  <a:moveTo>
                    <a:pt x="42" y="67"/>
                  </a:moveTo>
                  <a:cubicBezTo>
                    <a:pt x="43" y="67"/>
                    <a:pt x="43" y="67"/>
                    <a:pt x="43" y="67"/>
                  </a:cubicBezTo>
                  <a:cubicBezTo>
                    <a:pt x="45" y="66"/>
                    <a:pt x="48" y="65"/>
                    <a:pt x="51" y="63"/>
                  </a:cubicBezTo>
                  <a:cubicBezTo>
                    <a:pt x="56" y="61"/>
                    <a:pt x="61" y="58"/>
                    <a:pt x="66" y="55"/>
                  </a:cubicBezTo>
                  <a:cubicBezTo>
                    <a:pt x="66" y="55"/>
                    <a:pt x="66" y="55"/>
                    <a:pt x="66" y="54"/>
                  </a:cubicBezTo>
                  <a:cubicBezTo>
                    <a:pt x="66" y="53"/>
                    <a:pt x="65" y="52"/>
                    <a:pt x="65" y="50"/>
                  </a:cubicBezTo>
                  <a:cubicBezTo>
                    <a:pt x="62" y="51"/>
                    <a:pt x="60" y="51"/>
                    <a:pt x="58" y="52"/>
                  </a:cubicBezTo>
                  <a:cubicBezTo>
                    <a:pt x="53" y="55"/>
                    <a:pt x="48" y="57"/>
                    <a:pt x="43" y="60"/>
                  </a:cubicBezTo>
                  <a:cubicBezTo>
                    <a:pt x="43" y="60"/>
                    <a:pt x="43" y="60"/>
                    <a:pt x="43" y="60"/>
                  </a:cubicBezTo>
                  <a:cubicBezTo>
                    <a:pt x="42" y="62"/>
                    <a:pt x="42" y="65"/>
                    <a:pt x="42" y="67"/>
                  </a:cubicBezTo>
                  <a:close/>
                  <a:moveTo>
                    <a:pt x="24" y="19"/>
                  </a:moveTo>
                  <a:cubicBezTo>
                    <a:pt x="24" y="20"/>
                    <a:pt x="24" y="20"/>
                    <a:pt x="25" y="20"/>
                  </a:cubicBezTo>
                  <a:cubicBezTo>
                    <a:pt x="26" y="20"/>
                    <a:pt x="27" y="21"/>
                    <a:pt x="27" y="22"/>
                  </a:cubicBezTo>
                  <a:cubicBezTo>
                    <a:pt x="28" y="21"/>
                    <a:pt x="29" y="21"/>
                    <a:pt x="29" y="21"/>
                  </a:cubicBezTo>
                  <a:cubicBezTo>
                    <a:pt x="31" y="20"/>
                    <a:pt x="34" y="18"/>
                    <a:pt x="36" y="17"/>
                  </a:cubicBezTo>
                  <a:cubicBezTo>
                    <a:pt x="39" y="16"/>
                    <a:pt x="41" y="15"/>
                    <a:pt x="43" y="13"/>
                  </a:cubicBezTo>
                  <a:cubicBezTo>
                    <a:pt x="45" y="13"/>
                    <a:pt x="46" y="12"/>
                    <a:pt x="47" y="11"/>
                  </a:cubicBezTo>
                  <a:cubicBezTo>
                    <a:pt x="47" y="9"/>
                    <a:pt x="46" y="8"/>
                    <a:pt x="46" y="7"/>
                  </a:cubicBezTo>
                  <a:cubicBezTo>
                    <a:pt x="44" y="8"/>
                    <a:pt x="42" y="8"/>
                    <a:pt x="41" y="9"/>
                  </a:cubicBezTo>
                  <a:cubicBezTo>
                    <a:pt x="35" y="11"/>
                    <a:pt x="30" y="14"/>
                    <a:pt x="25" y="18"/>
                  </a:cubicBezTo>
                  <a:cubicBezTo>
                    <a:pt x="25" y="18"/>
                    <a:pt x="24" y="19"/>
                    <a:pt x="24" y="19"/>
                  </a:cubicBezTo>
                  <a:close/>
                  <a:moveTo>
                    <a:pt x="23" y="17"/>
                  </a:moveTo>
                  <a:cubicBezTo>
                    <a:pt x="23" y="17"/>
                    <a:pt x="23" y="17"/>
                    <a:pt x="23" y="17"/>
                  </a:cubicBezTo>
                  <a:cubicBezTo>
                    <a:pt x="24" y="16"/>
                    <a:pt x="24" y="16"/>
                    <a:pt x="25" y="15"/>
                  </a:cubicBezTo>
                  <a:cubicBezTo>
                    <a:pt x="30" y="12"/>
                    <a:pt x="35" y="9"/>
                    <a:pt x="41" y="6"/>
                  </a:cubicBezTo>
                  <a:cubicBezTo>
                    <a:pt x="42" y="6"/>
                    <a:pt x="44" y="4"/>
                    <a:pt x="44" y="4"/>
                  </a:cubicBezTo>
                  <a:cubicBezTo>
                    <a:pt x="41" y="4"/>
                    <a:pt x="37" y="4"/>
                    <a:pt x="34" y="4"/>
                  </a:cubicBezTo>
                  <a:cubicBezTo>
                    <a:pt x="34" y="4"/>
                    <a:pt x="34" y="4"/>
                    <a:pt x="34" y="4"/>
                  </a:cubicBezTo>
                  <a:cubicBezTo>
                    <a:pt x="34" y="6"/>
                    <a:pt x="34" y="6"/>
                    <a:pt x="32" y="7"/>
                  </a:cubicBezTo>
                  <a:cubicBezTo>
                    <a:pt x="31" y="7"/>
                    <a:pt x="30" y="7"/>
                    <a:pt x="29" y="8"/>
                  </a:cubicBezTo>
                  <a:cubicBezTo>
                    <a:pt x="27" y="9"/>
                    <a:pt x="25" y="9"/>
                    <a:pt x="24" y="10"/>
                  </a:cubicBezTo>
                  <a:cubicBezTo>
                    <a:pt x="23" y="11"/>
                    <a:pt x="21" y="12"/>
                    <a:pt x="20" y="12"/>
                  </a:cubicBezTo>
                  <a:cubicBezTo>
                    <a:pt x="21" y="14"/>
                    <a:pt x="22" y="15"/>
                    <a:pt x="23" y="17"/>
                  </a:cubicBezTo>
                  <a:close/>
                  <a:moveTo>
                    <a:pt x="42" y="117"/>
                  </a:moveTo>
                  <a:cubicBezTo>
                    <a:pt x="42" y="117"/>
                    <a:pt x="42" y="117"/>
                    <a:pt x="42" y="117"/>
                  </a:cubicBezTo>
                  <a:cubicBezTo>
                    <a:pt x="37" y="118"/>
                    <a:pt x="33" y="119"/>
                    <a:pt x="29" y="122"/>
                  </a:cubicBezTo>
                  <a:cubicBezTo>
                    <a:pt x="28" y="122"/>
                    <a:pt x="26" y="123"/>
                    <a:pt x="24" y="124"/>
                  </a:cubicBezTo>
                  <a:cubicBezTo>
                    <a:pt x="24" y="124"/>
                    <a:pt x="24" y="124"/>
                    <a:pt x="24" y="124"/>
                  </a:cubicBezTo>
                  <a:cubicBezTo>
                    <a:pt x="24" y="124"/>
                    <a:pt x="24" y="124"/>
                    <a:pt x="24" y="124"/>
                  </a:cubicBezTo>
                  <a:cubicBezTo>
                    <a:pt x="27" y="124"/>
                    <a:pt x="30" y="124"/>
                    <a:pt x="33" y="125"/>
                  </a:cubicBezTo>
                  <a:cubicBezTo>
                    <a:pt x="34" y="125"/>
                    <a:pt x="35" y="125"/>
                    <a:pt x="35" y="125"/>
                  </a:cubicBezTo>
                  <a:cubicBezTo>
                    <a:pt x="36" y="126"/>
                    <a:pt x="37" y="126"/>
                    <a:pt x="37" y="124"/>
                  </a:cubicBezTo>
                  <a:cubicBezTo>
                    <a:pt x="39" y="122"/>
                    <a:pt x="40" y="120"/>
                    <a:pt x="42" y="118"/>
                  </a:cubicBezTo>
                  <a:cubicBezTo>
                    <a:pt x="42" y="118"/>
                    <a:pt x="42" y="117"/>
                    <a:pt x="42" y="117"/>
                  </a:cubicBezTo>
                  <a:close/>
                  <a:moveTo>
                    <a:pt x="30" y="5"/>
                  </a:moveTo>
                  <a:cubicBezTo>
                    <a:pt x="30" y="4"/>
                    <a:pt x="30" y="4"/>
                    <a:pt x="30" y="4"/>
                  </a:cubicBezTo>
                  <a:cubicBezTo>
                    <a:pt x="26" y="4"/>
                    <a:pt x="22" y="4"/>
                    <a:pt x="18" y="5"/>
                  </a:cubicBezTo>
                  <a:cubicBezTo>
                    <a:pt x="17" y="5"/>
                    <a:pt x="17" y="6"/>
                    <a:pt x="18" y="7"/>
                  </a:cubicBezTo>
                  <a:cubicBezTo>
                    <a:pt x="18" y="7"/>
                    <a:pt x="18" y="7"/>
                    <a:pt x="18" y="7"/>
                  </a:cubicBezTo>
                  <a:cubicBezTo>
                    <a:pt x="18" y="8"/>
                    <a:pt x="19" y="9"/>
                    <a:pt x="19" y="10"/>
                  </a:cubicBezTo>
                  <a:cubicBezTo>
                    <a:pt x="22" y="9"/>
                    <a:pt x="25" y="7"/>
                    <a:pt x="28" y="6"/>
                  </a:cubicBezTo>
                  <a:cubicBezTo>
                    <a:pt x="29" y="5"/>
                    <a:pt x="29" y="5"/>
                    <a:pt x="30" y="5"/>
                  </a:cubicBezTo>
                  <a:close/>
                  <a:moveTo>
                    <a:pt x="51" y="9"/>
                  </a:moveTo>
                  <a:cubicBezTo>
                    <a:pt x="50" y="7"/>
                    <a:pt x="50" y="5"/>
                    <a:pt x="49" y="4"/>
                  </a:cubicBezTo>
                  <a:cubicBezTo>
                    <a:pt x="49" y="4"/>
                    <a:pt x="49" y="4"/>
                    <a:pt x="48" y="4"/>
                  </a:cubicBezTo>
                  <a:cubicBezTo>
                    <a:pt x="49" y="5"/>
                    <a:pt x="49" y="6"/>
                    <a:pt x="48" y="7"/>
                  </a:cubicBezTo>
                  <a:cubicBezTo>
                    <a:pt x="48" y="7"/>
                    <a:pt x="49" y="8"/>
                    <a:pt x="49" y="9"/>
                  </a:cubicBezTo>
                  <a:cubicBezTo>
                    <a:pt x="49" y="9"/>
                    <a:pt x="50" y="9"/>
                    <a:pt x="51" y="9"/>
                  </a:cubicBezTo>
                  <a:close/>
                  <a:moveTo>
                    <a:pt x="40" y="58"/>
                  </a:moveTo>
                  <a:cubicBezTo>
                    <a:pt x="40" y="58"/>
                    <a:pt x="40" y="58"/>
                    <a:pt x="40" y="58"/>
                  </a:cubicBezTo>
                  <a:cubicBezTo>
                    <a:pt x="39" y="56"/>
                    <a:pt x="38" y="55"/>
                    <a:pt x="37" y="53"/>
                  </a:cubicBezTo>
                  <a:cubicBezTo>
                    <a:pt x="37" y="53"/>
                    <a:pt x="37" y="53"/>
                    <a:pt x="37" y="53"/>
                  </a:cubicBezTo>
                  <a:cubicBezTo>
                    <a:pt x="37" y="53"/>
                    <a:pt x="37" y="53"/>
                    <a:pt x="37" y="53"/>
                  </a:cubicBezTo>
                  <a:cubicBezTo>
                    <a:pt x="37" y="53"/>
                    <a:pt x="37" y="54"/>
                    <a:pt x="37" y="54"/>
                  </a:cubicBezTo>
                  <a:cubicBezTo>
                    <a:pt x="37" y="55"/>
                    <a:pt x="37" y="56"/>
                    <a:pt x="38" y="58"/>
                  </a:cubicBezTo>
                  <a:cubicBezTo>
                    <a:pt x="38" y="58"/>
                    <a:pt x="38" y="57"/>
                    <a:pt x="39" y="57"/>
                  </a:cubicBezTo>
                  <a:cubicBezTo>
                    <a:pt x="39" y="58"/>
                    <a:pt x="39" y="58"/>
                    <a:pt x="40" y="58"/>
                  </a:cubicBezTo>
                  <a:close/>
                  <a:moveTo>
                    <a:pt x="4" y="125"/>
                  </a:moveTo>
                  <a:cubicBezTo>
                    <a:pt x="5" y="122"/>
                    <a:pt x="6" y="121"/>
                    <a:pt x="7" y="119"/>
                  </a:cubicBezTo>
                  <a:cubicBezTo>
                    <a:pt x="5" y="121"/>
                    <a:pt x="4" y="122"/>
                    <a:pt x="2" y="124"/>
                  </a:cubicBezTo>
                  <a:cubicBezTo>
                    <a:pt x="3" y="124"/>
                    <a:pt x="4" y="124"/>
                    <a:pt x="4" y="125"/>
                  </a:cubicBezTo>
                  <a:close/>
                  <a:moveTo>
                    <a:pt x="40" y="66"/>
                  </a:moveTo>
                  <a:cubicBezTo>
                    <a:pt x="40" y="64"/>
                    <a:pt x="41" y="62"/>
                    <a:pt x="40" y="61"/>
                  </a:cubicBezTo>
                  <a:cubicBezTo>
                    <a:pt x="39" y="61"/>
                    <a:pt x="39" y="62"/>
                    <a:pt x="39" y="63"/>
                  </a:cubicBezTo>
                  <a:cubicBezTo>
                    <a:pt x="39" y="64"/>
                    <a:pt x="40" y="65"/>
                    <a:pt x="40" y="66"/>
                  </a:cubicBezTo>
                  <a:close/>
                  <a:moveTo>
                    <a:pt x="52" y="12"/>
                  </a:moveTo>
                  <a:cubicBezTo>
                    <a:pt x="51" y="12"/>
                    <a:pt x="51" y="13"/>
                    <a:pt x="51" y="13"/>
                  </a:cubicBezTo>
                  <a:cubicBezTo>
                    <a:pt x="51" y="14"/>
                    <a:pt x="52" y="15"/>
                    <a:pt x="52" y="15"/>
                  </a:cubicBezTo>
                  <a:cubicBezTo>
                    <a:pt x="52" y="15"/>
                    <a:pt x="53" y="15"/>
                    <a:pt x="53" y="15"/>
                  </a:cubicBezTo>
                  <a:cubicBezTo>
                    <a:pt x="52" y="14"/>
                    <a:pt x="52" y="13"/>
                    <a:pt x="52" y="12"/>
                  </a:cubicBezTo>
                  <a:close/>
                </a:path>
              </a:pathLst>
            </a:custGeom>
            <a:solidFill>
              <a:srgbClr val="3792DE"/>
            </a:solidFill>
            <a:ln>
              <a:noFill/>
            </a:ln>
          </p:spPr>
          <p:txBody>
            <a:bodyPr vert="horz" wrap="square" lIns="91440" tIns="45720" rIns="91440" bIns="45720" numCol="1" anchor="t" anchorCtr="0" compatLnSpc="1"/>
            <a:lstStyle/>
            <a:p>
              <a:endParaRPr lang="zh-CN" altLang="en-US"/>
            </a:p>
          </p:txBody>
        </p:sp>
        <p:sp>
          <p:nvSpPr>
            <p:cNvPr id="12" name="Freeform 8"/>
            <p:cNvSpPr>
              <a:spLocks noEditPoints="1"/>
            </p:cNvSpPr>
            <p:nvPr/>
          </p:nvSpPr>
          <p:spPr bwMode="auto">
            <a:xfrm>
              <a:off x="5687902" y="3919364"/>
              <a:ext cx="250825" cy="450850"/>
            </a:xfrm>
            <a:custGeom>
              <a:avLst/>
              <a:gdLst>
                <a:gd name="T0" fmla="*/ 1 w 77"/>
                <a:gd name="T1" fmla="*/ 130 h 136"/>
                <a:gd name="T2" fmla="*/ 38 w 77"/>
                <a:gd name="T3" fmla="*/ 75 h 136"/>
                <a:gd name="T4" fmla="*/ 37 w 77"/>
                <a:gd name="T5" fmla="*/ 67 h 136"/>
                <a:gd name="T6" fmla="*/ 31 w 77"/>
                <a:gd name="T7" fmla="*/ 50 h 136"/>
                <a:gd name="T8" fmla="*/ 22 w 77"/>
                <a:gd name="T9" fmla="*/ 22 h 136"/>
                <a:gd name="T10" fmla="*/ 16 w 77"/>
                <a:gd name="T11" fmla="*/ 4 h 136"/>
                <a:gd name="T12" fmla="*/ 24 w 77"/>
                <a:gd name="T13" fmla="*/ 3 h 136"/>
                <a:gd name="T14" fmla="*/ 55 w 77"/>
                <a:gd name="T15" fmla="*/ 6 h 136"/>
                <a:gd name="T16" fmla="*/ 57 w 77"/>
                <a:gd name="T17" fmla="*/ 7 h 136"/>
                <a:gd name="T18" fmla="*/ 71 w 77"/>
                <a:gd name="T19" fmla="*/ 57 h 136"/>
                <a:gd name="T20" fmla="*/ 71 w 77"/>
                <a:gd name="T21" fmla="*/ 86 h 136"/>
                <a:gd name="T22" fmla="*/ 52 w 77"/>
                <a:gd name="T23" fmla="*/ 110 h 136"/>
                <a:gd name="T24" fmla="*/ 22 w 77"/>
                <a:gd name="T25" fmla="*/ 135 h 136"/>
                <a:gd name="T26" fmla="*/ 7 w 77"/>
                <a:gd name="T27" fmla="*/ 126 h 136"/>
                <a:gd name="T28" fmla="*/ 30 w 77"/>
                <a:gd name="T29" fmla="*/ 127 h 136"/>
                <a:gd name="T30" fmla="*/ 15 w 77"/>
                <a:gd name="T31" fmla="*/ 132 h 136"/>
                <a:gd name="T32" fmla="*/ 34 w 77"/>
                <a:gd name="T33" fmla="*/ 133 h 136"/>
                <a:gd name="T34" fmla="*/ 43 w 77"/>
                <a:gd name="T35" fmla="*/ 111 h 136"/>
                <a:gd name="T36" fmla="*/ 16 w 77"/>
                <a:gd name="T37" fmla="*/ 117 h 136"/>
                <a:gd name="T38" fmla="*/ 43 w 77"/>
                <a:gd name="T39" fmla="*/ 109 h 136"/>
                <a:gd name="T40" fmla="*/ 59 w 77"/>
                <a:gd name="T41" fmla="*/ 93 h 136"/>
                <a:gd name="T42" fmla="*/ 14 w 77"/>
                <a:gd name="T43" fmla="*/ 115 h 136"/>
                <a:gd name="T44" fmla="*/ 55 w 77"/>
                <a:gd name="T45" fmla="*/ 20 h 136"/>
                <a:gd name="T46" fmla="*/ 31 w 77"/>
                <a:gd name="T47" fmla="*/ 33 h 136"/>
                <a:gd name="T48" fmla="*/ 39 w 77"/>
                <a:gd name="T49" fmla="*/ 36 h 136"/>
                <a:gd name="T50" fmla="*/ 57 w 77"/>
                <a:gd name="T51" fmla="*/ 29 h 136"/>
                <a:gd name="T52" fmla="*/ 34 w 77"/>
                <a:gd name="T53" fmla="*/ 42 h 136"/>
                <a:gd name="T54" fmla="*/ 58 w 77"/>
                <a:gd name="T55" fmla="*/ 32 h 136"/>
                <a:gd name="T56" fmla="*/ 41 w 77"/>
                <a:gd name="T57" fmla="*/ 98 h 136"/>
                <a:gd name="T58" fmla="*/ 68 w 77"/>
                <a:gd name="T59" fmla="*/ 80 h 136"/>
                <a:gd name="T60" fmla="*/ 32 w 77"/>
                <a:gd name="T61" fmla="*/ 96 h 136"/>
                <a:gd name="T62" fmla="*/ 71 w 77"/>
                <a:gd name="T63" fmla="*/ 69 h 136"/>
                <a:gd name="T64" fmla="*/ 30 w 77"/>
                <a:gd name="T65" fmla="*/ 93 h 136"/>
                <a:gd name="T66" fmla="*/ 60 w 77"/>
                <a:gd name="T67" fmla="*/ 80 h 136"/>
                <a:gd name="T68" fmla="*/ 40 w 77"/>
                <a:gd name="T69" fmla="*/ 80 h 136"/>
                <a:gd name="T70" fmla="*/ 57 w 77"/>
                <a:gd name="T71" fmla="*/ 65 h 136"/>
                <a:gd name="T72" fmla="*/ 40 w 77"/>
                <a:gd name="T73" fmla="*/ 76 h 136"/>
                <a:gd name="T74" fmla="*/ 37 w 77"/>
                <a:gd name="T75" fmla="*/ 54 h 136"/>
                <a:gd name="T76" fmla="*/ 63 w 77"/>
                <a:gd name="T77" fmla="*/ 41 h 136"/>
                <a:gd name="T78" fmla="*/ 27 w 77"/>
                <a:gd name="T79" fmla="*/ 25 h 136"/>
                <a:gd name="T80" fmla="*/ 45 w 77"/>
                <a:gd name="T81" fmla="*/ 23 h 136"/>
                <a:gd name="T82" fmla="*/ 45 w 77"/>
                <a:gd name="T83" fmla="*/ 16 h 136"/>
                <a:gd name="T84" fmla="*/ 40 w 77"/>
                <a:gd name="T85" fmla="*/ 69 h 136"/>
                <a:gd name="T86" fmla="*/ 60 w 77"/>
                <a:gd name="T87" fmla="*/ 61 h 136"/>
                <a:gd name="T88" fmla="*/ 56 w 77"/>
                <a:gd name="T89" fmla="*/ 56 h 136"/>
                <a:gd name="T90" fmla="*/ 64 w 77"/>
                <a:gd name="T91" fmla="*/ 46 h 136"/>
                <a:gd name="T92" fmla="*/ 40 w 77"/>
                <a:gd name="T93" fmla="*/ 56 h 136"/>
                <a:gd name="T94" fmla="*/ 52 w 77"/>
                <a:gd name="T95" fmla="*/ 56 h 136"/>
                <a:gd name="T96" fmla="*/ 35 w 77"/>
                <a:gd name="T97" fmla="*/ 13 h 136"/>
                <a:gd name="T98" fmla="*/ 28 w 77"/>
                <a:gd name="T99" fmla="*/ 22 h 136"/>
                <a:gd name="T100" fmla="*/ 53 w 77"/>
                <a:gd name="T101" fmla="*/ 6 h 136"/>
                <a:gd name="T102" fmla="*/ 34 w 77"/>
                <a:gd name="T103" fmla="*/ 6 h 136"/>
                <a:gd name="T104" fmla="*/ 25 w 77"/>
                <a:gd name="T105" fmla="*/ 14 h 136"/>
                <a:gd name="T106" fmla="*/ 26 w 77"/>
                <a:gd name="T107" fmla="*/ 7 h 136"/>
                <a:gd name="T108" fmla="*/ 19 w 77"/>
                <a:gd name="T109" fmla="*/ 4 h 136"/>
                <a:gd name="T110" fmla="*/ 69 w 77"/>
                <a:gd name="T111" fmla="*/ 83 h 136"/>
                <a:gd name="T112" fmla="*/ 74 w 77"/>
                <a:gd name="T113" fmla="*/ 7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 h="136">
                  <a:moveTo>
                    <a:pt x="4" y="133"/>
                  </a:moveTo>
                  <a:cubicBezTo>
                    <a:pt x="3" y="133"/>
                    <a:pt x="3" y="133"/>
                    <a:pt x="2" y="133"/>
                  </a:cubicBezTo>
                  <a:cubicBezTo>
                    <a:pt x="2" y="133"/>
                    <a:pt x="1" y="133"/>
                    <a:pt x="1" y="132"/>
                  </a:cubicBezTo>
                  <a:cubicBezTo>
                    <a:pt x="0" y="132"/>
                    <a:pt x="0" y="131"/>
                    <a:pt x="0" y="131"/>
                  </a:cubicBezTo>
                  <a:cubicBezTo>
                    <a:pt x="0" y="130"/>
                    <a:pt x="1" y="130"/>
                    <a:pt x="1" y="130"/>
                  </a:cubicBezTo>
                  <a:cubicBezTo>
                    <a:pt x="3" y="127"/>
                    <a:pt x="4" y="125"/>
                    <a:pt x="6" y="123"/>
                  </a:cubicBezTo>
                  <a:cubicBezTo>
                    <a:pt x="9" y="118"/>
                    <a:pt x="12" y="113"/>
                    <a:pt x="15" y="108"/>
                  </a:cubicBezTo>
                  <a:cubicBezTo>
                    <a:pt x="18" y="104"/>
                    <a:pt x="20" y="100"/>
                    <a:pt x="23" y="96"/>
                  </a:cubicBezTo>
                  <a:cubicBezTo>
                    <a:pt x="26" y="91"/>
                    <a:pt x="30" y="86"/>
                    <a:pt x="33" y="81"/>
                  </a:cubicBezTo>
                  <a:cubicBezTo>
                    <a:pt x="35" y="79"/>
                    <a:pt x="37" y="77"/>
                    <a:pt x="38" y="75"/>
                  </a:cubicBezTo>
                  <a:cubicBezTo>
                    <a:pt x="38" y="75"/>
                    <a:pt x="39" y="74"/>
                    <a:pt x="39" y="74"/>
                  </a:cubicBezTo>
                  <a:cubicBezTo>
                    <a:pt x="39" y="74"/>
                    <a:pt x="38" y="74"/>
                    <a:pt x="38" y="74"/>
                  </a:cubicBezTo>
                  <a:cubicBezTo>
                    <a:pt x="37" y="73"/>
                    <a:pt x="36" y="72"/>
                    <a:pt x="37" y="70"/>
                  </a:cubicBezTo>
                  <a:cubicBezTo>
                    <a:pt x="37" y="70"/>
                    <a:pt x="37" y="69"/>
                    <a:pt x="37" y="69"/>
                  </a:cubicBezTo>
                  <a:cubicBezTo>
                    <a:pt x="37" y="68"/>
                    <a:pt x="37" y="67"/>
                    <a:pt x="37" y="67"/>
                  </a:cubicBezTo>
                  <a:cubicBezTo>
                    <a:pt x="36" y="66"/>
                    <a:pt x="36" y="65"/>
                    <a:pt x="35" y="65"/>
                  </a:cubicBezTo>
                  <a:cubicBezTo>
                    <a:pt x="35" y="64"/>
                    <a:pt x="34" y="63"/>
                    <a:pt x="35" y="62"/>
                  </a:cubicBezTo>
                  <a:cubicBezTo>
                    <a:pt x="35" y="62"/>
                    <a:pt x="35" y="61"/>
                    <a:pt x="35" y="61"/>
                  </a:cubicBezTo>
                  <a:cubicBezTo>
                    <a:pt x="34" y="57"/>
                    <a:pt x="33" y="54"/>
                    <a:pt x="31" y="51"/>
                  </a:cubicBezTo>
                  <a:cubicBezTo>
                    <a:pt x="31" y="50"/>
                    <a:pt x="31" y="50"/>
                    <a:pt x="31" y="50"/>
                  </a:cubicBezTo>
                  <a:cubicBezTo>
                    <a:pt x="30" y="49"/>
                    <a:pt x="29" y="48"/>
                    <a:pt x="30" y="47"/>
                  </a:cubicBezTo>
                  <a:cubicBezTo>
                    <a:pt x="30" y="46"/>
                    <a:pt x="30" y="46"/>
                    <a:pt x="30" y="46"/>
                  </a:cubicBezTo>
                  <a:cubicBezTo>
                    <a:pt x="28" y="39"/>
                    <a:pt x="26" y="32"/>
                    <a:pt x="24" y="26"/>
                  </a:cubicBezTo>
                  <a:cubicBezTo>
                    <a:pt x="24" y="25"/>
                    <a:pt x="23" y="24"/>
                    <a:pt x="23" y="23"/>
                  </a:cubicBezTo>
                  <a:cubicBezTo>
                    <a:pt x="23" y="23"/>
                    <a:pt x="22" y="22"/>
                    <a:pt x="22" y="22"/>
                  </a:cubicBezTo>
                  <a:cubicBezTo>
                    <a:pt x="21" y="21"/>
                    <a:pt x="21" y="20"/>
                    <a:pt x="21" y="19"/>
                  </a:cubicBezTo>
                  <a:cubicBezTo>
                    <a:pt x="21" y="19"/>
                    <a:pt x="21" y="18"/>
                    <a:pt x="21" y="18"/>
                  </a:cubicBezTo>
                  <a:cubicBezTo>
                    <a:pt x="20" y="15"/>
                    <a:pt x="19" y="11"/>
                    <a:pt x="18" y="8"/>
                  </a:cubicBezTo>
                  <a:cubicBezTo>
                    <a:pt x="17" y="8"/>
                    <a:pt x="16" y="8"/>
                    <a:pt x="16" y="7"/>
                  </a:cubicBezTo>
                  <a:cubicBezTo>
                    <a:pt x="15" y="6"/>
                    <a:pt x="15" y="5"/>
                    <a:pt x="16" y="4"/>
                  </a:cubicBezTo>
                  <a:cubicBezTo>
                    <a:pt x="16" y="4"/>
                    <a:pt x="15" y="4"/>
                    <a:pt x="15" y="4"/>
                  </a:cubicBezTo>
                  <a:cubicBezTo>
                    <a:pt x="15" y="2"/>
                    <a:pt x="16" y="1"/>
                    <a:pt x="17" y="0"/>
                  </a:cubicBezTo>
                  <a:cubicBezTo>
                    <a:pt x="18" y="0"/>
                    <a:pt x="18" y="0"/>
                    <a:pt x="18" y="1"/>
                  </a:cubicBezTo>
                  <a:cubicBezTo>
                    <a:pt x="19" y="2"/>
                    <a:pt x="19" y="2"/>
                    <a:pt x="20" y="2"/>
                  </a:cubicBezTo>
                  <a:cubicBezTo>
                    <a:pt x="21" y="2"/>
                    <a:pt x="23" y="3"/>
                    <a:pt x="24" y="3"/>
                  </a:cubicBezTo>
                  <a:cubicBezTo>
                    <a:pt x="31" y="3"/>
                    <a:pt x="37" y="3"/>
                    <a:pt x="44" y="3"/>
                  </a:cubicBezTo>
                  <a:cubicBezTo>
                    <a:pt x="44" y="3"/>
                    <a:pt x="45" y="3"/>
                    <a:pt x="46" y="4"/>
                  </a:cubicBezTo>
                  <a:cubicBezTo>
                    <a:pt x="46" y="4"/>
                    <a:pt x="46" y="4"/>
                    <a:pt x="47" y="4"/>
                  </a:cubicBezTo>
                  <a:cubicBezTo>
                    <a:pt x="48" y="4"/>
                    <a:pt x="50" y="4"/>
                    <a:pt x="52" y="3"/>
                  </a:cubicBezTo>
                  <a:cubicBezTo>
                    <a:pt x="54" y="3"/>
                    <a:pt x="54" y="4"/>
                    <a:pt x="55" y="6"/>
                  </a:cubicBezTo>
                  <a:cubicBezTo>
                    <a:pt x="55" y="7"/>
                    <a:pt x="55" y="8"/>
                    <a:pt x="56" y="10"/>
                  </a:cubicBezTo>
                  <a:cubicBezTo>
                    <a:pt x="56" y="10"/>
                    <a:pt x="56" y="10"/>
                    <a:pt x="56" y="11"/>
                  </a:cubicBezTo>
                  <a:cubicBezTo>
                    <a:pt x="56" y="10"/>
                    <a:pt x="56" y="10"/>
                    <a:pt x="56" y="10"/>
                  </a:cubicBezTo>
                  <a:cubicBezTo>
                    <a:pt x="56" y="9"/>
                    <a:pt x="56" y="9"/>
                    <a:pt x="56" y="8"/>
                  </a:cubicBezTo>
                  <a:cubicBezTo>
                    <a:pt x="56" y="8"/>
                    <a:pt x="56" y="8"/>
                    <a:pt x="57" y="7"/>
                  </a:cubicBezTo>
                  <a:cubicBezTo>
                    <a:pt x="57" y="7"/>
                    <a:pt x="58" y="7"/>
                    <a:pt x="58" y="8"/>
                  </a:cubicBezTo>
                  <a:cubicBezTo>
                    <a:pt x="58" y="8"/>
                    <a:pt x="58" y="9"/>
                    <a:pt x="58" y="9"/>
                  </a:cubicBezTo>
                  <a:cubicBezTo>
                    <a:pt x="60" y="14"/>
                    <a:pt x="62" y="19"/>
                    <a:pt x="63" y="24"/>
                  </a:cubicBezTo>
                  <a:cubicBezTo>
                    <a:pt x="65" y="32"/>
                    <a:pt x="67" y="39"/>
                    <a:pt x="69" y="47"/>
                  </a:cubicBezTo>
                  <a:cubicBezTo>
                    <a:pt x="69" y="50"/>
                    <a:pt x="70" y="54"/>
                    <a:pt x="71" y="57"/>
                  </a:cubicBezTo>
                  <a:cubicBezTo>
                    <a:pt x="73" y="61"/>
                    <a:pt x="74" y="65"/>
                    <a:pt x="75" y="69"/>
                  </a:cubicBezTo>
                  <a:cubicBezTo>
                    <a:pt x="75" y="71"/>
                    <a:pt x="76" y="72"/>
                    <a:pt x="76" y="74"/>
                  </a:cubicBezTo>
                  <a:cubicBezTo>
                    <a:pt x="76" y="75"/>
                    <a:pt x="77" y="75"/>
                    <a:pt x="77" y="75"/>
                  </a:cubicBezTo>
                  <a:cubicBezTo>
                    <a:pt x="77" y="77"/>
                    <a:pt x="77" y="79"/>
                    <a:pt x="75" y="81"/>
                  </a:cubicBezTo>
                  <a:cubicBezTo>
                    <a:pt x="74" y="83"/>
                    <a:pt x="72" y="84"/>
                    <a:pt x="71" y="86"/>
                  </a:cubicBezTo>
                  <a:cubicBezTo>
                    <a:pt x="68" y="89"/>
                    <a:pt x="65" y="93"/>
                    <a:pt x="63" y="96"/>
                  </a:cubicBezTo>
                  <a:cubicBezTo>
                    <a:pt x="60" y="100"/>
                    <a:pt x="57" y="103"/>
                    <a:pt x="55" y="107"/>
                  </a:cubicBezTo>
                  <a:cubicBezTo>
                    <a:pt x="55" y="107"/>
                    <a:pt x="54" y="107"/>
                    <a:pt x="54" y="108"/>
                  </a:cubicBezTo>
                  <a:cubicBezTo>
                    <a:pt x="54" y="108"/>
                    <a:pt x="54" y="109"/>
                    <a:pt x="53" y="109"/>
                  </a:cubicBezTo>
                  <a:cubicBezTo>
                    <a:pt x="53" y="109"/>
                    <a:pt x="53" y="110"/>
                    <a:pt x="52" y="110"/>
                  </a:cubicBezTo>
                  <a:cubicBezTo>
                    <a:pt x="49" y="114"/>
                    <a:pt x="47" y="118"/>
                    <a:pt x="45" y="122"/>
                  </a:cubicBezTo>
                  <a:cubicBezTo>
                    <a:pt x="43" y="125"/>
                    <a:pt x="41" y="128"/>
                    <a:pt x="39" y="131"/>
                  </a:cubicBezTo>
                  <a:cubicBezTo>
                    <a:pt x="37" y="133"/>
                    <a:pt x="35" y="135"/>
                    <a:pt x="33" y="135"/>
                  </a:cubicBezTo>
                  <a:cubicBezTo>
                    <a:pt x="31" y="135"/>
                    <a:pt x="28" y="135"/>
                    <a:pt x="26" y="135"/>
                  </a:cubicBezTo>
                  <a:cubicBezTo>
                    <a:pt x="25" y="135"/>
                    <a:pt x="23" y="135"/>
                    <a:pt x="22" y="135"/>
                  </a:cubicBezTo>
                  <a:cubicBezTo>
                    <a:pt x="18" y="135"/>
                    <a:pt x="14" y="135"/>
                    <a:pt x="10" y="135"/>
                  </a:cubicBezTo>
                  <a:cubicBezTo>
                    <a:pt x="9" y="135"/>
                    <a:pt x="8" y="135"/>
                    <a:pt x="6" y="136"/>
                  </a:cubicBezTo>
                  <a:cubicBezTo>
                    <a:pt x="5" y="136"/>
                    <a:pt x="4" y="135"/>
                    <a:pt x="4" y="133"/>
                  </a:cubicBezTo>
                  <a:cubicBezTo>
                    <a:pt x="4" y="133"/>
                    <a:pt x="4" y="133"/>
                    <a:pt x="4" y="133"/>
                  </a:cubicBezTo>
                  <a:close/>
                  <a:moveTo>
                    <a:pt x="7" y="126"/>
                  </a:moveTo>
                  <a:cubicBezTo>
                    <a:pt x="7" y="126"/>
                    <a:pt x="6" y="126"/>
                    <a:pt x="6" y="126"/>
                  </a:cubicBezTo>
                  <a:cubicBezTo>
                    <a:pt x="5" y="128"/>
                    <a:pt x="4" y="129"/>
                    <a:pt x="3" y="131"/>
                  </a:cubicBezTo>
                  <a:cubicBezTo>
                    <a:pt x="3" y="131"/>
                    <a:pt x="4" y="131"/>
                    <a:pt x="4" y="131"/>
                  </a:cubicBezTo>
                  <a:cubicBezTo>
                    <a:pt x="7" y="131"/>
                    <a:pt x="9" y="130"/>
                    <a:pt x="12" y="130"/>
                  </a:cubicBezTo>
                  <a:cubicBezTo>
                    <a:pt x="18" y="130"/>
                    <a:pt x="24" y="129"/>
                    <a:pt x="30" y="127"/>
                  </a:cubicBezTo>
                  <a:cubicBezTo>
                    <a:pt x="31" y="127"/>
                    <a:pt x="32" y="128"/>
                    <a:pt x="32" y="129"/>
                  </a:cubicBezTo>
                  <a:cubicBezTo>
                    <a:pt x="33" y="130"/>
                    <a:pt x="32" y="132"/>
                    <a:pt x="30" y="132"/>
                  </a:cubicBezTo>
                  <a:cubicBezTo>
                    <a:pt x="30" y="132"/>
                    <a:pt x="29" y="132"/>
                    <a:pt x="29" y="132"/>
                  </a:cubicBezTo>
                  <a:cubicBezTo>
                    <a:pt x="26" y="132"/>
                    <a:pt x="23" y="131"/>
                    <a:pt x="20" y="131"/>
                  </a:cubicBezTo>
                  <a:cubicBezTo>
                    <a:pt x="18" y="131"/>
                    <a:pt x="17" y="132"/>
                    <a:pt x="15" y="132"/>
                  </a:cubicBezTo>
                  <a:cubicBezTo>
                    <a:pt x="15" y="132"/>
                    <a:pt x="15" y="132"/>
                    <a:pt x="15" y="132"/>
                  </a:cubicBezTo>
                  <a:cubicBezTo>
                    <a:pt x="17" y="132"/>
                    <a:pt x="19" y="133"/>
                    <a:pt x="21" y="133"/>
                  </a:cubicBezTo>
                  <a:cubicBezTo>
                    <a:pt x="22" y="133"/>
                    <a:pt x="23" y="133"/>
                    <a:pt x="23" y="133"/>
                  </a:cubicBezTo>
                  <a:cubicBezTo>
                    <a:pt x="26" y="133"/>
                    <a:pt x="28" y="133"/>
                    <a:pt x="31" y="133"/>
                  </a:cubicBezTo>
                  <a:cubicBezTo>
                    <a:pt x="32" y="133"/>
                    <a:pt x="33" y="133"/>
                    <a:pt x="34" y="133"/>
                  </a:cubicBezTo>
                  <a:cubicBezTo>
                    <a:pt x="34" y="132"/>
                    <a:pt x="34" y="132"/>
                    <a:pt x="35" y="132"/>
                  </a:cubicBezTo>
                  <a:cubicBezTo>
                    <a:pt x="35" y="131"/>
                    <a:pt x="36" y="130"/>
                    <a:pt x="36" y="129"/>
                  </a:cubicBezTo>
                  <a:cubicBezTo>
                    <a:pt x="40" y="123"/>
                    <a:pt x="43" y="116"/>
                    <a:pt x="48" y="111"/>
                  </a:cubicBezTo>
                  <a:cubicBezTo>
                    <a:pt x="48" y="111"/>
                    <a:pt x="48" y="110"/>
                    <a:pt x="48" y="110"/>
                  </a:cubicBezTo>
                  <a:cubicBezTo>
                    <a:pt x="46" y="110"/>
                    <a:pt x="45" y="111"/>
                    <a:pt x="43" y="111"/>
                  </a:cubicBezTo>
                  <a:cubicBezTo>
                    <a:pt x="37" y="113"/>
                    <a:pt x="31" y="115"/>
                    <a:pt x="26" y="117"/>
                  </a:cubicBezTo>
                  <a:cubicBezTo>
                    <a:pt x="23" y="118"/>
                    <a:pt x="21" y="119"/>
                    <a:pt x="19" y="120"/>
                  </a:cubicBezTo>
                  <a:cubicBezTo>
                    <a:pt x="18" y="120"/>
                    <a:pt x="17" y="120"/>
                    <a:pt x="16" y="121"/>
                  </a:cubicBezTo>
                  <a:cubicBezTo>
                    <a:pt x="14" y="121"/>
                    <a:pt x="14" y="120"/>
                    <a:pt x="14" y="119"/>
                  </a:cubicBezTo>
                  <a:cubicBezTo>
                    <a:pt x="14" y="118"/>
                    <a:pt x="14" y="117"/>
                    <a:pt x="16" y="117"/>
                  </a:cubicBezTo>
                  <a:cubicBezTo>
                    <a:pt x="16" y="117"/>
                    <a:pt x="16" y="117"/>
                    <a:pt x="16" y="117"/>
                  </a:cubicBezTo>
                  <a:cubicBezTo>
                    <a:pt x="17" y="118"/>
                    <a:pt x="17" y="118"/>
                    <a:pt x="18" y="118"/>
                  </a:cubicBezTo>
                  <a:cubicBezTo>
                    <a:pt x="20" y="117"/>
                    <a:pt x="21" y="117"/>
                    <a:pt x="23" y="116"/>
                  </a:cubicBezTo>
                  <a:cubicBezTo>
                    <a:pt x="29" y="114"/>
                    <a:pt x="35" y="111"/>
                    <a:pt x="42" y="109"/>
                  </a:cubicBezTo>
                  <a:cubicBezTo>
                    <a:pt x="42" y="109"/>
                    <a:pt x="43" y="109"/>
                    <a:pt x="43" y="109"/>
                  </a:cubicBezTo>
                  <a:cubicBezTo>
                    <a:pt x="46" y="108"/>
                    <a:pt x="49" y="106"/>
                    <a:pt x="51" y="105"/>
                  </a:cubicBezTo>
                  <a:cubicBezTo>
                    <a:pt x="52" y="105"/>
                    <a:pt x="53" y="104"/>
                    <a:pt x="53" y="104"/>
                  </a:cubicBezTo>
                  <a:cubicBezTo>
                    <a:pt x="55" y="101"/>
                    <a:pt x="57" y="98"/>
                    <a:pt x="59" y="95"/>
                  </a:cubicBezTo>
                  <a:cubicBezTo>
                    <a:pt x="59" y="94"/>
                    <a:pt x="59" y="94"/>
                    <a:pt x="59" y="94"/>
                  </a:cubicBezTo>
                  <a:cubicBezTo>
                    <a:pt x="59" y="94"/>
                    <a:pt x="59" y="93"/>
                    <a:pt x="59" y="93"/>
                  </a:cubicBezTo>
                  <a:cubicBezTo>
                    <a:pt x="58" y="94"/>
                    <a:pt x="58" y="94"/>
                    <a:pt x="57" y="94"/>
                  </a:cubicBezTo>
                  <a:cubicBezTo>
                    <a:pt x="52" y="96"/>
                    <a:pt x="47" y="97"/>
                    <a:pt x="42" y="100"/>
                  </a:cubicBezTo>
                  <a:cubicBezTo>
                    <a:pt x="38" y="102"/>
                    <a:pt x="33" y="104"/>
                    <a:pt x="28" y="106"/>
                  </a:cubicBezTo>
                  <a:cubicBezTo>
                    <a:pt x="25" y="107"/>
                    <a:pt x="22" y="108"/>
                    <a:pt x="18" y="109"/>
                  </a:cubicBezTo>
                  <a:cubicBezTo>
                    <a:pt x="17" y="111"/>
                    <a:pt x="15" y="113"/>
                    <a:pt x="14" y="115"/>
                  </a:cubicBezTo>
                  <a:cubicBezTo>
                    <a:pt x="12" y="119"/>
                    <a:pt x="10" y="122"/>
                    <a:pt x="7" y="125"/>
                  </a:cubicBezTo>
                  <a:cubicBezTo>
                    <a:pt x="7" y="126"/>
                    <a:pt x="7" y="126"/>
                    <a:pt x="7" y="126"/>
                  </a:cubicBezTo>
                  <a:close/>
                  <a:moveTo>
                    <a:pt x="61" y="31"/>
                  </a:moveTo>
                  <a:cubicBezTo>
                    <a:pt x="60" y="27"/>
                    <a:pt x="58" y="23"/>
                    <a:pt x="57" y="20"/>
                  </a:cubicBezTo>
                  <a:cubicBezTo>
                    <a:pt x="56" y="20"/>
                    <a:pt x="56" y="20"/>
                    <a:pt x="55" y="20"/>
                  </a:cubicBezTo>
                  <a:cubicBezTo>
                    <a:pt x="55" y="20"/>
                    <a:pt x="54" y="20"/>
                    <a:pt x="54" y="20"/>
                  </a:cubicBezTo>
                  <a:cubicBezTo>
                    <a:pt x="52" y="21"/>
                    <a:pt x="50" y="22"/>
                    <a:pt x="48" y="23"/>
                  </a:cubicBezTo>
                  <a:cubicBezTo>
                    <a:pt x="45" y="25"/>
                    <a:pt x="41" y="27"/>
                    <a:pt x="37" y="30"/>
                  </a:cubicBezTo>
                  <a:cubicBezTo>
                    <a:pt x="35" y="31"/>
                    <a:pt x="34" y="31"/>
                    <a:pt x="32" y="32"/>
                  </a:cubicBezTo>
                  <a:cubicBezTo>
                    <a:pt x="32" y="32"/>
                    <a:pt x="31" y="33"/>
                    <a:pt x="31" y="33"/>
                  </a:cubicBezTo>
                  <a:cubicBezTo>
                    <a:pt x="30" y="33"/>
                    <a:pt x="30" y="34"/>
                    <a:pt x="31" y="34"/>
                  </a:cubicBezTo>
                  <a:cubicBezTo>
                    <a:pt x="31" y="36"/>
                    <a:pt x="31" y="37"/>
                    <a:pt x="32" y="39"/>
                  </a:cubicBezTo>
                  <a:cubicBezTo>
                    <a:pt x="33" y="39"/>
                    <a:pt x="33" y="39"/>
                    <a:pt x="34" y="39"/>
                  </a:cubicBezTo>
                  <a:cubicBezTo>
                    <a:pt x="34" y="39"/>
                    <a:pt x="35" y="39"/>
                    <a:pt x="35" y="39"/>
                  </a:cubicBezTo>
                  <a:cubicBezTo>
                    <a:pt x="37" y="38"/>
                    <a:pt x="38" y="37"/>
                    <a:pt x="39" y="36"/>
                  </a:cubicBezTo>
                  <a:cubicBezTo>
                    <a:pt x="42" y="35"/>
                    <a:pt x="44" y="33"/>
                    <a:pt x="47" y="31"/>
                  </a:cubicBezTo>
                  <a:cubicBezTo>
                    <a:pt x="49" y="30"/>
                    <a:pt x="51" y="29"/>
                    <a:pt x="53" y="27"/>
                  </a:cubicBezTo>
                  <a:cubicBezTo>
                    <a:pt x="53" y="27"/>
                    <a:pt x="54" y="27"/>
                    <a:pt x="54" y="26"/>
                  </a:cubicBezTo>
                  <a:cubicBezTo>
                    <a:pt x="55" y="26"/>
                    <a:pt x="56" y="26"/>
                    <a:pt x="56" y="27"/>
                  </a:cubicBezTo>
                  <a:cubicBezTo>
                    <a:pt x="57" y="27"/>
                    <a:pt x="57" y="28"/>
                    <a:pt x="57" y="29"/>
                  </a:cubicBezTo>
                  <a:cubicBezTo>
                    <a:pt x="57" y="30"/>
                    <a:pt x="56" y="30"/>
                    <a:pt x="55" y="30"/>
                  </a:cubicBezTo>
                  <a:cubicBezTo>
                    <a:pt x="54" y="30"/>
                    <a:pt x="52" y="31"/>
                    <a:pt x="50" y="32"/>
                  </a:cubicBezTo>
                  <a:cubicBezTo>
                    <a:pt x="48" y="33"/>
                    <a:pt x="46" y="34"/>
                    <a:pt x="44" y="36"/>
                  </a:cubicBezTo>
                  <a:cubicBezTo>
                    <a:pt x="41" y="37"/>
                    <a:pt x="38" y="39"/>
                    <a:pt x="36" y="41"/>
                  </a:cubicBezTo>
                  <a:cubicBezTo>
                    <a:pt x="35" y="41"/>
                    <a:pt x="35" y="41"/>
                    <a:pt x="34" y="42"/>
                  </a:cubicBezTo>
                  <a:cubicBezTo>
                    <a:pt x="34" y="43"/>
                    <a:pt x="34" y="43"/>
                    <a:pt x="33" y="43"/>
                  </a:cubicBezTo>
                  <a:cubicBezTo>
                    <a:pt x="34" y="44"/>
                    <a:pt x="34" y="45"/>
                    <a:pt x="34" y="46"/>
                  </a:cubicBezTo>
                  <a:cubicBezTo>
                    <a:pt x="35" y="46"/>
                    <a:pt x="36" y="46"/>
                    <a:pt x="36" y="46"/>
                  </a:cubicBezTo>
                  <a:cubicBezTo>
                    <a:pt x="38" y="45"/>
                    <a:pt x="40" y="44"/>
                    <a:pt x="42" y="42"/>
                  </a:cubicBezTo>
                  <a:cubicBezTo>
                    <a:pt x="48" y="39"/>
                    <a:pt x="53" y="36"/>
                    <a:pt x="58" y="32"/>
                  </a:cubicBezTo>
                  <a:cubicBezTo>
                    <a:pt x="59" y="31"/>
                    <a:pt x="59" y="31"/>
                    <a:pt x="61" y="31"/>
                  </a:cubicBezTo>
                  <a:close/>
                  <a:moveTo>
                    <a:pt x="21" y="105"/>
                  </a:moveTo>
                  <a:cubicBezTo>
                    <a:pt x="22" y="106"/>
                    <a:pt x="22" y="106"/>
                    <a:pt x="23" y="106"/>
                  </a:cubicBezTo>
                  <a:cubicBezTo>
                    <a:pt x="24" y="105"/>
                    <a:pt x="26" y="105"/>
                    <a:pt x="27" y="104"/>
                  </a:cubicBezTo>
                  <a:cubicBezTo>
                    <a:pt x="32" y="102"/>
                    <a:pt x="37" y="100"/>
                    <a:pt x="41" y="98"/>
                  </a:cubicBezTo>
                  <a:cubicBezTo>
                    <a:pt x="45" y="96"/>
                    <a:pt x="48" y="95"/>
                    <a:pt x="51" y="93"/>
                  </a:cubicBezTo>
                  <a:cubicBezTo>
                    <a:pt x="53" y="92"/>
                    <a:pt x="55" y="91"/>
                    <a:pt x="57" y="90"/>
                  </a:cubicBezTo>
                  <a:cubicBezTo>
                    <a:pt x="59" y="89"/>
                    <a:pt x="60" y="89"/>
                    <a:pt x="61" y="91"/>
                  </a:cubicBezTo>
                  <a:cubicBezTo>
                    <a:pt x="61" y="91"/>
                    <a:pt x="61" y="91"/>
                    <a:pt x="61" y="91"/>
                  </a:cubicBezTo>
                  <a:cubicBezTo>
                    <a:pt x="63" y="87"/>
                    <a:pt x="66" y="84"/>
                    <a:pt x="68" y="80"/>
                  </a:cubicBezTo>
                  <a:cubicBezTo>
                    <a:pt x="68" y="80"/>
                    <a:pt x="68" y="80"/>
                    <a:pt x="67" y="80"/>
                  </a:cubicBezTo>
                  <a:cubicBezTo>
                    <a:pt x="66" y="81"/>
                    <a:pt x="64" y="81"/>
                    <a:pt x="63" y="82"/>
                  </a:cubicBezTo>
                  <a:cubicBezTo>
                    <a:pt x="59" y="83"/>
                    <a:pt x="55" y="85"/>
                    <a:pt x="51" y="87"/>
                  </a:cubicBezTo>
                  <a:cubicBezTo>
                    <a:pt x="47" y="89"/>
                    <a:pt x="42" y="91"/>
                    <a:pt x="37" y="93"/>
                  </a:cubicBezTo>
                  <a:cubicBezTo>
                    <a:pt x="36" y="94"/>
                    <a:pt x="34" y="95"/>
                    <a:pt x="32" y="96"/>
                  </a:cubicBezTo>
                  <a:cubicBezTo>
                    <a:pt x="30" y="96"/>
                    <a:pt x="29" y="97"/>
                    <a:pt x="28" y="97"/>
                  </a:cubicBezTo>
                  <a:cubicBezTo>
                    <a:pt x="28" y="98"/>
                    <a:pt x="27" y="98"/>
                    <a:pt x="26" y="98"/>
                  </a:cubicBezTo>
                  <a:cubicBezTo>
                    <a:pt x="25" y="100"/>
                    <a:pt x="23" y="103"/>
                    <a:pt x="21" y="105"/>
                  </a:cubicBezTo>
                  <a:close/>
                  <a:moveTo>
                    <a:pt x="73" y="75"/>
                  </a:moveTo>
                  <a:cubicBezTo>
                    <a:pt x="72" y="73"/>
                    <a:pt x="72" y="71"/>
                    <a:pt x="71" y="69"/>
                  </a:cubicBezTo>
                  <a:cubicBezTo>
                    <a:pt x="70" y="70"/>
                    <a:pt x="70" y="70"/>
                    <a:pt x="69" y="70"/>
                  </a:cubicBezTo>
                  <a:cubicBezTo>
                    <a:pt x="64" y="72"/>
                    <a:pt x="59" y="74"/>
                    <a:pt x="54" y="76"/>
                  </a:cubicBezTo>
                  <a:cubicBezTo>
                    <a:pt x="49" y="78"/>
                    <a:pt x="44" y="81"/>
                    <a:pt x="39" y="83"/>
                  </a:cubicBezTo>
                  <a:cubicBezTo>
                    <a:pt x="38" y="83"/>
                    <a:pt x="37" y="83"/>
                    <a:pt x="37" y="84"/>
                  </a:cubicBezTo>
                  <a:cubicBezTo>
                    <a:pt x="34" y="87"/>
                    <a:pt x="32" y="90"/>
                    <a:pt x="30" y="93"/>
                  </a:cubicBezTo>
                  <a:cubicBezTo>
                    <a:pt x="30" y="93"/>
                    <a:pt x="30" y="94"/>
                    <a:pt x="29" y="94"/>
                  </a:cubicBezTo>
                  <a:cubicBezTo>
                    <a:pt x="30" y="94"/>
                    <a:pt x="31" y="94"/>
                    <a:pt x="31" y="94"/>
                  </a:cubicBezTo>
                  <a:cubicBezTo>
                    <a:pt x="32" y="93"/>
                    <a:pt x="33" y="93"/>
                    <a:pt x="34" y="93"/>
                  </a:cubicBezTo>
                  <a:cubicBezTo>
                    <a:pt x="40" y="90"/>
                    <a:pt x="47" y="87"/>
                    <a:pt x="53" y="84"/>
                  </a:cubicBezTo>
                  <a:cubicBezTo>
                    <a:pt x="56" y="83"/>
                    <a:pt x="58" y="81"/>
                    <a:pt x="60" y="80"/>
                  </a:cubicBezTo>
                  <a:cubicBezTo>
                    <a:pt x="63" y="79"/>
                    <a:pt x="66" y="77"/>
                    <a:pt x="68" y="76"/>
                  </a:cubicBezTo>
                  <a:cubicBezTo>
                    <a:pt x="69" y="75"/>
                    <a:pt x="70" y="75"/>
                    <a:pt x="71" y="76"/>
                  </a:cubicBezTo>
                  <a:cubicBezTo>
                    <a:pt x="71" y="76"/>
                    <a:pt x="71" y="76"/>
                    <a:pt x="72" y="76"/>
                  </a:cubicBezTo>
                  <a:cubicBezTo>
                    <a:pt x="72" y="76"/>
                    <a:pt x="73" y="75"/>
                    <a:pt x="73" y="75"/>
                  </a:cubicBezTo>
                  <a:close/>
                  <a:moveTo>
                    <a:pt x="40" y="80"/>
                  </a:moveTo>
                  <a:cubicBezTo>
                    <a:pt x="40" y="80"/>
                    <a:pt x="40" y="80"/>
                    <a:pt x="40" y="80"/>
                  </a:cubicBezTo>
                  <a:cubicBezTo>
                    <a:pt x="50" y="76"/>
                    <a:pt x="60" y="71"/>
                    <a:pt x="70" y="65"/>
                  </a:cubicBezTo>
                  <a:cubicBezTo>
                    <a:pt x="69" y="64"/>
                    <a:pt x="69" y="62"/>
                    <a:pt x="68" y="60"/>
                  </a:cubicBezTo>
                  <a:cubicBezTo>
                    <a:pt x="66" y="61"/>
                    <a:pt x="64" y="62"/>
                    <a:pt x="63" y="63"/>
                  </a:cubicBezTo>
                  <a:cubicBezTo>
                    <a:pt x="61" y="63"/>
                    <a:pt x="59" y="64"/>
                    <a:pt x="57" y="65"/>
                  </a:cubicBezTo>
                  <a:cubicBezTo>
                    <a:pt x="55" y="65"/>
                    <a:pt x="53" y="66"/>
                    <a:pt x="51" y="67"/>
                  </a:cubicBezTo>
                  <a:cubicBezTo>
                    <a:pt x="50" y="68"/>
                    <a:pt x="48" y="69"/>
                    <a:pt x="46" y="70"/>
                  </a:cubicBezTo>
                  <a:cubicBezTo>
                    <a:pt x="44" y="70"/>
                    <a:pt x="42" y="71"/>
                    <a:pt x="41" y="72"/>
                  </a:cubicBezTo>
                  <a:cubicBezTo>
                    <a:pt x="41" y="73"/>
                    <a:pt x="41" y="74"/>
                    <a:pt x="41" y="74"/>
                  </a:cubicBezTo>
                  <a:cubicBezTo>
                    <a:pt x="41" y="75"/>
                    <a:pt x="40" y="76"/>
                    <a:pt x="40" y="76"/>
                  </a:cubicBezTo>
                  <a:cubicBezTo>
                    <a:pt x="41" y="77"/>
                    <a:pt x="41" y="78"/>
                    <a:pt x="40" y="79"/>
                  </a:cubicBezTo>
                  <a:cubicBezTo>
                    <a:pt x="40" y="79"/>
                    <a:pt x="40" y="80"/>
                    <a:pt x="40" y="80"/>
                  </a:cubicBezTo>
                  <a:close/>
                  <a:moveTo>
                    <a:pt x="35" y="48"/>
                  </a:moveTo>
                  <a:cubicBezTo>
                    <a:pt x="36" y="50"/>
                    <a:pt x="36" y="52"/>
                    <a:pt x="36" y="53"/>
                  </a:cubicBezTo>
                  <a:cubicBezTo>
                    <a:pt x="36" y="53"/>
                    <a:pt x="37" y="54"/>
                    <a:pt x="37" y="54"/>
                  </a:cubicBezTo>
                  <a:cubicBezTo>
                    <a:pt x="38" y="54"/>
                    <a:pt x="39" y="55"/>
                    <a:pt x="40" y="54"/>
                  </a:cubicBezTo>
                  <a:cubicBezTo>
                    <a:pt x="41" y="54"/>
                    <a:pt x="42" y="53"/>
                    <a:pt x="43" y="53"/>
                  </a:cubicBezTo>
                  <a:cubicBezTo>
                    <a:pt x="47" y="50"/>
                    <a:pt x="51" y="48"/>
                    <a:pt x="55" y="46"/>
                  </a:cubicBezTo>
                  <a:cubicBezTo>
                    <a:pt x="58" y="44"/>
                    <a:pt x="60" y="43"/>
                    <a:pt x="62" y="41"/>
                  </a:cubicBezTo>
                  <a:cubicBezTo>
                    <a:pt x="63" y="41"/>
                    <a:pt x="63" y="41"/>
                    <a:pt x="63" y="41"/>
                  </a:cubicBezTo>
                  <a:cubicBezTo>
                    <a:pt x="62" y="39"/>
                    <a:pt x="62" y="37"/>
                    <a:pt x="61" y="35"/>
                  </a:cubicBezTo>
                  <a:cubicBezTo>
                    <a:pt x="60" y="35"/>
                    <a:pt x="60" y="35"/>
                    <a:pt x="59" y="36"/>
                  </a:cubicBezTo>
                  <a:cubicBezTo>
                    <a:pt x="55" y="37"/>
                    <a:pt x="52" y="39"/>
                    <a:pt x="49" y="41"/>
                  </a:cubicBezTo>
                  <a:cubicBezTo>
                    <a:pt x="44" y="44"/>
                    <a:pt x="40" y="47"/>
                    <a:pt x="35" y="48"/>
                  </a:cubicBezTo>
                  <a:close/>
                  <a:moveTo>
                    <a:pt x="27" y="25"/>
                  </a:moveTo>
                  <a:cubicBezTo>
                    <a:pt x="28" y="26"/>
                    <a:pt x="28" y="28"/>
                    <a:pt x="29" y="29"/>
                  </a:cubicBezTo>
                  <a:cubicBezTo>
                    <a:pt x="29" y="30"/>
                    <a:pt x="30" y="31"/>
                    <a:pt x="31" y="30"/>
                  </a:cubicBezTo>
                  <a:cubicBezTo>
                    <a:pt x="31" y="30"/>
                    <a:pt x="31" y="30"/>
                    <a:pt x="32" y="30"/>
                  </a:cubicBezTo>
                  <a:cubicBezTo>
                    <a:pt x="33" y="29"/>
                    <a:pt x="35" y="28"/>
                    <a:pt x="37" y="28"/>
                  </a:cubicBezTo>
                  <a:cubicBezTo>
                    <a:pt x="39" y="26"/>
                    <a:pt x="42" y="24"/>
                    <a:pt x="45" y="23"/>
                  </a:cubicBezTo>
                  <a:cubicBezTo>
                    <a:pt x="48" y="21"/>
                    <a:pt x="51" y="19"/>
                    <a:pt x="53" y="17"/>
                  </a:cubicBezTo>
                  <a:cubicBezTo>
                    <a:pt x="54" y="16"/>
                    <a:pt x="55" y="16"/>
                    <a:pt x="55" y="15"/>
                  </a:cubicBezTo>
                  <a:cubicBezTo>
                    <a:pt x="55" y="14"/>
                    <a:pt x="54" y="13"/>
                    <a:pt x="54" y="11"/>
                  </a:cubicBezTo>
                  <a:cubicBezTo>
                    <a:pt x="53" y="11"/>
                    <a:pt x="52" y="11"/>
                    <a:pt x="52" y="12"/>
                  </a:cubicBezTo>
                  <a:cubicBezTo>
                    <a:pt x="49" y="13"/>
                    <a:pt x="47" y="14"/>
                    <a:pt x="45" y="16"/>
                  </a:cubicBezTo>
                  <a:cubicBezTo>
                    <a:pt x="42" y="17"/>
                    <a:pt x="39" y="19"/>
                    <a:pt x="36" y="21"/>
                  </a:cubicBezTo>
                  <a:cubicBezTo>
                    <a:pt x="33" y="22"/>
                    <a:pt x="30" y="24"/>
                    <a:pt x="27" y="25"/>
                  </a:cubicBezTo>
                  <a:close/>
                  <a:moveTo>
                    <a:pt x="39" y="64"/>
                  </a:moveTo>
                  <a:cubicBezTo>
                    <a:pt x="40" y="65"/>
                    <a:pt x="40" y="66"/>
                    <a:pt x="40" y="67"/>
                  </a:cubicBezTo>
                  <a:cubicBezTo>
                    <a:pt x="40" y="68"/>
                    <a:pt x="40" y="68"/>
                    <a:pt x="40" y="69"/>
                  </a:cubicBezTo>
                  <a:cubicBezTo>
                    <a:pt x="40" y="69"/>
                    <a:pt x="39" y="69"/>
                    <a:pt x="40" y="70"/>
                  </a:cubicBezTo>
                  <a:cubicBezTo>
                    <a:pt x="40" y="70"/>
                    <a:pt x="41" y="70"/>
                    <a:pt x="41" y="70"/>
                  </a:cubicBezTo>
                  <a:cubicBezTo>
                    <a:pt x="41" y="70"/>
                    <a:pt x="41" y="69"/>
                    <a:pt x="41" y="69"/>
                  </a:cubicBezTo>
                  <a:cubicBezTo>
                    <a:pt x="45" y="68"/>
                    <a:pt x="48" y="66"/>
                    <a:pt x="52" y="65"/>
                  </a:cubicBezTo>
                  <a:cubicBezTo>
                    <a:pt x="54" y="63"/>
                    <a:pt x="57" y="62"/>
                    <a:pt x="60" y="61"/>
                  </a:cubicBezTo>
                  <a:cubicBezTo>
                    <a:pt x="62" y="60"/>
                    <a:pt x="64" y="58"/>
                    <a:pt x="66" y="57"/>
                  </a:cubicBezTo>
                  <a:cubicBezTo>
                    <a:pt x="66" y="57"/>
                    <a:pt x="67" y="57"/>
                    <a:pt x="67" y="56"/>
                  </a:cubicBezTo>
                  <a:cubicBezTo>
                    <a:pt x="67" y="55"/>
                    <a:pt x="66" y="53"/>
                    <a:pt x="66" y="52"/>
                  </a:cubicBezTo>
                  <a:cubicBezTo>
                    <a:pt x="66" y="52"/>
                    <a:pt x="66" y="52"/>
                    <a:pt x="65" y="52"/>
                  </a:cubicBezTo>
                  <a:cubicBezTo>
                    <a:pt x="62" y="53"/>
                    <a:pt x="59" y="54"/>
                    <a:pt x="56" y="56"/>
                  </a:cubicBezTo>
                  <a:cubicBezTo>
                    <a:pt x="54" y="57"/>
                    <a:pt x="51" y="58"/>
                    <a:pt x="49" y="60"/>
                  </a:cubicBezTo>
                  <a:cubicBezTo>
                    <a:pt x="46" y="61"/>
                    <a:pt x="44" y="62"/>
                    <a:pt x="41" y="63"/>
                  </a:cubicBezTo>
                  <a:cubicBezTo>
                    <a:pt x="40" y="63"/>
                    <a:pt x="40" y="64"/>
                    <a:pt x="39" y="64"/>
                  </a:cubicBezTo>
                  <a:close/>
                  <a:moveTo>
                    <a:pt x="65" y="48"/>
                  </a:moveTo>
                  <a:cubicBezTo>
                    <a:pt x="64" y="47"/>
                    <a:pt x="64" y="46"/>
                    <a:pt x="64" y="46"/>
                  </a:cubicBezTo>
                  <a:cubicBezTo>
                    <a:pt x="64" y="45"/>
                    <a:pt x="64" y="45"/>
                    <a:pt x="63" y="45"/>
                  </a:cubicBezTo>
                  <a:cubicBezTo>
                    <a:pt x="63" y="45"/>
                    <a:pt x="63" y="45"/>
                    <a:pt x="62" y="45"/>
                  </a:cubicBezTo>
                  <a:cubicBezTo>
                    <a:pt x="60" y="46"/>
                    <a:pt x="58" y="46"/>
                    <a:pt x="56" y="48"/>
                  </a:cubicBezTo>
                  <a:cubicBezTo>
                    <a:pt x="54" y="49"/>
                    <a:pt x="52" y="50"/>
                    <a:pt x="50" y="51"/>
                  </a:cubicBezTo>
                  <a:cubicBezTo>
                    <a:pt x="47" y="53"/>
                    <a:pt x="43" y="55"/>
                    <a:pt x="40" y="56"/>
                  </a:cubicBezTo>
                  <a:cubicBezTo>
                    <a:pt x="39" y="57"/>
                    <a:pt x="38" y="57"/>
                    <a:pt x="38" y="58"/>
                  </a:cubicBezTo>
                  <a:cubicBezTo>
                    <a:pt x="38" y="59"/>
                    <a:pt x="38" y="60"/>
                    <a:pt x="39" y="62"/>
                  </a:cubicBezTo>
                  <a:cubicBezTo>
                    <a:pt x="39" y="61"/>
                    <a:pt x="39" y="62"/>
                    <a:pt x="40" y="61"/>
                  </a:cubicBezTo>
                  <a:cubicBezTo>
                    <a:pt x="41" y="61"/>
                    <a:pt x="42" y="61"/>
                    <a:pt x="43" y="60"/>
                  </a:cubicBezTo>
                  <a:cubicBezTo>
                    <a:pt x="46" y="59"/>
                    <a:pt x="49" y="57"/>
                    <a:pt x="52" y="56"/>
                  </a:cubicBezTo>
                  <a:cubicBezTo>
                    <a:pt x="56" y="53"/>
                    <a:pt x="60" y="51"/>
                    <a:pt x="64" y="48"/>
                  </a:cubicBezTo>
                  <a:cubicBezTo>
                    <a:pt x="64" y="48"/>
                    <a:pt x="64" y="48"/>
                    <a:pt x="65" y="48"/>
                  </a:cubicBezTo>
                  <a:close/>
                  <a:moveTo>
                    <a:pt x="45" y="6"/>
                  </a:moveTo>
                  <a:cubicBezTo>
                    <a:pt x="45" y="8"/>
                    <a:pt x="45" y="8"/>
                    <a:pt x="43" y="9"/>
                  </a:cubicBezTo>
                  <a:cubicBezTo>
                    <a:pt x="40" y="10"/>
                    <a:pt x="37" y="12"/>
                    <a:pt x="35" y="13"/>
                  </a:cubicBezTo>
                  <a:cubicBezTo>
                    <a:pt x="32" y="15"/>
                    <a:pt x="29" y="17"/>
                    <a:pt x="26" y="19"/>
                  </a:cubicBezTo>
                  <a:cubicBezTo>
                    <a:pt x="25" y="19"/>
                    <a:pt x="25" y="19"/>
                    <a:pt x="25" y="19"/>
                  </a:cubicBezTo>
                  <a:cubicBezTo>
                    <a:pt x="25" y="20"/>
                    <a:pt x="25" y="20"/>
                    <a:pt x="25" y="20"/>
                  </a:cubicBezTo>
                  <a:cubicBezTo>
                    <a:pt x="26" y="21"/>
                    <a:pt x="26" y="21"/>
                    <a:pt x="26" y="21"/>
                  </a:cubicBezTo>
                  <a:cubicBezTo>
                    <a:pt x="27" y="22"/>
                    <a:pt x="27" y="23"/>
                    <a:pt x="28" y="22"/>
                  </a:cubicBezTo>
                  <a:cubicBezTo>
                    <a:pt x="28" y="22"/>
                    <a:pt x="29" y="22"/>
                    <a:pt x="29" y="22"/>
                  </a:cubicBezTo>
                  <a:cubicBezTo>
                    <a:pt x="31" y="21"/>
                    <a:pt x="33" y="20"/>
                    <a:pt x="35" y="19"/>
                  </a:cubicBezTo>
                  <a:cubicBezTo>
                    <a:pt x="40" y="17"/>
                    <a:pt x="44" y="14"/>
                    <a:pt x="48" y="11"/>
                  </a:cubicBezTo>
                  <a:cubicBezTo>
                    <a:pt x="49" y="9"/>
                    <a:pt x="51" y="8"/>
                    <a:pt x="53" y="7"/>
                  </a:cubicBezTo>
                  <a:cubicBezTo>
                    <a:pt x="53" y="6"/>
                    <a:pt x="53" y="6"/>
                    <a:pt x="53" y="6"/>
                  </a:cubicBezTo>
                  <a:cubicBezTo>
                    <a:pt x="50" y="6"/>
                    <a:pt x="48" y="6"/>
                    <a:pt x="45" y="6"/>
                  </a:cubicBezTo>
                  <a:close/>
                  <a:moveTo>
                    <a:pt x="25" y="18"/>
                  </a:moveTo>
                  <a:cubicBezTo>
                    <a:pt x="30" y="14"/>
                    <a:pt x="36" y="11"/>
                    <a:pt x="41" y="6"/>
                  </a:cubicBezTo>
                  <a:cubicBezTo>
                    <a:pt x="41" y="6"/>
                    <a:pt x="41" y="6"/>
                    <a:pt x="41" y="6"/>
                  </a:cubicBezTo>
                  <a:cubicBezTo>
                    <a:pt x="38" y="6"/>
                    <a:pt x="36" y="6"/>
                    <a:pt x="34" y="6"/>
                  </a:cubicBezTo>
                  <a:cubicBezTo>
                    <a:pt x="34" y="8"/>
                    <a:pt x="34" y="9"/>
                    <a:pt x="32" y="9"/>
                  </a:cubicBezTo>
                  <a:cubicBezTo>
                    <a:pt x="31" y="9"/>
                    <a:pt x="29" y="10"/>
                    <a:pt x="29" y="10"/>
                  </a:cubicBezTo>
                  <a:cubicBezTo>
                    <a:pt x="27" y="11"/>
                    <a:pt x="26" y="12"/>
                    <a:pt x="24" y="13"/>
                  </a:cubicBezTo>
                  <a:cubicBezTo>
                    <a:pt x="24" y="13"/>
                    <a:pt x="24" y="13"/>
                    <a:pt x="24" y="14"/>
                  </a:cubicBezTo>
                  <a:cubicBezTo>
                    <a:pt x="24" y="14"/>
                    <a:pt x="25" y="14"/>
                    <a:pt x="25" y="14"/>
                  </a:cubicBezTo>
                  <a:cubicBezTo>
                    <a:pt x="25" y="14"/>
                    <a:pt x="24" y="15"/>
                    <a:pt x="24" y="16"/>
                  </a:cubicBezTo>
                  <a:cubicBezTo>
                    <a:pt x="24" y="16"/>
                    <a:pt x="24" y="17"/>
                    <a:pt x="25" y="18"/>
                  </a:cubicBezTo>
                  <a:close/>
                  <a:moveTo>
                    <a:pt x="29" y="7"/>
                  </a:moveTo>
                  <a:cubicBezTo>
                    <a:pt x="29" y="7"/>
                    <a:pt x="29" y="7"/>
                    <a:pt x="29" y="7"/>
                  </a:cubicBezTo>
                  <a:cubicBezTo>
                    <a:pt x="28" y="7"/>
                    <a:pt x="27" y="7"/>
                    <a:pt x="26" y="7"/>
                  </a:cubicBezTo>
                  <a:cubicBezTo>
                    <a:pt x="25" y="7"/>
                    <a:pt x="24" y="7"/>
                    <a:pt x="23" y="7"/>
                  </a:cubicBezTo>
                  <a:cubicBezTo>
                    <a:pt x="23" y="7"/>
                    <a:pt x="22" y="6"/>
                    <a:pt x="22" y="6"/>
                  </a:cubicBezTo>
                  <a:cubicBezTo>
                    <a:pt x="23" y="5"/>
                    <a:pt x="23" y="5"/>
                    <a:pt x="23" y="5"/>
                  </a:cubicBezTo>
                  <a:cubicBezTo>
                    <a:pt x="21" y="5"/>
                    <a:pt x="20" y="4"/>
                    <a:pt x="19" y="4"/>
                  </a:cubicBezTo>
                  <a:cubicBezTo>
                    <a:pt x="19" y="4"/>
                    <a:pt x="19" y="4"/>
                    <a:pt x="19" y="4"/>
                  </a:cubicBezTo>
                  <a:cubicBezTo>
                    <a:pt x="21" y="6"/>
                    <a:pt x="21" y="9"/>
                    <a:pt x="23" y="12"/>
                  </a:cubicBezTo>
                  <a:cubicBezTo>
                    <a:pt x="25" y="10"/>
                    <a:pt x="27" y="9"/>
                    <a:pt x="29" y="7"/>
                  </a:cubicBezTo>
                  <a:close/>
                  <a:moveTo>
                    <a:pt x="69" y="83"/>
                  </a:moveTo>
                  <a:cubicBezTo>
                    <a:pt x="67" y="86"/>
                    <a:pt x="64" y="89"/>
                    <a:pt x="63" y="92"/>
                  </a:cubicBezTo>
                  <a:cubicBezTo>
                    <a:pt x="65" y="89"/>
                    <a:pt x="67" y="86"/>
                    <a:pt x="69" y="83"/>
                  </a:cubicBezTo>
                  <a:close/>
                  <a:moveTo>
                    <a:pt x="74" y="78"/>
                  </a:moveTo>
                  <a:cubicBezTo>
                    <a:pt x="74" y="78"/>
                    <a:pt x="74" y="78"/>
                    <a:pt x="74" y="78"/>
                  </a:cubicBezTo>
                  <a:cubicBezTo>
                    <a:pt x="75" y="78"/>
                    <a:pt x="75" y="78"/>
                    <a:pt x="75" y="78"/>
                  </a:cubicBezTo>
                  <a:cubicBezTo>
                    <a:pt x="75" y="78"/>
                    <a:pt x="75" y="78"/>
                    <a:pt x="75" y="78"/>
                  </a:cubicBezTo>
                  <a:cubicBezTo>
                    <a:pt x="74" y="78"/>
                    <a:pt x="74" y="78"/>
                    <a:pt x="74" y="78"/>
                  </a:cubicBezTo>
                  <a:close/>
                </a:path>
              </a:pathLst>
            </a:custGeom>
            <a:solidFill>
              <a:srgbClr val="3792DE"/>
            </a:solidFill>
            <a:ln>
              <a:noFill/>
            </a:ln>
          </p:spPr>
          <p:txBody>
            <a:bodyPr vert="horz" wrap="square" lIns="91440" tIns="45720" rIns="91440" bIns="45720" numCol="1" anchor="t" anchorCtr="0" compatLnSpc="1"/>
            <a:lstStyle/>
            <a:p>
              <a:endParaRPr lang="zh-CN" altLang="en-US"/>
            </a:p>
          </p:txBody>
        </p:sp>
        <p:sp>
          <p:nvSpPr>
            <p:cNvPr id="13" name="Freeform 5"/>
            <p:cNvSpPr>
              <a:spLocks noEditPoints="1"/>
            </p:cNvSpPr>
            <p:nvPr/>
          </p:nvSpPr>
          <p:spPr bwMode="auto">
            <a:xfrm>
              <a:off x="5050786" y="3922539"/>
              <a:ext cx="255588" cy="460375"/>
            </a:xfrm>
            <a:custGeom>
              <a:avLst/>
              <a:gdLst>
                <a:gd name="T0" fmla="*/ 2 w 78"/>
                <a:gd name="T1" fmla="*/ 136 h 139"/>
                <a:gd name="T2" fmla="*/ 29 w 78"/>
                <a:gd name="T3" fmla="*/ 94 h 139"/>
                <a:gd name="T4" fmla="*/ 21 w 78"/>
                <a:gd name="T5" fmla="*/ 8 h 139"/>
                <a:gd name="T6" fmla="*/ 25 w 78"/>
                <a:gd name="T7" fmla="*/ 2 h 139"/>
                <a:gd name="T8" fmla="*/ 72 w 78"/>
                <a:gd name="T9" fmla="*/ 60 h 139"/>
                <a:gd name="T10" fmla="*/ 71 w 78"/>
                <a:gd name="T11" fmla="*/ 90 h 139"/>
                <a:gd name="T12" fmla="*/ 33 w 78"/>
                <a:gd name="T13" fmla="*/ 138 h 139"/>
                <a:gd name="T14" fmla="*/ 41 w 78"/>
                <a:gd name="T15" fmla="*/ 8 h 139"/>
                <a:gd name="T16" fmla="*/ 27 w 78"/>
                <a:gd name="T17" fmla="*/ 127 h 139"/>
                <a:gd name="T18" fmla="*/ 39 w 78"/>
                <a:gd name="T19" fmla="*/ 63 h 139"/>
                <a:gd name="T20" fmla="*/ 53 w 78"/>
                <a:gd name="T21" fmla="*/ 11 h 139"/>
                <a:gd name="T22" fmla="*/ 42 w 78"/>
                <a:gd name="T23" fmla="*/ 16 h 139"/>
                <a:gd name="T24" fmla="*/ 15 w 78"/>
                <a:gd name="T25" fmla="*/ 130 h 139"/>
                <a:gd name="T26" fmla="*/ 53 w 78"/>
                <a:gd name="T27" fmla="*/ 6 h 139"/>
                <a:gd name="T28" fmla="*/ 66 w 78"/>
                <a:gd name="T29" fmla="*/ 91 h 139"/>
                <a:gd name="T30" fmla="*/ 70 w 78"/>
                <a:gd name="T31" fmla="*/ 70 h 139"/>
                <a:gd name="T32" fmla="*/ 63 w 78"/>
                <a:gd name="T33" fmla="*/ 50 h 139"/>
                <a:gd name="T34" fmla="*/ 9 w 78"/>
                <a:gd name="T35" fmla="*/ 128 h 139"/>
                <a:gd name="T36" fmla="*/ 48 w 78"/>
                <a:gd name="T37" fmla="*/ 93 h 139"/>
                <a:gd name="T38" fmla="*/ 69 w 78"/>
                <a:gd name="T39" fmla="*/ 82 h 139"/>
                <a:gd name="T40" fmla="*/ 52 w 78"/>
                <a:gd name="T41" fmla="*/ 96 h 139"/>
                <a:gd name="T42" fmla="*/ 49 w 78"/>
                <a:gd name="T43" fmla="*/ 87 h 139"/>
                <a:gd name="T44" fmla="*/ 66 w 78"/>
                <a:gd name="T45" fmla="*/ 77 h 139"/>
                <a:gd name="T46" fmla="*/ 30 w 78"/>
                <a:gd name="T47" fmla="*/ 110 h 139"/>
                <a:gd name="T48" fmla="*/ 43 w 78"/>
                <a:gd name="T49" fmla="*/ 35 h 139"/>
                <a:gd name="T50" fmla="*/ 39 w 78"/>
                <a:gd name="T51" fmla="*/ 83 h 139"/>
                <a:gd name="T52" fmla="*/ 38 w 78"/>
                <a:gd name="T53" fmla="*/ 15 h 139"/>
                <a:gd name="T54" fmla="*/ 32 w 78"/>
                <a:gd name="T55" fmla="*/ 6 h 139"/>
                <a:gd name="T56" fmla="*/ 61 w 78"/>
                <a:gd name="T57" fmla="*/ 44 h 139"/>
                <a:gd name="T58" fmla="*/ 52 w 78"/>
                <a:gd name="T59" fmla="*/ 90 h 139"/>
                <a:gd name="T60" fmla="*/ 64 w 78"/>
                <a:gd name="T61" fmla="*/ 47 h 139"/>
                <a:gd name="T62" fmla="*/ 40 w 78"/>
                <a:gd name="T63" fmla="*/ 101 h 139"/>
                <a:gd name="T64" fmla="*/ 62 w 78"/>
                <a:gd name="T65" fmla="*/ 77 h 139"/>
                <a:gd name="T66" fmla="*/ 58 w 78"/>
                <a:gd name="T67" fmla="*/ 52 h 139"/>
                <a:gd name="T68" fmla="*/ 62 w 78"/>
                <a:gd name="T69" fmla="*/ 41 h 139"/>
                <a:gd name="T70" fmla="*/ 47 w 78"/>
                <a:gd name="T71" fmla="*/ 43 h 139"/>
                <a:gd name="T72" fmla="*/ 53 w 78"/>
                <a:gd name="T73" fmla="*/ 29 h 139"/>
                <a:gd name="T74" fmla="*/ 60 w 78"/>
                <a:gd name="T75" fmla="*/ 34 h 139"/>
                <a:gd name="T76" fmla="*/ 52 w 78"/>
                <a:gd name="T77" fmla="*/ 25 h 139"/>
                <a:gd name="T78" fmla="*/ 49 w 78"/>
                <a:gd name="T79" fmla="*/ 25 h 139"/>
                <a:gd name="T80" fmla="*/ 47 w 78"/>
                <a:gd name="T81" fmla="*/ 31 h 139"/>
                <a:gd name="T82" fmla="*/ 34 w 78"/>
                <a:gd name="T83" fmla="*/ 114 h 139"/>
                <a:gd name="T84" fmla="*/ 68 w 78"/>
                <a:gd name="T85" fmla="*/ 74 h 139"/>
                <a:gd name="T86" fmla="*/ 40 w 78"/>
                <a:gd name="T87" fmla="*/ 20 h 139"/>
                <a:gd name="T88" fmla="*/ 65 w 78"/>
                <a:gd name="T89" fmla="*/ 65 h 139"/>
                <a:gd name="T90" fmla="*/ 24 w 78"/>
                <a:gd name="T91" fmla="*/ 9 h 139"/>
                <a:gd name="T92" fmla="*/ 44 w 78"/>
                <a:gd name="T93" fmla="*/ 32 h 139"/>
                <a:gd name="T94" fmla="*/ 39 w 78"/>
                <a:gd name="T95" fmla="*/ 32 h 139"/>
                <a:gd name="T96" fmla="*/ 50 w 78"/>
                <a:gd name="T97" fmla="*/ 38 h 139"/>
                <a:gd name="T98" fmla="*/ 51 w 78"/>
                <a:gd name="T99" fmla="*/ 68 h 139"/>
                <a:gd name="T100" fmla="*/ 73 w 78"/>
                <a:gd name="T101" fmla="*/ 81 h 139"/>
                <a:gd name="T102" fmla="*/ 43 w 78"/>
                <a:gd name="T103" fmla="*/ 111 h 139"/>
                <a:gd name="T104" fmla="*/ 45 w 78"/>
                <a:gd name="T105" fmla="*/ 108 h 139"/>
                <a:gd name="T106" fmla="*/ 47 w 78"/>
                <a:gd name="T107" fmla="*/ 79 h 139"/>
                <a:gd name="T108" fmla="*/ 47 w 78"/>
                <a:gd name="T109" fmla="*/ 51 h 139"/>
                <a:gd name="T110" fmla="*/ 41 w 78"/>
                <a:gd name="T111" fmla="*/ 114 h 139"/>
                <a:gd name="T112" fmla="*/ 50 w 78"/>
                <a:gd name="T113" fmla="*/ 34 h 139"/>
                <a:gd name="T114" fmla="*/ 32 w 78"/>
                <a:gd name="T115" fmla="*/ 10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139">
                  <a:moveTo>
                    <a:pt x="34" y="136"/>
                  </a:moveTo>
                  <a:cubicBezTo>
                    <a:pt x="32" y="136"/>
                    <a:pt x="31" y="136"/>
                    <a:pt x="30" y="135"/>
                  </a:cubicBezTo>
                  <a:cubicBezTo>
                    <a:pt x="28" y="135"/>
                    <a:pt x="26" y="136"/>
                    <a:pt x="24" y="136"/>
                  </a:cubicBezTo>
                  <a:cubicBezTo>
                    <a:pt x="21" y="136"/>
                    <a:pt x="19" y="136"/>
                    <a:pt x="16" y="136"/>
                  </a:cubicBezTo>
                  <a:cubicBezTo>
                    <a:pt x="13" y="136"/>
                    <a:pt x="10" y="136"/>
                    <a:pt x="7" y="136"/>
                  </a:cubicBezTo>
                  <a:cubicBezTo>
                    <a:pt x="6" y="136"/>
                    <a:pt x="6" y="136"/>
                    <a:pt x="5" y="136"/>
                  </a:cubicBezTo>
                  <a:cubicBezTo>
                    <a:pt x="5" y="137"/>
                    <a:pt x="4" y="137"/>
                    <a:pt x="4" y="136"/>
                  </a:cubicBezTo>
                  <a:cubicBezTo>
                    <a:pt x="3" y="136"/>
                    <a:pt x="2" y="136"/>
                    <a:pt x="2" y="136"/>
                  </a:cubicBezTo>
                  <a:cubicBezTo>
                    <a:pt x="1" y="135"/>
                    <a:pt x="1" y="134"/>
                    <a:pt x="2" y="134"/>
                  </a:cubicBezTo>
                  <a:cubicBezTo>
                    <a:pt x="2" y="133"/>
                    <a:pt x="2" y="133"/>
                    <a:pt x="2" y="133"/>
                  </a:cubicBezTo>
                  <a:cubicBezTo>
                    <a:pt x="2" y="133"/>
                    <a:pt x="3" y="133"/>
                    <a:pt x="3" y="133"/>
                  </a:cubicBezTo>
                  <a:cubicBezTo>
                    <a:pt x="3" y="132"/>
                    <a:pt x="3" y="132"/>
                    <a:pt x="2" y="133"/>
                  </a:cubicBezTo>
                  <a:cubicBezTo>
                    <a:pt x="1" y="133"/>
                    <a:pt x="1" y="133"/>
                    <a:pt x="1" y="133"/>
                  </a:cubicBezTo>
                  <a:cubicBezTo>
                    <a:pt x="0" y="132"/>
                    <a:pt x="0" y="132"/>
                    <a:pt x="1" y="131"/>
                  </a:cubicBezTo>
                  <a:cubicBezTo>
                    <a:pt x="3" y="127"/>
                    <a:pt x="6" y="123"/>
                    <a:pt x="8" y="119"/>
                  </a:cubicBezTo>
                  <a:cubicBezTo>
                    <a:pt x="15" y="111"/>
                    <a:pt x="21" y="102"/>
                    <a:pt x="29" y="94"/>
                  </a:cubicBezTo>
                  <a:cubicBezTo>
                    <a:pt x="29" y="93"/>
                    <a:pt x="30" y="93"/>
                    <a:pt x="30" y="92"/>
                  </a:cubicBezTo>
                  <a:cubicBezTo>
                    <a:pt x="33" y="88"/>
                    <a:pt x="35" y="85"/>
                    <a:pt x="37" y="81"/>
                  </a:cubicBezTo>
                  <a:cubicBezTo>
                    <a:pt x="38" y="80"/>
                    <a:pt x="39" y="79"/>
                    <a:pt x="39" y="78"/>
                  </a:cubicBezTo>
                  <a:cubicBezTo>
                    <a:pt x="39" y="74"/>
                    <a:pt x="38" y="71"/>
                    <a:pt x="37" y="68"/>
                  </a:cubicBezTo>
                  <a:cubicBezTo>
                    <a:pt x="35" y="62"/>
                    <a:pt x="33" y="57"/>
                    <a:pt x="32" y="51"/>
                  </a:cubicBezTo>
                  <a:cubicBezTo>
                    <a:pt x="31" y="44"/>
                    <a:pt x="30" y="38"/>
                    <a:pt x="28" y="32"/>
                  </a:cubicBezTo>
                  <a:cubicBezTo>
                    <a:pt x="28" y="30"/>
                    <a:pt x="27" y="28"/>
                    <a:pt x="27" y="27"/>
                  </a:cubicBezTo>
                  <a:cubicBezTo>
                    <a:pt x="24" y="21"/>
                    <a:pt x="22" y="15"/>
                    <a:pt x="21" y="8"/>
                  </a:cubicBezTo>
                  <a:cubicBezTo>
                    <a:pt x="21" y="8"/>
                    <a:pt x="21" y="7"/>
                    <a:pt x="20" y="6"/>
                  </a:cubicBezTo>
                  <a:cubicBezTo>
                    <a:pt x="20" y="6"/>
                    <a:pt x="20" y="6"/>
                    <a:pt x="20" y="5"/>
                  </a:cubicBezTo>
                  <a:cubicBezTo>
                    <a:pt x="19" y="5"/>
                    <a:pt x="19" y="5"/>
                    <a:pt x="19" y="5"/>
                  </a:cubicBezTo>
                  <a:cubicBezTo>
                    <a:pt x="18" y="5"/>
                    <a:pt x="17" y="4"/>
                    <a:pt x="17" y="3"/>
                  </a:cubicBezTo>
                  <a:cubicBezTo>
                    <a:pt x="17" y="2"/>
                    <a:pt x="18" y="1"/>
                    <a:pt x="18" y="1"/>
                  </a:cubicBezTo>
                  <a:cubicBezTo>
                    <a:pt x="20" y="1"/>
                    <a:pt x="21" y="1"/>
                    <a:pt x="23" y="2"/>
                  </a:cubicBezTo>
                  <a:cubicBezTo>
                    <a:pt x="23" y="2"/>
                    <a:pt x="24" y="2"/>
                    <a:pt x="25" y="2"/>
                  </a:cubicBezTo>
                  <a:cubicBezTo>
                    <a:pt x="25" y="2"/>
                    <a:pt x="25" y="2"/>
                    <a:pt x="25" y="2"/>
                  </a:cubicBezTo>
                  <a:cubicBezTo>
                    <a:pt x="26" y="1"/>
                    <a:pt x="27" y="1"/>
                    <a:pt x="27" y="1"/>
                  </a:cubicBezTo>
                  <a:cubicBezTo>
                    <a:pt x="35" y="0"/>
                    <a:pt x="43" y="0"/>
                    <a:pt x="51" y="0"/>
                  </a:cubicBezTo>
                  <a:cubicBezTo>
                    <a:pt x="52" y="0"/>
                    <a:pt x="53" y="0"/>
                    <a:pt x="54" y="0"/>
                  </a:cubicBezTo>
                  <a:cubicBezTo>
                    <a:pt x="54" y="0"/>
                    <a:pt x="55" y="0"/>
                    <a:pt x="55" y="1"/>
                  </a:cubicBezTo>
                  <a:cubicBezTo>
                    <a:pt x="55" y="1"/>
                    <a:pt x="56" y="2"/>
                    <a:pt x="56" y="2"/>
                  </a:cubicBezTo>
                  <a:cubicBezTo>
                    <a:pt x="57" y="6"/>
                    <a:pt x="58" y="9"/>
                    <a:pt x="60" y="13"/>
                  </a:cubicBezTo>
                  <a:cubicBezTo>
                    <a:pt x="62" y="20"/>
                    <a:pt x="64" y="28"/>
                    <a:pt x="66" y="36"/>
                  </a:cubicBezTo>
                  <a:cubicBezTo>
                    <a:pt x="68" y="44"/>
                    <a:pt x="70" y="52"/>
                    <a:pt x="72" y="60"/>
                  </a:cubicBezTo>
                  <a:cubicBezTo>
                    <a:pt x="73" y="63"/>
                    <a:pt x="73" y="66"/>
                    <a:pt x="74" y="69"/>
                  </a:cubicBezTo>
                  <a:cubicBezTo>
                    <a:pt x="74" y="69"/>
                    <a:pt x="75" y="70"/>
                    <a:pt x="75" y="70"/>
                  </a:cubicBezTo>
                  <a:cubicBezTo>
                    <a:pt x="75" y="70"/>
                    <a:pt x="75" y="71"/>
                    <a:pt x="75" y="71"/>
                  </a:cubicBezTo>
                  <a:cubicBezTo>
                    <a:pt x="75" y="71"/>
                    <a:pt x="75" y="72"/>
                    <a:pt x="75" y="73"/>
                  </a:cubicBezTo>
                  <a:cubicBezTo>
                    <a:pt x="76" y="75"/>
                    <a:pt x="77" y="78"/>
                    <a:pt x="77" y="80"/>
                  </a:cubicBezTo>
                  <a:cubicBezTo>
                    <a:pt x="78" y="81"/>
                    <a:pt x="77" y="82"/>
                    <a:pt x="76" y="83"/>
                  </a:cubicBezTo>
                  <a:cubicBezTo>
                    <a:pt x="75" y="83"/>
                    <a:pt x="75" y="84"/>
                    <a:pt x="74" y="85"/>
                  </a:cubicBezTo>
                  <a:cubicBezTo>
                    <a:pt x="73" y="86"/>
                    <a:pt x="72" y="88"/>
                    <a:pt x="71" y="90"/>
                  </a:cubicBezTo>
                  <a:cubicBezTo>
                    <a:pt x="68" y="97"/>
                    <a:pt x="63" y="104"/>
                    <a:pt x="58" y="111"/>
                  </a:cubicBezTo>
                  <a:cubicBezTo>
                    <a:pt x="55" y="115"/>
                    <a:pt x="52" y="118"/>
                    <a:pt x="49" y="121"/>
                  </a:cubicBezTo>
                  <a:cubicBezTo>
                    <a:pt x="49" y="121"/>
                    <a:pt x="48" y="122"/>
                    <a:pt x="48" y="122"/>
                  </a:cubicBezTo>
                  <a:cubicBezTo>
                    <a:pt x="46" y="123"/>
                    <a:pt x="45" y="124"/>
                    <a:pt x="45" y="125"/>
                  </a:cubicBezTo>
                  <a:cubicBezTo>
                    <a:pt x="42" y="129"/>
                    <a:pt x="40" y="132"/>
                    <a:pt x="37" y="135"/>
                  </a:cubicBezTo>
                  <a:cubicBezTo>
                    <a:pt x="37" y="136"/>
                    <a:pt x="36" y="137"/>
                    <a:pt x="35" y="138"/>
                  </a:cubicBezTo>
                  <a:cubicBezTo>
                    <a:pt x="35" y="138"/>
                    <a:pt x="35" y="138"/>
                    <a:pt x="35" y="138"/>
                  </a:cubicBezTo>
                  <a:cubicBezTo>
                    <a:pt x="34" y="138"/>
                    <a:pt x="34" y="139"/>
                    <a:pt x="33" y="138"/>
                  </a:cubicBezTo>
                  <a:cubicBezTo>
                    <a:pt x="33" y="138"/>
                    <a:pt x="33" y="138"/>
                    <a:pt x="33" y="137"/>
                  </a:cubicBezTo>
                  <a:cubicBezTo>
                    <a:pt x="33" y="137"/>
                    <a:pt x="33" y="136"/>
                    <a:pt x="34" y="136"/>
                  </a:cubicBezTo>
                  <a:close/>
                  <a:moveTo>
                    <a:pt x="33" y="8"/>
                  </a:moveTo>
                  <a:cubicBezTo>
                    <a:pt x="33" y="8"/>
                    <a:pt x="33" y="9"/>
                    <a:pt x="33" y="9"/>
                  </a:cubicBezTo>
                  <a:cubicBezTo>
                    <a:pt x="34" y="9"/>
                    <a:pt x="35" y="8"/>
                    <a:pt x="37" y="8"/>
                  </a:cubicBezTo>
                  <a:cubicBezTo>
                    <a:pt x="37" y="8"/>
                    <a:pt x="37" y="8"/>
                    <a:pt x="37" y="8"/>
                  </a:cubicBezTo>
                  <a:cubicBezTo>
                    <a:pt x="38" y="8"/>
                    <a:pt x="40" y="8"/>
                    <a:pt x="41" y="8"/>
                  </a:cubicBezTo>
                  <a:cubicBezTo>
                    <a:pt x="41" y="8"/>
                    <a:pt x="41" y="8"/>
                    <a:pt x="41" y="8"/>
                  </a:cubicBezTo>
                  <a:cubicBezTo>
                    <a:pt x="42" y="8"/>
                    <a:pt x="42" y="7"/>
                    <a:pt x="43" y="6"/>
                  </a:cubicBezTo>
                  <a:cubicBezTo>
                    <a:pt x="40" y="7"/>
                    <a:pt x="36" y="7"/>
                    <a:pt x="33" y="8"/>
                  </a:cubicBezTo>
                  <a:close/>
                  <a:moveTo>
                    <a:pt x="27" y="127"/>
                  </a:moveTo>
                  <a:cubicBezTo>
                    <a:pt x="24" y="127"/>
                    <a:pt x="20" y="126"/>
                    <a:pt x="17" y="125"/>
                  </a:cubicBezTo>
                  <a:cubicBezTo>
                    <a:pt x="17" y="125"/>
                    <a:pt x="18" y="126"/>
                    <a:pt x="19" y="126"/>
                  </a:cubicBezTo>
                  <a:cubicBezTo>
                    <a:pt x="21" y="127"/>
                    <a:pt x="23" y="127"/>
                    <a:pt x="25" y="128"/>
                  </a:cubicBezTo>
                  <a:cubicBezTo>
                    <a:pt x="26" y="129"/>
                    <a:pt x="26" y="129"/>
                    <a:pt x="27" y="128"/>
                  </a:cubicBezTo>
                  <a:cubicBezTo>
                    <a:pt x="27" y="128"/>
                    <a:pt x="27" y="127"/>
                    <a:pt x="27" y="127"/>
                  </a:cubicBezTo>
                  <a:close/>
                  <a:moveTo>
                    <a:pt x="42" y="12"/>
                  </a:moveTo>
                  <a:cubicBezTo>
                    <a:pt x="44" y="12"/>
                    <a:pt x="46" y="12"/>
                    <a:pt x="49" y="11"/>
                  </a:cubicBezTo>
                  <a:cubicBezTo>
                    <a:pt x="48" y="10"/>
                    <a:pt x="48" y="10"/>
                    <a:pt x="48" y="10"/>
                  </a:cubicBezTo>
                  <a:cubicBezTo>
                    <a:pt x="46" y="10"/>
                    <a:pt x="44" y="10"/>
                    <a:pt x="43" y="10"/>
                  </a:cubicBezTo>
                  <a:cubicBezTo>
                    <a:pt x="42" y="11"/>
                    <a:pt x="42" y="11"/>
                    <a:pt x="42" y="12"/>
                  </a:cubicBezTo>
                  <a:close/>
                  <a:moveTo>
                    <a:pt x="36" y="52"/>
                  </a:moveTo>
                  <a:cubicBezTo>
                    <a:pt x="36" y="52"/>
                    <a:pt x="36" y="52"/>
                    <a:pt x="36" y="52"/>
                  </a:cubicBezTo>
                  <a:cubicBezTo>
                    <a:pt x="37" y="56"/>
                    <a:pt x="38" y="59"/>
                    <a:pt x="39" y="63"/>
                  </a:cubicBezTo>
                  <a:cubicBezTo>
                    <a:pt x="39" y="65"/>
                    <a:pt x="40" y="67"/>
                    <a:pt x="41" y="69"/>
                  </a:cubicBezTo>
                  <a:cubicBezTo>
                    <a:pt x="39" y="63"/>
                    <a:pt x="38" y="57"/>
                    <a:pt x="36" y="52"/>
                  </a:cubicBezTo>
                  <a:close/>
                  <a:moveTo>
                    <a:pt x="48" y="6"/>
                  </a:moveTo>
                  <a:cubicBezTo>
                    <a:pt x="49" y="7"/>
                    <a:pt x="49" y="8"/>
                    <a:pt x="50" y="8"/>
                  </a:cubicBezTo>
                  <a:cubicBezTo>
                    <a:pt x="51" y="8"/>
                    <a:pt x="51" y="9"/>
                    <a:pt x="51" y="10"/>
                  </a:cubicBezTo>
                  <a:cubicBezTo>
                    <a:pt x="51" y="10"/>
                    <a:pt x="51" y="10"/>
                    <a:pt x="51" y="10"/>
                  </a:cubicBezTo>
                  <a:cubicBezTo>
                    <a:pt x="51" y="10"/>
                    <a:pt x="51" y="11"/>
                    <a:pt x="51" y="11"/>
                  </a:cubicBezTo>
                  <a:cubicBezTo>
                    <a:pt x="52" y="11"/>
                    <a:pt x="52" y="11"/>
                    <a:pt x="53" y="11"/>
                  </a:cubicBezTo>
                  <a:cubicBezTo>
                    <a:pt x="52" y="9"/>
                    <a:pt x="52" y="8"/>
                    <a:pt x="51" y="6"/>
                  </a:cubicBezTo>
                  <a:cubicBezTo>
                    <a:pt x="50" y="6"/>
                    <a:pt x="49" y="6"/>
                    <a:pt x="48" y="6"/>
                  </a:cubicBezTo>
                  <a:close/>
                  <a:moveTo>
                    <a:pt x="42" y="16"/>
                  </a:moveTo>
                  <a:cubicBezTo>
                    <a:pt x="44" y="16"/>
                    <a:pt x="45" y="16"/>
                    <a:pt x="46" y="16"/>
                  </a:cubicBezTo>
                  <a:cubicBezTo>
                    <a:pt x="46" y="15"/>
                    <a:pt x="46" y="15"/>
                    <a:pt x="46" y="15"/>
                  </a:cubicBezTo>
                  <a:cubicBezTo>
                    <a:pt x="46" y="14"/>
                    <a:pt x="46" y="14"/>
                    <a:pt x="46" y="14"/>
                  </a:cubicBezTo>
                  <a:cubicBezTo>
                    <a:pt x="45" y="14"/>
                    <a:pt x="43" y="14"/>
                    <a:pt x="42" y="15"/>
                  </a:cubicBezTo>
                  <a:cubicBezTo>
                    <a:pt x="42" y="15"/>
                    <a:pt x="42" y="16"/>
                    <a:pt x="42" y="16"/>
                  </a:cubicBezTo>
                  <a:close/>
                  <a:moveTo>
                    <a:pt x="25" y="114"/>
                  </a:moveTo>
                  <a:cubicBezTo>
                    <a:pt x="25" y="115"/>
                    <a:pt x="24" y="116"/>
                    <a:pt x="23" y="117"/>
                  </a:cubicBezTo>
                  <a:cubicBezTo>
                    <a:pt x="24" y="117"/>
                    <a:pt x="25" y="117"/>
                    <a:pt x="26" y="118"/>
                  </a:cubicBezTo>
                  <a:cubicBezTo>
                    <a:pt x="26" y="117"/>
                    <a:pt x="27" y="117"/>
                    <a:pt x="27" y="116"/>
                  </a:cubicBezTo>
                  <a:cubicBezTo>
                    <a:pt x="27" y="116"/>
                    <a:pt x="27" y="116"/>
                    <a:pt x="27" y="115"/>
                  </a:cubicBezTo>
                  <a:cubicBezTo>
                    <a:pt x="27" y="115"/>
                    <a:pt x="26" y="115"/>
                    <a:pt x="25" y="114"/>
                  </a:cubicBezTo>
                  <a:close/>
                  <a:moveTo>
                    <a:pt x="10" y="130"/>
                  </a:moveTo>
                  <a:cubicBezTo>
                    <a:pt x="11" y="131"/>
                    <a:pt x="14" y="131"/>
                    <a:pt x="15" y="130"/>
                  </a:cubicBezTo>
                  <a:cubicBezTo>
                    <a:pt x="14" y="130"/>
                    <a:pt x="13" y="129"/>
                    <a:pt x="11" y="129"/>
                  </a:cubicBezTo>
                  <a:cubicBezTo>
                    <a:pt x="11" y="129"/>
                    <a:pt x="10" y="130"/>
                    <a:pt x="10" y="130"/>
                  </a:cubicBezTo>
                  <a:close/>
                  <a:moveTo>
                    <a:pt x="55" y="10"/>
                  </a:moveTo>
                  <a:cubicBezTo>
                    <a:pt x="54" y="7"/>
                    <a:pt x="54" y="5"/>
                    <a:pt x="53" y="2"/>
                  </a:cubicBezTo>
                  <a:cubicBezTo>
                    <a:pt x="52" y="2"/>
                    <a:pt x="52" y="2"/>
                    <a:pt x="51" y="2"/>
                  </a:cubicBezTo>
                  <a:cubicBezTo>
                    <a:pt x="52" y="4"/>
                    <a:pt x="52" y="4"/>
                    <a:pt x="53" y="4"/>
                  </a:cubicBezTo>
                  <a:cubicBezTo>
                    <a:pt x="53" y="4"/>
                    <a:pt x="54" y="5"/>
                    <a:pt x="53" y="5"/>
                  </a:cubicBezTo>
                  <a:cubicBezTo>
                    <a:pt x="53" y="6"/>
                    <a:pt x="53" y="6"/>
                    <a:pt x="53" y="6"/>
                  </a:cubicBezTo>
                  <a:cubicBezTo>
                    <a:pt x="54" y="7"/>
                    <a:pt x="54" y="9"/>
                    <a:pt x="55" y="10"/>
                  </a:cubicBezTo>
                  <a:close/>
                  <a:moveTo>
                    <a:pt x="16" y="123"/>
                  </a:moveTo>
                  <a:cubicBezTo>
                    <a:pt x="19" y="123"/>
                    <a:pt x="22" y="124"/>
                    <a:pt x="25" y="125"/>
                  </a:cubicBezTo>
                  <a:cubicBezTo>
                    <a:pt x="25" y="125"/>
                    <a:pt x="25" y="125"/>
                    <a:pt x="25" y="125"/>
                  </a:cubicBezTo>
                  <a:cubicBezTo>
                    <a:pt x="23" y="124"/>
                    <a:pt x="20" y="123"/>
                    <a:pt x="17" y="122"/>
                  </a:cubicBezTo>
                  <a:cubicBezTo>
                    <a:pt x="17" y="122"/>
                    <a:pt x="17" y="122"/>
                    <a:pt x="16" y="123"/>
                  </a:cubicBezTo>
                  <a:close/>
                  <a:moveTo>
                    <a:pt x="66" y="91"/>
                  </a:moveTo>
                  <a:cubicBezTo>
                    <a:pt x="66" y="91"/>
                    <a:pt x="66" y="91"/>
                    <a:pt x="66" y="91"/>
                  </a:cubicBezTo>
                  <a:cubicBezTo>
                    <a:pt x="68" y="89"/>
                    <a:pt x="70" y="86"/>
                    <a:pt x="71" y="84"/>
                  </a:cubicBezTo>
                  <a:cubicBezTo>
                    <a:pt x="71" y="83"/>
                    <a:pt x="70" y="83"/>
                    <a:pt x="70" y="82"/>
                  </a:cubicBezTo>
                  <a:cubicBezTo>
                    <a:pt x="70" y="82"/>
                    <a:pt x="70" y="82"/>
                    <a:pt x="69" y="82"/>
                  </a:cubicBezTo>
                  <a:cubicBezTo>
                    <a:pt x="70" y="83"/>
                    <a:pt x="70" y="84"/>
                    <a:pt x="70" y="85"/>
                  </a:cubicBezTo>
                  <a:cubicBezTo>
                    <a:pt x="69" y="86"/>
                    <a:pt x="68" y="87"/>
                    <a:pt x="68" y="88"/>
                  </a:cubicBezTo>
                  <a:cubicBezTo>
                    <a:pt x="67" y="89"/>
                    <a:pt x="66" y="90"/>
                    <a:pt x="66" y="91"/>
                  </a:cubicBezTo>
                  <a:close/>
                  <a:moveTo>
                    <a:pt x="70" y="64"/>
                  </a:moveTo>
                  <a:cubicBezTo>
                    <a:pt x="70" y="66"/>
                    <a:pt x="70" y="68"/>
                    <a:pt x="70" y="70"/>
                  </a:cubicBezTo>
                  <a:cubicBezTo>
                    <a:pt x="71" y="70"/>
                    <a:pt x="71" y="70"/>
                    <a:pt x="71" y="70"/>
                  </a:cubicBezTo>
                  <a:cubicBezTo>
                    <a:pt x="71" y="68"/>
                    <a:pt x="71" y="66"/>
                    <a:pt x="70" y="64"/>
                  </a:cubicBezTo>
                  <a:close/>
                  <a:moveTo>
                    <a:pt x="63" y="88"/>
                  </a:moveTo>
                  <a:cubicBezTo>
                    <a:pt x="63" y="88"/>
                    <a:pt x="64" y="88"/>
                    <a:pt x="64" y="88"/>
                  </a:cubicBezTo>
                  <a:cubicBezTo>
                    <a:pt x="65" y="87"/>
                    <a:pt x="66" y="86"/>
                    <a:pt x="67" y="85"/>
                  </a:cubicBezTo>
                  <a:cubicBezTo>
                    <a:pt x="66" y="85"/>
                    <a:pt x="65" y="85"/>
                    <a:pt x="64" y="85"/>
                  </a:cubicBezTo>
                  <a:cubicBezTo>
                    <a:pt x="64" y="86"/>
                    <a:pt x="63" y="87"/>
                    <a:pt x="63" y="88"/>
                  </a:cubicBezTo>
                  <a:close/>
                  <a:moveTo>
                    <a:pt x="63" y="50"/>
                  </a:moveTo>
                  <a:cubicBezTo>
                    <a:pt x="63" y="51"/>
                    <a:pt x="64" y="51"/>
                    <a:pt x="64" y="52"/>
                  </a:cubicBezTo>
                  <a:cubicBezTo>
                    <a:pt x="64" y="52"/>
                    <a:pt x="64" y="52"/>
                    <a:pt x="65" y="52"/>
                  </a:cubicBezTo>
                  <a:cubicBezTo>
                    <a:pt x="65" y="52"/>
                    <a:pt x="65" y="52"/>
                    <a:pt x="66" y="52"/>
                  </a:cubicBezTo>
                  <a:cubicBezTo>
                    <a:pt x="66" y="52"/>
                    <a:pt x="65" y="51"/>
                    <a:pt x="65" y="50"/>
                  </a:cubicBezTo>
                  <a:cubicBezTo>
                    <a:pt x="64" y="50"/>
                    <a:pt x="64" y="50"/>
                    <a:pt x="63" y="50"/>
                  </a:cubicBezTo>
                  <a:close/>
                  <a:moveTo>
                    <a:pt x="8" y="127"/>
                  </a:moveTo>
                  <a:cubicBezTo>
                    <a:pt x="7" y="129"/>
                    <a:pt x="6" y="130"/>
                    <a:pt x="7" y="130"/>
                  </a:cubicBezTo>
                  <a:cubicBezTo>
                    <a:pt x="8" y="130"/>
                    <a:pt x="8" y="129"/>
                    <a:pt x="9" y="128"/>
                  </a:cubicBezTo>
                  <a:cubicBezTo>
                    <a:pt x="9" y="128"/>
                    <a:pt x="8" y="127"/>
                    <a:pt x="8" y="127"/>
                  </a:cubicBezTo>
                  <a:close/>
                  <a:moveTo>
                    <a:pt x="46" y="20"/>
                  </a:moveTo>
                  <a:cubicBezTo>
                    <a:pt x="46" y="19"/>
                    <a:pt x="46" y="19"/>
                    <a:pt x="46" y="18"/>
                  </a:cubicBezTo>
                  <a:cubicBezTo>
                    <a:pt x="45" y="18"/>
                    <a:pt x="44" y="19"/>
                    <a:pt x="43" y="19"/>
                  </a:cubicBezTo>
                  <a:cubicBezTo>
                    <a:pt x="43" y="19"/>
                    <a:pt x="43" y="20"/>
                    <a:pt x="43" y="20"/>
                  </a:cubicBezTo>
                  <a:cubicBezTo>
                    <a:pt x="44" y="20"/>
                    <a:pt x="45" y="20"/>
                    <a:pt x="46" y="20"/>
                  </a:cubicBezTo>
                  <a:close/>
                  <a:moveTo>
                    <a:pt x="47" y="95"/>
                  </a:moveTo>
                  <a:cubicBezTo>
                    <a:pt x="48" y="94"/>
                    <a:pt x="48" y="94"/>
                    <a:pt x="48" y="93"/>
                  </a:cubicBezTo>
                  <a:cubicBezTo>
                    <a:pt x="47" y="93"/>
                    <a:pt x="46" y="93"/>
                    <a:pt x="45" y="93"/>
                  </a:cubicBezTo>
                  <a:cubicBezTo>
                    <a:pt x="44" y="93"/>
                    <a:pt x="44" y="93"/>
                    <a:pt x="44" y="93"/>
                  </a:cubicBezTo>
                  <a:cubicBezTo>
                    <a:pt x="45" y="94"/>
                    <a:pt x="46" y="94"/>
                    <a:pt x="47" y="95"/>
                  </a:cubicBezTo>
                  <a:close/>
                  <a:moveTo>
                    <a:pt x="12" y="125"/>
                  </a:moveTo>
                  <a:cubicBezTo>
                    <a:pt x="12" y="124"/>
                    <a:pt x="11" y="123"/>
                    <a:pt x="11" y="123"/>
                  </a:cubicBezTo>
                  <a:cubicBezTo>
                    <a:pt x="11" y="124"/>
                    <a:pt x="10" y="124"/>
                    <a:pt x="9" y="125"/>
                  </a:cubicBezTo>
                  <a:cubicBezTo>
                    <a:pt x="11" y="126"/>
                    <a:pt x="11" y="126"/>
                    <a:pt x="12" y="125"/>
                  </a:cubicBezTo>
                  <a:close/>
                  <a:moveTo>
                    <a:pt x="69" y="82"/>
                  </a:moveTo>
                  <a:cubicBezTo>
                    <a:pt x="68" y="82"/>
                    <a:pt x="68" y="81"/>
                    <a:pt x="68" y="81"/>
                  </a:cubicBezTo>
                  <a:cubicBezTo>
                    <a:pt x="67" y="81"/>
                    <a:pt x="66" y="81"/>
                    <a:pt x="65" y="81"/>
                  </a:cubicBezTo>
                  <a:cubicBezTo>
                    <a:pt x="65" y="81"/>
                    <a:pt x="65" y="81"/>
                    <a:pt x="65" y="81"/>
                  </a:cubicBezTo>
                  <a:cubicBezTo>
                    <a:pt x="65" y="81"/>
                    <a:pt x="65" y="82"/>
                    <a:pt x="65" y="82"/>
                  </a:cubicBezTo>
                  <a:cubicBezTo>
                    <a:pt x="66" y="82"/>
                    <a:pt x="67" y="82"/>
                    <a:pt x="69" y="82"/>
                  </a:cubicBezTo>
                  <a:close/>
                  <a:moveTo>
                    <a:pt x="53" y="94"/>
                  </a:moveTo>
                  <a:cubicBezTo>
                    <a:pt x="52" y="94"/>
                    <a:pt x="51" y="94"/>
                    <a:pt x="51" y="96"/>
                  </a:cubicBezTo>
                  <a:cubicBezTo>
                    <a:pt x="51" y="96"/>
                    <a:pt x="51" y="96"/>
                    <a:pt x="52" y="96"/>
                  </a:cubicBezTo>
                  <a:cubicBezTo>
                    <a:pt x="52" y="95"/>
                    <a:pt x="53" y="95"/>
                    <a:pt x="53" y="94"/>
                  </a:cubicBezTo>
                  <a:close/>
                  <a:moveTo>
                    <a:pt x="53" y="114"/>
                  </a:moveTo>
                  <a:cubicBezTo>
                    <a:pt x="55" y="112"/>
                    <a:pt x="59" y="107"/>
                    <a:pt x="59" y="105"/>
                  </a:cubicBezTo>
                  <a:cubicBezTo>
                    <a:pt x="57" y="108"/>
                    <a:pt x="55" y="111"/>
                    <a:pt x="53" y="114"/>
                  </a:cubicBezTo>
                  <a:close/>
                  <a:moveTo>
                    <a:pt x="54" y="88"/>
                  </a:moveTo>
                  <a:cubicBezTo>
                    <a:pt x="54" y="88"/>
                    <a:pt x="54" y="88"/>
                    <a:pt x="54" y="87"/>
                  </a:cubicBezTo>
                  <a:cubicBezTo>
                    <a:pt x="52" y="87"/>
                    <a:pt x="51" y="86"/>
                    <a:pt x="49" y="86"/>
                  </a:cubicBezTo>
                  <a:cubicBezTo>
                    <a:pt x="49" y="86"/>
                    <a:pt x="49" y="87"/>
                    <a:pt x="49" y="87"/>
                  </a:cubicBezTo>
                  <a:cubicBezTo>
                    <a:pt x="51" y="87"/>
                    <a:pt x="52" y="87"/>
                    <a:pt x="54" y="88"/>
                  </a:cubicBezTo>
                  <a:close/>
                  <a:moveTo>
                    <a:pt x="43" y="96"/>
                  </a:moveTo>
                  <a:cubicBezTo>
                    <a:pt x="43" y="97"/>
                    <a:pt x="44" y="97"/>
                    <a:pt x="45" y="97"/>
                  </a:cubicBezTo>
                  <a:cubicBezTo>
                    <a:pt x="45" y="97"/>
                    <a:pt x="45" y="97"/>
                    <a:pt x="46" y="96"/>
                  </a:cubicBezTo>
                  <a:cubicBezTo>
                    <a:pt x="45" y="96"/>
                    <a:pt x="44" y="96"/>
                    <a:pt x="43" y="95"/>
                  </a:cubicBezTo>
                  <a:cubicBezTo>
                    <a:pt x="43" y="96"/>
                    <a:pt x="43" y="96"/>
                    <a:pt x="43" y="96"/>
                  </a:cubicBezTo>
                  <a:close/>
                  <a:moveTo>
                    <a:pt x="68" y="77"/>
                  </a:moveTo>
                  <a:cubicBezTo>
                    <a:pt x="67" y="77"/>
                    <a:pt x="67" y="77"/>
                    <a:pt x="66" y="77"/>
                  </a:cubicBezTo>
                  <a:cubicBezTo>
                    <a:pt x="66" y="77"/>
                    <a:pt x="66" y="78"/>
                    <a:pt x="66" y="78"/>
                  </a:cubicBezTo>
                  <a:cubicBezTo>
                    <a:pt x="67" y="78"/>
                    <a:pt x="67" y="78"/>
                    <a:pt x="68" y="78"/>
                  </a:cubicBezTo>
                  <a:cubicBezTo>
                    <a:pt x="68" y="78"/>
                    <a:pt x="68" y="77"/>
                    <a:pt x="68" y="77"/>
                  </a:cubicBezTo>
                  <a:close/>
                  <a:moveTo>
                    <a:pt x="30" y="110"/>
                  </a:moveTo>
                  <a:cubicBezTo>
                    <a:pt x="30" y="110"/>
                    <a:pt x="30" y="110"/>
                    <a:pt x="29" y="110"/>
                  </a:cubicBezTo>
                  <a:cubicBezTo>
                    <a:pt x="29" y="110"/>
                    <a:pt x="28" y="111"/>
                    <a:pt x="28" y="112"/>
                  </a:cubicBezTo>
                  <a:cubicBezTo>
                    <a:pt x="28" y="112"/>
                    <a:pt x="29" y="112"/>
                    <a:pt x="29" y="112"/>
                  </a:cubicBezTo>
                  <a:cubicBezTo>
                    <a:pt x="29" y="111"/>
                    <a:pt x="30" y="111"/>
                    <a:pt x="30" y="110"/>
                  </a:cubicBezTo>
                  <a:close/>
                  <a:moveTo>
                    <a:pt x="31" y="117"/>
                  </a:moveTo>
                  <a:cubicBezTo>
                    <a:pt x="31" y="118"/>
                    <a:pt x="30" y="118"/>
                    <a:pt x="30" y="119"/>
                  </a:cubicBezTo>
                  <a:cubicBezTo>
                    <a:pt x="31" y="119"/>
                    <a:pt x="31" y="119"/>
                    <a:pt x="32" y="119"/>
                  </a:cubicBezTo>
                  <a:cubicBezTo>
                    <a:pt x="32" y="119"/>
                    <a:pt x="32" y="118"/>
                    <a:pt x="32" y="118"/>
                  </a:cubicBezTo>
                  <a:cubicBezTo>
                    <a:pt x="32" y="118"/>
                    <a:pt x="32" y="117"/>
                    <a:pt x="31" y="117"/>
                  </a:cubicBezTo>
                  <a:close/>
                  <a:moveTo>
                    <a:pt x="45" y="36"/>
                  </a:moveTo>
                  <a:cubicBezTo>
                    <a:pt x="45" y="35"/>
                    <a:pt x="45" y="35"/>
                    <a:pt x="44" y="34"/>
                  </a:cubicBezTo>
                  <a:cubicBezTo>
                    <a:pt x="44" y="35"/>
                    <a:pt x="44" y="35"/>
                    <a:pt x="43" y="35"/>
                  </a:cubicBezTo>
                  <a:cubicBezTo>
                    <a:pt x="43" y="35"/>
                    <a:pt x="43" y="36"/>
                    <a:pt x="43" y="36"/>
                  </a:cubicBezTo>
                  <a:cubicBezTo>
                    <a:pt x="44" y="36"/>
                    <a:pt x="44" y="36"/>
                    <a:pt x="45" y="36"/>
                  </a:cubicBezTo>
                  <a:close/>
                  <a:moveTo>
                    <a:pt x="22" y="120"/>
                  </a:moveTo>
                  <a:cubicBezTo>
                    <a:pt x="22" y="120"/>
                    <a:pt x="22" y="120"/>
                    <a:pt x="22" y="120"/>
                  </a:cubicBezTo>
                  <a:cubicBezTo>
                    <a:pt x="21" y="120"/>
                    <a:pt x="20" y="119"/>
                    <a:pt x="19" y="119"/>
                  </a:cubicBezTo>
                  <a:cubicBezTo>
                    <a:pt x="19" y="119"/>
                    <a:pt x="19" y="119"/>
                    <a:pt x="19" y="120"/>
                  </a:cubicBezTo>
                  <a:cubicBezTo>
                    <a:pt x="20" y="120"/>
                    <a:pt x="21" y="120"/>
                    <a:pt x="22" y="120"/>
                  </a:cubicBezTo>
                  <a:close/>
                  <a:moveTo>
                    <a:pt x="39" y="83"/>
                  </a:moveTo>
                  <a:cubicBezTo>
                    <a:pt x="40" y="83"/>
                    <a:pt x="41" y="82"/>
                    <a:pt x="42" y="81"/>
                  </a:cubicBezTo>
                  <a:cubicBezTo>
                    <a:pt x="40" y="81"/>
                    <a:pt x="40" y="82"/>
                    <a:pt x="39" y="83"/>
                  </a:cubicBezTo>
                  <a:close/>
                  <a:moveTo>
                    <a:pt x="31" y="121"/>
                  </a:moveTo>
                  <a:cubicBezTo>
                    <a:pt x="30" y="121"/>
                    <a:pt x="29" y="120"/>
                    <a:pt x="28" y="121"/>
                  </a:cubicBezTo>
                  <a:cubicBezTo>
                    <a:pt x="29" y="121"/>
                    <a:pt x="29" y="122"/>
                    <a:pt x="30" y="122"/>
                  </a:cubicBezTo>
                  <a:cubicBezTo>
                    <a:pt x="30" y="122"/>
                    <a:pt x="30" y="121"/>
                    <a:pt x="31" y="121"/>
                  </a:cubicBezTo>
                  <a:close/>
                  <a:moveTo>
                    <a:pt x="39" y="16"/>
                  </a:moveTo>
                  <a:cubicBezTo>
                    <a:pt x="39" y="15"/>
                    <a:pt x="39" y="15"/>
                    <a:pt x="38" y="15"/>
                  </a:cubicBezTo>
                  <a:cubicBezTo>
                    <a:pt x="37" y="15"/>
                    <a:pt x="37" y="16"/>
                    <a:pt x="37" y="16"/>
                  </a:cubicBezTo>
                  <a:cubicBezTo>
                    <a:pt x="38" y="16"/>
                    <a:pt x="39" y="16"/>
                    <a:pt x="39" y="16"/>
                  </a:cubicBezTo>
                  <a:close/>
                  <a:moveTo>
                    <a:pt x="39" y="104"/>
                  </a:moveTo>
                  <a:cubicBezTo>
                    <a:pt x="39" y="104"/>
                    <a:pt x="38" y="104"/>
                    <a:pt x="38" y="104"/>
                  </a:cubicBezTo>
                  <a:cubicBezTo>
                    <a:pt x="38" y="105"/>
                    <a:pt x="37" y="105"/>
                    <a:pt x="37" y="106"/>
                  </a:cubicBezTo>
                  <a:cubicBezTo>
                    <a:pt x="38" y="106"/>
                    <a:pt x="39" y="105"/>
                    <a:pt x="39" y="104"/>
                  </a:cubicBezTo>
                  <a:close/>
                  <a:moveTo>
                    <a:pt x="29" y="7"/>
                  </a:moveTo>
                  <a:cubicBezTo>
                    <a:pt x="30" y="7"/>
                    <a:pt x="31" y="7"/>
                    <a:pt x="32" y="6"/>
                  </a:cubicBezTo>
                  <a:cubicBezTo>
                    <a:pt x="32" y="6"/>
                    <a:pt x="32" y="6"/>
                    <a:pt x="32" y="6"/>
                  </a:cubicBezTo>
                  <a:cubicBezTo>
                    <a:pt x="31" y="6"/>
                    <a:pt x="30" y="6"/>
                    <a:pt x="29" y="6"/>
                  </a:cubicBezTo>
                  <a:cubicBezTo>
                    <a:pt x="29" y="6"/>
                    <a:pt x="29" y="7"/>
                    <a:pt x="29" y="7"/>
                  </a:cubicBezTo>
                  <a:close/>
                  <a:moveTo>
                    <a:pt x="42" y="108"/>
                  </a:moveTo>
                  <a:cubicBezTo>
                    <a:pt x="43" y="108"/>
                    <a:pt x="43" y="107"/>
                    <a:pt x="44" y="106"/>
                  </a:cubicBezTo>
                  <a:cubicBezTo>
                    <a:pt x="43" y="106"/>
                    <a:pt x="43" y="106"/>
                    <a:pt x="43" y="106"/>
                  </a:cubicBezTo>
                  <a:cubicBezTo>
                    <a:pt x="42" y="106"/>
                    <a:pt x="42" y="107"/>
                    <a:pt x="42" y="108"/>
                  </a:cubicBezTo>
                  <a:close/>
                  <a:moveTo>
                    <a:pt x="61" y="44"/>
                  </a:moveTo>
                  <a:cubicBezTo>
                    <a:pt x="61" y="44"/>
                    <a:pt x="61" y="44"/>
                    <a:pt x="62" y="45"/>
                  </a:cubicBezTo>
                  <a:cubicBezTo>
                    <a:pt x="62" y="45"/>
                    <a:pt x="63" y="45"/>
                    <a:pt x="63" y="45"/>
                  </a:cubicBezTo>
                  <a:cubicBezTo>
                    <a:pt x="63" y="44"/>
                    <a:pt x="63" y="44"/>
                    <a:pt x="63" y="43"/>
                  </a:cubicBezTo>
                  <a:cubicBezTo>
                    <a:pt x="62" y="44"/>
                    <a:pt x="62" y="44"/>
                    <a:pt x="61" y="44"/>
                  </a:cubicBezTo>
                  <a:close/>
                  <a:moveTo>
                    <a:pt x="48" y="89"/>
                  </a:moveTo>
                  <a:cubicBezTo>
                    <a:pt x="48" y="89"/>
                    <a:pt x="48" y="89"/>
                    <a:pt x="48" y="90"/>
                  </a:cubicBezTo>
                  <a:cubicBezTo>
                    <a:pt x="49" y="90"/>
                    <a:pt x="50" y="90"/>
                    <a:pt x="51" y="90"/>
                  </a:cubicBezTo>
                  <a:cubicBezTo>
                    <a:pt x="51" y="90"/>
                    <a:pt x="51" y="90"/>
                    <a:pt x="52" y="90"/>
                  </a:cubicBezTo>
                  <a:cubicBezTo>
                    <a:pt x="51" y="89"/>
                    <a:pt x="50" y="89"/>
                    <a:pt x="49" y="89"/>
                  </a:cubicBezTo>
                  <a:cubicBezTo>
                    <a:pt x="49" y="89"/>
                    <a:pt x="49" y="89"/>
                    <a:pt x="48" y="89"/>
                  </a:cubicBezTo>
                  <a:close/>
                  <a:moveTo>
                    <a:pt x="50" y="15"/>
                  </a:moveTo>
                  <a:cubicBezTo>
                    <a:pt x="50" y="14"/>
                    <a:pt x="50" y="13"/>
                    <a:pt x="49" y="14"/>
                  </a:cubicBezTo>
                  <a:cubicBezTo>
                    <a:pt x="49" y="15"/>
                    <a:pt x="49" y="15"/>
                    <a:pt x="50" y="15"/>
                  </a:cubicBezTo>
                  <a:close/>
                  <a:moveTo>
                    <a:pt x="62" y="48"/>
                  </a:moveTo>
                  <a:cubicBezTo>
                    <a:pt x="63" y="48"/>
                    <a:pt x="64" y="48"/>
                    <a:pt x="64" y="48"/>
                  </a:cubicBezTo>
                  <a:cubicBezTo>
                    <a:pt x="64" y="47"/>
                    <a:pt x="64" y="47"/>
                    <a:pt x="64" y="47"/>
                  </a:cubicBezTo>
                  <a:cubicBezTo>
                    <a:pt x="63" y="47"/>
                    <a:pt x="63" y="47"/>
                    <a:pt x="62" y="47"/>
                  </a:cubicBezTo>
                  <a:cubicBezTo>
                    <a:pt x="62" y="47"/>
                    <a:pt x="62" y="48"/>
                    <a:pt x="62" y="48"/>
                  </a:cubicBezTo>
                  <a:close/>
                  <a:moveTo>
                    <a:pt x="44" y="47"/>
                  </a:moveTo>
                  <a:cubicBezTo>
                    <a:pt x="46" y="47"/>
                    <a:pt x="47" y="47"/>
                    <a:pt x="47" y="46"/>
                  </a:cubicBezTo>
                  <a:cubicBezTo>
                    <a:pt x="46" y="46"/>
                    <a:pt x="45" y="46"/>
                    <a:pt x="44" y="47"/>
                  </a:cubicBezTo>
                  <a:close/>
                  <a:moveTo>
                    <a:pt x="42" y="100"/>
                  </a:moveTo>
                  <a:cubicBezTo>
                    <a:pt x="42" y="100"/>
                    <a:pt x="41" y="100"/>
                    <a:pt x="41" y="100"/>
                  </a:cubicBezTo>
                  <a:cubicBezTo>
                    <a:pt x="41" y="100"/>
                    <a:pt x="40" y="100"/>
                    <a:pt x="40" y="101"/>
                  </a:cubicBezTo>
                  <a:cubicBezTo>
                    <a:pt x="41" y="101"/>
                    <a:pt x="42" y="102"/>
                    <a:pt x="42" y="100"/>
                  </a:cubicBezTo>
                  <a:close/>
                  <a:moveTo>
                    <a:pt x="71" y="74"/>
                  </a:moveTo>
                  <a:cubicBezTo>
                    <a:pt x="71" y="74"/>
                    <a:pt x="71" y="74"/>
                    <a:pt x="71" y="74"/>
                  </a:cubicBezTo>
                  <a:cubicBezTo>
                    <a:pt x="71" y="73"/>
                    <a:pt x="71" y="73"/>
                    <a:pt x="72" y="72"/>
                  </a:cubicBezTo>
                  <a:cubicBezTo>
                    <a:pt x="71" y="72"/>
                    <a:pt x="71" y="72"/>
                    <a:pt x="70" y="72"/>
                  </a:cubicBezTo>
                  <a:cubicBezTo>
                    <a:pt x="70" y="73"/>
                    <a:pt x="70" y="73"/>
                    <a:pt x="71" y="74"/>
                  </a:cubicBezTo>
                  <a:close/>
                  <a:moveTo>
                    <a:pt x="63" y="77"/>
                  </a:moveTo>
                  <a:cubicBezTo>
                    <a:pt x="63" y="77"/>
                    <a:pt x="63" y="77"/>
                    <a:pt x="62" y="77"/>
                  </a:cubicBezTo>
                  <a:cubicBezTo>
                    <a:pt x="62" y="77"/>
                    <a:pt x="62" y="77"/>
                    <a:pt x="62" y="78"/>
                  </a:cubicBezTo>
                  <a:cubicBezTo>
                    <a:pt x="63" y="78"/>
                    <a:pt x="63" y="78"/>
                    <a:pt x="64" y="78"/>
                  </a:cubicBezTo>
                  <a:cubicBezTo>
                    <a:pt x="63" y="77"/>
                    <a:pt x="63" y="77"/>
                    <a:pt x="63" y="77"/>
                  </a:cubicBezTo>
                  <a:close/>
                  <a:moveTo>
                    <a:pt x="50" y="18"/>
                  </a:moveTo>
                  <a:cubicBezTo>
                    <a:pt x="50" y="19"/>
                    <a:pt x="50" y="19"/>
                    <a:pt x="51" y="19"/>
                  </a:cubicBezTo>
                  <a:cubicBezTo>
                    <a:pt x="51" y="17"/>
                    <a:pt x="51" y="17"/>
                    <a:pt x="50" y="18"/>
                  </a:cubicBezTo>
                  <a:close/>
                  <a:moveTo>
                    <a:pt x="58" y="53"/>
                  </a:moveTo>
                  <a:cubicBezTo>
                    <a:pt x="58" y="53"/>
                    <a:pt x="58" y="52"/>
                    <a:pt x="58" y="52"/>
                  </a:cubicBezTo>
                  <a:cubicBezTo>
                    <a:pt x="58" y="52"/>
                    <a:pt x="57" y="52"/>
                    <a:pt x="57" y="52"/>
                  </a:cubicBezTo>
                  <a:cubicBezTo>
                    <a:pt x="57" y="52"/>
                    <a:pt x="57" y="53"/>
                    <a:pt x="57" y="54"/>
                  </a:cubicBezTo>
                  <a:cubicBezTo>
                    <a:pt x="58" y="54"/>
                    <a:pt x="58" y="54"/>
                    <a:pt x="58" y="53"/>
                  </a:cubicBezTo>
                  <a:close/>
                  <a:moveTo>
                    <a:pt x="43" y="40"/>
                  </a:moveTo>
                  <a:cubicBezTo>
                    <a:pt x="44" y="40"/>
                    <a:pt x="45" y="40"/>
                    <a:pt x="46" y="40"/>
                  </a:cubicBezTo>
                  <a:cubicBezTo>
                    <a:pt x="46" y="39"/>
                    <a:pt x="45" y="39"/>
                    <a:pt x="45" y="39"/>
                  </a:cubicBezTo>
                  <a:cubicBezTo>
                    <a:pt x="45" y="39"/>
                    <a:pt x="44" y="39"/>
                    <a:pt x="43" y="40"/>
                  </a:cubicBezTo>
                  <a:close/>
                  <a:moveTo>
                    <a:pt x="62" y="41"/>
                  </a:moveTo>
                  <a:cubicBezTo>
                    <a:pt x="62" y="41"/>
                    <a:pt x="62" y="40"/>
                    <a:pt x="62" y="40"/>
                  </a:cubicBezTo>
                  <a:cubicBezTo>
                    <a:pt x="61" y="40"/>
                    <a:pt x="61" y="40"/>
                    <a:pt x="61" y="40"/>
                  </a:cubicBezTo>
                  <a:cubicBezTo>
                    <a:pt x="61" y="40"/>
                    <a:pt x="61" y="41"/>
                    <a:pt x="61" y="41"/>
                  </a:cubicBezTo>
                  <a:cubicBezTo>
                    <a:pt x="61" y="41"/>
                    <a:pt x="61" y="41"/>
                    <a:pt x="62" y="41"/>
                  </a:cubicBezTo>
                  <a:cubicBezTo>
                    <a:pt x="62" y="41"/>
                    <a:pt x="62" y="41"/>
                    <a:pt x="62" y="41"/>
                  </a:cubicBezTo>
                  <a:close/>
                  <a:moveTo>
                    <a:pt x="47" y="43"/>
                  </a:moveTo>
                  <a:cubicBezTo>
                    <a:pt x="46" y="43"/>
                    <a:pt x="44" y="44"/>
                    <a:pt x="44" y="44"/>
                  </a:cubicBezTo>
                  <a:cubicBezTo>
                    <a:pt x="45" y="44"/>
                    <a:pt x="46" y="44"/>
                    <a:pt x="47" y="43"/>
                  </a:cubicBezTo>
                  <a:close/>
                  <a:moveTo>
                    <a:pt x="59" y="86"/>
                  </a:moveTo>
                  <a:cubicBezTo>
                    <a:pt x="59" y="86"/>
                    <a:pt x="59" y="86"/>
                    <a:pt x="59" y="85"/>
                  </a:cubicBezTo>
                  <a:cubicBezTo>
                    <a:pt x="59" y="85"/>
                    <a:pt x="58" y="85"/>
                    <a:pt x="58" y="85"/>
                  </a:cubicBezTo>
                  <a:cubicBezTo>
                    <a:pt x="58" y="85"/>
                    <a:pt x="58" y="85"/>
                    <a:pt x="58" y="85"/>
                  </a:cubicBezTo>
                  <a:cubicBezTo>
                    <a:pt x="58" y="86"/>
                    <a:pt x="58" y="86"/>
                    <a:pt x="58" y="86"/>
                  </a:cubicBezTo>
                  <a:cubicBezTo>
                    <a:pt x="58" y="86"/>
                    <a:pt x="58" y="86"/>
                    <a:pt x="59" y="86"/>
                  </a:cubicBezTo>
                  <a:close/>
                  <a:moveTo>
                    <a:pt x="53" y="29"/>
                  </a:moveTo>
                  <a:cubicBezTo>
                    <a:pt x="53" y="29"/>
                    <a:pt x="53" y="29"/>
                    <a:pt x="53" y="29"/>
                  </a:cubicBezTo>
                  <a:cubicBezTo>
                    <a:pt x="53" y="29"/>
                    <a:pt x="53" y="29"/>
                    <a:pt x="53" y="29"/>
                  </a:cubicBezTo>
                  <a:cubicBezTo>
                    <a:pt x="53" y="29"/>
                    <a:pt x="53" y="30"/>
                    <a:pt x="53" y="30"/>
                  </a:cubicBezTo>
                  <a:cubicBezTo>
                    <a:pt x="53" y="30"/>
                    <a:pt x="53" y="30"/>
                    <a:pt x="53" y="30"/>
                  </a:cubicBezTo>
                  <a:cubicBezTo>
                    <a:pt x="53" y="30"/>
                    <a:pt x="53" y="29"/>
                    <a:pt x="53" y="29"/>
                  </a:cubicBezTo>
                  <a:close/>
                  <a:moveTo>
                    <a:pt x="60" y="34"/>
                  </a:moveTo>
                  <a:cubicBezTo>
                    <a:pt x="60" y="34"/>
                    <a:pt x="60" y="33"/>
                    <a:pt x="60" y="33"/>
                  </a:cubicBezTo>
                  <a:cubicBezTo>
                    <a:pt x="60" y="32"/>
                    <a:pt x="60" y="32"/>
                    <a:pt x="59" y="32"/>
                  </a:cubicBezTo>
                  <a:cubicBezTo>
                    <a:pt x="59" y="33"/>
                    <a:pt x="59" y="33"/>
                    <a:pt x="60" y="34"/>
                  </a:cubicBezTo>
                  <a:close/>
                  <a:moveTo>
                    <a:pt x="38" y="27"/>
                  </a:moveTo>
                  <a:cubicBezTo>
                    <a:pt x="39" y="27"/>
                    <a:pt x="40" y="27"/>
                    <a:pt x="40" y="27"/>
                  </a:cubicBezTo>
                  <a:cubicBezTo>
                    <a:pt x="40" y="27"/>
                    <a:pt x="40" y="26"/>
                    <a:pt x="40" y="26"/>
                  </a:cubicBezTo>
                  <a:cubicBezTo>
                    <a:pt x="39" y="26"/>
                    <a:pt x="39" y="26"/>
                    <a:pt x="38" y="27"/>
                  </a:cubicBezTo>
                  <a:close/>
                  <a:moveTo>
                    <a:pt x="52" y="25"/>
                  </a:moveTo>
                  <a:cubicBezTo>
                    <a:pt x="52" y="25"/>
                    <a:pt x="52" y="25"/>
                    <a:pt x="52" y="25"/>
                  </a:cubicBezTo>
                  <a:cubicBezTo>
                    <a:pt x="52" y="26"/>
                    <a:pt x="52" y="26"/>
                    <a:pt x="53" y="26"/>
                  </a:cubicBezTo>
                  <a:cubicBezTo>
                    <a:pt x="53" y="26"/>
                    <a:pt x="53" y="25"/>
                    <a:pt x="52" y="25"/>
                  </a:cubicBezTo>
                  <a:close/>
                  <a:moveTo>
                    <a:pt x="60" y="38"/>
                  </a:moveTo>
                  <a:cubicBezTo>
                    <a:pt x="61" y="38"/>
                    <a:pt x="61" y="38"/>
                    <a:pt x="61" y="38"/>
                  </a:cubicBezTo>
                  <a:cubicBezTo>
                    <a:pt x="61" y="37"/>
                    <a:pt x="61" y="37"/>
                    <a:pt x="61" y="36"/>
                  </a:cubicBezTo>
                  <a:cubicBezTo>
                    <a:pt x="60" y="36"/>
                    <a:pt x="60" y="36"/>
                    <a:pt x="60" y="38"/>
                  </a:cubicBezTo>
                  <a:close/>
                  <a:moveTo>
                    <a:pt x="60" y="66"/>
                  </a:moveTo>
                  <a:cubicBezTo>
                    <a:pt x="60" y="67"/>
                    <a:pt x="60" y="68"/>
                    <a:pt x="60" y="69"/>
                  </a:cubicBezTo>
                  <a:cubicBezTo>
                    <a:pt x="60" y="68"/>
                    <a:pt x="60" y="67"/>
                    <a:pt x="60" y="66"/>
                  </a:cubicBezTo>
                  <a:close/>
                  <a:moveTo>
                    <a:pt x="49" y="25"/>
                  </a:moveTo>
                  <a:cubicBezTo>
                    <a:pt x="49" y="26"/>
                    <a:pt x="49" y="26"/>
                    <a:pt x="50" y="26"/>
                  </a:cubicBezTo>
                  <a:cubicBezTo>
                    <a:pt x="50" y="26"/>
                    <a:pt x="50" y="25"/>
                    <a:pt x="49" y="25"/>
                  </a:cubicBezTo>
                  <a:close/>
                  <a:moveTo>
                    <a:pt x="31" y="128"/>
                  </a:moveTo>
                  <a:cubicBezTo>
                    <a:pt x="30" y="129"/>
                    <a:pt x="30" y="129"/>
                    <a:pt x="29" y="129"/>
                  </a:cubicBezTo>
                  <a:cubicBezTo>
                    <a:pt x="29" y="129"/>
                    <a:pt x="29" y="129"/>
                    <a:pt x="29" y="129"/>
                  </a:cubicBezTo>
                  <a:cubicBezTo>
                    <a:pt x="30" y="129"/>
                    <a:pt x="30" y="129"/>
                    <a:pt x="31" y="128"/>
                  </a:cubicBezTo>
                  <a:close/>
                  <a:moveTo>
                    <a:pt x="46" y="30"/>
                  </a:moveTo>
                  <a:cubicBezTo>
                    <a:pt x="46" y="31"/>
                    <a:pt x="46" y="31"/>
                    <a:pt x="47" y="31"/>
                  </a:cubicBezTo>
                  <a:cubicBezTo>
                    <a:pt x="47" y="31"/>
                    <a:pt x="47" y="31"/>
                    <a:pt x="47" y="30"/>
                  </a:cubicBezTo>
                  <a:cubicBezTo>
                    <a:pt x="46" y="30"/>
                    <a:pt x="46" y="30"/>
                    <a:pt x="46" y="30"/>
                  </a:cubicBezTo>
                  <a:close/>
                  <a:moveTo>
                    <a:pt x="39" y="29"/>
                  </a:moveTo>
                  <a:cubicBezTo>
                    <a:pt x="39" y="30"/>
                    <a:pt x="39" y="30"/>
                    <a:pt x="39" y="30"/>
                  </a:cubicBezTo>
                  <a:cubicBezTo>
                    <a:pt x="40" y="30"/>
                    <a:pt x="40" y="30"/>
                    <a:pt x="40" y="29"/>
                  </a:cubicBezTo>
                  <a:cubicBezTo>
                    <a:pt x="40" y="29"/>
                    <a:pt x="39" y="29"/>
                    <a:pt x="39" y="29"/>
                  </a:cubicBezTo>
                  <a:close/>
                  <a:moveTo>
                    <a:pt x="35" y="113"/>
                  </a:moveTo>
                  <a:cubicBezTo>
                    <a:pt x="35" y="113"/>
                    <a:pt x="35" y="113"/>
                    <a:pt x="34" y="114"/>
                  </a:cubicBezTo>
                  <a:cubicBezTo>
                    <a:pt x="35" y="114"/>
                    <a:pt x="35" y="114"/>
                    <a:pt x="35" y="113"/>
                  </a:cubicBezTo>
                  <a:close/>
                  <a:moveTo>
                    <a:pt x="50" y="98"/>
                  </a:moveTo>
                  <a:cubicBezTo>
                    <a:pt x="49" y="97"/>
                    <a:pt x="49" y="97"/>
                    <a:pt x="49" y="98"/>
                  </a:cubicBezTo>
                  <a:cubicBezTo>
                    <a:pt x="50" y="98"/>
                    <a:pt x="50" y="98"/>
                    <a:pt x="50" y="98"/>
                  </a:cubicBezTo>
                  <a:close/>
                  <a:moveTo>
                    <a:pt x="48" y="111"/>
                  </a:moveTo>
                  <a:cubicBezTo>
                    <a:pt x="47" y="112"/>
                    <a:pt x="47" y="112"/>
                    <a:pt x="46" y="113"/>
                  </a:cubicBezTo>
                  <a:cubicBezTo>
                    <a:pt x="47" y="112"/>
                    <a:pt x="48" y="112"/>
                    <a:pt x="48" y="111"/>
                  </a:cubicBezTo>
                  <a:close/>
                  <a:moveTo>
                    <a:pt x="68" y="74"/>
                  </a:moveTo>
                  <a:cubicBezTo>
                    <a:pt x="67" y="74"/>
                    <a:pt x="67" y="73"/>
                    <a:pt x="67" y="73"/>
                  </a:cubicBezTo>
                  <a:cubicBezTo>
                    <a:pt x="67" y="73"/>
                    <a:pt x="67" y="73"/>
                    <a:pt x="67" y="73"/>
                  </a:cubicBezTo>
                  <a:cubicBezTo>
                    <a:pt x="67" y="73"/>
                    <a:pt x="67" y="74"/>
                    <a:pt x="67" y="74"/>
                  </a:cubicBezTo>
                  <a:cubicBezTo>
                    <a:pt x="67" y="74"/>
                    <a:pt x="67" y="74"/>
                    <a:pt x="68" y="74"/>
                  </a:cubicBezTo>
                  <a:close/>
                  <a:moveTo>
                    <a:pt x="60" y="60"/>
                  </a:moveTo>
                  <a:cubicBezTo>
                    <a:pt x="60" y="60"/>
                    <a:pt x="60" y="60"/>
                    <a:pt x="60" y="59"/>
                  </a:cubicBezTo>
                  <a:cubicBezTo>
                    <a:pt x="59" y="59"/>
                    <a:pt x="59" y="60"/>
                    <a:pt x="60" y="60"/>
                  </a:cubicBezTo>
                  <a:close/>
                  <a:moveTo>
                    <a:pt x="40" y="20"/>
                  </a:moveTo>
                  <a:cubicBezTo>
                    <a:pt x="40" y="20"/>
                    <a:pt x="40" y="20"/>
                    <a:pt x="40" y="20"/>
                  </a:cubicBezTo>
                  <a:cubicBezTo>
                    <a:pt x="39" y="20"/>
                    <a:pt x="38" y="20"/>
                    <a:pt x="38" y="20"/>
                  </a:cubicBezTo>
                  <a:cubicBezTo>
                    <a:pt x="38" y="20"/>
                    <a:pt x="38" y="20"/>
                    <a:pt x="38" y="20"/>
                  </a:cubicBezTo>
                  <a:cubicBezTo>
                    <a:pt x="38" y="20"/>
                    <a:pt x="39" y="20"/>
                    <a:pt x="40" y="20"/>
                  </a:cubicBezTo>
                  <a:close/>
                  <a:moveTo>
                    <a:pt x="35" y="129"/>
                  </a:moveTo>
                  <a:cubicBezTo>
                    <a:pt x="34" y="128"/>
                    <a:pt x="34" y="128"/>
                    <a:pt x="34" y="129"/>
                  </a:cubicBezTo>
                  <a:cubicBezTo>
                    <a:pt x="34" y="129"/>
                    <a:pt x="35" y="129"/>
                    <a:pt x="35" y="129"/>
                  </a:cubicBezTo>
                  <a:close/>
                  <a:moveTo>
                    <a:pt x="65" y="65"/>
                  </a:moveTo>
                  <a:cubicBezTo>
                    <a:pt x="65" y="65"/>
                    <a:pt x="65" y="65"/>
                    <a:pt x="65" y="65"/>
                  </a:cubicBezTo>
                  <a:cubicBezTo>
                    <a:pt x="65" y="66"/>
                    <a:pt x="65" y="67"/>
                    <a:pt x="65" y="67"/>
                  </a:cubicBezTo>
                  <a:cubicBezTo>
                    <a:pt x="65" y="67"/>
                    <a:pt x="65" y="67"/>
                    <a:pt x="65" y="67"/>
                  </a:cubicBezTo>
                  <a:cubicBezTo>
                    <a:pt x="65" y="67"/>
                    <a:pt x="65" y="66"/>
                    <a:pt x="65" y="65"/>
                  </a:cubicBezTo>
                  <a:close/>
                  <a:moveTo>
                    <a:pt x="45" y="26"/>
                  </a:moveTo>
                  <a:cubicBezTo>
                    <a:pt x="45" y="27"/>
                    <a:pt x="45" y="27"/>
                    <a:pt x="46" y="27"/>
                  </a:cubicBezTo>
                  <a:cubicBezTo>
                    <a:pt x="45" y="26"/>
                    <a:pt x="46" y="26"/>
                    <a:pt x="45" y="26"/>
                  </a:cubicBezTo>
                  <a:close/>
                  <a:moveTo>
                    <a:pt x="24" y="9"/>
                  </a:moveTo>
                  <a:cubicBezTo>
                    <a:pt x="24" y="7"/>
                    <a:pt x="24" y="7"/>
                    <a:pt x="24" y="7"/>
                  </a:cubicBezTo>
                  <a:cubicBezTo>
                    <a:pt x="24" y="8"/>
                    <a:pt x="24" y="8"/>
                    <a:pt x="24" y="9"/>
                  </a:cubicBezTo>
                  <a:close/>
                  <a:moveTo>
                    <a:pt x="54" y="90"/>
                  </a:moveTo>
                  <a:cubicBezTo>
                    <a:pt x="54" y="90"/>
                    <a:pt x="54" y="90"/>
                    <a:pt x="54" y="91"/>
                  </a:cubicBezTo>
                  <a:cubicBezTo>
                    <a:pt x="54" y="91"/>
                    <a:pt x="54" y="91"/>
                    <a:pt x="55" y="91"/>
                  </a:cubicBezTo>
                  <a:cubicBezTo>
                    <a:pt x="55" y="90"/>
                    <a:pt x="54" y="90"/>
                    <a:pt x="54" y="90"/>
                  </a:cubicBezTo>
                  <a:close/>
                  <a:moveTo>
                    <a:pt x="43" y="32"/>
                  </a:moveTo>
                  <a:cubicBezTo>
                    <a:pt x="43" y="32"/>
                    <a:pt x="44" y="32"/>
                    <a:pt x="44" y="32"/>
                  </a:cubicBezTo>
                  <a:cubicBezTo>
                    <a:pt x="44" y="31"/>
                    <a:pt x="44" y="31"/>
                    <a:pt x="43" y="31"/>
                  </a:cubicBezTo>
                  <a:cubicBezTo>
                    <a:pt x="43" y="31"/>
                    <a:pt x="43" y="32"/>
                    <a:pt x="43" y="32"/>
                  </a:cubicBezTo>
                  <a:close/>
                  <a:moveTo>
                    <a:pt x="66" y="54"/>
                  </a:moveTo>
                  <a:cubicBezTo>
                    <a:pt x="66" y="55"/>
                    <a:pt x="66" y="55"/>
                    <a:pt x="65" y="55"/>
                  </a:cubicBezTo>
                  <a:cubicBezTo>
                    <a:pt x="66" y="55"/>
                    <a:pt x="66" y="55"/>
                    <a:pt x="66" y="55"/>
                  </a:cubicBezTo>
                  <a:cubicBezTo>
                    <a:pt x="66" y="55"/>
                    <a:pt x="66" y="55"/>
                    <a:pt x="66" y="54"/>
                  </a:cubicBezTo>
                  <a:close/>
                  <a:moveTo>
                    <a:pt x="41" y="32"/>
                  </a:moveTo>
                  <a:cubicBezTo>
                    <a:pt x="40" y="32"/>
                    <a:pt x="40" y="32"/>
                    <a:pt x="39" y="32"/>
                  </a:cubicBezTo>
                  <a:cubicBezTo>
                    <a:pt x="40" y="33"/>
                    <a:pt x="40" y="33"/>
                    <a:pt x="41" y="32"/>
                  </a:cubicBezTo>
                  <a:close/>
                  <a:moveTo>
                    <a:pt x="62" y="81"/>
                  </a:moveTo>
                  <a:cubicBezTo>
                    <a:pt x="62" y="81"/>
                    <a:pt x="63" y="82"/>
                    <a:pt x="63" y="81"/>
                  </a:cubicBezTo>
                  <a:cubicBezTo>
                    <a:pt x="63" y="81"/>
                    <a:pt x="62" y="81"/>
                    <a:pt x="62" y="81"/>
                  </a:cubicBezTo>
                  <a:close/>
                  <a:moveTo>
                    <a:pt x="46" y="55"/>
                  </a:moveTo>
                  <a:cubicBezTo>
                    <a:pt x="47" y="55"/>
                    <a:pt x="47" y="55"/>
                    <a:pt x="47" y="54"/>
                  </a:cubicBezTo>
                  <a:cubicBezTo>
                    <a:pt x="46" y="55"/>
                    <a:pt x="46" y="55"/>
                    <a:pt x="46" y="55"/>
                  </a:cubicBezTo>
                  <a:close/>
                  <a:moveTo>
                    <a:pt x="50" y="38"/>
                  </a:moveTo>
                  <a:cubicBezTo>
                    <a:pt x="50" y="38"/>
                    <a:pt x="50" y="38"/>
                    <a:pt x="50" y="39"/>
                  </a:cubicBezTo>
                  <a:cubicBezTo>
                    <a:pt x="51" y="39"/>
                    <a:pt x="51" y="38"/>
                    <a:pt x="50" y="38"/>
                  </a:cubicBezTo>
                  <a:close/>
                  <a:moveTo>
                    <a:pt x="63" y="73"/>
                  </a:moveTo>
                  <a:cubicBezTo>
                    <a:pt x="62" y="73"/>
                    <a:pt x="62" y="73"/>
                    <a:pt x="62" y="73"/>
                  </a:cubicBezTo>
                  <a:cubicBezTo>
                    <a:pt x="62" y="74"/>
                    <a:pt x="62" y="74"/>
                    <a:pt x="63" y="75"/>
                  </a:cubicBezTo>
                  <a:cubicBezTo>
                    <a:pt x="63" y="74"/>
                    <a:pt x="63" y="74"/>
                    <a:pt x="63" y="73"/>
                  </a:cubicBezTo>
                  <a:close/>
                  <a:moveTo>
                    <a:pt x="52" y="68"/>
                  </a:moveTo>
                  <a:cubicBezTo>
                    <a:pt x="52" y="68"/>
                    <a:pt x="51" y="68"/>
                    <a:pt x="51" y="68"/>
                  </a:cubicBezTo>
                  <a:cubicBezTo>
                    <a:pt x="51" y="68"/>
                    <a:pt x="51" y="69"/>
                    <a:pt x="52" y="69"/>
                  </a:cubicBezTo>
                  <a:cubicBezTo>
                    <a:pt x="52" y="69"/>
                    <a:pt x="52" y="68"/>
                    <a:pt x="52" y="68"/>
                  </a:cubicBezTo>
                  <a:close/>
                  <a:moveTo>
                    <a:pt x="47" y="35"/>
                  </a:moveTo>
                  <a:cubicBezTo>
                    <a:pt x="47" y="35"/>
                    <a:pt x="47" y="34"/>
                    <a:pt x="47" y="34"/>
                  </a:cubicBezTo>
                  <a:cubicBezTo>
                    <a:pt x="47" y="34"/>
                    <a:pt x="47" y="34"/>
                    <a:pt x="47" y="34"/>
                  </a:cubicBezTo>
                  <a:cubicBezTo>
                    <a:pt x="47" y="35"/>
                    <a:pt x="47" y="35"/>
                    <a:pt x="47" y="35"/>
                  </a:cubicBezTo>
                  <a:close/>
                  <a:moveTo>
                    <a:pt x="74" y="80"/>
                  </a:moveTo>
                  <a:cubicBezTo>
                    <a:pt x="73" y="80"/>
                    <a:pt x="73" y="80"/>
                    <a:pt x="73" y="81"/>
                  </a:cubicBezTo>
                  <a:cubicBezTo>
                    <a:pt x="73" y="81"/>
                    <a:pt x="74" y="80"/>
                    <a:pt x="74" y="80"/>
                  </a:cubicBezTo>
                  <a:close/>
                  <a:moveTo>
                    <a:pt x="35" y="23"/>
                  </a:moveTo>
                  <a:cubicBezTo>
                    <a:pt x="35" y="23"/>
                    <a:pt x="35" y="23"/>
                    <a:pt x="35" y="22"/>
                  </a:cubicBezTo>
                  <a:cubicBezTo>
                    <a:pt x="35" y="22"/>
                    <a:pt x="35" y="22"/>
                    <a:pt x="34" y="22"/>
                  </a:cubicBezTo>
                  <a:cubicBezTo>
                    <a:pt x="34" y="23"/>
                    <a:pt x="34" y="23"/>
                    <a:pt x="34" y="23"/>
                  </a:cubicBezTo>
                  <a:cubicBezTo>
                    <a:pt x="35" y="23"/>
                    <a:pt x="35" y="23"/>
                    <a:pt x="35" y="23"/>
                  </a:cubicBezTo>
                  <a:close/>
                  <a:moveTo>
                    <a:pt x="44" y="110"/>
                  </a:moveTo>
                  <a:cubicBezTo>
                    <a:pt x="43" y="111"/>
                    <a:pt x="43" y="111"/>
                    <a:pt x="43" y="111"/>
                  </a:cubicBezTo>
                  <a:cubicBezTo>
                    <a:pt x="43" y="111"/>
                    <a:pt x="44" y="111"/>
                    <a:pt x="44" y="110"/>
                  </a:cubicBezTo>
                  <a:close/>
                  <a:moveTo>
                    <a:pt x="33" y="18"/>
                  </a:moveTo>
                  <a:cubicBezTo>
                    <a:pt x="34" y="19"/>
                    <a:pt x="34" y="19"/>
                    <a:pt x="34" y="18"/>
                  </a:cubicBezTo>
                  <a:cubicBezTo>
                    <a:pt x="34" y="18"/>
                    <a:pt x="34" y="18"/>
                    <a:pt x="33" y="18"/>
                  </a:cubicBezTo>
                  <a:close/>
                  <a:moveTo>
                    <a:pt x="15" y="127"/>
                  </a:moveTo>
                  <a:cubicBezTo>
                    <a:pt x="14" y="126"/>
                    <a:pt x="14" y="126"/>
                    <a:pt x="13" y="126"/>
                  </a:cubicBezTo>
                  <a:cubicBezTo>
                    <a:pt x="14" y="126"/>
                    <a:pt x="14" y="126"/>
                    <a:pt x="15" y="127"/>
                  </a:cubicBezTo>
                  <a:close/>
                  <a:moveTo>
                    <a:pt x="45" y="108"/>
                  </a:moveTo>
                  <a:cubicBezTo>
                    <a:pt x="46" y="108"/>
                    <a:pt x="46" y="108"/>
                    <a:pt x="46" y="107"/>
                  </a:cubicBezTo>
                  <a:cubicBezTo>
                    <a:pt x="45" y="108"/>
                    <a:pt x="45" y="108"/>
                    <a:pt x="45" y="108"/>
                  </a:cubicBezTo>
                  <a:close/>
                  <a:moveTo>
                    <a:pt x="64" y="60"/>
                  </a:moveTo>
                  <a:cubicBezTo>
                    <a:pt x="64" y="60"/>
                    <a:pt x="65" y="59"/>
                    <a:pt x="65" y="59"/>
                  </a:cubicBezTo>
                  <a:cubicBezTo>
                    <a:pt x="65" y="59"/>
                    <a:pt x="65" y="59"/>
                    <a:pt x="64" y="59"/>
                  </a:cubicBezTo>
                  <a:cubicBezTo>
                    <a:pt x="64" y="59"/>
                    <a:pt x="64" y="59"/>
                    <a:pt x="64" y="59"/>
                  </a:cubicBezTo>
                  <a:cubicBezTo>
                    <a:pt x="64" y="59"/>
                    <a:pt x="64" y="59"/>
                    <a:pt x="64" y="60"/>
                  </a:cubicBezTo>
                  <a:close/>
                  <a:moveTo>
                    <a:pt x="47" y="79"/>
                  </a:moveTo>
                  <a:cubicBezTo>
                    <a:pt x="47" y="79"/>
                    <a:pt x="47" y="79"/>
                    <a:pt x="47" y="79"/>
                  </a:cubicBezTo>
                  <a:cubicBezTo>
                    <a:pt x="47" y="79"/>
                    <a:pt x="47" y="78"/>
                    <a:pt x="46" y="78"/>
                  </a:cubicBezTo>
                  <a:cubicBezTo>
                    <a:pt x="46" y="78"/>
                    <a:pt x="47" y="79"/>
                    <a:pt x="47" y="79"/>
                  </a:cubicBezTo>
                  <a:close/>
                  <a:moveTo>
                    <a:pt x="31" y="11"/>
                  </a:moveTo>
                  <a:cubicBezTo>
                    <a:pt x="31" y="11"/>
                    <a:pt x="31" y="11"/>
                    <a:pt x="32" y="11"/>
                  </a:cubicBezTo>
                  <a:cubicBezTo>
                    <a:pt x="32" y="11"/>
                    <a:pt x="32" y="11"/>
                    <a:pt x="32" y="11"/>
                  </a:cubicBezTo>
                  <a:cubicBezTo>
                    <a:pt x="31" y="11"/>
                    <a:pt x="31" y="11"/>
                    <a:pt x="31" y="11"/>
                  </a:cubicBezTo>
                  <a:close/>
                  <a:moveTo>
                    <a:pt x="47" y="51"/>
                  </a:moveTo>
                  <a:cubicBezTo>
                    <a:pt x="47" y="50"/>
                    <a:pt x="47" y="50"/>
                    <a:pt x="47" y="50"/>
                  </a:cubicBezTo>
                  <a:cubicBezTo>
                    <a:pt x="47" y="50"/>
                    <a:pt x="47" y="50"/>
                    <a:pt x="47" y="50"/>
                  </a:cubicBezTo>
                  <a:cubicBezTo>
                    <a:pt x="47" y="50"/>
                    <a:pt x="47" y="51"/>
                    <a:pt x="46" y="51"/>
                  </a:cubicBezTo>
                  <a:cubicBezTo>
                    <a:pt x="46" y="51"/>
                    <a:pt x="46" y="51"/>
                    <a:pt x="47" y="51"/>
                  </a:cubicBezTo>
                  <a:cubicBezTo>
                    <a:pt x="47" y="51"/>
                    <a:pt x="47" y="51"/>
                    <a:pt x="47" y="51"/>
                  </a:cubicBezTo>
                  <a:close/>
                  <a:moveTo>
                    <a:pt x="42" y="114"/>
                  </a:moveTo>
                  <a:cubicBezTo>
                    <a:pt x="41" y="114"/>
                    <a:pt x="41" y="113"/>
                    <a:pt x="41" y="113"/>
                  </a:cubicBezTo>
                  <a:cubicBezTo>
                    <a:pt x="41" y="113"/>
                    <a:pt x="41" y="114"/>
                    <a:pt x="41" y="114"/>
                  </a:cubicBezTo>
                  <a:cubicBezTo>
                    <a:pt x="41" y="114"/>
                    <a:pt x="41" y="114"/>
                    <a:pt x="41" y="114"/>
                  </a:cubicBezTo>
                  <a:cubicBezTo>
                    <a:pt x="41" y="114"/>
                    <a:pt x="41" y="114"/>
                    <a:pt x="42" y="114"/>
                  </a:cubicBezTo>
                  <a:close/>
                  <a:moveTo>
                    <a:pt x="59" y="63"/>
                  </a:moveTo>
                  <a:cubicBezTo>
                    <a:pt x="60" y="63"/>
                    <a:pt x="60" y="63"/>
                    <a:pt x="60" y="63"/>
                  </a:cubicBezTo>
                  <a:cubicBezTo>
                    <a:pt x="60" y="63"/>
                    <a:pt x="60" y="63"/>
                    <a:pt x="60" y="63"/>
                  </a:cubicBezTo>
                  <a:cubicBezTo>
                    <a:pt x="60" y="63"/>
                    <a:pt x="60" y="63"/>
                    <a:pt x="60" y="63"/>
                  </a:cubicBezTo>
                  <a:cubicBezTo>
                    <a:pt x="60" y="63"/>
                    <a:pt x="60" y="63"/>
                    <a:pt x="59" y="63"/>
                  </a:cubicBezTo>
                  <a:close/>
                  <a:moveTo>
                    <a:pt x="50" y="34"/>
                  </a:moveTo>
                  <a:cubicBezTo>
                    <a:pt x="50" y="34"/>
                    <a:pt x="50" y="34"/>
                    <a:pt x="50" y="34"/>
                  </a:cubicBezTo>
                  <a:cubicBezTo>
                    <a:pt x="50" y="35"/>
                    <a:pt x="50" y="35"/>
                    <a:pt x="50" y="35"/>
                  </a:cubicBezTo>
                  <a:cubicBezTo>
                    <a:pt x="50" y="35"/>
                    <a:pt x="50" y="35"/>
                    <a:pt x="50" y="35"/>
                  </a:cubicBezTo>
                  <a:cubicBezTo>
                    <a:pt x="50" y="35"/>
                    <a:pt x="50" y="35"/>
                    <a:pt x="50" y="34"/>
                  </a:cubicBezTo>
                  <a:close/>
                  <a:moveTo>
                    <a:pt x="32" y="103"/>
                  </a:moveTo>
                  <a:cubicBezTo>
                    <a:pt x="32" y="103"/>
                    <a:pt x="32" y="103"/>
                    <a:pt x="32" y="103"/>
                  </a:cubicBezTo>
                  <a:cubicBezTo>
                    <a:pt x="32" y="103"/>
                    <a:pt x="32" y="103"/>
                    <a:pt x="32" y="103"/>
                  </a:cubicBezTo>
                  <a:cubicBezTo>
                    <a:pt x="32" y="103"/>
                    <a:pt x="32" y="103"/>
                    <a:pt x="32" y="103"/>
                  </a:cubicBezTo>
                  <a:cubicBezTo>
                    <a:pt x="32" y="103"/>
                    <a:pt x="32" y="103"/>
                    <a:pt x="32" y="103"/>
                  </a:cubicBezTo>
                  <a:close/>
                </a:path>
              </a:pathLst>
            </a:custGeom>
            <a:solidFill>
              <a:srgbClr val="3792DE"/>
            </a:solidFill>
            <a:ln>
              <a:noFill/>
            </a:ln>
          </p:spPr>
          <p:txBody>
            <a:bodyPr vert="horz" wrap="square" lIns="91440" tIns="45720" rIns="91440" bIns="45720" numCol="1" anchor="t" anchorCtr="0" compatLnSpc="1"/>
            <a:lstStyle/>
            <a:p>
              <a:endParaRPr lang="zh-CN" altLang="en-US"/>
            </a:p>
          </p:txBody>
        </p:sp>
        <p:sp>
          <p:nvSpPr>
            <p:cNvPr id="14" name="Freeform 6"/>
            <p:cNvSpPr>
              <a:spLocks noEditPoints="1"/>
            </p:cNvSpPr>
            <p:nvPr/>
          </p:nvSpPr>
          <p:spPr bwMode="auto">
            <a:xfrm>
              <a:off x="4639623" y="3922539"/>
              <a:ext cx="250825" cy="436563"/>
            </a:xfrm>
            <a:custGeom>
              <a:avLst/>
              <a:gdLst>
                <a:gd name="T0" fmla="*/ 36 w 77"/>
                <a:gd name="T1" fmla="*/ 129 h 132"/>
                <a:gd name="T2" fmla="*/ 5 w 77"/>
                <a:gd name="T3" fmla="*/ 131 h 132"/>
                <a:gd name="T4" fmla="*/ 30 w 77"/>
                <a:gd name="T5" fmla="*/ 83 h 132"/>
                <a:gd name="T6" fmla="*/ 38 w 77"/>
                <a:gd name="T7" fmla="*/ 76 h 132"/>
                <a:gd name="T8" fmla="*/ 27 w 77"/>
                <a:gd name="T9" fmla="*/ 39 h 132"/>
                <a:gd name="T10" fmla="*/ 13 w 77"/>
                <a:gd name="T11" fmla="*/ 1 h 132"/>
                <a:gd name="T12" fmla="*/ 49 w 77"/>
                <a:gd name="T13" fmla="*/ 2 h 132"/>
                <a:gd name="T14" fmla="*/ 55 w 77"/>
                <a:gd name="T15" fmla="*/ 13 h 132"/>
                <a:gd name="T16" fmla="*/ 66 w 77"/>
                <a:gd name="T17" fmla="*/ 90 h 132"/>
                <a:gd name="T18" fmla="*/ 41 w 77"/>
                <a:gd name="T19" fmla="*/ 13 h 132"/>
                <a:gd name="T20" fmla="*/ 38 w 77"/>
                <a:gd name="T21" fmla="*/ 118 h 132"/>
                <a:gd name="T22" fmla="*/ 44 w 77"/>
                <a:gd name="T23" fmla="*/ 108 h 132"/>
                <a:gd name="T24" fmla="*/ 36 w 77"/>
                <a:gd name="T25" fmla="*/ 24 h 132"/>
                <a:gd name="T26" fmla="*/ 48 w 77"/>
                <a:gd name="T27" fmla="*/ 21 h 132"/>
                <a:gd name="T28" fmla="*/ 43 w 77"/>
                <a:gd name="T29" fmla="*/ 121 h 132"/>
                <a:gd name="T30" fmla="*/ 34 w 77"/>
                <a:gd name="T31" fmla="*/ 5 h 132"/>
                <a:gd name="T32" fmla="*/ 33 w 77"/>
                <a:gd name="T33" fmla="*/ 104 h 132"/>
                <a:gd name="T34" fmla="*/ 43 w 77"/>
                <a:gd name="T35" fmla="*/ 80 h 132"/>
                <a:gd name="T36" fmla="*/ 74 w 77"/>
                <a:gd name="T37" fmla="*/ 70 h 132"/>
                <a:gd name="T38" fmla="*/ 73 w 77"/>
                <a:gd name="T39" fmla="*/ 73 h 132"/>
                <a:gd name="T40" fmla="*/ 14 w 77"/>
                <a:gd name="T41" fmla="*/ 113 h 132"/>
                <a:gd name="T42" fmla="*/ 58 w 77"/>
                <a:gd name="T43" fmla="*/ 79 h 132"/>
                <a:gd name="T44" fmla="*/ 19 w 77"/>
                <a:gd name="T45" fmla="*/ 116 h 132"/>
                <a:gd name="T46" fmla="*/ 54 w 77"/>
                <a:gd name="T47" fmla="*/ 32 h 132"/>
                <a:gd name="T48" fmla="*/ 29 w 77"/>
                <a:gd name="T49" fmla="*/ 14 h 132"/>
                <a:gd name="T50" fmla="*/ 9 w 77"/>
                <a:gd name="T51" fmla="*/ 123 h 132"/>
                <a:gd name="T52" fmla="*/ 31 w 77"/>
                <a:gd name="T53" fmla="*/ 26 h 132"/>
                <a:gd name="T54" fmla="*/ 63 w 77"/>
                <a:gd name="T55" fmla="*/ 70 h 132"/>
                <a:gd name="T56" fmla="*/ 53 w 77"/>
                <a:gd name="T57" fmla="*/ 61 h 132"/>
                <a:gd name="T58" fmla="*/ 49 w 77"/>
                <a:gd name="T59" fmla="*/ 87 h 132"/>
                <a:gd name="T60" fmla="*/ 39 w 77"/>
                <a:gd name="T61" fmla="*/ 31 h 132"/>
                <a:gd name="T62" fmla="*/ 48 w 77"/>
                <a:gd name="T63" fmla="*/ 26 h 132"/>
                <a:gd name="T64" fmla="*/ 27 w 77"/>
                <a:gd name="T65" fmla="*/ 9 h 132"/>
                <a:gd name="T66" fmla="*/ 34 w 77"/>
                <a:gd name="T67" fmla="*/ 53 h 132"/>
                <a:gd name="T68" fmla="*/ 55 w 77"/>
                <a:gd name="T69" fmla="*/ 41 h 132"/>
                <a:gd name="T70" fmla="*/ 47 w 77"/>
                <a:gd name="T71" fmla="*/ 72 h 132"/>
                <a:gd name="T72" fmla="*/ 55 w 77"/>
                <a:gd name="T73" fmla="*/ 53 h 132"/>
                <a:gd name="T74" fmla="*/ 31 w 77"/>
                <a:gd name="T75" fmla="*/ 32 h 132"/>
                <a:gd name="T76" fmla="*/ 38 w 77"/>
                <a:gd name="T77" fmla="*/ 108 h 132"/>
                <a:gd name="T78" fmla="*/ 42 w 77"/>
                <a:gd name="T79" fmla="*/ 32 h 132"/>
                <a:gd name="T80" fmla="*/ 44 w 77"/>
                <a:gd name="T81" fmla="*/ 99 h 132"/>
                <a:gd name="T82" fmla="*/ 20 w 77"/>
                <a:gd name="T83" fmla="*/ 10 h 132"/>
                <a:gd name="T84" fmla="*/ 47 w 77"/>
                <a:gd name="T85" fmla="*/ 64 h 132"/>
                <a:gd name="T86" fmla="*/ 63 w 77"/>
                <a:gd name="T87" fmla="*/ 63 h 132"/>
                <a:gd name="T88" fmla="*/ 53 w 77"/>
                <a:gd name="T89" fmla="*/ 28 h 132"/>
                <a:gd name="T90" fmla="*/ 33 w 77"/>
                <a:gd name="T91" fmla="*/ 23 h 132"/>
                <a:gd name="T92" fmla="*/ 40 w 77"/>
                <a:gd name="T93" fmla="*/ 9 h 132"/>
                <a:gd name="T94" fmla="*/ 33 w 77"/>
                <a:gd name="T95" fmla="*/ 116 h 132"/>
                <a:gd name="T96" fmla="*/ 29 w 77"/>
                <a:gd name="T97" fmla="*/ 21 h 132"/>
                <a:gd name="T98" fmla="*/ 25 w 77"/>
                <a:gd name="T99" fmla="*/ 116 h 132"/>
                <a:gd name="T100" fmla="*/ 41 w 77"/>
                <a:gd name="T101" fmla="*/ 36 h 132"/>
                <a:gd name="T102" fmla="*/ 48 w 77"/>
                <a:gd name="T103" fmla="*/ 57 h 132"/>
                <a:gd name="T104" fmla="*/ 58 w 77"/>
                <a:gd name="T105" fmla="*/ 61 h 132"/>
                <a:gd name="T106" fmla="*/ 26 w 77"/>
                <a:gd name="T107" fmla="*/ 20 h 132"/>
                <a:gd name="T108" fmla="*/ 49 w 77"/>
                <a:gd name="T109" fmla="*/ 12 h 132"/>
                <a:gd name="T110" fmla="*/ 53 w 77"/>
                <a:gd name="T111" fmla="*/ 42 h 132"/>
                <a:gd name="T112" fmla="*/ 50 w 77"/>
                <a:gd name="T113" fmla="*/ 8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 h="132">
                  <a:moveTo>
                    <a:pt x="44" y="125"/>
                  </a:moveTo>
                  <a:cubicBezTo>
                    <a:pt x="45" y="125"/>
                    <a:pt x="46" y="125"/>
                    <a:pt x="47" y="125"/>
                  </a:cubicBezTo>
                  <a:cubicBezTo>
                    <a:pt x="48" y="125"/>
                    <a:pt x="48" y="125"/>
                    <a:pt x="49" y="125"/>
                  </a:cubicBezTo>
                  <a:cubicBezTo>
                    <a:pt x="49" y="125"/>
                    <a:pt x="50" y="125"/>
                    <a:pt x="50" y="126"/>
                  </a:cubicBezTo>
                  <a:cubicBezTo>
                    <a:pt x="50" y="126"/>
                    <a:pt x="49" y="127"/>
                    <a:pt x="49" y="127"/>
                  </a:cubicBezTo>
                  <a:cubicBezTo>
                    <a:pt x="48" y="127"/>
                    <a:pt x="47" y="127"/>
                    <a:pt x="46" y="127"/>
                  </a:cubicBezTo>
                  <a:cubicBezTo>
                    <a:pt x="43" y="128"/>
                    <a:pt x="40" y="128"/>
                    <a:pt x="37" y="128"/>
                  </a:cubicBezTo>
                  <a:cubicBezTo>
                    <a:pt x="37" y="128"/>
                    <a:pt x="36" y="128"/>
                    <a:pt x="36" y="129"/>
                  </a:cubicBezTo>
                  <a:cubicBezTo>
                    <a:pt x="35" y="129"/>
                    <a:pt x="34" y="129"/>
                    <a:pt x="33" y="129"/>
                  </a:cubicBezTo>
                  <a:cubicBezTo>
                    <a:pt x="33" y="129"/>
                    <a:pt x="33" y="129"/>
                    <a:pt x="32" y="129"/>
                  </a:cubicBezTo>
                  <a:cubicBezTo>
                    <a:pt x="29" y="129"/>
                    <a:pt x="25" y="129"/>
                    <a:pt x="22" y="130"/>
                  </a:cubicBezTo>
                  <a:cubicBezTo>
                    <a:pt x="20" y="130"/>
                    <a:pt x="17" y="131"/>
                    <a:pt x="15" y="131"/>
                  </a:cubicBezTo>
                  <a:cubicBezTo>
                    <a:pt x="14" y="131"/>
                    <a:pt x="13" y="131"/>
                    <a:pt x="13" y="132"/>
                  </a:cubicBezTo>
                  <a:cubicBezTo>
                    <a:pt x="12" y="132"/>
                    <a:pt x="11" y="132"/>
                    <a:pt x="10" y="132"/>
                  </a:cubicBezTo>
                  <a:cubicBezTo>
                    <a:pt x="10" y="131"/>
                    <a:pt x="9" y="131"/>
                    <a:pt x="9" y="131"/>
                  </a:cubicBezTo>
                  <a:cubicBezTo>
                    <a:pt x="8" y="131"/>
                    <a:pt x="6" y="131"/>
                    <a:pt x="5" y="131"/>
                  </a:cubicBezTo>
                  <a:cubicBezTo>
                    <a:pt x="4" y="131"/>
                    <a:pt x="3" y="130"/>
                    <a:pt x="3" y="130"/>
                  </a:cubicBezTo>
                  <a:cubicBezTo>
                    <a:pt x="2" y="130"/>
                    <a:pt x="2" y="130"/>
                    <a:pt x="2" y="130"/>
                  </a:cubicBezTo>
                  <a:cubicBezTo>
                    <a:pt x="1" y="131"/>
                    <a:pt x="0" y="130"/>
                    <a:pt x="0" y="129"/>
                  </a:cubicBezTo>
                  <a:cubicBezTo>
                    <a:pt x="1" y="129"/>
                    <a:pt x="1" y="128"/>
                    <a:pt x="1" y="128"/>
                  </a:cubicBezTo>
                  <a:cubicBezTo>
                    <a:pt x="2" y="126"/>
                    <a:pt x="3" y="124"/>
                    <a:pt x="5" y="122"/>
                  </a:cubicBezTo>
                  <a:cubicBezTo>
                    <a:pt x="9" y="116"/>
                    <a:pt x="14" y="110"/>
                    <a:pt x="18" y="103"/>
                  </a:cubicBezTo>
                  <a:cubicBezTo>
                    <a:pt x="20" y="99"/>
                    <a:pt x="23" y="95"/>
                    <a:pt x="25" y="91"/>
                  </a:cubicBezTo>
                  <a:cubicBezTo>
                    <a:pt x="26" y="89"/>
                    <a:pt x="28" y="86"/>
                    <a:pt x="30" y="83"/>
                  </a:cubicBezTo>
                  <a:cubicBezTo>
                    <a:pt x="31" y="81"/>
                    <a:pt x="33" y="78"/>
                    <a:pt x="35" y="76"/>
                  </a:cubicBezTo>
                  <a:cubicBezTo>
                    <a:pt x="35" y="75"/>
                    <a:pt x="35" y="75"/>
                    <a:pt x="34" y="75"/>
                  </a:cubicBezTo>
                  <a:cubicBezTo>
                    <a:pt x="33" y="75"/>
                    <a:pt x="33" y="75"/>
                    <a:pt x="33" y="74"/>
                  </a:cubicBezTo>
                  <a:cubicBezTo>
                    <a:pt x="33" y="73"/>
                    <a:pt x="33" y="72"/>
                    <a:pt x="34" y="72"/>
                  </a:cubicBezTo>
                  <a:cubicBezTo>
                    <a:pt x="35" y="71"/>
                    <a:pt x="36" y="71"/>
                    <a:pt x="36" y="72"/>
                  </a:cubicBezTo>
                  <a:cubicBezTo>
                    <a:pt x="37" y="72"/>
                    <a:pt x="37" y="72"/>
                    <a:pt x="37" y="72"/>
                  </a:cubicBezTo>
                  <a:cubicBezTo>
                    <a:pt x="37" y="73"/>
                    <a:pt x="37" y="74"/>
                    <a:pt x="37" y="74"/>
                  </a:cubicBezTo>
                  <a:cubicBezTo>
                    <a:pt x="38" y="75"/>
                    <a:pt x="38" y="75"/>
                    <a:pt x="38" y="76"/>
                  </a:cubicBezTo>
                  <a:cubicBezTo>
                    <a:pt x="39" y="75"/>
                    <a:pt x="40" y="74"/>
                    <a:pt x="40" y="73"/>
                  </a:cubicBezTo>
                  <a:cubicBezTo>
                    <a:pt x="40" y="73"/>
                    <a:pt x="39" y="73"/>
                    <a:pt x="39" y="73"/>
                  </a:cubicBezTo>
                  <a:cubicBezTo>
                    <a:pt x="38" y="73"/>
                    <a:pt x="38" y="72"/>
                    <a:pt x="38" y="72"/>
                  </a:cubicBezTo>
                  <a:cubicBezTo>
                    <a:pt x="38" y="72"/>
                    <a:pt x="37" y="71"/>
                    <a:pt x="37" y="71"/>
                  </a:cubicBezTo>
                  <a:cubicBezTo>
                    <a:pt x="36" y="71"/>
                    <a:pt x="36" y="70"/>
                    <a:pt x="36" y="70"/>
                  </a:cubicBezTo>
                  <a:cubicBezTo>
                    <a:pt x="35" y="67"/>
                    <a:pt x="34" y="64"/>
                    <a:pt x="34" y="61"/>
                  </a:cubicBezTo>
                  <a:cubicBezTo>
                    <a:pt x="32" y="56"/>
                    <a:pt x="31" y="51"/>
                    <a:pt x="29" y="46"/>
                  </a:cubicBezTo>
                  <a:cubicBezTo>
                    <a:pt x="28" y="44"/>
                    <a:pt x="27" y="42"/>
                    <a:pt x="27" y="39"/>
                  </a:cubicBezTo>
                  <a:cubicBezTo>
                    <a:pt x="25" y="36"/>
                    <a:pt x="24" y="33"/>
                    <a:pt x="23" y="30"/>
                  </a:cubicBezTo>
                  <a:cubicBezTo>
                    <a:pt x="19" y="24"/>
                    <a:pt x="16" y="17"/>
                    <a:pt x="13" y="10"/>
                  </a:cubicBezTo>
                  <a:cubicBezTo>
                    <a:pt x="13" y="10"/>
                    <a:pt x="13" y="9"/>
                    <a:pt x="13" y="9"/>
                  </a:cubicBezTo>
                  <a:cubicBezTo>
                    <a:pt x="12" y="8"/>
                    <a:pt x="12" y="7"/>
                    <a:pt x="12" y="6"/>
                  </a:cubicBezTo>
                  <a:cubicBezTo>
                    <a:pt x="12" y="6"/>
                    <a:pt x="12" y="6"/>
                    <a:pt x="12" y="6"/>
                  </a:cubicBezTo>
                  <a:cubicBezTo>
                    <a:pt x="12" y="5"/>
                    <a:pt x="11" y="5"/>
                    <a:pt x="11" y="4"/>
                  </a:cubicBezTo>
                  <a:cubicBezTo>
                    <a:pt x="12" y="4"/>
                    <a:pt x="12" y="3"/>
                    <a:pt x="12" y="2"/>
                  </a:cubicBezTo>
                  <a:cubicBezTo>
                    <a:pt x="12" y="2"/>
                    <a:pt x="13" y="1"/>
                    <a:pt x="13" y="1"/>
                  </a:cubicBezTo>
                  <a:cubicBezTo>
                    <a:pt x="14" y="1"/>
                    <a:pt x="14" y="1"/>
                    <a:pt x="15" y="1"/>
                  </a:cubicBezTo>
                  <a:cubicBezTo>
                    <a:pt x="15" y="1"/>
                    <a:pt x="16" y="1"/>
                    <a:pt x="17" y="1"/>
                  </a:cubicBezTo>
                  <a:cubicBezTo>
                    <a:pt x="17" y="1"/>
                    <a:pt x="18" y="1"/>
                    <a:pt x="18" y="1"/>
                  </a:cubicBezTo>
                  <a:cubicBezTo>
                    <a:pt x="26" y="1"/>
                    <a:pt x="34" y="1"/>
                    <a:pt x="41" y="1"/>
                  </a:cubicBezTo>
                  <a:cubicBezTo>
                    <a:pt x="43" y="1"/>
                    <a:pt x="45" y="1"/>
                    <a:pt x="47" y="0"/>
                  </a:cubicBezTo>
                  <a:cubicBezTo>
                    <a:pt x="48" y="0"/>
                    <a:pt x="48" y="0"/>
                    <a:pt x="49" y="0"/>
                  </a:cubicBezTo>
                  <a:cubicBezTo>
                    <a:pt x="50" y="0"/>
                    <a:pt x="50" y="1"/>
                    <a:pt x="50" y="1"/>
                  </a:cubicBezTo>
                  <a:cubicBezTo>
                    <a:pt x="50" y="2"/>
                    <a:pt x="50" y="2"/>
                    <a:pt x="49" y="2"/>
                  </a:cubicBezTo>
                  <a:cubicBezTo>
                    <a:pt x="49" y="3"/>
                    <a:pt x="48" y="3"/>
                    <a:pt x="48" y="3"/>
                  </a:cubicBezTo>
                  <a:cubicBezTo>
                    <a:pt x="48" y="3"/>
                    <a:pt x="48" y="3"/>
                    <a:pt x="47" y="3"/>
                  </a:cubicBezTo>
                  <a:cubicBezTo>
                    <a:pt x="48" y="3"/>
                    <a:pt x="49" y="4"/>
                    <a:pt x="51" y="4"/>
                  </a:cubicBezTo>
                  <a:cubicBezTo>
                    <a:pt x="52" y="4"/>
                    <a:pt x="52" y="4"/>
                    <a:pt x="52" y="5"/>
                  </a:cubicBezTo>
                  <a:cubicBezTo>
                    <a:pt x="52" y="6"/>
                    <a:pt x="52" y="6"/>
                    <a:pt x="53" y="7"/>
                  </a:cubicBezTo>
                  <a:cubicBezTo>
                    <a:pt x="53" y="7"/>
                    <a:pt x="53" y="7"/>
                    <a:pt x="53" y="8"/>
                  </a:cubicBezTo>
                  <a:cubicBezTo>
                    <a:pt x="52" y="8"/>
                    <a:pt x="53" y="9"/>
                    <a:pt x="53" y="9"/>
                  </a:cubicBezTo>
                  <a:cubicBezTo>
                    <a:pt x="54" y="11"/>
                    <a:pt x="54" y="12"/>
                    <a:pt x="55" y="13"/>
                  </a:cubicBezTo>
                  <a:cubicBezTo>
                    <a:pt x="57" y="16"/>
                    <a:pt x="58" y="20"/>
                    <a:pt x="60" y="24"/>
                  </a:cubicBezTo>
                  <a:cubicBezTo>
                    <a:pt x="60" y="25"/>
                    <a:pt x="60" y="26"/>
                    <a:pt x="61" y="27"/>
                  </a:cubicBezTo>
                  <a:cubicBezTo>
                    <a:pt x="62" y="32"/>
                    <a:pt x="63" y="38"/>
                    <a:pt x="65" y="43"/>
                  </a:cubicBezTo>
                  <a:cubicBezTo>
                    <a:pt x="66" y="46"/>
                    <a:pt x="67" y="48"/>
                    <a:pt x="68" y="50"/>
                  </a:cubicBezTo>
                  <a:cubicBezTo>
                    <a:pt x="69" y="55"/>
                    <a:pt x="72" y="59"/>
                    <a:pt x="74" y="63"/>
                  </a:cubicBezTo>
                  <a:cubicBezTo>
                    <a:pt x="75" y="66"/>
                    <a:pt x="76" y="68"/>
                    <a:pt x="77" y="71"/>
                  </a:cubicBezTo>
                  <a:cubicBezTo>
                    <a:pt x="77" y="72"/>
                    <a:pt x="77" y="72"/>
                    <a:pt x="76" y="73"/>
                  </a:cubicBezTo>
                  <a:cubicBezTo>
                    <a:pt x="73" y="79"/>
                    <a:pt x="70" y="85"/>
                    <a:pt x="66" y="90"/>
                  </a:cubicBezTo>
                  <a:cubicBezTo>
                    <a:pt x="64" y="93"/>
                    <a:pt x="62" y="95"/>
                    <a:pt x="61" y="98"/>
                  </a:cubicBezTo>
                  <a:cubicBezTo>
                    <a:pt x="60" y="99"/>
                    <a:pt x="60" y="100"/>
                    <a:pt x="59" y="101"/>
                  </a:cubicBezTo>
                  <a:cubicBezTo>
                    <a:pt x="57" y="105"/>
                    <a:pt x="54" y="110"/>
                    <a:pt x="52" y="114"/>
                  </a:cubicBezTo>
                  <a:cubicBezTo>
                    <a:pt x="49" y="118"/>
                    <a:pt x="47" y="121"/>
                    <a:pt x="44" y="125"/>
                  </a:cubicBezTo>
                  <a:cubicBezTo>
                    <a:pt x="44" y="125"/>
                    <a:pt x="44" y="125"/>
                    <a:pt x="44" y="125"/>
                  </a:cubicBezTo>
                  <a:close/>
                  <a:moveTo>
                    <a:pt x="44" y="12"/>
                  </a:moveTo>
                  <a:cubicBezTo>
                    <a:pt x="43" y="12"/>
                    <a:pt x="43" y="12"/>
                    <a:pt x="42" y="12"/>
                  </a:cubicBezTo>
                  <a:cubicBezTo>
                    <a:pt x="42" y="12"/>
                    <a:pt x="42" y="13"/>
                    <a:pt x="41" y="13"/>
                  </a:cubicBezTo>
                  <a:cubicBezTo>
                    <a:pt x="40" y="15"/>
                    <a:pt x="38" y="16"/>
                    <a:pt x="36" y="18"/>
                  </a:cubicBezTo>
                  <a:cubicBezTo>
                    <a:pt x="36" y="18"/>
                    <a:pt x="36" y="18"/>
                    <a:pt x="36" y="18"/>
                  </a:cubicBezTo>
                  <a:cubicBezTo>
                    <a:pt x="38" y="16"/>
                    <a:pt x="41" y="15"/>
                    <a:pt x="43" y="13"/>
                  </a:cubicBezTo>
                  <a:cubicBezTo>
                    <a:pt x="43" y="13"/>
                    <a:pt x="43" y="12"/>
                    <a:pt x="44" y="12"/>
                  </a:cubicBezTo>
                  <a:cubicBezTo>
                    <a:pt x="44" y="12"/>
                    <a:pt x="44" y="12"/>
                    <a:pt x="44" y="12"/>
                  </a:cubicBezTo>
                  <a:cubicBezTo>
                    <a:pt x="44" y="11"/>
                    <a:pt x="44" y="12"/>
                    <a:pt x="44" y="12"/>
                  </a:cubicBezTo>
                  <a:close/>
                  <a:moveTo>
                    <a:pt x="38" y="118"/>
                  </a:moveTo>
                  <a:cubicBezTo>
                    <a:pt x="38" y="118"/>
                    <a:pt x="38" y="118"/>
                    <a:pt x="38" y="118"/>
                  </a:cubicBezTo>
                  <a:cubicBezTo>
                    <a:pt x="38" y="117"/>
                    <a:pt x="39" y="117"/>
                    <a:pt x="39" y="117"/>
                  </a:cubicBezTo>
                  <a:cubicBezTo>
                    <a:pt x="40" y="116"/>
                    <a:pt x="41" y="115"/>
                    <a:pt x="42" y="114"/>
                  </a:cubicBezTo>
                  <a:cubicBezTo>
                    <a:pt x="46" y="108"/>
                    <a:pt x="50" y="102"/>
                    <a:pt x="54" y="96"/>
                  </a:cubicBezTo>
                  <a:cubicBezTo>
                    <a:pt x="54" y="96"/>
                    <a:pt x="54" y="95"/>
                    <a:pt x="54" y="95"/>
                  </a:cubicBezTo>
                  <a:cubicBezTo>
                    <a:pt x="54" y="95"/>
                    <a:pt x="54" y="95"/>
                    <a:pt x="54" y="96"/>
                  </a:cubicBezTo>
                  <a:cubicBezTo>
                    <a:pt x="51" y="99"/>
                    <a:pt x="49" y="102"/>
                    <a:pt x="46" y="105"/>
                  </a:cubicBezTo>
                  <a:cubicBezTo>
                    <a:pt x="46" y="106"/>
                    <a:pt x="45" y="106"/>
                    <a:pt x="45" y="107"/>
                  </a:cubicBezTo>
                  <a:cubicBezTo>
                    <a:pt x="45" y="107"/>
                    <a:pt x="45" y="107"/>
                    <a:pt x="44" y="108"/>
                  </a:cubicBezTo>
                  <a:cubicBezTo>
                    <a:pt x="44" y="108"/>
                    <a:pt x="43" y="109"/>
                    <a:pt x="43" y="109"/>
                  </a:cubicBezTo>
                  <a:cubicBezTo>
                    <a:pt x="42" y="110"/>
                    <a:pt x="42" y="111"/>
                    <a:pt x="41" y="112"/>
                  </a:cubicBezTo>
                  <a:cubicBezTo>
                    <a:pt x="41" y="112"/>
                    <a:pt x="41" y="113"/>
                    <a:pt x="41" y="113"/>
                  </a:cubicBezTo>
                  <a:cubicBezTo>
                    <a:pt x="41" y="114"/>
                    <a:pt x="41" y="114"/>
                    <a:pt x="40" y="114"/>
                  </a:cubicBezTo>
                  <a:cubicBezTo>
                    <a:pt x="40" y="115"/>
                    <a:pt x="39" y="115"/>
                    <a:pt x="39" y="115"/>
                  </a:cubicBezTo>
                  <a:cubicBezTo>
                    <a:pt x="39" y="116"/>
                    <a:pt x="38" y="117"/>
                    <a:pt x="38" y="118"/>
                  </a:cubicBezTo>
                  <a:close/>
                  <a:moveTo>
                    <a:pt x="35" y="25"/>
                  </a:moveTo>
                  <a:cubicBezTo>
                    <a:pt x="36" y="25"/>
                    <a:pt x="36" y="25"/>
                    <a:pt x="36" y="24"/>
                  </a:cubicBezTo>
                  <a:cubicBezTo>
                    <a:pt x="37" y="23"/>
                    <a:pt x="39" y="22"/>
                    <a:pt x="40" y="21"/>
                  </a:cubicBezTo>
                  <a:cubicBezTo>
                    <a:pt x="42" y="19"/>
                    <a:pt x="45" y="17"/>
                    <a:pt x="48" y="15"/>
                  </a:cubicBezTo>
                  <a:cubicBezTo>
                    <a:pt x="48" y="15"/>
                    <a:pt x="48" y="14"/>
                    <a:pt x="48" y="14"/>
                  </a:cubicBezTo>
                  <a:cubicBezTo>
                    <a:pt x="47" y="14"/>
                    <a:pt x="47" y="13"/>
                    <a:pt x="47" y="13"/>
                  </a:cubicBezTo>
                  <a:cubicBezTo>
                    <a:pt x="46" y="14"/>
                    <a:pt x="36" y="23"/>
                    <a:pt x="35" y="25"/>
                  </a:cubicBezTo>
                  <a:close/>
                  <a:moveTo>
                    <a:pt x="38" y="29"/>
                  </a:moveTo>
                  <a:cubicBezTo>
                    <a:pt x="38" y="29"/>
                    <a:pt x="38" y="29"/>
                    <a:pt x="39" y="28"/>
                  </a:cubicBezTo>
                  <a:cubicBezTo>
                    <a:pt x="42" y="26"/>
                    <a:pt x="45" y="24"/>
                    <a:pt x="48" y="21"/>
                  </a:cubicBezTo>
                  <a:cubicBezTo>
                    <a:pt x="48" y="21"/>
                    <a:pt x="48" y="21"/>
                    <a:pt x="48" y="21"/>
                  </a:cubicBezTo>
                  <a:cubicBezTo>
                    <a:pt x="48" y="20"/>
                    <a:pt x="48" y="20"/>
                    <a:pt x="48" y="19"/>
                  </a:cubicBezTo>
                  <a:cubicBezTo>
                    <a:pt x="45" y="22"/>
                    <a:pt x="41" y="25"/>
                    <a:pt x="38" y="28"/>
                  </a:cubicBezTo>
                  <a:cubicBezTo>
                    <a:pt x="38" y="28"/>
                    <a:pt x="38" y="29"/>
                    <a:pt x="38" y="29"/>
                  </a:cubicBezTo>
                  <a:close/>
                  <a:moveTo>
                    <a:pt x="42" y="124"/>
                  </a:moveTo>
                  <a:cubicBezTo>
                    <a:pt x="45" y="121"/>
                    <a:pt x="48" y="116"/>
                    <a:pt x="50" y="112"/>
                  </a:cubicBezTo>
                  <a:cubicBezTo>
                    <a:pt x="50" y="112"/>
                    <a:pt x="50" y="112"/>
                    <a:pt x="50" y="112"/>
                  </a:cubicBezTo>
                  <a:cubicBezTo>
                    <a:pt x="47" y="115"/>
                    <a:pt x="45" y="118"/>
                    <a:pt x="43" y="121"/>
                  </a:cubicBezTo>
                  <a:cubicBezTo>
                    <a:pt x="42" y="122"/>
                    <a:pt x="42" y="122"/>
                    <a:pt x="42" y="123"/>
                  </a:cubicBezTo>
                  <a:cubicBezTo>
                    <a:pt x="41" y="123"/>
                    <a:pt x="41" y="124"/>
                    <a:pt x="42" y="124"/>
                  </a:cubicBezTo>
                  <a:close/>
                  <a:moveTo>
                    <a:pt x="70" y="76"/>
                  </a:moveTo>
                  <a:cubicBezTo>
                    <a:pt x="69" y="76"/>
                    <a:pt x="69" y="76"/>
                    <a:pt x="69" y="76"/>
                  </a:cubicBezTo>
                  <a:cubicBezTo>
                    <a:pt x="67" y="78"/>
                    <a:pt x="65" y="81"/>
                    <a:pt x="63" y="84"/>
                  </a:cubicBezTo>
                  <a:cubicBezTo>
                    <a:pt x="63" y="85"/>
                    <a:pt x="63" y="86"/>
                    <a:pt x="62" y="87"/>
                  </a:cubicBezTo>
                  <a:cubicBezTo>
                    <a:pt x="65" y="83"/>
                    <a:pt x="68" y="80"/>
                    <a:pt x="70" y="76"/>
                  </a:cubicBezTo>
                  <a:close/>
                  <a:moveTo>
                    <a:pt x="34" y="5"/>
                  </a:moveTo>
                  <a:cubicBezTo>
                    <a:pt x="39" y="5"/>
                    <a:pt x="43" y="5"/>
                    <a:pt x="48" y="6"/>
                  </a:cubicBezTo>
                  <a:cubicBezTo>
                    <a:pt x="46" y="4"/>
                    <a:pt x="39" y="4"/>
                    <a:pt x="34" y="5"/>
                  </a:cubicBezTo>
                  <a:close/>
                  <a:moveTo>
                    <a:pt x="33" y="104"/>
                  </a:moveTo>
                  <a:cubicBezTo>
                    <a:pt x="33" y="104"/>
                    <a:pt x="34" y="104"/>
                    <a:pt x="34" y="104"/>
                  </a:cubicBezTo>
                  <a:cubicBezTo>
                    <a:pt x="35" y="104"/>
                    <a:pt x="35" y="104"/>
                    <a:pt x="35" y="103"/>
                  </a:cubicBezTo>
                  <a:cubicBezTo>
                    <a:pt x="36" y="103"/>
                    <a:pt x="36" y="102"/>
                    <a:pt x="37" y="101"/>
                  </a:cubicBezTo>
                  <a:cubicBezTo>
                    <a:pt x="38" y="100"/>
                    <a:pt x="38" y="98"/>
                    <a:pt x="39" y="97"/>
                  </a:cubicBezTo>
                  <a:cubicBezTo>
                    <a:pt x="37" y="99"/>
                    <a:pt x="35" y="101"/>
                    <a:pt x="33" y="104"/>
                  </a:cubicBezTo>
                  <a:close/>
                  <a:moveTo>
                    <a:pt x="47" y="39"/>
                  </a:moveTo>
                  <a:cubicBezTo>
                    <a:pt x="46" y="40"/>
                    <a:pt x="44" y="41"/>
                    <a:pt x="43" y="42"/>
                  </a:cubicBezTo>
                  <a:cubicBezTo>
                    <a:pt x="43" y="43"/>
                    <a:pt x="43" y="43"/>
                    <a:pt x="44" y="44"/>
                  </a:cubicBezTo>
                  <a:cubicBezTo>
                    <a:pt x="45" y="43"/>
                    <a:pt x="46" y="42"/>
                    <a:pt x="48" y="41"/>
                  </a:cubicBezTo>
                  <a:cubicBezTo>
                    <a:pt x="47" y="40"/>
                    <a:pt x="47" y="39"/>
                    <a:pt x="47" y="39"/>
                  </a:cubicBezTo>
                  <a:close/>
                  <a:moveTo>
                    <a:pt x="44" y="80"/>
                  </a:moveTo>
                  <a:cubicBezTo>
                    <a:pt x="44" y="80"/>
                    <a:pt x="44" y="80"/>
                    <a:pt x="44" y="80"/>
                  </a:cubicBezTo>
                  <a:cubicBezTo>
                    <a:pt x="44" y="80"/>
                    <a:pt x="44" y="80"/>
                    <a:pt x="43" y="80"/>
                  </a:cubicBezTo>
                  <a:cubicBezTo>
                    <a:pt x="42" y="83"/>
                    <a:pt x="40" y="85"/>
                    <a:pt x="38" y="88"/>
                  </a:cubicBezTo>
                  <a:cubicBezTo>
                    <a:pt x="38" y="88"/>
                    <a:pt x="37" y="89"/>
                    <a:pt x="37" y="89"/>
                  </a:cubicBezTo>
                  <a:cubicBezTo>
                    <a:pt x="38" y="88"/>
                    <a:pt x="39" y="87"/>
                    <a:pt x="40" y="87"/>
                  </a:cubicBezTo>
                  <a:cubicBezTo>
                    <a:pt x="41" y="86"/>
                    <a:pt x="42" y="84"/>
                    <a:pt x="43" y="82"/>
                  </a:cubicBezTo>
                  <a:cubicBezTo>
                    <a:pt x="43" y="82"/>
                    <a:pt x="44" y="81"/>
                    <a:pt x="44" y="80"/>
                  </a:cubicBezTo>
                  <a:close/>
                  <a:moveTo>
                    <a:pt x="73" y="73"/>
                  </a:moveTo>
                  <a:cubicBezTo>
                    <a:pt x="73" y="73"/>
                    <a:pt x="74" y="72"/>
                    <a:pt x="74" y="72"/>
                  </a:cubicBezTo>
                  <a:cubicBezTo>
                    <a:pt x="75" y="72"/>
                    <a:pt x="75" y="71"/>
                    <a:pt x="74" y="70"/>
                  </a:cubicBezTo>
                  <a:cubicBezTo>
                    <a:pt x="74" y="69"/>
                    <a:pt x="73" y="69"/>
                    <a:pt x="73" y="68"/>
                  </a:cubicBezTo>
                  <a:cubicBezTo>
                    <a:pt x="73" y="68"/>
                    <a:pt x="73" y="68"/>
                    <a:pt x="73" y="67"/>
                  </a:cubicBezTo>
                  <a:cubicBezTo>
                    <a:pt x="72" y="68"/>
                    <a:pt x="72" y="68"/>
                    <a:pt x="72" y="68"/>
                  </a:cubicBezTo>
                  <a:cubicBezTo>
                    <a:pt x="72" y="68"/>
                    <a:pt x="73" y="69"/>
                    <a:pt x="73" y="69"/>
                  </a:cubicBezTo>
                  <a:cubicBezTo>
                    <a:pt x="73" y="70"/>
                    <a:pt x="73" y="70"/>
                    <a:pt x="72" y="70"/>
                  </a:cubicBezTo>
                  <a:cubicBezTo>
                    <a:pt x="72" y="71"/>
                    <a:pt x="72" y="71"/>
                    <a:pt x="71" y="71"/>
                  </a:cubicBezTo>
                  <a:cubicBezTo>
                    <a:pt x="71" y="71"/>
                    <a:pt x="71" y="72"/>
                    <a:pt x="71" y="73"/>
                  </a:cubicBezTo>
                  <a:cubicBezTo>
                    <a:pt x="72" y="73"/>
                    <a:pt x="73" y="73"/>
                    <a:pt x="73" y="73"/>
                  </a:cubicBezTo>
                  <a:close/>
                  <a:moveTo>
                    <a:pt x="48" y="78"/>
                  </a:moveTo>
                  <a:cubicBezTo>
                    <a:pt x="48" y="78"/>
                    <a:pt x="49" y="78"/>
                    <a:pt x="49" y="78"/>
                  </a:cubicBezTo>
                  <a:cubicBezTo>
                    <a:pt x="50" y="77"/>
                    <a:pt x="52" y="75"/>
                    <a:pt x="54" y="74"/>
                  </a:cubicBezTo>
                  <a:cubicBezTo>
                    <a:pt x="53" y="73"/>
                    <a:pt x="53" y="73"/>
                    <a:pt x="53" y="73"/>
                  </a:cubicBezTo>
                  <a:cubicBezTo>
                    <a:pt x="52" y="74"/>
                    <a:pt x="51" y="75"/>
                    <a:pt x="49" y="76"/>
                  </a:cubicBezTo>
                  <a:cubicBezTo>
                    <a:pt x="49" y="76"/>
                    <a:pt x="49" y="76"/>
                    <a:pt x="49" y="76"/>
                  </a:cubicBezTo>
                  <a:cubicBezTo>
                    <a:pt x="49" y="77"/>
                    <a:pt x="49" y="78"/>
                    <a:pt x="48" y="78"/>
                  </a:cubicBezTo>
                  <a:close/>
                  <a:moveTo>
                    <a:pt x="14" y="113"/>
                  </a:moveTo>
                  <a:cubicBezTo>
                    <a:pt x="16" y="112"/>
                    <a:pt x="21" y="104"/>
                    <a:pt x="22" y="102"/>
                  </a:cubicBezTo>
                  <a:cubicBezTo>
                    <a:pt x="21" y="102"/>
                    <a:pt x="21" y="103"/>
                    <a:pt x="21" y="103"/>
                  </a:cubicBezTo>
                  <a:cubicBezTo>
                    <a:pt x="19" y="106"/>
                    <a:pt x="17" y="109"/>
                    <a:pt x="15" y="112"/>
                  </a:cubicBezTo>
                  <a:cubicBezTo>
                    <a:pt x="14" y="112"/>
                    <a:pt x="14" y="112"/>
                    <a:pt x="14" y="113"/>
                  </a:cubicBezTo>
                  <a:close/>
                  <a:moveTo>
                    <a:pt x="58" y="79"/>
                  </a:moveTo>
                  <a:cubicBezTo>
                    <a:pt x="60" y="77"/>
                    <a:pt x="61" y="76"/>
                    <a:pt x="63" y="74"/>
                  </a:cubicBezTo>
                  <a:cubicBezTo>
                    <a:pt x="63" y="74"/>
                    <a:pt x="63" y="74"/>
                    <a:pt x="63" y="73"/>
                  </a:cubicBezTo>
                  <a:cubicBezTo>
                    <a:pt x="61" y="75"/>
                    <a:pt x="59" y="76"/>
                    <a:pt x="58" y="79"/>
                  </a:cubicBezTo>
                  <a:close/>
                  <a:moveTo>
                    <a:pt x="19" y="116"/>
                  </a:moveTo>
                  <a:cubicBezTo>
                    <a:pt x="19" y="115"/>
                    <a:pt x="19" y="115"/>
                    <a:pt x="19" y="115"/>
                  </a:cubicBezTo>
                  <a:cubicBezTo>
                    <a:pt x="18" y="117"/>
                    <a:pt x="17" y="119"/>
                    <a:pt x="15" y="121"/>
                  </a:cubicBezTo>
                  <a:cubicBezTo>
                    <a:pt x="15" y="122"/>
                    <a:pt x="14" y="123"/>
                    <a:pt x="13" y="124"/>
                  </a:cubicBezTo>
                  <a:cubicBezTo>
                    <a:pt x="13" y="124"/>
                    <a:pt x="14" y="124"/>
                    <a:pt x="14" y="123"/>
                  </a:cubicBezTo>
                  <a:cubicBezTo>
                    <a:pt x="14" y="123"/>
                    <a:pt x="15" y="123"/>
                    <a:pt x="15" y="122"/>
                  </a:cubicBezTo>
                  <a:cubicBezTo>
                    <a:pt x="15" y="122"/>
                    <a:pt x="16" y="122"/>
                    <a:pt x="16" y="122"/>
                  </a:cubicBezTo>
                  <a:cubicBezTo>
                    <a:pt x="17" y="120"/>
                    <a:pt x="18" y="118"/>
                    <a:pt x="19" y="116"/>
                  </a:cubicBezTo>
                  <a:cubicBezTo>
                    <a:pt x="19" y="116"/>
                    <a:pt x="19" y="116"/>
                    <a:pt x="19" y="116"/>
                  </a:cubicBezTo>
                  <a:close/>
                  <a:moveTo>
                    <a:pt x="32" y="36"/>
                  </a:moveTo>
                  <a:cubicBezTo>
                    <a:pt x="32" y="37"/>
                    <a:pt x="33" y="37"/>
                    <a:pt x="33" y="38"/>
                  </a:cubicBezTo>
                  <a:cubicBezTo>
                    <a:pt x="34" y="37"/>
                    <a:pt x="34" y="37"/>
                    <a:pt x="35" y="36"/>
                  </a:cubicBezTo>
                  <a:cubicBezTo>
                    <a:pt x="35" y="36"/>
                    <a:pt x="35" y="35"/>
                    <a:pt x="34" y="34"/>
                  </a:cubicBezTo>
                  <a:cubicBezTo>
                    <a:pt x="34" y="35"/>
                    <a:pt x="33" y="35"/>
                    <a:pt x="32" y="36"/>
                  </a:cubicBezTo>
                  <a:close/>
                  <a:moveTo>
                    <a:pt x="55" y="35"/>
                  </a:moveTo>
                  <a:cubicBezTo>
                    <a:pt x="55" y="34"/>
                    <a:pt x="55" y="33"/>
                    <a:pt x="54" y="32"/>
                  </a:cubicBezTo>
                  <a:cubicBezTo>
                    <a:pt x="54" y="32"/>
                    <a:pt x="53" y="33"/>
                    <a:pt x="53" y="33"/>
                  </a:cubicBezTo>
                  <a:cubicBezTo>
                    <a:pt x="53" y="34"/>
                    <a:pt x="54" y="35"/>
                    <a:pt x="54" y="36"/>
                  </a:cubicBezTo>
                  <a:cubicBezTo>
                    <a:pt x="54" y="36"/>
                    <a:pt x="55" y="36"/>
                    <a:pt x="55" y="35"/>
                  </a:cubicBezTo>
                  <a:close/>
                  <a:moveTo>
                    <a:pt x="30" y="111"/>
                  </a:moveTo>
                  <a:cubicBezTo>
                    <a:pt x="29" y="111"/>
                    <a:pt x="29" y="111"/>
                    <a:pt x="28" y="110"/>
                  </a:cubicBezTo>
                  <a:cubicBezTo>
                    <a:pt x="27" y="111"/>
                    <a:pt x="27" y="112"/>
                    <a:pt x="26" y="113"/>
                  </a:cubicBezTo>
                  <a:cubicBezTo>
                    <a:pt x="28" y="113"/>
                    <a:pt x="29" y="112"/>
                    <a:pt x="30" y="111"/>
                  </a:cubicBezTo>
                  <a:close/>
                  <a:moveTo>
                    <a:pt x="29" y="14"/>
                  </a:moveTo>
                  <a:cubicBezTo>
                    <a:pt x="30" y="14"/>
                    <a:pt x="30" y="14"/>
                    <a:pt x="30" y="14"/>
                  </a:cubicBezTo>
                  <a:cubicBezTo>
                    <a:pt x="31" y="13"/>
                    <a:pt x="33" y="12"/>
                    <a:pt x="34" y="10"/>
                  </a:cubicBezTo>
                  <a:cubicBezTo>
                    <a:pt x="33" y="10"/>
                    <a:pt x="33" y="10"/>
                    <a:pt x="32" y="10"/>
                  </a:cubicBezTo>
                  <a:cubicBezTo>
                    <a:pt x="31" y="11"/>
                    <a:pt x="30" y="13"/>
                    <a:pt x="29" y="14"/>
                  </a:cubicBezTo>
                  <a:close/>
                  <a:moveTo>
                    <a:pt x="6" y="126"/>
                  </a:moveTo>
                  <a:cubicBezTo>
                    <a:pt x="7" y="126"/>
                    <a:pt x="7" y="126"/>
                    <a:pt x="7" y="126"/>
                  </a:cubicBezTo>
                  <a:cubicBezTo>
                    <a:pt x="8" y="126"/>
                    <a:pt x="8" y="126"/>
                    <a:pt x="8" y="126"/>
                  </a:cubicBezTo>
                  <a:cubicBezTo>
                    <a:pt x="8" y="125"/>
                    <a:pt x="8" y="124"/>
                    <a:pt x="9" y="123"/>
                  </a:cubicBezTo>
                  <a:cubicBezTo>
                    <a:pt x="10" y="123"/>
                    <a:pt x="10" y="122"/>
                    <a:pt x="10" y="121"/>
                  </a:cubicBezTo>
                  <a:cubicBezTo>
                    <a:pt x="11" y="121"/>
                    <a:pt x="11" y="121"/>
                    <a:pt x="11" y="121"/>
                  </a:cubicBezTo>
                  <a:cubicBezTo>
                    <a:pt x="11" y="121"/>
                    <a:pt x="11" y="121"/>
                    <a:pt x="11" y="121"/>
                  </a:cubicBezTo>
                  <a:cubicBezTo>
                    <a:pt x="9" y="122"/>
                    <a:pt x="8" y="124"/>
                    <a:pt x="6" y="126"/>
                  </a:cubicBezTo>
                  <a:close/>
                  <a:moveTo>
                    <a:pt x="31" y="24"/>
                  </a:moveTo>
                  <a:cubicBezTo>
                    <a:pt x="30" y="25"/>
                    <a:pt x="29" y="26"/>
                    <a:pt x="28" y="26"/>
                  </a:cubicBezTo>
                  <a:cubicBezTo>
                    <a:pt x="29" y="27"/>
                    <a:pt x="29" y="27"/>
                    <a:pt x="29" y="28"/>
                  </a:cubicBezTo>
                  <a:cubicBezTo>
                    <a:pt x="30" y="27"/>
                    <a:pt x="30" y="27"/>
                    <a:pt x="31" y="26"/>
                  </a:cubicBezTo>
                  <a:cubicBezTo>
                    <a:pt x="32" y="26"/>
                    <a:pt x="32" y="25"/>
                    <a:pt x="31" y="24"/>
                  </a:cubicBezTo>
                  <a:close/>
                  <a:moveTo>
                    <a:pt x="57" y="67"/>
                  </a:moveTo>
                  <a:cubicBezTo>
                    <a:pt x="58" y="67"/>
                    <a:pt x="60" y="66"/>
                    <a:pt x="61" y="65"/>
                  </a:cubicBezTo>
                  <a:cubicBezTo>
                    <a:pt x="60" y="65"/>
                    <a:pt x="60" y="64"/>
                    <a:pt x="60" y="64"/>
                  </a:cubicBezTo>
                  <a:cubicBezTo>
                    <a:pt x="59" y="65"/>
                    <a:pt x="59" y="65"/>
                    <a:pt x="58" y="65"/>
                  </a:cubicBezTo>
                  <a:cubicBezTo>
                    <a:pt x="57" y="66"/>
                    <a:pt x="57" y="67"/>
                    <a:pt x="57" y="67"/>
                  </a:cubicBezTo>
                  <a:close/>
                  <a:moveTo>
                    <a:pt x="61" y="72"/>
                  </a:moveTo>
                  <a:cubicBezTo>
                    <a:pt x="62" y="71"/>
                    <a:pt x="63" y="71"/>
                    <a:pt x="63" y="70"/>
                  </a:cubicBezTo>
                  <a:cubicBezTo>
                    <a:pt x="63" y="70"/>
                    <a:pt x="63" y="69"/>
                    <a:pt x="62" y="69"/>
                  </a:cubicBezTo>
                  <a:cubicBezTo>
                    <a:pt x="62" y="69"/>
                    <a:pt x="62" y="70"/>
                    <a:pt x="61" y="70"/>
                  </a:cubicBezTo>
                  <a:cubicBezTo>
                    <a:pt x="61" y="71"/>
                    <a:pt x="61" y="71"/>
                    <a:pt x="61" y="72"/>
                  </a:cubicBezTo>
                  <a:close/>
                  <a:moveTo>
                    <a:pt x="53" y="61"/>
                  </a:moveTo>
                  <a:cubicBezTo>
                    <a:pt x="52" y="62"/>
                    <a:pt x="52" y="62"/>
                    <a:pt x="52" y="63"/>
                  </a:cubicBezTo>
                  <a:cubicBezTo>
                    <a:pt x="51" y="63"/>
                    <a:pt x="51" y="63"/>
                    <a:pt x="51" y="65"/>
                  </a:cubicBezTo>
                  <a:cubicBezTo>
                    <a:pt x="52" y="64"/>
                    <a:pt x="53" y="64"/>
                    <a:pt x="54" y="63"/>
                  </a:cubicBezTo>
                  <a:cubicBezTo>
                    <a:pt x="53" y="63"/>
                    <a:pt x="53" y="62"/>
                    <a:pt x="53" y="61"/>
                  </a:cubicBezTo>
                  <a:close/>
                  <a:moveTo>
                    <a:pt x="36" y="120"/>
                  </a:moveTo>
                  <a:cubicBezTo>
                    <a:pt x="35" y="121"/>
                    <a:pt x="34" y="122"/>
                    <a:pt x="33" y="123"/>
                  </a:cubicBezTo>
                  <a:cubicBezTo>
                    <a:pt x="33" y="124"/>
                    <a:pt x="34" y="124"/>
                    <a:pt x="34" y="124"/>
                  </a:cubicBezTo>
                  <a:cubicBezTo>
                    <a:pt x="35" y="123"/>
                    <a:pt x="35" y="122"/>
                    <a:pt x="36" y="122"/>
                  </a:cubicBezTo>
                  <a:cubicBezTo>
                    <a:pt x="36" y="121"/>
                    <a:pt x="36" y="121"/>
                    <a:pt x="36" y="120"/>
                  </a:cubicBezTo>
                  <a:close/>
                  <a:moveTo>
                    <a:pt x="50" y="88"/>
                  </a:moveTo>
                  <a:cubicBezTo>
                    <a:pt x="51" y="87"/>
                    <a:pt x="52" y="83"/>
                    <a:pt x="52" y="82"/>
                  </a:cubicBezTo>
                  <a:cubicBezTo>
                    <a:pt x="51" y="84"/>
                    <a:pt x="50" y="85"/>
                    <a:pt x="49" y="87"/>
                  </a:cubicBezTo>
                  <a:cubicBezTo>
                    <a:pt x="50" y="87"/>
                    <a:pt x="50" y="87"/>
                    <a:pt x="50" y="88"/>
                  </a:cubicBezTo>
                  <a:close/>
                  <a:moveTo>
                    <a:pt x="23" y="26"/>
                  </a:moveTo>
                  <a:cubicBezTo>
                    <a:pt x="23" y="25"/>
                    <a:pt x="19" y="17"/>
                    <a:pt x="18" y="17"/>
                  </a:cubicBezTo>
                  <a:cubicBezTo>
                    <a:pt x="20" y="20"/>
                    <a:pt x="21" y="23"/>
                    <a:pt x="23" y="26"/>
                  </a:cubicBezTo>
                  <a:close/>
                  <a:moveTo>
                    <a:pt x="39" y="32"/>
                  </a:moveTo>
                  <a:cubicBezTo>
                    <a:pt x="40" y="31"/>
                    <a:pt x="41" y="30"/>
                    <a:pt x="41" y="30"/>
                  </a:cubicBezTo>
                  <a:cubicBezTo>
                    <a:pt x="42" y="29"/>
                    <a:pt x="43" y="29"/>
                    <a:pt x="43" y="28"/>
                  </a:cubicBezTo>
                  <a:cubicBezTo>
                    <a:pt x="42" y="29"/>
                    <a:pt x="40" y="30"/>
                    <a:pt x="39" y="31"/>
                  </a:cubicBezTo>
                  <a:cubicBezTo>
                    <a:pt x="39" y="31"/>
                    <a:pt x="39" y="31"/>
                    <a:pt x="39" y="32"/>
                  </a:cubicBezTo>
                  <a:close/>
                  <a:moveTo>
                    <a:pt x="48" y="49"/>
                  </a:moveTo>
                  <a:cubicBezTo>
                    <a:pt x="47" y="49"/>
                    <a:pt x="46" y="49"/>
                    <a:pt x="46" y="50"/>
                  </a:cubicBezTo>
                  <a:cubicBezTo>
                    <a:pt x="46" y="51"/>
                    <a:pt x="46" y="51"/>
                    <a:pt x="46" y="51"/>
                  </a:cubicBezTo>
                  <a:cubicBezTo>
                    <a:pt x="47" y="51"/>
                    <a:pt x="47" y="51"/>
                    <a:pt x="47" y="50"/>
                  </a:cubicBezTo>
                  <a:cubicBezTo>
                    <a:pt x="48" y="50"/>
                    <a:pt x="48" y="49"/>
                    <a:pt x="48" y="49"/>
                  </a:cubicBezTo>
                  <a:close/>
                  <a:moveTo>
                    <a:pt x="49" y="25"/>
                  </a:moveTo>
                  <a:cubicBezTo>
                    <a:pt x="49" y="25"/>
                    <a:pt x="48" y="26"/>
                    <a:pt x="48" y="26"/>
                  </a:cubicBezTo>
                  <a:cubicBezTo>
                    <a:pt x="48" y="26"/>
                    <a:pt x="47" y="27"/>
                    <a:pt x="47" y="27"/>
                  </a:cubicBezTo>
                  <a:cubicBezTo>
                    <a:pt x="47" y="27"/>
                    <a:pt x="47" y="28"/>
                    <a:pt x="48" y="28"/>
                  </a:cubicBezTo>
                  <a:cubicBezTo>
                    <a:pt x="50" y="27"/>
                    <a:pt x="50" y="27"/>
                    <a:pt x="49" y="25"/>
                  </a:cubicBezTo>
                  <a:close/>
                  <a:moveTo>
                    <a:pt x="32" y="108"/>
                  </a:moveTo>
                  <a:cubicBezTo>
                    <a:pt x="31" y="108"/>
                    <a:pt x="30" y="107"/>
                    <a:pt x="29" y="108"/>
                  </a:cubicBezTo>
                  <a:cubicBezTo>
                    <a:pt x="30" y="109"/>
                    <a:pt x="31" y="109"/>
                    <a:pt x="31" y="109"/>
                  </a:cubicBezTo>
                  <a:cubicBezTo>
                    <a:pt x="32" y="109"/>
                    <a:pt x="32" y="108"/>
                    <a:pt x="32" y="108"/>
                  </a:cubicBezTo>
                  <a:close/>
                  <a:moveTo>
                    <a:pt x="27" y="9"/>
                  </a:moveTo>
                  <a:cubicBezTo>
                    <a:pt x="27" y="9"/>
                    <a:pt x="27" y="9"/>
                    <a:pt x="26" y="9"/>
                  </a:cubicBezTo>
                  <a:cubicBezTo>
                    <a:pt x="27" y="10"/>
                    <a:pt x="27" y="10"/>
                    <a:pt x="28" y="11"/>
                  </a:cubicBezTo>
                  <a:cubicBezTo>
                    <a:pt x="28" y="10"/>
                    <a:pt x="29" y="10"/>
                    <a:pt x="30" y="9"/>
                  </a:cubicBezTo>
                  <a:cubicBezTo>
                    <a:pt x="28" y="9"/>
                    <a:pt x="28" y="9"/>
                    <a:pt x="27" y="9"/>
                  </a:cubicBezTo>
                  <a:close/>
                  <a:moveTo>
                    <a:pt x="34" y="53"/>
                  </a:moveTo>
                  <a:cubicBezTo>
                    <a:pt x="34" y="53"/>
                    <a:pt x="34" y="53"/>
                    <a:pt x="34" y="53"/>
                  </a:cubicBezTo>
                  <a:cubicBezTo>
                    <a:pt x="35" y="55"/>
                    <a:pt x="36" y="58"/>
                    <a:pt x="37" y="60"/>
                  </a:cubicBezTo>
                  <a:cubicBezTo>
                    <a:pt x="36" y="58"/>
                    <a:pt x="36" y="55"/>
                    <a:pt x="34" y="53"/>
                  </a:cubicBezTo>
                  <a:close/>
                  <a:moveTo>
                    <a:pt x="61" y="59"/>
                  </a:moveTo>
                  <a:cubicBezTo>
                    <a:pt x="62" y="59"/>
                    <a:pt x="62" y="59"/>
                    <a:pt x="62" y="58"/>
                  </a:cubicBezTo>
                  <a:cubicBezTo>
                    <a:pt x="61" y="57"/>
                    <a:pt x="61" y="56"/>
                    <a:pt x="61" y="55"/>
                  </a:cubicBezTo>
                  <a:cubicBezTo>
                    <a:pt x="60" y="55"/>
                    <a:pt x="60" y="56"/>
                    <a:pt x="60" y="56"/>
                  </a:cubicBezTo>
                  <a:cubicBezTo>
                    <a:pt x="60" y="57"/>
                    <a:pt x="61" y="58"/>
                    <a:pt x="61" y="59"/>
                  </a:cubicBezTo>
                  <a:close/>
                  <a:moveTo>
                    <a:pt x="57" y="40"/>
                  </a:moveTo>
                  <a:cubicBezTo>
                    <a:pt x="56" y="39"/>
                    <a:pt x="56" y="39"/>
                    <a:pt x="56" y="38"/>
                  </a:cubicBezTo>
                  <a:cubicBezTo>
                    <a:pt x="55" y="39"/>
                    <a:pt x="55" y="39"/>
                    <a:pt x="55" y="41"/>
                  </a:cubicBezTo>
                  <a:cubicBezTo>
                    <a:pt x="56" y="41"/>
                    <a:pt x="56" y="40"/>
                    <a:pt x="57" y="40"/>
                  </a:cubicBezTo>
                  <a:close/>
                  <a:moveTo>
                    <a:pt x="47" y="9"/>
                  </a:moveTo>
                  <a:cubicBezTo>
                    <a:pt x="47" y="8"/>
                    <a:pt x="47" y="9"/>
                    <a:pt x="46" y="9"/>
                  </a:cubicBezTo>
                  <a:cubicBezTo>
                    <a:pt x="46" y="9"/>
                    <a:pt x="45" y="9"/>
                    <a:pt x="45" y="10"/>
                  </a:cubicBezTo>
                  <a:cubicBezTo>
                    <a:pt x="45" y="10"/>
                    <a:pt x="46" y="10"/>
                    <a:pt x="46" y="10"/>
                  </a:cubicBezTo>
                  <a:cubicBezTo>
                    <a:pt x="47" y="10"/>
                    <a:pt x="47" y="10"/>
                    <a:pt x="47" y="9"/>
                  </a:cubicBezTo>
                  <a:close/>
                  <a:moveTo>
                    <a:pt x="46" y="73"/>
                  </a:moveTo>
                  <a:cubicBezTo>
                    <a:pt x="46" y="73"/>
                    <a:pt x="46" y="72"/>
                    <a:pt x="47" y="72"/>
                  </a:cubicBezTo>
                  <a:cubicBezTo>
                    <a:pt x="47" y="71"/>
                    <a:pt x="46" y="71"/>
                    <a:pt x="46" y="70"/>
                  </a:cubicBezTo>
                  <a:cubicBezTo>
                    <a:pt x="45" y="71"/>
                    <a:pt x="45" y="72"/>
                    <a:pt x="46" y="73"/>
                  </a:cubicBezTo>
                  <a:close/>
                  <a:moveTo>
                    <a:pt x="51" y="25"/>
                  </a:moveTo>
                  <a:cubicBezTo>
                    <a:pt x="52" y="25"/>
                    <a:pt x="52" y="25"/>
                    <a:pt x="52" y="24"/>
                  </a:cubicBezTo>
                  <a:cubicBezTo>
                    <a:pt x="52" y="23"/>
                    <a:pt x="52" y="23"/>
                    <a:pt x="52" y="23"/>
                  </a:cubicBezTo>
                  <a:cubicBezTo>
                    <a:pt x="50" y="23"/>
                    <a:pt x="51" y="24"/>
                    <a:pt x="51" y="25"/>
                  </a:cubicBezTo>
                  <a:close/>
                  <a:moveTo>
                    <a:pt x="55" y="54"/>
                  </a:moveTo>
                  <a:cubicBezTo>
                    <a:pt x="55" y="54"/>
                    <a:pt x="55" y="54"/>
                    <a:pt x="55" y="53"/>
                  </a:cubicBezTo>
                  <a:cubicBezTo>
                    <a:pt x="53" y="54"/>
                    <a:pt x="53" y="54"/>
                    <a:pt x="54" y="55"/>
                  </a:cubicBezTo>
                  <a:cubicBezTo>
                    <a:pt x="54" y="55"/>
                    <a:pt x="55" y="55"/>
                    <a:pt x="55" y="54"/>
                  </a:cubicBezTo>
                  <a:close/>
                  <a:moveTo>
                    <a:pt x="39" y="122"/>
                  </a:moveTo>
                  <a:cubicBezTo>
                    <a:pt x="38" y="122"/>
                    <a:pt x="37" y="124"/>
                    <a:pt x="37" y="125"/>
                  </a:cubicBezTo>
                  <a:cubicBezTo>
                    <a:pt x="37" y="125"/>
                    <a:pt x="37" y="125"/>
                    <a:pt x="37" y="125"/>
                  </a:cubicBezTo>
                  <a:cubicBezTo>
                    <a:pt x="38" y="124"/>
                    <a:pt x="38" y="123"/>
                    <a:pt x="39" y="122"/>
                  </a:cubicBezTo>
                  <a:close/>
                  <a:moveTo>
                    <a:pt x="30" y="31"/>
                  </a:moveTo>
                  <a:cubicBezTo>
                    <a:pt x="31" y="32"/>
                    <a:pt x="31" y="32"/>
                    <a:pt x="31" y="32"/>
                  </a:cubicBezTo>
                  <a:cubicBezTo>
                    <a:pt x="32" y="31"/>
                    <a:pt x="33" y="30"/>
                    <a:pt x="33" y="30"/>
                  </a:cubicBezTo>
                  <a:cubicBezTo>
                    <a:pt x="32" y="30"/>
                    <a:pt x="31" y="31"/>
                    <a:pt x="30" y="31"/>
                  </a:cubicBezTo>
                  <a:close/>
                  <a:moveTo>
                    <a:pt x="51" y="38"/>
                  </a:moveTo>
                  <a:cubicBezTo>
                    <a:pt x="52" y="38"/>
                    <a:pt x="52" y="38"/>
                    <a:pt x="52" y="38"/>
                  </a:cubicBezTo>
                  <a:cubicBezTo>
                    <a:pt x="51" y="37"/>
                    <a:pt x="51" y="36"/>
                    <a:pt x="51" y="35"/>
                  </a:cubicBezTo>
                  <a:cubicBezTo>
                    <a:pt x="50" y="35"/>
                    <a:pt x="50" y="36"/>
                    <a:pt x="50" y="36"/>
                  </a:cubicBezTo>
                  <a:cubicBezTo>
                    <a:pt x="51" y="37"/>
                    <a:pt x="51" y="37"/>
                    <a:pt x="51" y="38"/>
                  </a:cubicBezTo>
                  <a:close/>
                  <a:moveTo>
                    <a:pt x="38" y="108"/>
                  </a:moveTo>
                  <a:cubicBezTo>
                    <a:pt x="37" y="108"/>
                    <a:pt x="37" y="108"/>
                    <a:pt x="37" y="108"/>
                  </a:cubicBezTo>
                  <a:cubicBezTo>
                    <a:pt x="36" y="110"/>
                    <a:pt x="36" y="111"/>
                    <a:pt x="36" y="111"/>
                  </a:cubicBezTo>
                  <a:cubicBezTo>
                    <a:pt x="37" y="111"/>
                    <a:pt x="38" y="109"/>
                    <a:pt x="38" y="108"/>
                  </a:cubicBezTo>
                  <a:close/>
                  <a:moveTo>
                    <a:pt x="57" y="44"/>
                  </a:moveTo>
                  <a:cubicBezTo>
                    <a:pt x="56" y="45"/>
                    <a:pt x="56" y="45"/>
                    <a:pt x="57" y="47"/>
                  </a:cubicBezTo>
                  <a:cubicBezTo>
                    <a:pt x="58" y="46"/>
                    <a:pt x="58" y="46"/>
                    <a:pt x="57" y="44"/>
                  </a:cubicBezTo>
                  <a:close/>
                  <a:moveTo>
                    <a:pt x="45" y="29"/>
                  </a:moveTo>
                  <a:cubicBezTo>
                    <a:pt x="44" y="30"/>
                    <a:pt x="43" y="31"/>
                    <a:pt x="42" y="32"/>
                  </a:cubicBezTo>
                  <a:cubicBezTo>
                    <a:pt x="43" y="31"/>
                    <a:pt x="44" y="31"/>
                    <a:pt x="45" y="30"/>
                  </a:cubicBezTo>
                  <a:cubicBezTo>
                    <a:pt x="45" y="30"/>
                    <a:pt x="45" y="30"/>
                    <a:pt x="45" y="29"/>
                  </a:cubicBezTo>
                  <a:close/>
                  <a:moveTo>
                    <a:pt x="59" y="50"/>
                  </a:moveTo>
                  <a:cubicBezTo>
                    <a:pt x="58" y="50"/>
                    <a:pt x="58" y="51"/>
                    <a:pt x="59" y="52"/>
                  </a:cubicBezTo>
                  <a:cubicBezTo>
                    <a:pt x="59" y="52"/>
                    <a:pt x="60" y="52"/>
                    <a:pt x="59" y="51"/>
                  </a:cubicBezTo>
                  <a:cubicBezTo>
                    <a:pt x="59" y="51"/>
                    <a:pt x="59" y="50"/>
                    <a:pt x="59" y="50"/>
                  </a:cubicBezTo>
                  <a:close/>
                  <a:moveTo>
                    <a:pt x="46" y="96"/>
                  </a:moveTo>
                  <a:cubicBezTo>
                    <a:pt x="44" y="96"/>
                    <a:pt x="44" y="98"/>
                    <a:pt x="44" y="99"/>
                  </a:cubicBezTo>
                  <a:cubicBezTo>
                    <a:pt x="44" y="98"/>
                    <a:pt x="45" y="97"/>
                    <a:pt x="46" y="96"/>
                  </a:cubicBezTo>
                  <a:close/>
                  <a:moveTo>
                    <a:pt x="44" y="66"/>
                  </a:moveTo>
                  <a:cubicBezTo>
                    <a:pt x="45" y="66"/>
                    <a:pt x="45" y="65"/>
                    <a:pt x="44" y="64"/>
                  </a:cubicBezTo>
                  <a:cubicBezTo>
                    <a:pt x="44" y="65"/>
                    <a:pt x="44" y="65"/>
                    <a:pt x="44" y="66"/>
                  </a:cubicBezTo>
                  <a:close/>
                  <a:moveTo>
                    <a:pt x="20" y="10"/>
                  </a:moveTo>
                  <a:cubicBezTo>
                    <a:pt x="21" y="9"/>
                    <a:pt x="21" y="9"/>
                    <a:pt x="21" y="8"/>
                  </a:cubicBezTo>
                  <a:cubicBezTo>
                    <a:pt x="20" y="8"/>
                    <a:pt x="20" y="8"/>
                    <a:pt x="19" y="8"/>
                  </a:cubicBezTo>
                  <a:cubicBezTo>
                    <a:pt x="19" y="9"/>
                    <a:pt x="20" y="9"/>
                    <a:pt x="20" y="10"/>
                  </a:cubicBezTo>
                  <a:close/>
                  <a:moveTo>
                    <a:pt x="55" y="62"/>
                  </a:moveTo>
                  <a:cubicBezTo>
                    <a:pt x="56" y="61"/>
                    <a:pt x="56" y="60"/>
                    <a:pt x="56" y="59"/>
                  </a:cubicBezTo>
                  <a:cubicBezTo>
                    <a:pt x="55" y="60"/>
                    <a:pt x="55" y="60"/>
                    <a:pt x="55" y="62"/>
                  </a:cubicBezTo>
                  <a:close/>
                  <a:moveTo>
                    <a:pt x="24" y="119"/>
                  </a:moveTo>
                  <a:cubicBezTo>
                    <a:pt x="23" y="120"/>
                    <a:pt x="23" y="121"/>
                    <a:pt x="22" y="121"/>
                  </a:cubicBezTo>
                  <a:cubicBezTo>
                    <a:pt x="23" y="121"/>
                    <a:pt x="23" y="122"/>
                    <a:pt x="24" y="119"/>
                  </a:cubicBezTo>
                  <a:close/>
                  <a:moveTo>
                    <a:pt x="47" y="62"/>
                  </a:moveTo>
                  <a:cubicBezTo>
                    <a:pt x="46" y="63"/>
                    <a:pt x="46" y="63"/>
                    <a:pt x="47" y="64"/>
                  </a:cubicBezTo>
                  <a:cubicBezTo>
                    <a:pt x="48" y="63"/>
                    <a:pt x="48" y="63"/>
                    <a:pt x="47" y="62"/>
                  </a:cubicBezTo>
                  <a:close/>
                  <a:moveTo>
                    <a:pt x="25" y="24"/>
                  </a:moveTo>
                  <a:cubicBezTo>
                    <a:pt x="25" y="24"/>
                    <a:pt x="25" y="24"/>
                    <a:pt x="25" y="24"/>
                  </a:cubicBezTo>
                  <a:cubicBezTo>
                    <a:pt x="25" y="26"/>
                    <a:pt x="26" y="27"/>
                    <a:pt x="26" y="28"/>
                  </a:cubicBezTo>
                  <a:cubicBezTo>
                    <a:pt x="26" y="28"/>
                    <a:pt x="26" y="28"/>
                    <a:pt x="26" y="28"/>
                  </a:cubicBezTo>
                  <a:cubicBezTo>
                    <a:pt x="26" y="27"/>
                    <a:pt x="26" y="26"/>
                    <a:pt x="25" y="24"/>
                  </a:cubicBezTo>
                  <a:close/>
                  <a:moveTo>
                    <a:pt x="63" y="64"/>
                  </a:moveTo>
                  <a:cubicBezTo>
                    <a:pt x="63" y="63"/>
                    <a:pt x="64" y="63"/>
                    <a:pt x="63" y="63"/>
                  </a:cubicBezTo>
                  <a:cubicBezTo>
                    <a:pt x="63" y="63"/>
                    <a:pt x="63" y="62"/>
                    <a:pt x="63" y="61"/>
                  </a:cubicBezTo>
                  <a:cubicBezTo>
                    <a:pt x="62" y="62"/>
                    <a:pt x="63" y="63"/>
                    <a:pt x="63" y="64"/>
                  </a:cubicBezTo>
                  <a:close/>
                  <a:moveTo>
                    <a:pt x="23" y="11"/>
                  </a:moveTo>
                  <a:cubicBezTo>
                    <a:pt x="23" y="11"/>
                    <a:pt x="23" y="11"/>
                    <a:pt x="23" y="11"/>
                  </a:cubicBezTo>
                  <a:cubicBezTo>
                    <a:pt x="23" y="11"/>
                    <a:pt x="24" y="10"/>
                    <a:pt x="25" y="10"/>
                  </a:cubicBezTo>
                  <a:cubicBezTo>
                    <a:pt x="24" y="9"/>
                    <a:pt x="24" y="9"/>
                    <a:pt x="24" y="9"/>
                  </a:cubicBezTo>
                  <a:cubicBezTo>
                    <a:pt x="23" y="10"/>
                    <a:pt x="23" y="10"/>
                    <a:pt x="23" y="11"/>
                  </a:cubicBezTo>
                  <a:close/>
                  <a:moveTo>
                    <a:pt x="53" y="28"/>
                  </a:moveTo>
                  <a:cubicBezTo>
                    <a:pt x="52" y="29"/>
                    <a:pt x="52" y="29"/>
                    <a:pt x="52" y="30"/>
                  </a:cubicBezTo>
                  <a:cubicBezTo>
                    <a:pt x="53" y="29"/>
                    <a:pt x="53" y="29"/>
                    <a:pt x="53" y="29"/>
                  </a:cubicBezTo>
                  <a:cubicBezTo>
                    <a:pt x="53" y="29"/>
                    <a:pt x="53" y="29"/>
                    <a:pt x="53" y="29"/>
                  </a:cubicBezTo>
                  <a:cubicBezTo>
                    <a:pt x="53" y="28"/>
                    <a:pt x="53" y="28"/>
                    <a:pt x="53" y="28"/>
                  </a:cubicBezTo>
                  <a:close/>
                  <a:moveTo>
                    <a:pt x="53" y="48"/>
                  </a:moveTo>
                  <a:cubicBezTo>
                    <a:pt x="52" y="49"/>
                    <a:pt x="52" y="49"/>
                    <a:pt x="52" y="50"/>
                  </a:cubicBezTo>
                  <a:cubicBezTo>
                    <a:pt x="53" y="49"/>
                    <a:pt x="53" y="49"/>
                    <a:pt x="53" y="48"/>
                  </a:cubicBezTo>
                  <a:close/>
                  <a:moveTo>
                    <a:pt x="33" y="23"/>
                  </a:moveTo>
                  <a:cubicBezTo>
                    <a:pt x="34" y="23"/>
                    <a:pt x="34" y="22"/>
                    <a:pt x="35" y="22"/>
                  </a:cubicBezTo>
                  <a:cubicBezTo>
                    <a:pt x="33" y="23"/>
                    <a:pt x="33" y="23"/>
                    <a:pt x="33" y="23"/>
                  </a:cubicBezTo>
                  <a:close/>
                  <a:moveTo>
                    <a:pt x="54" y="66"/>
                  </a:moveTo>
                  <a:cubicBezTo>
                    <a:pt x="54" y="66"/>
                    <a:pt x="54" y="66"/>
                    <a:pt x="54" y="66"/>
                  </a:cubicBezTo>
                  <a:cubicBezTo>
                    <a:pt x="52" y="66"/>
                    <a:pt x="52" y="67"/>
                    <a:pt x="53" y="67"/>
                  </a:cubicBezTo>
                  <a:cubicBezTo>
                    <a:pt x="53" y="67"/>
                    <a:pt x="54" y="66"/>
                    <a:pt x="54" y="66"/>
                  </a:cubicBezTo>
                  <a:close/>
                  <a:moveTo>
                    <a:pt x="39" y="9"/>
                  </a:moveTo>
                  <a:cubicBezTo>
                    <a:pt x="39" y="9"/>
                    <a:pt x="39" y="9"/>
                    <a:pt x="40" y="9"/>
                  </a:cubicBezTo>
                  <a:cubicBezTo>
                    <a:pt x="40" y="9"/>
                    <a:pt x="41" y="9"/>
                    <a:pt x="41" y="9"/>
                  </a:cubicBezTo>
                  <a:cubicBezTo>
                    <a:pt x="40" y="9"/>
                    <a:pt x="40" y="9"/>
                    <a:pt x="39" y="9"/>
                  </a:cubicBezTo>
                  <a:close/>
                  <a:moveTo>
                    <a:pt x="29" y="123"/>
                  </a:moveTo>
                  <a:cubicBezTo>
                    <a:pt x="30" y="123"/>
                    <a:pt x="31" y="123"/>
                    <a:pt x="32" y="123"/>
                  </a:cubicBezTo>
                  <a:cubicBezTo>
                    <a:pt x="31" y="122"/>
                    <a:pt x="30" y="122"/>
                    <a:pt x="29" y="123"/>
                  </a:cubicBezTo>
                  <a:close/>
                  <a:moveTo>
                    <a:pt x="33" y="116"/>
                  </a:moveTo>
                  <a:cubicBezTo>
                    <a:pt x="33" y="116"/>
                    <a:pt x="34" y="116"/>
                    <a:pt x="34" y="115"/>
                  </a:cubicBezTo>
                  <a:cubicBezTo>
                    <a:pt x="33" y="115"/>
                    <a:pt x="33" y="116"/>
                    <a:pt x="33" y="116"/>
                  </a:cubicBezTo>
                  <a:close/>
                  <a:moveTo>
                    <a:pt x="54" y="70"/>
                  </a:moveTo>
                  <a:cubicBezTo>
                    <a:pt x="55" y="69"/>
                    <a:pt x="55" y="69"/>
                    <a:pt x="55" y="68"/>
                  </a:cubicBezTo>
                  <a:cubicBezTo>
                    <a:pt x="54" y="69"/>
                    <a:pt x="54" y="69"/>
                    <a:pt x="54" y="70"/>
                  </a:cubicBezTo>
                  <a:close/>
                  <a:moveTo>
                    <a:pt x="51" y="60"/>
                  </a:moveTo>
                  <a:cubicBezTo>
                    <a:pt x="52" y="60"/>
                    <a:pt x="52" y="60"/>
                    <a:pt x="52" y="59"/>
                  </a:cubicBezTo>
                  <a:cubicBezTo>
                    <a:pt x="52" y="59"/>
                    <a:pt x="51" y="59"/>
                    <a:pt x="51" y="60"/>
                  </a:cubicBezTo>
                  <a:close/>
                  <a:moveTo>
                    <a:pt x="29" y="21"/>
                  </a:moveTo>
                  <a:cubicBezTo>
                    <a:pt x="29" y="21"/>
                    <a:pt x="29" y="21"/>
                    <a:pt x="29" y="21"/>
                  </a:cubicBezTo>
                  <a:cubicBezTo>
                    <a:pt x="29" y="22"/>
                    <a:pt x="28" y="22"/>
                    <a:pt x="27" y="23"/>
                  </a:cubicBezTo>
                  <a:cubicBezTo>
                    <a:pt x="27" y="23"/>
                    <a:pt x="27" y="23"/>
                    <a:pt x="27" y="23"/>
                  </a:cubicBezTo>
                  <a:cubicBezTo>
                    <a:pt x="28" y="23"/>
                    <a:pt x="29" y="22"/>
                    <a:pt x="29" y="21"/>
                  </a:cubicBezTo>
                  <a:close/>
                  <a:moveTo>
                    <a:pt x="26" y="115"/>
                  </a:moveTo>
                  <a:cubicBezTo>
                    <a:pt x="26" y="115"/>
                    <a:pt x="26" y="115"/>
                    <a:pt x="26" y="115"/>
                  </a:cubicBezTo>
                  <a:cubicBezTo>
                    <a:pt x="25" y="115"/>
                    <a:pt x="25" y="115"/>
                    <a:pt x="25" y="115"/>
                  </a:cubicBezTo>
                  <a:cubicBezTo>
                    <a:pt x="25" y="115"/>
                    <a:pt x="25" y="115"/>
                    <a:pt x="25" y="115"/>
                  </a:cubicBezTo>
                  <a:cubicBezTo>
                    <a:pt x="25" y="116"/>
                    <a:pt x="25" y="116"/>
                    <a:pt x="25" y="116"/>
                  </a:cubicBezTo>
                  <a:cubicBezTo>
                    <a:pt x="25" y="115"/>
                    <a:pt x="25" y="115"/>
                    <a:pt x="26" y="115"/>
                  </a:cubicBezTo>
                  <a:close/>
                  <a:moveTo>
                    <a:pt x="37" y="33"/>
                  </a:moveTo>
                  <a:cubicBezTo>
                    <a:pt x="36" y="33"/>
                    <a:pt x="36" y="33"/>
                    <a:pt x="36" y="33"/>
                  </a:cubicBezTo>
                  <a:cubicBezTo>
                    <a:pt x="36" y="33"/>
                    <a:pt x="36" y="34"/>
                    <a:pt x="37" y="34"/>
                  </a:cubicBezTo>
                  <a:cubicBezTo>
                    <a:pt x="37" y="34"/>
                    <a:pt x="37" y="33"/>
                    <a:pt x="37" y="33"/>
                  </a:cubicBezTo>
                  <a:close/>
                  <a:moveTo>
                    <a:pt x="42" y="35"/>
                  </a:moveTo>
                  <a:cubicBezTo>
                    <a:pt x="42" y="35"/>
                    <a:pt x="42" y="35"/>
                    <a:pt x="42" y="35"/>
                  </a:cubicBezTo>
                  <a:cubicBezTo>
                    <a:pt x="42" y="35"/>
                    <a:pt x="41" y="36"/>
                    <a:pt x="41" y="36"/>
                  </a:cubicBezTo>
                  <a:cubicBezTo>
                    <a:pt x="41" y="36"/>
                    <a:pt x="42" y="36"/>
                    <a:pt x="42" y="35"/>
                  </a:cubicBezTo>
                  <a:close/>
                  <a:moveTo>
                    <a:pt x="26" y="16"/>
                  </a:moveTo>
                  <a:cubicBezTo>
                    <a:pt x="26" y="16"/>
                    <a:pt x="25" y="16"/>
                    <a:pt x="25" y="16"/>
                  </a:cubicBezTo>
                  <a:cubicBezTo>
                    <a:pt x="25" y="16"/>
                    <a:pt x="25" y="17"/>
                    <a:pt x="25" y="17"/>
                  </a:cubicBezTo>
                  <a:cubicBezTo>
                    <a:pt x="25" y="17"/>
                    <a:pt x="25" y="17"/>
                    <a:pt x="26" y="16"/>
                  </a:cubicBezTo>
                  <a:close/>
                  <a:moveTo>
                    <a:pt x="48" y="57"/>
                  </a:moveTo>
                  <a:cubicBezTo>
                    <a:pt x="48" y="56"/>
                    <a:pt x="48" y="56"/>
                    <a:pt x="48" y="56"/>
                  </a:cubicBezTo>
                  <a:cubicBezTo>
                    <a:pt x="48" y="56"/>
                    <a:pt x="48" y="56"/>
                    <a:pt x="48" y="57"/>
                  </a:cubicBezTo>
                  <a:close/>
                  <a:moveTo>
                    <a:pt x="43" y="60"/>
                  </a:moveTo>
                  <a:cubicBezTo>
                    <a:pt x="43" y="60"/>
                    <a:pt x="43" y="60"/>
                    <a:pt x="43" y="60"/>
                  </a:cubicBezTo>
                  <a:cubicBezTo>
                    <a:pt x="43" y="60"/>
                    <a:pt x="43" y="59"/>
                    <a:pt x="43" y="59"/>
                  </a:cubicBezTo>
                  <a:cubicBezTo>
                    <a:pt x="43" y="59"/>
                    <a:pt x="43" y="59"/>
                    <a:pt x="43" y="59"/>
                  </a:cubicBezTo>
                  <a:cubicBezTo>
                    <a:pt x="43" y="60"/>
                    <a:pt x="43" y="60"/>
                    <a:pt x="43" y="60"/>
                  </a:cubicBezTo>
                  <a:close/>
                  <a:moveTo>
                    <a:pt x="58" y="61"/>
                  </a:moveTo>
                  <a:cubicBezTo>
                    <a:pt x="58" y="60"/>
                    <a:pt x="58" y="60"/>
                    <a:pt x="58" y="60"/>
                  </a:cubicBezTo>
                  <a:cubicBezTo>
                    <a:pt x="58" y="60"/>
                    <a:pt x="58" y="60"/>
                    <a:pt x="58" y="61"/>
                  </a:cubicBezTo>
                  <a:close/>
                  <a:moveTo>
                    <a:pt x="27" y="120"/>
                  </a:moveTo>
                  <a:cubicBezTo>
                    <a:pt x="27" y="120"/>
                    <a:pt x="27" y="120"/>
                    <a:pt x="27" y="120"/>
                  </a:cubicBezTo>
                  <a:cubicBezTo>
                    <a:pt x="27" y="120"/>
                    <a:pt x="28" y="120"/>
                    <a:pt x="28" y="120"/>
                  </a:cubicBezTo>
                  <a:cubicBezTo>
                    <a:pt x="28" y="120"/>
                    <a:pt x="28" y="120"/>
                    <a:pt x="27" y="120"/>
                  </a:cubicBezTo>
                  <a:cubicBezTo>
                    <a:pt x="27" y="120"/>
                    <a:pt x="27" y="120"/>
                    <a:pt x="27" y="120"/>
                  </a:cubicBezTo>
                  <a:close/>
                  <a:moveTo>
                    <a:pt x="27" y="20"/>
                  </a:moveTo>
                  <a:cubicBezTo>
                    <a:pt x="27" y="20"/>
                    <a:pt x="27" y="20"/>
                    <a:pt x="27" y="20"/>
                  </a:cubicBezTo>
                  <a:cubicBezTo>
                    <a:pt x="27" y="20"/>
                    <a:pt x="27" y="20"/>
                    <a:pt x="26" y="20"/>
                  </a:cubicBezTo>
                  <a:cubicBezTo>
                    <a:pt x="27" y="20"/>
                    <a:pt x="27" y="20"/>
                    <a:pt x="27" y="20"/>
                  </a:cubicBezTo>
                  <a:cubicBezTo>
                    <a:pt x="27" y="20"/>
                    <a:pt x="27" y="20"/>
                    <a:pt x="27" y="20"/>
                  </a:cubicBezTo>
                  <a:close/>
                  <a:moveTo>
                    <a:pt x="17" y="6"/>
                  </a:moveTo>
                  <a:cubicBezTo>
                    <a:pt x="18" y="6"/>
                    <a:pt x="18" y="6"/>
                    <a:pt x="18" y="6"/>
                  </a:cubicBezTo>
                  <a:cubicBezTo>
                    <a:pt x="18" y="6"/>
                    <a:pt x="18" y="6"/>
                    <a:pt x="18" y="6"/>
                  </a:cubicBezTo>
                  <a:cubicBezTo>
                    <a:pt x="18" y="6"/>
                    <a:pt x="18" y="6"/>
                    <a:pt x="18" y="6"/>
                  </a:cubicBezTo>
                  <a:cubicBezTo>
                    <a:pt x="18" y="6"/>
                    <a:pt x="18" y="6"/>
                    <a:pt x="17" y="6"/>
                  </a:cubicBezTo>
                  <a:close/>
                  <a:moveTo>
                    <a:pt x="49" y="12"/>
                  </a:moveTo>
                  <a:cubicBezTo>
                    <a:pt x="49" y="11"/>
                    <a:pt x="49" y="11"/>
                    <a:pt x="49" y="11"/>
                  </a:cubicBezTo>
                  <a:cubicBezTo>
                    <a:pt x="49" y="11"/>
                    <a:pt x="49" y="12"/>
                    <a:pt x="49" y="12"/>
                  </a:cubicBezTo>
                  <a:cubicBezTo>
                    <a:pt x="49" y="12"/>
                    <a:pt x="49" y="12"/>
                    <a:pt x="49" y="12"/>
                  </a:cubicBezTo>
                  <a:cubicBezTo>
                    <a:pt x="49" y="12"/>
                    <a:pt x="49" y="12"/>
                    <a:pt x="49" y="12"/>
                  </a:cubicBezTo>
                  <a:close/>
                  <a:moveTo>
                    <a:pt x="53" y="41"/>
                  </a:moveTo>
                  <a:cubicBezTo>
                    <a:pt x="53" y="41"/>
                    <a:pt x="53" y="41"/>
                    <a:pt x="52" y="41"/>
                  </a:cubicBezTo>
                  <a:cubicBezTo>
                    <a:pt x="53" y="41"/>
                    <a:pt x="53" y="42"/>
                    <a:pt x="53" y="42"/>
                  </a:cubicBezTo>
                  <a:cubicBezTo>
                    <a:pt x="53" y="42"/>
                    <a:pt x="53" y="42"/>
                    <a:pt x="53" y="42"/>
                  </a:cubicBezTo>
                  <a:cubicBezTo>
                    <a:pt x="53" y="42"/>
                    <a:pt x="53" y="41"/>
                    <a:pt x="53" y="41"/>
                  </a:cubicBezTo>
                  <a:close/>
                  <a:moveTo>
                    <a:pt x="52" y="56"/>
                  </a:moveTo>
                  <a:cubicBezTo>
                    <a:pt x="52" y="56"/>
                    <a:pt x="51" y="56"/>
                    <a:pt x="51" y="56"/>
                  </a:cubicBezTo>
                  <a:cubicBezTo>
                    <a:pt x="51" y="56"/>
                    <a:pt x="51" y="57"/>
                    <a:pt x="51" y="57"/>
                  </a:cubicBezTo>
                  <a:cubicBezTo>
                    <a:pt x="51" y="57"/>
                    <a:pt x="51" y="57"/>
                    <a:pt x="51" y="57"/>
                  </a:cubicBezTo>
                  <a:cubicBezTo>
                    <a:pt x="51" y="57"/>
                    <a:pt x="52" y="57"/>
                    <a:pt x="52" y="56"/>
                  </a:cubicBezTo>
                  <a:close/>
                  <a:moveTo>
                    <a:pt x="50" y="81"/>
                  </a:moveTo>
                  <a:cubicBezTo>
                    <a:pt x="50" y="80"/>
                    <a:pt x="50" y="80"/>
                    <a:pt x="50" y="80"/>
                  </a:cubicBezTo>
                  <a:cubicBezTo>
                    <a:pt x="50" y="80"/>
                    <a:pt x="50" y="81"/>
                    <a:pt x="49" y="81"/>
                  </a:cubicBezTo>
                  <a:cubicBezTo>
                    <a:pt x="50" y="81"/>
                    <a:pt x="50" y="81"/>
                    <a:pt x="50" y="81"/>
                  </a:cubicBezTo>
                  <a:cubicBezTo>
                    <a:pt x="50" y="81"/>
                    <a:pt x="50" y="81"/>
                    <a:pt x="50" y="81"/>
                  </a:cubicBezTo>
                  <a:close/>
                </a:path>
              </a:pathLst>
            </a:custGeom>
            <a:solidFill>
              <a:srgbClr val="3792DE"/>
            </a:solidFill>
            <a:ln>
              <a:noFill/>
            </a:ln>
          </p:spPr>
          <p:txBody>
            <a:bodyPr vert="horz" wrap="square" lIns="91440" tIns="45720" rIns="91440" bIns="45720" numCol="1" anchor="t" anchorCtr="0" compatLnSpc="1"/>
            <a:lstStyle/>
            <a:p>
              <a:endParaRPr lang="zh-CN" altLang="en-US"/>
            </a:p>
          </p:txBody>
        </p:sp>
        <p:sp>
          <p:nvSpPr>
            <p:cNvPr id="15" name="Freeform 7"/>
            <p:cNvSpPr>
              <a:spLocks noEditPoints="1"/>
            </p:cNvSpPr>
            <p:nvPr/>
          </p:nvSpPr>
          <p:spPr bwMode="auto">
            <a:xfrm>
              <a:off x="4430073" y="3932064"/>
              <a:ext cx="255588" cy="431800"/>
            </a:xfrm>
            <a:custGeom>
              <a:avLst/>
              <a:gdLst>
                <a:gd name="T0" fmla="*/ 47 w 78"/>
                <a:gd name="T1" fmla="*/ 127 h 130"/>
                <a:gd name="T2" fmla="*/ 38 w 78"/>
                <a:gd name="T3" fmla="*/ 130 h 130"/>
                <a:gd name="T4" fmla="*/ 9 w 78"/>
                <a:gd name="T5" fmla="*/ 127 h 130"/>
                <a:gd name="T6" fmla="*/ 7 w 78"/>
                <a:gd name="T7" fmla="*/ 116 h 130"/>
                <a:gd name="T8" fmla="*/ 25 w 78"/>
                <a:gd name="T9" fmla="*/ 91 h 130"/>
                <a:gd name="T10" fmla="*/ 38 w 78"/>
                <a:gd name="T11" fmla="*/ 73 h 130"/>
                <a:gd name="T12" fmla="*/ 37 w 78"/>
                <a:gd name="T13" fmla="*/ 66 h 130"/>
                <a:gd name="T14" fmla="*/ 25 w 78"/>
                <a:gd name="T15" fmla="*/ 35 h 130"/>
                <a:gd name="T16" fmla="*/ 19 w 78"/>
                <a:gd name="T17" fmla="*/ 19 h 130"/>
                <a:gd name="T18" fmla="*/ 13 w 78"/>
                <a:gd name="T19" fmla="*/ 5 h 130"/>
                <a:gd name="T20" fmla="*/ 37 w 78"/>
                <a:gd name="T21" fmla="*/ 1 h 130"/>
                <a:gd name="T22" fmla="*/ 52 w 78"/>
                <a:gd name="T23" fmla="*/ 1 h 130"/>
                <a:gd name="T24" fmla="*/ 64 w 78"/>
                <a:gd name="T25" fmla="*/ 35 h 130"/>
                <a:gd name="T26" fmla="*/ 77 w 78"/>
                <a:gd name="T27" fmla="*/ 66 h 130"/>
                <a:gd name="T28" fmla="*/ 74 w 78"/>
                <a:gd name="T29" fmla="*/ 79 h 130"/>
                <a:gd name="T30" fmla="*/ 45 w 78"/>
                <a:gd name="T31" fmla="*/ 121 h 130"/>
                <a:gd name="T32" fmla="*/ 54 w 78"/>
                <a:gd name="T33" fmla="*/ 100 h 130"/>
                <a:gd name="T34" fmla="*/ 16 w 78"/>
                <a:gd name="T35" fmla="*/ 117 h 130"/>
                <a:gd name="T36" fmla="*/ 9 w 78"/>
                <a:gd name="T37" fmla="*/ 121 h 130"/>
                <a:gd name="T38" fmla="*/ 20 w 78"/>
                <a:gd name="T39" fmla="*/ 122 h 130"/>
                <a:gd name="T40" fmla="*/ 43 w 78"/>
                <a:gd name="T41" fmla="*/ 114 h 130"/>
                <a:gd name="T42" fmla="*/ 59 w 78"/>
                <a:gd name="T43" fmla="*/ 87 h 130"/>
                <a:gd name="T44" fmla="*/ 20 w 78"/>
                <a:gd name="T45" fmla="*/ 108 h 130"/>
                <a:gd name="T46" fmla="*/ 15 w 78"/>
                <a:gd name="T47" fmla="*/ 115 h 130"/>
                <a:gd name="T48" fmla="*/ 56 w 78"/>
                <a:gd name="T49" fmla="*/ 96 h 130"/>
                <a:gd name="T50" fmla="*/ 72 w 78"/>
                <a:gd name="T51" fmla="*/ 74 h 130"/>
                <a:gd name="T52" fmla="*/ 27 w 78"/>
                <a:gd name="T53" fmla="*/ 97 h 130"/>
                <a:gd name="T54" fmla="*/ 56 w 78"/>
                <a:gd name="T55" fmla="*/ 87 h 130"/>
                <a:gd name="T56" fmla="*/ 57 w 78"/>
                <a:gd name="T57" fmla="*/ 30 h 130"/>
                <a:gd name="T58" fmla="*/ 38 w 78"/>
                <a:gd name="T59" fmla="*/ 50 h 130"/>
                <a:gd name="T60" fmla="*/ 31 w 78"/>
                <a:gd name="T61" fmla="*/ 92 h 130"/>
                <a:gd name="T62" fmla="*/ 71 w 78"/>
                <a:gd name="T63" fmla="*/ 66 h 130"/>
                <a:gd name="T64" fmla="*/ 41 w 78"/>
                <a:gd name="T65" fmla="*/ 79 h 130"/>
                <a:gd name="T66" fmla="*/ 29 w 78"/>
                <a:gd name="T67" fmla="*/ 32 h 130"/>
                <a:gd name="T68" fmla="*/ 46 w 78"/>
                <a:gd name="T69" fmla="*/ 14 h 130"/>
                <a:gd name="T70" fmla="*/ 40 w 78"/>
                <a:gd name="T71" fmla="*/ 77 h 130"/>
                <a:gd name="T72" fmla="*/ 68 w 78"/>
                <a:gd name="T73" fmla="*/ 64 h 130"/>
                <a:gd name="T74" fmla="*/ 43 w 78"/>
                <a:gd name="T75" fmla="*/ 69 h 130"/>
                <a:gd name="T76" fmla="*/ 56 w 78"/>
                <a:gd name="T77" fmla="*/ 27 h 130"/>
                <a:gd name="T78" fmla="*/ 30 w 78"/>
                <a:gd name="T79" fmla="*/ 34 h 130"/>
                <a:gd name="T80" fmla="*/ 53 w 78"/>
                <a:gd name="T81" fmla="*/ 29 h 130"/>
                <a:gd name="T82" fmla="*/ 63 w 78"/>
                <a:gd name="T83" fmla="*/ 46 h 130"/>
                <a:gd name="T84" fmla="*/ 40 w 78"/>
                <a:gd name="T85" fmla="*/ 51 h 130"/>
                <a:gd name="T86" fmla="*/ 51 w 78"/>
                <a:gd name="T87" fmla="*/ 63 h 130"/>
                <a:gd name="T88" fmla="*/ 43 w 78"/>
                <a:gd name="T89" fmla="*/ 60 h 130"/>
                <a:gd name="T90" fmla="*/ 27 w 78"/>
                <a:gd name="T91" fmla="*/ 22 h 130"/>
                <a:gd name="T92" fmla="*/ 46 w 78"/>
                <a:gd name="T93" fmla="*/ 7 h 130"/>
                <a:gd name="T94" fmla="*/ 23 w 78"/>
                <a:gd name="T95" fmla="*/ 17 h 130"/>
                <a:gd name="T96" fmla="*/ 34 w 78"/>
                <a:gd name="T97" fmla="*/ 4 h 130"/>
                <a:gd name="T98" fmla="*/ 23 w 78"/>
                <a:gd name="T99" fmla="*/ 17 h 130"/>
                <a:gd name="T100" fmla="*/ 24 w 78"/>
                <a:gd name="T101" fmla="*/ 124 h 130"/>
                <a:gd name="T102" fmla="*/ 42 w 78"/>
                <a:gd name="T103" fmla="*/ 118 h 130"/>
                <a:gd name="T104" fmla="*/ 18 w 78"/>
                <a:gd name="T105" fmla="*/ 7 h 130"/>
                <a:gd name="T106" fmla="*/ 51 w 78"/>
                <a:gd name="T107" fmla="*/ 9 h 130"/>
                <a:gd name="T108" fmla="*/ 51 w 78"/>
                <a:gd name="T109" fmla="*/ 9 h 130"/>
                <a:gd name="T110" fmla="*/ 37 w 78"/>
                <a:gd name="T111" fmla="*/ 53 h 130"/>
                <a:gd name="T112" fmla="*/ 4 w 78"/>
                <a:gd name="T113" fmla="*/ 125 h 130"/>
                <a:gd name="T114" fmla="*/ 40 w 78"/>
                <a:gd name="T115" fmla="*/ 61 h 130"/>
                <a:gd name="T116" fmla="*/ 52 w 78"/>
                <a:gd name="T117" fmla="*/ 1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130">
                  <a:moveTo>
                    <a:pt x="40" y="125"/>
                  </a:moveTo>
                  <a:cubicBezTo>
                    <a:pt x="41" y="125"/>
                    <a:pt x="41" y="125"/>
                    <a:pt x="42" y="125"/>
                  </a:cubicBezTo>
                  <a:cubicBezTo>
                    <a:pt x="43" y="125"/>
                    <a:pt x="45" y="126"/>
                    <a:pt x="46" y="126"/>
                  </a:cubicBezTo>
                  <a:cubicBezTo>
                    <a:pt x="46" y="126"/>
                    <a:pt x="47" y="126"/>
                    <a:pt x="47" y="126"/>
                  </a:cubicBezTo>
                  <a:cubicBezTo>
                    <a:pt x="47" y="126"/>
                    <a:pt x="47" y="126"/>
                    <a:pt x="47" y="127"/>
                  </a:cubicBezTo>
                  <a:cubicBezTo>
                    <a:pt x="47" y="127"/>
                    <a:pt x="47" y="128"/>
                    <a:pt x="47" y="128"/>
                  </a:cubicBezTo>
                  <a:cubicBezTo>
                    <a:pt x="46" y="128"/>
                    <a:pt x="46" y="128"/>
                    <a:pt x="45" y="128"/>
                  </a:cubicBezTo>
                  <a:cubicBezTo>
                    <a:pt x="44" y="128"/>
                    <a:pt x="43" y="128"/>
                    <a:pt x="42" y="128"/>
                  </a:cubicBezTo>
                  <a:cubicBezTo>
                    <a:pt x="42" y="128"/>
                    <a:pt x="42" y="128"/>
                    <a:pt x="41" y="128"/>
                  </a:cubicBezTo>
                  <a:cubicBezTo>
                    <a:pt x="40" y="130"/>
                    <a:pt x="40" y="130"/>
                    <a:pt x="38" y="130"/>
                  </a:cubicBezTo>
                  <a:cubicBezTo>
                    <a:pt x="38" y="129"/>
                    <a:pt x="37" y="128"/>
                    <a:pt x="36" y="128"/>
                  </a:cubicBezTo>
                  <a:cubicBezTo>
                    <a:pt x="31" y="128"/>
                    <a:pt x="26" y="128"/>
                    <a:pt x="21" y="127"/>
                  </a:cubicBezTo>
                  <a:cubicBezTo>
                    <a:pt x="19" y="127"/>
                    <a:pt x="16" y="128"/>
                    <a:pt x="14" y="128"/>
                  </a:cubicBezTo>
                  <a:cubicBezTo>
                    <a:pt x="13" y="128"/>
                    <a:pt x="12" y="128"/>
                    <a:pt x="11" y="128"/>
                  </a:cubicBezTo>
                  <a:cubicBezTo>
                    <a:pt x="10" y="128"/>
                    <a:pt x="9" y="128"/>
                    <a:pt x="9" y="127"/>
                  </a:cubicBezTo>
                  <a:cubicBezTo>
                    <a:pt x="8" y="127"/>
                    <a:pt x="8" y="127"/>
                    <a:pt x="8" y="127"/>
                  </a:cubicBezTo>
                  <a:cubicBezTo>
                    <a:pt x="6" y="127"/>
                    <a:pt x="4" y="127"/>
                    <a:pt x="3" y="126"/>
                  </a:cubicBezTo>
                  <a:cubicBezTo>
                    <a:pt x="0" y="126"/>
                    <a:pt x="0" y="124"/>
                    <a:pt x="1" y="122"/>
                  </a:cubicBezTo>
                  <a:cubicBezTo>
                    <a:pt x="2" y="121"/>
                    <a:pt x="3" y="121"/>
                    <a:pt x="3" y="120"/>
                  </a:cubicBezTo>
                  <a:cubicBezTo>
                    <a:pt x="4" y="118"/>
                    <a:pt x="6" y="117"/>
                    <a:pt x="7" y="116"/>
                  </a:cubicBezTo>
                  <a:cubicBezTo>
                    <a:pt x="8" y="114"/>
                    <a:pt x="10" y="112"/>
                    <a:pt x="11" y="110"/>
                  </a:cubicBezTo>
                  <a:cubicBezTo>
                    <a:pt x="14" y="105"/>
                    <a:pt x="17" y="100"/>
                    <a:pt x="21" y="96"/>
                  </a:cubicBezTo>
                  <a:cubicBezTo>
                    <a:pt x="21" y="96"/>
                    <a:pt x="21" y="95"/>
                    <a:pt x="22" y="95"/>
                  </a:cubicBezTo>
                  <a:cubicBezTo>
                    <a:pt x="22" y="95"/>
                    <a:pt x="22" y="94"/>
                    <a:pt x="22" y="94"/>
                  </a:cubicBezTo>
                  <a:cubicBezTo>
                    <a:pt x="23" y="93"/>
                    <a:pt x="24" y="92"/>
                    <a:pt x="25" y="91"/>
                  </a:cubicBezTo>
                  <a:cubicBezTo>
                    <a:pt x="28" y="88"/>
                    <a:pt x="30" y="84"/>
                    <a:pt x="33" y="81"/>
                  </a:cubicBezTo>
                  <a:cubicBezTo>
                    <a:pt x="34" y="79"/>
                    <a:pt x="35" y="78"/>
                    <a:pt x="36" y="76"/>
                  </a:cubicBezTo>
                  <a:cubicBezTo>
                    <a:pt x="36" y="76"/>
                    <a:pt x="36" y="76"/>
                    <a:pt x="36" y="75"/>
                  </a:cubicBezTo>
                  <a:cubicBezTo>
                    <a:pt x="36" y="75"/>
                    <a:pt x="36" y="74"/>
                    <a:pt x="37" y="74"/>
                  </a:cubicBezTo>
                  <a:cubicBezTo>
                    <a:pt x="37" y="74"/>
                    <a:pt x="37" y="73"/>
                    <a:pt x="38" y="73"/>
                  </a:cubicBezTo>
                  <a:cubicBezTo>
                    <a:pt x="37" y="73"/>
                    <a:pt x="37" y="73"/>
                    <a:pt x="37" y="73"/>
                  </a:cubicBezTo>
                  <a:cubicBezTo>
                    <a:pt x="36" y="72"/>
                    <a:pt x="35" y="71"/>
                    <a:pt x="36" y="70"/>
                  </a:cubicBezTo>
                  <a:cubicBezTo>
                    <a:pt x="36" y="69"/>
                    <a:pt x="36" y="69"/>
                    <a:pt x="37" y="69"/>
                  </a:cubicBezTo>
                  <a:cubicBezTo>
                    <a:pt x="37" y="69"/>
                    <a:pt x="38" y="69"/>
                    <a:pt x="38" y="69"/>
                  </a:cubicBezTo>
                  <a:cubicBezTo>
                    <a:pt x="38" y="68"/>
                    <a:pt x="38" y="67"/>
                    <a:pt x="37" y="66"/>
                  </a:cubicBezTo>
                  <a:cubicBezTo>
                    <a:pt x="36" y="66"/>
                    <a:pt x="36" y="65"/>
                    <a:pt x="36" y="65"/>
                  </a:cubicBezTo>
                  <a:cubicBezTo>
                    <a:pt x="35" y="62"/>
                    <a:pt x="35" y="60"/>
                    <a:pt x="34" y="58"/>
                  </a:cubicBezTo>
                  <a:cubicBezTo>
                    <a:pt x="33" y="55"/>
                    <a:pt x="33" y="53"/>
                    <a:pt x="32" y="51"/>
                  </a:cubicBezTo>
                  <a:cubicBezTo>
                    <a:pt x="30" y="46"/>
                    <a:pt x="28" y="42"/>
                    <a:pt x="26" y="37"/>
                  </a:cubicBezTo>
                  <a:cubicBezTo>
                    <a:pt x="26" y="36"/>
                    <a:pt x="26" y="35"/>
                    <a:pt x="25" y="35"/>
                  </a:cubicBezTo>
                  <a:cubicBezTo>
                    <a:pt x="24" y="34"/>
                    <a:pt x="24" y="34"/>
                    <a:pt x="24" y="33"/>
                  </a:cubicBezTo>
                  <a:cubicBezTo>
                    <a:pt x="24" y="32"/>
                    <a:pt x="24" y="32"/>
                    <a:pt x="24" y="31"/>
                  </a:cubicBezTo>
                  <a:cubicBezTo>
                    <a:pt x="23" y="28"/>
                    <a:pt x="22" y="25"/>
                    <a:pt x="21" y="23"/>
                  </a:cubicBezTo>
                  <a:cubicBezTo>
                    <a:pt x="21" y="22"/>
                    <a:pt x="21" y="22"/>
                    <a:pt x="20" y="21"/>
                  </a:cubicBezTo>
                  <a:cubicBezTo>
                    <a:pt x="19" y="21"/>
                    <a:pt x="19" y="20"/>
                    <a:pt x="19" y="19"/>
                  </a:cubicBezTo>
                  <a:cubicBezTo>
                    <a:pt x="19" y="18"/>
                    <a:pt x="19" y="18"/>
                    <a:pt x="19" y="17"/>
                  </a:cubicBezTo>
                  <a:cubicBezTo>
                    <a:pt x="19" y="16"/>
                    <a:pt x="18" y="15"/>
                    <a:pt x="18" y="14"/>
                  </a:cubicBezTo>
                  <a:cubicBezTo>
                    <a:pt x="17" y="15"/>
                    <a:pt x="16" y="15"/>
                    <a:pt x="15" y="13"/>
                  </a:cubicBezTo>
                  <a:cubicBezTo>
                    <a:pt x="15" y="12"/>
                    <a:pt x="15" y="11"/>
                    <a:pt x="16" y="11"/>
                  </a:cubicBezTo>
                  <a:cubicBezTo>
                    <a:pt x="15" y="9"/>
                    <a:pt x="14" y="6"/>
                    <a:pt x="13" y="5"/>
                  </a:cubicBezTo>
                  <a:cubicBezTo>
                    <a:pt x="12" y="4"/>
                    <a:pt x="12" y="3"/>
                    <a:pt x="12" y="2"/>
                  </a:cubicBezTo>
                  <a:cubicBezTo>
                    <a:pt x="12" y="1"/>
                    <a:pt x="12" y="1"/>
                    <a:pt x="13" y="0"/>
                  </a:cubicBezTo>
                  <a:cubicBezTo>
                    <a:pt x="14" y="0"/>
                    <a:pt x="14" y="0"/>
                    <a:pt x="15" y="0"/>
                  </a:cubicBezTo>
                  <a:cubicBezTo>
                    <a:pt x="20" y="0"/>
                    <a:pt x="25" y="0"/>
                    <a:pt x="30" y="0"/>
                  </a:cubicBezTo>
                  <a:cubicBezTo>
                    <a:pt x="32" y="1"/>
                    <a:pt x="34" y="1"/>
                    <a:pt x="37" y="1"/>
                  </a:cubicBezTo>
                  <a:cubicBezTo>
                    <a:pt x="39" y="1"/>
                    <a:pt x="41" y="1"/>
                    <a:pt x="44" y="1"/>
                  </a:cubicBezTo>
                  <a:cubicBezTo>
                    <a:pt x="44" y="1"/>
                    <a:pt x="44" y="1"/>
                    <a:pt x="45" y="1"/>
                  </a:cubicBezTo>
                  <a:cubicBezTo>
                    <a:pt x="46" y="0"/>
                    <a:pt x="47" y="0"/>
                    <a:pt x="48" y="1"/>
                  </a:cubicBezTo>
                  <a:cubicBezTo>
                    <a:pt x="48" y="1"/>
                    <a:pt x="48" y="1"/>
                    <a:pt x="49" y="1"/>
                  </a:cubicBezTo>
                  <a:cubicBezTo>
                    <a:pt x="50" y="1"/>
                    <a:pt x="51" y="1"/>
                    <a:pt x="52" y="1"/>
                  </a:cubicBezTo>
                  <a:cubicBezTo>
                    <a:pt x="53" y="1"/>
                    <a:pt x="54" y="2"/>
                    <a:pt x="54" y="3"/>
                  </a:cubicBezTo>
                  <a:cubicBezTo>
                    <a:pt x="54" y="4"/>
                    <a:pt x="55" y="5"/>
                    <a:pt x="55" y="6"/>
                  </a:cubicBezTo>
                  <a:cubicBezTo>
                    <a:pt x="56" y="11"/>
                    <a:pt x="57" y="15"/>
                    <a:pt x="59" y="20"/>
                  </a:cubicBezTo>
                  <a:cubicBezTo>
                    <a:pt x="59" y="22"/>
                    <a:pt x="60" y="24"/>
                    <a:pt x="60" y="26"/>
                  </a:cubicBezTo>
                  <a:cubicBezTo>
                    <a:pt x="61" y="29"/>
                    <a:pt x="62" y="32"/>
                    <a:pt x="64" y="35"/>
                  </a:cubicBezTo>
                  <a:cubicBezTo>
                    <a:pt x="64" y="35"/>
                    <a:pt x="64" y="36"/>
                    <a:pt x="64" y="36"/>
                  </a:cubicBezTo>
                  <a:cubicBezTo>
                    <a:pt x="65" y="37"/>
                    <a:pt x="65" y="38"/>
                    <a:pt x="65" y="39"/>
                  </a:cubicBezTo>
                  <a:cubicBezTo>
                    <a:pt x="65" y="39"/>
                    <a:pt x="65" y="39"/>
                    <a:pt x="66" y="40"/>
                  </a:cubicBezTo>
                  <a:cubicBezTo>
                    <a:pt x="70" y="47"/>
                    <a:pt x="74" y="55"/>
                    <a:pt x="76" y="64"/>
                  </a:cubicBezTo>
                  <a:cubicBezTo>
                    <a:pt x="76" y="64"/>
                    <a:pt x="76" y="65"/>
                    <a:pt x="77" y="66"/>
                  </a:cubicBezTo>
                  <a:cubicBezTo>
                    <a:pt x="77" y="67"/>
                    <a:pt x="78" y="69"/>
                    <a:pt x="78" y="70"/>
                  </a:cubicBezTo>
                  <a:cubicBezTo>
                    <a:pt x="78" y="70"/>
                    <a:pt x="78" y="71"/>
                    <a:pt x="78" y="71"/>
                  </a:cubicBezTo>
                  <a:cubicBezTo>
                    <a:pt x="78" y="72"/>
                    <a:pt x="77" y="73"/>
                    <a:pt x="78" y="75"/>
                  </a:cubicBezTo>
                  <a:cubicBezTo>
                    <a:pt x="78" y="75"/>
                    <a:pt x="77" y="76"/>
                    <a:pt x="77" y="76"/>
                  </a:cubicBezTo>
                  <a:cubicBezTo>
                    <a:pt x="76" y="77"/>
                    <a:pt x="75" y="78"/>
                    <a:pt x="74" y="79"/>
                  </a:cubicBezTo>
                  <a:cubicBezTo>
                    <a:pt x="71" y="82"/>
                    <a:pt x="69" y="85"/>
                    <a:pt x="66" y="88"/>
                  </a:cubicBezTo>
                  <a:cubicBezTo>
                    <a:pt x="65" y="90"/>
                    <a:pt x="64" y="92"/>
                    <a:pt x="63" y="94"/>
                  </a:cubicBezTo>
                  <a:cubicBezTo>
                    <a:pt x="60" y="98"/>
                    <a:pt x="57" y="103"/>
                    <a:pt x="53" y="108"/>
                  </a:cubicBezTo>
                  <a:cubicBezTo>
                    <a:pt x="53" y="108"/>
                    <a:pt x="53" y="109"/>
                    <a:pt x="53" y="109"/>
                  </a:cubicBezTo>
                  <a:cubicBezTo>
                    <a:pt x="50" y="113"/>
                    <a:pt x="47" y="117"/>
                    <a:pt x="45" y="121"/>
                  </a:cubicBezTo>
                  <a:cubicBezTo>
                    <a:pt x="44" y="123"/>
                    <a:pt x="44" y="123"/>
                    <a:pt x="42" y="123"/>
                  </a:cubicBezTo>
                  <a:cubicBezTo>
                    <a:pt x="42" y="123"/>
                    <a:pt x="42" y="123"/>
                    <a:pt x="42" y="123"/>
                  </a:cubicBezTo>
                  <a:cubicBezTo>
                    <a:pt x="41" y="124"/>
                    <a:pt x="41" y="125"/>
                    <a:pt x="40" y="125"/>
                  </a:cubicBezTo>
                  <a:cubicBezTo>
                    <a:pt x="40" y="125"/>
                    <a:pt x="40" y="125"/>
                    <a:pt x="40" y="125"/>
                  </a:cubicBezTo>
                  <a:close/>
                  <a:moveTo>
                    <a:pt x="54" y="100"/>
                  </a:moveTo>
                  <a:cubicBezTo>
                    <a:pt x="54" y="100"/>
                    <a:pt x="53" y="100"/>
                    <a:pt x="53" y="100"/>
                  </a:cubicBezTo>
                  <a:cubicBezTo>
                    <a:pt x="52" y="100"/>
                    <a:pt x="51" y="100"/>
                    <a:pt x="50" y="101"/>
                  </a:cubicBezTo>
                  <a:cubicBezTo>
                    <a:pt x="47" y="102"/>
                    <a:pt x="44" y="104"/>
                    <a:pt x="41" y="105"/>
                  </a:cubicBezTo>
                  <a:cubicBezTo>
                    <a:pt x="35" y="107"/>
                    <a:pt x="30" y="110"/>
                    <a:pt x="25" y="113"/>
                  </a:cubicBezTo>
                  <a:cubicBezTo>
                    <a:pt x="22" y="114"/>
                    <a:pt x="19" y="115"/>
                    <a:pt x="16" y="117"/>
                  </a:cubicBezTo>
                  <a:cubicBezTo>
                    <a:pt x="15" y="117"/>
                    <a:pt x="13" y="118"/>
                    <a:pt x="13" y="119"/>
                  </a:cubicBezTo>
                  <a:cubicBezTo>
                    <a:pt x="12" y="119"/>
                    <a:pt x="12" y="119"/>
                    <a:pt x="12" y="119"/>
                  </a:cubicBezTo>
                  <a:cubicBezTo>
                    <a:pt x="11" y="119"/>
                    <a:pt x="11" y="119"/>
                    <a:pt x="10" y="119"/>
                  </a:cubicBezTo>
                  <a:cubicBezTo>
                    <a:pt x="10" y="119"/>
                    <a:pt x="10" y="120"/>
                    <a:pt x="10" y="120"/>
                  </a:cubicBezTo>
                  <a:cubicBezTo>
                    <a:pt x="9" y="120"/>
                    <a:pt x="9" y="121"/>
                    <a:pt x="9" y="121"/>
                  </a:cubicBezTo>
                  <a:cubicBezTo>
                    <a:pt x="8" y="121"/>
                    <a:pt x="7" y="123"/>
                    <a:pt x="7" y="124"/>
                  </a:cubicBezTo>
                  <a:cubicBezTo>
                    <a:pt x="11" y="124"/>
                    <a:pt x="14" y="124"/>
                    <a:pt x="18" y="124"/>
                  </a:cubicBezTo>
                  <a:cubicBezTo>
                    <a:pt x="17" y="123"/>
                    <a:pt x="17" y="122"/>
                    <a:pt x="18" y="122"/>
                  </a:cubicBezTo>
                  <a:cubicBezTo>
                    <a:pt x="18" y="121"/>
                    <a:pt x="19" y="121"/>
                    <a:pt x="20" y="121"/>
                  </a:cubicBezTo>
                  <a:cubicBezTo>
                    <a:pt x="20" y="121"/>
                    <a:pt x="20" y="121"/>
                    <a:pt x="20" y="122"/>
                  </a:cubicBezTo>
                  <a:cubicBezTo>
                    <a:pt x="21" y="122"/>
                    <a:pt x="21" y="123"/>
                    <a:pt x="22" y="122"/>
                  </a:cubicBezTo>
                  <a:cubicBezTo>
                    <a:pt x="23" y="122"/>
                    <a:pt x="24" y="122"/>
                    <a:pt x="24" y="122"/>
                  </a:cubicBezTo>
                  <a:cubicBezTo>
                    <a:pt x="27" y="120"/>
                    <a:pt x="30" y="119"/>
                    <a:pt x="33" y="117"/>
                  </a:cubicBezTo>
                  <a:cubicBezTo>
                    <a:pt x="36" y="116"/>
                    <a:pt x="38" y="115"/>
                    <a:pt x="40" y="113"/>
                  </a:cubicBezTo>
                  <a:cubicBezTo>
                    <a:pt x="42" y="113"/>
                    <a:pt x="43" y="113"/>
                    <a:pt x="43" y="114"/>
                  </a:cubicBezTo>
                  <a:cubicBezTo>
                    <a:pt x="43" y="114"/>
                    <a:pt x="43" y="115"/>
                    <a:pt x="44" y="115"/>
                  </a:cubicBezTo>
                  <a:cubicBezTo>
                    <a:pt x="47" y="110"/>
                    <a:pt x="51" y="105"/>
                    <a:pt x="54" y="100"/>
                  </a:cubicBezTo>
                  <a:close/>
                  <a:moveTo>
                    <a:pt x="65" y="85"/>
                  </a:moveTo>
                  <a:cubicBezTo>
                    <a:pt x="65" y="85"/>
                    <a:pt x="65" y="85"/>
                    <a:pt x="65" y="85"/>
                  </a:cubicBezTo>
                  <a:cubicBezTo>
                    <a:pt x="63" y="86"/>
                    <a:pt x="61" y="86"/>
                    <a:pt x="59" y="87"/>
                  </a:cubicBezTo>
                  <a:cubicBezTo>
                    <a:pt x="54" y="90"/>
                    <a:pt x="49" y="93"/>
                    <a:pt x="44" y="95"/>
                  </a:cubicBezTo>
                  <a:cubicBezTo>
                    <a:pt x="39" y="97"/>
                    <a:pt x="34" y="99"/>
                    <a:pt x="30" y="102"/>
                  </a:cubicBezTo>
                  <a:cubicBezTo>
                    <a:pt x="27" y="103"/>
                    <a:pt x="24" y="105"/>
                    <a:pt x="21" y="106"/>
                  </a:cubicBezTo>
                  <a:cubicBezTo>
                    <a:pt x="21" y="106"/>
                    <a:pt x="21" y="106"/>
                    <a:pt x="20" y="107"/>
                  </a:cubicBezTo>
                  <a:cubicBezTo>
                    <a:pt x="20" y="107"/>
                    <a:pt x="20" y="107"/>
                    <a:pt x="20" y="108"/>
                  </a:cubicBezTo>
                  <a:cubicBezTo>
                    <a:pt x="20" y="108"/>
                    <a:pt x="19" y="108"/>
                    <a:pt x="19" y="108"/>
                  </a:cubicBezTo>
                  <a:cubicBezTo>
                    <a:pt x="18" y="108"/>
                    <a:pt x="18" y="108"/>
                    <a:pt x="18" y="108"/>
                  </a:cubicBezTo>
                  <a:cubicBezTo>
                    <a:pt x="16" y="110"/>
                    <a:pt x="15" y="112"/>
                    <a:pt x="13" y="114"/>
                  </a:cubicBezTo>
                  <a:cubicBezTo>
                    <a:pt x="13" y="114"/>
                    <a:pt x="13" y="115"/>
                    <a:pt x="13" y="115"/>
                  </a:cubicBezTo>
                  <a:cubicBezTo>
                    <a:pt x="14" y="115"/>
                    <a:pt x="14" y="115"/>
                    <a:pt x="15" y="115"/>
                  </a:cubicBezTo>
                  <a:cubicBezTo>
                    <a:pt x="17" y="114"/>
                    <a:pt x="18" y="113"/>
                    <a:pt x="20" y="113"/>
                  </a:cubicBezTo>
                  <a:cubicBezTo>
                    <a:pt x="27" y="109"/>
                    <a:pt x="35" y="105"/>
                    <a:pt x="43" y="102"/>
                  </a:cubicBezTo>
                  <a:cubicBezTo>
                    <a:pt x="45" y="101"/>
                    <a:pt x="48" y="100"/>
                    <a:pt x="50" y="98"/>
                  </a:cubicBezTo>
                  <a:cubicBezTo>
                    <a:pt x="51" y="97"/>
                    <a:pt x="52" y="96"/>
                    <a:pt x="54" y="96"/>
                  </a:cubicBezTo>
                  <a:cubicBezTo>
                    <a:pt x="55" y="95"/>
                    <a:pt x="55" y="95"/>
                    <a:pt x="56" y="96"/>
                  </a:cubicBezTo>
                  <a:cubicBezTo>
                    <a:pt x="56" y="96"/>
                    <a:pt x="56" y="96"/>
                    <a:pt x="57" y="97"/>
                  </a:cubicBezTo>
                  <a:cubicBezTo>
                    <a:pt x="59" y="93"/>
                    <a:pt x="62" y="89"/>
                    <a:pt x="65" y="85"/>
                  </a:cubicBezTo>
                  <a:close/>
                  <a:moveTo>
                    <a:pt x="72" y="74"/>
                  </a:moveTo>
                  <a:cubicBezTo>
                    <a:pt x="72" y="74"/>
                    <a:pt x="72" y="74"/>
                    <a:pt x="72" y="74"/>
                  </a:cubicBezTo>
                  <a:cubicBezTo>
                    <a:pt x="72" y="74"/>
                    <a:pt x="72" y="74"/>
                    <a:pt x="72" y="74"/>
                  </a:cubicBezTo>
                  <a:cubicBezTo>
                    <a:pt x="70" y="75"/>
                    <a:pt x="68" y="76"/>
                    <a:pt x="66" y="76"/>
                  </a:cubicBezTo>
                  <a:cubicBezTo>
                    <a:pt x="64" y="77"/>
                    <a:pt x="63" y="78"/>
                    <a:pt x="62" y="78"/>
                  </a:cubicBezTo>
                  <a:cubicBezTo>
                    <a:pt x="54" y="82"/>
                    <a:pt x="46" y="86"/>
                    <a:pt x="38" y="90"/>
                  </a:cubicBezTo>
                  <a:cubicBezTo>
                    <a:pt x="35" y="92"/>
                    <a:pt x="31" y="94"/>
                    <a:pt x="28" y="95"/>
                  </a:cubicBezTo>
                  <a:cubicBezTo>
                    <a:pt x="28" y="96"/>
                    <a:pt x="27" y="96"/>
                    <a:pt x="27" y="97"/>
                  </a:cubicBezTo>
                  <a:cubicBezTo>
                    <a:pt x="25" y="99"/>
                    <a:pt x="24" y="101"/>
                    <a:pt x="22" y="103"/>
                  </a:cubicBezTo>
                  <a:cubicBezTo>
                    <a:pt x="22" y="103"/>
                    <a:pt x="22" y="103"/>
                    <a:pt x="22" y="103"/>
                  </a:cubicBezTo>
                  <a:cubicBezTo>
                    <a:pt x="23" y="103"/>
                    <a:pt x="24" y="103"/>
                    <a:pt x="25" y="102"/>
                  </a:cubicBezTo>
                  <a:cubicBezTo>
                    <a:pt x="30" y="100"/>
                    <a:pt x="35" y="97"/>
                    <a:pt x="40" y="95"/>
                  </a:cubicBezTo>
                  <a:cubicBezTo>
                    <a:pt x="45" y="92"/>
                    <a:pt x="51" y="90"/>
                    <a:pt x="56" y="87"/>
                  </a:cubicBezTo>
                  <a:cubicBezTo>
                    <a:pt x="59" y="85"/>
                    <a:pt x="61" y="83"/>
                    <a:pt x="64" y="81"/>
                  </a:cubicBezTo>
                  <a:cubicBezTo>
                    <a:pt x="65" y="80"/>
                    <a:pt x="66" y="80"/>
                    <a:pt x="67" y="81"/>
                  </a:cubicBezTo>
                  <a:cubicBezTo>
                    <a:pt x="67" y="81"/>
                    <a:pt x="67" y="81"/>
                    <a:pt x="67" y="82"/>
                  </a:cubicBezTo>
                  <a:cubicBezTo>
                    <a:pt x="69" y="79"/>
                    <a:pt x="71" y="77"/>
                    <a:pt x="72" y="74"/>
                  </a:cubicBezTo>
                  <a:close/>
                  <a:moveTo>
                    <a:pt x="57" y="30"/>
                  </a:moveTo>
                  <a:cubicBezTo>
                    <a:pt x="57" y="30"/>
                    <a:pt x="57" y="30"/>
                    <a:pt x="57" y="30"/>
                  </a:cubicBezTo>
                  <a:cubicBezTo>
                    <a:pt x="54" y="31"/>
                    <a:pt x="53" y="32"/>
                    <a:pt x="51" y="33"/>
                  </a:cubicBezTo>
                  <a:cubicBezTo>
                    <a:pt x="46" y="35"/>
                    <a:pt x="41" y="38"/>
                    <a:pt x="37" y="40"/>
                  </a:cubicBezTo>
                  <a:cubicBezTo>
                    <a:pt x="36" y="40"/>
                    <a:pt x="35" y="41"/>
                    <a:pt x="34" y="41"/>
                  </a:cubicBezTo>
                  <a:cubicBezTo>
                    <a:pt x="35" y="44"/>
                    <a:pt x="37" y="47"/>
                    <a:pt x="38" y="50"/>
                  </a:cubicBezTo>
                  <a:cubicBezTo>
                    <a:pt x="42" y="48"/>
                    <a:pt x="58" y="39"/>
                    <a:pt x="60" y="37"/>
                  </a:cubicBezTo>
                  <a:cubicBezTo>
                    <a:pt x="59" y="35"/>
                    <a:pt x="58" y="33"/>
                    <a:pt x="57" y="30"/>
                  </a:cubicBezTo>
                  <a:close/>
                  <a:moveTo>
                    <a:pt x="37" y="81"/>
                  </a:moveTo>
                  <a:cubicBezTo>
                    <a:pt x="36" y="83"/>
                    <a:pt x="35" y="85"/>
                    <a:pt x="34" y="86"/>
                  </a:cubicBezTo>
                  <a:cubicBezTo>
                    <a:pt x="33" y="88"/>
                    <a:pt x="32" y="90"/>
                    <a:pt x="31" y="92"/>
                  </a:cubicBezTo>
                  <a:cubicBezTo>
                    <a:pt x="33" y="91"/>
                    <a:pt x="35" y="90"/>
                    <a:pt x="37" y="88"/>
                  </a:cubicBezTo>
                  <a:cubicBezTo>
                    <a:pt x="42" y="85"/>
                    <a:pt x="48" y="82"/>
                    <a:pt x="54" y="80"/>
                  </a:cubicBezTo>
                  <a:cubicBezTo>
                    <a:pt x="58" y="78"/>
                    <a:pt x="62" y="76"/>
                    <a:pt x="67" y="74"/>
                  </a:cubicBezTo>
                  <a:cubicBezTo>
                    <a:pt x="69" y="73"/>
                    <a:pt x="71" y="71"/>
                    <a:pt x="73" y="70"/>
                  </a:cubicBezTo>
                  <a:cubicBezTo>
                    <a:pt x="72" y="68"/>
                    <a:pt x="72" y="67"/>
                    <a:pt x="71" y="66"/>
                  </a:cubicBezTo>
                  <a:cubicBezTo>
                    <a:pt x="71" y="66"/>
                    <a:pt x="70" y="67"/>
                    <a:pt x="70" y="67"/>
                  </a:cubicBezTo>
                  <a:cubicBezTo>
                    <a:pt x="67" y="68"/>
                    <a:pt x="65" y="69"/>
                    <a:pt x="63" y="70"/>
                  </a:cubicBezTo>
                  <a:cubicBezTo>
                    <a:pt x="57" y="72"/>
                    <a:pt x="52" y="74"/>
                    <a:pt x="47" y="77"/>
                  </a:cubicBezTo>
                  <a:cubicBezTo>
                    <a:pt x="45" y="77"/>
                    <a:pt x="44" y="78"/>
                    <a:pt x="43" y="78"/>
                  </a:cubicBezTo>
                  <a:cubicBezTo>
                    <a:pt x="42" y="79"/>
                    <a:pt x="42" y="79"/>
                    <a:pt x="41" y="79"/>
                  </a:cubicBezTo>
                  <a:cubicBezTo>
                    <a:pt x="41" y="80"/>
                    <a:pt x="41" y="80"/>
                    <a:pt x="41" y="80"/>
                  </a:cubicBezTo>
                  <a:cubicBezTo>
                    <a:pt x="41" y="81"/>
                    <a:pt x="41" y="81"/>
                    <a:pt x="41" y="81"/>
                  </a:cubicBezTo>
                  <a:cubicBezTo>
                    <a:pt x="40" y="82"/>
                    <a:pt x="39" y="82"/>
                    <a:pt x="38" y="82"/>
                  </a:cubicBezTo>
                  <a:cubicBezTo>
                    <a:pt x="38" y="81"/>
                    <a:pt x="38" y="81"/>
                    <a:pt x="37" y="81"/>
                  </a:cubicBezTo>
                  <a:close/>
                  <a:moveTo>
                    <a:pt x="29" y="32"/>
                  </a:moveTo>
                  <a:cubicBezTo>
                    <a:pt x="30" y="31"/>
                    <a:pt x="31" y="31"/>
                    <a:pt x="32" y="30"/>
                  </a:cubicBezTo>
                  <a:cubicBezTo>
                    <a:pt x="38" y="27"/>
                    <a:pt x="45" y="23"/>
                    <a:pt x="51" y="20"/>
                  </a:cubicBezTo>
                  <a:cubicBezTo>
                    <a:pt x="51" y="20"/>
                    <a:pt x="52" y="19"/>
                    <a:pt x="52" y="19"/>
                  </a:cubicBezTo>
                  <a:cubicBezTo>
                    <a:pt x="51" y="17"/>
                    <a:pt x="50" y="15"/>
                    <a:pt x="49" y="13"/>
                  </a:cubicBezTo>
                  <a:cubicBezTo>
                    <a:pt x="48" y="14"/>
                    <a:pt x="47" y="14"/>
                    <a:pt x="46" y="14"/>
                  </a:cubicBezTo>
                  <a:cubicBezTo>
                    <a:pt x="43" y="16"/>
                    <a:pt x="41" y="17"/>
                    <a:pt x="38" y="18"/>
                  </a:cubicBezTo>
                  <a:cubicBezTo>
                    <a:pt x="34" y="20"/>
                    <a:pt x="31" y="23"/>
                    <a:pt x="27" y="24"/>
                  </a:cubicBezTo>
                  <a:cubicBezTo>
                    <a:pt x="26" y="24"/>
                    <a:pt x="26" y="24"/>
                    <a:pt x="26" y="25"/>
                  </a:cubicBezTo>
                  <a:cubicBezTo>
                    <a:pt x="27" y="27"/>
                    <a:pt x="28" y="29"/>
                    <a:pt x="29" y="32"/>
                  </a:cubicBezTo>
                  <a:close/>
                  <a:moveTo>
                    <a:pt x="40" y="77"/>
                  </a:moveTo>
                  <a:cubicBezTo>
                    <a:pt x="40" y="77"/>
                    <a:pt x="40" y="77"/>
                    <a:pt x="40" y="77"/>
                  </a:cubicBezTo>
                  <a:cubicBezTo>
                    <a:pt x="41" y="77"/>
                    <a:pt x="41" y="77"/>
                    <a:pt x="42" y="77"/>
                  </a:cubicBezTo>
                  <a:cubicBezTo>
                    <a:pt x="43" y="76"/>
                    <a:pt x="45" y="75"/>
                    <a:pt x="46" y="74"/>
                  </a:cubicBezTo>
                  <a:cubicBezTo>
                    <a:pt x="51" y="72"/>
                    <a:pt x="56" y="70"/>
                    <a:pt x="61" y="68"/>
                  </a:cubicBezTo>
                  <a:cubicBezTo>
                    <a:pt x="64" y="67"/>
                    <a:pt x="66" y="65"/>
                    <a:pt x="68" y="64"/>
                  </a:cubicBezTo>
                  <a:cubicBezTo>
                    <a:pt x="68" y="63"/>
                    <a:pt x="69" y="63"/>
                    <a:pt x="70" y="62"/>
                  </a:cubicBezTo>
                  <a:cubicBezTo>
                    <a:pt x="69" y="61"/>
                    <a:pt x="69" y="60"/>
                    <a:pt x="68" y="58"/>
                  </a:cubicBezTo>
                  <a:cubicBezTo>
                    <a:pt x="67" y="58"/>
                    <a:pt x="67" y="59"/>
                    <a:pt x="67" y="59"/>
                  </a:cubicBezTo>
                  <a:cubicBezTo>
                    <a:pt x="64" y="60"/>
                    <a:pt x="62" y="60"/>
                    <a:pt x="59" y="62"/>
                  </a:cubicBezTo>
                  <a:cubicBezTo>
                    <a:pt x="54" y="64"/>
                    <a:pt x="48" y="67"/>
                    <a:pt x="43" y="69"/>
                  </a:cubicBezTo>
                  <a:cubicBezTo>
                    <a:pt x="42" y="70"/>
                    <a:pt x="41" y="70"/>
                    <a:pt x="42" y="72"/>
                  </a:cubicBezTo>
                  <a:cubicBezTo>
                    <a:pt x="43" y="72"/>
                    <a:pt x="43" y="73"/>
                    <a:pt x="42" y="74"/>
                  </a:cubicBezTo>
                  <a:cubicBezTo>
                    <a:pt x="42" y="75"/>
                    <a:pt x="41" y="75"/>
                    <a:pt x="41" y="76"/>
                  </a:cubicBezTo>
                  <a:cubicBezTo>
                    <a:pt x="41" y="76"/>
                    <a:pt x="40" y="77"/>
                    <a:pt x="40" y="77"/>
                  </a:cubicBezTo>
                  <a:close/>
                  <a:moveTo>
                    <a:pt x="56" y="27"/>
                  </a:moveTo>
                  <a:cubicBezTo>
                    <a:pt x="55" y="26"/>
                    <a:pt x="55" y="24"/>
                    <a:pt x="54" y="23"/>
                  </a:cubicBezTo>
                  <a:cubicBezTo>
                    <a:pt x="53" y="21"/>
                    <a:pt x="53" y="21"/>
                    <a:pt x="52" y="22"/>
                  </a:cubicBezTo>
                  <a:cubicBezTo>
                    <a:pt x="51" y="22"/>
                    <a:pt x="51" y="22"/>
                    <a:pt x="51" y="22"/>
                  </a:cubicBezTo>
                  <a:cubicBezTo>
                    <a:pt x="48" y="24"/>
                    <a:pt x="45" y="25"/>
                    <a:pt x="42" y="27"/>
                  </a:cubicBezTo>
                  <a:cubicBezTo>
                    <a:pt x="38" y="29"/>
                    <a:pt x="34" y="32"/>
                    <a:pt x="30" y="34"/>
                  </a:cubicBezTo>
                  <a:cubicBezTo>
                    <a:pt x="30" y="34"/>
                    <a:pt x="30" y="34"/>
                    <a:pt x="30" y="34"/>
                  </a:cubicBezTo>
                  <a:cubicBezTo>
                    <a:pt x="31" y="36"/>
                    <a:pt x="31" y="38"/>
                    <a:pt x="32" y="39"/>
                  </a:cubicBezTo>
                  <a:cubicBezTo>
                    <a:pt x="33" y="39"/>
                    <a:pt x="33" y="39"/>
                    <a:pt x="33" y="39"/>
                  </a:cubicBezTo>
                  <a:cubicBezTo>
                    <a:pt x="36" y="38"/>
                    <a:pt x="39" y="36"/>
                    <a:pt x="42" y="35"/>
                  </a:cubicBezTo>
                  <a:cubicBezTo>
                    <a:pt x="45" y="33"/>
                    <a:pt x="49" y="31"/>
                    <a:pt x="53" y="29"/>
                  </a:cubicBezTo>
                  <a:cubicBezTo>
                    <a:pt x="54" y="29"/>
                    <a:pt x="55" y="28"/>
                    <a:pt x="56" y="27"/>
                  </a:cubicBezTo>
                  <a:close/>
                  <a:moveTo>
                    <a:pt x="42" y="58"/>
                  </a:moveTo>
                  <a:cubicBezTo>
                    <a:pt x="43" y="57"/>
                    <a:pt x="43" y="57"/>
                    <a:pt x="44" y="57"/>
                  </a:cubicBezTo>
                  <a:cubicBezTo>
                    <a:pt x="48" y="55"/>
                    <a:pt x="51" y="53"/>
                    <a:pt x="56" y="51"/>
                  </a:cubicBezTo>
                  <a:cubicBezTo>
                    <a:pt x="58" y="50"/>
                    <a:pt x="60" y="48"/>
                    <a:pt x="63" y="46"/>
                  </a:cubicBezTo>
                  <a:cubicBezTo>
                    <a:pt x="63" y="46"/>
                    <a:pt x="63" y="46"/>
                    <a:pt x="63" y="46"/>
                  </a:cubicBezTo>
                  <a:cubicBezTo>
                    <a:pt x="63" y="44"/>
                    <a:pt x="62" y="42"/>
                    <a:pt x="61" y="40"/>
                  </a:cubicBezTo>
                  <a:cubicBezTo>
                    <a:pt x="61" y="41"/>
                    <a:pt x="60" y="41"/>
                    <a:pt x="60" y="41"/>
                  </a:cubicBezTo>
                  <a:cubicBezTo>
                    <a:pt x="57" y="42"/>
                    <a:pt x="55" y="43"/>
                    <a:pt x="53" y="44"/>
                  </a:cubicBezTo>
                  <a:cubicBezTo>
                    <a:pt x="49" y="47"/>
                    <a:pt x="45" y="49"/>
                    <a:pt x="40" y="51"/>
                  </a:cubicBezTo>
                  <a:cubicBezTo>
                    <a:pt x="40" y="51"/>
                    <a:pt x="39" y="51"/>
                    <a:pt x="39" y="52"/>
                  </a:cubicBezTo>
                  <a:cubicBezTo>
                    <a:pt x="40" y="54"/>
                    <a:pt x="41" y="56"/>
                    <a:pt x="42" y="58"/>
                  </a:cubicBezTo>
                  <a:close/>
                  <a:moveTo>
                    <a:pt x="42" y="67"/>
                  </a:moveTo>
                  <a:cubicBezTo>
                    <a:pt x="43" y="67"/>
                    <a:pt x="43" y="67"/>
                    <a:pt x="43" y="67"/>
                  </a:cubicBezTo>
                  <a:cubicBezTo>
                    <a:pt x="45" y="66"/>
                    <a:pt x="48" y="65"/>
                    <a:pt x="51" y="63"/>
                  </a:cubicBezTo>
                  <a:cubicBezTo>
                    <a:pt x="56" y="61"/>
                    <a:pt x="61" y="58"/>
                    <a:pt x="66" y="55"/>
                  </a:cubicBezTo>
                  <a:cubicBezTo>
                    <a:pt x="66" y="55"/>
                    <a:pt x="66" y="55"/>
                    <a:pt x="66" y="54"/>
                  </a:cubicBezTo>
                  <a:cubicBezTo>
                    <a:pt x="66" y="53"/>
                    <a:pt x="65" y="52"/>
                    <a:pt x="65" y="50"/>
                  </a:cubicBezTo>
                  <a:cubicBezTo>
                    <a:pt x="62" y="51"/>
                    <a:pt x="60" y="51"/>
                    <a:pt x="58" y="52"/>
                  </a:cubicBezTo>
                  <a:cubicBezTo>
                    <a:pt x="53" y="55"/>
                    <a:pt x="48" y="57"/>
                    <a:pt x="43" y="60"/>
                  </a:cubicBezTo>
                  <a:cubicBezTo>
                    <a:pt x="43" y="60"/>
                    <a:pt x="43" y="60"/>
                    <a:pt x="43" y="60"/>
                  </a:cubicBezTo>
                  <a:cubicBezTo>
                    <a:pt x="42" y="62"/>
                    <a:pt x="42" y="65"/>
                    <a:pt x="42" y="67"/>
                  </a:cubicBezTo>
                  <a:close/>
                  <a:moveTo>
                    <a:pt x="24" y="19"/>
                  </a:moveTo>
                  <a:cubicBezTo>
                    <a:pt x="24" y="20"/>
                    <a:pt x="24" y="20"/>
                    <a:pt x="25" y="20"/>
                  </a:cubicBezTo>
                  <a:cubicBezTo>
                    <a:pt x="26" y="20"/>
                    <a:pt x="27" y="21"/>
                    <a:pt x="27" y="22"/>
                  </a:cubicBezTo>
                  <a:cubicBezTo>
                    <a:pt x="28" y="21"/>
                    <a:pt x="29" y="21"/>
                    <a:pt x="29" y="21"/>
                  </a:cubicBezTo>
                  <a:cubicBezTo>
                    <a:pt x="31" y="20"/>
                    <a:pt x="34" y="18"/>
                    <a:pt x="36" y="17"/>
                  </a:cubicBezTo>
                  <a:cubicBezTo>
                    <a:pt x="39" y="16"/>
                    <a:pt x="41" y="15"/>
                    <a:pt x="43" y="13"/>
                  </a:cubicBezTo>
                  <a:cubicBezTo>
                    <a:pt x="45" y="13"/>
                    <a:pt x="46" y="12"/>
                    <a:pt x="47" y="11"/>
                  </a:cubicBezTo>
                  <a:cubicBezTo>
                    <a:pt x="47" y="9"/>
                    <a:pt x="46" y="8"/>
                    <a:pt x="46" y="7"/>
                  </a:cubicBezTo>
                  <a:cubicBezTo>
                    <a:pt x="44" y="8"/>
                    <a:pt x="42" y="8"/>
                    <a:pt x="41" y="9"/>
                  </a:cubicBezTo>
                  <a:cubicBezTo>
                    <a:pt x="35" y="11"/>
                    <a:pt x="30" y="14"/>
                    <a:pt x="25" y="18"/>
                  </a:cubicBezTo>
                  <a:cubicBezTo>
                    <a:pt x="25" y="18"/>
                    <a:pt x="24" y="19"/>
                    <a:pt x="24" y="19"/>
                  </a:cubicBezTo>
                  <a:close/>
                  <a:moveTo>
                    <a:pt x="23" y="17"/>
                  </a:moveTo>
                  <a:cubicBezTo>
                    <a:pt x="23" y="17"/>
                    <a:pt x="23" y="17"/>
                    <a:pt x="23" y="17"/>
                  </a:cubicBezTo>
                  <a:cubicBezTo>
                    <a:pt x="24" y="16"/>
                    <a:pt x="24" y="16"/>
                    <a:pt x="25" y="15"/>
                  </a:cubicBezTo>
                  <a:cubicBezTo>
                    <a:pt x="30" y="12"/>
                    <a:pt x="35" y="9"/>
                    <a:pt x="41" y="6"/>
                  </a:cubicBezTo>
                  <a:cubicBezTo>
                    <a:pt x="42" y="6"/>
                    <a:pt x="44" y="4"/>
                    <a:pt x="44" y="4"/>
                  </a:cubicBezTo>
                  <a:cubicBezTo>
                    <a:pt x="41" y="4"/>
                    <a:pt x="37" y="4"/>
                    <a:pt x="34" y="4"/>
                  </a:cubicBezTo>
                  <a:cubicBezTo>
                    <a:pt x="34" y="4"/>
                    <a:pt x="34" y="4"/>
                    <a:pt x="34" y="4"/>
                  </a:cubicBezTo>
                  <a:cubicBezTo>
                    <a:pt x="34" y="6"/>
                    <a:pt x="34" y="6"/>
                    <a:pt x="32" y="7"/>
                  </a:cubicBezTo>
                  <a:cubicBezTo>
                    <a:pt x="31" y="7"/>
                    <a:pt x="30" y="7"/>
                    <a:pt x="29" y="8"/>
                  </a:cubicBezTo>
                  <a:cubicBezTo>
                    <a:pt x="27" y="9"/>
                    <a:pt x="25" y="9"/>
                    <a:pt x="24" y="10"/>
                  </a:cubicBezTo>
                  <a:cubicBezTo>
                    <a:pt x="23" y="11"/>
                    <a:pt x="21" y="12"/>
                    <a:pt x="20" y="12"/>
                  </a:cubicBezTo>
                  <a:cubicBezTo>
                    <a:pt x="21" y="14"/>
                    <a:pt x="22" y="15"/>
                    <a:pt x="23" y="17"/>
                  </a:cubicBezTo>
                  <a:close/>
                  <a:moveTo>
                    <a:pt x="42" y="117"/>
                  </a:moveTo>
                  <a:cubicBezTo>
                    <a:pt x="42" y="117"/>
                    <a:pt x="42" y="117"/>
                    <a:pt x="42" y="117"/>
                  </a:cubicBezTo>
                  <a:cubicBezTo>
                    <a:pt x="37" y="118"/>
                    <a:pt x="33" y="119"/>
                    <a:pt x="29" y="122"/>
                  </a:cubicBezTo>
                  <a:cubicBezTo>
                    <a:pt x="28" y="122"/>
                    <a:pt x="26" y="123"/>
                    <a:pt x="24" y="124"/>
                  </a:cubicBezTo>
                  <a:cubicBezTo>
                    <a:pt x="24" y="124"/>
                    <a:pt x="24" y="124"/>
                    <a:pt x="24" y="124"/>
                  </a:cubicBezTo>
                  <a:cubicBezTo>
                    <a:pt x="24" y="124"/>
                    <a:pt x="24" y="124"/>
                    <a:pt x="24" y="124"/>
                  </a:cubicBezTo>
                  <a:cubicBezTo>
                    <a:pt x="27" y="124"/>
                    <a:pt x="30" y="124"/>
                    <a:pt x="33" y="125"/>
                  </a:cubicBezTo>
                  <a:cubicBezTo>
                    <a:pt x="34" y="125"/>
                    <a:pt x="35" y="125"/>
                    <a:pt x="35" y="125"/>
                  </a:cubicBezTo>
                  <a:cubicBezTo>
                    <a:pt x="36" y="126"/>
                    <a:pt x="37" y="126"/>
                    <a:pt x="37" y="124"/>
                  </a:cubicBezTo>
                  <a:cubicBezTo>
                    <a:pt x="39" y="122"/>
                    <a:pt x="40" y="120"/>
                    <a:pt x="42" y="118"/>
                  </a:cubicBezTo>
                  <a:cubicBezTo>
                    <a:pt x="42" y="118"/>
                    <a:pt x="42" y="117"/>
                    <a:pt x="42" y="117"/>
                  </a:cubicBezTo>
                  <a:close/>
                  <a:moveTo>
                    <a:pt x="30" y="5"/>
                  </a:moveTo>
                  <a:cubicBezTo>
                    <a:pt x="30" y="4"/>
                    <a:pt x="30" y="4"/>
                    <a:pt x="30" y="4"/>
                  </a:cubicBezTo>
                  <a:cubicBezTo>
                    <a:pt x="26" y="4"/>
                    <a:pt x="22" y="4"/>
                    <a:pt x="18" y="5"/>
                  </a:cubicBezTo>
                  <a:cubicBezTo>
                    <a:pt x="17" y="5"/>
                    <a:pt x="17" y="6"/>
                    <a:pt x="18" y="7"/>
                  </a:cubicBezTo>
                  <a:cubicBezTo>
                    <a:pt x="18" y="7"/>
                    <a:pt x="18" y="7"/>
                    <a:pt x="18" y="7"/>
                  </a:cubicBezTo>
                  <a:cubicBezTo>
                    <a:pt x="18" y="8"/>
                    <a:pt x="19" y="9"/>
                    <a:pt x="19" y="10"/>
                  </a:cubicBezTo>
                  <a:cubicBezTo>
                    <a:pt x="22" y="9"/>
                    <a:pt x="25" y="7"/>
                    <a:pt x="28" y="6"/>
                  </a:cubicBezTo>
                  <a:cubicBezTo>
                    <a:pt x="29" y="5"/>
                    <a:pt x="29" y="5"/>
                    <a:pt x="30" y="5"/>
                  </a:cubicBezTo>
                  <a:close/>
                  <a:moveTo>
                    <a:pt x="51" y="9"/>
                  </a:moveTo>
                  <a:cubicBezTo>
                    <a:pt x="50" y="7"/>
                    <a:pt x="50" y="5"/>
                    <a:pt x="49" y="4"/>
                  </a:cubicBezTo>
                  <a:cubicBezTo>
                    <a:pt x="49" y="4"/>
                    <a:pt x="49" y="4"/>
                    <a:pt x="48" y="4"/>
                  </a:cubicBezTo>
                  <a:cubicBezTo>
                    <a:pt x="49" y="5"/>
                    <a:pt x="49" y="6"/>
                    <a:pt x="48" y="7"/>
                  </a:cubicBezTo>
                  <a:cubicBezTo>
                    <a:pt x="48" y="7"/>
                    <a:pt x="49" y="8"/>
                    <a:pt x="49" y="9"/>
                  </a:cubicBezTo>
                  <a:cubicBezTo>
                    <a:pt x="49" y="9"/>
                    <a:pt x="50" y="9"/>
                    <a:pt x="51" y="9"/>
                  </a:cubicBezTo>
                  <a:close/>
                  <a:moveTo>
                    <a:pt x="40" y="58"/>
                  </a:moveTo>
                  <a:cubicBezTo>
                    <a:pt x="40" y="58"/>
                    <a:pt x="40" y="58"/>
                    <a:pt x="40" y="58"/>
                  </a:cubicBezTo>
                  <a:cubicBezTo>
                    <a:pt x="39" y="56"/>
                    <a:pt x="38" y="55"/>
                    <a:pt x="37" y="53"/>
                  </a:cubicBezTo>
                  <a:cubicBezTo>
                    <a:pt x="37" y="53"/>
                    <a:pt x="37" y="53"/>
                    <a:pt x="37" y="53"/>
                  </a:cubicBezTo>
                  <a:cubicBezTo>
                    <a:pt x="37" y="53"/>
                    <a:pt x="37" y="53"/>
                    <a:pt x="37" y="53"/>
                  </a:cubicBezTo>
                  <a:cubicBezTo>
                    <a:pt x="37" y="53"/>
                    <a:pt x="37" y="54"/>
                    <a:pt x="37" y="54"/>
                  </a:cubicBezTo>
                  <a:cubicBezTo>
                    <a:pt x="37" y="55"/>
                    <a:pt x="37" y="56"/>
                    <a:pt x="38" y="58"/>
                  </a:cubicBezTo>
                  <a:cubicBezTo>
                    <a:pt x="38" y="58"/>
                    <a:pt x="38" y="57"/>
                    <a:pt x="39" y="57"/>
                  </a:cubicBezTo>
                  <a:cubicBezTo>
                    <a:pt x="39" y="58"/>
                    <a:pt x="39" y="58"/>
                    <a:pt x="40" y="58"/>
                  </a:cubicBezTo>
                  <a:close/>
                  <a:moveTo>
                    <a:pt x="4" y="125"/>
                  </a:moveTo>
                  <a:cubicBezTo>
                    <a:pt x="5" y="122"/>
                    <a:pt x="6" y="121"/>
                    <a:pt x="7" y="119"/>
                  </a:cubicBezTo>
                  <a:cubicBezTo>
                    <a:pt x="5" y="121"/>
                    <a:pt x="4" y="122"/>
                    <a:pt x="2" y="124"/>
                  </a:cubicBezTo>
                  <a:cubicBezTo>
                    <a:pt x="3" y="124"/>
                    <a:pt x="4" y="124"/>
                    <a:pt x="4" y="125"/>
                  </a:cubicBezTo>
                  <a:close/>
                  <a:moveTo>
                    <a:pt x="40" y="66"/>
                  </a:moveTo>
                  <a:cubicBezTo>
                    <a:pt x="40" y="64"/>
                    <a:pt x="41" y="62"/>
                    <a:pt x="40" y="61"/>
                  </a:cubicBezTo>
                  <a:cubicBezTo>
                    <a:pt x="39" y="61"/>
                    <a:pt x="39" y="62"/>
                    <a:pt x="39" y="63"/>
                  </a:cubicBezTo>
                  <a:cubicBezTo>
                    <a:pt x="39" y="64"/>
                    <a:pt x="40" y="65"/>
                    <a:pt x="40" y="66"/>
                  </a:cubicBezTo>
                  <a:close/>
                  <a:moveTo>
                    <a:pt x="52" y="12"/>
                  </a:moveTo>
                  <a:cubicBezTo>
                    <a:pt x="51" y="12"/>
                    <a:pt x="51" y="13"/>
                    <a:pt x="51" y="13"/>
                  </a:cubicBezTo>
                  <a:cubicBezTo>
                    <a:pt x="51" y="14"/>
                    <a:pt x="52" y="15"/>
                    <a:pt x="52" y="15"/>
                  </a:cubicBezTo>
                  <a:cubicBezTo>
                    <a:pt x="52" y="15"/>
                    <a:pt x="53" y="15"/>
                    <a:pt x="53" y="15"/>
                  </a:cubicBezTo>
                  <a:cubicBezTo>
                    <a:pt x="52" y="14"/>
                    <a:pt x="52" y="13"/>
                    <a:pt x="52" y="12"/>
                  </a:cubicBezTo>
                  <a:close/>
                </a:path>
              </a:pathLst>
            </a:custGeom>
            <a:solidFill>
              <a:srgbClr val="3792DE"/>
            </a:solidFill>
            <a:ln>
              <a:noFill/>
            </a:ln>
          </p:spPr>
          <p:txBody>
            <a:bodyPr vert="horz" wrap="square" lIns="91440" tIns="45720" rIns="91440" bIns="45720" numCol="1" anchor="t" anchorCtr="0" compatLnSpc="1"/>
            <a:lstStyle/>
            <a:p>
              <a:endParaRPr lang="zh-CN" altLang="en-US"/>
            </a:p>
          </p:txBody>
        </p:sp>
        <p:sp>
          <p:nvSpPr>
            <p:cNvPr id="16" name="Freeform 8"/>
            <p:cNvSpPr>
              <a:spLocks noEditPoints="1"/>
            </p:cNvSpPr>
            <p:nvPr/>
          </p:nvSpPr>
          <p:spPr bwMode="auto">
            <a:xfrm>
              <a:off x="4849173" y="3919364"/>
              <a:ext cx="250825" cy="450850"/>
            </a:xfrm>
            <a:custGeom>
              <a:avLst/>
              <a:gdLst>
                <a:gd name="T0" fmla="*/ 1 w 77"/>
                <a:gd name="T1" fmla="*/ 130 h 136"/>
                <a:gd name="T2" fmla="*/ 38 w 77"/>
                <a:gd name="T3" fmla="*/ 75 h 136"/>
                <a:gd name="T4" fmla="*/ 37 w 77"/>
                <a:gd name="T5" fmla="*/ 67 h 136"/>
                <a:gd name="T6" fmla="*/ 31 w 77"/>
                <a:gd name="T7" fmla="*/ 50 h 136"/>
                <a:gd name="T8" fmla="*/ 22 w 77"/>
                <a:gd name="T9" fmla="*/ 22 h 136"/>
                <a:gd name="T10" fmla="*/ 16 w 77"/>
                <a:gd name="T11" fmla="*/ 4 h 136"/>
                <a:gd name="T12" fmla="*/ 24 w 77"/>
                <a:gd name="T13" fmla="*/ 3 h 136"/>
                <a:gd name="T14" fmla="*/ 55 w 77"/>
                <a:gd name="T15" fmla="*/ 6 h 136"/>
                <a:gd name="T16" fmla="*/ 57 w 77"/>
                <a:gd name="T17" fmla="*/ 7 h 136"/>
                <a:gd name="T18" fmla="*/ 71 w 77"/>
                <a:gd name="T19" fmla="*/ 57 h 136"/>
                <a:gd name="T20" fmla="*/ 71 w 77"/>
                <a:gd name="T21" fmla="*/ 86 h 136"/>
                <a:gd name="T22" fmla="*/ 52 w 77"/>
                <a:gd name="T23" fmla="*/ 110 h 136"/>
                <a:gd name="T24" fmla="*/ 22 w 77"/>
                <a:gd name="T25" fmla="*/ 135 h 136"/>
                <a:gd name="T26" fmla="*/ 7 w 77"/>
                <a:gd name="T27" fmla="*/ 126 h 136"/>
                <a:gd name="T28" fmla="*/ 30 w 77"/>
                <a:gd name="T29" fmla="*/ 127 h 136"/>
                <a:gd name="T30" fmla="*/ 15 w 77"/>
                <a:gd name="T31" fmla="*/ 132 h 136"/>
                <a:gd name="T32" fmla="*/ 34 w 77"/>
                <a:gd name="T33" fmla="*/ 133 h 136"/>
                <a:gd name="T34" fmla="*/ 43 w 77"/>
                <a:gd name="T35" fmla="*/ 111 h 136"/>
                <a:gd name="T36" fmla="*/ 16 w 77"/>
                <a:gd name="T37" fmla="*/ 117 h 136"/>
                <a:gd name="T38" fmla="*/ 43 w 77"/>
                <a:gd name="T39" fmla="*/ 109 h 136"/>
                <a:gd name="T40" fmla="*/ 59 w 77"/>
                <a:gd name="T41" fmla="*/ 93 h 136"/>
                <a:gd name="T42" fmla="*/ 14 w 77"/>
                <a:gd name="T43" fmla="*/ 115 h 136"/>
                <a:gd name="T44" fmla="*/ 55 w 77"/>
                <a:gd name="T45" fmla="*/ 20 h 136"/>
                <a:gd name="T46" fmla="*/ 31 w 77"/>
                <a:gd name="T47" fmla="*/ 33 h 136"/>
                <a:gd name="T48" fmla="*/ 39 w 77"/>
                <a:gd name="T49" fmla="*/ 36 h 136"/>
                <a:gd name="T50" fmla="*/ 57 w 77"/>
                <a:gd name="T51" fmla="*/ 29 h 136"/>
                <a:gd name="T52" fmla="*/ 34 w 77"/>
                <a:gd name="T53" fmla="*/ 42 h 136"/>
                <a:gd name="T54" fmla="*/ 58 w 77"/>
                <a:gd name="T55" fmla="*/ 32 h 136"/>
                <a:gd name="T56" fmla="*/ 41 w 77"/>
                <a:gd name="T57" fmla="*/ 98 h 136"/>
                <a:gd name="T58" fmla="*/ 68 w 77"/>
                <a:gd name="T59" fmla="*/ 80 h 136"/>
                <a:gd name="T60" fmla="*/ 32 w 77"/>
                <a:gd name="T61" fmla="*/ 96 h 136"/>
                <a:gd name="T62" fmla="*/ 71 w 77"/>
                <a:gd name="T63" fmla="*/ 69 h 136"/>
                <a:gd name="T64" fmla="*/ 30 w 77"/>
                <a:gd name="T65" fmla="*/ 93 h 136"/>
                <a:gd name="T66" fmla="*/ 60 w 77"/>
                <a:gd name="T67" fmla="*/ 80 h 136"/>
                <a:gd name="T68" fmla="*/ 40 w 77"/>
                <a:gd name="T69" fmla="*/ 80 h 136"/>
                <a:gd name="T70" fmla="*/ 57 w 77"/>
                <a:gd name="T71" fmla="*/ 65 h 136"/>
                <a:gd name="T72" fmla="*/ 40 w 77"/>
                <a:gd name="T73" fmla="*/ 76 h 136"/>
                <a:gd name="T74" fmla="*/ 37 w 77"/>
                <a:gd name="T75" fmla="*/ 54 h 136"/>
                <a:gd name="T76" fmla="*/ 63 w 77"/>
                <a:gd name="T77" fmla="*/ 41 h 136"/>
                <a:gd name="T78" fmla="*/ 27 w 77"/>
                <a:gd name="T79" fmla="*/ 25 h 136"/>
                <a:gd name="T80" fmla="*/ 45 w 77"/>
                <a:gd name="T81" fmla="*/ 23 h 136"/>
                <a:gd name="T82" fmla="*/ 45 w 77"/>
                <a:gd name="T83" fmla="*/ 16 h 136"/>
                <a:gd name="T84" fmla="*/ 40 w 77"/>
                <a:gd name="T85" fmla="*/ 69 h 136"/>
                <a:gd name="T86" fmla="*/ 60 w 77"/>
                <a:gd name="T87" fmla="*/ 61 h 136"/>
                <a:gd name="T88" fmla="*/ 56 w 77"/>
                <a:gd name="T89" fmla="*/ 56 h 136"/>
                <a:gd name="T90" fmla="*/ 64 w 77"/>
                <a:gd name="T91" fmla="*/ 46 h 136"/>
                <a:gd name="T92" fmla="*/ 40 w 77"/>
                <a:gd name="T93" fmla="*/ 56 h 136"/>
                <a:gd name="T94" fmla="*/ 52 w 77"/>
                <a:gd name="T95" fmla="*/ 56 h 136"/>
                <a:gd name="T96" fmla="*/ 35 w 77"/>
                <a:gd name="T97" fmla="*/ 13 h 136"/>
                <a:gd name="T98" fmla="*/ 28 w 77"/>
                <a:gd name="T99" fmla="*/ 22 h 136"/>
                <a:gd name="T100" fmla="*/ 53 w 77"/>
                <a:gd name="T101" fmla="*/ 6 h 136"/>
                <a:gd name="T102" fmla="*/ 34 w 77"/>
                <a:gd name="T103" fmla="*/ 6 h 136"/>
                <a:gd name="T104" fmla="*/ 25 w 77"/>
                <a:gd name="T105" fmla="*/ 14 h 136"/>
                <a:gd name="T106" fmla="*/ 26 w 77"/>
                <a:gd name="T107" fmla="*/ 7 h 136"/>
                <a:gd name="T108" fmla="*/ 19 w 77"/>
                <a:gd name="T109" fmla="*/ 4 h 136"/>
                <a:gd name="T110" fmla="*/ 69 w 77"/>
                <a:gd name="T111" fmla="*/ 83 h 136"/>
                <a:gd name="T112" fmla="*/ 74 w 77"/>
                <a:gd name="T113" fmla="*/ 7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 h="136">
                  <a:moveTo>
                    <a:pt x="4" y="133"/>
                  </a:moveTo>
                  <a:cubicBezTo>
                    <a:pt x="3" y="133"/>
                    <a:pt x="3" y="133"/>
                    <a:pt x="2" y="133"/>
                  </a:cubicBezTo>
                  <a:cubicBezTo>
                    <a:pt x="2" y="133"/>
                    <a:pt x="1" y="133"/>
                    <a:pt x="1" y="132"/>
                  </a:cubicBezTo>
                  <a:cubicBezTo>
                    <a:pt x="0" y="132"/>
                    <a:pt x="0" y="131"/>
                    <a:pt x="0" y="131"/>
                  </a:cubicBezTo>
                  <a:cubicBezTo>
                    <a:pt x="0" y="130"/>
                    <a:pt x="1" y="130"/>
                    <a:pt x="1" y="130"/>
                  </a:cubicBezTo>
                  <a:cubicBezTo>
                    <a:pt x="3" y="127"/>
                    <a:pt x="4" y="125"/>
                    <a:pt x="6" y="123"/>
                  </a:cubicBezTo>
                  <a:cubicBezTo>
                    <a:pt x="9" y="118"/>
                    <a:pt x="12" y="113"/>
                    <a:pt x="15" y="108"/>
                  </a:cubicBezTo>
                  <a:cubicBezTo>
                    <a:pt x="18" y="104"/>
                    <a:pt x="20" y="100"/>
                    <a:pt x="23" y="96"/>
                  </a:cubicBezTo>
                  <a:cubicBezTo>
                    <a:pt x="26" y="91"/>
                    <a:pt x="30" y="86"/>
                    <a:pt x="33" y="81"/>
                  </a:cubicBezTo>
                  <a:cubicBezTo>
                    <a:pt x="35" y="79"/>
                    <a:pt x="37" y="77"/>
                    <a:pt x="38" y="75"/>
                  </a:cubicBezTo>
                  <a:cubicBezTo>
                    <a:pt x="38" y="75"/>
                    <a:pt x="39" y="74"/>
                    <a:pt x="39" y="74"/>
                  </a:cubicBezTo>
                  <a:cubicBezTo>
                    <a:pt x="39" y="74"/>
                    <a:pt x="38" y="74"/>
                    <a:pt x="38" y="74"/>
                  </a:cubicBezTo>
                  <a:cubicBezTo>
                    <a:pt x="37" y="73"/>
                    <a:pt x="36" y="72"/>
                    <a:pt x="37" y="70"/>
                  </a:cubicBezTo>
                  <a:cubicBezTo>
                    <a:pt x="37" y="70"/>
                    <a:pt x="37" y="69"/>
                    <a:pt x="37" y="69"/>
                  </a:cubicBezTo>
                  <a:cubicBezTo>
                    <a:pt x="37" y="68"/>
                    <a:pt x="37" y="67"/>
                    <a:pt x="37" y="67"/>
                  </a:cubicBezTo>
                  <a:cubicBezTo>
                    <a:pt x="36" y="66"/>
                    <a:pt x="36" y="65"/>
                    <a:pt x="35" y="65"/>
                  </a:cubicBezTo>
                  <a:cubicBezTo>
                    <a:pt x="35" y="64"/>
                    <a:pt x="34" y="63"/>
                    <a:pt x="35" y="62"/>
                  </a:cubicBezTo>
                  <a:cubicBezTo>
                    <a:pt x="35" y="62"/>
                    <a:pt x="35" y="61"/>
                    <a:pt x="35" y="61"/>
                  </a:cubicBezTo>
                  <a:cubicBezTo>
                    <a:pt x="34" y="57"/>
                    <a:pt x="33" y="54"/>
                    <a:pt x="31" y="51"/>
                  </a:cubicBezTo>
                  <a:cubicBezTo>
                    <a:pt x="31" y="50"/>
                    <a:pt x="31" y="50"/>
                    <a:pt x="31" y="50"/>
                  </a:cubicBezTo>
                  <a:cubicBezTo>
                    <a:pt x="30" y="49"/>
                    <a:pt x="29" y="48"/>
                    <a:pt x="30" y="47"/>
                  </a:cubicBezTo>
                  <a:cubicBezTo>
                    <a:pt x="30" y="46"/>
                    <a:pt x="30" y="46"/>
                    <a:pt x="30" y="46"/>
                  </a:cubicBezTo>
                  <a:cubicBezTo>
                    <a:pt x="28" y="39"/>
                    <a:pt x="26" y="32"/>
                    <a:pt x="24" y="26"/>
                  </a:cubicBezTo>
                  <a:cubicBezTo>
                    <a:pt x="24" y="25"/>
                    <a:pt x="23" y="24"/>
                    <a:pt x="23" y="23"/>
                  </a:cubicBezTo>
                  <a:cubicBezTo>
                    <a:pt x="23" y="23"/>
                    <a:pt x="22" y="22"/>
                    <a:pt x="22" y="22"/>
                  </a:cubicBezTo>
                  <a:cubicBezTo>
                    <a:pt x="21" y="21"/>
                    <a:pt x="21" y="20"/>
                    <a:pt x="21" y="19"/>
                  </a:cubicBezTo>
                  <a:cubicBezTo>
                    <a:pt x="21" y="19"/>
                    <a:pt x="21" y="18"/>
                    <a:pt x="21" y="18"/>
                  </a:cubicBezTo>
                  <a:cubicBezTo>
                    <a:pt x="20" y="15"/>
                    <a:pt x="19" y="11"/>
                    <a:pt x="18" y="8"/>
                  </a:cubicBezTo>
                  <a:cubicBezTo>
                    <a:pt x="17" y="8"/>
                    <a:pt x="16" y="8"/>
                    <a:pt x="16" y="7"/>
                  </a:cubicBezTo>
                  <a:cubicBezTo>
                    <a:pt x="15" y="6"/>
                    <a:pt x="15" y="5"/>
                    <a:pt x="16" y="4"/>
                  </a:cubicBezTo>
                  <a:cubicBezTo>
                    <a:pt x="16" y="4"/>
                    <a:pt x="15" y="4"/>
                    <a:pt x="15" y="4"/>
                  </a:cubicBezTo>
                  <a:cubicBezTo>
                    <a:pt x="15" y="2"/>
                    <a:pt x="16" y="1"/>
                    <a:pt x="17" y="0"/>
                  </a:cubicBezTo>
                  <a:cubicBezTo>
                    <a:pt x="18" y="0"/>
                    <a:pt x="18" y="0"/>
                    <a:pt x="18" y="1"/>
                  </a:cubicBezTo>
                  <a:cubicBezTo>
                    <a:pt x="19" y="2"/>
                    <a:pt x="19" y="2"/>
                    <a:pt x="20" y="2"/>
                  </a:cubicBezTo>
                  <a:cubicBezTo>
                    <a:pt x="21" y="2"/>
                    <a:pt x="23" y="3"/>
                    <a:pt x="24" y="3"/>
                  </a:cubicBezTo>
                  <a:cubicBezTo>
                    <a:pt x="31" y="3"/>
                    <a:pt x="37" y="3"/>
                    <a:pt x="44" y="3"/>
                  </a:cubicBezTo>
                  <a:cubicBezTo>
                    <a:pt x="44" y="3"/>
                    <a:pt x="45" y="3"/>
                    <a:pt x="46" y="4"/>
                  </a:cubicBezTo>
                  <a:cubicBezTo>
                    <a:pt x="46" y="4"/>
                    <a:pt x="46" y="4"/>
                    <a:pt x="47" y="4"/>
                  </a:cubicBezTo>
                  <a:cubicBezTo>
                    <a:pt x="48" y="4"/>
                    <a:pt x="50" y="4"/>
                    <a:pt x="52" y="3"/>
                  </a:cubicBezTo>
                  <a:cubicBezTo>
                    <a:pt x="54" y="3"/>
                    <a:pt x="54" y="4"/>
                    <a:pt x="55" y="6"/>
                  </a:cubicBezTo>
                  <a:cubicBezTo>
                    <a:pt x="55" y="7"/>
                    <a:pt x="55" y="8"/>
                    <a:pt x="56" y="10"/>
                  </a:cubicBezTo>
                  <a:cubicBezTo>
                    <a:pt x="56" y="10"/>
                    <a:pt x="56" y="10"/>
                    <a:pt x="56" y="11"/>
                  </a:cubicBezTo>
                  <a:cubicBezTo>
                    <a:pt x="56" y="10"/>
                    <a:pt x="56" y="10"/>
                    <a:pt x="56" y="10"/>
                  </a:cubicBezTo>
                  <a:cubicBezTo>
                    <a:pt x="56" y="9"/>
                    <a:pt x="56" y="9"/>
                    <a:pt x="56" y="8"/>
                  </a:cubicBezTo>
                  <a:cubicBezTo>
                    <a:pt x="56" y="8"/>
                    <a:pt x="56" y="8"/>
                    <a:pt x="57" y="7"/>
                  </a:cubicBezTo>
                  <a:cubicBezTo>
                    <a:pt x="57" y="7"/>
                    <a:pt x="58" y="7"/>
                    <a:pt x="58" y="8"/>
                  </a:cubicBezTo>
                  <a:cubicBezTo>
                    <a:pt x="58" y="8"/>
                    <a:pt x="58" y="9"/>
                    <a:pt x="58" y="9"/>
                  </a:cubicBezTo>
                  <a:cubicBezTo>
                    <a:pt x="60" y="14"/>
                    <a:pt x="62" y="19"/>
                    <a:pt x="63" y="24"/>
                  </a:cubicBezTo>
                  <a:cubicBezTo>
                    <a:pt x="65" y="32"/>
                    <a:pt x="67" y="39"/>
                    <a:pt x="69" y="47"/>
                  </a:cubicBezTo>
                  <a:cubicBezTo>
                    <a:pt x="69" y="50"/>
                    <a:pt x="70" y="54"/>
                    <a:pt x="71" y="57"/>
                  </a:cubicBezTo>
                  <a:cubicBezTo>
                    <a:pt x="73" y="61"/>
                    <a:pt x="74" y="65"/>
                    <a:pt x="75" y="69"/>
                  </a:cubicBezTo>
                  <a:cubicBezTo>
                    <a:pt x="75" y="71"/>
                    <a:pt x="76" y="72"/>
                    <a:pt x="76" y="74"/>
                  </a:cubicBezTo>
                  <a:cubicBezTo>
                    <a:pt x="76" y="75"/>
                    <a:pt x="77" y="75"/>
                    <a:pt x="77" y="75"/>
                  </a:cubicBezTo>
                  <a:cubicBezTo>
                    <a:pt x="77" y="77"/>
                    <a:pt x="77" y="79"/>
                    <a:pt x="75" y="81"/>
                  </a:cubicBezTo>
                  <a:cubicBezTo>
                    <a:pt x="74" y="83"/>
                    <a:pt x="72" y="84"/>
                    <a:pt x="71" y="86"/>
                  </a:cubicBezTo>
                  <a:cubicBezTo>
                    <a:pt x="68" y="89"/>
                    <a:pt x="65" y="93"/>
                    <a:pt x="63" y="96"/>
                  </a:cubicBezTo>
                  <a:cubicBezTo>
                    <a:pt x="60" y="100"/>
                    <a:pt x="57" y="103"/>
                    <a:pt x="55" y="107"/>
                  </a:cubicBezTo>
                  <a:cubicBezTo>
                    <a:pt x="55" y="107"/>
                    <a:pt x="54" y="107"/>
                    <a:pt x="54" y="108"/>
                  </a:cubicBezTo>
                  <a:cubicBezTo>
                    <a:pt x="54" y="108"/>
                    <a:pt x="54" y="109"/>
                    <a:pt x="53" y="109"/>
                  </a:cubicBezTo>
                  <a:cubicBezTo>
                    <a:pt x="53" y="109"/>
                    <a:pt x="53" y="110"/>
                    <a:pt x="52" y="110"/>
                  </a:cubicBezTo>
                  <a:cubicBezTo>
                    <a:pt x="49" y="114"/>
                    <a:pt x="47" y="118"/>
                    <a:pt x="45" y="122"/>
                  </a:cubicBezTo>
                  <a:cubicBezTo>
                    <a:pt x="43" y="125"/>
                    <a:pt x="41" y="128"/>
                    <a:pt x="39" y="131"/>
                  </a:cubicBezTo>
                  <a:cubicBezTo>
                    <a:pt x="37" y="133"/>
                    <a:pt x="35" y="135"/>
                    <a:pt x="33" y="135"/>
                  </a:cubicBezTo>
                  <a:cubicBezTo>
                    <a:pt x="31" y="135"/>
                    <a:pt x="28" y="135"/>
                    <a:pt x="26" y="135"/>
                  </a:cubicBezTo>
                  <a:cubicBezTo>
                    <a:pt x="25" y="135"/>
                    <a:pt x="23" y="135"/>
                    <a:pt x="22" y="135"/>
                  </a:cubicBezTo>
                  <a:cubicBezTo>
                    <a:pt x="18" y="135"/>
                    <a:pt x="14" y="135"/>
                    <a:pt x="10" y="135"/>
                  </a:cubicBezTo>
                  <a:cubicBezTo>
                    <a:pt x="9" y="135"/>
                    <a:pt x="8" y="135"/>
                    <a:pt x="6" y="136"/>
                  </a:cubicBezTo>
                  <a:cubicBezTo>
                    <a:pt x="5" y="136"/>
                    <a:pt x="4" y="135"/>
                    <a:pt x="4" y="133"/>
                  </a:cubicBezTo>
                  <a:cubicBezTo>
                    <a:pt x="4" y="133"/>
                    <a:pt x="4" y="133"/>
                    <a:pt x="4" y="133"/>
                  </a:cubicBezTo>
                  <a:close/>
                  <a:moveTo>
                    <a:pt x="7" y="126"/>
                  </a:moveTo>
                  <a:cubicBezTo>
                    <a:pt x="7" y="126"/>
                    <a:pt x="6" y="126"/>
                    <a:pt x="6" y="126"/>
                  </a:cubicBezTo>
                  <a:cubicBezTo>
                    <a:pt x="5" y="128"/>
                    <a:pt x="4" y="129"/>
                    <a:pt x="3" y="131"/>
                  </a:cubicBezTo>
                  <a:cubicBezTo>
                    <a:pt x="3" y="131"/>
                    <a:pt x="4" y="131"/>
                    <a:pt x="4" y="131"/>
                  </a:cubicBezTo>
                  <a:cubicBezTo>
                    <a:pt x="7" y="131"/>
                    <a:pt x="9" y="130"/>
                    <a:pt x="12" y="130"/>
                  </a:cubicBezTo>
                  <a:cubicBezTo>
                    <a:pt x="18" y="130"/>
                    <a:pt x="24" y="129"/>
                    <a:pt x="30" y="127"/>
                  </a:cubicBezTo>
                  <a:cubicBezTo>
                    <a:pt x="31" y="127"/>
                    <a:pt x="32" y="128"/>
                    <a:pt x="32" y="129"/>
                  </a:cubicBezTo>
                  <a:cubicBezTo>
                    <a:pt x="33" y="130"/>
                    <a:pt x="32" y="132"/>
                    <a:pt x="30" y="132"/>
                  </a:cubicBezTo>
                  <a:cubicBezTo>
                    <a:pt x="30" y="132"/>
                    <a:pt x="29" y="132"/>
                    <a:pt x="29" y="132"/>
                  </a:cubicBezTo>
                  <a:cubicBezTo>
                    <a:pt x="26" y="132"/>
                    <a:pt x="23" y="131"/>
                    <a:pt x="20" y="131"/>
                  </a:cubicBezTo>
                  <a:cubicBezTo>
                    <a:pt x="18" y="131"/>
                    <a:pt x="17" y="132"/>
                    <a:pt x="15" y="132"/>
                  </a:cubicBezTo>
                  <a:cubicBezTo>
                    <a:pt x="15" y="132"/>
                    <a:pt x="15" y="132"/>
                    <a:pt x="15" y="132"/>
                  </a:cubicBezTo>
                  <a:cubicBezTo>
                    <a:pt x="17" y="132"/>
                    <a:pt x="19" y="133"/>
                    <a:pt x="21" y="133"/>
                  </a:cubicBezTo>
                  <a:cubicBezTo>
                    <a:pt x="22" y="133"/>
                    <a:pt x="23" y="133"/>
                    <a:pt x="23" y="133"/>
                  </a:cubicBezTo>
                  <a:cubicBezTo>
                    <a:pt x="26" y="133"/>
                    <a:pt x="28" y="133"/>
                    <a:pt x="31" y="133"/>
                  </a:cubicBezTo>
                  <a:cubicBezTo>
                    <a:pt x="32" y="133"/>
                    <a:pt x="33" y="133"/>
                    <a:pt x="34" y="133"/>
                  </a:cubicBezTo>
                  <a:cubicBezTo>
                    <a:pt x="34" y="132"/>
                    <a:pt x="34" y="132"/>
                    <a:pt x="35" y="132"/>
                  </a:cubicBezTo>
                  <a:cubicBezTo>
                    <a:pt x="35" y="131"/>
                    <a:pt x="36" y="130"/>
                    <a:pt x="36" y="129"/>
                  </a:cubicBezTo>
                  <a:cubicBezTo>
                    <a:pt x="40" y="123"/>
                    <a:pt x="43" y="116"/>
                    <a:pt x="48" y="111"/>
                  </a:cubicBezTo>
                  <a:cubicBezTo>
                    <a:pt x="48" y="111"/>
                    <a:pt x="48" y="110"/>
                    <a:pt x="48" y="110"/>
                  </a:cubicBezTo>
                  <a:cubicBezTo>
                    <a:pt x="46" y="110"/>
                    <a:pt x="45" y="111"/>
                    <a:pt x="43" y="111"/>
                  </a:cubicBezTo>
                  <a:cubicBezTo>
                    <a:pt x="37" y="113"/>
                    <a:pt x="31" y="115"/>
                    <a:pt x="26" y="117"/>
                  </a:cubicBezTo>
                  <a:cubicBezTo>
                    <a:pt x="23" y="118"/>
                    <a:pt x="21" y="119"/>
                    <a:pt x="19" y="120"/>
                  </a:cubicBezTo>
                  <a:cubicBezTo>
                    <a:pt x="18" y="120"/>
                    <a:pt x="17" y="120"/>
                    <a:pt x="16" y="121"/>
                  </a:cubicBezTo>
                  <a:cubicBezTo>
                    <a:pt x="14" y="121"/>
                    <a:pt x="14" y="120"/>
                    <a:pt x="14" y="119"/>
                  </a:cubicBezTo>
                  <a:cubicBezTo>
                    <a:pt x="14" y="118"/>
                    <a:pt x="14" y="117"/>
                    <a:pt x="16" y="117"/>
                  </a:cubicBezTo>
                  <a:cubicBezTo>
                    <a:pt x="16" y="117"/>
                    <a:pt x="16" y="117"/>
                    <a:pt x="16" y="117"/>
                  </a:cubicBezTo>
                  <a:cubicBezTo>
                    <a:pt x="17" y="118"/>
                    <a:pt x="17" y="118"/>
                    <a:pt x="18" y="118"/>
                  </a:cubicBezTo>
                  <a:cubicBezTo>
                    <a:pt x="20" y="117"/>
                    <a:pt x="21" y="117"/>
                    <a:pt x="23" y="116"/>
                  </a:cubicBezTo>
                  <a:cubicBezTo>
                    <a:pt x="29" y="114"/>
                    <a:pt x="35" y="111"/>
                    <a:pt x="42" y="109"/>
                  </a:cubicBezTo>
                  <a:cubicBezTo>
                    <a:pt x="42" y="109"/>
                    <a:pt x="43" y="109"/>
                    <a:pt x="43" y="109"/>
                  </a:cubicBezTo>
                  <a:cubicBezTo>
                    <a:pt x="46" y="108"/>
                    <a:pt x="49" y="106"/>
                    <a:pt x="51" y="105"/>
                  </a:cubicBezTo>
                  <a:cubicBezTo>
                    <a:pt x="52" y="105"/>
                    <a:pt x="53" y="104"/>
                    <a:pt x="53" y="104"/>
                  </a:cubicBezTo>
                  <a:cubicBezTo>
                    <a:pt x="55" y="101"/>
                    <a:pt x="57" y="98"/>
                    <a:pt x="59" y="95"/>
                  </a:cubicBezTo>
                  <a:cubicBezTo>
                    <a:pt x="59" y="94"/>
                    <a:pt x="59" y="94"/>
                    <a:pt x="59" y="94"/>
                  </a:cubicBezTo>
                  <a:cubicBezTo>
                    <a:pt x="59" y="94"/>
                    <a:pt x="59" y="93"/>
                    <a:pt x="59" y="93"/>
                  </a:cubicBezTo>
                  <a:cubicBezTo>
                    <a:pt x="58" y="94"/>
                    <a:pt x="58" y="94"/>
                    <a:pt x="57" y="94"/>
                  </a:cubicBezTo>
                  <a:cubicBezTo>
                    <a:pt x="52" y="96"/>
                    <a:pt x="47" y="97"/>
                    <a:pt x="42" y="100"/>
                  </a:cubicBezTo>
                  <a:cubicBezTo>
                    <a:pt x="38" y="102"/>
                    <a:pt x="33" y="104"/>
                    <a:pt x="28" y="106"/>
                  </a:cubicBezTo>
                  <a:cubicBezTo>
                    <a:pt x="25" y="107"/>
                    <a:pt x="22" y="108"/>
                    <a:pt x="18" y="109"/>
                  </a:cubicBezTo>
                  <a:cubicBezTo>
                    <a:pt x="17" y="111"/>
                    <a:pt x="15" y="113"/>
                    <a:pt x="14" y="115"/>
                  </a:cubicBezTo>
                  <a:cubicBezTo>
                    <a:pt x="12" y="119"/>
                    <a:pt x="10" y="122"/>
                    <a:pt x="7" y="125"/>
                  </a:cubicBezTo>
                  <a:cubicBezTo>
                    <a:pt x="7" y="126"/>
                    <a:pt x="7" y="126"/>
                    <a:pt x="7" y="126"/>
                  </a:cubicBezTo>
                  <a:close/>
                  <a:moveTo>
                    <a:pt x="61" y="31"/>
                  </a:moveTo>
                  <a:cubicBezTo>
                    <a:pt x="60" y="27"/>
                    <a:pt x="58" y="23"/>
                    <a:pt x="57" y="20"/>
                  </a:cubicBezTo>
                  <a:cubicBezTo>
                    <a:pt x="56" y="20"/>
                    <a:pt x="56" y="20"/>
                    <a:pt x="55" y="20"/>
                  </a:cubicBezTo>
                  <a:cubicBezTo>
                    <a:pt x="55" y="20"/>
                    <a:pt x="54" y="20"/>
                    <a:pt x="54" y="20"/>
                  </a:cubicBezTo>
                  <a:cubicBezTo>
                    <a:pt x="52" y="21"/>
                    <a:pt x="50" y="22"/>
                    <a:pt x="48" y="23"/>
                  </a:cubicBezTo>
                  <a:cubicBezTo>
                    <a:pt x="45" y="25"/>
                    <a:pt x="41" y="27"/>
                    <a:pt x="37" y="30"/>
                  </a:cubicBezTo>
                  <a:cubicBezTo>
                    <a:pt x="35" y="31"/>
                    <a:pt x="34" y="31"/>
                    <a:pt x="32" y="32"/>
                  </a:cubicBezTo>
                  <a:cubicBezTo>
                    <a:pt x="32" y="32"/>
                    <a:pt x="31" y="33"/>
                    <a:pt x="31" y="33"/>
                  </a:cubicBezTo>
                  <a:cubicBezTo>
                    <a:pt x="30" y="33"/>
                    <a:pt x="30" y="34"/>
                    <a:pt x="31" y="34"/>
                  </a:cubicBezTo>
                  <a:cubicBezTo>
                    <a:pt x="31" y="36"/>
                    <a:pt x="31" y="37"/>
                    <a:pt x="32" y="39"/>
                  </a:cubicBezTo>
                  <a:cubicBezTo>
                    <a:pt x="33" y="39"/>
                    <a:pt x="33" y="39"/>
                    <a:pt x="34" y="39"/>
                  </a:cubicBezTo>
                  <a:cubicBezTo>
                    <a:pt x="34" y="39"/>
                    <a:pt x="35" y="39"/>
                    <a:pt x="35" y="39"/>
                  </a:cubicBezTo>
                  <a:cubicBezTo>
                    <a:pt x="37" y="38"/>
                    <a:pt x="38" y="37"/>
                    <a:pt x="39" y="36"/>
                  </a:cubicBezTo>
                  <a:cubicBezTo>
                    <a:pt x="42" y="35"/>
                    <a:pt x="44" y="33"/>
                    <a:pt x="47" y="31"/>
                  </a:cubicBezTo>
                  <a:cubicBezTo>
                    <a:pt x="49" y="30"/>
                    <a:pt x="51" y="29"/>
                    <a:pt x="53" y="27"/>
                  </a:cubicBezTo>
                  <a:cubicBezTo>
                    <a:pt x="53" y="27"/>
                    <a:pt x="54" y="27"/>
                    <a:pt x="54" y="26"/>
                  </a:cubicBezTo>
                  <a:cubicBezTo>
                    <a:pt x="55" y="26"/>
                    <a:pt x="56" y="26"/>
                    <a:pt x="56" y="27"/>
                  </a:cubicBezTo>
                  <a:cubicBezTo>
                    <a:pt x="57" y="27"/>
                    <a:pt x="57" y="28"/>
                    <a:pt x="57" y="29"/>
                  </a:cubicBezTo>
                  <a:cubicBezTo>
                    <a:pt x="57" y="30"/>
                    <a:pt x="56" y="30"/>
                    <a:pt x="55" y="30"/>
                  </a:cubicBezTo>
                  <a:cubicBezTo>
                    <a:pt x="54" y="30"/>
                    <a:pt x="52" y="31"/>
                    <a:pt x="50" y="32"/>
                  </a:cubicBezTo>
                  <a:cubicBezTo>
                    <a:pt x="48" y="33"/>
                    <a:pt x="46" y="34"/>
                    <a:pt x="44" y="36"/>
                  </a:cubicBezTo>
                  <a:cubicBezTo>
                    <a:pt x="41" y="37"/>
                    <a:pt x="38" y="39"/>
                    <a:pt x="36" y="41"/>
                  </a:cubicBezTo>
                  <a:cubicBezTo>
                    <a:pt x="35" y="41"/>
                    <a:pt x="35" y="41"/>
                    <a:pt x="34" y="42"/>
                  </a:cubicBezTo>
                  <a:cubicBezTo>
                    <a:pt x="34" y="43"/>
                    <a:pt x="34" y="43"/>
                    <a:pt x="33" y="43"/>
                  </a:cubicBezTo>
                  <a:cubicBezTo>
                    <a:pt x="34" y="44"/>
                    <a:pt x="34" y="45"/>
                    <a:pt x="34" y="46"/>
                  </a:cubicBezTo>
                  <a:cubicBezTo>
                    <a:pt x="35" y="46"/>
                    <a:pt x="36" y="46"/>
                    <a:pt x="36" y="46"/>
                  </a:cubicBezTo>
                  <a:cubicBezTo>
                    <a:pt x="38" y="45"/>
                    <a:pt x="40" y="44"/>
                    <a:pt x="42" y="42"/>
                  </a:cubicBezTo>
                  <a:cubicBezTo>
                    <a:pt x="48" y="39"/>
                    <a:pt x="53" y="36"/>
                    <a:pt x="58" y="32"/>
                  </a:cubicBezTo>
                  <a:cubicBezTo>
                    <a:pt x="59" y="31"/>
                    <a:pt x="59" y="31"/>
                    <a:pt x="61" y="31"/>
                  </a:cubicBezTo>
                  <a:close/>
                  <a:moveTo>
                    <a:pt x="21" y="105"/>
                  </a:moveTo>
                  <a:cubicBezTo>
                    <a:pt x="22" y="106"/>
                    <a:pt x="22" y="106"/>
                    <a:pt x="23" y="106"/>
                  </a:cubicBezTo>
                  <a:cubicBezTo>
                    <a:pt x="24" y="105"/>
                    <a:pt x="26" y="105"/>
                    <a:pt x="27" y="104"/>
                  </a:cubicBezTo>
                  <a:cubicBezTo>
                    <a:pt x="32" y="102"/>
                    <a:pt x="37" y="100"/>
                    <a:pt x="41" y="98"/>
                  </a:cubicBezTo>
                  <a:cubicBezTo>
                    <a:pt x="45" y="96"/>
                    <a:pt x="48" y="95"/>
                    <a:pt x="51" y="93"/>
                  </a:cubicBezTo>
                  <a:cubicBezTo>
                    <a:pt x="53" y="92"/>
                    <a:pt x="55" y="91"/>
                    <a:pt x="57" y="90"/>
                  </a:cubicBezTo>
                  <a:cubicBezTo>
                    <a:pt x="59" y="89"/>
                    <a:pt x="60" y="89"/>
                    <a:pt x="61" y="91"/>
                  </a:cubicBezTo>
                  <a:cubicBezTo>
                    <a:pt x="61" y="91"/>
                    <a:pt x="61" y="91"/>
                    <a:pt x="61" y="91"/>
                  </a:cubicBezTo>
                  <a:cubicBezTo>
                    <a:pt x="63" y="87"/>
                    <a:pt x="66" y="84"/>
                    <a:pt x="68" y="80"/>
                  </a:cubicBezTo>
                  <a:cubicBezTo>
                    <a:pt x="68" y="80"/>
                    <a:pt x="68" y="80"/>
                    <a:pt x="67" y="80"/>
                  </a:cubicBezTo>
                  <a:cubicBezTo>
                    <a:pt x="66" y="81"/>
                    <a:pt x="64" y="81"/>
                    <a:pt x="63" y="82"/>
                  </a:cubicBezTo>
                  <a:cubicBezTo>
                    <a:pt x="59" y="83"/>
                    <a:pt x="55" y="85"/>
                    <a:pt x="51" y="87"/>
                  </a:cubicBezTo>
                  <a:cubicBezTo>
                    <a:pt x="47" y="89"/>
                    <a:pt x="42" y="91"/>
                    <a:pt x="37" y="93"/>
                  </a:cubicBezTo>
                  <a:cubicBezTo>
                    <a:pt x="36" y="94"/>
                    <a:pt x="34" y="95"/>
                    <a:pt x="32" y="96"/>
                  </a:cubicBezTo>
                  <a:cubicBezTo>
                    <a:pt x="30" y="96"/>
                    <a:pt x="29" y="97"/>
                    <a:pt x="28" y="97"/>
                  </a:cubicBezTo>
                  <a:cubicBezTo>
                    <a:pt x="28" y="98"/>
                    <a:pt x="27" y="98"/>
                    <a:pt x="26" y="98"/>
                  </a:cubicBezTo>
                  <a:cubicBezTo>
                    <a:pt x="25" y="100"/>
                    <a:pt x="23" y="103"/>
                    <a:pt x="21" y="105"/>
                  </a:cubicBezTo>
                  <a:close/>
                  <a:moveTo>
                    <a:pt x="73" y="75"/>
                  </a:moveTo>
                  <a:cubicBezTo>
                    <a:pt x="72" y="73"/>
                    <a:pt x="72" y="71"/>
                    <a:pt x="71" y="69"/>
                  </a:cubicBezTo>
                  <a:cubicBezTo>
                    <a:pt x="70" y="70"/>
                    <a:pt x="70" y="70"/>
                    <a:pt x="69" y="70"/>
                  </a:cubicBezTo>
                  <a:cubicBezTo>
                    <a:pt x="64" y="72"/>
                    <a:pt x="59" y="74"/>
                    <a:pt x="54" y="76"/>
                  </a:cubicBezTo>
                  <a:cubicBezTo>
                    <a:pt x="49" y="78"/>
                    <a:pt x="44" y="81"/>
                    <a:pt x="39" y="83"/>
                  </a:cubicBezTo>
                  <a:cubicBezTo>
                    <a:pt x="38" y="83"/>
                    <a:pt x="37" y="83"/>
                    <a:pt x="37" y="84"/>
                  </a:cubicBezTo>
                  <a:cubicBezTo>
                    <a:pt x="34" y="87"/>
                    <a:pt x="32" y="90"/>
                    <a:pt x="30" y="93"/>
                  </a:cubicBezTo>
                  <a:cubicBezTo>
                    <a:pt x="30" y="93"/>
                    <a:pt x="30" y="94"/>
                    <a:pt x="29" y="94"/>
                  </a:cubicBezTo>
                  <a:cubicBezTo>
                    <a:pt x="30" y="94"/>
                    <a:pt x="31" y="94"/>
                    <a:pt x="31" y="94"/>
                  </a:cubicBezTo>
                  <a:cubicBezTo>
                    <a:pt x="32" y="93"/>
                    <a:pt x="33" y="93"/>
                    <a:pt x="34" y="93"/>
                  </a:cubicBezTo>
                  <a:cubicBezTo>
                    <a:pt x="40" y="90"/>
                    <a:pt x="47" y="87"/>
                    <a:pt x="53" y="84"/>
                  </a:cubicBezTo>
                  <a:cubicBezTo>
                    <a:pt x="56" y="83"/>
                    <a:pt x="58" y="81"/>
                    <a:pt x="60" y="80"/>
                  </a:cubicBezTo>
                  <a:cubicBezTo>
                    <a:pt x="63" y="79"/>
                    <a:pt x="66" y="77"/>
                    <a:pt x="68" y="76"/>
                  </a:cubicBezTo>
                  <a:cubicBezTo>
                    <a:pt x="69" y="75"/>
                    <a:pt x="70" y="75"/>
                    <a:pt x="71" y="76"/>
                  </a:cubicBezTo>
                  <a:cubicBezTo>
                    <a:pt x="71" y="76"/>
                    <a:pt x="71" y="76"/>
                    <a:pt x="72" y="76"/>
                  </a:cubicBezTo>
                  <a:cubicBezTo>
                    <a:pt x="72" y="76"/>
                    <a:pt x="73" y="75"/>
                    <a:pt x="73" y="75"/>
                  </a:cubicBezTo>
                  <a:close/>
                  <a:moveTo>
                    <a:pt x="40" y="80"/>
                  </a:moveTo>
                  <a:cubicBezTo>
                    <a:pt x="40" y="80"/>
                    <a:pt x="40" y="80"/>
                    <a:pt x="40" y="80"/>
                  </a:cubicBezTo>
                  <a:cubicBezTo>
                    <a:pt x="50" y="76"/>
                    <a:pt x="60" y="71"/>
                    <a:pt x="70" y="65"/>
                  </a:cubicBezTo>
                  <a:cubicBezTo>
                    <a:pt x="69" y="64"/>
                    <a:pt x="69" y="62"/>
                    <a:pt x="68" y="60"/>
                  </a:cubicBezTo>
                  <a:cubicBezTo>
                    <a:pt x="66" y="61"/>
                    <a:pt x="64" y="62"/>
                    <a:pt x="63" y="63"/>
                  </a:cubicBezTo>
                  <a:cubicBezTo>
                    <a:pt x="61" y="63"/>
                    <a:pt x="59" y="64"/>
                    <a:pt x="57" y="65"/>
                  </a:cubicBezTo>
                  <a:cubicBezTo>
                    <a:pt x="55" y="65"/>
                    <a:pt x="53" y="66"/>
                    <a:pt x="51" y="67"/>
                  </a:cubicBezTo>
                  <a:cubicBezTo>
                    <a:pt x="50" y="68"/>
                    <a:pt x="48" y="69"/>
                    <a:pt x="46" y="70"/>
                  </a:cubicBezTo>
                  <a:cubicBezTo>
                    <a:pt x="44" y="70"/>
                    <a:pt x="42" y="71"/>
                    <a:pt x="41" y="72"/>
                  </a:cubicBezTo>
                  <a:cubicBezTo>
                    <a:pt x="41" y="73"/>
                    <a:pt x="41" y="74"/>
                    <a:pt x="41" y="74"/>
                  </a:cubicBezTo>
                  <a:cubicBezTo>
                    <a:pt x="41" y="75"/>
                    <a:pt x="40" y="76"/>
                    <a:pt x="40" y="76"/>
                  </a:cubicBezTo>
                  <a:cubicBezTo>
                    <a:pt x="41" y="77"/>
                    <a:pt x="41" y="78"/>
                    <a:pt x="40" y="79"/>
                  </a:cubicBezTo>
                  <a:cubicBezTo>
                    <a:pt x="40" y="79"/>
                    <a:pt x="40" y="80"/>
                    <a:pt x="40" y="80"/>
                  </a:cubicBezTo>
                  <a:close/>
                  <a:moveTo>
                    <a:pt x="35" y="48"/>
                  </a:moveTo>
                  <a:cubicBezTo>
                    <a:pt x="36" y="50"/>
                    <a:pt x="36" y="52"/>
                    <a:pt x="36" y="53"/>
                  </a:cubicBezTo>
                  <a:cubicBezTo>
                    <a:pt x="36" y="53"/>
                    <a:pt x="37" y="54"/>
                    <a:pt x="37" y="54"/>
                  </a:cubicBezTo>
                  <a:cubicBezTo>
                    <a:pt x="38" y="54"/>
                    <a:pt x="39" y="55"/>
                    <a:pt x="40" y="54"/>
                  </a:cubicBezTo>
                  <a:cubicBezTo>
                    <a:pt x="41" y="54"/>
                    <a:pt x="42" y="53"/>
                    <a:pt x="43" y="53"/>
                  </a:cubicBezTo>
                  <a:cubicBezTo>
                    <a:pt x="47" y="50"/>
                    <a:pt x="51" y="48"/>
                    <a:pt x="55" y="46"/>
                  </a:cubicBezTo>
                  <a:cubicBezTo>
                    <a:pt x="58" y="44"/>
                    <a:pt x="60" y="43"/>
                    <a:pt x="62" y="41"/>
                  </a:cubicBezTo>
                  <a:cubicBezTo>
                    <a:pt x="63" y="41"/>
                    <a:pt x="63" y="41"/>
                    <a:pt x="63" y="41"/>
                  </a:cubicBezTo>
                  <a:cubicBezTo>
                    <a:pt x="62" y="39"/>
                    <a:pt x="62" y="37"/>
                    <a:pt x="61" y="35"/>
                  </a:cubicBezTo>
                  <a:cubicBezTo>
                    <a:pt x="60" y="35"/>
                    <a:pt x="60" y="35"/>
                    <a:pt x="59" y="36"/>
                  </a:cubicBezTo>
                  <a:cubicBezTo>
                    <a:pt x="55" y="37"/>
                    <a:pt x="52" y="39"/>
                    <a:pt x="49" y="41"/>
                  </a:cubicBezTo>
                  <a:cubicBezTo>
                    <a:pt x="44" y="44"/>
                    <a:pt x="40" y="47"/>
                    <a:pt x="35" y="48"/>
                  </a:cubicBezTo>
                  <a:close/>
                  <a:moveTo>
                    <a:pt x="27" y="25"/>
                  </a:moveTo>
                  <a:cubicBezTo>
                    <a:pt x="28" y="26"/>
                    <a:pt x="28" y="28"/>
                    <a:pt x="29" y="29"/>
                  </a:cubicBezTo>
                  <a:cubicBezTo>
                    <a:pt x="29" y="30"/>
                    <a:pt x="30" y="31"/>
                    <a:pt x="31" y="30"/>
                  </a:cubicBezTo>
                  <a:cubicBezTo>
                    <a:pt x="31" y="30"/>
                    <a:pt x="31" y="30"/>
                    <a:pt x="32" y="30"/>
                  </a:cubicBezTo>
                  <a:cubicBezTo>
                    <a:pt x="33" y="29"/>
                    <a:pt x="35" y="28"/>
                    <a:pt x="37" y="28"/>
                  </a:cubicBezTo>
                  <a:cubicBezTo>
                    <a:pt x="39" y="26"/>
                    <a:pt x="42" y="24"/>
                    <a:pt x="45" y="23"/>
                  </a:cubicBezTo>
                  <a:cubicBezTo>
                    <a:pt x="48" y="21"/>
                    <a:pt x="51" y="19"/>
                    <a:pt x="53" y="17"/>
                  </a:cubicBezTo>
                  <a:cubicBezTo>
                    <a:pt x="54" y="16"/>
                    <a:pt x="55" y="16"/>
                    <a:pt x="55" y="15"/>
                  </a:cubicBezTo>
                  <a:cubicBezTo>
                    <a:pt x="55" y="14"/>
                    <a:pt x="54" y="13"/>
                    <a:pt x="54" y="11"/>
                  </a:cubicBezTo>
                  <a:cubicBezTo>
                    <a:pt x="53" y="11"/>
                    <a:pt x="52" y="11"/>
                    <a:pt x="52" y="12"/>
                  </a:cubicBezTo>
                  <a:cubicBezTo>
                    <a:pt x="49" y="13"/>
                    <a:pt x="47" y="14"/>
                    <a:pt x="45" y="16"/>
                  </a:cubicBezTo>
                  <a:cubicBezTo>
                    <a:pt x="42" y="17"/>
                    <a:pt x="39" y="19"/>
                    <a:pt x="36" y="21"/>
                  </a:cubicBezTo>
                  <a:cubicBezTo>
                    <a:pt x="33" y="22"/>
                    <a:pt x="30" y="24"/>
                    <a:pt x="27" y="25"/>
                  </a:cubicBezTo>
                  <a:close/>
                  <a:moveTo>
                    <a:pt x="39" y="64"/>
                  </a:moveTo>
                  <a:cubicBezTo>
                    <a:pt x="40" y="65"/>
                    <a:pt x="40" y="66"/>
                    <a:pt x="40" y="67"/>
                  </a:cubicBezTo>
                  <a:cubicBezTo>
                    <a:pt x="40" y="68"/>
                    <a:pt x="40" y="68"/>
                    <a:pt x="40" y="69"/>
                  </a:cubicBezTo>
                  <a:cubicBezTo>
                    <a:pt x="40" y="69"/>
                    <a:pt x="39" y="69"/>
                    <a:pt x="40" y="70"/>
                  </a:cubicBezTo>
                  <a:cubicBezTo>
                    <a:pt x="40" y="70"/>
                    <a:pt x="41" y="70"/>
                    <a:pt x="41" y="70"/>
                  </a:cubicBezTo>
                  <a:cubicBezTo>
                    <a:pt x="41" y="70"/>
                    <a:pt x="41" y="69"/>
                    <a:pt x="41" y="69"/>
                  </a:cubicBezTo>
                  <a:cubicBezTo>
                    <a:pt x="45" y="68"/>
                    <a:pt x="48" y="66"/>
                    <a:pt x="52" y="65"/>
                  </a:cubicBezTo>
                  <a:cubicBezTo>
                    <a:pt x="54" y="63"/>
                    <a:pt x="57" y="62"/>
                    <a:pt x="60" y="61"/>
                  </a:cubicBezTo>
                  <a:cubicBezTo>
                    <a:pt x="62" y="60"/>
                    <a:pt x="64" y="58"/>
                    <a:pt x="66" y="57"/>
                  </a:cubicBezTo>
                  <a:cubicBezTo>
                    <a:pt x="66" y="57"/>
                    <a:pt x="67" y="57"/>
                    <a:pt x="67" y="56"/>
                  </a:cubicBezTo>
                  <a:cubicBezTo>
                    <a:pt x="67" y="55"/>
                    <a:pt x="66" y="53"/>
                    <a:pt x="66" y="52"/>
                  </a:cubicBezTo>
                  <a:cubicBezTo>
                    <a:pt x="66" y="52"/>
                    <a:pt x="66" y="52"/>
                    <a:pt x="65" y="52"/>
                  </a:cubicBezTo>
                  <a:cubicBezTo>
                    <a:pt x="62" y="53"/>
                    <a:pt x="59" y="54"/>
                    <a:pt x="56" y="56"/>
                  </a:cubicBezTo>
                  <a:cubicBezTo>
                    <a:pt x="54" y="57"/>
                    <a:pt x="51" y="58"/>
                    <a:pt x="49" y="60"/>
                  </a:cubicBezTo>
                  <a:cubicBezTo>
                    <a:pt x="46" y="61"/>
                    <a:pt x="44" y="62"/>
                    <a:pt x="41" y="63"/>
                  </a:cubicBezTo>
                  <a:cubicBezTo>
                    <a:pt x="40" y="63"/>
                    <a:pt x="40" y="64"/>
                    <a:pt x="39" y="64"/>
                  </a:cubicBezTo>
                  <a:close/>
                  <a:moveTo>
                    <a:pt x="65" y="48"/>
                  </a:moveTo>
                  <a:cubicBezTo>
                    <a:pt x="64" y="47"/>
                    <a:pt x="64" y="46"/>
                    <a:pt x="64" y="46"/>
                  </a:cubicBezTo>
                  <a:cubicBezTo>
                    <a:pt x="64" y="45"/>
                    <a:pt x="64" y="45"/>
                    <a:pt x="63" y="45"/>
                  </a:cubicBezTo>
                  <a:cubicBezTo>
                    <a:pt x="63" y="45"/>
                    <a:pt x="63" y="45"/>
                    <a:pt x="62" y="45"/>
                  </a:cubicBezTo>
                  <a:cubicBezTo>
                    <a:pt x="60" y="46"/>
                    <a:pt x="58" y="46"/>
                    <a:pt x="56" y="48"/>
                  </a:cubicBezTo>
                  <a:cubicBezTo>
                    <a:pt x="54" y="49"/>
                    <a:pt x="52" y="50"/>
                    <a:pt x="50" y="51"/>
                  </a:cubicBezTo>
                  <a:cubicBezTo>
                    <a:pt x="47" y="53"/>
                    <a:pt x="43" y="55"/>
                    <a:pt x="40" y="56"/>
                  </a:cubicBezTo>
                  <a:cubicBezTo>
                    <a:pt x="39" y="57"/>
                    <a:pt x="38" y="57"/>
                    <a:pt x="38" y="58"/>
                  </a:cubicBezTo>
                  <a:cubicBezTo>
                    <a:pt x="38" y="59"/>
                    <a:pt x="38" y="60"/>
                    <a:pt x="39" y="62"/>
                  </a:cubicBezTo>
                  <a:cubicBezTo>
                    <a:pt x="39" y="61"/>
                    <a:pt x="39" y="62"/>
                    <a:pt x="40" y="61"/>
                  </a:cubicBezTo>
                  <a:cubicBezTo>
                    <a:pt x="41" y="61"/>
                    <a:pt x="42" y="61"/>
                    <a:pt x="43" y="60"/>
                  </a:cubicBezTo>
                  <a:cubicBezTo>
                    <a:pt x="46" y="59"/>
                    <a:pt x="49" y="57"/>
                    <a:pt x="52" y="56"/>
                  </a:cubicBezTo>
                  <a:cubicBezTo>
                    <a:pt x="56" y="53"/>
                    <a:pt x="60" y="51"/>
                    <a:pt x="64" y="48"/>
                  </a:cubicBezTo>
                  <a:cubicBezTo>
                    <a:pt x="64" y="48"/>
                    <a:pt x="64" y="48"/>
                    <a:pt x="65" y="48"/>
                  </a:cubicBezTo>
                  <a:close/>
                  <a:moveTo>
                    <a:pt x="45" y="6"/>
                  </a:moveTo>
                  <a:cubicBezTo>
                    <a:pt x="45" y="8"/>
                    <a:pt x="45" y="8"/>
                    <a:pt x="43" y="9"/>
                  </a:cubicBezTo>
                  <a:cubicBezTo>
                    <a:pt x="40" y="10"/>
                    <a:pt x="37" y="12"/>
                    <a:pt x="35" y="13"/>
                  </a:cubicBezTo>
                  <a:cubicBezTo>
                    <a:pt x="32" y="15"/>
                    <a:pt x="29" y="17"/>
                    <a:pt x="26" y="19"/>
                  </a:cubicBezTo>
                  <a:cubicBezTo>
                    <a:pt x="25" y="19"/>
                    <a:pt x="25" y="19"/>
                    <a:pt x="25" y="19"/>
                  </a:cubicBezTo>
                  <a:cubicBezTo>
                    <a:pt x="25" y="20"/>
                    <a:pt x="25" y="20"/>
                    <a:pt x="25" y="20"/>
                  </a:cubicBezTo>
                  <a:cubicBezTo>
                    <a:pt x="26" y="21"/>
                    <a:pt x="26" y="21"/>
                    <a:pt x="26" y="21"/>
                  </a:cubicBezTo>
                  <a:cubicBezTo>
                    <a:pt x="27" y="22"/>
                    <a:pt x="27" y="23"/>
                    <a:pt x="28" y="22"/>
                  </a:cubicBezTo>
                  <a:cubicBezTo>
                    <a:pt x="28" y="22"/>
                    <a:pt x="29" y="22"/>
                    <a:pt x="29" y="22"/>
                  </a:cubicBezTo>
                  <a:cubicBezTo>
                    <a:pt x="31" y="21"/>
                    <a:pt x="33" y="20"/>
                    <a:pt x="35" y="19"/>
                  </a:cubicBezTo>
                  <a:cubicBezTo>
                    <a:pt x="40" y="17"/>
                    <a:pt x="44" y="14"/>
                    <a:pt x="48" y="11"/>
                  </a:cubicBezTo>
                  <a:cubicBezTo>
                    <a:pt x="49" y="9"/>
                    <a:pt x="51" y="8"/>
                    <a:pt x="53" y="7"/>
                  </a:cubicBezTo>
                  <a:cubicBezTo>
                    <a:pt x="53" y="6"/>
                    <a:pt x="53" y="6"/>
                    <a:pt x="53" y="6"/>
                  </a:cubicBezTo>
                  <a:cubicBezTo>
                    <a:pt x="50" y="6"/>
                    <a:pt x="48" y="6"/>
                    <a:pt x="45" y="6"/>
                  </a:cubicBezTo>
                  <a:close/>
                  <a:moveTo>
                    <a:pt x="25" y="18"/>
                  </a:moveTo>
                  <a:cubicBezTo>
                    <a:pt x="30" y="14"/>
                    <a:pt x="36" y="11"/>
                    <a:pt x="41" y="6"/>
                  </a:cubicBezTo>
                  <a:cubicBezTo>
                    <a:pt x="41" y="6"/>
                    <a:pt x="41" y="6"/>
                    <a:pt x="41" y="6"/>
                  </a:cubicBezTo>
                  <a:cubicBezTo>
                    <a:pt x="38" y="6"/>
                    <a:pt x="36" y="6"/>
                    <a:pt x="34" y="6"/>
                  </a:cubicBezTo>
                  <a:cubicBezTo>
                    <a:pt x="34" y="8"/>
                    <a:pt x="34" y="9"/>
                    <a:pt x="32" y="9"/>
                  </a:cubicBezTo>
                  <a:cubicBezTo>
                    <a:pt x="31" y="9"/>
                    <a:pt x="29" y="10"/>
                    <a:pt x="29" y="10"/>
                  </a:cubicBezTo>
                  <a:cubicBezTo>
                    <a:pt x="27" y="11"/>
                    <a:pt x="26" y="12"/>
                    <a:pt x="24" y="13"/>
                  </a:cubicBezTo>
                  <a:cubicBezTo>
                    <a:pt x="24" y="13"/>
                    <a:pt x="24" y="13"/>
                    <a:pt x="24" y="14"/>
                  </a:cubicBezTo>
                  <a:cubicBezTo>
                    <a:pt x="24" y="14"/>
                    <a:pt x="25" y="14"/>
                    <a:pt x="25" y="14"/>
                  </a:cubicBezTo>
                  <a:cubicBezTo>
                    <a:pt x="25" y="14"/>
                    <a:pt x="24" y="15"/>
                    <a:pt x="24" y="16"/>
                  </a:cubicBezTo>
                  <a:cubicBezTo>
                    <a:pt x="24" y="16"/>
                    <a:pt x="24" y="17"/>
                    <a:pt x="25" y="18"/>
                  </a:cubicBezTo>
                  <a:close/>
                  <a:moveTo>
                    <a:pt x="29" y="7"/>
                  </a:moveTo>
                  <a:cubicBezTo>
                    <a:pt x="29" y="7"/>
                    <a:pt x="29" y="7"/>
                    <a:pt x="29" y="7"/>
                  </a:cubicBezTo>
                  <a:cubicBezTo>
                    <a:pt x="28" y="7"/>
                    <a:pt x="27" y="7"/>
                    <a:pt x="26" y="7"/>
                  </a:cubicBezTo>
                  <a:cubicBezTo>
                    <a:pt x="25" y="7"/>
                    <a:pt x="24" y="7"/>
                    <a:pt x="23" y="7"/>
                  </a:cubicBezTo>
                  <a:cubicBezTo>
                    <a:pt x="23" y="7"/>
                    <a:pt x="22" y="6"/>
                    <a:pt x="22" y="6"/>
                  </a:cubicBezTo>
                  <a:cubicBezTo>
                    <a:pt x="23" y="5"/>
                    <a:pt x="23" y="5"/>
                    <a:pt x="23" y="5"/>
                  </a:cubicBezTo>
                  <a:cubicBezTo>
                    <a:pt x="21" y="5"/>
                    <a:pt x="20" y="4"/>
                    <a:pt x="19" y="4"/>
                  </a:cubicBezTo>
                  <a:cubicBezTo>
                    <a:pt x="19" y="4"/>
                    <a:pt x="19" y="4"/>
                    <a:pt x="19" y="4"/>
                  </a:cubicBezTo>
                  <a:cubicBezTo>
                    <a:pt x="21" y="6"/>
                    <a:pt x="21" y="9"/>
                    <a:pt x="23" y="12"/>
                  </a:cubicBezTo>
                  <a:cubicBezTo>
                    <a:pt x="25" y="10"/>
                    <a:pt x="27" y="9"/>
                    <a:pt x="29" y="7"/>
                  </a:cubicBezTo>
                  <a:close/>
                  <a:moveTo>
                    <a:pt x="69" y="83"/>
                  </a:moveTo>
                  <a:cubicBezTo>
                    <a:pt x="67" y="86"/>
                    <a:pt x="64" y="89"/>
                    <a:pt x="63" y="92"/>
                  </a:cubicBezTo>
                  <a:cubicBezTo>
                    <a:pt x="65" y="89"/>
                    <a:pt x="67" y="86"/>
                    <a:pt x="69" y="83"/>
                  </a:cubicBezTo>
                  <a:close/>
                  <a:moveTo>
                    <a:pt x="74" y="78"/>
                  </a:moveTo>
                  <a:cubicBezTo>
                    <a:pt x="74" y="78"/>
                    <a:pt x="74" y="78"/>
                    <a:pt x="74" y="78"/>
                  </a:cubicBezTo>
                  <a:cubicBezTo>
                    <a:pt x="75" y="78"/>
                    <a:pt x="75" y="78"/>
                    <a:pt x="75" y="78"/>
                  </a:cubicBezTo>
                  <a:cubicBezTo>
                    <a:pt x="75" y="78"/>
                    <a:pt x="75" y="78"/>
                    <a:pt x="75" y="78"/>
                  </a:cubicBezTo>
                  <a:cubicBezTo>
                    <a:pt x="74" y="78"/>
                    <a:pt x="74" y="78"/>
                    <a:pt x="74" y="78"/>
                  </a:cubicBezTo>
                  <a:close/>
                </a:path>
              </a:pathLst>
            </a:custGeom>
            <a:solidFill>
              <a:srgbClr val="3792DE"/>
            </a:solidFill>
            <a:ln>
              <a:noFill/>
            </a:ln>
          </p:spPr>
          <p:txBody>
            <a:bodyPr vert="horz" wrap="square" lIns="91440" tIns="45720" rIns="91440" bIns="45720" numCol="1" anchor="t" anchorCtr="0" compatLnSpc="1"/>
            <a:lstStyle/>
            <a:p>
              <a:endParaRPr lang="zh-CN" altLang="en-US"/>
            </a:p>
          </p:txBody>
        </p:sp>
        <p:sp>
          <p:nvSpPr>
            <p:cNvPr id="17" name="Freeform 5"/>
            <p:cNvSpPr>
              <a:spLocks noEditPoints="1"/>
            </p:cNvSpPr>
            <p:nvPr/>
          </p:nvSpPr>
          <p:spPr bwMode="auto">
            <a:xfrm>
              <a:off x="7589056" y="3922539"/>
              <a:ext cx="255588" cy="460375"/>
            </a:xfrm>
            <a:custGeom>
              <a:avLst/>
              <a:gdLst>
                <a:gd name="T0" fmla="*/ 2 w 78"/>
                <a:gd name="T1" fmla="*/ 136 h 139"/>
                <a:gd name="T2" fmla="*/ 29 w 78"/>
                <a:gd name="T3" fmla="*/ 94 h 139"/>
                <a:gd name="T4" fmla="*/ 21 w 78"/>
                <a:gd name="T5" fmla="*/ 8 h 139"/>
                <a:gd name="T6" fmla="*/ 25 w 78"/>
                <a:gd name="T7" fmla="*/ 2 h 139"/>
                <a:gd name="T8" fmla="*/ 72 w 78"/>
                <a:gd name="T9" fmla="*/ 60 h 139"/>
                <a:gd name="T10" fmla="*/ 71 w 78"/>
                <a:gd name="T11" fmla="*/ 90 h 139"/>
                <a:gd name="T12" fmla="*/ 33 w 78"/>
                <a:gd name="T13" fmla="*/ 138 h 139"/>
                <a:gd name="T14" fmla="*/ 41 w 78"/>
                <a:gd name="T15" fmla="*/ 8 h 139"/>
                <a:gd name="T16" fmla="*/ 27 w 78"/>
                <a:gd name="T17" fmla="*/ 127 h 139"/>
                <a:gd name="T18" fmla="*/ 39 w 78"/>
                <a:gd name="T19" fmla="*/ 63 h 139"/>
                <a:gd name="T20" fmla="*/ 53 w 78"/>
                <a:gd name="T21" fmla="*/ 11 h 139"/>
                <a:gd name="T22" fmla="*/ 42 w 78"/>
                <a:gd name="T23" fmla="*/ 16 h 139"/>
                <a:gd name="T24" fmla="*/ 15 w 78"/>
                <a:gd name="T25" fmla="*/ 130 h 139"/>
                <a:gd name="T26" fmla="*/ 53 w 78"/>
                <a:gd name="T27" fmla="*/ 6 h 139"/>
                <a:gd name="T28" fmla="*/ 66 w 78"/>
                <a:gd name="T29" fmla="*/ 91 h 139"/>
                <a:gd name="T30" fmla="*/ 70 w 78"/>
                <a:gd name="T31" fmla="*/ 70 h 139"/>
                <a:gd name="T32" fmla="*/ 63 w 78"/>
                <a:gd name="T33" fmla="*/ 50 h 139"/>
                <a:gd name="T34" fmla="*/ 9 w 78"/>
                <a:gd name="T35" fmla="*/ 128 h 139"/>
                <a:gd name="T36" fmla="*/ 48 w 78"/>
                <a:gd name="T37" fmla="*/ 93 h 139"/>
                <a:gd name="T38" fmla="*/ 69 w 78"/>
                <a:gd name="T39" fmla="*/ 82 h 139"/>
                <a:gd name="T40" fmla="*/ 52 w 78"/>
                <a:gd name="T41" fmla="*/ 96 h 139"/>
                <a:gd name="T42" fmla="*/ 49 w 78"/>
                <a:gd name="T43" fmla="*/ 87 h 139"/>
                <a:gd name="T44" fmla="*/ 66 w 78"/>
                <a:gd name="T45" fmla="*/ 77 h 139"/>
                <a:gd name="T46" fmla="*/ 30 w 78"/>
                <a:gd name="T47" fmla="*/ 110 h 139"/>
                <a:gd name="T48" fmla="*/ 43 w 78"/>
                <a:gd name="T49" fmla="*/ 35 h 139"/>
                <a:gd name="T50" fmla="*/ 39 w 78"/>
                <a:gd name="T51" fmla="*/ 83 h 139"/>
                <a:gd name="T52" fmla="*/ 38 w 78"/>
                <a:gd name="T53" fmla="*/ 15 h 139"/>
                <a:gd name="T54" fmla="*/ 32 w 78"/>
                <a:gd name="T55" fmla="*/ 6 h 139"/>
                <a:gd name="T56" fmla="*/ 61 w 78"/>
                <a:gd name="T57" fmla="*/ 44 h 139"/>
                <a:gd name="T58" fmla="*/ 52 w 78"/>
                <a:gd name="T59" fmla="*/ 90 h 139"/>
                <a:gd name="T60" fmla="*/ 64 w 78"/>
                <a:gd name="T61" fmla="*/ 47 h 139"/>
                <a:gd name="T62" fmla="*/ 40 w 78"/>
                <a:gd name="T63" fmla="*/ 101 h 139"/>
                <a:gd name="T64" fmla="*/ 62 w 78"/>
                <a:gd name="T65" fmla="*/ 77 h 139"/>
                <a:gd name="T66" fmla="*/ 58 w 78"/>
                <a:gd name="T67" fmla="*/ 52 h 139"/>
                <a:gd name="T68" fmla="*/ 62 w 78"/>
                <a:gd name="T69" fmla="*/ 41 h 139"/>
                <a:gd name="T70" fmla="*/ 47 w 78"/>
                <a:gd name="T71" fmla="*/ 43 h 139"/>
                <a:gd name="T72" fmla="*/ 53 w 78"/>
                <a:gd name="T73" fmla="*/ 29 h 139"/>
                <a:gd name="T74" fmla="*/ 60 w 78"/>
                <a:gd name="T75" fmla="*/ 34 h 139"/>
                <a:gd name="T76" fmla="*/ 52 w 78"/>
                <a:gd name="T77" fmla="*/ 25 h 139"/>
                <a:gd name="T78" fmla="*/ 49 w 78"/>
                <a:gd name="T79" fmla="*/ 25 h 139"/>
                <a:gd name="T80" fmla="*/ 47 w 78"/>
                <a:gd name="T81" fmla="*/ 31 h 139"/>
                <a:gd name="T82" fmla="*/ 34 w 78"/>
                <a:gd name="T83" fmla="*/ 114 h 139"/>
                <a:gd name="T84" fmla="*/ 68 w 78"/>
                <a:gd name="T85" fmla="*/ 74 h 139"/>
                <a:gd name="T86" fmla="*/ 40 w 78"/>
                <a:gd name="T87" fmla="*/ 20 h 139"/>
                <a:gd name="T88" fmla="*/ 65 w 78"/>
                <a:gd name="T89" fmla="*/ 65 h 139"/>
                <a:gd name="T90" fmla="*/ 24 w 78"/>
                <a:gd name="T91" fmla="*/ 9 h 139"/>
                <a:gd name="T92" fmla="*/ 44 w 78"/>
                <a:gd name="T93" fmla="*/ 32 h 139"/>
                <a:gd name="T94" fmla="*/ 39 w 78"/>
                <a:gd name="T95" fmla="*/ 32 h 139"/>
                <a:gd name="T96" fmla="*/ 50 w 78"/>
                <a:gd name="T97" fmla="*/ 38 h 139"/>
                <a:gd name="T98" fmla="*/ 51 w 78"/>
                <a:gd name="T99" fmla="*/ 68 h 139"/>
                <a:gd name="T100" fmla="*/ 73 w 78"/>
                <a:gd name="T101" fmla="*/ 81 h 139"/>
                <a:gd name="T102" fmla="*/ 43 w 78"/>
                <a:gd name="T103" fmla="*/ 111 h 139"/>
                <a:gd name="T104" fmla="*/ 45 w 78"/>
                <a:gd name="T105" fmla="*/ 108 h 139"/>
                <a:gd name="T106" fmla="*/ 47 w 78"/>
                <a:gd name="T107" fmla="*/ 79 h 139"/>
                <a:gd name="T108" fmla="*/ 47 w 78"/>
                <a:gd name="T109" fmla="*/ 51 h 139"/>
                <a:gd name="T110" fmla="*/ 41 w 78"/>
                <a:gd name="T111" fmla="*/ 114 h 139"/>
                <a:gd name="T112" fmla="*/ 50 w 78"/>
                <a:gd name="T113" fmla="*/ 34 h 139"/>
                <a:gd name="T114" fmla="*/ 32 w 78"/>
                <a:gd name="T115" fmla="*/ 10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139">
                  <a:moveTo>
                    <a:pt x="34" y="136"/>
                  </a:moveTo>
                  <a:cubicBezTo>
                    <a:pt x="32" y="136"/>
                    <a:pt x="31" y="136"/>
                    <a:pt x="30" y="135"/>
                  </a:cubicBezTo>
                  <a:cubicBezTo>
                    <a:pt x="28" y="135"/>
                    <a:pt x="26" y="136"/>
                    <a:pt x="24" y="136"/>
                  </a:cubicBezTo>
                  <a:cubicBezTo>
                    <a:pt x="21" y="136"/>
                    <a:pt x="19" y="136"/>
                    <a:pt x="16" y="136"/>
                  </a:cubicBezTo>
                  <a:cubicBezTo>
                    <a:pt x="13" y="136"/>
                    <a:pt x="10" y="136"/>
                    <a:pt x="7" y="136"/>
                  </a:cubicBezTo>
                  <a:cubicBezTo>
                    <a:pt x="6" y="136"/>
                    <a:pt x="6" y="136"/>
                    <a:pt x="5" y="136"/>
                  </a:cubicBezTo>
                  <a:cubicBezTo>
                    <a:pt x="5" y="137"/>
                    <a:pt x="4" y="137"/>
                    <a:pt x="4" y="136"/>
                  </a:cubicBezTo>
                  <a:cubicBezTo>
                    <a:pt x="3" y="136"/>
                    <a:pt x="2" y="136"/>
                    <a:pt x="2" y="136"/>
                  </a:cubicBezTo>
                  <a:cubicBezTo>
                    <a:pt x="1" y="135"/>
                    <a:pt x="1" y="134"/>
                    <a:pt x="2" y="134"/>
                  </a:cubicBezTo>
                  <a:cubicBezTo>
                    <a:pt x="2" y="133"/>
                    <a:pt x="2" y="133"/>
                    <a:pt x="2" y="133"/>
                  </a:cubicBezTo>
                  <a:cubicBezTo>
                    <a:pt x="2" y="133"/>
                    <a:pt x="3" y="133"/>
                    <a:pt x="3" y="133"/>
                  </a:cubicBezTo>
                  <a:cubicBezTo>
                    <a:pt x="3" y="132"/>
                    <a:pt x="3" y="132"/>
                    <a:pt x="2" y="133"/>
                  </a:cubicBezTo>
                  <a:cubicBezTo>
                    <a:pt x="1" y="133"/>
                    <a:pt x="1" y="133"/>
                    <a:pt x="1" y="133"/>
                  </a:cubicBezTo>
                  <a:cubicBezTo>
                    <a:pt x="0" y="132"/>
                    <a:pt x="0" y="132"/>
                    <a:pt x="1" y="131"/>
                  </a:cubicBezTo>
                  <a:cubicBezTo>
                    <a:pt x="3" y="127"/>
                    <a:pt x="6" y="123"/>
                    <a:pt x="8" y="119"/>
                  </a:cubicBezTo>
                  <a:cubicBezTo>
                    <a:pt x="15" y="111"/>
                    <a:pt x="21" y="102"/>
                    <a:pt x="29" y="94"/>
                  </a:cubicBezTo>
                  <a:cubicBezTo>
                    <a:pt x="29" y="93"/>
                    <a:pt x="30" y="93"/>
                    <a:pt x="30" y="92"/>
                  </a:cubicBezTo>
                  <a:cubicBezTo>
                    <a:pt x="33" y="88"/>
                    <a:pt x="35" y="85"/>
                    <a:pt x="37" y="81"/>
                  </a:cubicBezTo>
                  <a:cubicBezTo>
                    <a:pt x="38" y="80"/>
                    <a:pt x="39" y="79"/>
                    <a:pt x="39" y="78"/>
                  </a:cubicBezTo>
                  <a:cubicBezTo>
                    <a:pt x="39" y="74"/>
                    <a:pt x="38" y="71"/>
                    <a:pt x="37" y="68"/>
                  </a:cubicBezTo>
                  <a:cubicBezTo>
                    <a:pt x="35" y="62"/>
                    <a:pt x="33" y="57"/>
                    <a:pt x="32" y="51"/>
                  </a:cubicBezTo>
                  <a:cubicBezTo>
                    <a:pt x="31" y="44"/>
                    <a:pt x="30" y="38"/>
                    <a:pt x="28" y="32"/>
                  </a:cubicBezTo>
                  <a:cubicBezTo>
                    <a:pt x="28" y="30"/>
                    <a:pt x="27" y="28"/>
                    <a:pt x="27" y="27"/>
                  </a:cubicBezTo>
                  <a:cubicBezTo>
                    <a:pt x="24" y="21"/>
                    <a:pt x="22" y="15"/>
                    <a:pt x="21" y="8"/>
                  </a:cubicBezTo>
                  <a:cubicBezTo>
                    <a:pt x="21" y="8"/>
                    <a:pt x="21" y="7"/>
                    <a:pt x="20" y="6"/>
                  </a:cubicBezTo>
                  <a:cubicBezTo>
                    <a:pt x="20" y="6"/>
                    <a:pt x="20" y="6"/>
                    <a:pt x="20" y="5"/>
                  </a:cubicBezTo>
                  <a:cubicBezTo>
                    <a:pt x="19" y="5"/>
                    <a:pt x="19" y="5"/>
                    <a:pt x="19" y="5"/>
                  </a:cubicBezTo>
                  <a:cubicBezTo>
                    <a:pt x="18" y="5"/>
                    <a:pt x="17" y="4"/>
                    <a:pt x="17" y="3"/>
                  </a:cubicBezTo>
                  <a:cubicBezTo>
                    <a:pt x="17" y="2"/>
                    <a:pt x="18" y="1"/>
                    <a:pt x="18" y="1"/>
                  </a:cubicBezTo>
                  <a:cubicBezTo>
                    <a:pt x="20" y="1"/>
                    <a:pt x="21" y="1"/>
                    <a:pt x="23" y="2"/>
                  </a:cubicBezTo>
                  <a:cubicBezTo>
                    <a:pt x="23" y="2"/>
                    <a:pt x="24" y="2"/>
                    <a:pt x="25" y="2"/>
                  </a:cubicBezTo>
                  <a:cubicBezTo>
                    <a:pt x="25" y="2"/>
                    <a:pt x="25" y="2"/>
                    <a:pt x="25" y="2"/>
                  </a:cubicBezTo>
                  <a:cubicBezTo>
                    <a:pt x="26" y="1"/>
                    <a:pt x="27" y="1"/>
                    <a:pt x="27" y="1"/>
                  </a:cubicBezTo>
                  <a:cubicBezTo>
                    <a:pt x="35" y="0"/>
                    <a:pt x="43" y="0"/>
                    <a:pt x="51" y="0"/>
                  </a:cubicBezTo>
                  <a:cubicBezTo>
                    <a:pt x="52" y="0"/>
                    <a:pt x="53" y="0"/>
                    <a:pt x="54" y="0"/>
                  </a:cubicBezTo>
                  <a:cubicBezTo>
                    <a:pt x="54" y="0"/>
                    <a:pt x="55" y="0"/>
                    <a:pt x="55" y="1"/>
                  </a:cubicBezTo>
                  <a:cubicBezTo>
                    <a:pt x="55" y="1"/>
                    <a:pt x="56" y="2"/>
                    <a:pt x="56" y="2"/>
                  </a:cubicBezTo>
                  <a:cubicBezTo>
                    <a:pt x="57" y="6"/>
                    <a:pt x="58" y="9"/>
                    <a:pt x="60" y="13"/>
                  </a:cubicBezTo>
                  <a:cubicBezTo>
                    <a:pt x="62" y="20"/>
                    <a:pt x="64" y="28"/>
                    <a:pt x="66" y="36"/>
                  </a:cubicBezTo>
                  <a:cubicBezTo>
                    <a:pt x="68" y="44"/>
                    <a:pt x="70" y="52"/>
                    <a:pt x="72" y="60"/>
                  </a:cubicBezTo>
                  <a:cubicBezTo>
                    <a:pt x="73" y="63"/>
                    <a:pt x="73" y="66"/>
                    <a:pt x="74" y="69"/>
                  </a:cubicBezTo>
                  <a:cubicBezTo>
                    <a:pt x="74" y="69"/>
                    <a:pt x="75" y="70"/>
                    <a:pt x="75" y="70"/>
                  </a:cubicBezTo>
                  <a:cubicBezTo>
                    <a:pt x="75" y="70"/>
                    <a:pt x="75" y="71"/>
                    <a:pt x="75" y="71"/>
                  </a:cubicBezTo>
                  <a:cubicBezTo>
                    <a:pt x="75" y="71"/>
                    <a:pt x="75" y="72"/>
                    <a:pt x="75" y="73"/>
                  </a:cubicBezTo>
                  <a:cubicBezTo>
                    <a:pt x="76" y="75"/>
                    <a:pt x="77" y="78"/>
                    <a:pt x="77" y="80"/>
                  </a:cubicBezTo>
                  <a:cubicBezTo>
                    <a:pt x="78" y="81"/>
                    <a:pt x="77" y="82"/>
                    <a:pt x="76" y="83"/>
                  </a:cubicBezTo>
                  <a:cubicBezTo>
                    <a:pt x="75" y="83"/>
                    <a:pt x="75" y="84"/>
                    <a:pt x="74" y="85"/>
                  </a:cubicBezTo>
                  <a:cubicBezTo>
                    <a:pt x="73" y="86"/>
                    <a:pt x="72" y="88"/>
                    <a:pt x="71" y="90"/>
                  </a:cubicBezTo>
                  <a:cubicBezTo>
                    <a:pt x="68" y="97"/>
                    <a:pt x="63" y="104"/>
                    <a:pt x="58" y="111"/>
                  </a:cubicBezTo>
                  <a:cubicBezTo>
                    <a:pt x="55" y="115"/>
                    <a:pt x="52" y="118"/>
                    <a:pt x="49" y="121"/>
                  </a:cubicBezTo>
                  <a:cubicBezTo>
                    <a:pt x="49" y="121"/>
                    <a:pt x="48" y="122"/>
                    <a:pt x="48" y="122"/>
                  </a:cubicBezTo>
                  <a:cubicBezTo>
                    <a:pt x="46" y="123"/>
                    <a:pt x="45" y="124"/>
                    <a:pt x="45" y="125"/>
                  </a:cubicBezTo>
                  <a:cubicBezTo>
                    <a:pt x="42" y="129"/>
                    <a:pt x="40" y="132"/>
                    <a:pt x="37" y="135"/>
                  </a:cubicBezTo>
                  <a:cubicBezTo>
                    <a:pt x="37" y="136"/>
                    <a:pt x="36" y="137"/>
                    <a:pt x="35" y="138"/>
                  </a:cubicBezTo>
                  <a:cubicBezTo>
                    <a:pt x="35" y="138"/>
                    <a:pt x="35" y="138"/>
                    <a:pt x="35" y="138"/>
                  </a:cubicBezTo>
                  <a:cubicBezTo>
                    <a:pt x="34" y="138"/>
                    <a:pt x="34" y="139"/>
                    <a:pt x="33" y="138"/>
                  </a:cubicBezTo>
                  <a:cubicBezTo>
                    <a:pt x="33" y="138"/>
                    <a:pt x="33" y="138"/>
                    <a:pt x="33" y="137"/>
                  </a:cubicBezTo>
                  <a:cubicBezTo>
                    <a:pt x="33" y="137"/>
                    <a:pt x="33" y="136"/>
                    <a:pt x="34" y="136"/>
                  </a:cubicBezTo>
                  <a:close/>
                  <a:moveTo>
                    <a:pt x="33" y="8"/>
                  </a:moveTo>
                  <a:cubicBezTo>
                    <a:pt x="33" y="8"/>
                    <a:pt x="33" y="9"/>
                    <a:pt x="33" y="9"/>
                  </a:cubicBezTo>
                  <a:cubicBezTo>
                    <a:pt x="34" y="9"/>
                    <a:pt x="35" y="8"/>
                    <a:pt x="37" y="8"/>
                  </a:cubicBezTo>
                  <a:cubicBezTo>
                    <a:pt x="37" y="8"/>
                    <a:pt x="37" y="8"/>
                    <a:pt x="37" y="8"/>
                  </a:cubicBezTo>
                  <a:cubicBezTo>
                    <a:pt x="38" y="8"/>
                    <a:pt x="40" y="8"/>
                    <a:pt x="41" y="8"/>
                  </a:cubicBezTo>
                  <a:cubicBezTo>
                    <a:pt x="41" y="8"/>
                    <a:pt x="41" y="8"/>
                    <a:pt x="41" y="8"/>
                  </a:cubicBezTo>
                  <a:cubicBezTo>
                    <a:pt x="42" y="8"/>
                    <a:pt x="42" y="7"/>
                    <a:pt x="43" y="6"/>
                  </a:cubicBezTo>
                  <a:cubicBezTo>
                    <a:pt x="40" y="7"/>
                    <a:pt x="36" y="7"/>
                    <a:pt x="33" y="8"/>
                  </a:cubicBezTo>
                  <a:close/>
                  <a:moveTo>
                    <a:pt x="27" y="127"/>
                  </a:moveTo>
                  <a:cubicBezTo>
                    <a:pt x="24" y="127"/>
                    <a:pt x="20" y="126"/>
                    <a:pt x="17" y="125"/>
                  </a:cubicBezTo>
                  <a:cubicBezTo>
                    <a:pt x="17" y="125"/>
                    <a:pt x="18" y="126"/>
                    <a:pt x="19" y="126"/>
                  </a:cubicBezTo>
                  <a:cubicBezTo>
                    <a:pt x="21" y="127"/>
                    <a:pt x="23" y="127"/>
                    <a:pt x="25" y="128"/>
                  </a:cubicBezTo>
                  <a:cubicBezTo>
                    <a:pt x="26" y="129"/>
                    <a:pt x="26" y="129"/>
                    <a:pt x="27" y="128"/>
                  </a:cubicBezTo>
                  <a:cubicBezTo>
                    <a:pt x="27" y="128"/>
                    <a:pt x="27" y="127"/>
                    <a:pt x="27" y="127"/>
                  </a:cubicBezTo>
                  <a:close/>
                  <a:moveTo>
                    <a:pt x="42" y="12"/>
                  </a:moveTo>
                  <a:cubicBezTo>
                    <a:pt x="44" y="12"/>
                    <a:pt x="46" y="12"/>
                    <a:pt x="49" y="11"/>
                  </a:cubicBezTo>
                  <a:cubicBezTo>
                    <a:pt x="48" y="10"/>
                    <a:pt x="48" y="10"/>
                    <a:pt x="48" y="10"/>
                  </a:cubicBezTo>
                  <a:cubicBezTo>
                    <a:pt x="46" y="10"/>
                    <a:pt x="44" y="10"/>
                    <a:pt x="43" y="10"/>
                  </a:cubicBezTo>
                  <a:cubicBezTo>
                    <a:pt x="42" y="11"/>
                    <a:pt x="42" y="11"/>
                    <a:pt x="42" y="12"/>
                  </a:cubicBezTo>
                  <a:close/>
                  <a:moveTo>
                    <a:pt x="36" y="52"/>
                  </a:moveTo>
                  <a:cubicBezTo>
                    <a:pt x="36" y="52"/>
                    <a:pt x="36" y="52"/>
                    <a:pt x="36" y="52"/>
                  </a:cubicBezTo>
                  <a:cubicBezTo>
                    <a:pt x="37" y="56"/>
                    <a:pt x="38" y="59"/>
                    <a:pt x="39" y="63"/>
                  </a:cubicBezTo>
                  <a:cubicBezTo>
                    <a:pt x="39" y="65"/>
                    <a:pt x="40" y="67"/>
                    <a:pt x="41" y="69"/>
                  </a:cubicBezTo>
                  <a:cubicBezTo>
                    <a:pt x="39" y="63"/>
                    <a:pt x="38" y="57"/>
                    <a:pt x="36" y="52"/>
                  </a:cubicBezTo>
                  <a:close/>
                  <a:moveTo>
                    <a:pt x="48" y="6"/>
                  </a:moveTo>
                  <a:cubicBezTo>
                    <a:pt x="49" y="7"/>
                    <a:pt x="49" y="8"/>
                    <a:pt x="50" y="8"/>
                  </a:cubicBezTo>
                  <a:cubicBezTo>
                    <a:pt x="51" y="8"/>
                    <a:pt x="51" y="9"/>
                    <a:pt x="51" y="10"/>
                  </a:cubicBezTo>
                  <a:cubicBezTo>
                    <a:pt x="51" y="10"/>
                    <a:pt x="51" y="10"/>
                    <a:pt x="51" y="10"/>
                  </a:cubicBezTo>
                  <a:cubicBezTo>
                    <a:pt x="51" y="10"/>
                    <a:pt x="51" y="11"/>
                    <a:pt x="51" y="11"/>
                  </a:cubicBezTo>
                  <a:cubicBezTo>
                    <a:pt x="52" y="11"/>
                    <a:pt x="52" y="11"/>
                    <a:pt x="53" y="11"/>
                  </a:cubicBezTo>
                  <a:cubicBezTo>
                    <a:pt x="52" y="9"/>
                    <a:pt x="52" y="8"/>
                    <a:pt x="51" y="6"/>
                  </a:cubicBezTo>
                  <a:cubicBezTo>
                    <a:pt x="50" y="6"/>
                    <a:pt x="49" y="6"/>
                    <a:pt x="48" y="6"/>
                  </a:cubicBezTo>
                  <a:close/>
                  <a:moveTo>
                    <a:pt x="42" y="16"/>
                  </a:moveTo>
                  <a:cubicBezTo>
                    <a:pt x="44" y="16"/>
                    <a:pt x="45" y="16"/>
                    <a:pt x="46" y="16"/>
                  </a:cubicBezTo>
                  <a:cubicBezTo>
                    <a:pt x="46" y="15"/>
                    <a:pt x="46" y="15"/>
                    <a:pt x="46" y="15"/>
                  </a:cubicBezTo>
                  <a:cubicBezTo>
                    <a:pt x="46" y="14"/>
                    <a:pt x="46" y="14"/>
                    <a:pt x="46" y="14"/>
                  </a:cubicBezTo>
                  <a:cubicBezTo>
                    <a:pt x="45" y="14"/>
                    <a:pt x="43" y="14"/>
                    <a:pt x="42" y="15"/>
                  </a:cubicBezTo>
                  <a:cubicBezTo>
                    <a:pt x="42" y="15"/>
                    <a:pt x="42" y="16"/>
                    <a:pt x="42" y="16"/>
                  </a:cubicBezTo>
                  <a:close/>
                  <a:moveTo>
                    <a:pt x="25" y="114"/>
                  </a:moveTo>
                  <a:cubicBezTo>
                    <a:pt x="25" y="115"/>
                    <a:pt x="24" y="116"/>
                    <a:pt x="23" y="117"/>
                  </a:cubicBezTo>
                  <a:cubicBezTo>
                    <a:pt x="24" y="117"/>
                    <a:pt x="25" y="117"/>
                    <a:pt x="26" y="118"/>
                  </a:cubicBezTo>
                  <a:cubicBezTo>
                    <a:pt x="26" y="117"/>
                    <a:pt x="27" y="117"/>
                    <a:pt x="27" y="116"/>
                  </a:cubicBezTo>
                  <a:cubicBezTo>
                    <a:pt x="27" y="116"/>
                    <a:pt x="27" y="116"/>
                    <a:pt x="27" y="115"/>
                  </a:cubicBezTo>
                  <a:cubicBezTo>
                    <a:pt x="27" y="115"/>
                    <a:pt x="26" y="115"/>
                    <a:pt x="25" y="114"/>
                  </a:cubicBezTo>
                  <a:close/>
                  <a:moveTo>
                    <a:pt x="10" y="130"/>
                  </a:moveTo>
                  <a:cubicBezTo>
                    <a:pt x="11" y="131"/>
                    <a:pt x="14" y="131"/>
                    <a:pt x="15" y="130"/>
                  </a:cubicBezTo>
                  <a:cubicBezTo>
                    <a:pt x="14" y="130"/>
                    <a:pt x="13" y="129"/>
                    <a:pt x="11" y="129"/>
                  </a:cubicBezTo>
                  <a:cubicBezTo>
                    <a:pt x="11" y="129"/>
                    <a:pt x="10" y="130"/>
                    <a:pt x="10" y="130"/>
                  </a:cubicBezTo>
                  <a:close/>
                  <a:moveTo>
                    <a:pt x="55" y="10"/>
                  </a:moveTo>
                  <a:cubicBezTo>
                    <a:pt x="54" y="7"/>
                    <a:pt x="54" y="5"/>
                    <a:pt x="53" y="2"/>
                  </a:cubicBezTo>
                  <a:cubicBezTo>
                    <a:pt x="52" y="2"/>
                    <a:pt x="52" y="2"/>
                    <a:pt x="51" y="2"/>
                  </a:cubicBezTo>
                  <a:cubicBezTo>
                    <a:pt x="52" y="4"/>
                    <a:pt x="52" y="4"/>
                    <a:pt x="53" y="4"/>
                  </a:cubicBezTo>
                  <a:cubicBezTo>
                    <a:pt x="53" y="4"/>
                    <a:pt x="54" y="5"/>
                    <a:pt x="53" y="5"/>
                  </a:cubicBezTo>
                  <a:cubicBezTo>
                    <a:pt x="53" y="6"/>
                    <a:pt x="53" y="6"/>
                    <a:pt x="53" y="6"/>
                  </a:cubicBezTo>
                  <a:cubicBezTo>
                    <a:pt x="54" y="7"/>
                    <a:pt x="54" y="9"/>
                    <a:pt x="55" y="10"/>
                  </a:cubicBezTo>
                  <a:close/>
                  <a:moveTo>
                    <a:pt x="16" y="123"/>
                  </a:moveTo>
                  <a:cubicBezTo>
                    <a:pt x="19" y="123"/>
                    <a:pt x="22" y="124"/>
                    <a:pt x="25" y="125"/>
                  </a:cubicBezTo>
                  <a:cubicBezTo>
                    <a:pt x="25" y="125"/>
                    <a:pt x="25" y="125"/>
                    <a:pt x="25" y="125"/>
                  </a:cubicBezTo>
                  <a:cubicBezTo>
                    <a:pt x="23" y="124"/>
                    <a:pt x="20" y="123"/>
                    <a:pt x="17" y="122"/>
                  </a:cubicBezTo>
                  <a:cubicBezTo>
                    <a:pt x="17" y="122"/>
                    <a:pt x="17" y="122"/>
                    <a:pt x="16" y="123"/>
                  </a:cubicBezTo>
                  <a:close/>
                  <a:moveTo>
                    <a:pt x="66" y="91"/>
                  </a:moveTo>
                  <a:cubicBezTo>
                    <a:pt x="66" y="91"/>
                    <a:pt x="66" y="91"/>
                    <a:pt x="66" y="91"/>
                  </a:cubicBezTo>
                  <a:cubicBezTo>
                    <a:pt x="68" y="89"/>
                    <a:pt x="70" y="86"/>
                    <a:pt x="71" y="84"/>
                  </a:cubicBezTo>
                  <a:cubicBezTo>
                    <a:pt x="71" y="83"/>
                    <a:pt x="70" y="83"/>
                    <a:pt x="70" y="82"/>
                  </a:cubicBezTo>
                  <a:cubicBezTo>
                    <a:pt x="70" y="82"/>
                    <a:pt x="70" y="82"/>
                    <a:pt x="69" y="82"/>
                  </a:cubicBezTo>
                  <a:cubicBezTo>
                    <a:pt x="70" y="83"/>
                    <a:pt x="70" y="84"/>
                    <a:pt x="70" y="85"/>
                  </a:cubicBezTo>
                  <a:cubicBezTo>
                    <a:pt x="69" y="86"/>
                    <a:pt x="68" y="87"/>
                    <a:pt x="68" y="88"/>
                  </a:cubicBezTo>
                  <a:cubicBezTo>
                    <a:pt x="67" y="89"/>
                    <a:pt x="66" y="90"/>
                    <a:pt x="66" y="91"/>
                  </a:cubicBezTo>
                  <a:close/>
                  <a:moveTo>
                    <a:pt x="70" y="64"/>
                  </a:moveTo>
                  <a:cubicBezTo>
                    <a:pt x="70" y="66"/>
                    <a:pt x="70" y="68"/>
                    <a:pt x="70" y="70"/>
                  </a:cubicBezTo>
                  <a:cubicBezTo>
                    <a:pt x="71" y="70"/>
                    <a:pt x="71" y="70"/>
                    <a:pt x="71" y="70"/>
                  </a:cubicBezTo>
                  <a:cubicBezTo>
                    <a:pt x="71" y="68"/>
                    <a:pt x="71" y="66"/>
                    <a:pt x="70" y="64"/>
                  </a:cubicBezTo>
                  <a:close/>
                  <a:moveTo>
                    <a:pt x="63" y="88"/>
                  </a:moveTo>
                  <a:cubicBezTo>
                    <a:pt x="63" y="88"/>
                    <a:pt x="64" y="88"/>
                    <a:pt x="64" y="88"/>
                  </a:cubicBezTo>
                  <a:cubicBezTo>
                    <a:pt x="65" y="87"/>
                    <a:pt x="66" y="86"/>
                    <a:pt x="67" y="85"/>
                  </a:cubicBezTo>
                  <a:cubicBezTo>
                    <a:pt x="66" y="85"/>
                    <a:pt x="65" y="85"/>
                    <a:pt x="64" y="85"/>
                  </a:cubicBezTo>
                  <a:cubicBezTo>
                    <a:pt x="64" y="86"/>
                    <a:pt x="63" y="87"/>
                    <a:pt x="63" y="88"/>
                  </a:cubicBezTo>
                  <a:close/>
                  <a:moveTo>
                    <a:pt x="63" y="50"/>
                  </a:moveTo>
                  <a:cubicBezTo>
                    <a:pt x="63" y="51"/>
                    <a:pt x="64" y="51"/>
                    <a:pt x="64" y="52"/>
                  </a:cubicBezTo>
                  <a:cubicBezTo>
                    <a:pt x="64" y="52"/>
                    <a:pt x="64" y="52"/>
                    <a:pt x="65" y="52"/>
                  </a:cubicBezTo>
                  <a:cubicBezTo>
                    <a:pt x="65" y="52"/>
                    <a:pt x="65" y="52"/>
                    <a:pt x="66" y="52"/>
                  </a:cubicBezTo>
                  <a:cubicBezTo>
                    <a:pt x="66" y="52"/>
                    <a:pt x="65" y="51"/>
                    <a:pt x="65" y="50"/>
                  </a:cubicBezTo>
                  <a:cubicBezTo>
                    <a:pt x="64" y="50"/>
                    <a:pt x="64" y="50"/>
                    <a:pt x="63" y="50"/>
                  </a:cubicBezTo>
                  <a:close/>
                  <a:moveTo>
                    <a:pt x="8" y="127"/>
                  </a:moveTo>
                  <a:cubicBezTo>
                    <a:pt x="7" y="129"/>
                    <a:pt x="6" y="130"/>
                    <a:pt x="7" y="130"/>
                  </a:cubicBezTo>
                  <a:cubicBezTo>
                    <a:pt x="8" y="130"/>
                    <a:pt x="8" y="129"/>
                    <a:pt x="9" y="128"/>
                  </a:cubicBezTo>
                  <a:cubicBezTo>
                    <a:pt x="9" y="128"/>
                    <a:pt x="8" y="127"/>
                    <a:pt x="8" y="127"/>
                  </a:cubicBezTo>
                  <a:close/>
                  <a:moveTo>
                    <a:pt x="46" y="20"/>
                  </a:moveTo>
                  <a:cubicBezTo>
                    <a:pt x="46" y="19"/>
                    <a:pt x="46" y="19"/>
                    <a:pt x="46" y="18"/>
                  </a:cubicBezTo>
                  <a:cubicBezTo>
                    <a:pt x="45" y="18"/>
                    <a:pt x="44" y="19"/>
                    <a:pt x="43" y="19"/>
                  </a:cubicBezTo>
                  <a:cubicBezTo>
                    <a:pt x="43" y="19"/>
                    <a:pt x="43" y="20"/>
                    <a:pt x="43" y="20"/>
                  </a:cubicBezTo>
                  <a:cubicBezTo>
                    <a:pt x="44" y="20"/>
                    <a:pt x="45" y="20"/>
                    <a:pt x="46" y="20"/>
                  </a:cubicBezTo>
                  <a:close/>
                  <a:moveTo>
                    <a:pt x="47" y="95"/>
                  </a:moveTo>
                  <a:cubicBezTo>
                    <a:pt x="48" y="94"/>
                    <a:pt x="48" y="94"/>
                    <a:pt x="48" y="93"/>
                  </a:cubicBezTo>
                  <a:cubicBezTo>
                    <a:pt x="47" y="93"/>
                    <a:pt x="46" y="93"/>
                    <a:pt x="45" y="93"/>
                  </a:cubicBezTo>
                  <a:cubicBezTo>
                    <a:pt x="44" y="93"/>
                    <a:pt x="44" y="93"/>
                    <a:pt x="44" y="93"/>
                  </a:cubicBezTo>
                  <a:cubicBezTo>
                    <a:pt x="45" y="94"/>
                    <a:pt x="46" y="94"/>
                    <a:pt x="47" y="95"/>
                  </a:cubicBezTo>
                  <a:close/>
                  <a:moveTo>
                    <a:pt x="12" y="125"/>
                  </a:moveTo>
                  <a:cubicBezTo>
                    <a:pt x="12" y="124"/>
                    <a:pt x="11" y="123"/>
                    <a:pt x="11" y="123"/>
                  </a:cubicBezTo>
                  <a:cubicBezTo>
                    <a:pt x="11" y="124"/>
                    <a:pt x="10" y="124"/>
                    <a:pt x="9" y="125"/>
                  </a:cubicBezTo>
                  <a:cubicBezTo>
                    <a:pt x="11" y="126"/>
                    <a:pt x="11" y="126"/>
                    <a:pt x="12" y="125"/>
                  </a:cubicBezTo>
                  <a:close/>
                  <a:moveTo>
                    <a:pt x="69" y="82"/>
                  </a:moveTo>
                  <a:cubicBezTo>
                    <a:pt x="68" y="82"/>
                    <a:pt x="68" y="81"/>
                    <a:pt x="68" y="81"/>
                  </a:cubicBezTo>
                  <a:cubicBezTo>
                    <a:pt x="67" y="81"/>
                    <a:pt x="66" y="81"/>
                    <a:pt x="65" y="81"/>
                  </a:cubicBezTo>
                  <a:cubicBezTo>
                    <a:pt x="65" y="81"/>
                    <a:pt x="65" y="81"/>
                    <a:pt x="65" y="81"/>
                  </a:cubicBezTo>
                  <a:cubicBezTo>
                    <a:pt x="65" y="81"/>
                    <a:pt x="65" y="82"/>
                    <a:pt x="65" y="82"/>
                  </a:cubicBezTo>
                  <a:cubicBezTo>
                    <a:pt x="66" y="82"/>
                    <a:pt x="67" y="82"/>
                    <a:pt x="69" y="82"/>
                  </a:cubicBezTo>
                  <a:close/>
                  <a:moveTo>
                    <a:pt x="53" y="94"/>
                  </a:moveTo>
                  <a:cubicBezTo>
                    <a:pt x="52" y="94"/>
                    <a:pt x="51" y="94"/>
                    <a:pt x="51" y="96"/>
                  </a:cubicBezTo>
                  <a:cubicBezTo>
                    <a:pt x="51" y="96"/>
                    <a:pt x="51" y="96"/>
                    <a:pt x="52" y="96"/>
                  </a:cubicBezTo>
                  <a:cubicBezTo>
                    <a:pt x="52" y="95"/>
                    <a:pt x="53" y="95"/>
                    <a:pt x="53" y="94"/>
                  </a:cubicBezTo>
                  <a:close/>
                  <a:moveTo>
                    <a:pt x="53" y="114"/>
                  </a:moveTo>
                  <a:cubicBezTo>
                    <a:pt x="55" y="112"/>
                    <a:pt x="59" y="107"/>
                    <a:pt x="59" y="105"/>
                  </a:cubicBezTo>
                  <a:cubicBezTo>
                    <a:pt x="57" y="108"/>
                    <a:pt x="55" y="111"/>
                    <a:pt x="53" y="114"/>
                  </a:cubicBezTo>
                  <a:close/>
                  <a:moveTo>
                    <a:pt x="54" y="88"/>
                  </a:moveTo>
                  <a:cubicBezTo>
                    <a:pt x="54" y="88"/>
                    <a:pt x="54" y="88"/>
                    <a:pt x="54" y="87"/>
                  </a:cubicBezTo>
                  <a:cubicBezTo>
                    <a:pt x="52" y="87"/>
                    <a:pt x="51" y="86"/>
                    <a:pt x="49" y="86"/>
                  </a:cubicBezTo>
                  <a:cubicBezTo>
                    <a:pt x="49" y="86"/>
                    <a:pt x="49" y="87"/>
                    <a:pt x="49" y="87"/>
                  </a:cubicBezTo>
                  <a:cubicBezTo>
                    <a:pt x="51" y="87"/>
                    <a:pt x="52" y="87"/>
                    <a:pt x="54" y="88"/>
                  </a:cubicBezTo>
                  <a:close/>
                  <a:moveTo>
                    <a:pt x="43" y="96"/>
                  </a:moveTo>
                  <a:cubicBezTo>
                    <a:pt x="43" y="97"/>
                    <a:pt x="44" y="97"/>
                    <a:pt x="45" y="97"/>
                  </a:cubicBezTo>
                  <a:cubicBezTo>
                    <a:pt x="45" y="97"/>
                    <a:pt x="45" y="97"/>
                    <a:pt x="46" y="96"/>
                  </a:cubicBezTo>
                  <a:cubicBezTo>
                    <a:pt x="45" y="96"/>
                    <a:pt x="44" y="96"/>
                    <a:pt x="43" y="95"/>
                  </a:cubicBezTo>
                  <a:cubicBezTo>
                    <a:pt x="43" y="96"/>
                    <a:pt x="43" y="96"/>
                    <a:pt x="43" y="96"/>
                  </a:cubicBezTo>
                  <a:close/>
                  <a:moveTo>
                    <a:pt x="68" y="77"/>
                  </a:moveTo>
                  <a:cubicBezTo>
                    <a:pt x="67" y="77"/>
                    <a:pt x="67" y="77"/>
                    <a:pt x="66" y="77"/>
                  </a:cubicBezTo>
                  <a:cubicBezTo>
                    <a:pt x="66" y="77"/>
                    <a:pt x="66" y="78"/>
                    <a:pt x="66" y="78"/>
                  </a:cubicBezTo>
                  <a:cubicBezTo>
                    <a:pt x="67" y="78"/>
                    <a:pt x="67" y="78"/>
                    <a:pt x="68" y="78"/>
                  </a:cubicBezTo>
                  <a:cubicBezTo>
                    <a:pt x="68" y="78"/>
                    <a:pt x="68" y="77"/>
                    <a:pt x="68" y="77"/>
                  </a:cubicBezTo>
                  <a:close/>
                  <a:moveTo>
                    <a:pt x="30" y="110"/>
                  </a:moveTo>
                  <a:cubicBezTo>
                    <a:pt x="30" y="110"/>
                    <a:pt x="30" y="110"/>
                    <a:pt x="29" y="110"/>
                  </a:cubicBezTo>
                  <a:cubicBezTo>
                    <a:pt x="29" y="110"/>
                    <a:pt x="28" y="111"/>
                    <a:pt x="28" y="112"/>
                  </a:cubicBezTo>
                  <a:cubicBezTo>
                    <a:pt x="28" y="112"/>
                    <a:pt x="29" y="112"/>
                    <a:pt x="29" y="112"/>
                  </a:cubicBezTo>
                  <a:cubicBezTo>
                    <a:pt x="29" y="111"/>
                    <a:pt x="30" y="111"/>
                    <a:pt x="30" y="110"/>
                  </a:cubicBezTo>
                  <a:close/>
                  <a:moveTo>
                    <a:pt x="31" y="117"/>
                  </a:moveTo>
                  <a:cubicBezTo>
                    <a:pt x="31" y="118"/>
                    <a:pt x="30" y="118"/>
                    <a:pt x="30" y="119"/>
                  </a:cubicBezTo>
                  <a:cubicBezTo>
                    <a:pt x="31" y="119"/>
                    <a:pt x="31" y="119"/>
                    <a:pt x="32" y="119"/>
                  </a:cubicBezTo>
                  <a:cubicBezTo>
                    <a:pt x="32" y="119"/>
                    <a:pt x="32" y="118"/>
                    <a:pt x="32" y="118"/>
                  </a:cubicBezTo>
                  <a:cubicBezTo>
                    <a:pt x="32" y="118"/>
                    <a:pt x="32" y="117"/>
                    <a:pt x="31" y="117"/>
                  </a:cubicBezTo>
                  <a:close/>
                  <a:moveTo>
                    <a:pt x="45" y="36"/>
                  </a:moveTo>
                  <a:cubicBezTo>
                    <a:pt x="45" y="35"/>
                    <a:pt x="45" y="35"/>
                    <a:pt x="44" y="34"/>
                  </a:cubicBezTo>
                  <a:cubicBezTo>
                    <a:pt x="44" y="35"/>
                    <a:pt x="44" y="35"/>
                    <a:pt x="43" y="35"/>
                  </a:cubicBezTo>
                  <a:cubicBezTo>
                    <a:pt x="43" y="35"/>
                    <a:pt x="43" y="36"/>
                    <a:pt x="43" y="36"/>
                  </a:cubicBezTo>
                  <a:cubicBezTo>
                    <a:pt x="44" y="36"/>
                    <a:pt x="44" y="36"/>
                    <a:pt x="45" y="36"/>
                  </a:cubicBezTo>
                  <a:close/>
                  <a:moveTo>
                    <a:pt x="22" y="120"/>
                  </a:moveTo>
                  <a:cubicBezTo>
                    <a:pt x="22" y="120"/>
                    <a:pt x="22" y="120"/>
                    <a:pt x="22" y="120"/>
                  </a:cubicBezTo>
                  <a:cubicBezTo>
                    <a:pt x="21" y="120"/>
                    <a:pt x="20" y="119"/>
                    <a:pt x="19" y="119"/>
                  </a:cubicBezTo>
                  <a:cubicBezTo>
                    <a:pt x="19" y="119"/>
                    <a:pt x="19" y="119"/>
                    <a:pt x="19" y="120"/>
                  </a:cubicBezTo>
                  <a:cubicBezTo>
                    <a:pt x="20" y="120"/>
                    <a:pt x="21" y="120"/>
                    <a:pt x="22" y="120"/>
                  </a:cubicBezTo>
                  <a:close/>
                  <a:moveTo>
                    <a:pt x="39" y="83"/>
                  </a:moveTo>
                  <a:cubicBezTo>
                    <a:pt x="40" y="83"/>
                    <a:pt x="41" y="82"/>
                    <a:pt x="42" y="81"/>
                  </a:cubicBezTo>
                  <a:cubicBezTo>
                    <a:pt x="40" y="81"/>
                    <a:pt x="40" y="82"/>
                    <a:pt x="39" y="83"/>
                  </a:cubicBezTo>
                  <a:close/>
                  <a:moveTo>
                    <a:pt x="31" y="121"/>
                  </a:moveTo>
                  <a:cubicBezTo>
                    <a:pt x="30" y="121"/>
                    <a:pt x="29" y="120"/>
                    <a:pt x="28" y="121"/>
                  </a:cubicBezTo>
                  <a:cubicBezTo>
                    <a:pt x="29" y="121"/>
                    <a:pt x="29" y="122"/>
                    <a:pt x="30" y="122"/>
                  </a:cubicBezTo>
                  <a:cubicBezTo>
                    <a:pt x="30" y="122"/>
                    <a:pt x="30" y="121"/>
                    <a:pt x="31" y="121"/>
                  </a:cubicBezTo>
                  <a:close/>
                  <a:moveTo>
                    <a:pt x="39" y="16"/>
                  </a:moveTo>
                  <a:cubicBezTo>
                    <a:pt x="39" y="15"/>
                    <a:pt x="39" y="15"/>
                    <a:pt x="38" y="15"/>
                  </a:cubicBezTo>
                  <a:cubicBezTo>
                    <a:pt x="37" y="15"/>
                    <a:pt x="37" y="16"/>
                    <a:pt x="37" y="16"/>
                  </a:cubicBezTo>
                  <a:cubicBezTo>
                    <a:pt x="38" y="16"/>
                    <a:pt x="39" y="16"/>
                    <a:pt x="39" y="16"/>
                  </a:cubicBezTo>
                  <a:close/>
                  <a:moveTo>
                    <a:pt x="39" y="104"/>
                  </a:moveTo>
                  <a:cubicBezTo>
                    <a:pt x="39" y="104"/>
                    <a:pt x="38" y="104"/>
                    <a:pt x="38" y="104"/>
                  </a:cubicBezTo>
                  <a:cubicBezTo>
                    <a:pt x="38" y="105"/>
                    <a:pt x="37" y="105"/>
                    <a:pt x="37" y="106"/>
                  </a:cubicBezTo>
                  <a:cubicBezTo>
                    <a:pt x="38" y="106"/>
                    <a:pt x="39" y="105"/>
                    <a:pt x="39" y="104"/>
                  </a:cubicBezTo>
                  <a:close/>
                  <a:moveTo>
                    <a:pt x="29" y="7"/>
                  </a:moveTo>
                  <a:cubicBezTo>
                    <a:pt x="30" y="7"/>
                    <a:pt x="31" y="7"/>
                    <a:pt x="32" y="6"/>
                  </a:cubicBezTo>
                  <a:cubicBezTo>
                    <a:pt x="32" y="6"/>
                    <a:pt x="32" y="6"/>
                    <a:pt x="32" y="6"/>
                  </a:cubicBezTo>
                  <a:cubicBezTo>
                    <a:pt x="31" y="6"/>
                    <a:pt x="30" y="6"/>
                    <a:pt x="29" y="6"/>
                  </a:cubicBezTo>
                  <a:cubicBezTo>
                    <a:pt x="29" y="6"/>
                    <a:pt x="29" y="7"/>
                    <a:pt x="29" y="7"/>
                  </a:cubicBezTo>
                  <a:close/>
                  <a:moveTo>
                    <a:pt x="42" y="108"/>
                  </a:moveTo>
                  <a:cubicBezTo>
                    <a:pt x="43" y="108"/>
                    <a:pt x="43" y="107"/>
                    <a:pt x="44" y="106"/>
                  </a:cubicBezTo>
                  <a:cubicBezTo>
                    <a:pt x="43" y="106"/>
                    <a:pt x="43" y="106"/>
                    <a:pt x="43" y="106"/>
                  </a:cubicBezTo>
                  <a:cubicBezTo>
                    <a:pt x="42" y="106"/>
                    <a:pt x="42" y="107"/>
                    <a:pt x="42" y="108"/>
                  </a:cubicBezTo>
                  <a:close/>
                  <a:moveTo>
                    <a:pt x="61" y="44"/>
                  </a:moveTo>
                  <a:cubicBezTo>
                    <a:pt x="61" y="44"/>
                    <a:pt x="61" y="44"/>
                    <a:pt x="62" y="45"/>
                  </a:cubicBezTo>
                  <a:cubicBezTo>
                    <a:pt x="62" y="45"/>
                    <a:pt x="63" y="45"/>
                    <a:pt x="63" y="45"/>
                  </a:cubicBezTo>
                  <a:cubicBezTo>
                    <a:pt x="63" y="44"/>
                    <a:pt x="63" y="44"/>
                    <a:pt x="63" y="43"/>
                  </a:cubicBezTo>
                  <a:cubicBezTo>
                    <a:pt x="62" y="44"/>
                    <a:pt x="62" y="44"/>
                    <a:pt x="61" y="44"/>
                  </a:cubicBezTo>
                  <a:close/>
                  <a:moveTo>
                    <a:pt x="48" y="89"/>
                  </a:moveTo>
                  <a:cubicBezTo>
                    <a:pt x="48" y="89"/>
                    <a:pt x="48" y="89"/>
                    <a:pt x="48" y="90"/>
                  </a:cubicBezTo>
                  <a:cubicBezTo>
                    <a:pt x="49" y="90"/>
                    <a:pt x="50" y="90"/>
                    <a:pt x="51" y="90"/>
                  </a:cubicBezTo>
                  <a:cubicBezTo>
                    <a:pt x="51" y="90"/>
                    <a:pt x="51" y="90"/>
                    <a:pt x="52" y="90"/>
                  </a:cubicBezTo>
                  <a:cubicBezTo>
                    <a:pt x="51" y="89"/>
                    <a:pt x="50" y="89"/>
                    <a:pt x="49" y="89"/>
                  </a:cubicBezTo>
                  <a:cubicBezTo>
                    <a:pt x="49" y="89"/>
                    <a:pt x="49" y="89"/>
                    <a:pt x="48" y="89"/>
                  </a:cubicBezTo>
                  <a:close/>
                  <a:moveTo>
                    <a:pt x="50" y="15"/>
                  </a:moveTo>
                  <a:cubicBezTo>
                    <a:pt x="50" y="14"/>
                    <a:pt x="50" y="13"/>
                    <a:pt x="49" y="14"/>
                  </a:cubicBezTo>
                  <a:cubicBezTo>
                    <a:pt x="49" y="15"/>
                    <a:pt x="49" y="15"/>
                    <a:pt x="50" y="15"/>
                  </a:cubicBezTo>
                  <a:close/>
                  <a:moveTo>
                    <a:pt x="62" y="48"/>
                  </a:moveTo>
                  <a:cubicBezTo>
                    <a:pt x="63" y="48"/>
                    <a:pt x="64" y="48"/>
                    <a:pt x="64" y="48"/>
                  </a:cubicBezTo>
                  <a:cubicBezTo>
                    <a:pt x="64" y="47"/>
                    <a:pt x="64" y="47"/>
                    <a:pt x="64" y="47"/>
                  </a:cubicBezTo>
                  <a:cubicBezTo>
                    <a:pt x="63" y="47"/>
                    <a:pt x="63" y="47"/>
                    <a:pt x="62" y="47"/>
                  </a:cubicBezTo>
                  <a:cubicBezTo>
                    <a:pt x="62" y="47"/>
                    <a:pt x="62" y="48"/>
                    <a:pt x="62" y="48"/>
                  </a:cubicBezTo>
                  <a:close/>
                  <a:moveTo>
                    <a:pt x="44" y="47"/>
                  </a:moveTo>
                  <a:cubicBezTo>
                    <a:pt x="46" y="47"/>
                    <a:pt x="47" y="47"/>
                    <a:pt x="47" y="46"/>
                  </a:cubicBezTo>
                  <a:cubicBezTo>
                    <a:pt x="46" y="46"/>
                    <a:pt x="45" y="46"/>
                    <a:pt x="44" y="47"/>
                  </a:cubicBezTo>
                  <a:close/>
                  <a:moveTo>
                    <a:pt x="42" y="100"/>
                  </a:moveTo>
                  <a:cubicBezTo>
                    <a:pt x="42" y="100"/>
                    <a:pt x="41" y="100"/>
                    <a:pt x="41" y="100"/>
                  </a:cubicBezTo>
                  <a:cubicBezTo>
                    <a:pt x="41" y="100"/>
                    <a:pt x="40" y="100"/>
                    <a:pt x="40" y="101"/>
                  </a:cubicBezTo>
                  <a:cubicBezTo>
                    <a:pt x="41" y="101"/>
                    <a:pt x="42" y="102"/>
                    <a:pt x="42" y="100"/>
                  </a:cubicBezTo>
                  <a:close/>
                  <a:moveTo>
                    <a:pt x="71" y="74"/>
                  </a:moveTo>
                  <a:cubicBezTo>
                    <a:pt x="71" y="74"/>
                    <a:pt x="71" y="74"/>
                    <a:pt x="71" y="74"/>
                  </a:cubicBezTo>
                  <a:cubicBezTo>
                    <a:pt x="71" y="73"/>
                    <a:pt x="71" y="73"/>
                    <a:pt x="72" y="72"/>
                  </a:cubicBezTo>
                  <a:cubicBezTo>
                    <a:pt x="71" y="72"/>
                    <a:pt x="71" y="72"/>
                    <a:pt x="70" y="72"/>
                  </a:cubicBezTo>
                  <a:cubicBezTo>
                    <a:pt x="70" y="73"/>
                    <a:pt x="70" y="73"/>
                    <a:pt x="71" y="74"/>
                  </a:cubicBezTo>
                  <a:close/>
                  <a:moveTo>
                    <a:pt x="63" y="77"/>
                  </a:moveTo>
                  <a:cubicBezTo>
                    <a:pt x="63" y="77"/>
                    <a:pt x="63" y="77"/>
                    <a:pt x="62" y="77"/>
                  </a:cubicBezTo>
                  <a:cubicBezTo>
                    <a:pt x="62" y="77"/>
                    <a:pt x="62" y="77"/>
                    <a:pt x="62" y="78"/>
                  </a:cubicBezTo>
                  <a:cubicBezTo>
                    <a:pt x="63" y="78"/>
                    <a:pt x="63" y="78"/>
                    <a:pt x="64" y="78"/>
                  </a:cubicBezTo>
                  <a:cubicBezTo>
                    <a:pt x="63" y="77"/>
                    <a:pt x="63" y="77"/>
                    <a:pt x="63" y="77"/>
                  </a:cubicBezTo>
                  <a:close/>
                  <a:moveTo>
                    <a:pt x="50" y="18"/>
                  </a:moveTo>
                  <a:cubicBezTo>
                    <a:pt x="50" y="19"/>
                    <a:pt x="50" y="19"/>
                    <a:pt x="51" y="19"/>
                  </a:cubicBezTo>
                  <a:cubicBezTo>
                    <a:pt x="51" y="17"/>
                    <a:pt x="51" y="17"/>
                    <a:pt x="50" y="18"/>
                  </a:cubicBezTo>
                  <a:close/>
                  <a:moveTo>
                    <a:pt x="58" y="53"/>
                  </a:moveTo>
                  <a:cubicBezTo>
                    <a:pt x="58" y="53"/>
                    <a:pt x="58" y="52"/>
                    <a:pt x="58" y="52"/>
                  </a:cubicBezTo>
                  <a:cubicBezTo>
                    <a:pt x="58" y="52"/>
                    <a:pt x="57" y="52"/>
                    <a:pt x="57" y="52"/>
                  </a:cubicBezTo>
                  <a:cubicBezTo>
                    <a:pt x="57" y="52"/>
                    <a:pt x="57" y="53"/>
                    <a:pt x="57" y="54"/>
                  </a:cubicBezTo>
                  <a:cubicBezTo>
                    <a:pt x="58" y="54"/>
                    <a:pt x="58" y="54"/>
                    <a:pt x="58" y="53"/>
                  </a:cubicBezTo>
                  <a:close/>
                  <a:moveTo>
                    <a:pt x="43" y="40"/>
                  </a:moveTo>
                  <a:cubicBezTo>
                    <a:pt x="44" y="40"/>
                    <a:pt x="45" y="40"/>
                    <a:pt x="46" y="40"/>
                  </a:cubicBezTo>
                  <a:cubicBezTo>
                    <a:pt x="46" y="39"/>
                    <a:pt x="45" y="39"/>
                    <a:pt x="45" y="39"/>
                  </a:cubicBezTo>
                  <a:cubicBezTo>
                    <a:pt x="45" y="39"/>
                    <a:pt x="44" y="39"/>
                    <a:pt x="43" y="40"/>
                  </a:cubicBezTo>
                  <a:close/>
                  <a:moveTo>
                    <a:pt x="62" y="41"/>
                  </a:moveTo>
                  <a:cubicBezTo>
                    <a:pt x="62" y="41"/>
                    <a:pt x="62" y="40"/>
                    <a:pt x="62" y="40"/>
                  </a:cubicBezTo>
                  <a:cubicBezTo>
                    <a:pt x="61" y="40"/>
                    <a:pt x="61" y="40"/>
                    <a:pt x="61" y="40"/>
                  </a:cubicBezTo>
                  <a:cubicBezTo>
                    <a:pt x="61" y="40"/>
                    <a:pt x="61" y="41"/>
                    <a:pt x="61" y="41"/>
                  </a:cubicBezTo>
                  <a:cubicBezTo>
                    <a:pt x="61" y="41"/>
                    <a:pt x="61" y="41"/>
                    <a:pt x="62" y="41"/>
                  </a:cubicBezTo>
                  <a:cubicBezTo>
                    <a:pt x="62" y="41"/>
                    <a:pt x="62" y="41"/>
                    <a:pt x="62" y="41"/>
                  </a:cubicBezTo>
                  <a:close/>
                  <a:moveTo>
                    <a:pt x="47" y="43"/>
                  </a:moveTo>
                  <a:cubicBezTo>
                    <a:pt x="46" y="43"/>
                    <a:pt x="44" y="44"/>
                    <a:pt x="44" y="44"/>
                  </a:cubicBezTo>
                  <a:cubicBezTo>
                    <a:pt x="45" y="44"/>
                    <a:pt x="46" y="44"/>
                    <a:pt x="47" y="43"/>
                  </a:cubicBezTo>
                  <a:close/>
                  <a:moveTo>
                    <a:pt x="59" y="86"/>
                  </a:moveTo>
                  <a:cubicBezTo>
                    <a:pt x="59" y="86"/>
                    <a:pt x="59" y="86"/>
                    <a:pt x="59" y="85"/>
                  </a:cubicBezTo>
                  <a:cubicBezTo>
                    <a:pt x="59" y="85"/>
                    <a:pt x="58" y="85"/>
                    <a:pt x="58" y="85"/>
                  </a:cubicBezTo>
                  <a:cubicBezTo>
                    <a:pt x="58" y="85"/>
                    <a:pt x="58" y="85"/>
                    <a:pt x="58" y="85"/>
                  </a:cubicBezTo>
                  <a:cubicBezTo>
                    <a:pt x="58" y="86"/>
                    <a:pt x="58" y="86"/>
                    <a:pt x="58" y="86"/>
                  </a:cubicBezTo>
                  <a:cubicBezTo>
                    <a:pt x="58" y="86"/>
                    <a:pt x="58" y="86"/>
                    <a:pt x="59" y="86"/>
                  </a:cubicBezTo>
                  <a:close/>
                  <a:moveTo>
                    <a:pt x="53" y="29"/>
                  </a:moveTo>
                  <a:cubicBezTo>
                    <a:pt x="53" y="29"/>
                    <a:pt x="53" y="29"/>
                    <a:pt x="53" y="29"/>
                  </a:cubicBezTo>
                  <a:cubicBezTo>
                    <a:pt x="53" y="29"/>
                    <a:pt x="53" y="29"/>
                    <a:pt x="53" y="29"/>
                  </a:cubicBezTo>
                  <a:cubicBezTo>
                    <a:pt x="53" y="29"/>
                    <a:pt x="53" y="30"/>
                    <a:pt x="53" y="30"/>
                  </a:cubicBezTo>
                  <a:cubicBezTo>
                    <a:pt x="53" y="30"/>
                    <a:pt x="53" y="30"/>
                    <a:pt x="53" y="30"/>
                  </a:cubicBezTo>
                  <a:cubicBezTo>
                    <a:pt x="53" y="30"/>
                    <a:pt x="53" y="29"/>
                    <a:pt x="53" y="29"/>
                  </a:cubicBezTo>
                  <a:close/>
                  <a:moveTo>
                    <a:pt x="60" y="34"/>
                  </a:moveTo>
                  <a:cubicBezTo>
                    <a:pt x="60" y="34"/>
                    <a:pt x="60" y="33"/>
                    <a:pt x="60" y="33"/>
                  </a:cubicBezTo>
                  <a:cubicBezTo>
                    <a:pt x="60" y="32"/>
                    <a:pt x="60" y="32"/>
                    <a:pt x="59" y="32"/>
                  </a:cubicBezTo>
                  <a:cubicBezTo>
                    <a:pt x="59" y="33"/>
                    <a:pt x="59" y="33"/>
                    <a:pt x="60" y="34"/>
                  </a:cubicBezTo>
                  <a:close/>
                  <a:moveTo>
                    <a:pt x="38" y="27"/>
                  </a:moveTo>
                  <a:cubicBezTo>
                    <a:pt x="39" y="27"/>
                    <a:pt x="40" y="27"/>
                    <a:pt x="40" y="27"/>
                  </a:cubicBezTo>
                  <a:cubicBezTo>
                    <a:pt x="40" y="27"/>
                    <a:pt x="40" y="26"/>
                    <a:pt x="40" y="26"/>
                  </a:cubicBezTo>
                  <a:cubicBezTo>
                    <a:pt x="39" y="26"/>
                    <a:pt x="39" y="26"/>
                    <a:pt x="38" y="27"/>
                  </a:cubicBezTo>
                  <a:close/>
                  <a:moveTo>
                    <a:pt x="52" y="25"/>
                  </a:moveTo>
                  <a:cubicBezTo>
                    <a:pt x="52" y="25"/>
                    <a:pt x="52" y="25"/>
                    <a:pt x="52" y="25"/>
                  </a:cubicBezTo>
                  <a:cubicBezTo>
                    <a:pt x="52" y="26"/>
                    <a:pt x="52" y="26"/>
                    <a:pt x="53" y="26"/>
                  </a:cubicBezTo>
                  <a:cubicBezTo>
                    <a:pt x="53" y="26"/>
                    <a:pt x="53" y="25"/>
                    <a:pt x="52" y="25"/>
                  </a:cubicBezTo>
                  <a:close/>
                  <a:moveTo>
                    <a:pt x="60" y="38"/>
                  </a:moveTo>
                  <a:cubicBezTo>
                    <a:pt x="61" y="38"/>
                    <a:pt x="61" y="38"/>
                    <a:pt x="61" y="38"/>
                  </a:cubicBezTo>
                  <a:cubicBezTo>
                    <a:pt x="61" y="37"/>
                    <a:pt x="61" y="37"/>
                    <a:pt x="61" y="36"/>
                  </a:cubicBezTo>
                  <a:cubicBezTo>
                    <a:pt x="60" y="36"/>
                    <a:pt x="60" y="36"/>
                    <a:pt x="60" y="38"/>
                  </a:cubicBezTo>
                  <a:close/>
                  <a:moveTo>
                    <a:pt x="60" y="66"/>
                  </a:moveTo>
                  <a:cubicBezTo>
                    <a:pt x="60" y="67"/>
                    <a:pt x="60" y="68"/>
                    <a:pt x="60" y="69"/>
                  </a:cubicBezTo>
                  <a:cubicBezTo>
                    <a:pt x="60" y="68"/>
                    <a:pt x="60" y="67"/>
                    <a:pt x="60" y="66"/>
                  </a:cubicBezTo>
                  <a:close/>
                  <a:moveTo>
                    <a:pt x="49" y="25"/>
                  </a:moveTo>
                  <a:cubicBezTo>
                    <a:pt x="49" y="26"/>
                    <a:pt x="49" y="26"/>
                    <a:pt x="50" y="26"/>
                  </a:cubicBezTo>
                  <a:cubicBezTo>
                    <a:pt x="50" y="26"/>
                    <a:pt x="50" y="25"/>
                    <a:pt x="49" y="25"/>
                  </a:cubicBezTo>
                  <a:close/>
                  <a:moveTo>
                    <a:pt x="31" y="128"/>
                  </a:moveTo>
                  <a:cubicBezTo>
                    <a:pt x="30" y="129"/>
                    <a:pt x="30" y="129"/>
                    <a:pt x="29" y="129"/>
                  </a:cubicBezTo>
                  <a:cubicBezTo>
                    <a:pt x="29" y="129"/>
                    <a:pt x="29" y="129"/>
                    <a:pt x="29" y="129"/>
                  </a:cubicBezTo>
                  <a:cubicBezTo>
                    <a:pt x="30" y="129"/>
                    <a:pt x="30" y="129"/>
                    <a:pt x="31" y="128"/>
                  </a:cubicBezTo>
                  <a:close/>
                  <a:moveTo>
                    <a:pt x="46" y="30"/>
                  </a:moveTo>
                  <a:cubicBezTo>
                    <a:pt x="46" y="31"/>
                    <a:pt x="46" y="31"/>
                    <a:pt x="47" y="31"/>
                  </a:cubicBezTo>
                  <a:cubicBezTo>
                    <a:pt x="47" y="31"/>
                    <a:pt x="47" y="31"/>
                    <a:pt x="47" y="30"/>
                  </a:cubicBezTo>
                  <a:cubicBezTo>
                    <a:pt x="46" y="30"/>
                    <a:pt x="46" y="30"/>
                    <a:pt x="46" y="30"/>
                  </a:cubicBezTo>
                  <a:close/>
                  <a:moveTo>
                    <a:pt x="39" y="29"/>
                  </a:moveTo>
                  <a:cubicBezTo>
                    <a:pt x="39" y="30"/>
                    <a:pt x="39" y="30"/>
                    <a:pt x="39" y="30"/>
                  </a:cubicBezTo>
                  <a:cubicBezTo>
                    <a:pt x="40" y="30"/>
                    <a:pt x="40" y="30"/>
                    <a:pt x="40" y="29"/>
                  </a:cubicBezTo>
                  <a:cubicBezTo>
                    <a:pt x="40" y="29"/>
                    <a:pt x="39" y="29"/>
                    <a:pt x="39" y="29"/>
                  </a:cubicBezTo>
                  <a:close/>
                  <a:moveTo>
                    <a:pt x="35" y="113"/>
                  </a:moveTo>
                  <a:cubicBezTo>
                    <a:pt x="35" y="113"/>
                    <a:pt x="35" y="113"/>
                    <a:pt x="34" y="114"/>
                  </a:cubicBezTo>
                  <a:cubicBezTo>
                    <a:pt x="35" y="114"/>
                    <a:pt x="35" y="114"/>
                    <a:pt x="35" y="113"/>
                  </a:cubicBezTo>
                  <a:close/>
                  <a:moveTo>
                    <a:pt x="50" y="98"/>
                  </a:moveTo>
                  <a:cubicBezTo>
                    <a:pt x="49" y="97"/>
                    <a:pt x="49" y="97"/>
                    <a:pt x="49" y="98"/>
                  </a:cubicBezTo>
                  <a:cubicBezTo>
                    <a:pt x="50" y="98"/>
                    <a:pt x="50" y="98"/>
                    <a:pt x="50" y="98"/>
                  </a:cubicBezTo>
                  <a:close/>
                  <a:moveTo>
                    <a:pt x="48" y="111"/>
                  </a:moveTo>
                  <a:cubicBezTo>
                    <a:pt x="47" y="112"/>
                    <a:pt x="47" y="112"/>
                    <a:pt x="46" y="113"/>
                  </a:cubicBezTo>
                  <a:cubicBezTo>
                    <a:pt x="47" y="112"/>
                    <a:pt x="48" y="112"/>
                    <a:pt x="48" y="111"/>
                  </a:cubicBezTo>
                  <a:close/>
                  <a:moveTo>
                    <a:pt x="68" y="74"/>
                  </a:moveTo>
                  <a:cubicBezTo>
                    <a:pt x="67" y="74"/>
                    <a:pt x="67" y="73"/>
                    <a:pt x="67" y="73"/>
                  </a:cubicBezTo>
                  <a:cubicBezTo>
                    <a:pt x="67" y="73"/>
                    <a:pt x="67" y="73"/>
                    <a:pt x="67" y="73"/>
                  </a:cubicBezTo>
                  <a:cubicBezTo>
                    <a:pt x="67" y="73"/>
                    <a:pt x="67" y="74"/>
                    <a:pt x="67" y="74"/>
                  </a:cubicBezTo>
                  <a:cubicBezTo>
                    <a:pt x="67" y="74"/>
                    <a:pt x="67" y="74"/>
                    <a:pt x="68" y="74"/>
                  </a:cubicBezTo>
                  <a:close/>
                  <a:moveTo>
                    <a:pt x="60" y="60"/>
                  </a:moveTo>
                  <a:cubicBezTo>
                    <a:pt x="60" y="60"/>
                    <a:pt x="60" y="60"/>
                    <a:pt x="60" y="59"/>
                  </a:cubicBezTo>
                  <a:cubicBezTo>
                    <a:pt x="59" y="59"/>
                    <a:pt x="59" y="60"/>
                    <a:pt x="60" y="60"/>
                  </a:cubicBezTo>
                  <a:close/>
                  <a:moveTo>
                    <a:pt x="40" y="20"/>
                  </a:moveTo>
                  <a:cubicBezTo>
                    <a:pt x="40" y="20"/>
                    <a:pt x="40" y="20"/>
                    <a:pt x="40" y="20"/>
                  </a:cubicBezTo>
                  <a:cubicBezTo>
                    <a:pt x="39" y="20"/>
                    <a:pt x="38" y="20"/>
                    <a:pt x="38" y="20"/>
                  </a:cubicBezTo>
                  <a:cubicBezTo>
                    <a:pt x="38" y="20"/>
                    <a:pt x="38" y="20"/>
                    <a:pt x="38" y="20"/>
                  </a:cubicBezTo>
                  <a:cubicBezTo>
                    <a:pt x="38" y="20"/>
                    <a:pt x="39" y="20"/>
                    <a:pt x="40" y="20"/>
                  </a:cubicBezTo>
                  <a:close/>
                  <a:moveTo>
                    <a:pt x="35" y="129"/>
                  </a:moveTo>
                  <a:cubicBezTo>
                    <a:pt x="34" y="128"/>
                    <a:pt x="34" y="128"/>
                    <a:pt x="34" y="129"/>
                  </a:cubicBezTo>
                  <a:cubicBezTo>
                    <a:pt x="34" y="129"/>
                    <a:pt x="35" y="129"/>
                    <a:pt x="35" y="129"/>
                  </a:cubicBezTo>
                  <a:close/>
                  <a:moveTo>
                    <a:pt x="65" y="65"/>
                  </a:moveTo>
                  <a:cubicBezTo>
                    <a:pt x="65" y="65"/>
                    <a:pt x="65" y="65"/>
                    <a:pt x="65" y="65"/>
                  </a:cubicBezTo>
                  <a:cubicBezTo>
                    <a:pt x="65" y="66"/>
                    <a:pt x="65" y="67"/>
                    <a:pt x="65" y="67"/>
                  </a:cubicBezTo>
                  <a:cubicBezTo>
                    <a:pt x="65" y="67"/>
                    <a:pt x="65" y="67"/>
                    <a:pt x="65" y="67"/>
                  </a:cubicBezTo>
                  <a:cubicBezTo>
                    <a:pt x="65" y="67"/>
                    <a:pt x="65" y="66"/>
                    <a:pt x="65" y="65"/>
                  </a:cubicBezTo>
                  <a:close/>
                  <a:moveTo>
                    <a:pt x="45" y="26"/>
                  </a:moveTo>
                  <a:cubicBezTo>
                    <a:pt x="45" y="27"/>
                    <a:pt x="45" y="27"/>
                    <a:pt x="46" y="27"/>
                  </a:cubicBezTo>
                  <a:cubicBezTo>
                    <a:pt x="45" y="26"/>
                    <a:pt x="46" y="26"/>
                    <a:pt x="45" y="26"/>
                  </a:cubicBezTo>
                  <a:close/>
                  <a:moveTo>
                    <a:pt x="24" y="9"/>
                  </a:moveTo>
                  <a:cubicBezTo>
                    <a:pt x="24" y="7"/>
                    <a:pt x="24" y="7"/>
                    <a:pt x="24" y="7"/>
                  </a:cubicBezTo>
                  <a:cubicBezTo>
                    <a:pt x="24" y="8"/>
                    <a:pt x="24" y="8"/>
                    <a:pt x="24" y="9"/>
                  </a:cubicBezTo>
                  <a:close/>
                  <a:moveTo>
                    <a:pt x="54" y="90"/>
                  </a:moveTo>
                  <a:cubicBezTo>
                    <a:pt x="54" y="90"/>
                    <a:pt x="54" y="90"/>
                    <a:pt x="54" y="91"/>
                  </a:cubicBezTo>
                  <a:cubicBezTo>
                    <a:pt x="54" y="91"/>
                    <a:pt x="54" y="91"/>
                    <a:pt x="55" y="91"/>
                  </a:cubicBezTo>
                  <a:cubicBezTo>
                    <a:pt x="55" y="90"/>
                    <a:pt x="54" y="90"/>
                    <a:pt x="54" y="90"/>
                  </a:cubicBezTo>
                  <a:close/>
                  <a:moveTo>
                    <a:pt x="43" y="32"/>
                  </a:moveTo>
                  <a:cubicBezTo>
                    <a:pt x="43" y="32"/>
                    <a:pt x="44" y="32"/>
                    <a:pt x="44" y="32"/>
                  </a:cubicBezTo>
                  <a:cubicBezTo>
                    <a:pt x="44" y="31"/>
                    <a:pt x="44" y="31"/>
                    <a:pt x="43" y="31"/>
                  </a:cubicBezTo>
                  <a:cubicBezTo>
                    <a:pt x="43" y="31"/>
                    <a:pt x="43" y="32"/>
                    <a:pt x="43" y="32"/>
                  </a:cubicBezTo>
                  <a:close/>
                  <a:moveTo>
                    <a:pt x="66" y="54"/>
                  </a:moveTo>
                  <a:cubicBezTo>
                    <a:pt x="66" y="55"/>
                    <a:pt x="66" y="55"/>
                    <a:pt x="65" y="55"/>
                  </a:cubicBezTo>
                  <a:cubicBezTo>
                    <a:pt x="66" y="55"/>
                    <a:pt x="66" y="55"/>
                    <a:pt x="66" y="55"/>
                  </a:cubicBezTo>
                  <a:cubicBezTo>
                    <a:pt x="66" y="55"/>
                    <a:pt x="66" y="55"/>
                    <a:pt x="66" y="54"/>
                  </a:cubicBezTo>
                  <a:close/>
                  <a:moveTo>
                    <a:pt x="41" y="32"/>
                  </a:moveTo>
                  <a:cubicBezTo>
                    <a:pt x="40" y="32"/>
                    <a:pt x="40" y="32"/>
                    <a:pt x="39" y="32"/>
                  </a:cubicBezTo>
                  <a:cubicBezTo>
                    <a:pt x="40" y="33"/>
                    <a:pt x="40" y="33"/>
                    <a:pt x="41" y="32"/>
                  </a:cubicBezTo>
                  <a:close/>
                  <a:moveTo>
                    <a:pt x="62" y="81"/>
                  </a:moveTo>
                  <a:cubicBezTo>
                    <a:pt x="62" y="81"/>
                    <a:pt x="63" y="82"/>
                    <a:pt x="63" y="81"/>
                  </a:cubicBezTo>
                  <a:cubicBezTo>
                    <a:pt x="63" y="81"/>
                    <a:pt x="62" y="81"/>
                    <a:pt x="62" y="81"/>
                  </a:cubicBezTo>
                  <a:close/>
                  <a:moveTo>
                    <a:pt x="46" y="55"/>
                  </a:moveTo>
                  <a:cubicBezTo>
                    <a:pt x="47" y="55"/>
                    <a:pt x="47" y="55"/>
                    <a:pt x="47" y="54"/>
                  </a:cubicBezTo>
                  <a:cubicBezTo>
                    <a:pt x="46" y="55"/>
                    <a:pt x="46" y="55"/>
                    <a:pt x="46" y="55"/>
                  </a:cubicBezTo>
                  <a:close/>
                  <a:moveTo>
                    <a:pt x="50" y="38"/>
                  </a:moveTo>
                  <a:cubicBezTo>
                    <a:pt x="50" y="38"/>
                    <a:pt x="50" y="38"/>
                    <a:pt x="50" y="39"/>
                  </a:cubicBezTo>
                  <a:cubicBezTo>
                    <a:pt x="51" y="39"/>
                    <a:pt x="51" y="38"/>
                    <a:pt x="50" y="38"/>
                  </a:cubicBezTo>
                  <a:close/>
                  <a:moveTo>
                    <a:pt x="63" y="73"/>
                  </a:moveTo>
                  <a:cubicBezTo>
                    <a:pt x="62" y="73"/>
                    <a:pt x="62" y="73"/>
                    <a:pt x="62" y="73"/>
                  </a:cubicBezTo>
                  <a:cubicBezTo>
                    <a:pt x="62" y="74"/>
                    <a:pt x="62" y="74"/>
                    <a:pt x="63" y="75"/>
                  </a:cubicBezTo>
                  <a:cubicBezTo>
                    <a:pt x="63" y="74"/>
                    <a:pt x="63" y="74"/>
                    <a:pt x="63" y="73"/>
                  </a:cubicBezTo>
                  <a:close/>
                  <a:moveTo>
                    <a:pt x="52" y="68"/>
                  </a:moveTo>
                  <a:cubicBezTo>
                    <a:pt x="52" y="68"/>
                    <a:pt x="51" y="68"/>
                    <a:pt x="51" y="68"/>
                  </a:cubicBezTo>
                  <a:cubicBezTo>
                    <a:pt x="51" y="68"/>
                    <a:pt x="51" y="69"/>
                    <a:pt x="52" y="69"/>
                  </a:cubicBezTo>
                  <a:cubicBezTo>
                    <a:pt x="52" y="69"/>
                    <a:pt x="52" y="68"/>
                    <a:pt x="52" y="68"/>
                  </a:cubicBezTo>
                  <a:close/>
                  <a:moveTo>
                    <a:pt x="47" y="35"/>
                  </a:moveTo>
                  <a:cubicBezTo>
                    <a:pt x="47" y="35"/>
                    <a:pt x="47" y="34"/>
                    <a:pt x="47" y="34"/>
                  </a:cubicBezTo>
                  <a:cubicBezTo>
                    <a:pt x="47" y="34"/>
                    <a:pt x="47" y="34"/>
                    <a:pt x="47" y="34"/>
                  </a:cubicBezTo>
                  <a:cubicBezTo>
                    <a:pt x="47" y="35"/>
                    <a:pt x="47" y="35"/>
                    <a:pt x="47" y="35"/>
                  </a:cubicBezTo>
                  <a:close/>
                  <a:moveTo>
                    <a:pt x="74" y="80"/>
                  </a:moveTo>
                  <a:cubicBezTo>
                    <a:pt x="73" y="80"/>
                    <a:pt x="73" y="80"/>
                    <a:pt x="73" y="81"/>
                  </a:cubicBezTo>
                  <a:cubicBezTo>
                    <a:pt x="73" y="81"/>
                    <a:pt x="74" y="80"/>
                    <a:pt x="74" y="80"/>
                  </a:cubicBezTo>
                  <a:close/>
                  <a:moveTo>
                    <a:pt x="35" y="23"/>
                  </a:moveTo>
                  <a:cubicBezTo>
                    <a:pt x="35" y="23"/>
                    <a:pt x="35" y="23"/>
                    <a:pt x="35" y="22"/>
                  </a:cubicBezTo>
                  <a:cubicBezTo>
                    <a:pt x="35" y="22"/>
                    <a:pt x="35" y="22"/>
                    <a:pt x="34" y="22"/>
                  </a:cubicBezTo>
                  <a:cubicBezTo>
                    <a:pt x="34" y="23"/>
                    <a:pt x="34" y="23"/>
                    <a:pt x="34" y="23"/>
                  </a:cubicBezTo>
                  <a:cubicBezTo>
                    <a:pt x="35" y="23"/>
                    <a:pt x="35" y="23"/>
                    <a:pt x="35" y="23"/>
                  </a:cubicBezTo>
                  <a:close/>
                  <a:moveTo>
                    <a:pt x="44" y="110"/>
                  </a:moveTo>
                  <a:cubicBezTo>
                    <a:pt x="43" y="111"/>
                    <a:pt x="43" y="111"/>
                    <a:pt x="43" y="111"/>
                  </a:cubicBezTo>
                  <a:cubicBezTo>
                    <a:pt x="43" y="111"/>
                    <a:pt x="44" y="111"/>
                    <a:pt x="44" y="110"/>
                  </a:cubicBezTo>
                  <a:close/>
                  <a:moveTo>
                    <a:pt x="33" y="18"/>
                  </a:moveTo>
                  <a:cubicBezTo>
                    <a:pt x="34" y="19"/>
                    <a:pt x="34" y="19"/>
                    <a:pt x="34" y="18"/>
                  </a:cubicBezTo>
                  <a:cubicBezTo>
                    <a:pt x="34" y="18"/>
                    <a:pt x="34" y="18"/>
                    <a:pt x="33" y="18"/>
                  </a:cubicBezTo>
                  <a:close/>
                  <a:moveTo>
                    <a:pt x="15" y="127"/>
                  </a:moveTo>
                  <a:cubicBezTo>
                    <a:pt x="14" y="126"/>
                    <a:pt x="14" y="126"/>
                    <a:pt x="13" y="126"/>
                  </a:cubicBezTo>
                  <a:cubicBezTo>
                    <a:pt x="14" y="126"/>
                    <a:pt x="14" y="126"/>
                    <a:pt x="15" y="127"/>
                  </a:cubicBezTo>
                  <a:close/>
                  <a:moveTo>
                    <a:pt x="45" y="108"/>
                  </a:moveTo>
                  <a:cubicBezTo>
                    <a:pt x="46" y="108"/>
                    <a:pt x="46" y="108"/>
                    <a:pt x="46" y="107"/>
                  </a:cubicBezTo>
                  <a:cubicBezTo>
                    <a:pt x="45" y="108"/>
                    <a:pt x="45" y="108"/>
                    <a:pt x="45" y="108"/>
                  </a:cubicBezTo>
                  <a:close/>
                  <a:moveTo>
                    <a:pt x="64" y="60"/>
                  </a:moveTo>
                  <a:cubicBezTo>
                    <a:pt x="64" y="60"/>
                    <a:pt x="65" y="59"/>
                    <a:pt x="65" y="59"/>
                  </a:cubicBezTo>
                  <a:cubicBezTo>
                    <a:pt x="65" y="59"/>
                    <a:pt x="65" y="59"/>
                    <a:pt x="64" y="59"/>
                  </a:cubicBezTo>
                  <a:cubicBezTo>
                    <a:pt x="64" y="59"/>
                    <a:pt x="64" y="59"/>
                    <a:pt x="64" y="59"/>
                  </a:cubicBezTo>
                  <a:cubicBezTo>
                    <a:pt x="64" y="59"/>
                    <a:pt x="64" y="59"/>
                    <a:pt x="64" y="60"/>
                  </a:cubicBezTo>
                  <a:close/>
                  <a:moveTo>
                    <a:pt x="47" y="79"/>
                  </a:moveTo>
                  <a:cubicBezTo>
                    <a:pt x="47" y="79"/>
                    <a:pt x="47" y="79"/>
                    <a:pt x="47" y="79"/>
                  </a:cubicBezTo>
                  <a:cubicBezTo>
                    <a:pt x="47" y="79"/>
                    <a:pt x="47" y="78"/>
                    <a:pt x="46" y="78"/>
                  </a:cubicBezTo>
                  <a:cubicBezTo>
                    <a:pt x="46" y="78"/>
                    <a:pt x="47" y="79"/>
                    <a:pt x="47" y="79"/>
                  </a:cubicBezTo>
                  <a:close/>
                  <a:moveTo>
                    <a:pt x="31" y="11"/>
                  </a:moveTo>
                  <a:cubicBezTo>
                    <a:pt x="31" y="11"/>
                    <a:pt x="31" y="11"/>
                    <a:pt x="32" y="11"/>
                  </a:cubicBezTo>
                  <a:cubicBezTo>
                    <a:pt x="32" y="11"/>
                    <a:pt x="32" y="11"/>
                    <a:pt x="32" y="11"/>
                  </a:cubicBezTo>
                  <a:cubicBezTo>
                    <a:pt x="31" y="11"/>
                    <a:pt x="31" y="11"/>
                    <a:pt x="31" y="11"/>
                  </a:cubicBezTo>
                  <a:close/>
                  <a:moveTo>
                    <a:pt x="47" y="51"/>
                  </a:moveTo>
                  <a:cubicBezTo>
                    <a:pt x="47" y="50"/>
                    <a:pt x="47" y="50"/>
                    <a:pt x="47" y="50"/>
                  </a:cubicBezTo>
                  <a:cubicBezTo>
                    <a:pt x="47" y="50"/>
                    <a:pt x="47" y="50"/>
                    <a:pt x="47" y="50"/>
                  </a:cubicBezTo>
                  <a:cubicBezTo>
                    <a:pt x="47" y="50"/>
                    <a:pt x="47" y="51"/>
                    <a:pt x="46" y="51"/>
                  </a:cubicBezTo>
                  <a:cubicBezTo>
                    <a:pt x="46" y="51"/>
                    <a:pt x="46" y="51"/>
                    <a:pt x="47" y="51"/>
                  </a:cubicBezTo>
                  <a:cubicBezTo>
                    <a:pt x="47" y="51"/>
                    <a:pt x="47" y="51"/>
                    <a:pt x="47" y="51"/>
                  </a:cubicBezTo>
                  <a:close/>
                  <a:moveTo>
                    <a:pt x="42" y="114"/>
                  </a:moveTo>
                  <a:cubicBezTo>
                    <a:pt x="41" y="114"/>
                    <a:pt x="41" y="113"/>
                    <a:pt x="41" y="113"/>
                  </a:cubicBezTo>
                  <a:cubicBezTo>
                    <a:pt x="41" y="113"/>
                    <a:pt x="41" y="114"/>
                    <a:pt x="41" y="114"/>
                  </a:cubicBezTo>
                  <a:cubicBezTo>
                    <a:pt x="41" y="114"/>
                    <a:pt x="41" y="114"/>
                    <a:pt x="41" y="114"/>
                  </a:cubicBezTo>
                  <a:cubicBezTo>
                    <a:pt x="41" y="114"/>
                    <a:pt x="41" y="114"/>
                    <a:pt x="42" y="114"/>
                  </a:cubicBezTo>
                  <a:close/>
                  <a:moveTo>
                    <a:pt x="59" y="63"/>
                  </a:moveTo>
                  <a:cubicBezTo>
                    <a:pt x="60" y="63"/>
                    <a:pt x="60" y="63"/>
                    <a:pt x="60" y="63"/>
                  </a:cubicBezTo>
                  <a:cubicBezTo>
                    <a:pt x="60" y="63"/>
                    <a:pt x="60" y="63"/>
                    <a:pt x="60" y="63"/>
                  </a:cubicBezTo>
                  <a:cubicBezTo>
                    <a:pt x="60" y="63"/>
                    <a:pt x="60" y="63"/>
                    <a:pt x="60" y="63"/>
                  </a:cubicBezTo>
                  <a:cubicBezTo>
                    <a:pt x="60" y="63"/>
                    <a:pt x="60" y="63"/>
                    <a:pt x="59" y="63"/>
                  </a:cubicBezTo>
                  <a:close/>
                  <a:moveTo>
                    <a:pt x="50" y="34"/>
                  </a:moveTo>
                  <a:cubicBezTo>
                    <a:pt x="50" y="34"/>
                    <a:pt x="50" y="34"/>
                    <a:pt x="50" y="34"/>
                  </a:cubicBezTo>
                  <a:cubicBezTo>
                    <a:pt x="50" y="35"/>
                    <a:pt x="50" y="35"/>
                    <a:pt x="50" y="35"/>
                  </a:cubicBezTo>
                  <a:cubicBezTo>
                    <a:pt x="50" y="35"/>
                    <a:pt x="50" y="35"/>
                    <a:pt x="50" y="35"/>
                  </a:cubicBezTo>
                  <a:cubicBezTo>
                    <a:pt x="50" y="35"/>
                    <a:pt x="50" y="35"/>
                    <a:pt x="50" y="34"/>
                  </a:cubicBezTo>
                  <a:close/>
                  <a:moveTo>
                    <a:pt x="32" y="103"/>
                  </a:moveTo>
                  <a:cubicBezTo>
                    <a:pt x="32" y="103"/>
                    <a:pt x="32" y="103"/>
                    <a:pt x="32" y="103"/>
                  </a:cubicBezTo>
                  <a:cubicBezTo>
                    <a:pt x="32" y="103"/>
                    <a:pt x="32" y="103"/>
                    <a:pt x="32" y="103"/>
                  </a:cubicBezTo>
                  <a:cubicBezTo>
                    <a:pt x="32" y="103"/>
                    <a:pt x="32" y="103"/>
                    <a:pt x="32" y="103"/>
                  </a:cubicBezTo>
                  <a:cubicBezTo>
                    <a:pt x="32" y="103"/>
                    <a:pt x="32" y="103"/>
                    <a:pt x="32" y="103"/>
                  </a:cubicBezTo>
                  <a:close/>
                </a:path>
              </a:pathLst>
            </a:custGeom>
            <a:solidFill>
              <a:srgbClr val="3792DE"/>
            </a:solidFill>
            <a:ln>
              <a:noFill/>
            </a:ln>
          </p:spPr>
          <p:txBody>
            <a:bodyPr vert="horz" wrap="square" lIns="91440" tIns="45720" rIns="91440" bIns="45720" numCol="1" anchor="t" anchorCtr="0" compatLnSpc="1"/>
            <a:lstStyle/>
            <a:p>
              <a:endParaRPr lang="zh-CN" altLang="en-US"/>
            </a:p>
          </p:txBody>
        </p:sp>
        <p:sp>
          <p:nvSpPr>
            <p:cNvPr id="18" name="Freeform 6"/>
            <p:cNvSpPr>
              <a:spLocks noEditPoints="1"/>
            </p:cNvSpPr>
            <p:nvPr/>
          </p:nvSpPr>
          <p:spPr bwMode="auto">
            <a:xfrm>
              <a:off x="7177893" y="3922539"/>
              <a:ext cx="250825" cy="436563"/>
            </a:xfrm>
            <a:custGeom>
              <a:avLst/>
              <a:gdLst>
                <a:gd name="T0" fmla="*/ 36 w 77"/>
                <a:gd name="T1" fmla="*/ 129 h 132"/>
                <a:gd name="T2" fmla="*/ 5 w 77"/>
                <a:gd name="T3" fmla="*/ 131 h 132"/>
                <a:gd name="T4" fmla="*/ 30 w 77"/>
                <a:gd name="T5" fmla="*/ 83 h 132"/>
                <a:gd name="T6" fmla="*/ 38 w 77"/>
                <a:gd name="T7" fmla="*/ 76 h 132"/>
                <a:gd name="T8" fmla="*/ 27 w 77"/>
                <a:gd name="T9" fmla="*/ 39 h 132"/>
                <a:gd name="T10" fmla="*/ 13 w 77"/>
                <a:gd name="T11" fmla="*/ 1 h 132"/>
                <a:gd name="T12" fmla="*/ 49 w 77"/>
                <a:gd name="T13" fmla="*/ 2 h 132"/>
                <a:gd name="T14" fmla="*/ 55 w 77"/>
                <a:gd name="T15" fmla="*/ 13 h 132"/>
                <a:gd name="T16" fmla="*/ 66 w 77"/>
                <a:gd name="T17" fmla="*/ 90 h 132"/>
                <a:gd name="T18" fmla="*/ 41 w 77"/>
                <a:gd name="T19" fmla="*/ 13 h 132"/>
                <a:gd name="T20" fmla="*/ 38 w 77"/>
                <a:gd name="T21" fmla="*/ 118 h 132"/>
                <a:gd name="T22" fmla="*/ 44 w 77"/>
                <a:gd name="T23" fmla="*/ 108 h 132"/>
                <a:gd name="T24" fmla="*/ 36 w 77"/>
                <a:gd name="T25" fmla="*/ 24 h 132"/>
                <a:gd name="T26" fmla="*/ 48 w 77"/>
                <a:gd name="T27" fmla="*/ 21 h 132"/>
                <a:gd name="T28" fmla="*/ 43 w 77"/>
                <a:gd name="T29" fmla="*/ 121 h 132"/>
                <a:gd name="T30" fmla="*/ 34 w 77"/>
                <a:gd name="T31" fmla="*/ 5 h 132"/>
                <a:gd name="T32" fmla="*/ 33 w 77"/>
                <a:gd name="T33" fmla="*/ 104 h 132"/>
                <a:gd name="T34" fmla="*/ 43 w 77"/>
                <a:gd name="T35" fmla="*/ 80 h 132"/>
                <a:gd name="T36" fmla="*/ 74 w 77"/>
                <a:gd name="T37" fmla="*/ 70 h 132"/>
                <a:gd name="T38" fmla="*/ 73 w 77"/>
                <a:gd name="T39" fmla="*/ 73 h 132"/>
                <a:gd name="T40" fmla="*/ 14 w 77"/>
                <a:gd name="T41" fmla="*/ 113 h 132"/>
                <a:gd name="T42" fmla="*/ 58 w 77"/>
                <a:gd name="T43" fmla="*/ 79 h 132"/>
                <a:gd name="T44" fmla="*/ 19 w 77"/>
                <a:gd name="T45" fmla="*/ 116 h 132"/>
                <a:gd name="T46" fmla="*/ 54 w 77"/>
                <a:gd name="T47" fmla="*/ 32 h 132"/>
                <a:gd name="T48" fmla="*/ 29 w 77"/>
                <a:gd name="T49" fmla="*/ 14 h 132"/>
                <a:gd name="T50" fmla="*/ 9 w 77"/>
                <a:gd name="T51" fmla="*/ 123 h 132"/>
                <a:gd name="T52" fmla="*/ 31 w 77"/>
                <a:gd name="T53" fmla="*/ 26 h 132"/>
                <a:gd name="T54" fmla="*/ 63 w 77"/>
                <a:gd name="T55" fmla="*/ 70 h 132"/>
                <a:gd name="T56" fmla="*/ 53 w 77"/>
                <a:gd name="T57" fmla="*/ 61 h 132"/>
                <a:gd name="T58" fmla="*/ 49 w 77"/>
                <a:gd name="T59" fmla="*/ 87 h 132"/>
                <a:gd name="T60" fmla="*/ 39 w 77"/>
                <a:gd name="T61" fmla="*/ 31 h 132"/>
                <a:gd name="T62" fmla="*/ 48 w 77"/>
                <a:gd name="T63" fmla="*/ 26 h 132"/>
                <a:gd name="T64" fmla="*/ 27 w 77"/>
                <a:gd name="T65" fmla="*/ 9 h 132"/>
                <a:gd name="T66" fmla="*/ 34 w 77"/>
                <a:gd name="T67" fmla="*/ 53 h 132"/>
                <a:gd name="T68" fmla="*/ 55 w 77"/>
                <a:gd name="T69" fmla="*/ 41 h 132"/>
                <a:gd name="T70" fmla="*/ 47 w 77"/>
                <a:gd name="T71" fmla="*/ 72 h 132"/>
                <a:gd name="T72" fmla="*/ 55 w 77"/>
                <a:gd name="T73" fmla="*/ 53 h 132"/>
                <a:gd name="T74" fmla="*/ 31 w 77"/>
                <a:gd name="T75" fmla="*/ 32 h 132"/>
                <a:gd name="T76" fmla="*/ 38 w 77"/>
                <a:gd name="T77" fmla="*/ 108 h 132"/>
                <a:gd name="T78" fmla="*/ 42 w 77"/>
                <a:gd name="T79" fmla="*/ 32 h 132"/>
                <a:gd name="T80" fmla="*/ 44 w 77"/>
                <a:gd name="T81" fmla="*/ 99 h 132"/>
                <a:gd name="T82" fmla="*/ 20 w 77"/>
                <a:gd name="T83" fmla="*/ 10 h 132"/>
                <a:gd name="T84" fmla="*/ 47 w 77"/>
                <a:gd name="T85" fmla="*/ 64 h 132"/>
                <a:gd name="T86" fmla="*/ 63 w 77"/>
                <a:gd name="T87" fmla="*/ 63 h 132"/>
                <a:gd name="T88" fmla="*/ 53 w 77"/>
                <a:gd name="T89" fmla="*/ 28 h 132"/>
                <a:gd name="T90" fmla="*/ 33 w 77"/>
                <a:gd name="T91" fmla="*/ 23 h 132"/>
                <a:gd name="T92" fmla="*/ 40 w 77"/>
                <a:gd name="T93" fmla="*/ 9 h 132"/>
                <a:gd name="T94" fmla="*/ 33 w 77"/>
                <a:gd name="T95" fmla="*/ 116 h 132"/>
                <a:gd name="T96" fmla="*/ 29 w 77"/>
                <a:gd name="T97" fmla="*/ 21 h 132"/>
                <a:gd name="T98" fmla="*/ 25 w 77"/>
                <a:gd name="T99" fmla="*/ 116 h 132"/>
                <a:gd name="T100" fmla="*/ 41 w 77"/>
                <a:gd name="T101" fmla="*/ 36 h 132"/>
                <a:gd name="T102" fmla="*/ 48 w 77"/>
                <a:gd name="T103" fmla="*/ 57 h 132"/>
                <a:gd name="T104" fmla="*/ 58 w 77"/>
                <a:gd name="T105" fmla="*/ 61 h 132"/>
                <a:gd name="T106" fmla="*/ 26 w 77"/>
                <a:gd name="T107" fmla="*/ 20 h 132"/>
                <a:gd name="T108" fmla="*/ 49 w 77"/>
                <a:gd name="T109" fmla="*/ 12 h 132"/>
                <a:gd name="T110" fmla="*/ 53 w 77"/>
                <a:gd name="T111" fmla="*/ 42 h 132"/>
                <a:gd name="T112" fmla="*/ 50 w 77"/>
                <a:gd name="T113" fmla="*/ 8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 h="132">
                  <a:moveTo>
                    <a:pt x="44" y="125"/>
                  </a:moveTo>
                  <a:cubicBezTo>
                    <a:pt x="45" y="125"/>
                    <a:pt x="46" y="125"/>
                    <a:pt x="47" y="125"/>
                  </a:cubicBezTo>
                  <a:cubicBezTo>
                    <a:pt x="48" y="125"/>
                    <a:pt x="48" y="125"/>
                    <a:pt x="49" y="125"/>
                  </a:cubicBezTo>
                  <a:cubicBezTo>
                    <a:pt x="49" y="125"/>
                    <a:pt x="50" y="125"/>
                    <a:pt x="50" y="126"/>
                  </a:cubicBezTo>
                  <a:cubicBezTo>
                    <a:pt x="50" y="126"/>
                    <a:pt x="49" y="127"/>
                    <a:pt x="49" y="127"/>
                  </a:cubicBezTo>
                  <a:cubicBezTo>
                    <a:pt x="48" y="127"/>
                    <a:pt x="47" y="127"/>
                    <a:pt x="46" y="127"/>
                  </a:cubicBezTo>
                  <a:cubicBezTo>
                    <a:pt x="43" y="128"/>
                    <a:pt x="40" y="128"/>
                    <a:pt x="37" y="128"/>
                  </a:cubicBezTo>
                  <a:cubicBezTo>
                    <a:pt x="37" y="128"/>
                    <a:pt x="36" y="128"/>
                    <a:pt x="36" y="129"/>
                  </a:cubicBezTo>
                  <a:cubicBezTo>
                    <a:pt x="35" y="129"/>
                    <a:pt x="34" y="129"/>
                    <a:pt x="33" y="129"/>
                  </a:cubicBezTo>
                  <a:cubicBezTo>
                    <a:pt x="33" y="129"/>
                    <a:pt x="33" y="129"/>
                    <a:pt x="32" y="129"/>
                  </a:cubicBezTo>
                  <a:cubicBezTo>
                    <a:pt x="29" y="129"/>
                    <a:pt x="25" y="129"/>
                    <a:pt x="22" y="130"/>
                  </a:cubicBezTo>
                  <a:cubicBezTo>
                    <a:pt x="20" y="130"/>
                    <a:pt x="17" y="131"/>
                    <a:pt x="15" y="131"/>
                  </a:cubicBezTo>
                  <a:cubicBezTo>
                    <a:pt x="14" y="131"/>
                    <a:pt x="13" y="131"/>
                    <a:pt x="13" y="132"/>
                  </a:cubicBezTo>
                  <a:cubicBezTo>
                    <a:pt x="12" y="132"/>
                    <a:pt x="11" y="132"/>
                    <a:pt x="10" y="132"/>
                  </a:cubicBezTo>
                  <a:cubicBezTo>
                    <a:pt x="10" y="131"/>
                    <a:pt x="9" y="131"/>
                    <a:pt x="9" y="131"/>
                  </a:cubicBezTo>
                  <a:cubicBezTo>
                    <a:pt x="8" y="131"/>
                    <a:pt x="6" y="131"/>
                    <a:pt x="5" y="131"/>
                  </a:cubicBezTo>
                  <a:cubicBezTo>
                    <a:pt x="4" y="131"/>
                    <a:pt x="3" y="130"/>
                    <a:pt x="3" y="130"/>
                  </a:cubicBezTo>
                  <a:cubicBezTo>
                    <a:pt x="2" y="130"/>
                    <a:pt x="2" y="130"/>
                    <a:pt x="2" y="130"/>
                  </a:cubicBezTo>
                  <a:cubicBezTo>
                    <a:pt x="1" y="131"/>
                    <a:pt x="0" y="130"/>
                    <a:pt x="0" y="129"/>
                  </a:cubicBezTo>
                  <a:cubicBezTo>
                    <a:pt x="1" y="129"/>
                    <a:pt x="1" y="128"/>
                    <a:pt x="1" y="128"/>
                  </a:cubicBezTo>
                  <a:cubicBezTo>
                    <a:pt x="2" y="126"/>
                    <a:pt x="3" y="124"/>
                    <a:pt x="5" y="122"/>
                  </a:cubicBezTo>
                  <a:cubicBezTo>
                    <a:pt x="9" y="116"/>
                    <a:pt x="14" y="110"/>
                    <a:pt x="18" y="103"/>
                  </a:cubicBezTo>
                  <a:cubicBezTo>
                    <a:pt x="20" y="99"/>
                    <a:pt x="23" y="95"/>
                    <a:pt x="25" y="91"/>
                  </a:cubicBezTo>
                  <a:cubicBezTo>
                    <a:pt x="26" y="89"/>
                    <a:pt x="28" y="86"/>
                    <a:pt x="30" y="83"/>
                  </a:cubicBezTo>
                  <a:cubicBezTo>
                    <a:pt x="31" y="81"/>
                    <a:pt x="33" y="78"/>
                    <a:pt x="35" y="76"/>
                  </a:cubicBezTo>
                  <a:cubicBezTo>
                    <a:pt x="35" y="75"/>
                    <a:pt x="35" y="75"/>
                    <a:pt x="34" y="75"/>
                  </a:cubicBezTo>
                  <a:cubicBezTo>
                    <a:pt x="33" y="75"/>
                    <a:pt x="33" y="75"/>
                    <a:pt x="33" y="74"/>
                  </a:cubicBezTo>
                  <a:cubicBezTo>
                    <a:pt x="33" y="73"/>
                    <a:pt x="33" y="72"/>
                    <a:pt x="34" y="72"/>
                  </a:cubicBezTo>
                  <a:cubicBezTo>
                    <a:pt x="35" y="71"/>
                    <a:pt x="36" y="71"/>
                    <a:pt x="36" y="72"/>
                  </a:cubicBezTo>
                  <a:cubicBezTo>
                    <a:pt x="37" y="72"/>
                    <a:pt x="37" y="72"/>
                    <a:pt x="37" y="72"/>
                  </a:cubicBezTo>
                  <a:cubicBezTo>
                    <a:pt x="37" y="73"/>
                    <a:pt x="37" y="74"/>
                    <a:pt x="37" y="74"/>
                  </a:cubicBezTo>
                  <a:cubicBezTo>
                    <a:pt x="38" y="75"/>
                    <a:pt x="38" y="75"/>
                    <a:pt x="38" y="76"/>
                  </a:cubicBezTo>
                  <a:cubicBezTo>
                    <a:pt x="39" y="75"/>
                    <a:pt x="40" y="74"/>
                    <a:pt x="40" y="73"/>
                  </a:cubicBezTo>
                  <a:cubicBezTo>
                    <a:pt x="40" y="73"/>
                    <a:pt x="39" y="73"/>
                    <a:pt x="39" y="73"/>
                  </a:cubicBezTo>
                  <a:cubicBezTo>
                    <a:pt x="38" y="73"/>
                    <a:pt x="38" y="72"/>
                    <a:pt x="38" y="72"/>
                  </a:cubicBezTo>
                  <a:cubicBezTo>
                    <a:pt x="38" y="72"/>
                    <a:pt x="37" y="71"/>
                    <a:pt x="37" y="71"/>
                  </a:cubicBezTo>
                  <a:cubicBezTo>
                    <a:pt x="36" y="71"/>
                    <a:pt x="36" y="70"/>
                    <a:pt x="36" y="70"/>
                  </a:cubicBezTo>
                  <a:cubicBezTo>
                    <a:pt x="35" y="67"/>
                    <a:pt x="34" y="64"/>
                    <a:pt x="34" y="61"/>
                  </a:cubicBezTo>
                  <a:cubicBezTo>
                    <a:pt x="32" y="56"/>
                    <a:pt x="31" y="51"/>
                    <a:pt x="29" y="46"/>
                  </a:cubicBezTo>
                  <a:cubicBezTo>
                    <a:pt x="28" y="44"/>
                    <a:pt x="27" y="42"/>
                    <a:pt x="27" y="39"/>
                  </a:cubicBezTo>
                  <a:cubicBezTo>
                    <a:pt x="25" y="36"/>
                    <a:pt x="24" y="33"/>
                    <a:pt x="23" y="30"/>
                  </a:cubicBezTo>
                  <a:cubicBezTo>
                    <a:pt x="19" y="24"/>
                    <a:pt x="16" y="17"/>
                    <a:pt x="13" y="10"/>
                  </a:cubicBezTo>
                  <a:cubicBezTo>
                    <a:pt x="13" y="10"/>
                    <a:pt x="13" y="9"/>
                    <a:pt x="13" y="9"/>
                  </a:cubicBezTo>
                  <a:cubicBezTo>
                    <a:pt x="12" y="8"/>
                    <a:pt x="12" y="7"/>
                    <a:pt x="12" y="6"/>
                  </a:cubicBezTo>
                  <a:cubicBezTo>
                    <a:pt x="12" y="6"/>
                    <a:pt x="12" y="6"/>
                    <a:pt x="12" y="6"/>
                  </a:cubicBezTo>
                  <a:cubicBezTo>
                    <a:pt x="12" y="5"/>
                    <a:pt x="11" y="5"/>
                    <a:pt x="11" y="4"/>
                  </a:cubicBezTo>
                  <a:cubicBezTo>
                    <a:pt x="12" y="4"/>
                    <a:pt x="12" y="3"/>
                    <a:pt x="12" y="2"/>
                  </a:cubicBezTo>
                  <a:cubicBezTo>
                    <a:pt x="12" y="2"/>
                    <a:pt x="13" y="1"/>
                    <a:pt x="13" y="1"/>
                  </a:cubicBezTo>
                  <a:cubicBezTo>
                    <a:pt x="14" y="1"/>
                    <a:pt x="14" y="1"/>
                    <a:pt x="15" y="1"/>
                  </a:cubicBezTo>
                  <a:cubicBezTo>
                    <a:pt x="15" y="1"/>
                    <a:pt x="16" y="1"/>
                    <a:pt x="17" y="1"/>
                  </a:cubicBezTo>
                  <a:cubicBezTo>
                    <a:pt x="17" y="1"/>
                    <a:pt x="18" y="1"/>
                    <a:pt x="18" y="1"/>
                  </a:cubicBezTo>
                  <a:cubicBezTo>
                    <a:pt x="26" y="1"/>
                    <a:pt x="34" y="1"/>
                    <a:pt x="41" y="1"/>
                  </a:cubicBezTo>
                  <a:cubicBezTo>
                    <a:pt x="43" y="1"/>
                    <a:pt x="45" y="1"/>
                    <a:pt x="47" y="0"/>
                  </a:cubicBezTo>
                  <a:cubicBezTo>
                    <a:pt x="48" y="0"/>
                    <a:pt x="48" y="0"/>
                    <a:pt x="49" y="0"/>
                  </a:cubicBezTo>
                  <a:cubicBezTo>
                    <a:pt x="50" y="0"/>
                    <a:pt x="50" y="1"/>
                    <a:pt x="50" y="1"/>
                  </a:cubicBezTo>
                  <a:cubicBezTo>
                    <a:pt x="50" y="2"/>
                    <a:pt x="50" y="2"/>
                    <a:pt x="49" y="2"/>
                  </a:cubicBezTo>
                  <a:cubicBezTo>
                    <a:pt x="49" y="3"/>
                    <a:pt x="48" y="3"/>
                    <a:pt x="48" y="3"/>
                  </a:cubicBezTo>
                  <a:cubicBezTo>
                    <a:pt x="48" y="3"/>
                    <a:pt x="48" y="3"/>
                    <a:pt x="47" y="3"/>
                  </a:cubicBezTo>
                  <a:cubicBezTo>
                    <a:pt x="48" y="3"/>
                    <a:pt x="49" y="4"/>
                    <a:pt x="51" y="4"/>
                  </a:cubicBezTo>
                  <a:cubicBezTo>
                    <a:pt x="52" y="4"/>
                    <a:pt x="52" y="4"/>
                    <a:pt x="52" y="5"/>
                  </a:cubicBezTo>
                  <a:cubicBezTo>
                    <a:pt x="52" y="6"/>
                    <a:pt x="52" y="6"/>
                    <a:pt x="53" y="7"/>
                  </a:cubicBezTo>
                  <a:cubicBezTo>
                    <a:pt x="53" y="7"/>
                    <a:pt x="53" y="7"/>
                    <a:pt x="53" y="8"/>
                  </a:cubicBezTo>
                  <a:cubicBezTo>
                    <a:pt x="52" y="8"/>
                    <a:pt x="53" y="9"/>
                    <a:pt x="53" y="9"/>
                  </a:cubicBezTo>
                  <a:cubicBezTo>
                    <a:pt x="54" y="11"/>
                    <a:pt x="54" y="12"/>
                    <a:pt x="55" y="13"/>
                  </a:cubicBezTo>
                  <a:cubicBezTo>
                    <a:pt x="57" y="16"/>
                    <a:pt x="58" y="20"/>
                    <a:pt x="60" y="24"/>
                  </a:cubicBezTo>
                  <a:cubicBezTo>
                    <a:pt x="60" y="25"/>
                    <a:pt x="60" y="26"/>
                    <a:pt x="61" y="27"/>
                  </a:cubicBezTo>
                  <a:cubicBezTo>
                    <a:pt x="62" y="32"/>
                    <a:pt x="63" y="38"/>
                    <a:pt x="65" y="43"/>
                  </a:cubicBezTo>
                  <a:cubicBezTo>
                    <a:pt x="66" y="46"/>
                    <a:pt x="67" y="48"/>
                    <a:pt x="68" y="50"/>
                  </a:cubicBezTo>
                  <a:cubicBezTo>
                    <a:pt x="69" y="55"/>
                    <a:pt x="72" y="59"/>
                    <a:pt x="74" y="63"/>
                  </a:cubicBezTo>
                  <a:cubicBezTo>
                    <a:pt x="75" y="66"/>
                    <a:pt x="76" y="68"/>
                    <a:pt x="77" y="71"/>
                  </a:cubicBezTo>
                  <a:cubicBezTo>
                    <a:pt x="77" y="72"/>
                    <a:pt x="77" y="72"/>
                    <a:pt x="76" y="73"/>
                  </a:cubicBezTo>
                  <a:cubicBezTo>
                    <a:pt x="73" y="79"/>
                    <a:pt x="70" y="85"/>
                    <a:pt x="66" y="90"/>
                  </a:cubicBezTo>
                  <a:cubicBezTo>
                    <a:pt x="64" y="93"/>
                    <a:pt x="62" y="95"/>
                    <a:pt x="61" y="98"/>
                  </a:cubicBezTo>
                  <a:cubicBezTo>
                    <a:pt x="60" y="99"/>
                    <a:pt x="60" y="100"/>
                    <a:pt x="59" y="101"/>
                  </a:cubicBezTo>
                  <a:cubicBezTo>
                    <a:pt x="57" y="105"/>
                    <a:pt x="54" y="110"/>
                    <a:pt x="52" y="114"/>
                  </a:cubicBezTo>
                  <a:cubicBezTo>
                    <a:pt x="49" y="118"/>
                    <a:pt x="47" y="121"/>
                    <a:pt x="44" y="125"/>
                  </a:cubicBezTo>
                  <a:cubicBezTo>
                    <a:pt x="44" y="125"/>
                    <a:pt x="44" y="125"/>
                    <a:pt x="44" y="125"/>
                  </a:cubicBezTo>
                  <a:close/>
                  <a:moveTo>
                    <a:pt x="44" y="12"/>
                  </a:moveTo>
                  <a:cubicBezTo>
                    <a:pt x="43" y="12"/>
                    <a:pt x="43" y="12"/>
                    <a:pt x="42" y="12"/>
                  </a:cubicBezTo>
                  <a:cubicBezTo>
                    <a:pt x="42" y="12"/>
                    <a:pt x="42" y="13"/>
                    <a:pt x="41" y="13"/>
                  </a:cubicBezTo>
                  <a:cubicBezTo>
                    <a:pt x="40" y="15"/>
                    <a:pt x="38" y="16"/>
                    <a:pt x="36" y="18"/>
                  </a:cubicBezTo>
                  <a:cubicBezTo>
                    <a:pt x="36" y="18"/>
                    <a:pt x="36" y="18"/>
                    <a:pt x="36" y="18"/>
                  </a:cubicBezTo>
                  <a:cubicBezTo>
                    <a:pt x="38" y="16"/>
                    <a:pt x="41" y="15"/>
                    <a:pt x="43" y="13"/>
                  </a:cubicBezTo>
                  <a:cubicBezTo>
                    <a:pt x="43" y="13"/>
                    <a:pt x="43" y="12"/>
                    <a:pt x="44" y="12"/>
                  </a:cubicBezTo>
                  <a:cubicBezTo>
                    <a:pt x="44" y="12"/>
                    <a:pt x="44" y="12"/>
                    <a:pt x="44" y="12"/>
                  </a:cubicBezTo>
                  <a:cubicBezTo>
                    <a:pt x="44" y="11"/>
                    <a:pt x="44" y="12"/>
                    <a:pt x="44" y="12"/>
                  </a:cubicBezTo>
                  <a:close/>
                  <a:moveTo>
                    <a:pt x="38" y="118"/>
                  </a:moveTo>
                  <a:cubicBezTo>
                    <a:pt x="38" y="118"/>
                    <a:pt x="38" y="118"/>
                    <a:pt x="38" y="118"/>
                  </a:cubicBezTo>
                  <a:cubicBezTo>
                    <a:pt x="38" y="117"/>
                    <a:pt x="39" y="117"/>
                    <a:pt x="39" y="117"/>
                  </a:cubicBezTo>
                  <a:cubicBezTo>
                    <a:pt x="40" y="116"/>
                    <a:pt x="41" y="115"/>
                    <a:pt x="42" y="114"/>
                  </a:cubicBezTo>
                  <a:cubicBezTo>
                    <a:pt x="46" y="108"/>
                    <a:pt x="50" y="102"/>
                    <a:pt x="54" y="96"/>
                  </a:cubicBezTo>
                  <a:cubicBezTo>
                    <a:pt x="54" y="96"/>
                    <a:pt x="54" y="95"/>
                    <a:pt x="54" y="95"/>
                  </a:cubicBezTo>
                  <a:cubicBezTo>
                    <a:pt x="54" y="95"/>
                    <a:pt x="54" y="95"/>
                    <a:pt x="54" y="96"/>
                  </a:cubicBezTo>
                  <a:cubicBezTo>
                    <a:pt x="51" y="99"/>
                    <a:pt x="49" y="102"/>
                    <a:pt x="46" y="105"/>
                  </a:cubicBezTo>
                  <a:cubicBezTo>
                    <a:pt x="46" y="106"/>
                    <a:pt x="45" y="106"/>
                    <a:pt x="45" y="107"/>
                  </a:cubicBezTo>
                  <a:cubicBezTo>
                    <a:pt x="45" y="107"/>
                    <a:pt x="45" y="107"/>
                    <a:pt x="44" y="108"/>
                  </a:cubicBezTo>
                  <a:cubicBezTo>
                    <a:pt x="44" y="108"/>
                    <a:pt x="43" y="109"/>
                    <a:pt x="43" y="109"/>
                  </a:cubicBezTo>
                  <a:cubicBezTo>
                    <a:pt x="42" y="110"/>
                    <a:pt x="42" y="111"/>
                    <a:pt x="41" y="112"/>
                  </a:cubicBezTo>
                  <a:cubicBezTo>
                    <a:pt x="41" y="112"/>
                    <a:pt x="41" y="113"/>
                    <a:pt x="41" y="113"/>
                  </a:cubicBezTo>
                  <a:cubicBezTo>
                    <a:pt x="41" y="114"/>
                    <a:pt x="41" y="114"/>
                    <a:pt x="40" y="114"/>
                  </a:cubicBezTo>
                  <a:cubicBezTo>
                    <a:pt x="40" y="115"/>
                    <a:pt x="39" y="115"/>
                    <a:pt x="39" y="115"/>
                  </a:cubicBezTo>
                  <a:cubicBezTo>
                    <a:pt x="39" y="116"/>
                    <a:pt x="38" y="117"/>
                    <a:pt x="38" y="118"/>
                  </a:cubicBezTo>
                  <a:close/>
                  <a:moveTo>
                    <a:pt x="35" y="25"/>
                  </a:moveTo>
                  <a:cubicBezTo>
                    <a:pt x="36" y="25"/>
                    <a:pt x="36" y="25"/>
                    <a:pt x="36" y="24"/>
                  </a:cubicBezTo>
                  <a:cubicBezTo>
                    <a:pt x="37" y="23"/>
                    <a:pt x="39" y="22"/>
                    <a:pt x="40" y="21"/>
                  </a:cubicBezTo>
                  <a:cubicBezTo>
                    <a:pt x="42" y="19"/>
                    <a:pt x="45" y="17"/>
                    <a:pt x="48" y="15"/>
                  </a:cubicBezTo>
                  <a:cubicBezTo>
                    <a:pt x="48" y="15"/>
                    <a:pt x="48" y="14"/>
                    <a:pt x="48" y="14"/>
                  </a:cubicBezTo>
                  <a:cubicBezTo>
                    <a:pt x="47" y="14"/>
                    <a:pt x="47" y="13"/>
                    <a:pt x="47" y="13"/>
                  </a:cubicBezTo>
                  <a:cubicBezTo>
                    <a:pt x="46" y="14"/>
                    <a:pt x="36" y="23"/>
                    <a:pt x="35" y="25"/>
                  </a:cubicBezTo>
                  <a:close/>
                  <a:moveTo>
                    <a:pt x="38" y="29"/>
                  </a:moveTo>
                  <a:cubicBezTo>
                    <a:pt x="38" y="29"/>
                    <a:pt x="38" y="29"/>
                    <a:pt x="39" y="28"/>
                  </a:cubicBezTo>
                  <a:cubicBezTo>
                    <a:pt x="42" y="26"/>
                    <a:pt x="45" y="24"/>
                    <a:pt x="48" y="21"/>
                  </a:cubicBezTo>
                  <a:cubicBezTo>
                    <a:pt x="48" y="21"/>
                    <a:pt x="48" y="21"/>
                    <a:pt x="48" y="21"/>
                  </a:cubicBezTo>
                  <a:cubicBezTo>
                    <a:pt x="48" y="20"/>
                    <a:pt x="48" y="20"/>
                    <a:pt x="48" y="19"/>
                  </a:cubicBezTo>
                  <a:cubicBezTo>
                    <a:pt x="45" y="22"/>
                    <a:pt x="41" y="25"/>
                    <a:pt x="38" y="28"/>
                  </a:cubicBezTo>
                  <a:cubicBezTo>
                    <a:pt x="38" y="28"/>
                    <a:pt x="38" y="29"/>
                    <a:pt x="38" y="29"/>
                  </a:cubicBezTo>
                  <a:close/>
                  <a:moveTo>
                    <a:pt x="42" y="124"/>
                  </a:moveTo>
                  <a:cubicBezTo>
                    <a:pt x="45" y="121"/>
                    <a:pt x="48" y="116"/>
                    <a:pt x="50" y="112"/>
                  </a:cubicBezTo>
                  <a:cubicBezTo>
                    <a:pt x="50" y="112"/>
                    <a:pt x="50" y="112"/>
                    <a:pt x="50" y="112"/>
                  </a:cubicBezTo>
                  <a:cubicBezTo>
                    <a:pt x="47" y="115"/>
                    <a:pt x="45" y="118"/>
                    <a:pt x="43" y="121"/>
                  </a:cubicBezTo>
                  <a:cubicBezTo>
                    <a:pt x="42" y="122"/>
                    <a:pt x="42" y="122"/>
                    <a:pt x="42" y="123"/>
                  </a:cubicBezTo>
                  <a:cubicBezTo>
                    <a:pt x="41" y="123"/>
                    <a:pt x="41" y="124"/>
                    <a:pt x="42" y="124"/>
                  </a:cubicBezTo>
                  <a:close/>
                  <a:moveTo>
                    <a:pt x="70" y="76"/>
                  </a:moveTo>
                  <a:cubicBezTo>
                    <a:pt x="69" y="76"/>
                    <a:pt x="69" y="76"/>
                    <a:pt x="69" y="76"/>
                  </a:cubicBezTo>
                  <a:cubicBezTo>
                    <a:pt x="67" y="78"/>
                    <a:pt x="65" y="81"/>
                    <a:pt x="63" y="84"/>
                  </a:cubicBezTo>
                  <a:cubicBezTo>
                    <a:pt x="63" y="85"/>
                    <a:pt x="63" y="86"/>
                    <a:pt x="62" y="87"/>
                  </a:cubicBezTo>
                  <a:cubicBezTo>
                    <a:pt x="65" y="83"/>
                    <a:pt x="68" y="80"/>
                    <a:pt x="70" y="76"/>
                  </a:cubicBezTo>
                  <a:close/>
                  <a:moveTo>
                    <a:pt x="34" y="5"/>
                  </a:moveTo>
                  <a:cubicBezTo>
                    <a:pt x="39" y="5"/>
                    <a:pt x="43" y="5"/>
                    <a:pt x="48" y="6"/>
                  </a:cubicBezTo>
                  <a:cubicBezTo>
                    <a:pt x="46" y="4"/>
                    <a:pt x="39" y="4"/>
                    <a:pt x="34" y="5"/>
                  </a:cubicBezTo>
                  <a:close/>
                  <a:moveTo>
                    <a:pt x="33" y="104"/>
                  </a:moveTo>
                  <a:cubicBezTo>
                    <a:pt x="33" y="104"/>
                    <a:pt x="34" y="104"/>
                    <a:pt x="34" y="104"/>
                  </a:cubicBezTo>
                  <a:cubicBezTo>
                    <a:pt x="35" y="104"/>
                    <a:pt x="35" y="104"/>
                    <a:pt x="35" y="103"/>
                  </a:cubicBezTo>
                  <a:cubicBezTo>
                    <a:pt x="36" y="103"/>
                    <a:pt x="36" y="102"/>
                    <a:pt x="37" y="101"/>
                  </a:cubicBezTo>
                  <a:cubicBezTo>
                    <a:pt x="38" y="100"/>
                    <a:pt x="38" y="98"/>
                    <a:pt x="39" y="97"/>
                  </a:cubicBezTo>
                  <a:cubicBezTo>
                    <a:pt x="37" y="99"/>
                    <a:pt x="35" y="101"/>
                    <a:pt x="33" y="104"/>
                  </a:cubicBezTo>
                  <a:close/>
                  <a:moveTo>
                    <a:pt x="47" y="39"/>
                  </a:moveTo>
                  <a:cubicBezTo>
                    <a:pt x="46" y="40"/>
                    <a:pt x="44" y="41"/>
                    <a:pt x="43" y="42"/>
                  </a:cubicBezTo>
                  <a:cubicBezTo>
                    <a:pt x="43" y="43"/>
                    <a:pt x="43" y="43"/>
                    <a:pt x="44" y="44"/>
                  </a:cubicBezTo>
                  <a:cubicBezTo>
                    <a:pt x="45" y="43"/>
                    <a:pt x="46" y="42"/>
                    <a:pt x="48" y="41"/>
                  </a:cubicBezTo>
                  <a:cubicBezTo>
                    <a:pt x="47" y="40"/>
                    <a:pt x="47" y="39"/>
                    <a:pt x="47" y="39"/>
                  </a:cubicBezTo>
                  <a:close/>
                  <a:moveTo>
                    <a:pt x="44" y="80"/>
                  </a:moveTo>
                  <a:cubicBezTo>
                    <a:pt x="44" y="80"/>
                    <a:pt x="44" y="80"/>
                    <a:pt x="44" y="80"/>
                  </a:cubicBezTo>
                  <a:cubicBezTo>
                    <a:pt x="44" y="80"/>
                    <a:pt x="44" y="80"/>
                    <a:pt x="43" y="80"/>
                  </a:cubicBezTo>
                  <a:cubicBezTo>
                    <a:pt x="42" y="83"/>
                    <a:pt x="40" y="85"/>
                    <a:pt x="38" y="88"/>
                  </a:cubicBezTo>
                  <a:cubicBezTo>
                    <a:pt x="38" y="88"/>
                    <a:pt x="37" y="89"/>
                    <a:pt x="37" y="89"/>
                  </a:cubicBezTo>
                  <a:cubicBezTo>
                    <a:pt x="38" y="88"/>
                    <a:pt x="39" y="87"/>
                    <a:pt x="40" y="87"/>
                  </a:cubicBezTo>
                  <a:cubicBezTo>
                    <a:pt x="41" y="86"/>
                    <a:pt x="42" y="84"/>
                    <a:pt x="43" y="82"/>
                  </a:cubicBezTo>
                  <a:cubicBezTo>
                    <a:pt x="43" y="82"/>
                    <a:pt x="44" y="81"/>
                    <a:pt x="44" y="80"/>
                  </a:cubicBezTo>
                  <a:close/>
                  <a:moveTo>
                    <a:pt x="73" y="73"/>
                  </a:moveTo>
                  <a:cubicBezTo>
                    <a:pt x="73" y="73"/>
                    <a:pt x="74" y="72"/>
                    <a:pt x="74" y="72"/>
                  </a:cubicBezTo>
                  <a:cubicBezTo>
                    <a:pt x="75" y="72"/>
                    <a:pt x="75" y="71"/>
                    <a:pt x="74" y="70"/>
                  </a:cubicBezTo>
                  <a:cubicBezTo>
                    <a:pt x="74" y="69"/>
                    <a:pt x="73" y="69"/>
                    <a:pt x="73" y="68"/>
                  </a:cubicBezTo>
                  <a:cubicBezTo>
                    <a:pt x="73" y="68"/>
                    <a:pt x="73" y="68"/>
                    <a:pt x="73" y="67"/>
                  </a:cubicBezTo>
                  <a:cubicBezTo>
                    <a:pt x="72" y="68"/>
                    <a:pt x="72" y="68"/>
                    <a:pt x="72" y="68"/>
                  </a:cubicBezTo>
                  <a:cubicBezTo>
                    <a:pt x="72" y="68"/>
                    <a:pt x="73" y="69"/>
                    <a:pt x="73" y="69"/>
                  </a:cubicBezTo>
                  <a:cubicBezTo>
                    <a:pt x="73" y="70"/>
                    <a:pt x="73" y="70"/>
                    <a:pt x="72" y="70"/>
                  </a:cubicBezTo>
                  <a:cubicBezTo>
                    <a:pt x="72" y="71"/>
                    <a:pt x="72" y="71"/>
                    <a:pt x="71" y="71"/>
                  </a:cubicBezTo>
                  <a:cubicBezTo>
                    <a:pt x="71" y="71"/>
                    <a:pt x="71" y="72"/>
                    <a:pt x="71" y="73"/>
                  </a:cubicBezTo>
                  <a:cubicBezTo>
                    <a:pt x="72" y="73"/>
                    <a:pt x="73" y="73"/>
                    <a:pt x="73" y="73"/>
                  </a:cubicBezTo>
                  <a:close/>
                  <a:moveTo>
                    <a:pt x="48" y="78"/>
                  </a:moveTo>
                  <a:cubicBezTo>
                    <a:pt x="48" y="78"/>
                    <a:pt x="49" y="78"/>
                    <a:pt x="49" y="78"/>
                  </a:cubicBezTo>
                  <a:cubicBezTo>
                    <a:pt x="50" y="77"/>
                    <a:pt x="52" y="75"/>
                    <a:pt x="54" y="74"/>
                  </a:cubicBezTo>
                  <a:cubicBezTo>
                    <a:pt x="53" y="73"/>
                    <a:pt x="53" y="73"/>
                    <a:pt x="53" y="73"/>
                  </a:cubicBezTo>
                  <a:cubicBezTo>
                    <a:pt x="52" y="74"/>
                    <a:pt x="51" y="75"/>
                    <a:pt x="49" y="76"/>
                  </a:cubicBezTo>
                  <a:cubicBezTo>
                    <a:pt x="49" y="76"/>
                    <a:pt x="49" y="76"/>
                    <a:pt x="49" y="76"/>
                  </a:cubicBezTo>
                  <a:cubicBezTo>
                    <a:pt x="49" y="77"/>
                    <a:pt x="49" y="78"/>
                    <a:pt x="48" y="78"/>
                  </a:cubicBezTo>
                  <a:close/>
                  <a:moveTo>
                    <a:pt x="14" y="113"/>
                  </a:moveTo>
                  <a:cubicBezTo>
                    <a:pt x="16" y="112"/>
                    <a:pt x="21" y="104"/>
                    <a:pt x="22" y="102"/>
                  </a:cubicBezTo>
                  <a:cubicBezTo>
                    <a:pt x="21" y="102"/>
                    <a:pt x="21" y="103"/>
                    <a:pt x="21" y="103"/>
                  </a:cubicBezTo>
                  <a:cubicBezTo>
                    <a:pt x="19" y="106"/>
                    <a:pt x="17" y="109"/>
                    <a:pt x="15" y="112"/>
                  </a:cubicBezTo>
                  <a:cubicBezTo>
                    <a:pt x="14" y="112"/>
                    <a:pt x="14" y="112"/>
                    <a:pt x="14" y="113"/>
                  </a:cubicBezTo>
                  <a:close/>
                  <a:moveTo>
                    <a:pt x="58" y="79"/>
                  </a:moveTo>
                  <a:cubicBezTo>
                    <a:pt x="60" y="77"/>
                    <a:pt x="61" y="76"/>
                    <a:pt x="63" y="74"/>
                  </a:cubicBezTo>
                  <a:cubicBezTo>
                    <a:pt x="63" y="74"/>
                    <a:pt x="63" y="74"/>
                    <a:pt x="63" y="73"/>
                  </a:cubicBezTo>
                  <a:cubicBezTo>
                    <a:pt x="61" y="75"/>
                    <a:pt x="59" y="76"/>
                    <a:pt x="58" y="79"/>
                  </a:cubicBezTo>
                  <a:close/>
                  <a:moveTo>
                    <a:pt x="19" y="116"/>
                  </a:moveTo>
                  <a:cubicBezTo>
                    <a:pt x="19" y="115"/>
                    <a:pt x="19" y="115"/>
                    <a:pt x="19" y="115"/>
                  </a:cubicBezTo>
                  <a:cubicBezTo>
                    <a:pt x="18" y="117"/>
                    <a:pt x="17" y="119"/>
                    <a:pt x="15" y="121"/>
                  </a:cubicBezTo>
                  <a:cubicBezTo>
                    <a:pt x="15" y="122"/>
                    <a:pt x="14" y="123"/>
                    <a:pt x="13" y="124"/>
                  </a:cubicBezTo>
                  <a:cubicBezTo>
                    <a:pt x="13" y="124"/>
                    <a:pt x="14" y="124"/>
                    <a:pt x="14" y="123"/>
                  </a:cubicBezTo>
                  <a:cubicBezTo>
                    <a:pt x="14" y="123"/>
                    <a:pt x="15" y="123"/>
                    <a:pt x="15" y="122"/>
                  </a:cubicBezTo>
                  <a:cubicBezTo>
                    <a:pt x="15" y="122"/>
                    <a:pt x="16" y="122"/>
                    <a:pt x="16" y="122"/>
                  </a:cubicBezTo>
                  <a:cubicBezTo>
                    <a:pt x="17" y="120"/>
                    <a:pt x="18" y="118"/>
                    <a:pt x="19" y="116"/>
                  </a:cubicBezTo>
                  <a:cubicBezTo>
                    <a:pt x="19" y="116"/>
                    <a:pt x="19" y="116"/>
                    <a:pt x="19" y="116"/>
                  </a:cubicBezTo>
                  <a:close/>
                  <a:moveTo>
                    <a:pt x="32" y="36"/>
                  </a:moveTo>
                  <a:cubicBezTo>
                    <a:pt x="32" y="37"/>
                    <a:pt x="33" y="37"/>
                    <a:pt x="33" y="38"/>
                  </a:cubicBezTo>
                  <a:cubicBezTo>
                    <a:pt x="34" y="37"/>
                    <a:pt x="34" y="37"/>
                    <a:pt x="35" y="36"/>
                  </a:cubicBezTo>
                  <a:cubicBezTo>
                    <a:pt x="35" y="36"/>
                    <a:pt x="35" y="35"/>
                    <a:pt x="34" y="34"/>
                  </a:cubicBezTo>
                  <a:cubicBezTo>
                    <a:pt x="34" y="35"/>
                    <a:pt x="33" y="35"/>
                    <a:pt x="32" y="36"/>
                  </a:cubicBezTo>
                  <a:close/>
                  <a:moveTo>
                    <a:pt x="55" y="35"/>
                  </a:moveTo>
                  <a:cubicBezTo>
                    <a:pt x="55" y="34"/>
                    <a:pt x="55" y="33"/>
                    <a:pt x="54" y="32"/>
                  </a:cubicBezTo>
                  <a:cubicBezTo>
                    <a:pt x="54" y="32"/>
                    <a:pt x="53" y="33"/>
                    <a:pt x="53" y="33"/>
                  </a:cubicBezTo>
                  <a:cubicBezTo>
                    <a:pt x="53" y="34"/>
                    <a:pt x="54" y="35"/>
                    <a:pt x="54" y="36"/>
                  </a:cubicBezTo>
                  <a:cubicBezTo>
                    <a:pt x="54" y="36"/>
                    <a:pt x="55" y="36"/>
                    <a:pt x="55" y="35"/>
                  </a:cubicBezTo>
                  <a:close/>
                  <a:moveTo>
                    <a:pt x="30" y="111"/>
                  </a:moveTo>
                  <a:cubicBezTo>
                    <a:pt x="29" y="111"/>
                    <a:pt x="29" y="111"/>
                    <a:pt x="28" y="110"/>
                  </a:cubicBezTo>
                  <a:cubicBezTo>
                    <a:pt x="27" y="111"/>
                    <a:pt x="27" y="112"/>
                    <a:pt x="26" y="113"/>
                  </a:cubicBezTo>
                  <a:cubicBezTo>
                    <a:pt x="28" y="113"/>
                    <a:pt x="29" y="112"/>
                    <a:pt x="30" y="111"/>
                  </a:cubicBezTo>
                  <a:close/>
                  <a:moveTo>
                    <a:pt x="29" y="14"/>
                  </a:moveTo>
                  <a:cubicBezTo>
                    <a:pt x="30" y="14"/>
                    <a:pt x="30" y="14"/>
                    <a:pt x="30" y="14"/>
                  </a:cubicBezTo>
                  <a:cubicBezTo>
                    <a:pt x="31" y="13"/>
                    <a:pt x="33" y="12"/>
                    <a:pt x="34" y="10"/>
                  </a:cubicBezTo>
                  <a:cubicBezTo>
                    <a:pt x="33" y="10"/>
                    <a:pt x="33" y="10"/>
                    <a:pt x="32" y="10"/>
                  </a:cubicBezTo>
                  <a:cubicBezTo>
                    <a:pt x="31" y="11"/>
                    <a:pt x="30" y="13"/>
                    <a:pt x="29" y="14"/>
                  </a:cubicBezTo>
                  <a:close/>
                  <a:moveTo>
                    <a:pt x="6" y="126"/>
                  </a:moveTo>
                  <a:cubicBezTo>
                    <a:pt x="7" y="126"/>
                    <a:pt x="7" y="126"/>
                    <a:pt x="7" y="126"/>
                  </a:cubicBezTo>
                  <a:cubicBezTo>
                    <a:pt x="8" y="126"/>
                    <a:pt x="8" y="126"/>
                    <a:pt x="8" y="126"/>
                  </a:cubicBezTo>
                  <a:cubicBezTo>
                    <a:pt x="8" y="125"/>
                    <a:pt x="8" y="124"/>
                    <a:pt x="9" y="123"/>
                  </a:cubicBezTo>
                  <a:cubicBezTo>
                    <a:pt x="10" y="123"/>
                    <a:pt x="10" y="122"/>
                    <a:pt x="10" y="121"/>
                  </a:cubicBezTo>
                  <a:cubicBezTo>
                    <a:pt x="11" y="121"/>
                    <a:pt x="11" y="121"/>
                    <a:pt x="11" y="121"/>
                  </a:cubicBezTo>
                  <a:cubicBezTo>
                    <a:pt x="11" y="121"/>
                    <a:pt x="11" y="121"/>
                    <a:pt x="11" y="121"/>
                  </a:cubicBezTo>
                  <a:cubicBezTo>
                    <a:pt x="9" y="122"/>
                    <a:pt x="8" y="124"/>
                    <a:pt x="6" y="126"/>
                  </a:cubicBezTo>
                  <a:close/>
                  <a:moveTo>
                    <a:pt x="31" y="24"/>
                  </a:moveTo>
                  <a:cubicBezTo>
                    <a:pt x="30" y="25"/>
                    <a:pt x="29" y="26"/>
                    <a:pt x="28" y="26"/>
                  </a:cubicBezTo>
                  <a:cubicBezTo>
                    <a:pt x="29" y="27"/>
                    <a:pt x="29" y="27"/>
                    <a:pt x="29" y="28"/>
                  </a:cubicBezTo>
                  <a:cubicBezTo>
                    <a:pt x="30" y="27"/>
                    <a:pt x="30" y="27"/>
                    <a:pt x="31" y="26"/>
                  </a:cubicBezTo>
                  <a:cubicBezTo>
                    <a:pt x="32" y="26"/>
                    <a:pt x="32" y="25"/>
                    <a:pt x="31" y="24"/>
                  </a:cubicBezTo>
                  <a:close/>
                  <a:moveTo>
                    <a:pt x="57" y="67"/>
                  </a:moveTo>
                  <a:cubicBezTo>
                    <a:pt x="58" y="67"/>
                    <a:pt x="60" y="66"/>
                    <a:pt x="61" y="65"/>
                  </a:cubicBezTo>
                  <a:cubicBezTo>
                    <a:pt x="60" y="65"/>
                    <a:pt x="60" y="64"/>
                    <a:pt x="60" y="64"/>
                  </a:cubicBezTo>
                  <a:cubicBezTo>
                    <a:pt x="59" y="65"/>
                    <a:pt x="59" y="65"/>
                    <a:pt x="58" y="65"/>
                  </a:cubicBezTo>
                  <a:cubicBezTo>
                    <a:pt x="57" y="66"/>
                    <a:pt x="57" y="67"/>
                    <a:pt x="57" y="67"/>
                  </a:cubicBezTo>
                  <a:close/>
                  <a:moveTo>
                    <a:pt x="61" y="72"/>
                  </a:moveTo>
                  <a:cubicBezTo>
                    <a:pt x="62" y="71"/>
                    <a:pt x="63" y="71"/>
                    <a:pt x="63" y="70"/>
                  </a:cubicBezTo>
                  <a:cubicBezTo>
                    <a:pt x="63" y="70"/>
                    <a:pt x="63" y="69"/>
                    <a:pt x="62" y="69"/>
                  </a:cubicBezTo>
                  <a:cubicBezTo>
                    <a:pt x="62" y="69"/>
                    <a:pt x="62" y="70"/>
                    <a:pt x="61" y="70"/>
                  </a:cubicBezTo>
                  <a:cubicBezTo>
                    <a:pt x="61" y="71"/>
                    <a:pt x="61" y="71"/>
                    <a:pt x="61" y="72"/>
                  </a:cubicBezTo>
                  <a:close/>
                  <a:moveTo>
                    <a:pt x="53" y="61"/>
                  </a:moveTo>
                  <a:cubicBezTo>
                    <a:pt x="52" y="62"/>
                    <a:pt x="52" y="62"/>
                    <a:pt x="52" y="63"/>
                  </a:cubicBezTo>
                  <a:cubicBezTo>
                    <a:pt x="51" y="63"/>
                    <a:pt x="51" y="63"/>
                    <a:pt x="51" y="65"/>
                  </a:cubicBezTo>
                  <a:cubicBezTo>
                    <a:pt x="52" y="64"/>
                    <a:pt x="53" y="64"/>
                    <a:pt x="54" y="63"/>
                  </a:cubicBezTo>
                  <a:cubicBezTo>
                    <a:pt x="53" y="63"/>
                    <a:pt x="53" y="62"/>
                    <a:pt x="53" y="61"/>
                  </a:cubicBezTo>
                  <a:close/>
                  <a:moveTo>
                    <a:pt x="36" y="120"/>
                  </a:moveTo>
                  <a:cubicBezTo>
                    <a:pt x="35" y="121"/>
                    <a:pt x="34" y="122"/>
                    <a:pt x="33" y="123"/>
                  </a:cubicBezTo>
                  <a:cubicBezTo>
                    <a:pt x="33" y="124"/>
                    <a:pt x="34" y="124"/>
                    <a:pt x="34" y="124"/>
                  </a:cubicBezTo>
                  <a:cubicBezTo>
                    <a:pt x="35" y="123"/>
                    <a:pt x="35" y="122"/>
                    <a:pt x="36" y="122"/>
                  </a:cubicBezTo>
                  <a:cubicBezTo>
                    <a:pt x="36" y="121"/>
                    <a:pt x="36" y="121"/>
                    <a:pt x="36" y="120"/>
                  </a:cubicBezTo>
                  <a:close/>
                  <a:moveTo>
                    <a:pt x="50" y="88"/>
                  </a:moveTo>
                  <a:cubicBezTo>
                    <a:pt x="51" y="87"/>
                    <a:pt x="52" y="83"/>
                    <a:pt x="52" y="82"/>
                  </a:cubicBezTo>
                  <a:cubicBezTo>
                    <a:pt x="51" y="84"/>
                    <a:pt x="50" y="85"/>
                    <a:pt x="49" y="87"/>
                  </a:cubicBezTo>
                  <a:cubicBezTo>
                    <a:pt x="50" y="87"/>
                    <a:pt x="50" y="87"/>
                    <a:pt x="50" y="88"/>
                  </a:cubicBezTo>
                  <a:close/>
                  <a:moveTo>
                    <a:pt x="23" y="26"/>
                  </a:moveTo>
                  <a:cubicBezTo>
                    <a:pt x="23" y="25"/>
                    <a:pt x="19" y="17"/>
                    <a:pt x="18" y="17"/>
                  </a:cubicBezTo>
                  <a:cubicBezTo>
                    <a:pt x="20" y="20"/>
                    <a:pt x="21" y="23"/>
                    <a:pt x="23" y="26"/>
                  </a:cubicBezTo>
                  <a:close/>
                  <a:moveTo>
                    <a:pt x="39" y="32"/>
                  </a:moveTo>
                  <a:cubicBezTo>
                    <a:pt x="40" y="31"/>
                    <a:pt x="41" y="30"/>
                    <a:pt x="41" y="30"/>
                  </a:cubicBezTo>
                  <a:cubicBezTo>
                    <a:pt x="42" y="29"/>
                    <a:pt x="43" y="29"/>
                    <a:pt x="43" y="28"/>
                  </a:cubicBezTo>
                  <a:cubicBezTo>
                    <a:pt x="42" y="29"/>
                    <a:pt x="40" y="30"/>
                    <a:pt x="39" y="31"/>
                  </a:cubicBezTo>
                  <a:cubicBezTo>
                    <a:pt x="39" y="31"/>
                    <a:pt x="39" y="31"/>
                    <a:pt x="39" y="32"/>
                  </a:cubicBezTo>
                  <a:close/>
                  <a:moveTo>
                    <a:pt x="48" y="49"/>
                  </a:moveTo>
                  <a:cubicBezTo>
                    <a:pt x="47" y="49"/>
                    <a:pt x="46" y="49"/>
                    <a:pt x="46" y="50"/>
                  </a:cubicBezTo>
                  <a:cubicBezTo>
                    <a:pt x="46" y="51"/>
                    <a:pt x="46" y="51"/>
                    <a:pt x="46" y="51"/>
                  </a:cubicBezTo>
                  <a:cubicBezTo>
                    <a:pt x="47" y="51"/>
                    <a:pt x="47" y="51"/>
                    <a:pt x="47" y="50"/>
                  </a:cubicBezTo>
                  <a:cubicBezTo>
                    <a:pt x="48" y="50"/>
                    <a:pt x="48" y="49"/>
                    <a:pt x="48" y="49"/>
                  </a:cubicBezTo>
                  <a:close/>
                  <a:moveTo>
                    <a:pt x="49" y="25"/>
                  </a:moveTo>
                  <a:cubicBezTo>
                    <a:pt x="49" y="25"/>
                    <a:pt x="48" y="26"/>
                    <a:pt x="48" y="26"/>
                  </a:cubicBezTo>
                  <a:cubicBezTo>
                    <a:pt x="48" y="26"/>
                    <a:pt x="47" y="27"/>
                    <a:pt x="47" y="27"/>
                  </a:cubicBezTo>
                  <a:cubicBezTo>
                    <a:pt x="47" y="27"/>
                    <a:pt x="47" y="28"/>
                    <a:pt x="48" y="28"/>
                  </a:cubicBezTo>
                  <a:cubicBezTo>
                    <a:pt x="50" y="27"/>
                    <a:pt x="50" y="27"/>
                    <a:pt x="49" y="25"/>
                  </a:cubicBezTo>
                  <a:close/>
                  <a:moveTo>
                    <a:pt x="32" y="108"/>
                  </a:moveTo>
                  <a:cubicBezTo>
                    <a:pt x="31" y="108"/>
                    <a:pt x="30" y="107"/>
                    <a:pt x="29" y="108"/>
                  </a:cubicBezTo>
                  <a:cubicBezTo>
                    <a:pt x="30" y="109"/>
                    <a:pt x="31" y="109"/>
                    <a:pt x="31" y="109"/>
                  </a:cubicBezTo>
                  <a:cubicBezTo>
                    <a:pt x="32" y="109"/>
                    <a:pt x="32" y="108"/>
                    <a:pt x="32" y="108"/>
                  </a:cubicBezTo>
                  <a:close/>
                  <a:moveTo>
                    <a:pt x="27" y="9"/>
                  </a:moveTo>
                  <a:cubicBezTo>
                    <a:pt x="27" y="9"/>
                    <a:pt x="27" y="9"/>
                    <a:pt x="26" y="9"/>
                  </a:cubicBezTo>
                  <a:cubicBezTo>
                    <a:pt x="27" y="10"/>
                    <a:pt x="27" y="10"/>
                    <a:pt x="28" y="11"/>
                  </a:cubicBezTo>
                  <a:cubicBezTo>
                    <a:pt x="28" y="10"/>
                    <a:pt x="29" y="10"/>
                    <a:pt x="30" y="9"/>
                  </a:cubicBezTo>
                  <a:cubicBezTo>
                    <a:pt x="28" y="9"/>
                    <a:pt x="28" y="9"/>
                    <a:pt x="27" y="9"/>
                  </a:cubicBezTo>
                  <a:close/>
                  <a:moveTo>
                    <a:pt x="34" y="53"/>
                  </a:moveTo>
                  <a:cubicBezTo>
                    <a:pt x="34" y="53"/>
                    <a:pt x="34" y="53"/>
                    <a:pt x="34" y="53"/>
                  </a:cubicBezTo>
                  <a:cubicBezTo>
                    <a:pt x="35" y="55"/>
                    <a:pt x="36" y="58"/>
                    <a:pt x="37" y="60"/>
                  </a:cubicBezTo>
                  <a:cubicBezTo>
                    <a:pt x="36" y="58"/>
                    <a:pt x="36" y="55"/>
                    <a:pt x="34" y="53"/>
                  </a:cubicBezTo>
                  <a:close/>
                  <a:moveTo>
                    <a:pt x="61" y="59"/>
                  </a:moveTo>
                  <a:cubicBezTo>
                    <a:pt x="62" y="59"/>
                    <a:pt x="62" y="59"/>
                    <a:pt x="62" y="58"/>
                  </a:cubicBezTo>
                  <a:cubicBezTo>
                    <a:pt x="61" y="57"/>
                    <a:pt x="61" y="56"/>
                    <a:pt x="61" y="55"/>
                  </a:cubicBezTo>
                  <a:cubicBezTo>
                    <a:pt x="60" y="55"/>
                    <a:pt x="60" y="56"/>
                    <a:pt x="60" y="56"/>
                  </a:cubicBezTo>
                  <a:cubicBezTo>
                    <a:pt x="60" y="57"/>
                    <a:pt x="61" y="58"/>
                    <a:pt x="61" y="59"/>
                  </a:cubicBezTo>
                  <a:close/>
                  <a:moveTo>
                    <a:pt x="57" y="40"/>
                  </a:moveTo>
                  <a:cubicBezTo>
                    <a:pt x="56" y="39"/>
                    <a:pt x="56" y="39"/>
                    <a:pt x="56" y="38"/>
                  </a:cubicBezTo>
                  <a:cubicBezTo>
                    <a:pt x="55" y="39"/>
                    <a:pt x="55" y="39"/>
                    <a:pt x="55" y="41"/>
                  </a:cubicBezTo>
                  <a:cubicBezTo>
                    <a:pt x="56" y="41"/>
                    <a:pt x="56" y="40"/>
                    <a:pt x="57" y="40"/>
                  </a:cubicBezTo>
                  <a:close/>
                  <a:moveTo>
                    <a:pt x="47" y="9"/>
                  </a:moveTo>
                  <a:cubicBezTo>
                    <a:pt x="47" y="8"/>
                    <a:pt x="47" y="9"/>
                    <a:pt x="46" y="9"/>
                  </a:cubicBezTo>
                  <a:cubicBezTo>
                    <a:pt x="46" y="9"/>
                    <a:pt x="45" y="9"/>
                    <a:pt x="45" y="10"/>
                  </a:cubicBezTo>
                  <a:cubicBezTo>
                    <a:pt x="45" y="10"/>
                    <a:pt x="46" y="10"/>
                    <a:pt x="46" y="10"/>
                  </a:cubicBezTo>
                  <a:cubicBezTo>
                    <a:pt x="47" y="10"/>
                    <a:pt x="47" y="10"/>
                    <a:pt x="47" y="9"/>
                  </a:cubicBezTo>
                  <a:close/>
                  <a:moveTo>
                    <a:pt x="46" y="73"/>
                  </a:moveTo>
                  <a:cubicBezTo>
                    <a:pt x="46" y="73"/>
                    <a:pt x="46" y="72"/>
                    <a:pt x="47" y="72"/>
                  </a:cubicBezTo>
                  <a:cubicBezTo>
                    <a:pt x="47" y="71"/>
                    <a:pt x="46" y="71"/>
                    <a:pt x="46" y="70"/>
                  </a:cubicBezTo>
                  <a:cubicBezTo>
                    <a:pt x="45" y="71"/>
                    <a:pt x="45" y="72"/>
                    <a:pt x="46" y="73"/>
                  </a:cubicBezTo>
                  <a:close/>
                  <a:moveTo>
                    <a:pt x="51" y="25"/>
                  </a:moveTo>
                  <a:cubicBezTo>
                    <a:pt x="52" y="25"/>
                    <a:pt x="52" y="25"/>
                    <a:pt x="52" y="24"/>
                  </a:cubicBezTo>
                  <a:cubicBezTo>
                    <a:pt x="52" y="23"/>
                    <a:pt x="52" y="23"/>
                    <a:pt x="52" y="23"/>
                  </a:cubicBezTo>
                  <a:cubicBezTo>
                    <a:pt x="50" y="23"/>
                    <a:pt x="51" y="24"/>
                    <a:pt x="51" y="25"/>
                  </a:cubicBezTo>
                  <a:close/>
                  <a:moveTo>
                    <a:pt x="55" y="54"/>
                  </a:moveTo>
                  <a:cubicBezTo>
                    <a:pt x="55" y="54"/>
                    <a:pt x="55" y="54"/>
                    <a:pt x="55" y="53"/>
                  </a:cubicBezTo>
                  <a:cubicBezTo>
                    <a:pt x="53" y="54"/>
                    <a:pt x="53" y="54"/>
                    <a:pt x="54" y="55"/>
                  </a:cubicBezTo>
                  <a:cubicBezTo>
                    <a:pt x="54" y="55"/>
                    <a:pt x="55" y="55"/>
                    <a:pt x="55" y="54"/>
                  </a:cubicBezTo>
                  <a:close/>
                  <a:moveTo>
                    <a:pt x="39" y="122"/>
                  </a:moveTo>
                  <a:cubicBezTo>
                    <a:pt x="38" y="122"/>
                    <a:pt x="37" y="124"/>
                    <a:pt x="37" y="125"/>
                  </a:cubicBezTo>
                  <a:cubicBezTo>
                    <a:pt x="37" y="125"/>
                    <a:pt x="37" y="125"/>
                    <a:pt x="37" y="125"/>
                  </a:cubicBezTo>
                  <a:cubicBezTo>
                    <a:pt x="38" y="124"/>
                    <a:pt x="38" y="123"/>
                    <a:pt x="39" y="122"/>
                  </a:cubicBezTo>
                  <a:close/>
                  <a:moveTo>
                    <a:pt x="30" y="31"/>
                  </a:moveTo>
                  <a:cubicBezTo>
                    <a:pt x="31" y="32"/>
                    <a:pt x="31" y="32"/>
                    <a:pt x="31" y="32"/>
                  </a:cubicBezTo>
                  <a:cubicBezTo>
                    <a:pt x="32" y="31"/>
                    <a:pt x="33" y="30"/>
                    <a:pt x="33" y="30"/>
                  </a:cubicBezTo>
                  <a:cubicBezTo>
                    <a:pt x="32" y="30"/>
                    <a:pt x="31" y="31"/>
                    <a:pt x="30" y="31"/>
                  </a:cubicBezTo>
                  <a:close/>
                  <a:moveTo>
                    <a:pt x="51" y="38"/>
                  </a:moveTo>
                  <a:cubicBezTo>
                    <a:pt x="52" y="38"/>
                    <a:pt x="52" y="38"/>
                    <a:pt x="52" y="38"/>
                  </a:cubicBezTo>
                  <a:cubicBezTo>
                    <a:pt x="51" y="37"/>
                    <a:pt x="51" y="36"/>
                    <a:pt x="51" y="35"/>
                  </a:cubicBezTo>
                  <a:cubicBezTo>
                    <a:pt x="50" y="35"/>
                    <a:pt x="50" y="36"/>
                    <a:pt x="50" y="36"/>
                  </a:cubicBezTo>
                  <a:cubicBezTo>
                    <a:pt x="51" y="37"/>
                    <a:pt x="51" y="37"/>
                    <a:pt x="51" y="38"/>
                  </a:cubicBezTo>
                  <a:close/>
                  <a:moveTo>
                    <a:pt x="38" y="108"/>
                  </a:moveTo>
                  <a:cubicBezTo>
                    <a:pt x="37" y="108"/>
                    <a:pt x="37" y="108"/>
                    <a:pt x="37" y="108"/>
                  </a:cubicBezTo>
                  <a:cubicBezTo>
                    <a:pt x="36" y="110"/>
                    <a:pt x="36" y="111"/>
                    <a:pt x="36" y="111"/>
                  </a:cubicBezTo>
                  <a:cubicBezTo>
                    <a:pt x="37" y="111"/>
                    <a:pt x="38" y="109"/>
                    <a:pt x="38" y="108"/>
                  </a:cubicBezTo>
                  <a:close/>
                  <a:moveTo>
                    <a:pt x="57" y="44"/>
                  </a:moveTo>
                  <a:cubicBezTo>
                    <a:pt x="56" y="45"/>
                    <a:pt x="56" y="45"/>
                    <a:pt x="57" y="47"/>
                  </a:cubicBezTo>
                  <a:cubicBezTo>
                    <a:pt x="58" y="46"/>
                    <a:pt x="58" y="46"/>
                    <a:pt x="57" y="44"/>
                  </a:cubicBezTo>
                  <a:close/>
                  <a:moveTo>
                    <a:pt x="45" y="29"/>
                  </a:moveTo>
                  <a:cubicBezTo>
                    <a:pt x="44" y="30"/>
                    <a:pt x="43" y="31"/>
                    <a:pt x="42" y="32"/>
                  </a:cubicBezTo>
                  <a:cubicBezTo>
                    <a:pt x="43" y="31"/>
                    <a:pt x="44" y="31"/>
                    <a:pt x="45" y="30"/>
                  </a:cubicBezTo>
                  <a:cubicBezTo>
                    <a:pt x="45" y="30"/>
                    <a:pt x="45" y="30"/>
                    <a:pt x="45" y="29"/>
                  </a:cubicBezTo>
                  <a:close/>
                  <a:moveTo>
                    <a:pt x="59" y="50"/>
                  </a:moveTo>
                  <a:cubicBezTo>
                    <a:pt x="58" y="50"/>
                    <a:pt x="58" y="51"/>
                    <a:pt x="59" y="52"/>
                  </a:cubicBezTo>
                  <a:cubicBezTo>
                    <a:pt x="59" y="52"/>
                    <a:pt x="60" y="52"/>
                    <a:pt x="59" y="51"/>
                  </a:cubicBezTo>
                  <a:cubicBezTo>
                    <a:pt x="59" y="51"/>
                    <a:pt x="59" y="50"/>
                    <a:pt x="59" y="50"/>
                  </a:cubicBezTo>
                  <a:close/>
                  <a:moveTo>
                    <a:pt x="46" y="96"/>
                  </a:moveTo>
                  <a:cubicBezTo>
                    <a:pt x="44" y="96"/>
                    <a:pt x="44" y="98"/>
                    <a:pt x="44" y="99"/>
                  </a:cubicBezTo>
                  <a:cubicBezTo>
                    <a:pt x="44" y="98"/>
                    <a:pt x="45" y="97"/>
                    <a:pt x="46" y="96"/>
                  </a:cubicBezTo>
                  <a:close/>
                  <a:moveTo>
                    <a:pt x="44" y="66"/>
                  </a:moveTo>
                  <a:cubicBezTo>
                    <a:pt x="45" y="66"/>
                    <a:pt x="45" y="65"/>
                    <a:pt x="44" y="64"/>
                  </a:cubicBezTo>
                  <a:cubicBezTo>
                    <a:pt x="44" y="65"/>
                    <a:pt x="44" y="65"/>
                    <a:pt x="44" y="66"/>
                  </a:cubicBezTo>
                  <a:close/>
                  <a:moveTo>
                    <a:pt x="20" y="10"/>
                  </a:moveTo>
                  <a:cubicBezTo>
                    <a:pt x="21" y="9"/>
                    <a:pt x="21" y="9"/>
                    <a:pt x="21" y="8"/>
                  </a:cubicBezTo>
                  <a:cubicBezTo>
                    <a:pt x="20" y="8"/>
                    <a:pt x="20" y="8"/>
                    <a:pt x="19" y="8"/>
                  </a:cubicBezTo>
                  <a:cubicBezTo>
                    <a:pt x="19" y="9"/>
                    <a:pt x="20" y="9"/>
                    <a:pt x="20" y="10"/>
                  </a:cubicBezTo>
                  <a:close/>
                  <a:moveTo>
                    <a:pt x="55" y="62"/>
                  </a:moveTo>
                  <a:cubicBezTo>
                    <a:pt x="56" y="61"/>
                    <a:pt x="56" y="60"/>
                    <a:pt x="56" y="59"/>
                  </a:cubicBezTo>
                  <a:cubicBezTo>
                    <a:pt x="55" y="60"/>
                    <a:pt x="55" y="60"/>
                    <a:pt x="55" y="62"/>
                  </a:cubicBezTo>
                  <a:close/>
                  <a:moveTo>
                    <a:pt x="24" y="119"/>
                  </a:moveTo>
                  <a:cubicBezTo>
                    <a:pt x="23" y="120"/>
                    <a:pt x="23" y="121"/>
                    <a:pt x="22" y="121"/>
                  </a:cubicBezTo>
                  <a:cubicBezTo>
                    <a:pt x="23" y="121"/>
                    <a:pt x="23" y="122"/>
                    <a:pt x="24" y="119"/>
                  </a:cubicBezTo>
                  <a:close/>
                  <a:moveTo>
                    <a:pt x="47" y="62"/>
                  </a:moveTo>
                  <a:cubicBezTo>
                    <a:pt x="46" y="63"/>
                    <a:pt x="46" y="63"/>
                    <a:pt x="47" y="64"/>
                  </a:cubicBezTo>
                  <a:cubicBezTo>
                    <a:pt x="48" y="63"/>
                    <a:pt x="48" y="63"/>
                    <a:pt x="47" y="62"/>
                  </a:cubicBezTo>
                  <a:close/>
                  <a:moveTo>
                    <a:pt x="25" y="24"/>
                  </a:moveTo>
                  <a:cubicBezTo>
                    <a:pt x="25" y="24"/>
                    <a:pt x="25" y="24"/>
                    <a:pt x="25" y="24"/>
                  </a:cubicBezTo>
                  <a:cubicBezTo>
                    <a:pt x="25" y="26"/>
                    <a:pt x="26" y="27"/>
                    <a:pt x="26" y="28"/>
                  </a:cubicBezTo>
                  <a:cubicBezTo>
                    <a:pt x="26" y="28"/>
                    <a:pt x="26" y="28"/>
                    <a:pt x="26" y="28"/>
                  </a:cubicBezTo>
                  <a:cubicBezTo>
                    <a:pt x="26" y="27"/>
                    <a:pt x="26" y="26"/>
                    <a:pt x="25" y="24"/>
                  </a:cubicBezTo>
                  <a:close/>
                  <a:moveTo>
                    <a:pt x="63" y="64"/>
                  </a:moveTo>
                  <a:cubicBezTo>
                    <a:pt x="63" y="63"/>
                    <a:pt x="64" y="63"/>
                    <a:pt x="63" y="63"/>
                  </a:cubicBezTo>
                  <a:cubicBezTo>
                    <a:pt x="63" y="63"/>
                    <a:pt x="63" y="62"/>
                    <a:pt x="63" y="61"/>
                  </a:cubicBezTo>
                  <a:cubicBezTo>
                    <a:pt x="62" y="62"/>
                    <a:pt x="63" y="63"/>
                    <a:pt x="63" y="64"/>
                  </a:cubicBezTo>
                  <a:close/>
                  <a:moveTo>
                    <a:pt x="23" y="11"/>
                  </a:moveTo>
                  <a:cubicBezTo>
                    <a:pt x="23" y="11"/>
                    <a:pt x="23" y="11"/>
                    <a:pt x="23" y="11"/>
                  </a:cubicBezTo>
                  <a:cubicBezTo>
                    <a:pt x="23" y="11"/>
                    <a:pt x="24" y="10"/>
                    <a:pt x="25" y="10"/>
                  </a:cubicBezTo>
                  <a:cubicBezTo>
                    <a:pt x="24" y="9"/>
                    <a:pt x="24" y="9"/>
                    <a:pt x="24" y="9"/>
                  </a:cubicBezTo>
                  <a:cubicBezTo>
                    <a:pt x="23" y="10"/>
                    <a:pt x="23" y="10"/>
                    <a:pt x="23" y="11"/>
                  </a:cubicBezTo>
                  <a:close/>
                  <a:moveTo>
                    <a:pt x="53" y="28"/>
                  </a:moveTo>
                  <a:cubicBezTo>
                    <a:pt x="52" y="29"/>
                    <a:pt x="52" y="29"/>
                    <a:pt x="52" y="30"/>
                  </a:cubicBezTo>
                  <a:cubicBezTo>
                    <a:pt x="53" y="29"/>
                    <a:pt x="53" y="29"/>
                    <a:pt x="53" y="29"/>
                  </a:cubicBezTo>
                  <a:cubicBezTo>
                    <a:pt x="53" y="29"/>
                    <a:pt x="53" y="29"/>
                    <a:pt x="53" y="29"/>
                  </a:cubicBezTo>
                  <a:cubicBezTo>
                    <a:pt x="53" y="28"/>
                    <a:pt x="53" y="28"/>
                    <a:pt x="53" y="28"/>
                  </a:cubicBezTo>
                  <a:close/>
                  <a:moveTo>
                    <a:pt x="53" y="48"/>
                  </a:moveTo>
                  <a:cubicBezTo>
                    <a:pt x="52" y="49"/>
                    <a:pt x="52" y="49"/>
                    <a:pt x="52" y="50"/>
                  </a:cubicBezTo>
                  <a:cubicBezTo>
                    <a:pt x="53" y="49"/>
                    <a:pt x="53" y="49"/>
                    <a:pt x="53" y="48"/>
                  </a:cubicBezTo>
                  <a:close/>
                  <a:moveTo>
                    <a:pt x="33" y="23"/>
                  </a:moveTo>
                  <a:cubicBezTo>
                    <a:pt x="34" y="23"/>
                    <a:pt x="34" y="22"/>
                    <a:pt x="35" y="22"/>
                  </a:cubicBezTo>
                  <a:cubicBezTo>
                    <a:pt x="33" y="23"/>
                    <a:pt x="33" y="23"/>
                    <a:pt x="33" y="23"/>
                  </a:cubicBezTo>
                  <a:close/>
                  <a:moveTo>
                    <a:pt x="54" y="66"/>
                  </a:moveTo>
                  <a:cubicBezTo>
                    <a:pt x="54" y="66"/>
                    <a:pt x="54" y="66"/>
                    <a:pt x="54" y="66"/>
                  </a:cubicBezTo>
                  <a:cubicBezTo>
                    <a:pt x="52" y="66"/>
                    <a:pt x="52" y="67"/>
                    <a:pt x="53" y="67"/>
                  </a:cubicBezTo>
                  <a:cubicBezTo>
                    <a:pt x="53" y="67"/>
                    <a:pt x="54" y="66"/>
                    <a:pt x="54" y="66"/>
                  </a:cubicBezTo>
                  <a:close/>
                  <a:moveTo>
                    <a:pt x="39" y="9"/>
                  </a:moveTo>
                  <a:cubicBezTo>
                    <a:pt x="39" y="9"/>
                    <a:pt x="39" y="9"/>
                    <a:pt x="40" y="9"/>
                  </a:cubicBezTo>
                  <a:cubicBezTo>
                    <a:pt x="40" y="9"/>
                    <a:pt x="41" y="9"/>
                    <a:pt x="41" y="9"/>
                  </a:cubicBezTo>
                  <a:cubicBezTo>
                    <a:pt x="40" y="9"/>
                    <a:pt x="40" y="9"/>
                    <a:pt x="39" y="9"/>
                  </a:cubicBezTo>
                  <a:close/>
                  <a:moveTo>
                    <a:pt x="29" y="123"/>
                  </a:moveTo>
                  <a:cubicBezTo>
                    <a:pt x="30" y="123"/>
                    <a:pt x="31" y="123"/>
                    <a:pt x="32" y="123"/>
                  </a:cubicBezTo>
                  <a:cubicBezTo>
                    <a:pt x="31" y="122"/>
                    <a:pt x="30" y="122"/>
                    <a:pt x="29" y="123"/>
                  </a:cubicBezTo>
                  <a:close/>
                  <a:moveTo>
                    <a:pt x="33" y="116"/>
                  </a:moveTo>
                  <a:cubicBezTo>
                    <a:pt x="33" y="116"/>
                    <a:pt x="34" y="116"/>
                    <a:pt x="34" y="115"/>
                  </a:cubicBezTo>
                  <a:cubicBezTo>
                    <a:pt x="33" y="115"/>
                    <a:pt x="33" y="116"/>
                    <a:pt x="33" y="116"/>
                  </a:cubicBezTo>
                  <a:close/>
                  <a:moveTo>
                    <a:pt x="54" y="70"/>
                  </a:moveTo>
                  <a:cubicBezTo>
                    <a:pt x="55" y="69"/>
                    <a:pt x="55" y="69"/>
                    <a:pt x="55" y="68"/>
                  </a:cubicBezTo>
                  <a:cubicBezTo>
                    <a:pt x="54" y="69"/>
                    <a:pt x="54" y="69"/>
                    <a:pt x="54" y="70"/>
                  </a:cubicBezTo>
                  <a:close/>
                  <a:moveTo>
                    <a:pt x="51" y="60"/>
                  </a:moveTo>
                  <a:cubicBezTo>
                    <a:pt x="52" y="60"/>
                    <a:pt x="52" y="60"/>
                    <a:pt x="52" y="59"/>
                  </a:cubicBezTo>
                  <a:cubicBezTo>
                    <a:pt x="52" y="59"/>
                    <a:pt x="51" y="59"/>
                    <a:pt x="51" y="60"/>
                  </a:cubicBezTo>
                  <a:close/>
                  <a:moveTo>
                    <a:pt x="29" y="21"/>
                  </a:moveTo>
                  <a:cubicBezTo>
                    <a:pt x="29" y="21"/>
                    <a:pt x="29" y="21"/>
                    <a:pt x="29" y="21"/>
                  </a:cubicBezTo>
                  <a:cubicBezTo>
                    <a:pt x="29" y="22"/>
                    <a:pt x="28" y="22"/>
                    <a:pt x="27" y="23"/>
                  </a:cubicBezTo>
                  <a:cubicBezTo>
                    <a:pt x="27" y="23"/>
                    <a:pt x="27" y="23"/>
                    <a:pt x="27" y="23"/>
                  </a:cubicBezTo>
                  <a:cubicBezTo>
                    <a:pt x="28" y="23"/>
                    <a:pt x="29" y="22"/>
                    <a:pt x="29" y="21"/>
                  </a:cubicBezTo>
                  <a:close/>
                  <a:moveTo>
                    <a:pt x="26" y="115"/>
                  </a:moveTo>
                  <a:cubicBezTo>
                    <a:pt x="26" y="115"/>
                    <a:pt x="26" y="115"/>
                    <a:pt x="26" y="115"/>
                  </a:cubicBezTo>
                  <a:cubicBezTo>
                    <a:pt x="25" y="115"/>
                    <a:pt x="25" y="115"/>
                    <a:pt x="25" y="115"/>
                  </a:cubicBezTo>
                  <a:cubicBezTo>
                    <a:pt x="25" y="115"/>
                    <a:pt x="25" y="115"/>
                    <a:pt x="25" y="115"/>
                  </a:cubicBezTo>
                  <a:cubicBezTo>
                    <a:pt x="25" y="116"/>
                    <a:pt x="25" y="116"/>
                    <a:pt x="25" y="116"/>
                  </a:cubicBezTo>
                  <a:cubicBezTo>
                    <a:pt x="25" y="115"/>
                    <a:pt x="25" y="115"/>
                    <a:pt x="26" y="115"/>
                  </a:cubicBezTo>
                  <a:close/>
                  <a:moveTo>
                    <a:pt x="37" y="33"/>
                  </a:moveTo>
                  <a:cubicBezTo>
                    <a:pt x="36" y="33"/>
                    <a:pt x="36" y="33"/>
                    <a:pt x="36" y="33"/>
                  </a:cubicBezTo>
                  <a:cubicBezTo>
                    <a:pt x="36" y="33"/>
                    <a:pt x="36" y="34"/>
                    <a:pt x="37" y="34"/>
                  </a:cubicBezTo>
                  <a:cubicBezTo>
                    <a:pt x="37" y="34"/>
                    <a:pt x="37" y="33"/>
                    <a:pt x="37" y="33"/>
                  </a:cubicBezTo>
                  <a:close/>
                  <a:moveTo>
                    <a:pt x="42" y="35"/>
                  </a:moveTo>
                  <a:cubicBezTo>
                    <a:pt x="42" y="35"/>
                    <a:pt x="42" y="35"/>
                    <a:pt x="42" y="35"/>
                  </a:cubicBezTo>
                  <a:cubicBezTo>
                    <a:pt x="42" y="35"/>
                    <a:pt x="41" y="36"/>
                    <a:pt x="41" y="36"/>
                  </a:cubicBezTo>
                  <a:cubicBezTo>
                    <a:pt x="41" y="36"/>
                    <a:pt x="42" y="36"/>
                    <a:pt x="42" y="35"/>
                  </a:cubicBezTo>
                  <a:close/>
                  <a:moveTo>
                    <a:pt x="26" y="16"/>
                  </a:moveTo>
                  <a:cubicBezTo>
                    <a:pt x="26" y="16"/>
                    <a:pt x="25" y="16"/>
                    <a:pt x="25" y="16"/>
                  </a:cubicBezTo>
                  <a:cubicBezTo>
                    <a:pt x="25" y="16"/>
                    <a:pt x="25" y="17"/>
                    <a:pt x="25" y="17"/>
                  </a:cubicBezTo>
                  <a:cubicBezTo>
                    <a:pt x="25" y="17"/>
                    <a:pt x="25" y="17"/>
                    <a:pt x="26" y="16"/>
                  </a:cubicBezTo>
                  <a:close/>
                  <a:moveTo>
                    <a:pt x="48" y="57"/>
                  </a:moveTo>
                  <a:cubicBezTo>
                    <a:pt x="48" y="56"/>
                    <a:pt x="48" y="56"/>
                    <a:pt x="48" y="56"/>
                  </a:cubicBezTo>
                  <a:cubicBezTo>
                    <a:pt x="48" y="56"/>
                    <a:pt x="48" y="56"/>
                    <a:pt x="48" y="57"/>
                  </a:cubicBezTo>
                  <a:close/>
                  <a:moveTo>
                    <a:pt x="43" y="60"/>
                  </a:moveTo>
                  <a:cubicBezTo>
                    <a:pt x="43" y="60"/>
                    <a:pt x="43" y="60"/>
                    <a:pt x="43" y="60"/>
                  </a:cubicBezTo>
                  <a:cubicBezTo>
                    <a:pt x="43" y="60"/>
                    <a:pt x="43" y="59"/>
                    <a:pt x="43" y="59"/>
                  </a:cubicBezTo>
                  <a:cubicBezTo>
                    <a:pt x="43" y="59"/>
                    <a:pt x="43" y="59"/>
                    <a:pt x="43" y="59"/>
                  </a:cubicBezTo>
                  <a:cubicBezTo>
                    <a:pt x="43" y="60"/>
                    <a:pt x="43" y="60"/>
                    <a:pt x="43" y="60"/>
                  </a:cubicBezTo>
                  <a:close/>
                  <a:moveTo>
                    <a:pt x="58" y="61"/>
                  </a:moveTo>
                  <a:cubicBezTo>
                    <a:pt x="58" y="60"/>
                    <a:pt x="58" y="60"/>
                    <a:pt x="58" y="60"/>
                  </a:cubicBezTo>
                  <a:cubicBezTo>
                    <a:pt x="58" y="60"/>
                    <a:pt x="58" y="60"/>
                    <a:pt x="58" y="61"/>
                  </a:cubicBezTo>
                  <a:close/>
                  <a:moveTo>
                    <a:pt x="27" y="120"/>
                  </a:moveTo>
                  <a:cubicBezTo>
                    <a:pt x="27" y="120"/>
                    <a:pt x="27" y="120"/>
                    <a:pt x="27" y="120"/>
                  </a:cubicBezTo>
                  <a:cubicBezTo>
                    <a:pt x="27" y="120"/>
                    <a:pt x="28" y="120"/>
                    <a:pt x="28" y="120"/>
                  </a:cubicBezTo>
                  <a:cubicBezTo>
                    <a:pt x="28" y="120"/>
                    <a:pt x="28" y="120"/>
                    <a:pt x="27" y="120"/>
                  </a:cubicBezTo>
                  <a:cubicBezTo>
                    <a:pt x="27" y="120"/>
                    <a:pt x="27" y="120"/>
                    <a:pt x="27" y="120"/>
                  </a:cubicBezTo>
                  <a:close/>
                  <a:moveTo>
                    <a:pt x="27" y="20"/>
                  </a:moveTo>
                  <a:cubicBezTo>
                    <a:pt x="27" y="20"/>
                    <a:pt x="27" y="20"/>
                    <a:pt x="27" y="20"/>
                  </a:cubicBezTo>
                  <a:cubicBezTo>
                    <a:pt x="27" y="20"/>
                    <a:pt x="27" y="20"/>
                    <a:pt x="26" y="20"/>
                  </a:cubicBezTo>
                  <a:cubicBezTo>
                    <a:pt x="27" y="20"/>
                    <a:pt x="27" y="20"/>
                    <a:pt x="27" y="20"/>
                  </a:cubicBezTo>
                  <a:cubicBezTo>
                    <a:pt x="27" y="20"/>
                    <a:pt x="27" y="20"/>
                    <a:pt x="27" y="20"/>
                  </a:cubicBezTo>
                  <a:close/>
                  <a:moveTo>
                    <a:pt x="17" y="6"/>
                  </a:moveTo>
                  <a:cubicBezTo>
                    <a:pt x="18" y="6"/>
                    <a:pt x="18" y="6"/>
                    <a:pt x="18" y="6"/>
                  </a:cubicBezTo>
                  <a:cubicBezTo>
                    <a:pt x="18" y="6"/>
                    <a:pt x="18" y="6"/>
                    <a:pt x="18" y="6"/>
                  </a:cubicBezTo>
                  <a:cubicBezTo>
                    <a:pt x="18" y="6"/>
                    <a:pt x="18" y="6"/>
                    <a:pt x="18" y="6"/>
                  </a:cubicBezTo>
                  <a:cubicBezTo>
                    <a:pt x="18" y="6"/>
                    <a:pt x="18" y="6"/>
                    <a:pt x="17" y="6"/>
                  </a:cubicBezTo>
                  <a:close/>
                  <a:moveTo>
                    <a:pt x="49" y="12"/>
                  </a:moveTo>
                  <a:cubicBezTo>
                    <a:pt x="49" y="11"/>
                    <a:pt x="49" y="11"/>
                    <a:pt x="49" y="11"/>
                  </a:cubicBezTo>
                  <a:cubicBezTo>
                    <a:pt x="49" y="11"/>
                    <a:pt x="49" y="12"/>
                    <a:pt x="49" y="12"/>
                  </a:cubicBezTo>
                  <a:cubicBezTo>
                    <a:pt x="49" y="12"/>
                    <a:pt x="49" y="12"/>
                    <a:pt x="49" y="12"/>
                  </a:cubicBezTo>
                  <a:cubicBezTo>
                    <a:pt x="49" y="12"/>
                    <a:pt x="49" y="12"/>
                    <a:pt x="49" y="12"/>
                  </a:cubicBezTo>
                  <a:close/>
                  <a:moveTo>
                    <a:pt x="53" y="41"/>
                  </a:moveTo>
                  <a:cubicBezTo>
                    <a:pt x="53" y="41"/>
                    <a:pt x="53" y="41"/>
                    <a:pt x="52" y="41"/>
                  </a:cubicBezTo>
                  <a:cubicBezTo>
                    <a:pt x="53" y="41"/>
                    <a:pt x="53" y="42"/>
                    <a:pt x="53" y="42"/>
                  </a:cubicBezTo>
                  <a:cubicBezTo>
                    <a:pt x="53" y="42"/>
                    <a:pt x="53" y="42"/>
                    <a:pt x="53" y="42"/>
                  </a:cubicBezTo>
                  <a:cubicBezTo>
                    <a:pt x="53" y="42"/>
                    <a:pt x="53" y="41"/>
                    <a:pt x="53" y="41"/>
                  </a:cubicBezTo>
                  <a:close/>
                  <a:moveTo>
                    <a:pt x="52" y="56"/>
                  </a:moveTo>
                  <a:cubicBezTo>
                    <a:pt x="52" y="56"/>
                    <a:pt x="51" y="56"/>
                    <a:pt x="51" y="56"/>
                  </a:cubicBezTo>
                  <a:cubicBezTo>
                    <a:pt x="51" y="56"/>
                    <a:pt x="51" y="57"/>
                    <a:pt x="51" y="57"/>
                  </a:cubicBezTo>
                  <a:cubicBezTo>
                    <a:pt x="51" y="57"/>
                    <a:pt x="51" y="57"/>
                    <a:pt x="51" y="57"/>
                  </a:cubicBezTo>
                  <a:cubicBezTo>
                    <a:pt x="51" y="57"/>
                    <a:pt x="52" y="57"/>
                    <a:pt x="52" y="56"/>
                  </a:cubicBezTo>
                  <a:close/>
                  <a:moveTo>
                    <a:pt x="50" y="81"/>
                  </a:moveTo>
                  <a:cubicBezTo>
                    <a:pt x="50" y="80"/>
                    <a:pt x="50" y="80"/>
                    <a:pt x="50" y="80"/>
                  </a:cubicBezTo>
                  <a:cubicBezTo>
                    <a:pt x="50" y="80"/>
                    <a:pt x="50" y="81"/>
                    <a:pt x="49" y="81"/>
                  </a:cubicBezTo>
                  <a:cubicBezTo>
                    <a:pt x="50" y="81"/>
                    <a:pt x="50" y="81"/>
                    <a:pt x="50" y="81"/>
                  </a:cubicBezTo>
                  <a:cubicBezTo>
                    <a:pt x="50" y="81"/>
                    <a:pt x="50" y="81"/>
                    <a:pt x="50" y="81"/>
                  </a:cubicBezTo>
                  <a:close/>
                </a:path>
              </a:pathLst>
            </a:custGeom>
            <a:solidFill>
              <a:srgbClr val="3792DE"/>
            </a:solidFill>
            <a:ln>
              <a:noFill/>
            </a:ln>
          </p:spPr>
          <p:txBody>
            <a:bodyPr vert="horz" wrap="square" lIns="91440" tIns="45720" rIns="91440" bIns="45720" numCol="1" anchor="t" anchorCtr="0" compatLnSpc="1"/>
            <a:lstStyle/>
            <a:p>
              <a:endParaRPr lang="zh-CN" altLang="en-US"/>
            </a:p>
          </p:txBody>
        </p:sp>
        <p:sp>
          <p:nvSpPr>
            <p:cNvPr id="19" name="Freeform 7"/>
            <p:cNvSpPr>
              <a:spLocks noEditPoints="1"/>
            </p:cNvSpPr>
            <p:nvPr/>
          </p:nvSpPr>
          <p:spPr bwMode="auto">
            <a:xfrm>
              <a:off x="6968343" y="3932064"/>
              <a:ext cx="255588" cy="431800"/>
            </a:xfrm>
            <a:custGeom>
              <a:avLst/>
              <a:gdLst>
                <a:gd name="T0" fmla="*/ 47 w 78"/>
                <a:gd name="T1" fmla="*/ 127 h 130"/>
                <a:gd name="T2" fmla="*/ 38 w 78"/>
                <a:gd name="T3" fmla="*/ 130 h 130"/>
                <a:gd name="T4" fmla="*/ 9 w 78"/>
                <a:gd name="T5" fmla="*/ 127 h 130"/>
                <a:gd name="T6" fmla="*/ 7 w 78"/>
                <a:gd name="T7" fmla="*/ 116 h 130"/>
                <a:gd name="T8" fmla="*/ 25 w 78"/>
                <a:gd name="T9" fmla="*/ 91 h 130"/>
                <a:gd name="T10" fmla="*/ 38 w 78"/>
                <a:gd name="T11" fmla="*/ 73 h 130"/>
                <a:gd name="T12" fmla="*/ 37 w 78"/>
                <a:gd name="T13" fmla="*/ 66 h 130"/>
                <a:gd name="T14" fmla="*/ 25 w 78"/>
                <a:gd name="T15" fmla="*/ 35 h 130"/>
                <a:gd name="T16" fmla="*/ 19 w 78"/>
                <a:gd name="T17" fmla="*/ 19 h 130"/>
                <a:gd name="T18" fmla="*/ 13 w 78"/>
                <a:gd name="T19" fmla="*/ 5 h 130"/>
                <a:gd name="T20" fmla="*/ 37 w 78"/>
                <a:gd name="T21" fmla="*/ 1 h 130"/>
                <a:gd name="T22" fmla="*/ 52 w 78"/>
                <a:gd name="T23" fmla="*/ 1 h 130"/>
                <a:gd name="T24" fmla="*/ 64 w 78"/>
                <a:gd name="T25" fmla="*/ 35 h 130"/>
                <a:gd name="T26" fmla="*/ 77 w 78"/>
                <a:gd name="T27" fmla="*/ 66 h 130"/>
                <a:gd name="T28" fmla="*/ 74 w 78"/>
                <a:gd name="T29" fmla="*/ 79 h 130"/>
                <a:gd name="T30" fmla="*/ 45 w 78"/>
                <a:gd name="T31" fmla="*/ 121 h 130"/>
                <a:gd name="T32" fmla="*/ 54 w 78"/>
                <a:gd name="T33" fmla="*/ 100 h 130"/>
                <a:gd name="T34" fmla="*/ 16 w 78"/>
                <a:gd name="T35" fmla="*/ 117 h 130"/>
                <a:gd name="T36" fmla="*/ 9 w 78"/>
                <a:gd name="T37" fmla="*/ 121 h 130"/>
                <a:gd name="T38" fmla="*/ 20 w 78"/>
                <a:gd name="T39" fmla="*/ 122 h 130"/>
                <a:gd name="T40" fmla="*/ 43 w 78"/>
                <a:gd name="T41" fmla="*/ 114 h 130"/>
                <a:gd name="T42" fmla="*/ 59 w 78"/>
                <a:gd name="T43" fmla="*/ 87 h 130"/>
                <a:gd name="T44" fmla="*/ 20 w 78"/>
                <a:gd name="T45" fmla="*/ 108 h 130"/>
                <a:gd name="T46" fmla="*/ 15 w 78"/>
                <a:gd name="T47" fmla="*/ 115 h 130"/>
                <a:gd name="T48" fmla="*/ 56 w 78"/>
                <a:gd name="T49" fmla="*/ 96 h 130"/>
                <a:gd name="T50" fmla="*/ 72 w 78"/>
                <a:gd name="T51" fmla="*/ 74 h 130"/>
                <a:gd name="T52" fmla="*/ 27 w 78"/>
                <a:gd name="T53" fmla="*/ 97 h 130"/>
                <a:gd name="T54" fmla="*/ 56 w 78"/>
                <a:gd name="T55" fmla="*/ 87 h 130"/>
                <a:gd name="T56" fmla="*/ 57 w 78"/>
                <a:gd name="T57" fmla="*/ 30 h 130"/>
                <a:gd name="T58" fmla="*/ 38 w 78"/>
                <a:gd name="T59" fmla="*/ 50 h 130"/>
                <a:gd name="T60" fmla="*/ 31 w 78"/>
                <a:gd name="T61" fmla="*/ 92 h 130"/>
                <a:gd name="T62" fmla="*/ 71 w 78"/>
                <a:gd name="T63" fmla="*/ 66 h 130"/>
                <a:gd name="T64" fmla="*/ 41 w 78"/>
                <a:gd name="T65" fmla="*/ 79 h 130"/>
                <a:gd name="T66" fmla="*/ 29 w 78"/>
                <a:gd name="T67" fmla="*/ 32 h 130"/>
                <a:gd name="T68" fmla="*/ 46 w 78"/>
                <a:gd name="T69" fmla="*/ 14 h 130"/>
                <a:gd name="T70" fmla="*/ 40 w 78"/>
                <a:gd name="T71" fmla="*/ 77 h 130"/>
                <a:gd name="T72" fmla="*/ 68 w 78"/>
                <a:gd name="T73" fmla="*/ 64 h 130"/>
                <a:gd name="T74" fmla="*/ 43 w 78"/>
                <a:gd name="T75" fmla="*/ 69 h 130"/>
                <a:gd name="T76" fmla="*/ 56 w 78"/>
                <a:gd name="T77" fmla="*/ 27 h 130"/>
                <a:gd name="T78" fmla="*/ 30 w 78"/>
                <a:gd name="T79" fmla="*/ 34 h 130"/>
                <a:gd name="T80" fmla="*/ 53 w 78"/>
                <a:gd name="T81" fmla="*/ 29 h 130"/>
                <a:gd name="T82" fmla="*/ 63 w 78"/>
                <a:gd name="T83" fmla="*/ 46 h 130"/>
                <a:gd name="T84" fmla="*/ 40 w 78"/>
                <a:gd name="T85" fmla="*/ 51 h 130"/>
                <a:gd name="T86" fmla="*/ 51 w 78"/>
                <a:gd name="T87" fmla="*/ 63 h 130"/>
                <a:gd name="T88" fmla="*/ 43 w 78"/>
                <a:gd name="T89" fmla="*/ 60 h 130"/>
                <a:gd name="T90" fmla="*/ 27 w 78"/>
                <a:gd name="T91" fmla="*/ 22 h 130"/>
                <a:gd name="T92" fmla="*/ 46 w 78"/>
                <a:gd name="T93" fmla="*/ 7 h 130"/>
                <a:gd name="T94" fmla="*/ 23 w 78"/>
                <a:gd name="T95" fmla="*/ 17 h 130"/>
                <a:gd name="T96" fmla="*/ 34 w 78"/>
                <a:gd name="T97" fmla="*/ 4 h 130"/>
                <a:gd name="T98" fmla="*/ 23 w 78"/>
                <a:gd name="T99" fmla="*/ 17 h 130"/>
                <a:gd name="T100" fmla="*/ 24 w 78"/>
                <a:gd name="T101" fmla="*/ 124 h 130"/>
                <a:gd name="T102" fmla="*/ 42 w 78"/>
                <a:gd name="T103" fmla="*/ 118 h 130"/>
                <a:gd name="T104" fmla="*/ 18 w 78"/>
                <a:gd name="T105" fmla="*/ 7 h 130"/>
                <a:gd name="T106" fmla="*/ 51 w 78"/>
                <a:gd name="T107" fmla="*/ 9 h 130"/>
                <a:gd name="T108" fmla="*/ 51 w 78"/>
                <a:gd name="T109" fmla="*/ 9 h 130"/>
                <a:gd name="T110" fmla="*/ 37 w 78"/>
                <a:gd name="T111" fmla="*/ 53 h 130"/>
                <a:gd name="T112" fmla="*/ 4 w 78"/>
                <a:gd name="T113" fmla="*/ 125 h 130"/>
                <a:gd name="T114" fmla="*/ 40 w 78"/>
                <a:gd name="T115" fmla="*/ 61 h 130"/>
                <a:gd name="T116" fmla="*/ 52 w 78"/>
                <a:gd name="T117" fmla="*/ 1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130">
                  <a:moveTo>
                    <a:pt x="40" y="125"/>
                  </a:moveTo>
                  <a:cubicBezTo>
                    <a:pt x="41" y="125"/>
                    <a:pt x="41" y="125"/>
                    <a:pt x="42" y="125"/>
                  </a:cubicBezTo>
                  <a:cubicBezTo>
                    <a:pt x="43" y="125"/>
                    <a:pt x="45" y="126"/>
                    <a:pt x="46" y="126"/>
                  </a:cubicBezTo>
                  <a:cubicBezTo>
                    <a:pt x="46" y="126"/>
                    <a:pt x="47" y="126"/>
                    <a:pt x="47" y="126"/>
                  </a:cubicBezTo>
                  <a:cubicBezTo>
                    <a:pt x="47" y="126"/>
                    <a:pt x="47" y="126"/>
                    <a:pt x="47" y="127"/>
                  </a:cubicBezTo>
                  <a:cubicBezTo>
                    <a:pt x="47" y="127"/>
                    <a:pt x="47" y="128"/>
                    <a:pt x="47" y="128"/>
                  </a:cubicBezTo>
                  <a:cubicBezTo>
                    <a:pt x="46" y="128"/>
                    <a:pt x="46" y="128"/>
                    <a:pt x="45" y="128"/>
                  </a:cubicBezTo>
                  <a:cubicBezTo>
                    <a:pt x="44" y="128"/>
                    <a:pt x="43" y="128"/>
                    <a:pt x="42" y="128"/>
                  </a:cubicBezTo>
                  <a:cubicBezTo>
                    <a:pt x="42" y="128"/>
                    <a:pt x="42" y="128"/>
                    <a:pt x="41" y="128"/>
                  </a:cubicBezTo>
                  <a:cubicBezTo>
                    <a:pt x="40" y="130"/>
                    <a:pt x="40" y="130"/>
                    <a:pt x="38" y="130"/>
                  </a:cubicBezTo>
                  <a:cubicBezTo>
                    <a:pt x="38" y="129"/>
                    <a:pt x="37" y="128"/>
                    <a:pt x="36" y="128"/>
                  </a:cubicBezTo>
                  <a:cubicBezTo>
                    <a:pt x="31" y="128"/>
                    <a:pt x="26" y="128"/>
                    <a:pt x="21" y="127"/>
                  </a:cubicBezTo>
                  <a:cubicBezTo>
                    <a:pt x="19" y="127"/>
                    <a:pt x="16" y="128"/>
                    <a:pt x="14" y="128"/>
                  </a:cubicBezTo>
                  <a:cubicBezTo>
                    <a:pt x="13" y="128"/>
                    <a:pt x="12" y="128"/>
                    <a:pt x="11" y="128"/>
                  </a:cubicBezTo>
                  <a:cubicBezTo>
                    <a:pt x="10" y="128"/>
                    <a:pt x="9" y="128"/>
                    <a:pt x="9" y="127"/>
                  </a:cubicBezTo>
                  <a:cubicBezTo>
                    <a:pt x="8" y="127"/>
                    <a:pt x="8" y="127"/>
                    <a:pt x="8" y="127"/>
                  </a:cubicBezTo>
                  <a:cubicBezTo>
                    <a:pt x="6" y="127"/>
                    <a:pt x="4" y="127"/>
                    <a:pt x="3" y="126"/>
                  </a:cubicBezTo>
                  <a:cubicBezTo>
                    <a:pt x="0" y="126"/>
                    <a:pt x="0" y="124"/>
                    <a:pt x="1" y="122"/>
                  </a:cubicBezTo>
                  <a:cubicBezTo>
                    <a:pt x="2" y="121"/>
                    <a:pt x="3" y="121"/>
                    <a:pt x="3" y="120"/>
                  </a:cubicBezTo>
                  <a:cubicBezTo>
                    <a:pt x="4" y="118"/>
                    <a:pt x="6" y="117"/>
                    <a:pt x="7" y="116"/>
                  </a:cubicBezTo>
                  <a:cubicBezTo>
                    <a:pt x="8" y="114"/>
                    <a:pt x="10" y="112"/>
                    <a:pt x="11" y="110"/>
                  </a:cubicBezTo>
                  <a:cubicBezTo>
                    <a:pt x="14" y="105"/>
                    <a:pt x="17" y="100"/>
                    <a:pt x="21" y="96"/>
                  </a:cubicBezTo>
                  <a:cubicBezTo>
                    <a:pt x="21" y="96"/>
                    <a:pt x="21" y="95"/>
                    <a:pt x="22" y="95"/>
                  </a:cubicBezTo>
                  <a:cubicBezTo>
                    <a:pt x="22" y="95"/>
                    <a:pt x="22" y="94"/>
                    <a:pt x="22" y="94"/>
                  </a:cubicBezTo>
                  <a:cubicBezTo>
                    <a:pt x="23" y="93"/>
                    <a:pt x="24" y="92"/>
                    <a:pt x="25" y="91"/>
                  </a:cubicBezTo>
                  <a:cubicBezTo>
                    <a:pt x="28" y="88"/>
                    <a:pt x="30" y="84"/>
                    <a:pt x="33" y="81"/>
                  </a:cubicBezTo>
                  <a:cubicBezTo>
                    <a:pt x="34" y="79"/>
                    <a:pt x="35" y="78"/>
                    <a:pt x="36" y="76"/>
                  </a:cubicBezTo>
                  <a:cubicBezTo>
                    <a:pt x="36" y="76"/>
                    <a:pt x="36" y="76"/>
                    <a:pt x="36" y="75"/>
                  </a:cubicBezTo>
                  <a:cubicBezTo>
                    <a:pt x="36" y="75"/>
                    <a:pt x="36" y="74"/>
                    <a:pt x="37" y="74"/>
                  </a:cubicBezTo>
                  <a:cubicBezTo>
                    <a:pt x="37" y="74"/>
                    <a:pt x="37" y="73"/>
                    <a:pt x="38" y="73"/>
                  </a:cubicBezTo>
                  <a:cubicBezTo>
                    <a:pt x="37" y="73"/>
                    <a:pt x="37" y="73"/>
                    <a:pt x="37" y="73"/>
                  </a:cubicBezTo>
                  <a:cubicBezTo>
                    <a:pt x="36" y="72"/>
                    <a:pt x="35" y="71"/>
                    <a:pt x="36" y="70"/>
                  </a:cubicBezTo>
                  <a:cubicBezTo>
                    <a:pt x="36" y="69"/>
                    <a:pt x="36" y="69"/>
                    <a:pt x="37" y="69"/>
                  </a:cubicBezTo>
                  <a:cubicBezTo>
                    <a:pt x="37" y="69"/>
                    <a:pt x="38" y="69"/>
                    <a:pt x="38" y="69"/>
                  </a:cubicBezTo>
                  <a:cubicBezTo>
                    <a:pt x="38" y="68"/>
                    <a:pt x="38" y="67"/>
                    <a:pt x="37" y="66"/>
                  </a:cubicBezTo>
                  <a:cubicBezTo>
                    <a:pt x="36" y="66"/>
                    <a:pt x="36" y="65"/>
                    <a:pt x="36" y="65"/>
                  </a:cubicBezTo>
                  <a:cubicBezTo>
                    <a:pt x="35" y="62"/>
                    <a:pt x="35" y="60"/>
                    <a:pt x="34" y="58"/>
                  </a:cubicBezTo>
                  <a:cubicBezTo>
                    <a:pt x="33" y="55"/>
                    <a:pt x="33" y="53"/>
                    <a:pt x="32" y="51"/>
                  </a:cubicBezTo>
                  <a:cubicBezTo>
                    <a:pt x="30" y="46"/>
                    <a:pt x="28" y="42"/>
                    <a:pt x="26" y="37"/>
                  </a:cubicBezTo>
                  <a:cubicBezTo>
                    <a:pt x="26" y="36"/>
                    <a:pt x="26" y="35"/>
                    <a:pt x="25" y="35"/>
                  </a:cubicBezTo>
                  <a:cubicBezTo>
                    <a:pt x="24" y="34"/>
                    <a:pt x="24" y="34"/>
                    <a:pt x="24" y="33"/>
                  </a:cubicBezTo>
                  <a:cubicBezTo>
                    <a:pt x="24" y="32"/>
                    <a:pt x="24" y="32"/>
                    <a:pt x="24" y="31"/>
                  </a:cubicBezTo>
                  <a:cubicBezTo>
                    <a:pt x="23" y="28"/>
                    <a:pt x="22" y="25"/>
                    <a:pt x="21" y="23"/>
                  </a:cubicBezTo>
                  <a:cubicBezTo>
                    <a:pt x="21" y="22"/>
                    <a:pt x="21" y="22"/>
                    <a:pt x="20" y="21"/>
                  </a:cubicBezTo>
                  <a:cubicBezTo>
                    <a:pt x="19" y="21"/>
                    <a:pt x="19" y="20"/>
                    <a:pt x="19" y="19"/>
                  </a:cubicBezTo>
                  <a:cubicBezTo>
                    <a:pt x="19" y="18"/>
                    <a:pt x="19" y="18"/>
                    <a:pt x="19" y="17"/>
                  </a:cubicBezTo>
                  <a:cubicBezTo>
                    <a:pt x="19" y="16"/>
                    <a:pt x="18" y="15"/>
                    <a:pt x="18" y="14"/>
                  </a:cubicBezTo>
                  <a:cubicBezTo>
                    <a:pt x="17" y="15"/>
                    <a:pt x="16" y="15"/>
                    <a:pt x="15" y="13"/>
                  </a:cubicBezTo>
                  <a:cubicBezTo>
                    <a:pt x="15" y="12"/>
                    <a:pt x="15" y="11"/>
                    <a:pt x="16" y="11"/>
                  </a:cubicBezTo>
                  <a:cubicBezTo>
                    <a:pt x="15" y="9"/>
                    <a:pt x="14" y="6"/>
                    <a:pt x="13" y="5"/>
                  </a:cubicBezTo>
                  <a:cubicBezTo>
                    <a:pt x="12" y="4"/>
                    <a:pt x="12" y="3"/>
                    <a:pt x="12" y="2"/>
                  </a:cubicBezTo>
                  <a:cubicBezTo>
                    <a:pt x="12" y="1"/>
                    <a:pt x="12" y="1"/>
                    <a:pt x="13" y="0"/>
                  </a:cubicBezTo>
                  <a:cubicBezTo>
                    <a:pt x="14" y="0"/>
                    <a:pt x="14" y="0"/>
                    <a:pt x="15" y="0"/>
                  </a:cubicBezTo>
                  <a:cubicBezTo>
                    <a:pt x="20" y="0"/>
                    <a:pt x="25" y="0"/>
                    <a:pt x="30" y="0"/>
                  </a:cubicBezTo>
                  <a:cubicBezTo>
                    <a:pt x="32" y="1"/>
                    <a:pt x="34" y="1"/>
                    <a:pt x="37" y="1"/>
                  </a:cubicBezTo>
                  <a:cubicBezTo>
                    <a:pt x="39" y="1"/>
                    <a:pt x="41" y="1"/>
                    <a:pt x="44" y="1"/>
                  </a:cubicBezTo>
                  <a:cubicBezTo>
                    <a:pt x="44" y="1"/>
                    <a:pt x="44" y="1"/>
                    <a:pt x="45" y="1"/>
                  </a:cubicBezTo>
                  <a:cubicBezTo>
                    <a:pt x="46" y="0"/>
                    <a:pt x="47" y="0"/>
                    <a:pt x="48" y="1"/>
                  </a:cubicBezTo>
                  <a:cubicBezTo>
                    <a:pt x="48" y="1"/>
                    <a:pt x="48" y="1"/>
                    <a:pt x="49" y="1"/>
                  </a:cubicBezTo>
                  <a:cubicBezTo>
                    <a:pt x="50" y="1"/>
                    <a:pt x="51" y="1"/>
                    <a:pt x="52" y="1"/>
                  </a:cubicBezTo>
                  <a:cubicBezTo>
                    <a:pt x="53" y="1"/>
                    <a:pt x="54" y="2"/>
                    <a:pt x="54" y="3"/>
                  </a:cubicBezTo>
                  <a:cubicBezTo>
                    <a:pt x="54" y="4"/>
                    <a:pt x="55" y="5"/>
                    <a:pt x="55" y="6"/>
                  </a:cubicBezTo>
                  <a:cubicBezTo>
                    <a:pt x="56" y="11"/>
                    <a:pt x="57" y="15"/>
                    <a:pt x="59" y="20"/>
                  </a:cubicBezTo>
                  <a:cubicBezTo>
                    <a:pt x="59" y="22"/>
                    <a:pt x="60" y="24"/>
                    <a:pt x="60" y="26"/>
                  </a:cubicBezTo>
                  <a:cubicBezTo>
                    <a:pt x="61" y="29"/>
                    <a:pt x="62" y="32"/>
                    <a:pt x="64" y="35"/>
                  </a:cubicBezTo>
                  <a:cubicBezTo>
                    <a:pt x="64" y="35"/>
                    <a:pt x="64" y="36"/>
                    <a:pt x="64" y="36"/>
                  </a:cubicBezTo>
                  <a:cubicBezTo>
                    <a:pt x="65" y="37"/>
                    <a:pt x="65" y="38"/>
                    <a:pt x="65" y="39"/>
                  </a:cubicBezTo>
                  <a:cubicBezTo>
                    <a:pt x="65" y="39"/>
                    <a:pt x="65" y="39"/>
                    <a:pt x="66" y="40"/>
                  </a:cubicBezTo>
                  <a:cubicBezTo>
                    <a:pt x="70" y="47"/>
                    <a:pt x="74" y="55"/>
                    <a:pt x="76" y="64"/>
                  </a:cubicBezTo>
                  <a:cubicBezTo>
                    <a:pt x="76" y="64"/>
                    <a:pt x="76" y="65"/>
                    <a:pt x="77" y="66"/>
                  </a:cubicBezTo>
                  <a:cubicBezTo>
                    <a:pt x="77" y="67"/>
                    <a:pt x="78" y="69"/>
                    <a:pt x="78" y="70"/>
                  </a:cubicBezTo>
                  <a:cubicBezTo>
                    <a:pt x="78" y="70"/>
                    <a:pt x="78" y="71"/>
                    <a:pt x="78" y="71"/>
                  </a:cubicBezTo>
                  <a:cubicBezTo>
                    <a:pt x="78" y="72"/>
                    <a:pt x="77" y="73"/>
                    <a:pt x="78" y="75"/>
                  </a:cubicBezTo>
                  <a:cubicBezTo>
                    <a:pt x="78" y="75"/>
                    <a:pt x="77" y="76"/>
                    <a:pt x="77" y="76"/>
                  </a:cubicBezTo>
                  <a:cubicBezTo>
                    <a:pt x="76" y="77"/>
                    <a:pt x="75" y="78"/>
                    <a:pt x="74" y="79"/>
                  </a:cubicBezTo>
                  <a:cubicBezTo>
                    <a:pt x="71" y="82"/>
                    <a:pt x="69" y="85"/>
                    <a:pt x="66" y="88"/>
                  </a:cubicBezTo>
                  <a:cubicBezTo>
                    <a:pt x="65" y="90"/>
                    <a:pt x="64" y="92"/>
                    <a:pt x="63" y="94"/>
                  </a:cubicBezTo>
                  <a:cubicBezTo>
                    <a:pt x="60" y="98"/>
                    <a:pt x="57" y="103"/>
                    <a:pt x="53" y="108"/>
                  </a:cubicBezTo>
                  <a:cubicBezTo>
                    <a:pt x="53" y="108"/>
                    <a:pt x="53" y="109"/>
                    <a:pt x="53" y="109"/>
                  </a:cubicBezTo>
                  <a:cubicBezTo>
                    <a:pt x="50" y="113"/>
                    <a:pt x="47" y="117"/>
                    <a:pt x="45" y="121"/>
                  </a:cubicBezTo>
                  <a:cubicBezTo>
                    <a:pt x="44" y="123"/>
                    <a:pt x="44" y="123"/>
                    <a:pt x="42" y="123"/>
                  </a:cubicBezTo>
                  <a:cubicBezTo>
                    <a:pt x="42" y="123"/>
                    <a:pt x="42" y="123"/>
                    <a:pt x="42" y="123"/>
                  </a:cubicBezTo>
                  <a:cubicBezTo>
                    <a:pt x="41" y="124"/>
                    <a:pt x="41" y="125"/>
                    <a:pt x="40" y="125"/>
                  </a:cubicBezTo>
                  <a:cubicBezTo>
                    <a:pt x="40" y="125"/>
                    <a:pt x="40" y="125"/>
                    <a:pt x="40" y="125"/>
                  </a:cubicBezTo>
                  <a:close/>
                  <a:moveTo>
                    <a:pt x="54" y="100"/>
                  </a:moveTo>
                  <a:cubicBezTo>
                    <a:pt x="54" y="100"/>
                    <a:pt x="53" y="100"/>
                    <a:pt x="53" y="100"/>
                  </a:cubicBezTo>
                  <a:cubicBezTo>
                    <a:pt x="52" y="100"/>
                    <a:pt x="51" y="100"/>
                    <a:pt x="50" y="101"/>
                  </a:cubicBezTo>
                  <a:cubicBezTo>
                    <a:pt x="47" y="102"/>
                    <a:pt x="44" y="104"/>
                    <a:pt x="41" y="105"/>
                  </a:cubicBezTo>
                  <a:cubicBezTo>
                    <a:pt x="35" y="107"/>
                    <a:pt x="30" y="110"/>
                    <a:pt x="25" y="113"/>
                  </a:cubicBezTo>
                  <a:cubicBezTo>
                    <a:pt x="22" y="114"/>
                    <a:pt x="19" y="115"/>
                    <a:pt x="16" y="117"/>
                  </a:cubicBezTo>
                  <a:cubicBezTo>
                    <a:pt x="15" y="117"/>
                    <a:pt x="13" y="118"/>
                    <a:pt x="13" y="119"/>
                  </a:cubicBezTo>
                  <a:cubicBezTo>
                    <a:pt x="12" y="119"/>
                    <a:pt x="12" y="119"/>
                    <a:pt x="12" y="119"/>
                  </a:cubicBezTo>
                  <a:cubicBezTo>
                    <a:pt x="11" y="119"/>
                    <a:pt x="11" y="119"/>
                    <a:pt x="10" y="119"/>
                  </a:cubicBezTo>
                  <a:cubicBezTo>
                    <a:pt x="10" y="119"/>
                    <a:pt x="10" y="120"/>
                    <a:pt x="10" y="120"/>
                  </a:cubicBezTo>
                  <a:cubicBezTo>
                    <a:pt x="9" y="120"/>
                    <a:pt x="9" y="121"/>
                    <a:pt x="9" y="121"/>
                  </a:cubicBezTo>
                  <a:cubicBezTo>
                    <a:pt x="8" y="121"/>
                    <a:pt x="7" y="123"/>
                    <a:pt x="7" y="124"/>
                  </a:cubicBezTo>
                  <a:cubicBezTo>
                    <a:pt x="11" y="124"/>
                    <a:pt x="14" y="124"/>
                    <a:pt x="18" y="124"/>
                  </a:cubicBezTo>
                  <a:cubicBezTo>
                    <a:pt x="17" y="123"/>
                    <a:pt x="17" y="122"/>
                    <a:pt x="18" y="122"/>
                  </a:cubicBezTo>
                  <a:cubicBezTo>
                    <a:pt x="18" y="121"/>
                    <a:pt x="19" y="121"/>
                    <a:pt x="20" y="121"/>
                  </a:cubicBezTo>
                  <a:cubicBezTo>
                    <a:pt x="20" y="121"/>
                    <a:pt x="20" y="121"/>
                    <a:pt x="20" y="122"/>
                  </a:cubicBezTo>
                  <a:cubicBezTo>
                    <a:pt x="21" y="122"/>
                    <a:pt x="21" y="123"/>
                    <a:pt x="22" y="122"/>
                  </a:cubicBezTo>
                  <a:cubicBezTo>
                    <a:pt x="23" y="122"/>
                    <a:pt x="24" y="122"/>
                    <a:pt x="24" y="122"/>
                  </a:cubicBezTo>
                  <a:cubicBezTo>
                    <a:pt x="27" y="120"/>
                    <a:pt x="30" y="119"/>
                    <a:pt x="33" y="117"/>
                  </a:cubicBezTo>
                  <a:cubicBezTo>
                    <a:pt x="36" y="116"/>
                    <a:pt x="38" y="115"/>
                    <a:pt x="40" y="113"/>
                  </a:cubicBezTo>
                  <a:cubicBezTo>
                    <a:pt x="42" y="113"/>
                    <a:pt x="43" y="113"/>
                    <a:pt x="43" y="114"/>
                  </a:cubicBezTo>
                  <a:cubicBezTo>
                    <a:pt x="43" y="114"/>
                    <a:pt x="43" y="115"/>
                    <a:pt x="44" y="115"/>
                  </a:cubicBezTo>
                  <a:cubicBezTo>
                    <a:pt x="47" y="110"/>
                    <a:pt x="51" y="105"/>
                    <a:pt x="54" y="100"/>
                  </a:cubicBezTo>
                  <a:close/>
                  <a:moveTo>
                    <a:pt x="65" y="85"/>
                  </a:moveTo>
                  <a:cubicBezTo>
                    <a:pt x="65" y="85"/>
                    <a:pt x="65" y="85"/>
                    <a:pt x="65" y="85"/>
                  </a:cubicBezTo>
                  <a:cubicBezTo>
                    <a:pt x="63" y="86"/>
                    <a:pt x="61" y="86"/>
                    <a:pt x="59" y="87"/>
                  </a:cubicBezTo>
                  <a:cubicBezTo>
                    <a:pt x="54" y="90"/>
                    <a:pt x="49" y="93"/>
                    <a:pt x="44" y="95"/>
                  </a:cubicBezTo>
                  <a:cubicBezTo>
                    <a:pt x="39" y="97"/>
                    <a:pt x="34" y="99"/>
                    <a:pt x="30" y="102"/>
                  </a:cubicBezTo>
                  <a:cubicBezTo>
                    <a:pt x="27" y="103"/>
                    <a:pt x="24" y="105"/>
                    <a:pt x="21" y="106"/>
                  </a:cubicBezTo>
                  <a:cubicBezTo>
                    <a:pt x="21" y="106"/>
                    <a:pt x="21" y="106"/>
                    <a:pt x="20" y="107"/>
                  </a:cubicBezTo>
                  <a:cubicBezTo>
                    <a:pt x="20" y="107"/>
                    <a:pt x="20" y="107"/>
                    <a:pt x="20" y="108"/>
                  </a:cubicBezTo>
                  <a:cubicBezTo>
                    <a:pt x="20" y="108"/>
                    <a:pt x="19" y="108"/>
                    <a:pt x="19" y="108"/>
                  </a:cubicBezTo>
                  <a:cubicBezTo>
                    <a:pt x="18" y="108"/>
                    <a:pt x="18" y="108"/>
                    <a:pt x="18" y="108"/>
                  </a:cubicBezTo>
                  <a:cubicBezTo>
                    <a:pt x="16" y="110"/>
                    <a:pt x="15" y="112"/>
                    <a:pt x="13" y="114"/>
                  </a:cubicBezTo>
                  <a:cubicBezTo>
                    <a:pt x="13" y="114"/>
                    <a:pt x="13" y="115"/>
                    <a:pt x="13" y="115"/>
                  </a:cubicBezTo>
                  <a:cubicBezTo>
                    <a:pt x="14" y="115"/>
                    <a:pt x="14" y="115"/>
                    <a:pt x="15" y="115"/>
                  </a:cubicBezTo>
                  <a:cubicBezTo>
                    <a:pt x="17" y="114"/>
                    <a:pt x="18" y="113"/>
                    <a:pt x="20" y="113"/>
                  </a:cubicBezTo>
                  <a:cubicBezTo>
                    <a:pt x="27" y="109"/>
                    <a:pt x="35" y="105"/>
                    <a:pt x="43" y="102"/>
                  </a:cubicBezTo>
                  <a:cubicBezTo>
                    <a:pt x="45" y="101"/>
                    <a:pt x="48" y="100"/>
                    <a:pt x="50" y="98"/>
                  </a:cubicBezTo>
                  <a:cubicBezTo>
                    <a:pt x="51" y="97"/>
                    <a:pt x="52" y="96"/>
                    <a:pt x="54" y="96"/>
                  </a:cubicBezTo>
                  <a:cubicBezTo>
                    <a:pt x="55" y="95"/>
                    <a:pt x="55" y="95"/>
                    <a:pt x="56" y="96"/>
                  </a:cubicBezTo>
                  <a:cubicBezTo>
                    <a:pt x="56" y="96"/>
                    <a:pt x="56" y="96"/>
                    <a:pt x="57" y="97"/>
                  </a:cubicBezTo>
                  <a:cubicBezTo>
                    <a:pt x="59" y="93"/>
                    <a:pt x="62" y="89"/>
                    <a:pt x="65" y="85"/>
                  </a:cubicBezTo>
                  <a:close/>
                  <a:moveTo>
                    <a:pt x="72" y="74"/>
                  </a:moveTo>
                  <a:cubicBezTo>
                    <a:pt x="72" y="74"/>
                    <a:pt x="72" y="74"/>
                    <a:pt x="72" y="74"/>
                  </a:cubicBezTo>
                  <a:cubicBezTo>
                    <a:pt x="72" y="74"/>
                    <a:pt x="72" y="74"/>
                    <a:pt x="72" y="74"/>
                  </a:cubicBezTo>
                  <a:cubicBezTo>
                    <a:pt x="70" y="75"/>
                    <a:pt x="68" y="76"/>
                    <a:pt x="66" y="76"/>
                  </a:cubicBezTo>
                  <a:cubicBezTo>
                    <a:pt x="64" y="77"/>
                    <a:pt x="63" y="78"/>
                    <a:pt x="62" y="78"/>
                  </a:cubicBezTo>
                  <a:cubicBezTo>
                    <a:pt x="54" y="82"/>
                    <a:pt x="46" y="86"/>
                    <a:pt x="38" y="90"/>
                  </a:cubicBezTo>
                  <a:cubicBezTo>
                    <a:pt x="35" y="92"/>
                    <a:pt x="31" y="94"/>
                    <a:pt x="28" y="95"/>
                  </a:cubicBezTo>
                  <a:cubicBezTo>
                    <a:pt x="28" y="96"/>
                    <a:pt x="27" y="96"/>
                    <a:pt x="27" y="97"/>
                  </a:cubicBezTo>
                  <a:cubicBezTo>
                    <a:pt x="25" y="99"/>
                    <a:pt x="24" y="101"/>
                    <a:pt x="22" y="103"/>
                  </a:cubicBezTo>
                  <a:cubicBezTo>
                    <a:pt x="22" y="103"/>
                    <a:pt x="22" y="103"/>
                    <a:pt x="22" y="103"/>
                  </a:cubicBezTo>
                  <a:cubicBezTo>
                    <a:pt x="23" y="103"/>
                    <a:pt x="24" y="103"/>
                    <a:pt x="25" y="102"/>
                  </a:cubicBezTo>
                  <a:cubicBezTo>
                    <a:pt x="30" y="100"/>
                    <a:pt x="35" y="97"/>
                    <a:pt x="40" y="95"/>
                  </a:cubicBezTo>
                  <a:cubicBezTo>
                    <a:pt x="45" y="92"/>
                    <a:pt x="51" y="90"/>
                    <a:pt x="56" y="87"/>
                  </a:cubicBezTo>
                  <a:cubicBezTo>
                    <a:pt x="59" y="85"/>
                    <a:pt x="61" y="83"/>
                    <a:pt x="64" y="81"/>
                  </a:cubicBezTo>
                  <a:cubicBezTo>
                    <a:pt x="65" y="80"/>
                    <a:pt x="66" y="80"/>
                    <a:pt x="67" y="81"/>
                  </a:cubicBezTo>
                  <a:cubicBezTo>
                    <a:pt x="67" y="81"/>
                    <a:pt x="67" y="81"/>
                    <a:pt x="67" y="82"/>
                  </a:cubicBezTo>
                  <a:cubicBezTo>
                    <a:pt x="69" y="79"/>
                    <a:pt x="71" y="77"/>
                    <a:pt x="72" y="74"/>
                  </a:cubicBezTo>
                  <a:close/>
                  <a:moveTo>
                    <a:pt x="57" y="30"/>
                  </a:moveTo>
                  <a:cubicBezTo>
                    <a:pt x="57" y="30"/>
                    <a:pt x="57" y="30"/>
                    <a:pt x="57" y="30"/>
                  </a:cubicBezTo>
                  <a:cubicBezTo>
                    <a:pt x="54" y="31"/>
                    <a:pt x="53" y="32"/>
                    <a:pt x="51" y="33"/>
                  </a:cubicBezTo>
                  <a:cubicBezTo>
                    <a:pt x="46" y="35"/>
                    <a:pt x="41" y="38"/>
                    <a:pt x="37" y="40"/>
                  </a:cubicBezTo>
                  <a:cubicBezTo>
                    <a:pt x="36" y="40"/>
                    <a:pt x="35" y="41"/>
                    <a:pt x="34" y="41"/>
                  </a:cubicBezTo>
                  <a:cubicBezTo>
                    <a:pt x="35" y="44"/>
                    <a:pt x="37" y="47"/>
                    <a:pt x="38" y="50"/>
                  </a:cubicBezTo>
                  <a:cubicBezTo>
                    <a:pt x="42" y="48"/>
                    <a:pt x="58" y="39"/>
                    <a:pt x="60" y="37"/>
                  </a:cubicBezTo>
                  <a:cubicBezTo>
                    <a:pt x="59" y="35"/>
                    <a:pt x="58" y="33"/>
                    <a:pt x="57" y="30"/>
                  </a:cubicBezTo>
                  <a:close/>
                  <a:moveTo>
                    <a:pt x="37" y="81"/>
                  </a:moveTo>
                  <a:cubicBezTo>
                    <a:pt x="36" y="83"/>
                    <a:pt x="35" y="85"/>
                    <a:pt x="34" y="86"/>
                  </a:cubicBezTo>
                  <a:cubicBezTo>
                    <a:pt x="33" y="88"/>
                    <a:pt x="32" y="90"/>
                    <a:pt x="31" y="92"/>
                  </a:cubicBezTo>
                  <a:cubicBezTo>
                    <a:pt x="33" y="91"/>
                    <a:pt x="35" y="90"/>
                    <a:pt x="37" y="88"/>
                  </a:cubicBezTo>
                  <a:cubicBezTo>
                    <a:pt x="42" y="85"/>
                    <a:pt x="48" y="82"/>
                    <a:pt x="54" y="80"/>
                  </a:cubicBezTo>
                  <a:cubicBezTo>
                    <a:pt x="58" y="78"/>
                    <a:pt x="62" y="76"/>
                    <a:pt x="67" y="74"/>
                  </a:cubicBezTo>
                  <a:cubicBezTo>
                    <a:pt x="69" y="73"/>
                    <a:pt x="71" y="71"/>
                    <a:pt x="73" y="70"/>
                  </a:cubicBezTo>
                  <a:cubicBezTo>
                    <a:pt x="72" y="68"/>
                    <a:pt x="72" y="67"/>
                    <a:pt x="71" y="66"/>
                  </a:cubicBezTo>
                  <a:cubicBezTo>
                    <a:pt x="71" y="66"/>
                    <a:pt x="70" y="67"/>
                    <a:pt x="70" y="67"/>
                  </a:cubicBezTo>
                  <a:cubicBezTo>
                    <a:pt x="67" y="68"/>
                    <a:pt x="65" y="69"/>
                    <a:pt x="63" y="70"/>
                  </a:cubicBezTo>
                  <a:cubicBezTo>
                    <a:pt x="57" y="72"/>
                    <a:pt x="52" y="74"/>
                    <a:pt x="47" y="77"/>
                  </a:cubicBezTo>
                  <a:cubicBezTo>
                    <a:pt x="45" y="77"/>
                    <a:pt x="44" y="78"/>
                    <a:pt x="43" y="78"/>
                  </a:cubicBezTo>
                  <a:cubicBezTo>
                    <a:pt x="42" y="79"/>
                    <a:pt x="42" y="79"/>
                    <a:pt x="41" y="79"/>
                  </a:cubicBezTo>
                  <a:cubicBezTo>
                    <a:pt x="41" y="80"/>
                    <a:pt x="41" y="80"/>
                    <a:pt x="41" y="80"/>
                  </a:cubicBezTo>
                  <a:cubicBezTo>
                    <a:pt x="41" y="81"/>
                    <a:pt x="41" y="81"/>
                    <a:pt x="41" y="81"/>
                  </a:cubicBezTo>
                  <a:cubicBezTo>
                    <a:pt x="40" y="82"/>
                    <a:pt x="39" y="82"/>
                    <a:pt x="38" y="82"/>
                  </a:cubicBezTo>
                  <a:cubicBezTo>
                    <a:pt x="38" y="81"/>
                    <a:pt x="38" y="81"/>
                    <a:pt x="37" y="81"/>
                  </a:cubicBezTo>
                  <a:close/>
                  <a:moveTo>
                    <a:pt x="29" y="32"/>
                  </a:moveTo>
                  <a:cubicBezTo>
                    <a:pt x="30" y="31"/>
                    <a:pt x="31" y="31"/>
                    <a:pt x="32" y="30"/>
                  </a:cubicBezTo>
                  <a:cubicBezTo>
                    <a:pt x="38" y="27"/>
                    <a:pt x="45" y="23"/>
                    <a:pt x="51" y="20"/>
                  </a:cubicBezTo>
                  <a:cubicBezTo>
                    <a:pt x="51" y="20"/>
                    <a:pt x="52" y="19"/>
                    <a:pt x="52" y="19"/>
                  </a:cubicBezTo>
                  <a:cubicBezTo>
                    <a:pt x="51" y="17"/>
                    <a:pt x="50" y="15"/>
                    <a:pt x="49" y="13"/>
                  </a:cubicBezTo>
                  <a:cubicBezTo>
                    <a:pt x="48" y="14"/>
                    <a:pt x="47" y="14"/>
                    <a:pt x="46" y="14"/>
                  </a:cubicBezTo>
                  <a:cubicBezTo>
                    <a:pt x="43" y="16"/>
                    <a:pt x="41" y="17"/>
                    <a:pt x="38" y="18"/>
                  </a:cubicBezTo>
                  <a:cubicBezTo>
                    <a:pt x="34" y="20"/>
                    <a:pt x="31" y="23"/>
                    <a:pt x="27" y="24"/>
                  </a:cubicBezTo>
                  <a:cubicBezTo>
                    <a:pt x="26" y="24"/>
                    <a:pt x="26" y="24"/>
                    <a:pt x="26" y="25"/>
                  </a:cubicBezTo>
                  <a:cubicBezTo>
                    <a:pt x="27" y="27"/>
                    <a:pt x="28" y="29"/>
                    <a:pt x="29" y="32"/>
                  </a:cubicBezTo>
                  <a:close/>
                  <a:moveTo>
                    <a:pt x="40" y="77"/>
                  </a:moveTo>
                  <a:cubicBezTo>
                    <a:pt x="40" y="77"/>
                    <a:pt x="40" y="77"/>
                    <a:pt x="40" y="77"/>
                  </a:cubicBezTo>
                  <a:cubicBezTo>
                    <a:pt x="41" y="77"/>
                    <a:pt x="41" y="77"/>
                    <a:pt x="42" y="77"/>
                  </a:cubicBezTo>
                  <a:cubicBezTo>
                    <a:pt x="43" y="76"/>
                    <a:pt x="45" y="75"/>
                    <a:pt x="46" y="74"/>
                  </a:cubicBezTo>
                  <a:cubicBezTo>
                    <a:pt x="51" y="72"/>
                    <a:pt x="56" y="70"/>
                    <a:pt x="61" y="68"/>
                  </a:cubicBezTo>
                  <a:cubicBezTo>
                    <a:pt x="64" y="67"/>
                    <a:pt x="66" y="65"/>
                    <a:pt x="68" y="64"/>
                  </a:cubicBezTo>
                  <a:cubicBezTo>
                    <a:pt x="68" y="63"/>
                    <a:pt x="69" y="63"/>
                    <a:pt x="70" y="62"/>
                  </a:cubicBezTo>
                  <a:cubicBezTo>
                    <a:pt x="69" y="61"/>
                    <a:pt x="69" y="60"/>
                    <a:pt x="68" y="58"/>
                  </a:cubicBezTo>
                  <a:cubicBezTo>
                    <a:pt x="67" y="58"/>
                    <a:pt x="67" y="59"/>
                    <a:pt x="67" y="59"/>
                  </a:cubicBezTo>
                  <a:cubicBezTo>
                    <a:pt x="64" y="60"/>
                    <a:pt x="62" y="60"/>
                    <a:pt x="59" y="62"/>
                  </a:cubicBezTo>
                  <a:cubicBezTo>
                    <a:pt x="54" y="64"/>
                    <a:pt x="48" y="67"/>
                    <a:pt x="43" y="69"/>
                  </a:cubicBezTo>
                  <a:cubicBezTo>
                    <a:pt x="42" y="70"/>
                    <a:pt x="41" y="70"/>
                    <a:pt x="42" y="72"/>
                  </a:cubicBezTo>
                  <a:cubicBezTo>
                    <a:pt x="43" y="72"/>
                    <a:pt x="43" y="73"/>
                    <a:pt x="42" y="74"/>
                  </a:cubicBezTo>
                  <a:cubicBezTo>
                    <a:pt x="42" y="75"/>
                    <a:pt x="41" y="75"/>
                    <a:pt x="41" y="76"/>
                  </a:cubicBezTo>
                  <a:cubicBezTo>
                    <a:pt x="41" y="76"/>
                    <a:pt x="40" y="77"/>
                    <a:pt x="40" y="77"/>
                  </a:cubicBezTo>
                  <a:close/>
                  <a:moveTo>
                    <a:pt x="56" y="27"/>
                  </a:moveTo>
                  <a:cubicBezTo>
                    <a:pt x="55" y="26"/>
                    <a:pt x="55" y="24"/>
                    <a:pt x="54" y="23"/>
                  </a:cubicBezTo>
                  <a:cubicBezTo>
                    <a:pt x="53" y="21"/>
                    <a:pt x="53" y="21"/>
                    <a:pt x="52" y="22"/>
                  </a:cubicBezTo>
                  <a:cubicBezTo>
                    <a:pt x="51" y="22"/>
                    <a:pt x="51" y="22"/>
                    <a:pt x="51" y="22"/>
                  </a:cubicBezTo>
                  <a:cubicBezTo>
                    <a:pt x="48" y="24"/>
                    <a:pt x="45" y="25"/>
                    <a:pt x="42" y="27"/>
                  </a:cubicBezTo>
                  <a:cubicBezTo>
                    <a:pt x="38" y="29"/>
                    <a:pt x="34" y="32"/>
                    <a:pt x="30" y="34"/>
                  </a:cubicBezTo>
                  <a:cubicBezTo>
                    <a:pt x="30" y="34"/>
                    <a:pt x="30" y="34"/>
                    <a:pt x="30" y="34"/>
                  </a:cubicBezTo>
                  <a:cubicBezTo>
                    <a:pt x="31" y="36"/>
                    <a:pt x="31" y="38"/>
                    <a:pt x="32" y="39"/>
                  </a:cubicBezTo>
                  <a:cubicBezTo>
                    <a:pt x="33" y="39"/>
                    <a:pt x="33" y="39"/>
                    <a:pt x="33" y="39"/>
                  </a:cubicBezTo>
                  <a:cubicBezTo>
                    <a:pt x="36" y="38"/>
                    <a:pt x="39" y="36"/>
                    <a:pt x="42" y="35"/>
                  </a:cubicBezTo>
                  <a:cubicBezTo>
                    <a:pt x="45" y="33"/>
                    <a:pt x="49" y="31"/>
                    <a:pt x="53" y="29"/>
                  </a:cubicBezTo>
                  <a:cubicBezTo>
                    <a:pt x="54" y="29"/>
                    <a:pt x="55" y="28"/>
                    <a:pt x="56" y="27"/>
                  </a:cubicBezTo>
                  <a:close/>
                  <a:moveTo>
                    <a:pt x="42" y="58"/>
                  </a:moveTo>
                  <a:cubicBezTo>
                    <a:pt x="43" y="57"/>
                    <a:pt x="43" y="57"/>
                    <a:pt x="44" y="57"/>
                  </a:cubicBezTo>
                  <a:cubicBezTo>
                    <a:pt x="48" y="55"/>
                    <a:pt x="51" y="53"/>
                    <a:pt x="56" y="51"/>
                  </a:cubicBezTo>
                  <a:cubicBezTo>
                    <a:pt x="58" y="50"/>
                    <a:pt x="60" y="48"/>
                    <a:pt x="63" y="46"/>
                  </a:cubicBezTo>
                  <a:cubicBezTo>
                    <a:pt x="63" y="46"/>
                    <a:pt x="63" y="46"/>
                    <a:pt x="63" y="46"/>
                  </a:cubicBezTo>
                  <a:cubicBezTo>
                    <a:pt x="63" y="44"/>
                    <a:pt x="62" y="42"/>
                    <a:pt x="61" y="40"/>
                  </a:cubicBezTo>
                  <a:cubicBezTo>
                    <a:pt x="61" y="41"/>
                    <a:pt x="60" y="41"/>
                    <a:pt x="60" y="41"/>
                  </a:cubicBezTo>
                  <a:cubicBezTo>
                    <a:pt x="57" y="42"/>
                    <a:pt x="55" y="43"/>
                    <a:pt x="53" y="44"/>
                  </a:cubicBezTo>
                  <a:cubicBezTo>
                    <a:pt x="49" y="47"/>
                    <a:pt x="45" y="49"/>
                    <a:pt x="40" y="51"/>
                  </a:cubicBezTo>
                  <a:cubicBezTo>
                    <a:pt x="40" y="51"/>
                    <a:pt x="39" y="51"/>
                    <a:pt x="39" y="52"/>
                  </a:cubicBezTo>
                  <a:cubicBezTo>
                    <a:pt x="40" y="54"/>
                    <a:pt x="41" y="56"/>
                    <a:pt x="42" y="58"/>
                  </a:cubicBezTo>
                  <a:close/>
                  <a:moveTo>
                    <a:pt x="42" y="67"/>
                  </a:moveTo>
                  <a:cubicBezTo>
                    <a:pt x="43" y="67"/>
                    <a:pt x="43" y="67"/>
                    <a:pt x="43" y="67"/>
                  </a:cubicBezTo>
                  <a:cubicBezTo>
                    <a:pt x="45" y="66"/>
                    <a:pt x="48" y="65"/>
                    <a:pt x="51" y="63"/>
                  </a:cubicBezTo>
                  <a:cubicBezTo>
                    <a:pt x="56" y="61"/>
                    <a:pt x="61" y="58"/>
                    <a:pt x="66" y="55"/>
                  </a:cubicBezTo>
                  <a:cubicBezTo>
                    <a:pt x="66" y="55"/>
                    <a:pt x="66" y="55"/>
                    <a:pt x="66" y="54"/>
                  </a:cubicBezTo>
                  <a:cubicBezTo>
                    <a:pt x="66" y="53"/>
                    <a:pt x="65" y="52"/>
                    <a:pt x="65" y="50"/>
                  </a:cubicBezTo>
                  <a:cubicBezTo>
                    <a:pt x="62" y="51"/>
                    <a:pt x="60" y="51"/>
                    <a:pt x="58" y="52"/>
                  </a:cubicBezTo>
                  <a:cubicBezTo>
                    <a:pt x="53" y="55"/>
                    <a:pt x="48" y="57"/>
                    <a:pt x="43" y="60"/>
                  </a:cubicBezTo>
                  <a:cubicBezTo>
                    <a:pt x="43" y="60"/>
                    <a:pt x="43" y="60"/>
                    <a:pt x="43" y="60"/>
                  </a:cubicBezTo>
                  <a:cubicBezTo>
                    <a:pt x="42" y="62"/>
                    <a:pt x="42" y="65"/>
                    <a:pt x="42" y="67"/>
                  </a:cubicBezTo>
                  <a:close/>
                  <a:moveTo>
                    <a:pt x="24" y="19"/>
                  </a:moveTo>
                  <a:cubicBezTo>
                    <a:pt x="24" y="20"/>
                    <a:pt x="24" y="20"/>
                    <a:pt x="25" y="20"/>
                  </a:cubicBezTo>
                  <a:cubicBezTo>
                    <a:pt x="26" y="20"/>
                    <a:pt x="27" y="21"/>
                    <a:pt x="27" y="22"/>
                  </a:cubicBezTo>
                  <a:cubicBezTo>
                    <a:pt x="28" y="21"/>
                    <a:pt x="29" y="21"/>
                    <a:pt x="29" y="21"/>
                  </a:cubicBezTo>
                  <a:cubicBezTo>
                    <a:pt x="31" y="20"/>
                    <a:pt x="34" y="18"/>
                    <a:pt x="36" y="17"/>
                  </a:cubicBezTo>
                  <a:cubicBezTo>
                    <a:pt x="39" y="16"/>
                    <a:pt x="41" y="15"/>
                    <a:pt x="43" y="13"/>
                  </a:cubicBezTo>
                  <a:cubicBezTo>
                    <a:pt x="45" y="13"/>
                    <a:pt x="46" y="12"/>
                    <a:pt x="47" y="11"/>
                  </a:cubicBezTo>
                  <a:cubicBezTo>
                    <a:pt x="47" y="9"/>
                    <a:pt x="46" y="8"/>
                    <a:pt x="46" y="7"/>
                  </a:cubicBezTo>
                  <a:cubicBezTo>
                    <a:pt x="44" y="8"/>
                    <a:pt x="42" y="8"/>
                    <a:pt x="41" y="9"/>
                  </a:cubicBezTo>
                  <a:cubicBezTo>
                    <a:pt x="35" y="11"/>
                    <a:pt x="30" y="14"/>
                    <a:pt x="25" y="18"/>
                  </a:cubicBezTo>
                  <a:cubicBezTo>
                    <a:pt x="25" y="18"/>
                    <a:pt x="24" y="19"/>
                    <a:pt x="24" y="19"/>
                  </a:cubicBezTo>
                  <a:close/>
                  <a:moveTo>
                    <a:pt x="23" y="17"/>
                  </a:moveTo>
                  <a:cubicBezTo>
                    <a:pt x="23" y="17"/>
                    <a:pt x="23" y="17"/>
                    <a:pt x="23" y="17"/>
                  </a:cubicBezTo>
                  <a:cubicBezTo>
                    <a:pt x="24" y="16"/>
                    <a:pt x="24" y="16"/>
                    <a:pt x="25" y="15"/>
                  </a:cubicBezTo>
                  <a:cubicBezTo>
                    <a:pt x="30" y="12"/>
                    <a:pt x="35" y="9"/>
                    <a:pt x="41" y="6"/>
                  </a:cubicBezTo>
                  <a:cubicBezTo>
                    <a:pt x="42" y="6"/>
                    <a:pt x="44" y="4"/>
                    <a:pt x="44" y="4"/>
                  </a:cubicBezTo>
                  <a:cubicBezTo>
                    <a:pt x="41" y="4"/>
                    <a:pt x="37" y="4"/>
                    <a:pt x="34" y="4"/>
                  </a:cubicBezTo>
                  <a:cubicBezTo>
                    <a:pt x="34" y="4"/>
                    <a:pt x="34" y="4"/>
                    <a:pt x="34" y="4"/>
                  </a:cubicBezTo>
                  <a:cubicBezTo>
                    <a:pt x="34" y="6"/>
                    <a:pt x="34" y="6"/>
                    <a:pt x="32" y="7"/>
                  </a:cubicBezTo>
                  <a:cubicBezTo>
                    <a:pt x="31" y="7"/>
                    <a:pt x="30" y="7"/>
                    <a:pt x="29" y="8"/>
                  </a:cubicBezTo>
                  <a:cubicBezTo>
                    <a:pt x="27" y="9"/>
                    <a:pt x="25" y="9"/>
                    <a:pt x="24" y="10"/>
                  </a:cubicBezTo>
                  <a:cubicBezTo>
                    <a:pt x="23" y="11"/>
                    <a:pt x="21" y="12"/>
                    <a:pt x="20" y="12"/>
                  </a:cubicBezTo>
                  <a:cubicBezTo>
                    <a:pt x="21" y="14"/>
                    <a:pt x="22" y="15"/>
                    <a:pt x="23" y="17"/>
                  </a:cubicBezTo>
                  <a:close/>
                  <a:moveTo>
                    <a:pt x="42" y="117"/>
                  </a:moveTo>
                  <a:cubicBezTo>
                    <a:pt x="42" y="117"/>
                    <a:pt x="42" y="117"/>
                    <a:pt x="42" y="117"/>
                  </a:cubicBezTo>
                  <a:cubicBezTo>
                    <a:pt x="37" y="118"/>
                    <a:pt x="33" y="119"/>
                    <a:pt x="29" y="122"/>
                  </a:cubicBezTo>
                  <a:cubicBezTo>
                    <a:pt x="28" y="122"/>
                    <a:pt x="26" y="123"/>
                    <a:pt x="24" y="124"/>
                  </a:cubicBezTo>
                  <a:cubicBezTo>
                    <a:pt x="24" y="124"/>
                    <a:pt x="24" y="124"/>
                    <a:pt x="24" y="124"/>
                  </a:cubicBezTo>
                  <a:cubicBezTo>
                    <a:pt x="24" y="124"/>
                    <a:pt x="24" y="124"/>
                    <a:pt x="24" y="124"/>
                  </a:cubicBezTo>
                  <a:cubicBezTo>
                    <a:pt x="27" y="124"/>
                    <a:pt x="30" y="124"/>
                    <a:pt x="33" y="125"/>
                  </a:cubicBezTo>
                  <a:cubicBezTo>
                    <a:pt x="34" y="125"/>
                    <a:pt x="35" y="125"/>
                    <a:pt x="35" y="125"/>
                  </a:cubicBezTo>
                  <a:cubicBezTo>
                    <a:pt x="36" y="126"/>
                    <a:pt x="37" y="126"/>
                    <a:pt x="37" y="124"/>
                  </a:cubicBezTo>
                  <a:cubicBezTo>
                    <a:pt x="39" y="122"/>
                    <a:pt x="40" y="120"/>
                    <a:pt x="42" y="118"/>
                  </a:cubicBezTo>
                  <a:cubicBezTo>
                    <a:pt x="42" y="118"/>
                    <a:pt x="42" y="117"/>
                    <a:pt x="42" y="117"/>
                  </a:cubicBezTo>
                  <a:close/>
                  <a:moveTo>
                    <a:pt x="30" y="5"/>
                  </a:moveTo>
                  <a:cubicBezTo>
                    <a:pt x="30" y="4"/>
                    <a:pt x="30" y="4"/>
                    <a:pt x="30" y="4"/>
                  </a:cubicBezTo>
                  <a:cubicBezTo>
                    <a:pt x="26" y="4"/>
                    <a:pt x="22" y="4"/>
                    <a:pt x="18" y="5"/>
                  </a:cubicBezTo>
                  <a:cubicBezTo>
                    <a:pt x="17" y="5"/>
                    <a:pt x="17" y="6"/>
                    <a:pt x="18" y="7"/>
                  </a:cubicBezTo>
                  <a:cubicBezTo>
                    <a:pt x="18" y="7"/>
                    <a:pt x="18" y="7"/>
                    <a:pt x="18" y="7"/>
                  </a:cubicBezTo>
                  <a:cubicBezTo>
                    <a:pt x="18" y="8"/>
                    <a:pt x="19" y="9"/>
                    <a:pt x="19" y="10"/>
                  </a:cubicBezTo>
                  <a:cubicBezTo>
                    <a:pt x="22" y="9"/>
                    <a:pt x="25" y="7"/>
                    <a:pt x="28" y="6"/>
                  </a:cubicBezTo>
                  <a:cubicBezTo>
                    <a:pt x="29" y="5"/>
                    <a:pt x="29" y="5"/>
                    <a:pt x="30" y="5"/>
                  </a:cubicBezTo>
                  <a:close/>
                  <a:moveTo>
                    <a:pt x="51" y="9"/>
                  </a:moveTo>
                  <a:cubicBezTo>
                    <a:pt x="50" y="7"/>
                    <a:pt x="50" y="5"/>
                    <a:pt x="49" y="4"/>
                  </a:cubicBezTo>
                  <a:cubicBezTo>
                    <a:pt x="49" y="4"/>
                    <a:pt x="49" y="4"/>
                    <a:pt x="48" y="4"/>
                  </a:cubicBezTo>
                  <a:cubicBezTo>
                    <a:pt x="49" y="5"/>
                    <a:pt x="49" y="6"/>
                    <a:pt x="48" y="7"/>
                  </a:cubicBezTo>
                  <a:cubicBezTo>
                    <a:pt x="48" y="7"/>
                    <a:pt x="49" y="8"/>
                    <a:pt x="49" y="9"/>
                  </a:cubicBezTo>
                  <a:cubicBezTo>
                    <a:pt x="49" y="9"/>
                    <a:pt x="50" y="9"/>
                    <a:pt x="51" y="9"/>
                  </a:cubicBezTo>
                  <a:close/>
                  <a:moveTo>
                    <a:pt x="40" y="58"/>
                  </a:moveTo>
                  <a:cubicBezTo>
                    <a:pt x="40" y="58"/>
                    <a:pt x="40" y="58"/>
                    <a:pt x="40" y="58"/>
                  </a:cubicBezTo>
                  <a:cubicBezTo>
                    <a:pt x="39" y="56"/>
                    <a:pt x="38" y="55"/>
                    <a:pt x="37" y="53"/>
                  </a:cubicBezTo>
                  <a:cubicBezTo>
                    <a:pt x="37" y="53"/>
                    <a:pt x="37" y="53"/>
                    <a:pt x="37" y="53"/>
                  </a:cubicBezTo>
                  <a:cubicBezTo>
                    <a:pt x="37" y="53"/>
                    <a:pt x="37" y="53"/>
                    <a:pt x="37" y="53"/>
                  </a:cubicBezTo>
                  <a:cubicBezTo>
                    <a:pt x="37" y="53"/>
                    <a:pt x="37" y="54"/>
                    <a:pt x="37" y="54"/>
                  </a:cubicBezTo>
                  <a:cubicBezTo>
                    <a:pt x="37" y="55"/>
                    <a:pt x="37" y="56"/>
                    <a:pt x="38" y="58"/>
                  </a:cubicBezTo>
                  <a:cubicBezTo>
                    <a:pt x="38" y="58"/>
                    <a:pt x="38" y="57"/>
                    <a:pt x="39" y="57"/>
                  </a:cubicBezTo>
                  <a:cubicBezTo>
                    <a:pt x="39" y="58"/>
                    <a:pt x="39" y="58"/>
                    <a:pt x="40" y="58"/>
                  </a:cubicBezTo>
                  <a:close/>
                  <a:moveTo>
                    <a:pt x="4" y="125"/>
                  </a:moveTo>
                  <a:cubicBezTo>
                    <a:pt x="5" y="122"/>
                    <a:pt x="6" y="121"/>
                    <a:pt x="7" y="119"/>
                  </a:cubicBezTo>
                  <a:cubicBezTo>
                    <a:pt x="5" y="121"/>
                    <a:pt x="4" y="122"/>
                    <a:pt x="2" y="124"/>
                  </a:cubicBezTo>
                  <a:cubicBezTo>
                    <a:pt x="3" y="124"/>
                    <a:pt x="4" y="124"/>
                    <a:pt x="4" y="125"/>
                  </a:cubicBezTo>
                  <a:close/>
                  <a:moveTo>
                    <a:pt x="40" y="66"/>
                  </a:moveTo>
                  <a:cubicBezTo>
                    <a:pt x="40" y="64"/>
                    <a:pt x="41" y="62"/>
                    <a:pt x="40" y="61"/>
                  </a:cubicBezTo>
                  <a:cubicBezTo>
                    <a:pt x="39" y="61"/>
                    <a:pt x="39" y="62"/>
                    <a:pt x="39" y="63"/>
                  </a:cubicBezTo>
                  <a:cubicBezTo>
                    <a:pt x="39" y="64"/>
                    <a:pt x="40" y="65"/>
                    <a:pt x="40" y="66"/>
                  </a:cubicBezTo>
                  <a:close/>
                  <a:moveTo>
                    <a:pt x="52" y="12"/>
                  </a:moveTo>
                  <a:cubicBezTo>
                    <a:pt x="51" y="12"/>
                    <a:pt x="51" y="13"/>
                    <a:pt x="51" y="13"/>
                  </a:cubicBezTo>
                  <a:cubicBezTo>
                    <a:pt x="51" y="14"/>
                    <a:pt x="52" y="15"/>
                    <a:pt x="52" y="15"/>
                  </a:cubicBezTo>
                  <a:cubicBezTo>
                    <a:pt x="52" y="15"/>
                    <a:pt x="53" y="15"/>
                    <a:pt x="53" y="15"/>
                  </a:cubicBezTo>
                  <a:cubicBezTo>
                    <a:pt x="52" y="14"/>
                    <a:pt x="52" y="13"/>
                    <a:pt x="52" y="12"/>
                  </a:cubicBezTo>
                  <a:close/>
                </a:path>
              </a:pathLst>
            </a:custGeom>
            <a:solidFill>
              <a:srgbClr val="3792DE"/>
            </a:solidFill>
            <a:ln>
              <a:noFill/>
            </a:ln>
          </p:spPr>
          <p:txBody>
            <a:bodyPr vert="horz" wrap="square" lIns="91440" tIns="45720" rIns="91440" bIns="45720" numCol="1" anchor="t" anchorCtr="0" compatLnSpc="1"/>
            <a:lstStyle/>
            <a:p>
              <a:endParaRPr lang="zh-CN" altLang="en-US"/>
            </a:p>
          </p:txBody>
        </p:sp>
        <p:sp>
          <p:nvSpPr>
            <p:cNvPr id="20" name="Freeform 8"/>
            <p:cNvSpPr>
              <a:spLocks noEditPoints="1"/>
            </p:cNvSpPr>
            <p:nvPr/>
          </p:nvSpPr>
          <p:spPr bwMode="auto">
            <a:xfrm>
              <a:off x="7387443" y="3919364"/>
              <a:ext cx="250825" cy="450850"/>
            </a:xfrm>
            <a:custGeom>
              <a:avLst/>
              <a:gdLst>
                <a:gd name="T0" fmla="*/ 1 w 77"/>
                <a:gd name="T1" fmla="*/ 130 h 136"/>
                <a:gd name="T2" fmla="*/ 38 w 77"/>
                <a:gd name="T3" fmla="*/ 75 h 136"/>
                <a:gd name="T4" fmla="*/ 37 w 77"/>
                <a:gd name="T5" fmla="*/ 67 h 136"/>
                <a:gd name="T6" fmla="*/ 31 w 77"/>
                <a:gd name="T7" fmla="*/ 50 h 136"/>
                <a:gd name="T8" fmla="*/ 22 w 77"/>
                <a:gd name="T9" fmla="*/ 22 h 136"/>
                <a:gd name="T10" fmla="*/ 16 w 77"/>
                <a:gd name="T11" fmla="*/ 4 h 136"/>
                <a:gd name="T12" fmla="*/ 24 w 77"/>
                <a:gd name="T13" fmla="*/ 3 h 136"/>
                <a:gd name="T14" fmla="*/ 55 w 77"/>
                <a:gd name="T15" fmla="*/ 6 h 136"/>
                <a:gd name="T16" fmla="*/ 57 w 77"/>
                <a:gd name="T17" fmla="*/ 7 h 136"/>
                <a:gd name="T18" fmla="*/ 71 w 77"/>
                <a:gd name="T19" fmla="*/ 57 h 136"/>
                <a:gd name="T20" fmla="*/ 71 w 77"/>
                <a:gd name="T21" fmla="*/ 86 h 136"/>
                <a:gd name="T22" fmla="*/ 52 w 77"/>
                <a:gd name="T23" fmla="*/ 110 h 136"/>
                <a:gd name="T24" fmla="*/ 22 w 77"/>
                <a:gd name="T25" fmla="*/ 135 h 136"/>
                <a:gd name="T26" fmla="*/ 7 w 77"/>
                <a:gd name="T27" fmla="*/ 126 h 136"/>
                <a:gd name="T28" fmla="*/ 30 w 77"/>
                <a:gd name="T29" fmla="*/ 127 h 136"/>
                <a:gd name="T30" fmla="*/ 15 w 77"/>
                <a:gd name="T31" fmla="*/ 132 h 136"/>
                <a:gd name="T32" fmla="*/ 34 w 77"/>
                <a:gd name="T33" fmla="*/ 133 h 136"/>
                <a:gd name="T34" fmla="*/ 43 w 77"/>
                <a:gd name="T35" fmla="*/ 111 h 136"/>
                <a:gd name="T36" fmla="*/ 16 w 77"/>
                <a:gd name="T37" fmla="*/ 117 h 136"/>
                <a:gd name="T38" fmla="*/ 43 w 77"/>
                <a:gd name="T39" fmla="*/ 109 h 136"/>
                <a:gd name="T40" fmla="*/ 59 w 77"/>
                <a:gd name="T41" fmla="*/ 93 h 136"/>
                <a:gd name="T42" fmla="*/ 14 w 77"/>
                <a:gd name="T43" fmla="*/ 115 h 136"/>
                <a:gd name="T44" fmla="*/ 55 w 77"/>
                <a:gd name="T45" fmla="*/ 20 h 136"/>
                <a:gd name="T46" fmla="*/ 31 w 77"/>
                <a:gd name="T47" fmla="*/ 33 h 136"/>
                <a:gd name="T48" fmla="*/ 39 w 77"/>
                <a:gd name="T49" fmla="*/ 36 h 136"/>
                <a:gd name="T50" fmla="*/ 57 w 77"/>
                <a:gd name="T51" fmla="*/ 29 h 136"/>
                <a:gd name="T52" fmla="*/ 34 w 77"/>
                <a:gd name="T53" fmla="*/ 42 h 136"/>
                <a:gd name="T54" fmla="*/ 58 w 77"/>
                <a:gd name="T55" fmla="*/ 32 h 136"/>
                <a:gd name="T56" fmla="*/ 41 w 77"/>
                <a:gd name="T57" fmla="*/ 98 h 136"/>
                <a:gd name="T58" fmla="*/ 68 w 77"/>
                <a:gd name="T59" fmla="*/ 80 h 136"/>
                <a:gd name="T60" fmla="*/ 32 w 77"/>
                <a:gd name="T61" fmla="*/ 96 h 136"/>
                <a:gd name="T62" fmla="*/ 71 w 77"/>
                <a:gd name="T63" fmla="*/ 69 h 136"/>
                <a:gd name="T64" fmla="*/ 30 w 77"/>
                <a:gd name="T65" fmla="*/ 93 h 136"/>
                <a:gd name="T66" fmla="*/ 60 w 77"/>
                <a:gd name="T67" fmla="*/ 80 h 136"/>
                <a:gd name="T68" fmla="*/ 40 w 77"/>
                <a:gd name="T69" fmla="*/ 80 h 136"/>
                <a:gd name="T70" fmla="*/ 57 w 77"/>
                <a:gd name="T71" fmla="*/ 65 h 136"/>
                <a:gd name="T72" fmla="*/ 40 w 77"/>
                <a:gd name="T73" fmla="*/ 76 h 136"/>
                <a:gd name="T74" fmla="*/ 37 w 77"/>
                <a:gd name="T75" fmla="*/ 54 h 136"/>
                <a:gd name="T76" fmla="*/ 63 w 77"/>
                <a:gd name="T77" fmla="*/ 41 h 136"/>
                <a:gd name="T78" fmla="*/ 27 w 77"/>
                <a:gd name="T79" fmla="*/ 25 h 136"/>
                <a:gd name="T80" fmla="*/ 45 w 77"/>
                <a:gd name="T81" fmla="*/ 23 h 136"/>
                <a:gd name="T82" fmla="*/ 45 w 77"/>
                <a:gd name="T83" fmla="*/ 16 h 136"/>
                <a:gd name="T84" fmla="*/ 40 w 77"/>
                <a:gd name="T85" fmla="*/ 69 h 136"/>
                <a:gd name="T86" fmla="*/ 60 w 77"/>
                <a:gd name="T87" fmla="*/ 61 h 136"/>
                <a:gd name="T88" fmla="*/ 56 w 77"/>
                <a:gd name="T89" fmla="*/ 56 h 136"/>
                <a:gd name="T90" fmla="*/ 64 w 77"/>
                <a:gd name="T91" fmla="*/ 46 h 136"/>
                <a:gd name="T92" fmla="*/ 40 w 77"/>
                <a:gd name="T93" fmla="*/ 56 h 136"/>
                <a:gd name="T94" fmla="*/ 52 w 77"/>
                <a:gd name="T95" fmla="*/ 56 h 136"/>
                <a:gd name="T96" fmla="*/ 35 w 77"/>
                <a:gd name="T97" fmla="*/ 13 h 136"/>
                <a:gd name="T98" fmla="*/ 28 w 77"/>
                <a:gd name="T99" fmla="*/ 22 h 136"/>
                <a:gd name="T100" fmla="*/ 53 w 77"/>
                <a:gd name="T101" fmla="*/ 6 h 136"/>
                <a:gd name="T102" fmla="*/ 34 w 77"/>
                <a:gd name="T103" fmla="*/ 6 h 136"/>
                <a:gd name="T104" fmla="*/ 25 w 77"/>
                <a:gd name="T105" fmla="*/ 14 h 136"/>
                <a:gd name="T106" fmla="*/ 26 w 77"/>
                <a:gd name="T107" fmla="*/ 7 h 136"/>
                <a:gd name="T108" fmla="*/ 19 w 77"/>
                <a:gd name="T109" fmla="*/ 4 h 136"/>
                <a:gd name="T110" fmla="*/ 69 w 77"/>
                <a:gd name="T111" fmla="*/ 83 h 136"/>
                <a:gd name="T112" fmla="*/ 74 w 77"/>
                <a:gd name="T113" fmla="*/ 7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 h="136">
                  <a:moveTo>
                    <a:pt x="4" y="133"/>
                  </a:moveTo>
                  <a:cubicBezTo>
                    <a:pt x="3" y="133"/>
                    <a:pt x="3" y="133"/>
                    <a:pt x="2" y="133"/>
                  </a:cubicBezTo>
                  <a:cubicBezTo>
                    <a:pt x="2" y="133"/>
                    <a:pt x="1" y="133"/>
                    <a:pt x="1" y="132"/>
                  </a:cubicBezTo>
                  <a:cubicBezTo>
                    <a:pt x="0" y="132"/>
                    <a:pt x="0" y="131"/>
                    <a:pt x="0" y="131"/>
                  </a:cubicBezTo>
                  <a:cubicBezTo>
                    <a:pt x="0" y="130"/>
                    <a:pt x="1" y="130"/>
                    <a:pt x="1" y="130"/>
                  </a:cubicBezTo>
                  <a:cubicBezTo>
                    <a:pt x="3" y="127"/>
                    <a:pt x="4" y="125"/>
                    <a:pt x="6" y="123"/>
                  </a:cubicBezTo>
                  <a:cubicBezTo>
                    <a:pt x="9" y="118"/>
                    <a:pt x="12" y="113"/>
                    <a:pt x="15" y="108"/>
                  </a:cubicBezTo>
                  <a:cubicBezTo>
                    <a:pt x="18" y="104"/>
                    <a:pt x="20" y="100"/>
                    <a:pt x="23" y="96"/>
                  </a:cubicBezTo>
                  <a:cubicBezTo>
                    <a:pt x="26" y="91"/>
                    <a:pt x="30" y="86"/>
                    <a:pt x="33" y="81"/>
                  </a:cubicBezTo>
                  <a:cubicBezTo>
                    <a:pt x="35" y="79"/>
                    <a:pt x="37" y="77"/>
                    <a:pt x="38" y="75"/>
                  </a:cubicBezTo>
                  <a:cubicBezTo>
                    <a:pt x="38" y="75"/>
                    <a:pt x="39" y="74"/>
                    <a:pt x="39" y="74"/>
                  </a:cubicBezTo>
                  <a:cubicBezTo>
                    <a:pt x="39" y="74"/>
                    <a:pt x="38" y="74"/>
                    <a:pt x="38" y="74"/>
                  </a:cubicBezTo>
                  <a:cubicBezTo>
                    <a:pt x="37" y="73"/>
                    <a:pt x="36" y="72"/>
                    <a:pt x="37" y="70"/>
                  </a:cubicBezTo>
                  <a:cubicBezTo>
                    <a:pt x="37" y="70"/>
                    <a:pt x="37" y="69"/>
                    <a:pt x="37" y="69"/>
                  </a:cubicBezTo>
                  <a:cubicBezTo>
                    <a:pt x="37" y="68"/>
                    <a:pt x="37" y="67"/>
                    <a:pt x="37" y="67"/>
                  </a:cubicBezTo>
                  <a:cubicBezTo>
                    <a:pt x="36" y="66"/>
                    <a:pt x="36" y="65"/>
                    <a:pt x="35" y="65"/>
                  </a:cubicBezTo>
                  <a:cubicBezTo>
                    <a:pt x="35" y="64"/>
                    <a:pt x="34" y="63"/>
                    <a:pt x="35" y="62"/>
                  </a:cubicBezTo>
                  <a:cubicBezTo>
                    <a:pt x="35" y="62"/>
                    <a:pt x="35" y="61"/>
                    <a:pt x="35" y="61"/>
                  </a:cubicBezTo>
                  <a:cubicBezTo>
                    <a:pt x="34" y="57"/>
                    <a:pt x="33" y="54"/>
                    <a:pt x="31" y="51"/>
                  </a:cubicBezTo>
                  <a:cubicBezTo>
                    <a:pt x="31" y="50"/>
                    <a:pt x="31" y="50"/>
                    <a:pt x="31" y="50"/>
                  </a:cubicBezTo>
                  <a:cubicBezTo>
                    <a:pt x="30" y="49"/>
                    <a:pt x="29" y="48"/>
                    <a:pt x="30" y="47"/>
                  </a:cubicBezTo>
                  <a:cubicBezTo>
                    <a:pt x="30" y="46"/>
                    <a:pt x="30" y="46"/>
                    <a:pt x="30" y="46"/>
                  </a:cubicBezTo>
                  <a:cubicBezTo>
                    <a:pt x="28" y="39"/>
                    <a:pt x="26" y="32"/>
                    <a:pt x="24" y="26"/>
                  </a:cubicBezTo>
                  <a:cubicBezTo>
                    <a:pt x="24" y="25"/>
                    <a:pt x="23" y="24"/>
                    <a:pt x="23" y="23"/>
                  </a:cubicBezTo>
                  <a:cubicBezTo>
                    <a:pt x="23" y="23"/>
                    <a:pt x="22" y="22"/>
                    <a:pt x="22" y="22"/>
                  </a:cubicBezTo>
                  <a:cubicBezTo>
                    <a:pt x="21" y="21"/>
                    <a:pt x="21" y="20"/>
                    <a:pt x="21" y="19"/>
                  </a:cubicBezTo>
                  <a:cubicBezTo>
                    <a:pt x="21" y="19"/>
                    <a:pt x="21" y="18"/>
                    <a:pt x="21" y="18"/>
                  </a:cubicBezTo>
                  <a:cubicBezTo>
                    <a:pt x="20" y="15"/>
                    <a:pt x="19" y="11"/>
                    <a:pt x="18" y="8"/>
                  </a:cubicBezTo>
                  <a:cubicBezTo>
                    <a:pt x="17" y="8"/>
                    <a:pt x="16" y="8"/>
                    <a:pt x="16" y="7"/>
                  </a:cubicBezTo>
                  <a:cubicBezTo>
                    <a:pt x="15" y="6"/>
                    <a:pt x="15" y="5"/>
                    <a:pt x="16" y="4"/>
                  </a:cubicBezTo>
                  <a:cubicBezTo>
                    <a:pt x="16" y="4"/>
                    <a:pt x="15" y="4"/>
                    <a:pt x="15" y="4"/>
                  </a:cubicBezTo>
                  <a:cubicBezTo>
                    <a:pt x="15" y="2"/>
                    <a:pt x="16" y="1"/>
                    <a:pt x="17" y="0"/>
                  </a:cubicBezTo>
                  <a:cubicBezTo>
                    <a:pt x="18" y="0"/>
                    <a:pt x="18" y="0"/>
                    <a:pt x="18" y="1"/>
                  </a:cubicBezTo>
                  <a:cubicBezTo>
                    <a:pt x="19" y="2"/>
                    <a:pt x="19" y="2"/>
                    <a:pt x="20" y="2"/>
                  </a:cubicBezTo>
                  <a:cubicBezTo>
                    <a:pt x="21" y="2"/>
                    <a:pt x="23" y="3"/>
                    <a:pt x="24" y="3"/>
                  </a:cubicBezTo>
                  <a:cubicBezTo>
                    <a:pt x="31" y="3"/>
                    <a:pt x="37" y="3"/>
                    <a:pt x="44" y="3"/>
                  </a:cubicBezTo>
                  <a:cubicBezTo>
                    <a:pt x="44" y="3"/>
                    <a:pt x="45" y="3"/>
                    <a:pt x="46" y="4"/>
                  </a:cubicBezTo>
                  <a:cubicBezTo>
                    <a:pt x="46" y="4"/>
                    <a:pt x="46" y="4"/>
                    <a:pt x="47" y="4"/>
                  </a:cubicBezTo>
                  <a:cubicBezTo>
                    <a:pt x="48" y="4"/>
                    <a:pt x="50" y="4"/>
                    <a:pt x="52" y="3"/>
                  </a:cubicBezTo>
                  <a:cubicBezTo>
                    <a:pt x="54" y="3"/>
                    <a:pt x="54" y="4"/>
                    <a:pt x="55" y="6"/>
                  </a:cubicBezTo>
                  <a:cubicBezTo>
                    <a:pt x="55" y="7"/>
                    <a:pt x="55" y="8"/>
                    <a:pt x="56" y="10"/>
                  </a:cubicBezTo>
                  <a:cubicBezTo>
                    <a:pt x="56" y="10"/>
                    <a:pt x="56" y="10"/>
                    <a:pt x="56" y="11"/>
                  </a:cubicBezTo>
                  <a:cubicBezTo>
                    <a:pt x="56" y="10"/>
                    <a:pt x="56" y="10"/>
                    <a:pt x="56" y="10"/>
                  </a:cubicBezTo>
                  <a:cubicBezTo>
                    <a:pt x="56" y="9"/>
                    <a:pt x="56" y="9"/>
                    <a:pt x="56" y="8"/>
                  </a:cubicBezTo>
                  <a:cubicBezTo>
                    <a:pt x="56" y="8"/>
                    <a:pt x="56" y="8"/>
                    <a:pt x="57" y="7"/>
                  </a:cubicBezTo>
                  <a:cubicBezTo>
                    <a:pt x="57" y="7"/>
                    <a:pt x="58" y="7"/>
                    <a:pt x="58" y="8"/>
                  </a:cubicBezTo>
                  <a:cubicBezTo>
                    <a:pt x="58" y="8"/>
                    <a:pt x="58" y="9"/>
                    <a:pt x="58" y="9"/>
                  </a:cubicBezTo>
                  <a:cubicBezTo>
                    <a:pt x="60" y="14"/>
                    <a:pt x="62" y="19"/>
                    <a:pt x="63" y="24"/>
                  </a:cubicBezTo>
                  <a:cubicBezTo>
                    <a:pt x="65" y="32"/>
                    <a:pt x="67" y="39"/>
                    <a:pt x="69" y="47"/>
                  </a:cubicBezTo>
                  <a:cubicBezTo>
                    <a:pt x="69" y="50"/>
                    <a:pt x="70" y="54"/>
                    <a:pt x="71" y="57"/>
                  </a:cubicBezTo>
                  <a:cubicBezTo>
                    <a:pt x="73" y="61"/>
                    <a:pt x="74" y="65"/>
                    <a:pt x="75" y="69"/>
                  </a:cubicBezTo>
                  <a:cubicBezTo>
                    <a:pt x="75" y="71"/>
                    <a:pt x="76" y="72"/>
                    <a:pt x="76" y="74"/>
                  </a:cubicBezTo>
                  <a:cubicBezTo>
                    <a:pt x="76" y="75"/>
                    <a:pt x="77" y="75"/>
                    <a:pt x="77" y="75"/>
                  </a:cubicBezTo>
                  <a:cubicBezTo>
                    <a:pt x="77" y="77"/>
                    <a:pt x="77" y="79"/>
                    <a:pt x="75" y="81"/>
                  </a:cubicBezTo>
                  <a:cubicBezTo>
                    <a:pt x="74" y="83"/>
                    <a:pt x="72" y="84"/>
                    <a:pt x="71" y="86"/>
                  </a:cubicBezTo>
                  <a:cubicBezTo>
                    <a:pt x="68" y="89"/>
                    <a:pt x="65" y="93"/>
                    <a:pt x="63" y="96"/>
                  </a:cubicBezTo>
                  <a:cubicBezTo>
                    <a:pt x="60" y="100"/>
                    <a:pt x="57" y="103"/>
                    <a:pt x="55" y="107"/>
                  </a:cubicBezTo>
                  <a:cubicBezTo>
                    <a:pt x="55" y="107"/>
                    <a:pt x="54" y="107"/>
                    <a:pt x="54" y="108"/>
                  </a:cubicBezTo>
                  <a:cubicBezTo>
                    <a:pt x="54" y="108"/>
                    <a:pt x="54" y="109"/>
                    <a:pt x="53" y="109"/>
                  </a:cubicBezTo>
                  <a:cubicBezTo>
                    <a:pt x="53" y="109"/>
                    <a:pt x="53" y="110"/>
                    <a:pt x="52" y="110"/>
                  </a:cubicBezTo>
                  <a:cubicBezTo>
                    <a:pt x="49" y="114"/>
                    <a:pt x="47" y="118"/>
                    <a:pt x="45" y="122"/>
                  </a:cubicBezTo>
                  <a:cubicBezTo>
                    <a:pt x="43" y="125"/>
                    <a:pt x="41" y="128"/>
                    <a:pt x="39" y="131"/>
                  </a:cubicBezTo>
                  <a:cubicBezTo>
                    <a:pt x="37" y="133"/>
                    <a:pt x="35" y="135"/>
                    <a:pt x="33" y="135"/>
                  </a:cubicBezTo>
                  <a:cubicBezTo>
                    <a:pt x="31" y="135"/>
                    <a:pt x="28" y="135"/>
                    <a:pt x="26" y="135"/>
                  </a:cubicBezTo>
                  <a:cubicBezTo>
                    <a:pt x="25" y="135"/>
                    <a:pt x="23" y="135"/>
                    <a:pt x="22" y="135"/>
                  </a:cubicBezTo>
                  <a:cubicBezTo>
                    <a:pt x="18" y="135"/>
                    <a:pt x="14" y="135"/>
                    <a:pt x="10" y="135"/>
                  </a:cubicBezTo>
                  <a:cubicBezTo>
                    <a:pt x="9" y="135"/>
                    <a:pt x="8" y="135"/>
                    <a:pt x="6" y="136"/>
                  </a:cubicBezTo>
                  <a:cubicBezTo>
                    <a:pt x="5" y="136"/>
                    <a:pt x="4" y="135"/>
                    <a:pt x="4" y="133"/>
                  </a:cubicBezTo>
                  <a:cubicBezTo>
                    <a:pt x="4" y="133"/>
                    <a:pt x="4" y="133"/>
                    <a:pt x="4" y="133"/>
                  </a:cubicBezTo>
                  <a:close/>
                  <a:moveTo>
                    <a:pt x="7" y="126"/>
                  </a:moveTo>
                  <a:cubicBezTo>
                    <a:pt x="7" y="126"/>
                    <a:pt x="6" y="126"/>
                    <a:pt x="6" y="126"/>
                  </a:cubicBezTo>
                  <a:cubicBezTo>
                    <a:pt x="5" y="128"/>
                    <a:pt x="4" y="129"/>
                    <a:pt x="3" y="131"/>
                  </a:cubicBezTo>
                  <a:cubicBezTo>
                    <a:pt x="3" y="131"/>
                    <a:pt x="4" y="131"/>
                    <a:pt x="4" y="131"/>
                  </a:cubicBezTo>
                  <a:cubicBezTo>
                    <a:pt x="7" y="131"/>
                    <a:pt x="9" y="130"/>
                    <a:pt x="12" y="130"/>
                  </a:cubicBezTo>
                  <a:cubicBezTo>
                    <a:pt x="18" y="130"/>
                    <a:pt x="24" y="129"/>
                    <a:pt x="30" y="127"/>
                  </a:cubicBezTo>
                  <a:cubicBezTo>
                    <a:pt x="31" y="127"/>
                    <a:pt x="32" y="128"/>
                    <a:pt x="32" y="129"/>
                  </a:cubicBezTo>
                  <a:cubicBezTo>
                    <a:pt x="33" y="130"/>
                    <a:pt x="32" y="132"/>
                    <a:pt x="30" y="132"/>
                  </a:cubicBezTo>
                  <a:cubicBezTo>
                    <a:pt x="30" y="132"/>
                    <a:pt x="29" y="132"/>
                    <a:pt x="29" y="132"/>
                  </a:cubicBezTo>
                  <a:cubicBezTo>
                    <a:pt x="26" y="132"/>
                    <a:pt x="23" y="131"/>
                    <a:pt x="20" y="131"/>
                  </a:cubicBezTo>
                  <a:cubicBezTo>
                    <a:pt x="18" y="131"/>
                    <a:pt x="17" y="132"/>
                    <a:pt x="15" y="132"/>
                  </a:cubicBezTo>
                  <a:cubicBezTo>
                    <a:pt x="15" y="132"/>
                    <a:pt x="15" y="132"/>
                    <a:pt x="15" y="132"/>
                  </a:cubicBezTo>
                  <a:cubicBezTo>
                    <a:pt x="17" y="132"/>
                    <a:pt x="19" y="133"/>
                    <a:pt x="21" y="133"/>
                  </a:cubicBezTo>
                  <a:cubicBezTo>
                    <a:pt x="22" y="133"/>
                    <a:pt x="23" y="133"/>
                    <a:pt x="23" y="133"/>
                  </a:cubicBezTo>
                  <a:cubicBezTo>
                    <a:pt x="26" y="133"/>
                    <a:pt x="28" y="133"/>
                    <a:pt x="31" y="133"/>
                  </a:cubicBezTo>
                  <a:cubicBezTo>
                    <a:pt x="32" y="133"/>
                    <a:pt x="33" y="133"/>
                    <a:pt x="34" y="133"/>
                  </a:cubicBezTo>
                  <a:cubicBezTo>
                    <a:pt x="34" y="132"/>
                    <a:pt x="34" y="132"/>
                    <a:pt x="35" y="132"/>
                  </a:cubicBezTo>
                  <a:cubicBezTo>
                    <a:pt x="35" y="131"/>
                    <a:pt x="36" y="130"/>
                    <a:pt x="36" y="129"/>
                  </a:cubicBezTo>
                  <a:cubicBezTo>
                    <a:pt x="40" y="123"/>
                    <a:pt x="43" y="116"/>
                    <a:pt x="48" y="111"/>
                  </a:cubicBezTo>
                  <a:cubicBezTo>
                    <a:pt x="48" y="111"/>
                    <a:pt x="48" y="110"/>
                    <a:pt x="48" y="110"/>
                  </a:cubicBezTo>
                  <a:cubicBezTo>
                    <a:pt x="46" y="110"/>
                    <a:pt x="45" y="111"/>
                    <a:pt x="43" y="111"/>
                  </a:cubicBezTo>
                  <a:cubicBezTo>
                    <a:pt x="37" y="113"/>
                    <a:pt x="31" y="115"/>
                    <a:pt x="26" y="117"/>
                  </a:cubicBezTo>
                  <a:cubicBezTo>
                    <a:pt x="23" y="118"/>
                    <a:pt x="21" y="119"/>
                    <a:pt x="19" y="120"/>
                  </a:cubicBezTo>
                  <a:cubicBezTo>
                    <a:pt x="18" y="120"/>
                    <a:pt x="17" y="120"/>
                    <a:pt x="16" y="121"/>
                  </a:cubicBezTo>
                  <a:cubicBezTo>
                    <a:pt x="14" y="121"/>
                    <a:pt x="14" y="120"/>
                    <a:pt x="14" y="119"/>
                  </a:cubicBezTo>
                  <a:cubicBezTo>
                    <a:pt x="14" y="118"/>
                    <a:pt x="14" y="117"/>
                    <a:pt x="16" y="117"/>
                  </a:cubicBezTo>
                  <a:cubicBezTo>
                    <a:pt x="16" y="117"/>
                    <a:pt x="16" y="117"/>
                    <a:pt x="16" y="117"/>
                  </a:cubicBezTo>
                  <a:cubicBezTo>
                    <a:pt x="17" y="118"/>
                    <a:pt x="17" y="118"/>
                    <a:pt x="18" y="118"/>
                  </a:cubicBezTo>
                  <a:cubicBezTo>
                    <a:pt x="20" y="117"/>
                    <a:pt x="21" y="117"/>
                    <a:pt x="23" y="116"/>
                  </a:cubicBezTo>
                  <a:cubicBezTo>
                    <a:pt x="29" y="114"/>
                    <a:pt x="35" y="111"/>
                    <a:pt x="42" y="109"/>
                  </a:cubicBezTo>
                  <a:cubicBezTo>
                    <a:pt x="42" y="109"/>
                    <a:pt x="43" y="109"/>
                    <a:pt x="43" y="109"/>
                  </a:cubicBezTo>
                  <a:cubicBezTo>
                    <a:pt x="46" y="108"/>
                    <a:pt x="49" y="106"/>
                    <a:pt x="51" y="105"/>
                  </a:cubicBezTo>
                  <a:cubicBezTo>
                    <a:pt x="52" y="105"/>
                    <a:pt x="53" y="104"/>
                    <a:pt x="53" y="104"/>
                  </a:cubicBezTo>
                  <a:cubicBezTo>
                    <a:pt x="55" y="101"/>
                    <a:pt x="57" y="98"/>
                    <a:pt x="59" y="95"/>
                  </a:cubicBezTo>
                  <a:cubicBezTo>
                    <a:pt x="59" y="94"/>
                    <a:pt x="59" y="94"/>
                    <a:pt x="59" y="94"/>
                  </a:cubicBezTo>
                  <a:cubicBezTo>
                    <a:pt x="59" y="94"/>
                    <a:pt x="59" y="93"/>
                    <a:pt x="59" y="93"/>
                  </a:cubicBezTo>
                  <a:cubicBezTo>
                    <a:pt x="58" y="94"/>
                    <a:pt x="58" y="94"/>
                    <a:pt x="57" y="94"/>
                  </a:cubicBezTo>
                  <a:cubicBezTo>
                    <a:pt x="52" y="96"/>
                    <a:pt x="47" y="97"/>
                    <a:pt x="42" y="100"/>
                  </a:cubicBezTo>
                  <a:cubicBezTo>
                    <a:pt x="38" y="102"/>
                    <a:pt x="33" y="104"/>
                    <a:pt x="28" y="106"/>
                  </a:cubicBezTo>
                  <a:cubicBezTo>
                    <a:pt x="25" y="107"/>
                    <a:pt x="22" y="108"/>
                    <a:pt x="18" y="109"/>
                  </a:cubicBezTo>
                  <a:cubicBezTo>
                    <a:pt x="17" y="111"/>
                    <a:pt x="15" y="113"/>
                    <a:pt x="14" y="115"/>
                  </a:cubicBezTo>
                  <a:cubicBezTo>
                    <a:pt x="12" y="119"/>
                    <a:pt x="10" y="122"/>
                    <a:pt x="7" y="125"/>
                  </a:cubicBezTo>
                  <a:cubicBezTo>
                    <a:pt x="7" y="126"/>
                    <a:pt x="7" y="126"/>
                    <a:pt x="7" y="126"/>
                  </a:cubicBezTo>
                  <a:close/>
                  <a:moveTo>
                    <a:pt x="61" y="31"/>
                  </a:moveTo>
                  <a:cubicBezTo>
                    <a:pt x="60" y="27"/>
                    <a:pt x="58" y="23"/>
                    <a:pt x="57" y="20"/>
                  </a:cubicBezTo>
                  <a:cubicBezTo>
                    <a:pt x="56" y="20"/>
                    <a:pt x="56" y="20"/>
                    <a:pt x="55" y="20"/>
                  </a:cubicBezTo>
                  <a:cubicBezTo>
                    <a:pt x="55" y="20"/>
                    <a:pt x="54" y="20"/>
                    <a:pt x="54" y="20"/>
                  </a:cubicBezTo>
                  <a:cubicBezTo>
                    <a:pt x="52" y="21"/>
                    <a:pt x="50" y="22"/>
                    <a:pt x="48" y="23"/>
                  </a:cubicBezTo>
                  <a:cubicBezTo>
                    <a:pt x="45" y="25"/>
                    <a:pt x="41" y="27"/>
                    <a:pt x="37" y="30"/>
                  </a:cubicBezTo>
                  <a:cubicBezTo>
                    <a:pt x="35" y="31"/>
                    <a:pt x="34" y="31"/>
                    <a:pt x="32" y="32"/>
                  </a:cubicBezTo>
                  <a:cubicBezTo>
                    <a:pt x="32" y="32"/>
                    <a:pt x="31" y="33"/>
                    <a:pt x="31" y="33"/>
                  </a:cubicBezTo>
                  <a:cubicBezTo>
                    <a:pt x="30" y="33"/>
                    <a:pt x="30" y="34"/>
                    <a:pt x="31" y="34"/>
                  </a:cubicBezTo>
                  <a:cubicBezTo>
                    <a:pt x="31" y="36"/>
                    <a:pt x="31" y="37"/>
                    <a:pt x="32" y="39"/>
                  </a:cubicBezTo>
                  <a:cubicBezTo>
                    <a:pt x="33" y="39"/>
                    <a:pt x="33" y="39"/>
                    <a:pt x="34" y="39"/>
                  </a:cubicBezTo>
                  <a:cubicBezTo>
                    <a:pt x="34" y="39"/>
                    <a:pt x="35" y="39"/>
                    <a:pt x="35" y="39"/>
                  </a:cubicBezTo>
                  <a:cubicBezTo>
                    <a:pt x="37" y="38"/>
                    <a:pt x="38" y="37"/>
                    <a:pt x="39" y="36"/>
                  </a:cubicBezTo>
                  <a:cubicBezTo>
                    <a:pt x="42" y="35"/>
                    <a:pt x="44" y="33"/>
                    <a:pt x="47" y="31"/>
                  </a:cubicBezTo>
                  <a:cubicBezTo>
                    <a:pt x="49" y="30"/>
                    <a:pt x="51" y="29"/>
                    <a:pt x="53" y="27"/>
                  </a:cubicBezTo>
                  <a:cubicBezTo>
                    <a:pt x="53" y="27"/>
                    <a:pt x="54" y="27"/>
                    <a:pt x="54" y="26"/>
                  </a:cubicBezTo>
                  <a:cubicBezTo>
                    <a:pt x="55" y="26"/>
                    <a:pt x="56" y="26"/>
                    <a:pt x="56" y="27"/>
                  </a:cubicBezTo>
                  <a:cubicBezTo>
                    <a:pt x="57" y="27"/>
                    <a:pt x="57" y="28"/>
                    <a:pt x="57" y="29"/>
                  </a:cubicBezTo>
                  <a:cubicBezTo>
                    <a:pt x="57" y="30"/>
                    <a:pt x="56" y="30"/>
                    <a:pt x="55" y="30"/>
                  </a:cubicBezTo>
                  <a:cubicBezTo>
                    <a:pt x="54" y="30"/>
                    <a:pt x="52" y="31"/>
                    <a:pt x="50" y="32"/>
                  </a:cubicBezTo>
                  <a:cubicBezTo>
                    <a:pt x="48" y="33"/>
                    <a:pt x="46" y="34"/>
                    <a:pt x="44" y="36"/>
                  </a:cubicBezTo>
                  <a:cubicBezTo>
                    <a:pt x="41" y="37"/>
                    <a:pt x="38" y="39"/>
                    <a:pt x="36" y="41"/>
                  </a:cubicBezTo>
                  <a:cubicBezTo>
                    <a:pt x="35" y="41"/>
                    <a:pt x="35" y="41"/>
                    <a:pt x="34" y="42"/>
                  </a:cubicBezTo>
                  <a:cubicBezTo>
                    <a:pt x="34" y="43"/>
                    <a:pt x="34" y="43"/>
                    <a:pt x="33" y="43"/>
                  </a:cubicBezTo>
                  <a:cubicBezTo>
                    <a:pt x="34" y="44"/>
                    <a:pt x="34" y="45"/>
                    <a:pt x="34" y="46"/>
                  </a:cubicBezTo>
                  <a:cubicBezTo>
                    <a:pt x="35" y="46"/>
                    <a:pt x="36" y="46"/>
                    <a:pt x="36" y="46"/>
                  </a:cubicBezTo>
                  <a:cubicBezTo>
                    <a:pt x="38" y="45"/>
                    <a:pt x="40" y="44"/>
                    <a:pt x="42" y="42"/>
                  </a:cubicBezTo>
                  <a:cubicBezTo>
                    <a:pt x="48" y="39"/>
                    <a:pt x="53" y="36"/>
                    <a:pt x="58" y="32"/>
                  </a:cubicBezTo>
                  <a:cubicBezTo>
                    <a:pt x="59" y="31"/>
                    <a:pt x="59" y="31"/>
                    <a:pt x="61" y="31"/>
                  </a:cubicBezTo>
                  <a:close/>
                  <a:moveTo>
                    <a:pt x="21" y="105"/>
                  </a:moveTo>
                  <a:cubicBezTo>
                    <a:pt x="22" y="106"/>
                    <a:pt x="22" y="106"/>
                    <a:pt x="23" y="106"/>
                  </a:cubicBezTo>
                  <a:cubicBezTo>
                    <a:pt x="24" y="105"/>
                    <a:pt x="26" y="105"/>
                    <a:pt x="27" y="104"/>
                  </a:cubicBezTo>
                  <a:cubicBezTo>
                    <a:pt x="32" y="102"/>
                    <a:pt x="37" y="100"/>
                    <a:pt x="41" y="98"/>
                  </a:cubicBezTo>
                  <a:cubicBezTo>
                    <a:pt x="45" y="96"/>
                    <a:pt x="48" y="95"/>
                    <a:pt x="51" y="93"/>
                  </a:cubicBezTo>
                  <a:cubicBezTo>
                    <a:pt x="53" y="92"/>
                    <a:pt x="55" y="91"/>
                    <a:pt x="57" y="90"/>
                  </a:cubicBezTo>
                  <a:cubicBezTo>
                    <a:pt x="59" y="89"/>
                    <a:pt x="60" y="89"/>
                    <a:pt x="61" y="91"/>
                  </a:cubicBezTo>
                  <a:cubicBezTo>
                    <a:pt x="61" y="91"/>
                    <a:pt x="61" y="91"/>
                    <a:pt x="61" y="91"/>
                  </a:cubicBezTo>
                  <a:cubicBezTo>
                    <a:pt x="63" y="87"/>
                    <a:pt x="66" y="84"/>
                    <a:pt x="68" y="80"/>
                  </a:cubicBezTo>
                  <a:cubicBezTo>
                    <a:pt x="68" y="80"/>
                    <a:pt x="68" y="80"/>
                    <a:pt x="67" y="80"/>
                  </a:cubicBezTo>
                  <a:cubicBezTo>
                    <a:pt x="66" y="81"/>
                    <a:pt x="64" y="81"/>
                    <a:pt x="63" y="82"/>
                  </a:cubicBezTo>
                  <a:cubicBezTo>
                    <a:pt x="59" y="83"/>
                    <a:pt x="55" y="85"/>
                    <a:pt x="51" y="87"/>
                  </a:cubicBezTo>
                  <a:cubicBezTo>
                    <a:pt x="47" y="89"/>
                    <a:pt x="42" y="91"/>
                    <a:pt x="37" y="93"/>
                  </a:cubicBezTo>
                  <a:cubicBezTo>
                    <a:pt x="36" y="94"/>
                    <a:pt x="34" y="95"/>
                    <a:pt x="32" y="96"/>
                  </a:cubicBezTo>
                  <a:cubicBezTo>
                    <a:pt x="30" y="96"/>
                    <a:pt x="29" y="97"/>
                    <a:pt x="28" y="97"/>
                  </a:cubicBezTo>
                  <a:cubicBezTo>
                    <a:pt x="28" y="98"/>
                    <a:pt x="27" y="98"/>
                    <a:pt x="26" y="98"/>
                  </a:cubicBezTo>
                  <a:cubicBezTo>
                    <a:pt x="25" y="100"/>
                    <a:pt x="23" y="103"/>
                    <a:pt x="21" y="105"/>
                  </a:cubicBezTo>
                  <a:close/>
                  <a:moveTo>
                    <a:pt x="73" y="75"/>
                  </a:moveTo>
                  <a:cubicBezTo>
                    <a:pt x="72" y="73"/>
                    <a:pt x="72" y="71"/>
                    <a:pt x="71" y="69"/>
                  </a:cubicBezTo>
                  <a:cubicBezTo>
                    <a:pt x="70" y="70"/>
                    <a:pt x="70" y="70"/>
                    <a:pt x="69" y="70"/>
                  </a:cubicBezTo>
                  <a:cubicBezTo>
                    <a:pt x="64" y="72"/>
                    <a:pt x="59" y="74"/>
                    <a:pt x="54" y="76"/>
                  </a:cubicBezTo>
                  <a:cubicBezTo>
                    <a:pt x="49" y="78"/>
                    <a:pt x="44" y="81"/>
                    <a:pt x="39" y="83"/>
                  </a:cubicBezTo>
                  <a:cubicBezTo>
                    <a:pt x="38" y="83"/>
                    <a:pt x="37" y="83"/>
                    <a:pt x="37" y="84"/>
                  </a:cubicBezTo>
                  <a:cubicBezTo>
                    <a:pt x="34" y="87"/>
                    <a:pt x="32" y="90"/>
                    <a:pt x="30" y="93"/>
                  </a:cubicBezTo>
                  <a:cubicBezTo>
                    <a:pt x="30" y="93"/>
                    <a:pt x="30" y="94"/>
                    <a:pt x="29" y="94"/>
                  </a:cubicBezTo>
                  <a:cubicBezTo>
                    <a:pt x="30" y="94"/>
                    <a:pt x="31" y="94"/>
                    <a:pt x="31" y="94"/>
                  </a:cubicBezTo>
                  <a:cubicBezTo>
                    <a:pt x="32" y="93"/>
                    <a:pt x="33" y="93"/>
                    <a:pt x="34" y="93"/>
                  </a:cubicBezTo>
                  <a:cubicBezTo>
                    <a:pt x="40" y="90"/>
                    <a:pt x="47" y="87"/>
                    <a:pt x="53" y="84"/>
                  </a:cubicBezTo>
                  <a:cubicBezTo>
                    <a:pt x="56" y="83"/>
                    <a:pt x="58" y="81"/>
                    <a:pt x="60" y="80"/>
                  </a:cubicBezTo>
                  <a:cubicBezTo>
                    <a:pt x="63" y="79"/>
                    <a:pt x="66" y="77"/>
                    <a:pt x="68" y="76"/>
                  </a:cubicBezTo>
                  <a:cubicBezTo>
                    <a:pt x="69" y="75"/>
                    <a:pt x="70" y="75"/>
                    <a:pt x="71" y="76"/>
                  </a:cubicBezTo>
                  <a:cubicBezTo>
                    <a:pt x="71" y="76"/>
                    <a:pt x="71" y="76"/>
                    <a:pt x="72" y="76"/>
                  </a:cubicBezTo>
                  <a:cubicBezTo>
                    <a:pt x="72" y="76"/>
                    <a:pt x="73" y="75"/>
                    <a:pt x="73" y="75"/>
                  </a:cubicBezTo>
                  <a:close/>
                  <a:moveTo>
                    <a:pt x="40" y="80"/>
                  </a:moveTo>
                  <a:cubicBezTo>
                    <a:pt x="40" y="80"/>
                    <a:pt x="40" y="80"/>
                    <a:pt x="40" y="80"/>
                  </a:cubicBezTo>
                  <a:cubicBezTo>
                    <a:pt x="50" y="76"/>
                    <a:pt x="60" y="71"/>
                    <a:pt x="70" y="65"/>
                  </a:cubicBezTo>
                  <a:cubicBezTo>
                    <a:pt x="69" y="64"/>
                    <a:pt x="69" y="62"/>
                    <a:pt x="68" y="60"/>
                  </a:cubicBezTo>
                  <a:cubicBezTo>
                    <a:pt x="66" y="61"/>
                    <a:pt x="64" y="62"/>
                    <a:pt x="63" y="63"/>
                  </a:cubicBezTo>
                  <a:cubicBezTo>
                    <a:pt x="61" y="63"/>
                    <a:pt x="59" y="64"/>
                    <a:pt x="57" y="65"/>
                  </a:cubicBezTo>
                  <a:cubicBezTo>
                    <a:pt x="55" y="65"/>
                    <a:pt x="53" y="66"/>
                    <a:pt x="51" y="67"/>
                  </a:cubicBezTo>
                  <a:cubicBezTo>
                    <a:pt x="50" y="68"/>
                    <a:pt x="48" y="69"/>
                    <a:pt x="46" y="70"/>
                  </a:cubicBezTo>
                  <a:cubicBezTo>
                    <a:pt x="44" y="70"/>
                    <a:pt x="42" y="71"/>
                    <a:pt x="41" y="72"/>
                  </a:cubicBezTo>
                  <a:cubicBezTo>
                    <a:pt x="41" y="73"/>
                    <a:pt x="41" y="74"/>
                    <a:pt x="41" y="74"/>
                  </a:cubicBezTo>
                  <a:cubicBezTo>
                    <a:pt x="41" y="75"/>
                    <a:pt x="40" y="76"/>
                    <a:pt x="40" y="76"/>
                  </a:cubicBezTo>
                  <a:cubicBezTo>
                    <a:pt x="41" y="77"/>
                    <a:pt x="41" y="78"/>
                    <a:pt x="40" y="79"/>
                  </a:cubicBezTo>
                  <a:cubicBezTo>
                    <a:pt x="40" y="79"/>
                    <a:pt x="40" y="80"/>
                    <a:pt x="40" y="80"/>
                  </a:cubicBezTo>
                  <a:close/>
                  <a:moveTo>
                    <a:pt x="35" y="48"/>
                  </a:moveTo>
                  <a:cubicBezTo>
                    <a:pt x="36" y="50"/>
                    <a:pt x="36" y="52"/>
                    <a:pt x="36" y="53"/>
                  </a:cubicBezTo>
                  <a:cubicBezTo>
                    <a:pt x="36" y="53"/>
                    <a:pt x="37" y="54"/>
                    <a:pt x="37" y="54"/>
                  </a:cubicBezTo>
                  <a:cubicBezTo>
                    <a:pt x="38" y="54"/>
                    <a:pt x="39" y="55"/>
                    <a:pt x="40" y="54"/>
                  </a:cubicBezTo>
                  <a:cubicBezTo>
                    <a:pt x="41" y="54"/>
                    <a:pt x="42" y="53"/>
                    <a:pt x="43" y="53"/>
                  </a:cubicBezTo>
                  <a:cubicBezTo>
                    <a:pt x="47" y="50"/>
                    <a:pt x="51" y="48"/>
                    <a:pt x="55" y="46"/>
                  </a:cubicBezTo>
                  <a:cubicBezTo>
                    <a:pt x="58" y="44"/>
                    <a:pt x="60" y="43"/>
                    <a:pt x="62" y="41"/>
                  </a:cubicBezTo>
                  <a:cubicBezTo>
                    <a:pt x="63" y="41"/>
                    <a:pt x="63" y="41"/>
                    <a:pt x="63" y="41"/>
                  </a:cubicBezTo>
                  <a:cubicBezTo>
                    <a:pt x="62" y="39"/>
                    <a:pt x="62" y="37"/>
                    <a:pt x="61" y="35"/>
                  </a:cubicBezTo>
                  <a:cubicBezTo>
                    <a:pt x="60" y="35"/>
                    <a:pt x="60" y="35"/>
                    <a:pt x="59" y="36"/>
                  </a:cubicBezTo>
                  <a:cubicBezTo>
                    <a:pt x="55" y="37"/>
                    <a:pt x="52" y="39"/>
                    <a:pt x="49" y="41"/>
                  </a:cubicBezTo>
                  <a:cubicBezTo>
                    <a:pt x="44" y="44"/>
                    <a:pt x="40" y="47"/>
                    <a:pt x="35" y="48"/>
                  </a:cubicBezTo>
                  <a:close/>
                  <a:moveTo>
                    <a:pt x="27" y="25"/>
                  </a:moveTo>
                  <a:cubicBezTo>
                    <a:pt x="28" y="26"/>
                    <a:pt x="28" y="28"/>
                    <a:pt x="29" y="29"/>
                  </a:cubicBezTo>
                  <a:cubicBezTo>
                    <a:pt x="29" y="30"/>
                    <a:pt x="30" y="31"/>
                    <a:pt x="31" y="30"/>
                  </a:cubicBezTo>
                  <a:cubicBezTo>
                    <a:pt x="31" y="30"/>
                    <a:pt x="31" y="30"/>
                    <a:pt x="32" y="30"/>
                  </a:cubicBezTo>
                  <a:cubicBezTo>
                    <a:pt x="33" y="29"/>
                    <a:pt x="35" y="28"/>
                    <a:pt x="37" y="28"/>
                  </a:cubicBezTo>
                  <a:cubicBezTo>
                    <a:pt x="39" y="26"/>
                    <a:pt x="42" y="24"/>
                    <a:pt x="45" y="23"/>
                  </a:cubicBezTo>
                  <a:cubicBezTo>
                    <a:pt x="48" y="21"/>
                    <a:pt x="51" y="19"/>
                    <a:pt x="53" y="17"/>
                  </a:cubicBezTo>
                  <a:cubicBezTo>
                    <a:pt x="54" y="16"/>
                    <a:pt x="55" y="16"/>
                    <a:pt x="55" y="15"/>
                  </a:cubicBezTo>
                  <a:cubicBezTo>
                    <a:pt x="55" y="14"/>
                    <a:pt x="54" y="13"/>
                    <a:pt x="54" y="11"/>
                  </a:cubicBezTo>
                  <a:cubicBezTo>
                    <a:pt x="53" y="11"/>
                    <a:pt x="52" y="11"/>
                    <a:pt x="52" y="12"/>
                  </a:cubicBezTo>
                  <a:cubicBezTo>
                    <a:pt x="49" y="13"/>
                    <a:pt x="47" y="14"/>
                    <a:pt x="45" y="16"/>
                  </a:cubicBezTo>
                  <a:cubicBezTo>
                    <a:pt x="42" y="17"/>
                    <a:pt x="39" y="19"/>
                    <a:pt x="36" y="21"/>
                  </a:cubicBezTo>
                  <a:cubicBezTo>
                    <a:pt x="33" y="22"/>
                    <a:pt x="30" y="24"/>
                    <a:pt x="27" y="25"/>
                  </a:cubicBezTo>
                  <a:close/>
                  <a:moveTo>
                    <a:pt x="39" y="64"/>
                  </a:moveTo>
                  <a:cubicBezTo>
                    <a:pt x="40" y="65"/>
                    <a:pt x="40" y="66"/>
                    <a:pt x="40" y="67"/>
                  </a:cubicBezTo>
                  <a:cubicBezTo>
                    <a:pt x="40" y="68"/>
                    <a:pt x="40" y="68"/>
                    <a:pt x="40" y="69"/>
                  </a:cubicBezTo>
                  <a:cubicBezTo>
                    <a:pt x="40" y="69"/>
                    <a:pt x="39" y="69"/>
                    <a:pt x="40" y="70"/>
                  </a:cubicBezTo>
                  <a:cubicBezTo>
                    <a:pt x="40" y="70"/>
                    <a:pt x="41" y="70"/>
                    <a:pt x="41" y="70"/>
                  </a:cubicBezTo>
                  <a:cubicBezTo>
                    <a:pt x="41" y="70"/>
                    <a:pt x="41" y="69"/>
                    <a:pt x="41" y="69"/>
                  </a:cubicBezTo>
                  <a:cubicBezTo>
                    <a:pt x="45" y="68"/>
                    <a:pt x="48" y="66"/>
                    <a:pt x="52" y="65"/>
                  </a:cubicBezTo>
                  <a:cubicBezTo>
                    <a:pt x="54" y="63"/>
                    <a:pt x="57" y="62"/>
                    <a:pt x="60" y="61"/>
                  </a:cubicBezTo>
                  <a:cubicBezTo>
                    <a:pt x="62" y="60"/>
                    <a:pt x="64" y="58"/>
                    <a:pt x="66" y="57"/>
                  </a:cubicBezTo>
                  <a:cubicBezTo>
                    <a:pt x="66" y="57"/>
                    <a:pt x="67" y="57"/>
                    <a:pt x="67" y="56"/>
                  </a:cubicBezTo>
                  <a:cubicBezTo>
                    <a:pt x="67" y="55"/>
                    <a:pt x="66" y="53"/>
                    <a:pt x="66" y="52"/>
                  </a:cubicBezTo>
                  <a:cubicBezTo>
                    <a:pt x="66" y="52"/>
                    <a:pt x="66" y="52"/>
                    <a:pt x="65" y="52"/>
                  </a:cubicBezTo>
                  <a:cubicBezTo>
                    <a:pt x="62" y="53"/>
                    <a:pt x="59" y="54"/>
                    <a:pt x="56" y="56"/>
                  </a:cubicBezTo>
                  <a:cubicBezTo>
                    <a:pt x="54" y="57"/>
                    <a:pt x="51" y="58"/>
                    <a:pt x="49" y="60"/>
                  </a:cubicBezTo>
                  <a:cubicBezTo>
                    <a:pt x="46" y="61"/>
                    <a:pt x="44" y="62"/>
                    <a:pt x="41" y="63"/>
                  </a:cubicBezTo>
                  <a:cubicBezTo>
                    <a:pt x="40" y="63"/>
                    <a:pt x="40" y="64"/>
                    <a:pt x="39" y="64"/>
                  </a:cubicBezTo>
                  <a:close/>
                  <a:moveTo>
                    <a:pt x="65" y="48"/>
                  </a:moveTo>
                  <a:cubicBezTo>
                    <a:pt x="64" y="47"/>
                    <a:pt x="64" y="46"/>
                    <a:pt x="64" y="46"/>
                  </a:cubicBezTo>
                  <a:cubicBezTo>
                    <a:pt x="64" y="45"/>
                    <a:pt x="64" y="45"/>
                    <a:pt x="63" y="45"/>
                  </a:cubicBezTo>
                  <a:cubicBezTo>
                    <a:pt x="63" y="45"/>
                    <a:pt x="63" y="45"/>
                    <a:pt x="62" y="45"/>
                  </a:cubicBezTo>
                  <a:cubicBezTo>
                    <a:pt x="60" y="46"/>
                    <a:pt x="58" y="46"/>
                    <a:pt x="56" y="48"/>
                  </a:cubicBezTo>
                  <a:cubicBezTo>
                    <a:pt x="54" y="49"/>
                    <a:pt x="52" y="50"/>
                    <a:pt x="50" y="51"/>
                  </a:cubicBezTo>
                  <a:cubicBezTo>
                    <a:pt x="47" y="53"/>
                    <a:pt x="43" y="55"/>
                    <a:pt x="40" y="56"/>
                  </a:cubicBezTo>
                  <a:cubicBezTo>
                    <a:pt x="39" y="57"/>
                    <a:pt x="38" y="57"/>
                    <a:pt x="38" y="58"/>
                  </a:cubicBezTo>
                  <a:cubicBezTo>
                    <a:pt x="38" y="59"/>
                    <a:pt x="38" y="60"/>
                    <a:pt x="39" y="62"/>
                  </a:cubicBezTo>
                  <a:cubicBezTo>
                    <a:pt x="39" y="61"/>
                    <a:pt x="39" y="62"/>
                    <a:pt x="40" y="61"/>
                  </a:cubicBezTo>
                  <a:cubicBezTo>
                    <a:pt x="41" y="61"/>
                    <a:pt x="42" y="61"/>
                    <a:pt x="43" y="60"/>
                  </a:cubicBezTo>
                  <a:cubicBezTo>
                    <a:pt x="46" y="59"/>
                    <a:pt x="49" y="57"/>
                    <a:pt x="52" y="56"/>
                  </a:cubicBezTo>
                  <a:cubicBezTo>
                    <a:pt x="56" y="53"/>
                    <a:pt x="60" y="51"/>
                    <a:pt x="64" y="48"/>
                  </a:cubicBezTo>
                  <a:cubicBezTo>
                    <a:pt x="64" y="48"/>
                    <a:pt x="64" y="48"/>
                    <a:pt x="65" y="48"/>
                  </a:cubicBezTo>
                  <a:close/>
                  <a:moveTo>
                    <a:pt x="45" y="6"/>
                  </a:moveTo>
                  <a:cubicBezTo>
                    <a:pt x="45" y="8"/>
                    <a:pt x="45" y="8"/>
                    <a:pt x="43" y="9"/>
                  </a:cubicBezTo>
                  <a:cubicBezTo>
                    <a:pt x="40" y="10"/>
                    <a:pt x="37" y="12"/>
                    <a:pt x="35" y="13"/>
                  </a:cubicBezTo>
                  <a:cubicBezTo>
                    <a:pt x="32" y="15"/>
                    <a:pt x="29" y="17"/>
                    <a:pt x="26" y="19"/>
                  </a:cubicBezTo>
                  <a:cubicBezTo>
                    <a:pt x="25" y="19"/>
                    <a:pt x="25" y="19"/>
                    <a:pt x="25" y="19"/>
                  </a:cubicBezTo>
                  <a:cubicBezTo>
                    <a:pt x="25" y="20"/>
                    <a:pt x="25" y="20"/>
                    <a:pt x="25" y="20"/>
                  </a:cubicBezTo>
                  <a:cubicBezTo>
                    <a:pt x="26" y="21"/>
                    <a:pt x="26" y="21"/>
                    <a:pt x="26" y="21"/>
                  </a:cubicBezTo>
                  <a:cubicBezTo>
                    <a:pt x="27" y="22"/>
                    <a:pt x="27" y="23"/>
                    <a:pt x="28" y="22"/>
                  </a:cubicBezTo>
                  <a:cubicBezTo>
                    <a:pt x="28" y="22"/>
                    <a:pt x="29" y="22"/>
                    <a:pt x="29" y="22"/>
                  </a:cubicBezTo>
                  <a:cubicBezTo>
                    <a:pt x="31" y="21"/>
                    <a:pt x="33" y="20"/>
                    <a:pt x="35" y="19"/>
                  </a:cubicBezTo>
                  <a:cubicBezTo>
                    <a:pt x="40" y="17"/>
                    <a:pt x="44" y="14"/>
                    <a:pt x="48" y="11"/>
                  </a:cubicBezTo>
                  <a:cubicBezTo>
                    <a:pt x="49" y="9"/>
                    <a:pt x="51" y="8"/>
                    <a:pt x="53" y="7"/>
                  </a:cubicBezTo>
                  <a:cubicBezTo>
                    <a:pt x="53" y="6"/>
                    <a:pt x="53" y="6"/>
                    <a:pt x="53" y="6"/>
                  </a:cubicBezTo>
                  <a:cubicBezTo>
                    <a:pt x="50" y="6"/>
                    <a:pt x="48" y="6"/>
                    <a:pt x="45" y="6"/>
                  </a:cubicBezTo>
                  <a:close/>
                  <a:moveTo>
                    <a:pt x="25" y="18"/>
                  </a:moveTo>
                  <a:cubicBezTo>
                    <a:pt x="30" y="14"/>
                    <a:pt x="36" y="11"/>
                    <a:pt x="41" y="6"/>
                  </a:cubicBezTo>
                  <a:cubicBezTo>
                    <a:pt x="41" y="6"/>
                    <a:pt x="41" y="6"/>
                    <a:pt x="41" y="6"/>
                  </a:cubicBezTo>
                  <a:cubicBezTo>
                    <a:pt x="38" y="6"/>
                    <a:pt x="36" y="6"/>
                    <a:pt x="34" y="6"/>
                  </a:cubicBezTo>
                  <a:cubicBezTo>
                    <a:pt x="34" y="8"/>
                    <a:pt x="34" y="9"/>
                    <a:pt x="32" y="9"/>
                  </a:cubicBezTo>
                  <a:cubicBezTo>
                    <a:pt x="31" y="9"/>
                    <a:pt x="29" y="10"/>
                    <a:pt x="29" y="10"/>
                  </a:cubicBezTo>
                  <a:cubicBezTo>
                    <a:pt x="27" y="11"/>
                    <a:pt x="26" y="12"/>
                    <a:pt x="24" y="13"/>
                  </a:cubicBezTo>
                  <a:cubicBezTo>
                    <a:pt x="24" y="13"/>
                    <a:pt x="24" y="13"/>
                    <a:pt x="24" y="14"/>
                  </a:cubicBezTo>
                  <a:cubicBezTo>
                    <a:pt x="24" y="14"/>
                    <a:pt x="25" y="14"/>
                    <a:pt x="25" y="14"/>
                  </a:cubicBezTo>
                  <a:cubicBezTo>
                    <a:pt x="25" y="14"/>
                    <a:pt x="24" y="15"/>
                    <a:pt x="24" y="16"/>
                  </a:cubicBezTo>
                  <a:cubicBezTo>
                    <a:pt x="24" y="16"/>
                    <a:pt x="24" y="17"/>
                    <a:pt x="25" y="18"/>
                  </a:cubicBezTo>
                  <a:close/>
                  <a:moveTo>
                    <a:pt x="29" y="7"/>
                  </a:moveTo>
                  <a:cubicBezTo>
                    <a:pt x="29" y="7"/>
                    <a:pt x="29" y="7"/>
                    <a:pt x="29" y="7"/>
                  </a:cubicBezTo>
                  <a:cubicBezTo>
                    <a:pt x="28" y="7"/>
                    <a:pt x="27" y="7"/>
                    <a:pt x="26" y="7"/>
                  </a:cubicBezTo>
                  <a:cubicBezTo>
                    <a:pt x="25" y="7"/>
                    <a:pt x="24" y="7"/>
                    <a:pt x="23" y="7"/>
                  </a:cubicBezTo>
                  <a:cubicBezTo>
                    <a:pt x="23" y="7"/>
                    <a:pt x="22" y="6"/>
                    <a:pt x="22" y="6"/>
                  </a:cubicBezTo>
                  <a:cubicBezTo>
                    <a:pt x="23" y="5"/>
                    <a:pt x="23" y="5"/>
                    <a:pt x="23" y="5"/>
                  </a:cubicBezTo>
                  <a:cubicBezTo>
                    <a:pt x="21" y="5"/>
                    <a:pt x="20" y="4"/>
                    <a:pt x="19" y="4"/>
                  </a:cubicBezTo>
                  <a:cubicBezTo>
                    <a:pt x="19" y="4"/>
                    <a:pt x="19" y="4"/>
                    <a:pt x="19" y="4"/>
                  </a:cubicBezTo>
                  <a:cubicBezTo>
                    <a:pt x="21" y="6"/>
                    <a:pt x="21" y="9"/>
                    <a:pt x="23" y="12"/>
                  </a:cubicBezTo>
                  <a:cubicBezTo>
                    <a:pt x="25" y="10"/>
                    <a:pt x="27" y="9"/>
                    <a:pt x="29" y="7"/>
                  </a:cubicBezTo>
                  <a:close/>
                  <a:moveTo>
                    <a:pt x="69" y="83"/>
                  </a:moveTo>
                  <a:cubicBezTo>
                    <a:pt x="67" y="86"/>
                    <a:pt x="64" y="89"/>
                    <a:pt x="63" y="92"/>
                  </a:cubicBezTo>
                  <a:cubicBezTo>
                    <a:pt x="65" y="89"/>
                    <a:pt x="67" y="86"/>
                    <a:pt x="69" y="83"/>
                  </a:cubicBezTo>
                  <a:close/>
                  <a:moveTo>
                    <a:pt x="74" y="78"/>
                  </a:moveTo>
                  <a:cubicBezTo>
                    <a:pt x="74" y="78"/>
                    <a:pt x="74" y="78"/>
                    <a:pt x="74" y="78"/>
                  </a:cubicBezTo>
                  <a:cubicBezTo>
                    <a:pt x="75" y="78"/>
                    <a:pt x="75" y="78"/>
                    <a:pt x="75" y="78"/>
                  </a:cubicBezTo>
                  <a:cubicBezTo>
                    <a:pt x="75" y="78"/>
                    <a:pt x="75" y="78"/>
                    <a:pt x="75" y="78"/>
                  </a:cubicBezTo>
                  <a:cubicBezTo>
                    <a:pt x="74" y="78"/>
                    <a:pt x="74" y="78"/>
                    <a:pt x="74" y="78"/>
                  </a:cubicBezTo>
                  <a:close/>
                </a:path>
              </a:pathLst>
            </a:custGeom>
            <a:solidFill>
              <a:srgbClr val="3792DE"/>
            </a:solidFill>
            <a:ln>
              <a:noFill/>
            </a:ln>
          </p:spPr>
          <p:txBody>
            <a:bodyPr vert="horz" wrap="square" lIns="91440" tIns="45720" rIns="91440" bIns="45720" numCol="1" anchor="t" anchorCtr="0" compatLnSpc="1"/>
            <a:lstStyle/>
            <a:p>
              <a:endParaRPr lang="zh-CN" altLang="en-US"/>
            </a:p>
          </p:txBody>
        </p:sp>
        <p:sp>
          <p:nvSpPr>
            <p:cNvPr id="21" name="Freeform 5"/>
            <p:cNvSpPr>
              <a:spLocks noEditPoints="1"/>
            </p:cNvSpPr>
            <p:nvPr/>
          </p:nvSpPr>
          <p:spPr bwMode="auto">
            <a:xfrm>
              <a:off x="6750327" y="3922539"/>
              <a:ext cx="255588" cy="460375"/>
            </a:xfrm>
            <a:custGeom>
              <a:avLst/>
              <a:gdLst>
                <a:gd name="T0" fmla="*/ 2 w 78"/>
                <a:gd name="T1" fmla="*/ 136 h 139"/>
                <a:gd name="T2" fmla="*/ 29 w 78"/>
                <a:gd name="T3" fmla="*/ 94 h 139"/>
                <a:gd name="T4" fmla="*/ 21 w 78"/>
                <a:gd name="T5" fmla="*/ 8 h 139"/>
                <a:gd name="T6" fmla="*/ 25 w 78"/>
                <a:gd name="T7" fmla="*/ 2 h 139"/>
                <a:gd name="T8" fmla="*/ 72 w 78"/>
                <a:gd name="T9" fmla="*/ 60 h 139"/>
                <a:gd name="T10" fmla="*/ 71 w 78"/>
                <a:gd name="T11" fmla="*/ 90 h 139"/>
                <a:gd name="T12" fmla="*/ 33 w 78"/>
                <a:gd name="T13" fmla="*/ 138 h 139"/>
                <a:gd name="T14" fmla="*/ 41 w 78"/>
                <a:gd name="T15" fmla="*/ 8 h 139"/>
                <a:gd name="T16" fmla="*/ 27 w 78"/>
                <a:gd name="T17" fmla="*/ 127 h 139"/>
                <a:gd name="T18" fmla="*/ 39 w 78"/>
                <a:gd name="T19" fmla="*/ 63 h 139"/>
                <a:gd name="T20" fmla="*/ 53 w 78"/>
                <a:gd name="T21" fmla="*/ 11 h 139"/>
                <a:gd name="T22" fmla="*/ 42 w 78"/>
                <a:gd name="T23" fmla="*/ 16 h 139"/>
                <a:gd name="T24" fmla="*/ 15 w 78"/>
                <a:gd name="T25" fmla="*/ 130 h 139"/>
                <a:gd name="T26" fmla="*/ 53 w 78"/>
                <a:gd name="T27" fmla="*/ 6 h 139"/>
                <a:gd name="T28" fmla="*/ 66 w 78"/>
                <a:gd name="T29" fmla="*/ 91 h 139"/>
                <a:gd name="T30" fmla="*/ 70 w 78"/>
                <a:gd name="T31" fmla="*/ 70 h 139"/>
                <a:gd name="T32" fmla="*/ 63 w 78"/>
                <a:gd name="T33" fmla="*/ 50 h 139"/>
                <a:gd name="T34" fmla="*/ 9 w 78"/>
                <a:gd name="T35" fmla="*/ 128 h 139"/>
                <a:gd name="T36" fmla="*/ 48 w 78"/>
                <a:gd name="T37" fmla="*/ 93 h 139"/>
                <a:gd name="T38" fmla="*/ 69 w 78"/>
                <a:gd name="T39" fmla="*/ 82 h 139"/>
                <a:gd name="T40" fmla="*/ 52 w 78"/>
                <a:gd name="T41" fmla="*/ 96 h 139"/>
                <a:gd name="T42" fmla="*/ 49 w 78"/>
                <a:gd name="T43" fmla="*/ 87 h 139"/>
                <a:gd name="T44" fmla="*/ 66 w 78"/>
                <a:gd name="T45" fmla="*/ 77 h 139"/>
                <a:gd name="T46" fmla="*/ 30 w 78"/>
                <a:gd name="T47" fmla="*/ 110 h 139"/>
                <a:gd name="T48" fmla="*/ 43 w 78"/>
                <a:gd name="T49" fmla="*/ 35 h 139"/>
                <a:gd name="T50" fmla="*/ 39 w 78"/>
                <a:gd name="T51" fmla="*/ 83 h 139"/>
                <a:gd name="T52" fmla="*/ 38 w 78"/>
                <a:gd name="T53" fmla="*/ 15 h 139"/>
                <a:gd name="T54" fmla="*/ 32 w 78"/>
                <a:gd name="T55" fmla="*/ 6 h 139"/>
                <a:gd name="T56" fmla="*/ 61 w 78"/>
                <a:gd name="T57" fmla="*/ 44 h 139"/>
                <a:gd name="T58" fmla="*/ 52 w 78"/>
                <a:gd name="T59" fmla="*/ 90 h 139"/>
                <a:gd name="T60" fmla="*/ 64 w 78"/>
                <a:gd name="T61" fmla="*/ 47 h 139"/>
                <a:gd name="T62" fmla="*/ 40 w 78"/>
                <a:gd name="T63" fmla="*/ 101 h 139"/>
                <a:gd name="T64" fmla="*/ 62 w 78"/>
                <a:gd name="T65" fmla="*/ 77 h 139"/>
                <a:gd name="T66" fmla="*/ 58 w 78"/>
                <a:gd name="T67" fmla="*/ 52 h 139"/>
                <a:gd name="T68" fmla="*/ 62 w 78"/>
                <a:gd name="T69" fmla="*/ 41 h 139"/>
                <a:gd name="T70" fmla="*/ 47 w 78"/>
                <a:gd name="T71" fmla="*/ 43 h 139"/>
                <a:gd name="T72" fmla="*/ 53 w 78"/>
                <a:gd name="T73" fmla="*/ 29 h 139"/>
                <a:gd name="T74" fmla="*/ 60 w 78"/>
                <a:gd name="T75" fmla="*/ 34 h 139"/>
                <a:gd name="T76" fmla="*/ 52 w 78"/>
                <a:gd name="T77" fmla="*/ 25 h 139"/>
                <a:gd name="T78" fmla="*/ 49 w 78"/>
                <a:gd name="T79" fmla="*/ 25 h 139"/>
                <a:gd name="T80" fmla="*/ 47 w 78"/>
                <a:gd name="T81" fmla="*/ 31 h 139"/>
                <a:gd name="T82" fmla="*/ 34 w 78"/>
                <a:gd name="T83" fmla="*/ 114 h 139"/>
                <a:gd name="T84" fmla="*/ 68 w 78"/>
                <a:gd name="T85" fmla="*/ 74 h 139"/>
                <a:gd name="T86" fmla="*/ 40 w 78"/>
                <a:gd name="T87" fmla="*/ 20 h 139"/>
                <a:gd name="T88" fmla="*/ 65 w 78"/>
                <a:gd name="T89" fmla="*/ 65 h 139"/>
                <a:gd name="T90" fmla="*/ 24 w 78"/>
                <a:gd name="T91" fmla="*/ 9 h 139"/>
                <a:gd name="T92" fmla="*/ 44 w 78"/>
                <a:gd name="T93" fmla="*/ 32 h 139"/>
                <a:gd name="T94" fmla="*/ 39 w 78"/>
                <a:gd name="T95" fmla="*/ 32 h 139"/>
                <a:gd name="T96" fmla="*/ 50 w 78"/>
                <a:gd name="T97" fmla="*/ 38 h 139"/>
                <a:gd name="T98" fmla="*/ 51 w 78"/>
                <a:gd name="T99" fmla="*/ 68 h 139"/>
                <a:gd name="T100" fmla="*/ 73 w 78"/>
                <a:gd name="T101" fmla="*/ 81 h 139"/>
                <a:gd name="T102" fmla="*/ 43 w 78"/>
                <a:gd name="T103" fmla="*/ 111 h 139"/>
                <a:gd name="T104" fmla="*/ 45 w 78"/>
                <a:gd name="T105" fmla="*/ 108 h 139"/>
                <a:gd name="T106" fmla="*/ 47 w 78"/>
                <a:gd name="T107" fmla="*/ 79 h 139"/>
                <a:gd name="T108" fmla="*/ 47 w 78"/>
                <a:gd name="T109" fmla="*/ 51 h 139"/>
                <a:gd name="T110" fmla="*/ 41 w 78"/>
                <a:gd name="T111" fmla="*/ 114 h 139"/>
                <a:gd name="T112" fmla="*/ 50 w 78"/>
                <a:gd name="T113" fmla="*/ 34 h 139"/>
                <a:gd name="T114" fmla="*/ 32 w 78"/>
                <a:gd name="T115" fmla="*/ 10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139">
                  <a:moveTo>
                    <a:pt x="34" y="136"/>
                  </a:moveTo>
                  <a:cubicBezTo>
                    <a:pt x="32" y="136"/>
                    <a:pt x="31" y="136"/>
                    <a:pt x="30" y="135"/>
                  </a:cubicBezTo>
                  <a:cubicBezTo>
                    <a:pt x="28" y="135"/>
                    <a:pt x="26" y="136"/>
                    <a:pt x="24" y="136"/>
                  </a:cubicBezTo>
                  <a:cubicBezTo>
                    <a:pt x="21" y="136"/>
                    <a:pt x="19" y="136"/>
                    <a:pt x="16" y="136"/>
                  </a:cubicBezTo>
                  <a:cubicBezTo>
                    <a:pt x="13" y="136"/>
                    <a:pt x="10" y="136"/>
                    <a:pt x="7" y="136"/>
                  </a:cubicBezTo>
                  <a:cubicBezTo>
                    <a:pt x="6" y="136"/>
                    <a:pt x="6" y="136"/>
                    <a:pt x="5" y="136"/>
                  </a:cubicBezTo>
                  <a:cubicBezTo>
                    <a:pt x="5" y="137"/>
                    <a:pt x="4" y="137"/>
                    <a:pt x="4" y="136"/>
                  </a:cubicBezTo>
                  <a:cubicBezTo>
                    <a:pt x="3" y="136"/>
                    <a:pt x="2" y="136"/>
                    <a:pt x="2" y="136"/>
                  </a:cubicBezTo>
                  <a:cubicBezTo>
                    <a:pt x="1" y="135"/>
                    <a:pt x="1" y="134"/>
                    <a:pt x="2" y="134"/>
                  </a:cubicBezTo>
                  <a:cubicBezTo>
                    <a:pt x="2" y="133"/>
                    <a:pt x="2" y="133"/>
                    <a:pt x="2" y="133"/>
                  </a:cubicBezTo>
                  <a:cubicBezTo>
                    <a:pt x="2" y="133"/>
                    <a:pt x="3" y="133"/>
                    <a:pt x="3" y="133"/>
                  </a:cubicBezTo>
                  <a:cubicBezTo>
                    <a:pt x="3" y="132"/>
                    <a:pt x="3" y="132"/>
                    <a:pt x="2" y="133"/>
                  </a:cubicBezTo>
                  <a:cubicBezTo>
                    <a:pt x="1" y="133"/>
                    <a:pt x="1" y="133"/>
                    <a:pt x="1" y="133"/>
                  </a:cubicBezTo>
                  <a:cubicBezTo>
                    <a:pt x="0" y="132"/>
                    <a:pt x="0" y="132"/>
                    <a:pt x="1" y="131"/>
                  </a:cubicBezTo>
                  <a:cubicBezTo>
                    <a:pt x="3" y="127"/>
                    <a:pt x="6" y="123"/>
                    <a:pt x="8" y="119"/>
                  </a:cubicBezTo>
                  <a:cubicBezTo>
                    <a:pt x="15" y="111"/>
                    <a:pt x="21" y="102"/>
                    <a:pt x="29" y="94"/>
                  </a:cubicBezTo>
                  <a:cubicBezTo>
                    <a:pt x="29" y="93"/>
                    <a:pt x="30" y="93"/>
                    <a:pt x="30" y="92"/>
                  </a:cubicBezTo>
                  <a:cubicBezTo>
                    <a:pt x="33" y="88"/>
                    <a:pt x="35" y="85"/>
                    <a:pt x="37" y="81"/>
                  </a:cubicBezTo>
                  <a:cubicBezTo>
                    <a:pt x="38" y="80"/>
                    <a:pt x="39" y="79"/>
                    <a:pt x="39" y="78"/>
                  </a:cubicBezTo>
                  <a:cubicBezTo>
                    <a:pt x="39" y="74"/>
                    <a:pt x="38" y="71"/>
                    <a:pt x="37" y="68"/>
                  </a:cubicBezTo>
                  <a:cubicBezTo>
                    <a:pt x="35" y="62"/>
                    <a:pt x="33" y="57"/>
                    <a:pt x="32" y="51"/>
                  </a:cubicBezTo>
                  <a:cubicBezTo>
                    <a:pt x="31" y="44"/>
                    <a:pt x="30" y="38"/>
                    <a:pt x="28" y="32"/>
                  </a:cubicBezTo>
                  <a:cubicBezTo>
                    <a:pt x="28" y="30"/>
                    <a:pt x="27" y="28"/>
                    <a:pt x="27" y="27"/>
                  </a:cubicBezTo>
                  <a:cubicBezTo>
                    <a:pt x="24" y="21"/>
                    <a:pt x="22" y="15"/>
                    <a:pt x="21" y="8"/>
                  </a:cubicBezTo>
                  <a:cubicBezTo>
                    <a:pt x="21" y="8"/>
                    <a:pt x="21" y="7"/>
                    <a:pt x="20" y="6"/>
                  </a:cubicBezTo>
                  <a:cubicBezTo>
                    <a:pt x="20" y="6"/>
                    <a:pt x="20" y="6"/>
                    <a:pt x="20" y="5"/>
                  </a:cubicBezTo>
                  <a:cubicBezTo>
                    <a:pt x="19" y="5"/>
                    <a:pt x="19" y="5"/>
                    <a:pt x="19" y="5"/>
                  </a:cubicBezTo>
                  <a:cubicBezTo>
                    <a:pt x="18" y="5"/>
                    <a:pt x="17" y="4"/>
                    <a:pt x="17" y="3"/>
                  </a:cubicBezTo>
                  <a:cubicBezTo>
                    <a:pt x="17" y="2"/>
                    <a:pt x="18" y="1"/>
                    <a:pt x="18" y="1"/>
                  </a:cubicBezTo>
                  <a:cubicBezTo>
                    <a:pt x="20" y="1"/>
                    <a:pt x="21" y="1"/>
                    <a:pt x="23" y="2"/>
                  </a:cubicBezTo>
                  <a:cubicBezTo>
                    <a:pt x="23" y="2"/>
                    <a:pt x="24" y="2"/>
                    <a:pt x="25" y="2"/>
                  </a:cubicBezTo>
                  <a:cubicBezTo>
                    <a:pt x="25" y="2"/>
                    <a:pt x="25" y="2"/>
                    <a:pt x="25" y="2"/>
                  </a:cubicBezTo>
                  <a:cubicBezTo>
                    <a:pt x="26" y="1"/>
                    <a:pt x="27" y="1"/>
                    <a:pt x="27" y="1"/>
                  </a:cubicBezTo>
                  <a:cubicBezTo>
                    <a:pt x="35" y="0"/>
                    <a:pt x="43" y="0"/>
                    <a:pt x="51" y="0"/>
                  </a:cubicBezTo>
                  <a:cubicBezTo>
                    <a:pt x="52" y="0"/>
                    <a:pt x="53" y="0"/>
                    <a:pt x="54" y="0"/>
                  </a:cubicBezTo>
                  <a:cubicBezTo>
                    <a:pt x="54" y="0"/>
                    <a:pt x="55" y="0"/>
                    <a:pt x="55" y="1"/>
                  </a:cubicBezTo>
                  <a:cubicBezTo>
                    <a:pt x="55" y="1"/>
                    <a:pt x="56" y="2"/>
                    <a:pt x="56" y="2"/>
                  </a:cubicBezTo>
                  <a:cubicBezTo>
                    <a:pt x="57" y="6"/>
                    <a:pt x="58" y="9"/>
                    <a:pt x="60" y="13"/>
                  </a:cubicBezTo>
                  <a:cubicBezTo>
                    <a:pt x="62" y="20"/>
                    <a:pt x="64" y="28"/>
                    <a:pt x="66" y="36"/>
                  </a:cubicBezTo>
                  <a:cubicBezTo>
                    <a:pt x="68" y="44"/>
                    <a:pt x="70" y="52"/>
                    <a:pt x="72" y="60"/>
                  </a:cubicBezTo>
                  <a:cubicBezTo>
                    <a:pt x="73" y="63"/>
                    <a:pt x="73" y="66"/>
                    <a:pt x="74" y="69"/>
                  </a:cubicBezTo>
                  <a:cubicBezTo>
                    <a:pt x="74" y="69"/>
                    <a:pt x="75" y="70"/>
                    <a:pt x="75" y="70"/>
                  </a:cubicBezTo>
                  <a:cubicBezTo>
                    <a:pt x="75" y="70"/>
                    <a:pt x="75" y="71"/>
                    <a:pt x="75" y="71"/>
                  </a:cubicBezTo>
                  <a:cubicBezTo>
                    <a:pt x="75" y="71"/>
                    <a:pt x="75" y="72"/>
                    <a:pt x="75" y="73"/>
                  </a:cubicBezTo>
                  <a:cubicBezTo>
                    <a:pt x="76" y="75"/>
                    <a:pt x="77" y="78"/>
                    <a:pt x="77" y="80"/>
                  </a:cubicBezTo>
                  <a:cubicBezTo>
                    <a:pt x="78" y="81"/>
                    <a:pt x="77" y="82"/>
                    <a:pt x="76" y="83"/>
                  </a:cubicBezTo>
                  <a:cubicBezTo>
                    <a:pt x="75" y="83"/>
                    <a:pt x="75" y="84"/>
                    <a:pt x="74" y="85"/>
                  </a:cubicBezTo>
                  <a:cubicBezTo>
                    <a:pt x="73" y="86"/>
                    <a:pt x="72" y="88"/>
                    <a:pt x="71" y="90"/>
                  </a:cubicBezTo>
                  <a:cubicBezTo>
                    <a:pt x="68" y="97"/>
                    <a:pt x="63" y="104"/>
                    <a:pt x="58" y="111"/>
                  </a:cubicBezTo>
                  <a:cubicBezTo>
                    <a:pt x="55" y="115"/>
                    <a:pt x="52" y="118"/>
                    <a:pt x="49" y="121"/>
                  </a:cubicBezTo>
                  <a:cubicBezTo>
                    <a:pt x="49" y="121"/>
                    <a:pt x="48" y="122"/>
                    <a:pt x="48" y="122"/>
                  </a:cubicBezTo>
                  <a:cubicBezTo>
                    <a:pt x="46" y="123"/>
                    <a:pt x="45" y="124"/>
                    <a:pt x="45" y="125"/>
                  </a:cubicBezTo>
                  <a:cubicBezTo>
                    <a:pt x="42" y="129"/>
                    <a:pt x="40" y="132"/>
                    <a:pt x="37" y="135"/>
                  </a:cubicBezTo>
                  <a:cubicBezTo>
                    <a:pt x="37" y="136"/>
                    <a:pt x="36" y="137"/>
                    <a:pt x="35" y="138"/>
                  </a:cubicBezTo>
                  <a:cubicBezTo>
                    <a:pt x="35" y="138"/>
                    <a:pt x="35" y="138"/>
                    <a:pt x="35" y="138"/>
                  </a:cubicBezTo>
                  <a:cubicBezTo>
                    <a:pt x="34" y="138"/>
                    <a:pt x="34" y="139"/>
                    <a:pt x="33" y="138"/>
                  </a:cubicBezTo>
                  <a:cubicBezTo>
                    <a:pt x="33" y="138"/>
                    <a:pt x="33" y="138"/>
                    <a:pt x="33" y="137"/>
                  </a:cubicBezTo>
                  <a:cubicBezTo>
                    <a:pt x="33" y="137"/>
                    <a:pt x="33" y="136"/>
                    <a:pt x="34" y="136"/>
                  </a:cubicBezTo>
                  <a:close/>
                  <a:moveTo>
                    <a:pt x="33" y="8"/>
                  </a:moveTo>
                  <a:cubicBezTo>
                    <a:pt x="33" y="8"/>
                    <a:pt x="33" y="9"/>
                    <a:pt x="33" y="9"/>
                  </a:cubicBezTo>
                  <a:cubicBezTo>
                    <a:pt x="34" y="9"/>
                    <a:pt x="35" y="8"/>
                    <a:pt x="37" y="8"/>
                  </a:cubicBezTo>
                  <a:cubicBezTo>
                    <a:pt x="37" y="8"/>
                    <a:pt x="37" y="8"/>
                    <a:pt x="37" y="8"/>
                  </a:cubicBezTo>
                  <a:cubicBezTo>
                    <a:pt x="38" y="8"/>
                    <a:pt x="40" y="8"/>
                    <a:pt x="41" y="8"/>
                  </a:cubicBezTo>
                  <a:cubicBezTo>
                    <a:pt x="41" y="8"/>
                    <a:pt x="41" y="8"/>
                    <a:pt x="41" y="8"/>
                  </a:cubicBezTo>
                  <a:cubicBezTo>
                    <a:pt x="42" y="8"/>
                    <a:pt x="42" y="7"/>
                    <a:pt x="43" y="6"/>
                  </a:cubicBezTo>
                  <a:cubicBezTo>
                    <a:pt x="40" y="7"/>
                    <a:pt x="36" y="7"/>
                    <a:pt x="33" y="8"/>
                  </a:cubicBezTo>
                  <a:close/>
                  <a:moveTo>
                    <a:pt x="27" y="127"/>
                  </a:moveTo>
                  <a:cubicBezTo>
                    <a:pt x="24" y="127"/>
                    <a:pt x="20" y="126"/>
                    <a:pt x="17" y="125"/>
                  </a:cubicBezTo>
                  <a:cubicBezTo>
                    <a:pt x="17" y="125"/>
                    <a:pt x="18" y="126"/>
                    <a:pt x="19" y="126"/>
                  </a:cubicBezTo>
                  <a:cubicBezTo>
                    <a:pt x="21" y="127"/>
                    <a:pt x="23" y="127"/>
                    <a:pt x="25" y="128"/>
                  </a:cubicBezTo>
                  <a:cubicBezTo>
                    <a:pt x="26" y="129"/>
                    <a:pt x="26" y="129"/>
                    <a:pt x="27" y="128"/>
                  </a:cubicBezTo>
                  <a:cubicBezTo>
                    <a:pt x="27" y="128"/>
                    <a:pt x="27" y="127"/>
                    <a:pt x="27" y="127"/>
                  </a:cubicBezTo>
                  <a:close/>
                  <a:moveTo>
                    <a:pt x="42" y="12"/>
                  </a:moveTo>
                  <a:cubicBezTo>
                    <a:pt x="44" y="12"/>
                    <a:pt x="46" y="12"/>
                    <a:pt x="49" y="11"/>
                  </a:cubicBezTo>
                  <a:cubicBezTo>
                    <a:pt x="48" y="10"/>
                    <a:pt x="48" y="10"/>
                    <a:pt x="48" y="10"/>
                  </a:cubicBezTo>
                  <a:cubicBezTo>
                    <a:pt x="46" y="10"/>
                    <a:pt x="44" y="10"/>
                    <a:pt x="43" y="10"/>
                  </a:cubicBezTo>
                  <a:cubicBezTo>
                    <a:pt x="42" y="11"/>
                    <a:pt x="42" y="11"/>
                    <a:pt x="42" y="12"/>
                  </a:cubicBezTo>
                  <a:close/>
                  <a:moveTo>
                    <a:pt x="36" y="52"/>
                  </a:moveTo>
                  <a:cubicBezTo>
                    <a:pt x="36" y="52"/>
                    <a:pt x="36" y="52"/>
                    <a:pt x="36" y="52"/>
                  </a:cubicBezTo>
                  <a:cubicBezTo>
                    <a:pt x="37" y="56"/>
                    <a:pt x="38" y="59"/>
                    <a:pt x="39" y="63"/>
                  </a:cubicBezTo>
                  <a:cubicBezTo>
                    <a:pt x="39" y="65"/>
                    <a:pt x="40" y="67"/>
                    <a:pt x="41" y="69"/>
                  </a:cubicBezTo>
                  <a:cubicBezTo>
                    <a:pt x="39" y="63"/>
                    <a:pt x="38" y="57"/>
                    <a:pt x="36" y="52"/>
                  </a:cubicBezTo>
                  <a:close/>
                  <a:moveTo>
                    <a:pt x="48" y="6"/>
                  </a:moveTo>
                  <a:cubicBezTo>
                    <a:pt x="49" y="7"/>
                    <a:pt x="49" y="8"/>
                    <a:pt x="50" y="8"/>
                  </a:cubicBezTo>
                  <a:cubicBezTo>
                    <a:pt x="51" y="8"/>
                    <a:pt x="51" y="9"/>
                    <a:pt x="51" y="10"/>
                  </a:cubicBezTo>
                  <a:cubicBezTo>
                    <a:pt x="51" y="10"/>
                    <a:pt x="51" y="10"/>
                    <a:pt x="51" y="10"/>
                  </a:cubicBezTo>
                  <a:cubicBezTo>
                    <a:pt x="51" y="10"/>
                    <a:pt x="51" y="11"/>
                    <a:pt x="51" y="11"/>
                  </a:cubicBezTo>
                  <a:cubicBezTo>
                    <a:pt x="52" y="11"/>
                    <a:pt x="52" y="11"/>
                    <a:pt x="53" y="11"/>
                  </a:cubicBezTo>
                  <a:cubicBezTo>
                    <a:pt x="52" y="9"/>
                    <a:pt x="52" y="8"/>
                    <a:pt x="51" y="6"/>
                  </a:cubicBezTo>
                  <a:cubicBezTo>
                    <a:pt x="50" y="6"/>
                    <a:pt x="49" y="6"/>
                    <a:pt x="48" y="6"/>
                  </a:cubicBezTo>
                  <a:close/>
                  <a:moveTo>
                    <a:pt x="42" y="16"/>
                  </a:moveTo>
                  <a:cubicBezTo>
                    <a:pt x="44" y="16"/>
                    <a:pt x="45" y="16"/>
                    <a:pt x="46" y="16"/>
                  </a:cubicBezTo>
                  <a:cubicBezTo>
                    <a:pt x="46" y="15"/>
                    <a:pt x="46" y="15"/>
                    <a:pt x="46" y="15"/>
                  </a:cubicBezTo>
                  <a:cubicBezTo>
                    <a:pt x="46" y="14"/>
                    <a:pt x="46" y="14"/>
                    <a:pt x="46" y="14"/>
                  </a:cubicBezTo>
                  <a:cubicBezTo>
                    <a:pt x="45" y="14"/>
                    <a:pt x="43" y="14"/>
                    <a:pt x="42" y="15"/>
                  </a:cubicBezTo>
                  <a:cubicBezTo>
                    <a:pt x="42" y="15"/>
                    <a:pt x="42" y="16"/>
                    <a:pt x="42" y="16"/>
                  </a:cubicBezTo>
                  <a:close/>
                  <a:moveTo>
                    <a:pt x="25" y="114"/>
                  </a:moveTo>
                  <a:cubicBezTo>
                    <a:pt x="25" y="115"/>
                    <a:pt x="24" y="116"/>
                    <a:pt x="23" y="117"/>
                  </a:cubicBezTo>
                  <a:cubicBezTo>
                    <a:pt x="24" y="117"/>
                    <a:pt x="25" y="117"/>
                    <a:pt x="26" y="118"/>
                  </a:cubicBezTo>
                  <a:cubicBezTo>
                    <a:pt x="26" y="117"/>
                    <a:pt x="27" y="117"/>
                    <a:pt x="27" y="116"/>
                  </a:cubicBezTo>
                  <a:cubicBezTo>
                    <a:pt x="27" y="116"/>
                    <a:pt x="27" y="116"/>
                    <a:pt x="27" y="115"/>
                  </a:cubicBezTo>
                  <a:cubicBezTo>
                    <a:pt x="27" y="115"/>
                    <a:pt x="26" y="115"/>
                    <a:pt x="25" y="114"/>
                  </a:cubicBezTo>
                  <a:close/>
                  <a:moveTo>
                    <a:pt x="10" y="130"/>
                  </a:moveTo>
                  <a:cubicBezTo>
                    <a:pt x="11" y="131"/>
                    <a:pt x="14" y="131"/>
                    <a:pt x="15" y="130"/>
                  </a:cubicBezTo>
                  <a:cubicBezTo>
                    <a:pt x="14" y="130"/>
                    <a:pt x="13" y="129"/>
                    <a:pt x="11" y="129"/>
                  </a:cubicBezTo>
                  <a:cubicBezTo>
                    <a:pt x="11" y="129"/>
                    <a:pt x="10" y="130"/>
                    <a:pt x="10" y="130"/>
                  </a:cubicBezTo>
                  <a:close/>
                  <a:moveTo>
                    <a:pt x="55" y="10"/>
                  </a:moveTo>
                  <a:cubicBezTo>
                    <a:pt x="54" y="7"/>
                    <a:pt x="54" y="5"/>
                    <a:pt x="53" y="2"/>
                  </a:cubicBezTo>
                  <a:cubicBezTo>
                    <a:pt x="52" y="2"/>
                    <a:pt x="52" y="2"/>
                    <a:pt x="51" y="2"/>
                  </a:cubicBezTo>
                  <a:cubicBezTo>
                    <a:pt x="52" y="4"/>
                    <a:pt x="52" y="4"/>
                    <a:pt x="53" y="4"/>
                  </a:cubicBezTo>
                  <a:cubicBezTo>
                    <a:pt x="53" y="4"/>
                    <a:pt x="54" y="5"/>
                    <a:pt x="53" y="5"/>
                  </a:cubicBezTo>
                  <a:cubicBezTo>
                    <a:pt x="53" y="6"/>
                    <a:pt x="53" y="6"/>
                    <a:pt x="53" y="6"/>
                  </a:cubicBezTo>
                  <a:cubicBezTo>
                    <a:pt x="54" y="7"/>
                    <a:pt x="54" y="9"/>
                    <a:pt x="55" y="10"/>
                  </a:cubicBezTo>
                  <a:close/>
                  <a:moveTo>
                    <a:pt x="16" y="123"/>
                  </a:moveTo>
                  <a:cubicBezTo>
                    <a:pt x="19" y="123"/>
                    <a:pt x="22" y="124"/>
                    <a:pt x="25" y="125"/>
                  </a:cubicBezTo>
                  <a:cubicBezTo>
                    <a:pt x="25" y="125"/>
                    <a:pt x="25" y="125"/>
                    <a:pt x="25" y="125"/>
                  </a:cubicBezTo>
                  <a:cubicBezTo>
                    <a:pt x="23" y="124"/>
                    <a:pt x="20" y="123"/>
                    <a:pt x="17" y="122"/>
                  </a:cubicBezTo>
                  <a:cubicBezTo>
                    <a:pt x="17" y="122"/>
                    <a:pt x="17" y="122"/>
                    <a:pt x="16" y="123"/>
                  </a:cubicBezTo>
                  <a:close/>
                  <a:moveTo>
                    <a:pt x="66" y="91"/>
                  </a:moveTo>
                  <a:cubicBezTo>
                    <a:pt x="66" y="91"/>
                    <a:pt x="66" y="91"/>
                    <a:pt x="66" y="91"/>
                  </a:cubicBezTo>
                  <a:cubicBezTo>
                    <a:pt x="68" y="89"/>
                    <a:pt x="70" y="86"/>
                    <a:pt x="71" y="84"/>
                  </a:cubicBezTo>
                  <a:cubicBezTo>
                    <a:pt x="71" y="83"/>
                    <a:pt x="70" y="83"/>
                    <a:pt x="70" y="82"/>
                  </a:cubicBezTo>
                  <a:cubicBezTo>
                    <a:pt x="70" y="82"/>
                    <a:pt x="70" y="82"/>
                    <a:pt x="69" y="82"/>
                  </a:cubicBezTo>
                  <a:cubicBezTo>
                    <a:pt x="70" y="83"/>
                    <a:pt x="70" y="84"/>
                    <a:pt x="70" y="85"/>
                  </a:cubicBezTo>
                  <a:cubicBezTo>
                    <a:pt x="69" y="86"/>
                    <a:pt x="68" y="87"/>
                    <a:pt x="68" y="88"/>
                  </a:cubicBezTo>
                  <a:cubicBezTo>
                    <a:pt x="67" y="89"/>
                    <a:pt x="66" y="90"/>
                    <a:pt x="66" y="91"/>
                  </a:cubicBezTo>
                  <a:close/>
                  <a:moveTo>
                    <a:pt x="70" y="64"/>
                  </a:moveTo>
                  <a:cubicBezTo>
                    <a:pt x="70" y="66"/>
                    <a:pt x="70" y="68"/>
                    <a:pt x="70" y="70"/>
                  </a:cubicBezTo>
                  <a:cubicBezTo>
                    <a:pt x="71" y="70"/>
                    <a:pt x="71" y="70"/>
                    <a:pt x="71" y="70"/>
                  </a:cubicBezTo>
                  <a:cubicBezTo>
                    <a:pt x="71" y="68"/>
                    <a:pt x="71" y="66"/>
                    <a:pt x="70" y="64"/>
                  </a:cubicBezTo>
                  <a:close/>
                  <a:moveTo>
                    <a:pt x="63" y="88"/>
                  </a:moveTo>
                  <a:cubicBezTo>
                    <a:pt x="63" y="88"/>
                    <a:pt x="64" y="88"/>
                    <a:pt x="64" y="88"/>
                  </a:cubicBezTo>
                  <a:cubicBezTo>
                    <a:pt x="65" y="87"/>
                    <a:pt x="66" y="86"/>
                    <a:pt x="67" y="85"/>
                  </a:cubicBezTo>
                  <a:cubicBezTo>
                    <a:pt x="66" y="85"/>
                    <a:pt x="65" y="85"/>
                    <a:pt x="64" y="85"/>
                  </a:cubicBezTo>
                  <a:cubicBezTo>
                    <a:pt x="64" y="86"/>
                    <a:pt x="63" y="87"/>
                    <a:pt x="63" y="88"/>
                  </a:cubicBezTo>
                  <a:close/>
                  <a:moveTo>
                    <a:pt x="63" y="50"/>
                  </a:moveTo>
                  <a:cubicBezTo>
                    <a:pt x="63" y="51"/>
                    <a:pt x="64" y="51"/>
                    <a:pt x="64" y="52"/>
                  </a:cubicBezTo>
                  <a:cubicBezTo>
                    <a:pt x="64" y="52"/>
                    <a:pt x="64" y="52"/>
                    <a:pt x="65" y="52"/>
                  </a:cubicBezTo>
                  <a:cubicBezTo>
                    <a:pt x="65" y="52"/>
                    <a:pt x="65" y="52"/>
                    <a:pt x="66" y="52"/>
                  </a:cubicBezTo>
                  <a:cubicBezTo>
                    <a:pt x="66" y="52"/>
                    <a:pt x="65" y="51"/>
                    <a:pt x="65" y="50"/>
                  </a:cubicBezTo>
                  <a:cubicBezTo>
                    <a:pt x="64" y="50"/>
                    <a:pt x="64" y="50"/>
                    <a:pt x="63" y="50"/>
                  </a:cubicBezTo>
                  <a:close/>
                  <a:moveTo>
                    <a:pt x="8" y="127"/>
                  </a:moveTo>
                  <a:cubicBezTo>
                    <a:pt x="7" y="129"/>
                    <a:pt x="6" y="130"/>
                    <a:pt x="7" y="130"/>
                  </a:cubicBezTo>
                  <a:cubicBezTo>
                    <a:pt x="8" y="130"/>
                    <a:pt x="8" y="129"/>
                    <a:pt x="9" y="128"/>
                  </a:cubicBezTo>
                  <a:cubicBezTo>
                    <a:pt x="9" y="128"/>
                    <a:pt x="8" y="127"/>
                    <a:pt x="8" y="127"/>
                  </a:cubicBezTo>
                  <a:close/>
                  <a:moveTo>
                    <a:pt x="46" y="20"/>
                  </a:moveTo>
                  <a:cubicBezTo>
                    <a:pt x="46" y="19"/>
                    <a:pt x="46" y="19"/>
                    <a:pt x="46" y="18"/>
                  </a:cubicBezTo>
                  <a:cubicBezTo>
                    <a:pt x="45" y="18"/>
                    <a:pt x="44" y="19"/>
                    <a:pt x="43" y="19"/>
                  </a:cubicBezTo>
                  <a:cubicBezTo>
                    <a:pt x="43" y="19"/>
                    <a:pt x="43" y="20"/>
                    <a:pt x="43" y="20"/>
                  </a:cubicBezTo>
                  <a:cubicBezTo>
                    <a:pt x="44" y="20"/>
                    <a:pt x="45" y="20"/>
                    <a:pt x="46" y="20"/>
                  </a:cubicBezTo>
                  <a:close/>
                  <a:moveTo>
                    <a:pt x="47" y="95"/>
                  </a:moveTo>
                  <a:cubicBezTo>
                    <a:pt x="48" y="94"/>
                    <a:pt x="48" y="94"/>
                    <a:pt x="48" y="93"/>
                  </a:cubicBezTo>
                  <a:cubicBezTo>
                    <a:pt x="47" y="93"/>
                    <a:pt x="46" y="93"/>
                    <a:pt x="45" y="93"/>
                  </a:cubicBezTo>
                  <a:cubicBezTo>
                    <a:pt x="44" y="93"/>
                    <a:pt x="44" y="93"/>
                    <a:pt x="44" y="93"/>
                  </a:cubicBezTo>
                  <a:cubicBezTo>
                    <a:pt x="45" y="94"/>
                    <a:pt x="46" y="94"/>
                    <a:pt x="47" y="95"/>
                  </a:cubicBezTo>
                  <a:close/>
                  <a:moveTo>
                    <a:pt x="12" y="125"/>
                  </a:moveTo>
                  <a:cubicBezTo>
                    <a:pt x="12" y="124"/>
                    <a:pt x="11" y="123"/>
                    <a:pt x="11" y="123"/>
                  </a:cubicBezTo>
                  <a:cubicBezTo>
                    <a:pt x="11" y="124"/>
                    <a:pt x="10" y="124"/>
                    <a:pt x="9" y="125"/>
                  </a:cubicBezTo>
                  <a:cubicBezTo>
                    <a:pt x="11" y="126"/>
                    <a:pt x="11" y="126"/>
                    <a:pt x="12" y="125"/>
                  </a:cubicBezTo>
                  <a:close/>
                  <a:moveTo>
                    <a:pt x="69" y="82"/>
                  </a:moveTo>
                  <a:cubicBezTo>
                    <a:pt x="68" y="82"/>
                    <a:pt x="68" y="81"/>
                    <a:pt x="68" y="81"/>
                  </a:cubicBezTo>
                  <a:cubicBezTo>
                    <a:pt x="67" y="81"/>
                    <a:pt x="66" y="81"/>
                    <a:pt x="65" y="81"/>
                  </a:cubicBezTo>
                  <a:cubicBezTo>
                    <a:pt x="65" y="81"/>
                    <a:pt x="65" y="81"/>
                    <a:pt x="65" y="81"/>
                  </a:cubicBezTo>
                  <a:cubicBezTo>
                    <a:pt x="65" y="81"/>
                    <a:pt x="65" y="82"/>
                    <a:pt x="65" y="82"/>
                  </a:cubicBezTo>
                  <a:cubicBezTo>
                    <a:pt x="66" y="82"/>
                    <a:pt x="67" y="82"/>
                    <a:pt x="69" y="82"/>
                  </a:cubicBezTo>
                  <a:close/>
                  <a:moveTo>
                    <a:pt x="53" y="94"/>
                  </a:moveTo>
                  <a:cubicBezTo>
                    <a:pt x="52" y="94"/>
                    <a:pt x="51" y="94"/>
                    <a:pt x="51" y="96"/>
                  </a:cubicBezTo>
                  <a:cubicBezTo>
                    <a:pt x="51" y="96"/>
                    <a:pt x="51" y="96"/>
                    <a:pt x="52" y="96"/>
                  </a:cubicBezTo>
                  <a:cubicBezTo>
                    <a:pt x="52" y="95"/>
                    <a:pt x="53" y="95"/>
                    <a:pt x="53" y="94"/>
                  </a:cubicBezTo>
                  <a:close/>
                  <a:moveTo>
                    <a:pt x="53" y="114"/>
                  </a:moveTo>
                  <a:cubicBezTo>
                    <a:pt x="55" y="112"/>
                    <a:pt x="59" y="107"/>
                    <a:pt x="59" y="105"/>
                  </a:cubicBezTo>
                  <a:cubicBezTo>
                    <a:pt x="57" y="108"/>
                    <a:pt x="55" y="111"/>
                    <a:pt x="53" y="114"/>
                  </a:cubicBezTo>
                  <a:close/>
                  <a:moveTo>
                    <a:pt x="54" y="88"/>
                  </a:moveTo>
                  <a:cubicBezTo>
                    <a:pt x="54" y="88"/>
                    <a:pt x="54" y="88"/>
                    <a:pt x="54" y="87"/>
                  </a:cubicBezTo>
                  <a:cubicBezTo>
                    <a:pt x="52" y="87"/>
                    <a:pt x="51" y="86"/>
                    <a:pt x="49" y="86"/>
                  </a:cubicBezTo>
                  <a:cubicBezTo>
                    <a:pt x="49" y="86"/>
                    <a:pt x="49" y="87"/>
                    <a:pt x="49" y="87"/>
                  </a:cubicBezTo>
                  <a:cubicBezTo>
                    <a:pt x="51" y="87"/>
                    <a:pt x="52" y="87"/>
                    <a:pt x="54" y="88"/>
                  </a:cubicBezTo>
                  <a:close/>
                  <a:moveTo>
                    <a:pt x="43" y="96"/>
                  </a:moveTo>
                  <a:cubicBezTo>
                    <a:pt x="43" y="97"/>
                    <a:pt x="44" y="97"/>
                    <a:pt x="45" y="97"/>
                  </a:cubicBezTo>
                  <a:cubicBezTo>
                    <a:pt x="45" y="97"/>
                    <a:pt x="45" y="97"/>
                    <a:pt x="46" y="96"/>
                  </a:cubicBezTo>
                  <a:cubicBezTo>
                    <a:pt x="45" y="96"/>
                    <a:pt x="44" y="96"/>
                    <a:pt x="43" y="95"/>
                  </a:cubicBezTo>
                  <a:cubicBezTo>
                    <a:pt x="43" y="96"/>
                    <a:pt x="43" y="96"/>
                    <a:pt x="43" y="96"/>
                  </a:cubicBezTo>
                  <a:close/>
                  <a:moveTo>
                    <a:pt x="68" y="77"/>
                  </a:moveTo>
                  <a:cubicBezTo>
                    <a:pt x="67" y="77"/>
                    <a:pt x="67" y="77"/>
                    <a:pt x="66" y="77"/>
                  </a:cubicBezTo>
                  <a:cubicBezTo>
                    <a:pt x="66" y="77"/>
                    <a:pt x="66" y="78"/>
                    <a:pt x="66" y="78"/>
                  </a:cubicBezTo>
                  <a:cubicBezTo>
                    <a:pt x="67" y="78"/>
                    <a:pt x="67" y="78"/>
                    <a:pt x="68" y="78"/>
                  </a:cubicBezTo>
                  <a:cubicBezTo>
                    <a:pt x="68" y="78"/>
                    <a:pt x="68" y="77"/>
                    <a:pt x="68" y="77"/>
                  </a:cubicBezTo>
                  <a:close/>
                  <a:moveTo>
                    <a:pt x="30" y="110"/>
                  </a:moveTo>
                  <a:cubicBezTo>
                    <a:pt x="30" y="110"/>
                    <a:pt x="30" y="110"/>
                    <a:pt x="29" y="110"/>
                  </a:cubicBezTo>
                  <a:cubicBezTo>
                    <a:pt x="29" y="110"/>
                    <a:pt x="28" y="111"/>
                    <a:pt x="28" y="112"/>
                  </a:cubicBezTo>
                  <a:cubicBezTo>
                    <a:pt x="28" y="112"/>
                    <a:pt x="29" y="112"/>
                    <a:pt x="29" y="112"/>
                  </a:cubicBezTo>
                  <a:cubicBezTo>
                    <a:pt x="29" y="111"/>
                    <a:pt x="30" y="111"/>
                    <a:pt x="30" y="110"/>
                  </a:cubicBezTo>
                  <a:close/>
                  <a:moveTo>
                    <a:pt x="31" y="117"/>
                  </a:moveTo>
                  <a:cubicBezTo>
                    <a:pt x="31" y="118"/>
                    <a:pt x="30" y="118"/>
                    <a:pt x="30" y="119"/>
                  </a:cubicBezTo>
                  <a:cubicBezTo>
                    <a:pt x="31" y="119"/>
                    <a:pt x="31" y="119"/>
                    <a:pt x="32" y="119"/>
                  </a:cubicBezTo>
                  <a:cubicBezTo>
                    <a:pt x="32" y="119"/>
                    <a:pt x="32" y="118"/>
                    <a:pt x="32" y="118"/>
                  </a:cubicBezTo>
                  <a:cubicBezTo>
                    <a:pt x="32" y="118"/>
                    <a:pt x="32" y="117"/>
                    <a:pt x="31" y="117"/>
                  </a:cubicBezTo>
                  <a:close/>
                  <a:moveTo>
                    <a:pt x="45" y="36"/>
                  </a:moveTo>
                  <a:cubicBezTo>
                    <a:pt x="45" y="35"/>
                    <a:pt x="45" y="35"/>
                    <a:pt x="44" y="34"/>
                  </a:cubicBezTo>
                  <a:cubicBezTo>
                    <a:pt x="44" y="35"/>
                    <a:pt x="44" y="35"/>
                    <a:pt x="43" y="35"/>
                  </a:cubicBezTo>
                  <a:cubicBezTo>
                    <a:pt x="43" y="35"/>
                    <a:pt x="43" y="36"/>
                    <a:pt x="43" y="36"/>
                  </a:cubicBezTo>
                  <a:cubicBezTo>
                    <a:pt x="44" y="36"/>
                    <a:pt x="44" y="36"/>
                    <a:pt x="45" y="36"/>
                  </a:cubicBezTo>
                  <a:close/>
                  <a:moveTo>
                    <a:pt x="22" y="120"/>
                  </a:moveTo>
                  <a:cubicBezTo>
                    <a:pt x="22" y="120"/>
                    <a:pt x="22" y="120"/>
                    <a:pt x="22" y="120"/>
                  </a:cubicBezTo>
                  <a:cubicBezTo>
                    <a:pt x="21" y="120"/>
                    <a:pt x="20" y="119"/>
                    <a:pt x="19" y="119"/>
                  </a:cubicBezTo>
                  <a:cubicBezTo>
                    <a:pt x="19" y="119"/>
                    <a:pt x="19" y="119"/>
                    <a:pt x="19" y="120"/>
                  </a:cubicBezTo>
                  <a:cubicBezTo>
                    <a:pt x="20" y="120"/>
                    <a:pt x="21" y="120"/>
                    <a:pt x="22" y="120"/>
                  </a:cubicBezTo>
                  <a:close/>
                  <a:moveTo>
                    <a:pt x="39" y="83"/>
                  </a:moveTo>
                  <a:cubicBezTo>
                    <a:pt x="40" y="83"/>
                    <a:pt x="41" y="82"/>
                    <a:pt x="42" y="81"/>
                  </a:cubicBezTo>
                  <a:cubicBezTo>
                    <a:pt x="40" y="81"/>
                    <a:pt x="40" y="82"/>
                    <a:pt x="39" y="83"/>
                  </a:cubicBezTo>
                  <a:close/>
                  <a:moveTo>
                    <a:pt x="31" y="121"/>
                  </a:moveTo>
                  <a:cubicBezTo>
                    <a:pt x="30" y="121"/>
                    <a:pt x="29" y="120"/>
                    <a:pt x="28" y="121"/>
                  </a:cubicBezTo>
                  <a:cubicBezTo>
                    <a:pt x="29" y="121"/>
                    <a:pt x="29" y="122"/>
                    <a:pt x="30" y="122"/>
                  </a:cubicBezTo>
                  <a:cubicBezTo>
                    <a:pt x="30" y="122"/>
                    <a:pt x="30" y="121"/>
                    <a:pt x="31" y="121"/>
                  </a:cubicBezTo>
                  <a:close/>
                  <a:moveTo>
                    <a:pt x="39" y="16"/>
                  </a:moveTo>
                  <a:cubicBezTo>
                    <a:pt x="39" y="15"/>
                    <a:pt x="39" y="15"/>
                    <a:pt x="38" y="15"/>
                  </a:cubicBezTo>
                  <a:cubicBezTo>
                    <a:pt x="37" y="15"/>
                    <a:pt x="37" y="16"/>
                    <a:pt x="37" y="16"/>
                  </a:cubicBezTo>
                  <a:cubicBezTo>
                    <a:pt x="38" y="16"/>
                    <a:pt x="39" y="16"/>
                    <a:pt x="39" y="16"/>
                  </a:cubicBezTo>
                  <a:close/>
                  <a:moveTo>
                    <a:pt x="39" y="104"/>
                  </a:moveTo>
                  <a:cubicBezTo>
                    <a:pt x="39" y="104"/>
                    <a:pt x="38" y="104"/>
                    <a:pt x="38" y="104"/>
                  </a:cubicBezTo>
                  <a:cubicBezTo>
                    <a:pt x="38" y="105"/>
                    <a:pt x="37" y="105"/>
                    <a:pt x="37" y="106"/>
                  </a:cubicBezTo>
                  <a:cubicBezTo>
                    <a:pt x="38" y="106"/>
                    <a:pt x="39" y="105"/>
                    <a:pt x="39" y="104"/>
                  </a:cubicBezTo>
                  <a:close/>
                  <a:moveTo>
                    <a:pt x="29" y="7"/>
                  </a:moveTo>
                  <a:cubicBezTo>
                    <a:pt x="30" y="7"/>
                    <a:pt x="31" y="7"/>
                    <a:pt x="32" y="6"/>
                  </a:cubicBezTo>
                  <a:cubicBezTo>
                    <a:pt x="32" y="6"/>
                    <a:pt x="32" y="6"/>
                    <a:pt x="32" y="6"/>
                  </a:cubicBezTo>
                  <a:cubicBezTo>
                    <a:pt x="31" y="6"/>
                    <a:pt x="30" y="6"/>
                    <a:pt x="29" y="6"/>
                  </a:cubicBezTo>
                  <a:cubicBezTo>
                    <a:pt x="29" y="6"/>
                    <a:pt x="29" y="7"/>
                    <a:pt x="29" y="7"/>
                  </a:cubicBezTo>
                  <a:close/>
                  <a:moveTo>
                    <a:pt x="42" y="108"/>
                  </a:moveTo>
                  <a:cubicBezTo>
                    <a:pt x="43" y="108"/>
                    <a:pt x="43" y="107"/>
                    <a:pt x="44" y="106"/>
                  </a:cubicBezTo>
                  <a:cubicBezTo>
                    <a:pt x="43" y="106"/>
                    <a:pt x="43" y="106"/>
                    <a:pt x="43" y="106"/>
                  </a:cubicBezTo>
                  <a:cubicBezTo>
                    <a:pt x="42" y="106"/>
                    <a:pt x="42" y="107"/>
                    <a:pt x="42" y="108"/>
                  </a:cubicBezTo>
                  <a:close/>
                  <a:moveTo>
                    <a:pt x="61" y="44"/>
                  </a:moveTo>
                  <a:cubicBezTo>
                    <a:pt x="61" y="44"/>
                    <a:pt x="61" y="44"/>
                    <a:pt x="62" y="45"/>
                  </a:cubicBezTo>
                  <a:cubicBezTo>
                    <a:pt x="62" y="45"/>
                    <a:pt x="63" y="45"/>
                    <a:pt x="63" y="45"/>
                  </a:cubicBezTo>
                  <a:cubicBezTo>
                    <a:pt x="63" y="44"/>
                    <a:pt x="63" y="44"/>
                    <a:pt x="63" y="43"/>
                  </a:cubicBezTo>
                  <a:cubicBezTo>
                    <a:pt x="62" y="44"/>
                    <a:pt x="62" y="44"/>
                    <a:pt x="61" y="44"/>
                  </a:cubicBezTo>
                  <a:close/>
                  <a:moveTo>
                    <a:pt x="48" y="89"/>
                  </a:moveTo>
                  <a:cubicBezTo>
                    <a:pt x="48" y="89"/>
                    <a:pt x="48" y="89"/>
                    <a:pt x="48" y="90"/>
                  </a:cubicBezTo>
                  <a:cubicBezTo>
                    <a:pt x="49" y="90"/>
                    <a:pt x="50" y="90"/>
                    <a:pt x="51" y="90"/>
                  </a:cubicBezTo>
                  <a:cubicBezTo>
                    <a:pt x="51" y="90"/>
                    <a:pt x="51" y="90"/>
                    <a:pt x="52" y="90"/>
                  </a:cubicBezTo>
                  <a:cubicBezTo>
                    <a:pt x="51" y="89"/>
                    <a:pt x="50" y="89"/>
                    <a:pt x="49" y="89"/>
                  </a:cubicBezTo>
                  <a:cubicBezTo>
                    <a:pt x="49" y="89"/>
                    <a:pt x="49" y="89"/>
                    <a:pt x="48" y="89"/>
                  </a:cubicBezTo>
                  <a:close/>
                  <a:moveTo>
                    <a:pt x="50" y="15"/>
                  </a:moveTo>
                  <a:cubicBezTo>
                    <a:pt x="50" y="14"/>
                    <a:pt x="50" y="13"/>
                    <a:pt x="49" y="14"/>
                  </a:cubicBezTo>
                  <a:cubicBezTo>
                    <a:pt x="49" y="15"/>
                    <a:pt x="49" y="15"/>
                    <a:pt x="50" y="15"/>
                  </a:cubicBezTo>
                  <a:close/>
                  <a:moveTo>
                    <a:pt x="62" y="48"/>
                  </a:moveTo>
                  <a:cubicBezTo>
                    <a:pt x="63" y="48"/>
                    <a:pt x="64" y="48"/>
                    <a:pt x="64" y="48"/>
                  </a:cubicBezTo>
                  <a:cubicBezTo>
                    <a:pt x="64" y="47"/>
                    <a:pt x="64" y="47"/>
                    <a:pt x="64" y="47"/>
                  </a:cubicBezTo>
                  <a:cubicBezTo>
                    <a:pt x="63" y="47"/>
                    <a:pt x="63" y="47"/>
                    <a:pt x="62" y="47"/>
                  </a:cubicBezTo>
                  <a:cubicBezTo>
                    <a:pt x="62" y="47"/>
                    <a:pt x="62" y="48"/>
                    <a:pt x="62" y="48"/>
                  </a:cubicBezTo>
                  <a:close/>
                  <a:moveTo>
                    <a:pt x="44" y="47"/>
                  </a:moveTo>
                  <a:cubicBezTo>
                    <a:pt x="46" y="47"/>
                    <a:pt x="47" y="47"/>
                    <a:pt x="47" y="46"/>
                  </a:cubicBezTo>
                  <a:cubicBezTo>
                    <a:pt x="46" y="46"/>
                    <a:pt x="45" y="46"/>
                    <a:pt x="44" y="47"/>
                  </a:cubicBezTo>
                  <a:close/>
                  <a:moveTo>
                    <a:pt x="42" y="100"/>
                  </a:moveTo>
                  <a:cubicBezTo>
                    <a:pt x="42" y="100"/>
                    <a:pt x="41" y="100"/>
                    <a:pt x="41" y="100"/>
                  </a:cubicBezTo>
                  <a:cubicBezTo>
                    <a:pt x="41" y="100"/>
                    <a:pt x="40" y="100"/>
                    <a:pt x="40" y="101"/>
                  </a:cubicBezTo>
                  <a:cubicBezTo>
                    <a:pt x="41" y="101"/>
                    <a:pt x="42" y="102"/>
                    <a:pt x="42" y="100"/>
                  </a:cubicBezTo>
                  <a:close/>
                  <a:moveTo>
                    <a:pt x="71" y="74"/>
                  </a:moveTo>
                  <a:cubicBezTo>
                    <a:pt x="71" y="74"/>
                    <a:pt x="71" y="74"/>
                    <a:pt x="71" y="74"/>
                  </a:cubicBezTo>
                  <a:cubicBezTo>
                    <a:pt x="71" y="73"/>
                    <a:pt x="71" y="73"/>
                    <a:pt x="72" y="72"/>
                  </a:cubicBezTo>
                  <a:cubicBezTo>
                    <a:pt x="71" y="72"/>
                    <a:pt x="71" y="72"/>
                    <a:pt x="70" y="72"/>
                  </a:cubicBezTo>
                  <a:cubicBezTo>
                    <a:pt x="70" y="73"/>
                    <a:pt x="70" y="73"/>
                    <a:pt x="71" y="74"/>
                  </a:cubicBezTo>
                  <a:close/>
                  <a:moveTo>
                    <a:pt x="63" y="77"/>
                  </a:moveTo>
                  <a:cubicBezTo>
                    <a:pt x="63" y="77"/>
                    <a:pt x="63" y="77"/>
                    <a:pt x="62" y="77"/>
                  </a:cubicBezTo>
                  <a:cubicBezTo>
                    <a:pt x="62" y="77"/>
                    <a:pt x="62" y="77"/>
                    <a:pt x="62" y="78"/>
                  </a:cubicBezTo>
                  <a:cubicBezTo>
                    <a:pt x="63" y="78"/>
                    <a:pt x="63" y="78"/>
                    <a:pt x="64" y="78"/>
                  </a:cubicBezTo>
                  <a:cubicBezTo>
                    <a:pt x="63" y="77"/>
                    <a:pt x="63" y="77"/>
                    <a:pt x="63" y="77"/>
                  </a:cubicBezTo>
                  <a:close/>
                  <a:moveTo>
                    <a:pt x="50" y="18"/>
                  </a:moveTo>
                  <a:cubicBezTo>
                    <a:pt x="50" y="19"/>
                    <a:pt x="50" y="19"/>
                    <a:pt x="51" y="19"/>
                  </a:cubicBezTo>
                  <a:cubicBezTo>
                    <a:pt x="51" y="17"/>
                    <a:pt x="51" y="17"/>
                    <a:pt x="50" y="18"/>
                  </a:cubicBezTo>
                  <a:close/>
                  <a:moveTo>
                    <a:pt x="58" y="53"/>
                  </a:moveTo>
                  <a:cubicBezTo>
                    <a:pt x="58" y="53"/>
                    <a:pt x="58" y="52"/>
                    <a:pt x="58" y="52"/>
                  </a:cubicBezTo>
                  <a:cubicBezTo>
                    <a:pt x="58" y="52"/>
                    <a:pt x="57" y="52"/>
                    <a:pt x="57" y="52"/>
                  </a:cubicBezTo>
                  <a:cubicBezTo>
                    <a:pt x="57" y="52"/>
                    <a:pt x="57" y="53"/>
                    <a:pt x="57" y="54"/>
                  </a:cubicBezTo>
                  <a:cubicBezTo>
                    <a:pt x="58" y="54"/>
                    <a:pt x="58" y="54"/>
                    <a:pt x="58" y="53"/>
                  </a:cubicBezTo>
                  <a:close/>
                  <a:moveTo>
                    <a:pt x="43" y="40"/>
                  </a:moveTo>
                  <a:cubicBezTo>
                    <a:pt x="44" y="40"/>
                    <a:pt x="45" y="40"/>
                    <a:pt x="46" y="40"/>
                  </a:cubicBezTo>
                  <a:cubicBezTo>
                    <a:pt x="46" y="39"/>
                    <a:pt x="45" y="39"/>
                    <a:pt x="45" y="39"/>
                  </a:cubicBezTo>
                  <a:cubicBezTo>
                    <a:pt x="45" y="39"/>
                    <a:pt x="44" y="39"/>
                    <a:pt x="43" y="40"/>
                  </a:cubicBezTo>
                  <a:close/>
                  <a:moveTo>
                    <a:pt x="62" y="41"/>
                  </a:moveTo>
                  <a:cubicBezTo>
                    <a:pt x="62" y="41"/>
                    <a:pt x="62" y="40"/>
                    <a:pt x="62" y="40"/>
                  </a:cubicBezTo>
                  <a:cubicBezTo>
                    <a:pt x="61" y="40"/>
                    <a:pt x="61" y="40"/>
                    <a:pt x="61" y="40"/>
                  </a:cubicBezTo>
                  <a:cubicBezTo>
                    <a:pt x="61" y="40"/>
                    <a:pt x="61" y="41"/>
                    <a:pt x="61" y="41"/>
                  </a:cubicBezTo>
                  <a:cubicBezTo>
                    <a:pt x="61" y="41"/>
                    <a:pt x="61" y="41"/>
                    <a:pt x="62" y="41"/>
                  </a:cubicBezTo>
                  <a:cubicBezTo>
                    <a:pt x="62" y="41"/>
                    <a:pt x="62" y="41"/>
                    <a:pt x="62" y="41"/>
                  </a:cubicBezTo>
                  <a:close/>
                  <a:moveTo>
                    <a:pt x="47" y="43"/>
                  </a:moveTo>
                  <a:cubicBezTo>
                    <a:pt x="46" y="43"/>
                    <a:pt x="44" y="44"/>
                    <a:pt x="44" y="44"/>
                  </a:cubicBezTo>
                  <a:cubicBezTo>
                    <a:pt x="45" y="44"/>
                    <a:pt x="46" y="44"/>
                    <a:pt x="47" y="43"/>
                  </a:cubicBezTo>
                  <a:close/>
                  <a:moveTo>
                    <a:pt x="59" y="86"/>
                  </a:moveTo>
                  <a:cubicBezTo>
                    <a:pt x="59" y="86"/>
                    <a:pt x="59" y="86"/>
                    <a:pt x="59" y="85"/>
                  </a:cubicBezTo>
                  <a:cubicBezTo>
                    <a:pt x="59" y="85"/>
                    <a:pt x="58" y="85"/>
                    <a:pt x="58" y="85"/>
                  </a:cubicBezTo>
                  <a:cubicBezTo>
                    <a:pt x="58" y="85"/>
                    <a:pt x="58" y="85"/>
                    <a:pt x="58" y="85"/>
                  </a:cubicBezTo>
                  <a:cubicBezTo>
                    <a:pt x="58" y="86"/>
                    <a:pt x="58" y="86"/>
                    <a:pt x="58" y="86"/>
                  </a:cubicBezTo>
                  <a:cubicBezTo>
                    <a:pt x="58" y="86"/>
                    <a:pt x="58" y="86"/>
                    <a:pt x="59" y="86"/>
                  </a:cubicBezTo>
                  <a:close/>
                  <a:moveTo>
                    <a:pt x="53" y="29"/>
                  </a:moveTo>
                  <a:cubicBezTo>
                    <a:pt x="53" y="29"/>
                    <a:pt x="53" y="29"/>
                    <a:pt x="53" y="29"/>
                  </a:cubicBezTo>
                  <a:cubicBezTo>
                    <a:pt x="53" y="29"/>
                    <a:pt x="53" y="29"/>
                    <a:pt x="53" y="29"/>
                  </a:cubicBezTo>
                  <a:cubicBezTo>
                    <a:pt x="53" y="29"/>
                    <a:pt x="53" y="30"/>
                    <a:pt x="53" y="30"/>
                  </a:cubicBezTo>
                  <a:cubicBezTo>
                    <a:pt x="53" y="30"/>
                    <a:pt x="53" y="30"/>
                    <a:pt x="53" y="30"/>
                  </a:cubicBezTo>
                  <a:cubicBezTo>
                    <a:pt x="53" y="30"/>
                    <a:pt x="53" y="29"/>
                    <a:pt x="53" y="29"/>
                  </a:cubicBezTo>
                  <a:close/>
                  <a:moveTo>
                    <a:pt x="60" y="34"/>
                  </a:moveTo>
                  <a:cubicBezTo>
                    <a:pt x="60" y="34"/>
                    <a:pt x="60" y="33"/>
                    <a:pt x="60" y="33"/>
                  </a:cubicBezTo>
                  <a:cubicBezTo>
                    <a:pt x="60" y="32"/>
                    <a:pt x="60" y="32"/>
                    <a:pt x="59" y="32"/>
                  </a:cubicBezTo>
                  <a:cubicBezTo>
                    <a:pt x="59" y="33"/>
                    <a:pt x="59" y="33"/>
                    <a:pt x="60" y="34"/>
                  </a:cubicBezTo>
                  <a:close/>
                  <a:moveTo>
                    <a:pt x="38" y="27"/>
                  </a:moveTo>
                  <a:cubicBezTo>
                    <a:pt x="39" y="27"/>
                    <a:pt x="40" y="27"/>
                    <a:pt x="40" y="27"/>
                  </a:cubicBezTo>
                  <a:cubicBezTo>
                    <a:pt x="40" y="27"/>
                    <a:pt x="40" y="26"/>
                    <a:pt x="40" y="26"/>
                  </a:cubicBezTo>
                  <a:cubicBezTo>
                    <a:pt x="39" y="26"/>
                    <a:pt x="39" y="26"/>
                    <a:pt x="38" y="27"/>
                  </a:cubicBezTo>
                  <a:close/>
                  <a:moveTo>
                    <a:pt x="52" y="25"/>
                  </a:moveTo>
                  <a:cubicBezTo>
                    <a:pt x="52" y="25"/>
                    <a:pt x="52" y="25"/>
                    <a:pt x="52" y="25"/>
                  </a:cubicBezTo>
                  <a:cubicBezTo>
                    <a:pt x="52" y="26"/>
                    <a:pt x="52" y="26"/>
                    <a:pt x="53" y="26"/>
                  </a:cubicBezTo>
                  <a:cubicBezTo>
                    <a:pt x="53" y="26"/>
                    <a:pt x="53" y="25"/>
                    <a:pt x="52" y="25"/>
                  </a:cubicBezTo>
                  <a:close/>
                  <a:moveTo>
                    <a:pt x="60" y="38"/>
                  </a:moveTo>
                  <a:cubicBezTo>
                    <a:pt x="61" y="38"/>
                    <a:pt x="61" y="38"/>
                    <a:pt x="61" y="38"/>
                  </a:cubicBezTo>
                  <a:cubicBezTo>
                    <a:pt x="61" y="37"/>
                    <a:pt x="61" y="37"/>
                    <a:pt x="61" y="36"/>
                  </a:cubicBezTo>
                  <a:cubicBezTo>
                    <a:pt x="60" y="36"/>
                    <a:pt x="60" y="36"/>
                    <a:pt x="60" y="38"/>
                  </a:cubicBezTo>
                  <a:close/>
                  <a:moveTo>
                    <a:pt x="60" y="66"/>
                  </a:moveTo>
                  <a:cubicBezTo>
                    <a:pt x="60" y="67"/>
                    <a:pt x="60" y="68"/>
                    <a:pt x="60" y="69"/>
                  </a:cubicBezTo>
                  <a:cubicBezTo>
                    <a:pt x="60" y="68"/>
                    <a:pt x="60" y="67"/>
                    <a:pt x="60" y="66"/>
                  </a:cubicBezTo>
                  <a:close/>
                  <a:moveTo>
                    <a:pt x="49" y="25"/>
                  </a:moveTo>
                  <a:cubicBezTo>
                    <a:pt x="49" y="26"/>
                    <a:pt x="49" y="26"/>
                    <a:pt x="50" y="26"/>
                  </a:cubicBezTo>
                  <a:cubicBezTo>
                    <a:pt x="50" y="26"/>
                    <a:pt x="50" y="25"/>
                    <a:pt x="49" y="25"/>
                  </a:cubicBezTo>
                  <a:close/>
                  <a:moveTo>
                    <a:pt x="31" y="128"/>
                  </a:moveTo>
                  <a:cubicBezTo>
                    <a:pt x="30" y="129"/>
                    <a:pt x="30" y="129"/>
                    <a:pt x="29" y="129"/>
                  </a:cubicBezTo>
                  <a:cubicBezTo>
                    <a:pt x="29" y="129"/>
                    <a:pt x="29" y="129"/>
                    <a:pt x="29" y="129"/>
                  </a:cubicBezTo>
                  <a:cubicBezTo>
                    <a:pt x="30" y="129"/>
                    <a:pt x="30" y="129"/>
                    <a:pt x="31" y="128"/>
                  </a:cubicBezTo>
                  <a:close/>
                  <a:moveTo>
                    <a:pt x="46" y="30"/>
                  </a:moveTo>
                  <a:cubicBezTo>
                    <a:pt x="46" y="31"/>
                    <a:pt x="46" y="31"/>
                    <a:pt x="47" y="31"/>
                  </a:cubicBezTo>
                  <a:cubicBezTo>
                    <a:pt x="47" y="31"/>
                    <a:pt x="47" y="31"/>
                    <a:pt x="47" y="30"/>
                  </a:cubicBezTo>
                  <a:cubicBezTo>
                    <a:pt x="46" y="30"/>
                    <a:pt x="46" y="30"/>
                    <a:pt x="46" y="30"/>
                  </a:cubicBezTo>
                  <a:close/>
                  <a:moveTo>
                    <a:pt x="39" y="29"/>
                  </a:moveTo>
                  <a:cubicBezTo>
                    <a:pt x="39" y="30"/>
                    <a:pt x="39" y="30"/>
                    <a:pt x="39" y="30"/>
                  </a:cubicBezTo>
                  <a:cubicBezTo>
                    <a:pt x="40" y="30"/>
                    <a:pt x="40" y="30"/>
                    <a:pt x="40" y="29"/>
                  </a:cubicBezTo>
                  <a:cubicBezTo>
                    <a:pt x="40" y="29"/>
                    <a:pt x="39" y="29"/>
                    <a:pt x="39" y="29"/>
                  </a:cubicBezTo>
                  <a:close/>
                  <a:moveTo>
                    <a:pt x="35" y="113"/>
                  </a:moveTo>
                  <a:cubicBezTo>
                    <a:pt x="35" y="113"/>
                    <a:pt x="35" y="113"/>
                    <a:pt x="34" y="114"/>
                  </a:cubicBezTo>
                  <a:cubicBezTo>
                    <a:pt x="35" y="114"/>
                    <a:pt x="35" y="114"/>
                    <a:pt x="35" y="113"/>
                  </a:cubicBezTo>
                  <a:close/>
                  <a:moveTo>
                    <a:pt x="50" y="98"/>
                  </a:moveTo>
                  <a:cubicBezTo>
                    <a:pt x="49" y="97"/>
                    <a:pt x="49" y="97"/>
                    <a:pt x="49" y="98"/>
                  </a:cubicBezTo>
                  <a:cubicBezTo>
                    <a:pt x="50" y="98"/>
                    <a:pt x="50" y="98"/>
                    <a:pt x="50" y="98"/>
                  </a:cubicBezTo>
                  <a:close/>
                  <a:moveTo>
                    <a:pt x="48" y="111"/>
                  </a:moveTo>
                  <a:cubicBezTo>
                    <a:pt x="47" y="112"/>
                    <a:pt x="47" y="112"/>
                    <a:pt x="46" y="113"/>
                  </a:cubicBezTo>
                  <a:cubicBezTo>
                    <a:pt x="47" y="112"/>
                    <a:pt x="48" y="112"/>
                    <a:pt x="48" y="111"/>
                  </a:cubicBezTo>
                  <a:close/>
                  <a:moveTo>
                    <a:pt x="68" y="74"/>
                  </a:moveTo>
                  <a:cubicBezTo>
                    <a:pt x="67" y="74"/>
                    <a:pt x="67" y="73"/>
                    <a:pt x="67" y="73"/>
                  </a:cubicBezTo>
                  <a:cubicBezTo>
                    <a:pt x="67" y="73"/>
                    <a:pt x="67" y="73"/>
                    <a:pt x="67" y="73"/>
                  </a:cubicBezTo>
                  <a:cubicBezTo>
                    <a:pt x="67" y="73"/>
                    <a:pt x="67" y="74"/>
                    <a:pt x="67" y="74"/>
                  </a:cubicBezTo>
                  <a:cubicBezTo>
                    <a:pt x="67" y="74"/>
                    <a:pt x="67" y="74"/>
                    <a:pt x="68" y="74"/>
                  </a:cubicBezTo>
                  <a:close/>
                  <a:moveTo>
                    <a:pt x="60" y="60"/>
                  </a:moveTo>
                  <a:cubicBezTo>
                    <a:pt x="60" y="60"/>
                    <a:pt x="60" y="60"/>
                    <a:pt x="60" y="59"/>
                  </a:cubicBezTo>
                  <a:cubicBezTo>
                    <a:pt x="59" y="59"/>
                    <a:pt x="59" y="60"/>
                    <a:pt x="60" y="60"/>
                  </a:cubicBezTo>
                  <a:close/>
                  <a:moveTo>
                    <a:pt x="40" y="20"/>
                  </a:moveTo>
                  <a:cubicBezTo>
                    <a:pt x="40" y="20"/>
                    <a:pt x="40" y="20"/>
                    <a:pt x="40" y="20"/>
                  </a:cubicBezTo>
                  <a:cubicBezTo>
                    <a:pt x="39" y="20"/>
                    <a:pt x="38" y="20"/>
                    <a:pt x="38" y="20"/>
                  </a:cubicBezTo>
                  <a:cubicBezTo>
                    <a:pt x="38" y="20"/>
                    <a:pt x="38" y="20"/>
                    <a:pt x="38" y="20"/>
                  </a:cubicBezTo>
                  <a:cubicBezTo>
                    <a:pt x="38" y="20"/>
                    <a:pt x="39" y="20"/>
                    <a:pt x="40" y="20"/>
                  </a:cubicBezTo>
                  <a:close/>
                  <a:moveTo>
                    <a:pt x="35" y="129"/>
                  </a:moveTo>
                  <a:cubicBezTo>
                    <a:pt x="34" y="128"/>
                    <a:pt x="34" y="128"/>
                    <a:pt x="34" y="129"/>
                  </a:cubicBezTo>
                  <a:cubicBezTo>
                    <a:pt x="34" y="129"/>
                    <a:pt x="35" y="129"/>
                    <a:pt x="35" y="129"/>
                  </a:cubicBezTo>
                  <a:close/>
                  <a:moveTo>
                    <a:pt x="65" y="65"/>
                  </a:moveTo>
                  <a:cubicBezTo>
                    <a:pt x="65" y="65"/>
                    <a:pt x="65" y="65"/>
                    <a:pt x="65" y="65"/>
                  </a:cubicBezTo>
                  <a:cubicBezTo>
                    <a:pt x="65" y="66"/>
                    <a:pt x="65" y="67"/>
                    <a:pt x="65" y="67"/>
                  </a:cubicBezTo>
                  <a:cubicBezTo>
                    <a:pt x="65" y="67"/>
                    <a:pt x="65" y="67"/>
                    <a:pt x="65" y="67"/>
                  </a:cubicBezTo>
                  <a:cubicBezTo>
                    <a:pt x="65" y="67"/>
                    <a:pt x="65" y="66"/>
                    <a:pt x="65" y="65"/>
                  </a:cubicBezTo>
                  <a:close/>
                  <a:moveTo>
                    <a:pt x="45" y="26"/>
                  </a:moveTo>
                  <a:cubicBezTo>
                    <a:pt x="45" y="27"/>
                    <a:pt x="45" y="27"/>
                    <a:pt x="46" y="27"/>
                  </a:cubicBezTo>
                  <a:cubicBezTo>
                    <a:pt x="45" y="26"/>
                    <a:pt x="46" y="26"/>
                    <a:pt x="45" y="26"/>
                  </a:cubicBezTo>
                  <a:close/>
                  <a:moveTo>
                    <a:pt x="24" y="9"/>
                  </a:moveTo>
                  <a:cubicBezTo>
                    <a:pt x="24" y="7"/>
                    <a:pt x="24" y="7"/>
                    <a:pt x="24" y="7"/>
                  </a:cubicBezTo>
                  <a:cubicBezTo>
                    <a:pt x="24" y="8"/>
                    <a:pt x="24" y="8"/>
                    <a:pt x="24" y="9"/>
                  </a:cubicBezTo>
                  <a:close/>
                  <a:moveTo>
                    <a:pt x="54" y="90"/>
                  </a:moveTo>
                  <a:cubicBezTo>
                    <a:pt x="54" y="90"/>
                    <a:pt x="54" y="90"/>
                    <a:pt x="54" y="91"/>
                  </a:cubicBezTo>
                  <a:cubicBezTo>
                    <a:pt x="54" y="91"/>
                    <a:pt x="54" y="91"/>
                    <a:pt x="55" y="91"/>
                  </a:cubicBezTo>
                  <a:cubicBezTo>
                    <a:pt x="55" y="90"/>
                    <a:pt x="54" y="90"/>
                    <a:pt x="54" y="90"/>
                  </a:cubicBezTo>
                  <a:close/>
                  <a:moveTo>
                    <a:pt x="43" y="32"/>
                  </a:moveTo>
                  <a:cubicBezTo>
                    <a:pt x="43" y="32"/>
                    <a:pt x="44" y="32"/>
                    <a:pt x="44" y="32"/>
                  </a:cubicBezTo>
                  <a:cubicBezTo>
                    <a:pt x="44" y="31"/>
                    <a:pt x="44" y="31"/>
                    <a:pt x="43" y="31"/>
                  </a:cubicBezTo>
                  <a:cubicBezTo>
                    <a:pt x="43" y="31"/>
                    <a:pt x="43" y="32"/>
                    <a:pt x="43" y="32"/>
                  </a:cubicBezTo>
                  <a:close/>
                  <a:moveTo>
                    <a:pt x="66" y="54"/>
                  </a:moveTo>
                  <a:cubicBezTo>
                    <a:pt x="66" y="55"/>
                    <a:pt x="66" y="55"/>
                    <a:pt x="65" y="55"/>
                  </a:cubicBezTo>
                  <a:cubicBezTo>
                    <a:pt x="66" y="55"/>
                    <a:pt x="66" y="55"/>
                    <a:pt x="66" y="55"/>
                  </a:cubicBezTo>
                  <a:cubicBezTo>
                    <a:pt x="66" y="55"/>
                    <a:pt x="66" y="55"/>
                    <a:pt x="66" y="54"/>
                  </a:cubicBezTo>
                  <a:close/>
                  <a:moveTo>
                    <a:pt x="41" y="32"/>
                  </a:moveTo>
                  <a:cubicBezTo>
                    <a:pt x="40" y="32"/>
                    <a:pt x="40" y="32"/>
                    <a:pt x="39" y="32"/>
                  </a:cubicBezTo>
                  <a:cubicBezTo>
                    <a:pt x="40" y="33"/>
                    <a:pt x="40" y="33"/>
                    <a:pt x="41" y="32"/>
                  </a:cubicBezTo>
                  <a:close/>
                  <a:moveTo>
                    <a:pt x="62" y="81"/>
                  </a:moveTo>
                  <a:cubicBezTo>
                    <a:pt x="62" y="81"/>
                    <a:pt x="63" y="82"/>
                    <a:pt x="63" y="81"/>
                  </a:cubicBezTo>
                  <a:cubicBezTo>
                    <a:pt x="63" y="81"/>
                    <a:pt x="62" y="81"/>
                    <a:pt x="62" y="81"/>
                  </a:cubicBezTo>
                  <a:close/>
                  <a:moveTo>
                    <a:pt x="46" y="55"/>
                  </a:moveTo>
                  <a:cubicBezTo>
                    <a:pt x="47" y="55"/>
                    <a:pt x="47" y="55"/>
                    <a:pt x="47" y="54"/>
                  </a:cubicBezTo>
                  <a:cubicBezTo>
                    <a:pt x="46" y="55"/>
                    <a:pt x="46" y="55"/>
                    <a:pt x="46" y="55"/>
                  </a:cubicBezTo>
                  <a:close/>
                  <a:moveTo>
                    <a:pt x="50" y="38"/>
                  </a:moveTo>
                  <a:cubicBezTo>
                    <a:pt x="50" y="38"/>
                    <a:pt x="50" y="38"/>
                    <a:pt x="50" y="39"/>
                  </a:cubicBezTo>
                  <a:cubicBezTo>
                    <a:pt x="51" y="39"/>
                    <a:pt x="51" y="38"/>
                    <a:pt x="50" y="38"/>
                  </a:cubicBezTo>
                  <a:close/>
                  <a:moveTo>
                    <a:pt x="63" y="73"/>
                  </a:moveTo>
                  <a:cubicBezTo>
                    <a:pt x="62" y="73"/>
                    <a:pt x="62" y="73"/>
                    <a:pt x="62" y="73"/>
                  </a:cubicBezTo>
                  <a:cubicBezTo>
                    <a:pt x="62" y="74"/>
                    <a:pt x="62" y="74"/>
                    <a:pt x="63" y="75"/>
                  </a:cubicBezTo>
                  <a:cubicBezTo>
                    <a:pt x="63" y="74"/>
                    <a:pt x="63" y="74"/>
                    <a:pt x="63" y="73"/>
                  </a:cubicBezTo>
                  <a:close/>
                  <a:moveTo>
                    <a:pt x="52" y="68"/>
                  </a:moveTo>
                  <a:cubicBezTo>
                    <a:pt x="52" y="68"/>
                    <a:pt x="51" y="68"/>
                    <a:pt x="51" y="68"/>
                  </a:cubicBezTo>
                  <a:cubicBezTo>
                    <a:pt x="51" y="68"/>
                    <a:pt x="51" y="69"/>
                    <a:pt x="52" y="69"/>
                  </a:cubicBezTo>
                  <a:cubicBezTo>
                    <a:pt x="52" y="69"/>
                    <a:pt x="52" y="68"/>
                    <a:pt x="52" y="68"/>
                  </a:cubicBezTo>
                  <a:close/>
                  <a:moveTo>
                    <a:pt x="47" y="35"/>
                  </a:moveTo>
                  <a:cubicBezTo>
                    <a:pt x="47" y="35"/>
                    <a:pt x="47" y="34"/>
                    <a:pt x="47" y="34"/>
                  </a:cubicBezTo>
                  <a:cubicBezTo>
                    <a:pt x="47" y="34"/>
                    <a:pt x="47" y="34"/>
                    <a:pt x="47" y="34"/>
                  </a:cubicBezTo>
                  <a:cubicBezTo>
                    <a:pt x="47" y="35"/>
                    <a:pt x="47" y="35"/>
                    <a:pt x="47" y="35"/>
                  </a:cubicBezTo>
                  <a:close/>
                  <a:moveTo>
                    <a:pt x="74" y="80"/>
                  </a:moveTo>
                  <a:cubicBezTo>
                    <a:pt x="73" y="80"/>
                    <a:pt x="73" y="80"/>
                    <a:pt x="73" y="81"/>
                  </a:cubicBezTo>
                  <a:cubicBezTo>
                    <a:pt x="73" y="81"/>
                    <a:pt x="74" y="80"/>
                    <a:pt x="74" y="80"/>
                  </a:cubicBezTo>
                  <a:close/>
                  <a:moveTo>
                    <a:pt x="35" y="23"/>
                  </a:moveTo>
                  <a:cubicBezTo>
                    <a:pt x="35" y="23"/>
                    <a:pt x="35" y="23"/>
                    <a:pt x="35" y="22"/>
                  </a:cubicBezTo>
                  <a:cubicBezTo>
                    <a:pt x="35" y="22"/>
                    <a:pt x="35" y="22"/>
                    <a:pt x="34" y="22"/>
                  </a:cubicBezTo>
                  <a:cubicBezTo>
                    <a:pt x="34" y="23"/>
                    <a:pt x="34" y="23"/>
                    <a:pt x="34" y="23"/>
                  </a:cubicBezTo>
                  <a:cubicBezTo>
                    <a:pt x="35" y="23"/>
                    <a:pt x="35" y="23"/>
                    <a:pt x="35" y="23"/>
                  </a:cubicBezTo>
                  <a:close/>
                  <a:moveTo>
                    <a:pt x="44" y="110"/>
                  </a:moveTo>
                  <a:cubicBezTo>
                    <a:pt x="43" y="111"/>
                    <a:pt x="43" y="111"/>
                    <a:pt x="43" y="111"/>
                  </a:cubicBezTo>
                  <a:cubicBezTo>
                    <a:pt x="43" y="111"/>
                    <a:pt x="44" y="111"/>
                    <a:pt x="44" y="110"/>
                  </a:cubicBezTo>
                  <a:close/>
                  <a:moveTo>
                    <a:pt x="33" y="18"/>
                  </a:moveTo>
                  <a:cubicBezTo>
                    <a:pt x="34" y="19"/>
                    <a:pt x="34" y="19"/>
                    <a:pt x="34" y="18"/>
                  </a:cubicBezTo>
                  <a:cubicBezTo>
                    <a:pt x="34" y="18"/>
                    <a:pt x="34" y="18"/>
                    <a:pt x="33" y="18"/>
                  </a:cubicBezTo>
                  <a:close/>
                  <a:moveTo>
                    <a:pt x="15" y="127"/>
                  </a:moveTo>
                  <a:cubicBezTo>
                    <a:pt x="14" y="126"/>
                    <a:pt x="14" y="126"/>
                    <a:pt x="13" y="126"/>
                  </a:cubicBezTo>
                  <a:cubicBezTo>
                    <a:pt x="14" y="126"/>
                    <a:pt x="14" y="126"/>
                    <a:pt x="15" y="127"/>
                  </a:cubicBezTo>
                  <a:close/>
                  <a:moveTo>
                    <a:pt x="45" y="108"/>
                  </a:moveTo>
                  <a:cubicBezTo>
                    <a:pt x="46" y="108"/>
                    <a:pt x="46" y="108"/>
                    <a:pt x="46" y="107"/>
                  </a:cubicBezTo>
                  <a:cubicBezTo>
                    <a:pt x="45" y="108"/>
                    <a:pt x="45" y="108"/>
                    <a:pt x="45" y="108"/>
                  </a:cubicBezTo>
                  <a:close/>
                  <a:moveTo>
                    <a:pt x="64" y="60"/>
                  </a:moveTo>
                  <a:cubicBezTo>
                    <a:pt x="64" y="60"/>
                    <a:pt x="65" y="59"/>
                    <a:pt x="65" y="59"/>
                  </a:cubicBezTo>
                  <a:cubicBezTo>
                    <a:pt x="65" y="59"/>
                    <a:pt x="65" y="59"/>
                    <a:pt x="64" y="59"/>
                  </a:cubicBezTo>
                  <a:cubicBezTo>
                    <a:pt x="64" y="59"/>
                    <a:pt x="64" y="59"/>
                    <a:pt x="64" y="59"/>
                  </a:cubicBezTo>
                  <a:cubicBezTo>
                    <a:pt x="64" y="59"/>
                    <a:pt x="64" y="59"/>
                    <a:pt x="64" y="60"/>
                  </a:cubicBezTo>
                  <a:close/>
                  <a:moveTo>
                    <a:pt x="47" y="79"/>
                  </a:moveTo>
                  <a:cubicBezTo>
                    <a:pt x="47" y="79"/>
                    <a:pt x="47" y="79"/>
                    <a:pt x="47" y="79"/>
                  </a:cubicBezTo>
                  <a:cubicBezTo>
                    <a:pt x="47" y="79"/>
                    <a:pt x="47" y="78"/>
                    <a:pt x="46" y="78"/>
                  </a:cubicBezTo>
                  <a:cubicBezTo>
                    <a:pt x="46" y="78"/>
                    <a:pt x="47" y="79"/>
                    <a:pt x="47" y="79"/>
                  </a:cubicBezTo>
                  <a:close/>
                  <a:moveTo>
                    <a:pt x="31" y="11"/>
                  </a:moveTo>
                  <a:cubicBezTo>
                    <a:pt x="31" y="11"/>
                    <a:pt x="31" y="11"/>
                    <a:pt x="32" y="11"/>
                  </a:cubicBezTo>
                  <a:cubicBezTo>
                    <a:pt x="32" y="11"/>
                    <a:pt x="32" y="11"/>
                    <a:pt x="32" y="11"/>
                  </a:cubicBezTo>
                  <a:cubicBezTo>
                    <a:pt x="31" y="11"/>
                    <a:pt x="31" y="11"/>
                    <a:pt x="31" y="11"/>
                  </a:cubicBezTo>
                  <a:close/>
                  <a:moveTo>
                    <a:pt x="47" y="51"/>
                  </a:moveTo>
                  <a:cubicBezTo>
                    <a:pt x="47" y="50"/>
                    <a:pt x="47" y="50"/>
                    <a:pt x="47" y="50"/>
                  </a:cubicBezTo>
                  <a:cubicBezTo>
                    <a:pt x="47" y="50"/>
                    <a:pt x="47" y="50"/>
                    <a:pt x="47" y="50"/>
                  </a:cubicBezTo>
                  <a:cubicBezTo>
                    <a:pt x="47" y="50"/>
                    <a:pt x="47" y="51"/>
                    <a:pt x="46" y="51"/>
                  </a:cubicBezTo>
                  <a:cubicBezTo>
                    <a:pt x="46" y="51"/>
                    <a:pt x="46" y="51"/>
                    <a:pt x="47" y="51"/>
                  </a:cubicBezTo>
                  <a:cubicBezTo>
                    <a:pt x="47" y="51"/>
                    <a:pt x="47" y="51"/>
                    <a:pt x="47" y="51"/>
                  </a:cubicBezTo>
                  <a:close/>
                  <a:moveTo>
                    <a:pt x="42" y="114"/>
                  </a:moveTo>
                  <a:cubicBezTo>
                    <a:pt x="41" y="114"/>
                    <a:pt x="41" y="113"/>
                    <a:pt x="41" y="113"/>
                  </a:cubicBezTo>
                  <a:cubicBezTo>
                    <a:pt x="41" y="113"/>
                    <a:pt x="41" y="114"/>
                    <a:pt x="41" y="114"/>
                  </a:cubicBezTo>
                  <a:cubicBezTo>
                    <a:pt x="41" y="114"/>
                    <a:pt x="41" y="114"/>
                    <a:pt x="41" y="114"/>
                  </a:cubicBezTo>
                  <a:cubicBezTo>
                    <a:pt x="41" y="114"/>
                    <a:pt x="41" y="114"/>
                    <a:pt x="42" y="114"/>
                  </a:cubicBezTo>
                  <a:close/>
                  <a:moveTo>
                    <a:pt x="59" y="63"/>
                  </a:moveTo>
                  <a:cubicBezTo>
                    <a:pt x="60" y="63"/>
                    <a:pt x="60" y="63"/>
                    <a:pt x="60" y="63"/>
                  </a:cubicBezTo>
                  <a:cubicBezTo>
                    <a:pt x="60" y="63"/>
                    <a:pt x="60" y="63"/>
                    <a:pt x="60" y="63"/>
                  </a:cubicBezTo>
                  <a:cubicBezTo>
                    <a:pt x="60" y="63"/>
                    <a:pt x="60" y="63"/>
                    <a:pt x="60" y="63"/>
                  </a:cubicBezTo>
                  <a:cubicBezTo>
                    <a:pt x="60" y="63"/>
                    <a:pt x="60" y="63"/>
                    <a:pt x="59" y="63"/>
                  </a:cubicBezTo>
                  <a:close/>
                  <a:moveTo>
                    <a:pt x="50" y="34"/>
                  </a:moveTo>
                  <a:cubicBezTo>
                    <a:pt x="50" y="34"/>
                    <a:pt x="50" y="34"/>
                    <a:pt x="50" y="34"/>
                  </a:cubicBezTo>
                  <a:cubicBezTo>
                    <a:pt x="50" y="35"/>
                    <a:pt x="50" y="35"/>
                    <a:pt x="50" y="35"/>
                  </a:cubicBezTo>
                  <a:cubicBezTo>
                    <a:pt x="50" y="35"/>
                    <a:pt x="50" y="35"/>
                    <a:pt x="50" y="35"/>
                  </a:cubicBezTo>
                  <a:cubicBezTo>
                    <a:pt x="50" y="35"/>
                    <a:pt x="50" y="35"/>
                    <a:pt x="50" y="34"/>
                  </a:cubicBezTo>
                  <a:close/>
                  <a:moveTo>
                    <a:pt x="32" y="103"/>
                  </a:moveTo>
                  <a:cubicBezTo>
                    <a:pt x="32" y="103"/>
                    <a:pt x="32" y="103"/>
                    <a:pt x="32" y="103"/>
                  </a:cubicBezTo>
                  <a:cubicBezTo>
                    <a:pt x="32" y="103"/>
                    <a:pt x="32" y="103"/>
                    <a:pt x="32" y="103"/>
                  </a:cubicBezTo>
                  <a:cubicBezTo>
                    <a:pt x="32" y="103"/>
                    <a:pt x="32" y="103"/>
                    <a:pt x="32" y="103"/>
                  </a:cubicBezTo>
                  <a:cubicBezTo>
                    <a:pt x="32" y="103"/>
                    <a:pt x="32" y="103"/>
                    <a:pt x="32" y="103"/>
                  </a:cubicBezTo>
                  <a:close/>
                </a:path>
              </a:pathLst>
            </a:custGeom>
            <a:solidFill>
              <a:srgbClr val="3792DE"/>
            </a:solidFill>
            <a:ln>
              <a:noFill/>
            </a:ln>
          </p:spPr>
          <p:txBody>
            <a:bodyPr vert="horz" wrap="square" lIns="91440" tIns="45720" rIns="91440" bIns="45720" numCol="1" anchor="t" anchorCtr="0" compatLnSpc="1"/>
            <a:lstStyle/>
            <a:p>
              <a:endParaRPr lang="zh-CN" altLang="en-US"/>
            </a:p>
          </p:txBody>
        </p:sp>
        <p:sp>
          <p:nvSpPr>
            <p:cNvPr id="22" name="Freeform 6"/>
            <p:cNvSpPr>
              <a:spLocks noEditPoints="1"/>
            </p:cNvSpPr>
            <p:nvPr/>
          </p:nvSpPr>
          <p:spPr bwMode="auto">
            <a:xfrm>
              <a:off x="6339164" y="3922539"/>
              <a:ext cx="250825" cy="436563"/>
            </a:xfrm>
            <a:custGeom>
              <a:avLst/>
              <a:gdLst>
                <a:gd name="T0" fmla="*/ 36 w 77"/>
                <a:gd name="T1" fmla="*/ 129 h 132"/>
                <a:gd name="T2" fmla="*/ 5 w 77"/>
                <a:gd name="T3" fmla="*/ 131 h 132"/>
                <a:gd name="T4" fmla="*/ 30 w 77"/>
                <a:gd name="T5" fmla="*/ 83 h 132"/>
                <a:gd name="T6" fmla="*/ 38 w 77"/>
                <a:gd name="T7" fmla="*/ 76 h 132"/>
                <a:gd name="T8" fmla="*/ 27 w 77"/>
                <a:gd name="T9" fmla="*/ 39 h 132"/>
                <a:gd name="T10" fmla="*/ 13 w 77"/>
                <a:gd name="T11" fmla="*/ 1 h 132"/>
                <a:gd name="T12" fmla="*/ 49 w 77"/>
                <a:gd name="T13" fmla="*/ 2 h 132"/>
                <a:gd name="T14" fmla="*/ 55 w 77"/>
                <a:gd name="T15" fmla="*/ 13 h 132"/>
                <a:gd name="T16" fmla="*/ 66 w 77"/>
                <a:gd name="T17" fmla="*/ 90 h 132"/>
                <a:gd name="T18" fmla="*/ 41 w 77"/>
                <a:gd name="T19" fmla="*/ 13 h 132"/>
                <a:gd name="T20" fmla="*/ 38 w 77"/>
                <a:gd name="T21" fmla="*/ 118 h 132"/>
                <a:gd name="T22" fmla="*/ 44 w 77"/>
                <a:gd name="T23" fmla="*/ 108 h 132"/>
                <a:gd name="T24" fmla="*/ 36 w 77"/>
                <a:gd name="T25" fmla="*/ 24 h 132"/>
                <a:gd name="T26" fmla="*/ 48 w 77"/>
                <a:gd name="T27" fmla="*/ 21 h 132"/>
                <a:gd name="T28" fmla="*/ 43 w 77"/>
                <a:gd name="T29" fmla="*/ 121 h 132"/>
                <a:gd name="T30" fmla="*/ 34 w 77"/>
                <a:gd name="T31" fmla="*/ 5 h 132"/>
                <a:gd name="T32" fmla="*/ 33 w 77"/>
                <a:gd name="T33" fmla="*/ 104 h 132"/>
                <a:gd name="T34" fmla="*/ 43 w 77"/>
                <a:gd name="T35" fmla="*/ 80 h 132"/>
                <a:gd name="T36" fmla="*/ 74 w 77"/>
                <a:gd name="T37" fmla="*/ 70 h 132"/>
                <a:gd name="T38" fmla="*/ 73 w 77"/>
                <a:gd name="T39" fmla="*/ 73 h 132"/>
                <a:gd name="T40" fmla="*/ 14 w 77"/>
                <a:gd name="T41" fmla="*/ 113 h 132"/>
                <a:gd name="T42" fmla="*/ 58 w 77"/>
                <a:gd name="T43" fmla="*/ 79 h 132"/>
                <a:gd name="T44" fmla="*/ 19 w 77"/>
                <a:gd name="T45" fmla="*/ 116 h 132"/>
                <a:gd name="T46" fmla="*/ 54 w 77"/>
                <a:gd name="T47" fmla="*/ 32 h 132"/>
                <a:gd name="T48" fmla="*/ 29 w 77"/>
                <a:gd name="T49" fmla="*/ 14 h 132"/>
                <a:gd name="T50" fmla="*/ 9 w 77"/>
                <a:gd name="T51" fmla="*/ 123 h 132"/>
                <a:gd name="T52" fmla="*/ 31 w 77"/>
                <a:gd name="T53" fmla="*/ 26 h 132"/>
                <a:gd name="T54" fmla="*/ 63 w 77"/>
                <a:gd name="T55" fmla="*/ 70 h 132"/>
                <a:gd name="T56" fmla="*/ 53 w 77"/>
                <a:gd name="T57" fmla="*/ 61 h 132"/>
                <a:gd name="T58" fmla="*/ 49 w 77"/>
                <a:gd name="T59" fmla="*/ 87 h 132"/>
                <a:gd name="T60" fmla="*/ 39 w 77"/>
                <a:gd name="T61" fmla="*/ 31 h 132"/>
                <a:gd name="T62" fmla="*/ 48 w 77"/>
                <a:gd name="T63" fmla="*/ 26 h 132"/>
                <a:gd name="T64" fmla="*/ 27 w 77"/>
                <a:gd name="T65" fmla="*/ 9 h 132"/>
                <a:gd name="T66" fmla="*/ 34 w 77"/>
                <a:gd name="T67" fmla="*/ 53 h 132"/>
                <a:gd name="T68" fmla="*/ 55 w 77"/>
                <a:gd name="T69" fmla="*/ 41 h 132"/>
                <a:gd name="T70" fmla="*/ 47 w 77"/>
                <a:gd name="T71" fmla="*/ 72 h 132"/>
                <a:gd name="T72" fmla="*/ 55 w 77"/>
                <a:gd name="T73" fmla="*/ 53 h 132"/>
                <a:gd name="T74" fmla="*/ 31 w 77"/>
                <a:gd name="T75" fmla="*/ 32 h 132"/>
                <a:gd name="T76" fmla="*/ 38 w 77"/>
                <a:gd name="T77" fmla="*/ 108 h 132"/>
                <a:gd name="T78" fmla="*/ 42 w 77"/>
                <a:gd name="T79" fmla="*/ 32 h 132"/>
                <a:gd name="T80" fmla="*/ 44 w 77"/>
                <a:gd name="T81" fmla="*/ 99 h 132"/>
                <a:gd name="T82" fmla="*/ 20 w 77"/>
                <a:gd name="T83" fmla="*/ 10 h 132"/>
                <a:gd name="T84" fmla="*/ 47 w 77"/>
                <a:gd name="T85" fmla="*/ 64 h 132"/>
                <a:gd name="T86" fmla="*/ 63 w 77"/>
                <a:gd name="T87" fmla="*/ 63 h 132"/>
                <a:gd name="T88" fmla="*/ 53 w 77"/>
                <a:gd name="T89" fmla="*/ 28 h 132"/>
                <a:gd name="T90" fmla="*/ 33 w 77"/>
                <a:gd name="T91" fmla="*/ 23 h 132"/>
                <a:gd name="T92" fmla="*/ 40 w 77"/>
                <a:gd name="T93" fmla="*/ 9 h 132"/>
                <a:gd name="T94" fmla="*/ 33 w 77"/>
                <a:gd name="T95" fmla="*/ 116 h 132"/>
                <a:gd name="T96" fmla="*/ 29 w 77"/>
                <a:gd name="T97" fmla="*/ 21 h 132"/>
                <a:gd name="T98" fmla="*/ 25 w 77"/>
                <a:gd name="T99" fmla="*/ 116 h 132"/>
                <a:gd name="T100" fmla="*/ 41 w 77"/>
                <a:gd name="T101" fmla="*/ 36 h 132"/>
                <a:gd name="T102" fmla="*/ 48 w 77"/>
                <a:gd name="T103" fmla="*/ 57 h 132"/>
                <a:gd name="T104" fmla="*/ 58 w 77"/>
                <a:gd name="T105" fmla="*/ 61 h 132"/>
                <a:gd name="T106" fmla="*/ 26 w 77"/>
                <a:gd name="T107" fmla="*/ 20 h 132"/>
                <a:gd name="T108" fmla="*/ 49 w 77"/>
                <a:gd name="T109" fmla="*/ 12 h 132"/>
                <a:gd name="T110" fmla="*/ 53 w 77"/>
                <a:gd name="T111" fmla="*/ 42 h 132"/>
                <a:gd name="T112" fmla="*/ 50 w 77"/>
                <a:gd name="T113" fmla="*/ 8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 h="132">
                  <a:moveTo>
                    <a:pt x="44" y="125"/>
                  </a:moveTo>
                  <a:cubicBezTo>
                    <a:pt x="45" y="125"/>
                    <a:pt x="46" y="125"/>
                    <a:pt x="47" y="125"/>
                  </a:cubicBezTo>
                  <a:cubicBezTo>
                    <a:pt x="48" y="125"/>
                    <a:pt x="48" y="125"/>
                    <a:pt x="49" y="125"/>
                  </a:cubicBezTo>
                  <a:cubicBezTo>
                    <a:pt x="49" y="125"/>
                    <a:pt x="50" y="125"/>
                    <a:pt x="50" y="126"/>
                  </a:cubicBezTo>
                  <a:cubicBezTo>
                    <a:pt x="50" y="126"/>
                    <a:pt x="49" y="127"/>
                    <a:pt x="49" y="127"/>
                  </a:cubicBezTo>
                  <a:cubicBezTo>
                    <a:pt x="48" y="127"/>
                    <a:pt x="47" y="127"/>
                    <a:pt x="46" y="127"/>
                  </a:cubicBezTo>
                  <a:cubicBezTo>
                    <a:pt x="43" y="128"/>
                    <a:pt x="40" y="128"/>
                    <a:pt x="37" y="128"/>
                  </a:cubicBezTo>
                  <a:cubicBezTo>
                    <a:pt x="37" y="128"/>
                    <a:pt x="36" y="128"/>
                    <a:pt x="36" y="129"/>
                  </a:cubicBezTo>
                  <a:cubicBezTo>
                    <a:pt x="35" y="129"/>
                    <a:pt x="34" y="129"/>
                    <a:pt x="33" y="129"/>
                  </a:cubicBezTo>
                  <a:cubicBezTo>
                    <a:pt x="33" y="129"/>
                    <a:pt x="33" y="129"/>
                    <a:pt x="32" y="129"/>
                  </a:cubicBezTo>
                  <a:cubicBezTo>
                    <a:pt x="29" y="129"/>
                    <a:pt x="25" y="129"/>
                    <a:pt x="22" y="130"/>
                  </a:cubicBezTo>
                  <a:cubicBezTo>
                    <a:pt x="20" y="130"/>
                    <a:pt x="17" y="131"/>
                    <a:pt x="15" y="131"/>
                  </a:cubicBezTo>
                  <a:cubicBezTo>
                    <a:pt x="14" y="131"/>
                    <a:pt x="13" y="131"/>
                    <a:pt x="13" y="132"/>
                  </a:cubicBezTo>
                  <a:cubicBezTo>
                    <a:pt x="12" y="132"/>
                    <a:pt x="11" y="132"/>
                    <a:pt x="10" y="132"/>
                  </a:cubicBezTo>
                  <a:cubicBezTo>
                    <a:pt x="10" y="131"/>
                    <a:pt x="9" y="131"/>
                    <a:pt x="9" y="131"/>
                  </a:cubicBezTo>
                  <a:cubicBezTo>
                    <a:pt x="8" y="131"/>
                    <a:pt x="6" y="131"/>
                    <a:pt x="5" y="131"/>
                  </a:cubicBezTo>
                  <a:cubicBezTo>
                    <a:pt x="4" y="131"/>
                    <a:pt x="3" y="130"/>
                    <a:pt x="3" y="130"/>
                  </a:cubicBezTo>
                  <a:cubicBezTo>
                    <a:pt x="2" y="130"/>
                    <a:pt x="2" y="130"/>
                    <a:pt x="2" y="130"/>
                  </a:cubicBezTo>
                  <a:cubicBezTo>
                    <a:pt x="1" y="131"/>
                    <a:pt x="0" y="130"/>
                    <a:pt x="0" y="129"/>
                  </a:cubicBezTo>
                  <a:cubicBezTo>
                    <a:pt x="1" y="129"/>
                    <a:pt x="1" y="128"/>
                    <a:pt x="1" y="128"/>
                  </a:cubicBezTo>
                  <a:cubicBezTo>
                    <a:pt x="2" y="126"/>
                    <a:pt x="3" y="124"/>
                    <a:pt x="5" y="122"/>
                  </a:cubicBezTo>
                  <a:cubicBezTo>
                    <a:pt x="9" y="116"/>
                    <a:pt x="14" y="110"/>
                    <a:pt x="18" y="103"/>
                  </a:cubicBezTo>
                  <a:cubicBezTo>
                    <a:pt x="20" y="99"/>
                    <a:pt x="23" y="95"/>
                    <a:pt x="25" y="91"/>
                  </a:cubicBezTo>
                  <a:cubicBezTo>
                    <a:pt x="26" y="89"/>
                    <a:pt x="28" y="86"/>
                    <a:pt x="30" y="83"/>
                  </a:cubicBezTo>
                  <a:cubicBezTo>
                    <a:pt x="31" y="81"/>
                    <a:pt x="33" y="78"/>
                    <a:pt x="35" y="76"/>
                  </a:cubicBezTo>
                  <a:cubicBezTo>
                    <a:pt x="35" y="75"/>
                    <a:pt x="35" y="75"/>
                    <a:pt x="34" y="75"/>
                  </a:cubicBezTo>
                  <a:cubicBezTo>
                    <a:pt x="33" y="75"/>
                    <a:pt x="33" y="75"/>
                    <a:pt x="33" y="74"/>
                  </a:cubicBezTo>
                  <a:cubicBezTo>
                    <a:pt x="33" y="73"/>
                    <a:pt x="33" y="72"/>
                    <a:pt x="34" y="72"/>
                  </a:cubicBezTo>
                  <a:cubicBezTo>
                    <a:pt x="35" y="71"/>
                    <a:pt x="36" y="71"/>
                    <a:pt x="36" y="72"/>
                  </a:cubicBezTo>
                  <a:cubicBezTo>
                    <a:pt x="37" y="72"/>
                    <a:pt x="37" y="72"/>
                    <a:pt x="37" y="72"/>
                  </a:cubicBezTo>
                  <a:cubicBezTo>
                    <a:pt x="37" y="73"/>
                    <a:pt x="37" y="74"/>
                    <a:pt x="37" y="74"/>
                  </a:cubicBezTo>
                  <a:cubicBezTo>
                    <a:pt x="38" y="75"/>
                    <a:pt x="38" y="75"/>
                    <a:pt x="38" y="76"/>
                  </a:cubicBezTo>
                  <a:cubicBezTo>
                    <a:pt x="39" y="75"/>
                    <a:pt x="40" y="74"/>
                    <a:pt x="40" y="73"/>
                  </a:cubicBezTo>
                  <a:cubicBezTo>
                    <a:pt x="40" y="73"/>
                    <a:pt x="39" y="73"/>
                    <a:pt x="39" y="73"/>
                  </a:cubicBezTo>
                  <a:cubicBezTo>
                    <a:pt x="38" y="73"/>
                    <a:pt x="38" y="72"/>
                    <a:pt x="38" y="72"/>
                  </a:cubicBezTo>
                  <a:cubicBezTo>
                    <a:pt x="38" y="72"/>
                    <a:pt x="37" y="71"/>
                    <a:pt x="37" y="71"/>
                  </a:cubicBezTo>
                  <a:cubicBezTo>
                    <a:pt x="36" y="71"/>
                    <a:pt x="36" y="70"/>
                    <a:pt x="36" y="70"/>
                  </a:cubicBezTo>
                  <a:cubicBezTo>
                    <a:pt x="35" y="67"/>
                    <a:pt x="34" y="64"/>
                    <a:pt x="34" y="61"/>
                  </a:cubicBezTo>
                  <a:cubicBezTo>
                    <a:pt x="32" y="56"/>
                    <a:pt x="31" y="51"/>
                    <a:pt x="29" y="46"/>
                  </a:cubicBezTo>
                  <a:cubicBezTo>
                    <a:pt x="28" y="44"/>
                    <a:pt x="27" y="42"/>
                    <a:pt x="27" y="39"/>
                  </a:cubicBezTo>
                  <a:cubicBezTo>
                    <a:pt x="25" y="36"/>
                    <a:pt x="24" y="33"/>
                    <a:pt x="23" y="30"/>
                  </a:cubicBezTo>
                  <a:cubicBezTo>
                    <a:pt x="19" y="24"/>
                    <a:pt x="16" y="17"/>
                    <a:pt x="13" y="10"/>
                  </a:cubicBezTo>
                  <a:cubicBezTo>
                    <a:pt x="13" y="10"/>
                    <a:pt x="13" y="9"/>
                    <a:pt x="13" y="9"/>
                  </a:cubicBezTo>
                  <a:cubicBezTo>
                    <a:pt x="12" y="8"/>
                    <a:pt x="12" y="7"/>
                    <a:pt x="12" y="6"/>
                  </a:cubicBezTo>
                  <a:cubicBezTo>
                    <a:pt x="12" y="6"/>
                    <a:pt x="12" y="6"/>
                    <a:pt x="12" y="6"/>
                  </a:cubicBezTo>
                  <a:cubicBezTo>
                    <a:pt x="12" y="5"/>
                    <a:pt x="11" y="5"/>
                    <a:pt x="11" y="4"/>
                  </a:cubicBezTo>
                  <a:cubicBezTo>
                    <a:pt x="12" y="4"/>
                    <a:pt x="12" y="3"/>
                    <a:pt x="12" y="2"/>
                  </a:cubicBezTo>
                  <a:cubicBezTo>
                    <a:pt x="12" y="2"/>
                    <a:pt x="13" y="1"/>
                    <a:pt x="13" y="1"/>
                  </a:cubicBezTo>
                  <a:cubicBezTo>
                    <a:pt x="14" y="1"/>
                    <a:pt x="14" y="1"/>
                    <a:pt x="15" y="1"/>
                  </a:cubicBezTo>
                  <a:cubicBezTo>
                    <a:pt x="15" y="1"/>
                    <a:pt x="16" y="1"/>
                    <a:pt x="17" y="1"/>
                  </a:cubicBezTo>
                  <a:cubicBezTo>
                    <a:pt x="17" y="1"/>
                    <a:pt x="18" y="1"/>
                    <a:pt x="18" y="1"/>
                  </a:cubicBezTo>
                  <a:cubicBezTo>
                    <a:pt x="26" y="1"/>
                    <a:pt x="34" y="1"/>
                    <a:pt x="41" y="1"/>
                  </a:cubicBezTo>
                  <a:cubicBezTo>
                    <a:pt x="43" y="1"/>
                    <a:pt x="45" y="1"/>
                    <a:pt x="47" y="0"/>
                  </a:cubicBezTo>
                  <a:cubicBezTo>
                    <a:pt x="48" y="0"/>
                    <a:pt x="48" y="0"/>
                    <a:pt x="49" y="0"/>
                  </a:cubicBezTo>
                  <a:cubicBezTo>
                    <a:pt x="50" y="0"/>
                    <a:pt x="50" y="1"/>
                    <a:pt x="50" y="1"/>
                  </a:cubicBezTo>
                  <a:cubicBezTo>
                    <a:pt x="50" y="2"/>
                    <a:pt x="50" y="2"/>
                    <a:pt x="49" y="2"/>
                  </a:cubicBezTo>
                  <a:cubicBezTo>
                    <a:pt x="49" y="3"/>
                    <a:pt x="48" y="3"/>
                    <a:pt x="48" y="3"/>
                  </a:cubicBezTo>
                  <a:cubicBezTo>
                    <a:pt x="48" y="3"/>
                    <a:pt x="48" y="3"/>
                    <a:pt x="47" y="3"/>
                  </a:cubicBezTo>
                  <a:cubicBezTo>
                    <a:pt x="48" y="3"/>
                    <a:pt x="49" y="4"/>
                    <a:pt x="51" y="4"/>
                  </a:cubicBezTo>
                  <a:cubicBezTo>
                    <a:pt x="52" y="4"/>
                    <a:pt x="52" y="4"/>
                    <a:pt x="52" y="5"/>
                  </a:cubicBezTo>
                  <a:cubicBezTo>
                    <a:pt x="52" y="6"/>
                    <a:pt x="52" y="6"/>
                    <a:pt x="53" y="7"/>
                  </a:cubicBezTo>
                  <a:cubicBezTo>
                    <a:pt x="53" y="7"/>
                    <a:pt x="53" y="7"/>
                    <a:pt x="53" y="8"/>
                  </a:cubicBezTo>
                  <a:cubicBezTo>
                    <a:pt x="52" y="8"/>
                    <a:pt x="53" y="9"/>
                    <a:pt x="53" y="9"/>
                  </a:cubicBezTo>
                  <a:cubicBezTo>
                    <a:pt x="54" y="11"/>
                    <a:pt x="54" y="12"/>
                    <a:pt x="55" y="13"/>
                  </a:cubicBezTo>
                  <a:cubicBezTo>
                    <a:pt x="57" y="16"/>
                    <a:pt x="58" y="20"/>
                    <a:pt x="60" y="24"/>
                  </a:cubicBezTo>
                  <a:cubicBezTo>
                    <a:pt x="60" y="25"/>
                    <a:pt x="60" y="26"/>
                    <a:pt x="61" y="27"/>
                  </a:cubicBezTo>
                  <a:cubicBezTo>
                    <a:pt x="62" y="32"/>
                    <a:pt x="63" y="38"/>
                    <a:pt x="65" y="43"/>
                  </a:cubicBezTo>
                  <a:cubicBezTo>
                    <a:pt x="66" y="46"/>
                    <a:pt x="67" y="48"/>
                    <a:pt x="68" y="50"/>
                  </a:cubicBezTo>
                  <a:cubicBezTo>
                    <a:pt x="69" y="55"/>
                    <a:pt x="72" y="59"/>
                    <a:pt x="74" y="63"/>
                  </a:cubicBezTo>
                  <a:cubicBezTo>
                    <a:pt x="75" y="66"/>
                    <a:pt x="76" y="68"/>
                    <a:pt x="77" y="71"/>
                  </a:cubicBezTo>
                  <a:cubicBezTo>
                    <a:pt x="77" y="72"/>
                    <a:pt x="77" y="72"/>
                    <a:pt x="76" y="73"/>
                  </a:cubicBezTo>
                  <a:cubicBezTo>
                    <a:pt x="73" y="79"/>
                    <a:pt x="70" y="85"/>
                    <a:pt x="66" y="90"/>
                  </a:cubicBezTo>
                  <a:cubicBezTo>
                    <a:pt x="64" y="93"/>
                    <a:pt x="62" y="95"/>
                    <a:pt x="61" y="98"/>
                  </a:cubicBezTo>
                  <a:cubicBezTo>
                    <a:pt x="60" y="99"/>
                    <a:pt x="60" y="100"/>
                    <a:pt x="59" y="101"/>
                  </a:cubicBezTo>
                  <a:cubicBezTo>
                    <a:pt x="57" y="105"/>
                    <a:pt x="54" y="110"/>
                    <a:pt x="52" y="114"/>
                  </a:cubicBezTo>
                  <a:cubicBezTo>
                    <a:pt x="49" y="118"/>
                    <a:pt x="47" y="121"/>
                    <a:pt x="44" y="125"/>
                  </a:cubicBezTo>
                  <a:cubicBezTo>
                    <a:pt x="44" y="125"/>
                    <a:pt x="44" y="125"/>
                    <a:pt x="44" y="125"/>
                  </a:cubicBezTo>
                  <a:close/>
                  <a:moveTo>
                    <a:pt x="44" y="12"/>
                  </a:moveTo>
                  <a:cubicBezTo>
                    <a:pt x="43" y="12"/>
                    <a:pt x="43" y="12"/>
                    <a:pt x="42" y="12"/>
                  </a:cubicBezTo>
                  <a:cubicBezTo>
                    <a:pt x="42" y="12"/>
                    <a:pt x="42" y="13"/>
                    <a:pt x="41" y="13"/>
                  </a:cubicBezTo>
                  <a:cubicBezTo>
                    <a:pt x="40" y="15"/>
                    <a:pt x="38" y="16"/>
                    <a:pt x="36" y="18"/>
                  </a:cubicBezTo>
                  <a:cubicBezTo>
                    <a:pt x="36" y="18"/>
                    <a:pt x="36" y="18"/>
                    <a:pt x="36" y="18"/>
                  </a:cubicBezTo>
                  <a:cubicBezTo>
                    <a:pt x="38" y="16"/>
                    <a:pt x="41" y="15"/>
                    <a:pt x="43" y="13"/>
                  </a:cubicBezTo>
                  <a:cubicBezTo>
                    <a:pt x="43" y="13"/>
                    <a:pt x="43" y="12"/>
                    <a:pt x="44" y="12"/>
                  </a:cubicBezTo>
                  <a:cubicBezTo>
                    <a:pt x="44" y="12"/>
                    <a:pt x="44" y="12"/>
                    <a:pt x="44" y="12"/>
                  </a:cubicBezTo>
                  <a:cubicBezTo>
                    <a:pt x="44" y="11"/>
                    <a:pt x="44" y="12"/>
                    <a:pt x="44" y="12"/>
                  </a:cubicBezTo>
                  <a:close/>
                  <a:moveTo>
                    <a:pt x="38" y="118"/>
                  </a:moveTo>
                  <a:cubicBezTo>
                    <a:pt x="38" y="118"/>
                    <a:pt x="38" y="118"/>
                    <a:pt x="38" y="118"/>
                  </a:cubicBezTo>
                  <a:cubicBezTo>
                    <a:pt x="38" y="117"/>
                    <a:pt x="39" y="117"/>
                    <a:pt x="39" y="117"/>
                  </a:cubicBezTo>
                  <a:cubicBezTo>
                    <a:pt x="40" y="116"/>
                    <a:pt x="41" y="115"/>
                    <a:pt x="42" y="114"/>
                  </a:cubicBezTo>
                  <a:cubicBezTo>
                    <a:pt x="46" y="108"/>
                    <a:pt x="50" y="102"/>
                    <a:pt x="54" y="96"/>
                  </a:cubicBezTo>
                  <a:cubicBezTo>
                    <a:pt x="54" y="96"/>
                    <a:pt x="54" y="95"/>
                    <a:pt x="54" y="95"/>
                  </a:cubicBezTo>
                  <a:cubicBezTo>
                    <a:pt x="54" y="95"/>
                    <a:pt x="54" y="95"/>
                    <a:pt x="54" y="96"/>
                  </a:cubicBezTo>
                  <a:cubicBezTo>
                    <a:pt x="51" y="99"/>
                    <a:pt x="49" y="102"/>
                    <a:pt x="46" y="105"/>
                  </a:cubicBezTo>
                  <a:cubicBezTo>
                    <a:pt x="46" y="106"/>
                    <a:pt x="45" y="106"/>
                    <a:pt x="45" y="107"/>
                  </a:cubicBezTo>
                  <a:cubicBezTo>
                    <a:pt x="45" y="107"/>
                    <a:pt x="45" y="107"/>
                    <a:pt x="44" y="108"/>
                  </a:cubicBezTo>
                  <a:cubicBezTo>
                    <a:pt x="44" y="108"/>
                    <a:pt x="43" y="109"/>
                    <a:pt x="43" y="109"/>
                  </a:cubicBezTo>
                  <a:cubicBezTo>
                    <a:pt x="42" y="110"/>
                    <a:pt x="42" y="111"/>
                    <a:pt x="41" y="112"/>
                  </a:cubicBezTo>
                  <a:cubicBezTo>
                    <a:pt x="41" y="112"/>
                    <a:pt x="41" y="113"/>
                    <a:pt x="41" y="113"/>
                  </a:cubicBezTo>
                  <a:cubicBezTo>
                    <a:pt x="41" y="114"/>
                    <a:pt x="41" y="114"/>
                    <a:pt x="40" y="114"/>
                  </a:cubicBezTo>
                  <a:cubicBezTo>
                    <a:pt x="40" y="115"/>
                    <a:pt x="39" y="115"/>
                    <a:pt x="39" y="115"/>
                  </a:cubicBezTo>
                  <a:cubicBezTo>
                    <a:pt x="39" y="116"/>
                    <a:pt x="38" y="117"/>
                    <a:pt x="38" y="118"/>
                  </a:cubicBezTo>
                  <a:close/>
                  <a:moveTo>
                    <a:pt x="35" y="25"/>
                  </a:moveTo>
                  <a:cubicBezTo>
                    <a:pt x="36" y="25"/>
                    <a:pt x="36" y="25"/>
                    <a:pt x="36" y="24"/>
                  </a:cubicBezTo>
                  <a:cubicBezTo>
                    <a:pt x="37" y="23"/>
                    <a:pt x="39" y="22"/>
                    <a:pt x="40" y="21"/>
                  </a:cubicBezTo>
                  <a:cubicBezTo>
                    <a:pt x="42" y="19"/>
                    <a:pt x="45" y="17"/>
                    <a:pt x="48" y="15"/>
                  </a:cubicBezTo>
                  <a:cubicBezTo>
                    <a:pt x="48" y="15"/>
                    <a:pt x="48" y="14"/>
                    <a:pt x="48" y="14"/>
                  </a:cubicBezTo>
                  <a:cubicBezTo>
                    <a:pt x="47" y="14"/>
                    <a:pt x="47" y="13"/>
                    <a:pt x="47" y="13"/>
                  </a:cubicBezTo>
                  <a:cubicBezTo>
                    <a:pt x="46" y="14"/>
                    <a:pt x="36" y="23"/>
                    <a:pt x="35" y="25"/>
                  </a:cubicBezTo>
                  <a:close/>
                  <a:moveTo>
                    <a:pt x="38" y="29"/>
                  </a:moveTo>
                  <a:cubicBezTo>
                    <a:pt x="38" y="29"/>
                    <a:pt x="38" y="29"/>
                    <a:pt x="39" y="28"/>
                  </a:cubicBezTo>
                  <a:cubicBezTo>
                    <a:pt x="42" y="26"/>
                    <a:pt x="45" y="24"/>
                    <a:pt x="48" y="21"/>
                  </a:cubicBezTo>
                  <a:cubicBezTo>
                    <a:pt x="48" y="21"/>
                    <a:pt x="48" y="21"/>
                    <a:pt x="48" y="21"/>
                  </a:cubicBezTo>
                  <a:cubicBezTo>
                    <a:pt x="48" y="20"/>
                    <a:pt x="48" y="20"/>
                    <a:pt x="48" y="19"/>
                  </a:cubicBezTo>
                  <a:cubicBezTo>
                    <a:pt x="45" y="22"/>
                    <a:pt x="41" y="25"/>
                    <a:pt x="38" y="28"/>
                  </a:cubicBezTo>
                  <a:cubicBezTo>
                    <a:pt x="38" y="28"/>
                    <a:pt x="38" y="29"/>
                    <a:pt x="38" y="29"/>
                  </a:cubicBezTo>
                  <a:close/>
                  <a:moveTo>
                    <a:pt x="42" y="124"/>
                  </a:moveTo>
                  <a:cubicBezTo>
                    <a:pt x="45" y="121"/>
                    <a:pt x="48" y="116"/>
                    <a:pt x="50" y="112"/>
                  </a:cubicBezTo>
                  <a:cubicBezTo>
                    <a:pt x="50" y="112"/>
                    <a:pt x="50" y="112"/>
                    <a:pt x="50" y="112"/>
                  </a:cubicBezTo>
                  <a:cubicBezTo>
                    <a:pt x="47" y="115"/>
                    <a:pt x="45" y="118"/>
                    <a:pt x="43" y="121"/>
                  </a:cubicBezTo>
                  <a:cubicBezTo>
                    <a:pt x="42" y="122"/>
                    <a:pt x="42" y="122"/>
                    <a:pt x="42" y="123"/>
                  </a:cubicBezTo>
                  <a:cubicBezTo>
                    <a:pt x="41" y="123"/>
                    <a:pt x="41" y="124"/>
                    <a:pt x="42" y="124"/>
                  </a:cubicBezTo>
                  <a:close/>
                  <a:moveTo>
                    <a:pt x="70" y="76"/>
                  </a:moveTo>
                  <a:cubicBezTo>
                    <a:pt x="69" y="76"/>
                    <a:pt x="69" y="76"/>
                    <a:pt x="69" y="76"/>
                  </a:cubicBezTo>
                  <a:cubicBezTo>
                    <a:pt x="67" y="78"/>
                    <a:pt x="65" y="81"/>
                    <a:pt x="63" y="84"/>
                  </a:cubicBezTo>
                  <a:cubicBezTo>
                    <a:pt x="63" y="85"/>
                    <a:pt x="63" y="86"/>
                    <a:pt x="62" y="87"/>
                  </a:cubicBezTo>
                  <a:cubicBezTo>
                    <a:pt x="65" y="83"/>
                    <a:pt x="68" y="80"/>
                    <a:pt x="70" y="76"/>
                  </a:cubicBezTo>
                  <a:close/>
                  <a:moveTo>
                    <a:pt x="34" y="5"/>
                  </a:moveTo>
                  <a:cubicBezTo>
                    <a:pt x="39" y="5"/>
                    <a:pt x="43" y="5"/>
                    <a:pt x="48" y="6"/>
                  </a:cubicBezTo>
                  <a:cubicBezTo>
                    <a:pt x="46" y="4"/>
                    <a:pt x="39" y="4"/>
                    <a:pt x="34" y="5"/>
                  </a:cubicBezTo>
                  <a:close/>
                  <a:moveTo>
                    <a:pt x="33" y="104"/>
                  </a:moveTo>
                  <a:cubicBezTo>
                    <a:pt x="33" y="104"/>
                    <a:pt x="34" y="104"/>
                    <a:pt x="34" y="104"/>
                  </a:cubicBezTo>
                  <a:cubicBezTo>
                    <a:pt x="35" y="104"/>
                    <a:pt x="35" y="104"/>
                    <a:pt x="35" y="103"/>
                  </a:cubicBezTo>
                  <a:cubicBezTo>
                    <a:pt x="36" y="103"/>
                    <a:pt x="36" y="102"/>
                    <a:pt x="37" y="101"/>
                  </a:cubicBezTo>
                  <a:cubicBezTo>
                    <a:pt x="38" y="100"/>
                    <a:pt x="38" y="98"/>
                    <a:pt x="39" y="97"/>
                  </a:cubicBezTo>
                  <a:cubicBezTo>
                    <a:pt x="37" y="99"/>
                    <a:pt x="35" y="101"/>
                    <a:pt x="33" y="104"/>
                  </a:cubicBezTo>
                  <a:close/>
                  <a:moveTo>
                    <a:pt x="47" y="39"/>
                  </a:moveTo>
                  <a:cubicBezTo>
                    <a:pt x="46" y="40"/>
                    <a:pt x="44" y="41"/>
                    <a:pt x="43" y="42"/>
                  </a:cubicBezTo>
                  <a:cubicBezTo>
                    <a:pt x="43" y="43"/>
                    <a:pt x="43" y="43"/>
                    <a:pt x="44" y="44"/>
                  </a:cubicBezTo>
                  <a:cubicBezTo>
                    <a:pt x="45" y="43"/>
                    <a:pt x="46" y="42"/>
                    <a:pt x="48" y="41"/>
                  </a:cubicBezTo>
                  <a:cubicBezTo>
                    <a:pt x="47" y="40"/>
                    <a:pt x="47" y="39"/>
                    <a:pt x="47" y="39"/>
                  </a:cubicBezTo>
                  <a:close/>
                  <a:moveTo>
                    <a:pt x="44" y="80"/>
                  </a:moveTo>
                  <a:cubicBezTo>
                    <a:pt x="44" y="80"/>
                    <a:pt x="44" y="80"/>
                    <a:pt x="44" y="80"/>
                  </a:cubicBezTo>
                  <a:cubicBezTo>
                    <a:pt x="44" y="80"/>
                    <a:pt x="44" y="80"/>
                    <a:pt x="43" y="80"/>
                  </a:cubicBezTo>
                  <a:cubicBezTo>
                    <a:pt x="42" y="83"/>
                    <a:pt x="40" y="85"/>
                    <a:pt x="38" y="88"/>
                  </a:cubicBezTo>
                  <a:cubicBezTo>
                    <a:pt x="38" y="88"/>
                    <a:pt x="37" y="89"/>
                    <a:pt x="37" y="89"/>
                  </a:cubicBezTo>
                  <a:cubicBezTo>
                    <a:pt x="38" y="88"/>
                    <a:pt x="39" y="87"/>
                    <a:pt x="40" y="87"/>
                  </a:cubicBezTo>
                  <a:cubicBezTo>
                    <a:pt x="41" y="86"/>
                    <a:pt x="42" y="84"/>
                    <a:pt x="43" y="82"/>
                  </a:cubicBezTo>
                  <a:cubicBezTo>
                    <a:pt x="43" y="82"/>
                    <a:pt x="44" y="81"/>
                    <a:pt x="44" y="80"/>
                  </a:cubicBezTo>
                  <a:close/>
                  <a:moveTo>
                    <a:pt x="73" y="73"/>
                  </a:moveTo>
                  <a:cubicBezTo>
                    <a:pt x="73" y="73"/>
                    <a:pt x="74" y="72"/>
                    <a:pt x="74" y="72"/>
                  </a:cubicBezTo>
                  <a:cubicBezTo>
                    <a:pt x="75" y="72"/>
                    <a:pt x="75" y="71"/>
                    <a:pt x="74" y="70"/>
                  </a:cubicBezTo>
                  <a:cubicBezTo>
                    <a:pt x="74" y="69"/>
                    <a:pt x="73" y="69"/>
                    <a:pt x="73" y="68"/>
                  </a:cubicBezTo>
                  <a:cubicBezTo>
                    <a:pt x="73" y="68"/>
                    <a:pt x="73" y="68"/>
                    <a:pt x="73" y="67"/>
                  </a:cubicBezTo>
                  <a:cubicBezTo>
                    <a:pt x="72" y="68"/>
                    <a:pt x="72" y="68"/>
                    <a:pt x="72" y="68"/>
                  </a:cubicBezTo>
                  <a:cubicBezTo>
                    <a:pt x="72" y="68"/>
                    <a:pt x="73" y="69"/>
                    <a:pt x="73" y="69"/>
                  </a:cubicBezTo>
                  <a:cubicBezTo>
                    <a:pt x="73" y="70"/>
                    <a:pt x="73" y="70"/>
                    <a:pt x="72" y="70"/>
                  </a:cubicBezTo>
                  <a:cubicBezTo>
                    <a:pt x="72" y="71"/>
                    <a:pt x="72" y="71"/>
                    <a:pt x="71" y="71"/>
                  </a:cubicBezTo>
                  <a:cubicBezTo>
                    <a:pt x="71" y="71"/>
                    <a:pt x="71" y="72"/>
                    <a:pt x="71" y="73"/>
                  </a:cubicBezTo>
                  <a:cubicBezTo>
                    <a:pt x="72" y="73"/>
                    <a:pt x="73" y="73"/>
                    <a:pt x="73" y="73"/>
                  </a:cubicBezTo>
                  <a:close/>
                  <a:moveTo>
                    <a:pt x="48" y="78"/>
                  </a:moveTo>
                  <a:cubicBezTo>
                    <a:pt x="48" y="78"/>
                    <a:pt x="49" y="78"/>
                    <a:pt x="49" y="78"/>
                  </a:cubicBezTo>
                  <a:cubicBezTo>
                    <a:pt x="50" y="77"/>
                    <a:pt x="52" y="75"/>
                    <a:pt x="54" y="74"/>
                  </a:cubicBezTo>
                  <a:cubicBezTo>
                    <a:pt x="53" y="73"/>
                    <a:pt x="53" y="73"/>
                    <a:pt x="53" y="73"/>
                  </a:cubicBezTo>
                  <a:cubicBezTo>
                    <a:pt x="52" y="74"/>
                    <a:pt x="51" y="75"/>
                    <a:pt x="49" y="76"/>
                  </a:cubicBezTo>
                  <a:cubicBezTo>
                    <a:pt x="49" y="76"/>
                    <a:pt x="49" y="76"/>
                    <a:pt x="49" y="76"/>
                  </a:cubicBezTo>
                  <a:cubicBezTo>
                    <a:pt x="49" y="77"/>
                    <a:pt x="49" y="78"/>
                    <a:pt x="48" y="78"/>
                  </a:cubicBezTo>
                  <a:close/>
                  <a:moveTo>
                    <a:pt x="14" y="113"/>
                  </a:moveTo>
                  <a:cubicBezTo>
                    <a:pt x="16" y="112"/>
                    <a:pt x="21" y="104"/>
                    <a:pt x="22" y="102"/>
                  </a:cubicBezTo>
                  <a:cubicBezTo>
                    <a:pt x="21" y="102"/>
                    <a:pt x="21" y="103"/>
                    <a:pt x="21" y="103"/>
                  </a:cubicBezTo>
                  <a:cubicBezTo>
                    <a:pt x="19" y="106"/>
                    <a:pt x="17" y="109"/>
                    <a:pt x="15" y="112"/>
                  </a:cubicBezTo>
                  <a:cubicBezTo>
                    <a:pt x="14" y="112"/>
                    <a:pt x="14" y="112"/>
                    <a:pt x="14" y="113"/>
                  </a:cubicBezTo>
                  <a:close/>
                  <a:moveTo>
                    <a:pt x="58" y="79"/>
                  </a:moveTo>
                  <a:cubicBezTo>
                    <a:pt x="60" y="77"/>
                    <a:pt x="61" y="76"/>
                    <a:pt x="63" y="74"/>
                  </a:cubicBezTo>
                  <a:cubicBezTo>
                    <a:pt x="63" y="74"/>
                    <a:pt x="63" y="74"/>
                    <a:pt x="63" y="73"/>
                  </a:cubicBezTo>
                  <a:cubicBezTo>
                    <a:pt x="61" y="75"/>
                    <a:pt x="59" y="76"/>
                    <a:pt x="58" y="79"/>
                  </a:cubicBezTo>
                  <a:close/>
                  <a:moveTo>
                    <a:pt x="19" y="116"/>
                  </a:moveTo>
                  <a:cubicBezTo>
                    <a:pt x="19" y="115"/>
                    <a:pt x="19" y="115"/>
                    <a:pt x="19" y="115"/>
                  </a:cubicBezTo>
                  <a:cubicBezTo>
                    <a:pt x="18" y="117"/>
                    <a:pt x="17" y="119"/>
                    <a:pt x="15" y="121"/>
                  </a:cubicBezTo>
                  <a:cubicBezTo>
                    <a:pt x="15" y="122"/>
                    <a:pt x="14" y="123"/>
                    <a:pt x="13" y="124"/>
                  </a:cubicBezTo>
                  <a:cubicBezTo>
                    <a:pt x="13" y="124"/>
                    <a:pt x="14" y="124"/>
                    <a:pt x="14" y="123"/>
                  </a:cubicBezTo>
                  <a:cubicBezTo>
                    <a:pt x="14" y="123"/>
                    <a:pt x="15" y="123"/>
                    <a:pt x="15" y="122"/>
                  </a:cubicBezTo>
                  <a:cubicBezTo>
                    <a:pt x="15" y="122"/>
                    <a:pt x="16" y="122"/>
                    <a:pt x="16" y="122"/>
                  </a:cubicBezTo>
                  <a:cubicBezTo>
                    <a:pt x="17" y="120"/>
                    <a:pt x="18" y="118"/>
                    <a:pt x="19" y="116"/>
                  </a:cubicBezTo>
                  <a:cubicBezTo>
                    <a:pt x="19" y="116"/>
                    <a:pt x="19" y="116"/>
                    <a:pt x="19" y="116"/>
                  </a:cubicBezTo>
                  <a:close/>
                  <a:moveTo>
                    <a:pt x="32" y="36"/>
                  </a:moveTo>
                  <a:cubicBezTo>
                    <a:pt x="32" y="37"/>
                    <a:pt x="33" y="37"/>
                    <a:pt x="33" y="38"/>
                  </a:cubicBezTo>
                  <a:cubicBezTo>
                    <a:pt x="34" y="37"/>
                    <a:pt x="34" y="37"/>
                    <a:pt x="35" y="36"/>
                  </a:cubicBezTo>
                  <a:cubicBezTo>
                    <a:pt x="35" y="36"/>
                    <a:pt x="35" y="35"/>
                    <a:pt x="34" y="34"/>
                  </a:cubicBezTo>
                  <a:cubicBezTo>
                    <a:pt x="34" y="35"/>
                    <a:pt x="33" y="35"/>
                    <a:pt x="32" y="36"/>
                  </a:cubicBezTo>
                  <a:close/>
                  <a:moveTo>
                    <a:pt x="55" y="35"/>
                  </a:moveTo>
                  <a:cubicBezTo>
                    <a:pt x="55" y="34"/>
                    <a:pt x="55" y="33"/>
                    <a:pt x="54" y="32"/>
                  </a:cubicBezTo>
                  <a:cubicBezTo>
                    <a:pt x="54" y="32"/>
                    <a:pt x="53" y="33"/>
                    <a:pt x="53" y="33"/>
                  </a:cubicBezTo>
                  <a:cubicBezTo>
                    <a:pt x="53" y="34"/>
                    <a:pt x="54" y="35"/>
                    <a:pt x="54" y="36"/>
                  </a:cubicBezTo>
                  <a:cubicBezTo>
                    <a:pt x="54" y="36"/>
                    <a:pt x="55" y="36"/>
                    <a:pt x="55" y="35"/>
                  </a:cubicBezTo>
                  <a:close/>
                  <a:moveTo>
                    <a:pt x="30" y="111"/>
                  </a:moveTo>
                  <a:cubicBezTo>
                    <a:pt x="29" y="111"/>
                    <a:pt x="29" y="111"/>
                    <a:pt x="28" y="110"/>
                  </a:cubicBezTo>
                  <a:cubicBezTo>
                    <a:pt x="27" y="111"/>
                    <a:pt x="27" y="112"/>
                    <a:pt x="26" y="113"/>
                  </a:cubicBezTo>
                  <a:cubicBezTo>
                    <a:pt x="28" y="113"/>
                    <a:pt x="29" y="112"/>
                    <a:pt x="30" y="111"/>
                  </a:cubicBezTo>
                  <a:close/>
                  <a:moveTo>
                    <a:pt x="29" y="14"/>
                  </a:moveTo>
                  <a:cubicBezTo>
                    <a:pt x="30" y="14"/>
                    <a:pt x="30" y="14"/>
                    <a:pt x="30" y="14"/>
                  </a:cubicBezTo>
                  <a:cubicBezTo>
                    <a:pt x="31" y="13"/>
                    <a:pt x="33" y="12"/>
                    <a:pt x="34" y="10"/>
                  </a:cubicBezTo>
                  <a:cubicBezTo>
                    <a:pt x="33" y="10"/>
                    <a:pt x="33" y="10"/>
                    <a:pt x="32" y="10"/>
                  </a:cubicBezTo>
                  <a:cubicBezTo>
                    <a:pt x="31" y="11"/>
                    <a:pt x="30" y="13"/>
                    <a:pt x="29" y="14"/>
                  </a:cubicBezTo>
                  <a:close/>
                  <a:moveTo>
                    <a:pt x="6" y="126"/>
                  </a:moveTo>
                  <a:cubicBezTo>
                    <a:pt x="7" y="126"/>
                    <a:pt x="7" y="126"/>
                    <a:pt x="7" y="126"/>
                  </a:cubicBezTo>
                  <a:cubicBezTo>
                    <a:pt x="8" y="126"/>
                    <a:pt x="8" y="126"/>
                    <a:pt x="8" y="126"/>
                  </a:cubicBezTo>
                  <a:cubicBezTo>
                    <a:pt x="8" y="125"/>
                    <a:pt x="8" y="124"/>
                    <a:pt x="9" y="123"/>
                  </a:cubicBezTo>
                  <a:cubicBezTo>
                    <a:pt x="10" y="123"/>
                    <a:pt x="10" y="122"/>
                    <a:pt x="10" y="121"/>
                  </a:cubicBezTo>
                  <a:cubicBezTo>
                    <a:pt x="11" y="121"/>
                    <a:pt x="11" y="121"/>
                    <a:pt x="11" y="121"/>
                  </a:cubicBezTo>
                  <a:cubicBezTo>
                    <a:pt x="11" y="121"/>
                    <a:pt x="11" y="121"/>
                    <a:pt x="11" y="121"/>
                  </a:cubicBezTo>
                  <a:cubicBezTo>
                    <a:pt x="9" y="122"/>
                    <a:pt x="8" y="124"/>
                    <a:pt x="6" y="126"/>
                  </a:cubicBezTo>
                  <a:close/>
                  <a:moveTo>
                    <a:pt x="31" y="24"/>
                  </a:moveTo>
                  <a:cubicBezTo>
                    <a:pt x="30" y="25"/>
                    <a:pt x="29" y="26"/>
                    <a:pt x="28" y="26"/>
                  </a:cubicBezTo>
                  <a:cubicBezTo>
                    <a:pt x="29" y="27"/>
                    <a:pt x="29" y="27"/>
                    <a:pt x="29" y="28"/>
                  </a:cubicBezTo>
                  <a:cubicBezTo>
                    <a:pt x="30" y="27"/>
                    <a:pt x="30" y="27"/>
                    <a:pt x="31" y="26"/>
                  </a:cubicBezTo>
                  <a:cubicBezTo>
                    <a:pt x="32" y="26"/>
                    <a:pt x="32" y="25"/>
                    <a:pt x="31" y="24"/>
                  </a:cubicBezTo>
                  <a:close/>
                  <a:moveTo>
                    <a:pt x="57" y="67"/>
                  </a:moveTo>
                  <a:cubicBezTo>
                    <a:pt x="58" y="67"/>
                    <a:pt x="60" y="66"/>
                    <a:pt x="61" y="65"/>
                  </a:cubicBezTo>
                  <a:cubicBezTo>
                    <a:pt x="60" y="65"/>
                    <a:pt x="60" y="64"/>
                    <a:pt x="60" y="64"/>
                  </a:cubicBezTo>
                  <a:cubicBezTo>
                    <a:pt x="59" y="65"/>
                    <a:pt x="59" y="65"/>
                    <a:pt x="58" y="65"/>
                  </a:cubicBezTo>
                  <a:cubicBezTo>
                    <a:pt x="57" y="66"/>
                    <a:pt x="57" y="67"/>
                    <a:pt x="57" y="67"/>
                  </a:cubicBezTo>
                  <a:close/>
                  <a:moveTo>
                    <a:pt x="61" y="72"/>
                  </a:moveTo>
                  <a:cubicBezTo>
                    <a:pt x="62" y="71"/>
                    <a:pt x="63" y="71"/>
                    <a:pt x="63" y="70"/>
                  </a:cubicBezTo>
                  <a:cubicBezTo>
                    <a:pt x="63" y="70"/>
                    <a:pt x="63" y="69"/>
                    <a:pt x="62" y="69"/>
                  </a:cubicBezTo>
                  <a:cubicBezTo>
                    <a:pt x="62" y="69"/>
                    <a:pt x="62" y="70"/>
                    <a:pt x="61" y="70"/>
                  </a:cubicBezTo>
                  <a:cubicBezTo>
                    <a:pt x="61" y="71"/>
                    <a:pt x="61" y="71"/>
                    <a:pt x="61" y="72"/>
                  </a:cubicBezTo>
                  <a:close/>
                  <a:moveTo>
                    <a:pt x="53" y="61"/>
                  </a:moveTo>
                  <a:cubicBezTo>
                    <a:pt x="52" y="62"/>
                    <a:pt x="52" y="62"/>
                    <a:pt x="52" y="63"/>
                  </a:cubicBezTo>
                  <a:cubicBezTo>
                    <a:pt x="51" y="63"/>
                    <a:pt x="51" y="63"/>
                    <a:pt x="51" y="65"/>
                  </a:cubicBezTo>
                  <a:cubicBezTo>
                    <a:pt x="52" y="64"/>
                    <a:pt x="53" y="64"/>
                    <a:pt x="54" y="63"/>
                  </a:cubicBezTo>
                  <a:cubicBezTo>
                    <a:pt x="53" y="63"/>
                    <a:pt x="53" y="62"/>
                    <a:pt x="53" y="61"/>
                  </a:cubicBezTo>
                  <a:close/>
                  <a:moveTo>
                    <a:pt x="36" y="120"/>
                  </a:moveTo>
                  <a:cubicBezTo>
                    <a:pt x="35" y="121"/>
                    <a:pt x="34" y="122"/>
                    <a:pt x="33" y="123"/>
                  </a:cubicBezTo>
                  <a:cubicBezTo>
                    <a:pt x="33" y="124"/>
                    <a:pt x="34" y="124"/>
                    <a:pt x="34" y="124"/>
                  </a:cubicBezTo>
                  <a:cubicBezTo>
                    <a:pt x="35" y="123"/>
                    <a:pt x="35" y="122"/>
                    <a:pt x="36" y="122"/>
                  </a:cubicBezTo>
                  <a:cubicBezTo>
                    <a:pt x="36" y="121"/>
                    <a:pt x="36" y="121"/>
                    <a:pt x="36" y="120"/>
                  </a:cubicBezTo>
                  <a:close/>
                  <a:moveTo>
                    <a:pt x="50" y="88"/>
                  </a:moveTo>
                  <a:cubicBezTo>
                    <a:pt x="51" y="87"/>
                    <a:pt x="52" y="83"/>
                    <a:pt x="52" y="82"/>
                  </a:cubicBezTo>
                  <a:cubicBezTo>
                    <a:pt x="51" y="84"/>
                    <a:pt x="50" y="85"/>
                    <a:pt x="49" y="87"/>
                  </a:cubicBezTo>
                  <a:cubicBezTo>
                    <a:pt x="50" y="87"/>
                    <a:pt x="50" y="87"/>
                    <a:pt x="50" y="88"/>
                  </a:cubicBezTo>
                  <a:close/>
                  <a:moveTo>
                    <a:pt x="23" y="26"/>
                  </a:moveTo>
                  <a:cubicBezTo>
                    <a:pt x="23" y="25"/>
                    <a:pt x="19" y="17"/>
                    <a:pt x="18" y="17"/>
                  </a:cubicBezTo>
                  <a:cubicBezTo>
                    <a:pt x="20" y="20"/>
                    <a:pt x="21" y="23"/>
                    <a:pt x="23" y="26"/>
                  </a:cubicBezTo>
                  <a:close/>
                  <a:moveTo>
                    <a:pt x="39" y="32"/>
                  </a:moveTo>
                  <a:cubicBezTo>
                    <a:pt x="40" y="31"/>
                    <a:pt x="41" y="30"/>
                    <a:pt x="41" y="30"/>
                  </a:cubicBezTo>
                  <a:cubicBezTo>
                    <a:pt x="42" y="29"/>
                    <a:pt x="43" y="29"/>
                    <a:pt x="43" y="28"/>
                  </a:cubicBezTo>
                  <a:cubicBezTo>
                    <a:pt x="42" y="29"/>
                    <a:pt x="40" y="30"/>
                    <a:pt x="39" y="31"/>
                  </a:cubicBezTo>
                  <a:cubicBezTo>
                    <a:pt x="39" y="31"/>
                    <a:pt x="39" y="31"/>
                    <a:pt x="39" y="32"/>
                  </a:cubicBezTo>
                  <a:close/>
                  <a:moveTo>
                    <a:pt x="48" y="49"/>
                  </a:moveTo>
                  <a:cubicBezTo>
                    <a:pt x="47" y="49"/>
                    <a:pt x="46" y="49"/>
                    <a:pt x="46" y="50"/>
                  </a:cubicBezTo>
                  <a:cubicBezTo>
                    <a:pt x="46" y="51"/>
                    <a:pt x="46" y="51"/>
                    <a:pt x="46" y="51"/>
                  </a:cubicBezTo>
                  <a:cubicBezTo>
                    <a:pt x="47" y="51"/>
                    <a:pt x="47" y="51"/>
                    <a:pt x="47" y="50"/>
                  </a:cubicBezTo>
                  <a:cubicBezTo>
                    <a:pt x="48" y="50"/>
                    <a:pt x="48" y="49"/>
                    <a:pt x="48" y="49"/>
                  </a:cubicBezTo>
                  <a:close/>
                  <a:moveTo>
                    <a:pt x="49" y="25"/>
                  </a:moveTo>
                  <a:cubicBezTo>
                    <a:pt x="49" y="25"/>
                    <a:pt x="48" y="26"/>
                    <a:pt x="48" y="26"/>
                  </a:cubicBezTo>
                  <a:cubicBezTo>
                    <a:pt x="48" y="26"/>
                    <a:pt x="47" y="27"/>
                    <a:pt x="47" y="27"/>
                  </a:cubicBezTo>
                  <a:cubicBezTo>
                    <a:pt x="47" y="27"/>
                    <a:pt x="47" y="28"/>
                    <a:pt x="48" y="28"/>
                  </a:cubicBezTo>
                  <a:cubicBezTo>
                    <a:pt x="50" y="27"/>
                    <a:pt x="50" y="27"/>
                    <a:pt x="49" y="25"/>
                  </a:cubicBezTo>
                  <a:close/>
                  <a:moveTo>
                    <a:pt x="32" y="108"/>
                  </a:moveTo>
                  <a:cubicBezTo>
                    <a:pt x="31" y="108"/>
                    <a:pt x="30" y="107"/>
                    <a:pt x="29" y="108"/>
                  </a:cubicBezTo>
                  <a:cubicBezTo>
                    <a:pt x="30" y="109"/>
                    <a:pt x="31" y="109"/>
                    <a:pt x="31" y="109"/>
                  </a:cubicBezTo>
                  <a:cubicBezTo>
                    <a:pt x="32" y="109"/>
                    <a:pt x="32" y="108"/>
                    <a:pt x="32" y="108"/>
                  </a:cubicBezTo>
                  <a:close/>
                  <a:moveTo>
                    <a:pt x="27" y="9"/>
                  </a:moveTo>
                  <a:cubicBezTo>
                    <a:pt x="27" y="9"/>
                    <a:pt x="27" y="9"/>
                    <a:pt x="26" y="9"/>
                  </a:cubicBezTo>
                  <a:cubicBezTo>
                    <a:pt x="27" y="10"/>
                    <a:pt x="27" y="10"/>
                    <a:pt x="28" y="11"/>
                  </a:cubicBezTo>
                  <a:cubicBezTo>
                    <a:pt x="28" y="10"/>
                    <a:pt x="29" y="10"/>
                    <a:pt x="30" y="9"/>
                  </a:cubicBezTo>
                  <a:cubicBezTo>
                    <a:pt x="28" y="9"/>
                    <a:pt x="28" y="9"/>
                    <a:pt x="27" y="9"/>
                  </a:cubicBezTo>
                  <a:close/>
                  <a:moveTo>
                    <a:pt x="34" y="53"/>
                  </a:moveTo>
                  <a:cubicBezTo>
                    <a:pt x="34" y="53"/>
                    <a:pt x="34" y="53"/>
                    <a:pt x="34" y="53"/>
                  </a:cubicBezTo>
                  <a:cubicBezTo>
                    <a:pt x="35" y="55"/>
                    <a:pt x="36" y="58"/>
                    <a:pt x="37" y="60"/>
                  </a:cubicBezTo>
                  <a:cubicBezTo>
                    <a:pt x="36" y="58"/>
                    <a:pt x="36" y="55"/>
                    <a:pt x="34" y="53"/>
                  </a:cubicBezTo>
                  <a:close/>
                  <a:moveTo>
                    <a:pt x="61" y="59"/>
                  </a:moveTo>
                  <a:cubicBezTo>
                    <a:pt x="62" y="59"/>
                    <a:pt x="62" y="59"/>
                    <a:pt x="62" y="58"/>
                  </a:cubicBezTo>
                  <a:cubicBezTo>
                    <a:pt x="61" y="57"/>
                    <a:pt x="61" y="56"/>
                    <a:pt x="61" y="55"/>
                  </a:cubicBezTo>
                  <a:cubicBezTo>
                    <a:pt x="60" y="55"/>
                    <a:pt x="60" y="56"/>
                    <a:pt x="60" y="56"/>
                  </a:cubicBezTo>
                  <a:cubicBezTo>
                    <a:pt x="60" y="57"/>
                    <a:pt x="61" y="58"/>
                    <a:pt x="61" y="59"/>
                  </a:cubicBezTo>
                  <a:close/>
                  <a:moveTo>
                    <a:pt x="57" y="40"/>
                  </a:moveTo>
                  <a:cubicBezTo>
                    <a:pt x="56" y="39"/>
                    <a:pt x="56" y="39"/>
                    <a:pt x="56" y="38"/>
                  </a:cubicBezTo>
                  <a:cubicBezTo>
                    <a:pt x="55" y="39"/>
                    <a:pt x="55" y="39"/>
                    <a:pt x="55" y="41"/>
                  </a:cubicBezTo>
                  <a:cubicBezTo>
                    <a:pt x="56" y="41"/>
                    <a:pt x="56" y="40"/>
                    <a:pt x="57" y="40"/>
                  </a:cubicBezTo>
                  <a:close/>
                  <a:moveTo>
                    <a:pt x="47" y="9"/>
                  </a:moveTo>
                  <a:cubicBezTo>
                    <a:pt x="47" y="8"/>
                    <a:pt x="47" y="9"/>
                    <a:pt x="46" y="9"/>
                  </a:cubicBezTo>
                  <a:cubicBezTo>
                    <a:pt x="46" y="9"/>
                    <a:pt x="45" y="9"/>
                    <a:pt x="45" y="10"/>
                  </a:cubicBezTo>
                  <a:cubicBezTo>
                    <a:pt x="45" y="10"/>
                    <a:pt x="46" y="10"/>
                    <a:pt x="46" y="10"/>
                  </a:cubicBezTo>
                  <a:cubicBezTo>
                    <a:pt x="47" y="10"/>
                    <a:pt x="47" y="10"/>
                    <a:pt x="47" y="9"/>
                  </a:cubicBezTo>
                  <a:close/>
                  <a:moveTo>
                    <a:pt x="46" y="73"/>
                  </a:moveTo>
                  <a:cubicBezTo>
                    <a:pt x="46" y="73"/>
                    <a:pt x="46" y="72"/>
                    <a:pt x="47" y="72"/>
                  </a:cubicBezTo>
                  <a:cubicBezTo>
                    <a:pt x="47" y="71"/>
                    <a:pt x="46" y="71"/>
                    <a:pt x="46" y="70"/>
                  </a:cubicBezTo>
                  <a:cubicBezTo>
                    <a:pt x="45" y="71"/>
                    <a:pt x="45" y="72"/>
                    <a:pt x="46" y="73"/>
                  </a:cubicBezTo>
                  <a:close/>
                  <a:moveTo>
                    <a:pt x="51" y="25"/>
                  </a:moveTo>
                  <a:cubicBezTo>
                    <a:pt x="52" y="25"/>
                    <a:pt x="52" y="25"/>
                    <a:pt x="52" y="24"/>
                  </a:cubicBezTo>
                  <a:cubicBezTo>
                    <a:pt x="52" y="23"/>
                    <a:pt x="52" y="23"/>
                    <a:pt x="52" y="23"/>
                  </a:cubicBezTo>
                  <a:cubicBezTo>
                    <a:pt x="50" y="23"/>
                    <a:pt x="51" y="24"/>
                    <a:pt x="51" y="25"/>
                  </a:cubicBezTo>
                  <a:close/>
                  <a:moveTo>
                    <a:pt x="55" y="54"/>
                  </a:moveTo>
                  <a:cubicBezTo>
                    <a:pt x="55" y="54"/>
                    <a:pt x="55" y="54"/>
                    <a:pt x="55" y="53"/>
                  </a:cubicBezTo>
                  <a:cubicBezTo>
                    <a:pt x="53" y="54"/>
                    <a:pt x="53" y="54"/>
                    <a:pt x="54" y="55"/>
                  </a:cubicBezTo>
                  <a:cubicBezTo>
                    <a:pt x="54" y="55"/>
                    <a:pt x="55" y="55"/>
                    <a:pt x="55" y="54"/>
                  </a:cubicBezTo>
                  <a:close/>
                  <a:moveTo>
                    <a:pt x="39" y="122"/>
                  </a:moveTo>
                  <a:cubicBezTo>
                    <a:pt x="38" y="122"/>
                    <a:pt x="37" y="124"/>
                    <a:pt x="37" y="125"/>
                  </a:cubicBezTo>
                  <a:cubicBezTo>
                    <a:pt x="37" y="125"/>
                    <a:pt x="37" y="125"/>
                    <a:pt x="37" y="125"/>
                  </a:cubicBezTo>
                  <a:cubicBezTo>
                    <a:pt x="38" y="124"/>
                    <a:pt x="38" y="123"/>
                    <a:pt x="39" y="122"/>
                  </a:cubicBezTo>
                  <a:close/>
                  <a:moveTo>
                    <a:pt x="30" y="31"/>
                  </a:moveTo>
                  <a:cubicBezTo>
                    <a:pt x="31" y="32"/>
                    <a:pt x="31" y="32"/>
                    <a:pt x="31" y="32"/>
                  </a:cubicBezTo>
                  <a:cubicBezTo>
                    <a:pt x="32" y="31"/>
                    <a:pt x="33" y="30"/>
                    <a:pt x="33" y="30"/>
                  </a:cubicBezTo>
                  <a:cubicBezTo>
                    <a:pt x="32" y="30"/>
                    <a:pt x="31" y="31"/>
                    <a:pt x="30" y="31"/>
                  </a:cubicBezTo>
                  <a:close/>
                  <a:moveTo>
                    <a:pt x="51" y="38"/>
                  </a:moveTo>
                  <a:cubicBezTo>
                    <a:pt x="52" y="38"/>
                    <a:pt x="52" y="38"/>
                    <a:pt x="52" y="38"/>
                  </a:cubicBezTo>
                  <a:cubicBezTo>
                    <a:pt x="51" y="37"/>
                    <a:pt x="51" y="36"/>
                    <a:pt x="51" y="35"/>
                  </a:cubicBezTo>
                  <a:cubicBezTo>
                    <a:pt x="50" y="35"/>
                    <a:pt x="50" y="36"/>
                    <a:pt x="50" y="36"/>
                  </a:cubicBezTo>
                  <a:cubicBezTo>
                    <a:pt x="51" y="37"/>
                    <a:pt x="51" y="37"/>
                    <a:pt x="51" y="38"/>
                  </a:cubicBezTo>
                  <a:close/>
                  <a:moveTo>
                    <a:pt x="38" y="108"/>
                  </a:moveTo>
                  <a:cubicBezTo>
                    <a:pt x="37" y="108"/>
                    <a:pt x="37" y="108"/>
                    <a:pt x="37" y="108"/>
                  </a:cubicBezTo>
                  <a:cubicBezTo>
                    <a:pt x="36" y="110"/>
                    <a:pt x="36" y="111"/>
                    <a:pt x="36" y="111"/>
                  </a:cubicBezTo>
                  <a:cubicBezTo>
                    <a:pt x="37" y="111"/>
                    <a:pt x="38" y="109"/>
                    <a:pt x="38" y="108"/>
                  </a:cubicBezTo>
                  <a:close/>
                  <a:moveTo>
                    <a:pt x="57" y="44"/>
                  </a:moveTo>
                  <a:cubicBezTo>
                    <a:pt x="56" y="45"/>
                    <a:pt x="56" y="45"/>
                    <a:pt x="57" y="47"/>
                  </a:cubicBezTo>
                  <a:cubicBezTo>
                    <a:pt x="58" y="46"/>
                    <a:pt x="58" y="46"/>
                    <a:pt x="57" y="44"/>
                  </a:cubicBezTo>
                  <a:close/>
                  <a:moveTo>
                    <a:pt x="45" y="29"/>
                  </a:moveTo>
                  <a:cubicBezTo>
                    <a:pt x="44" y="30"/>
                    <a:pt x="43" y="31"/>
                    <a:pt x="42" y="32"/>
                  </a:cubicBezTo>
                  <a:cubicBezTo>
                    <a:pt x="43" y="31"/>
                    <a:pt x="44" y="31"/>
                    <a:pt x="45" y="30"/>
                  </a:cubicBezTo>
                  <a:cubicBezTo>
                    <a:pt x="45" y="30"/>
                    <a:pt x="45" y="30"/>
                    <a:pt x="45" y="29"/>
                  </a:cubicBezTo>
                  <a:close/>
                  <a:moveTo>
                    <a:pt x="59" y="50"/>
                  </a:moveTo>
                  <a:cubicBezTo>
                    <a:pt x="58" y="50"/>
                    <a:pt x="58" y="51"/>
                    <a:pt x="59" y="52"/>
                  </a:cubicBezTo>
                  <a:cubicBezTo>
                    <a:pt x="59" y="52"/>
                    <a:pt x="60" y="52"/>
                    <a:pt x="59" y="51"/>
                  </a:cubicBezTo>
                  <a:cubicBezTo>
                    <a:pt x="59" y="51"/>
                    <a:pt x="59" y="50"/>
                    <a:pt x="59" y="50"/>
                  </a:cubicBezTo>
                  <a:close/>
                  <a:moveTo>
                    <a:pt x="46" y="96"/>
                  </a:moveTo>
                  <a:cubicBezTo>
                    <a:pt x="44" y="96"/>
                    <a:pt x="44" y="98"/>
                    <a:pt x="44" y="99"/>
                  </a:cubicBezTo>
                  <a:cubicBezTo>
                    <a:pt x="44" y="98"/>
                    <a:pt x="45" y="97"/>
                    <a:pt x="46" y="96"/>
                  </a:cubicBezTo>
                  <a:close/>
                  <a:moveTo>
                    <a:pt x="44" y="66"/>
                  </a:moveTo>
                  <a:cubicBezTo>
                    <a:pt x="45" y="66"/>
                    <a:pt x="45" y="65"/>
                    <a:pt x="44" y="64"/>
                  </a:cubicBezTo>
                  <a:cubicBezTo>
                    <a:pt x="44" y="65"/>
                    <a:pt x="44" y="65"/>
                    <a:pt x="44" y="66"/>
                  </a:cubicBezTo>
                  <a:close/>
                  <a:moveTo>
                    <a:pt x="20" y="10"/>
                  </a:moveTo>
                  <a:cubicBezTo>
                    <a:pt x="21" y="9"/>
                    <a:pt x="21" y="9"/>
                    <a:pt x="21" y="8"/>
                  </a:cubicBezTo>
                  <a:cubicBezTo>
                    <a:pt x="20" y="8"/>
                    <a:pt x="20" y="8"/>
                    <a:pt x="19" y="8"/>
                  </a:cubicBezTo>
                  <a:cubicBezTo>
                    <a:pt x="19" y="9"/>
                    <a:pt x="20" y="9"/>
                    <a:pt x="20" y="10"/>
                  </a:cubicBezTo>
                  <a:close/>
                  <a:moveTo>
                    <a:pt x="55" y="62"/>
                  </a:moveTo>
                  <a:cubicBezTo>
                    <a:pt x="56" y="61"/>
                    <a:pt x="56" y="60"/>
                    <a:pt x="56" y="59"/>
                  </a:cubicBezTo>
                  <a:cubicBezTo>
                    <a:pt x="55" y="60"/>
                    <a:pt x="55" y="60"/>
                    <a:pt x="55" y="62"/>
                  </a:cubicBezTo>
                  <a:close/>
                  <a:moveTo>
                    <a:pt x="24" y="119"/>
                  </a:moveTo>
                  <a:cubicBezTo>
                    <a:pt x="23" y="120"/>
                    <a:pt x="23" y="121"/>
                    <a:pt x="22" y="121"/>
                  </a:cubicBezTo>
                  <a:cubicBezTo>
                    <a:pt x="23" y="121"/>
                    <a:pt x="23" y="122"/>
                    <a:pt x="24" y="119"/>
                  </a:cubicBezTo>
                  <a:close/>
                  <a:moveTo>
                    <a:pt x="47" y="62"/>
                  </a:moveTo>
                  <a:cubicBezTo>
                    <a:pt x="46" y="63"/>
                    <a:pt x="46" y="63"/>
                    <a:pt x="47" y="64"/>
                  </a:cubicBezTo>
                  <a:cubicBezTo>
                    <a:pt x="48" y="63"/>
                    <a:pt x="48" y="63"/>
                    <a:pt x="47" y="62"/>
                  </a:cubicBezTo>
                  <a:close/>
                  <a:moveTo>
                    <a:pt x="25" y="24"/>
                  </a:moveTo>
                  <a:cubicBezTo>
                    <a:pt x="25" y="24"/>
                    <a:pt x="25" y="24"/>
                    <a:pt x="25" y="24"/>
                  </a:cubicBezTo>
                  <a:cubicBezTo>
                    <a:pt x="25" y="26"/>
                    <a:pt x="26" y="27"/>
                    <a:pt x="26" y="28"/>
                  </a:cubicBezTo>
                  <a:cubicBezTo>
                    <a:pt x="26" y="28"/>
                    <a:pt x="26" y="28"/>
                    <a:pt x="26" y="28"/>
                  </a:cubicBezTo>
                  <a:cubicBezTo>
                    <a:pt x="26" y="27"/>
                    <a:pt x="26" y="26"/>
                    <a:pt x="25" y="24"/>
                  </a:cubicBezTo>
                  <a:close/>
                  <a:moveTo>
                    <a:pt x="63" y="64"/>
                  </a:moveTo>
                  <a:cubicBezTo>
                    <a:pt x="63" y="63"/>
                    <a:pt x="64" y="63"/>
                    <a:pt x="63" y="63"/>
                  </a:cubicBezTo>
                  <a:cubicBezTo>
                    <a:pt x="63" y="63"/>
                    <a:pt x="63" y="62"/>
                    <a:pt x="63" y="61"/>
                  </a:cubicBezTo>
                  <a:cubicBezTo>
                    <a:pt x="62" y="62"/>
                    <a:pt x="63" y="63"/>
                    <a:pt x="63" y="64"/>
                  </a:cubicBezTo>
                  <a:close/>
                  <a:moveTo>
                    <a:pt x="23" y="11"/>
                  </a:moveTo>
                  <a:cubicBezTo>
                    <a:pt x="23" y="11"/>
                    <a:pt x="23" y="11"/>
                    <a:pt x="23" y="11"/>
                  </a:cubicBezTo>
                  <a:cubicBezTo>
                    <a:pt x="23" y="11"/>
                    <a:pt x="24" y="10"/>
                    <a:pt x="25" y="10"/>
                  </a:cubicBezTo>
                  <a:cubicBezTo>
                    <a:pt x="24" y="9"/>
                    <a:pt x="24" y="9"/>
                    <a:pt x="24" y="9"/>
                  </a:cubicBezTo>
                  <a:cubicBezTo>
                    <a:pt x="23" y="10"/>
                    <a:pt x="23" y="10"/>
                    <a:pt x="23" y="11"/>
                  </a:cubicBezTo>
                  <a:close/>
                  <a:moveTo>
                    <a:pt x="53" y="28"/>
                  </a:moveTo>
                  <a:cubicBezTo>
                    <a:pt x="52" y="29"/>
                    <a:pt x="52" y="29"/>
                    <a:pt x="52" y="30"/>
                  </a:cubicBezTo>
                  <a:cubicBezTo>
                    <a:pt x="53" y="29"/>
                    <a:pt x="53" y="29"/>
                    <a:pt x="53" y="29"/>
                  </a:cubicBezTo>
                  <a:cubicBezTo>
                    <a:pt x="53" y="29"/>
                    <a:pt x="53" y="29"/>
                    <a:pt x="53" y="29"/>
                  </a:cubicBezTo>
                  <a:cubicBezTo>
                    <a:pt x="53" y="28"/>
                    <a:pt x="53" y="28"/>
                    <a:pt x="53" y="28"/>
                  </a:cubicBezTo>
                  <a:close/>
                  <a:moveTo>
                    <a:pt x="53" y="48"/>
                  </a:moveTo>
                  <a:cubicBezTo>
                    <a:pt x="52" y="49"/>
                    <a:pt x="52" y="49"/>
                    <a:pt x="52" y="50"/>
                  </a:cubicBezTo>
                  <a:cubicBezTo>
                    <a:pt x="53" y="49"/>
                    <a:pt x="53" y="49"/>
                    <a:pt x="53" y="48"/>
                  </a:cubicBezTo>
                  <a:close/>
                  <a:moveTo>
                    <a:pt x="33" y="23"/>
                  </a:moveTo>
                  <a:cubicBezTo>
                    <a:pt x="34" y="23"/>
                    <a:pt x="34" y="22"/>
                    <a:pt x="35" y="22"/>
                  </a:cubicBezTo>
                  <a:cubicBezTo>
                    <a:pt x="33" y="23"/>
                    <a:pt x="33" y="23"/>
                    <a:pt x="33" y="23"/>
                  </a:cubicBezTo>
                  <a:close/>
                  <a:moveTo>
                    <a:pt x="54" y="66"/>
                  </a:moveTo>
                  <a:cubicBezTo>
                    <a:pt x="54" y="66"/>
                    <a:pt x="54" y="66"/>
                    <a:pt x="54" y="66"/>
                  </a:cubicBezTo>
                  <a:cubicBezTo>
                    <a:pt x="52" y="66"/>
                    <a:pt x="52" y="67"/>
                    <a:pt x="53" y="67"/>
                  </a:cubicBezTo>
                  <a:cubicBezTo>
                    <a:pt x="53" y="67"/>
                    <a:pt x="54" y="66"/>
                    <a:pt x="54" y="66"/>
                  </a:cubicBezTo>
                  <a:close/>
                  <a:moveTo>
                    <a:pt x="39" y="9"/>
                  </a:moveTo>
                  <a:cubicBezTo>
                    <a:pt x="39" y="9"/>
                    <a:pt x="39" y="9"/>
                    <a:pt x="40" y="9"/>
                  </a:cubicBezTo>
                  <a:cubicBezTo>
                    <a:pt x="40" y="9"/>
                    <a:pt x="41" y="9"/>
                    <a:pt x="41" y="9"/>
                  </a:cubicBezTo>
                  <a:cubicBezTo>
                    <a:pt x="40" y="9"/>
                    <a:pt x="40" y="9"/>
                    <a:pt x="39" y="9"/>
                  </a:cubicBezTo>
                  <a:close/>
                  <a:moveTo>
                    <a:pt x="29" y="123"/>
                  </a:moveTo>
                  <a:cubicBezTo>
                    <a:pt x="30" y="123"/>
                    <a:pt x="31" y="123"/>
                    <a:pt x="32" y="123"/>
                  </a:cubicBezTo>
                  <a:cubicBezTo>
                    <a:pt x="31" y="122"/>
                    <a:pt x="30" y="122"/>
                    <a:pt x="29" y="123"/>
                  </a:cubicBezTo>
                  <a:close/>
                  <a:moveTo>
                    <a:pt x="33" y="116"/>
                  </a:moveTo>
                  <a:cubicBezTo>
                    <a:pt x="33" y="116"/>
                    <a:pt x="34" y="116"/>
                    <a:pt x="34" y="115"/>
                  </a:cubicBezTo>
                  <a:cubicBezTo>
                    <a:pt x="33" y="115"/>
                    <a:pt x="33" y="116"/>
                    <a:pt x="33" y="116"/>
                  </a:cubicBezTo>
                  <a:close/>
                  <a:moveTo>
                    <a:pt x="54" y="70"/>
                  </a:moveTo>
                  <a:cubicBezTo>
                    <a:pt x="55" y="69"/>
                    <a:pt x="55" y="69"/>
                    <a:pt x="55" y="68"/>
                  </a:cubicBezTo>
                  <a:cubicBezTo>
                    <a:pt x="54" y="69"/>
                    <a:pt x="54" y="69"/>
                    <a:pt x="54" y="70"/>
                  </a:cubicBezTo>
                  <a:close/>
                  <a:moveTo>
                    <a:pt x="51" y="60"/>
                  </a:moveTo>
                  <a:cubicBezTo>
                    <a:pt x="52" y="60"/>
                    <a:pt x="52" y="60"/>
                    <a:pt x="52" y="59"/>
                  </a:cubicBezTo>
                  <a:cubicBezTo>
                    <a:pt x="52" y="59"/>
                    <a:pt x="51" y="59"/>
                    <a:pt x="51" y="60"/>
                  </a:cubicBezTo>
                  <a:close/>
                  <a:moveTo>
                    <a:pt x="29" y="21"/>
                  </a:moveTo>
                  <a:cubicBezTo>
                    <a:pt x="29" y="21"/>
                    <a:pt x="29" y="21"/>
                    <a:pt x="29" y="21"/>
                  </a:cubicBezTo>
                  <a:cubicBezTo>
                    <a:pt x="29" y="22"/>
                    <a:pt x="28" y="22"/>
                    <a:pt x="27" y="23"/>
                  </a:cubicBezTo>
                  <a:cubicBezTo>
                    <a:pt x="27" y="23"/>
                    <a:pt x="27" y="23"/>
                    <a:pt x="27" y="23"/>
                  </a:cubicBezTo>
                  <a:cubicBezTo>
                    <a:pt x="28" y="23"/>
                    <a:pt x="29" y="22"/>
                    <a:pt x="29" y="21"/>
                  </a:cubicBezTo>
                  <a:close/>
                  <a:moveTo>
                    <a:pt x="26" y="115"/>
                  </a:moveTo>
                  <a:cubicBezTo>
                    <a:pt x="26" y="115"/>
                    <a:pt x="26" y="115"/>
                    <a:pt x="26" y="115"/>
                  </a:cubicBezTo>
                  <a:cubicBezTo>
                    <a:pt x="25" y="115"/>
                    <a:pt x="25" y="115"/>
                    <a:pt x="25" y="115"/>
                  </a:cubicBezTo>
                  <a:cubicBezTo>
                    <a:pt x="25" y="115"/>
                    <a:pt x="25" y="115"/>
                    <a:pt x="25" y="115"/>
                  </a:cubicBezTo>
                  <a:cubicBezTo>
                    <a:pt x="25" y="116"/>
                    <a:pt x="25" y="116"/>
                    <a:pt x="25" y="116"/>
                  </a:cubicBezTo>
                  <a:cubicBezTo>
                    <a:pt x="25" y="115"/>
                    <a:pt x="25" y="115"/>
                    <a:pt x="26" y="115"/>
                  </a:cubicBezTo>
                  <a:close/>
                  <a:moveTo>
                    <a:pt x="37" y="33"/>
                  </a:moveTo>
                  <a:cubicBezTo>
                    <a:pt x="36" y="33"/>
                    <a:pt x="36" y="33"/>
                    <a:pt x="36" y="33"/>
                  </a:cubicBezTo>
                  <a:cubicBezTo>
                    <a:pt x="36" y="33"/>
                    <a:pt x="36" y="34"/>
                    <a:pt x="37" y="34"/>
                  </a:cubicBezTo>
                  <a:cubicBezTo>
                    <a:pt x="37" y="34"/>
                    <a:pt x="37" y="33"/>
                    <a:pt x="37" y="33"/>
                  </a:cubicBezTo>
                  <a:close/>
                  <a:moveTo>
                    <a:pt x="42" y="35"/>
                  </a:moveTo>
                  <a:cubicBezTo>
                    <a:pt x="42" y="35"/>
                    <a:pt x="42" y="35"/>
                    <a:pt x="42" y="35"/>
                  </a:cubicBezTo>
                  <a:cubicBezTo>
                    <a:pt x="42" y="35"/>
                    <a:pt x="41" y="36"/>
                    <a:pt x="41" y="36"/>
                  </a:cubicBezTo>
                  <a:cubicBezTo>
                    <a:pt x="41" y="36"/>
                    <a:pt x="42" y="36"/>
                    <a:pt x="42" y="35"/>
                  </a:cubicBezTo>
                  <a:close/>
                  <a:moveTo>
                    <a:pt x="26" y="16"/>
                  </a:moveTo>
                  <a:cubicBezTo>
                    <a:pt x="26" y="16"/>
                    <a:pt x="25" y="16"/>
                    <a:pt x="25" y="16"/>
                  </a:cubicBezTo>
                  <a:cubicBezTo>
                    <a:pt x="25" y="16"/>
                    <a:pt x="25" y="17"/>
                    <a:pt x="25" y="17"/>
                  </a:cubicBezTo>
                  <a:cubicBezTo>
                    <a:pt x="25" y="17"/>
                    <a:pt x="25" y="17"/>
                    <a:pt x="26" y="16"/>
                  </a:cubicBezTo>
                  <a:close/>
                  <a:moveTo>
                    <a:pt x="48" y="57"/>
                  </a:moveTo>
                  <a:cubicBezTo>
                    <a:pt x="48" y="56"/>
                    <a:pt x="48" y="56"/>
                    <a:pt x="48" y="56"/>
                  </a:cubicBezTo>
                  <a:cubicBezTo>
                    <a:pt x="48" y="56"/>
                    <a:pt x="48" y="56"/>
                    <a:pt x="48" y="57"/>
                  </a:cubicBezTo>
                  <a:close/>
                  <a:moveTo>
                    <a:pt x="43" y="60"/>
                  </a:moveTo>
                  <a:cubicBezTo>
                    <a:pt x="43" y="60"/>
                    <a:pt x="43" y="60"/>
                    <a:pt x="43" y="60"/>
                  </a:cubicBezTo>
                  <a:cubicBezTo>
                    <a:pt x="43" y="60"/>
                    <a:pt x="43" y="59"/>
                    <a:pt x="43" y="59"/>
                  </a:cubicBezTo>
                  <a:cubicBezTo>
                    <a:pt x="43" y="59"/>
                    <a:pt x="43" y="59"/>
                    <a:pt x="43" y="59"/>
                  </a:cubicBezTo>
                  <a:cubicBezTo>
                    <a:pt x="43" y="60"/>
                    <a:pt x="43" y="60"/>
                    <a:pt x="43" y="60"/>
                  </a:cubicBezTo>
                  <a:close/>
                  <a:moveTo>
                    <a:pt x="58" y="61"/>
                  </a:moveTo>
                  <a:cubicBezTo>
                    <a:pt x="58" y="60"/>
                    <a:pt x="58" y="60"/>
                    <a:pt x="58" y="60"/>
                  </a:cubicBezTo>
                  <a:cubicBezTo>
                    <a:pt x="58" y="60"/>
                    <a:pt x="58" y="60"/>
                    <a:pt x="58" y="61"/>
                  </a:cubicBezTo>
                  <a:close/>
                  <a:moveTo>
                    <a:pt x="27" y="120"/>
                  </a:moveTo>
                  <a:cubicBezTo>
                    <a:pt x="27" y="120"/>
                    <a:pt x="27" y="120"/>
                    <a:pt x="27" y="120"/>
                  </a:cubicBezTo>
                  <a:cubicBezTo>
                    <a:pt x="27" y="120"/>
                    <a:pt x="28" y="120"/>
                    <a:pt x="28" y="120"/>
                  </a:cubicBezTo>
                  <a:cubicBezTo>
                    <a:pt x="28" y="120"/>
                    <a:pt x="28" y="120"/>
                    <a:pt x="27" y="120"/>
                  </a:cubicBezTo>
                  <a:cubicBezTo>
                    <a:pt x="27" y="120"/>
                    <a:pt x="27" y="120"/>
                    <a:pt x="27" y="120"/>
                  </a:cubicBezTo>
                  <a:close/>
                  <a:moveTo>
                    <a:pt x="27" y="20"/>
                  </a:moveTo>
                  <a:cubicBezTo>
                    <a:pt x="27" y="20"/>
                    <a:pt x="27" y="20"/>
                    <a:pt x="27" y="20"/>
                  </a:cubicBezTo>
                  <a:cubicBezTo>
                    <a:pt x="27" y="20"/>
                    <a:pt x="27" y="20"/>
                    <a:pt x="26" y="20"/>
                  </a:cubicBezTo>
                  <a:cubicBezTo>
                    <a:pt x="27" y="20"/>
                    <a:pt x="27" y="20"/>
                    <a:pt x="27" y="20"/>
                  </a:cubicBezTo>
                  <a:cubicBezTo>
                    <a:pt x="27" y="20"/>
                    <a:pt x="27" y="20"/>
                    <a:pt x="27" y="20"/>
                  </a:cubicBezTo>
                  <a:close/>
                  <a:moveTo>
                    <a:pt x="17" y="6"/>
                  </a:moveTo>
                  <a:cubicBezTo>
                    <a:pt x="18" y="6"/>
                    <a:pt x="18" y="6"/>
                    <a:pt x="18" y="6"/>
                  </a:cubicBezTo>
                  <a:cubicBezTo>
                    <a:pt x="18" y="6"/>
                    <a:pt x="18" y="6"/>
                    <a:pt x="18" y="6"/>
                  </a:cubicBezTo>
                  <a:cubicBezTo>
                    <a:pt x="18" y="6"/>
                    <a:pt x="18" y="6"/>
                    <a:pt x="18" y="6"/>
                  </a:cubicBezTo>
                  <a:cubicBezTo>
                    <a:pt x="18" y="6"/>
                    <a:pt x="18" y="6"/>
                    <a:pt x="17" y="6"/>
                  </a:cubicBezTo>
                  <a:close/>
                  <a:moveTo>
                    <a:pt x="49" y="12"/>
                  </a:moveTo>
                  <a:cubicBezTo>
                    <a:pt x="49" y="11"/>
                    <a:pt x="49" y="11"/>
                    <a:pt x="49" y="11"/>
                  </a:cubicBezTo>
                  <a:cubicBezTo>
                    <a:pt x="49" y="11"/>
                    <a:pt x="49" y="12"/>
                    <a:pt x="49" y="12"/>
                  </a:cubicBezTo>
                  <a:cubicBezTo>
                    <a:pt x="49" y="12"/>
                    <a:pt x="49" y="12"/>
                    <a:pt x="49" y="12"/>
                  </a:cubicBezTo>
                  <a:cubicBezTo>
                    <a:pt x="49" y="12"/>
                    <a:pt x="49" y="12"/>
                    <a:pt x="49" y="12"/>
                  </a:cubicBezTo>
                  <a:close/>
                  <a:moveTo>
                    <a:pt x="53" y="41"/>
                  </a:moveTo>
                  <a:cubicBezTo>
                    <a:pt x="53" y="41"/>
                    <a:pt x="53" y="41"/>
                    <a:pt x="52" y="41"/>
                  </a:cubicBezTo>
                  <a:cubicBezTo>
                    <a:pt x="53" y="41"/>
                    <a:pt x="53" y="42"/>
                    <a:pt x="53" y="42"/>
                  </a:cubicBezTo>
                  <a:cubicBezTo>
                    <a:pt x="53" y="42"/>
                    <a:pt x="53" y="42"/>
                    <a:pt x="53" y="42"/>
                  </a:cubicBezTo>
                  <a:cubicBezTo>
                    <a:pt x="53" y="42"/>
                    <a:pt x="53" y="41"/>
                    <a:pt x="53" y="41"/>
                  </a:cubicBezTo>
                  <a:close/>
                  <a:moveTo>
                    <a:pt x="52" y="56"/>
                  </a:moveTo>
                  <a:cubicBezTo>
                    <a:pt x="52" y="56"/>
                    <a:pt x="51" y="56"/>
                    <a:pt x="51" y="56"/>
                  </a:cubicBezTo>
                  <a:cubicBezTo>
                    <a:pt x="51" y="56"/>
                    <a:pt x="51" y="57"/>
                    <a:pt x="51" y="57"/>
                  </a:cubicBezTo>
                  <a:cubicBezTo>
                    <a:pt x="51" y="57"/>
                    <a:pt x="51" y="57"/>
                    <a:pt x="51" y="57"/>
                  </a:cubicBezTo>
                  <a:cubicBezTo>
                    <a:pt x="51" y="57"/>
                    <a:pt x="52" y="57"/>
                    <a:pt x="52" y="56"/>
                  </a:cubicBezTo>
                  <a:close/>
                  <a:moveTo>
                    <a:pt x="50" y="81"/>
                  </a:moveTo>
                  <a:cubicBezTo>
                    <a:pt x="50" y="80"/>
                    <a:pt x="50" y="80"/>
                    <a:pt x="50" y="80"/>
                  </a:cubicBezTo>
                  <a:cubicBezTo>
                    <a:pt x="50" y="80"/>
                    <a:pt x="50" y="81"/>
                    <a:pt x="49" y="81"/>
                  </a:cubicBezTo>
                  <a:cubicBezTo>
                    <a:pt x="50" y="81"/>
                    <a:pt x="50" y="81"/>
                    <a:pt x="50" y="81"/>
                  </a:cubicBezTo>
                  <a:cubicBezTo>
                    <a:pt x="50" y="81"/>
                    <a:pt x="50" y="81"/>
                    <a:pt x="50" y="81"/>
                  </a:cubicBezTo>
                  <a:close/>
                </a:path>
              </a:pathLst>
            </a:custGeom>
            <a:solidFill>
              <a:srgbClr val="3792DE"/>
            </a:solidFill>
            <a:ln>
              <a:noFill/>
            </a:ln>
          </p:spPr>
          <p:txBody>
            <a:bodyPr vert="horz" wrap="square" lIns="91440" tIns="45720" rIns="91440" bIns="45720" numCol="1" anchor="t" anchorCtr="0" compatLnSpc="1"/>
            <a:lstStyle/>
            <a:p>
              <a:endParaRPr lang="zh-CN" altLang="en-US"/>
            </a:p>
          </p:txBody>
        </p:sp>
        <p:sp>
          <p:nvSpPr>
            <p:cNvPr id="23" name="Freeform 7"/>
            <p:cNvSpPr>
              <a:spLocks noEditPoints="1"/>
            </p:cNvSpPr>
            <p:nvPr/>
          </p:nvSpPr>
          <p:spPr bwMode="auto">
            <a:xfrm>
              <a:off x="6129614" y="3932064"/>
              <a:ext cx="255588" cy="431800"/>
            </a:xfrm>
            <a:custGeom>
              <a:avLst/>
              <a:gdLst>
                <a:gd name="T0" fmla="*/ 47 w 78"/>
                <a:gd name="T1" fmla="*/ 127 h 130"/>
                <a:gd name="T2" fmla="*/ 38 w 78"/>
                <a:gd name="T3" fmla="*/ 130 h 130"/>
                <a:gd name="T4" fmla="*/ 9 w 78"/>
                <a:gd name="T5" fmla="*/ 127 h 130"/>
                <a:gd name="T6" fmla="*/ 7 w 78"/>
                <a:gd name="T7" fmla="*/ 116 h 130"/>
                <a:gd name="T8" fmla="*/ 25 w 78"/>
                <a:gd name="T9" fmla="*/ 91 h 130"/>
                <a:gd name="T10" fmla="*/ 38 w 78"/>
                <a:gd name="T11" fmla="*/ 73 h 130"/>
                <a:gd name="T12" fmla="*/ 37 w 78"/>
                <a:gd name="T13" fmla="*/ 66 h 130"/>
                <a:gd name="T14" fmla="*/ 25 w 78"/>
                <a:gd name="T15" fmla="*/ 35 h 130"/>
                <a:gd name="T16" fmla="*/ 19 w 78"/>
                <a:gd name="T17" fmla="*/ 19 h 130"/>
                <a:gd name="T18" fmla="*/ 13 w 78"/>
                <a:gd name="T19" fmla="*/ 5 h 130"/>
                <a:gd name="T20" fmla="*/ 37 w 78"/>
                <a:gd name="T21" fmla="*/ 1 h 130"/>
                <a:gd name="T22" fmla="*/ 52 w 78"/>
                <a:gd name="T23" fmla="*/ 1 h 130"/>
                <a:gd name="T24" fmla="*/ 64 w 78"/>
                <a:gd name="T25" fmla="*/ 35 h 130"/>
                <a:gd name="T26" fmla="*/ 77 w 78"/>
                <a:gd name="T27" fmla="*/ 66 h 130"/>
                <a:gd name="T28" fmla="*/ 74 w 78"/>
                <a:gd name="T29" fmla="*/ 79 h 130"/>
                <a:gd name="T30" fmla="*/ 45 w 78"/>
                <a:gd name="T31" fmla="*/ 121 h 130"/>
                <a:gd name="T32" fmla="*/ 54 w 78"/>
                <a:gd name="T33" fmla="*/ 100 h 130"/>
                <a:gd name="T34" fmla="*/ 16 w 78"/>
                <a:gd name="T35" fmla="*/ 117 h 130"/>
                <a:gd name="T36" fmla="*/ 9 w 78"/>
                <a:gd name="T37" fmla="*/ 121 h 130"/>
                <a:gd name="T38" fmla="*/ 20 w 78"/>
                <a:gd name="T39" fmla="*/ 122 h 130"/>
                <a:gd name="T40" fmla="*/ 43 w 78"/>
                <a:gd name="T41" fmla="*/ 114 h 130"/>
                <a:gd name="T42" fmla="*/ 59 w 78"/>
                <a:gd name="T43" fmla="*/ 87 h 130"/>
                <a:gd name="T44" fmla="*/ 20 w 78"/>
                <a:gd name="T45" fmla="*/ 108 h 130"/>
                <a:gd name="T46" fmla="*/ 15 w 78"/>
                <a:gd name="T47" fmla="*/ 115 h 130"/>
                <a:gd name="T48" fmla="*/ 56 w 78"/>
                <a:gd name="T49" fmla="*/ 96 h 130"/>
                <a:gd name="T50" fmla="*/ 72 w 78"/>
                <a:gd name="T51" fmla="*/ 74 h 130"/>
                <a:gd name="T52" fmla="*/ 27 w 78"/>
                <a:gd name="T53" fmla="*/ 97 h 130"/>
                <a:gd name="T54" fmla="*/ 56 w 78"/>
                <a:gd name="T55" fmla="*/ 87 h 130"/>
                <a:gd name="T56" fmla="*/ 57 w 78"/>
                <a:gd name="T57" fmla="*/ 30 h 130"/>
                <a:gd name="T58" fmla="*/ 38 w 78"/>
                <a:gd name="T59" fmla="*/ 50 h 130"/>
                <a:gd name="T60" fmla="*/ 31 w 78"/>
                <a:gd name="T61" fmla="*/ 92 h 130"/>
                <a:gd name="T62" fmla="*/ 71 w 78"/>
                <a:gd name="T63" fmla="*/ 66 h 130"/>
                <a:gd name="T64" fmla="*/ 41 w 78"/>
                <a:gd name="T65" fmla="*/ 79 h 130"/>
                <a:gd name="T66" fmla="*/ 29 w 78"/>
                <a:gd name="T67" fmla="*/ 32 h 130"/>
                <a:gd name="T68" fmla="*/ 46 w 78"/>
                <a:gd name="T69" fmla="*/ 14 h 130"/>
                <a:gd name="T70" fmla="*/ 40 w 78"/>
                <a:gd name="T71" fmla="*/ 77 h 130"/>
                <a:gd name="T72" fmla="*/ 68 w 78"/>
                <a:gd name="T73" fmla="*/ 64 h 130"/>
                <a:gd name="T74" fmla="*/ 43 w 78"/>
                <a:gd name="T75" fmla="*/ 69 h 130"/>
                <a:gd name="T76" fmla="*/ 56 w 78"/>
                <a:gd name="T77" fmla="*/ 27 h 130"/>
                <a:gd name="T78" fmla="*/ 30 w 78"/>
                <a:gd name="T79" fmla="*/ 34 h 130"/>
                <a:gd name="T80" fmla="*/ 53 w 78"/>
                <a:gd name="T81" fmla="*/ 29 h 130"/>
                <a:gd name="T82" fmla="*/ 63 w 78"/>
                <a:gd name="T83" fmla="*/ 46 h 130"/>
                <a:gd name="T84" fmla="*/ 40 w 78"/>
                <a:gd name="T85" fmla="*/ 51 h 130"/>
                <a:gd name="T86" fmla="*/ 51 w 78"/>
                <a:gd name="T87" fmla="*/ 63 h 130"/>
                <a:gd name="T88" fmla="*/ 43 w 78"/>
                <a:gd name="T89" fmla="*/ 60 h 130"/>
                <a:gd name="T90" fmla="*/ 27 w 78"/>
                <a:gd name="T91" fmla="*/ 22 h 130"/>
                <a:gd name="T92" fmla="*/ 46 w 78"/>
                <a:gd name="T93" fmla="*/ 7 h 130"/>
                <a:gd name="T94" fmla="*/ 23 w 78"/>
                <a:gd name="T95" fmla="*/ 17 h 130"/>
                <a:gd name="T96" fmla="*/ 34 w 78"/>
                <a:gd name="T97" fmla="*/ 4 h 130"/>
                <a:gd name="T98" fmla="*/ 23 w 78"/>
                <a:gd name="T99" fmla="*/ 17 h 130"/>
                <a:gd name="T100" fmla="*/ 24 w 78"/>
                <a:gd name="T101" fmla="*/ 124 h 130"/>
                <a:gd name="T102" fmla="*/ 42 w 78"/>
                <a:gd name="T103" fmla="*/ 118 h 130"/>
                <a:gd name="T104" fmla="*/ 18 w 78"/>
                <a:gd name="T105" fmla="*/ 7 h 130"/>
                <a:gd name="T106" fmla="*/ 51 w 78"/>
                <a:gd name="T107" fmla="*/ 9 h 130"/>
                <a:gd name="T108" fmla="*/ 51 w 78"/>
                <a:gd name="T109" fmla="*/ 9 h 130"/>
                <a:gd name="T110" fmla="*/ 37 w 78"/>
                <a:gd name="T111" fmla="*/ 53 h 130"/>
                <a:gd name="T112" fmla="*/ 4 w 78"/>
                <a:gd name="T113" fmla="*/ 125 h 130"/>
                <a:gd name="T114" fmla="*/ 40 w 78"/>
                <a:gd name="T115" fmla="*/ 61 h 130"/>
                <a:gd name="T116" fmla="*/ 52 w 78"/>
                <a:gd name="T117" fmla="*/ 1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130">
                  <a:moveTo>
                    <a:pt x="40" y="125"/>
                  </a:moveTo>
                  <a:cubicBezTo>
                    <a:pt x="41" y="125"/>
                    <a:pt x="41" y="125"/>
                    <a:pt x="42" y="125"/>
                  </a:cubicBezTo>
                  <a:cubicBezTo>
                    <a:pt x="43" y="125"/>
                    <a:pt x="45" y="126"/>
                    <a:pt x="46" y="126"/>
                  </a:cubicBezTo>
                  <a:cubicBezTo>
                    <a:pt x="46" y="126"/>
                    <a:pt x="47" y="126"/>
                    <a:pt x="47" y="126"/>
                  </a:cubicBezTo>
                  <a:cubicBezTo>
                    <a:pt x="47" y="126"/>
                    <a:pt x="47" y="126"/>
                    <a:pt x="47" y="127"/>
                  </a:cubicBezTo>
                  <a:cubicBezTo>
                    <a:pt x="47" y="127"/>
                    <a:pt x="47" y="128"/>
                    <a:pt x="47" y="128"/>
                  </a:cubicBezTo>
                  <a:cubicBezTo>
                    <a:pt x="46" y="128"/>
                    <a:pt x="46" y="128"/>
                    <a:pt x="45" y="128"/>
                  </a:cubicBezTo>
                  <a:cubicBezTo>
                    <a:pt x="44" y="128"/>
                    <a:pt x="43" y="128"/>
                    <a:pt x="42" y="128"/>
                  </a:cubicBezTo>
                  <a:cubicBezTo>
                    <a:pt x="42" y="128"/>
                    <a:pt x="42" y="128"/>
                    <a:pt x="41" y="128"/>
                  </a:cubicBezTo>
                  <a:cubicBezTo>
                    <a:pt x="40" y="130"/>
                    <a:pt x="40" y="130"/>
                    <a:pt x="38" y="130"/>
                  </a:cubicBezTo>
                  <a:cubicBezTo>
                    <a:pt x="38" y="129"/>
                    <a:pt x="37" y="128"/>
                    <a:pt x="36" y="128"/>
                  </a:cubicBezTo>
                  <a:cubicBezTo>
                    <a:pt x="31" y="128"/>
                    <a:pt x="26" y="128"/>
                    <a:pt x="21" y="127"/>
                  </a:cubicBezTo>
                  <a:cubicBezTo>
                    <a:pt x="19" y="127"/>
                    <a:pt x="16" y="128"/>
                    <a:pt x="14" y="128"/>
                  </a:cubicBezTo>
                  <a:cubicBezTo>
                    <a:pt x="13" y="128"/>
                    <a:pt x="12" y="128"/>
                    <a:pt x="11" y="128"/>
                  </a:cubicBezTo>
                  <a:cubicBezTo>
                    <a:pt x="10" y="128"/>
                    <a:pt x="9" y="128"/>
                    <a:pt x="9" y="127"/>
                  </a:cubicBezTo>
                  <a:cubicBezTo>
                    <a:pt x="8" y="127"/>
                    <a:pt x="8" y="127"/>
                    <a:pt x="8" y="127"/>
                  </a:cubicBezTo>
                  <a:cubicBezTo>
                    <a:pt x="6" y="127"/>
                    <a:pt x="4" y="127"/>
                    <a:pt x="3" y="126"/>
                  </a:cubicBezTo>
                  <a:cubicBezTo>
                    <a:pt x="0" y="126"/>
                    <a:pt x="0" y="124"/>
                    <a:pt x="1" y="122"/>
                  </a:cubicBezTo>
                  <a:cubicBezTo>
                    <a:pt x="2" y="121"/>
                    <a:pt x="3" y="121"/>
                    <a:pt x="3" y="120"/>
                  </a:cubicBezTo>
                  <a:cubicBezTo>
                    <a:pt x="4" y="118"/>
                    <a:pt x="6" y="117"/>
                    <a:pt x="7" y="116"/>
                  </a:cubicBezTo>
                  <a:cubicBezTo>
                    <a:pt x="8" y="114"/>
                    <a:pt x="10" y="112"/>
                    <a:pt x="11" y="110"/>
                  </a:cubicBezTo>
                  <a:cubicBezTo>
                    <a:pt x="14" y="105"/>
                    <a:pt x="17" y="100"/>
                    <a:pt x="21" y="96"/>
                  </a:cubicBezTo>
                  <a:cubicBezTo>
                    <a:pt x="21" y="96"/>
                    <a:pt x="21" y="95"/>
                    <a:pt x="22" y="95"/>
                  </a:cubicBezTo>
                  <a:cubicBezTo>
                    <a:pt x="22" y="95"/>
                    <a:pt x="22" y="94"/>
                    <a:pt x="22" y="94"/>
                  </a:cubicBezTo>
                  <a:cubicBezTo>
                    <a:pt x="23" y="93"/>
                    <a:pt x="24" y="92"/>
                    <a:pt x="25" y="91"/>
                  </a:cubicBezTo>
                  <a:cubicBezTo>
                    <a:pt x="28" y="88"/>
                    <a:pt x="30" y="84"/>
                    <a:pt x="33" y="81"/>
                  </a:cubicBezTo>
                  <a:cubicBezTo>
                    <a:pt x="34" y="79"/>
                    <a:pt x="35" y="78"/>
                    <a:pt x="36" y="76"/>
                  </a:cubicBezTo>
                  <a:cubicBezTo>
                    <a:pt x="36" y="76"/>
                    <a:pt x="36" y="76"/>
                    <a:pt x="36" y="75"/>
                  </a:cubicBezTo>
                  <a:cubicBezTo>
                    <a:pt x="36" y="75"/>
                    <a:pt x="36" y="74"/>
                    <a:pt x="37" y="74"/>
                  </a:cubicBezTo>
                  <a:cubicBezTo>
                    <a:pt x="37" y="74"/>
                    <a:pt x="37" y="73"/>
                    <a:pt x="38" y="73"/>
                  </a:cubicBezTo>
                  <a:cubicBezTo>
                    <a:pt x="37" y="73"/>
                    <a:pt x="37" y="73"/>
                    <a:pt x="37" y="73"/>
                  </a:cubicBezTo>
                  <a:cubicBezTo>
                    <a:pt x="36" y="72"/>
                    <a:pt x="35" y="71"/>
                    <a:pt x="36" y="70"/>
                  </a:cubicBezTo>
                  <a:cubicBezTo>
                    <a:pt x="36" y="69"/>
                    <a:pt x="36" y="69"/>
                    <a:pt x="37" y="69"/>
                  </a:cubicBezTo>
                  <a:cubicBezTo>
                    <a:pt x="37" y="69"/>
                    <a:pt x="38" y="69"/>
                    <a:pt x="38" y="69"/>
                  </a:cubicBezTo>
                  <a:cubicBezTo>
                    <a:pt x="38" y="68"/>
                    <a:pt x="38" y="67"/>
                    <a:pt x="37" y="66"/>
                  </a:cubicBezTo>
                  <a:cubicBezTo>
                    <a:pt x="36" y="66"/>
                    <a:pt x="36" y="65"/>
                    <a:pt x="36" y="65"/>
                  </a:cubicBezTo>
                  <a:cubicBezTo>
                    <a:pt x="35" y="62"/>
                    <a:pt x="35" y="60"/>
                    <a:pt x="34" y="58"/>
                  </a:cubicBezTo>
                  <a:cubicBezTo>
                    <a:pt x="33" y="55"/>
                    <a:pt x="33" y="53"/>
                    <a:pt x="32" y="51"/>
                  </a:cubicBezTo>
                  <a:cubicBezTo>
                    <a:pt x="30" y="46"/>
                    <a:pt x="28" y="42"/>
                    <a:pt x="26" y="37"/>
                  </a:cubicBezTo>
                  <a:cubicBezTo>
                    <a:pt x="26" y="36"/>
                    <a:pt x="26" y="35"/>
                    <a:pt x="25" y="35"/>
                  </a:cubicBezTo>
                  <a:cubicBezTo>
                    <a:pt x="24" y="34"/>
                    <a:pt x="24" y="34"/>
                    <a:pt x="24" y="33"/>
                  </a:cubicBezTo>
                  <a:cubicBezTo>
                    <a:pt x="24" y="32"/>
                    <a:pt x="24" y="32"/>
                    <a:pt x="24" y="31"/>
                  </a:cubicBezTo>
                  <a:cubicBezTo>
                    <a:pt x="23" y="28"/>
                    <a:pt x="22" y="25"/>
                    <a:pt x="21" y="23"/>
                  </a:cubicBezTo>
                  <a:cubicBezTo>
                    <a:pt x="21" y="22"/>
                    <a:pt x="21" y="22"/>
                    <a:pt x="20" y="21"/>
                  </a:cubicBezTo>
                  <a:cubicBezTo>
                    <a:pt x="19" y="21"/>
                    <a:pt x="19" y="20"/>
                    <a:pt x="19" y="19"/>
                  </a:cubicBezTo>
                  <a:cubicBezTo>
                    <a:pt x="19" y="18"/>
                    <a:pt x="19" y="18"/>
                    <a:pt x="19" y="17"/>
                  </a:cubicBezTo>
                  <a:cubicBezTo>
                    <a:pt x="19" y="16"/>
                    <a:pt x="18" y="15"/>
                    <a:pt x="18" y="14"/>
                  </a:cubicBezTo>
                  <a:cubicBezTo>
                    <a:pt x="17" y="15"/>
                    <a:pt x="16" y="15"/>
                    <a:pt x="15" y="13"/>
                  </a:cubicBezTo>
                  <a:cubicBezTo>
                    <a:pt x="15" y="12"/>
                    <a:pt x="15" y="11"/>
                    <a:pt x="16" y="11"/>
                  </a:cubicBezTo>
                  <a:cubicBezTo>
                    <a:pt x="15" y="9"/>
                    <a:pt x="14" y="6"/>
                    <a:pt x="13" y="5"/>
                  </a:cubicBezTo>
                  <a:cubicBezTo>
                    <a:pt x="12" y="4"/>
                    <a:pt x="12" y="3"/>
                    <a:pt x="12" y="2"/>
                  </a:cubicBezTo>
                  <a:cubicBezTo>
                    <a:pt x="12" y="1"/>
                    <a:pt x="12" y="1"/>
                    <a:pt x="13" y="0"/>
                  </a:cubicBezTo>
                  <a:cubicBezTo>
                    <a:pt x="14" y="0"/>
                    <a:pt x="14" y="0"/>
                    <a:pt x="15" y="0"/>
                  </a:cubicBezTo>
                  <a:cubicBezTo>
                    <a:pt x="20" y="0"/>
                    <a:pt x="25" y="0"/>
                    <a:pt x="30" y="0"/>
                  </a:cubicBezTo>
                  <a:cubicBezTo>
                    <a:pt x="32" y="1"/>
                    <a:pt x="34" y="1"/>
                    <a:pt x="37" y="1"/>
                  </a:cubicBezTo>
                  <a:cubicBezTo>
                    <a:pt x="39" y="1"/>
                    <a:pt x="41" y="1"/>
                    <a:pt x="44" y="1"/>
                  </a:cubicBezTo>
                  <a:cubicBezTo>
                    <a:pt x="44" y="1"/>
                    <a:pt x="44" y="1"/>
                    <a:pt x="45" y="1"/>
                  </a:cubicBezTo>
                  <a:cubicBezTo>
                    <a:pt x="46" y="0"/>
                    <a:pt x="47" y="0"/>
                    <a:pt x="48" y="1"/>
                  </a:cubicBezTo>
                  <a:cubicBezTo>
                    <a:pt x="48" y="1"/>
                    <a:pt x="48" y="1"/>
                    <a:pt x="49" y="1"/>
                  </a:cubicBezTo>
                  <a:cubicBezTo>
                    <a:pt x="50" y="1"/>
                    <a:pt x="51" y="1"/>
                    <a:pt x="52" y="1"/>
                  </a:cubicBezTo>
                  <a:cubicBezTo>
                    <a:pt x="53" y="1"/>
                    <a:pt x="54" y="2"/>
                    <a:pt x="54" y="3"/>
                  </a:cubicBezTo>
                  <a:cubicBezTo>
                    <a:pt x="54" y="4"/>
                    <a:pt x="55" y="5"/>
                    <a:pt x="55" y="6"/>
                  </a:cubicBezTo>
                  <a:cubicBezTo>
                    <a:pt x="56" y="11"/>
                    <a:pt x="57" y="15"/>
                    <a:pt x="59" y="20"/>
                  </a:cubicBezTo>
                  <a:cubicBezTo>
                    <a:pt x="59" y="22"/>
                    <a:pt x="60" y="24"/>
                    <a:pt x="60" y="26"/>
                  </a:cubicBezTo>
                  <a:cubicBezTo>
                    <a:pt x="61" y="29"/>
                    <a:pt x="62" y="32"/>
                    <a:pt x="64" y="35"/>
                  </a:cubicBezTo>
                  <a:cubicBezTo>
                    <a:pt x="64" y="35"/>
                    <a:pt x="64" y="36"/>
                    <a:pt x="64" y="36"/>
                  </a:cubicBezTo>
                  <a:cubicBezTo>
                    <a:pt x="65" y="37"/>
                    <a:pt x="65" y="38"/>
                    <a:pt x="65" y="39"/>
                  </a:cubicBezTo>
                  <a:cubicBezTo>
                    <a:pt x="65" y="39"/>
                    <a:pt x="65" y="39"/>
                    <a:pt x="66" y="40"/>
                  </a:cubicBezTo>
                  <a:cubicBezTo>
                    <a:pt x="70" y="47"/>
                    <a:pt x="74" y="55"/>
                    <a:pt x="76" y="64"/>
                  </a:cubicBezTo>
                  <a:cubicBezTo>
                    <a:pt x="76" y="64"/>
                    <a:pt x="76" y="65"/>
                    <a:pt x="77" y="66"/>
                  </a:cubicBezTo>
                  <a:cubicBezTo>
                    <a:pt x="77" y="67"/>
                    <a:pt x="78" y="69"/>
                    <a:pt x="78" y="70"/>
                  </a:cubicBezTo>
                  <a:cubicBezTo>
                    <a:pt x="78" y="70"/>
                    <a:pt x="78" y="71"/>
                    <a:pt x="78" y="71"/>
                  </a:cubicBezTo>
                  <a:cubicBezTo>
                    <a:pt x="78" y="72"/>
                    <a:pt x="77" y="73"/>
                    <a:pt x="78" y="75"/>
                  </a:cubicBezTo>
                  <a:cubicBezTo>
                    <a:pt x="78" y="75"/>
                    <a:pt x="77" y="76"/>
                    <a:pt x="77" y="76"/>
                  </a:cubicBezTo>
                  <a:cubicBezTo>
                    <a:pt x="76" y="77"/>
                    <a:pt x="75" y="78"/>
                    <a:pt x="74" y="79"/>
                  </a:cubicBezTo>
                  <a:cubicBezTo>
                    <a:pt x="71" y="82"/>
                    <a:pt x="69" y="85"/>
                    <a:pt x="66" y="88"/>
                  </a:cubicBezTo>
                  <a:cubicBezTo>
                    <a:pt x="65" y="90"/>
                    <a:pt x="64" y="92"/>
                    <a:pt x="63" y="94"/>
                  </a:cubicBezTo>
                  <a:cubicBezTo>
                    <a:pt x="60" y="98"/>
                    <a:pt x="57" y="103"/>
                    <a:pt x="53" y="108"/>
                  </a:cubicBezTo>
                  <a:cubicBezTo>
                    <a:pt x="53" y="108"/>
                    <a:pt x="53" y="109"/>
                    <a:pt x="53" y="109"/>
                  </a:cubicBezTo>
                  <a:cubicBezTo>
                    <a:pt x="50" y="113"/>
                    <a:pt x="47" y="117"/>
                    <a:pt x="45" y="121"/>
                  </a:cubicBezTo>
                  <a:cubicBezTo>
                    <a:pt x="44" y="123"/>
                    <a:pt x="44" y="123"/>
                    <a:pt x="42" y="123"/>
                  </a:cubicBezTo>
                  <a:cubicBezTo>
                    <a:pt x="42" y="123"/>
                    <a:pt x="42" y="123"/>
                    <a:pt x="42" y="123"/>
                  </a:cubicBezTo>
                  <a:cubicBezTo>
                    <a:pt x="41" y="124"/>
                    <a:pt x="41" y="125"/>
                    <a:pt x="40" y="125"/>
                  </a:cubicBezTo>
                  <a:cubicBezTo>
                    <a:pt x="40" y="125"/>
                    <a:pt x="40" y="125"/>
                    <a:pt x="40" y="125"/>
                  </a:cubicBezTo>
                  <a:close/>
                  <a:moveTo>
                    <a:pt x="54" y="100"/>
                  </a:moveTo>
                  <a:cubicBezTo>
                    <a:pt x="54" y="100"/>
                    <a:pt x="53" y="100"/>
                    <a:pt x="53" y="100"/>
                  </a:cubicBezTo>
                  <a:cubicBezTo>
                    <a:pt x="52" y="100"/>
                    <a:pt x="51" y="100"/>
                    <a:pt x="50" y="101"/>
                  </a:cubicBezTo>
                  <a:cubicBezTo>
                    <a:pt x="47" y="102"/>
                    <a:pt x="44" y="104"/>
                    <a:pt x="41" y="105"/>
                  </a:cubicBezTo>
                  <a:cubicBezTo>
                    <a:pt x="35" y="107"/>
                    <a:pt x="30" y="110"/>
                    <a:pt x="25" y="113"/>
                  </a:cubicBezTo>
                  <a:cubicBezTo>
                    <a:pt x="22" y="114"/>
                    <a:pt x="19" y="115"/>
                    <a:pt x="16" y="117"/>
                  </a:cubicBezTo>
                  <a:cubicBezTo>
                    <a:pt x="15" y="117"/>
                    <a:pt x="13" y="118"/>
                    <a:pt x="13" y="119"/>
                  </a:cubicBezTo>
                  <a:cubicBezTo>
                    <a:pt x="12" y="119"/>
                    <a:pt x="12" y="119"/>
                    <a:pt x="12" y="119"/>
                  </a:cubicBezTo>
                  <a:cubicBezTo>
                    <a:pt x="11" y="119"/>
                    <a:pt x="11" y="119"/>
                    <a:pt x="10" y="119"/>
                  </a:cubicBezTo>
                  <a:cubicBezTo>
                    <a:pt x="10" y="119"/>
                    <a:pt x="10" y="120"/>
                    <a:pt x="10" y="120"/>
                  </a:cubicBezTo>
                  <a:cubicBezTo>
                    <a:pt x="9" y="120"/>
                    <a:pt x="9" y="121"/>
                    <a:pt x="9" y="121"/>
                  </a:cubicBezTo>
                  <a:cubicBezTo>
                    <a:pt x="8" y="121"/>
                    <a:pt x="7" y="123"/>
                    <a:pt x="7" y="124"/>
                  </a:cubicBezTo>
                  <a:cubicBezTo>
                    <a:pt x="11" y="124"/>
                    <a:pt x="14" y="124"/>
                    <a:pt x="18" y="124"/>
                  </a:cubicBezTo>
                  <a:cubicBezTo>
                    <a:pt x="17" y="123"/>
                    <a:pt x="17" y="122"/>
                    <a:pt x="18" y="122"/>
                  </a:cubicBezTo>
                  <a:cubicBezTo>
                    <a:pt x="18" y="121"/>
                    <a:pt x="19" y="121"/>
                    <a:pt x="20" y="121"/>
                  </a:cubicBezTo>
                  <a:cubicBezTo>
                    <a:pt x="20" y="121"/>
                    <a:pt x="20" y="121"/>
                    <a:pt x="20" y="122"/>
                  </a:cubicBezTo>
                  <a:cubicBezTo>
                    <a:pt x="21" y="122"/>
                    <a:pt x="21" y="123"/>
                    <a:pt x="22" y="122"/>
                  </a:cubicBezTo>
                  <a:cubicBezTo>
                    <a:pt x="23" y="122"/>
                    <a:pt x="24" y="122"/>
                    <a:pt x="24" y="122"/>
                  </a:cubicBezTo>
                  <a:cubicBezTo>
                    <a:pt x="27" y="120"/>
                    <a:pt x="30" y="119"/>
                    <a:pt x="33" y="117"/>
                  </a:cubicBezTo>
                  <a:cubicBezTo>
                    <a:pt x="36" y="116"/>
                    <a:pt x="38" y="115"/>
                    <a:pt x="40" y="113"/>
                  </a:cubicBezTo>
                  <a:cubicBezTo>
                    <a:pt x="42" y="113"/>
                    <a:pt x="43" y="113"/>
                    <a:pt x="43" y="114"/>
                  </a:cubicBezTo>
                  <a:cubicBezTo>
                    <a:pt x="43" y="114"/>
                    <a:pt x="43" y="115"/>
                    <a:pt x="44" y="115"/>
                  </a:cubicBezTo>
                  <a:cubicBezTo>
                    <a:pt x="47" y="110"/>
                    <a:pt x="51" y="105"/>
                    <a:pt x="54" y="100"/>
                  </a:cubicBezTo>
                  <a:close/>
                  <a:moveTo>
                    <a:pt x="65" y="85"/>
                  </a:moveTo>
                  <a:cubicBezTo>
                    <a:pt x="65" y="85"/>
                    <a:pt x="65" y="85"/>
                    <a:pt x="65" y="85"/>
                  </a:cubicBezTo>
                  <a:cubicBezTo>
                    <a:pt x="63" y="86"/>
                    <a:pt x="61" y="86"/>
                    <a:pt x="59" y="87"/>
                  </a:cubicBezTo>
                  <a:cubicBezTo>
                    <a:pt x="54" y="90"/>
                    <a:pt x="49" y="93"/>
                    <a:pt x="44" y="95"/>
                  </a:cubicBezTo>
                  <a:cubicBezTo>
                    <a:pt x="39" y="97"/>
                    <a:pt x="34" y="99"/>
                    <a:pt x="30" y="102"/>
                  </a:cubicBezTo>
                  <a:cubicBezTo>
                    <a:pt x="27" y="103"/>
                    <a:pt x="24" y="105"/>
                    <a:pt x="21" y="106"/>
                  </a:cubicBezTo>
                  <a:cubicBezTo>
                    <a:pt x="21" y="106"/>
                    <a:pt x="21" y="106"/>
                    <a:pt x="20" y="107"/>
                  </a:cubicBezTo>
                  <a:cubicBezTo>
                    <a:pt x="20" y="107"/>
                    <a:pt x="20" y="107"/>
                    <a:pt x="20" y="108"/>
                  </a:cubicBezTo>
                  <a:cubicBezTo>
                    <a:pt x="20" y="108"/>
                    <a:pt x="19" y="108"/>
                    <a:pt x="19" y="108"/>
                  </a:cubicBezTo>
                  <a:cubicBezTo>
                    <a:pt x="18" y="108"/>
                    <a:pt x="18" y="108"/>
                    <a:pt x="18" y="108"/>
                  </a:cubicBezTo>
                  <a:cubicBezTo>
                    <a:pt x="16" y="110"/>
                    <a:pt x="15" y="112"/>
                    <a:pt x="13" y="114"/>
                  </a:cubicBezTo>
                  <a:cubicBezTo>
                    <a:pt x="13" y="114"/>
                    <a:pt x="13" y="115"/>
                    <a:pt x="13" y="115"/>
                  </a:cubicBezTo>
                  <a:cubicBezTo>
                    <a:pt x="14" y="115"/>
                    <a:pt x="14" y="115"/>
                    <a:pt x="15" y="115"/>
                  </a:cubicBezTo>
                  <a:cubicBezTo>
                    <a:pt x="17" y="114"/>
                    <a:pt x="18" y="113"/>
                    <a:pt x="20" y="113"/>
                  </a:cubicBezTo>
                  <a:cubicBezTo>
                    <a:pt x="27" y="109"/>
                    <a:pt x="35" y="105"/>
                    <a:pt x="43" y="102"/>
                  </a:cubicBezTo>
                  <a:cubicBezTo>
                    <a:pt x="45" y="101"/>
                    <a:pt x="48" y="100"/>
                    <a:pt x="50" y="98"/>
                  </a:cubicBezTo>
                  <a:cubicBezTo>
                    <a:pt x="51" y="97"/>
                    <a:pt x="52" y="96"/>
                    <a:pt x="54" y="96"/>
                  </a:cubicBezTo>
                  <a:cubicBezTo>
                    <a:pt x="55" y="95"/>
                    <a:pt x="55" y="95"/>
                    <a:pt x="56" y="96"/>
                  </a:cubicBezTo>
                  <a:cubicBezTo>
                    <a:pt x="56" y="96"/>
                    <a:pt x="56" y="96"/>
                    <a:pt x="57" y="97"/>
                  </a:cubicBezTo>
                  <a:cubicBezTo>
                    <a:pt x="59" y="93"/>
                    <a:pt x="62" y="89"/>
                    <a:pt x="65" y="85"/>
                  </a:cubicBezTo>
                  <a:close/>
                  <a:moveTo>
                    <a:pt x="72" y="74"/>
                  </a:moveTo>
                  <a:cubicBezTo>
                    <a:pt x="72" y="74"/>
                    <a:pt x="72" y="74"/>
                    <a:pt x="72" y="74"/>
                  </a:cubicBezTo>
                  <a:cubicBezTo>
                    <a:pt x="72" y="74"/>
                    <a:pt x="72" y="74"/>
                    <a:pt x="72" y="74"/>
                  </a:cubicBezTo>
                  <a:cubicBezTo>
                    <a:pt x="70" y="75"/>
                    <a:pt x="68" y="76"/>
                    <a:pt x="66" y="76"/>
                  </a:cubicBezTo>
                  <a:cubicBezTo>
                    <a:pt x="64" y="77"/>
                    <a:pt x="63" y="78"/>
                    <a:pt x="62" y="78"/>
                  </a:cubicBezTo>
                  <a:cubicBezTo>
                    <a:pt x="54" y="82"/>
                    <a:pt x="46" y="86"/>
                    <a:pt x="38" y="90"/>
                  </a:cubicBezTo>
                  <a:cubicBezTo>
                    <a:pt x="35" y="92"/>
                    <a:pt x="31" y="94"/>
                    <a:pt x="28" y="95"/>
                  </a:cubicBezTo>
                  <a:cubicBezTo>
                    <a:pt x="28" y="96"/>
                    <a:pt x="27" y="96"/>
                    <a:pt x="27" y="97"/>
                  </a:cubicBezTo>
                  <a:cubicBezTo>
                    <a:pt x="25" y="99"/>
                    <a:pt x="24" y="101"/>
                    <a:pt x="22" y="103"/>
                  </a:cubicBezTo>
                  <a:cubicBezTo>
                    <a:pt x="22" y="103"/>
                    <a:pt x="22" y="103"/>
                    <a:pt x="22" y="103"/>
                  </a:cubicBezTo>
                  <a:cubicBezTo>
                    <a:pt x="23" y="103"/>
                    <a:pt x="24" y="103"/>
                    <a:pt x="25" y="102"/>
                  </a:cubicBezTo>
                  <a:cubicBezTo>
                    <a:pt x="30" y="100"/>
                    <a:pt x="35" y="97"/>
                    <a:pt x="40" y="95"/>
                  </a:cubicBezTo>
                  <a:cubicBezTo>
                    <a:pt x="45" y="92"/>
                    <a:pt x="51" y="90"/>
                    <a:pt x="56" y="87"/>
                  </a:cubicBezTo>
                  <a:cubicBezTo>
                    <a:pt x="59" y="85"/>
                    <a:pt x="61" y="83"/>
                    <a:pt x="64" y="81"/>
                  </a:cubicBezTo>
                  <a:cubicBezTo>
                    <a:pt x="65" y="80"/>
                    <a:pt x="66" y="80"/>
                    <a:pt x="67" y="81"/>
                  </a:cubicBezTo>
                  <a:cubicBezTo>
                    <a:pt x="67" y="81"/>
                    <a:pt x="67" y="81"/>
                    <a:pt x="67" y="82"/>
                  </a:cubicBezTo>
                  <a:cubicBezTo>
                    <a:pt x="69" y="79"/>
                    <a:pt x="71" y="77"/>
                    <a:pt x="72" y="74"/>
                  </a:cubicBezTo>
                  <a:close/>
                  <a:moveTo>
                    <a:pt x="57" y="30"/>
                  </a:moveTo>
                  <a:cubicBezTo>
                    <a:pt x="57" y="30"/>
                    <a:pt x="57" y="30"/>
                    <a:pt x="57" y="30"/>
                  </a:cubicBezTo>
                  <a:cubicBezTo>
                    <a:pt x="54" y="31"/>
                    <a:pt x="53" y="32"/>
                    <a:pt x="51" y="33"/>
                  </a:cubicBezTo>
                  <a:cubicBezTo>
                    <a:pt x="46" y="35"/>
                    <a:pt x="41" y="38"/>
                    <a:pt x="37" y="40"/>
                  </a:cubicBezTo>
                  <a:cubicBezTo>
                    <a:pt x="36" y="40"/>
                    <a:pt x="35" y="41"/>
                    <a:pt x="34" y="41"/>
                  </a:cubicBezTo>
                  <a:cubicBezTo>
                    <a:pt x="35" y="44"/>
                    <a:pt x="37" y="47"/>
                    <a:pt x="38" y="50"/>
                  </a:cubicBezTo>
                  <a:cubicBezTo>
                    <a:pt x="42" y="48"/>
                    <a:pt x="58" y="39"/>
                    <a:pt x="60" y="37"/>
                  </a:cubicBezTo>
                  <a:cubicBezTo>
                    <a:pt x="59" y="35"/>
                    <a:pt x="58" y="33"/>
                    <a:pt x="57" y="30"/>
                  </a:cubicBezTo>
                  <a:close/>
                  <a:moveTo>
                    <a:pt x="37" y="81"/>
                  </a:moveTo>
                  <a:cubicBezTo>
                    <a:pt x="36" y="83"/>
                    <a:pt x="35" y="85"/>
                    <a:pt x="34" y="86"/>
                  </a:cubicBezTo>
                  <a:cubicBezTo>
                    <a:pt x="33" y="88"/>
                    <a:pt x="32" y="90"/>
                    <a:pt x="31" y="92"/>
                  </a:cubicBezTo>
                  <a:cubicBezTo>
                    <a:pt x="33" y="91"/>
                    <a:pt x="35" y="90"/>
                    <a:pt x="37" y="88"/>
                  </a:cubicBezTo>
                  <a:cubicBezTo>
                    <a:pt x="42" y="85"/>
                    <a:pt x="48" y="82"/>
                    <a:pt x="54" y="80"/>
                  </a:cubicBezTo>
                  <a:cubicBezTo>
                    <a:pt x="58" y="78"/>
                    <a:pt x="62" y="76"/>
                    <a:pt x="67" y="74"/>
                  </a:cubicBezTo>
                  <a:cubicBezTo>
                    <a:pt x="69" y="73"/>
                    <a:pt x="71" y="71"/>
                    <a:pt x="73" y="70"/>
                  </a:cubicBezTo>
                  <a:cubicBezTo>
                    <a:pt x="72" y="68"/>
                    <a:pt x="72" y="67"/>
                    <a:pt x="71" y="66"/>
                  </a:cubicBezTo>
                  <a:cubicBezTo>
                    <a:pt x="71" y="66"/>
                    <a:pt x="70" y="67"/>
                    <a:pt x="70" y="67"/>
                  </a:cubicBezTo>
                  <a:cubicBezTo>
                    <a:pt x="67" y="68"/>
                    <a:pt x="65" y="69"/>
                    <a:pt x="63" y="70"/>
                  </a:cubicBezTo>
                  <a:cubicBezTo>
                    <a:pt x="57" y="72"/>
                    <a:pt x="52" y="74"/>
                    <a:pt x="47" y="77"/>
                  </a:cubicBezTo>
                  <a:cubicBezTo>
                    <a:pt x="45" y="77"/>
                    <a:pt x="44" y="78"/>
                    <a:pt x="43" y="78"/>
                  </a:cubicBezTo>
                  <a:cubicBezTo>
                    <a:pt x="42" y="79"/>
                    <a:pt x="42" y="79"/>
                    <a:pt x="41" y="79"/>
                  </a:cubicBezTo>
                  <a:cubicBezTo>
                    <a:pt x="41" y="80"/>
                    <a:pt x="41" y="80"/>
                    <a:pt x="41" y="80"/>
                  </a:cubicBezTo>
                  <a:cubicBezTo>
                    <a:pt x="41" y="81"/>
                    <a:pt x="41" y="81"/>
                    <a:pt x="41" y="81"/>
                  </a:cubicBezTo>
                  <a:cubicBezTo>
                    <a:pt x="40" y="82"/>
                    <a:pt x="39" y="82"/>
                    <a:pt x="38" y="82"/>
                  </a:cubicBezTo>
                  <a:cubicBezTo>
                    <a:pt x="38" y="81"/>
                    <a:pt x="38" y="81"/>
                    <a:pt x="37" y="81"/>
                  </a:cubicBezTo>
                  <a:close/>
                  <a:moveTo>
                    <a:pt x="29" y="32"/>
                  </a:moveTo>
                  <a:cubicBezTo>
                    <a:pt x="30" y="31"/>
                    <a:pt x="31" y="31"/>
                    <a:pt x="32" y="30"/>
                  </a:cubicBezTo>
                  <a:cubicBezTo>
                    <a:pt x="38" y="27"/>
                    <a:pt x="45" y="23"/>
                    <a:pt x="51" y="20"/>
                  </a:cubicBezTo>
                  <a:cubicBezTo>
                    <a:pt x="51" y="20"/>
                    <a:pt x="52" y="19"/>
                    <a:pt x="52" y="19"/>
                  </a:cubicBezTo>
                  <a:cubicBezTo>
                    <a:pt x="51" y="17"/>
                    <a:pt x="50" y="15"/>
                    <a:pt x="49" y="13"/>
                  </a:cubicBezTo>
                  <a:cubicBezTo>
                    <a:pt x="48" y="14"/>
                    <a:pt x="47" y="14"/>
                    <a:pt x="46" y="14"/>
                  </a:cubicBezTo>
                  <a:cubicBezTo>
                    <a:pt x="43" y="16"/>
                    <a:pt x="41" y="17"/>
                    <a:pt x="38" y="18"/>
                  </a:cubicBezTo>
                  <a:cubicBezTo>
                    <a:pt x="34" y="20"/>
                    <a:pt x="31" y="23"/>
                    <a:pt x="27" y="24"/>
                  </a:cubicBezTo>
                  <a:cubicBezTo>
                    <a:pt x="26" y="24"/>
                    <a:pt x="26" y="24"/>
                    <a:pt x="26" y="25"/>
                  </a:cubicBezTo>
                  <a:cubicBezTo>
                    <a:pt x="27" y="27"/>
                    <a:pt x="28" y="29"/>
                    <a:pt x="29" y="32"/>
                  </a:cubicBezTo>
                  <a:close/>
                  <a:moveTo>
                    <a:pt x="40" y="77"/>
                  </a:moveTo>
                  <a:cubicBezTo>
                    <a:pt x="40" y="77"/>
                    <a:pt x="40" y="77"/>
                    <a:pt x="40" y="77"/>
                  </a:cubicBezTo>
                  <a:cubicBezTo>
                    <a:pt x="41" y="77"/>
                    <a:pt x="41" y="77"/>
                    <a:pt x="42" y="77"/>
                  </a:cubicBezTo>
                  <a:cubicBezTo>
                    <a:pt x="43" y="76"/>
                    <a:pt x="45" y="75"/>
                    <a:pt x="46" y="74"/>
                  </a:cubicBezTo>
                  <a:cubicBezTo>
                    <a:pt x="51" y="72"/>
                    <a:pt x="56" y="70"/>
                    <a:pt x="61" y="68"/>
                  </a:cubicBezTo>
                  <a:cubicBezTo>
                    <a:pt x="64" y="67"/>
                    <a:pt x="66" y="65"/>
                    <a:pt x="68" y="64"/>
                  </a:cubicBezTo>
                  <a:cubicBezTo>
                    <a:pt x="68" y="63"/>
                    <a:pt x="69" y="63"/>
                    <a:pt x="70" y="62"/>
                  </a:cubicBezTo>
                  <a:cubicBezTo>
                    <a:pt x="69" y="61"/>
                    <a:pt x="69" y="60"/>
                    <a:pt x="68" y="58"/>
                  </a:cubicBezTo>
                  <a:cubicBezTo>
                    <a:pt x="67" y="58"/>
                    <a:pt x="67" y="59"/>
                    <a:pt x="67" y="59"/>
                  </a:cubicBezTo>
                  <a:cubicBezTo>
                    <a:pt x="64" y="60"/>
                    <a:pt x="62" y="60"/>
                    <a:pt x="59" y="62"/>
                  </a:cubicBezTo>
                  <a:cubicBezTo>
                    <a:pt x="54" y="64"/>
                    <a:pt x="48" y="67"/>
                    <a:pt x="43" y="69"/>
                  </a:cubicBezTo>
                  <a:cubicBezTo>
                    <a:pt x="42" y="70"/>
                    <a:pt x="41" y="70"/>
                    <a:pt x="42" y="72"/>
                  </a:cubicBezTo>
                  <a:cubicBezTo>
                    <a:pt x="43" y="72"/>
                    <a:pt x="43" y="73"/>
                    <a:pt x="42" y="74"/>
                  </a:cubicBezTo>
                  <a:cubicBezTo>
                    <a:pt x="42" y="75"/>
                    <a:pt x="41" y="75"/>
                    <a:pt x="41" y="76"/>
                  </a:cubicBezTo>
                  <a:cubicBezTo>
                    <a:pt x="41" y="76"/>
                    <a:pt x="40" y="77"/>
                    <a:pt x="40" y="77"/>
                  </a:cubicBezTo>
                  <a:close/>
                  <a:moveTo>
                    <a:pt x="56" y="27"/>
                  </a:moveTo>
                  <a:cubicBezTo>
                    <a:pt x="55" y="26"/>
                    <a:pt x="55" y="24"/>
                    <a:pt x="54" y="23"/>
                  </a:cubicBezTo>
                  <a:cubicBezTo>
                    <a:pt x="53" y="21"/>
                    <a:pt x="53" y="21"/>
                    <a:pt x="52" y="22"/>
                  </a:cubicBezTo>
                  <a:cubicBezTo>
                    <a:pt x="51" y="22"/>
                    <a:pt x="51" y="22"/>
                    <a:pt x="51" y="22"/>
                  </a:cubicBezTo>
                  <a:cubicBezTo>
                    <a:pt x="48" y="24"/>
                    <a:pt x="45" y="25"/>
                    <a:pt x="42" y="27"/>
                  </a:cubicBezTo>
                  <a:cubicBezTo>
                    <a:pt x="38" y="29"/>
                    <a:pt x="34" y="32"/>
                    <a:pt x="30" y="34"/>
                  </a:cubicBezTo>
                  <a:cubicBezTo>
                    <a:pt x="30" y="34"/>
                    <a:pt x="30" y="34"/>
                    <a:pt x="30" y="34"/>
                  </a:cubicBezTo>
                  <a:cubicBezTo>
                    <a:pt x="31" y="36"/>
                    <a:pt x="31" y="38"/>
                    <a:pt x="32" y="39"/>
                  </a:cubicBezTo>
                  <a:cubicBezTo>
                    <a:pt x="33" y="39"/>
                    <a:pt x="33" y="39"/>
                    <a:pt x="33" y="39"/>
                  </a:cubicBezTo>
                  <a:cubicBezTo>
                    <a:pt x="36" y="38"/>
                    <a:pt x="39" y="36"/>
                    <a:pt x="42" y="35"/>
                  </a:cubicBezTo>
                  <a:cubicBezTo>
                    <a:pt x="45" y="33"/>
                    <a:pt x="49" y="31"/>
                    <a:pt x="53" y="29"/>
                  </a:cubicBezTo>
                  <a:cubicBezTo>
                    <a:pt x="54" y="29"/>
                    <a:pt x="55" y="28"/>
                    <a:pt x="56" y="27"/>
                  </a:cubicBezTo>
                  <a:close/>
                  <a:moveTo>
                    <a:pt x="42" y="58"/>
                  </a:moveTo>
                  <a:cubicBezTo>
                    <a:pt x="43" y="57"/>
                    <a:pt x="43" y="57"/>
                    <a:pt x="44" y="57"/>
                  </a:cubicBezTo>
                  <a:cubicBezTo>
                    <a:pt x="48" y="55"/>
                    <a:pt x="51" y="53"/>
                    <a:pt x="56" y="51"/>
                  </a:cubicBezTo>
                  <a:cubicBezTo>
                    <a:pt x="58" y="50"/>
                    <a:pt x="60" y="48"/>
                    <a:pt x="63" y="46"/>
                  </a:cubicBezTo>
                  <a:cubicBezTo>
                    <a:pt x="63" y="46"/>
                    <a:pt x="63" y="46"/>
                    <a:pt x="63" y="46"/>
                  </a:cubicBezTo>
                  <a:cubicBezTo>
                    <a:pt x="63" y="44"/>
                    <a:pt x="62" y="42"/>
                    <a:pt x="61" y="40"/>
                  </a:cubicBezTo>
                  <a:cubicBezTo>
                    <a:pt x="61" y="41"/>
                    <a:pt x="60" y="41"/>
                    <a:pt x="60" y="41"/>
                  </a:cubicBezTo>
                  <a:cubicBezTo>
                    <a:pt x="57" y="42"/>
                    <a:pt x="55" y="43"/>
                    <a:pt x="53" y="44"/>
                  </a:cubicBezTo>
                  <a:cubicBezTo>
                    <a:pt x="49" y="47"/>
                    <a:pt x="45" y="49"/>
                    <a:pt x="40" y="51"/>
                  </a:cubicBezTo>
                  <a:cubicBezTo>
                    <a:pt x="40" y="51"/>
                    <a:pt x="39" y="51"/>
                    <a:pt x="39" y="52"/>
                  </a:cubicBezTo>
                  <a:cubicBezTo>
                    <a:pt x="40" y="54"/>
                    <a:pt x="41" y="56"/>
                    <a:pt x="42" y="58"/>
                  </a:cubicBezTo>
                  <a:close/>
                  <a:moveTo>
                    <a:pt x="42" y="67"/>
                  </a:moveTo>
                  <a:cubicBezTo>
                    <a:pt x="43" y="67"/>
                    <a:pt x="43" y="67"/>
                    <a:pt x="43" y="67"/>
                  </a:cubicBezTo>
                  <a:cubicBezTo>
                    <a:pt x="45" y="66"/>
                    <a:pt x="48" y="65"/>
                    <a:pt x="51" y="63"/>
                  </a:cubicBezTo>
                  <a:cubicBezTo>
                    <a:pt x="56" y="61"/>
                    <a:pt x="61" y="58"/>
                    <a:pt x="66" y="55"/>
                  </a:cubicBezTo>
                  <a:cubicBezTo>
                    <a:pt x="66" y="55"/>
                    <a:pt x="66" y="55"/>
                    <a:pt x="66" y="54"/>
                  </a:cubicBezTo>
                  <a:cubicBezTo>
                    <a:pt x="66" y="53"/>
                    <a:pt x="65" y="52"/>
                    <a:pt x="65" y="50"/>
                  </a:cubicBezTo>
                  <a:cubicBezTo>
                    <a:pt x="62" y="51"/>
                    <a:pt x="60" y="51"/>
                    <a:pt x="58" y="52"/>
                  </a:cubicBezTo>
                  <a:cubicBezTo>
                    <a:pt x="53" y="55"/>
                    <a:pt x="48" y="57"/>
                    <a:pt x="43" y="60"/>
                  </a:cubicBezTo>
                  <a:cubicBezTo>
                    <a:pt x="43" y="60"/>
                    <a:pt x="43" y="60"/>
                    <a:pt x="43" y="60"/>
                  </a:cubicBezTo>
                  <a:cubicBezTo>
                    <a:pt x="42" y="62"/>
                    <a:pt x="42" y="65"/>
                    <a:pt x="42" y="67"/>
                  </a:cubicBezTo>
                  <a:close/>
                  <a:moveTo>
                    <a:pt x="24" y="19"/>
                  </a:moveTo>
                  <a:cubicBezTo>
                    <a:pt x="24" y="20"/>
                    <a:pt x="24" y="20"/>
                    <a:pt x="25" y="20"/>
                  </a:cubicBezTo>
                  <a:cubicBezTo>
                    <a:pt x="26" y="20"/>
                    <a:pt x="27" y="21"/>
                    <a:pt x="27" y="22"/>
                  </a:cubicBezTo>
                  <a:cubicBezTo>
                    <a:pt x="28" y="21"/>
                    <a:pt x="29" y="21"/>
                    <a:pt x="29" y="21"/>
                  </a:cubicBezTo>
                  <a:cubicBezTo>
                    <a:pt x="31" y="20"/>
                    <a:pt x="34" y="18"/>
                    <a:pt x="36" y="17"/>
                  </a:cubicBezTo>
                  <a:cubicBezTo>
                    <a:pt x="39" y="16"/>
                    <a:pt x="41" y="15"/>
                    <a:pt x="43" y="13"/>
                  </a:cubicBezTo>
                  <a:cubicBezTo>
                    <a:pt x="45" y="13"/>
                    <a:pt x="46" y="12"/>
                    <a:pt x="47" y="11"/>
                  </a:cubicBezTo>
                  <a:cubicBezTo>
                    <a:pt x="47" y="9"/>
                    <a:pt x="46" y="8"/>
                    <a:pt x="46" y="7"/>
                  </a:cubicBezTo>
                  <a:cubicBezTo>
                    <a:pt x="44" y="8"/>
                    <a:pt x="42" y="8"/>
                    <a:pt x="41" y="9"/>
                  </a:cubicBezTo>
                  <a:cubicBezTo>
                    <a:pt x="35" y="11"/>
                    <a:pt x="30" y="14"/>
                    <a:pt x="25" y="18"/>
                  </a:cubicBezTo>
                  <a:cubicBezTo>
                    <a:pt x="25" y="18"/>
                    <a:pt x="24" y="19"/>
                    <a:pt x="24" y="19"/>
                  </a:cubicBezTo>
                  <a:close/>
                  <a:moveTo>
                    <a:pt x="23" y="17"/>
                  </a:moveTo>
                  <a:cubicBezTo>
                    <a:pt x="23" y="17"/>
                    <a:pt x="23" y="17"/>
                    <a:pt x="23" y="17"/>
                  </a:cubicBezTo>
                  <a:cubicBezTo>
                    <a:pt x="24" y="16"/>
                    <a:pt x="24" y="16"/>
                    <a:pt x="25" y="15"/>
                  </a:cubicBezTo>
                  <a:cubicBezTo>
                    <a:pt x="30" y="12"/>
                    <a:pt x="35" y="9"/>
                    <a:pt x="41" y="6"/>
                  </a:cubicBezTo>
                  <a:cubicBezTo>
                    <a:pt x="42" y="6"/>
                    <a:pt x="44" y="4"/>
                    <a:pt x="44" y="4"/>
                  </a:cubicBezTo>
                  <a:cubicBezTo>
                    <a:pt x="41" y="4"/>
                    <a:pt x="37" y="4"/>
                    <a:pt x="34" y="4"/>
                  </a:cubicBezTo>
                  <a:cubicBezTo>
                    <a:pt x="34" y="4"/>
                    <a:pt x="34" y="4"/>
                    <a:pt x="34" y="4"/>
                  </a:cubicBezTo>
                  <a:cubicBezTo>
                    <a:pt x="34" y="6"/>
                    <a:pt x="34" y="6"/>
                    <a:pt x="32" y="7"/>
                  </a:cubicBezTo>
                  <a:cubicBezTo>
                    <a:pt x="31" y="7"/>
                    <a:pt x="30" y="7"/>
                    <a:pt x="29" y="8"/>
                  </a:cubicBezTo>
                  <a:cubicBezTo>
                    <a:pt x="27" y="9"/>
                    <a:pt x="25" y="9"/>
                    <a:pt x="24" y="10"/>
                  </a:cubicBezTo>
                  <a:cubicBezTo>
                    <a:pt x="23" y="11"/>
                    <a:pt x="21" y="12"/>
                    <a:pt x="20" y="12"/>
                  </a:cubicBezTo>
                  <a:cubicBezTo>
                    <a:pt x="21" y="14"/>
                    <a:pt x="22" y="15"/>
                    <a:pt x="23" y="17"/>
                  </a:cubicBezTo>
                  <a:close/>
                  <a:moveTo>
                    <a:pt x="42" y="117"/>
                  </a:moveTo>
                  <a:cubicBezTo>
                    <a:pt x="42" y="117"/>
                    <a:pt x="42" y="117"/>
                    <a:pt x="42" y="117"/>
                  </a:cubicBezTo>
                  <a:cubicBezTo>
                    <a:pt x="37" y="118"/>
                    <a:pt x="33" y="119"/>
                    <a:pt x="29" y="122"/>
                  </a:cubicBezTo>
                  <a:cubicBezTo>
                    <a:pt x="28" y="122"/>
                    <a:pt x="26" y="123"/>
                    <a:pt x="24" y="124"/>
                  </a:cubicBezTo>
                  <a:cubicBezTo>
                    <a:pt x="24" y="124"/>
                    <a:pt x="24" y="124"/>
                    <a:pt x="24" y="124"/>
                  </a:cubicBezTo>
                  <a:cubicBezTo>
                    <a:pt x="24" y="124"/>
                    <a:pt x="24" y="124"/>
                    <a:pt x="24" y="124"/>
                  </a:cubicBezTo>
                  <a:cubicBezTo>
                    <a:pt x="27" y="124"/>
                    <a:pt x="30" y="124"/>
                    <a:pt x="33" y="125"/>
                  </a:cubicBezTo>
                  <a:cubicBezTo>
                    <a:pt x="34" y="125"/>
                    <a:pt x="35" y="125"/>
                    <a:pt x="35" y="125"/>
                  </a:cubicBezTo>
                  <a:cubicBezTo>
                    <a:pt x="36" y="126"/>
                    <a:pt x="37" y="126"/>
                    <a:pt x="37" y="124"/>
                  </a:cubicBezTo>
                  <a:cubicBezTo>
                    <a:pt x="39" y="122"/>
                    <a:pt x="40" y="120"/>
                    <a:pt x="42" y="118"/>
                  </a:cubicBezTo>
                  <a:cubicBezTo>
                    <a:pt x="42" y="118"/>
                    <a:pt x="42" y="117"/>
                    <a:pt x="42" y="117"/>
                  </a:cubicBezTo>
                  <a:close/>
                  <a:moveTo>
                    <a:pt x="30" y="5"/>
                  </a:moveTo>
                  <a:cubicBezTo>
                    <a:pt x="30" y="4"/>
                    <a:pt x="30" y="4"/>
                    <a:pt x="30" y="4"/>
                  </a:cubicBezTo>
                  <a:cubicBezTo>
                    <a:pt x="26" y="4"/>
                    <a:pt x="22" y="4"/>
                    <a:pt x="18" y="5"/>
                  </a:cubicBezTo>
                  <a:cubicBezTo>
                    <a:pt x="17" y="5"/>
                    <a:pt x="17" y="6"/>
                    <a:pt x="18" y="7"/>
                  </a:cubicBezTo>
                  <a:cubicBezTo>
                    <a:pt x="18" y="7"/>
                    <a:pt x="18" y="7"/>
                    <a:pt x="18" y="7"/>
                  </a:cubicBezTo>
                  <a:cubicBezTo>
                    <a:pt x="18" y="8"/>
                    <a:pt x="19" y="9"/>
                    <a:pt x="19" y="10"/>
                  </a:cubicBezTo>
                  <a:cubicBezTo>
                    <a:pt x="22" y="9"/>
                    <a:pt x="25" y="7"/>
                    <a:pt x="28" y="6"/>
                  </a:cubicBezTo>
                  <a:cubicBezTo>
                    <a:pt x="29" y="5"/>
                    <a:pt x="29" y="5"/>
                    <a:pt x="30" y="5"/>
                  </a:cubicBezTo>
                  <a:close/>
                  <a:moveTo>
                    <a:pt x="51" y="9"/>
                  </a:moveTo>
                  <a:cubicBezTo>
                    <a:pt x="50" y="7"/>
                    <a:pt x="50" y="5"/>
                    <a:pt x="49" y="4"/>
                  </a:cubicBezTo>
                  <a:cubicBezTo>
                    <a:pt x="49" y="4"/>
                    <a:pt x="49" y="4"/>
                    <a:pt x="48" y="4"/>
                  </a:cubicBezTo>
                  <a:cubicBezTo>
                    <a:pt x="49" y="5"/>
                    <a:pt x="49" y="6"/>
                    <a:pt x="48" y="7"/>
                  </a:cubicBezTo>
                  <a:cubicBezTo>
                    <a:pt x="48" y="7"/>
                    <a:pt x="49" y="8"/>
                    <a:pt x="49" y="9"/>
                  </a:cubicBezTo>
                  <a:cubicBezTo>
                    <a:pt x="49" y="9"/>
                    <a:pt x="50" y="9"/>
                    <a:pt x="51" y="9"/>
                  </a:cubicBezTo>
                  <a:close/>
                  <a:moveTo>
                    <a:pt x="40" y="58"/>
                  </a:moveTo>
                  <a:cubicBezTo>
                    <a:pt x="40" y="58"/>
                    <a:pt x="40" y="58"/>
                    <a:pt x="40" y="58"/>
                  </a:cubicBezTo>
                  <a:cubicBezTo>
                    <a:pt x="39" y="56"/>
                    <a:pt x="38" y="55"/>
                    <a:pt x="37" y="53"/>
                  </a:cubicBezTo>
                  <a:cubicBezTo>
                    <a:pt x="37" y="53"/>
                    <a:pt x="37" y="53"/>
                    <a:pt x="37" y="53"/>
                  </a:cubicBezTo>
                  <a:cubicBezTo>
                    <a:pt x="37" y="53"/>
                    <a:pt x="37" y="53"/>
                    <a:pt x="37" y="53"/>
                  </a:cubicBezTo>
                  <a:cubicBezTo>
                    <a:pt x="37" y="53"/>
                    <a:pt x="37" y="54"/>
                    <a:pt x="37" y="54"/>
                  </a:cubicBezTo>
                  <a:cubicBezTo>
                    <a:pt x="37" y="55"/>
                    <a:pt x="37" y="56"/>
                    <a:pt x="38" y="58"/>
                  </a:cubicBezTo>
                  <a:cubicBezTo>
                    <a:pt x="38" y="58"/>
                    <a:pt x="38" y="57"/>
                    <a:pt x="39" y="57"/>
                  </a:cubicBezTo>
                  <a:cubicBezTo>
                    <a:pt x="39" y="58"/>
                    <a:pt x="39" y="58"/>
                    <a:pt x="40" y="58"/>
                  </a:cubicBezTo>
                  <a:close/>
                  <a:moveTo>
                    <a:pt x="4" y="125"/>
                  </a:moveTo>
                  <a:cubicBezTo>
                    <a:pt x="5" y="122"/>
                    <a:pt x="6" y="121"/>
                    <a:pt x="7" y="119"/>
                  </a:cubicBezTo>
                  <a:cubicBezTo>
                    <a:pt x="5" y="121"/>
                    <a:pt x="4" y="122"/>
                    <a:pt x="2" y="124"/>
                  </a:cubicBezTo>
                  <a:cubicBezTo>
                    <a:pt x="3" y="124"/>
                    <a:pt x="4" y="124"/>
                    <a:pt x="4" y="125"/>
                  </a:cubicBezTo>
                  <a:close/>
                  <a:moveTo>
                    <a:pt x="40" y="66"/>
                  </a:moveTo>
                  <a:cubicBezTo>
                    <a:pt x="40" y="64"/>
                    <a:pt x="41" y="62"/>
                    <a:pt x="40" y="61"/>
                  </a:cubicBezTo>
                  <a:cubicBezTo>
                    <a:pt x="39" y="61"/>
                    <a:pt x="39" y="62"/>
                    <a:pt x="39" y="63"/>
                  </a:cubicBezTo>
                  <a:cubicBezTo>
                    <a:pt x="39" y="64"/>
                    <a:pt x="40" y="65"/>
                    <a:pt x="40" y="66"/>
                  </a:cubicBezTo>
                  <a:close/>
                  <a:moveTo>
                    <a:pt x="52" y="12"/>
                  </a:moveTo>
                  <a:cubicBezTo>
                    <a:pt x="51" y="12"/>
                    <a:pt x="51" y="13"/>
                    <a:pt x="51" y="13"/>
                  </a:cubicBezTo>
                  <a:cubicBezTo>
                    <a:pt x="51" y="14"/>
                    <a:pt x="52" y="15"/>
                    <a:pt x="52" y="15"/>
                  </a:cubicBezTo>
                  <a:cubicBezTo>
                    <a:pt x="52" y="15"/>
                    <a:pt x="53" y="15"/>
                    <a:pt x="53" y="15"/>
                  </a:cubicBezTo>
                  <a:cubicBezTo>
                    <a:pt x="52" y="14"/>
                    <a:pt x="52" y="13"/>
                    <a:pt x="52" y="12"/>
                  </a:cubicBezTo>
                  <a:close/>
                </a:path>
              </a:pathLst>
            </a:custGeom>
            <a:solidFill>
              <a:srgbClr val="3792DE"/>
            </a:solidFill>
            <a:ln>
              <a:noFill/>
            </a:ln>
          </p:spPr>
          <p:txBody>
            <a:bodyPr vert="horz" wrap="square" lIns="91440" tIns="45720" rIns="91440" bIns="45720" numCol="1" anchor="t" anchorCtr="0" compatLnSpc="1"/>
            <a:lstStyle/>
            <a:p>
              <a:endParaRPr lang="zh-CN" altLang="en-US"/>
            </a:p>
          </p:txBody>
        </p:sp>
        <p:sp>
          <p:nvSpPr>
            <p:cNvPr id="24" name="Freeform 8"/>
            <p:cNvSpPr>
              <a:spLocks noEditPoints="1"/>
            </p:cNvSpPr>
            <p:nvPr/>
          </p:nvSpPr>
          <p:spPr bwMode="auto">
            <a:xfrm>
              <a:off x="6548714" y="3919364"/>
              <a:ext cx="250825" cy="450850"/>
            </a:xfrm>
            <a:custGeom>
              <a:avLst/>
              <a:gdLst>
                <a:gd name="T0" fmla="*/ 1 w 77"/>
                <a:gd name="T1" fmla="*/ 130 h 136"/>
                <a:gd name="T2" fmla="*/ 38 w 77"/>
                <a:gd name="T3" fmla="*/ 75 h 136"/>
                <a:gd name="T4" fmla="*/ 37 w 77"/>
                <a:gd name="T5" fmla="*/ 67 h 136"/>
                <a:gd name="T6" fmla="*/ 31 w 77"/>
                <a:gd name="T7" fmla="*/ 50 h 136"/>
                <a:gd name="T8" fmla="*/ 22 w 77"/>
                <a:gd name="T9" fmla="*/ 22 h 136"/>
                <a:gd name="T10" fmla="*/ 16 w 77"/>
                <a:gd name="T11" fmla="*/ 4 h 136"/>
                <a:gd name="T12" fmla="*/ 24 w 77"/>
                <a:gd name="T13" fmla="*/ 3 h 136"/>
                <a:gd name="T14" fmla="*/ 55 w 77"/>
                <a:gd name="T15" fmla="*/ 6 h 136"/>
                <a:gd name="T16" fmla="*/ 57 w 77"/>
                <a:gd name="T17" fmla="*/ 7 h 136"/>
                <a:gd name="T18" fmla="*/ 71 w 77"/>
                <a:gd name="T19" fmla="*/ 57 h 136"/>
                <a:gd name="T20" fmla="*/ 71 w 77"/>
                <a:gd name="T21" fmla="*/ 86 h 136"/>
                <a:gd name="T22" fmla="*/ 52 w 77"/>
                <a:gd name="T23" fmla="*/ 110 h 136"/>
                <a:gd name="T24" fmla="*/ 22 w 77"/>
                <a:gd name="T25" fmla="*/ 135 h 136"/>
                <a:gd name="T26" fmla="*/ 7 w 77"/>
                <a:gd name="T27" fmla="*/ 126 h 136"/>
                <a:gd name="T28" fmla="*/ 30 w 77"/>
                <a:gd name="T29" fmla="*/ 127 h 136"/>
                <a:gd name="T30" fmla="*/ 15 w 77"/>
                <a:gd name="T31" fmla="*/ 132 h 136"/>
                <a:gd name="T32" fmla="*/ 34 w 77"/>
                <a:gd name="T33" fmla="*/ 133 h 136"/>
                <a:gd name="T34" fmla="*/ 43 w 77"/>
                <a:gd name="T35" fmla="*/ 111 h 136"/>
                <a:gd name="T36" fmla="*/ 16 w 77"/>
                <a:gd name="T37" fmla="*/ 117 h 136"/>
                <a:gd name="T38" fmla="*/ 43 w 77"/>
                <a:gd name="T39" fmla="*/ 109 h 136"/>
                <a:gd name="T40" fmla="*/ 59 w 77"/>
                <a:gd name="T41" fmla="*/ 93 h 136"/>
                <a:gd name="T42" fmla="*/ 14 w 77"/>
                <a:gd name="T43" fmla="*/ 115 h 136"/>
                <a:gd name="T44" fmla="*/ 55 w 77"/>
                <a:gd name="T45" fmla="*/ 20 h 136"/>
                <a:gd name="T46" fmla="*/ 31 w 77"/>
                <a:gd name="T47" fmla="*/ 33 h 136"/>
                <a:gd name="T48" fmla="*/ 39 w 77"/>
                <a:gd name="T49" fmla="*/ 36 h 136"/>
                <a:gd name="T50" fmla="*/ 57 w 77"/>
                <a:gd name="T51" fmla="*/ 29 h 136"/>
                <a:gd name="T52" fmla="*/ 34 w 77"/>
                <a:gd name="T53" fmla="*/ 42 h 136"/>
                <a:gd name="T54" fmla="*/ 58 w 77"/>
                <a:gd name="T55" fmla="*/ 32 h 136"/>
                <a:gd name="T56" fmla="*/ 41 w 77"/>
                <a:gd name="T57" fmla="*/ 98 h 136"/>
                <a:gd name="T58" fmla="*/ 68 w 77"/>
                <a:gd name="T59" fmla="*/ 80 h 136"/>
                <a:gd name="T60" fmla="*/ 32 w 77"/>
                <a:gd name="T61" fmla="*/ 96 h 136"/>
                <a:gd name="T62" fmla="*/ 71 w 77"/>
                <a:gd name="T63" fmla="*/ 69 h 136"/>
                <a:gd name="T64" fmla="*/ 30 w 77"/>
                <a:gd name="T65" fmla="*/ 93 h 136"/>
                <a:gd name="T66" fmla="*/ 60 w 77"/>
                <a:gd name="T67" fmla="*/ 80 h 136"/>
                <a:gd name="T68" fmla="*/ 40 w 77"/>
                <a:gd name="T69" fmla="*/ 80 h 136"/>
                <a:gd name="T70" fmla="*/ 57 w 77"/>
                <a:gd name="T71" fmla="*/ 65 h 136"/>
                <a:gd name="T72" fmla="*/ 40 w 77"/>
                <a:gd name="T73" fmla="*/ 76 h 136"/>
                <a:gd name="T74" fmla="*/ 37 w 77"/>
                <a:gd name="T75" fmla="*/ 54 h 136"/>
                <a:gd name="T76" fmla="*/ 63 w 77"/>
                <a:gd name="T77" fmla="*/ 41 h 136"/>
                <a:gd name="T78" fmla="*/ 27 w 77"/>
                <a:gd name="T79" fmla="*/ 25 h 136"/>
                <a:gd name="T80" fmla="*/ 45 w 77"/>
                <a:gd name="T81" fmla="*/ 23 h 136"/>
                <a:gd name="T82" fmla="*/ 45 w 77"/>
                <a:gd name="T83" fmla="*/ 16 h 136"/>
                <a:gd name="T84" fmla="*/ 40 w 77"/>
                <a:gd name="T85" fmla="*/ 69 h 136"/>
                <a:gd name="T86" fmla="*/ 60 w 77"/>
                <a:gd name="T87" fmla="*/ 61 h 136"/>
                <a:gd name="T88" fmla="*/ 56 w 77"/>
                <a:gd name="T89" fmla="*/ 56 h 136"/>
                <a:gd name="T90" fmla="*/ 64 w 77"/>
                <a:gd name="T91" fmla="*/ 46 h 136"/>
                <a:gd name="T92" fmla="*/ 40 w 77"/>
                <a:gd name="T93" fmla="*/ 56 h 136"/>
                <a:gd name="T94" fmla="*/ 52 w 77"/>
                <a:gd name="T95" fmla="*/ 56 h 136"/>
                <a:gd name="T96" fmla="*/ 35 w 77"/>
                <a:gd name="T97" fmla="*/ 13 h 136"/>
                <a:gd name="T98" fmla="*/ 28 w 77"/>
                <a:gd name="T99" fmla="*/ 22 h 136"/>
                <a:gd name="T100" fmla="*/ 53 w 77"/>
                <a:gd name="T101" fmla="*/ 6 h 136"/>
                <a:gd name="T102" fmla="*/ 34 w 77"/>
                <a:gd name="T103" fmla="*/ 6 h 136"/>
                <a:gd name="T104" fmla="*/ 25 w 77"/>
                <a:gd name="T105" fmla="*/ 14 h 136"/>
                <a:gd name="T106" fmla="*/ 26 w 77"/>
                <a:gd name="T107" fmla="*/ 7 h 136"/>
                <a:gd name="T108" fmla="*/ 19 w 77"/>
                <a:gd name="T109" fmla="*/ 4 h 136"/>
                <a:gd name="T110" fmla="*/ 69 w 77"/>
                <a:gd name="T111" fmla="*/ 83 h 136"/>
                <a:gd name="T112" fmla="*/ 74 w 77"/>
                <a:gd name="T113" fmla="*/ 7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 h="136">
                  <a:moveTo>
                    <a:pt x="4" y="133"/>
                  </a:moveTo>
                  <a:cubicBezTo>
                    <a:pt x="3" y="133"/>
                    <a:pt x="3" y="133"/>
                    <a:pt x="2" y="133"/>
                  </a:cubicBezTo>
                  <a:cubicBezTo>
                    <a:pt x="2" y="133"/>
                    <a:pt x="1" y="133"/>
                    <a:pt x="1" y="132"/>
                  </a:cubicBezTo>
                  <a:cubicBezTo>
                    <a:pt x="0" y="132"/>
                    <a:pt x="0" y="131"/>
                    <a:pt x="0" y="131"/>
                  </a:cubicBezTo>
                  <a:cubicBezTo>
                    <a:pt x="0" y="130"/>
                    <a:pt x="1" y="130"/>
                    <a:pt x="1" y="130"/>
                  </a:cubicBezTo>
                  <a:cubicBezTo>
                    <a:pt x="3" y="127"/>
                    <a:pt x="4" y="125"/>
                    <a:pt x="6" y="123"/>
                  </a:cubicBezTo>
                  <a:cubicBezTo>
                    <a:pt x="9" y="118"/>
                    <a:pt x="12" y="113"/>
                    <a:pt x="15" y="108"/>
                  </a:cubicBezTo>
                  <a:cubicBezTo>
                    <a:pt x="18" y="104"/>
                    <a:pt x="20" y="100"/>
                    <a:pt x="23" y="96"/>
                  </a:cubicBezTo>
                  <a:cubicBezTo>
                    <a:pt x="26" y="91"/>
                    <a:pt x="30" y="86"/>
                    <a:pt x="33" y="81"/>
                  </a:cubicBezTo>
                  <a:cubicBezTo>
                    <a:pt x="35" y="79"/>
                    <a:pt x="37" y="77"/>
                    <a:pt x="38" y="75"/>
                  </a:cubicBezTo>
                  <a:cubicBezTo>
                    <a:pt x="38" y="75"/>
                    <a:pt x="39" y="74"/>
                    <a:pt x="39" y="74"/>
                  </a:cubicBezTo>
                  <a:cubicBezTo>
                    <a:pt x="39" y="74"/>
                    <a:pt x="38" y="74"/>
                    <a:pt x="38" y="74"/>
                  </a:cubicBezTo>
                  <a:cubicBezTo>
                    <a:pt x="37" y="73"/>
                    <a:pt x="36" y="72"/>
                    <a:pt x="37" y="70"/>
                  </a:cubicBezTo>
                  <a:cubicBezTo>
                    <a:pt x="37" y="70"/>
                    <a:pt x="37" y="69"/>
                    <a:pt x="37" y="69"/>
                  </a:cubicBezTo>
                  <a:cubicBezTo>
                    <a:pt x="37" y="68"/>
                    <a:pt x="37" y="67"/>
                    <a:pt x="37" y="67"/>
                  </a:cubicBezTo>
                  <a:cubicBezTo>
                    <a:pt x="36" y="66"/>
                    <a:pt x="36" y="65"/>
                    <a:pt x="35" y="65"/>
                  </a:cubicBezTo>
                  <a:cubicBezTo>
                    <a:pt x="35" y="64"/>
                    <a:pt x="34" y="63"/>
                    <a:pt x="35" y="62"/>
                  </a:cubicBezTo>
                  <a:cubicBezTo>
                    <a:pt x="35" y="62"/>
                    <a:pt x="35" y="61"/>
                    <a:pt x="35" y="61"/>
                  </a:cubicBezTo>
                  <a:cubicBezTo>
                    <a:pt x="34" y="57"/>
                    <a:pt x="33" y="54"/>
                    <a:pt x="31" y="51"/>
                  </a:cubicBezTo>
                  <a:cubicBezTo>
                    <a:pt x="31" y="50"/>
                    <a:pt x="31" y="50"/>
                    <a:pt x="31" y="50"/>
                  </a:cubicBezTo>
                  <a:cubicBezTo>
                    <a:pt x="30" y="49"/>
                    <a:pt x="29" y="48"/>
                    <a:pt x="30" y="47"/>
                  </a:cubicBezTo>
                  <a:cubicBezTo>
                    <a:pt x="30" y="46"/>
                    <a:pt x="30" y="46"/>
                    <a:pt x="30" y="46"/>
                  </a:cubicBezTo>
                  <a:cubicBezTo>
                    <a:pt x="28" y="39"/>
                    <a:pt x="26" y="32"/>
                    <a:pt x="24" y="26"/>
                  </a:cubicBezTo>
                  <a:cubicBezTo>
                    <a:pt x="24" y="25"/>
                    <a:pt x="23" y="24"/>
                    <a:pt x="23" y="23"/>
                  </a:cubicBezTo>
                  <a:cubicBezTo>
                    <a:pt x="23" y="23"/>
                    <a:pt x="22" y="22"/>
                    <a:pt x="22" y="22"/>
                  </a:cubicBezTo>
                  <a:cubicBezTo>
                    <a:pt x="21" y="21"/>
                    <a:pt x="21" y="20"/>
                    <a:pt x="21" y="19"/>
                  </a:cubicBezTo>
                  <a:cubicBezTo>
                    <a:pt x="21" y="19"/>
                    <a:pt x="21" y="18"/>
                    <a:pt x="21" y="18"/>
                  </a:cubicBezTo>
                  <a:cubicBezTo>
                    <a:pt x="20" y="15"/>
                    <a:pt x="19" y="11"/>
                    <a:pt x="18" y="8"/>
                  </a:cubicBezTo>
                  <a:cubicBezTo>
                    <a:pt x="17" y="8"/>
                    <a:pt x="16" y="8"/>
                    <a:pt x="16" y="7"/>
                  </a:cubicBezTo>
                  <a:cubicBezTo>
                    <a:pt x="15" y="6"/>
                    <a:pt x="15" y="5"/>
                    <a:pt x="16" y="4"/>
                  </a:cubicBezTo>
                  <a:cubicBezTo>
                    <a:pt x="16" y="4"/>
                    <a:pt x="15" y="4"/>
                    <a:pt x="15" y="4"/>
                  </a:cubicBezTo>
                  <a:cubicBezTo>
                    <a:pt x="15" y="2"/>
                    <a:pt x="16" y="1"/>
                    <a:pt x="17" y="0"/>
                  </a:cubicBezTo>
                  <a:cubicBezTo>
                    <a:pt x="18" y="0"/>
                    <a:pt x="18" y="0"/>
                    <a:pt x="18" y="1"/>
                  </a:cubicBezTo>
                  <a:cubicBezTo>
                    <a:pt x="19" y="2"/>
                    <a:pt x="19" y="2"/>
                    <a:pt x="20" y="2"/>
                  </a:cubicBezTo>
                  <a:cubicBezTo>
                    <a:pt x="21" y="2"/>
                    <a:pt x="23" y="3"/>
                    <a:pt x="24" y="3"/>
                  </a:cubicBezTo>
                  <a:cubicBezTo>
                    <a:pt x="31" y="3"/>
                    <a:pt x="37" y="3"/>
                    <a:pt x="44" y="3"/>
                  </a:cubicBezTo>
                  <a:cubicBezTo>
                    <a:pt x="44" y="3"/>
                    <a:pt x="45" y="3"/>
                    <a:pt x="46" y="4"/>
                  </a:cubicBezTo>
                  <a:cubicBezTo>
                    <a:pt x="46" y="4"/>
                    <a:pt x="46" y="4"/>
                    <a:pt x="47" y="4"/>
                  </a:cubicBezTo>
                  <a:cubicBezTo>
                    <a:pt x="48" y="4"/>
                    <a:pt x="50" y="4"/>
                    <a:pt x="52" y="3"/>
                  </a:cubicBezTo>
                  <a:cubicBezTo>
                    <a:pt x="54" y="3"/>
                    <a:pt x="54" y="4"/>
                    <a:pt x="55" y="6"/>
                  </a:cubicBezTo>
                  <a:cubicBezTo>
                    <a:pt x="55" y="7"/>
                    <a:pt x="55" y="8"/>
                    <a:pt x="56" y="10"/>
                  </a:cubicBezTo>
                  <a:cubicBezTo>
                    <a:pt x="56" y="10"/>
                    <a:pt x="56" y="10"/>
                    <a:pt x="56" y="11"/>
                  </a:cubicBezTo>
                  <a:cubicBezTo>
                    <a:pt x="56" y="10"/>
                    <a:pt x="56" y="10"/>
                    <a:pt x="56" y="10"/>
                  </a:cubicBezTo>
                  <a:cubicBezTo>
                    <a:pt x="56" y="9"/>
                    <a:pt x="56" y="9"/>
                    <a:pt x="56" y="8"/>
                  </a:cubicBezTo>
                  <a:cubicBezTo>
                    <a:pt x="56" y="8"/>
                    <a:pt x="56" y="8"/>
                    <a:pt x="57" y="7"/>
                  </a:cubicBezTo>
                  <a:cubicBezTo>
                    <a:pt x="57" y="7"/>
                    <a:pt x="58" y="7"/>
                    <a:pt x="58" y="8"/>
                  </a:cubicBezTo>
                  <a:cubicBezTo>
                    <a:pt x="58" y="8"/>
                    <a:pt x="58" y="9"/>
                    <a:pt x="58" y="9"/>
                  </a:cubicBezTo>
                  <a:cubicBezTo>
                    <a:pt x="60" y="14"/>
                    <a:pt x="62" y="19"/>
                    <a:pt x="63" y="24"/>
                  </a:cubicBezTo>
                  <a:cubicBezTo>
                    <a:pt x="65" y="32"/>
                    <a:pt x="67" y="39"/>
                    <a:pt x="69" y="47"/>
                  </a:cubicBezTo>
                  <a:cubicBezTo>
                    <a:pt x="69" y="50"/>
                    <a:pt x="70" y="54"/>
                    <a:pt x="71" y="57"/>
                  </a:cubicBezTo>
                  <a:cubicBezTo>
                    <a:pt x="73" y="61"/>
                    <a:pt x="74" y="65"/>
                    <a:pt x="75" y="69"/>
                  </a:cubicBezTo>
                  <a:cubicBezTo>
                    <a:pt x="75" y="71"/>
                    <a:pt x="76" y="72"/>
                    <a:pt x="76" y="74"/>
                  </a:cubicBezTo>
                  <a:cubicBezTo>
                    <a:pt x="76" y="75"/>
                    <a:pt x="77" y="75"/>
                    <a:pt x="77" y="75"/>
                  </a:cubicBezTo>
                  <a:cubicBezTo>
                    <a:pt x="77" y="77"/>
                    <a:pt x="77" y="79"/>
                    <a:pt x="75" y="81"/>
                  </a:cubicBezTo>
                  <a:cubicBezTo>
                    <a:pt x="74" y="83"/>
                    <a:pt x="72" y="84"/>
                    <a:pt x="71" y="86"/>
                  </a:cubicBezTo>
                  <a:cubicBezTo>
                    <a:pt x="68" y="89"/>
                    <a:pt x="65" y="93"/>
                    <a:pt x="63" y="96"/>
                  </a:cubicBezTo>
                  <a:cubicBezTo>
                    <a:pt x="60" y="100"/>
                    <a:pt x="57" y="103"/>
                    <a:pt x="55" y="107"/>
                  </a:cubicBezTo>
                  <a:cubicBezTo>
                    <a:pt x="55" y="107"/>
                    <a:pt x="54" y="107"/>
                    <a:pt x="54" y="108"/>
                  </a:cubicBezTo>
                  <a:cubicBezTo>
                    <a:pt x="54" y="108"/>
                    <a:pt x="54" y="109"/>
                    <a:pt x="53" y="109"/>
                  </a:cubicBezTo>
                  <a:cubicBezTo>
                    <a:pt x="53" y="109"/>
                    <a:pt x="53" y="110"/>
                    <a:pt x="52" y="110"/>
                  </a:cubicBezTo>
                  <a:cubicBezTo>
                    <a:pt x="49" y="114"/>
                    <a:pt x="47" y="118"/>
                    <a:pt x="45" y="122"/>
                  </a:cubicBezTo>
                  <a:cubicBezTo>
                    <a:pt x="43" y="125"/>
                    <a:pt x="41" y="128"/>
                    <a:pt x="39" y="131"/>
                  </a:cubicBezTo>
                  <a:cubicBezTo>
                    <a:pt x="37" y="133"/>
                    <a:pt x="35" y="135"/>
                    <a:pt x="33" y="135"/>
                  </a:cubicBezTo>
                  <a:cubicBezTo>
                    <a:pt x="31" y="135"/>
                    <a:pt x="28" y="135"/>
                    <a:pt x="26" y="135"/>
                  </a:cubicBezTo>
                  <a:cubicBezTo>
                    <a:pt x="25" y="135"/>
                    <a:pt x="23" y="135"/>
                    <a:pt x="22" y="135"/>
                  </a:cubicBezTo>
                  <a:cubicBezTo>
                    <a:pt x="18" y="135"/>
                    <a:pt x="14" y="135"/>
                    <a:pt x="10" y="135"/>
                  </a:cubicBezTo>
                  <a:cubicBezTo>
                    <a:pt x="9" y="135"/>
                    <a:pt x="8" y="135"/>
                    <a:pt x="6" y="136"/>
                  </a:cubicBezTo>
                  <a:cubicBezTo>
                    <a:pt x="5" y="136"/>
                    <a:pt x="4" y="135"/>
                    <a:pt x="4" y="133"/>
                  </a:cubicBezTo>
                  <a:cubicBezTo>
                    <a:pt x="4" y="133"/>
                    <a:pt x="4" y="133"/>
                    <a:pt x="4" y="133"/>
                  </a:cubicBezTo>
                  <a:close/>
                  <a:moveTo>
                    <a:pt x="7" y="126"/>
                  </a:moveTo>
                  <a:cubicBezTo>
                    <a:pt x="7" y="126"/>
                    <a:pt x="6" y="126"/>
                    <a:pt x="6" y="126"/>
                  </a:cubicBezTo>
                  <a:cubicBezTo>
                    <a:pt x="5" y="128"/>
                    <a:pt x="4" y="129"/>
                    <a:pt x="3" y="131"/>
                  </a:cubicBezTo>
                  <a:cubicBezTo>
                    <a:pt x="3" y="131"/>
                    <a:pt x="4" y="131"/>
                    <a:pt x="4" y="131"/>
                  </a:cubicBezTo>
                  <a:cubicBezTo>
                    <a:pt x="7" y="131"/>
                    <a:pt x="9" y="130"/>
                    <a:pt x="12" y="130"/>
                  </a:cubicBezTo>
                  <a:cubicBezTo>
                    <a:pt x="18" y="130"/>
                    <a:pt x="24" y="129"/>
                    <a:pt x="30" y="127"/>
                  </a:cubicBezTo>
                  <a:cubicBezTo>
                    <a:pt x="31" y="127"/>
                    <a:pt x="32" y="128"/>
                    <a:pt x="32" y="129"/>
                  </a:cubicBezTo>
                  <a:cubicBezTo>
                    <a:pt x="33" y="130"/>
                    <a:pt x="32" y="132"/>
                    <a:pt x="30" y="132"/>
                  </a:cubicBezTo>
                  <a:cubicBezTo>
                    <a:pt x="30" y="132"/>
                    <a:pt x="29" y="132"/>
                    <a:pt x="29" y="132"/>
                  </a:cubicBezTo>
                  <a:cubicBezTo>
                    <a:pt x="26" y="132"/>
                    <a:pt x="23" y="131"/>
                    <a:pt x="20" y="131"/>
                  </a:cubicBezTo>
                  <a:cubicBezTo>
                    <a:pt x="18" y="131"/>
                    <a:pt x="17" y="132"/>
                    <a:pt x="15" y="132"/>
                  </a:cubicBezTo>
                  <a:cubicBezTo>
                    <a:pt x="15" y="132"/>
                    <a:pt x="15" y="132"/>
                    <a:pt x="15" y="132"/>
                  </a:cubicBezTo>
                  <a:cubicBezTo>
                    <a:pt x="17" y="132"/>
                    <a:pt x="19" y="133"/>
                    <a:pt x="21" y="133"/>
                  </a:cubicBezTo>
                  <a:cubicBezTo>
                    <a:pt x="22" y="133"/>
                    <a:pt x="23" y="133"/>
                    <a:pt x="23" y="133"/>
                  </a:cubicBezTo>
                  <a:cubicBezTo>
                    <a:pt x="26" y="133"/>
                    <a:pt x="28" y="133"/>
                    <a:pt x="31" y="133"/>
                  </a:cubicBezTo>
                  <a:cubicBezTo>
                    <a:pt x="32" y="133"/>
                    <a:pt x="33" y="133"/>
                    <a:pt x="34" y="133"/>
                  </a:cubicBezTo>
                  <a:cubicBezTo>
                    <a:pt x="34" y="132"/>
                    <a:pt x="34" y="132"/>
                    <a:pt x="35" y="132"/>
                  </a:cubicBezTo>
                  <a:cubicBezTo>
                    <a:pt x="35" y="131"/>
                    <a:pt x="36" y="130"/>
                    <a:pt x="36" y="129"/>
                  </a:cubicBezTo>
                  <a:cubicBezTo>
                    <a:pt x="40" y="123"/>
                    <a:pt x="43" y="116"/>
                    <a:pt x="48" y="111"/>
                  </a:cubicBezTo>
                  <a:cubicBezTo>
                    <a:pt x="48" y="111"/>
                    <a:pt x="48" y="110"/>
                    <a:pt x="48" y="110"/>
                  </a:cubicBezTo>
                  <a:cubicBezTo>
                    <a:pt x="46" y="110"/>
                    <a:pt x="45" y="111"/>
                    <a:pt x="43" y="111"/>
                  </a:cubicBezTo>
                  <a:cubicBezTo>
                    <a:pt x="37" y="113"/>
                    <a:pt x="31" y="115"/>
                    <a:pt x="26" y="117"/>
                  </a:cubicBezTo>
                  <a:cubicBezTo>
                    <a:pt x="23" y="118"/>
                    <a:pt x="21" y="119"/>
                    <a:pt x="19" y="120"/>
                  </a:cubicBezTo>
                  <a:cubicBezTo>
                    <a:pt x="18" y="120"/>
                    <a:pt x="17" y="120"/>
                    <a:pt x="16" y="121"/>
                  </a:cubicBezTo>
                  <a:cubicBezTo>
                    <a:pt x="14" y="121"/>
                    <a:pt x="14" y="120"/>
                    <a:pt x="14" y="119"/>
                  </a:cubicBezTo>
                  <a:cubicBezTo>
                    <a:pt x="14" y="118"/>
                    <a:pt x="14" y="117"/>
                    <a:pt x="16" y="117"/>
                  </a:cubicBezTo>
                  <a:cubicBezTo>
                    <a:pt x="16" y="117"/>
                    <a:pt x="16" y="117"/>
                    <a:pt x="16" y="117"/>
                  </a:cubicBezTo>
                  <a:cubicBezTo>
                    <a:pt x="17" y="118"/>
                    <a:pt x="17" y="118"/>
                    <a:pt x="18" y="118"/>
                  </a:cubicBezTo>
                  <a:cubicBezTo>
                    <a:pt x="20" y="117"/>
                    <a:pt x="21" y="117"/>
                    <a:pt x="23" y="116"/>
                  </a:cubicBezTo>
                  <a:cubicBezTo>
                    <a:pt x="29" y="114"/>
                    <a:pt x="35" y="111"/>
                    <a:pt x="42" y="109"/>
                  </a:cubicBezTo>
                  <a:cubicBezTo>
                    <a:pt x="42" y="109"/>
                    <a:pt x="43" y="109"/>
                    <a:pt x="43" y="109"/>
                  </a:cubicBezTo>
                  <a:cubicBezTo>
                    <a:pt x="46" y="108"/>
                    <a:pt x="49" y="106"/>
                    <a:pt x="51" y="105"/>
                  </a:cubicBezTo>
                  <a:cubicBezTo>
                    <a:pt x="52" y="105"/>
                    <a:pt x="53" y="104"/>
                    <a:pt x="53" y="104"/>
                  </a:cubicBezTo>
                  <a:cubicBezTo>
                    <a:pt x="55" y="101"/>
                    <a:pt x="57" y="98"/>
                    <a:pt x="59" y="95"/>
                  </a:cubicBezTo>
                  <a:cubicBezTo>
                    <a:pt x="59" y="94"/>
                    <a:pt x="59" y="94"/>
                    <a:pt x="59" y="94"/>
                  </a:cubicBezTo>
                  <a:cubicBezTo>
                    <a:pt x="59" y="94"/>
                    <a:pt x="59" y="93"/>
                    <a:pt x="59" y="93"/>
                  </a:cubicBezTo>
                  <a:cubicBezTo>
                    <a:pt x="58" y="94"/>
                    <a:pt x="58" y="94"/>
                    <a:pt x="57" y="94"/>
                  </a:cubicBezTo>
                  <a:cubicBezTo>
                    <a:pt x="52" y="96"/>
                    <a:pt x="47" y="97"/>
                    <a:pt x="42" y="100"/>
                  </a:cubicBezTo>
                  <a:cubicBezTo>
                    <a:pt x="38" y="102"/>
                    <a:pt x="33" y="104"/>
                    <a:pt x="28" y="106"/>
                  </a:cubicBezTo>
                  <a:cubicBezTo>
                    <a:pt x="25" y="107"/>
                    <a:pt x="22" y="108"/>
                    <a:pt x="18" y="109"/>
                  </a:cubicBezTo>
                  <a:cubicBezTo>
                    <a:pt x="17" y="111"/>
                    <a:pt x="15" y="113"/>
                    <a:pt x="14" y="115"/>
                  </a:cubicBezTo>
                  <a:cubicBezTo>
                    <a:pt x="12" y="119"/>
                    <a:pt x="10" y="122"/>
                    <a:pt x="7" y="125"/>
                  </a:cubicBezTo>
                  <a:cubicBezTo>
                    <a:pt x="7" y="126"/>
                    <a:pt x="7" y="126"/>
                    <a:pt x="7" y="126"/>
                  </a:cubicBezTo>
                  <a:close/>
                  <a:moveTo>
                    <a:pt x="61" y="31"/>
                  </a:moveTo>
                  <a:cubicBezTo>
                    <a:pt x="60" y="27"/>
                    <a:pt x="58" y="23"/>
                    <a:pt x="57" y="20"/>
                  </a:cubicBezTo>
                  <a:cubicBezTo>
                    <a:pt x="56" y="20"/>
                    <a:pt x="56" y="20"/>
                    <a:pt x="55" y="20"/>
                  </a:cubicBezTo>
                  <a:cubicBezTo>
                    <a:pt x="55" y="20"/>
                    <a:pt x="54" y="20"/>
                    <a:pt x="54" y="20"/>
                  </a:cubicBezTo>
                  <a:cubicBezTo>
                    <a:pt x="52" y="21"/>
                    <a:pt x="50" y="22"/>
                    <a:pt x="48" y="23"/>
                  </a:cubicBezTo>
                  <a:cubicBezTo>
                    <a:pt x="45" y="25"/>
                    <a:pt x="41" y="27"/>
                    <a:pt x="37" y="30"/>
                  </a:cubicBezTo>
                  <a:cubicBezTo>
                    <a:pt x="35" y="31"/>
                    <a:pt x="34" y="31"/>
                    <a:pt x="32" y="32"/>
                  </a:cubicBezTo>
                  <a:cubicBezTo>
                    <a:pt x="32" y="32"/>
                    <a:pt x="31" y="33"/>
                    <a:pt x="31" y="33"/>
                  </a:cubicBezTo>
                  <a:cubicBezTo>
                    <a:pt x="30" y="33"/>
                    <a:pt x="30" y="34"/>
                    <a:pt x="31" y="34"/>
                  </a:cubicBezTo>
                  <a:cubicBezTo>
                    <a:pt x="31" y="36"/>
                    <a:pt x="31" y="37"/>
                    <a:pt x="32" y="39"/>
                  </a:cubicBezTo>
                  <a:cubicBezTo>
                    <a:pt x="33" y="39"/>
                    <a:pt x="33" y="39"/>
                    <a:pt x="34" y="39"/>
                  </a:cubicBezTo>
                  <a:cubicBezTo>
                    <a:pt x="34" y="39"/>
                    <a:pt x="35" y="39"/>
                    <a:pt x="35" y="39"/>
                  </a:cubicBezTo>
                  <a:cubicBezTo>
                    <a:pt x="37" y="38"/>
                    <a:pt x="38" y="37"/>
                    <a:pt x="39" y="36"/>
                  </a:cubicBezTo>
                  <a:cubicBezTo>
                    <a:pt x="42" y="35"/>
                    <a:pt x="44" y="33"/>
                    <a:pt x="47" y="31"/>
                  </a:cubicBezTo>
                  <a:cubicBezTo>
                    <a:pt x="49" y="30"/>
                    <a:pt x="51" y="29"/>
                    <a:pt x="53" y="27"/>
                  </a:cubicBezTo>
                  <a:cubicBezTo>
                    <a:pt x="53" y="27"/>
                    <a:pt x="54" y="27"/>
                    <a:pt x="54" y="26"/>
                  </a:cubicBezTo>
                  <a:cubicBezTo>
                    <a:pt x="55" y="26"/>
                    <a:pt x="56" y="26"/>
                    <a:pt x="56" y="27"/>
                  </a:cubicBezTo>
                  <a:cubicBezTo>
                    <a:pt x="57" y="27"/>
                    <a:pt x="57" y="28"/>
                    <a:pt x="57" y="29"/>
                  </a:cubicBezTo>
                  <a:cubicBezTo>
                    <a:pt x="57" y="30"/>
                    <a:pt x="56" y="30"/>
                    <a:pt x="55" y="30"/>
                  </a:cubicBezTo>
                  <a:cubicBezTo>
                    <a:pt x="54" y="30"/>
                    <a:pt x="52" y="31"/>
                    <a:pt x="50" y="32"/>
                  </a:cubicBezTo>
                  <a:cubicBezTo>
                    <a:pt x="48" y="33"/>
                    <a:pt x="46" y="34"/>
                    <a:pt x="44" y="36"/>
                  </a:cubicBezTo>
                  <a:cubicBezTo>
                    <a:pt x="41" y="37"/>
                    <a:pt x="38" y="39"/>
                    <a:pt x="36" y="41"/>
                  </a:cubicBezTo>
                  <a:cubicBezTo>
                    <a:pt x="35" y="41"/>
                    <a:pt x="35" y="41"/>
                    <a:pt x="34" y="42"/>
                  </a:cubicBezTo>
                  <a:cubicBezTo>
                    <a:pt x="34" y="43"/>
                    <a:pt x="34" y="43"/>
                    <a:pt x="33" y="43"/>
                  </a:cubicBezTo>
                  <a:cubicBezTo>
                    <a:pt x="34" y="44"/>
                    <a:pt x="34" y="45"/>
                    <a:pt x="34" y="46"/>
                  </a:cubicBezTo>
                  <a:cubicBezTo>
                    <a:pt x="35" y="46"/>
                    <a:pt x="36" y="46"/>
                    <a:pt x="36" y="46"/>
                  </a:cubicBezTo>
                  <a:cubicBezTo>
                    <a:pt x="38" y="45"/>
                    <a:pt x="40" y="44"/>
                    <a:pt x="42" y="42"/>
                  </a:cubicBezTo>
                  <a:cubicBezTo>
                    <a:pt x="48" y="39"/>
                    <a:pt x="53" y="36"/>
                    <a:pt x="58" y="32"/>
                  </a:cubicBezTo>
                  <a:cubicBezTo>
                    <a:pt x="59" y="31"/>
                    <a:pt x="59" y="31"/>
                    <a:pt x="61" y="31"/>
                  </a:cubicBezTo>
                  <a:close/>
                  <a:moveTo>
                    <a:pt x="21" y="105"/>
                  </a:moveTo>
                  <a:cubicBezTo>
                    <a:pt x="22" y="106"/>
                    <a:pt x="22" y="106"/>
                    <a:pt x="23" y="106"/>
                  </a:cubicBezTo>
                  <a:cubicBezTo>
                    <a:pt x="24" y="105"/>
                    <a:pt x="26" y="105"/>
                    <a:pt x="27" y="104"/>
                  </a:cubicBezTo>
                  <a:cubicBezTo>
                    <a:pt x="32" y="102"/>
                    <a:pt x="37" y="100"/>
                    <a:pt x="41" y="98"/>
                  </a:cubicBezTo>
                  <a:cubicBezTo>
                    <a:pt x="45" y="96"/>
                    <a:pt x="48" y="95"/>
                    <a:pt x="51" y="93"/>
                  </a:cubicBezTo>
                  <a:cubicBezTo>
                    <a:pt x="53" y="92"/>
                    <a:pt x="55" y="91"/>
                    <a:pt x="57" y="90"/>
                  </a:cubicBezTo>
                  <a:cubicBezTo>
                    <a:pt x="59" y="89"/>
                    <a:pt x="60" y="89"/>
                    <a:pt x="61" y="91"/>
                  </a:cubicBezTo>
                  <a:cubicBezTo>
                    <a:pt x="61" y="91"/>
                    <a:pt x="61" y="91"/>
                    <a:pt x="61" y="91"/>
                  </a:cubicBezTo>
                  <a:cubicBezTo>
                    <a:pt x="63" y="87"/>
                    <a:pt x="66" y="84"/>
                    <a:pt x="68" y="80"/>
                  </a:cubicBezTo>
                  <a:cubicBezTo>
                    <a:pt x="68" y="80"/>
                    <a:pt x="68" y="80"/>
                    <a:pt x="67" y="80"/>
                  </a:cubicBezTo>
                  <a:cubicBezTo>
                    <a:pt x="66" y="81"/>
                    <a:pt x="64" y="81"/>
                    <a:pt x="63" y="82"/>
                  </a:cubicBezTo>
                  <a:cubicBezTo>
                    <a:pt x="59" y="83"/>
                    <a:pt x="55" y="85"/>
                    <a:pt x="51" y="87"/>
                  </a:cubicBezTo>
                  <a:cubicBezTo>
                    <a:pt x="47" y="89"/>
                    <a:pt x="42" y="91"/>
                    <a:pt x="37" y="93"/>
                  </a:cubicBezTo>
                  <a:cubicBezTo>
                    <a:pt x="36" y="94"/>
                    <a:pt x="34" y="95"/>
                    <a:pt x="32" y="96"/>
                  </a:cubicBezTo>
                  <a:cubicBezTo>
                    <a:pt x="30" y="96"/>
                    <a:pt x="29" y="97"/>
                    <a:pt x="28" y="97"/>
                  </a:cubicBezTo>
                  <a:cubicBezTo>
                    <a:pt x="28" y="98"/>
                    <a:pt x="27" y="98"/>
                    <a:pt x="26" y="98"/>
                  </a:cubicBezTo>
                  <a:cubicBezTo>
                    <a:pt x="25" y="100"/>
                    <a:pt x="23" y="103"/>
                    <a:pt x="21" y="105"/>
                  </a:cubicBezTo>
                  <a:close/>
                  <a:moveTo>
                    <a:pt x="73" y="75"/>
                  </a:moveTo>
                  <a:cubicBezTo>
                    <a:pt x="72" y="73"/>
                    <a:pt x="72" y="71"/>
                    <a:pt x="71" y="69"/>
                  </a:cubicBezTo>
                  <a:cubicBezTo>
                    <a:pt x="70" y="70"/>
                    <a:pt x="70" y="70"/>
                    <a:pt x="69" y="70"/>
                  </a:cubicBezTo>
                  <a:cubicBezTo>
                    <a:pt x="64" y="72"/>
                    <a:pt x="59" y="74"/>
                    <a:pt x="54" y="76"/>
                  </a:cubicBezTo>
                  <a:cubicBezTo>
                    <a:pt x="49" y="78"/>
                    <a:pt x="44" y="81"/>
                    <a:pt x="39" y="83"/>
                  </a:cubicBezTo>
                  <a:cubicBezTo>
                    <a:pt x="38" y="83"/>
                    <a:pt x="37" y="83"/>
                    <a:pt x="37" y="84"/>
                  </a:cubicBezTo>
                  <a:cubicBezTo>
                    <a:pt x="34" y="87"/>
                    <a:pt x="32" y="90"/>
                    <a:pt x="30" y="93"/>
                  </a:cubicBezTo>
                  <a:cubicBezTo>
                    <a:pt x="30" y="93"/>
                    <a:pt x="30" y="94"/>
                    <a:pt x="29" y="94"/>
                  </a:cubicBezTo>
                  <a:cubicBezTo>
                    <a:pt x="30" y="94"/>
                    <a:pt x="31" y="94"/>
                    <a:pt x="31" y="94"/>
                  </a:cubicBezTo>
                  <a:cubicBezTo>
                    <a:pt x="32" y="93"/>
                    <a:pt x="33" y="93"/>
                    <a:pt x="34" y="93"/>
                  </a:cubicBezTo>
                  <a:cubicBezTo>
                    <a:pt x="40" y="90"/>
                    <a:pt x="47" y="87"/>
                    <a:pt x="53" y="84"/>
                  </a:cubicBezTo>
                  <a:cubicBezTo>
                    <a:pt x="56" y="83"/>
                    <a:pt x="58" y="81"/>
                    <a:pt x="60" y="80"/>
                  </a:cubicBezTo>
                  <a:cubicBezTo>
                    <a:pt x="63" y="79"/>
                    <a:pt x="66" y="77"/>
                    <a:pt x="68" y="76"/>
                  </a:cubicBezTo>
                  <a:cubicBezTo>
                    <a:pt x="69" y="75"/>
                    <a:pt x="70" y="75"/>
                    <a:pt x="71" y="76"/>
                  </a:cubicBezTo>
                  <a:cubicBezTo>
                    <a:pt x="71" y="76"/>
                    <a:pt x="71" y="76"/>
                    <a:pt x="72" y="76"/>
                  </a:cubicBezTo>
                  <a:cubicBezTo>
                    <a:pt x="72" y="76"/>
                    <a:pt x="73" y="75"/>
                    <a:pt x="73" y="75"/>
                  </a:cubicBezTo>
                  <a:close/>
                  <a:moveTo>
                    <a:pt x="40" y="80"/>
                  </a:moveTo>
                  <a:cubicBezTo>
                    <a:pt x="40" y="80"/>
                    <a:pt x="40" y="80"/>
                    <a:pt x="40" y="80"/>
                  </a:cubicBezTo>
                  <a:cubicBezTo>
                    <a:pt x="50" y="76"/>
                    <a:pt x="60" y="71"/>
                    <a:pt x="70" y="65"/>
                  </a:cubicBezTo>
                  <a:cubicBezTo>
                    <a:pt x="69" y="64"/>
                    <a:pt x="69" y="62"/>
                    <a:pt x="68" y="60"/>
                  </a:cubicBezTo>
                  <a:cubicBezTo>
                    <a:pt x="66" y="61"/>
                    <a:pt x="64" y="62"/>
                    <a:pt x="63" y="63"/>
                  </a:cubicBezTo>
                  <a:cubicBezTo>
                    <a:pt x="61" y="63"/>
                    <a:pt x="59" y="64"/>
                    <a:pt x="57" y="65"/>
                  </a:cubicBezTo>
                  <a:cubicBezTo>
                    <a:pt x="55" y="65"/>
                    <a:pt x="53" y="66"/>
                    <a:pt x="51" y="67"/>
                  </a:cubicBezTo>
                  <a:cubicBezTo>
                    <a:pt x="50" y="68"/>
                    <a:pt x="48" y="69"/>
                    <a:pt x="46" y="70"/>
                  </a:cubicBezTo>
                  <a:cubicBezTo>
                    <a:pt x="44" y="70"/>
                    <a:pt x="42" y="71"/>
                    <a:pt x="41" y="72"/>
                  </a:cubicBezTo>
                  <a:cubicBezTo>
                    <a:pt x="41" y="73"/>
                    <a:pt x="41" y="74"/>
                    <a:pt x="41" y="74"/>
                  </a:cubicBezTo>
                  <a:cubicBezTo>
                    <a:pt x="41" y="75"/>
                    <a:pt x="40" y="76"/>
                    <a:pt x="40" y="76"/>
                  </a:cubicBezTo>
                  <a:cubicBezTo>
                    <a:pt x="41" y="77"/>
                    <a:pt x="41" y="78"/>
                    <a:pt x="40" y="79"/>
                  </a:cubicBezTo>
                  <a:cubicBezTo>
                    <a:pt x="40" y="79"/>
                    <a:pt x="40" y="80"/>
                    <a:pt x="40" y="80"/>
                  </a:cubicBezTo>
                  <a:close/>
                  <a:moveTo>
                    <a:pt x="35" y="48"/>
                  </a:moveTo>
                  <a:cubicBezTo>
                    <a:pt x="36" y="50"/>
                    <a:pt x="36" y="52"/>
                    <a:pt x="36" y="53"/>
                  </a:cubicBezTo>
                  <a:cubicBezTo>
                    <a:pt x="36" y="53"/>
                    <a:pt x="37" y="54"/>
                    <a:pt x="37" y="54"/>
                  </a:cubicBezTo>
                  <a:cubicBezTo>
                    <a:pt x="38" y="54"/>
                    <a:pt x="39" y="55"/>
                    <a:pt x="40" y="54"/>
                  </a:cubicBezTo>
                  <a:cubicBezTo>
                    <a:pt x="41" y="54"/>
                    <a:pt x="42" y="53"/>
                    <a:pt x="43" y="53"/>
                  </a:cubicBezTo>
                  <a:cubicBezTo>
                    <a:pt x="47" y="50"/>
                    <a:pt x="51" y="48"/>
                    <a:pt x="55" y="46"/>
                  </a:cubicBezTo>
                  <a:cubicBezTo>
                    <a:pt x="58" y="44"/>
                    <a:pt x="60" y="43"/>
                    <a:pt x="62" y="41"/>
                  </a:cubicBezTo>
                  <a:cubicBezTo>
                    <a:pt x="63" y="41"/>
                    <a:pt x="63" y="41"/>
                    <a:pt x="63" y="41"/>
                  </a:cubicBezTo>
                  <a:cubicBezTo>
                    <a:pt x="62" y="39"/>
                    <a:pt x="62" y="37"/>
                    <a:pt x="61" y="35"/>
                  </a:cubicBezTo>
                  <a:cubicBezTo>
                    <a:pt x="60" y="35"/>
                    <a:pt x="60" y="35"/>
                    <a:pt x="59" y="36"/>
                  </a:cubicBezTo>
                  <a:cubicBezTo>
                    <a:pt x="55" y="37"/>
                    <a:pt x="52" y="39"/>
                    <a:pt x="49" y="41"/>
                  </a:cubicBezTo>
                  <a:cubicBezTo>
                    <a:pt x="44" y="44"/>
                    <a:pt x="40" y="47"/>
                    <a:pt x="35" y="48"/>
                  </a:cubicBezTo>
                  <a:close/>
                  <a:moveTo>
                    <a:pt x="27" y="25"/>
                  </a:moveTo>
                  <a:cubicBezTo>
                    <a:pt x="28" y="26"/>
                    <a:pt x="28" y="28"/>
                    <a:pt x="29" y="29"/>
                  </a:cubicBezTo>
                  <a:cubicBezTo>
                    <a:pt x="29" y="30"/>
                    <a:pt x="30" y="31"/>
                    <a:pt x="31" y="30"/>
                  </a:cubicBezTo>
                  <a:cubicBezTo>
                    <a:pt x="31" y="30"/>
                    <a:pt x="31" y="30"/>
                    <a:pt x="32" y="30"/>
                  </a:cubicBezTo>
                  <a:cubicBezTo>
                    <a:pt x="33" y="29"/>
                    <a:pt x="35" y="28"/>
                    <a:pt x="37" y="28"/>
                  </a:cubicBezTo>
                  <a:cubicBezTo>
                    <a:pt x="39" y="26"/>
                    <a:pt x="42" y="24"/>
                    <a:pt x="45" y="23"/>
                  </a:cubicBezTo>
                  <a:cubicBezTo>
                    <a:pt x="48" y="21"/>
                    <a:pt x="51" y="19"/>
                    <a:pt x="53" y="17"/>
                  </a:cubicBezTo>
                  <a:cubicBezTo>
                    <a:pt x="54" y="16"/>
                    <a:pt x="55" y="16"/>
                    <a:pt x="55" y="15"/>
                  </a:cubicBezTo>
                  <a:cubicBezTo>
                    <a:pt x="55" y="14"/>
                    <a:pt x="54" y="13"/>
                    <a:pt x="54" y="11"/>
                  </a:cubicBezTo>
                  <a:cubicBezTo>
                    <a:pt x="53" y="11"/>
                    <a:pt x="52" y="11"/>
                    <a:pt x="52" y="12"/>
                  </a:cubicBezTo>
                  <a:cubicBezTo>
                    <a:pt x="49" y="13"/>
                    <a:pt x="47" y="14"/>
                    <a:pt x="45" y="16"/>
                  </a:cubicBezTo>
                  <a:cubicBezTo>
                    <a:pt x="42" y="17"/>
                    <a:pt x="39" y="19"/>
                    <a:pt x="36" y="21"/>
                  </a:cubicBezTo>
                  <a:cubicBezTo>
                    <a:pt x="33" y="22"/>
                    <a:pt x="30" y="24"/>
                    <a:pt x="27" y="25"/>
                  </a:cubicBezTo>
                  <a:close/>
                  <a:moveTo>
                    <a:pt x="39" y="64"/>
                  </a:moveTo>
                  <a:cubicBezTo>
                    <a:pt x="40" y="65"/>
                    <a:pt x="40" y="66"/>
                    <a:pt x="40" y="67"/>
                  </a:cubicBezTo>
                  <a:cubicBezTo>
                    <a:pt x="40" y="68"/>
                    <a:pt x="40" y="68"/>
                    <a:pt x="40" y="69"/>
                  </a:cubicBezTo>
                  <a:cubicBezTo>
                    <a:pt x="40" y="69"/>
                    <a:pt x="39" y="69"/>
                    <a:pt x="40" y="70"/>
                  </a:cubicBezTo>
                  <a:cubicBezTo>
                    <a:pt x="40" y="70"/>
                    <a:pt x="41" y="70"/>
                    <a:pt x="41" y="70"/>
                  </a:cubicBezTo>
                  <a:cubicBezTo>
                    <a:pt x="41" y="70"/>
                    <a:pt x="41" y="69"/>
                    <a:pt x="41" y="69"/>
                  </a:cubicBezTo>
                  <a:cubicBezTo>
                    <a:pt x="45" y="68"/>
                    <a:pt x="48" y="66"/>
                    <a:pt x="52" y="65"/>
                  </a:cubicBezTo>
                  <a:cubicBezTo>
                    <a:pt x="54" y="63"/>
                    <a:pt x="57" y="62"/>
                    <a:pt x="60" y="61"/>
                  </a:cubicBezTo>
                  <a:cubicBezTo>
                    <a:pt x="62" y="60"/>
                    <a:pt x="64" y="58"/>
                    <a:pt x="66" y="57"/>
                  </a:cubicBezTo>
                  <a:cubicBezTo>
                    <a:pt x="66" y="57"/>
                    <a:pt x="67" y="57"/>
                    <a:pt x="67" y="56"/>
                  </a:cubicBezTo>
                  <a:cubicBezTo>
                    <a:pt x="67" y="55"/>
                    <a:pt x="66" y="53"/>
                    <a:pt x="66" y="52"/>
                  </a:cubicBezTo>
                  <a:cubicBezTo>
                    <a:pt x="66" y="52"/>
                    <a:pt x="66" y="52"/>
                    <a:pt x="65" y="52"/>
                  </a:cubicBezTo>
                  <a:cubicBezTo>
                    <a:pt x="62" y="53"/>
                    <a:pt x="59" y="54"/>
                    <a:pt x="56" y="56"/>
                  </a:cubicBezTo>
                  <a:cubicBezTo>
                    <a:pt x="54" y="57"/>
                    <a:pt x="51" y="58"/>
                    <a:pt x="49" y="60"/>
                  </a:cubicBezTo>
                  <a:cubicBezTo>
                    <a:pt x="46" y="61"/>
                    <a:pt x="44" y="62"/>
                    <a:pt x="41" y="63"/>
                  </a:cubicBezTo>
                  <a:cubicBezTo>
                    <a:pt x="40" y="63"/>
                    <a:pt x="40" y="64"/>
                    <a:pt x="39" y="64"/>
                  </a:cubicBezTo>
                  <a:close/>
                  <a:moveTo>
                    <a:pt x="65" y="48"/>
                  </a:moveTo>
                  <a:cubicBezTo>
                    <a:pt x="64" y="47"/>
                    <a:pt x="64" y="46"/>
                    <a:pt x="64" y="46"/>
                  </a:cubicBezTo>
                  <a:cubicBezTo>
                    <a:pt x="64" y="45"/>
                    <a:pt x="64" y="45"/>
                    <a:pt x="63" y="45"/>
                  </a:cubicBezTo>
                  <a:cubicBezTo>
                    <a:pt x="63" y="45"/>
                    <a:pt x="63" y="45"/>
                    <a:pt x="62" y="45"/>
                  </a:cubicBezTo>
                  <a:cubicBezTo>
                    <a:pt x="60" y="46"/>
                    <a:pt x="58" y="46"/>
                    <a:pt x="56" y="48"/>
                  </a:cubicBezTo>
                  <a:cubicBezTo>
                    <a:pt x="54" y="49"/>
                    <a:pt x="52" y="50"/>
                    <a:pt x="50" y="51"/>
                  </a:cubicBezTo>
                  <a:cubicBezTo>
                    <a:pt x="47" y="53"/>
                    <a:pt x="43" y="55"/>
                    <a:pt x="40" y="56"/>
                  </a:cubicBezTo>
                  <a:cubicBezTo>
                    <a:pt x="39" y="57"/>
                    <a:pt x="38" y="57"/>
                    <a:pt x="38" y="58"/>
                  </a:cubicBezTo>
                  <a:cubicBezTo>
                    <a:pt x="38" y="59"/>
                    <a:pt x="38" y="60"/>
                    <a:pt x="39" y="62"/>
                  </a:cubicBezTo>
                  <a:cubicBezTo>
                    <a:pt x="39" y="61"/>
                    <a:pt x="39" y="62"/>
                    <a:pt x="40" y="61"/>
                  </a:cubicBezTo>
                  <a:cubicBezTo>
                    <a:pt x="41" y="61"/>
                    <a:pt x="42" y="61"/>
                    <a:pt x="43" y="60"/>
                  </a:cubicBezTo>
                  <a:cubicBezTo>
                    <a:pt x="46" y="59"/>
                    <a:pt x="49" y="57"/>
                    <a:pt x="52" y="56"/>
                  </a:cubicBezTo>
                  <a:cubicBezTo>
                    <a:pt x="56" y="53"/>
                    <a:pt x="60" y="51"/>
                    <a:pt x="64" y="48"/>
                  </a:cubicBezTo>
                  <a:cubicBezTo>
                    <a:pt x="64" y="48"/>
                    <a:pt x="64" y="48"/>
                    <a:pt x="65" y="48"/>
                  </a:cubicBezTo>
                  <a:close/>
                  <a:moveTo>
                    <a:pt x="45" y="6"/>
                  </a:moveTo>
                  <a:cubicBezTo>
                    <a:pt x="45" y="8"/>
                    <a:pt x="45" y="8"/>
                    <a:pt x="43" y="9"/>
                  </a:cubicBezTo>
                  <a:cubicBezTo>
                    <a:pt x="40" y="10"/>
                    <a:pt x="37" y="12"/>
                    <a:pt x="35" y="13"/>
                  </a:cubicBezTo>
                  <a:cubicBezTo>
                    <a:pt x="32" y="15"/>
                    <a:pt x="29" y="17"/>
                    <a:pt x="26" y="19"/>
                  </a:cubicBezTo>
                  <a:cubicBezTo>
                    <a:pt x="25" y="19"/>
                    <a:pt x="25" y="19"/>
                    <a:pt x="25" y="19"/>
                  </a:cubicBezTo>
                  <a:cubicBezTo>
                    <a:pt x="25" y="20"/>
                    <a:pt x="25" y="20"/>
                    <a:pt x="25" y="20"/>
                  </a:cubicBezTo>
                  <a:cubicBezTo>
                    <a:pt x="26" y="21"/>
                    <a:pt x="26" y="21"/>
                    <a:pt x="26" y="21"/>
                  </a:cubicBezTo>
                  <a:cubicBezTo>
                    <a:pt x="27" y="22"/>
                    <a:pt x="27" y="23"/>
                    <a:pt x="28" y="22"/>
                  </a:cubicBezTo>
                  <a:cubicBezTo>
                    <a:pt x="28" y="22"/>
                    <a:pt x="29" y="22"/>
                    <a:pt x="29" y="22"/>
                  </a:cubicBezTo>
                  <a:cubicBezTo>
                    <a:pt x="31" y="21"/>
                    <a:pt x="33" y="20"/>
                    <a:pt x="35" y="19"/>
                  </a:cubicBezTo>
                  <a:cubicBezTo>
                    <a:pt x="40" y="17"/>
                    <a:pt x="44" y="14"/>
                    <a:pt x="48" y="11"/>
                  </a:cubicBezTo>
                  <a:cubicBezTo>
                    <a:pt x="49" y="9"/>
                    <a:pt x="51" y="8"/>
                    <a:pt x="53" y="7"/>
                  </a:cubicBezTo>
                  <a:cubicBezTo>
                    <a:pt x="53" y="6"/>
                    <a:pt x="53" y="6"/>
                    <a:pt x="53" y="6"/>
                  </a:cubicBezTo>
                  <a:cubicBezTo>
                    <a:pt x="50" y="6"/>
                    <a:pt x="48" y="6"/>
                    <a:pt x="45" y="6"/>
                  </a:cubicBezTo>
                  <a:close/>
                  <a:moveTo>
                    <a:pt x="25" y="18"/>
                  </a:moveTo>
                  <a:cubicBezTo>
                    <a:pt x="30" y="14"/>
                    <a:pt x="36" y="11"/>
                    <a:pt x="41" y="6"/>
                  </a:cubicBezTo>
                  <a:cubicBezTo>
                    <a:pt x="41" y="6"/>
                    <a:pt x="41" y="6"/>
                    <a:pt x="41" y="6"/>
                  </a:cubicBezTo>
                  <a:cubicBezTo>
                    <a:pt x="38" y="6"/>
                    <a:pt x="36" y="6"/>
                    <a:pt x="34" y="6"/>
                  </a:cubicBezTo>
                  <a:cubicBezTo>
                    <a:pt x="34" y="8"/>
                    <a:pt x="34" y="9"/>
                    <a:pt x="32" y="9"/>
                  </a:cubicBezTo>
                  <a:cubicBezTo>
                    <a:pt x="31" y="9"/>
                    <a:pt x="29" y="10"/>
                    <a:pt x="29" y="10"/>
                  </a:cubicBezTo>
                  <a:cubicBezTo>
                    <a:pt x="27" y="11"/>
                    <a:pt x="26" y="12"/>
                    <a:pt x="24" y="13"/>
                  </a:cubicBezTo>
                  <a:cubicBezTo>
                    <a:pt x="24" y="13"/>
                    <a:pt x="24" y="13"/>
                    <a:pt x="24" y="14"/>
                  </a:cubicBezTo>
                  <a:cubicBezTo>
                    <a:pt x="24" y="14"/>
                    <a:pt x="25" y="14"/>
                    <a:pt x="25" y="14"/>
                  </a:cubicBezTo>
                  <a:cubicBezTo>
                    <a:pt x="25" y="14"/>
                    <a:pt x="24" y="15"/>
                    <a:pt x="24" y="16"/>
                  </a:cubicBezTo>
                  <a:cubicBezTo>
                    <a:pt x="24" y="16"/>
                    <a:pt x="24" y="17"/>
                    <a:pt x="25" y="18"/>
                  </a:cubicBezTo>
                  <a:close/>
                  <a:moveTo>
                    <a:pt x="29" y="7"/>
                  </a:moveTo>
                  <a:cubicBezTo>
                    <a:pt x="29" y="7"/>
                    <a:pt x="29" y="7"/>
                    <a:pt x="29" y="7"/>
                  </a:cubicBezTo>
                  <a:cubicBezTo>
                    <a:pt x="28" y="7"/>
                    <a:pt x="27" y="7"/>
                    <a:pt x="26" y="7"/>
                  </a:cubicBezTo>
                  <a:cubicBezTo>
                    <a:pt x="25" y="7"/>
                    <a:pt x="24" y="7"/>
                    <a:pt x="23" y="7"/>
                  </a:cubicBezTo>
                  <a:cubicBezTo>
                    <a:pt x="23" y="7"/>
                    <a:pt x="22" y="6"/>
                    <a:pt x="22" y="6"/>
                  </a:cubicBezTo>
                  <a:cubicBezTo>
                    <a:pt x="23" y="5"/>
                    <a:pt x="23" y="5"/>
                    <a:pt x="23" y="5"/>
                  </a:cubicBezTo>
                  <a:cubicBezTo>
                    <a:pt x="21" y="5"/>
                    <a:pt x="20" y="4"/>
                    <a:pt x="19" y="4"/>
                  </a:cubicBezTo>
                  <a:cubicBezTo>
                    <a:pt x="19" y="4"/>
                    <a:pt x="19" y="4"/>
                    <a:pt x="19" y="4"/>
                  </a:cubicBezTo>
                  <a:cubicBezTo>
                    <a:pt x="21" y="6"/>
                    <a:pt x="21" y="9"/>
                    <a:pt x="23" y="12"/>
                  </a:cubicBezTo>
                  <a:cubicBezTo>
                    <a:pt x="25" y="10"/>
                    <a:pt x="27" y="9"/>
                    <a:pt x="29" y="7"/>
                  </a:cubicBezTo>
                  <a:close/>
                  <a:moveTo>
                    <a:pt x="69" y="83"/>
                  </a:moveTo>
                  <a:cubicBezTo>
                    <a:pt x="67" y="86"/>
                    <a:pt x="64" y="89"/>
                    <a:pt x="63" y="92"/>
                  </a:cubicBezTo>
                  <a:cubicBezTo>
                    <a:pt x="65" y="89"/>
                    <a:pt x="67" y="86"/>
                    <a:pt x="69" y="83"/>
                  </a:cubicBezTo>
                  <a:close/>
                  <a:moveTo>
                    <a:pt x="74" y="78"/>
                  </a:moveTo>
                  <a:cubicBezTo>
                    <a:pt x="74" y="78"/>
                    <a:pt x="74" y="78"/>
                    <a:pt x="74" y="78"/>
                  </a:cubicBezTo>
                  <a:cubicBezTo>
                    <a:pt x="75" y="78"/>
                    <a:pt x="75" y="78"/>
                    <a:pt x="75" y="78"/>
                  </a:cubicBezTo>
                  <a:cubicBezTo>
                    <a:pt x="75" y="78"/>
                    <a:pt x="75" y="78"/>
                    <a:pt x="75" y="78"/>
                  </a:cubicBezTo>
                  <a:cubicBezTo>
                    <a:pt x="74" y="78"/>
                    <a:pt x="74" y="78"/>
                    <a:pt x="74" y="78"/>
                  </a:cubicBezTo>
                  <a:close/>
                </a:path>
              </a:pathLst>
            </a:custGeom>
            <a:solidFill>
              <a:srgbClr val="3792DE"/>
            </a:solidFill>
            <a:ln>
              <a:noFill/>
            </a:ln>
          </p:spPr>
          <p:txBody>
            <a:bodyPr vert="horz" wrap="square" lIns="91440" tIns="45720" rIns="91440" bIns="45720" numCol="1" anchor="t" anchorCtr="0" compatLnSpc="1"/>
            <a:lstStyle/>
            <a:p>
              <a:endParaRPr lang="zh-CN" altLang="en-US"/>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0" y="969053"/>
          <a:ext cx="6085489" cy="4541520"/>
        </p:xfrm>
        <a:graphic>
          <a:graphicData uri="http://schemas.openxmlformats.org/drawingml/2006/table">
            <a:tbl>
              <a:tblPr/>
              <a:tblGrid>
                <a:gridCol w="605354"/>
                <a:gridCol w="958118"/>
                <a:gridCol w="784193"/>
                <a:gridCol w="532219"/>
                <a:gridCol w="784193"/>
                <a:gridCol w="784193"/>
                <a:gridCol w="870848"/>
                <a:gridCol w="766371"/>
              </a:tblGrid>
              <a:tr h="0">
                <a:tc>
                  <a:txBody>
                    <a:bodyPr/>
                    <a:lstStyle/>
                    <a:p>
                      <a:pPr algn="l">
                        <a:lnSpc>
                          <a:spcPts val="1200"/>
                        </a:lnSpc>
                        <a:spcAft>
                          <a:spcPts val="0"/>
                        </a:spcAft>
                      </a:pPr>
                      <a:r>
                        <a:rPr lang="en-US" sz="1200" kern="100">
                          <a:latin typeface="Times New Roman"/>
                          <a:ea typeface="黑体"/>
                          <a:cs typeface="Times New Roman"/>
                        </a:rPr>
                        <a:t>Ranking</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c>
                  <a:txBody>
                    <a:bodyPr/>
                    <a:lstStyle/>
                    <a:p>
                      <a:pPr algn="ctr">
                        <a:spcBef>
                          <a:spcPts val="300"/>
                        </a:spcBef>
                        <a:spcAft>
                          <a:spcPts val="300"/>
                        </a:spcAft>
                      </a:pPr>
                      <a:r>
                        <a:rPr lang="en-US" sz="1200" kern="100">
                          <a:latin typeface="Times New Roman"/>
                          <a:ea typeface="黑体"/>
                          <a:cs typeface="Times New Roman"/>
                        </a:rPr>
                        <a:t>Province</a:t>
                      </a:r>
                      <a:endParaRPr lang="zh-CN" sz="750" kern="100">
                        <a:latin typeface="Arial"/>
                        <a:ea typeface="方正黑体简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c>
                  <a:txBody>
                    <a:bodyPr/>
                    <a:lstStyle/>
                    <a:p>
                      <a:pPr algn="ctr">
                        <a:spcBef>
                          <a:spcPts val="300"/>
                        </a:spcBef>
                        <a:spcAft>
                          <a:spcPts val="300"/>
                        </a:spcAft>
                      </a:pPr>
                      <a:r>
                        <a:rPr lang="en-US" sz="1200" kern="100">
                          <a:latin typeface="Times New Roman"/>
                          <a:ea typeface="黑体"/>
                          <a:cs typeface="Times New Roman"/>
                        </a:rPr>
                        <a:t>Number of Universities and institutions</a:t>
                      </a:r>
                      <a:endParaRPr lang="zh-CN" sz="750" kern="100">
                        <a:latin typeface="Arial"/>
                        <a:ea typeface="方正黑体简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c>
                  <a:txBody>
                    <a:bodyPr/>
                    <a:lstStyle/>
                    <a:p>
                      <a:pPr algn="ctr">
                        <a:spcBef>
                          <a:spcPts val="300"/>
                        </a:spcBef>
                        <a:spcAft>
                          <a:spcPts val="300"/>
                        </a:spcAft>
                      </a:pPr>
                      <a:r>
                        <a:rPr lang="en-US" sz="1200" kern="100">
                          <a:latin typeface="Times New Roman"/>
                          <a:ea typeface="黑体"/>
                          <a:cs typeface="Times New Roman"/>
                        </a:rPr>
                        <a:t>Score</a:t>
                      </a:r>
                      <a:endParaRPr lang="zh-CN" sz="750" kern="100">
                        <a:latin typeface="Arial"/>
                        <a:ea typeface="方正黑体简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c>
                  <a:txBody>
                    <a:bodyPr/>
                    <a:lstStyle/>
                    <a:p>
                      <a:pPr algn="ctr">
                        <a:spcBef>
                          <a:spcPts val="300"/>
                        </a:spcBef>
                        <a:spcAft>
                          <a:spcPts val="300"/>
                        </a:spcAft>
                      </a:pPr>
                      <a:r>
                        <a:rPr lang="en-US" sz="1200" kern="100">
                          <a:latin typeface="Times New Roman"/>
                          <a:ea typeface="方正黑体简体"/>
                          <a:cs typeface="Times New Roman"/>
                        </a:rPr>
                        <a:t>Universities’ Resources</a:t>
                      </a:r>
                      <a:endParaRPr lang="zh-CN" sz="750" kern="100">
                        <a:latin typeface="Arial"/>
                        <a:ea typeface="方正黑体简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c>
                  <a:txBody>
                    <a:bodyPr/>
                    <a:lstStyle/>
                    <a:p>
                      <a:pPr algn="ctr">
                        <a:spcBef>
                          <a:spcPts val="300"/>
                        </a:spcBef>
                        <a:spcAft>
                          <a:spcPts val="300"/>
                        </a:spcAft>
                      </a:pPr>
                      <a:r>
                        <a:rPr lang="en-US" sz="1200" kern="100">
                          <a:latin typeface="Times New Roman"/>
                          <a:ea typeface="方正黑体简体"/>
                          <a:cs typeface="Times New Roman"/>
                        </a:rPr>
                        <a:t>Teaching and Research Production</a:t>
                      </a:r>
                      <a:endParaRPr lang="zh-CN" sz="750" kern="100">
                        <a:latin typeface="Arial"/>
                        <a:ea typeface="方正黑体简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c>
                  <a:txBody>
                    <a:bodyPr/>
                    <a:lstStyle/>
                    <a:p>
                      <a:pPr algn="ctr">
                        <a:spcBef>
                          <a:spcPts val="300"/>
                        </a:spcBef>
                        <a:spcAft>
                          <a:spcPts val="300"/>
                        </a:spcAft>
                      </a:pPr>
                      <a:r>
                        <a:rPr lang="en-US" sz="1200" kern="100">
                          <a:latin typeface="Times New Roman"/>
                          <a:ea typeface="方正黑体简体"/>
                          <a:cs typeface="Times New Roman"/>
                        </a:rPr>
                        <a:t>Quality and Influence</a:t>
                      </a:r>
                      <a:endParaRPr lang="zh-CN" sz="750" kern="100">
                        <a:latin typeface="Arial"/>
                        <a:ea typeface="方正黑体简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c>
                  <a:txBody>
                    <a:bodyPr/>
                    <a:lstStyle/>
                    <a:p>
                      <a:pPr algn="ctr">
                        <a:spcBef>
                          <a:spcPts val="300"/>
                        </a:spcBef>
                        <a:spcAft>
                          <a:spcPts val="300"/>
                        </a:spcAft>
                      </a:pPr>
                      <a:r>
                        <a:rPr lang="en-US" sz="1200" kern="100">
                          <a:latin typeface="Times New Roman"/>
                          <a:ea typeface="方正黑体简体"/>
                          <a:cs typeface="Times New Roman"/>
                        </a:rPr>
                        <a:t>Academic Reputation</a:t>
                      </a:r>
                      <a:endParaRPr lang="zh-CN" sz="750" kern="100">
                        <a:latin typeface="Arial"/>
                        <a:ea typeface="方正黑体简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r>
              <a:tr h="0">
                <a:tc>
                  <a:txBody>
                    <a:bodyPr/>
                    <a:lstStyle/>
                    <a:p>
                      <a:pPr algn="ctr">
                        <a:lnSpc>
                          <a:spcPts val="2000"/>
                        </a:lnSpc>
                        <a:spcAft>
                          <a:spcPts val="0"/>
                        </a:spcAft>
                      </a:pPr>
                      <a:r>
                        <a:rPr lang="en-US" sz="1200" kern="100">
                          <a:latin typeface="Times New Roman"/>
                          <a:ea typeface="宋体"/>
                          <a:cs typeface="Times New Roman"/>
                        </a:rPr>
                        <a:t>1</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Beijing</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56</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100.00</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2</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Jiangsu</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33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91.83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Shanghai</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27</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84.99</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4</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5</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4</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Shandong</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30</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84.56</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6</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4</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5</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Hubei</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28</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83.41</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5</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4</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5</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6</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6</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Liaoning</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37</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82.59</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6</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6</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4</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8</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7</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Shan’xi</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27</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81.14</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7</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7</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9</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7</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8</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Guangdong</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25</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80.19</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8</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8</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7</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5</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9</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Zhejiang</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21</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78.25</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10</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10</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8</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9</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10</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Sichuan</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24</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76.63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9</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9</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10</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10</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11</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Anhui</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20</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74.09</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12</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11</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14</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12</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Hunan</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17</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73.35</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14</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15</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12</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13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Hebei</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72.90</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17</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17</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17</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16</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14</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Heilongjiang</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19</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72.73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11</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11</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11</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15</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Henan</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19</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72.53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15</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14</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15</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dirty="0">
                          <a:latin typeface="Times New Roman"/>
                          <a:ea typeface="宋体"/>
                          <a:cs typeface="Times New Roman"/>
                        </a:rPr>
                        <a:t>15</a:t>
                      </a:r>
                      <a:endParaRPr lang="zh-CN" sz="750" kern="100" dirty="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表格 3"/>
          <p:cNvGraphicFramePr>
            <a:graphicFrameLocks noGrp="1"/>
          </p:cNvGraphicFramePr>
          <p:nvPr/>
        </p:nvGraphicFramePr>
        <p:xfrm>
          <a:off x="6200448" y="1679904"/>
          <a:ext cx="5991552" cy="4318000"/>
        </p:xfrm>
        <a:graphic>
          <a:graphicData uri="http://schemas.openxmlformats.org/drawingml/2006/table">
            <a:tbl>
              <a:tblPr/>
              <a:tblGrid>
                <a:gridCol w="596009"/>
                <a:gridCol w="943328"/>
                <a:gridCol w="772088"/>
                <a:gridCol w="524004"/>
                <a:gridCol w="772088"/>
                <a:gridCol w="772088"/>
                <a:gridCol w="857406"/>
                <a:gridCol w="754541"/>
              </a:tblGrid>
              <a:tr h="0">
                <a:tc>
                  <a:txBody>
                    <a:bodyPr/>
                    <a:lstStyle/>
                    <a:p>
                      <a:pPr algn="ctr">
                        <a:lnSpc>
                          <a:spcPts val="2000"/>
                        </a:lnSpc>
                        <a:spcAft>
                          <a:spcPts val="0"/>
                        </a:spcAft>
                      </a:pPr>
                      <a:r>
                        <a:rPr lang="en-US" sz="1200" kern="100">
                          <a:latin typeface="Times New Roman"/>
                          <a:ea typeface="宋体"/>
                          <a:cs typeface="Times New Roman"/>
                        </a:rPr>
                        <a:t>16</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Tianjin</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18</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72.43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12</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14</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12</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17</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Jilin</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19</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69.42</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16</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16</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16</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19</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18</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Fujian</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69.27</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20</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20</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19</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17</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19</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Jiangxi</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16</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68.53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18</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18</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20</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24</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20</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Chongqing</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67.56</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19</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19</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18</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18</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21</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Guangxi</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63.05</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22</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21</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22</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Shanxi</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11</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62.93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22</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21</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21</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23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Yunnan</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12</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62.26</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21</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22</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20</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24</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Gansu</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10</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61.34</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24</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24</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24</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22</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25</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Xinjiang</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11</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59.28</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25</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25</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26</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25</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26</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Inner Mongolia</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9</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57.25</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26</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26</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25</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26</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27</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Guizhou</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8</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55.41</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27</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27</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27</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27</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28</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Ningxia</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4</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48.25</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28</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29</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29</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29</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29</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Hainan</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4</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47.61</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29</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28</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28</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28</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30</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Qinghai</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41.88</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30</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30</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30</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31</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ts val="2000"/>
                        </a:lnSpc>
                        <a:spcAft>
                          <a:spcPts val="0"/>
                        </a:spcAft>
                      </a:pPr>
                      <a:r>
                        <a:rPr lang="en-US" sz="1200" kern="100">
                          <a:latin typeface="Times New Roman"/>
                          <a:ea typeface="宋体"/>
                          <a:cs typeface="Times New Roman"/>
                        </a:rPr>
                        <a:t>31</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Tibet</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3</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39.42</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31</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31</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a:latin typeface="Times New Roman"/>
                          <a:ea typeface="宋体"/>
                          <a:cs typeface="Times New Roman"/>
                        </a:rPr>
                        <a:t>31</a:t>
                      </a:r>
                      <a:endParaRPr lang="zh-CN" sz="75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100" dirty="0">
                          <a:latin typeface="Times New Roman"/>
                          <a:ea typeface="宋体"/>
                          <a:cs typeface="Times New Roman"/>
                        </a:rPr>
                        <a:t>30</a:t>
                      </a:r>
                      <a:endParaRPr lang="zh-CN" sz="750" kern="100" dirty="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0" y="315311"/>
            <a:ext cx="12192000" cy="369332"/>
          </a:xfrm>
          <a:prstGeom prst="rect">
            <a:avLst/>
          </a:prstGeom>
        </p:spPr>
        <p:txBody>
          <a:bodyPr wrap="square">
            <a:spAutoFit/>
          </a:bodyPr>
          <a:lstStyle/>
          <a:p>
            <a:r>
              <a:rPr lang="en-US" b="1" dirty="0" smtClean="0"/>
              <a:t>Chinese postgraduate education competiveness ranking by province (31 in total)</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62607"/>
            <a:ext cx="10452538" cy="400110"/>
          </a:xfrm>
          <a:prstGeom prst="rect">
            <a:avLst/>
          </a:prstGeom>
        </p:spPr>
        <p:txBody>
          <a:bodyPr wrap="square">
            <a:spAutoFit/>
          </a:bodyPr>
          <a:lstStyle/>
          <a:p>
            <a:r>
              <a:rPr lang="en-US" sz="2000" b="1" dirty="0" smtClean="0"/>
              <a:t> World-class universities comprehensive competiveness ranking</a:t>
            </a:r>
            <a:endParaRPr lang="zh-CN" altLang="en-US" sz="2000" dirty="0"/>
          </a:p>
        </p:txBody>
      </p:sp>
      <p:graphicFrame>
        <p:nvGraphicFramePr>
          <p:cNvPr id="4" name="表格 3"/>
          <p:cNvGraphicFramePr>
            <a:graphicFrameLocks noGrp="1"/>
          </p:cNvGraphicFramePr>
          <p:nvPr/>
        </p:nvGraphicFramePr>
        <p:xfrm>
          <a:off x="725213" y="917028"/>
          <a:ext cx="10673256" cy="5572606"/>
        </p:xfrm>
        <a:graphic>
          <a:graphicData uri="http://schemas.openxmlformats.org/drawingml/2006/table">
            <a:tbl>
              <a:tblPr/>
              <a:tblGrid>
                <a:gridCol w="1256656"/>
                <a:gridCol w="2824426"/>
                <a:gridCol w="1569987"/>
                <a:gridCol w="1214580"/>
                <a:gridCol w="3022613"/>
                <a:gridCol w="784994"/>
              </a:tblGrid>
              <a:tr h="246303">
                <a:tc>
                  <a:txBody>
                    <a:bodyPr/>
                    <a:lstStyle/>
                    <a:p>
                      <a:pPr algn="just">
                        <a:lnSpc>
                          <a:spcPts val="2000"/>
                        </a:lnSpc>
                        <a:spcBef>
                          <a:spcPts val="300"/>
                        </a:spcBef>
                        <a:spcAft>
                          <a:spcPts val="300"/>
                        </a:spcAft>
                      </a:pPr>
                      <a:r>
                        <a:rPr lang="en-US" sz="1800" b="1" kern="100" dirty="0">
                          <a:latin typeface="Times New Roman"/>
                          <a:ea typeface="方正黑体简体"/>
                          <a:cs typeface="Times New Roman"/>
                        </a:rPr>
                        <a:t>Ranking</a:t>
                      </a:r>
                      <a:endParaRPr lang="zh-CN" sz="1800" kern="100" dirty="0">
                        <a:latin typeface="Arial"/>
                        <a:ea typeface="方正黑体简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c>
                  <a:txBody>
                    <a:bodyPr/>
                    <a:lstStyle/>
                    <a:p>
                      <a:pPr algn="ctr">
                        <a:lnSpc>
                          <a:spcPts val="2000"/>
                        </a:lnSpc>
                        <a:spcBef>
                          <a:spcPts val="300"/>
                        </a:spcBef>
                        <a:spcAft>
                          <a:spcPts val="300"/>
                        </a:spcAft>
                      </a:pPr>
                      <a:r>
                        <a:rPr lang="en-US" sz="1800" b="1" kern="100">
                          <a:latin typeface="Times New Roman"/>
                          <a:ea typeface="方正黑体简体"/>
                          <a:cs typeface="Times New Roman"/>
                        </a:rPr>
                        <a:t>University</a:t>
                      </a:r>
                      <a:endParaRPr lang="zh-CN" sz="1800" kern="100">
                        <a:latin typeface="Arial"/>
                        <a:ea typeface="方正黑体简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c>
                  <a:txBody>
                    <a:bodyPr/>
                    <a:lstStyle/>
                    <a:p>
                      <a:pPr algn="ctr">
                        <a:lnSpc>
                          <a:spcPts val="2000"/>
                        </a:lnSpc>
                        <a:spcBef>
                          <a:spcPts val="300"/>
                        </a:spcBef>
                        <a:spcAft>
                          <a:spcPts val="300"/>
                        </a:spcAft>
                      </a:pPr>
                      <a:r>
                        <a:rPr lang="en-US" sz="1800" b="1" kern="100">
                          <a:latin typeface="Times New Roman"/>
                          <a:ea typeface="方正黑体简体"/>
                          <a:cs typeface="Times New Roman"/>
                        </a:rPr>
                        <a:t>Score</a:t>
                      </a:r>
                      <a:endParaRPr lang="zh-CN" sz="1800" kern="100">
                        <a:latin typeface="Arial"/>
                        <a:ea typeface="方正黑体简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c>
                  <a:txBody>
                    <a:bodyPr/>
                    <a:lstStyle/>
                    <a:p>
                      <a:pPr algn="just">
                        <a:lnSpc>
                          <a:spcPts val="2000"/>
                        </a:lnSpc>
                        <a:spcBef>
                          <a:spcPts val="300"/>
                        </a:spcBef>
                        <a:spcAft>
                          <a:spcPts val="300"/>
                        </a:spcAft>
                      </a:pPr>
                      <a:r>
                        <a:rPr lang="en-US" sz="1800" b="1" kern="100">
                          <a:latin typeface="Times New Roman"/>
                          <a:ea typeface="方正黑体简体"/>
                          <a:cs typeface="Times New Roman"/>
                        </a:rPr>
                        <a:t>Ranking</a:t>
                      </a:r>
                      <a:endParaRPr lang="zh-CN" sz="1800" kern="100">
                        <a:latin typeface="Arial"/>
                        <a:ea typeface="方正黑体简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c>
                  <a:txBody>
                    <a:bodyPr/>
                    <a:lstStyle/>
                    <a:p>
                      <a:pPr algn="ctr">
                        <a:lnSpc>
                          <a:spcPts val="2000"/>
                        </a:lnSpc>
                        <a:spcBef>
                          <a:spcPts val="300"/>
                        </a:spcBef>
                        <a:spcAft>
                          <a:spcPts val="300"/>
                        </a:spcAft>
                      </a:pPr>
                      <a:r>
                        <a:rPr lang="en-US" sz="1800" b="1" kern="100">
                          <a:latin typeface="Times New Roman"/>
                          <a:ea typeface="方正黑体简体"/>
                          <a:cs typeface="Times New Roman"/>
                        </a:rPr>
                        <a:t>University</a:t>
                      </a:r>
                      <a:endParaRPr lang="zh-CN" sz="1800" kern="100">
                        <a:latin typeface="Arial"/>
                        <a:ea typeface="方正黑体简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c>
                  <a:txBody>
                    <a:bodyPr/>
                    <a:lstStyle/>
                    <a:p>
                      <a:pPr algn="ctr">
                        <a:lnSpc>
                          <a:spcPts val="2000"/>
                        </a:lnSpc>
                        <a:spcBef>
                          <a:spcPts val="300"/>
                        </a:spcBef>
                        <a:spcAft>
                          <a:spcPts val="300"/>
                        </a:spcAft>
                      </a:pPr>
                      <a:r>
                        <a:rPr lang="en-US" sz="1800" b="1" kern="100">
                          <a:latin typeface="Times New Roman"/>
                          <a:ea typeface="方正黑体简体"/>
                          <a:cs typeface="Times New Roman"/>
                        </a:rPr>
                        <a:t>Score</a:t>
                      </a:r>
                      <a:endParaRPr lang="zh-CN" sz="1800" kern="100">
                        <a:latin typeface="Arial"/>
                        <a:ea typeface="方正黑体简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r>
              <a:tr h="492606">
                <a:tc>
                  <a:txBody>
                    <a:bodyPr/>
                    <a:lstStyle/>
                    <a:p>
                      <a:pPr algn="ctr">
                        <a:lnSpc>
                          <a:spcPts val="2000"/>
                        </a:lnSpc>
                        <a:spcAft>
                          <a:spcPts val="0"/>
                        </a:spcAft>
                      </a:pPr>
                      <a:r>
                        <a:rPr lang="en-US" sz="1800" kern="100">
                          <a:latin typeface="Times New Roman"/>
                          <a:ea typeface="宋体"/>
                          <a:cs typeface="Times New Roman"/>
                        </a:rPr>
                        <a:t>1</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宋体"/>
                          <a:cs typeface="Times New Roman"/>
                        </a:rPr>
                        <a:t>University of Chinese Academy of Science</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100.00</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16</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Renmin University of China</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86.28</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303">
                <a:tc>
                  <a:txBody>
                    <a:bodyPr/>
                    <a:lstStyle/>
                    <a:p>
                      <a:pPr algn="ctr">
                        <a:lnSpc>
                          <a:spcPts val="2000"/>
                        </a:lnSpc>
                        <a:spcAft>
                          <a:spcPts val="0"/>
                        </a:spcAft>
                      </a:pPr>
                      <a:r>
                        <a:rPr lang="en-US" sz="1800" kern="100">
                          <a:latin typeface="Times New Roman"/>
                          <a:ea typeface="宋体"/>
                          <a:cs typeface="Times New Roman"/>
                        </a:rPr>
                        <a:t>2</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宋体"/>
                          <a:cs typeface="Times New Roman"/>
                        </a:rPr>
                        <a:t>Tsinghua University</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98.96</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17</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Zhongnan University</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85.69</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303">
                <a:tc>
                  <a:txBody>
                    <a:bodyPr/>
                    <a:lstStyle/>
                    <a:p>
                      <a:pPr algn="ctr">
                        <a:lnSpc>
                          <a:spcPts val="2000"/>
                        </a:lnSpc>
                        <a:spcAft>
                          <a:spcPts val="0"/>
                        </a:spcAft>
                      </a:pPr>
                      <a:r>
                        <a:rPr lang="en-US" sz="1800" kern="100">
                          <a:latin typeface="Times New Roman"/>
                          <a:ea typeface="宋体"/>
                          <a:cs typeface="Times New Roman"/>
                        </a:rPr>
                        <a:t>3</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宋体"/>
                          <a:cs typeface="Times New Roman"/>
                        </a:rPr>
                        <a:t>Peking University</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97.46</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18</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Shandong University</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85.43</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303">
                <a:tc>
                  <a:txBody>
                    <a:bodyPr/>
                    <a:lstStyle/>
                    <a:p>
                      <a:pPr algn="ctr">
                        <a:lnSpc>
                          <a:spcPts val="2000"/>
                        </a:lnSpc>
                        <a:spcAft>
                          <a:spcPts val="0"/>
                        </a:spcAft>
                      </a:pPr>
                      <a:r>
                        <a:rPr lang="en-US" sz="1800" kern="100">
                          <a:latin typeface="Times New Roman"/>
                          <a:ea typeface="宋体"/>
                          <a:cs typeface="Times New Roman"/>
                        </a:rPr>
                        <a:t>4</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宋体"/>
                          <a:cs typeface="Times New Roman"/>
                        </a:rPr>
                        <a:t>Zhejiang University</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96.56</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19</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Tongji University</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83.47</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606">
                <a:tc>
                  <a:txBody>
                    <a:bodyPr/>
                    <a:lstStyle/>
                    <a:p>
                      <a:pPr algn="ctr">
                        <a:lnSpc>
                          <a:spcPts val="2000"/>
                        </a:lnSpc>
                        <a:spcAft>
                          <a:spcPts val="0"/>
                        </a:spcAft>
                      </a:pPr>
                      <a:r>
                        <a:rPr lang="en-US" sz="1800" kern="100">
                          <a:latin typeface="Times New Roman"/>
                          <a:ea typeface="宋体"/>
                          <a:cs typeface="Times New Roman"/>
                        </a:rPr>
                        <a:t>5</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宋体"/>
                          <a:cs typeface="Times New Roman"/>
                        </a:rPr>
                        <a:t>ShanghaiJiaotong University</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95.08</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20</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Beijing Normal University</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82.43</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303">
                <a:tc>
                  <a:txBody>
                    <a:bodyPr/>
                    <a:lstStyle/>
                    <a:p>
                      <a:pPr algn="ctr">
                        <a:lnSpc>
                          <a:spcPts val="2000"/>
                        </a:lnSpc>
                        <a:spcAft>
                          <a:spcPts val="0"/>
                        </a:spcAft>
                      </a:pPr>
                      <a:r>
                        <a:rPr lang="en-US" sz="1800" kern="100">
                          <a:latin typeface="Times New Roman"/>
                          <a:ea typeface="宋体"/>
                          <a:cs typeface="Times New Roman"/>
                        </a:rPr>
                        <a:t>6</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宋体"/>
                          <a:cs typeface="Times New Roman"/>
                        </a:rPr>
                        <a:t>Sun Yat-Sen University</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93.18</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21</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Beihang University</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81.90</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303">
                <a:tc>
                  <a:txBody>
                    <a:bodyPr/>
                    <a:lstStyle/>
                    <a:p>
                      <a:pPr algn="ctr">
                        <a:lnSpc>
                          <a:spcPts val="2000"/>
                        </a:lnSpc>
                        <a:spcAft>
                          <a:spcPts val="0"/>
                        </a:spcAft>
                      </a:pPr>
                      <a:r>
                        <a:rPr lang="en-US" sz="1800" kern="100">
                          <a:latin typeface="Times New Roman"/>
                          <a:ea typeface="宋体"/>
                          <a:cs typeface="Times New Roman"/>
                        </a:rPr>
                        <a:t>7</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宋体"/>
                          <a:cs typeface="Times New Roman"/>
                        </a:rPr>
                        <a:t>Fudan University</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90.64</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22</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Tianjin University</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81.63</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303">
                <a:tc>
                  <a:txBody>
                    <a:bodyPr/>
                    <a:lstStyle/>
                    <a:p>
                      <a:pPr algn="ctr">
                        <a:lnSpc>
                          <a:spcPts val="2000"/>
                        </a:lnSpc>
                        <a:spcAft>
                          <a:spcPts val="0"/>
                        </a:spcAft>
                      </a:pPr>
                      <a:r>
                        <a:rPr lang="en-US" sz="1800" kern="100">
                          <a:latin typeface="Times New Roman"/>
                          <a:ea typeface="宋体"/>
                          <a:cs typeface="Times New Roman"/>
                        </a:rPr>
                        <a:t>8</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宋体"/>
                          <a:cs typeface="Times New Roman"/>
                        </a:rPr>
                        <a:t>Wuhan University</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90.38</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23</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Southeast University</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81.56</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303">
                <a:tc>
                  <a:txBody>
                    <a:bodyPr/>
                    <a:lstStyle/>
                    <a:p>
                      <a:pPr algn="ctr">
                        <a:lnSpc>
                          <a:spcPts val="2000"/>
                        </a:lnSpc>
                        <a:spcAft>
                          <a:spcPts val="0"/>
                        </a:spcAft>
                      </a:pPr>
                      <a:r>
                        <a:rPr lang="en-US" sz="1800" kern="100">
                          <a:latin typeface="Times New Roman"/>
                          <a:ea typeface="宋体"/>
                          <a:cs typeface="Times New Roman"/>
                        </a:rPr>
                        <a:t>9</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宋体"/>
                          <a:cs typeface="Times New Roman"/>
                        </a:rPr>
                        <a:t>Sichuan University</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89.88</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24</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Xiamen University</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81.42</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606">
                <a:tc>
                  <a:txBody>
                    <a:bodyPr/>
                    <a:lstStyle/>
                    <a:p>
                      <a:pPr algn="ctr">
                        <a:lnSpc>
                          <a:spcPts val="2000"/>
                        </a:lnSpc>
                        <a:spcAft>
                          <a:spcPts val="0"/>
                        </a:spcAft>
                      </a:pPr>
                      <a:r>
                        <a:rPr lang="en-US" sz="1800" kern="100">
                          <a:latin typeface="Times New Roman"/>
                          <a:ea typeface="宋体"/>
                          <a:cs typeface="Times New Roman"/>
                        </a:rPr>
                        <a:t>10</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宋体"/>
                          <a:cs typeface="Times New Roman"/>
                        </a:rPr>
                        <a:t>Harbin Institute of Technology</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88.83</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25</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Beijing Institute of Technology</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81.18</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303">
                <a:tc>
                  <a:txBody>
                    <a:bodyPr/>
                    <a:lstStyle/>
                    <a:p>
                      <a:pPr algn="ctr">
                        <a:lnSpc>
                          <a:spcPts val="2000"/>
                        </a:lnSpc>
                        <a:spcAft>
                          <a:spcPts val="0"/>
                        </a:spcAft>
                      </a:pPr>
                      <a:r>
                        <a:rPr lang="en-US" sz="1800" kern="100">
                          <a:latin typeface="Times New Roman"/>
                          <a:ea typeface="宋体"/>
                          <a:cs typeface="Times New Roman"/>
                        </a:rPr>
                        <a:t>11</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宋体"/>
                          <a:cs typeface="Times New Roman"/>
                        </a:rPr>
                        <a:t>Nanjing University</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88.46</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26</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Nankai University</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81.03</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606">
                <a:tc>
                  <a:txBody>
                    <a:bodyPr/>
                    <a:lstStyle/>
                    <a:p>
                      <a:pPr algn="ctr">
                        <a:lnSpc>
                          <a:spcPts val="2000"/>
                        </a:lnSpc>
                        <a:spcAft>
                          <a:spcPts val="0"/>
                        </a:spcAft>
                      </a:pPr>
                      <a:r>
                        <a:rPr lang="en-US" sz="1800" kern="100">
                          <a:latin typeface="Times New Roman"/>
                          <a:ea typeface="宋体"/>
                          <a:cs typeface="Times New Roman"/>
                        </a:rPr>
                        <a:t>12</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宋体"/>
                          <a:cs typeface="Times New Roman"/>
                        </a:rPr>
                        <a:t>Huazhong University of Science and Technology</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88.31</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27</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South China University of Technology</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80.95</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606">
                <a:tc>
                  <a:txBody>
                    <a:bodyPr/>
                    <a:lstStyle/>
                    <a:p>
                      <a:pPr algn="ctr">
                        <a:lnSpc>
                          <a:spcPts val="2000"/>
                        </a:lnSpc>
                        <a:spcAft>
                          <a:spcPts val="0"/>
                        </a:spcAft>
                      </a:pPr>
                      <a:r>
                        <a:rPr lang="en-US" sz="1800" kern="100">
                          <a:latin typeface="Times New Roman"/>
                          <a:ea typeface="宋体"/>
                          <a:cs typeface="Times New Roman"/>
                        </a:rPr>
                        <a:t>13</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宋体"/>
                          <a:cs typeface="Times New Roman"/>
                        </a:rPr>
                        <a:t>Jilin University</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87.53</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28</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Northwestern Polytechnical University</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80.08</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606">
                <a:tc>
                  <a:txBody>
                    <a:bodyPr/>
                    <a:lstStyle/>
                    <a:p>
                      <a:pPr algn="ctr">
                        <a:lnSpc>
                          <a:spcPts val="2000"/>
                        </a:lnSpc>
                        <a:spcAft>
                          <a:spcPts val="0"/>
                        </a:spcAft>
                      </a:pPr>
                      <a:r>
                        <a:rPr lang="en-US" sz="1800" kern="100">
                          <a:latin typeface="Times New Roman"/>
                          <a:ea typeface="宋体"/>
                          <a:cs typeface="Times New Roman"/>
                        </a:rPr>
                        <a:t>14</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宋体"/>
                          <a:cs typeface="Times New Roman"/>
                        </a:rPr>
                        <a:t>University of Science and Technology of China</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87.31</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29</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等线"/>
                          <a:cs typeface="Times New Roman"/>
                        </a:rPr>
                        <a:t>Dalian University of Technology</a:t>
                      </a:r>
                      <a:endParaRPr lang="zh-CN" sz="1800" kern="100">
                        <a:latin typeface="等线"/>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77.97</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303">
                <a:tc>
                  <a:txBody>
                    <a:bodyPr/>
                    <a:lstStyle/>
                    <a:p>
                      <a:pPr algn="ctr">
                        <a:lnSpc>
                          <a:spcPts val="2000"/>
                        </a:lnSpc>
                        <a:spcAft>
                          <a:spcPts val="0"/>
                        </a:spcAft>
                      </a:pPr>
                      <a:r>
                        <a:rPr lang="en-US" sz="1800" kern="100">
                          <a:latin typeface="Times New Roman"/>
                          <a:ea typeface="宋体"/>
                          <a:cs typeface="Times New Roman"/>
                        </a:rPr>
                        <a:t>15</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r>
                        <a:rPr lang="en-US" sz="1800" kern="100">
                          <a:latin typeface="Times New Roman"/>
                          <a:ea typeface="宋体"/>
                          <a:cs typeface="Times New Roman"/>
                        </a:rPr>
                        <a:t>Xian Jiaotong University</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86.63</a:t>
                      </a:r>
                      <a:endParaRPr lang="zh-CN" sz="1800" kern="100">
                        <a:latin typeface="Arial"/>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en-US" sz="1800" kern="100">
                        <a:latin typeface="Times New Roman"/>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000"/>
                        </a:lnSpc>
                        <a:spcAft>
                          <a:spcPts val="0"/>
                        </a:spcAft>
                      </a:pPr>
                      <a:endParaRPr lang="en-US" sz="1800" kern="100">
                        <a:latin typeface="Times New Roman"/>
                        <a:ea typeface="等线"/>
                        <a:cs typeface="Times New Roman"/>
                      </a:endParaRPr>
                    </a:p>
                  </a:txBody>
                  <a:tcPr marL="35098" marR="35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endParaRPr lang="en-US" sz="1800" kern="100" dirty="0">
                        <a:latin typeface="Times New Roman"/>
                        <a:ea typeface="宋体"/>
                        <a:cs typeface="Times New Roman"/>
                      </a:endParaRPr>
                    </a:p>
                  </a:txBody>
                  <a:tcPr marL="35098" marR="35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8" name="组合 1705"/>
          <p:cNvGrpSpPr/>
          <p:nvPr/>
        </p:nvGrpSpPr>
        <p:grpSpPr>
          <a:xfrm>
            <a:off x="5613887" y="1812103"/>
            <a:ext cx="6384071" cy="584775"/>
            <a:chOff x="4205272" y="1822700"/>
            <a:chExt cx="6384070" cy="584775"/>
          </a:xfrm>
        </p:grpSpPr>
        <p:grpSp>
          <p:nvGrpSpPr>
            <p:cNvPr id="369" name="组合 1660"/>
            <p:cNvGrpSpPr/>
            <p:nvPr/>
          </p:nvGrpSpPr>
          <p:grpSpPr>
            <a:xfrm>
              <a:off x="4205272" y="1830574"/>
              <a:ext cx="178706" cy="569027"/>
              <a:chOff x="2022476" y="5602288"/>
              <a:chExt cx="500062" cy="1592263"/>
            </a:xfrm>
            <a:solidFill>
              <a:schemeClr val="bg1">
                <a:lumMod val="75000"/>
              </a:schemeClr>
            </a:solidFill>
          </p:grpSpPr>
          <p:sp>
            <p:nvSpPr>
              <p:cNvPr id="371" name="Freeform 270"/>
              <p:cNvSpPr/>
              <p:nvPr/>
            </p:nvSpPr>
            <p:spPr bwMode="auto">
              <a:xfrm>
                <a:off x="2033588" y="6632575"/>
                <a:ext cx="488950" cy="446088"/>
              </a:xfrm>
              <a:custGeom>
                <a:avLst/>
                <a:gdLst>
                  <a:gd name="T0" fmla="*/ 121 w 151"/>
                  <a:gd name="T1" fmla="*/ 137 h 137"/>
                  <a:gd name="T2" fmla="*/ 121 w 151"/>
                  <a:gd name="T3" fmla="*/ 136 h 137"/>
                  <a:gd name="T4" fmla="*/ 117 w 151"/>
                  <a:gd name="T5" fmla="*/ 134 h 137"/>
                  <a:gd name="T6" fmla="*/ 144 w 151"/>
                  <a:gd name="T7" fmla="*/ 100 h 137"/>
                  <a:gd name="T8" fmla="*/ 105 w 151"/>
                  <a:gd name="T9" fmla="*/ 122 h 137"/>
                  <a:gd name="T10" fmla="*/ 105 w 151"/>
                  <a:gd name="T11" fmla="*/ 121 h 137"/>
                  <a:gd name="T12" fmla="*/ 71 w 151"/>
                  <a:gd name="T13" fmla="*/ 121 h 137"/>
                  <a:gd name="T14" fmla="*/ 146 w 151"/>
                  <a:gd name="T15" fmla="*/ 61 h 137"/>
                  <a:gd name="T16" fmla="*/ 24 w 151"/>
                  <a:gd name="T17" fmla="*/ 131 h 137"/>
                  <a:gd name="T18" fmla="*/ 19 w 151"/>
                  <a:gd name="T19" fmla="*/ 134 h 137"/>
                  <a:gd name="T20" fmla="*/ 135 w 151"/>
                  <a:gd name="T21" fmla="*/ 57 h 137"/>
                  <a:gd name="T22" fmla="*/ 24 w 151"/>
                  <a:gd name="T23" fmla="*/ 122 h 137"/>
                  <a:gd name="T24" fmla="*/ 24 w 151"/>
                  <a:gd name="T25" fmla="*/ 121 h 137"/>
                  <a:gd name="T26" fmla="*/ 114 w 151"/>
                  <a:gd name="T27" fmla="*/ 55 h 137"/>
                  <a:gd name="T28" fmla="*/ 24 w 151"/>
                  <a:gd name="T29" fmla="*/ 107 h 137"/>
                  <a:gd name="T30" fmla="*/ 24 w 151"/>
                  <a:gd name="T31" fmla="*/ 106 h 137"/>
                  <a:gd name="T32" fmla="*/ 107 w 151"/>
                  <a:gd name="T33" fmla="*/ 55 h 137"/>
                  <a:gd name="T34" fmla="*/ 1 w 151"/>
                  <a:gd name="T35" fmla="*/ 117 h 137"/>
                  <a:gd name="T36" fmla="*/ 0 w 151"/>
                  <a:gd name="T37" fmla="*/ 117 h 137"/>
                  <a:gd name="T38" fmla="*/ 16 w 151"/>
                  <a:gd name="T39" fmla="*/ 88 h 137"/>
                  <a:gd name="T40" fmla="*/ 29 w 151"/>
                  <a:gd name="T41" fmla="*/ 79 h 137"/>
                  <a:gd name="T42" fmla="*/ 30 w 151"/>
                  <a:gd name="T43" fmla="*/ 74 h 137"/>
                  <a:gd name="T44" fmla="*/ 30 w 151"/>
                  <a:gd name="T45" fmla="*/ 73 h 137"/>
                  <a:gd name="T46" fmla="*/ 33 w 151"/>
                  <a:gd name="T47" fmla="*/ 71 h 137"/>
                  <a:gd name="T48" fmla="*/ 61 w 151"/>
                  <a:gd name="T49" fmla="*/ 48 h 137"/>
                  <a:gd name="T50" fmla="*/ 26 w 151"/>
                  <a:gd name="T51" fmla="*/ 68 h 137"/>
                  <a:gd name="T52" fmla="*/ 25 w 151"/>
                  <a:gd name="T53" fmla="*/ 67 h 137"/>
                  <a:gd name="T54" fmla="*/ 13 w 151"/>
                  <a:gd name="T55" fmla="*/ 65 h 137"/>
                  <a:gd name="T56" fmla="*/ 15 w 151"/>
                  <a:gd name="T57" fmla="*/ 50 h 137"/>
                  <a:gd name="T58" fmla="*/ 14 w 151"/>
                  <a:gd name="T59" fmla="*/ 50 h 137"/>
                  <a:gd name="T60" fmla="*/ 15 w 151"/>
                  <a:gd name="T61" fmla="*/ 54 h 137"/>
                  <a:gd name="T62" fmla="*/ 123 w 151"/>
                  <a:gd name="T63" fmla="*/ 0 h 137"/>
                  <a:gd name="T64" fmla="*/ 75 w 151"/>
                  <a:gd name="T65" fmla="*/ 35 h 137"/>
                  <a:gd name="T66" fmla="*/ 110 w 151"/>
                  <a:gd name="T67" fmla="*/ 18 h 137"/>
                  <a:gd name="T68" fmla="*/ 86 w 151"/>
                  <a:gd name="T69" fmla="*/ 36 h 137"/>
                  <a:gd name="T70" fmla="*/ 101 w 151"/>
                  <a:gd name="T71" fmla="*/ 32 h 137"/>
                  <a:gd name="T72" fmla="*/ 24 w 151"/>
                  <a:gd name="T73" fmla="*/ 83 h 137"/>
                  <a:gd name="T74" fmla="*/ 117 w 151"/>
                  <a:gd name="T75" fmla="*/ 30 h 137"/>
                  <a:gd name="T76" fmla="*/ 117 w 151"/>
                  <a:gd name="T77" fmla="*/ 30 h 137"/>
                  <a:gd name="T78" fmla="*/ 53 w 151"/>
                  <a:gd name="T79" fmla="*/ 85 h 137"/>
                  <a:gd name="T80" fmla="*/ 129 w 151"/>
                  <a:gd name="T81" fmla="*/ 42 h 137"/>
                  <a:gd name="T82" fmla="*/ 129 w 151"/>
                  <a:gd name="T83" fmla="*/ 43 h 137"/>
                  <a:gd name="T84" fmla="*/ 118 w 151"/>
                  <a:gd name="T85" fmla="*/ 52 h 137"/>
                  <a:gd name="T86" fmla="*/ 118 w 151"/>
                  <a:gd name="T87" fmla="*/ 53 h 137"/>
                  <a:gd name="T88" fmla="*/ 144 w 151"/>
                  <a:gd name="T89" fmla="*/ 52 h 137"/>
                  <a:gd name="T90" fmla="*/ 145 w 151"/>
                  <a:gd name="T91" fmla="*/ 52 h 137"/>
                  <a:gd name="T92" fmla="*/ 80 w 151"/>
                  <a:gd name="T93" fmla="*/ 98 h 137"/>
                  <a:gd name="T94" fmla="*/ 150 w 151"/>
                  <a:gd name="T95" fmla="*/ 58 h 137"/>
                  <a:gd name="T96" fmla="*/ 151 w 151"/>
                  <a:gd name="T97" fmla="*/ 58 h 137"/>
                  <a:gd name="T98" fmla="*/ 147 w 151"/>
                  <a:gd name="T99" fmla="*/ 61 h 137"/>
                  <a:gd name="T100" fmla="*/ 131 w 151"/>
                  <a:gd name="T101" fmla="*/ 86 h 137"/>
                  <a:gd name="T102" fmla="*/ 107 w 151"/>
                  <a:gd name="T103" fmla="*/ 120 h 137"/>
                  <a:gd name="T104" fmla="*/ 146 w 151"/>
                  <a:gd name="T105" fmla="*/ 98 h 137"/>
                  <a:gd name="T106" fmla="*/ 146 w 151"/>
                  <a:gd name="T107" fmla="*/ 99 h 137"/>
                  <a:gd name="T108" fmla="*/ 134 w 151"/>
                  <a:gd name="T109" fmla="*/ 124 h 137"/>
                  <a:gd name="T110" fmla="*/ 134 w 151"/>
                  <a:gd name="T111" fmla="*/ 125 h 137"/>
                  <a:gd name="T112" fmla="*/ 135 w 151"/>
                  <a:gd name="T113" fmla="*/ 128 h 137"/>
                  <a:gd name="T114" fmla="*/ 130 w 151"/>
                  <a:gd name="T115" fmla="*/ 134 h 137"/>
                  <a:gd name="T116" fmla="*/ 126 w 151"/>
                  <a:gd name="T117" fmla="*/ 137 h 137"/>
                  <a:gd name="T118" fmla="*/ 131 w 151"/>
                  <a:gd name="T119" fmla="*/ 13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 h="137">
                    <a:moveTo>
                      <a:pt x="121" y="137"/>
                    </a:moveTo>
                    <a:cubicBezTo>
                      <a:pt x="121" y="137"/>
                      <a:pt x="121" y="137"/>
                      <a:pt x="121" y="137"/>
                    </a:cubicBezTo>
                    <a:cubicBezTo>
                      <a:pt x="121" y="137"/>
                      <a:pt x="121" y="137"/>
                      <a:pt x="121" y="137"/>
                    </a:cubicBezTo>
                    <a:cubicBezTo>
                      <a:pt x="121" y="137"/>
                      <a:pt x="121" y="137"/>
                      <a:pt x="121" y="136"/>
                    </a:cubicBezTo>
                    <a:cubicBezTo>
                      <a:pt x="121" y="136"/>
                      <a:pt x="121" y="136"/>
                      <a:pt x="121" y="136"/>
                    </a:cubicBezTo>
                    <a:cubicBezTo>
                      <a:pt x="121" y="136"/>
                      <a:pt x="121" y="136"/>
                      <a:pt x="121" y="136"/>
                    </a:cubicBezTo>
                    <a:cubicBezTo>
                      <a:pt x="121" y="136"/>
                      <a:pt x="122" y="135"/>
                      <a:pt x="125" y="132"/>
                    </a:cubicBezTo>
                    <a:cubicBezTo>
                      <a:pt x="127" y="130"/>
                      <a:pt x="129" y="128"/>
                      <a:pt x="131" y="126"/>
                    </a:cubicBezTo>
                    <a:cubicBezTo>
                      <a:pt x="117" y="134"/>
                      <a:pt x="117" y="134"/>
                      <a:pt x="117" y="134"/>
                    </a:cubicBezTo>
                    <a:cubicBezTo>
                      <a:pt x="117" y="135"/>
                      <a:pt x="116" y="135"/>
                      <a:pt x="116" y="134"/>
                    </a:cubicBezTo>
                    <a:cubicBezTo>
                      <a:pt x="116" y="134"/>
                      <a:pt x="116" y="134"/>
                      <a:pt x="116" y="134"/>
                    </a:cubicBezTo>
                    <a:cubicBezTo>
                      <a:pt x="123" y="126"/>
                      <a:pt x="139" y="106"/>
                      <a:pt x="144" y="100"/>
                    </a:cubicBezTo>
                    <a:cubicBezTo>
                      <a:pt x="105" y="122"/>
                      <a:pt x="105" y="122"/>
                      <a:pt x="105" y="122"/>
                    </a:cubicBezTo>
                    <a:cubicBezTo>
                      <a:pt x="105" y="122"/>
                      <a:pt x="105" y="122"/>
                      <a:pt x="105" y="122"/>
                    </a:cubicBezTo>
                    <a:cubicBezTo>
                      <a:pt x="105" y="122"/>
                      <a:pt x="105" y="122"/>
                      <a:pt x="105" y="122"/>
                    </a:cubicBezTo>
                    <a:cubicBezTo>
                      <a:pt x="105" y="122"/>
                      <a:pt x="105" y="122"/>
                      <a:pt x="105" y="121"/>
                    </a:cubicBezTo>
                    <a:cubicBezTo>
                      <a:pt x="105" y="121"/>
                      <a:pt x="105" y="121"/>
                      <a:pt x="105" y="121"/>
                    </a:cubicBezTo>
                    <a:cubicBezTo>
                      <a:pt x="105" y="121"/>
                      <a:pt x="105" y="121"/>
                      <a:pt x="105" y="121"/>
                    </a:cubicBezTo>
                    <a:cubicBezTo>
                      <a:pt x="106" y="120"/>
                      <a:pt x="108" y="117"/>
                      <a:pt x="115" y="107"/>
                    </a:cubicBezTo>
                    <a:cubicBezTo>
                      <a:pt x="121" y="100"/>
                      <a:pt x="127" y="91"/>
                      <a:pt x="130" y="87"/>
                    </a:cubicBezTo>
                    <a:cubicBezTo>
                      <a:pt x="71" y="121"/>
                      <a:pt x="71" y="121"/>
                      <a:pt x="71" y="121"/>
                    </a:cubicBezTo>
                    <a:cubicBezTo>
                      <a:pt x="71" y="121"/>
                      <a:pt x="71" y="121"/>
                      <a:pt x="71" y="121"/>
                    </a:cubicBezTo>
                    <a:cubicBezTo>
                      <a:pt x="71" y="121"/>
                      <a:pt x="71" y="120"/>
                      <a:pt x="71" y="120"/>
                    </a:cubicBezTo>
                    <a:cubicBezTo>
                      <a:pt x="72" y="120"/>
                      <a:pt x="129" y="74"/>
                      <a:pt x="146" y="61"/>
                    </a:cubicBezTo>
                    <a:cubicBezTo>
                      <a:pt x="135" y="68"/>
                      <a:pt x="106" y="84"/>
                      <a:pt x="81" y="99"/>
                    </a:cubicBezTo>
                    <a:cubicBezTo>
                      <a:pt x="65" y="108"/>
                      <a:pt x="50" y="117"/>
                      <a:pt x="38" y="123"/>
                    </a:cubicBezTo>
                    <a:cubicBezTo>
                      <a:pt x="33" y="127"/>
                      <a:pt x="28" y="129"/>
                      <a:pt x="24" y="131"/>
                    </a:cubicBezTo>
                    <a:cubicBezTo>
                      <a:pt x="22" y="133"/>
                      <a:pt x="20" y="134"/>
                      <a:pt x="20" y="134"/>
                    </a:cubicBezTo>
                    <a:cubicBezTo>
                      <a:pt x="19" y="134"/>
                      <a:pt x="19" y="134"/>
                      <a:pt x="19" y="134"/>
                    </a:cubicBezTo>
                    <a:cubicBezTo>
                      <a:pt x="19" y="134"/>
                      <a:pt x="19" y="134"/>
                      <a:pt x="19" y="134"/>
                    </a:cubicBezTo>
                    <a:cubicBezTo>
                      <a:pt x="19" y="134"/>
                      <a:pt x="19" y="134"/>
                      <a:pt x="19" y="134"/>
                    </a:cubicBezTo>
                    <a:cubicBezTo>
                      <a:pt x="18" y="134"/>
                      <a:pt x="19" y="134"/>
                      <a:pt x="19" y="134"/>
                    </a:cubicBezTo>
                    <a:cubicBezTo>
                      <a:pt x="135" y="57"/>
                      <a:pt x="135" y="57"/>
                      <a:pt x="135" y="57"/>
                    </a:cubicBezTo>
                    <a:cubicBezTo>
                      <a:pt x="114" y="69"/>
                      <a:pt x="57" y="103"/>
                      <a:pt x="24" y="122"/>
                    </a:cubicBezTo>
                    <a:cubicBezTo>
                      <a:pt x="24" y="122"/>
                      <a:pt x="24" y="122"/>
                      <a:pt x="24" y="122"/>
                    </a:cubicBezTo>
                    <a:cubicBezTo>
                      <a:pt x="24" y="122"/>
                      <a:pt x="24" y="122"/>
                      <a:pt x="24" y="122"/>
                    </a:cubicBezTo>
                    <a:cubicBezTo>
                      <a:pt x="23" y="122"/>
                      <a:pt x="23" y="121"/>
                      <a:pt x="24" y="121"/>
                    </a:cubicBezTo>
                    <a:cubicBezTo>
                      <a:pt x="24" y="121"/>
                      <a:pt x="24" y="121"/>
                      <a:pt x="24" y="121"/>
                    </a:cubicBezTo>
                    <a:cubicBezTo>
                      <a:pt x="24" y="121"/>
                      <a:pt x="24" y="121"/>
                      <a:pt x="24" y="121"/>
                    </a:cubicBezTo>
                    <a:cubicBezTo>
                      <a:pt x="25" y="120"/>
                      <a:pt x="29" y="117"/>
                      <a:pt x="38" y="110"/>
                    </a:cubicBezTo>
                    <a:cubicBezTo>
                      <a:pt x="47" y="104"/>
                      <a:pt x="59" y="95"/>
                      <a:pt x="71" y="87"/>
                    </a:cubicBezTo>
                    <a:cubicBezTo>
                      <a:pt x="88" y="74"/>
                      <a:pt x="106" y="61"/>
                      <a:pt x="114" y="55"/>
                    </a:cubicBezTo>
                    <a:cubicBezTo>
                      <a:pt x="102" y="61"/>
                      <a:pt x="72" y="79"/>
                      <a:pt x="51" y="92"/>
                    </a:cubicBezTo>
                    <a:cubicBezTo>
                      <a:pt x="25" y="107"/>
                      <a:pt x="25" y="107"/>
                      <a:pt x="24" y="107"/>
                    </a:cubicBezTo>
                    <a:cubicBezTo>
                      <a:pt x="24" y="107"/>
                      <a:pt x="24" y="107"/>
                      <a:pt x="24" y="107"/>
                    </a:cubicBezTo>
                    <a:cubicBezTo>
                      <a:pt x="24" y="107"/>
                      <a:pt x="24" y="107"/>
                      <a:pt x="24" y="106"/>
                    </a:cubicBezTo>
                    <a:cubicBezTo>
                      <a:pt x="24" y="106"/>
                      <a:pt x="24" y="106"/>
                      <a:pt x="24" y="106"/>
                    </a:cubicBezTo>
                    <a:cubicBezTo>
                      <a:pt x="24" y="106"/>
                      <a:pt x="24" y="106"/>
                      <a:pt x="24" y="106"/>
                    </a:cubicBezTo>
                    <a:cubicBezTo>
                      <a:pt x="25" y="105"/>
                      <a:pt x="29" y="103"/>
                      <a:pt x="40" y="96"/>
                    </a:cubicBezTo>
                    <a:cubicBezTo>
                      <a:pt x="49" y="91"/>
                      <a:pt x="61" y="83"/>
                      <a:pt x="76" y="74"/>
                    </a:cubicBezTo>
                    <a:cubicBezTo>
                      <a:pt x="87" y="67"/>
                      <a:pt x="98" y="61"/>
                      <a:pt x="107" y="55"/>
                    </a:cubicBezTo>
                    <a:cubicBezTo>
                      <a:pt x="92" y="64"/>
                      <a:pt x="72" y="76"/>
                      <a:pt x="54" y="86"/>
                    </a:cubicBezTo>
                    <a:cubicBezTo>
                      <a:pt x="10" y="112"/>
                      <a:pt x="2" y="116"/>
                      <a:pt x="1" y="117"/>
                    </a:cubicBezTo>
                    <a:cubicBezTo>
                      <a:pt x="1" y="117"/>
                      <a:pt x="1" y="117"/>
                      <a:pt x="1" y="117"/>
                    </a:cubicBezTo>
                    <a:cubicBezTo>
                      <a:pt x="1" y="117"/>
                      <a:pt x="1" y="117"/>
                      <a:pt x="1" y="117"/>
                    </a:cubicBezTo>
                    <a:cubicBezTo>
                      <a:pt x="1" y="117"/>
                      <a:pt x="0" y="117"/>
                      <a:pt x="0" y="117"/>
                    </a:cubicBezTo>
                    <a:cubicBezTo>
                      <a:pt x="0" y="117"/>
                      <a:pt x="0" y="117"/>
                      <a:pt x="0" y="117"/>
                    </a:cubicBezTo>
                    <a:cubicBezTo>
                      <a:pt x="0" y="117"/>
                      <a:pt x="0" y="116"/>
                      <a:pt x="0" y="116"/>
                    </a:cubicBezTo>
                    <a:cubicBezTo>
                      <a:pt x="35" y="91"/>
                      <a:pt x="96" y="46"/>
                      <a:pt x="112" y="33"/>
                    </a:cubicBezTo>
                    <a:cubicBezTo>
                      <a:pt x="81" y="52"/>
                      <a:pt x="18" y="88"/>
                      <a:pt x="16" y="88"/>
                    </a:cubicBezTo>
                    <a:cubicBezTo>
                      <a:pt x="16" y="88"/>
                      <a:pt x="16" y="88"/>
                      <a:pt x="16" y="88"/>
                    </a:cubicBezTo>
                    <a:cubicBezTo>
                      <a:pt x="16" y="88"/>
                      <a:pt x="16" y="88"/>
                      <a:pt x="16" y="88"/>
                    </a:cubicBezTo>
                    <a:cubicBezTo>
                      <a:pt x="16" y="87"/>
                      <a:pt x="16" y="87"/>
                      <a:pt x="29" y="79"/>
                    </a:cubicBezTo>
                    <a:cubicBezTo>
                      <a:pt x="37" y="73"/>
                      <a:pt x="48" y="66"/>
                      <a:pt x="59" y="59"/>
                    </a:cubicBezTo>
                    <a:cubicBezTo>
                      <a:pt x="69" y="53"/>
                      <a:pt x="79" y="46"/>
                      <a:pt x="86" y="41"/>
                    </a:cubicBezTo>
                    <a:cubicBezTo>
                      <a:pt x="30" y="74"/>
                      <a:pt x="30" y="74"/>
                      <a:pt x="30" y="74"/>
                    </a:cubicBezTo>
                    <a:cubicBezTo>
                      <a:pt x="30" y="74"/>
                      <a:pt x="30" y="74"/>
                      <a:pt x="30" y="74"/>
                    </a:cubicBezTo>
                    <a:cubicBezTo>
                      <a:pt x="30" y="74"/>
                      <a:pt x="30" y="74"/>
                      <a:pt x="30" y="74"/>
                    </a:cubicBezTo>
                    <a:cubicBezTo>
                      <a:pt x="29" y="74"/>
                      <a:pt x="29" y="73"/>
                      <a:pt x="30" y="73"/>
                    </a:cubicBezTo>
                    <a:cubicBezTo>
                      <a:pt x="30" y="73"/>
                      <a:pt x="30" y="73"/>
                      <a:pt x="30" y="73"/>
                    </a:cubicBezTo>
                    <a:cubicBezTo>
                      <a:pt x="30" y="73"/>
                      <a:pt x="30" y="73"/>
                      <a:pt x="30" y="73"/>
                    </a:cubicBezTo>
                    <a:cubicBezTo>
                      <a:pt x="31" y="73"/>
                      <a:pt x="32" y="72"/>
                      <a:pt x="33" y="71"/>
                    </a:cubicBezTo>
                    <a:cubicBezTo>
                      <a:pt x="36" y="69"/>
                      <a:pt x="39" y="67"/>
                      <a:pt x="43" y="64"/>
                    </a:cubicBezTo>
                    <a:cubicBezTo>
                      <a:pt x="61" y="52"/>
                      <a:pt x="94" y="30"/>
                      <a:pt x="106" y="22"/>
                    </a:cubicBezTo>
                    <a:cubicBezTo>
                      <a:pt x="97" y="27"/>
                      <a:pt x="77" y="38"/>
                      <a:pt x="61" y="48"/>
                    </a:cubicBezTo>
                    <a:cubicBezTo>
                      <a:pt x="32" y="64"/>
                      <a:pt x="27" y="67"/>
                      <a:pt x="26" y="68"/>
                    </a:cubicBezTo>
                    <a:cubicBezTo>
                      <a:pt x="26" y="68"/>
                      <a:pt x="26" y="68"/>
                      <a:pt x="26" y="68"/>
                    </a:cubicBezTo>
                    <a:cubicBezTo>
                      <a:pt x="26" y="68"/>
                      <a:pt x="26" y="68"/>
                      <a:pt x="26" y="68"/>
                    </a:cubicBezTo>
                    <a:cubicBezTo>
                      <a:pt x="25" y="68"/>
                      <a:pt x="25" y="68"/>
                      <a:pt x="25" y="68"/>
                    </a:cubicBezTo>
                    <a:cubicBezTo>
                      <a:pt x="25" y="68"/>
                      <a:pt x="25" y="68"/>
                      <a:pt x="25" y="68"/>
                    </a:cubicBezTo>
                    <a:cubicBezTo>
                      <a:pt x="25" y="68"/>
                      <a:pt x="25" y="67"/>
                      <a:pt x="25" y="67"/>
                    </a:cubicBezTo>
                    <a:cubicBezTo>
                      <a:pt x="53" y="48"/>
                      <a:pt x="103" y="14"/>
                      <a:pt x="118" y="4"/>
                    </a:cubicBezTo>
                    <a:cubicBezTo>
                      <a:pt x="102" y="13"/>
                      <a:pt x="45" y="46"/>
                      <a:pt x="13" y="65"/>
                    </a:cubicBezTo>
                    <a:cubicBezTo>
                      <a:pt x="13" y="65"/>
                      <a:pt x="13" y="65"/>
                      <a:pt x="13" y="65"/>
                    </a:cubicBezTo>
                    <a:cubicBezTo>
                      <a:pt x="12" y="65"/>
                      <a:pt x="12" y="65"/>
                      <a:pt x="12" y="65"/>
                    </a:cubicBezTo>
                    <a:cubicBezTo>
                      <a:pt x="12" y="64"/>
                      <a:pt x="12" y="64"/>
                      <a:pt x="14" y="54"/>
                    </a:cubicBezTo>
                    <a:cubicBezTo>
                      <a:pt x="15" y="52"/>
                      <a:pt x="15" y="51"/>
                      <a:pt x="15" y="50"/>
                    </a:cubicBezTo>
                    <a:cubicBezTo>
                      <a:pt x="14" y="51"/>
                      <a:pt x="14" y="51"/>
                      <a:pt x="14" y="51"/>
                    </a:cubicBezTo>
                    <a:cubicBezTo>
                      <a:pt x="14" y="51"/>
                      <a:pt x="14" y="51"/>
                      <a:pt x="14" y="50"/>
                    </a:cubicBezTo>
                    <a:cubicBezTo>
                      <a:pt x="13" y="50"/>
                      <a:pt x="14" y="50"/>
                      <a:pt x="14" y="50"/>
                    </a:cubicBezTo>
                    <a:cubicBezTo>
                      <a:pt x="16" y="49"/>
                      <a:pt x="16" y="49"/>
                      <a:pt x="16" y="49"/>
                    </a:cubicBezTo>
                    <a:cubicBezTo>
                      <a:pt x="16" y="49"/>
                      <a:pt x="16" y="49"/>
                      <a:pt x="16" y="49"/>
                    </a:cubicBezTo>
                    <a:cubicBezTo>
                      <a:pt x="17" y="49"/>
                      <a:pt x="17" y="49"/>
                      <a:pt x="15" y="54"/>
                    </a:cubicBezTo>
                    <a:cubicBezTo>
                      <a:pt x="15" y="57"/>
                      <a:pt x="14" y="62"/>
                      <a:pt x="13" y="63"/>
                    </a:cubicBezTo>
                    <a:cubicBezTo>
                      <a:pt x="54" y="39"/>
                      <a:pt x="121" y="0"/>
                      <a:pt x="123" y="0"/>
                    </a:cubicBezTo>
                    <a:cubicBezTo>
                      <a:pt x="123" y="0"/>
                      <a:pt x="123" y="0"/>
                      <a:pt x="123" y="0"/>
                    </a:cubicBezTo>
                    <a:cubicBezTo>
                      <a:pt x="123" y="0"/>
                      <a:pt x="123" y="0"/>
                      <a:pt x="123" y="0"/>
                    </a:cubicBezTo>
                    <a:cubicBezTo>
                      <a:pt x="124" y="1"/>
                      <a:pt x="124" y="1"/>
                      <a:pt x="108" y="12"/>
                    </a:cubicBezTo>
                    <a:cubicBezTo>
                      <a:pt x="100" y="17"/>
                      <a:pt x="89" y="25"/>
                      <a:pt x="75" y="35"/>
                    </a:cubicBezTo>
                    <a:cubicBezTo>
                      <a:pt x="59" y="45"/>
                      <a:pt x="44" y="55"/>
                      <a:pt x="35" y="62"/>
                    </a:cubicBezTo>
                    <a:cubicBezTo>
                      <a:pt x="42" y="58"/>
                      <a:pt x="51" y="52"/>
                      <a:pt x="60" y="47"/>
                    </a:cubicBezTo>
                    <a:cubicBezTo>
                      <a:pt x="102" y="22"/>
                      <a:pt x="109" y="18"/>
                      <a:pt x="110" y="18"/>
                    </a:cubicBezTo>
                    <a:cubicBezTo>
                      <a:pt x="110" y="18"/>
                      <a:pt x="110" y="18"/>
                      <a:pt x="110" y="18"/>
                    </a:cubicBezTo>
                    <a:cubicBezTo>
                      <a:pt x="111" y="18"/>
                      <a:pt x="111" y="18"/>
                      <a:pt x="111" y="18"/>
                    </a:cubicBezTo>
                    <a:cubicBezTo>
                      <a:pt x="111" y="19"/>
                      <a:pt x="111" y="19"/>
                      <a:pt x="86" y="36"/>
                    </a:cubicBezTo>
                    <a:cubicBezTo>
                      <a:pt x="72" y="46"/>
                      <a:pt x="55" y="57"/>
                      <a:pt x="43" y="65"/>
                    </a:cubicBezTo>
                    <a:cubicBezTo>
                      <a:pt x="43" y="65"/>
                      <a:pt x="42" y="66"/>
                      <a:pt x="41" y="67"/>
                    </a:cubicBezTo>
                    <a:cubicBezTo>
                      <a:pt x="101" y="32"/>
                      <a:pt x="101" y="32"/>
                      <a:pt x="101" y="32"/>
                    </a:cubicBezTo>
                    <a:cubicBezTo>
                      <a:pt x="102" y="32"/>
                      <a:pt x="102" y="32"/>
                      <a:pt x="102" y="32"/>
                    </a:cubicBezTo>
                    <a:cubicBezTo>
                      <a:pt x="102" y="32"/>
                      <a:pt x="102" y="32"/>
                      <a:pt x="102" y="33"/>
                    </a:cubicBezTo>
                    <a:cubicBezTo>
                      <a:pt x="79" y="47"/>
                      <a:pt x="40" y="73"/>
                      <a:pt x="24" y="83"/>
                    </a:cubicBezTo>
                    <a:cubicBezTo>
                      <a:pt x="43" y="73"/>
                      <a:pt x="94" y="42"/>
                      <a:pt x="116" y="29"/>
                    </a:cubicBezTo>
                    <a:cubicBezTo>
                      <a:pt x="116" y="29"/>
                      <a:pt x="117" y="29"/>
                      <a:pt x="117" y="29"/>
                    </a:cubicBezTo>
                    <a:cubicBezTo>
                      <a:pt x="117" y="29"/>
                      <a:pt x="117" y="29"/>
                      <a:pt x="117" y="30"/>
                    </a:cubicBezTo>
                    <a:cubicBezTo>
                      <a:pt x="117" y="30"/>
                      <a:pt x="117" y="30"/>
                      <a:pt x="117" y="30"/>
                    </a:cubicBezTo>
                    <a:cubicBezTo>
                      <a:pt x="117" y="30"/>
                      <a:pt x="117" y="30"/>
                      <a:pt x="117" y="30"/>
                    </a:cubicBezTo>
                    <a:cubicBezTo>
                      <a:pt x="117" y="30"/>
                      <a:pt x="117" y="30"/>
                      <a:pt x="117" y="30"/>
                    </a:cubicBezTo>
                    <a:cubicBezTo>
                      <a:pt x="115" y="32"/>
                      <a:pt x="105" y="40"/>
                      <a:pt x="59" y="74"/>
                    </a:cubicBezTo>
                    <a:cubicBezTo>
                      <a:pt x="38" y="90"/>
                      <a:pt x="16" y="105"/>
                      <a:pt x="6" y="113"/>
                    </a:cubicBezTo>
                    <a:cubicBezTo>
                      <a:pt x="16" y="108"/>
                      <a:pt x="34" y="97"/>
                      <a:pt x="53" y="85"/>
                    </a:cubicBezTo>
                    <a:cubicBezTo>
                      <a:pt x="110" y="53"/>
                      <a:pt x="126" y="43"/>
                      <a:pt x="129" y="42"/>
                    </a:cubicBezTo>
                    <a:cubicBezTo>
                      <a:pt x="129" y="42"/>
                      <a:pt x="129" y="42"/>
                      <a:pt x="129" y="42"/>
                    </a:cubicBezTo>
                    <a:cubicBezTo>
                      <a:pt x="129" y="42"/>
                      <a:pt x="129" y="42"/>
                      <a:pt x="129" y="42"/>
                    </a:cubicBezTo>
                    <a:cubicBezTo>
                      <a:pt x="129" y="42"/>
                      <a:pt x="129" y="42"/>
                      <a:pt x="129" y="42"/>
                    </a:cubicBezTo>
                    <a:cubicBezTo>
                      <a:pt x="129" y="42"/>
                      <a:pt x="130" y="42"/>
                      <a:pt x="130" y="42"/>
                    </a:cubicBezTo>
                    <a:cubicBezTo>
                      <a:pt x="130" y="42"/>
                      <a:pt x="130" y="43"/>
                      <a:pt x="129" y="43"/>
                    </a:cubicBezTo>
                    <a:cubicBezTo>
                      <a:pt x="107" y="56"/>
                      <a:pt x="73" y="77"/>
                      <a:pt x="50" y="91"/>
                    </a:cubicBezTo>
                    <a:cubicBezTo>
                      <a:pt x="50" y="91"/>
                      <a:pt x="50" y="91"/>
                      <a:pt x="51" y="91"/>
                    </a:cubicBezTo>
                    <a:cubicBezTo>
                      <a:pt x="101" y="61"/>
                      <a:pt x="117" y="52"/>
                      <a:pt x="118" y="52"/>
                    </a:cubicBezTo>
                    <a:cubicBezTo>
                      <a:pt x="118" y="52"/>
                      <a:pt x="118" y="52"/>
                      <a:pt x="118" y="52"/>
                    </a:cubicBezTo>
                    <a:cubicBezTo>
                      <a:pt x="118" y="52"/>
                      <a:pt x="118" y="52"/>
                      <a:pt x="118" y="52"/>
                    </a:cubicBezTo>
                    <a:cubicBezTo>
                      <a:pt x="119" y="53"/>
                      <a:pt x="119" y="53"/>
                      <a:pt x="118" y="53"/>
                    </a:cubicBezTo>
                    <a:cubicBezTo>
                      <a:pt x="92" y="72"/>
                      <a:pt x="48" y="104"/>
                      <a:pt x="31" y="117"/>
                    </a:cubicBezTo>
                    <a:cubicBezTo>
                      <a:pt x="74" y="92"/>
                      <a:pt x="137" y="54"/>
                      <a:pt x="144" y="52"/>
                    </a:cubicBezTo>
                    <a:cubicBezTo>
                      <a:pt x="144" y="52"/>
                      <a:pt x="144" y="52"/>
                      <a:pt x="144" y="52"/>
                    </a:cubicBezTo>
                    <a:cubicBezTo>
                      <a:pt x="144" y="52"/>
                      <a:pt x="144" y="52"/>
                      <a:pt x="144" y="52"/>
                    </a:cubicBezTo>
                    <a:cubicBezTo>
                      <a:pt x="144" y="52"/>
                      <a:pt x="144" y="51"/>
                      <a:pt x="144" y="51"/>
                    </a:cubicBezTo>
                    <a:cubicBezTo>
                      <a:pt x="145" y="52"/>
                      <a:pt x="145" y="52"/>
                      <a:pt x="145" y="52"/>
                    </a:cubicBezTo>
                    <a:cubicBezTo>
                      <a:pt x="145" y="52"/>
                      <a:pt x="145" y="52"/>
                      <a:pt x="145" y="52"/>
                    </a:cubicBezTo>
                    <a:cubicBezTo>
                      <a:pt x="32" y="126"/>
                      <a:pt x="32" y="126"/>
                      <a:pt x="32" y="126"/>
                    </a:cubicBezTo>
                    <a:cubicBezTo>
                      <a:pt x="44" y="119"/>
                      <a:pt x="62" y="108"/>
                      <a:pt x="80" y="98"/>
                    </a:cubicBezTo>
                    <a:cubicBezTo>
                      <a:pt x="138" y="64"/>
                      <a:pt x="148" y="59"/>
                      <a:pt x="150" y="58"/>
                    </a:cubicBezTo>
                    <a:cubicBezTo>
                      <a:pt x="150" y="58"/>
                      <a:pt x="150" y="58"/>
                      <a:pt x="150" y="58"/>
                    </a:cubicBezTo>
                    <a:cubicBezTo>
                      <a:pt x="150" y="58"/>
                      <a:pt x="150" y="58"/>
                      <a:pt x="150" y="58"/>
                    </a:cubicBezTo>
                    <a:cubicBezTo>
                      <a:pt x="151" y="57"/>
                      <a:pt x="151" y="57"/>
                      <a:pt x="151" y="58"/>
                    </a:cubicBezTo>
                    <a:cubicBezTo>
                      <a:pt x="151" y="58"/>
                      <a:pt x="151" y="58"/>
                      <a:pt x="151" y="58"/>
                    </a:cubicBezTo>
                    <a:cubicBezTo>
                      <a:pt x="151" y="58"/>
                      <a:pt x="151" y="58"/>
                      <a:pt x="151" y="58"/>
                    </a:cubicBezTo>
                    <a:cubicBezTo>
                      <a:pt x="151" y="58"/>
                      <a:pt x="151" y="58"/>
                      <a:pt x="151" y="58"/>
                    </a:cubicBezTo>
                    <a:cubicBezTo>
                      <a:pt x="151" y="58"/>
                      <a:pt x="151" y="58"/>
                      <a:pt x="151" y="58"/>
                    </a:cubicBezTo>
                    <a:cubicBezTo>
                      <a:pt x="150" y="59"/>
                      <a:pt x="149" y="60"/>
                      <a:pt x="147" y="61"/>
                    </a:cubicBezTo>
                    <a:cubicBezTo>
                      <a:pt x="76" y="117"/>
                      <a:pt x="76" y="117"/>
                      <a:pt x="76" y="117"/>
                    </a:cubicBezTo>
                    <a:cubicBezTo>
                      <a:pt x="131" y="86"/>
                      <a:pt x="131" y="86"/>
                      <a:pt x="131" y="86"/>
                    </a:cubicBezTo>
                    <a:cubicBezTo>
                      <a:pt x="131" y="86"/>
                      <a:pt x="131" y="86"/>
                      <a:pt x="131" y="86"/>
                    </a:cubicBezTo>
                    <a:cubicBezTo>
                      <a:pt x="131" y="86"/>
                      <a:pt x="132" y="86"/>
                      <a:pt x="132" y="86"/>
                    </a:cubicBezTo>
                    <a:cubicBezTo>
                      <a:pt x="132" y="86"/>
                      <a:pt x="132" y="86"/>
                      <a:pt x="116" y="108"/>
                    </a:cubicBezTo>
                    <a:cubicBezTo>
                      <a:pt x="112" y="113"/>
                      <a:pt x="109" y="118"/>
                      <a:pt x="107" y="120"/>
                    </a:cubicBezTo>
                    <a:cubicBezTo>
                      <a:pt x="145" y="98"/>
                      <a:pt x="145" y="98"/>
                      <a:pt x="145" y="98"/>
                    </a:cubicBezTo>
                    <a:cubicBezTo>
                      <a:pt x="145" y="98"/>
                      <a:pt x="146" y="98"/>
                      <a:pt x="146" y="98"/>
                    </a:cubicBezTo>
                    <a:cubicBezTo>
                      <a:pt x="146" y="98"/>
                      <a:pt x="146" y="98"/>
                      <a:pt x="146" y="98"/>
                    </a:cubicBezTo>
                    <a:cubicBezTo>
                      <a:pt x="146" y="98"/>
                      <a:pt x="146" y="98"/>
                      <a:pt x="146" y="99"/>
                    </a:cubicBezTo>
                    <a:cubicBezTo>
                      <a:pt x="146" y="99"/>
                      <a:pt x="146" y="99"/>
                      <a:pt x="146" y="99"/>
                    </a:cubicBezTo>
                    <a:cubicBezTo>
                      <a:pt x="146" y="99"/>
                      <a:pt x="146" y="99"/>
                      <a:pt x="146" y="99"/>
                    </a:cubicBezTo>
                    <a:cubicBezTo>
                      <a:pt x="145" y="100"/>
                      <a:pt x="140" y="106"/>
                      <a:pt x="119" y="132"/>
                    </a:cubicBezTo>
                    <a:cubicBezTo>
                      <a:pt x="133" y="124"/>
                      <a:pt x="133" y="124"/>
                      <a:pt x="133" y="124"/>
                    </a:cubicBezTo>
                    <a:cubicBezTo>
                      <a:pt x="134" y="124"/>
                      <a:pt x="134" y="124"/>
                      <a:pt x="134" y="124"/>
                    </a:cubicBezTo>
                    <a:cubicBezTo>
                      <a:pt x="134" y="124"/>
                      <a:pt x="134" y="124"/>
                      <a:pt x="134" y="125"/>
                    </a:cubicBezTo>
                    <a:cubicBezTo>
                      <a:pt x="134" y="125"/>
                      <a:pt x="134" y="125"/>
                      <a:pt x="134" y="125"/>
                    </a:cubicBezTo>
                    <a:cubicBezTo>
                      <a:pt x="134" y="125"/>
                      <a:pt x="134" y="125"/>
                      <a:pt x="134" y="125"/>
                    </a:cubicBezTo>
                    <a:cubicBezTo>
                      <a:pt x="133" y="125"/>
                      <a:pt x="131" y="127"/>
                      <a:pt x="126" y="133"/>
                    </a:cubicBezTo>
                    <a:cubicBezTo>
                      <a:pt x="125" y="134"/>
                      <a:pt x="124" y="134"/>
                      <a:pt x="124" y="135"/>
                    </a:cubicBezTo>
                    <a:cubicBezTo>
                      <a:pt x="135" y="128"/>
                      <a:pt x="135" y="128"/>
                      <a:pt x="135" y="128"/>
                    </a:cubicBezTo>
                    <a:cubicBezTo>
                      <a:pt x="135" y="128"/>
                      <a:pt x="135" y="128"/>
                      <a:pt x="135" y="129"/>
                    </a:cubicBezTo>
                    <a:cubicBezTo>
                      <a:pt x="135" y="129"/>
                      <a:pt x="135" y="129"/>
                      <a:pt x="135" y="129"/>
                    </a:cubicBezTo>
                    <a:cubicBezTo>
                      <a:pt x="130" y="134"/>
                      <a:pt x="130" y="134"/>
                      <a:pt x="130" y="134"/>
                    </a:cubicBezTo>
                    <a:cubicBezTo>
                      <a:pt x="130" y="134"/>
                      <a:pt x="130" y="134"/>
                      <a:pt x="130" y="134"/>
                    </a:cubicBezTo>
                    <a:cubicBezTo>
                      <a:pt x="130" y="134"/>
                      <a:pt x="130" y="135"/>
                      <a:pt x="130" y="135"/>
                    </a:cubicBezTo>
                    <a:cubicBezTo>
                      <a:pt x="126" y="137"/>
                      <a:pt x="126" y="137"/>
                      <a:pt x="126" y="137"/>
                    </a:cubicBezTo>
                    <a:cubicBezTo>
                      <a:pt x="125" y="137"/>
                      <a:pt x="125" y="137"/>
                      <a:pt x="125" y="137"/>
                    </a:cubicBezTo>
                    <a:cubicBezTo>
                      <a:pt x="125" y="137"/>
                      <a:pt x="125" y="137"/>
                      <a:pt x="125" y="136"/>
                    </a:cubicBezTo>
                    <a:cubicBezTo>
                      <a:pt x="131" y="132"/>
                      <a:pt x="131" y="132"/>
                      <a:pt x="131" y="132"/>
                    </a:cubicBezTo>
                    <a:cubicBezTo>
                      <a:pt x="121" y="137"/>
                      <a:pt x="121" y="137"/>
                      <a:pt x="121" y="137"/>
                    </a:cubicBezTo>
                    <a:cubicBezTo>
                      <a:pt x="121" y="137"/>
                      <a:pt x="121" y="137"/>
                      <a:pt x="121" y="137"/>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372" name="Freeform 271"/>
              <p:cNvSpPr/>
              <p:nvPr/>
            </p:nvSpPr>
            <p:spPr bwMode="auto">
              <a:xfrm>
                <a:off x="2022476" y="5624513"/>
                <a:ext cx="444500" cy="1190625"/>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373" name="Freeform 272"/>
              <p:cNvSpPr>
                <a:spLocks noEditPoints="1"/>
              </p:cNvSpPr>
              <p:nvPr/>
            </p:nvSpPr>
            <p:spPr bwMode="auto">
              <a:xfrm>
                <a:off x="2025651" y="5602288"/>
                <a:ext cx="487363" cy="1592263"/>
              </a:xfrm>
              <a:custGeom>
                <a:avLst/>
                <a:gdLst>
                  <a:gd name="T0" fmla="*/ 1 w 150"/>
                  <a:gd name="T1" fmla="*/ 416 h 491"/>
                  <a:gd name="T2" fmla="*/ 3 w 150"/>
                  <a:gd name="T3" fmla="*/ 378 h 491"/>
                  <a:gd name="T4" fmla="*/ 10 w 150"/>
                  <a:gd name="T5" fmla="*/ 380 h 491"/>
                  <a:gd name="T6" fmla="*/ 22 w 150"/>
                  <a:gd name="T7" fmla="*/ 340 h 491"/>
                  <a:gd name="T8" fmla="*/ 25 w 150"/>
                  <a:gd name="T9" fmla="*/ 285 h 491"/>
                  <a:gd name="T10" fmla="*/ 48 w 150"/>
                  <a:gd name="T11" fmla="*/ 179 h 491"/>
                  <a:gd name="T12" fmla="*/ 49 w 150"/>
                  <a:gd name="T13" fmla="*/ 115 h 491"/>
                  <a:gd name="T14" fmla="*/ 43 w 150"/>
                  <a:gd name="T15" fmla="*/ 116 h 491"/>
                  <a:gd name="T16" fmla="*/ 27 w 150"/>
                  <a:gd name="T17" fmla="*/ 124 h 491"/>
                  <a:gd name="T18" fmla="*/ 25 w 150"/>
                  <a:gd name="T19" fmla="*/ 75 h 491"/>
                  <a:gd name="T20" fmla="*/ 35 w 150"/>
                  <a:gd name="T21" fmla="*/ 58 h 491"/>
                  <a:gd name="T22" fmla="*/ 53 w 150"/>
                  <a:gd name="T23" fmla="*/ 50 h 491"/>
                  <a:gd name="T24" fmla="*/ 61 w 150"/>
                  <a:gd name="T25" fmla="*/ 27 h 491"/>
                  <a:gd name="T26" fmla="*/ 69 w 150"/>
                  <a:gd name="T27" fmla="*/ 18 h 491"/>
                  <a:gd name="T28" fmla="*/ 105 w 150"/>
                  <a:gd name="T29" fmla="*/ 9 h 491"/>
                  <a:gd name="T30" fmla="*/ 132 w 150"/>
                  <a:gd name="T31" fmla="*/ 67 h 491"/>
                  <a:gd name="T32" fmla="*/ 134 w 150"/>
                  <a:gd name="T33" fmla="*/ 73 h 491"/>
                  <a:gd name="T34" fmla="*/ 138 w 150"/>
                  <a:gd name="T35" fmla="*/ 112 h 491"/>
                  <a:gd name="T36" fmla="*/ 132 w 150"/>
                  <a:gd name="T37" fmla="*/ 154 h 491"/>
                  <a:gd name="T38" fmla="*/ 131 w 150"/>
                  <a:gd name="T39" fmla="*/ 199 h 491"/>
                  <a:gd name="T40" fmla="*/ 107 w 150"/>
                  <a:gd name="T41" fmla="*/ 332 h 491"/>
                  <a:gd name="T42" fmla="*/ 100 w 150"/>
                  <a:gd name="T43" fmla="*/ 361 h 491"/>
                  <a:gd name="T44" fmla="*/ 116 w 150"/>
                  <a:gd name="T45" fmla="*/ 396 h 491"/>
                  <a:gd name="T46" fmla="*/ 133 w 150"/>
                  <a:gd name="T47" fmla="*/ 386 h 491"/>
                  <a:gd name="T48" fmla="*/ 132 w 150"/>
                  <a:gd name="T49" fmla="*/ 430 h 491"/>
                  <a:gd name="T50" fmla="*/ 144 w 150"/>
                  <a:gd name="T51" fmla="*/ 472 h 491"/>
                  <a:gd name="T52" fmla="*/ 115 w 150"/>
                  <a:gd name="T53" fmla="*/ 473 h 491"/>
                  <a:gd name="T54" fmla="*/ 62 w 150"/>
                  <a:gd name="T55" fmla="*/ 469 h 491"/>
                  <a:gd name="T56" fmla="*/ 12 w 150"/>
                  <a:gd name="T57" fmla="*/ 490 h 491"/>
                  <a:gd name="T58" fmla="*/ 15 w 150"/>
                  <a:gd name="T59" fmla="*/ 459 h 491"/>
                  <a:gd name="T60" fmla="*/ 13 w 150"/>
                  <a:gd name="T61" fmla="*/ 459 h 491"/>
                  <a:gd name="T62" fmla="*/ 11 w 150"/>
                  <a:gd name="T63" fmla="*/ 490 h 491"/>
                  <a:gd name="T64" fmla="*/ 61 w 150"/>
                  <a:gd name="T65" fmla="*/ 469 h 491"/>
                  <a:gd name="T66" fmla="*/ 115 w 150"/>
                  <a:gd name="T67" fmla="*/ 473 h 491"/>
                  <a:gd name="T68" fmla="*/ 143 w 150"/>
                  <a:gd name="T69" fmla="*/ 473 h 491"/>
                  <a:gd name="T70" fmla="*/ 131 w 150"/>
                  <a:gd name="T71" fmla="*/ 430 h 491"/>
                  <a:gd name="T72" fmla="*/ 132 w 150"/>
                  <a:gd name="T73" fmla="*/ 386 h 491"/>
                  <a:gd name="T74" fmla="*/ 112 w 150"/>
                  <a:gd name="T75" fmla="*/ 398 h 491"/>
                  <a:gd name="T76" fmla="*/ 99 w 150"/>
                  <a:gd name="T77" fmla="*/ 361 h 491"/>
                  <a:gd name="T78" fmla="*/ 106 w 150"/>
                  <a:gd name="T79" fmla="*/ 331 h 491"/>
                  <a:gd name="T80" fmla="*/ 130 w 150"/>
                  <a:gd name="T81" fmla="*/ 188 h 491"/>
                  <a:gd name="T82" fmla="*/ 131 w 150"/>
                  <a:gd name="T83" fmla="*/ 154 h 491"/>
                  <a:gd name="T84" fmla="*/ 137 w 150"/>
                  <a:gd name="T85" fmla="*/ 112 h 491"/>
                  <a:gd name="T86" fmla="*/ 134 w 150"/>
                  <a:gd name="T87" fmla="*/ 75 h 491"/>
                  <a:gd name="T88" fmla="*/ 130 w 150"/>
                  <a:gd name="T89" fmla="*/ 57 h 491"/>
                  <a:gd name="T90" fmla="*/ 84 w 150"/>
                  <a:gd name="T91" fmla="*/ 19 h 491"/>
                  <a:gd name="T92" fmla="*/ 61 w 150"/>
                  <a:gd name="T93" fmla="*/ 19 h 491"/>
                  <a:gd name="T94" fmla="*/ 61 w 150"/>
                  <a:gd name="T95" fmla="*/ 39 h 491"/>
                  <a:gd name="T96" fmla="*/ 47 w 150"/>
                  <a:gd name="T97" fmla="*/ 56 h 491"/>
                  <a:gd name="T98" fmla="*/ 23 w 150"/>
                  <a:gd name="T99" fmla="*/ 59 h 491"/>
                  <a:gd name="T100" fmla="*/ 29 w 150"/>
                  <a:gd name="T101" fmla="*/ 108 h 491"/>
                  <a:gd name="T102" fmla="*/ 35 w 150"/>
                  <a:gd name="T103" fmla="*/ 121 h 491"/>
                  <a:gd name="T104" fmla="*/ 51 w 150"/>
                  <a:gd name="T105" fmla="*/ 110 h 491"/>
                  <a:gd name="T106" fmla="*/ 52 w 150"/>
                  <a:gd name="T107" fmla="*/ 158 h 491"/>
                  <a:gd name="T108" fmla="*/ 27 w 150"/>
                  <a:gd name="T109" fmla="*/ 285 h 491"/>
                  <a:gd name="T110" fmla="*/ 23 w 150"/>
                  <a:gd name="T111" fmla="*/ 312 h 491"/>
                  <a:gd name="T112" fmla="*/ 16 w 150"/>
                  <a:gd name="T113" fmla="*/ 386 h 491"/>
                  <a:gd name="T114" fmla="*/ 7 w 150"/>
                  <a:gd name="T115" fmla="*/ 366 h 491"/>
                  <a:gd name="T116" fmla="*/ 0 w 150"/>
                  <a:gd name="T117" fmla="*/ 403 h 491"/>
                  <a:gd name="T118" fmla="*/ 8 w 150"/>
                  <a:gd name="T119" fmla="*/ 459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 h="491">
                    <a:moveTo>
                      <a:pt x="8" y="466"/>
                    </a:moveTo>
                    <a:cubicBezTo>
                      <a:pt x="8" y="464"/>
                      <a:pt x="8" y="462"/>
                      <a:pt x="8" y="459"/>
                    </a:cubicBezTo>
                    <a:cubicBezTo>
                      <a:pt x="8" y="457"/>
                      <a:pt x="8" y="455"/>
                      <a:pt x="8" y="453"/>
                    </a:cubicBezTo>
                    <a:cubicBezTo>
                      <a:pt x="7" y="449"/>
                      <a:pt x="7" y="445"/>
                      <a:pt x="6" y="441"/>
                    </a:cubicBezTo>
                    <a:cubicBezTo>
                      <a:pt x="5" y="437"/>
                      <a:pt x="4" y="432"/>
                      <a:pt x="3" y="428"/>
                    </a:cubicBezTo>
                    <a:cubicBezTo>
                      <a:pt x="2" y="424"/>
                      <a:pt x="2" y="420"/>
                      <a:pt x="1" y="416"/>
                    </a:cubicBezTo>
                    <a:cubicBezTo>
                      <a:pt x="1" y="414"/>
                      <a:pt x="0" y="412"/>
                      <a:pt x="0" y="410"/>
                    </a:cubicBezTo>
                    <a:cubicBezTo>
                      <a:pt x="0" y="407"/>
                      <a:pt x="0" y="405"/>
                      <a:pt x="0" y="403"/>
                    </a:cubicBezTo>
                    <a:cubicBezTo>
                      <a:pt x="0" y="401"/>
                      <a:pt x="0" y="399"/>
                      <a:pt x="0" y="397"/>
                    </a:cubicBezTo>
                    <a:cubicBezTo>
                      <a:pt x="0" y="395"/>
                      <a:pt x="0" y="393"/>
                      <a:pt x="0" y="391"/>
                    </a:cubicBezTo>
                    <a:cubicBezTo>
                      <a:pt x="0" y="388"/>
                      <a:pt x="1" y="386"/>
                      <a:pt x="1" y="384"/>
                    </a:cubicBezTo>
                    <a:cubicBezTo>
                      <a:pt x="2" y="382"/>
                      <a:pt x="2" y="380"/>
                      <a:pt x="3" y="378"/>
                    </a:cubicBezTo>
                    <a:cubicBezTo>
                      <a:pt x="3" y="376"/>
                      <a:pt x="4" y="374"/>
                      <a:pt x="4" y="372"/>
                    </a:cubicBezTo>
                    <a:cubicBezTo>
                      <a:pt x="6" y="366"/>
                      <a:pt x="6" y="366"/>
                      <a:pt x="6" y="366"/>
                    </a:cubicBezTo>
                    <a:cubicBezTo>
                      <a:pt x="7" y="365"/>
                      <a:pt x="7" y="365"/>
                      <a:pt x="7" y="365"/>
                    </a:cubicBezTo>
                    <a:cubicBezTo>
                      <a:pt x="7" y="366"/>
                      <a:pt x="7" y="366"/>
                      <a:pt x="7" y="366"/>
                    </a:cubicBezTo>
                    <a:cubicBezTo>
                      <a:pt x="7" y="369"/>
                      <a:pt x="8" y="372"/>
                      <a:pt x="8" y="376"/>
                    </a:cubicBezTo>
                    <a:cubicBezTo>
                      <a:pt x="9" y="377"/>
                      <a:pt x="9" y="379"/>
                      <a:pt x="10" y="380"/>
                    </a:cubicBezTo>
                    <a:cubicBezTo>
                      <a:pt x="10" y="382"/>
                      <a:pt x="11" y="383"/>
                      <a:pt x="13" y="383"/>
                    </a:cubicBezTo>
                    <a:cubicBezTo>
                      <a:pt x="14" y="384"/>
                      <a:pt x="15" y="384"/>
                      <a:pt x="17" y="385"/>
                    </a:cubicBezTo>
                    <a:cubicBezTo>
                      <a:pt x="18" y="386"/>
                      <a:pt x="19" y="387"/>
                      <a:pt x="20" y="388"/>
                    </a:cubicBezTo>
                    <a:cubicBezTo>
                      <a:pt x="23" y="391"/>
                      <a:pt x="25" y="393"/>
                      <a:pt x="26" y="396"/>
                    </a:cubicBezTo>
                    <a:cubicBezTo>
                      <a:pt x="26" y="396"/>
                      <a:pt x="26" y="396"/>
                      <a:pt x="26" y="396"/>
                    </a:cubicBezTo>
                    <a:cubicBezTo>
                      <a:pt x="23" y="378"/>
                      <a:pt x="22" y="359"/>
                      <a:pt x="22" y="340"/>
                    </a:cubicBezTo>
                    <a:cubicBezTo>
                      <a:pt x="22" y="331"/>
                      <a:pt x="22" y="322"/>
                      <a:pt x="22" y="312"/>
                    </a:cubicBezTo>
                    <a:cubicBezTo>
                      <a:pt x="22" y="308"/>
                      <a:pt x="23" y="303"/>
                      <a:pt x="23" y="298"/>
                    </a:cubicBezTo>
                    <a:cubicBezTo>
                      <a:pt x="23" y="296"/>
                      <a:pt x="24" y="294"/>
                      <a:pt x="24" y="291"/>
                    </a:cubicBezTo>
                    <a:cubicBezTo>
                      <a:pt x="24" y="290"/>
                      <a:pt x="24" y="289"/>
                      <a:pt x="24" y="288"/>
                    </a:cubicBezTo>
                    <a:cubicBezTo>
                      <a:pt x="25" y="287"/>
                      <a:pt x="25" y="287"/>
                      <a:pt x="25" y="286"/>
                    </a:cubicBezTo>
                    <a:cubicBezTo>
                      <a:pt x="25" y="286"/>
                      <a:pt x="25" y="286"/>
                      <a:pt x="25" y="285"/>
                    </a:cubicBezTo>
                    <a:cubicBezTo>
                      <a:pt x="25" y="285"/>
                      <a:pt x="26" y="285"/>
                      <a:pt x="26" y="284"/>
                    </a:cubicBezTo>
                    <a:cubicBezTo>
                      <a:pt x="26" y="285"/>
                      <a:pt x="26" y="285"/>
                      <a:pt x="26" y="285"/>
                    </a:cubicBezTo>
                    <a:cubicBezTo>
                      <a:pt x="27" y="278"/>
                      <a:pt x="28" y="271"/>
                      <a:pt x="30" y="264"/>
                    </a:cubicBezTo>
                    <a:cubicBezTo>
                      <a:pt x="31" y="256"/>
                      <a:pt x="32" y="249"/>
                      <a:pt x="34" y="242"/>
                    </a:cubicBezTo>
                    <a:cubicBezTo>
                      <a:pt x="37" y="228"/>
                      <a:pt x="41" y="214"/>
                      <a:pt x="44" y="200"/>
                    </a:cubicBezTo>
                    <a:cubicBezTo>
                      <a:pt x="45" y="193"/>
                      <a:pt x="47" y="186"/>
                      <a:pt x="48" y="179"/>
                    </a:cubicBezTo>
                    <a:cubicBezTo>
                      <a:pt x="49" y="176"/>
                      <a:pt x="50" y="172"/>
                      <a:pt x="50" y="169"/>
                    </a:cubicBezTo>
                    <a:cubicBezTo>
                      <a:pt x="50" y="165"/>
                      <a:pt x="51" y="162"/>
                      <a:pt x="51" y="158"/>
                    </a:cubicBezTo>
                    <a:cubicBezTo>
                      <a:pt x="51" y="154"/>
                      <a:pt x="52" y="151"/>
                      <a:pt x="52" y="147"/>
                    </a:cubicBezTo>
                    <a:cubicBezTo>
                      <a:pt x="52" y="144"/>
                      <a:pt x="52" y="140"/>
                      <a:pt x="52" y="136"/>
                    </a:cubicBezTo>
                    <a:cubicBezTo>
                      <a:pt x="51" y="133"/>
                      <a:pt x="51" y="129"/>
                      <a:pt x="51" y="126"/>
                    </a:cubicBezTo>
                    <a:cubicBezTo>
                      <a:pt x="49" y="115"/>
                      <a:pt x="49" y="115"/>
                      <a:pt x="49" y="115"/>
                    </a:cubicBezTo>
                    <a:cubicBezTo>
                      <a:pt x="49" y="115"/>
                      <a:pt x="49" y="115"/>
                      <a:pt x="49" y="115"/>
                    </a:cubicBezTo>
                    <a:cubicBezTo>
                      <a:pt x="49" y="115"/>
                      <a:pt x="49" y="115"/>
                      <a:pt x="49" y="115"/>
                    </a:cubicBezTo>
                    <a:cubicBezTo>
                      <a:pt x="50" y="113"/>
                      <a:pt x="50" y="112"/>
                      <a:pt x="50" y="110"/>
                    </a:cubicBezTo>
                    <a:cubicBezTo>
                      <a:pt x="50" y="110"/>
                      <a:pt x="50" y="109"/>
                      <a:pt x="50" y="109"/>
                    </a:cubicBezTo>
                    <a:cubicBezTo>
                      <a:pt x="50" y="109"/>
                      <a:pt x="49" y="109"/>
                      <a:pt x="49" y="109"/>
                    </a:cubicBezTo>
                    <a:cubicBezTo>
                      <a:pt x="47" y="111"/>
                      <a:pt x="45" y="114"/>
                      <a:pt x="43" y="116"/>
                    </a:cubicBezTo>
                    <a:cubicBezTo>
                      <a:pt x="41" y="118"/>
                      <a:pt x="39" y="121"/>
                      <a:pt x="36" y="122"/>
                    </a:cubicBezTo>
                    <a:cubicBezTo>
                      <a:pt x="35" y="123"/>
                      <a:pt x="34" y="124"/>
                      <a:pt x="32" y="125"/>
                    </a:cubicBezTo>
                    <a:cubicBezTo>
                      <a:pt x="31" y="125"/>
                      <a:pt x="31" y="125"/>
                      <a:pt x="30" y="125"/>
                    </a:cubicBezTo>
                    <a:cubicBezTo>
                      <a:pt x="29" y="125"/>
                      <a:pt x="28" y="125"/>
                      <a:pt x="28" y="125"/>
                    </a:cubicBezTo>
                    <a:cubicBezTo>
                      <a:pt x="27" y="125"/>
                      <a:pt x="27" y="125"/>
                      <a:pt x="27" y="125"/>
                    </a:cubicBezTo>
                    <a:cubicBezTo>
                      <a:pt x="27" y="124"/>
                      <a:pt x="27" y="124"/>
                      <a:pt x="27" y="124"/>
                    </a:cubicBezTo>
                    <a:cubicBezTo>
                      <a:pt x="27" y="116"/>
                      <a:pt x="27" y="116"/>
                      <a:pt x="27" y="116"/>
                    </a:cubicBezTo>
                    <a:cubicBezTo>
                      <a:pt x="27" y="113"/>
                      <a:pt x="28" y="111"/>
                      <a:pt x="27" y="108"/>
                    </a:cubicBezTo>
                    <a:cubicBezTo>
                      <a:pt x="27" y="100"/>
                      <a:pt x="27" y="100"/>
                      <a:pt x="27" y="100"/>
                    </a:cubicBezTo>
                    <a:cubicBezTo>
                      <a:pt x="27" y="97"/>
                      <a:pt x="27" y="94"/>
                      <a:pt x="27" y="91"/>
                    </a:cubicBezTo>
                    <a:cubicBezTo>
                      <a:pt x="26" y="83"/>
                      <a:pt x="26" y="83"/>
                      <a:pt x="26" y="83"/>
                    </a:cubicBezTo>
                    <a:cubicBezTo>
                      <a:pt x="25" y="80"/>
                      <a:pt x="25" y="77"/>
                      <a:pt x="25" y="75"/>
                    </a:cubicBezTo>
                    <a:cubicBezTo>
                      <a:pt x="22" y="58"/>
                      <a:pt x="22" y="58"/>
                      <a:pt x="22" y="58"/>
                    </a:cubicBezTo>
                    <a:cubicBezTo>
                      <a:pt x="22" y="57"/>
                      <a:pt x="22" y="57"/>
                      <a:pt x="22" y="57"/>
                    </a:cubicBezTo>
                    <a:cubicBezTo>
                      <a:pt x="23" y="57"/>
                      <a:pt x="23" y="57"/>
                      <a:pt x="23" y="57"/>
                    </a:cubicBezTo>
                    <a:cubicBezTo>
                      <a:pt x="27" y="58"/>
                      <a:pt x="27" y="58"/>
                      <a:pt x="27" y="58"/>
                    </a:cubicBezTo>
                    <a:cubicBezTo>
                      <a:pt x="31" y="58"/>
                      <a:pt x="31" y="58"/>
                      <a:pt x="31" y="58"/>
                    </a:cubicBezTo>
                    <a:cubicBezTo>
                      <a:pt x="33" y="58"/>
                      <a:pt x="34" y="58"/>
                      <a:pt x="35" y="58"/>
                    </a:cubicBezTo>
                    <a:cubicBezTo>
                      <a:pt x="37" y="58"/>
                      <a:pt x="38" y="58"/>
                      <a:pt x="39" y="57"/>
                    </a:cubicBezTo>
                    <a:cubicBezTo>
                      <a:pt x="41" y="57"/>
                      <a:pt x="42" y="57"/>
                      <a:pt x="43" y="56"/>
                    </a:cubicBezTo>
                    <a:cubicBezTo>
                      <a:pt x="44" y="56"/>
                      <a:pt x="46" y="55"/>
                      <a:pt x="47" y="54"/>
                    </a:cubicBezTo>
                    <a:cubicBezTo>
                      <a:pt x="49" y="53"/>
                      <a:pt x="49" y="53"/>
                      <a:pt x="49" y="53"/>
                    </a:cubicBezTo>
                    <a:cubicBezTo>
                      <a:pt x="50" y="52"/>
                      <a:pt x="50" y="52"/>
                      <a:pt x="50" y="52"/>
                    </a:cubicBezTo>
                    <a:cubicBezTo>
                      <a:pt x="51" y="51"/>
                      <a:pt x="52" y="50"/>
                      <a:pt x="53" y="50"/>
                    </a:cubicBezTo>
                    <a:cubicBezTo>
                      <a:pt x="54" y="49"/>
                      <a:pt x="55" y="47"/>
                      <a:pt x="56" y="46"/>
                    </a:cubicBezTo>
                    <a:cubicBezTo>
                      <a:pt x="56" y="45"/>
                      <a:pt x="57" y="44"/>
                      <a:pt x="58" y="43"/>
                    </a:cubicBezTo>
                    <a:cubicBezTo>
                      <a:pt x="58" y="42"/>
                      <a:pt x="59" y="40"/>
                      <a:pt x="59" y="39"/>
                    </a:cubicBezTo>
                    <a:cubicBezTo>
                      <a:pt x="60" y="38"/>
                      <a:pt x="60" y="36"/>
                      <a:pt x="60" y="35"/>
                    </a:cubicBezTo>
                    <a:cubicBezTo>
                      <a:pt x="61" y="34"/>
                      <a:pt x="61" y="32"/>
                      <a:pt x="61" y="31"/>
                    </a:cubicBezTo>
                    <a:cubicBezTo>
                      <a:pt x="61" y="29"/>
                      <a:pt x="61" y="28"/>
                      <a:pt x="61" y="27"/>
                    </a:cubicBezTo>
                    <a:cubicBezTo>
                      <a:pt x="61" y="25"/>
                      <a:pt x="61" y="24"/>
                      <a:pt x="61" y="22"/>
                    </a:cubicBezTo>
                    <a:cubicBezTo>
                      <a:pt x="61" y="18"/>
                      <a:pt x="61" y="18"/>
                      <a:pt x="61" y="18"/>
                    </a:cubicBezTo>
                    <a:cubicBezTo>
                      <a:pt x="60" y="17"/>
                      <a:pt x="60" y="17"/>
                      <a:pt x="60" y="17"/>
                    </a:cubicBezTo>
                    <a:cubicBezTo>
                      <a:pt x="61" y="17"/>
                      <a:pt x="61" y="17"/>
                      <a:pt x="61" y="17"/>
                    </a:cubicBezTo>
                    <a:cubicBezTo>
                      <a:pt x="65" y="18"/>
                      <a:pt x="65" y="18"/>
                      <a:pt x="65" y="18"/>
                    </a:cubicBezTo>
                    <a:cubicBezTo>
                      <a:pt x="66" y="18"/>
                      <a:pt x="68" y="18"/>
                      <a:pt x="69" y="18"/>
                    </a:cubicBezTo>
                    <a:cubicBezTo>
                      <a:pt x="70" y="19"/>
                      <a:pt x="72" y="19"/>
                      <a:pt x="73" y="19"/>
                    </a:cubicBezTo>
                    <a:cubicBezTo>
                      <a:pt x="74" y="19"/>
                      <a:pt x="75" y="19"/>
                      <a:pt x="77" y="18"/>
                    </a:cubicBezTo>
                    <a:cubicBezTo>
                      <a:pt x="78" y="18"/>
                      <a:pt x="79" y="18"/>
                      <a:pt x="80" y="18"/>
                    </a:cubicBezTo>
                    <a:cubicBezTo>
                      <a:pt x="84" y="17"/>
                      <a:pt x="84" y="17"/>
                      <a:pt x="84" y="17"/>
                    </a:cubicBezTo>
                    <a:cubicBezTo>
                      <a:pt x="87" y="17"/>
                      <a:pt x="89" y="16"/>
                      <a:pt x="92" y="15"/>
                    </a:cubicBezTo>
                    <a:cubicBezTo>
                      <a:pt x="96" y="14"/>
                      <a:pt x="101" y="11"/>
                      <a:pt x="105" y="9"/>
                    </a:cubicBezTo>
                    <a:cubicBezTo>
                      <a:pt x="110" y="6"/>
                      <a:pt x="114" y="3"/>
                      <a:pt x="119" y="1"/>
                    </a:cubicBezTo>
                    <a:cubicBezTo>
                      <a:pt x="120" y="0"/>
                      <a:pt x="120" y="0"/>
                      <a:pt x="120" y="0"/>
                    </a:cubicBezTo>
                    <a:cubicBezTo>
                      <a:pt x="120" y="1"/>
                      <a:pt x="120" y="1"/>
                      <a:pt x="120" y="1"/>
                    </a:cubicBezTo>
                    <a:cubicBezTo>
                      <a:pt x="126" y="12"/>
                      <a:pt x="129" y="25"/>
                      <a:pt x="130" y="38"/>
                    </a:cubicBezTo>
                    <a:cubicBezTo>
                      <a:pt x="131" y="44"/>
                      <a:pt x="132" y="51"/>
                      <a:pt x="132" y="57"/>
                    </a:cubicBezTo>
                    <a:cubicBezTo>
                      <a:pt x="132" y="67"/>
                      <a:pt x="132" y="67"/>
                      <a:pt x="132" y="67"/>
                    </a:cubicBezTo>
                    <a:cubicBezTo>
                      <a:pt x="132" y="69"/>
                      <a:pt x="132" y="70"/>
                      <a:pt x="133" y="72"/>
                    </a:cubicBezTo>
                    <a:cubicBezTo>
                      <a:pt x="133" y="73"/>
                      <a:pt x="133" y="73"/>
                      <a:pt x="133" y="74"/>
                    </a:cubicBezTo>
                    <a:cubicBezTo>
                      <a:pt x="133" y="74"/>
                      <a:pt x="133" y="75"/>
                      <a:pt x="133" y="75"/>
                    </a:cubicBezTo>
                    <a:cubicBezTo>
                      <a:pt x="133" y="75"/>
                      <a:pt x="133" y="74"/>
                      <a:pt x="133" y="75"/>
                    </a:cubicBezTo>
                    <a:cubicBezTo>
                      <a:pt x="133" y="74"/>
                      <a:pt x="133" y="74"/>
                      <a:pt x="133" y="74"/>
                    </a:cubicBezTo>
                    <a:cubicBezTo>
                      <a:pt x="134" y="73"/>
                      <a:pt x="134" y="73"/>
                      <a:pt x="134" y="73"/>
                    </a:cubicBezTo>
                    <a:cubicBezTo>
                      <a:pt x="135" y="75"/>
                      <a:pt x="135" y="75"/>
                      <a:pt x="135" y="75"/>
                    </a:cubicBezTo>
                    <a:cubicBezTo>
                      <a:pt x="136" y="85"/>
                      <a:pt x="136" y="85"/>
                      <a:pt x="136" y="85"/>
                    </a:cubicBezTo>
                    <a:cubicBezTo>
                      <a:pt x="137" y="88"/>
                      <a:pt x="137" y="91"/>
                      <a:pt x="137" y="95"/>
                    </a:cubicBezTo>
                    <a:cubicBezTo>
                      <a:pt x="138" y="98"/>
                      <a:pt x="138" y="101"/>
                      <a:pt x="138" y="105"/>
                    </a:cubicBezTo>
                    <a:cubicBezTo>
                      <a:pt x="138" y="110"/>
                      <a:pt x="138" y="110"/>
                      <a:pt x="138" y="110"/>
                    </a:cubicBezTo>
                    <a:cubicBezTo>
                      <a:pt x="138" y="112"/>
                      <a:pt x="138" y="112"/>
                      <a:pt x="138" y="112"/>
                    </a:cubicBezTo>
                    <a:cubicBezTo>
                      <a:pt x="138" y="115"/>
                      <a:pt x="138" y="115"/>
                      <a:pt x="138" y="115"/>
                    </a:cubicBezTo>
                    <a:cubicBezTo>
                      <a:pt x="138" y="120"/>
                      <a:pt x="138" y="120"/>
                      <a:pt x="138" y="120"/>
                    </a:cubicBezTo>
                    <a:cubicBezTo>
                      <a:pt x="138" y="121"/>
                      <a:pt x="137" y="123"/>
                      <a:pt x="137" y="125"/>
                    </a:cubicBezTo>
                    <a:cubicBezTo>
                      <a:pt x="137" y="128"/>
                      <a:pt x="136" y="131"/>
                      <a:pt x="135" y="135"/>
                    </a:cubicBezTo>
                    <a:cubicBezTo>
                      <a:pt x="135" y="138"/>
                      <a:pt x="134" y="141"/>
                      <a:pt x="134" y="145"/>
                    </a:cubicBezTo>
                    <a:cubicBezTo>
                      <a:pt x="132" y="154"/>
                      <a:pt x="132" y="154"/>
                      <a:pt x="132" y="154"/>
                    </a:cubicBezTo>
                    <a:cubicBezTo>
                      <a:pt x="132" y="154"/>
                      <a:pt x="132" y="154"/>
                      <a:pt x="132" y="154"/>
                    </a:cubicBezTo>
                    <a:cubicBezTo>
                      <a:pt x="132" y="158"/>
                      <a:pt x="133" y="162"/>
                      <a:pt x="133" y="165"/>
                    </a:cubicBezTo>
                    <a:cubicBezTo>
                      <a:pt x="133" y="171"/>
                      <a:pt x="133" y="171"/>
                      <a:pt x="133" y="171"/>
                    </a:cubicBezTo>
                    <a:cubicBezTo>
                      <a:pt x="133" y="177"/>
                      <a:pt x="133" y="177"/>
                      <a:pt x="133" y="177"/>
                    </a:cubicBezTo>
                    <a:cubicBezTo>
                      <a:pt x="133" y="180"/>
                      <a:pt x="132" y="184"/>
                      <a:pt x="132" y="188"/>
                    </a:cubicBezTo>
                    <a:cubicBezTo>
                      <a:pt x="132" y="192"/>
                      <a:pt x="131" y="195"/>
                      <a:pt x="131" y="199"/>
                    </a:cubicBezTo>
                    <a:cubicBezTo>
                      <a:pt x="130" y="206"/>
                      <a:pt x="128" y="214"/>
                      <a:pt x="127" y="221"/>
                    </a:cubicBezTo>
                    <a:cubicBezTo>
                      <a:pt x="126" y="228"/>
                      <a:pt x="124" y="236"/>
                      <a:pt x="123" y="243"/>
                    </a:cubicBezTo>
                    <a:cubicBezTo>
                      <a:pt x="120" y="257"/>
                      <a:pt x="117" y="272"/>
                      <a:pt x="114" y="287"/>
                    </a:cubicBezTo>
                    <a:cubicBezTo>
                      <a:pt x="113" y="294"/>
                      <a:pt x="112" y="301"/>
                      <a:pt x="110" y="309"/>
                    </a:cubicBezTo>
                    <a:cubicBezTo>
                      <a:pt x="109" y="316"/>
                      <a:pt x="108" y="323"/>
                      <a:pt x="107" y="331"/>
                    </a:cubicBezTo>
                    <a:cubicBezTo>
                      <a:pt x="107" y="332"/>
                      <a:pt x="107" y="332"/>
                      <a:pt x="107" y="332"/>
                    </a:cubicBezTo>
                    <a:cubicBezTo>
                      <a:pt x="106" y="331"/>
                      <a:pt x="106" y="331"/>
                      <a:pt x="106" y="331"/>
                    </a:cubicBezTo>
                    <a:cubicBezTo>
                      <a:pt x="105" y="331"/>
                      <a:pt x="105" y="330"/>
                      <a:pt x="104" y="330"/>
                    </a:cubicBezTo>
                    <a:cubicBezTo>
                      <a:pt x="103" y="330"/>
                      <a:pt x="102" y="330"/>
                      <a:pt x="102" y="331"/>
                    </a:cubicBezTo>
                    <a:cubicBezTo>
                      <a:pt x="101" y="332"/>
                      <a:pt x="101" y="334"/>
                      <a:pt x="100" y="336"/>
                    </a:cubicBezTo>
                    <a:cubicBezTo>
                      <a:pt x="100" y="340"/>
                      <a:pt x="100" y="345"/>
                      <a:pt x="100" y="349"/>
                    </a:cubicBezTo>
                    <a:cubicBezTo>
                      <a:pt x="100" y="353"/>
                      <a:pt x="100" y="357"/>
                      <a:pt x="100" y="361"/>
                    </a:cubicBezTo>
                    <a:cubicBezTo>
                      <a:pt x="100" y="365"/>
                      <a:pt x="101" y="370"/>
                      <a:pt x="101" y="374"/>
                    </a:cubicBezTo>
                    <a:cubicBezTo>
                      <a:pt x="101" y="374"/>
                      <a:pt x="101" y="374"/>
                      <a:pt x="101" y="374"/>
                    </a:cubicBezTo>
                    <a:cubicBezTo>
                      <a:pt x="102" y="379"/>
                      <a:pt x="104" y="384"/>
                      <a:pt x="106" y="388"/>
                    </a:cubicBezTo>
                    <a:cubicBezTo>
                      <a:pt x="107" y="391"/>
                      <a:pt x="108" y="393"/>
                      <a:pt x="109" y="395"/>
                    </a:cubicBezTo>
                    <a:cubicBezTo>
                      <a:pt x="110" y="396"/>
                      <a:pt x="111" y="396"/>
                      <a:pt x="112" y="396"/>
                    </a:cubicBezTo>
                    <a:cubicBezTo>
                      <a:pt x="113" y="397"/>
                      <a:pt x="115" y="396"/>
                      <a:pt x="116" y="396"/>
                    </a:cubicBezTo>
                    <a:cubicBezTo>
                      <a:pt x="118" y="394"/>
                      <a:pt x="119" y="392"/>
                      <a:pt x="121" y="390"/>
                    </a:cubicBezTo>
                    <a:cubicBezTo>
                      <a:pt x="123" y="388"/>
                      <a:pt x="124" y="386"/>
                      <a:pt x="125" y="384"/>
                    </a:cubicBezTo>
                    <a:cubicBezTo>
                      <a:pt x="128" y="380"/>
                      <a:pt x="131" y="376"/>
                      <a:pt x="134" y="371"/>
                    </a:cubicBezTo>
                    <a:cubicBezTo>
                      <a:pt x="135" y="370"/>
                      <a:pt x="135" y="370"/>
                      <a:pt x="135" y="370"/>
                    </a:cubicBezTo>
                    <a:cubicBezTo>
                      <a:pt x="135" y="372"/>
                      <a:pt x="135" y="372"/>
                      <a:pt x="135" y="372"/>
                    </a:cubicBezTo>
                    <a:cubicBezTo>
                      <a:pt x="133" y="386"/>
                      <a:pt x="133" y="386"/>
                      <a:pt x="133" y="386"/>
                    </a:cubicBezTo>
                    <a:cubicBezTo>
                      <a:pt x="133" y="389"/>
                      <a:pt x="132" y="391"/>
                      <a:pt x="132" y="394"/>
                    </a:cubicBezTo>
                    <a:cubicBezTo>
                      <a:pt x="131" y="401"/>
                      <a:pt x="131" y="401"/>
                      <a:pt x="131" y="401"/>
                    </a:cubicBezTo>
                    <a:cubicBezTo>
                      <a:pt x="131" y="403"/>
                      <a:pt x="131" y="406"/>
                      <a:pt x="131" y="408"/>
                    </a:cubicBezTo>
                    <a:cubicBezTo>
                      <a:pt x="131" y="416"/>
                      <a:pt x="131" y="416"/>
                      <a:pt x="131" y="416"/>
                    </a:cubicBezTo>
                    <a:cubicBezTo>
                      <a:pt x="131" y="418"/>
                      <a:pt x="131" y="421"/>
                      <a:pt x="131" y="423"/>
                    </a:cubicBezTo>
                    <a:cubicBezTo>
                      <a:pt x="132" y="430"/>
                      <a:pt x="132" y="430"/>
                      <a:pt x="132" y="430"/>
                    </a:cubicBezTo>
                    <a:cubicBezTo>
                      <a:pt x="132" y="434"/>
                      <a:pt x="132" y="434"/>
                      <a:pt x="132" y="434"/>
                    </a:cubicBezTo>
                    <a:cubicBezTo>
                      <a:pt x="133" y="437"/>
                      <a:pt x="133" y="437"/>
                      <a:pt x="133" y="437"/>
                    </a:cubicBezTo>
                    <a:cubicBezTo>
                      <a:pt x="134" y="445"/>
                      <a:pt x="134" y="445"/>
                      <a:pt x="134" y="445"/>
                    </a:cubicBezTo>
                    <a:cubicBezTo>
                      <a:pt x="135" y="447"/>
                      <a:pt x="136" y="449"/>
                      <a:pt x="136" y="452"/>
                    </a:cubicBezTo>
                    <a:cubicBezTo>
                      <a:pt x="138" y="459"/>
                      <a:pt x="138" y="459"/>
                      <a:pt x="138" y="459"/>
                    </a:cubicBezTo>
                    <a:cubicBezTo>
                      <a:pt x="140" y="463"/>
                      <a:pt x="142" y="468"/>
                      <a:pt x="144" y="472"/>
                    </a:cubicBezTo>
                    <a:cubicBezTo>
                      <a:pt x="149" y="486"/>
                      <a:pt x="149" y="486"/>
                      <a:pt x="149" y="486"/>
                    </a:cubicBezTo>
                    <a:cubicBezTo>
                      <a:pt x="150" y="487"/>
                      <a:pt x="150" y="487"/>
                      <a:pt x="150" y="487"/>
                    </a:cubicBezTo>
                    <a:cubicBezTo>
                      <a:pt x="149" y="486"/>
                      <a:pt x="149" y="486"/>
                      <a:pt x="149" y="486"/>
                    </a:cubicBezTo>
                    <a:cubicBezTo>
                      <a:pt x="143" y="484"/>
                      <a:pt x="138" y="482"/>
                      <a:pt x="132" y="479"/>
                    </a:cubicBezTo>
                    <a:cubicBezTo>
                      <a:pt x="129" y="478"/>
                      <a:pt x="126" y="477"/>
                      <a:pt x="124" y="476"/>
                    </a:cubicBezTo>
                    <a:cubicBezTo>
                      <a:pt x="121" y="475"/>
                      <a:pt x="118" y="474"/>
                      <a:pt x="115" y="473"/>
                    </a:cubicBezTo>
                    <a:cubicBezTo>
                      <a:pt x="112" y="472"/>
                      <a:pt x="109" y="472"/>
                      <a:pt x="106" y="471"/>
                    </a:cubicBezTo>
                    <a:cubicBezTo>
                      <a:pt x="103" y="470"/>
                      <a:pt x="100" y="470"/>
                      <a:pt x="97" y="469"/>
                    </a:cubicBezTo>
                    <a:cubicBezTo>
                      <a:pt x="94" y="469"/>
                      <a:pt x="91" y="468"/>
                      <a:pt x="88" y="468"/>
                    </a:cubicBezTo>
                    <a:cubicBezTo>
                      <a:pt x="85" y="468"/>
                      <a:pt x="82" y="468"/>
                      <a:pt x="79" y="468"/>
                    </a:cubicBezTo>
                    <a:cubicBezTo>
                      <a:pt x="76" y="468"/>
                      <a:pt x="73" y="468"/>
                      <a:pt x="70" y="468"/>
                    </a:cubicBezTo>
                    <a:cubicBezTo>
                      <a:pt x="67" y="469"/>
                      <a:pt x="64" y="469"/>
                      <a:pt x="62" y="469"/>
                    </a:cubicBezTo>
                    <a:cubicBezTo>
                      <a:pt x="59" y="470"/>
                      <a:pt x="56" y="471"/>
                      <a:pt x="53" y="472"/>
                    </a:cubicBezTo>
                    <a:cubicBezTo>
                      <a:pt x="50" y="472"/>
                      <a:pt x="47" y="473"/>
                      <a:pt x="44" y="474"/>
                    </a:cubicBezTo>
                    <a:cubicBezTo>
                      <a:pt x="41" y="475"/>
                      <a:pt x="38" y="476"/>
                      <a:pt x="36" y="478"/>
                    </a:cubicBezTo>
                    <a:cubicBezTo>
                      <a:pt x="33" y="479"/>
                      <a:pt x="30" y="480"/>
                      <a:pt x="28" y="482"/>
                    </a:cubicBezTo>
                    <a:cubicBezTo>
                      <a:pt x="25" y="483"/>
                      <a:pt x="22" y="484"/>
                      <a:pt x="19" y="486"/>
                    </a:cubicBezTo>
                    <a:cubicBezTo>
                      <a:pt x="12" y="490"/>
                      <a:pt x="12" y="490"/>
                      <a:pt x="12" y="490"/>
                    </a:cubicBezTo>
                    <a:cubicBezTo>
                      <a:pt x="11" y="491"/>
                      <a:pt x="11" y="491"/>
                      <a:pt x="11" y="491"/>
                    </a:cubicBezTo>
                    <a:cubicBezTo>
                      <a:pt x="11" y="490"/>
                      <a:pt x="11" y="490"/>
                      <a:pt x="11" y="490"/>
                    </a:cubicBezTo>
                    <a:cubicBezTo>
                      <a:pt x="13" y="483"/>
                      <a:pt x="15" y="476"/>
                      <a:pt x="16" y="469"/>
                    </a:cubicBezTo>
                    <a:cubicBezTo>
                      <a:pt x="16" y="467"/>
                      <a:pt x="16" y="465"/>
                      <a:pt x="16" y="464"/>
                    </a:cubicBezTo>
                    <a:cubicBezTo>
                      <a:pt x="16" y="463"/>
                      <a:pt x="16" y="462"/>
                      <a:pt x="16" y="461"/>
                    </a:cubicBezTo>
                    <a:cubicBezTo>
                      <a:pt x="16" y="460"/>
                      <a:pt x="16" y="459"/>
                      <a:pt x="15" y="459"/>
                    </a:cubicBezTo>
                    <a:cubicBezTo>
                      <a:pt x="14" y="458"/>
                      <a:pt x="13" y="459"/>
                      <a:pt x="13" y="459"/>
                    </a:cubicBezTo>
                    <a:cubicBezTo>
                      <a:pt x="12" y="460"/>
                      <a:pt x="11" y="461"/>
                      <a:pt x="11" y="461"/>
                    </a:cubicBezTo>
                    <a:cubicBezTo>
                      <a:pt x="10" y="463"/>
                      <a:pt x="9" y="464"/>
                      <a:pt x="8" y="466"/>
                    </a:cubicBezTo>
                    <a:close/>
                    <a:moveTo>
                      <a:pt x="8" y="466"/>
                    </a:moveTo>
                    <a:cubicBezTo>
                      <a:pt x="9" y="464"/>
                      <a:pt x="10" y="463"/>
                      <a:pt x="11" y="461"/>
                    </a:cubicBezTo>
                    <a:cubicBezTo>
                      <a:pt x="11" y="461"/>
                      <a:pt x="12" y="460"/>
                      <a:pt x="13" y="459"/>
                    </a:cubicBezTo>
                    <a:cubicBezTo>
                      <a:pt x="13" y="459"/>
                      <a:pt x="14" y="458"/>
                      <a:pt x="15" y="459"/>
                    </a:cubicBezTo>
                    <a:cubicBezTo>
                      <a:pt x="16" y="459"/>
                      <a:pt x="16" y="460"/>
                      <a:pt x="16" y="461"/>
                    </a:cubicBezTo>
                    <a:cubicBezTo>
                      <a:pt x="16" y="462"/>
                      <a:pt x="16" y="463"/>
                      <a:pt x="16" y="464"/>
                    </a:cubicBezTo>
                    <a:cubicBezTo>
                      <a:pt x="16" y="465"/>
                      <a:pt x="16" y="467"/>
                      <a:pt x="16" y="469"/>
                    </a:cubicBezTo>
                    <a:cubicBezTo>
                      <a:pt x="15" y="476"/>
                      <a:pt x="13" y="483"/>
                      <a:pt x="12" y="490"/>
                    </a:cubicBezTo>
                    <a:cubicBezTo>
                      <a:pt x="11" y="490"/>
                      <a:pt x="11" y="490"/>
                      <a:pt x="11" y="490"/>
                    </a:cubicBezTo>
                    <a:cubicBezTo>
                      <a:pt x="19" y="486"/>
                      <a:pt x="19" y="486"/>
                      <a:pt x="19" y="486"/>
                    </a:cubicBezTo>
                    <a:cubicBezTo>
                      <a:pt x="22" y="484"/>
                      <a:pt x="25" y="483"/>
                      <a:pt x="27" y="481"/>
                    </a:cubicBezTo>
                    <a:cubicBezTo>
                      <a:pt x="30" y="480"/>
                      <a:pt x="33" y="479"/>
                      <a:pt x="36" y="477"/>
                    </a:cubicBezTo>
                    <a:cubicBezTo>
                      <a:pt x="38" y="476"/>
                      <a:pt x="41" y="475"/>
                      <a:pt x="44" y="474"/>
                    </a:cubicBezTo>
                    <a:cubicBezTo>
                      <a:pt x="47" y="473"/>
                      <a:pt x="50" y="472"/>
                      <a:pt x="53" y="471"/>
                    </a:cubicBezTo>
                    <a:cubicBezTo>
                      <a:pt x="56" y="470"/>
                      <a:pt x="58" y="470"/>
                      <a:pt x="61" y="469"/>
                    </a:cubicBezTo>
                    <a:cubicBezTo>
                      <a:pt x="64" y="468"/>
                      <a:pt x="67" y="468"/>
                      <a:pt x="70" y="468"/>
                    </a:cubicBezTo>
                    <a:cubicBezTo>
                      <a:pt x="73" y="467"/>
                      <a:pt x="76" y="467"/>
                      <a:pt x="79" y="467"/>
                    </a:cubicBezTo>
                    <a:cubicBezTo>
                      <a:pt x="82" y="467"/>
                      <a:pt x="85" y="467"/>
                      <a:pt x="88" y="467"/>
                    </a:cubicBezTo>
                    <a:cubicBezTo>
                      <a:pt x="91" y="468"/>
                      <a:pt x="94" y="468"/>
                      <a:pt x="97" y="469"/>
                    </a:cubicBezTo>
                    <a:cubicBezTo>
                      <a:pt x="100" y="469"/>
                      <a:pt x="103" y="469"/>
                      <a:pt x="106" y="470"/>
                    </a:cubicBezTo>
                    <a:cubicBezTo>
                      <a:pt x="109" y="471"/>
                      <a:pt x="112" y="472"/>
                      <a:pt x="115" y="473"/>
                    </a:cubicBezTo>
                    <a:cubicBezTo>
                      <a:pt x="118" y="474"/>
                      <a:pt x="121" y="474"/>
                      <a:pt x="124" y="475"/>
                    </a:cubicBezTo>
                    <a:cubicBezTo>
                      <a:pt x="127" y="476"/>
                      <a:pt x="129" y="477"/>
                      <a:pt x="132" y="479"/>
                    </a:cubicBezTo>
                    <a:cubicBezTo>
                      <a:pt x="135" y="480"/>
                      <a:pt x="138" y="481"/>
                      <a:pt x="141" y="482"/>
                    </a:cubicBezTo>
                    <a:cubicBezTo>
                      <a:pt x="149" y="486"/>
                      <a:pt x="149" y="486"/>
                      <a:pt x="149" y="486"/>
                    </a:cubicBezTo>
                    <a:cubicBezTo>
                      <a:pt x="149" y="486"/>
                      <a:pt x="149" y="486"/>
                      <a:pt x="149" y="486"/>
                    </a:cubicBezTo>
                    <a:cubicBezTo>
                      <a:pt x="143" y="473"/>
                      <a:pt x="143" y="473"/>
                      <a:pt x="143" y="473"/>
                    </a:cubicBezTo>
                    <a:cubicBezTo>
                      <a:pt x="141" y="468"/>
                      <a:pt x="139" y="464"/>
                      <a:pt x="138" y="459"/>
                    </a:cubicBezTo>
                    <a:cubicBezTo>
                      <a:pt x="135" y="452"/>
                      <a:pt x="135" y="452"/>
                      <a:pt x="135" y="452"/>
                    </a:cubicBezTo>
                    <a:cubicBezTo>
                      <a:pt x="135" y="450"/>
                      <a:pt x="134" y="447"/>
                      <a:pt x="134" y="445"/>
                    </a:cubicBezTo>
                    <a:cubicBezTo>
                      <a:pt x="132" y="438"/>
                      <a:pt x="132" y="438"/>
                      <a:pt x="132" y="438"/>
                    </a:cubicBezTo>
                    <a:cubicBezTo>
                      <a:pt x="131" y="434"/>
                      <a:pt x="131" y="434"/>
                      <a:pt x="131" y="434"/>
                    </a:cubicBezTo>
                    <a:cubicBezTo>
                      <a:pt x="131" y="430"/>
                      <a:pt x="131" y="430"/>
                      <a:pt x="131" y="430"/>
                    </a:cubicBezTo>
                    <a:cubicBezTo>
                      <a:pt x="130" y="423"/>
                      <a:pt x="130" y="423"/>
                      <a:pt x="130" y="423"/>
                    </a:cubicBezTo>
                    <a:cubicBezTo>
                      <a:pt x="130" y="421"/>
                      <a:pt x="130" y="418"/>
                      <a:pt x="130" y="416"/>
                    </a:cubicBezTo>
                    <a:cubicBezTo>
                      <a:pt x="130" y="408"/>
                      <a:pt x="130" y="408"/>
                      <a:pt x="130" y="408"/>
                    </a:cubicBezTo>
                    <a:cubicBezTo>
                      <a:pt x="130" y="406"/>
                      <a:pt x="130" y="403"/>
                      <a:pt x="130" y="401"/>
                    </a:cubicBezTo>
                    <a:cubicBezTo>
                      <a:pt x="131" y="394"/>
                      <a:pt x="131" y="394"/>
                      <a:pt x="131" y="394"/>
                    </a:cubicBezTo>
                    <a:cubicBezTo>
                      <a:pt x="131" y="391"/>
                      <a:pt x="131" y="389"/>
                      <a:pt x="132" y="386"/>
                    </a:cubicBezTo>
                    <a:cubicBezTo>
                      <a:pt x="134" y="372"/>
                      <a:pt x="134" y="372"/>
                      <a:pt x="134" y="372"/>
                    </a:cubicBezTo>
                    <a:cubicBezTo>
                      <a:pt x="135" y="372"/>
                      <a:pt x="135" y="372"/>
                      <a:pt x="135" y="372"/>
                    </a:cubicBezTo>
                    <a:cubicBezTo>
                      <a:pt x="132" y="376"/>
                      <a:pt x="129" y="381"/>
                      <a:pt x="126" y="385"/>
                    </a:cubicBezTo>
                    <a:cubicBezTo>
                      <a:pt x="125" y="387"/>
                      <a:pt x="123" y="389"/>
                      <a:pt x="122" y="391"/>
                    </a:cubicBezTo>
                    <a:cubicBezTo>
                      <a:pt x="120" y="393"/>
                      <a:pt x="118" y="395"/>
                      <a:pt x="116" y="397"/>
                    </a:cubicBezTo>
                    <a:cubicBezTo>
                      <a:pt x="115" y="397"/>
                      <a:pt x="114" y="398"/>
                      <a:pt x="112" y="398"/>
                    </a:cubicBezTo>
                    <a:cubicBezTo>
                      <a:pt x="111" y="397"/>
                      <a:pt x="110" y="396"/>
                      <a:pt x="109" y="396"/>
                    </a:cubicBezTo>
                    <a:cubicBezTo>
                      <a:pt x="107" y="394"/>
                      <a:pt x="106" y="391"/>
                      <a:pt x="105" y="389"/>
                    </a:cubicBezTo>
                    <a:cubicBezTo>
                      <a:pt x="103" y="384"/>
                      <a:pt x="101" y="379"/>
                      <a:pt x="100" y="374"/>
                    </a:cubicBezTo>
                    <a:cubicBezTo>
                      <a:pt x="100" y="374"/>
                      <a:pt x="100" y="374"/>
                      <a:pt x="100" y="374"/>
                    </a:cubicBezTo>
                    <a:cubicBezTo>
                      <a:pt x="100" y="374"/>
                      <a:pt x="100" y="374"/>
                      <a:pt x="100" y="374"/>
                    </a:cubicBezTo>
                    <a:cubicBezTo>
                      <a:pt x="100" y="370"/>
                      <a:pt x="99" y="366"/>
                      <a:pt x="99" y="361"/>
                    </a:cubicBezTo>
                    <a:cubicBezTo>
                      <a:pt x="99" y="357"/>
                      <a:pt x="99" y="353"/>
                      <a:pt x="99" y="349"/>
                    </a:cubicBezTo>
                    <a:cubicBezTo>
                      <a:pt x="98" y="345"/>
                      <a:pt x="98" y="340"/>
                      <a:pt x="99" y="336"/>
                    </a:cubicBezTo>
                    <a:cubicBezTo>
                      <a:pt x="99" y="334"/>
                      <a:pt x="100" y="332"/>
                      <a:pt x="101" y="330"/>
                    </a:cubicBezTo>
                    <a:cubicBezTo>
                      <a:pt x="101" y="329"/>
                      <a:pt x="103" y="328"/>
                      <a:pt x="104" y="328"/>
                    </a:cubicBezTo>
                    <a:cubicBezTo>
                      <a:pt x="105" y="329"/>
                      <a:pt x="106" y="329"/>
                      <a:pt x="107" y="330"/>
                    </a:cubicBezTo>
                    <a:cubicBezTo>
                      <a:pt x="106" y="331"/>
                      <a:pt x="106" y="331"/>
                      <a:pt x="106" y="331"/>
                    </a:cubicBezTo>
                    <a:cubicBezTo>
                      <a:pt x="107" y="323"/>
                      <a:pt x="108" y="316"/>
                      <a:pt x="109" y="308"/>
                    </a:cubicBezTo>
                    <a:cubicBezTo>
                      <a:pt x="110" y="301"/>
                      <a:pt x="111" y="294"/>
                      <a:pt x="113" y="286"/>
                    </a:cubicBezTo>
                    <a:cubicBezTo>
                      <a:pt x="116" y="272"/>
                      <a:pt x="118" y="257"/>
                      <a:pt x="121" y="243"/>
                    </a:cubicBezTo>
                    <a:cubicBezTo>
                      <a:pt x="123" y="235"/>
                      <a:pt x="124" y="228"/>
                      <a:pt x="126" y="221"/>
                    </a:cubicBezTo>
                    <a:cubicBezTo>
                      <a:pt x="127" y="213"/>
                      <a:pt x="128" y="206"/>
                      <a:pt x="129" y="199"/>
                    </a:cubicBezTo>
                    <a:cubicBezTo>
                      <a:pt x="130" y="195"/>
                      <a:pt x="130" y="191"/>
                      <a:pt x="130" y="188"/>
                    </a:cubicBezTo>
                    <a:cubicBezTo>
                      <a:pt x="131" y="184"/>
                      <a:pt x="131" y="180"/>
                      <a:pt x="131" y="177"/>
                    </a:cubicBezTo>
                    <a:cubicBezTo>
                      <a:pt x="131" y="171"/>
                      <a:pt x="131" y="171"/>
                      <a:pt x="131" y="171"/>
                    </a:cubicBezTo>
                    <a:cubicBezTo>
                      <a:pt x="131" y="165"/>
                      <a:pt x="131" y="165"/>
                      <a:pt x="131" y="165"/>
                    </a:cubicBezTo>
                    <a:cubicBezTo>
                      <a:pt x="131" y="162"/>
                      <a:pt x="131" y="158"/>
                      <a:pt x="131" y="154"/>
                    </a:cubicBezTo>
                    <a:cubicBezTo>
                      <a:pt x="131" y="154"/>
                      <a:pt x="131" y="154"/>
                      <a:pt x="131" y="154"/>
                    </a:cubicBezTo>
                    <a:cubicBezTo>
                      <a:pt x="131" y="154"/>
                      <a:pt x="131" y="154"/>
                      <a:pt x="131" y="154"/>
                    </a:cubicBezTo>
                    <a:cubicBezTo>
                      <a:pt x="132" y="144"/>
                      <a:pt x="132" y="144"/>
                      <a:pt x="132" y="144"/>
                    </a:cubicBezTo>
                    <a:cubicBezTo>
                      <a:pt x="133" y="141"/>
                      <a:pt x="133" y="138"/>
                      <a:pt x="134" y="134"/>
                    </a:cubicBezTo>
                    <a:cubicBezTo>
                      <a:pt x="135" y="131"/>
                      <a:pt x="135" y="128"/>
                      <a:pt x="136" y="125"/>
                    </a:cubicBezTo>
                    <a:cubicBezTo>
                      <a:pt x="136" y="123"/>
                      <a:pt x="136" y="121"/>
                      <a:pt x="136" y="120"/>
                    </a:cubicBezTo>
                    <a:cubicBezTo>
                      <a:pt x="137" y="115"/>
                      <a:pt x="137" y="115"/>
                      <a:pt x="137" y="115"/>
                    </a:cubicBezTo>
                    <a:cubicBezTo>
                      <a:pt x="137" y="112"/>
                      <a:pt x="137" y="112"/>
                      <a:pt x="137" y="112"/>
                    </a:cubicBezTo>
                    <a:cubicBezTo>
                      <a:pt x="137" y="110"/>
                      <a:pt x="137" y="110"/>
                      <a:pt x="137" y="110"/>
                    </a:cubicBezTo>
                    <a:cubicBezTo>
                      <a:pt x="137" y="105"/>
                      <a:pt x="137" y="105"/>
                      <a:pt x="137" y="105"/>
                    </a:cubicBezTo>
                    <a:cubicBezTo>
                      <a:pt x="137" y="101"/>
                      <a:pt x="136" y="98"/>
                      <a:pt x="136" y="95"/>
                    </a:cubicBezTo>
                    <a:cubicBezTo>
                      <a:pt x="135" y="91"/>
                      <a:pt x="135" y="88"/>
                      <a:pt x="134" y="85"/>
                    </a:cubicBezTo>
                    <a:cubicBezTo>
                      <a:pt x="133" y="75"/>
                      <a:pt x="133" y="75"/>
                      <a:pt x="133" y="75"/>
                    </a:cubicBezTo>
                    <a:cubicBezTo>
                      <a:pt x="134" y="75"/>
                      <a:pt x="134" y="75"/>
                      <a:pt x="134" y="75"/>
                    </a:cubicBezTo>
                    <a:cubicBezTo>
                      <a:pt x="134" y="76"/>
                      <a:pt x="134" y="76"/>
                      <a:pt x="134" y="76"/>
                    </a:cubicBezTo>
                    <a:cubicBezTo>
                      <a:pt x="133" y="76"/>
                      <a:pt x="133" y="76"/>
                      <a:pt x="132" y="76"/>
                    </a:cubicBezTo>
                    <a:cubicBezTo>
                      <a:pt x="131" y="76"/>
                      <a:pt x="132" y="75"/>
                      <a:pt x="131" y="75"/>
                    </a:cubicBezTo>
                    <a:cubicBezTo>
                      <a:pt x="131" y="74"/>
                      <a:pt x="131" y="73"/>
                      <a:pt x="131" y="72"/>
                    </a:cubicBezTo>
                    <a:cubicBezTo>
                      <a:pt x="131" y="70"/>
                      <a:pt x="131" y="69"/>
                      <a:pt x="131" y="67"/>
                    </a:cubicBezTo>
                    <a:cubicBezTo>
                      <a:pt x="130" y="57"/>
                      <a:pt x="130" y="57"/>
                      <a:pt x="130" y="57"/>
                    </a:cubicBezTo>
                    <a:cubicBezTo>
                      <a:pt x="130" y="51"/>
                      <a:pt x="130" y="45"/>
                      <a:pt x="129" y="38"/>
                    </a:cubicBezTo>
                    <a:cubicBezTo>
                      <a:pt x="127" y="26"/>
                      <a:pt x="124" y="13"/>
                      <a:pt x="119" y="2"/>
                    </a:cubicBezTo>
                    <a:cubicBezTo>
                      <a:pt x="120" y="2"/>
                      <a:pt x="120" y="2"/>
                      <a:pt x="120" y="2"/>
                    </a:cubicBezTo>
                    <a:cubicBezTo>
                      <a:pt x="115" y="4"/>
                      <a:pt x="111" y="7"/>
                      <a:pt x="106" y="10"/>
                    </a:cubicBezTo>
                    <a:cubicBezTo>
                      <a:pt x="102" y="13"/>
                      <a:pt x="97" y="15"/>
                      <a:pt x="92" y="17"/>
                    </a:cubicBezTo>
                    <a:cubicBezTo>
                      <a:pt x="90" y="18"/>
                      <a:pt x="87" y="18"/>
                      <a:pt x="84" y="19"/>
                    </a:cubicBezTo>
                    <a:cubicBezTo>
                      <a:pt x="81" y="20"/>
                      <a:pt x="81" y="20"/>
                      <a:pt x="81" y="20"/>
                    </a:cubicBezTo>
                    <a:cubicBezTo>
                      <a:pt x="79" y="20"/>
                      <a:pt x="78" y="20"/>
                      <a:pt x="77" y="20"/>
                    </a:cubicBezTo>
                    <a:cubicBezTo>
                      <a:pt x="75" y="20"/>
                      <a:pt x="74" y="20"/>
                      <a:pt x="73" y="20"/>
                    </a:cubicBezTo>
                    <a:cubicBezTo>
                      <a:pt x="71" y="20"/>
                      <a:pt x="70" y="20"/>
                      <a:pt x="69" y="20"/>
                    </a:cubicBezTo>
                    <a:cubicBezTo>
                      <a:pt x="68" y="20"/>
                      <a:pt x="66" y="20"/>
                      <a:pt x="65" y="20"/>
                    </a:cubicBezTo>
                    <a:cubicBezTo>
                      <a:pt x="61" y="19"/>
                      <a:pt x="61" y="19"/>
                      <a:pt x="61" y="19"/>
                    </a:cubicBezTo>
                    <a:cubicBezTo>
                      <a:pt x="62" y="18"/>
                      <a:pt x="62" y="18"/>
                      <a:pt x="62" y="18"/>
                    </a:cubicBezTo>
                    <a:cubicBezTo>
                      <a:pt x="62" y="22"/>
                      <a:pt x="62" y="22"/>
                      <a:pt x="62" y="22"/>
                    </a:cubicBezTo>
                    <a:cubicBezTo>
                      <a:pt x="63" y="24"/>
                      <a:pt x="62" y="25"/>
                      <a:pt x="62" y="27"/>
                    </a:cubicBezTo>
                    <a:cubicBezTo>
                      <a:pt x="62" y="28"/>
                      <a:pt x="62" y="29"/>
                      <a:pt x="62" y="31"/>
                    </a:cubicBezTo>
                    <a:cubicBezTo>
                      <a:pt x="62" y="32"/>
                      <a:pt x="62" y="34"/>
                      <a:pt x="62" y="35"/>
                    </a:cubicBezTo>
                    <a:cubicBezTo>
                      <a:pt x="61" y="37"/>
                      <a:pt x="61" y="38"/>
                      <a:pt x="61" y="39"/>
                    </a:cubicBezTo>
                    <a:cubicBezTo>
                      <a:pt x="60" y="41"/>
                      <a:pt x="60" y="42"/>
                      <a:pt x="59" y="43"/>
                    </a:cubicBezTo>
                    <a:cubicBezTo>
                      <a:pt x="58" y="45"/>
                      <a:pt x="58" y="46"/>
                      <a:pt x="57" y="47"/>
                    </a:cubicBezTo>
                    <a:cubicBezTo>
                      <a:pt x="56" y="48"/>
                      <a:pt x="55" y="50"/>
                      <a:pt x="54" y="51"/>
                    </a:cubicBezTo>
                    <a:cubicBezTo>
                      <a:pt x="53" y="52"/>
                      <a:pt x="52" y="53"/>
                      <a:pt x="51" y="53"/>
                    </a:cubicBezTo>
                    <a:cubicBezTo>
                      <a:pt x="49" y="55"/>
                      <a:pt x="49" y="55"/>
                      <a:pt x="49" y="55"/>
                    </a:cubicBezTo>
                    <a:cubicBezTo>
                      <a:pt x="47" y="56"/>
                      <a:pt x="47" y="56"/>
                      <a:pt x="47" y="56"/>
                    </a:cubicBezTo>
                    <a:cubicBezTo>
                      <a:pt x="46" y="57"/>
                      <a:pt x="45" y="57"/>
                      <a:pt x="44" y="58"/>
                    </a:cubicBezTo>
                    <a:cubicBezTo>
                      <a:pt x="42" y="58"/>
                      <a:pt x="41" y="58"/>
                      <a:pt x="40" y="59"/>
                    </a:cubicBezTo>
                    <a:cubicBezTo>
                      <a:pt x="38" y="59"/>
                      <a:pt x="37" y="59"/>
                      <a:pt x="35" y="59"/>
                    </a:cubicBezTo>
                    <a:cubicBezTo>
                      <a:pt x="34" y="60"/>
                      <a:pt x="33" y="60"/>
                      <a:pt x="31" y="60"/>
                    </a:cubicBezTo>
                    <a:cubicBezTo>
                      <a:pt x="27" y="59"/>
                      <a:pt x="27" y="59"/>
                      <a:pt x="27" y="59"/>
                    </a:cubicBezTo>
                    <a:cubicBezTo>
                      <a:pt x="23" y="59"/>
                      <a:pt x="23" y="59"/>
                      <a:pt x="23" y="59"/>
                    </a:cubicBezTo>
                    <a:cubicBezTo>
                      <a:pt x="24" y="58"/>
                      <a:pt x="24" y="58"/>
                      <a:pt x="24" y="58"/>
                    </a:cubicBezTo>
                    <a:cubicBezTo>
                      <a:pt x="26" y="74"/>
                      <a:pt x="26" y="74"/>
                      <a:pt x="26" y="74"/>
                    </a:cubicBezTo>
                    <a:cubicBezTo>
                      <a:pt x="27" y="77"/>
                      <a:pt x="27" y="80"/>
                      <a:pt x="27" y="83"/>
                    </a:cubicBezTo>
                    <a:cubicBezTo>
                      <a:pt x="28" y="91"/>
                      <a:pt x="28" y="91"/>
                      <a:pt x="28" y="91"/>
                    </a:cubicBezTo>
                    <a:cubicBezTo>
                      <a:pt x="28" y="94"/>
                      <a:pt x="28" y="97"/>
                      <a:pt x="28" y="99"/>
                    </a:cubicBezTo>
                    <a:cubicBezTo>
                      <a:pt x="29" y="108"/>
                      <a:pt x="29" y="108"/>
                      <a:pt x="29" y="108"/>
                    </a:cubicBezTo>
                    <a:cubicBezTo>
                      <a:pt x="29" y="111"/>
                      <a:pt x="29" y="113"/>
                      <a:pt x="29" y="116"/>
                    </a:cubicBezTo>
                    <a:cubicBezTo>
                      <a:pt x="28" y="125"/>
                      <a:pt x="28" y="125"/>
                      <a:pt x="28" y="125"/>
                    </a:cubicBezTo>
                    <a:cubicBezTo>
                      <a:pt x="28" y="124"/>
                      <a:pt x="28" y="124"/>
                      <a:pt x="28" y="124"/>
                    </a:cubicBezTo>
                    <a:cubicBezTo>
                      <a:pt x="28" y="124"/>
                      <a:pt x="29" y="124"/>
                      <a:pt x="30" y="124"/>
                    </a:cubicBezTo>
                    <a:cubicBezTo>
                      <a:pt x="30" y="124"/>
                      <a:pt x="31" y="124"/>
                      <a:pt x="32" y="123"/>
                    </a:cubicBezTo>
                    <a:cubicBezTo>
                      <a:pt x="33" y="123"/>
                      <a:pt x="34" y="122"/>
                      <a:pt x="35" y="121"/>
                    </a:cubicBezTo>
                    <a:cubicBezTo>
                      <a:pt x="38" y="120"/>
                      <a:pt x="40" y="117"/>
                      <a:pt x="42" y="115"/>
                    </a:cubicBezTo>
                    <a:cubicBezTo>
                      <a:pt x="44" y="113"/>
                      <a:pt x="46" y="111"/>
                      <a:pt x="48" y="108"/>
                    </a:cubicBezTo>
                    <a:cubicBezTo>
                      <a:pt x="48" y="108"/>
                      <a:pt x="48" y="108"/>
                      <a:pt x="49" y="108"/>
                    </a:cubicBezTo>
                    <a:cubicBezTo>
                      <a:pt x="49" y="108"/>
                      <a:pt x="49" y="107"/>
                      <a:pt x="50" y="107"/>
                    </a:cubicBezTo>
                    <a:cubicBezTo>
                      <a:pt x="50" y="107"/>
                      <a:pt x="50" y="107"/>
                      <a:pt x="51" y="108"/>
                    </a:cubicBezTo>
                    <a:cubicBezTo>
                      <a:pt x="51" y="109"/>
                      <a:pt x="51" y="110"/>
                      <a:pt x="51" y="110"/>
                    </a:cubicBezTo>
                    <a:cubicBezTo>
                      <a:pt x="51" y="112"/>
                      <a:pt x="51" y="113"/>
                      <a:pt x="51" y="115"/>
                    </a:cubicBezTo>
                    <a:cubicBezTo>
                      <a:pt x="51" y="115"/>
                      <a:pt x="51" y="115"/>
                      <a:pt x="51" y="115"/>
                    </a:cubicBezTo>
                    <a:cubicBezTo>
                      <a:pt x="52" y="126"/>
                      <a:pt x="52" y="126"/>
                      <a:pt x="52" y="126"/>
                    </a:cubicBezTo>
                    <a:cubicBezTo>
                      <a:pt x="52" y="129"/>
                      <a:pt x="53" y="133"/>
                      <a:pt x="53" y="136"/>
                    </a:cubicBezTo>
                    <a:cubicBezTo>
                      <a:pt x="53" y="140"/>
                      <a:pt x="53" y="144"/>
                      <a:pt x="53" y="147"/>
                    </a:cubicBezTo>
                    <a:cubicBezTo>
                      <a:pt x="53" y="151"/>
                      <a:pt x="53" y="154"/>
                      <a:pt x="52" y="158"/>
                    </a:cubicBezTo>
                    <a:cubicBezTo>
                      <a:pt x="52" y="162"/>
                      <a:pt x="52" y="165"/>
                      <a:pt x="51" y="169"/>
                    </a:cubicBezTo>
                    <a:cubicBezTo>
                      <a:pt x="51" y="172"/>
                      <a:pt x="50" y="176"/>
                      <a:pt x="49" y="179"/>
                    </a:cubicBezTo>
                    <a:cubicBezTo>
                      <a:pt x="48" y="187"/>
                      <a:pt x="47" y="194"/>
                      <a:pt x="45" y="201"/>
                    </a:cubicBezTo>
                    <a:cubicBezTo>
                      <a:pt x="42" y="215"/>
                      <a:pt x="38" y="229"/>
                      <a:pt x="35" y="243"/>
                    </a:cubicBezTo>
                    <a:cubicBezTo>
                      <a:pt x="33" y="250"/>
                      <a:pt x="32" y="257"/>
                      <a:pt x="31" y="264"/>
                    </a:cubicBezTo>
                    <a:cubicBezTo>
                      <a:pt x="29" y="271"/>
                      <a:pt x="28" y="278"/>
                      <a:pt x="27" y="285"/>
                    </a:cubicBezTo>
                    <a:cubicBezTo>
                      <a:pt x="27" y="285"/>
                      <a:pt x="27" y="285"/>
                      <a:pt x="27" y="285"/>
                    </a:cubicBezTo>
                    <a:cubicBezTo>
                      <a:pt x="26" y="285"/>
                      <a:pt x="26" y="285"/>
                      <a:pt x="26" y="285"/>
                    </a:cubicBezTo>
                    <a:cubicBezTo>
                      <a:pt x="26" y="286"/>
                      <a:pt x="26" y="287"/>
                      <a:pt x="25" y="288"/>
                    </a:cubicBezTo>
                    <a:cubicBezTo>
                      <a:pt x="25" y="289"/>
                      <a:pt x="25" y="290"/>
                      <a:pt x="25" y="292"/>
                    </a:cubicBezTo>
                    <a:cubicBezTo>
                      <a:pt x="24" y="294"/>
                      <a:pt x="24" y="296"/>
                      <a:pt x="24" y="298"/>
                    </a:cubicBezTo>
                    <a:cubicBezTo>
                      <a:pt x="24" y="303"/>
                      <a:pt x="23" y="308"/>
                      <a:pt x="23" y="312"/>
                    </a:cubicBezTo>
                    <a:cubicBezTo>
                      <a:pt x="23" y="322"/>
                      <a:pt x="23" y="331"/>
                      <a:pt x="23" y="340"/>
                    </a:cubicBezTo>
                    <a:cubicBezTo>
                      <a:pt x="23" y="359"/>
                      <a:pt x="24" y="377"/>
                      <a:pt x="26" y="396"/>
                    </a:cubicBezTo>
                    <a:cubicBezTo>
                      <a:pt x="27" y="397"/>
                      <a:pt x="27" y="397"/>
                      <a:pt x="27" y="397"/>
                    </a:cubicBezTo>
                    <a:cubicBezTo>
                      <a:pt x="26" y="396"/>
                      <a:pt x="26" y="396"/>
                      <a:pt x="26" y="396"/>
                    </a:cubicBezTo>
                    <a:cubicBezTo>
                      <a:pt x="24" y="394"/>
                      <a:pt x="22" y="391"/>
                      <a:pt x="20" y="389"/>
                    </a:cubicBezTo>
                    <a:cubicBezTo>
                      <a:pt x="19" y="388"/>
                      <a:pt x="18" y="387"/>
                      <a:pt x="16" y="386"/>
                    </a:cubicBezTo>
                    <a:cubicBezTo>
                      <a:pt x="15" y="385"/>
                      <a:pt x="14" y="384"/>
                      <a:pt x="12" y="384"/>
                    </a:cubicBezTo>
                    <a:cubicBezTo>
                      <a:pt x="12" y="383"/>
                      <a:pt x="11" y="383"/>
                      <a:pt x="10" y="382"/>
                    </a:cubicBezTo>
                    <a:cubicBezTo>
                      <a:pt x="10" y="382"/>
                      <a:pt x="9" y="381"/>
                      <a:pt x="9" y="380"/>
                    </a:cubicBezTo>
                    <a:cubicBezTo>
                      <a:pt x="8" y="379"/>
                      <a:pt x="8" y="377"/>
                      <a:pt x="8" y="376"/>
                    </a:cubicBezTo>
                    <a:cubicBezTo>
                      <a:pt x="7" y="373"/>
                      <a:pt x="7" y="369"/>
                      <a:pt x="6" y="366"/>
                    </a:cubicBezTo>
                    <a:cubicBezTo>
                      <a:pt x="7" y="366"/>
                      <a:pt x="7" y="366"/>
                      <a:pt x="7" y="366"/>
                    </a:cubicBezTo>
                    <a:cubicBezTo>
                      <a:pt x="5" y="372"/>
                      <a:pt x="5" y="372"/>
                      <a:pt x="5" y="372"/>
                    </a:cubicBezTo>
                    <a:cubicBezTo>
                      <a:pt x="4" y="374"/>
                      <a:pt x="3" y="376"/>
                      <a:pt x="3" y="378"/>
                    </a:cubicBezTo>
                    <a:cubicBezTo>
                      <a:pt x="2" y="380"/>
                      <a:pt x="2" y="382"/>
                      <a:pt x="2" y="384"/>
                    </a:cubicBezTo>
                    <a:cubicBezTo>
                      <a:pt x="1" y="386"/>
                      <a:pt x="1" y="389"/>
                      <a:pt x="1" y="391"/>
                    </a:cubicBezTo>
                    <a:cubicBezTo>
                      <a:pt x="0" y="393"/>
                      <a:pt x="0" y="395"/>
                      <a:pt x="0" y="397"/>
                    </a:cubicBezTo>
                    <a:cubicBezTo>
                      <a:pt x="0" y="399"/>
                      <a:pt x="0" y="401"/>
                      <a:pt x="0" y="403"/>
                    </a:cubicBezTo>
                    <a:cubicBezTo>
                      <a:pt x="0" y="405"/>
                      <a:pt x="0" y="407"/>
                      <a:pt x="0" y="410"/>
                    </a:cubicBezTo>
                    <a:cubicBezTo>
                      <a:pt x="1" y="412"/>
                      <a:pt x="1" y="414"/>
                      <a:pt x="1" y="416"/>
                    </a:cubicBezTo>
                    <a:cubicBezTo>
                      <a:pt x="2" y="420"/>
                      <a:pt x="2" y="424"/>
                      <a:pt x="3" y="428"/>
                    </a:cubicBezTo>
                    <a:cubicBezTo>
                      <a:pt x="4" y="432"/>
                      <a:pt x="5" y="437"/>
                      <a:pt x="6" y="441"/>
                    </a:cubicBezTo>
                    <a:cubicBezTo>
                      <a:pt x="7" y="445"/>
                      <a:pt x="7" y="449"/>
                      <a:pt x="8" y="453"/>
                    </a:cubicBezTo>
                    <a:cubicBezTo>
                      <a:pt x="8" y="455"/>
                      <a:pt x="8" y="457"/>
                      <a:pt x="8" y="459"/>
                    </a:cubicBezTo>
                    <a:cubicBezTo>
                      <a:pt x="8" y="462"/>
                      <a:pt x="8" y="464"/>
                      <a:pt x="8" y="4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374" name="Freeform 273"/>
              <p:cNvSpPr>
                <a:spLocks noEditPoints="1"/>
              </p:cNvSpPr>
              <p:nvPr/>
            </p:nvSpPr>
            <p:spPr bwMode="auto">
              <a:xfrm>
                <a:off x="2025651" y="5618163"/>
                <a:ext cx="473075" cy="1504950"/>
              </a:xfrm>
              <a:custGeom>
                <a:avLst/>
                <a:gdLst>
                  <a:gd name="T0" fmla="*/ 4 w 146"/>
                  <a:gd name="T1" fmla="*/ 416 h 464"/>
                  <a:gd name="T2" fmla="*/ 1 w 146"/>
                  <a:gd name="T3" fmla="*/ 380 h 464"/>
                  <a:gd name="T4" fmla="*/ 21 w 146"/>
                  <a:gd name="T5" fmla="*/ 368 h 464"/>
                  <a:gd name="T6" fmla="*/ 20 w 146"/>
                  <a:gd name="T7" fmla="*/ 315 h 464"/>
                  <a:gd name="T8" fmla="*/ 30 w 146"/>
                  <a:gd name="T9" fmla="*/ 263 h 464"/>
                  <a:gd name="T10" fmla="*/ 52 w 146"/>
                  <a:gd name="T11" fmla="*/ 172 h 464"/>
                  <a:gd name="T12" fmla="*/ 56 w 146"/>
                  <a:gd name="T13" fmla="*/ 120 h 464"/>
                  <a:gd name="T14" fmla="*/ 42 w 146"/>
                  <a:gd name="T15" fmla="*/ 101 h 464"/>
                  <a:gd name="T16" fmla="*/ 34 w 146"/>
                  <a:gd name="T17" fmla="*/ 99 h 464"/>
                  <a:gd name="T18" fmla="*/ 29 w 146"/>
                  <a:gd name="T19" fmla="*/ 82 h 464"/>
                  <a:gd name="T20" fmla="*/ 28 w 146"/>
                  <a:gd name="T21" fmla="*/ 56 h 464"/>
                  <a:gd name="T22" fmla="*/ 41 w 146"/>
                  <a:gd name="T23" fmla="*/ 44 h 464"/>
                  <a:gd name="T24" fmla="*/ 62 w 146"/>
                  <a:gd name="T25" fmla="*/ 17 h 464"/>
                  <a:gd name="T26" fmla="*/ 68 w 146"/>
                  <a:gd name="T27" fmla="*/ 0 h 464"/>
                  <a:gd name="T28" fmla="*/ 131 w 146"/>
                  <a:gd name="T29" fmla="*/ 22 h 464"/>
                  <a:gd name="T30" fmla="*/ 139 w 146"/>
                  <a:gd name="T31" fmla="*/ 92 h 464"/>
                  <a:gd name="T32" fmla="*/ 139 w 146"/>
                  <a:gd name="T33" fmla="*/ 148 h 464"/>
                  <a:gd name="T34" fmla="*/ 129 w 146"/>
                  <a:gd name="T35" fmla="*/ 206 h 464"/>
                  <a:gd name="T36" fmla="*/ 107 w 146"/>
                  <a:gd name="T37" fmla="*/ 292 h 464"/>
                  <a:gd name="T38" fmla="*/ 100 w 146"/>
                  <a:gd name="T39" fmla="*/ 343 h 464"/>
                  <a:gd name="T40" fmla="*/ 105 w 146"/>
                  <a:gd name="T41" fmla="*/ 379 h 464"/>
                  <a:gd name="T42" fmla="*/ 129 w 146"/>
                  <a:gd name="T43" fmla="*/ 382 h 464"/>
                  <a:gd name="T44" fmla="*/ 132 w 146"/>
                  <a:gd name="T45" fmla="*/ 413 h 464"/>
                  <a:gd name="T46" fmla="*/ 146 w 146"/>
                  <a:gd name="T47" fmla="*/ 463 h 464"/>
                  <a:gd name="T48" fmla="*/ 121 w 146"/>
                  <a:gd name="T49" fmla="*/ 464 h 464"/>
                  <a:gd name="T50" fmla="*/ 47 w 146"/>
                  <a:gd name="T51" fmla="*/ 459 h 464"/>
                  <a:gd name="T52" fmla="*/ 14 w 146"/>
                  <a:gd name="T53" fmla="*/ 463 h 464"/>
                  <a:gd name="T54" fmla="*/ 55 w 146"/>
                  <a:gd name="T55" fmla="*/ 459 h 464"/>
                  <a:gd name="T56" fmla="*/ 129 w 146"/>
                  <a:gd name="T57" fmla="*/ 463 h 464"/>
                  <a:gd name="T58" fmla="*/ 138 w 146"/>
                  <a:gd name="T59" fmla="*/ 444 h 464"/>
                  <a:gd name="T60" fmla="*/ 128 w 146"/>
                  <a:gd name="T61" fmla="*/ 393 h 464"/>
                  <a:gd name="T62" fmla="*/ 107 w 146"/>
                  <a:gd name="T63" fmla="*/ 382 h 464"/>
                  <a:gd name="T64" fmla="*/ 101 w 146"/>
                  <a:gd name="T65" fmla="*/ 365 h 464"/>
                  <a:gd name="T66" fmla="*/ 100 w 146"/>
                  <a:gd name="T67" fmla="*/ 321 h 464"/>
                  <a:gd name="T68" fmla="*/ 120 w 146"/>
                  <a:gd name="T69" fmla="*/ 234 h 464"/>
                  <a:gd name="T70" fmla="*/ 135 w 146"/>
                  <a:gd name="T71" fmla="*/ 170 h 464"/>
                  <a:gd name="T72" fmla="*/ 138 w 146"/>
                  <a:gd name="T73" fmla="*/ 92 h 464"/>
                  <a:gd name="T74" fmla="*/ 129 w 146"/>
                  <a:gd name="T75" fmla="*/ 23 h 464"/>
                  <a:gd name="T76" fmla="*/ 69 w 146"/>
                  <a:gd name="T77" fmla="*/ 1 h 464"/>
                  <a:gd name="T78" fmla="*/ 60 w 146"/>
                  <a:gd name="T79" fmla="*/ 26 h 464"/>
                  <a:gd name="T80" fmla="*/ 28 w 146"/>
                  <a:gd name="T81" fmla="*/ 54 h 464"/>
                  <a:gd name="T82" fmla="*/ 31 w 146"/>
                  <a:gd name="T83" fmla="*/ 65 h 464"/>
                  <a:gd name="T84" fmla="*/ 32 w 146"/>
                  <a:gd name="T85" fmla="*/ 94 h 464"/>
                  <a:gd name="T86" fmla="*/ 39 w 146"/>
                  <a:gd name="T87" fmla="*/ 100 h 464"/>
                  <a:gd name="T88" fmla="*/ 55 w 146"/>
                  <a:gd name="T89" fmla="*/ 99 h 464"/>
                  <a:gd name="T90" fmla="*/ 56 w 146"/>
                  <a:gd name="T91" fmla="*/ 151 h 464"/>
                  <a:gd name="T92" fmla="*/ 36 w 146"/>
                  <a:gd name="T93" fmla="*/ 243 h 464"/>
                  <a:gd name="T94" fmla="*/ 28 w 146"/>
                  <a:gd name="T95" fmla="*/ 276 h 464"/>
                  <a:gd name="T96" fmla="*/ 20 w 146"/>
                  <a:gd name="T97" fmla="*/ 342 h 464"/>
                  <a:gd name="T98" fmla="*/ 4 w 146"/>
                  <a:gd name="T99" fmla="*/ 369 h 464"/>
                  <a:gd name="T100" fmla="*/ 1 w 146"/>
                  <a:gd name="T101" fmla="*/ 392 h 464"/>
                  <a:gd name="T102" fmla="*/ 12 w 146"/>
                  <a:gd name="T103" fmla="*/ 451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6" h="464">
                    <a:moveTo>
                      <a:pt x="14" y="463"/>
                    </a:moveTo>
                    <a:cubicBezTo>
                      <a:pt x="13" y="457"/>
                      <a:pt x="13" y="457"/>
                      <a:pt x="13" y="457"/>
                    </a:cubicBezTo>
                    <a:cubicBezTo>
                      <a:pt x="12" y="451"/>
                      <a:pt x="12" y="451"/>
                      <a:pt x="12" y="451"/>
                    </a:cubicBezTo>
                    <a:cubicBezTo>
                      <a:pt x="11" y="447"/>
                      <a:pt x="10" y="443"/>
                      <a:pt x="9" y="440"/>
                    </a:cubicBezTo>
                    <a:cubicBezTo>
                      <a:pt x="8" y="432"/>
                      <a:pt x="5" y="424"/>
                      <a:pt x="4" y="416"/>
                    </a:cubicBezTo>
                    <a:cubicBezTo>
                      <a:pt x="3" y="412"/>
                      <a:pt x="2" y="408"/>
                      <a:pt x="2" y="404"/>
                    </a:cubicBezTo>
                    <a:cubicBezTo>
                      <a:pt x="1" y="398"/>
                      <a:pt x="1" y="398"/>
                      <a:pt x="1" y="398"/>
                    </a:cubicBezTo>
                    <a:cubicBezTo>
                      <a:pt x="0" y="392"/>
                      <a:pt x="0" y="392"/>
                      <a:pt x="0" y="392"/>
                    </a:cubicBezTo>
                    <a:cubicBezTo>
                      <a:pt x="0" y="386"/>
                      <a:pt x="0" y="386"/>
                      <a:pt x="0" y="386"/>
                    </a:cubicBezTo>
                    <a:cubicBezTo>
                      <a:pt x="1" y="380"/>
                      <a:pt x="1" y="380"/>
                      <a:pt x="1" y="380"/>
                    </a:cubicBezTo>
                    <a:cubicBezTo>
                      <a:pt x="2" y="374"/>
                      <a:pt x="2" y="374"/>
                      <a:pt x="2" y="374"/>
                    </a:cubicBezTo>
                    <a:cubicBezTo>
                      <a:pt x="4" y="369"/>
                      <a:pt x="4" y="369"/>
                      <a:pt x="4" y="369"/>
                    </a:cubicBezTo>
                    <a:cubicBezTo>
                      <a:pt x="4" y="368"/>
                      <a:pt x="4" y="368"/>
                      <a:pt x="4" y="368"/>
                    </a:cubicBezTo>
                    <a:cubicBezTo>
                      <a:pt x="4" y="368"/>
                      <a:pt x="4" y="368"/>
                      <a:pt x="4" y="368"/>
                    </a:cubicBezTo>
                    <a:cubicBezTo>
                      <a:pt x="21" y="368"/>
                      <a:pt x="21" y="368"/>
                      <a:pt x="21" y="368"/>
                    </a:cubicBezTo>
                    <a:cubicBezTo>
                      <a:pt x="20" y="369"/>
                      <a:pt x="20" y="369"/>
                      <a:pt x="20" y="369"/>
                    </a:cubicBezTo>
                    <a:cubicBezTo>
                      <a:pt x="19" y="355"/>
                      <a:pt x="19" y="355"/>
                      <a:pt x="19" y="355"/>
                    </a:cubicBezTo>
                    <a:cubicBezTo>
                      <a:pt x="19" y="342"/>
                      <a:pt x="19" y="342"/>
                      <a:pt x="19" y="342"/>
                    </a:cubicBezTo>
                    <a:cubicBezTo>
                      <a:pt x="19" y="329"/>
                      <a:pt x="19" y="329"/>
                      <a:pt x="19" y="329"/>
                    </a:cubicBezTo>
                    <a:cubicBezTo>
                      <a:pt x="20" y="324"/>
                      <a:pt x="20" y="320"/>
                      <a:pt x="20" y="315"/>
                    </a:cubicBezTo>
                    <a:cubicBezTo>
                      <a:pt x="21" y="311"/>
                      <a:pt x="21" y="307"/>
                      <a:pt x="22" y="302"/>
                    </a:cubicBezTo>
                    <a:cubicBezTo>
                      <a:pt x="24" y="289"/>
                      <a:pt x="24" y="289"/>
                      <a:pt x="24" y="289"/>
                    </a:cubicBezTo>
                    <a:cubicBezTo>
                      <a:pt x="27" y="276"/>
                      <a:pt x="27" y="276"/>
                      <a:pt x="27" y="276"/>
                    </a:cubicBezTo>
                    <a:cubicBezTo>
                      <a:pt x="30" y="263"/>
                      <a:pt x="30" y="263"/>
                      <a:pt x="30" y="263"/>
                    </a:cubicBezTo>
                    <a:cubicBezTo>
                      <a:pt x="30" y="263"/>
                      <a:pt x="30" y="263"/>
                      <a:pt x="30" y="263"/>
                    </a:cubicBezTo>
                    <a:cubicBezTo>
                      <a:pt x="32" y="253"/>
                      <a:pt x="32" y="253"/>
                      <a:pt x="32" y="253"/>
                    </a:cubicBezTo>
                    <a:cubicBezTo>
                      <a:pt x="35" y="243"/>
                      <a:pt x="35" y="243"/>
                      <a:pt x="35" y="243"/>
                    </a:cubicBezTo>
                    <a:cubicBezTo>
                      <a:pt x="36" y="236"/>
                      <a:pt x="38" y="229"/>
                      <a:pt x="39" y="223"/>
                    </a:cubicBezTo>
                    <a:cubicBezTo>
                      <a:pt x="43" y="209"/>
                      <a:pt x="46" y="196"/>
                      <a:pt x="49" y="182"/>
                    </a:cubicBezTo>
                    <a:cubicBezTo>
                      <a:pt x="52" y="172"/>
                      <a:pt x="52" y="172"/>
                      <a:pt x="52" y="172"/>
                    </a:cubicBezTo>
                    <a:cubicBezTo>
                      <a:pt x="53" y="161"/>
                      <a:pt x="53" y="161"/>
                      <a:pt x="53" y="161"/>
                    </a:cubicBezTo>
                    <a:cubicBezTo>
                      <a:pt x="55" y="151"/>
                      <a:pt x="55" y="151"/>
                      <a:pt x="55" y="151"/>
                    </a:cubicBezTo>
                    <a:cubicBezTo>
                      <a:pt x="56" y="141"/>
                      <a:pt x="56" y="141"/>
                      <a:pt x="56" y="141"/>
                    </a:cubicBezTo>
                    <a:cubicBezTo>
                      <a:pt x="56" y="130"/>
                      <a:pt x="56" y="130"/>
                      <a:pt x="56" y="130"/>
                    </a:cubicBezTo>
                    <a:cubicBezTo>
                      <a:pt x="56" y="120"/>
                      <a:pt x="56" y="120"/>
                      <a:pt x="56" y="120"/>
                    </a:cubicBezTo>
                    <a:cubicBezTo>
                      <a:pt x="55" y="109"/>
                      <a:pt x="55" y="109"/>
                      <a:pt x="55" y="109"/>
                    </a:cubicBezTo>
                    <a:cubicBezTo>
                      <a:pt x="54" y="99"/>
                      <a:pt x="54" y="99"/>
                      <a:pt x="54" y="99"/>
                    </a:cubicBezTo>
                    <a:cubicBezTo>
                      <a:pt x="55" y="100"/>
                      <a:pt x="55" y="100"/>
                      <a:pt x="55" y="100"/>
                    </a:cubicBezTo>
                    <a:cubicBezTo>
                      <a:pt x="51" y="100"/>
                      <a:pt x="48" y="101"/>
                      <a:pt x="44" y="101"/>
                    </a:cubicBezTo>
                    <a:cubicBezTo>
                      <a:pt x="43" y="101"/>
                      <a:pt x="43" y="101"/>
                      <a:pt x="42" y="101"/>
                    </a:cubicBezTo>
                    <a:cubicBezTo>
                      <a:pt x="41" y="101"/>
                      <a:pt x="40" y="101"/>
                      <a:pt x="39" y="101"/>
                    </a:cubicBezTo>
                    <a:cubicBezTo>
                      <a:pt x="38" y="101"/>
                      <a:pt x="37" y="101"/>
                      <a:pt x="36" y="100"/>
                    </a:cubicBezTo>
                    <a:cubicBezTo>
                      <a:pt x="34" y="99"/>
                      <a:pt x="34" y="99"/>
                      <a:pt x="34" y="99"/>
                    </a:cubicBezTo>
                    <a:cubicBezTo>
                      <a:pt x="34" y="99"/>
                      <a:pt x="34" y="99"/>
                      <a:pt x="34" y="99"/>
                    </a:cubicBezTo>
                    <a:cubicBezTo>
                      <a:pt x="34" y="99"/>
                      <a:pt x="34" y="99"/>
                      <a:pt x="34" y="99"/>
                    </a:cubicBezTo>
                    <a:cubicBezTo>
                      <a:pt x="33" y="99"/>
                      <a:pt x="32" y="98"/>
                      <a:pt x="32" y="97"/>
                    </a:cubicBezTo>
                    <a:cubicBezTo>
                      <a:pt x="31" y="96"/>
                      <a:pt x="31" y="95"/>
                      <a:pt x="30" y="94"/>
                    </a:cubicBezTo>
                    <a:cubicBezTo>
                      <a:pt x="30" y="93"/>
                      <a:pt x="30" y="92"/>
                      <a:pt x="30" y="91"/>
                    </a:cubicBezTo>
                    <a:cubicBezTo>
                      <a:pt x="29" y="90"/>
                      <a:pt x="29" y="89"/>
                      <a:pt x="29" y="88"/>
                    </a:cubicBezTo>
                    <a:cubicBezTo>
                      <a:pt x="29" y="86"/>
                      <a:pt x="29" y="84"/>
                      <a:pt x="29" y="82"/>
                    </a:cubicBezTo>
                    <a:cubicBezTo>
                      <a:pt x="29" y="80"/>
                      <a:pt x="29" y="78"/>
                      <a:pt x="29" y="76"/>
                    </a:cubicBezTo>
                    <a:cubicBezTo>
                      <a:pt x="29" y="73"/>
                      <a:pt x="29" y="69"/>
                      <a:pt x="29" y="65"/>
                    </a:cubicBezTo>
                    <a:cubicBezTo>
                      <a:pt x="29" y="62"/>
                      <a:pt x="29" y="62"/>
                      <a:pt x="29" y="62"/>
                    </a:cubicBezTo>
                    <a:cubicBezTo>
                      <a:pt x="29" y="59"/>
                      <a:pt x="29" y="59"/>
                      <a:pt x="29" y="59"/>
                    </a:cubicBezTo>
                    <a:cubicBezTo>
                      <a:pt x="28" y="56"/>
                      <a:pt x="28" y="56"/>
                      <a:pt x="28" y="56"/>
                    </a:cubicBezTo>
                    <a:cubicBezTo>
                      <a:pt x="27" y="54"/>
                      <a:pt x="27" y="54"/>
                      <a:pt x="27" y="54"/>
                    </a:cubicBezTo>
                    <a:cubicBezTo>
                      <a:pt x="27" y="53"/>
                      <a:pt x="27" y="53"/>
                      <a:pt x="27" y="53"/>
                    </a:cubicBezTo>
                    <a:cubicBezTo>
                      <a:pt x="27" y="53"/>
                      <a:pt x="27" y="53"/>
                      <a:pt x="27" y="53"/>
                    </a:cubicBezTo>
                    <a:cubicBezTo>
                      <a:pt x="34" y="48"/>
                      <a:pt x="34" y="48"/>
                      <a:pt x="34" y="48"/>
                    </a:cubicBezTo>
                    <a:cubicBezTo>
                      <a:pt x="41" y="44"/>
                      <a:pt x="41" y="44"/>
                      <a:pt x="41" y="44"/>
                    </a:cubicBezTo>
                    <a:cubicBezTo>
                      <a:pt x="48" y="38"/>
                      <a:pt x="48" y="38"/>
                      <a:pt x="48" y="38"/>
                    </a:cubicBezTo>
                    <a:cubicBezTo>
                      <a:pt x="53" y="32"/>
                      <a:pt x="53" y="32"/>
                      <a:pt x="53" y="32"/>
                    </a:cubicBezTo>
                    <a:cubicBezTo>
                      <a:pt x="55" y="29"/>
                      <a:pt x="57" y="27"/>
                      <a:pt x="58" y="25"/>
                    </a:cubicBezTo>
                    <a:cubicBezTo>
                      <a:pt x="60" y="21"/>
                      <a:pt x="60" y="21"/>
                      <a:pt x="60" y="21"/>
                    </a:cubicBezTo>
                    <a:cubicBezTo>
                      <a:pt x="61" y="20"/>
                      <a:pt x="62" y="19"/>
                      <a:pt x="62" y="17"/>
                    </a:cubicBezTo>
                    <a:cubicBezTo>
                      <a:pt x="64" y="13"/>
                      <a:pt x="64" y="13"/>
                      <a:pt x="64" y="13"/>
                    </a:cubicBezTo>
                    <a:cubicBezTo>
                      <a:pt x="64" y="12"/>
                      <a:pt x="65" y="10"/>
                      <a:pt x="65" y="9"/>
                    </a:cubicBezTo>
                    <a:cubicBezTo>
                      <a:pt x="67" y="1"/>
                      <a:pt x="67" y="1"/>
                      <a:pt x="67" y="1"/>
                    </a:cubicBezTo>
                    <a:cubicBezTo>
                      <a:pt x="67" y="0"/>
                      <a:pt x="67" y="0"/>
                      <a:pt x="67" y="0"/>
                    </a:cubicBezTo>
                    <a:cubicBezTo>
                      <a:pt x="68" y="0"/>
                      <a:pt x="68" y="0"/>
                      <a:pt x="68" y="0"/>
                    </a:cubicBezTo>
                    <a:cubicBezTo>
                      <a:pt x="122" y="0"/>
                      <a:pt x="122" y="0"/>
                      <a:pt x="122" y="0"/>
                    </a:cubicBezTo>
                    <a:cubicBezTo>
                      <a:pt x="122" y="0"/>
                      <a:pt x="122" y="0"/>
                      <a:pt x="122" y="0"/>
                    </a:cubicBezTo>
                    <a:cubicBezTo>
                      <a:pt x="123" y="0"/>
                      <a:pt x="123" y="0"/>
                      <a:pt x="123" y="0"/>
                    </a:cubicBezTo>
                    <a:cubicBezTo>
                      <a:pt x="127" y="11"/>
                      <a:pt x="127" y="11"/>
                      <a:pt x="127" y="11"/>
                    </a:cubicBezTo>
                    <a:cubicBezTo>
                      <a:pt x="131" y="22"/>
                      <a:pt x="131" y="22"/>
                      <a:pt x="131" y="22"/>
                    </a:cubicBezTo>
                    <a:cubicBezTo>
                      <a:pt x="133" y="34"/>
                      <a:pt x="133" y="34"/>
                      <a:pt x="133" y="34"/>
                    </a:cubicBezTo>
                    <a:cubicBezTo>
                      <a:pt x="135" y="45"/>
                      <a:pt x="135" y="45"/>
                      <a:pt x="135" y="45"/>
                    </a:cubicBezTo>
                    <a:cubicBezTo>
                      <a:pt x="136" y="57"/>
                      <a:pt x="136" y="57"/>
                      <a:pt x="136" y="57"/>
                    </a:cubicBezTo>
                    <a:cubicBezTo>
                      <a:pt x="137" y="69"/>
                      <a:pt x="137" y="69"/>
                      <a:pt x="137" y="69"/>
                    </a:cubicBezTo>
                    <a:cubicBezTo>
                      <a:pt x="138" y="76"/>
                      <a:pt x="139" y="84"/>
                      <a:pt x="139" y="92"/>
                    </a:cubicBezTo>
                    <a:cubicBezTo>
                      <a:pt x="139" y="92"/>
                      <a:pt x="139" y="92"/>
                      <a:pt x="139" y="92"/>
                    </a:cubicBezTo>
                    <a:cubicBezTo>
                      <a:pt x="139" y="92"/>
                      <a:pt x="139" y="92"/>
                      <a:pt x="139" y="92"/>
                    </a:cubicBezTo>
                    <a:cubicBezTo>
                      <a:pt x="139" y="148"/>
                      <a:pt x="139" y="148"/>
                      <a:pt x="139" y="148"/>
                    </a:cubicBezTo>
                    <a:cubicBezTo>
                      <a:pt x="139" y="148"/>
                      <a:pt x="139" y="148"/>
                      <a:pt x="139" y="148"/>
                    </a:cubicBezTo>
                    <a:cubicBezTo>
                      <a:pt x="139" y="148"/>
                      <a:pt x="139" y="148"/>
                      <a:pt x="139" y="148"/>
                    </a:cubicBezTo>
                    <a:cubicBezTo>
                      <a:pt x="137" y="163"/>
                      <a:pt x="137" y="163"/>
                      <a:pt x="137" y="163"/>
                    </a:cubicBezTo>
                    <a:cubicBezTo>
                      <a:pt x="136" y="170"/>
                      <a:pt x="136" y="170"/>
                      <a:pt x="136" y="170"/>
                    </a:cubicBezTo>
                    <a:cubicBezTo>
                      <a:pt x="135" y="177"/>
                      <a:pt x="135" y="177"/>
                      <a:pt x="135" y="177"/>
                    </a:cubicBezTo>
                    <a:cubicBezTo>
                      <a:pt x="132" y="192"/>
                      <a:pt x="132" y="192"/>
                      <a:pt x="132" y="192"/>
                    </a:cubicBezTo>
                    <a:cubicBezTo>
                      <a:pt x="129" y="206"/>
                      <a:pt x="129" y="206"/>
                      <a:pt x="129" y="206"/>
                    </a:cubicBezTo>
                    <a:cubicBezTo>
                      <a:pt x="128" y="211"/>
                      <a:pt x="126" y="216"/>
                      <a:pt x="125" y="220"/>
                    </a:cubicBezTo>
                    <a:cubicBezTo>
                      <a:pt x="121" y="235"/>
                      <a:pt x="121" y="235"/>
                      <a:pt x="121" y="235"/>
                    </a:cubicBezTo>
                    <a:cubicBezTo>
                      <a:pt x="119" y="244"/>
                      <a:pt x="116" y="254"/>
                      <a:pt x="114" y="263"/>
                    </a:cubicBezTo>
                    <a:cubicBezTo>
                      <a:pt x="113" y="268"/>
                      <a:pt x="111" y="273"/>
                      <a:pt x="110" y="277"/>
                    </a:cubicBezTo>
                    <a:cubicBezTo>
                      <a:pt x="107" y="292"/>
                      <a:pt x="107" y="292"/>
                      <a:pt x="107" y="292"/>
                    </a:cubicBezTo>
                    <a:cubicBezTo>
                      <a:pt x="106" y="297"/>
                      <a:pt x="105" y="301"/>
                      <a:pt x="104" y="306"/>
                    </a:cubicBezTo>
                    <a:cubicBezTo>
                      <a:pt x="103" y="311"/>
                      <a:pt x="102" y="316"/>
                      <a:pt x="101" y="321"/>
                    </a:cubicBezTo>
                    <a:cubicBezTo>
                      <a:pt x="101" y="323"/>
                      <a:pt x="101" y="326"/>
                      <a:pt x="101" y="328"/>
                    </a:cubicBezTo>
                    <a:cubicBezTo>
                      <a:pt x="100" y="331"/>
                      <a:pt x="100" y="333"/>
                      <a:pt x="100" y="335"/>
                    </a:cubicBezTo>
                    <a:cubicBezTo>
                      <a:pt x="100" y="338"/>
                      <a:pt x="100" y="340"/>
                      <a:pt x="100" y="343"/>
                    </a:cubicBezTo>
                    <a:cubicBezTo>
                      <a:pt x="100" y="345"/>
                      <a:pt x="100" y="348"/>
                      <a:pt x="100" y="350"/>
                    </a:cubicBezTo>
                    <a:cubicBezTo>
                      <a:pt x="100" y="355"/>
                      <a:pt x="101" y="360"/>
                      <a:pt x="102" y="365"/>
                    </a:cubicBezTo>
                    <a:cubicBezTo>
                      <a:pt x="102" y="367"/>
                      <a:pt x="103" y="369"/>
                      <a:pt x="103" y="372"/>
                    </a:cubicBezTo>
                    <a:cubicBezTo>
                      <a:pt x="105" y="379"/>
                      <a:pt x="105" y="379"/>
                      <a:pt x="105" y="379"/>
                    </a:cubicBezTo>
                    <a:cubicBezTo>
                      <a:pt x="105" y="379"/>
                      <a:pt x="105" y="379"/>
                      <a:pt x="105" y="379"/>
                    </a:cubicBezTo>
                    <a:cubicBezTo>
                      <a:pt x="106" y="379"/>
                      <a:pt x="106" y="380"/>
                      <a:pt x="106" y="380"/>
                    </a:cubicBezTo>
                    <a:cubicBezTo>
                      <a:pt x="106" y="380"/>
                      <a:pt x="107" y="380"/>
                      <a:pt x="107" y="381"/>
                    </a:cubicBezTo>
                    <a:cubicBezTo>
                      <a:pt x="108" y="381"/>
                      <a:pt x="109" y="381"/>
                      <a:pt x="110" y="381"/>
                    </a:cubicBezTo>
                    <a:cubicBezTo>
                      <a:pt x="112" y="382"/>
                      <a:pt x="114" y="382"/>
                      <a:pt x="116" y="382"/>
                    </a:cubicBezTo>
                    <a:cubicBezTo>
                      <a:pt x="120" y="382"/>
                      <a:pt x="124" y="382"/>
                      <a:pt x="129" y="382"/>
                    </a:cubicBezTo>
                    <a:cubicBezTo>
                      <a:pt x="129" y="382"/>
                      <a:pt x="129" y="382"/>
                      <a:pt x="129" y="382"/>
                    </a:cubicBezTo>
                    <a:cubicBezTo>
                      <a:pt x="129" y="383"/>
                      <a:pt x="129" y="383"/>
                      <a:pt x="129" y="383"/>
                    </a:cubicBezTo>
                    <a:cubicBezTo>
                      <a:pt x="129" y="393"/>
                      <a:pt x="129" y="393"/>
                      <a:pt x="129" y="393"/>
                    </a:cubicBezTo>
                    <a:cubicBezTo>
                      <a:pt x="130" y="403"/>
                      <a:pt x="130" y="403"/>
                      <a:pt x="130" y="403"/>
                    </a:cubicBezTo>
                    <a:cubicBezTo>
                      <a:pt x="132" y="413"/>
                      <a:pt x="132" y="413"/>
                      <a:pt x="132" y="413"/>
                    </a:cubicBezTo>
                    <a:cubicBezTo>
                      <a:pt x="134" y="424"/>
                      <a:pt x="134" y="424"/>
                      <a:pt x="134" y="424"/>
                    </a:cubicBezTo>
                    <a:cubicBezTo>
                      <a:pt x="136" y="434"/>
                      <a:pt x="136" y="434"/>
                      <a:pt x="136" y="434"/>
                    </a:cubicBezTo>
                    <a:cubicBezTo>
                      <a:pt x="137" y="437"/>
                      <a:pt x="138" y="440"/>
                      <a:pt x="139" y="444"/>
                    </a:cubicBezTo>
                    <a:cubicBezTo>
                      <a:pt x="142" y="453"/>
                      <a:pt x="142" y="453"/>
                      <a:pt x="142" y="453"/>
                    </a:cubicBezTo>
                    <a:cubicBezTo>
                      <a:pt x="146" y="463"/>
                      <a:pt x="146" y="463"/>
                      <a:pt x="146" y="463"/>
                    </a:cubicBezTo>
                    <a:cubicBezTo>
                      <a:pt x="146" y="464"/>
                      <a:pt x="146" y="464"/>
                      <a:pt x="146" y="464"/>
                    </a:cubicBezTo>
                    <a:cubicBezTo>
                      <a:pt x="145" y="464"/>
                      <a:pt x="145" y="464"/>
                      <a:pt x="145" y="464"/>
                    </a:cubicBezTo>
                    <a:cubicBezTo>
                      <a:pt x="137" y="464"/>
                      <a:pt x="137" y="464"/>
                      <a:pt x="137" y="464"/>
                    </a:cubicBezTo>
                    <a:cubicBezTo>
                      <a:pt x="129" y="464"/>
                      <a:pt x="129" y="464"/>
                      <a:pt x="129" y="464"/>
                    </a:cubicBezTo>
                    <a:cubicBezTo>
                      <a:pt x="121" y="464"/>
                      <a:pt x="121" y="464"/>
                      <a:pt x="121" y="464"/>
                    </a:cubicBezTo>
                    <a:cubicBezTo>
                      <a:pt x="112" y="463"/>
                      <a:pt x="112" y="463"/>
                      <a:pt x="112" y="463"/>
                    </a:cubicBezTo>
                    <a:cubicBezTo>
                      <a:pt x="101" y="463"/>
                      <a:pt x="91" y="462"/>
                      <a:pt x="80" y="461"/>
                    </a:cubicBezTo>
                    <a:cubicBezTo>
                      <a:pt x="74" y="460"/>
                      <a:pt x="69" y="460"/>
                      <a:pt x="63" y="460"/>
                    </a:cubicBezTo>
                    <a:cubicBezTo>
                      <a:pt x="55" y="459"/>
                      <a:pt x="55" y="459"/>
                      <a:pt x="55" y="459"/>
                    </a:cubicBezTo>
                    <a:cubicBezTo>
                      <a:pt x="47" y="459"/>
                      <a:pt x="47" y="459"/>
                      <a:pt x="47" y="459"/>
                    </a:cubicBezTo>
                    <a:cubicBezTo>
                      <a:pt x="38" y="460"/>
                      <a:pt x="38" y="460"/>
                      <a:pt x="38" y="460"/>
                    </a:cubicBezTo>
                    <a:cubicBezTo>
                      <a:pt x="30" y="460"/>
                      <a:pt x="30" y="460"/>
                      <a:pt x="30" y="460"/>
                    </a:cubicBezTo>
                    <a:cubicBezTo>
                      <a:pt x="22" y="462"/>
                      <a:pt x="22" y="462"/>
                      <a:pt x="22" y="462"/>
                    </a:cubicBezTo>
                    <a:lnTo>
                      <a:pt x="14" y="463"/>
                    </a:lnTo>
                    <a:close/>
                    <a:moveTo>
                      <a:pt x="14" y="463"/>
                    </a:moveTo>
                    <a:cubicBezTo>
                      <a:pt x="22" y="461"/>
                      <a:pt x="22" y="461"/>
                      <a:pt x="22" y="461"/>
                    </a:cubicBezTo>
                    <a:cubicBezTo>
                      <a:pt x="30" y="460"/>
                      <a:pt x="30" y="460"/>
                      <a:pt x="30" y="460"/>
                    </a:cubicBezTo>
                    <a:cubicBezTo>
                      <a:pt x="38" y="460"/>
                      <a:pt x="38" y="460"/>
                      <a:pt x="38" y="460"/>
                    </a:cubicBezTo>
                    <a:cubicBezTo>
                      <a:pt x="47" y="459"/>
                      <a:pt x="47" y="459"/>
                      <a:pt x="47" y="459"/>
                    </a:cubicBezTo>
                    <a:cubicBezTo>
                      <a:pt x="55" y="459"/>
                      <a:pt x="55" y="459"/>
                      <a:pt x="55" y="459"/>
                    </a:cubicBezTo>
                    <a:cubicBezTo>
                      <a:pt x="63" y="459"/>
                      <a:pt x="63" y="459"/>
                      <a:pt x="63" y="459"/>
                    </a:cubicBezTo>
                    <a:cubicBezTo>
                      <a:pt x="69" y="460"/>
                      <a:pt x="74" y="460"/>
                      <a:pt x="80" y="460"/>
                    </a:cubicBezTo>
                    <a:cubicBezTo>
                      <a:pt x="91" y="461"/>
                      <a:pt x="102" y="462"/>
                      <a:pt x="112" y="463"/>
                    </a:cubicBezTo>
                    <a:cubicBezTo>
                      <a:pt x="121" y="463"/>
                      <a:pt x="121" y="463"/>
                      <a:pt x="121" y="463"/>
                    </a:cubicBezTo>
                    <a:cubicBezTo>
                      <a:pt x="129" y="463"/>
                      <a:pt x="129" y="463"/>
                      <a:pt x="129" y="463"/>
                    </a:cubicBezTo>
                    <a:cubicBezTo>
                      <a:pt x="137" y="463"/>
                      <a:pt x="137" y="463"/>
                      <a:pt x="137" y="463"/>
                    </a:cubicBezTo>
                    <a:cubicBezTo>
                      <a:pt x="145" y="463"/>
                      <a:pt x="145" y="463"/>
                      <a:pt x="145" y="463"/>
                    </a:cubicBezTo>
                    <a:cubicBezTo>
                      <a:pt x="145" y="463"/>
                      <a:pt x="145" y="463"/>
                      <a:pt x="145" y="463"/>
                    </a:cubicBezTo>
                    <a:cubicBezTo>
                      <a:pt x="141" y="454"/>
                      <a:pt x="141" y="454"/>
                      <a:pt x="141" y="454"/>
                    </a:cubicBezTo>
                    <a:cubicBezTo>
                      <a:pt x="138" y="444"/>
                      <a:pt x="138" y="444"/>
                      <a:pt x="138" y="444"/>
                    </a:cubicBezTo>
                    <a:cubicBezTo>
                      <a:pt x="137" y="441"/>
                      <a:pt x="136" y="437"/>
                      <a:pt x="135" y="434"/>
                    </a:cubicBezTo>
                    <a:cubicBezTo>
                      <a:pt x="133" y="424"/>
                      <a:pt x="133" y="424"/>
                      <a:pt x="133" y="424"/>
                    </a:cubicBezTo>
                    <a:cubicBezTo>
                      <a:pt x="131" y="414"/>
                      <a:pt x="131" y="414"/>
                      <a:pt x="131" y="414"/>
                    </a:cubicBezTo>
                    <a:cubicBezTo>
                      <a:pt x="129" y="403"/>
                      <a:pt x="129" y="403"/>
                      <a:pt x="129" y="403"/>
                    </a:cubicBezTo>
                    <a:cubicBezTo>
                      <a:pt x="128" y="393"/>
                      <a:pt x="128" y="393"/>
                      <a:pt x="128" y="393"/>
                    </a:cubicBezTo>
                    <a:cubicBezTo>
                      <a:pt x="128" y="383"/>
                      <a:pt x="128" y="383"/>
                      <a:pt x="128" y="383"/>
                    </a:cubicBezTo>
                    <a:cubicBezTo>
                      <a:pt x="129" y="383"/>
                      <a:pt x="129" y="383"/>
                      <a:pt x="129" y="383"/>
                    </a:cubicBezTo>
                    <a:cubicBezTo>
                      <a:pt x="124" y="383"/>
                      <a:pt x="120" y="383"/>
                      <a:pt x="116" y="383"/>
                    </a:cubicBezTo>
                    <a:cubicBezTo>
                      <a:pt x="114" y="383"/>
                      <a:pt x="112" y="383"/>
                      <a:pt x="110" y="382"/>
                    </a:cubicBezTo>
                    <a:cubicBezTo>
                      <a:pt x="109" y="382"/>
                      <a:pt x="108" y="382"/>
                      <a:pt x="107" y="382"/>
                    </a:cubicBezTo>
                    <a:cubicBezTo>
                      <a:pt x="106" y="381"/>
                      <a:pt x="106" y="381"/>
                      <a:pt x="105" y="381"/>
                    </a:cubicBezTo>
                    <a:cubicBezTo>
                      <a:pt x="105" y="380"/>
                      <a:pt x="105" y="380"/>
                      <a:pt x="104" y="379"/>
                    </a:cubicBezTo>
                    <a:cubicBezTo>
                      <a:pt x="104" y="379"/>
                      <a:pt x="104" y="379"/>
                      <a:pt x="104" y="379"/>
                    </a:cubicBezTo>
                    <a:cubicBezTo>
                      <a:pt x="102" y="372"/>
                      <a:pt x="102" y="372"/>
                      <a:pt x="102" y="372"/>
                    </a:cubicBezTo>
                    <a:cubicBezTo>
                      <a:pt x="102" y="370"/>
                      <a:pt x="101" y="367"/>
                      <a:pt x="101" y="365"/>
                    </a:cubicBezTo>
                    <a:cubicBezTo>
                      <a:pt x="100" y="360"/>
                      <a:pt x="99" y="355"/>
                      <a:pt x="99" y="350"/>
                    </a:cubicBezTo>
                    <a:cubicBezTo>
                      <a:pt x="99" y="348"/>
                      <a:pt x="99" y="345"/>
                      <a:pt x="99" y="343"/>
                    </a:cubicBezTo>
                    <a:cubicBezTo>
                      <a:pt x="99" y="340"/>
                      <a:pt x="99" y="338"/>
                      <a:pt x="99" y="335"/>
                    </a:cubicBezTo>
                    <a:cubicBezTo>
                      <a:pt x="99" y="333"/>
                      <a:pt x="99" y="330"/>
                      <a:pt x="100" y="328"/>
                    </a:cubicBezTo>
                    <a:cubicBezTo>
                      <a:pt x="100" y="325"/>
                      <a:pt x="100" y="323"/>
                      <a:pt x="100" y="321"/>
                    </a:cubicBezTo>
                    <a:cubicBezTo>
                      <a:pt x="101" y="316"/>
                      <a:pt x="102" y="311"/>
                      <a:pt x="103" y="306"/>
                    </a:cubicBezTo>
                    <a:cubicBezTo>
                      <a:pt x="104" y="301"/>
                      <a:pt x="105" y="296"/>
                      <a:pt x="106" y="292"/>
                    </a:cubicBezTo>
                    <a:cubicBezTo>
                      <a:pt x="109" y="277"/>
                      <a:pt x="109" y="277"/>
                      <a:pt x="109" y="277"/>
                    </a:cubicBezTo>
                    <a:cubicBezTo>
                      <a:pt x="110" y="272"/>
                      <a:pt x="111" y="268"/>
                      <a:pt x="113" y="263"/>
                    </a:cubicBezTo>
                    <a:cubicBezTo>
                      <a:pt x="115" y="253"/>
                      <a:pt x="118" y="244"/>
                      <a:pt x="120" y="234"/>
                    </a:cubicBezTo>
                    <a:cubicBezTo>
                      <a:pt x="124" y="220"/>
                      <a:pt x="124" y="220"/>
                      <a:pt x="124" y="220"/>
                    </a:cubicBezTo>
                    <a:cubicBezTo>
                      <a:pt x="125" y="215"/>
                      <a:pt x="126" y="211"/>
                      <a:pt x="127" y="206"/>
                    </a:cubicBezTo>
                    <a:cubicBezTo>
                      <a:pt x="131" y="191"/>
                      <a:pt x="131" y="191"/>
                      <a:pt x="131" y="191"/>
                    </a:cubicBezTo>
                    <a:cubicBezTo>
                      <a:pt x="133" y="177"/>
                      <a:pt x="133" y="177"/>
                      <a:pt x="133" y="177"/>
                    </a:cubicBezTo>
                    <a:cubicBezTo>
                      <a:pt x="135" y="170"/>
                      <a:pt x="135" y="170"/>
                      <a:pt x="135" y="170"/>
                    </a:cubicBezTo>
                    <a:cubicBezTo>
                      <a:pt x="136" y="162"/>
                      <a:pt x="136" y="162"/>
                      <a:pt x="136" y="162"/>
                    </a:cubicBezTo>
                    <a:cubicBezTo>
                      <a:pt x="138" y="148"/>
                      <a:pt x="138" y="148"/>
                      <a:pt x="138" y="148"/>
                    </a:cubicBezTo>
                    <a:cubicBezTo>
                      <a:pt x="138" y="148"/>
                      <a:pt x="138" y="148"/>
                      <a:pt x="138" y="148"/>
                    </a:cubicBezTo>
                    <a:cubicBezTo>
                      <a:pt x="138" y="92"/>
                      <a:pt x="138" y="92"/>
                      <a:pt x="138" y="92"/>
                    </a:cubicBezTo>
                    <a:cubicBezTo>
                      <a:pt x="138" y="92"/>
                      <a:pt x="138" y="92"/>
                      <a:pt x="138" y="92"/>
                    </a:cubicBezTo>
                    <a:cubicBezTo>
                      <a:pt x="137" y="84"/>
                      <a:pt x="136" y="76"/>
                      <a:pt x="136" y="69"/>
                    </a:cubicBezTo>
                    <a:cubicBezTo>
                      <a:pt x="135" y="57"/>
                      <a:pt x="135" y="57"/>
                      <a:pt x="135" y="57"/>
                    </a:cubicBezTo>
                    <a:cubicBezTo>
                      <a:pt x="133" y="46"/>
                      <a:pt x="133" y="46"/>
                      <a:pt x="133" y="46"/>
                    </a:cubicBezTo>
                    <a:cubicBezTo>
                      <a:pt x="131" y="34"/>
                      <a:pt x="131" y="34"/>
                      <a:pt x="131" y="34"/>
                    </a:cubicBezTo>
                    <a:cubicBezTo>
                      <a:pt x="129" y="23"/>
                      <a:pt x="129" y="23"/>
                      <a:pt x="129" y="23"/>
                    </a:cubicBezTo>
                    <a:cubicBezTo>
                      <a:pt x="126" y="12"/>
                      <a:pt x="126" y="12"/>
                      <a:pt x="126" y="12"/>
                    </a:cubicBezTo>
                    <a:cubicBezTo>
                      <a:pt x="121" y="1"/>
                      <a:pt x="121" y="1"/>
                      <a:pt x="121" y="1"/>
                    </a:cubicBezTo>
                    <a:cubicBezTo>
                      <a:pt x="122" y="2"/>
                      <a:pt x="122" y="2"/>
                      <a:pt x="122" y="2"/>
                    </a:cubicBezTo>
                    <a:cubicBezTo>
                      <a:pt x="68" y="2"/>
                      <a:pt x="68" y="2"/>
                      <a:pt x="68" y="2"/>
                    </a:cubicBezTo>
                    <a:cubicBezTo>
                      <a:pt x="69" y="1"/>
                      <a:pt x="69" y="1"/>
                      <a:pt x="69" y="1"/>
                    </a:cubicBezTo>
                    <a:cubicBezTo>
                      <a:pt x="67" y="10"/>
                      <a:pt x="67" y="10"/>
                      <a:pt x="67" y="10"/>
                    </a:cubicBezTo>
                    <a:cubicBezTo>
                      <a:pt x="66" y="11"/>
                      <a:pt x="66" y="12"/>
                      <a:pt x="65" y="14"/>
                    </a:cubicBezTo>
                    <a:cubicBezTo>
                      <a:pt x="64" y="18"/>
                      <a:pt x="64" y="18"/>
                      <a:pt x="64" y="18"/>
                    </a:cubicBezTo>
                    <a:cubicBezTo>
                      <a:pt x="63" y="19"/>
                      <a:pt x="62" y="20"/>
                      <a:pt x="62" y="22"/>
                    </a:cubicBezTo>
                    <a:cubicBezTo>
                      <a:pt x="60" y="26"/>
                      <a:pt x="60" y="26"/>
                      <a:pt x="60" y="26"/>
                    </a:cubicBezTo>
                    <a:cubicBezTo>
                      <a:pt x="58" y="28"/>
                      <a:pt x="56" y="30"/>
                      <a:pt x="55" y="33"/>
                    </a:cubicBezTo>
                    <a:cubicBezTo>
                      <a:pt x="49" y="39"/>
                      <a:pt x="49" y="39"/>
                      <a:pt x="49" y="39"/>
                    </a:cubicBezTo>
                    <a:cubicBezTo>
                      <a:pt x="42" y="45"/>
                      <a:pt x="42" y="45"/>
                      <a:pt x="42" y="45"/>
                    </a:cubicBezTo>
                    <a:cubicBezTo>
                      <a:pt x="35" y="50"/>
                      <a:pt x="35" y="50"/>
                      <a:pt x="35" y="50"/>
                    </a:cubicBezTo>
                    <a:cubicBezTo>
                      <a:pt x="28" y="54"/>
                      <a:pt x="28" y="54"/>
                      <a:pt x="28" y="54"/>
                    </a:cubicBezTo>
                    <a:cubicBezTo>
                      <a:pt x="28" y="53"/>
                      <a:pt x="28" y="53"/>
                      <a:pt x="28" y="53"/>
                    </a:cubicBezTo>
                    <a:cubicBezTo>
                      <a:pt x="29" y="56"/>
                      <a:pt x="29" y="56"/>
                      <a:pt x="29" y="56"/>
                    </a:cubicBezTo>
                    <a:cubicBezTo>
                      <a:pt x="30" y="59"/>
                      <a:pt x="30" y="59"/>
                      <a:pt x="30" y="59"/>
                    </a:cubicBezTo>
                    <a:cubicBezTo>
                      <a:pt x="30" y="62"/>
                      <a:pt x="30" y="62"/>
                      <a:pt x="30" y="62"/>
                    </a:cubicBezTo>
                    <a:cubicBezTo>
                      <a:pt x="31" y="65"/>
                      <a:pt x="31" y="65"/>
                      <a:pt x="31" y="65"/>
                    </a:cubicBezTo>
                    <a:cubicBezTo>
                      <a:pt x="31" y="69"/>
                      <a:pt x="30" y="73"/>
                      <a:pt x="30" y="77"/>
                    </a:cubicBezTo>
                    <a:cubicBezTo>
                      <a:pt x="30" y="79"/>
                      <a:pt x="30" y="80"/>
                      <a:pt x="30" y="82"/>
                    </a:cubicBezTo>
                    <a:cubicBezTo>
                      <a:pt x="30" y="84"/>
                      <a:pt x="30" y="86"/>
                      <a:pt x="30" y="88"/>
                    </a:cubicBezTo>
                    <a:cubicBezTo>
                      <a:pt x="30" y="89"/>
                      <a:pt x="31" y="90"/>
                      <a:pt x="31" y="91"/>
                    </a:cubicBezTo>
                    <a:cubicBezTo>
                      <a:pt x="31" y="92"/>
                      <a:pt x="31" y="93"/>
                      <a:pt x="32" y="94"/>
                    </a:cubicBezTo>
                    <a:cubicBezTo>
                      <a:pt x="32" y="95"/>
                      <a:pt x="33" y="95"/>
                      <a:pt x="33" y="96"/>
                    </a:cubicBezTo>
                    <a:cubicBezTo>
                      <a:pt x="33" y="97"/>
                      <a:pt x="34" y="98"/>
                      <a:pt x="35" y="98"/>
                    </a:cubicBezTo>
                    <a:cubicBezTo>
                      <a:pt x="34" y="98"/>
                      <a:pt x="34" y="98"/>
                      <a:pt x="34" y="98"/>
                    </a:cubicBezTo>
                    <a:cubicBezTo>
                      <a:pt x="37" y="99"/>
                      <a:pt x="37" y="99"/>
                      <a:pt x="37" y="99"/>
                    </a:cubicBezTo>
                    <a:cubicBezTo>
                      <a:pt x="38" y="99"/>
                      <a:pt x="38" y="99"/>
                      <a:pt x="39" y="100"/>
                    </a:cubicBezTo>
                    <a:cubicBezTo>
                      <a:pt x="40" y="100"/>
                      <a:pt x="41" y="100"/>
                      <a:pt x="42" y="100"/>
                    </a:cubicBezTo>
                    <a:cubicBezTo>
                      <a:pt x="43" y="100"/>
                      <a:pt x="43" y="100"/>
                      <a:pt x="44" y="100"/>
                    </a:cubicBezTo>
                    <a:cubicBezTo>
                      <a:pt x="48" y="100"/>
                      <a:pt x="51" y="99"/>
                      <a:pt x="54" y="98"/>
                    </a:cubicBezTo>
                    <a:cubicBezTo>
                      <a:pt x="55" y="98"/>
                      <a:pt x="55" y="98"/>
                      <a:pt x="55" y="98"/>
                    </a:cubicBezTo>
                    <a:cubicBezTo>
                      <a:pt x="55" y="99"/>
                      <a:pt x="55" y="99"/>
                      <a:pt x="55" y="99"/>
                    </a:cubicBezTo>
                    <a:cubicBezTo>
                      <a:pt x="57" y="109"/>
                      <a:pt x="57" y="109"/>
                      <a:pt x="57" y="109"/>
                    </a:cubicBezTo>
                    <a:cubicBezTo>
                      <a:pt x="57" y="120"/>
                      <a:pt x="57" y="120"/>
                      <a:pt x="57" y="120"/>
                    </a:cubicBezTo>
                    <a:cubicBezTo>
                      <a:pt x="57" y="130"/>
                      <a:pt x="57" y="130"/>
                      <a:pt x="57" y="130"/>
                    </a:cubicBezTo>
                    <a:cubicBezTo>
                      <a:pt x="57" y="141"/>
                      <a:pt x="57" y="141"/>
                      <a:pt x="57" y="141"/>
                    </a:cubicBezTo>
                    <a:cubicBezTo>
                      <a:pt x="56" y="151"/>
                      <a:pt x="56" y="151"/>
                      <a:pt x="56" y="151"/>
                    </a:cubicBezTo>
                    <a:cubicBezTo>
                      <a:pt x="54" y="162"/>
                      <a:pt x="54" y="162"/>
                      <a:pt x="54" y="162"/>
                    </a:cubicBezTo>
                    <a:cubicBezTo>
                      <a:pt x="53" y="172"/>
                      <a:pt x="53" y="172"/>
                      <a:pt x="53" y="172"/>
                    </a:cubicBezTo>
                    <a:cubicBezTo>
                      <a:pt x="51" y="182"/>
                      <a:pt x="51" y="182"/>
                      <a:pt x="51" y="182"/>
                    </a:cubicBezTo>
                    <a:cubicBezTo>
                      <a:pt x="48" y="196"/>
                      <a:pt x="44" y="209"/>
                      <a:pt x="40" y="223"/>
                    </a:cubicBezTo>
                    <a:cubicBezTo>
                      <a:pt x="39" y="230"/>
                      <a:pt x="37" y="236"/>
                      <a:pt x="36" y="243"/>
                    </a:cubicBezTo>
                    <a:cubicBezTo>
                      <a:pt x="33" y="253"/>
                      <a:pt x="33" y="253"/>
                      <a:pt x="33" y="253"/>
                    </a:cubicBezTo>
                    <a:cubicBezTo>
                      <a:pt x="31" y="264"/>
                      <a:pt x="31" y="264"/>
                      <a:pt x="31" y="264"/>
                    </a:cubicBezTo>
                    <a:cubicBezTo>
                      <a:pt x="31" y="264"/>
                      <a:pt x="31" y="264"/>
                      <a:pt x="31" y="264"/>
                    </a:cubicBezTo>
                    <a:cubicBezTo>
                      <a:pt x="31" y="264"/>
                      <a:pt x="31" y="264"/>
                      <a:pt x="31" y="264"/>
                    </a:cubicBezTo>
                    <a:cubicBezTo>
                      <a:pt x="28" y="276"/>
                      <a:pt x="28" y="276"/>
                      <a:pt x="28" y="276"/>
                    </a:cubicBezTo>
                    <a:cubicBezTo>
                      <a:pt x="25" y="289"/>
                      <a:pt x="25" y="289"/>
                      <a:pt x="25" y="289"/>
                    </a:cubicBezTo>
                    <a:cubicBezTo>
                      <a:pt x="23" y="302"/>
                      <a:pt x="23" y="302"/>
                      <a:pt x="23" y="302"/>
                    </a:cubicBezTo>
                    <a:cubicBezTo>
                      <a:pt x="22" y="307"/>
                      <a:pt x="22" y="311"/>
                      <a:pt x="21" y="316"/>
                    </a:cubicBezTo>
                    <a:cubicBezTo>
                      <a:pt x="20" y="329"/>
                      <a:pt x="20" y="329"/>
                      <a:pt x="20" y="329"/>
                    </a:cubicBezTo>
                    <a:cubicBezTo>
                      <a:pt x="20" y="342"/>
                      <a:pt x="20" y="342"/>
                      <a:pt x="20" y="342"/>
                    </a:cubicBezTo>
                    <a:cubicBezTo>
                      <a:pt x="20" y="355"/>
                      <a:pt x="20" y="355"/>
                      <a:pt x="20" y="355"/>
                    </a:cubicBezTo>
                    <a:cubicBezTo>
                      <a:pt x="21" y="369"/>
                      <a:pt x="21" y="369"/>
                      <a:pt x="21" y="369"/>
                    </a:cubicBezTo>
                    <a:cubicBezTo>
                      <a:pt x="21" y="369"/>
                      <a:pt x="21" y="369"/>
                      <a:pt x="21" y="369"/>
                    </a:cubicBezTo>
                    <a:cubicBezTo>
                      <a:pt x="21" y="369"/>
                      <a:pt x="21" y="369"/>
                      <a:pt x="21" y="369"/>
                    </a:cubicBezTo>
                    <a:cubicBezTo>
                      <a:pt x="4" y="369"/>
                      <a:pt x="4" y="369"/>
                      <a:pt x="4" y="369"/>
                    </a:cubicBezTo>
                    <a:cubicBezTo>
                      <a:pt x="4" y="369"/>
                      <a:pt x="4" y="369"/>
                      <a:pt x="4" y="369"/>
                    </a:cubicBezTo>
                    <a:cubicBezTo>
                      <a:pt x="2" y="374"/>
                      <a:pt x="2" y="374"/>
                      <a:pt x="2" y="374"/>
                    </a:cubicBezTo>
                    <a:cubicBezTo>
                      <a:pt x="1" y="380"/>
                      <a:pt x="1" y="380"/>
                      <a:pt x="1" y="380"/>
                    </a:cubicBezTo>
                    <a:cubicBezTo>
                      <a:pt x="1" y="386"/>
                      <a:pt x="1" y="386"/>
                      <a:pt x="1" y="386"/>
                    </a:cubicBezTo>
                    <a:cubicBezTo>
                      <a:pt x="1" y="392"/>
                      <a:pt x="1" y="392"/>
                      <a:pt x="1" y="392"/>
                    </a:cubicBezTo>
                    <a:cubicBezTo>
                      <a:pt x="1" y="398"/>
                      <a:pt x="1" y="398"/>
                      <a:pt x="1" y="398"/>
                    </a:cubicBezTo>
                    <a:cubicBezTo>
                      <a:pt x="2" y="404"/>
                      <a:pt x="2" y="404"/>
                      <a:pt x="2" y="404"/>
                    </a:cubicBezTo>
                    <a:cubicBezTo>
                      <a:pt x="2" y="408"/>
                      <a:pt x="3" y="412"/>
                      <a:pt x="4" y="416"/>
                    </a:cubicBezTo>
                    <a:cubicBezTo>
                      <a:pt x="6" y="424"/>
                      <a:pt x="8" y="432"/>
                      <a:pt x="10" y="440"/>
                    </a:cubicBezTo>
                    <a:cubicBezTo>
                      <a:pt x="10" y="443"/>
                      <a:pt x="11" y="447"/>
                      <a:pt x="12" y="451"/>
                    </a:cubicBezTo>
                    <a:cubicBezTo>
                      <a:pt x="13" y="457"/>
                      <a:pt x="13" y="457"/>
                      <a:pt x="13" y="457"/>
                    </a:cubicBezTo>
                    <a:lnTo>
                      <a:pt x="14" y="4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375" name="Freeform 274"/>
              <p:cNvSpPr>
                <a:spLocks noEditPoints="1"/>
              </p:cNvSpPr>
              <p:nvPr/>
            </p:nvSpPr>
            <p:spPr bwMode="auto">
              <a:xfrm>
                <a:off x="2071688" y="5618163"/>
                <a:ext cx="420688" cy="1498600"/>
              </a:xfrm>
              <a:custGeom>
                <a:avLst/>
                <a:gdLst>
                  <a:gd name="T0" fmla="*/ 1 w 130"/>
                  <a:gd name="T1" fmla="*/ 377 h 462"/>
                  <a:gd name="T2" fmla="*/ 1 w 130"/>
                  <a:gd name="T3" fmla="*/ 376 h 462"/>
                  <a:gd name="T4" fmla="*/ 24 w 130"/>
                  <a:gd name="T5" fmla="*/ 377 h 462"/>
                  <a:gd name="T6" fmla="*/ 24 w 130"/>
                  <a:gd name="T7" fmla="*/ 106 h 462"/>
                  <a:gd name="T8" fmla="*/ 0 w 130"/>
                  <a:gd name="T9" fmla="*/ 106 h 462"/>
                  <a:gd name="T10" fmla="*/ 0 w 130"/>
                  <a:gd name="T11" fmla="*/ 59 h 462"/>
                  <a:gd name="T12" fmla="*/ 1 w 130"/>
                  <a:gd name="T13" fmla="*/ 58 h 462"/>
                  <a:gd name="T14" fmla="*/ 16 w 130"/>
                  <a:gd name="T15" fmla="*/ 46 h 462"/>
                  <a:gd name="T16" fmla="*/ 29 w 130"/>
                  <a:gd name="T17" fmla="*/ 33 h 462"/>
                  <a:gd name="T18" fmla="*/ 35 w 130"/>
                  <a:gd name="T19" fmla="*/ 25 h 462"/>
                  <a:gd name="T20" fmla="*/ 41 w 130"/>
                  <a:gd name="T21" fmla="*/ 17 h 462"/>
                  <a:gd name="T22" fmla="*/ 51 w 130"/>
                  <a:gd name="T23" fmla="*/ 1 h 462"/>
                  <a:gd name="T24" fmla="*/ 51 w 130"/>
                  <a:gd name="T25" fmla="*/ 0 h 462"/>
                  <a:gd name="T26" fmla="*/ 107 w 130"/>
                  <a:gd name="T27" fmla="*/ 0 h 462"/>
                  <a:gd name="T28" fmla="*/ 107 w 130"/>
                  <a:gd name="T29" fmla="*/ 377 h 462"/>
                  <a:gd name="T30" fmla="*/ 130 w 130"/>
                  <a:gd name="T31" fmla="*/ 376 h 462"/>
                  <a:gd name="T32" fmla="*/ 130 w 130"/>
                  <a:gd name="T33" fmla="*/ 377 h 462"/>
                  <a:gd name="T34" fmla="*/ 130 w 130"/>
                  <a:gd name="T35" fmla="*/ 462 h 462"/>
                  <a:gd name="T36" fmla="*/ 1 w 130"/>
                  <a:gd name="T37" fmla="*/ 462 h 462"/>
                  <a:gd name="T38" fmla="*/ 130 w 130"/>
                  <a:gd name="T39" fmla="*/ 461 h 462"/>
                  <a:gd name="T40" fmla="*/ 129 w 130"/>
                  <a:gd name="T41" fmla="*/ 377 h 462"/>
                  <a:gd name="T42" fmla="*/ 106 w 130"/>
                  <a:gd name="T43" fmla="*/ 377 h 462"/>
                  <a:gd name="T44" fmla="*/ 106 w 130"/>
                  <a:gd name="T45" fmla="*/ 377 h 462"/>
                  <a:gd name="T46" fmla="*/ 106 w 130"/>
                  <a:gd name="T47" fmla="*/ 2 h 462"/>
                  <a:gd name="T48" fmla="*/ 52 w 130"/>
                  <a:gd name="T49" fmla="*/ 1 h 462"/>
                  <a:gd name="T50" fmla="*/ 42 w 130"/>
                  <a:gd name="T51" fmla="*/ 18 h 462"/>
                  <a:gd name="T52" fmla="*/ 36 w 130"/>
                  <a:gd name="T53" fmla="*/ 26 h 462"/>
                  <a:gd name="T54" fmla="*/ 30 w 130"/>
                  <a:gd name="T55" fmla="*/ 34 h 462"/>
                  <a:gd name="T56" fmla="*/ 17 w 130"/>
                  <a:gd name="T57" fmla="*/ 47 h 462"/>
                  <a:gd name="T58" fmla="*/ 1 w 130"/>
                  <a:gd name="T59" fmla="*/ 59 h 462"/>
                  <a:gd name="T60" fmla="*/ 2 w 130"/>
                  <a:gd name="T61" fmla="*/ 106 h 462"/>
                  <a:gd name="T62" fmla="*/ 24 w 130"/>
                  <a:gd name="T63" fmla="*/ 105 h 462"/>
                  <a:gd name="T64" fmla="*/ 25 w 130"/>
                  <a:gd name="T65" fmla="*/ 106 h 462"/>
                  <a:gd name="T66" fmla="*/ 25 w 130"/>
                  <a:gd name="T67" fmla="*/ 377 h 462"/>
                  <a:gd name="T68" fmla="*/ 1 w 130"/>
                  <a:gd name="T69" fmla="*/ 377 h 462"/>
                  <a:gd name="T70" fmla="*/ 1 w 130"/>
                  <a:gd name="T71"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462">
                    <a:moveTo>
                      <a:pt x="1" y="462"/>
                    </a:moveTo>
                    <a:cubicBezTo>
                      <a:pt x="1" y="377"/>
                      <a:pt x="1" y="377"/>
                      <a:pt x="1" y="377"/>
                    </a:cubicBezTo>
                    <a:cubicBezTo>
                      <a:pt x="1" y="376"/>
                      <a:pt x="1" y="376"/>
                      <a:pt x="1" y="376"/>
                    </a:cubicBezTo>
                    <a:cubicBezTo>
                      <a:pt x="1" y="376"/>
                      <a:pt x="1" y="376"/>
                      <a:pt x="1" y="376"/>
                    </a:cubicBezTo>
                    <a:cubicBezTo>
                      <a:pt x="24" y="376"/>
                      <a:pt x="24" y="376"/>
                      <a:pt x="24" y="376"/>
                    </a:cubicBezTo>
                    <a:cubicBezTo>
                      <a:pt x="24" y="377"/>
                      <a:pt x="24" y="377"/>
                      <a:pt x="24" y="377"/>
                    </a:cubicBezTo>
                    <a:cubicBezTo>
                      <a:pt x="24" y="106"/>
                      <a:pt x="24" y="106"/>
                      <a:pt x="24" y="106"/>
                    </a:cubicBezTo>
                    <a:cubicBezTo>
                      <a:pt x="24" y="106"/>
                      <a:pt x="24" y="106"/>
                      <a:pt x="24" y="106"/>
                    </a:cubicBezTo>
                    <a:cubicBezTo>
                      <a:pt x="1" y="106"/>
                      <a:pt x="1" y="106"/>
                      <a:pt x="1" y="106"/>
                    </a:cubicBezTo>
                    <a:cubicBezTo>
                      <a:pt x="0" y="106"/>
                      <a:pt x="0" y="106"/>
                      <a:pt x="0" y="106"/>
                    </a:cubicBezTo>
                    <a:cubicBezTo>
                      <a:pt x="0" y="106"/>
                      <a:pt x="0" y="106"/>
                      <a:pt x="0" y="106"/>
                    </a:cubicBezTo>
                    <a:cubicBezTo>
                      <a:pt x="0" y="59"/>
                      <a:pt x="0" y="59"/>
                      <a:pt x="0" y="59"/>
                    </a:cubicBezTo>
                    <a:cubicBezTo>
                      <a:pt x="0" y="58"/>
                      <a:pt x="0" y="58"/>
                      <a:pt x="0" y="58"/>
                    </a:cubicBezTo>
                    <a:cubicBezTo>
                      <a:pt x="1" y="58"/>
                      <a:pt x="1" y="58"/>
                      <a:pt x="1" y="58"/>
                    </a:cubicBezTo>
                    <a:cubicBezTo>
                      <a:pt x="8" y="52"/>
                      <a:pt x="8" y="52"/>
                      <a:pt x="8" y="52"/>
                    </a:cubicBezTo>
                    <a:cubicBezTo>
                      <a:pt x="11" y="50"/>
                      <a:pt x="13" y="48"/>
                      <a:pt x="16" y="46"/>
                    </a:cubicBezTo>
                    <a:cubicBezTo>
                      <a:pt x="18" y="44"/>
                      <a:pt x="20" y="42"/>
                      <a:pt x="23" y="40"/>
                    </a:cubicBezTo>
                    <a:cubicBezTo>
                      <a:pt x="25" y="37"/>
                      <a:pt x="27" y="35"/>
                      <a:pt x="29" y="33"/>
                    </a:cubicBezTo>
                    <a:cubicBezTo>
                      <a:pt x="32" y="29"/>
                      <a:pt x="32" y="29"/>
                      <a:pt x="32" y="29"/>
                    </a:cubicBezTo>
                    <a:cubicBezTo>
                      <a:pt x="33" y="28"/>
                      <a:pt x="34" y="26"/>
                      <a:pt x="35" y="25"/>
                    </a:cubicBezTo>
                    <a:cubicBezTo>
                      <a:pt x="38" y="21"/>
                      <a:pt x="38" y="21"/>
                      <a:pt x="38" y="21"/>
                    </a:cubicBezTo>
                    <a:cubicBezTo>
                      <a:pt x="39" y="20"/>
                      <a:pt x="40" y="18"/>
                      <a:pt x="41" y="17"/>
                    </a:cubicBezTo>
                    <a:cubicBezTo>
                      <a:pt x="42" y="14"/>
                      <a:pt x="44" y="12"/>
                      <a:pt x="46" y="9"/>
                    </a:cubicBezTo>
                    <a:cubicBezTo>
                      <a:pt x="51" y="1"/>
                      <a:pt x="51" y="1"/>
                      <a:pt x="51" y="1"/>
                    </a:cubicBezTo>
                    <a:cubicBezTo>
                      <a:pt x="51" y="0"/>
                      <a:pt x="51" y="0"/>
                      <a:pt x="51" y="0"/>
                    </a:cubicBezTo>
                    <a:cubicBezTo>
                      <a:pt x="51" y="0"/>
                      <a:pt x="51" y="0"/>
                      <a:pt x="51" y="0"/>
                    </a:cubicBezTo>
                    <a:cubicBezTo>
                      <a:pt x="106" y="0"/>
                      <a:pt x="106" y="0"/>
                      <a:pt x="106" y="0"/>
                    </a:cubicBezTo>
                    <a:cubicBezTo>
                      <a:pt x="107" y="0"/>
                      <a:pt x="107" y="0"/>
                      <a:pt x="107" y="0"/>
                    </a:cubicBezTo>
                    <a:cubicBezTo>
                      <a:pt x="107" y="1"/>
                      <a:pt x="107" y="1"/>
                      <a:pt x="107" y="1"/>
                    </a:cubicBezTo>
                    <a:cubicBezTo>
                      <a:pt x="107" y="377"/>
                      <a:pt x="107" y="377"/>
                      <a:pt x="107" y="377"/>
                    </a:cubicBezTo>
                    <a:cubicBezTo>
                      <a:pt x="106" y="376"/>
                      <a:pt x="106" y="376"/>
                      <a:pt x="106" y="376"/>
                    </a:cubicBezTo>
                    <a:cubicBezTo>
                      <a:pt x="130" y="376"/>
                      <a:pt x="130" y="376"/>
                      <a:pt x="130" y="376"/>
                    </a:cubicBezTo>
                    <a:cubicBezTo>
                      <a:pt x="130" y="376"/>
                      <a:pt x="130" y="376"/>
                      <a:pt x="130" y="376"/>
                    </a:cubicBezTo>
                    <a:cubicBezTo>
                      <a:pt x="130" y="377"/>
                      <a:pt x="130" y="377"/>
                      <a:pt x="130" y="377"/>
                    </a:cubicBezTo>
                    <a:cubicBezTo>
                      <a:pt x="130" y="462"/>
                      <a:pt x="130" y="462"/>
                      <a:pt x="130" y="462"/>
                    </a:cubicBezTo>
                    <a:cubicBezTo>
                      <a:pt x="130" y="462"/>
                      <a:pt x="130" y="462"/>
                      <a:pt x="130" y="462"/>
                    </a:cubicBezTo>
                    <a:cubicBezTo>
                      <a:pt x="130" y="462"/>
                      <a:pt x="130" y="462"/>
                      <a:pt x="130" y="462"/>
                    </a:cubicBezTo>
                    <a:lnTo>
                      <a:pt x="1" y="462"/>
                    </a:lnTo>
                    <a:close/>
                    <a:moveTo>
                      <a:pt x="1" y="462"/>
                    </a:moveTo>
                    <a:cubicBezTo>
                      <a:pt x="130" y="461"/>
                      <a:pt x="130" y="461"/>
                      <a:pt x="130" y="461"/>
                    </a:cubicBezTo>
                    <a:cubicBezTo>
                      <a:pt x="129" y="462"/>
                      <a:pt x="129" y="462"/>
                      <a:pt x="129" y="462"/>
                    </a:cubicBezTo>
                    <a:cubicBezTo>
                      <a:pt x="129" y="377"/>
                      <a:pt x="129" y="377"/>
                      <a:pt x="129" y="377"/>
                    </a:cubicBezTo>
                    <a:cubicBezTo>
                      <a:pt x="130" y="377"/>
                      <a:pt x="130" y="377"/>
                      <a:pt x="130" y="377"/>
                    </a:cubicBezTo>
                    <a:cubicBezTo>
                      <a:pt x="106" y="377"/>
                      <a:pt x="106" y="377"/>
                      <a:pt x="106" y="377"/>
                    </a:cubicBezTo>
                    <a:cubicBezTo>
                      <a:pt x="106" y="377"/>
                      <a:pt x="106" y="377"/>
                      <a:pt x="106" y="377"/>
                    </a:cubicBezTo>
                    <a:cubicBezTo>
                      <a:pt x="106" y="377"/>
                      <a:pt x="106" y="377"/>
                      <a:pt x="106" y="377"/>
                    </a:cubicBezTo>
                    <a:cubicBezTo>
                      <a:pt x="105" y="1"/>
                      <a:pt x="105" y="1"/>
                      <a:pt x="105" y="1"/>
                    </a:cubicBezTo>
                    <a:cubicBezTo>
                      <a:pt x="106" y="2"/>
                      <a:pt x="106" y="2"/>
                      <a:pt x="106" y="2"/>
                    </a:cubicBezTo>
                    <a:cubicBezTo>
                      <a:pt x="51" y="2"/>
                      <a:pt x="51" y="2"/>
                      <a:pt x="51" y="2"/>
                    </a:cubicBezTo>
                    <a:cubicBezTo>
                      <a:pt x="52" y="1"/>
                      <a:pt x="52" y="1"/>
                      <a:pt x="52" y="1"/>
                    </a:cubicBezTo>
                    <a:cubicBezTo>
                      <a:pt x="47" y="10"/>
                      <a:pt x="47" y="10"/>
                      <a:pt x="47" y="10"/>
                    </a:cubicBezTo>
                    <a:cubicBezTo>
                      <a:pt x="45" y="13"/>
                      <a:pt x="44" y="15"/>
                      <a:pt x="42" y="18"/>
                    </a:cubicBezTo>
                    <a:cubicBezTo>
                      <a:pt x="41" y="19"/>
                      <a:pt x="40" y="21"/>
                      <a:pt x="39" y="22"/>
                    </a:cubicBezTo>
                    <a:cubicBezTo>
                      <a:pt x="36" y="26"/>
                      <a:pt x="36" y="26"/>
                      <a:pt x="36" y="26"/>
                    </a:cubicBezTo>
                    <a:cubicBezTo>
                      <a:pt x="35" y="27"/>
                      <a:pt x="34" y="29"/>
                      <a:pt x="33" y="30"/>
                    </a:cubicBezTo>
                    <a:cubicBezTo>
                      <a:pt x="30" y="34"/>
                      <a:pt x="30" y="34"/>
                      <a:pt x="30" y="34"/>
                    </a:cubicBezTo>
                    <a:cubicBezTo>
                      <a:pt x="28" y="36"/>
                      <a:pt x="26" y="38"/>
                      <a:pt x="24" y="41"/>
                    </a:cubicBezTo>
                    <a:cubicBezTo>
                      <a:pt x="21" y="43"/>
                      <a:pt x="19" y="45"/>
                      <a:pt x="17" y="47"/>
                    </a:cubicBezTo>
                    <a:cubicBezTo>
                      <a:pt x="14" y="49"/>
                      <a:pt x="12" y="51"/>
                      <a:pt x="9" y="53"/>
                    </a:cubicBezTo>
                    <a:cubicBezTo>
                      <a:pt x="1" y="59"/>
                      <a:pt x="1" y="59"/>
                      <a:pt x="1" y="59"/>
                    </a:cubicBezTo>
                    <a:cubicBezTo>
                      <a:pt x="2" y="59"/>
                      <a:pt x="2" y="59"/>
                      <a:pt x="2" y="59"/>
                    </a:cubicBezTo>
                    <a:cubicBezTo>
                      <a:pt x="2" y="106"/>
                      <a:pt x="2" y="106"/>
                      <a:pt x="2" y="106"/>
                    </a:cubicBezTo>
                    <a:cubicBezTo>
                      <a:pt x="1" y="105"/>
                      <a:pt x="1" y="105"/>
                      <a:pt x="1" y="105"/>
                    </a:cubicBezTo>
                    <a:cubicBezTo>
                      <a:pt x="24" y="105"/>
                      <a:pt x="24" y="105"/>
                      <a:pt x="24" y="105"/>
                    </a:cubicBezTo>
                    <a:cubicBezTo>
                      <a:pt x="25" y="105"/>
                      <a:pt x="25" y="105"/>
                      <a:pt x="25" y="105"/>
                    </a:cubicBezTo>
                    <a:cubicBezTo>
                      <a:pt x="25" y="106"/>
                      <a:pt x="25" y="106"/>
                      <a:pt x="25" y="106"/>
                    </a:cubicBezTo>
                    <a:cubicBezTo>
                      <a:pt x="25" y="377"/>
                      <a:pt x="25" y="377"/>
                      <a:pt x="25" y="377"/>
                    </a:cubicBezTo>
                    <a:cubicBezTo>
                      <a:pt x="25" y="377"/>
                      <a:pt x="25" y="377"/>
                      <a:pt x="25" y="377"/>
                    </a:cubicBezTo>
                    <a:cubicBezTo>
                      <a:pt x="24" y="377"/>
                      <a:pt x="24" y="377"/>
                      <a:pt x="24" y="377"/>
                    </a:cubicBezTo>
                    <a:cubicBezTo>
                      <a:pt x="1" y="377"/>
                      <a:pt x="1" y="377"/>
                      <a:pt x="1" y="377"/>
                    </a:cubicBezTo>
                    <a:cubicBezTo>
                      <a:pt x="1" y="377"/>
                      <a:pt x="1" y="377"/>
                      <a:pt x="1" y="377"/>
                    </a:cubicBezTo>
                    <a:lnTo>
                      <a:pt x="1" y="462"/>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376" name="Freeform 275"/>
              <p:cNvSpPr>
                <a:spLocks noEditPoints="1"/>
              </p:cNvSpPr>
              <p:nvPr/>
            </p:nvSpPr>
            <p:spPr bwMode="auto">
              <a:xfrm>
                <a:off x="2065338" y="5640388"/>
                <a:ext cx="430213" cy="1417638"/>
              </a:xfrm>
              <a:custGeom>
                <a:avLst/>
                <a:gdLst>
                  <a:gd name="T0" fmla="*/ 4 w 133"/>
                  <a:gd name="T1" fmla="*/ 395 h 437"/>
                  <a:gd name="T2" fmla="*/ 3 w 133"/>
                  <a:gd name="T3" fmla="*/ 354 h 437"/>
                  <a:gd name="T4" fmla="*/ 28 w 133"/>
                  <a:gd name="T5" fmla="*/ 354 h 437"/>
                  <a:gd name="T6" fmla="*/ 25 w 133"/>
                  <a:gd name="T7" fmla="*/ 292 h 437"/>
                  <a:gd name="T8" fmla="*/ 23 w 133"/>
                  <a:gd name="T9" fmla="*/ 102 h 437"/>
                  <a:gd name="T10" fmla="*/ 5 w 133"/>
                  <a:gd name="T11" fmla="*/ 107 h 437"/>
                  <a:gd name="T12" fmla="*/ 0 w 133"/>
                  <a:gd name="T13" fmla="*/ 102 h 437"/>
                  <a:gd name="T14" fmla="*/ 0 w 133"/>
                  <a:gd name="T15" fmla="*/ 56 h 437"/>
                  <a:gd name="T16" fmla="*/ 10 w 133"/>
                  <a:gd name="T17" fmla="*/ 49 h 437"/>
                  <a:gd name="T18" fmla="*/ 16 w 133"/>
                  <a:gd name="T19" fmla="*/ 44 h 437"/>
                  <a:gd name="T20" fmla="*/ 26 w 133"/>
                  <a:gd name="T21" fmla="*/ 35 h 437"/>
                  <a:gd name="T22" fmla="*/ 29 w 133"/>
                  <a:gd name="T23" fmla="*/ 31 h 437"/>
                  <a:gd name="T24" fmla="*/ 35 w 133"/>
                  <a:gd name="T25" fmla="*/ 24 h 437"/>
                  <a:gd name="T26" fmla="*/ 40 w 133"/>
                  <a:gd name="T27" fmla="*/ 17 h 437"/>
                  <a:gd name="T28" fmla="*/ 50 w 133"/>
                  <a:gd name="T29" fmla="*/ 2 h 437"/>
                  <a:gd name="T30" fmla="*/ 54 w 133"/>
                  <a:gd name="T31" fmla="*/ 0 h 437"/>
                  <a:gd name="T32" fmla="*/ 112 w 133"/>
                  <a:gd name="T33" fmla="*/ 0 h 437"/>
                  <a:gd name="T34" fmla="*/ 112 w 133"/>
                  <a:gd name="T35" fmla="*/ 180 h 437"/>
                  <a:gd name="T36" fmla="*/ 110 w 133"/>
                  <a:gd name="T37" fmla="*/ 355 h 437"/>
                  <a:gd name="T38" fmla="*/ 130 w 133"/>
                  <a:gd name="T39" fmla="*/ 352 h 437"/>
                  <a:gd name="T40" fmla="*/ 133 w 133"/>
                  <a:gd name="T41" fmla="*/ 355 h 437"/>
                  <a:gd name="T42" fmla="*/ 132 w 133"/>
                  <a:gd name="T43" fmla="*/ 437 h 437"/>
                  <a:gd name="T44" fmla="*/ 67 w 133"/>
                  <a:gd name="T45" fmla="*/ 436 h 437"/>
                  <a:gd name="T46" fmla="*/ 5 w 133"/>
                  <a:gd name="T47" fmla="*/ 435 h 437"/>
                  <a:gd name="T48" fmla="*/ 36 w 133"/>
                  <a:gd name="T49" fmla="*/ 434 h 437"/>
                  <a:gd name="T50" fmla="*/ 130 w 133"/>
                  <a:gd name="T51" fmla="*/ 433 h 437"/>
                  <a:gd name="T52" fmla="*/ 127 w 133"/>
                  <a:gd name="T53" fmla="*/ 355 h 437"/>
                  <a:gd name="T54" fmla="*/ 107 w 133"/>
                  <a:gd name="T55" fmla="*/ 359 h 437"/>
                  <a:gd name="T56" fmla="*/ 104 w 133"/>
                  <a:gd name="T57" fmla="*/ 355 h 437"/>
                  <a:gd name="T58" fmla="*/ 102 w 133"/>
                  <a:gd name="T59" fmla="*/ 180 h 437"/>
                  <a:gd name="T60" fmla="*/ 107 w 133"/>
                  <a:gd name="T61" fmla="*/ 9 h 437"/>
                  <a:gd name="T62" fmla="*/ 58 w 133"/>
                  <a:gd name="T63" fmla="*/ 7 h 437"/>
                  <a:gd name="T64" fmla="*/ 48 w 133"/>
                  <a:gd name="T65" fmla="*/ 23 h 437"/>
                  <a:gd name="T66" fmla="*/ 42 w 133"/>
                  <a:gd name="T67" fmla="*/ 30 h 437"/>
                  <a:gd name="T68" fmla="*/ 36 w 133"/>
                  <a:gd name="T69" fmla="*/ 38 h 437"/>
                  <a:gd name="T70" fmla="*/ 33 w 133"/>
                  <a:gd name="T71" fmla="*/ 41 h 437"/>
                  <a:gd name="T72" fmla="*/ 23 w 133"/>
                  <a:gd name="T73" fmla="*/ 51 h 437"/>
                  <a:gd name="T74" fmla="*/ 7 w 133"/>
                  <a:gd name="T75" fmla="*/ 62 h 437"/>
                  <a:gd name="T76" fmla="*/ 9 w 133"/>
                  <a:gd name="T77" fmla="*/ 102 h 437"/>
                  <a:gd name="T78" fmla="*/ 28 w 133"/>
                  <a:gd name="T79" fmla="*/ 98 h 437"/>
                  <a:gd name="T80" fmla="*/ 32 w 133"/>
                  <a:gd name="T81" fmla="*/ 102 h 437"/>
                  <a:gd name="T82" fmla="*/ 30 w 133"/>
                  <a:gd name="T83" fmla="*/ 292 h 437"/>
                  <a:gd name="T84" fmla="*/ 29 w 133"/>
                  <a:gd name="T85" fmla="*/ 357 h 437"/>
                  <a:gd name="T86" fmla="*/ 5 w 133"/>
                  <a:gd name="T87" fmla="*/ 357 h 437"/>
                  <a:gd name="T88" fmla="*/ 6 w 133"/>
                  <a:gd name="T89" fmla="*/ 39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437">
                    <a:moveTo>
                      <a:pt x="5" y="435"/>
                    </a:moveTo>
                    <a:cubicBezTo>
                      <a:pt x="4" y="395"/>
                      <a:pt x="4" y="395"/>
                      <a:pt x="4" y="395"/>
                    </a:cubicBezTo>
                    <a:cubicBezTo>
                      <a:pt x="3" y="355"/>
                      <a:pt x="3" y="355"/>
                      <a:pt x="3" y="355"/>
                    </a:cubicBezTo>
                    <a:cubicBezTo>
                      <a:pt x="3" y="354"/>
                      <a:pt x="3" y="354"/>
                      <a:pt x="3" y="354"/>
                    </a:cubicBezTo>
                    <a:cubicBezTo>
                      <a:pt x="5" y="354"/>
                      <a:pt x="5" y="354"/>
                      <a:pt x="5" y="354"/>
                    </a:cubicBezTo>
                    <a:cubicBezTo>
                      <a:pt x="28" y="354"/>
                      <a:pt x="28" y="354"/>
                      <a:pt x="28" y="354"/>
                    </a:cubicBezTo>
                    <a:cubicBezTo>
                      <a:pt x="26" y="355"/>
                      <a:pt x="26" y="355"/>
                      <a:pt x="26" y="355"/>
                    </a:cubicBezTo>
                    <a:cubicBezTo>
                      <a:pt x="25" y="334"/>
                      <a:pt x="25" y="313"/>
                      <a:pt x="25" y="292"/>
                    </a:cubicBezTo>
                    <a:cubicBezTo>
                      <a:pt x="24" y="229"/>
                      <a:pt x="24" y="229"/>
                      <a:pt x="24" y="229"/>
                    </a:cubicBezTo>
                    <a:cubicBezTo>
                      <a:pt x="24" y="187"/>
                      <a:pt x="23" y="144"/>
                      <a:pt x="23" y="102"/>
                    </a:cubicBezTo>
                    <a:cubicBezTo>
                      <a:pt x="28" y="107"/>
                      <a:pt x="28" y="107"/>
                      <a:pt x="28" y="107"/>
                    </a:cubicBezTo>
                    <a:cubicBezTo>
                      <a:pt x="5" y="107"/>
                      <a:pt x="5" y="107"/>
                      <a:pt x="5" y="107"/>
                    </a:cubicBezTo>
                    <a:cubicBezTo>
                      <a:pt x="0" y="107"/>
                      <a:pt x="0" y="107"/>
                      <a:pt x="0" y="107"/>
                    </a:cubicBezTo>
                    <a:cubicBezTo>
                      <a:pt x="0" y="102"/>
                      <a:pt x="0" y="102"/>
                      <a:pt x="0" y="102"/>
                    </a:cubicBezTo>
                    <a:cubicBezTo>
                      <a:pt x="0" y="58"/>
                      <a:pt x="0" y="58"/>
                      <a:pt x="0" y="58"/>
                    </a:cubicBezTo>
                    <a:cubicBezTo>
                      <a:pt x="0" y="56"/>
                      <a:pt x="0" y="56"/>
                      <a:pt x="0" y="56"/>
                    </a:cubicBezTo>
                    <a:cubicBezTo>
                      <a:pt x="2" y="54"/>
                      <a:pt x="2" y="54"/>
                      <a:pt x="2" y="54"/>
                    </a:cubicBezTo>
                    <a:cubicBezTo>
                      <a:pt x="10" y="49"/>
                      <a:pt x="10" y="49"/>
                      <a:pt x="10" y="49"/>
                    </a:cubicBezTo>
                    <a:cubicBezTo>
                      <a:pt x="13" y="46"/>
                      <a:pt x="13" y="46"/>
                      <a:pt x="13" y="46"/>
                    </a:cubicBezTo>
                    <a:cubicBezTo>
                      <a:pt x="14" y="45"/>
                      <a:pt x="15" y="45"/>
                      <a:pt x="16" y="44"/>
                    </a:cubicBezTo>
                    <a:cubicBezTo>
                      <a:pt x="19" y="42"/>
                      <a:pt x="21" y="40"/>
                      <a:pt x="23" y="38"/>
                    </a:cubicBezTo>
                    <a:cubicBezTo>
                      <a:pt x="26" y="35"/>
                      <a:pt x="26" y="35"/>
                      <a:pt x="26" y="35"/>
                    </a:cubicBezTo>
                    <a:cubicBezTo>
                      <a:pt x="27" y="34"/>
                      <a:pt x="27" y="33"/>
                      <a:pt x="28" y="33"/>
                    </a:cubicBezTo>
                    <a:cubicBezTo>
                      <a:pt x="29" y="31"/>
                      <a:pt x="29" y="31"/>
                      <a:pt x="29" y="31"/>
                    </a:cubicBezTo>
                    <a:cubicBezTo>
                      <a:pt x="32" y="28"/>
                      <a:pt x="32" y="28"/>
                      <a:pt x="32" y="28"/>
                    </a:cubicBezTo>
                    <a:cubicBezTo>
                      <a:pt x="33" y="27"/>
                      <a:pt x="34" y="25"/>
                      <a:pt x="35" y="24"/>
                    </a:cubicBezTo>
                    <a:cubicBezTo>
                      <a:pt x="37" y="21"/>
                      <a:pt x="37" y="21"/>
                      <a:pt x="37" y="21"/>
                    </a:cubicBezTo>
                    <a:cubicBezTo>
                      <a:pt x="38" y="20"/>
                      <a:pt x="39" y="18"/>
                      <a:pt x="40" y="17"/>
                    </a:cubicBezTo>
                    <a:cubicBezTo>
                      <a:pt x="42" y="15"/>
                      <a:pt x="43" y="12"/>
                      <a:pt x="45" y="10"/>
                    </a:cubicBezTo>
                    <a:cubicBezTo>
                      <a:pt x="50" y="2"/>
                      <a:pt x="50" y="2"/>
                      <a:pt x="50" y="2"/>
                    </a:cubicBezTo>
                    <a:cubicBezTo>
                      <a:pt x="51" y="0"/>
                      <a:pt x="51" y="0"/>
                      <a:pt x="51" y="0"/>
                    </a:cubicBezTo>
                    <a:cubicBezTo>
                      <a:pt x="54" y="0"/>
                      <a:pt x="54" y="0"/>
                      <a:pt x="54" y="0"/>
                    </a:cubicBezTo>
                    <a:cubicBezTo>
                      <a:pt x="107" y="0"/>
                      <a:pt x="107" y="0"/>
                      <a:pt x="107" y="0"/>
                    </a:cubicBezTo>
                    <a:cubicBezTo>
                      <a:pt x="112" y="0"/>
                      <a:pt x="112" y="0"/>
                      <a:pt x="112" y="0"/>
                    </a:cubicBezTo>
                    <a:cubicBezTo>
                      <a:pt x="112" y="4"/>
                      <a:pt x="112" y="4"/>
                      <a:pt x="112" y="4"/>
                    </a:cubicBezTo>
                    <a:cubicBezTo>
                      <a:pt x="112" y="180"/>
                      <a:pt x="112" y="180"/>
                      <a:pt x="112" y="180"/>
                    </a:cubicBezTo>
                    <a:cubicBezTo>
                      <a:pt x="111" y="268"/>
                      <a:pt x="111" y="268"/>
                      <a:pt x="111" y="268"/>
                    </a:cubicBezTo>
                    <a:cubicBezTo>
                      <a:pt x="110" y="355"/>
                      <a:pt x="110" y="355"/>
                      <a:pt x="110" y="355"/>
                    </a:cubicBezTo>
                    <a:cubicBezTo>
                      <a:pt x="107" y="352"/>
                      <a:pt x="107" y="352"/>
                      <a:pt x="107" y="352"/>
                    </a:cubicBezTo>
                    <a:cubicBezTo>
                      <a:pt x="130" y="352"/>
                      <a:pt x="130" y="352"/>
                      <a:pt x="130" y="352"/>
                    </a:cubicBezTo>
                    <a:cubicBezTo>
                      <a:pt x="133" y="352"/>
                      <a:pt x="133" y="352"/>
                      <a:pt x="133" y="352"/>
                    </a:cubicBezTo>
                    <a:cubicBezTo>
                      <a:pt x="133" y="355"/>
                      <a:pt x="133" y="355"/>
                      <a:pt x="133" y="355"/>
                    </a:cubicBezTo>
                    <a:cubicBezTo>
                      <a:pt x="132" y="382"/>
                      <a:pt x="132" y="408"/>
                      <a:pt x="132" y="435"/>
                    </a:cubicBezTo>
                    <a:cubicBezTo>
                      <a:pt x="132" y="437"/>
                      <a:pt x="132" y="437"/>
                      <a:pt x="132" y="437"/>
                    </a:cubicBezTo>
                    <a:cubicBezTo>
                      <a:pt x="130" y="437"/>
                      <a:pt x="130" y="437"/>
                      <a:pt x="130" y="437"/>
                    </a:cubicBezTo>
                    <a:cubicBezTo>
                      <a:pt x="67" y="436"/>
                      <a:pt x="67" y="436"/>
                      <a:pt x="67" y="436"/>
                    </a:cubicBezTo>
                    <a:cubicBezTo>
                      <a:pt x="36" y="436"/>
                      <a:pt x="36" y="436"/>
                      <a:pt x="36" y="436"/>
                    </a:cubicBezTo>
                    <a:lnTo>
                      <a:pt x="5" y="435"/>
                    </a:lnTo>
                    <a:close/>
                    <a:moveTo>
                      <a:pt x="5" y="435"/>
                    </a:moveTo>
                    <a:cubicBezTo>
                      <a:pt x="36" y="434"/>
                      <a:pt x="36" y="434"/>
                      <a:pt x="36" y="434"/>
                    </a:cubicBezTo>
                    <a:cubicBezTo>
                      <a:pt x="67" y="434"/>
                      <a:pt x="67" y="434"/>
                      <a:pt x="67" y="434"/>
                    </a:cubicBezTo>
                    <a:cubicBezTo>
                      <a:pt x="130" y="433"/>
                      <a:pt x="130" y="433"/>
                      <a:pt x="130" y="433"/>
                    </a:cubicBezTo>
                    <a:cubicBezTo>
                      <a:pt x="128" y="435"/>
                      <a:pt x="128" y="435"/>
                      <a:pt x="128" y="435"/>
                    </a:cubicBezTo>
                    <a:cubicBezTo>
                      <a:pt x="127" y="408"/>
                      <a:pt x="127" y="382"/>
                      <a:pt x="127" y="355"/>
                    </a:cubicBezTo>
                    <a:cubicBezTo>
                      <a:pt x="130" y="358"/>
                      <a:pt x="130" y="358"/>
                      <a:pt x="130" y="358"/>
                    </a:cubicBezTo>
                    <a:cubicBezTo>
                      <a:pt x="107" y="359"/>
                      <a:pt x="107" y="359"/>
                      <a:pt x="107" y="359"/>
                    </a:cubicBezTo>
                    <a:cubicBezTo>
                      <a:pt x="104" y="359"/>
                      <a:pt x="104" y="359"/>
                      <a:pt x="104" y="359"/>
                    </a:cubicBezTo>
                    <a:cubicBezTo>
                      <a:pt x="104" y="355"/>
                      <a:pt x="104" y="355"/>
                      <a:pt x="104" y="355"/>
                    </a:cubicBezTo>
                    <a:cubicBezTo>
                      <a:pt x="103" y="268"/>
                      <a:pt x="103" y="268"/>
                      <a:pt x="103" y="268"/>
                    </a:cubicBezTo>
                    <a:cubicBezTo>
                      <a:pt x="102" y="180"/>
                      <a:pt x="102" y="180"/>
                      <a:pt x="102" y="180"/>
                    </a:cubicBezTo>
                    <a:cubicBezTo>
                      <a:pt x="102" y="4"/>
                      <a:pt x="102" y="4"/>
                      <a:pt x="102" y="4"/>
                    </a:cubicBezTo>
                    <a:cubicBezTo>
                      <a:pt x="107" y="9"/>
                      <a:pt x="107" y="9"/>
                      <a:pt x="107" y="9"/>
                    </a:cubicBezTo>
                    <a:cubicBezTo>
                      <a:pt x="54" y="9"/>
                      <a:pt x="54" y="9"/>
                      <a:pt x="54" y="9"/>
                    </a:cubicBezTo>
                    <a:cubicBezTo>
                      <a:pt x="58" y="7"/>
                      <a:pt x="58" y="7"/>
                      <a:pt x="58" y="7"/>
                    </a:cubicBezTo>
                    <a:cubicBezTo>
                      <a:pt x="53" y="15"/>
                      <a:pt x="53" y="15"/>
                      <a:pt x="53" y="15"/>
                    </a:cubicBezTo>
                    <a:cubicBezTo>
                      <a:pt x="51" y="17"/>
                      <a:pt x="50" y="20"/>
                      <a:pt x="48" y="23"/>
                    </a:cubicBezTo>
                    <a:cubicBezTo>
                      <a:pt x="47" y="24"/>
                      <a:pt x="46" y="25"/>
                      <a:pt x="45" y="26"/>
                    </a:cubicBezTo>
                    <a:cubicBezTo>
                      <a:pt x="42" y="30"/>
                      <a:pt x="42" y="30"/>
                      <a:pt x="42" y="30"/>
                    </a:cubicBezTo>
                    <a:cubicBezTo>
                      <a:pt x="41" y="32"/>
                      <a:pt x="40" y="33"/>
                      <a:pt x="39" y="34"/>
                    </a:cubicBezTo>
                    <a:cubicBezTo>
                      <a:pt x="36" y="38"/>
                      <a:pt x="36" y="38"/>
                      <a:pt x="36" y="38"/>
                    </a:cubicBezTo>
                    <a:cubicBezTo>
                      <a:pt x="35" y="39"/>
                      <a:pt x="35" y="39"/>
                      <a:pt x="35" y="39"/>
                    </a:cubicBezTo>
                    <a:cubicBezTo>
                      <a:pt x="34" y="40"/>
                      <a:pt x="34" y="40"/>
                      <a:pt x="33" y="41"/>
                    </a:cubicBezTo>
                    <a:cubicBezTo>
                      <a:pt x="30" y="44"/>
                      <a:pt x="30" y="44"/>
                      <a:pt x="30" y="44"/>
                    </a:cubicBezTo>
                    <a:cubicBezTo>
                      <a:pt x="27" y="47"/>
                      <a:pt x="25" y="49"/>
                      <a:pt x="23" y="51"/>
                    </a:cubicBezTo>
                    <a:cubicBezTo>
                      <a:pt x="20" y="53"/>
                      <a:pt x="18" y="55"/>
                      <a:pt x="15" y="57"/>
                    </a:cubicBezTo>
                    <a:cubicBezTo>
                      <a:pt x="7" y="62"/>
                      <a:pt x="7" y="62"/>
                      <a:pt x="7" y="62"/>
                    </a:cubicBezTo>
                    <a:cubicBezTo>
                      <a:pt x="9" y="58"/>
                      <a:pt x="9" y="58"/>
                      <a:pt x="9" y="58"/>
                    </a:cubicBezTo>
                    <a:cubicBezTo>
                      <a:pt x="9" y="102"/>
                      <a:pt x="9" y="102"/>
                      <a:pt x="9" y="102"/>
                    </a:cubicBezTo>
                    <a:cubicBezTo>
                      <a:pt x="5" y="98"/>
                      <a:pt x="5" y="98"/>
                      <a:pt x="5" y="98"/>
                    </a:cubicBezTo>
                    <a:cubicBezTo>
                      <a:pt x="28" y="98"/>
                      <a:pt x="28" y="98"/>
                      <a:pt x="28" y="98"/>
                    </a:cubicBezTo>
                    <a:cubicBezTo>
                      <a:pt x="32" y="98"/>
                      <a:pt x="32" y="98"/>
                      <a:pt x="32" y="98"/>
                    </a:cubicBezTo>
                    <a:cubicBezTo>
                      <a:pt x="32" y="102"/>
                      <a:pt x="32" y="102"/>
                      <a:pt x="32" y="102"/>
                    </a:cubicBezTo>
                    <a:cubicBezTo>
                      <a:pt x="32" y="144"/>
                      <a:pt x="31" y="187"/>
                      <a:pt x="31" y="229"/>
                    </a:cubicBezTo>
                    <a:cubicBezTo>
                      <a:pt x="30" y="292"/>
                      <a:pt x="30" y="292"/>
                      <a:pt x="30" y="292"/>
                    </a:cubicBezTo>
                    <a:cubicBezTo>
                      <a:pt x="30" y="313"/>
                      <a:pt x="30" y="334"/>
                      <a:pt x="29" y="355"/>
                    </a:cubicBezTo>
                    <a:cubicBezTo>
                      <a:pt x="29" y="357"/>
                      <a:pt x="29" y="357"/>
                      <a:pt x="29" y="357"/>
                    </a:cubicBezTo>
                    <a:cubicBezTo>
                      <a:pt x="28" y="357"/>
                      <a:pt x="28" y="357"/>
                      <a:pt x="28" y="357"/>
                    </a:cubicBezTo>
                    <a:cubicBezTo>
                      <a:pt x="5" y="357"/>
                      <a:pt x="5" y="357"/>
                      <a:pt x="5" y="357"/>
                    </a:cubicBezTo>
                    <a:cubicBezTo>
                      <a:pt x="6" y="355"/>
                      <a:pt x="6" y="355"/>
                      <a:pt x="6" y="355"/>
                    </a:cubicBezTo>
                    <a:cubicBezTo>
                      <a:pt x="6" y="395"/>
                      <a:pt x="6" y="395"/>
                      <a:pt x="6" y="395"/>
                    </a:cubicBezTo>
                    <a:lnTo>
                      <a:pt x="5" y="435"/>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grpSp>
        <p:sp>
          <p:nvSpPr>
            <p:cNvPr id="370" name="文本框 369"/>
            <p:cNvSpPr txBox="1"/>
            <p:nvPr/>
          </p:nvSpPr>
          <p:spPr>
            <a:xfrm>
              <a:off x="4696278" y="1822700"/>
              <a:ext cx="5893064" cy="584775"/>
            </a:xfrm>
            <a:prstGeom prst="rect">
              <a:avLst/>
            </a:prstGeom>
            <a:noFill/>
          </p:spPr>
          <p:txBody>
            <a:bodyPr wrap="square" rtlCol="0">
              <a:spAutoFit/>
            </a:bodyPr>
            <a:lstStyle/>
            <a:p>
              <a:r>
                <a:rPr lang="en-US" altLang="zh-CN" sz="3200" b="1" dirty="0" smtClean="0">
                  <a:pattFill prst="ltUpDiag">
                    <a:fgClr>
                      <a:srgbClr val="FF0000"/>
                    </a:fgClr>
                    <a:bgClr>
                      <a:schemeClr val="bg1">
                        <a:lumMod val="75000"/>
                      </a:schemeClr>
                    </a:bgClr>
                  </a:pattFill>
                </a:rPr>
                <a:t>Introduction</a:t>
              </a:r>
              <a:endParaRPr lang="zh-CN" altLang="en-US" sz="3200" b="1" dirty="0" smtClean="0">
                <a:pattFill prst="ltUpDiag">
                  <a:fgClr>
                    <a:srgbClr val="FF0000"/>
                  </a:fgClr>
                  <a:bgClr>
                    <a:schemeClr val="bg1">
                      <a:lumMod val="75000"/>
                    </a:schemeClr>
                  </a:bgClr>
                </a:pattFill>
              </a:endParaRPr>
            </a:p>
          </p:txBody>
        </p:sp>
      </p:grpSp>
      <p:grpSp>
        <p:nvGrpSpPr>
          <p:cNvPr id="377" name="组合 1706"/>
          <p:cNvGrpSpPr/>
          <p:nvPr/>
        </p:nvGrpSpPr>
        <p:grpSpPr>
          <a:xfrm>
            <a:off x="5613887" y="2894893"/>
            <a:ext cx="6453284" cy="1077218"/>
            <a:chOff x="4136058" y="3001972"/>
            <a:chExt cx="6453284" cy="1077218"/>
          </a:xfrm>
        </p:grpSpPr>
        <p:grpSp>
          <p:nvGrpSpPr>
            <p:cNvPr id="378" name="组合 1667"/>
            <p:cNvGrpSpPr/>
            <p:nvPr/>
          </p:nvGrpSpPr>
          <p:grpSpPr>
            <a:xfrm>
              <a:off x="4136058" y="3002187"/>
              <a:ext cx="317135" cy="584345"/>
              <a:chOff x="2665413" y="5559425"/>
              <a:chExt cx="887413" cy="1635125"/>
            </a:xfrm>
            <a:solidFill>
              <a:schemeClr val="bg1">
                <a:lumMod val="75000"/>
              </a:schemeClr>
            </a:solidFill>
          </p:grpSpPr>
          <p:sp>
            <p:nvSpPr>
              <p:cNvPr id="380" name="Freeform 276"/>
              <p:cNvSpPr/>
              <p:nvPr/>
            </p:nvSpPr>
            <p:spPr bwMode="auto">
              <a:xfrm>
                <a:off x="3192463" y="6653213"/>
                <a:ext cx="260350" cy="149225"/>
              </a:xfrm>
              <a:custGeom>
                <a:avLst/>
                <a:gdLst>
                  <a:gd name="T0" fmla="*/ 12 w 80"/>
                  <a:gd name="T1" fmla="*/ 46 h 46"/>
                  <a:gd name="T2" fmla="*/ 12 w 80"/>
                  <a:gd name="T3" fmla="*/ 46 h 46"/>
                  <a:gd name="T4" fmla="*/ 11 w 80"/>
                  <a:gd name="T5" fmla="*/ 45 h 46"/>
                  <a:gd name="T6" fmla="*/ 36 w 80"/>
                  <a:gd name="T7" fmla="*/ 28 h 46"/>
                  <a:gd name="T8" fmla="*/ 56 w 80"/>
                  <a:gd name="T9" fmla="*/ 14 h 46"/>
                  <a:gd name="T10" fmla="*/ 32 w 80"/>
                  <a:gd name="T11" fmla="*/ 28 h 46"/>
                  <a:gd name="T12" fmla="*/ 30 w 80"/>
                  <a:gd name="T13" fmla="*/ 29 h 46"/>
                  <a:gd name="T14" fmla="*/ 30 w 80"/>
                  <a:gd name="T15" fmla="*/ 29 h 46"/>
                  <a:gd name="T16" fmla="*/ 27 w 80"/>
                  <a:gd name="T17" fmla="*/ 18 h 46"/>
                  <a:gd name="T18" fmla="*/ 15 w 80"/>
                  <a:gd name="T19" fmla="*/ 25 h 46"/>
                  <a:gd name="T20" fmla="*/ 14 w 80"/>
                  <a:gd name="T21" fmla="*/ 25 h 46"/>
                  <a:gd name="T22" fmla="*/ 32 w 80"/>
                  <a:gd name="T23" fmla="*/ 2 h 46"/>
                  <a:gd name="T24" fmla="*/ 28 w 80"/>
                  <a:gd name="T25" fmla="*/ 4 h 46"/>
                  <a:gd name="T26" fmla="*/ 25 w 80"/>
                  <a:gd name="T27" fmla="*/ 3 h 46"/>
                  <a:gd name="T28" fmla="*/ 1 w 80"/>
                  <a:gd name="T29" fmla="*/ 18 h 46"/>
                  <a:gd name="T30" fmla="*/ 1 w 80"/>
                  <a:gd name="T31" fmla="*/ 17 h 46"/>
                  <a:gd name="T32" fmla="*/ 0 w 80"/>
                  <a:gd name="T33" fmla="*/ 17 h 46"/>
                  <a:gd name="T34" fmla="*/ 25 w 80"/>
                  <a:gd name="T35" fmla="*/ 3 h 46"/>
                  <a:gd name="T36" fmla="*/ 26 w 80"/>
                  <a:gd name="T37" fmla="*/ 2 h 46"/>
                  <a:gd name="T38" fmla="*/ 28 w 80"/>
                  <a:gd name="T39" fmla="*/ 3 h 46"/>
                  <a:gd name="T40" fmla="*/ 33 w 80"/>
                  <a:gd name="T41" fmla="*/ 0 h 46"/>
                  <a:gd name="T42" fmla="*/ 34 w 80"/>
                  <a:gd name="T43" fmla="*/ 0 h 46"/>
                  <a:gd name="T44" fmla="*/ 34 w 80"/>
                  <a:gd name="T45" fmla="*/ 1 h 46"/>
                  <a:gd name="T46" fmla="*/ 16 w 80"/>
                  <a:gd name="T47" fmla="*/ 23 h 46"/>
                  <a:gd name="T48" fmla="*/ 27 w 80"/>
                  <a:gd name="T49" fmla="*/ 17 h 46"/>
                  <a:gd name="T50" fmla="*/ 28 w 80"/>
                  <a:gd name="T51" fmla="*/ 17 h 46"/>
                  <a:gd name="T52" fmla="*/ 28 w 80"/>
                  <a:gd name="T53" fmla="*/ 17 h 46"/>
                  <a:gd name="T54" fmla="*/ 31 w 80"/>
                  <a:gd name="T55" fmla="*/ 28 h 46"/>
                  <a:gd name="T56" fmla="*/ 32 w 80"/>
                  <a:gd name="T57" fmla="*/ 28 h 46"/>
                  <a:gd name="T58" fmla="*/ 66 w 80"/>
                  <a:gd name="T59" fmla="*/ 8 h 46"/>
                  <a:gd name="T60" fmla="*/ 66 w 80"/>
                  <a:gd name="T61" fmla="*/ 7 h 46"/>
                  <a:gd name="T62" fmla="*/ 66 w 80"/>
                  <a:gd name="T63" fmla="*/ 7 h 46"/>
                  <a:gd name="T64" fmla="*/ 67 w 80"/>
                  <a:gd name="T65" fmla="*/ 7 h 46"/>
                  <a:gd name="T66" fmla="*/ 67 w 80"/>
                  <a:gd name="T67" fmla="*/ 8 h 46"/>
                  <a:gd name="T68" fmla="*/ 67 w 80"/>
                  <a:gd name="T69" fmla="*/ 8 h 46"/>
                  <a:gd name="T70" fmla="*/ 66 w 80"/>
                  <a:gd name="T71" fmla="*/ 9 h 46"/>
                  <a:gd name="T72" fmla="*/ 17 w 80"/>
                  <a:gd name="T73" fmla="*/ 42 h 46"/>
                  <a:gd name="T74" fmla="*/ 79 w 80"/>
                  <a:gd name="T75" fmla="*/ 6 h 46"/>
                  <a:gd name="T76" fmla="*/ 80 w 80"/>
                  <a:gd name="T77" fmla="*/ 6 h 46"/>
                  <a:gd name="T78" fmla="*/ 80 w 80"/>
                  <a:gd name="T79" fmla="*/ 6 h 46"/>
                  <a:gd name="T80" fmla="*/ 12 w 80"/>
                  <a:gd name="T8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 h="46">
                    <a:moveTo>
                      <a:pt x="12" y="46"/>
                    </a:moveTo>
                    <a:cubicBezTo>
                      <a:pt x="12" y="46"/>
                      <a:pt x="12" y="46"/>
                      <a:pt x="12" y="46"/>
                    </a:cubicBezTo>
                    <a:cubicBezTo>
                      <a:pt x="11" y="46"/>
                      <a:pt x="11" y="45"/>
                      <a:pt x="11" y="45"/>
                    </a:cubicBezTo>
                    <a:cubicBezTo>
                      <a:pt x="11" y="45"/>
                      <a:pt x="11" y="45"/>
                      <a:pt x="36" y="28"/>
                    </a:cubicBezTo>
                    <a:cubicBezTo>
                      <a:pt x="42" y="24"/>
                      <a:pt x="48" y="19"/>
                      <a:pt x="56" y="14"/>
                    </a:cubicBezTo>
                    <a:cubicBezTo>
                      <a:pt x="51" y="17"/>
                      <a:pt x="43" y="22"/>
                      <a:pt x="32" y="28"/>
                    </a:cubicBezTo>
                    <a:cubicBezTo>
                      <a:pt x="31" y="29"/>
                      <a:pt x="31" y="29"/>
                      <a:pt x="30" y="29"/>
                    </a:cubicBezTo>
                    <a:cubicBezTo>
                      <a:pt x="30" y="29"/>
                      <a:pt x="30" y="29"/>
                      <a:pt x="30" y="29"/>
                    </a:cubicBezTo>
                    <a:cubicBezTo>
                      <a:pt x="30" y="29"/>
                      <a:pt x="30" y="29"/>
                      <a:pt x="27" y="18"/>
                    </a:cubicBezTo>
                    <a:cubicBezTo>
                      <a:pt x="15" y="25"/>
                      <a:pt x="15" y="25"/>
                      <a:pt x="15" y="25"/>
                    </a:cubicBezTo>
                    <a:cubicBezTo>
                      <a:pt x="15" y="25"/>
                      <a:pt x="15" y="25"/>
                      <a:pt x="14" y="25"/>
                    </a:cubicBezTo>
                    <a:cubicBezTo>
                      <a:pt x="14" y="24"/>
                      <a:pt x="14" y="24"/>
                      <a:pt x="32" y="2"/>
                    </a:cubicBezTo>
                    <a:cubicBezTo>
                      <a:pt x="28" y="4"/>
                      <a:pt x="28" y="4"/>
                      <a:pt x="28" y="4"/>
                    </a:cubicBezTo>
                    <a:cubicBezTo>
                      <a:pt x="25" y="3"/>
                      <a:pt x="25" y="3"/>
                      <a:pt x="25" y="3"/>
                    </a:cubicBezTo>
                    <a:cubicBezTo>
                      <a:pt x="1" y="18"/>
                      <a:pt x="1" y="18"/>
                      <a:pt x="1" y="18"/>
                    </a:cubicBezTo>
                    <a:cubicBezTo>
                      <a:pt x="1" y="17"/>
                      <a:pt x="1" y="17"/>
                      <a:pt x="1" y="17"/>
                    </a:cubicBezTo>
                    <a:cubicBezTo>
                      <a:pt x="0" y="17"/>
                      <a:pt x="0" y="17"/>
                      <a:pt x="0" y="17"/>
                    </a:cubicBezTo>
                    <a:cubicBezTo>
                      <a:pt x="1" y="17"/>
                      <a:pt x="25" y="3"/>
                      <a:pt x="25" y="3"/>
                    </a:cubicBezTo>
                    <a:cubicBezTo>
                      <a:pt x="25" y="2"/>
                      <a:pt x="25" y="2"/>
                      <a:pt x="26" y="2"/>
                    </a:cubicBezTo>
                    <a:cubicBezTo>
                      <a:pt x="28" y="3"/>
                      <a:pt x="28" y="3"/>
                      <a:pt x="28" y="3"/>
                    </a:cubicBezTo>
                    <a:cubicBezTo>
                      <a:pt x="28" y="3"/>
                      <a:pt x="31" y="1"/>
                      <a:pt x="33" y="0"/>
                    </a:cubicBezTo>
                    <a:cubicBezTo>
                      <a:pt x="33" y="0"/>
                      <a:pt x="34" y="0"/>
                      <a:pt x="34" y="0"/>
                    </a:cubicBezTo>
                    <a:cubicBezTo>
                      <a:pt x="34" y="0"/>
                      <a:pt x="34" y="1"/>
                      <a:pt x="34" y="1"/>
                    </a:cubicBezTo>
                    <a:cubicBezTo>
                      <a:pt x="28" y="8"/>
                      <a:pt x="19" y="19"/>
                      <a:pt x="16" y="23"/>
                    </a:cubicBezTo>
                    <a:cubicBezTo>
                      <a:pt x="19" y="22"/>
                      <a:pt x="24" y="19"/>
                      <a:pt x="27" y="17"/>
                    </a:cubicBezTo>
                    <a:cubicBezTo>
                      <a:pt x="27" y="17"/>
                      <a:pt x="27" y="17"/>
                      <a:pt x="28" y="17"/>
                    </a:cubicBezTo>
                    <a:cubicBezTo>
                      <a:pt x="28" y="17"/>
                      <a:pt x="28" y="17"/>
                      <a:pt x="28" y="17"/>
                    </a:cubicBezTo>
                    <a:cubicBezTo>
                      <a:pt x="29" y="20"/>
                      <a:pt x="30" y="26"/>
                      <a:pt x="31" y="28"/>
                    </a:cubicBezTo>
                    <a:cubicBezTo>
                      <a:pt x="31" y="28"/>
                      <a:pt x="31" y="28"/>
                      <a:pt x="32" y="28"/>
                    </a:cubicBezTo>
                    <a:cubicBezTo>
                      <a:pt x="59" y="11"/>
                      <a:pt x="65" y="8"/>
                      <a:pt x="66" y="8"/>
                    </a:cubicBezTo>
                    <a:cubicBezTo>
                      <a:pt x="66" y="7"/>
                      <a:pt x="66" y="7"/>
                      <a:pt x="66" y="7"/>
                    </a:cubicBezTo>
                    <a:cubicBezTo>
                      <a:pt x="66" y="7"/>
                      <a:pt x="66" y="7"/>
                      <a:pt x="66" y="7"/>
                    </a:cubicBezTo>
                    <a:cubicBezTo>
                      <a:pt x="67" y="7"/>
                      <a:pt x="67" y="7"/>
                      <a:pt x="67" y="7"/>
                    </a:cubicBezTo>
                    <a:cubicBezTo>
                      <a:pt x="67" y="7"/>
                      <a:pt x="67" y="7"/>
                      <a:pt x="67" y="8"/>
                    </a:cubicBezTo>
                    <a:cubicBezTo>
                      <a:pt x="67" y="8"/>
                      <a:pt x="67" y="8"/>
                      <a:pt x="67" y="8"/>
                    </a:cubicBezTo>
                    <a:cubicBezTo>
                      <a:pt x="67" y="8"/>
                      <a:pt x="67" y="8"/>
                      <a:pt x="66" y="9"/>
                    </a:cubicBezTo>
                    <a:cubicBezTo>
                      <a:pt x="42" y="25"/>
                      <a:pt x="25" y="36"/>
                      <a:pt x="17" y="42"/>
                    </a:cubicBezTo>
                    <a:cubicBezTo>
                      <a:pt x="31" y="34"/>
                      <a:pt x="64" y="14"/>
                      <a:pt x="79" y="6"/>
                    </a:cubicBezTo>
                    <a:cubicBezTo>
                      <a:pt x="79" y="5"/>
                      <a:pt x="80" y="6"/>
                      <a:pt x="80" y="6"/>
                    </a:cubicBezTo>
                    <a:cubicBezTo>
                      <a:pt x="80" y="6"/>
                      <a:pt x="80" y="6"/>
                      <a:pt x="80" y="6"/>
                    </a:cubicBezTo>
                    <a:cubicBezTo>
                      <a:pt x="16" y="44"/>
                      <a:pt x="12" y="46"/>
                      <a:pt x="12"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381" name="Freeform 277"/>
              <p:cNvSpPr/>
              <p:nvPr/>
            </p:nvSpPr>
            <p:spPr bwMode="auto">
              <a:xfrm>
                <a:off x="2982913" y="6192838"/>
                <a:ext cx="554038" cy="320675"/>
              </a:xfrm>
              <a:custGeom>
                <a:avLst/>
                <a:gdLst>
                  <a:gd name="T0" fmla="*/ 53 w 171"/>
                  <a:gd name="T1" fmla="*/ 98 h 99"/>
                  <a:gd name="T2" fmla="*/ 53 w 171"/>
                  <a:gd name="T3" fmla="*/ 98 h 99"/>
                  <a:gd name="T4" fmla="*/ 114 w 171"/>
                  <a:gd name="T5" fmla="*/ 58 h 99"/>
                  <a:gd name="T6" fmla="*/ 114 w 171"/>
                  <a:gd name="T7" fmla="*/ 55 h 99"/>
                  <a:gd name="T8" fmla="*/ 41 w 171"/>
                  <a:gd name="T9" fmla="*/ 97 h 99"/>
                  <a:gd name="T10" fmla="*/ 41 w 171"/>
                  <a:gd name="T11" fmla="*/ 97 h 99"/>
                  <a:gd name="T12" fmla="*/ 41 w 171"/>
                  <a:gd name="T13" fmla="*/ 96 h 99"/>
                  <a:gd name="T14" fmla="*/ 24 w 171"/>
                  <a:gd name="T15" fmla="*/ 95 h 99"/>
                  <a:gd name="T16" fmla="*/ 24 w 171"/>
                  <a:gd name="T17" fmla="*/ 95 h 99"/>
                  <a:gd name="T18" fmla="*/ 24 w 171"/>
                  <a:gd name="T19" fmla="*/ 94 h 99"/>
                  <a:gd name="T20" fmla="*/ 44 w 171"/>
                  <a:gd name="T21" fmla="*/ 79 h 99"/>
                  <a:gd name="T22" fmla="*/ 145 w 171"/>
                  <a:gd name="T23" fmla="*/ 6 h 99"/>
                  <a:gd name="T24" fmla="*/ 1 w 171"/>
                  <a:gd name="T25" fmla="*/ 89 h 99"/>
                  <a:gd name="T26" fmla="*/ 1 w 171"/>
                  <a:gd name="T27" fmla="*/ 88 h 99"/>
                  <a:gd name="T28" fmla="*/ 1 w 171"/>
                  <a:gd name="T29" fmla="*/ 88 h 99"/>
                  <a:gd name="T30" fmla="*/ 152 w 171"/>
                  <a:gd name="T31" fmla="*/ 0 h 99"/>
                  <a:gd name="T32" fmla="*/ 153 w 171"/>
                  <a:gd name="T33" fmla="*/ 0 h 99"/>
                  <a:gd name="T34" fmla="*/ 153 w 171"/>
                  <a:gd name="T35" fmla="*/ 0 h 99"/>
                  <a:gd name="T36" fmla="*/ 31 w 171"/>
                  <a:gd name="T37" fmla="*/ 90 h 99"/>
                  <a:gd name="T38" fmla="*/ 144 w 171"/>
                  <a:gd name="T39" fmla="*/ 25 h 99"/>
                  <a:gd name="T40" fmla="*/ 144 w 171"/>
                  <a:gd name="T41" fmla="*/ 25 h 99"/>
                  <a:gd name="T42" fmla="*/ 144 w 171"/>
                  <a:gd name="T43" fmla="*/ 26 h 99"/>
                  <a:gd name="T44" fmla="*/ 114 w 171"/>
                  <a:gd name="T45" fmla="*/ 54 h 99"/>
                  <a:gd name="T46" fmla="*/ 170 w 171"/>
                  <a:gd name="T47" fmla="*/ 21 h 99"/>
                  <a:gd name="T48" fmla="*/ 114 w 171"/>
                  <a:gd name="T49" fmla="*/ 59 h 99"/>
                  <a:gd name="T50" fmla="*/ 158 w 171"/>
                  <a:gd name="T51" fmla="*/ 37 h 99"/>
                  <a:gd name="T52" fmla="*/ 158 w 171"/>
                  <a:gd name="T53" fmla="*/ 38 h 99"/>
                  <a:gd name="T54" fmla="*/ 118 w 171"/>
                  <a:gd name="T55" fmla="*/ 77 h 99"/>
                  <a:gd name="T56" fmla="*/ 119 w 171"/>
                  <a:gd name="T57" fmla="*/ 78 h 99"/>
                  <a:gd name="T58" fmla="*/ 117 w 171"/>
                  <a:gd name="T59" fmla="*/ 82 h 99"/>
                  <a:gd name="T60" fmla="*/ 117 w 171"/>
                  <a:gd name="T61" fmla="*/ 82 h 99"/>
                  <a:gd name="T62" fmla="*/ 109 w 171"/>
                  <a:gd name="T63" fmla="*/ 89 h 99"/>
                  <a:gd name="T64" fmla="*/ 105 w 171"/>
                  <a:gd name="T65" fmla="*/ 90 h 99"/>
                  <a:gd name="T66" fmla="*/ 106 w 171"/>
                  <a:gd name="T67" fmla="*/ 90 h 99"/>
                  <a:gd name="T68" fmla="*/ 112 w 171"/>
                  <a:gd name="T69" fmla="*/ 85 h 99"/>
                  <a:gd name="T70" fmla="*/ 116 w 171"/>
                  <a:gd name="T71" fmla="*/ 79 h 99"/>
                  <a:gd name="T72" fmla="*/ 99 w 171"/>
                  <a:gd name="T73" fmla="*/ 89 h 99"/>
                  <a:gd name="T74" fmla="*/ 98 w 171"/>
                  <a:gd name="T75" fmla="*/ 89 h 99"/>
                  <a:gd name="T76" fmla="*/ 154 w 171"/>
                  <a:gd name="T77" fmla="*/ 41 h 99"/>
                  <a:gd name="T78" fmla="*/ 53 w 171"/>
                  <a:gd name="T7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1" h="99">
                    <a:moveTo>
                      <a:pt x="53" y="99"/>
                    </a:moveTo>
                    <a:cubicBezTo>
                      <a:pt x="53" y="99"/>
                      <a:pt x="53" y="99"/>
                      <a:pt x="53" y="98"/>
                    </a:cubicBezTo>
                    <a:cubicBezTo>
                      <a:pt x="53" y="98"/>
                      <a:pt x="53" y="98"/>
                      <a:pt x="53" y="98"/>
                    </a:cubicBezTo>
                    <a:cubicBezTo>
                      <a:pt x="53" y="98"/>
                      <a:pt x="53" y="98"/>
                      <a:pt x="53" y="98"/>
                    </a:cubicBezTo>
                    <a:cubicBezTo>
                      <a:pt x="53" y="98"/>
                      <a:pt x="53" y="98"/>
                      <a:pt x="53" y="98"/>
                    </a:cubicBezTo>
                    <a:cubicBezTo>
                      <a:pt x="55" y="96"/>
                      <a:pt x="64" y="90"/>
                      <a:pt x="114" y="58"/>
                    </a:cubicBezTo>
                    <a:cubicBezTo>
                      <a:pt x="134" y="45"/>
                      <a:pt x="154" y="32"/>
                      <a:pt x="164" y="26"/>
                    </a:cubicBezTo>
                    <a:cubicBezTo>
                      <a:pt x="154" y="31"/>
                      <a:pt x="134" y="43"/>
                      <a:pt x="114" y="55"/>
                    </a:cubicBezTo>
                    <a:cubicBezTo>
                      <a:pt x="60" y="86"/>
                      <a:pt x="44" y="96"/>
                      <a:pt x="41" y="97"/>
                    </a:cubicBezTo>
                    <a:cubicBezTo>
                      <a:pt x="41" y="97"/>
                      <a:pt x="41" y="97"/>
                      <a:pt x="41" y="97"/>
                    </a:cubicBezTo>
                    <a:cubicBezTo>
                      <a:pt x="41" y="97"/>
                      <a:pt x="41" y="97"/>
                      <a:pt x="41" y="97"/>
                    </a:cubicBezTo>
                    <a:cubicBezTo>
                      <a:pt x="41" y="97"/>
                      <a:pt x="41" y="97"/>
                      <a:pt x="41" y="97"/>
                    </a:cubicBezTo>
                    <a:cubicBezTo>
                      <a:pt x="41" y="97"/>
                      <a:pt x="41" y="97"/>
                      <a:pt x="41" y="96"/>
                    </a:cubicBezTo>
                    <a:cubicBezTo>
                      <a:pt x="40" y="96"/>
                      <a:pt x="40" y="96"/>
                      <a:pt x="41" y="96"/>
                    </a:cubicBezTo>
                    <a:cubicBezTo>
                      <a:pt x="137" y="30"/>
                      <a:pt x="137" y="30"/>
                      <a:pt x="137" y="30"/>
                    </a:cubicBezTo>
                    <a:cubicBezTo>
                      <a:pt x="116" y="41"/>
                      <a:pt x="58" y="75"/>
                      <a:pt x="24" y="95"/>
                    </a:cubicBezTo>
                    <a:cubicBezTo>
                      <a:pt x="24" y="95"/>
                      <a:pt x="24" y="95"/>
                      <a:pt x="24" y="95"/>
                    </a:cubicBezTo>
                    <a:cubicBezTo>
                      <a:pt x="24" y="95"/>
                      <a:pt x="24" y="95"/>
                      <a:pt x="24" y="95"/>
                    </a:cubicBezTo>
                    <a:cubicBezTo>
                      <a:pt x="24" y="94"/>
                      <a:pt x="24" y="94"/>
                      <a:pt x="24" y="94"/>
                    </a:cubicBezTo>
                    <a:cubicBezTo>
                      <a:pt x="24" y="94"/>
                      <a:pt x="24" y="94"/>
                      <a:pt x="24" y="94"/>
                    </a:cubicBezTo>
                    <a:cubicBezTo>
                      <a:pt x="24" y="94"/>
                      <a:pt x="24" y="94"/>
                      <a:pt x="24" y="94"/>
                    </a:cubicBezTo>
                    <a:cubicBezTo>
                      <a:pt x="25" y="93"/>
                      <a:pt x="30" y="89"/>
                      <a:pt x="44" y="79"/>
                    </a:cubicBezTo>
                    <a:cubicBezTo>
                      <a:pt x="55" y="71"/>
                      <a:pt x="70" y="60"/>
                      <a:pt x="88" y="47"/>
                    </a:cubicBezTo>
                    <a:cubicBezTo>
                      <a:pt x="111" y="30"/>
                      <a:pt x="134" y="14"/>
                      <a:pt x="145" y="6"/>
                    </a:cubicBezTo>
                    <a:cubicBezTo>
                      <a:pt x="142" y="7"/>
                      <a:pt x="138" y="10"/>
                      <a:pt x="134" y="12"/>
                    </a:cubicBezTo>
                    <a:cubicBezTo>
                      <a:pt x="41" y="67"/>
                      <a:pt x="3" y="89"/>
                      <a:pt x="1" y="89"/>
                    </a:cubicBezTo>
                    <a:cubicBezTo>
                      <a:pt x="1" y="89"/>
                      <a:pt x="1" y="89"/>
                      <a:pt x="1" y="89"/>
                    </a:cubicBezTo>
                    <a:cubicBezTo>
                      <a:pt x="1" y="89"/>
                      <a:pt x="1" y="89"/>
                      <a:pt x="1" y="88"/>
                    </a:cubicBezTo>
                    <a:cubicBezTo>
                      <a:pt x="0" y="88"/>
                      <a:pt x="0" y="88"/>
                      <a:pt x="1" y="88"/>
                    </a:cubicBezTo>
                    <a:cubicBezTo>
                      <a:pt x="1" y="88"/>
                      <a:pt x="1" y="88"/>
                      <a:pt x="1" y="88"/>
                    </a:cubicBezTo>
                    <a:cubicBezTo>
                      <a:pt x="5" y="87"/>
                      <a:pt x="95" y="34"/>
                      <a:pt x="134" y="11"/>
                    </a:cubicBezTo>
                    <a:cubicBezTo>
                      <a:pt x="147" y="3"/>
                      <a:pt x="151" y="1"/>
                      <a:pt x="152" y="0"/>
                    </a:cubicBezTo>
                    <a:cubicBezTo>
                      <a:pt x="153" y="0"/>
                      <a:pt x="153" y="0"/>
                      <a:pt x="153" y="0"/>
                    </a:cubicBezTo>
                    <a:cubicBezTo>
                      <a:pt x="153" y="0"/>
                      <a:pt x="153" y="0"/>
                      <a:pt x="153" y="0"/>
                    </a:cubicBezTo>
                    <a:cubicBezTo>
                      <a:pt x="153" y="0"/>
                      <a:pt x="153" y="0"/>
                      <a:pt x="153" y="0"/>
                    </a:cubicBezTo>
                    <a:cubicBezTo>
                      <a:pt x="153" y="0"/>
                      <a:pt x="153" y="0"/>
                      <a:pt x="153" y="0"/>
                    </a:cubicBezTo>
                    <a:cubicBezTo>
                      <a:pt x="153" y="1"/>
                      <a:pt x="153" y="1"/>
                      <a:pt x="153" y="1"/>
                    </a:cubicBezTo>
                    <a:cubicBezTo>
                      <a:pt x="116" y="28"/>
                      <a:pt x="51" y="75"/>
                      <a:pt x="31" y="90"/>
                    </a:cubicBezTo>
                    <a:cubicBezTo>
                      <a:pt x="81" y="61"/>
                      <a:pt x="137" y="28"/>
                      <a:pt x="143" y="25"/>
                    </a:cubicBezTo>
                    <a:cubicBezTo>
                      <a:pt x="144" y="25"/>
                      <a:pt x="144" y="25"/>
                      <a:pt x="144" y="25"/>
                    </a:cubicBezTo>
                    <a:cubicBezTo>
                      <a:pt x="144" y="25"/>
                      <a:pt x="144" y="25"/>
                      <a:pt x="144" y="25"/>
                    </a:cubicBezTo>
                    <a:cubicBezTo>
                      <a:pt x="144" y="25"/>
                      <a:pt x="144" y="25"/>
                      <a:pt x="144" y="25"/>
                    </a:cubicBezTo>
                    <a:cubicBezTo>
                      <a:pt x="144" y="25"/>
                      <a:pt x="144" y="25"/>
                      <a:pt x="144" y="25"/>
                    </a:cubicBezTo>
                    <a:cubicBezTo>
                      <a:pt x="144" y="25"/>
                      <a:pt x="144" y="25"/>
                      <a:pt x="144" y="26"/>
                    </a:cubicBezTo>
                    <a:cubicBezTo>
                      <a:pt x="48" y="92"/>
                      <a:pt x="48" y="92"/>
                      <a:pt x="48" y="92"/>
                    </a:cubicBezTo>
                    <a:cubicBezTo>
                      <a:pt x="60" y="85"/>
                      <a:pt x="89" y="68"/>
                      <a:pt x="114" y="54"/>
                    </a:cubicBezTo>
                    <a:cubicBezTo>
                      <a:pt x="163" y="25"/>
                      <a:pt x="170" y="21"/>
                      <a:pt x="170" y="21"/>
                    </a:cubicBezTo>
                    <a:cubicBezTo>
                      <a:pt x="170" y="21"/>
                      <a:pt x="170" y="21"/>
                      <a:pt x="170" y="21"/>
                    </a:cubicBezTo>
                    <a:cubicBezTo>
                      <a:pt x="170" y="21"/>
                      <a:pt x="171" y="21"/>
                      <a:pt x="171" y="21"/>
                    </a:cubicBezTo>
                    <a:cubicBezTo>
                      <a:pt x="171" y="22"/>
                      <a:pt x="171" y="22"/>
                      <a:pt x="114" y="59"/>
                    </a:cubicBezTo>
                    <a:cubicBezTo>
                      <a:pt x="94" y="72"/>
                      <a:pt x="73" y="85"/>
                      <a:pt x="61" y="93"/>
                    </a:cubicBezTo>
                    <a:cubicBezTo>
                      <a:pt x="158" y="37"/>
                      <a:pt x="158" y="37"/>
                      <a:pt x="158" y="37"/>
                    </a:cubicBezTo>
                    <a:cubicBezTo>
                      <a:pt x="158" y="37"/>
                      <a:pt x="158" y="37"/>
                      <a:pt x="158" y="37"/>
                    </a:cubicBezTo>
                    <a:cubicBezTo>
                      <a:pt x="159" y="38"/>
                      <a:pt x="159" y="38"/>
                      <a:pt x="158" y="38"/>
                    </a:cubicBezTo>
                    <a:cubicBezTo>
                      <a:pt x="102" y="86"/>
                      <a:pt x="102" y="86"/>
                      <a:pt x="102" y="86"/>
                    </a:cubicBezTo>
                    <a:cubicBezTo>
                      <a:pt x="106" y="84"/>
                      <a:pt x="113" y="80"/>
                      <a:pt x="118" y="77"/>
                    </a:cubicBezTo>
                    <a:cubicBezTo>
                      <a:pt x="118" y="77"/>
                      <a:pt x="118" y="77"/>
                      <a:pt x="119" y="77"/>
                    </a:cubicBezTo>
                    <a:cubicBezTo>
                      <a:pt x="119" y="77"/>
                      <a:pt x="119" y="77"/>
                      <a:pt x="119" y="78"/>
                    </a:cubicBezTo>
                    <a:cubicBezTo>
                      <a:pt x="114" y="83"/>
                      <a:pt x="114" y="83"/>
                      <a:pt x="114" y="83"/>
                    </a:cubicBezTo>
                    <a:cubicBezTo>
                      <a:pt x="117" y="82"/>
                      <a:pt x="117" y="82"/>
                      <a:pt x="117" y="82"/>
                    </a:cubicBezTo>
                    <a:cubicBezTo>
                      <a:pt x="117" y="82"/>
                      <a:pt x="117" y="82"/>
                      <a:pt x="117" y="82"/>
                    </a:cubicBezTo>
                    <a:cubicBezTo>
                      <a:pt x="118" y="82"/>
                      <a:pt x="117" y="82"/>
                      <a:pt x="117" y="82"/>
                    </a:cubicBezTo>
                    <a:cubicBezTo>
                      <a:pt x="115" y="84"/>
                      <a:pt x="112" y="86"/>
                      <a:pt x="109" y="88"/>
                    </a:cubicBezTo>
                    <a:cubicBezTo>
                      <a:pt x="109" y="88"/>
                      <a:pt x="109" y="88"/>
                      <a:pt x="109" y="89"/>
                    </a:cubicBezTo>
                    <a:cubicBezTo>
                      <a:pt x="106" y="90"/>
                      <a:pt x="106" y="90"/>
                      <a:pt x="106" y="90"/>
                    </a:cubicBezTo>
                    <a:cubicBezTo>
                      <a:pt x="106" y="90"/>
                      <a:pt x="105" y="90"/>
                      <a:pt x="105" y="90"/>
                    </a:cubicBezTo>
                    <a:cubicBezTo>
                      <a:pt x="105" y="90"/>
                      <a:pt x="105" y="90"/>
                      <a:pt x="106" y="90"/>
                    </a:cubicBezTo>
                    <a:cubicBezTo>
                      <a:pt x="106" y="90"/>
                      <a:pt x="106" y="90"/>
                      <a:pt x="106" y="90"/>
                    </a:cubicBezTo>
                    <a:cubicBezTo>
                      <a:pt x="106" y="89"/>
                      <a:pt x="106" y="89"/>
                      <a:pt x="106" y="89"/>
                    </a:cubicBezTo>
                    <a:cubicBezTo>
                      <a:pt x="107" y="89"/>
                      <a:pt x="108" y="88"/>
                      <a:pt x="112" y="85"/>
                    </a:cubicBezTo>
                    <a:cubicBezTo>
                      <a:pt x="111" y="85"/>
                      <a:pt x="111" y="85"/>
                      <a:pt x="112" y="85"/>
                    </a:cubicBezTo>
                    <a:cubicBezTo>
                      <a:pt x="116" y="79"/>
                      <a:pt x="116" y="79"/>
                      <a:pt x="116" y="79"/>
                    </a:cubicBezTo>
                    <a:cubicBezTo>
                      <a:pt x="103" y="87"/>
                      <a:pt x="100" y="89"/>
                      <a:pt x="99" y="89"/>
                    </a:cubicBezTo>
                    <a:cubicBezTo>
                      <a:pt x="99" y="89"/>
                      <a:pt x="99" y="89"/>
                      <a:pt x="99" y="89"/>
                    </a:cubicBezTo>
                    <a:cubicBezTo>
                      <a:pt x="98" y="89"/>
                      <a:pt x="98" y="89"/>
                      <a:pt x="98" y="89"/>
                    </a:cubicBezTo>
                    <a:cubicBezTo>
                      <a:pt x="98" y="89"/>
                      <a:pt x="98" y="89"/>
                      <a:pt x="98" y="89"/>
                    </a:cubicBezTo>
                    <a:cubicBezTo>
                      <a:pt x="98" y="89"/>
                      <a:pt x="98" y="89"/>
                      <a:pt x="98" y="88"/>
                    </a:cubicBezTo>
                    <a:cubicBezTo>
                      <a:pt x="154" y="41"/>
                      <a:pt x="154" y="41"/>
                      <a:pt x="154" y="41"/>
                    </a:cubicBezTo>
                    <a:cubicBezTo>
                      <a:pt x="54" y="99"/>
                      <a:pt x="54" y="99"/>
                      <a:pt x="54" y="99"/>
                    </a:cubicBezTo>
                    <a:cubicBezTo>
                      <a:pt x="53" y="99"/>
                      <a:pt x="53" y="99"/>
                      <a:pt x="53" y="99"/>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382" name="Freeform 278"/>
              <p:cNvSpPr/>
              <p:nvPr/>
            </p:nvSpPr>
            <p:spPr bwMode="auto">
              <a:xfrm>
                <a:off x="2674938" y="6084888"/>
                <a:ext cx="874713" cy="1000125"/>
              </a:xfrm>
              <a:custGeom>
                <a:avLst/>
                <a:gdLst>
                  <a:gd name="T0" fmla="*/ 185 w 270"/>
                  <a:gd name="T1" fmla="*/ 299 h 308"/>
                  <a:gd name="T2" fmla="*/ 259 w 270"/>
                  <a:gd name="T3" fmla="*/ 250 h 308"/>
                  <a:gd name="T4" fmla="*/ 257 w 270"/>
                  <a:gd name="T5" fmla="*/ 239 h 308"/>
                  <a:gd name="T6" fmla="*/ 167 w 270"/>
                  <a:gd name="T7" fmla="*/ 290 h 308"/>
                  <a:gd name="T8" fmla="*/ 139 w 270"/>
                  <a:gd name="T9" fmla="*/ 290 h 308"/>
                  <a:gd name="T10" fmla="*/ 123 w 270"/>
                  <a:gd name="T11" fmla="*/ 291 h 308"/>
                  <a:gd name="T12" fmla="*/ 97 w 270"/>
                  <a:gd name="T13" fmla="*/ 283 h 308"/>
                  <a:gd name="T14" fmla="*/ 90 w 270"/>
                  <a:gd name="T15" fmla="*/ 268 h 308"/>
                  <a:gd name="T16" fmla="*/ 59 w 270"/>
                  <a:gd name="T17" fmla="*/ 268 h 308"/>
                  <a:gd name="T18" fmla="*/ 14 w 270"/>
                  <a:gd name="T19" fmla="*/ 283 h 308"/>
                  <a:gd name="T20" fmla="*/ 114 w 270"/>
                  <a:gd name="T21" fmla="*/ 216 h 308"/>
                  <a:gd name="T22" fmla="*/ 4 w 270"/>
                  <a:gd name="T23" fmla="*/ 271 h 308"/>
                  <a:gd name="T24" fmla="*/ 19 w 270"/>
                  <a:gd name="T25" fmla="*/ 257 h 308"/>
                  <a:gd name="T26" fmla="*/ 83 w 270"/>
                  <a:gd name="T27" fmla="*/ 214 h 308"/>
                  <a:gd name="T28" fmla="*/ 7 w 270"/>
                  <a:gd name="T29" fmla="*/ 244 h 308"/>
                  <a:gd name="T30" fmla="*/ 13 w 270"/>
                  <a:gd name="T31" fmla="*/ 226 h 308"/>
                  <a:gd name="T32" fmla="*/ 68 w 270"/>
                  <a:gd name="T33" fmla="*/ 182 h 308"/>
                  <a:gd name="T34" fmla="*/ 11 w 270"/>
                  <a:gd name="T35" fmla="*/ 208 h 308"/>
                  <a:gd name="T36" fmla="*/ 22 w 270"/>
                  <a:gd name="T37" fmla="*/ 195 h 308"/>
                  <a:gd name="T38" fmla="*/ 23 w 270"/>
                  <a:gd name="T39" fmla="*/ 175 h 308"/>
                  <a:gd name="T40" fmla="*/ 12 w 270"/>
                  <a:gd name="T41" fmla="*/ 177 h 308"/>
                  <a:gd name="T42" fmla="*/ 11 w 270"/>
                  <a:gd name="T43" fmla="*/ 174 h 308"/>
                  <a:gd name="T44" fmla="*/ 165 w 270"/>
                  <a:gd name="T45" fmla="*/ 67 h 308"/>
                  <a:gd name="T46" fmla="*/ 20 w 270"/>
                  <a:gd name="T47" fmla="*/ 133 h 308"/>
                  <a:gd name="T48" fmla="*/ 21 w 270"/>
                  <a:gd name="T49" fmla="*/ 114 h 308"/>
                  <a:gd name="T50" fmla="*/ 19 w 270"/>
                  <a:gd name="T51" fmla="*/ 101 h 308"/>
                  <a:gd name="T52" fmla="*/ 92 w 270"/>
                  <a:gd name="T53" fmla="*/ 53 h 308"/>
                  <a:gd name="T54" fmla="*/ 19 w 270"/>
                  <a:gd name="T55" fmla="*/ 84 h 308"/>
                  <a:gd name="T56" fmla="*/ 77 w 270"/>
                  <a:gd name="T57" fmla="*/ 37 h 308"/>
                  <a:gd name="T58" fmla="*/ 110 w 270"/>
                  <a:gd name="T59" fmla="*/ 41 h 308"/>
                  <a:gd name="T60" fmla="*/ 23 w 270"/>
                  <a:gd name="T61" fmla="*/ 97 h 308"/>
                  <a:gd name="T62" fmla="*/ 131 w 270"/>
                  <a:gd name="T63" fmla="*/ 35 h 308"/>
                  <a:gd name="T64" fmla="*/ 24 w 270"/>
                  <a:gd name="T65" fmla="*/ 130 h 308"/>
                  <a:gd name="T66" fmla="*/ 251 w 270"/>
                  <a:gd name="T67" fmla="*/ 16 h 308"/>
                  <a:gd name="T68" fmla="*/ 173 w 270"/>
                  <a:gd name="T69" fmla="*/ 68 h 308"/>
                  <a:gd name="T70" fmla="*/ 89 w 270"/>
                  <a:gd name="T71" fmla="*/ 132 h 308"/>
                  <a:gd name="T72" fmla="*/ 84 w 270"/>
                  <a:gd name="T73" fmla="*/ 139 h 308"/>
                  <a:gd name="T74" fmla="*/ 85 w 270"/>
                  <a:gd name="T75" fmla="*/ 160 h 308"/>
                  <a:gd name="T76" fmla="*/ 107 w 270"/>
                  <a:gd name="T77" fmla="*/ 171 h 308"/>
                  <a:gd name="T78" fmla="*/ 83 w 270"/>
                  <a:gd name="T79" fmla="*/ 187 h 308"/>
                  <a:gd name="T80" fmla="*/ 110 w 270"/>
                  <a:gd name="T81" fmla="*/ 185 h 308"/>
                  <a:gd name="T82" fmla="*/ 105 w 270"/>
                  <a:gd name="T83" fmla="*/ 201 h 308"/>
                  <a:gd name="T84" fmla="*/ 104 w 270"/>
                  <a:gd name="T85" fmla="*/ 207 h 308"/>
                  <a:gd name="T86" fmla="*/ 102 w 270"/>
                  <a:gd name="T87" fmla="*/ 213 h 308"/>
                  <a:gd name="T88" fmla="*/ 64 w 270"/>
                  <a:gd name="T89" fmla="*/ 244 h 308"/>
                  <a:gd name="T90" fmla="*/ 126 w 270"/>
                  <a:gd name="T91" fmla="*/ 209 h 308"/>
                  <a:gd name="T92" fmla="*/ 128 w 270"/>
                  <a:gd name="T93" fmla="*/ 227 h 308"/>
                  <a:gd name="T94" fmla="*/ 159 w 270"/>
                  <a:gd name="T95" fmla="*/ 223 h 308"/>
                  <a:gd name="T96" fmla="*/ 247 w 270"/>
                  <a:gd name="T97" fmla="*/ 182 h 308"/>
                  <a:gd name="T98" fmla="*/ 256 w 270"/>
                  <a:gd name="T99" fmla="*/ 194 h 308"/>
                  <a:gd name="T100" fmla="*/ 157 w 270"/>
                  <a:gd name="T101" fmla="*/ 279 h 308"/>
                  <a:gd name="T102" fmla="*/ 203 w 270"/>
                  <a:gd name="T103" fmla="*/ 269 h 308"/>
                  <a:gd name="T104" fmla="*/ 270 w 270"/>
                  <a:gd name="T105" fmla="*/ 243 h 308"/>
                  <a:gd name="T106" fmla="*/ 249 w 270"/>
                  <a:gd name="T107" fmla="*/ 263 h 308"/>
                  <a:gd name="T108" fmla="*/ 229 w 270"/>
                  <a:gd name="T109" fmla="*/ 290 h 308"/>
                  <a:gd name="T110" fmla="*/ 264 w 270"/>
                  <a:gd name="T111" fmla="*/ 279 h 308"/>
                  <a:gd name="T112" fmla="*/ 261 w 270"/>
                  <a:gd name="T113" fmla="*/ 293 h 308"/>
                  <a:gd name="T114" fmla="*/ 239 w 270"/>
                  <a:gd name="T115" fmla="*/ 298 h 308"/>
                  <a:gd name="T116" fmla="*/ 201 w 270"/>
                  <a:gd name="T117"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0" h="308">
                    <a:moveTo>
                      <a:pt x="201" y="308"/>
                    </a:moveTo>
                    <a:cubicBezTo>
                      <a:pt x="201" y="308"/>
                      <a:pt x="201" y="308"/>
                      <a:pt x="200" y="307"/>
                    </a:cubicBezTo>
                    <a:cubicBezTo>
                      <a:pt x="200" y="307"/>
                      <a:pt x="200" y="307"/>
                      <a:pt x="201" y="307"/>
                    </a:cubicBezTo>
                    <a:cubicBezTo>
                      <a:pt x="218" y="292"/>
                      <a:pt x="249" y="267"/>
                      <a:pt x="259" y="258"/>
                    </a:cubicBezTo>
                    <a:cubicBezTo>
                      <a:pt x="185" y="300"/>
                      <a:pt x="185" y="300"/>
                      <a:pt x="185" y="300"/>
                    </a:cubicBezTo>
                    <a:cubicBezTo>
                      <a:pt x="185" y="300"/>
                      <a:pt x="185" y="300"/>
                      <a:pt x="185" y="300"/>
                    </a:cubicBezTo>
                    <a:cubicBezTo>
                      <a:pt x="185" y="300"/>
                      <a:pt x="185" y="300"/>
                      <a:pt x="185" y="300"/>
                    </a:cubicBezTo>
                    <a:cubicBezTo>
                      <a:pt x="185" y="300"/>
                      <a:pt x="185" y="300"/>
                      <a:pt x="185" y="299"/>
                    </a:cubicBezTo>
                    <a:cubicBezTo>
                      <a:pt x="185" y="299"/>
                      <a:pt x="185" y="299"/>
                      <a:pt x="185" y="299"/>
                    </a:cubicBezTo>
                    <a:cubicBezTo>
                      <a:pt x="185" y="299"/>
                      <a:pt x="185" y="299"/>
                      <a:pt x="185" y="299"/>
                    </a:cubicBezTo>
                    <a:cubicBezTo>
                      <a:pt x="186" y="299"/>
                      <a:pt x="188" y="298"/>
                      <a:pt x="192" y="295"/>
                    </a:cubicBezTo>
                    <a:cubicBezTo>
                      <a:pt x="194" y="294"/>
                      <a:pt x="196" y="293"/>
                      <a:pt x="198" y="292"/>
                    </a:cubicBezTo>
                    <a:cubicBezTo>
                      <a:pt x="198" y="292"/>
                      <a:pt x="198" y="292"/>
                      <a:pt x="198" y="292"/>
                    </a:cubicBezTo>
                    <a:cubicBezTo>
                      <a:pt x="197" y="292"/>
                      <a:pt x="197" y="292"/>
                      <a:pt x="198" y="291"/>
                    </a:cubicBezTo>
                    <a:cubicBezTo>
                      <a:pt x="198" y="291"/>
                      <a:pt x="198" y="291"/>
                      <a:pt x="198" y="291"/>
                    </a:cubicBezTo>
                    <a:cubicBezTo>
                      <a:pt x="198" y="291"/>
                      <a:pt x="198" y="291"/>
                      <a:pt x="198" y="291"/>
                    </a:cubicBezTo>
                    <a:cubicBezTo>
                      <a:pt x="199" y="290"/>
                      <a:pt x="207" y="285"/>
                      <a:pt x="239" y="263"/>
                    </a:cubicBezTo>
                    <a:cubicBezTo>
                      <a:pt x="246" y="258"/>
                      <a:pt x="254" y="253"/>
                      <a:pt x="259" y="250"/>
                    </a:cubicBezTo>
                    <a:cubicBezTo>
                      <a:pt x="208" y="280"/>
                      <a:pt x="179" y="296"/>
                      <a:pt x="175" y="298"/>
                    </a:cubicBezTo>
                    <a:cubicBezTo>
                      <a:pt x="175" y="298"/>
                      <a:pt x="175" y="298"/>
                      <a:pt x="175" y="298"/>
                    </a:cubicBezTo>
                    <a:cubicBezTo>
                      <a:pt x="175" y="298"/>
                      <a:pt x="175" y="298"/>
                      <a:pt x="175" y="298"/>
                    </a:cubicBezTo>
                    <a:cubicBezTo>
                      <a:pt x="175" y="298"/>
                      <a:pt x="175" y="298"/>
                      <a:pt x="175" y="298"/>
                    </a:cubicBezTo>
                    <a:cubicBezTo>
                      <a:pt x="175" y="298"/>
                      <a:pt x="174" y="298"/>
                      <a:pt x="174" y="298"/>
                    </a:cubicBezTo>
                    <a:cubicBezTo>
                      <a:pt x="174" y="298"/>
                      <a:pt x="174" y="298"/>
                      <a:pt x="178" y="295"/>
                    </a:cubicBezTo>
                    <a:cubicBezTo>
                      <a:pt x="181" y="293"/>
                      <a:pt x="184" y="290"/>
                      <a:pt x="188" y="287"/>
                    </a:cubicBezTo>
                    <a:cubicBezTo>
                      <a:pt x="197" y="281"/>
                      <a:pt x="208" y="274"/>
                      <a:pt x="219" y="266"/>
                    </a:cubicBezTo>
                    <a:cubicBezTo>
                      <a:pt x="234" y="255"/>
                      <a:pt x="249" y="245"/>
                      <a:pt x="257" y="239"/>
                    </a:cubicBezTo>
                    <a:cubicBezTo>
                      <a:pt x="246" y="245"/>
                      <a:pt x="223" y="259"/>
                      <a:pt x="204" y="270"/>
                    </a:cubicBezTo>
                    <a:cubicBezTo>
                      <a:pt x="174" y="287"/>
                      <a:pt x="168" y="290"/>
                      <a:pt x="167" y="291"/>
                    </a:cubicBezTo>
                    <a:cubicBezTo>
                      <a:pt x="167" y="291"/>
                      <a:pt x="167" y="291"/>
                      <a:pt x="167" y="291"/>
                    </a:cubicBezTo>
                    <a:cubicBezTo>
                      <a:pt x="167" y="291"/>
                      <a:pt x="167" y="291"/>
                      <a:pt x="167" y="291"/>
                    </a:cubicBezTo>
                    <a:cubicBezTo>
                      <a:pt x="167" y="291"/>
                      <a:pt x="167" y="291"/>
                      <a:pt x="167" y="291"/>
                    </a:cubicBezTo>
                    <a:cubicBezTo>
                      <a:pt x="167" y="291"/>
                      <a:pt x="166" y="291"/>
                      <a:pt x="166" y="291"/>
                    </a:cubicBezTo>
                    <a:cubicBezTo>
                      <a:pt x="166" y="291"/>
                      <a:pt x="166" y="291"/>
                      <a:pt x="167" y="290"/>
                    </a:cubicBezTo>
                    <a:cubicBezTo>
                      <a:pt x="167" y="290"/>
                      <a:pt x="167" y="290"/>
                      <a:pt x="167" y="290"/>
                    </a:cubicBezTo>
                    <a:cubicBezTo>
                      <a:pt x="167" y="290"/>
                      <a:pt x="167" y="290"/>
                      <a:pt x="167" y="290"/>
                    </a:cubicBezTo>
                    <a:cubicBezTo>
                      <a:pt x="167" y="290"/>
                      <a:pt x="168" y="289"/>
                      <a:pt x="171" y="287"/>
                    </a:cubicBezTo>
                    <a:cubicBezTo>
                      <a:pt x="173" y="285"/>
                      <a:pt x="177" y="282"/>
                      <a:pt x="182" y="279"/>
                    </a:cubicBezTo>
                    <a:cubicBezTo>
                      <a:pt x="191" y="272"/>
                      <a:pt x="204" y="262"/>
                      <a:pt x="216" y="253"/>
                    </a:cubicBezTo>
                    <a:cubicBezTo>
                      <a:pt x="235" y="239"/>
                      <a:pt x="253" y="225"/>
                      <a:pt x="262" y="219"/>
                    </a:cubicBezTo>
                    <a:cubicBezTo>
                      <a:pt x="247" y="228"/>
                      <a:pt x="199" y="255"/>
                      <a:pt x="169" y="273"/>
                    </a:cubicBezTo>
                    <a:cubicBezTo>
                      <a:pt x="160" y="278"/>
                      <a:pt x="153" y="282"/>
                      <a:pt x="148" y="286"/>
                    </a:cubicBezTo>
                    <a:cubicBezTo>
                      <a:pt x="143" y="288"/>
                      <a:pt x="141" y="290"/>
                      <a:pt x="140" y="290"/>
                    </a:cubicBezTo>
                    <a:cubicBezTo>
                      <a:pt x="139" y="290"/>
                      <a:pt x="139" y="290"/>
                      <a:pt x="139" y="290"/>
                    </a:cubicBezTo>
                    <a:cubicBezTo>
                      <a:pt x="139" y="290"/>
                      <a:pt x="139" y="290"/>
                      <a:pt x="139" y="290"/>
                    </a:cubicBezTo>
                    <a:cubicBezTo>
                      <a:pt x="139" y="291"/>
                      <a:pt x="139" y="290"/>
                      <a:pt x="138" y="290"/>
                    </a:cubicBezTo>
                    <a:cubicBezTo>
                      <a:pt x="138" y="290"/>
                      <a:pt x="138" y="290"/>
                      <a:pt x="139" y="290"/>
                    </a:cubicBezTo>
                    <a:cubicBezTo>
                      <a:pt x="170" y="270"/>
                      <a:pt x="225" y="234"/>
                      <a:pt x="243" y="222"/>
                    </a:cubicBezTo>
                    <a:cubicBezTo>
                      <a:pt x="223" y="234"/>
                      <a:pt x="159" y="271"/>
                      <a:pt x="123" y="292"/>
                    </a:cubicBezTo>
                    <a:cubicBezTo>
                      <a:pt x="123" y="292"/>
                      <a:pt x="123" y="292"/>
                      <a:pt x="123" y="292"/>
                    </a:cubicBezTo>
                    <a:cubicBezTo>
                      <a:pt x="123" y="292"/>
                      <a:pt x="122" y="292"/>
                      <a:pt x="122" y="292"/>
                    </a:cubicBezTo>
                    <a:cubicBezTo>
                      <a:pt x="122" y="291"/>
                      <a:pt x="122" y="291"/>
                      <a:pt x="123" y="291"/>
                    </a:cubicBezTo>
                    <a:cubicBezTo>
                      <a:pt x="123" y="291"/>
                      <a:pt x="123" y="291"/>
                      <a:pt x="123" y="291"/>
                    </a:cubicBezTo>
                    <a:cubicBezTo>
                      <a:pt x="123" y="291"/>
                      <a:pt x="123" y="291"/>
                      <a:pt x="123" y="291"/>
                    </a:cubicBezTo>
                    <a:cubicBezTo>
                      <a:pt x="125" y="289"/>
                      <a:pt x="135" y="281"/>
                      <a:pt x="189" y="242"/>
                    </a:cubicBezTo>
                    <a:cubicBezTo>
                      <a:pt x="212" y="225"/>
                      <a:pt x="236" y="207"/>
                      <a:pt x="248" y="199"/>
                    </a:cubicBezTo>
                    <a:cubicBezTo>
                      <a:pt x="79" y="297"/>
                      <a:pt x="79" y="297"/>
                      <a:pt x="79" y="297"/>
                    </a:cubicBezTo>
                    <a:cubicBezTo>
                      <a:pt x="78" y="297"/>
                      <a:pt x="78" y="297"/>
                      <a:pt x="78" y="297"/>
                    </a:cubicBezTo>
                    <a:cubicBezTo>
                      <a:pt x="78" y="297"/>
                      <a:pt x="78" y="297"/>
                      <a:pt x="78" y="296"/>
                    </a:cubicBezTo>
                    <a:cubicBezTo>
                      <a:pt x="78" y="296"/>
                      <a:pt x="78" y="296"/>
                      <a:pt x="78" y="296"/>
                    </a:cubicBezTo>
                    <a:cubicBezTo>
                      <a:pt x="78" y="296"/>
                      <a:pt x="78" y="296"/>
                      <a:pt x="78" y="296"/>
                    </a:cubicBezTo>
                    <a:cubicBezTo>
                      <a:pt x="79" y="296"/>
                      <a:pt x="79" y="296"/>
                      <a:pt x="79" y="296"/>
                    </a:cubicBezTo>
                    <a:cubicBezTo>
                      <a:pt x="80" y="294"/>
                      <a:pt x="84" y="292"/>
                      <a:pt x="97" y="283"/>
                    </a:cubicBezTo>
                    <a:cubicBezTo>
                      <a:pt x="109" y="275"/>
                      <a:pt x="125" y="264"/>
                      <a:pt x="142" y="253"/>
                    </a:cubicBezTo>
                    <a:cubicBezTo>
                      <a:pt x="179" y="228"/>
                      <a:pt x="224" y="198"/>
                      <a:pt x="240" y="187"/>
                    </a:cubicBezTo>
                    <a:cubicBezTo>
                      <a:pt x="206" y="206"/>
                      <a:pt x="39" y="303"/>
                      <a:pt x="38" y="304"/>
                    </a:cubicBezTo>
                    <a:cubicBezTo>
                      <a:pt x="37" y="304"/>
                      <a:pt x="37" y="304"/>
                      <a:pt x="37" y="304"/>
                    </a:cubicBezTo>
                    <a:cubicBezTo>
                      <a:pt x="37" y="304"/>
                      <a:pt x="37" y="304"/>
                      <a:pt x="37" y="304"/>
                    </a:cubicBezTo>
                    <a:cubicBezTo>
                      <a:pt x="37" y="304"/>
                      <a:pt x="37" y="303"/>
                      <a:pt x="37" y="303"/>
                    </a:cubicBezTo>
                    <a:cubicBezTo>
                      <a:pt x="37" y="303"/>
                      <a:pt x="37" y="303"/>
                      <a:pt x="37" y="303"/>
                    </a:cubicBezTo>
                    <a:cubicBezTo>
                      <a:pt x="37" y="303"/>
                      <a:pt x="37" y="303"/>
                      <a:pt x="37" y="303"/>
                    </a:cubicBezTo>
                    <a:cubicBezTo>
                      <a:pt x="39" y="301"/>
                      <a:pt x="49" y="295"/>
                      <a:pt x="90" y="268"/>
                    </a:cubicBezTo>
                    <a:cubicBezTo>
                      <a:pt x="112" y="254"/>
                      <a:pt x="138" y="237"/>
                      <a:pt x="151" y="228"/>
                    </a:cubicBezTo>
                    <a:cubicBezTo>
                      <a:pt x="59" y="282"/>
                      <a:pt x="43" y="291"/>
                      <a:pt x="40" y="292"/>
                    </a:cubicBezTo>
                    <a:cubicBezTo>
                      <a:pt x="40" y="292"/>
                      <a:pt x="39" y="292"/>
                      <a:pt x="39" y="292"/>
                    </a:cubicBezTo>
                    <a:cubicBezTo>
                      <a:pt x="39" y="292"/>
                      <a:pt x="39" y="292"/>
                      <a:pt x="39" y="292"/>
                    </a:cubicBezTo>
                    <a:cubicBezTo>
                      <a:pt x="39" y="293"/>
                      <a:pt x="39" y="293"/>
                      <a:pt x="39" y="293"/>
                    </a:cubicBezTo>
                    <a:cubicBezTo>
                      <a:pt x="39" y="293"/>
                      <a:pt x="39" y="292"/>
                      <a:pt x="39" y="292"/>
                    </a:cubicBezTo>
                    <a:cubicBezTo>
                      <a:pt x="39" y="292"/>
                      <a:pt x="39" y="292"/>
                      <a:pt x="39" y="292"/>
                    </a:cubicBezTo>
                    <a:cubicBezTo>
                      <a:pt x="65" y="273"/>
                      <a:pt x="110" y="240"/>
                      <a:pt x="124" y="230"/>
                    </a:cubicBezTo>
                    <a:cubicBezTo>
                      <a:pt x="113" y="236"/>
                      <a:pt x="84" y="253"/>
                      <a:pt x="59" y="268"/>
                    </a:cubicBezTo>
                    <a:cubicBezTo>
                      <a:pt x="18" y="292"/>
                      <a:pt x="11" y="296"/>
                      <a:pt x="9" y="297"/>
                    </a:cubicBezTo>
                    <a:cubicBezTo>
                      <a:pt x="9" y="297"/>
                      <a:pt x="9" y="297"/>
                      <a:pt x="9" y="297"/>
                    </a:cubicBezTo>
                    <a:cubicBezTo>
                      <a:pt x="9" y="297"/>
                      <a:pt x="9" y="297"/>
                      <a:pt x="9" y="297"/>
                    </a:cubicBezTo>
                    <a:cubicBezTo>
                      <a:pt x="9" y="297"/>
                      <a:pt x="9" y="297"/>
                      <a:pt x="9" y="297"/>
                    </a:cubicBezTo>
                    <a:cubicBezTo>
                      <a:pt x="9" y="297"/>
                      <a:pt x="9" y="297"/>
                      <a:pt x="9" y="297"/>
                    </a:cubicBezTo>
                    <a:cubicBezTo>
                      <a:pt x="8" y="296"/>
                      <a:pt x="8" y="296"/>
                      <a:pt x="9" y="296"/>
                    </a:cubicBezTo>
                    <a:cubicBezTo>
                      <a:pt x="122" y="221"/>
                      <a:pt x="122" y="221"/>
                      <a:pt x="122" y="221"/>
                    </a:cubicBezTo>
                    <a:cubicBezTo>
                      <a:pt x="32" y="273"/>
                      <a:pt x="17" y="282"/>
                      <a:pt x="14" y="283"/>
                    </a:cubicBezTo>
                    <a:cubicBezTo>
                      <a:pt x="14" y="283"/>
                      <a:pt x="14" y="283"/>
                      <a:pt x="14" y="283"/>
                    </a:cubicBezTo>
                    <a:cubicBezTo>
                      <a:pt x="14" y="283"/>
                      <a:pt x="14" y="283"/>
                      <a:pt x="14" y="283"/>
                    </a:cubicBezTo>
                    <a:cubicBezTo>
                      <a:pt x="14" y="283"/>
                      <a:pt x="14" y="283"/>
                      <a:pt x="14" y="283"/>
                    </a:cubicBezTo>
                    <a:cubicBezTo>
                      <a:pt x="13" y="283"/>
                      <a:pt x="13" y="283"/>
                      <a:pt x="13" y="283"/>
                    </a:cubicBezTo>
                    <a:cubicBezTo>
                      <a:pt x="13" y="283"/>
                      <a:pt x="13" y="283"/>
                      <a:pt x="14" y="282"/>
                    </a:cubicBezTo>
                    <a:cubicBezTo>
                      <a:pt x="14" y="282"/>
                      <a:pt x="14" y="282"/>
                      <a:pt x="14" y="282"/>
                    </a:cubicBezTo>
                    <a:cubicBezTo>
                      <a:pt x="14" y="282"/>
                      <a:pt x="14" y="282"/>
                      <a:pt x="14" y="282"/>
                    </a:cubicBezTo>
                    <a:cubicBezTo>
                      <a:pt x="15" y="281"/>
                      <a:pt x="20" y="278"/>
                      <a:pt x="37" y="266"/>
                    </a:cubicBezTo>
                    <a:cubicBezTo>
                      <a:pt x="51" y="257"/>
                      <a:pt x="69" y="245"/>
                      <a:pt x="86" y="235"/>
                    </a:cubicBezTo>
                    <a:cubicBezTo>
                      <a:pt x="97" y="227"/>
                      <a:pt x="107" y="221"/>
                      <a:pt x="114" y="216"/>
                    </a:cubicBezTo>
                    <a:cubicBezTo>
                      <a:pt x="83" y="234"/>
                      <a:pt x="2" y="281"/>
                      <a:pt x="1" y="281"/>
                    </a:cubicBezTo>
                    <a:cubicBezTo>
                      <a:pt x="1" y="281"/>
                      <a:pt x="1" y="281"/>
                      <a:pt x="1" y="281"/>
                    </a:cubicBezTo>
                    <a:cubicBezTo>
                      <a:pt x="1" y="281"/>
                      <a:pt x="1" y="280"/>
                      <a:pt x="1" y="280"/>
                    </a:cubicBezTo>
                    <a:cubicBezTo>
                      <a:pt x="27" y="263"/>
                      <a:pt x="74" y="232"/>
                      <a:pt x="89" y="222"/>
                    </a:cubicBezTo>
                    <a:cubicBezTo>
                      <a:pt x="74" y="230"/>
                      <a:pt x="30" y="256"/>
                      <a:pt x="4" y="271"/>
                    </a:cubicBezTo>
                    <a:cubicBezTo>
                      <a:pt x="4" y="271"/>
                      <a:pt x="4" y="271"/>
                      <a:pt x="4" y="271"/>
                    </a:cubicBezTo>
                    <a:cubicBezTo>
                      <a:pt x="4" y="271"/>
                      <a:pt x="4" y="271"/>
                      <a:pt x="4" y="271"/>
                    </a:cubicBezTo>
                    <a:cubicBezTo>
                      <a:pt x="4" y="271"/>
                      <a:pt x="4" y="271"/>
                      <a:pt x="4" y="271"/>
                    </a:cubicBezTo>
                    <a:cubicBezTo>
                      <a:pt x="4" y="271"/>
                      <a:pt x="4" y="271"/>
                      <a:pt x="4" y="271"/>
                    </a:cubicBezTo>
                    <a:cubicBezTo>
                      <a:pt x="4" y="270"/>
                      <a:pt x="4" y="270"/>
                      <a:pt x="4" y="270"/>
                    </a:cubicBezTo>
                    <a:cubicBezTo>
                      <a:pt x="4" y="270"/>
                      <a:pt x="8" y="268"/>
                      <a:pt x="13" y="264"/>
                    </a:cubicBezTo>
                    <a:cubicBezTo>
                      <a:pt x="13" y="264"/>
                      <a:pt x="13" y="264"/>
                      <a:pt x="13" y="265"/>
                    </a:cubicBezTo>
                    <a:cubicBezTo>
                      <a:pt x="13" y="264"/>
                      <a:pt x="13" y="264"/>
                      <a:pt x="13" y="264"/>
                    </a:cubicBezTo>
                    <a:cubicBezTo>
                      <a:pt x="13" y="264"/>
                      <a:pt x="13" y="264"/>
                      <a:pt x="13" y="264"/>
                    </a:cubicBezTo>
                    <a:cubicBezTo>
                      <a:pt x="33" y="251"/>
                      <a:pt x="67" y="230"/>
                      <a:pt x="85" y="218"/>
                    </a:cubicBezTo>
                    <a:cubicBezTo>
                      <a:pt x="31" y="250"/>
                      <a:pt x="21" y="256"/>
                      <a:pt x="19" y="257"/>
                    </a:cubicBezTo>
                    <a:cubicBezTo>
                      <a:pt x="19" y="257"/>
                      <a:pt x="19" y="257"/>
                      <a:pt x="19" y="257"/>
                    </a:cubicBezTo>
                    <a:cubicBezTo>
                      <a:pt x="19" y="257"/>
                      <a:pt x="19" y="257"/>
                      <a:pt x="19" y="257"/>
                    </a:cubicBezTo>
                    <a:cubicBezTo>
                      <a:pt x="19" y="257"/>
                      <a:pt x="19" y="257"/>
                      <a:pt x="19" y="257"/>
                    </a:cubicBezTo>
                    <a:cubicBezTo>
                      <a:pt x="19" y="257"/>
                      <a:pt x="18" y="257"/>
                      <a:pt x="18" y="257"/>
                    </a:cubicBezTo>
                    <a:cubicBezTo>
                      <a:pt x="18" y="257"/>
                      <a:pt x="18" y="257"/>
                      <a:pt x="18" y="257"/>
                    </a:cubicBezTo>
                    <a:cubicBezTo>
                      <a:pt x="18" y="257"/>
                      <a:pt x="18" y="257"/>
                      <a:pt x="18" y="257"/>
                    </a:cubicBezTo>
                    <a:cubicBezTo>
                      <a:pt x="18" y="257"/>
                      <a:pt x="18" y="257"/>
                      <a:pt x="18" y="257"/>
                    </a:cubicBezTo>
                    <a:cubicBezTo>
                      <a:pt x="18" y="257"/>
                      <a:pt x="18" y="257"/>
                      <a:pt x="18" y="257"/>
                    </a:cubicBezTo>
                    <a:cubicBezTo>
                      <a:pt x="17" y="256"/>
                      <a:pt x="18" y="256"/>
                      <a:pt x="18" y="256"/>
                    </a:cubicBezTo>
                    <a:cubicBezTo>
                      <a:pt x="88" y="211"/>
                      <a:pt x="88" y="211"/>
                      <a:pt x="88" y="211"/>
                    </a:cubicBezTo>
                    <a:cubicBezTo>
                      <a:pt x="86" y="212"/>
                      <a:pt x="85" y="213"/>
                      <a:pt x="83" y="214"/>
                    </a:cubicBezTo>
                    <a:cubicBezTo>
                      <a:pt x="17" y="252"/>
                      <a:pt x="6" y="259"/>
                      <a:pt x="4" y="259"/>
                    </a:cubicBezTo>
                    <a:cubicBezTo>
                      <a:pt x="4" y="259"/>
                      <a:pt x="4" y="259"/>
                      <a:pt x="4" y="259"/>
                    </a:cubicBezTo>
                    <a:cubicBezTo>
                      <a:pt x="4" y="259"/>
                      <a:pt x="4" y="259"/>
                      <a:pt x="4" y="259"/>
                    </a:cubicBezTo>
                    <a:cubicBezTo>
                      <a:pt x="3" y="260"/>
                      <a:pt x="3" y="260"/>
                      <a:pt x="3" y="260"/>
                    </a:cubicBezTo>
                    <a:cubicBezTo>
                      <a:pt x="3" y="259"/>
                      <a:pt x="3" y="259"/>
                      <a:pt x="3" y="259"/>
                    </a:cubicBezTo>
                    <a:cubicBezTo>
                      <a:pt x="3" y="259"/>
                      <a:pt x="3" y="259"/>
                      <a:pt x="3" y="259"/>
                    </a:cubicBezTo>
                    <a:cubicBezTo>
                      <a:pt x="4" y="258"/>
                      <a:pt x="77" y="207"/>
                      <a:pt x="101" y="189"/>
                    </a:cubicBezTo>
                    <a:cubicBezTo>
                      <a:pt x="95" y="193"/>
                      <a:pt x="84" y="199"/>
                      <a:pt x="73" y="206"/>
                    </a:cubicBezTo>
                    <a:cubicBezTo>
                      <a:pt x="20" y="237"/>
                      <a:pt x="9" y="243"/>
                      <a:pt x="7" y="244"/>
                    </a:cubicBezTo>
                    <a:cubicBezTo>
                      <a:pt x="7" y="244"/>
                      <a:pt x="7" y="244"/>
                      <a:pt x="7" y="244"/>
                    </a:cubicBezTo>
                    <a:cubicBezTo>
                      <a:pt x="7" y="244"/>
                      <a:pt x="7" y="244"/>
                      <a:pt x="7" y="244"/>
                    </a:cubicBezTo>
                    <a:cubicBezTo>
                      <a:pt x="6" y="244"/>
                      <a:pt x="6" y="244"/>
                      <a:pt x="6" y="244"/>
                    </a:cubicBezTo>
                    <a:cubicBezTo>
                      <a:pt x="6" y="244"/>
                      <a:pt x="6" y="244"/>
                      <a:pt x="6" y="244"/>
                    </a:cubicBezTo>
                    <a:cubicBezTo>
                      <a:pt x="6" y="244"/>
                      <a:pt x="6" y="244"/>
                      <a:pt x="6" y="243"/>
                    </a:cubicBezTo>
                    <a:cubicBezTo>
                      <a:pt x="76" y="190"/>
                      <a:pt x="76" y="190"/>
                      <a:pt x="76" y="190"/>
                    </a:cubicBezTo>
                    <a:cubicBezTo>
                      <a:pt x="68" y="195"/>
                      <a:pt x="57" y="201"/>
                      <a:pt x="44" y="209"/>
                    </a:cubicBezTo>
                    <a:cubicBezTo>
                      <a:pt x="21" y="222"/>
                      <a:pt x="15" y="225"/>
                      <a:pt x="14" y="226"/>
                    </a:cubicBezTo>
                    <a:cubicBezTo>
                      <a:pt x="14" y="226"/>
                      <a:pt x="14" y="226"/>
                      <a:pt x="13" y="226"/>
                    </a:cubicBezTo>
                    <a:cubicBezTo>
                      <a:pt x="13" y="226"/>
                      <a:pt x="13" y="226"/>
                      <a:pt x="13" y="226"/>
                    </a:cubicBezTo>
                    <a:cubicBezTo>
                      <a:pt x="13" y="227"/>
                      <a:pt x="13" y="227"/>
                      <a:pt x="13" y="226"/>
                    </a:cubicBezTo>
                    <a:cubicBezTo>
                      <a:pt x="13" y="226"/>
                      <a:pt x="13" y="226"/>
                      <a:pt x="13" y="226"/>
                    </a:cubicBezTo>
                    <a:cubicBezTo>
                      <a:pt x="12" y="227"/>
                      <a:pt x="12" y="227"/>
                      <a:pt x="12" y="227"/>
                    </a:cubicBezTo>
                    <a:cubicBezTo>
                      <a:pt x="12" y="227"/>
                      <a:pt x="12" y="226"/>
                      <a:pt x="12" y="226"/>
                    </a:cubicBezTo>
                    <a:cubicBezTo>
                      <a:pt x="12" y="226"/>
                      <a:pt x="12" y="226"/>
                      <a:pt x="12" y="226"/>
                    </a:cubicBezTo>
                    <a:cubicBezTo>
                      <a:pt x="12" y="226"/>
                      <a:pt x="12" y="226"/>
                      <a:pt x="12" y="226"/>
                    </a:cubicBezTo>
                    <a:cubicBezTo>
                      <a:pt x="12" y="226"/>
                      <a:pt x="12" y="226"/>
                      <a:pt x="12" y="226"/>
                    </a:cubicBezTo>
                    <a:cubicBezTo>
                      <a:pt x="14" y="224"/>
                      <a:pt x="23" y="217"/>
                      <a:pt x="68" y="182"/>
                    </a:cubicBezTo>
                    <a:cubicBezTo>
                      <a:pt x="83" y="171"/>
                      <a:pt x="97" y="159"/>
                      <a:pt x="103" y="155"/>
                    </a:cubicBezTo>
                    <a:cubicBezTo>
                      <a:pt x="94" y="160"/>
                      <a:pt x="70" y="174"/>
                      <a:pt x="51" y="185"/>
                    </a:cubicBezTo>
                    <a:cubicBezTo>
                      <a:pt x="24" y="201"/>
                      <a:pt x="18" y="204"/>
                      <a:pt x="17" y="205"/>
                    </a:cubicBezTo>
                    <a:cubicBezTo>
                      <a:pt x="17" y="205"/>
                      <a:pt x="17" y="205"/>
                      <a:pt x="17" y="205"/>
                    </a:cubicBezTo>
                    <a:cubicBezTo>
                      <a:pt x="17" y="205"/>
                      <a:pt x="17" y="205"/>
                      <a:pt x="17" y="205"/>
                    </a:cubicBezTo>
                    <a:cubicBezTo>
                      <a:pt x="17" y="205"/>
                      <a:pt x="17" y="205"/>
                      <a:pt x="17" y="205"/>
                    </a:cubicBezTo>
                    <a:cubicBezTo>
                      <a:pt x="17" y="205"/>
                      <a:pt x="17" y="205"/>
                      <a:pt x="16" y="204"/>
                    </a:cubicBezTo>
                    <a:cubicBezTo>
                      <a:pt x="16" y="204"/>
                      <a:pt x="16" y="204"/>
                      <a:pt x="16" y="204"/>
                    </a:cubicBezTo>
                    <a:cubicBezTo>
                      <a:pt x="11" y="208"/>
                      <a:pt x="11" y="208"/>
                      <a:pt x="11" y="208"/>
                    </a:cubicBezTo>
                    <a:cubicBezTo>
                      <a:pt x="10" y="208"/>
                      <a:pt x="10" y="208"/>
                      <a:pt x="10" y="207"/>
                    </a:cubicBezTo>
                    <a:cubicBezTo>
                      <a:pt x="10" y="207"/>
                      <a:pt x="10" y="207"/>
                      <a:pt x="10" y="207"/>
                    </a:cubicBezTo>
                    <a:cubicBezTo>
                      <a:pt x="63" y="173"/>
                      <a:pt x="63" y="173"/>
                      <a:pt x="63" y="173"/>
                    </a:cubicBezTo>
                    <a:cubicBezTo>
                      <a:pt x="31" y="192"/>
                      <a:pt x="25" y="195"/>
                      <a:pt x="23" y="196"/>
                    </a:cubicBezTo>
                    <a:cubicBezTo>
                      <a:pt x="23" y="196"/>
                      <a:pt x="23" y="196"/>
                      <a:pt x="23" y="196"/>
                    </a:cubicBezTo>
                    <a:cubicBezTo>
                      <a:pt x="23" y="196"/>
                      <a:pt x="23" y="196"/>
                      <a:pt x="23" y="196"/>
                    </a:cubicBezTo>
                    <a:cubicBezTo>
                      <a:pt x="23" y="196"/>
                      <a:pt x="23" y="196"/>
                      <a:pt x="23" y="196"/>
                    </a:cubicBezTo>
                    <a:cubicBezTo>
                      <a:pt x="22" y="196"/>
                      <a:pt x="22" y="196"/>
                      <a:pt x="22" y="196"/>
                    </a:cubicBezTo>
                    <a:cubicBezTo>
                      <a:pt x="22" y="196"/>
                      <a:pt x="22" y="196"/>
                      <a:pt x="22" y="195"/>
                    </a:cubicBezTo>
                    <a:cubicBezTo>
                      <a:pt x="81" y="155"/>
                      <a:pt x="81" y="155"/>
                      <a:pt x="81" y="155"/>
                    </a:cubicBezTo>
                    <a:cubicBezTo>
                      <a:pt x="1" y="201"/>
                      <a:pt x="1" y="201"/>
                      <a:pt x="0" y="201"/>
                    </a:cubicBezTo>
                    <a:cubicBezTo>
                      <a:pt x="0" y="201"/>
                      <a:pt x="0" y="201"/>
                      <a:pt x="0" y="201"/>
                    </a:cubicBezTo>
                    <a:cubicBezTo>
                      <a:pt x="0" y="200"/>
                      <a:pt x="0" y="200"/>
                      <a:pt x="42" y="169"/>
                    </a:cubicBezTo>
                    <a:cubicBezTo>
                      <a:pt x="55" y="160"/>
                      <a:pt x="68" y="150"/>
                      <a:pt x="76" y="144"/>
                    </a:cubicBezTo>
                    <a:cubicBezTo>
                      <a:pt x="33" y="169"/>
                      <a:pt x="25" y="174"/>
                      <a:pt x="23" y="175"/>
                    </a:cubicBezTo>
                    <a:cubicBezTo>
                      <a:pt x="23" y="175"/>
                      <a:pt x="23" y="175"/>
                      <a:pt x="23" y="175"/>
                    </a:cubicBezTo>
                    <a:cubicBezTo>
                      <a:pt x="23" y="175"/>
                      <a:pt x="23" y="175"/>
                      <a:pt x="23" y="175"/>
                    </a:cubicBezTo>
                    <a:cubicBezTo>
                      <a:pt x="23" y="175"/>
                      <a:pt x="23" y="175"/>
                      <a:pt x="23" y="175"/>
                    </a:cubicBezTo>
                    <a:cubicBezTo>
                      <a:pt x="23" y="175"/>
                      <a:pt x="22" y="175"/>
                      <a:pt x="22" y="175"/>
                    </a:cubicBezTo>
                    <a:cubicBezTo>
                      <a:pt x="22" y="174"/>
                      <a:pt x="22" y="174"/>
                      <a:pt x="23" y="174"/>
                    </a:cubicBezTo>
                    <a:cubicBezTo>
                      <a:pt x="23" y="174"/>
                      <a:pt x="23" y="174"/>
                      <a:pt x="23" y="174"/>
                    </a:cubicBezTo>
                    <a:cubicBezTo>
                      <a:pt x="23" y="174"/>
                      <a:pt x="23" y="174"/>
                      <a:pt x="23" y="174"/>
                    </a:cubicBezTo>
                    <a:cubicBezTo>
                      <a:pt x="24" y="173"/>
                      <a:pt x="27" y="171"/>
                      <a:pt x="35" y="166"/>
                    </a:cubicBezTo>
                    <a:cubicBezTo>
                      <a:pt x="43" y="161"/>
                      <a:pt x="53" y="155"/>
                      <a:pt x="62" y="149"/>
                    </a:cubicBezTo>
                    <a:cubicBezTo>
                      <a:pt x="64" y="148"/>
                      <a:pt x="66" y="147"/>
                      <a:pt x="67" y="146"/>
                    </a:cubicBezTo>
                    <a:cubicBezTo>
                      <a:pt x="13" y="177"/>
                      <a:pt x="13" y="177"/>
                      <a:pt x="13" y="177"/>
                    </a:cubicBezTo>
                    <a:cubicBezTo>
                      <a:pt x="13" y="177"/>
                      <a:pt x="12" y="177"/>
                      <a:pt x="12" y="177"/>
                    </a:cubicBezTo>
                    <a:cubicBezTo>
                      <a:pt x="12" y="177"/>
                      <a:pt x="12" y="177"/>
                      <a:pt x="12" y="177"/>
                    </a:cubicBezTo>
                    <a:cubicBezTo>
                      <a:pt x="12" y="177"/>
                      <a:pt x="12" y="177"/>
                      <a:pt x="12" y="177"/>
                    </a:cubicBezTo>
                    <a:cubicBezTo>
                      <a:pt x="13" y="176"/>
                      <a:pt x="13" y="176"/>
                      <a:pt x="13" y="176"/>
                    </a:cubicBezTo>
                    <a:cubicBezTo>
                      <a:pt x="13" y="176"/>
                      <a:pt x="14" y="175"/>
                      <a:pt x="16" y="174"/>
                    </a:cubicBezTo>
                    <a:cubicBezTo>
                      <a:pt x="18" y="173"/>
                      <a:pt x="22" y="170"/>
                      <a:pt x="26" y="168"/>
                    </a:cubicBezTo>
                    <a:cubicBezTo>
                      <a:pt x="34" y="163"/>
                      <a:pt x="45" y="156"/>
                      <a:pt x="56" y="149"/>
                    </a:cubicBezTo>
                    <a:cubicBezTo>
                      <a:pt x="64" y="144"/>
                      <a:pt x="71" y="139"/>
                      <a:pt x="78" y="135"/>
                    </a:cubicBezTo>
                    <a:cubicBezTo>
                      <a:pt x="59" y="146"/>
                      <a:pt x="30" y="163"/>
                      <a:pt x="12" y="174"/>
                    </a:cubicBezTo>
                    <a:cubicBezTo>
                      <a:pt x="12" y="174"/>
                      <a:pt x="11" y="174"/>
                      <a:pt x="11" y="174"/>
                    </a:cubicBezTo>
                    <a:cubicBezTo>
                      <a:pt x="11" y="174"/>
                      <a:pt x="11" y="174"/>
                      <a:pt x="11" y="174"/>
                    </a:cubicBezTo>
                    <a:cubicBezTo>
                      <a:pt x="11" y="173"/>
                      <a:pt x="11" y="173"/>
                      <a:pt x="11" y="173"/>
                    </a:cubicBezTo>
                    <a:cubicBezTo>
                      <a:pt x="11" y="173"/>
                      <a:pt x="11" y="173"/>
                      <a:pt x="11" y="173"/>
                    </a:cubicBezTo>
                    <a:cubicBezTo>
                      <a:pt x="11" y="173"/>
                      <a:pt x="11" y="173"/>
                      <a:pt x="11" y="173"/>
                    </a:cubicBezTo>
                    <a:cubicBezTo>
                      <a:pt x="12" y="172"/>
                      <a:pt x="16" y="170"/>
                      <a:pt x="26" y="163"/>
                    </a:cubicBezTo>
                    <a:cubicBezTo>
                      <a:pt x="35" y="157"/>
                      <a:pt x="48" y="148"/>
                      <a:pt x="65" y="137"/>
                    </a:cubicBezTo>
                    <a:cubicBezTo>
                      <a:pt x="97" y="117"/>
                      <a:pt x="137" y="90"/>
                      <a:pt x="172" y="68"/>
                    </a:cubicBezTo>
                    <a:cubicBezTo>
                      <a:pt x="200" y="49"/>
                      <a:pt x="226" y="32"/>
                      <a:pt x="240" y="23"/>
                    </a:cubicBezTo>
                    <a:cubicBezTo>
                      <a:pt x="225" y="32"/>
                      <a:pt x="196" y="49"/>
                      <a:pt x="165" y="67"/>
                    </a:cubicBezTo>
                    <a:cubicBezTo>
                      <a:pt x="66" y="125"/>
                      <a:pt x="22" y="151"/>
                      <a:pt x="17" y="152"/>
                    </a:cubicBezTo>
                    <a:cubicBezTo>
                      <a:pt x="17" y="152"/>
                      <a:pt x="17" y="152"/>
                      <a:pt x="17" y="152"/>
                    </a:cubicBezTo>
                    <a:cubicBezTo>
                      <a:pt x="17" y="152"/>
                      <a:pt x="17" y="152"/>
                      <a:pt x="17" y="152"/>
                    </a:cubicBezTo>
                    <a:cubicBezTo>
                      <a:pt x="16" y="152"/>
                      <a:pt x="16" y="152"/>
                      <a:pt x="16" y="152"/>
                    </a:cubicBezTo>
                    <a:cubicBezTo>
                      <a:pt x="16" y="152"/>
                      <a:pt x="16" y="152"/>
                      <a:pt x="16" y="152"/>
                    </a:cubicBezTo>
                    <a:cubicBezTo>
                      <a:pt x="16" y="152"/>
                      <a:pt x="16" y="152"/>
                      <a:pt x="16" y="152"/>
                    </a:cubicBezTo>
                    <a:cubicBezTo>
                      <a:pt x="242" y="4"/>
                      <a:pt x="242" y="4"/>
                      <a:pt x="242" y="4"/>
                    </a:cubicBezTo>
                    <a:cubicBezTo>
                      <a:pt x="222" y="15"/>
                      <a:pt x="164" y="49"/>
                      <a:pt x="116" y="77"/>
                    </a:cubicBezTo>
                    <a:cubicBezTo>
                      <a:pt x="42" y="121"/>
                      <a:pt x="22" y="133"/>
                      <a:pt x="20" y="133"/>
                    </a:cubicBezTo>
                    <a:cubicBezTo>
                      <a:pt x="20" y="133"/>
                      <a:pt x="20" y="133"/>
                      <a:pt x="20" y="133"/>
                    </a:cubicBezTo>
                    <a:cubicBezTo>
                      <a:pt x="20" y="133"/>
                      <a:pt x="20" y="133"/>
                      <a:pt x="20" y="132"/>
                    </a:cubicBezTo>
                    <a:cubicBezTo>
                      <a:pt x="20" y="132"/>
                      <a:pt x="19" y="131"/>
                      <a:pt x="104" y="72"/>
                    </a:cubicBezTo>
                    <a:cubicBezTo>
                      <a:pt x="120" y="60"/>
                      <a:pt x="134" y="50"/>
                      <a:pt x="140" y="45"/>
                    </a:cubicBezTo>
                    <a:cubicBezTo>
                      <a:pt x="123" y="55"/>
                      <a:pt x="58" y="93"/>
                      <a:pt x="21" y="115"/>
                    </a:cubicBezTo>
                    <a:cubicBezTo>
                      <a:pt x="21" y="115"/>
                      <a:pt x="21" y="115"/>
                      <a:pt x="21" y="115"/>
                    </a:cubicBezTo>
                    <a:cubicBezTo>
                      <a:pt x="21" y="115"/>
                      <a:pt x="20" y="115"/>
                      <a:pt x="20" y="115"/>
                    </a:cubicBezTo>
                    <a:cubicBezTo>
                      <a:pt x="20" y="114"/>
                      <a:pt x="20" y="114"/>
                      <a:pt x="21" y="114"/>
                    </a:cubicBezTo>
                    <a:cubicBezTo>
                      <a:pt x="21" y="114"/>
                      <a:pt x="21" y="114"/>
                      <a:pt x="21" y="114"/>
                    </a:cubicBezTo>
                    <a:cubicBezTo>
                      <a:pt x="21" y="114"/>
                      <a:pt x="21" y="114"/>
                      <a:pt x="21" y="114"/>
                    </a:cubicBezTo>
                    <a:cubicBezTo>
                      <a:pt x="22" y="113"/>
                      <a:pt x="23" y="112"/>
                      <a:pt x="25" y="111"/>
                    </a:cubicBezTo>
                    <a:cubicBezTo>
                      <a:pt x="38" y="102"/>
                      <a:pt x="38" y="102"/>
                      <a:pt x="38" y="102"/>
                    </a:cubicBezTo>
                    <a:cubicBezTo>
                      <a:pt x="48" y="94"/>
                      <a:pt x="62" y="85"/>
                      <a:pt x="76" y="75"/>
                    </a:cubicBezTo>
                    <a:cubicBezTo>
                      <a:pt x="123" y="41"/>
                      <a:pt x="123" y="41"/>
                      <a:pt x="123" y="41"/>
                    </a:cubicBezTo>
                    <a:cubicBezTo>
                      <a:pt x="61" y="78"/>
                      <a:pt x="26" y="97"/>
                      <a:pt x="20" y="100"/>
                    </a:cubicBezTo>
                    <a:cubicBezTo>
                      <a:pt x="20" y="101"/>
                      <a:pt x="20" y="101"/>
                      <a:pt x="20" y="101"/>
                    </a:cubicBezTo>
                    <a:cubicBezTo>
                      <a:pt x="20" y="101"/>
                      <a:pt x="20" y="101"/>
                      <a:pt x="20" y="101"/>
                    </a:cubicBezTo>
                    <a:cubicBezTo>
                      <a:pt x="20" y="101"/>
                      <a:pt x="20" y="101"/>
                      <a:pt x="19" y="101"/>
                    </a:cubicBezTo>
                    <a:cubicBezTo>
                      <a:pt x="19" y="101"/>
                      <a:pt x="19" y="101"/>
                      <a:pt x="19" y="101"/>
                    </a:cubicBezTo>
                    <a:cubicBezTo>
                      <a:pt x="19" y="100"/>
                      <a:pt x="19" y="100"/>
                      <a:pt x="19" y="100"/>
                    </a:cubicBezTo>
                    <a:cubicBezTo>
                      <a:pt x="8" y="107"/>
                      <a:pt x="4" y="109"/>
                      <a:pt x="3" y="109"/>
                    </a:cubicBezTo>
                    <a:cubicBezTo>
                      <a:pt x="2" y="109"/>
                      <a:pt x="2" y="109"/>
                      <a:pt x="2" y="109"/>
                    </a:cubicBezTo>
                    <a:cubicBezTo>
                      <a:pt x="2" y="109"/>
                      <a:pt x="2" y="109"/>
                      <a:pt x="2" y="109"/>
                    </a:cubicBezTo>
                    <a:cubicBezTo>
                      <a:pt x="2" y="110"/>
                      <a:pt x="2" y="110"/>
                      <a:pt x="2" y="110"/>
                    </a:cubicBezTo>
                    <a:cubicBezTo>
                      <a:pt x="2" y="109"/>
                      <a:pt x="2" y="109"/>
                      <a:pt x="2" y="109"/>
                    </a:cubicBezTo>
                    <a:cubicBezTo>
                      <a:pt x="2" y="109"/>
                      <a:pt x="2" y="109"/>
                      <a:pt x="2" y="109"/>
                    </a:cubicBezTo>
                    <a:cubicBezTo>
                      <a:pt x="27" y="93"/>
                      <a:pt x="69" y="67"/>
                      <a:pt x="92" y="53"/>
                    </a:cubicBezTo>
                    <a:cubicBezTo>
                      <a:pt x="67" y="67"/>
                      <a:pt x="26" y="91"/>
                      <a:pt x="25" y="92"/>
                    </a:cubicBezTo>
                    <a:cubicBezTo>
                      <a:pt x="25" y="92"/>
                      <a:pt x="24" y="92"/>
                      <a:pt x="24" y="92"/>
                    </a:cubicBezTo>
                    <a:cubicBezTo>
                      <a:pt x="24" y="91"/>
                      <a:pt x="24" y="91"/>
                      <a:pt x="24" y="91"/>
                    </a:cubicBezTo>
                    <a:cubicBezTo>
                      <a:pt x="74" y="53"/>
                      <a:pt x="74" y="53"/>
                      <a:pt x="74" y="53"/>
                    </a:cubicBezTo>
                    <a:cubicBezTo>
                      <a:pt x="19" y="85"/>
                      <a:pt x="19" y="85"/>
                      <a:pt x="19" y="85"/>
                    </a:cubicBezTo>
                    <a:cubicBezTo>
                      <a:pt x="19" y="85"/>
                      <a:pt x="19" y="85"/>
                      <a:pt x="19" y="85"/>
                    </a:cubicBezTo>
                    <a:cubicBezTo>
                      <a:pt x="19" y="85"/>
                      <a:pt x="19" y="85"/>
                      <a:pt x="19" y="85"/>
                    </a:cubicBezTo>
                    <a:cubicBezTo>
                      <a:pt x="19" y="85"/>
                      <a:pt x="19" y="85"/>
                      <a:pt x="19" y="84"/>
                    </a:cubicBezTo>
                    <a:cubicBezTo>
                      <a:pt x="19" y="84"/>
                      <a:pt x="19" y="84"/>
                      <a:pt x="19" y="84"/>
                    </a:cubicBezTo>
                    <a:cubicBezTo>
                      <a:pt x="19" y="84"/>
                      <a:pt x="19" y="84"/>
                      <a:pt x="19" y="84"/>
                    </a:cubicBezTo>
                    <a:cubicBezTo>
                      <a:pt x="20" y="83"/>
                      <a:pt x="26" y="78"/>
                      <a:pt x="46" y="61"/>
                    </a:cubicBezTo>
                    <a:cubicBezTo>
                      <a:pt x="56" y="53"/>
                      <a:pt x="68" y="44"/>
                      <a:pt x="73" y="39"/>
                    </a:cubicBezTo>
                    <a:cubicBezTo>
                      <a:pt x="66" y="43"/>
                      <a:pt x="49" y="53"/>
                      <a:pt x="49" y="53"/>
                    </a:cubicBezTo>
                    <a:cubicBezTo>
                      <a:pt x="49" y="52"/>
                      <a:pt x="49" y="52"/>
                      <a:pt x="49" y="52"/>
                    </a:cubicBezTo>
                    <a:cubicBezTo>
                      <a:pt x="77" y="36"/>
                      <a:pt x="77" y="36"/>
                      <a:pt x="77" y="36"/>
                    </a:cubicBezTo>
                    <a:cubicBezTo>
                      <a:pt x="77" y="36"/>
                      <a:pt x="77" y="36"/>
                      <a:pt x="77" y="36"/>
                    </a:cubicBezTo>
                    <a:cubicBezTo>
                      <a:pt x="77" y="36"/>
                      <a:pt x="77" y="36"/>
                      <a:pt x="77" y="37"/>
                    </a:cubicBezTo>
                    <a:cubicBezTo>
                      <a:pt x="77" y="37"/>
                      <a:pt x="77" y="37"/>
                      <a:pt x="77" y="37"/>
                    </a:cubicBezTo>
                    <a:cubicBezTo>
                      <a:pt x="77" y="37"/>
                      <a:pt x="77" y="37"/>
                      <a:pt x="77" y="37"/>
                    </a:cubicBezTo>
                    <a:cubicBezTo>
                      <a:pt x="76" y="38"/>
                      <a:pt x="70" y="43"/>
                      <a:pt x="47" y="62"/>
                    </a:cubicBezTo>
                    <a:cubicBezTo>
                      <a:pt x="37" y="70"/>
                      <a:pt x="28" y="78"/>
                      <a:pt x="23" y="82"/>
                    </a:cubicBezTo>
                    <a:cubicBezTo>
                      <a:pt x="80" y="49"/>
                      <a:pt x="80" y="49"/>
                      <a:pt x="80" y="49"/>
                    </a:cubicBezTo>
                    <a:cubicBezTo>
                      <a:pt x="80" y="49"/>
                      <a:pt x="80" y="49"/>
                      <a:pt x="80" y="49"/>
                    </a:cubicBezTo>
                    <a:cubicBezTo>
                      <a:pt x="81" y="49"/>
                      <a:pt x="81" y="50"/>
                      <a:pt x="80" y="50"/>
                    </a:cubicBezTo>
                    <a:cubicBezTo>
                      <a:pt x="31" y="87"/>
                      <a:pt x="31" y="87"/>
                      <a:pt x="31" y="87"/>
                    </a:cubicBezTo>
                    <a:cubicBezTo>
                      <a:pt x="107" y="43"/>
                      <a:pt x="107" y="43"/>
                      <a:pt x="107" y="43"/>
                    </a:cubicBezTo>
                    <a:cubicBezTo>
                      <a:pt x="109" y="42"/>
                      <a:pt x="110" y="42"/>
                      <a:pt x="110" y="41"/>
                    </a:cubicBezTo>
                    <a:cubicBezTo>
                      <a:pt x="111" y="41"/>
                      <a:pt x="111" y="41"/>
                      <a:pt x="111" y="41"/>
                    </a:cubicBezTo>
                    <a:cubicBezTo>
                      <a:pt x="111" y="41"/>
                      <a:pt x="111" y="41"/>
                      <a:pt x="111" y="41"/>
                    </a:cubicBezTo>
                    <a:cubicBezTo>
                      <a:pt x="111" y="41"/>
                      <a:pt x="111" y="41"/>
                      <a:pt x="111" y="41"/>
                    </a:cubicBezTo>
                    <a:cubicBezTo>
                      <a:pt x="111" y="41"/>
                      <a:pt x="111" y="42"/>
                      <a:pt x="111" y="42"/>
                    </a:cubicBezTo>
                    <a:cubicBezTo>
                      <a:pt x="111" y="42"/>
                      <a:pt x="111" y="42"/>
                      <a:pt x="111" y="42"/>
                    </a:cubicBezTo>
                    <a:cubicBezTo>
                      <a:pt x="111" y="42"/>
                      <a:pt x="111" y="42"/>
                      <a:pt x="111" y="42"/>
                    </a:cubicBezTo>
                    <a:cubicBezTo>
                      <a:pt x="110" y="43"/>
                      <a:pt x="106" y="45"/>
                      <a:pt x="94" y="53"/>
                    </a:cubicBezTo>
                    <a:cubicBezTo>
                      <a:pt x="85" y="58"/>
                      <a:pt x="73" y="66"/>
                      <a:pt x="57" y="76"/>
                    </a:cubicBezTo>
                    <a:cubicBezTo>
                      <a:pt x="45" y="83"/>
                      <a:pt x="33" y="91"/>
                      <a:pt x="23" y="97"/>
                    </a:cubicBezTo>
                    <a:cubicBezTo>
                      <a:pt x="40" y="87"/>
                      <a:pt x="63" y="73"/>
                      <a:pt x="81" y="63"/>
                    </a:cubicBezTo>
                    <a:cubicBezTo>
                      <a:pt x="104" y="50"/>
                      <a:pt x="110" y="46"/>
                      <a:pt x="112" y="45"/>
                    </a:cubicBezTo>
                    <a:cubicBezTo>
                      <a:pt x="113" y="45"/>
                      <a:pt x="113" y="45"/>
                      <a:pt x="113" y="45"/>
                    </a:cubicBezTo>
                    <a:cubicBezTo>
                      <a:pt x="113" y="45"/>
                      <a:pt x="113" y="45"/>
                      <a:pt x="113" y="45"/>
                    </a:cubicBezTo>
                    <a:cubicBezTo>
                      <a:pt x="113" y="45"/>
                      <a:pt x="113" y="45"/>
                      <a:pt x="113" y="45"/>
                    </a:cubicBezTo>
                    <a:cubicBezTo>
                      <a:pt x="113" y="45"/>
                      <a:pt x="113" y="45"/>
                      <a:pt x="113" y="45"/>
                    </a:cubicBezTo>
                    <a:cubicBezTo>
                      <a:pt x="113" y="45"/>
                      <a:pt x="113" y="45"/>
                      <a:pt x="113" y="45"/>
                    </a:cubicBezTo>
                    <a:cubicBezTo>
                      <a:pt x="74" y="69"/>
                      <a:pt x="74" y="69"/>
                      <a:pt x="74" y="69"/>
                    </a:cubicBezTo>
                    <a:cubicBezTo>
                      <a:pt x="94" y="57"/>
                      <a:pt x="115" y="45"/>
                      <a:pt x="131" y="35"/>
                    </a:cubicBezTo>
                    <a:cubicBezTo>
                      <a:pt x="131" y="35"/>
                      <a:pt x="132" y="35"/>
                      <a:pt x="132" y="36"/>
                    </a:cubicBezTo>
                    <a:cubicBezTo>
                      <a:pt x="132" y="36"/>
                      <a:pt x="132" y="36"/>
                      <a:pt x="132" y="36"/>
                    </a:cubicBezTo>
                    <a:cubicBezTo>
                      <a:pt x="131" y="37"/>
                      <a:pt x="56" y="90"/>
                      <a:pt x="30" y="109"/>
                    </a:cubicBezTo>
                    <a:cubicBezTo>
                      <a:pt x="70" y="85"/>
                      <a:pt x="143" y="42"/>
                      <a:pt x="145" y="42"/>
                    </a:cubicBezTo>
                    <a:cubicBezTo>
                      <a:pt x="145" y="42"/>
                      <a:pt x="145" y="42"/>
                      <a:pt x="145" y="42"/>
                    </a:cubicBezTo>
                    <a:cubicBezTo>
                      <a:pt x="145" y="42"/>
                      <a:pt x="145" y="43"/>
                      <a:pt x="145" y="43"/>
                    </a:cubicBezTo>
                    <a:cubicBezTo>
                      <a:pt x="145" y="43"/>
                      <a:pt x="145" y="43"/>
                      <a:pt x="133" y="52"/>
                    </a:cubicBezTo>
                    <a:cubicBezTo>
                      <a:pt x="126" y="57"/>
                      <a:pt x="116" y="64"/>
                      <a:pt x="104" y="72"/>
                    </a:cubicBezTo>
                    <a:cubicBezTo>
                      <a:pt x="74" y="94"/>
                      <a:pt x="34" y="122"/>
                      <a:pt x="24" y="130"/>
                    </a:cubicBezTo>
                    <a:cubicBezTo>
                      <a:pt x="35" y="124"/>
                      <a:pt x="74" y="101"/>
                      <a:pt x="115" y="77"/>
                    </a:cubicBezTo>
                    <a:cubicBezTo>
                      <a:pt x="207" y="23"/>
                      <a:pt x="246" y="0"/>
                      <a:pt x="249" y="0"/>
                    </a:cubicBezTo>
                    <a:cubicBezTo>
                      <a:pt x="249" y="0"/>
                      <a:pt x="249" y="0"/>
                      <a:pt x="249" y="0"/>
                    </a:cubicBezTo>
                    <a:cubicBezTo>
                      <a:pt x="249" y="0"/>
                      <a:pt x="249" y="0"/>
                      <a:pt x="249" y="0"/>
                    </a:cubicBezTo>
                    <a:cubicBezTo>
                      <a:pt x="249" y="1"/>
                      <a:pt x="249" y="1"/>
                      <a:pt x="249" y="1"/>
                    </a:cubicBezTo>
                    <a:cubicBezTo>
                      <a:pt x="25" y="147"/>
                      <a:pt x="25" y="147"/>
                      <a:pt x="25" y="147"/>
                    </a:cubicBezTo>
                    <a:cubicBezTo>
                      <a:pt x="47" y="135"/>
                      <a:pt x="111" y="97"/>
                      <a:pt x="165" y="66"/>
                    </a:cubicBezTo>
                    <a:cubicBezTo>
                      <a:pt x="234" y="25"/>
                      <a:pt x="248" y="18"/>
                      <a:pt x="250" y="16"/>
                    </a:cubicBezTo>
                    <a:cubicBezTo>
                      <a:pt x="250" y="16"/>
                      <a:pt x="251" y="16"/>
                      <a:pt x="251" y="16"/>
                    </a:cubicBezTo>
                    <a:cubicBezTo>
                      <a:pt x="251" y="16"/>
                      <a:pt x="251" y="16"/>
                      <a:pt x="251" y="16"/>
                    </a:cubicBezTo>
                    <a:cubicBezTo>
                      <a:pt x="251" y="16"/>
                      <a:pt x="251" y="16"/>
                      <a:pt x="251" y="16"/>
                    </a:cubicBezTo>
                    <a:cubicBezTo>
                      <a:pt x="251" y="16"/>
                      <a:pt x="251" y="16"/>
                      <a:pt x="251" y="16"/>
                    </a:cubicBezTo>
                    <a:cubicBezTo>
                      <a:pt x="251" y="17"/>
                      <a:pt x="251" y="17"/>
                      <a:pt x="251" y="17"/>
                    </a:cubicBezTo>
                    <a:cubicBezTo>
                      <a:pt x="251" y="17"/>
                      <a:pt x="251" y="17"/>
                      <a:pt x="251" y="17"/>
                    </a:cubicBezTo>
                    <a:cubicBezTo>
                      <a:pt x="251" y="17"/>
                      <a:pt x="251" y="17"/>
                      <a:pt x="251" y="17"/>
                    </a:cubicBezTo>
                    <a:cubicBezTo>
                      <a:pt x="250" y="18"/>
                      <a:pt x="249" y="19"/>
                      <a:pt x="245" y="21"/>
                    </a:cubicBezTo>
                    <a:cubicBezTo>
                      <a:pt x="241" y="24"/>
                      <a:pt x="235" y="27"/>
                      <a:pt x="228" y="32"/>
                    </a:cubicBezTo>
                    <a:cubicBezTo>
                      <a:pt x="214" y="41"/>
                      <a:pt x="194" y="54"/>
                      <a:pt x="173" y="68"/>
                    </a:cubicBezTo>
                    <a:cubicBezTo>
                      <a:pt x="119" y="103"/>
                      <a:pt x="49" y="149"/>
                      <a:pt x="23" y="166"/>
                    </a:cubicBezTo>
                    <a:cubicBezTo>
                      <a:pt x="82" y="132"/>
                      <a:pt x="95" y="124"/>
                      <a:pt x="99" y="123"/>
                    </a:cubicBezTo>
                    <a:cubicBezTo>
                      <a:pt x="99" y="122"/>
                      <a:pt x="99" y="122"/>
                      <a:pt x="99" y="122"/>
                    </a:cubicBezTo>
                    <a:cubicBezTo>
                      <a:pt x="99" y="122"/>
                      <a:pt x="99" y="122"/>
                      <a:pt x="99" y="122"/>
                    </a:cubicBezTo>
                    <a:cubicBezTo>
                      <a:pt x="99" y="122"/>
                      <a:pt x="100" y="122"/>
                      <a:pt x="100" y="122"/>
                    </a:cubicBezTo>
                    <a:cubicBezTo>
                      <a:pt x="100" y="122"/>
                      <a:pt x="100" y="122"/>
                      <a:pt x="100" y="122"/>
                    </a:cubicBezTo>
                    <a:cubicBezTo>
                      <a:pt x="100" y="123"/>
                      <a:pt x="100" y="123"/>
                      <a:pt x="100" y="123"/>
                    </a:cubicBezTo>
                    <a:cubicBezTo>
                      <a:pt x="81" y="134"/>
                      <a:pt x="52" y="153"/>
                      <a:pt x="33" y="165"/>
                    </a:cubicBezTo>
                    <a:cubicBezTo>
                      <a:pt x="89" y="132"/>
                      <a:pt x="89" y="132"/>
                      <a:pt x="89" y="132"/>
                    </a:cubicBezTo>
                    <a:cubicBezTo>
                      <a:pt x="89" y="132"/>
                      <a:pt x="89" y="132"/>
                      <a:pt x="89" y="133"/>
                    </a:cubicBezTo>
                    <a:cubicBezTo>
                      <a:pt x="89" y="133"/>
                      <a:pt x="89" y="133"/>
                      <a:pt x="89" y="133"/>
                    </a:cubicBezTo>
                    <a:cubicBezTo>
                      <a:pt x="89" y="133"/>
                      <a:pt x="89" y="133"/>
                      <a:pt x="89" y="133"/>
                    </a:cubicBezTo>
                    <a:cubicBezTo>
                      <a:pt x="89" y="134"/>
                      <a:pt x="89" y="134"/>
                      <a:pt x="89" y="134"/>
                    </a:cubicBezTo>
                    <a:cubicBezTo>
                      <a:pt x="88" y="134"/>
                      <a:pt x="86" y="136"/>
                      <a:pt x="81" y="138"/>
                    </a:cubicBezTo>
                    <a:cubicBezTo>
                      <a:pt x="76" y="141"/>
                      <a:pt x="70" y="145"/>
                      <a:pt x="63" y="150"/>
                    </a:cubicBezTo>
                    <a:cubicBezTo>
                      <a:pt x="55" y="155"/>
                      <a:pt x="46" y="160"/>
                      <a:pt x="38" y="165"/>
                    </a:cubicBezTo>
                    <a:cubicBezTo>
                      <a:pt x="52" y="157"/>
                      <a:pt x="71" y="146"/>
                      <a:pt x="83" y="139"/>
                    </a:cubicBezTo>
                    <a:cubicBezTo>
                      <a:pt x="84" y="139"/>
                      <a:pt x="84" y="139"/>
                      <a:pt x="84" y="139"/>
                    </a:cubicBezTo>
                    <a:cubicBezTo>
                      <a:pt x="84" y="139"/>
                      <a:pt x="84" y="139"/>
                      <a:pt x="84" y="140"/>
                    </a:cubicBezTo>
                    <a:cubicBezTo>
                      <a:pt x="64" y="154"/>
                      <a:pt x="17" y="188"/>
                      <a:pt x="4" y="198"/>
                    </a:cubicBezTo>
                    <a:cubicBezTo>
                      <a:pt x="17" y="191"/>
                      <a:pt x="65" y="163"/>
                      <a:pt x="91" y="148"/>
                    </a:cubicBezTo>
                    <a:cubicBezTo>
                      <a:pt x="91" y="148"/>
                      <a:pt x="92" y="148"/>
                      <a:pt x="92" y="148"/>
                    </a:cubicBezTo>
                    <a:cubicBezTo>
                      <a:pt x="92" y="148"/>
                      <a:pt x="92" y="148"/>
                      <a:pt x="92" y="148"/>
                    </a:cubicBezTo>
                    <a:cubicBezTo>
                      <a:pt x="30" y="191"/>
                      <a:pt x="30" y="191"/>
                      <a:pt x="30" y="191"/>
                    </a:cubicBezTo>
                    <a:cubicBezTo>
                      <a:pt x="43" y="184"/>
                      <a:pt x="72" y="167"/>
                      <a:pt x="85" y="159"/>
                    </a:cubicBezTo>
                    <a:cubicBezTo>
                      <a:pt x="85" y="159"/>
                      <a:pt x="85" y="159"/>
                      <a:pt x="85" y="160"/>
                    </a:cubicBezTo>
                    <a:cubicBezTo>
                      <a:pt x="85" y="160"/>
                      <a:pt x="85" y="160"/>
                      <a:pt x="85" y="160"/>
                    </a:cubicBezTo>
                    <a:cubicBezTo>
                      <a:pt x="29" y="196"/>
                      <a:pt x="29" y="196"/>
                      <a:pt x="29" y="196"/>
                    </a:cubicBezTo>
                    <a:cubicBezTo>
                      <a:pt x="104" y="153"/>
                      <a:pt x="104" y="153"/>
                      <a:pt x="104" y="153"/>
                    </a:cubicBezTo>
                    <a:cubicBezTo>
                      <a:pt x="104" y="153"/>
                      <a:pt x="104" y="153"/>
                      <a:pt x="104" y="153"/>
                    </a:cubicBezTo>
                    <a:cubicBezTo>
                      <a:pt x="106" y="152"/>
                      <a:pt x="107" y="152"/>
                      <a:pt x="107" y="152"/>
                    </a:cubicBezTo>
                    <a:cubicBezTo>
                      <a:pt x="107" y="152"/>
                      <a:pt x="107" y="152"/>
                      <a:pt x="107" y="152"/>
                    </a:cubicBezTo>
                    <a:cubicBezTo>
                      <a:pt x="108" y="152"/>
                      <a:pt x="108" y="152"/>
                      <a:pt x="69" y="183"/>
                    </a:cubicBezTo>
                    <a:cubicBezTo>
                      <a:pt x="49" y="198"/>
                      <a:pt x="25" y="217"/>
                      <a:pt x="16" y="224"/>
                    </a:cubicBezTo>
                    <a:cubicBezTo>
                      <a:pt x="27" y="217"/>
                      <a:pt x="62" y="197"/>
                      <a:pt x="84" y="185"/>
                    </a:cubicBezTo>
                    <a:cubicBezTo>
                      <a:pt x="101" y="174"/>
                      <a:pt x="106" y="172"/>
                      <a:pt x="107" y="171"/>
                    </a:cubicBezTo>
                    <a:cubicBezTo>
                      <a:pt x="107" y="171"/>
                      <a:pt x="107" y="171"/>
                      <a:pt x="107" y="171"/>
                    </a:cubicBezTo>
                    <a:cubicBezTo>
                      <a:pt x="107" y="171"/>
                      <a:pt x="107" y="171"/>
                      <a:pt x="107" y="171"/>
                    </a:cubicBezTo>
                    <a:cubicBezTo>
                      <a:pt x="108" y="171"/>
                      <a:pt x="108" y="171"/>
                      <a:pt x="108" y="171"/>
                    </a:cubicBezTo>
                    <a:cubicBezTo>
                      <a:pt x="108" y="171"/>
                      <a:pt x="108" y="171"/>
                      <a:pt x="108" y="171"/>
                    </a:cubicBezTo>
                    <a:cubicBezTo>
                      <a:pt x="108" y="171"/>
                      <a:pt x="108" y="171"/>
                      <a:pt x="108" y="171"/>
                    </a:cubicBezTo>
                    <a:cubicBezTo>
                      <a:pt x="108" y="171"/>
                      <a:pt x="108" y="171"/>
                      <a:pt x="108" y="172"/>
                    </a:cubicBezTo>
                    <a:cubicBezTo>
                      <a:pt x="108" y="172"/>
                      <a:pt x="108" y="172"/>
                      <a:pt x="108" y="172"/>
                    </a:cubicBezTo>
                    <a:cubicBezTo>
                      <a:pt x="108" y="172"/>
                      <a:pt x="108" y="172"/>
                      <a:pt x="107" y="172"/>
                    </a:cubicBezTo>
                    <a:cubicBezTo>
                      <a:pt x="106" y="173"/>
                      <a:pt x="101" y="176"/>
                      <a:pt x="83" y="187"/>
                    </a:cubicBezTo>
                    <a:cubicBezTo>
                      <a:pt x="11" y="241"/>
                      <a:pt x="11" y="241"/>
                      <a:pt x="11" y="241"/>
                    </a:cubicBezTo>
                    <a:cubicBezTo>
                      <a:pt x="23" y="234"/>
                      <a:pt x="51" y="218"/>
                      <a:pt x="73" y="205"/>
                    </a:cubicBezTo>
                    <a:cubicBezTo>
                      <a:pt x="83" y="199"/>
                      <a:pt x="92" y="194"/>
                      <a:pt x="99" y="190"/>
                    </a:cubicBezTo>
                    <a:cubicBezTo>
                      <a:pt x="105" y="186"/>
                      <a:pt x="108" y="185"/>
                      <a:pt x="109" y="184"/>
                    </a:cubicBezTo>
                    <a:cubicBezTo>
                      <a:pt x="109" y="184"/>
                      <a:pt x="109" y="184"/>
                      <a:pt x="109" y="184"/>
                    </a:cubicBezTo>
                    <a:cubicBezTo>
                      <a:pt x="109" y="184"/>
                      <a:pt x="109" y="184"/>
                      <a:pt x="109" y="184"/>
                    </a:cubicBezTo>
                    <a:cubicBezTo>
                      <a:pt x="110" y="184"/>
                      <a:pt x="110" y="184"/>
                      <a:pt x="110" y="184"/>
                    </a:cubicBezTo>
                    <a:cubicBezTo>
                      <a:pt x="110" y="184"/>
                      <a:pt x="110" y="184"/>
                      <a:pt x="110" y="185"/>
                    </a:cubicBezTo>
                    <a:cubicBezTo>
                      <a:pt x="110" y="185"/>
                      <a:pt x="110" y="185"/>
                      <a:pt x="110" y="185"/>
                    </a:cubicBezTo>
                    <a:cubicBezTo>
                      <a:pt x="110" y="185"/>
                      <a:pt x="110" y="185"/>
                      <a:pt x="110" y="185"/>
                    </a:cubicBezTo>
                    <a:cubicBezTo>
                      <a:pt x="109" y="185"/>
                      <a:pt x="108" y="186"/>
                      <a:pt x="105" y="188"/>
                    </a:cubicBezTo>
                    <a:cubicBezTo>
                      <a:pt x="10" y="255"/>
                      <a:pt x="10" y="255"/>
                      <a:pt x="10" y="255"/>
                    </a:cubicBezTo>
                    <a:cubicBezTo>
                      <a:pt x="25" y="247"/>
                      <a:pt x="61" y="225"/>
                      <a:pt x="82" y="213"/>
                    </a:cubicBezTo>
                    <a:cubicBezTo>
                      <a:pt x="98" y="204"/>
                      <a:pt x="102" y="201"/>
                      <a:pt x="104" y="201"/>
                    </a:cubicBezTo>
                    <a:cubicBezTo>
                      <a:pt x="104" y="200"/>
                      <a:pt x="104" y="200"/>
                      <a:pt x="104" y="200"/>
                    </a:cubicBezTo>
                    <a:cubicBezTo>
                      <a:pt x="104" y="200"/>
                      <a:pt x="104" y="200"/>
                      <a:pt x="104" y="200"/>
                    </a:cubicBezTo>
                    <a:cubicBezTo>
                      <a:pt x="104" y="200"/>
                      <a:pt x="104" y="200"/>
                      <a:pt x="104" y="200"/>
                    </a:cubicBezTo>
                    <a:cubicBezTo>
                      <a:pt x="105" y="200"/>
                      <a:pt x="105" y="200"/>
                      <a:pt x="105" y="201"/>
                    </a:cubicBezTo>
                    <a:cubicBezTo>
                      <a:pt x="105" y="201"/>
                      <a:pt x="105" y="201"/>
                      <a:pt x="105" y="201"/>
                    </a:cubicBezTo>
                    <a:cubicBezTo>
                      <a:pt x="36" y="245"/>
                      <a:pt x="36" y="245"/>
                      <a:pt x="36" y="245"/>
                    </a:cubicBezTo>
                    <a:cubicBezTo>
                      <a:pt x="41" y="242"/>
                      <a:pt x="49" y="238"/>
                      <a:pt x="58" y="233"/>
                    </a:cubicBezTo>
                    <a:cubicBezTo>
                      <a:pt x="95" y="211"/>
                      <a:pt x="102" y="207"/>
                      <a:pt x="104" y="207"/>
                    </a:cubicBezTo>
                    <a:cubicBezTo>
                      <a:pt x="104" y="207"/>
                      <a:pt x="104" y="207"/>
                      <a:pt x="104" y="207"/>
                    </a:cubicBezTo>
                    <a:cubicBezTo>
                      <a:pt x="104" y="207"/>
                      <a:pt x="104" y="207"/>
                      <a:pt x="104" y="207"/>
                    </a:cubicBezTo>
                    <a:cubicBezTo>
                      <a:pt x="104" y="206"/>
                      <a:pt x="104" y="206"/>
                      <a:pt x="104" y="207"/>
                    </a:cubicBezTo>
                    <a:cubicBezTo>
                      <a:pt x="104" y="207"/>
                      <a:pt x="104" y="207"/>
                      <a:pt x="104" y="207"/>
                    </a:cubicBezTo>
                    <a:cubicBezTo>
                      <a:pt x="104" y="207"/>
                      <a:pt x="104" y="207"/>
                      <a:pt x="104" y="207"/>
                    </a:cubicBezTo>
                    <a:cubicBezTo>
                      <a:pt x="104" y="207"/>
                      <a:pt x="104" y="207"/>
                      <a:pt x="100" y="210"/>
                    </a:cubicBezTo>
                    <a:cubicBezTo>
                      <a:pt x="100" y="210"/>
                      <a:pt x="100" y="210"/>
                      <a:pt x="100" y="210"/>
                    </a:cubicBezTo>
                    <a:cubicBezTo>
                      <a:pt x="100" y="210"/>
                      <a:pt x="100" y="210"/>
                      <a:pt x="100" y="210"/>
                    </a:cubicBezTo>
                    <a:cubicBezTo>
                      <a:pt x="98" y="212"/>
                      <a:pt x="89" y="217"/>
                      <a:pt x="57" y="237"/>
                    </a:cubicBezTo>
                    <a:cubicBezTo>
                      <a:pt x="46" y="244"/>
                      <a:pt x="36" y="250"/>
                      <a:pt x="28" y="256"/>
                    </a:cubicBezTo>
                    <a:cubicBezTo>
                      <a:pt x="48" y="244"/>
                      <a:pt x="84" y="223"/>
                      <a:pt x="101" y="213"/>
                    </a:cubicBezTo>
                    <a:cubicBezTo>
                      <a:pt x="101" y="213"/>
                      <a:pt x="101" y="213"/>
                      <a:pt x="102" y="213"/>
                    </a:cubicBezTo>
                    <a:cubicBezTo>
                      <a:pt x="102" y="213"/>
                      <a:pt x="102" y="213"/>
                      <a:pt x="102" y="213"/>
                    </a:cubicBezTo>
                    <a:cubicBezTo>
                      <a:pt x="102" y="213"/>
                      <a:pt x="102" y="213"/>
                      <a:pt x="102" y="213"/>
                    </a:cubicBezTo>
                    <a:cubicBezTo>
                      <a:pt x="102" y="214"/>
                      <a:pt x="102" y="214"/>
                      <a:pt x="102" y="214"/>
                    </a:cubicBezTo>
                    <a:cubicBezTo>
                      <a:pt x="101" y="214"/>
                      <a:pt x="101" y="214"/>
                      <a:pt x="101" y="214"/>
                    </a:cubicBezTo>
                    <a:cubicBezTo>
                      <a:pt x="100" y="214"/>
                      <a:pt x="99" y="215"/>
                      <a:pt x="97" y="216"/>
                    </a:cubicBezTo>
                    <a:cubicBezTo>
                      <a:pt x="97" y="217"/>
                      <a:pt x="96" y="217"/>
                      <a:pt x="95" y="218"/>
                    </a:cubicBezTo>
                    <a:cubicBezTo>
                      <a:pt x="95" y="218"/>
                      <a:pt x="95" y="218"/>
                      <a:pt x="95" y="218"/>
                    </a:cubicBezTo>
                    <a:cubicBezTo>
                      <a:pt x="95" y="218"/>
                      <a:pt x="95" y="218"/>
                      <a:pt x="95" y="218"/>
                    </a:cubicBezTo>
                    <a:cubicBezTo>
                      <a:pt x="95" y="219"/>
                      <a:pt x="95" y="219"/>
                      <a:pt x="48" y="250"/>
                    </a:cubicBezTo>
                    <a:cubicBezTo>
                      <a:pt x="36" y="258"/>
                      <a:pt x="24" y="266"/>
                      <a:pt x="15" y="272"/>
                    </a:cubicBezTo>
                    <a:cubicBezTo>
                      <a:pt x="27" y="265"/>
                      <a:pt x="45" y="255"/>
                      <a:pt x="64" y="244"/>
                    </a:cubicBezTo>
                    <a:cubicBezTo>
                      <a:pt x="79" y="235"/>
                      <a:pt x="95" y="226"/>
                      <a:pt x="107" y="219"/>
                    </a:cubicBezTo>
                    <a:cubicBezTo>
                      <a:pt x="113" y="216"/>
                      <a:pt x="117" y="213"/>
                      <a:pt x="121" y="211"/>
                    </a:cubicBezTo>
                    <a:cubicBezTo>
                      <a:pt x="124" y="209"/>
                      <a:pt x="125" y="208"/>
                      <a:pt x="126" y="208"/>
                    </a:cubicBezTo>
                    <a:cubicBezTo>
                      <a:pt x="126" y="208"/>
                      <a:pt x="126" y="208"/>
                      <a:pt x="126" y="208"/>
                    </a:cubicBezTo>
                    <a:cubicBezTo>
                      <a:pt x="126" y="208"/>
                      <a:pt x="126" y="208"/>
                      <a:pt x="126" y="208"/>
                    </a:cubicBezTo>
                    <a:cubicBezTo>
                      <a:pt x="127" y="208"/>
                      <a:pt x="127" y="208"/>
                      <a:pt x="127" y="208"/>
                    </a:cubicBezTo>
                    <a:cubicBezTo>
                      <a:pt x="127" y="208"/>
                      <a:pt x="127" y="208"/>
                      <a:pt x="127" y="209"/>
                    </a:cubicBezTo>
                    <a:cubicBezTo>
                      <a:pt x="127" y="209"/>
                      <a:pt x="127" y="209"/>
                      <a:pt x="127" y="209"/>
                    </a:cubicBezTo>
                    <a:cubicBezTo>
                      <a:pt x="127" y="209"/>
                      <a:pt x="127" y="209"/>
                      <a:pt x="126" y="209"/>
                    </a:cubicBezTo>
                    <a:cubicBezTo>
                      <a:pt x="125" y="210"/>
                      <a:pt x="122" y="212"/>
                      <a:pt x="115" y="217"/>
                    </a:cubicBezTo>
                    <a:cubicBezTo>
                      <a:pt x="107" y="221"/>
                      <a:pt x="97" y="228"/>
                      <a:pt x="86" y="235"/>
                    </a:cubicBezTo>
                    <a:cubicBezTo>
                      <a:pt x="65" y="250"/>
                      <a:pt x="37" y="267"/>
                      <a:pt x="23" y="277"/>
                    </a:cubicBezTo>
                    <a:cubicBezTo>
                      <a:pt x="52" y="260"/>
                      <a:pt x="134" y="213"/>
                      <a:pt x="135" y="212"/>
                    </a:cubicBezTo>
                    <a:cubicBezTo>
                      <a:pt x="135" y="212"/>
                      <a:pt x="136" y="212"/>
                      <a:pt x="136" y="212"/>
                    </a:cubicBezTo>
                    <a:cubicBezTo>
                      <a:pt x="136" y="212"/>
                      <a:pt x="136" y="213"/>
                      <a:pt x="136" y="213"/>
                    </a:cubicBezTo>
                    <a:cubicBezTo>
                      <a:pt x="20" y="290"/>
                      <a:pt x="20" y="290"/>
                      <a:pt x="20" y="290"/>
                    </a:cubicBezTo>
                    <a:cubicBezTo>
                      <a:pt x="29" y="284"/>
                      <a:pt x="44" y="276"/>
                      <a:pt x="59" y="267"/>
                    </a:cubicBezTo>
                    <a:cubicBezTo>
                      <a:pt x="114" y="235"/>
                      <a:pt x="127" y="227"/>
                      <a:pt x="128" y="227"/>
                    </a:cubicBezTo>
                    <a:cubicBezTo>
                      <a:pt x="128" y="227"/>
                      <a:pt x="128" y="227"/>
                      <a:pt x="128" y="227"/>
                    </a:cubicBezTo>
                    <a:cubicBezTo>
                      <a:pt x="128" y="227"/>
                      <a:pt x="129" y="227"/>
                      <a:pt x="129" y="227"/>
                    </a:cubicBezTo>
                    <a:cubicBezTo>
                      <a:pt x="129" y="228"/>
                      <a:pt x="129" y="228"/>
                      <a:pt x="115" y="238"/>
                    </a:cubicBezTo>
                    <a:cubicBezTo>
                      <a:pt x="107" y="243"/>
                      <a:pt x="97" y="251"/>
                      <a:pt x="84" y="260"/>
                    </a:cubicBezTo>
                    <a:cubicBezTo>
                      <a:pt x="69" y="271"/>
                      <a:pt x="54" y="282"/>
                      <a:pt x="46" y="288"/>
                    </a:cubicBezTo>
                    <a:cubicBezTo>
                      <a:pt x="66" y="276"/>
                      <a:pt x="125" y="242"/>
                      <a:pt x="159" y="223"/>
                    </a:cubicBezTo>
                    <a:cubicBezTo>
                      <a:pt x="159" y="223"/>
                      <a:pt x="159" y="223"/>
                      <a:pt x="159" y="223"/>
                    </a:cubicBezTo>
                    <a:cubicBezTo>
                      <a:pt x="159" y="223"/>
                      <a:pt x="159" y="223"/>
                      <a:pt x="159" y="223"/>
                    </a:cubicBezTo>
                    <a:cubicBezTo>
                      <a:pt x="159" y="223"/>
                      <a:pt x="159" y="223"/>
                      <a:pt x="159" y="223"/>
                    </a:cubicBezTo>
                    <a:cubicBezTo>
                      <a:pt x="159" y="223"/>
                      <a:pt x="159" y="223"/>
                      <a:pt x="159" y="223"/>
                    </a:cubicBezTo>
                    <a:cubicBezTo>
                      <a:pt x="159" y="223"/>
                      <a:pt x="159" y="223"/>
                      <a:pt x="159" y="223"/>
                    </a:cubicBezTo>
                    <a:cubicBezTo>
                      <a:pt x="157" y="225"/>
                      <a:pt x="147" y="232"/>
                      <a:pt x="91" y="269"/>
                    </a:cubicBezTo>
                    <a:cubicBezTo>
                      <a:pt x="74" y="279"/>
                      <a:pt x="58" y="290"/>
                      <a:pt x="47" y="297"/>
                    </a:cubicBezTo>
                    <a:cubicBezTo>
                      <a:pt x="173" y="224"/>
                      <a:pt x="240" y="186"/>
                      <a:pt x="246" y="182"/>
                    </a:cubicBezTo>
                    <a:cubicBezTo>
                      <a:pt x="246" y="182"/>
                      <a:pt x="246" y="182"/>
                      <a:pt x="246" y="182"/>
                    </a:cubicBezTo>
                    <a:cubicBezTo>
                      <a:pt x="246" y="182"/>
                      <a:pt x="246" y="182"/>
                      <a:pt x="246" y="182"/>
                    </a:cubicBezTo>
                    <a:cubicBezTo>
                      <a:pt x="246" y="182"/>
                      <a:pt x="247" y="182"/>
                      <a:pt x="247" y="182"/>
                    </a:cubicBezTo>
                    <a:cubicBezTo>
                      <a:pt x="247" y="182"/>
                      <a:pt x="247" y="182"/>
                      <a:pt x="247" y="182"/>
                    </a:cubicBezTo>
                    <a:cubicBezTo>
                      <a:pt x="247" y="183"/>
                      <a:pt x="247" y="183"/>
                      <a:pt x="247" y="183"/>
                    </a:cubicBezTo>
                    <a:cubicBezTo>
                      <a:pt x="247" y="183"/>
                      <a:pt x="247" y="183"/>
                      <a:pt x="247" y="183"/>
                    </a:cubicBezTo>
                    <a:cubicBezTo>
                      <a:pt x="247" y="183"/>
                      <a:pt x="247" y="183"/>
                      <a:pt x="247" y="183"/>
                    </a:cubicBezTo>
                    <a:cubicBezTo>
                      <a:pt x="245" y="185"/>
                      <a:pt x="239" y="189"/>
                      <a:pt x="212" y="207"/>
                    </a:cubicBezTo>
                    <a:cubicBezTo>
                      <a:pt x="192" y="220"/>
                      <a:pt x="166" y="238"/>
                      <a:pt x="142" y="254"/>
                    </a:cubicBezTo>
                    <a:cubicBezTo>
                      <a:pt x="121" y="268"/>
                      <a:pt x="100" y="282"/>
                      <a:pt x="88" y="290"/>
                    </a:cubicBezTo>
                    <a:cubicBezTo>
                      <a:pt x="256" y="193"/>
                      <a:pt x="256" y="193"/>
                      <a:pt x="256" y="193"/>
                    </a:cubicBezTo>
                    <a:cubicBezTo>
                      <a:pt x="256" y="193"/>
                      <a:pt x="256" y="193"/>
                      <a:pt x="256" y="194"/>
                    </a:cubicBezTo>
                    <a:cubicBezTo>
                      <a:pt x="256" y="194"/>
                      <a:pt x="256" y="194"/>
                      <a:pt x="256" y="194"/>
                    </a:cubicBezTo>
                    <a:cubicBezTo>
                      <a:pt x="216" y="223"/>
                      <a:pt x="145" y="274"/>
                      <a:pt x="127" y="288"/>
                    </a:cubicBezTo>
                    <a:cubicBezTo>
                      <a:pt x="207" y="242"/>
                      <a:pt x="248" y="218"/>
                      <a:pt x="249" y="218"/>
                    </a:cubicBezTo>
                    <a:cubicBezTo>
                      <a:pt x="249" y="218"/>
                      <a:pt x="249" y="218"/>
                      <a:pt x="249" y="218"/>
                    </a:cubicBezTo>
                    <a:cubicBezTo>
                      <a:pt x="249" y="218"/>
                      <a:pt x="249" y="218"/>
                      <a:pt x="249" y="218"/>
                    </a:cubicBezTo>
                    <a:cubicBezTo>
                      <a:pt x="249" y="218"/>
                      <a:pt x="250" y="218"/>
                      <a:pt x="249" y="219"/>
                    </a:cubicBezTo>
                    <a:cubicBezTo>
                      <a:pt x="249" y="219"/>
                      <a:pt x="249" y="219"/>
                      <a:pt x="249" y="219"/>
                    </a:cubicBezTo>
                    <a:cubicBezTo>
                      <a:pt x="249" y="219"/>
                      <a:pt x="249" y="219"/>
                      <a:pt x="249" y="219"/>
                    </a:cubicBezTo>
                    <a:cubicBezTo>
                      <a:pt x="247" y="221"/>
                      <a:pt x="238" y="227"/>
                      <a:pt x="194" y="255"/>
                    </a:cubicBezTo>
                    <a:cubicBezTo>
                      <a:pt x="181" y="264"/>
                      <a:pt x="167" y="272"/>
                      <a:pt x="157" y="279"/>
                    </a:cubicBezTo>
                    <a:cubicBezTo>
                      <a:pt x="161" y="277"/>
                      <a:pt x="165" y="275"/>
                      <a:pt x="169" y="272"/>
                    </a:cubicBezTo>
                    <a:cubicBezTo>
                      <a:pt x="238" y="231"/>
                      <a:pt x="262" y="217"/>
                      <a:pt x="266" y="216"/>
                    </a:cubicBezTo>
                    <a:cubicBezTo>
                      <a:pt x="266" y="216"/>
                      <a:pt x="266" y="216"/>
                      <a:pt x="266" y="216"/>
                    </a:cubicBezTo>
                    <a:cubicBezTo>
                      <a:pt x="266" y="216"/>
                      <a:pt x="266" y="216"/>
                      <a:pt x="266" y="216"/>
                    </a:cubicBezTo>
                    <a:cubicBezTo>
                      <a:pt x="266" y="216"/>
                      <a:pt x="266" y="216"/>
                      <a:pt x="266" y="216"/>
                    </a:cubicBezTo>
                    <a:cubicBezTo>
                      <a:pt x="266" y="216"/>
                      <a:pt x="266" y="216"/>
                      <a:pt x="267" y="216"/>
                    </a:cubicBezTo>
                    <a:cubicBezTo>
                      <a:pt x="267" y="216"/>
                      <a:pt x="267" y="217"/>
                      <a:pt x="266" y="217"/>
                    </a:cubicBezTo>
                    <a:cubicBezTo>
                      <a:pt x="266" y="218"/>
                      <a:pt x="194" y="271"/>
                      <a:pt x="173" y="287"/>
                    </a:cubicBezTo>
                    <a:cubicBezTo>
                      <a:pt x="180" y="283"/>
                      <a:pt x="191" y="276"/>
                      <a:pt x="203" y="269"/>
                    </a:cubicBezTo>
                    <a:cubicBezTo>
                      <a:pt x="253" y="240"/>
                      <a:pt x="262" y="235"/>
                      <a:pt x="264" y="234"/>
                    </a:cubicBezTo>
                    <a:cubicBezTo>
                      <a:pt x="264" y="234"/>
                      <a:pt x="264" y="234"/>
                      <a:pt x="264" y="234"/>
                    </a:cubicBezTo>
                    <a:cubicBezTo>
                      <a:pt x="264" y="234"/>
                      <a:pt x="264" y="234"/>
                      <a:pt x="264" y="234"/>
                    </a:cubicBezTo>
                    <a:cubicBezTo>
                      <a:pt x="264" y="234"/>
                      <a:pt x="264" y="234"/>
                      <a:pt x="264" y="234"/>
                    </a:cubicBezTo>
                    <a:cubicBezTo>
                      <a:pt x="264" y="234"/>
                      <a:pt x="264" y="234"/>
                      <a:pt x="264" y="234"/>
                    </a:cubicBezTo>
                    <a:cubicBezTo>
                      <a:pt x="264" y="234"/>
                      <a:pt x="264" y="235"/>
                      <a:pt x="264" y="235"/>
                    </a:cubicBezTo>
                    <a:cubicBezTo>
                      <a:pt x="263" y="235"/>
                      <a:pt x="200" y="280"/>
                      <a:pt x="181" y="294"/>
                    </a:cubicBezTo>
                    <a:cubicBezTo>
                      <a:pt x="197" y="285"/>
                      <a:pt x="243" y="258"/>
                      <a:pt x="269" y="243"/>
                    </a:cubicBezTo>
                    <a:cubicBezTo>
                      <a:pt x="269" y="243"/>
                      <a:pt x="269" y="243"/>
                      <a:pt x="270" y="243"/>
                    </a:cubicBezTo>
                    <a:cubicBezTo>
                      <a:pt x="270" y="243"/>
                      <a:pt x="270" y="243"/>
                      <a:pt x="270" y="243"/>
                    </a:cubicBezTo>
                    <a:cubicBezTo>
                      <a:pt x="270" y="243"/>
                      <a:pt x="270" y="243"/>
                      <a:pt x="270" y="243"/>
                    </a:cubicBezTo>
                    <a:cubicBezTo>
                      <a:pt x="270" y="243"/>
                      <a:pt x="270" y="243"/>
                      <a:pt x="270" y="243"/>
                    </a:cubicBezTo>
                    <a:cubicBezTo>
                      <a:pt x="270" y="243"/>
                      <a:pt x="270" y="243"/>
                      <a:pt x="270" y="244"/>
                    </a:cubicBezTo>
                    <a:cubicBezTo>
                      <a:pt x="268" y="245"/>
                      <a:pt x="262" y="249"/>
                      <a:pt x="240" y="264"/>
                    </a:cubicBezTo>
                    <a:cubicBezTo>
                      <a:pt x="228" y="272"/>
                      <a:pt x="214" y="281"/>
                      <a:pt x="206" y="286"/>
                    </a:cubicBezTo>
                    <a:cubicBezTo>
                      <a:pt x="248" y="262"/>
                      <a:pt x="248" y="262"/>
                      <a:pt x="248" y="262"/>
                    </a:cubicBezTo>
                    <a:cubicBezTo>
                      <a:pt x="249" y="262"/>
                      <a:pt x="249" y="262"/>
                      <a:pt x="249" y="262"/>
                    </a:cubicBezTo>
                    <a:cubicBezTo>
                      <a:pt x="249" y="262"/>
                      <a:pt x="249" y="262"/>
                      <a:pt x="249" y="263"/>
                    </a:cubicBezTo>
                    <a:cubicBezTo>
                      <a:pt x="263" y="255"/>
                      <a:pt x="263" y="255"/>
                      <a:pt x="263" y="255"/>
                    </a:cubicBezTo>
                    <a:cubicBezTo>
                      <a:pt x="263" y="254"/>
                      <a:pt x="263" y="254"/>
                      <a:pt x="263" y="255"/>
                    </a:cubicBezTo>
                    <a:cubicBezTo>
                      <a:pt x="263" y="255"/>
                      <a:pt x="263" y="255"/>
                      <a:pt x="263" y="255"/>
                    </a:cubicBezTo>
                    <a:cubicBezTo>
                      <a:pt x="263" y="255"/>
                      <a:pt x="263" y="255"/>
                      <a:pt x="263" y="255"/>
                    </a:cubicBezTo>
                    <a:cubicBezTo>
                      <a:pt x="263" y="255"/>
                      <a:pt x="263" y="255"/>
                      <a:pt x="263" y="255"/>
                    </a:cubicBezTo>
                    <a:cubicBezTo>
                      <a:pt x="262" y="256"/>
                      <a:pt x="260" y="258"/>
                      <a:pt x="254" y="264"/>
                    </a:cubicBezTo>
                    <a:cubicBezTo>
                      <a:pt x="248" y="268"/>
                      <a:pt x="240" y="275"/>
                      <a:pt x="232" y="282"/>
                    </a:cubicBezTo>
                    <a:cubicBezTo>
                      <a:pt x="222" y="290"/>
                      <a:pt x="211" y="299"/>
                      <a:pt x="205" y="304"/>
                    </a:cubicBezTo>
                    <a:cubicBezTo>
                      <a:pt x="211" y="301"/>
                      <a:pt x="220" y="296"/>
                      <a:pt x="229" y="290"/>
                    </a:cubicBezTo>
                    <a:cubicBezTo>
                      <a:pt x="236" y="286"/>
                      <a:pt x="244" y="282"/>
                      <a:pt x="249" y="279"/>
                    </a:cubicBezTo>
                    <a:cubicBezTo>
                      <a:pt x="254" y="276"/>
                      <a:pt x="257" y="275"/>
                      <a:pt x="258" y="274"/>
                    </a:cubicBezTo>
                    <a:cubicBezTo>
                      <a:pt x="258" y="274"/>
                      <a:pt x="258" y="274"/>
                      <a:pt x="258" y="274"/>
                    </a:cubicBezTo>
                    <a:cubicBezTo>
                      <a:pt x="258" y="274"/>
                      <a:pt x="258" y="274"/>
                      <a:pt x="258" y="274"/>
                    </a:cubicBezTo>
                    <a:cubicBezTo>
                      <a:pt x="258" y="274"/>
                      <a:pt x="258" y="274"/>
                      <a:pt x="259" y="274"/>
                    </a:cubicBezTo>
                    <a:cubicBezTo>
                      <a:pt x="259" y="274"/>
                      <a:pt x="259" y="274"/>
                      <a:pt x="258" y="275"/>
                    </a:cubicBezTo>
                    <a:cubicBezTo>
                      <a:pt x="233" y="297"/>
                      <a:pt x="233" y="297"/>
                      <a:pt x="233" y="297"/>
                    </a:cubicBezTo>
                    <a:cubicBezTo>
                      <a:pt x="240" y="293"/>
                      <a:pt x="255" y="285"/>
                      <a:pt x="264" y="279"/>
                    </a:cubicBezTo>
                    <a:cubicBezTo>
                      <a:pt x="264" y="279"/>
                      <a:pt x="264" y="279"/>
                      <a:pt x="264" y="279"/>
                    </a:cubicBezTo>
                    <a:cubicBezTo>
                      <a:pt x="264" y="279"/>
                      <a:pt x="264" y="280"/>
                      <a:pt x="264" y="280"/>
                    </a:cubicBezTo>
                    <a:cubicBezTo>
                      <a:pt x="264" y="280"/>
                      <a:pt x="264" y="280"/>
                      <a:pt x="264" y="280"/>
                    </a:cubicBezTo>
                    <a:cubicBezTo>
                      <a:pt x="264" y="280"/>
                      <a:pt x="264" y="280"/>
                      <a:pt x="264" y="280"/>
                    </a:cubicBezTo>
                    <a:cubicBezTo>
                      <a:pt x="264" y="280"/>
                      <a:pt x="264" y="280"/>
                      <a:pt x="264" y="280"/>
                    </a:cubicBezTo>
                    <a:cubicBezTo>
                      <a:pt x="263" y="281"/>
                      <a:pt x="259" y="284"/>
                      <a:pt x="246" y="294"/>
                    </a:cubicBezTo>
                    <a:cubicBezTo>
                      <a:pt x="255" y="289"/>
                      <a:pt x="255" y="289"/>
                      <a:pt x="255" y="289"/>
                    </a:cubicBezTo>
                    <a:cubicBezTo>
                      <a:pt x="255" y="289"/>
                      <a:pt x="255" y="289"/>
                      <a:pt x="255" y="289"/>
                    </a:cubicBezTo>
                    <a:cubicBezTo>
                      <a:pt x="260" y="294"/>
                      <a:pt x="260" y="294"/>
                      <a:pt x="260" y="294"/>
                    </a:cubicBezTo>
                    <a:cubicBezTo>
                      <a:pt x="261" y="293"/>
                      <a:pt x="261" y="293"/>
                      <a:pt x="261" y="293"/>
                    </a:cubicBezTo>
                    <a:cubicBezTo>
                      <a:pt x="261" y="294"/>
                      <a:pt x="261" y="294"/>
                      <a:pt x="261" y="294"/>
                    </a:cubicBezTo>
                    <a:cubicBezTo>
                      <a:pt x="261" y="294"/>
                      <a:pt x="261" y="294"/>
                      <a:pt x="261" y="294"/>
                    </a:cubicBezTo>
                    <a:cubicBezTo>
                      <a:pt x="261" y="294"/>
                      <a:pt x="261" y="294"/>
                      <a:pt x="261" y="294"/>
                    </a:cubicBezTo>
                    <a:cubicBezTo>
                      <a:pt x="261" y="294"/>
                      <a:pt x="260" y="295"/>
                      <a:pt x="260" y="295"/>
                    </a:cubicBezTo>
                    <a:cubicBezTo>
                      <a:pt x="260" y="295"/>
                      <a:pt x="260" y="295"/>
                      <a:pt x="260" y="294"/>
                    </a:cubicBezTo>
                    <a:cubicBezTo>
                      <a:pt x="255" y="290"/>
                      <a:pt x="255" y="290"/>
                      <a:pt x="255" y="290"/>
                    </a:cubicBezTo>
                    <a:cubicBezTo>
                      <a:pt x="240" y="299"/>
                      <a:pt x="240" y="299"/>
                      <a:pt x="240" y="299"/>
                    </a:cubicBezTo>
                    <a:cubicBezTo>
                      <a:pt x="240" y="299"/>
                      <a:pt x="239" y="299"/>
                      <a:pt x="239" y="299"/>
                    </a:cubicBezTo>
                    <a:cubicBezTo>
                      <a:pt x="239" y="298"/>
                      <a:pt x="239" y="298"/>
                      <a:pt x="239" y="298"/>
                    </a:cubicBezTo>
                    <a:cubicBezTo>
                      <a:pt x="245" y="293"/>
                      <a:pt x="253" y="287"/>
                      <a:pt x="259" y="284"/>
                    </a:cubicBezTo>
                    <a:cubicBezTo>
                      <a:pt x="236" y="297"/>
                      <a:pt x="231" y="300"/>
                      <a:pt x="229" y="300"/>
                    </a:cubicBezTo>
                    <a:cubicBezTo>
                      <a:pt x="229" y="300"/>
                      <a:pt x="229" y="300"/>
                      <a:pt x="229" y="300"/>
                    </a:cubicBezTo>
                    <a:cubicBezTo>
                      <a:pt x="229" y="300"/>
                      <a:pt x="229" y="300"/>
                      <a:pt x="229" y="300"/>
                    </a:cubicBezTo>
                    <a:cubicBezTo>
                      <a:pt x="229" y="301"/>
                      <a:pt x="229" y="300"/>
                      <a:pt x="229" y="300"/>
                    </a:cubicBezTo>
                    <a:cubicBezTo>
                      <a:pt x="229" y="300"/>
                      <a:pt x="229" y="300"/>
                      <a:pt x="229" y="300"/>
                    </a:cubicBezTo>
                    <a:cubicBezTo>
                      <a:pt x="229" y="300"/>
                      <a:pt x="229" y="300"/>
                      <a:pt x="229" y="300"/>
                    </a:cubicBezTo>
                    <a:cubicBezTo>
                      <a:pt x="254" y="277"/>
                      <a:pt x="254" y="277"/>
                      <a:pt x="254" y="277"/>
                    </a:cubicBezTo>
                    <a:cubicBezTo>
                      <a:pt x="242" y="284"/>
                      <a:pt x="202" y="307"/>
                      <a:pt x="201" y="308"/>
                    </a:cubicBezTo>
                    <a:cubicBezTo>
                      <a:pt x="201" y="308"/>
                      <a:pt x="201" y="308"/>
                      <a:pt x="201" y="308"/>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383" name="Freeform 279"/>
              <p:cNvSpPr/>
              <p:nvPr/>
            </p:nvSpPr>
            <p:spPr bwMode="auto">
              <a:xfrm>
                <a:off x="2982913" y="5695950"/>
                <a:ext cx="557213" cy="534988"/>
              </a:xfrm>
              <a:custGeom>
                <a:avLst/>
                <a:gdLst>
                  <a:gd name="T0" fmla="*/ 76 w 172"/>
                  <a:gd name="T1" fmla="*/ 165 h 165"/>
                  <a:gd name="T2" fmla="*/ 132 w 172"/>
                  <a:gd name="T3" fmla="*/ 129 h 165"/>
                  <a:gd name="T4" fmla="*/ 89 w 172"/>
                  <a:gd name="T5" fmla="*/ 154 h 165"/>
                  <a:gd name="T6" fmla="*/ 75 w 172"/>
                  <a:gd name="T7" fmla="*/ 162 h 165"/>
                  <a:gd name="T8" fmla="*/ 135 w 172"/>
                  <a:gd name="T9" fmla="*/ 115 h 165"/>
                  <a:gd name="T10" fmla="*/ 85 w 172"/>
                  <a:gd name="T11" fmla="*/ 143 h 165"/>
                  <a:gd name="T12" fmla="*/ 158 w 172"/>
                  <a:gd name="T13" fmla="*/ 81 h 165"/>
                  <a:gd name="T14" fmla="*/ 77 w 172"/>
                  <a:gd name="T15" fmla="*/ 126 h 165"/>
                  <a:gd name="T16" fmla="*/ 146 w 172"/>
                  <a:gd name="T17" fmla="*/ 73 h 165"/>
                  <a:gd name="T18" fmla="*/ 126 w 172"/>
                  <a:gd name="T19" fmla="*/ 81 h 165"/>
                  <a:gd name="T20" fmla="*/ 81 w 172"/>
                  <a:gd name="T21" fmla="*/ 106 h 165"/>
                  <a:gd name="T22" fmla="*/ 141 w 172"/>
                  <a:gd name="T23" fmla="*/ 56 h 165"/>
                  <a:gd name="T24" fmla="*/ 80 w 172"/>
                  <a:gd name="T25" fmla="*/ 91 h 165"/>
                  <a:gd name="T26" fmla="*/ 118 w 172"/>
                  <a:gd name="T27" fmla="*/ 62 h 165"/>
                  <a:gd name="T28" fmla="*/ 80 w 172"/>
                  <a:gd name="T29" fmla="*/ 77 h 165"/>
                  <a:gd name="T30" fmla="*/ 117 w 172"/>
                  <a:gd name="T31" fmla="*/ 49 h 165"/>
                  <a:gd name="T32" fmla="*/ 83 w 172"/>
                  <a:gd name="T33" fmla="*/ 63 h 165"/>
                  <a:gd name="T34" fmla="*/ 58 w 172"/>
                  <a:gd name="T35" fmla="*/ 63 h 165"/>
                  <a:gd name="T36" fmla="*/ 71 w 172"/>
                  <a:gd name="T37" fmla="*/ 55 h 165"/>
                  <a:gd name="T38" fmla="*/ 72 w 172"/>
                  <a:gd name="T39" fmla="*/ 53 h 165"/>
                  <a:gd name="T40" fmla="*/ 56 w 172"/>
                  <a:gd name="T41" fmla="*/ 61 h 165"/>
                  <a:gd name="T42" fmla="*/ 24 w 172"/>
                  <a:gd name="T43" fmla="*/ 72 h 165"/>
                  <a:gd name="T44" fmla="*/ 24 w 172"/>
                  <a:gd name="T45" fmla="*/ 71 h 165"/>
                  <a:gd name="T46" fmla="*/ 31 w 172"/>
                  <a:gd name="T47" fmla="*/ 67 h 165"/>
                  <a:gd name="T48" fmla="*/ 75 w 172"/>
                  <a:gd name="T49" fmla="*/ 37 h 165"/>
                  <a:gd name="T50" fmla="*/ 0 w 172"/>
                  <a:gd name="T51" fmla="*/ 77 h 165"/>
                  <a:gd name="T52" fmla="*/ 57 w 172"/>
                  <a:gd name="T53" fmla="*/ 38 h 165"/>
                  <a:gd name="T54" fmla="*/ 1 w 172"/>
                  <a:gd name="T55" fmla="*/ 66 h 165"/>
                  <a:gd name="T56" fmla="*/ 115 w 172"/>
                  <a:gd name="T57" fmla="*/ 0 h 165"/>
                  <a:gd name="T58" fmla="*/ 55 w 172"/>
                  <a:gd name="T59" fmla="*/ 45 h 165"/>
                  <a:gd name="T60" fmla="*/ 120 w 172"/>
                  <a:gd name="T61" fmla="*/ 7 h 165"/>
                  <a:gd name="T62" fmla="*/ 74 w 172"/>
                  <a:gd name="T63" fmla="*/ 42 h 165"/>
                  <a:gd name="T64" fmla="*/ 126 w 172"/>
                  <a:gd name="T65" fmla="*/ 12 h 165"/>
                  <a:gd name="T66" fmla="*/ 103 w 172"/>
                  <a:gd name="T67" fmla="*/ 33 h 165"/>
                  <a:gd name="T68" fmla="*/ 137 w 172"/>
                  <a:gd name="T69" fmla="*/ 14 h 165"/>
                  <a:gd name="T70" fmla="*/ 136 w 172"/>
                  <a:gd name="T71" fmla="*/ 18 h 165"/>
                  <a:gd name="T72" fmla="*/ 154 w 172"/>
                  <a:gd name="T73" fmla="*/ 22 h 165"/>
                  <a:gd name="T74" fmla="*/ 156 w 172"/>
                  <a:gd name="T75" fmla="*/ 33 h 165"/>
                  <a:gd name="T76" fmla="*/ 158 w 172"/>
                  <a:gd name="T77" fmla="*/ 33 h 165"/>
                  <a:gd name="T78" fmla="*/ 145 w 172"/>
                  <a:gd name="T79" fmla="*/ 53 h 165"/>
                  <a:gd name="T80" fmla="*/ 85 w 172"/>
                  <a:gd name="T81" fmla="*/ 103 h 165"/>
                  <a:gd name="T82" fmla="*/ 144 w 172"/>
                  <a:gd name="T83" fmla="*/ 69 h 165"/>
                  <a:gd name="T84" fmla="*/ 88 w 172"/>
                  <a:gd name="T85" fmla="*/ 106 h 165"/>
                  <a:gd name="T86" fmla="*/ 152 w 172"/>
                  <a:gd name="T87" fmla="*/ 70 h 165"/>
                  <a:gd name="T88" fmla="*/ 83 w 172"/>
                  <a:gd name="T89" fmla="*/ 123 h 165"/>
                  <a:gd name="T90" fmla="*/ 162 w 172"/>
                  <a:gd name="T91" fmla="*/ 78 h 165"/>
                  <a:gd name="T92" fmla="*/ 135 w 172"/>
                  <a:gd name="T93" fmla="*/ 115 h 165"/>
                  <a:gd name="T94" fmla="*/ 172 w 172"/>
                  <a:gd name="T95" fmla="*/ 93 h 165"/>
                  <a:gd name="T96" fmla="*/ 166 w 172"/>
                  <a:gd name="T97" fmla="*/ 108 h 165"/>
                  <a:gd name="T98" fmla="*/ 167 w 172"/>
                  <a:gd name="T99" fmla="*/ 109 h 165"/>
                  <a:gd name="T100" fmla="*/ 144 w 172"/>
                  <a:gd name="T101" fmla="*/ 123 h 165"/>
                  <a:gd name="T102" fmla="*/ 171 w 172"/>
                  <a:gd name="T103" fmla="*/ 11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165">
                    <a:moveTo>
                      <a:pt x="76" y="165"/>
                    </a:moveTo>
                    <a:cubicBezTo>
                      <a:pt x="76" y="165"/>
                      <a:pt x="76" y="165"/>
                      <a:pt x="76" y="165"/>
                    </a:cubicBezTo>
                    <a:cubicBezTo>
                      <a:pt x="76" y="165"/>
                      <a:pt x="76" y="165"/>
                      <a:pt x="76" y="165"/>
                    </a:cubicBezTo>
                    <a:cubicBezTo>
                      <a:pt x="75" y="165"/>
                      <a:pt x="75" y="165"/>
                      <a:pt x="76" y="165"/>
                    </a:cubicBezTo>
                    <a:cubicBezTo>
                      <a:pt x="76" y="164"/>
                      <a:pt x="76" y="164"/>
                      <a:pt x="76" y="164"/>
                    </a:cubicBezTo>
                    <a:cubicBezTo>
                      <a:pt x="76" y="164"/>
                      <a:pt x="76" y="164"/>
                      <a:pt x="76" y="164"/>
                    </a:cubicBezTo>
                    <a:cubicBezTo>
                      <a:pt x="78" y="163"/>
                      <a:pt x="87" y="157"/>
                      <a:pt x="129" y="131"/>
                    </a:cubicBezTo>
                    <a:cubicBezTo>
                      <a:pt x="130" y="130"/>
                      <a:pt x="131" y="130"/>
                      <a:pt x="132" y="129"/>
                    </a:cubicBezTo>
                    <a:cubicBezTo>
                      <a:pt x="131" y="130"/>
                      <a:pt x="129" y="131"/>
                      <a:pt x="128" y="131"/>
                    </a:cubicBezTo>
                    <a:cubicBezTo>
                      <a:pt x="109" y="143"/>
                      <a:pt x="90" y="154"/>
                      <a:pt x="90" y="154"/>
                    </a:cubicBezTo>
                    <a:cubicBezTo>
                      <a:pt x="89" y="154"/>
                      <a:pt x="89" y="154"/>
                      <a:pt x="89" y="154"/>
                    </a:cubicBezTo>
                    <a:cubicBezTo>
                      <a:pt x="89" y="154"/>
                      <a:pt x="89" y="154"/>
                      <a:pt x="89" y="154"/>
                    </a:cubicBezTo>
                    <a:cubicBezTo>
                      <a:pt x="79" y="159"/>
                      <a:pt x="76" y="161"/>
                      <a:pt x="75" y="161"/>
                    </a:cubicBezTo>
                    <a:cubicBezTo>
                      <a:pt x="75" y="162"/>
                      <a:pt x="75" y="162"/>
                      <a:pt x="75" y="162"/>
                    </a:cubicBezTo>
                    <a:cubicBezTo>
                      <a:pt x="75" y="162"/>
                      <a:pt x="75" y="162"/>
                      <a:pt x="75" y="162"/>
                    </a:cubicBezTo>
                    <a:cubicBezTo>
                      <a:pt x="75" y="162"/>
                      <a:pt x="75" y="162"/>
                      <a:pt x="75" y="162"/>
                    </a:cubicBezTo>
                    <a:cubicBezTo>
                      <a:pt x="74" y="162"/>
                      <a:pt x="74" y="162"/>
                      <a:pt x="74" y="161"/>
                    </a:cubicBezTo>
                    <a:cubicBezTo>
                      <a:pt x="74" y="161"/>
                      <a:pt x="74" y="161"/>
                      <a:pt x="74" y="161"/>
                    </a:cubicBezTo>
                    <a:cubicBezTo>
                      <a:pt x="163" y="99"/>
                      <a:pt x="163" y="99"/>
                      <a:pt x="163" y="99"/>
                    </a:cubicBezTo>
                    <a:cubicBezTo>
                      <a:pt x="156" y="103"/>
                      <a:pt x="146" y="109"/>
                      <a:pt x="135" y="115"/>
                    </a:cubicBezTo>
                    <a:cubicBezTo>
                      <a:pt x="88" y="143"/>
                      <a:pt x="85" y="144"/>
                      <a:pt x="85" y="144"/>
                    </a:cubicBezTo>
                    <a:cubicBezTo>
                      <a:pt x="85" y="144"/>
                      <a:pt x="85" y="144"/>
                      <a:pt x="85" y="144"/>
                    </a:cubicBezTo>
                    <a:cubicBezTo>
                      <a:pt x="84" y="144"/>
                      <a:pt x="84" y="144"/>
                      <a:pt x="85" y="143"/>
                    </a:cubicBezTo>
                    <a:cubicBezTo>
                      <a:pt x="85" y="143"/>
                      <a:pt x="85" y="143"/>
                      <a:pt x="85" y="143"/>
                    </a:cubicBezTo>
                    <a:cubicBezTo>
                      <a:pt x="85" y="143"/>
                      <a:pt x="85" y="143"/>
                      <a:pt x="85" y="143"/>
                    </a:cubicBezTo>
                    <a:cubicBezTo>
                      <a:pt x="86" y="143"/>
                      <a:pt x="88" y="140"/>
                      <a:pt x="97" y="133"/>
                    </a:cubicBezTo>
                    <a:cubicBezTo>
                      <a:pt x="104" y="127"/>
                      <a:pt x="114" y="119"/>
                      <a:pt x="123" y="111"/>
                    </a:cubicBezTo>
                    <a:cubicBezTo>
                      <a:pt x="137" y="98"/>
                      <a:pt x="152" y="86"/>
                      <a:pt x="158" y="81"/>
                    </a:cubicBezTo>
                    <a:cubicBezTo>
                      <a:pt x="145" y="88"/>
                      <a:pt x="102" y="113"/>
                      <a:pt x="78" y="127"/>
                    </a:cubicBezTo>
                    <a:cubicBezTo>
                      <a:pt x="78" y="127"/>
                      <a:pt x="78" y="127"/>
                      <a:pt x="78" y="127"/>
                    </a:cubicBezTo>
                    <a:cubicBezTo>
                      <a:pt x="77" y="127"/>
                      <a:pt x="77" y="127"/>
                      <a:pt x="77" y="127"/>
                    </a:cubicBezTo>
                    <a:cubicBezTo>
                      <a:pt x="77" y="127"/>
                      <a:pt x="77" y="127"/>
                      <a:pt x="77" y="126"/>
                    </a:cubicBezTo>
                    <a:cubicBezTo>
                      <a:pt x="77" y="126"/>
                      <a:pt x="77" y="126"/>
                      <a:pt x="77" y="126"/>
                    </a:cubicBezTo>
                    <a:cubicBezTo>
                      <a:pt x="77" y="126"/>
                      <a:pt x="78" y="126"/>
                      <a:pt x="78" y="126"/>
                    </a:cubicBezTo>
                    <a:cubicBezTo>
                      <a:pt x="79" y="125"/>
                      <a:pt x="87" y="119"/>
                      <a:pt x="118" y="95"/>
                    </a:cubicBezTo>
                    <a:cubicBezTo>
                      <a:pt x="129" y="87"/>
                      <a:pt x="140" y="78"/>
                      <a:pt x="146" y="73"/>
                    </a:cubicBezTo>
                    <a:cubicBezTo>
                      <a:pt x="70" y="117"/>
                      <a:pt x="70" y="117"/>
                      <a:pt x="70" y="117"/>
                    </a:cubicBezTo>
                    <a:cubicBezTo>
                      <a:pt x="70" y="118"/>
                      <a:pt x="69" y="118"/>
                      <a:pt x="69" y="117"/>
                    </a:cubicBezTo>
                    <a:cubicBezTo>
                      <a:pt x="69" y="117"/>
                      <a:pt x="69" y="117"/>
                      <a:pt x="69" y="117"/>
                    </a:cubicBezTo>
                    <a:cubicBezTo>
                      <a:pt x="126" y="81"/>
                      <a:pt x="126" y="81"/>
                      <a:pt x="126" y="81"/>
                    </a:cubicBezTo>
                    <a:cubicBezTo>
                      <a:pt x="112" y="89"/>
                      <a:pt x="94" y="99"/>
                      <a:pt x="82" y="106"/>
                    </a:cubicBezTo>
                    <a:cubicBezTo>
                      <a:pt x="81" y="106"/>
                      <a:pt x="81" y="106"/>
                      <a:pt x="81" y="106"/>
                    </a:cubicBezTo>
                    <a:cubicBezTo>
                      <a:pt x="81" y="106"/>
                      <a:pt x="81" y="106"/>
                      <a:pt x="81" y="106"/>
                    </a:cubicBezTo>
                    <a:cubicBezTo>
                      <a:pt x="81" y="106"/>
                      <a:pt x="81" y="106"/>
                      <a:pt x="81" y="106"/>
                    </a:cubicBezTo>
                    <a:cubicBezTo>
                      <a:pt x="81" y="106"/>
                      <a:pt x="81" y="106"/>
                      <a:pt x="81" y="106"/>
                    </a:cubicBezTo>
                    <a:cubicBezTo>
                      <a:pt x="81" y="106"/>
                      <a:pt x="81" y="106"/>
                      <a:pt x="81" y="105"/>
                    </a:cubicBezTo>
                    <a:cubicBezTo>
                      <a:pt x="83" y="104"/>
                      <a:pt x="92" y="96"/>
                      <a:pt x="137" y="60"/>
                    </a:cubicBezTo>
                    <a:cubicBezTo>
                      <a:pt x="139" y="58"/>
                      <a:pt x="140" y="57"/>
                      <a:pt x="141" y="56"/>
                    </a:cubicBezTo>
                    <a:cubicBezTo>
                      <a:pt x="132" y="61"/>
                      <a:pt x="108" y="76"/>
                      <a:pt x="93" y="84"/>
                    </a:cubicBezTo>
                    <a:cubicBezTo>
                      <a:pt x="80" y="92"/>
                      <a:pt x="80" y="92"/>
                      <a:pt x="80" y="92"/>
                    </a:cubicBezTo>
                    <a:cubicBezTo>
                      <a:pt x="79" y="92"/>
                      <a:pt x="79" y="92"/>
                      <a:pt x="79" y="92"/>
                    </a:cubicBezTo>
                    <a:cubicBezTo>
                      <a:pt x="79" y="91"/>
                      <a:pt x="79" y="91"/>
                      <a:pt x="80" y="91"/>
                    </a:cubicBezTo>
                    <a:cubicBezTo>
                      <a:pt x="80" y="91"/>
                      <a:pt x="80" y="91"/>
                      <a:pt x="80" y="91"/>
                    </a:cubicBezTo>
                    <a:cubicBezTo>
                      <a:pt x="80" y="91"/>
                      <a:pt x="80" y="91"/>
                      <a:pt x="80" y="91"/>
                    </a:cubicBezTo>
                    <a:cubicBezTo>
                      <a:pt x="80" y="90"/>
                      <a:pt x="83" y="88"/>
                      <a:pt x="91" y="82"/>
                    </a:cubicBezTo>
                    <a:cubicBezTo>
                      <a:pt x="99" y="76"/>
                      <a:pt x="108" y="69"/>
                      <a:pt x="118" y="62"/>
                    </a:cubicBezTo>
                    <a:cubicBezTo>
                      <a:pt x="131" y="52"/>
                      <a:pt x="143" y="43"/>
                      <a:pt x="151" y="37"/>
                    </a:cubicBezTo>
                    <a:cubicBezTo>
                      <a:pt x="132" y="48"/>
                      <a:pt x="81" y="77"/>
                      <a:pt x="81" y="78"/>
                    </a:cubicBezTo>
                    <a:cubicBezTo>
                      <a:pt x="80" y="78"/>
                      <a:pt x="80" y="78"/>
                      <a:pt x="80" y="77"/>
                    </a:cubicBezTo>
                    <a:cubicBezTo>
                      <a:pt x="80" y="77"/>
                      <a:pt x="80" y="77"/>
                      <a:pt x="80" y="77"/>
                    </a:cubicBezTo>
                    <a:cubicBezTo>
                      <a:pt x="80" y="77"/>
                      <a:pt x="80" y="77"/>
                      <a:pt x="80" y="77"/>
                    </a:cubicBezTo>
                    <a:cubicBezTo>
                      <a:pt x="80" y="77"/>
                      <a:pt x="80" y="77"/>
                      <a:pt x="80" y="77"/>
                    </a:cubicBezTo>
                    <a:cubicBezTo>
                      <a:pt x="81" y="76"/>
                      <a:pt x="84" y="74"/>
                      <a:pt x="92" y="68"/>
                    </a:cubicBezTo>
                    <a:cubicBezTo>
                      <a:pt x="99" y="63"/>
                      <a:pt x="108" y="56"/>
                      <a:pt x="117" y="49"/>
                    </a:cubicBezTo>
                    <a:cubicBezTo>
                      <a:pt x="129" y="40"/>
                      <a:pt x="141" y="32"/>
                      <a:pt x="148" y="27"/>
                    </a:cubicBezTo>
                    <a:cubicBezTo>
                      <a:pt x="84" y="64"/>
                      <a:pt x="84" y="64"/>
                      <a:pt x="84" y="64"/>
                    </a:cubicBezTo>
                    <a:cubicBezTo>
                      <a:pt x="83" y="64"/>
                      <a:pt x="83" y="64"/>
                      <a:pt x="83" y="63"/>
                    </a:cubicBezTo>
                    <a:cubicBezTo>
                      <a:pt x="83" y="63"/>
                      <a:pt x="83" y="63"/>
                      <a:pt x="83" y="63"/>
                    </a:cubicBezTo>
                    <a:cubicBezTo>
                      <a:pt x="95" y="53"/>
                      <a:pt x="125" y="28"/>
                      <a:pt x="134" y="20"/>
                    </a:cubicBezTo>
                    <a:cubicBezTo>
                      <a:pt x="122" y="27"/>
                      <a:pt x="82" y="50"/>
                      <a:pt x="59" y="64"/>
                    </a:cubicBezTo>
                    <a:cubicBezTo>
                      <a:pt x="59" y="64"/>
                      <a:pt x="58" y="64"/>
                      <a:pt x="58" y="64"/>
                    </a:cubicBezTo>
                    <a:cubicBezTo>
                      <a:pt x="58" y="63"/>
                      <a:pt x="58" y="63"/>
                      <a:pt x="58" y="63"/>
                    </a:cubicBezTo>
                    <a:cubicBezTo>
                      <a:pt x="58" y="63"/>
                      <a:pt x="58" y="63"/>
                      <a:pt x="58" y="63"/>
                    </a:cubicBezTo>
                    <a:cubicBezTo>
                      <a:pt x="59" y="63"/>
                      <a:pt x="59" y="63"/>
                      <a:pt x="59" y="63"/>
                    </a:cubicBezTo>
                    <a:cubicBezTo>
                      <a:pt x="59" y="62"/>
                      <a:pt x="60" y="62"/>
                      <a:pt x="62" y="61"/>
                    </a:cubicBezTo>
                    <a:cubicBezTo>
                      <a:pt x="64" y="59"/>
                      <a:pt x="67" y="58"/>
                      <a:pt x="71" y="55"/>
                    </a:cubicBezTo>
                    <a:cubicBezTo>
                      <a:pt x="78" y="51"/>
                      <a:pt x="88" y="45"/>
                      <a:pt x="98" y="38"/>
                    </a:cubicBezTo>
                    <a:cubicBezTo>
                      <a:pt x="103" y="35"/>
                      <a:pt x="108" y="32"/>
                      <a:pt x="113" y="29"/>
                    </a:cubicBezTo>
                    <a:cubicBezTo>
                      <a:pt x="110" y="31"/>
                      <a:pt x="107" y="33"/>
                      <a:pt x="104" y="34"/>
                    </a:cubicBezTo>
                    <a:cubicBezTo>
                      <a:pt x="93" y="41"/>
                      <a:pt x="81" y="48"/>
                      <a:pt x="72" y="53"/>
                    </a:cubicBezTo>
                    <a:cubicBezTo>
                      <a:pt x="62" y="59"/>
                      <a:pt x="59" y="61"/>
                      <a:pt x="57" y="61"/>
                    </a:cubicBezTo>
                    <a:cubicBezTo>
                      <a:pt x="57" y="61"/>
                      <a:pt x="57" y="61"/>
                      <a:pt x="57" y="61"/>
                    </a:cubicBezTo>
                    <a:cubicBezTo>
                      <a:pt x="57" y="61"/>
                      <a:pt x="57" y="61"/>
                      <a:pt x="57" y="61"/>
                    </a:cubicBezTo>
                    <a:cubicBezTo>
                      <a:pt x="57" y="61"/>
                      <a:pt x="56" y="61"/>
                      <a:pt x="56" y="61"/>
                    </a:cubicBezTo>
                    <a:cubicBezTo>
                      <a:pt x="56" y="61"/>
                      <a:pt x="56" y="61"/>
                      <a:pt x="57" y="61"/>
                    </a:cubicBezTo>
                    <a:cubicBezTo>
                      <a:pt x="120" y="17"/>
                      <a:pt x="120" y="17"/>
                      <a:pt x="120" y="17"/>
                    </a:cubicBezTo>
                    <a:cubicBezTo>
                      <a:pt x="59" y="52"/>
                      <a:pt x="59" y="52"/>
                      <a:pt x="59" y="52"/>
                    </a:cubicBezTo>
                    <a:cubicBezTo>
                      <a:pt x="46" y="59"/>
                      <a:pt x="34" y="66"/>
                      <a:pt x="24" y="72"/>
                    </a:cubicBezTo>
                    <a:cubicBezTo>
                      <a:pt x="24" y="72"/>
                      <a:pt x="24" y="72"/>
                      <a:pt x="24" y="72"/>
                    </a:cubicBezTo>
                    <a:cubicBezTo>
                      <a:pt x="24" y="72"/>
                      <a:pt x="24" y="72"/>
                      <a:pt x="24" y="72"/>
                    </a:cubicBezTo>
                    <a:cubicBezTo>
                      <a:pt x="24" y="72"/>
                      <a:pt x="24" y="72"/>
                      <a:pt x="24" y="72"/>
                    </a:cubicBezTo>
                    <a:cubicBezTo>
                      <a:pt x="24" y="72"/>
                      <a:pt x="24" y="71"/>
                      <a:pt x="24" y="71"/>
                    </a:cubicBezTo>
                    <a:cubicBezTo>
                      <a:pt x="24" y="71"/>
                      <a:pt x="24" y="71"/>
                      <a:pt x="24" y="71"/>
                    </a:cubicBezTo>
                    <a:cubicBezTo>
                      <a:pt x="24" y="71"/>
                      <a:pt x="24" y="71"/>
                      <a:pt x="25" y="71"/>
                    </a:cubicBezTo>
                    <a:cubicBezTo>
                      <a:pt x="26" y="70"/>
                      <a:pt x="28" y="69"/>
                      <a:pt x="31" y="67"/>
                    </a:cubicBezTo>
                    <a:cubicBezTo>
                      <a:pt x="31" y="67"/>
                      <a:pt x="31" y="67"/>
                      <a:pt x="31" y="67"/>
                    </a:cubicBezTo>
                    <a:cubicBezTo>
                      <a:pt x="31" y="67"/>
                      <a:pt x="31" y="67"/>
                      <a:pt x="31" y="67"/>
                    </a:cubicBezTo>
                    <a:cubicBezTo>
                      <a:pt x="31" y="67"/>
                      <a:pt x="31" y="67"/>
                      <a:pt x="31" y="67"/>
                    </a:cubicBezTo>
                    <a:cubicBezTo>
                      <a:pt x="33" y="66"/>
                      <a:pt x="36" y="63"/>
                      <a:pt x="45" y="58"/>
                    </a:cubicBezTo>
                    <a:cubicBezTo>
                      <a:pt x="53" y="52"/>
                      <a:pt x="64" y="44"/>
                      <a:pt x="75" y="37"/>
                    </a:cubicBezTo>
                    <a:cubicBezTo>
                      <a:pt x="88" y="28"/>
                      <a:pt x="101" y="20"/>
                      <a:pt x="109" y="14"/>
                    </a:cubicBezTo>
                    <a:cubicBezTo>
                      <a:pt x="97" y="21"/>
                      <a:pt x="75" y="34"/>
                      <a:pt x="55" y="45"/>
                    </a:cubicBezTo>
                    <a:cubicBezTo>
                      <a:pt x="1" y="77"/>
                      <a:pt x="1" y="77"/>
                      <a:pt x="0" y="77"/>
                    </a:cubicBezTo>
                    <a:cubicBezTo>
                      <a:pt x="0" y="77"/>
                      <a:pt x="0" y="77"/>
                      <a:pt x="0" y="77"/>
                    </a:cubicBezTo>
                    <a:cubicBezTo>
                      <a:pt x="0" y="77"/>
                      <a:pt x="0" y="77"/>
                      <a:pt x="0" y="76"/>
                    </a:cubicBezTo>
                    <a:cubicBezTo>
                      <a:pt x="0" y="76"/>
                      <a:pt x="0" y="76"/>
                      <a:pt x="0" y="76"/>
                    </a:cubicBezTo>
                    <a:cubicBezTo>
                      <a:pt x="0" y="76"/>
                      <a:pt x="0" y="76"/>
                      <a:pt x="0" y="76"/>
                    </a:cubicBezTo>
                    <a:cubicBezTo>
                      <a:pt x="2" y="74"/>
                      <a:pt x="12" y="68"/>
                      <a:pt x="57" y="38"/>
                    </a:cubicBezTo>
                    <a:cubicBezTo>
                      <a:pt x="76" y="25"/>
                      <a:pt x="95" y="13"/>
                      <a:pt x="106" y="6"/>
                    </a:cubicBezTo>
                    <a:cubicBezTo>
                      <a:pt x="85" y="17"/>
                      <a:pt x="32" y="48"/>
                      <a:pt x="1" y="67"/>
                    </a:cubicBezTo>
                    <a:cubicBezTo>
                      <a:pt x="1" y="67"/>
                      <a:pt x="1" y="67"/>
                      <a:pt x="0" y="66"/>
                    </a:cubicBezTo>
                    <a:cubicBezTo>
                      <a:pt x="0" y="66"/>
                      <a:pt x="0" y="66"/>
                      <a:pt x="1" y="66"/>
                    </a:cubicBezTo>
                    <a:cubicBezTo>
                      <a:pt x="41" y="42"/>
                      <a:pt x="108" y="3"/>
                      <a:pt x="114" y="0"/>
                    </a:cubicBezTo>
                    <a:cubicBezTo>
                      <a:pt x="114" y="0"/>
                      <a:pt x="114" y="0"/>
                      <a:pt x="114" y="0"/>
                    </a:cubicBezTo>
                    <a:cubicBezTo>
                      <a:pt x="115" y="0"/>
                      <a:pt x="115" y="0"/>
                      <a:pt x="115" y="0"/>
                    </a:cubicBezTo>
                    <a:cubicBezTo>
                      <a:pt x="115" y="0"/>
                      <a:pt x="115" y="0"/>
                      <a:pt x="115" y="0"/>
                    </a:cubicBezTo>
                    <a:cubicBezTo>
                      <a:pt x="115" y="0"/>
                      <a:pt x="115" y="0"/>
                      <a:pt x="115" y="0"/>
                    </a:cubicBezTo>
                    <a:cubicBezTo>
                      <a:pt x="115" y="0"/>
                      <a:pt x="115" y="1"/>
                      <a:pt x="115" y="1"/>
                    </a:cubicBezTo>
                    <a:cubicBezTo>
                      <a:pt x="82" y="22"/>
                      <a:pt x="25" y="60"/>
                      <a:pt x="7" y="72"/>
                    </a:cubicBezTo>
                    <a:cubicBezTo>
                      <a:pt x="17" y="67"/>
                      <a:pt x="36" y="55"/>
                      <a:pt x="55" y="45"/>
                    </a:cubicBezTo>
                    <a:cubicBezTo>
                      <a:pt x="108" y="14"/>
                      <a:pt x="117" y="8"/>
                      <a:pt x="119" y="7"/>
                    </a:cubicBezTo>
                    <a:cubicBezTo>
                      <a:pt x="119" y="7"/>
                      <a:pt x="119" y="7"/>
                      <a:pt x="119" y="7"/>
                    </a:cubicBezTo>
                    <a:cubicBezTo>
                      <a:pt x="119" y="7"/>
                      <a:pt x="119" y="7"/>
                      <a:pt x="119" y="7"/>
                    </a:cubicBezTo>
                    <a:cubicBezTo>
                      <a:pt x="120" y="7"/>
                      <a:pt x="120" y="7"/>
                      <a:pt x="120" y="7"/>
                    </a:cubicBezTo>
                    <a:cubicBezTo>
                      <a:pt x="120" y="7"/>
                      <a:pt x="120" y="7"/>
                      <a:pt x="120" y="8"/>
                    </a:cubicBezTo>
                    <a:cubicBezTo>
                      <a:pt x="120" y="8"/>
                      <a:pt x="120" y="8"/>
                      <a:pt x="120" y="8"/>
                    </a:cubicBezTo>
                    <a:cubicBezTo>
                      <a:pt x="97" y="23"/>
                      <a:pt x="60" y="48"/>
                      <a:pt x="42" y="61"/>
                    </a:cubicBezTo>
                    <a:cubicBezTo>
                      <a:pt x="50" y="56"/>
                      <a:pt x="60" y="50"/>
                      <a:pt x="74" y="42"/>
                    </a:cubicBezTo>
                    <a:cubicBezTo>
                      <a:pt x="92" y="32"/>
                      <a:pt x="109" y="22"/>
                      <a:pt x="118" y="16"/>
                    </a:cubicBezTo>
                    <a:cubicBezTo>
                      <a:pt x="121" y="15"/>
                      <a:pt x="123" y="13"/>
                      <a:pt x="126" y="12"/>
                    </a:cubicBezTo>
                    <a:cubicBezTo>
                      <a:pt x="126" y="12"/>
                      <a:pt x="126" y="12"/>
                      <a:pt x="126" y="12"/>
                    </a:cubicBezTo>
                    <a:cubicBezTo>
                      <a:pt x="126" y="12"/>
                      <a:pt x="126" y="12"/>
                      <a:pt x="126" y="12"/>
                    </a:cubicBezTo>
                    <a:cubicBezTo>
                      <a:pt x="127" y="12"/>
                      <a:pt x="127" y="13"/>
                      <a:pt x="127" y="13"/>
                    </a:cubicBezTo>
                    <a:cubicBezTo>
                      <a:pt x="127" y="13"/>
                      <a:pt x="127" y="13"/>
                      <a:pt x="126" y="13"/>
                    </a:cubicBezTo>
                    <a:cubicBezTo>
                      <a:pt x="65" y="56"/>
                      <a:pt x="65" y="56"/>
                      <a:pt x="65" y="56"/>
                    </a:cubicBezTo>
                    <a:cubicBezTo>
                      <a:pt x="74" y="50"/>
                      <a:pt x="90" y="41"/>
                      <a:pt x="103" y="33"/>
                    </a:cubicBezTo>
                    <a:cubicBezTo>
                      <a:pt x="129" y="18"/>
                      <a:pt x="135" y="15"/>
                      <a:pt x="137" y="14"/>
                    </a:cubicBezTo>
                    <a:cubicBezTo>
                      <a:pt x="137" y="14"/>
                      <a:pt x="137" y="14"/>
                      <a:pt x="137" y="14"/>
                    </a:cubicBezTo>
                    <a:cubicBezTo>
                      <a:pt x="137" y="14"/>
                      <a:pt x="137" y="14"/>
                      <a:pt x="137" y="14"/>
                    </a:cubicBezTo>
                    <a:cubicBezTo>
                      <a:pt x="137" y="14"/>
                      <a:pt x="137" y="14"/>
                      <a:pt x="137" y="14"/>
                    </a:cubicBezTo>
                    <a:cubicBezTo>
                      <a:pt x="138" y="14"/>
                      <a:pt x="138" y="14"/>
                      <a:pt x="138" y="14"/>
                    </a:cubicBezTo>
                    <a:cubicBezTo>
                      <a:pt x="138" y="15"/>
                      <a:pt x="138" y="15"/>
                      <a:pt x="138" y="15"/>
                    </a:cubicBezTo>
                    <a:cubicBezTo>
                      <a:pt x="137" y="15"/>
                      <a:pt x="108" y="33"/>
                      <a:pt x="85" y="47"/>
                    </a:cubicBezTo>
                    <a:cubicBezTo>
                      <a:pt x="136" y="18"/>
                      <a:pt x="136" y="18"/>
                      <a:pt x="136" y="18"/>
                    </a:cubicBezTo>
                    <a:cubicBezTo>
                      <a:pt x="137" y="18"/>
                      <a:pt x="137" y="18"/>
                      <a:pt x="137" y="18"/>
                    </a:cubicBezTo>
                    <a:cubicBezTo>
                      <a:pt x="137" y="19"/>
                      <a:pt x="137" y="19"/>
                      <a:pt x="110" y="41"/>
                    </a:cubicBezTo>
                    <a:cubicBezTo>
                      <a:pt x="102" y="49"/>
                      <a:pt x="93" y="56"/>
                      <a:pt x="88" y="60"/>
                    </a:cubicBezTo>
                    <a:cubicBezTo>
                      <a:pt x="154" y="22"/>
                      <a:pt x="154" y="22"/>
                      <a:pt x="154" y="22"/>
                    </a:cubicBezTo>
                    <a:cubicBezTo>
                      <a:pt x="154" y="22"/>
                      <a:pt x="155" y="22"/>
                      <a:pt x="155" y="22"/>
                    </a:cubicBezTo>
                    <a:cubicBezTo>
                      <a:pt x="155" y="22"/>
                      <a:pt x="155" y="22"/>
                      <a:pt x="155" y="22"/>
                    </a:cubicBezTo>
                    <a:cubicBezTo>
                      <a:pt x="135" y="37"/>
                      <a:pt x="100" y="63"/>
                      <a:pt x="86" y="73"/>
                    </a:cubicBezTo>
                    <a:cubicBezTo>
                      <a:pt x="142" y="41"/>
                      <a:pt x="154" y="34"/>
                      <a:pt x="156" y="33"/>
                    </a:cubicBezTo>
                    <a:cubicBezTo>
                      <a:pt x="157" y="33"/>
                      <a:pt x="157" y="33"/>
                      <a:pt x="157" y="33"/>
                    </a:cubicBezTo>
                    <a:cubicBezTo>
                      <a:pt x="157" y="33"/>
                      <a:pt x="157" y="33"/>
                      <a:pt x="157" y="33"/>
                    </a:cubicBezTo>
                    <a:cubicBezTo>
                      <a:pt x="157" y="32"/>
                      <a:pt x="157" y="32"/>
                      <a:pt x="157" y="32"/>
                    </a:cubicBezTo>
                    <a:cubicBezTo>
                      <a:pt x="157" y="33"/>
                      <a:pt x="158" y="33"/>
                      <a:pt x="158" y="33"/>
                    </a:cubicBezTo>
                    <a:cubicBezTo>
                      <a:pt x="158" y="33"/>
                      <a:pt x="158" y="33"/>
                      <a:pt x="157" y="33"/>
                    </a:cubicBezTo>
                    <a:cubicBezTo>
                      <a:pt x="136" y="49"/>
                      <a:pt x="99" y="77"/>
                      <a:pt x="85" y="88"/>
                    </a:cubicBezTo>
                    <a:cubicBezTo>
                      <a:pt x="87" y="86"/>
                      <a:pt x="90" y="85"/>
                      <a:pt x="93" y="83"/>
                    </a:cubicBezTo>
                    <a:cubicBezTo>
                      <a:pt x="136" y="58"/>
                      <a:pt x="144" y="53"/>
                      <a:pt x="145" y="53"/>
                    </a:cubicBezTo>
                    <a:cubicBezTo>
                      <a:pt x="145" y="53"/>
                      <a:pt x="145" y="53"/>
                      <a:pt x="145" y="53"/>
                    </a:cubicBezTo>
                    <a:cubicBezTo>
                      <a:pt x="145" y="53"/>
                      <a:pt x="145" y="53"/>
                      <a:pt x="145" y="53"/>
                    </a:cubicBezTo>
                    <a:cubicBezTo>
                      <a:pt x="146" y="54"/>
                      <a:pt x="146" y="54"/>
                      <a:pt x="138" y="60"/>
                    </a:cubicBezTo>
                    <a:cubicBezTo>
                      <a:pt x="125" y="70"/>
                      <a:pt x="95" y="95"/>
                      <a:pt x="85" y="103"/>
                    </a:cubicBezTo>
                    <a:cubicBezTo>
                      <a:pt x="91" y="100"/>
                      <a:pt x="101" y="94"/>
                      <a:pt x="112" y="87"/>
                    </a:cubicBezTo>
                    <a:cubicBezTo>
                      <a:pt x="120" y="83"/>
                      <a:pt x="128" y="78"/>
                      <a:pt x="134" y="75"/>
                    </a:cubicBezTo>
                    <a:cubicBezTo>
                      <a:pt x="139" y="72"/>
                      <a:pt x="142" y="71"/>
                      <a:pt x="143" y="70"/>
                    </a:cubicBezTo>
                    <a:cubicBezTo>
                      <a:pt x="144" y="69"/>
                      <a:pt x="144" y="69"/>
                      <a:pt x="144" y="69"/>
                    </a:cubicBezTo>
                    <a:cubicBezTo>
                      <a:pt x="144" y="70"/>
                      <a:pt x="144" y="70"/>
                      <a:pt x="144" y="70"/>
                    </a:cubicBezTo>
                    <a:cubicBezTo>
                      <a:pt x="144" y="69"/>
                      <a:pt x="144" y="69"/>
                      <a:pt x="144" y="70"/>
                    </a:cubicBezTo>
                    <a:cubicBezTo>
                      <a:pt x="144" y="70"/>
                      <a:pt x="144" y="70"/>
                      <a:pt x="144" y="70"/>
                    </a:cubicBezTo>
                    <a:cubicBezTo>
                      <a:pt x="88" y="106"/>
                      <a:pt x="88" y="106"/>
                      <a:pt x="88" y="106"/>
                    </a:cubicBezTo>
                    <a:cubicBezTo>
                      <a:pt x="151" y="69"/>
                      <a:pt x="151" y="69"/>
                      <a:pt x="151" y="69"/>
                    </a:cubicBezTo>
                    <a:cubicBezTo>
                      <a:pt x="151" y="69"/>
                      <a:pt x="152" y="69"/>
                      <a:pt x="152" y="70"/>
                    </a:cubicBezTo>
                    <a:cubicBezTo>
                      <a:pt x="152" y="70"/>
                      <a:pt x="152" y="70"/>
                      <a:pt x="152" y="70"/>
                    </a:cubicBezTo>
                    <a:cubicBezTo>
                      <a:pt x="152" y="70"/>
                      <a:pt x="152" y="70"/>
                      <a:pt x="152" y="70"/>
                    </a:cubicBezTo>
                    <a:cubicBezTo>
                      <a:pt x="151" y="70"/>
                      <a:pt x="151" y="70"/>
                      <a:pt x="151" y="70"/>
                    </a:cubicBezTo>
                    <a:cubicBezTo>
                      <a:pt x="151" y="71"/>
                      <a:pt x="148" y="73"/>
                      <a:pt x="142" y="78"/>
                    </a:cubicBezTo>
                    <a:cubicBezTo>
                      <a:pt x="136" y="83"/>
                      <a:pt x="127" y="89"/>
                      <a:pt x="119" y="95"/>
                    </a:cubicBezTo>
                    <a:cubicBezTo>
                      <a:pt x="105" y="106"/>
                      <a:pt x="90" y="118"/>
                      <a:pt x="83" y="123"/>
                    </a:cubicBezTo>
                    <a:cubicBezTo>
                      <a:pt x="148" y="86"/>
                      <a:pt x="159" y="79"/>
                      <a:pt x="162" y="78"/>
                    </a:cubicBezTo>
                    <a:cubicBezTo>
                      <a:pt x="162" y="78"/>
                      <a:pt x="162" y="78"/>
                      <a:pt x="162" y="78"/>
                    </a:cubicBezTo>
                    <a:cubicBezTo>
                      <a:pt x="162" y="78"/>
                      <a:pt x="162" y="78"/>
                      <a:pt x="162" y="78"/>
                    </a:cubicBezTo>
                    <a:cubicBezTo>
                      <a:pt x="162" y="78"/>
                      <a:pt x="162" y="78"/>
                      <a:pt x="162" y="78"/>
                    </a:cubicBezTo>
                    <a:cubicBezTo>
                      <a:pt x="162" y="78"/>
                      <a:pt x="162" y="78"/>
                      <a:pt x="163" y="78"/>
                    </a:cubicBezTo>
                    <a:cubicBezTo>
                      <a:pt x="163" y="78"/>
                      <a:pt x="163" y="78"/>
                      <a:pt x="162" y="78"/>
                    </a:cubicBezTo>
                    <a:cubicBezTo>
                      <a:pt x="140" y="98"/>
                      <a:pt x="100" y="132"/>
                      <a:pt x="88" y="142"/>
                    </a:cubicBezTo>
                    <a:cubicBezTo>
                      <a:pt x="96" y="137"/>
                      <a:pt x="117" y="125"/>
                      <a:pt x="135" y="115"/>
                    </a:cubicBezTo>
                    <a:cubicBezTo>
                      <a:pt x="164" y="98"/>
                      <a:pt x="170" y="94"/>
                      <a:pt x="171" y="93"/>
                    </a:cubicBezTo>
                    <a:cubicBezTo>
                      <a:pt x="171" y="93"/>
                      <a:pt x="171" y="93"/>
                      <a:pt x="171" y="93"/>
                    </a:cubicBezTo>
                    <a:cubicBezTo>
                      <a:pt x="171" y="93"/>
                      <a:pt x="171" y="93"/>
                      <a:pt x="171" y="93"/>
                    </a:cubicBezTo>
                    <a:cubicBezTo>
                      <a:pt x="172" y="93"/>
                      <a:pt x="172" y="93"/>
                      <a:pt x="172" y="93"/>
                    </a:cubicBezTo>
                    <a:cubicBezTo>
                      <a:pt x="172" y="93"/>
                      <a:pt x="172" y="94"/>
                      <a:pt x="172" y="94"/>
                    </a:cubicBezTo>
                    <a:cubicBezTo>
                      <a:pt x="172" y="94"/>
                      <a:pt x="172" y="94"/>
                      <a:pt x="172" y="94"/>
                    </a:cubicBezTo>
                    <a:cubicBezTo>
                      <a:pt x="82" y="157"/>
                      <a:pt x="82" y="157"/>
                      <a:pt x="82" y="157"/>
                    </a:cubicBezTo>
                    <a:cubicBezTo>
                      <a:pt x="99" y="147"/>
                      <a:pt x="142" y="122"/>
                      <a:pt x="166" y="108"/>
                    </a:cubicBezTo>
                    <a:cubicBezTo>
                      <a:pt x="166" y="108"/>
                      <a:pt x="166" y="108"/>
                      <a:pt x="167" y="108"/>
                    </a:cubicBezTo>
                    <a:cubicBezTo>
                      <a:pt x="167" y="108"/>
                      <a:pt x="167" y="108"/>
                      <a:pt x="167" y="108"/>
                    </a:cubicBezTo>
                    <a:cubicBezTo>
                      <a:pt x="167" y="108"/>
                      <a:pt x="167" y="108"/>
                      <a:pt x="167" y="109"/>
                    </a:cubicBezTo>
                    <a:cubicBezTo>
                      <a:pt x="167" y="109"/>
                      <a:pt x="167" y="109"/>
                      <a:pt x="167" y="109"/>
                    </a:cubicBezTo>
                    <a:cubicBezTo>
                      <a:pt x="167" y="109"/>
                      <a:pt x="166" y="109"/>
                      <a:pt x="166" y="109"/>
                    </a:cubicBezTo>
                    <a:cubicBezTo>
                      <a:pt x="165" y="110"/>
                      <a:pt x="162" y="111"/>
                      <a:pt x="155" y="116"/>
                    </a:cubicBezTo>
                    <a:cubicBezTo>
                      <a:pt x="153" y="117"/>
                      <a:pt x="152" y="118"/>
                      <a:pt x="150" y="119"/>
                    </a:cubicBezTo>
                    <a:cubicBezTo>
                      <a:pt x="150" y="119"/>
                      <a:pt x="150" y="119"/>
                      <a:pt x="144" y="123"/>
                    </a:cubicBezTo>
                    <a:cubicBezTo>
                      <a:pt x="140" y="125"/>
                      <a:pt x="135" y="128"/>
                      <a:pt x="129" y="132"/>
                    </a:cubicBezTo>
                    <a:cubicBezTo>
                      <a:pt x="117" y="139"/>
                      <a:pt x="102" y="149"/>
                      <a:pt x="91" y="156"/>
                    </a:cubicBezTo>
                    <a:cubicBezTo>
                      <a:pt x="171" y="110"/>
                      <a:pt x="171" y="110"/>
                      <a:pt x="171" y="110"/>
                    </a:cubicBezTo>
                    <a:cubicBezTo>
                      <a:pt x="171" y="110"/>
                      <a:pt x="171" y="110"/>
                      <a:pt x="171" y="110"/>
                    </a:cubicBezTo>
                    <a:cubicBezTo>
                      <a:pt x="171" y="110"/>
                      <a:pt x="171" y="110"/>
                      <a:pt x="171" y="110"/>
                    </a:cubicBezTo>
                    <a:cubicBezTo>
                      <a:pt x="76" y="165"/>
                      <a:pt x="76" y="165"/>
                      <a:pt x="76" y="165"/>
                    </a:cubicBezTo>
                    <a:cubicBezTo>
                      <a:pt x="76" y="165"/>
                      <a:pt x="76" y="165"/>
                      <a:pt x="76" y="165"/>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384" name="Freeform 280"/>
              <p:cNvSpPr/>
              <p:nvPr/>
            </p:nvSpPr>
            <p:spPr bwMode="auto">
              <a:xfrm>
                <a:off x="2940051" y="5630863"/>
                <a:ext cx="168275" cy="120650"/>
              </a:xfrm>
              <a:custGeom>
                <a:avLst/>
                <a:gdLst>
                  <a:gd name="T0" fmla="*/ 1 w 52"/>
                  <a:gd name="T1" fmla="*/ 37 h 37"/>
                  <a:gd name="T2" fmla="*/ 0 w 52"/>
                  <a:gd name="T3" fmla="*/ 37 h 37"/>
                  <a:gd name="T4" fmla="*/ 0 w 52"/>
                  <a:gd name="T5" fmla="*/ 37 h 37"/>
                  <a:gd name="T6" fmla="*/ 0 w 52"/>
                  <a:gd name="T7" fmla="*/ 36 h 37"/>
                  <a:gd name="T8" fmla="*/ 0 w 52"/>
                  <a:gd name="T9" fmla="*/ 36 h 37"/>
                  <a:gd name="T10" fmla="*/ 1 w 52"/>
                  <a:gd name="T11" fmla="*/ 36 h 37"/>
                  <a:gd name="T12" fmla="*/ 15 w 52"/>
                  <a:gd name="T13" fmla="*/ 27 h 37"/>
                  <a:gd name="T14" fmla="*/ 15 w 52"/>
                  <a:gd name="T15" fmla="*/ 27 h 37"/>
                  <a:gd name="T16" fmla="*/ 15 w 52"/>
                  <a:gd name="T17" fmla="*/ 27 h 37"/>
                  <a:gd name="T18" fmla="*/ 15 w 52"/>
                  <a:gd name="T19" fmla="*/ 27 h 37"/>
                  <a:gd name="T20" fmla="*/ 14 w 52"/>
                  <a:gd name="T21" fmla="*/ 27 h 37"/>
                  <a:gd name="T22" fmla="*/ 14 w 52"/>
                  <a:gd name="T23" fmla="*/ 27 h 37"/>
                  <a:gd name="T24" fmla="*/ 14 w 52"/>
                  <a:gd name="T25" fmla="*/ 26 h 37"/>
                  <a:gd name="T26" fmla="*/ 44 w 52"/>
                  <a:gd name="T27" fmla="*/ 5 h 37"/>
                  <a:gd name="T28" fmla="*/ 21 w 52"/>
                  <a:gd name="T29" fmla="*/ 18 h 37"/>
                  <a:gd name="T30" fmla="*/ 20 w 52"/>
                  <a:gd name="T31" fmla="*/ 18 h 37"/>
                  <a:gd name="T32" fmla="*/ 21 w 52"/>
                  <a:gd name="T33" fmla="*/ 17 h 37"/>
                  <a:gd name="T34" fmla="*/ 51 w 52"/>
                  <a:gd name="T35" fmla="*/ 0 h 37"/>
                  <a:gd name="T36" fmla="*/ 52 w 52"/>
                  <a:gd name="T37" fmla="*/ 0 h 37"/>
                  <a:gd name="T38" fmla="*/ 51 w 52"/>
                  <a:gd name="T39" fmla="*/ 0 h 37"/>
                  <a:gd name="T40" fmla="*/ 51 w 52"/>
                  <a:gd name="T41" fmla="*/ 1 h 37"/>
                  <a:gd name="T42" fmla="*/ 51 w 52"/>
                  <a:gd name="T43" fmla="*/ 1 h 37"/>
                  <a:gd name="T44" fmla="*/ 46 w 52"/>
                  <a:gd name="T45" fmla="*/ 5 h 37"/>
                  <a:gd name="T46" fmla="*/ 21 w 52"/>
                  <a:gd name="T47" fmla="*/ 23 h 37"/>
                  <a:gd name="T48" fmla="*/ 45 w 52"/>
                  <a:gd name="T49" fmla="*/ 9 h 37"/>
                  <a:gd name="T50" fmla="*/ 45 w 52"/>
                  <a:gd name="T51" fmla="*/ 9 h 37"/>
                  <a:gd name="T52" fmla="*/ 45 w 52"/>
                  <a:gd name="T53" fmla="*/ 9 h 37"/>
                  <a:gd name="T54" fmla="*/ 45 w 52"/>
                  <a:gd name="T55" fmla="*/ 9 h 37"/>
                  <a:gd name="T56" fmla="*/ 45 w 52"/>
                  <a:gd name="T57" fmla="*/ 10 h 37"/>
                  <a:gd name="T58" fmla="*/ 45 w 52"/>
                  <a:gd name="T59" fmla="*/ 10 h 37"/>
                  <a:gd name="T60" fmla="*/ 35 w 52"/>
                  <a:gd name="T61" fmla="*/ 16 h 37"/>
                  <a:gd name="T62" fmla="*/ 36 w 52"/>
                  <a:gd name="T63" fmla="*/ 16 h 37"/>
                  <a:gd name="T64" fmla="*/ 36 w 52"/>
                  <a:gd name="T65" fmla="*/ 16 h 37"/>
                  <a:gd name="T66" fmla="*/ 36 w 52"/>
                  <a:gd name="T67" fmla="*/ 17 h 37"/>
                  <a:gd name="T68" fmla="*/ 36 w 52"/>
                  <a:gd name="T69" fmla="*/ 17 h 37"/>
                  <a:gd name="T70" fmla="*/ 1 w 52"/>
                  <a:gd name="T71" fmla="*/ 37 h 37"/>
                  <a:gd name="T72" fmla="*/ 1 w 52"/>
                  <a:gd name="T7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37">
                    <a:moveTo>
                      <a:pt x="1" y="37"/>
                    </a:moveTo>
                    <a:cubicBezTo>
                      <a:pt x="1" y="37"/>
                      <a:pt x="0" y="37"/>
                      <a:pt x="0" y="37"/>
                    </a:cubicBezTo>
                    <a:cubicBezTo>
                      <a:pt x="0" y="37"/>
                      <a:pt x="0" y="37"/>
                      <a:pt x="0" y="37"/>
                    </a:cubicBezTo>
                    <a:cubicBezTo>
                      <a:pt x="0" y="37"/>
                      <a:pt x="0" y="36"/>
                      <a:pt x="0" y="36"/>
                    </a:cubicBezTo>
                    <a:cubicBezTo>
                      <a:pt x="0" y="36"/>
                      <a:pt x="0" y="36"/>
                      <a:pt x="0" y="36"/>
                    </a:cubicBezTo>
                    <a:cubicBezTo>
                      <a:pt x="0" y="36"/>
                      <a:pt x="1" y="36"/>
                      <a:pt x="1" y="36"/>
                    </a:cubicBezTo>
                    <a:cubicBezTo>
                      <a:pt x="2" y="35"/>
                      <a:pt x="6" y="33"/>
                      <a:pt x="15" y="27"/>
                    </a:cubicBezTo>
                    <a:cubicBezTo>
                      <a:pt x="15" y="27"/>
                      <a:pt x="15" y="27"/>
                      <a:pt x="15" y="27"/>
                    </a:cubicBezTo>
                    <a:cubicBezTo>
                      <a:pt x="15" y="27"/>
                      <a:pt x="15" y="27"/>
                      <a:pt x="15" y="27"/>
                    </a:cubicBezTo>
                    <a:cubicBezTo>
                      <a:pt x="15" y="27"/>
                      <a:pt x="15" y="27"/>
                      <a:pt x="15" y="27"/>
                    </a:cubicBezTo>
                    <a:cubicBezTo>
                      <a:pt x="14" y="27"/>
                      <a:pt x="14" y="27"/>
                      <a:pt x="14" y="27"/>
                    </a:cubicBezTo>
                    <a:cubicBezTo>
                      <a:pt x="14" y="27"/>
                      <a:pt x="14" y="27"/>
                      <a:pt x="14" y="27"/>
                    </a:cubicBezTo>
                    <a:cubicBezTo>
                      <a:pt x="14" y="27"/>
                      <a:pt x="14" y="27"/>
                      <a:pt x="14" y="26"/>
                    </a:cubicBezTo>
                    <a:cubicBezTo>
                      <a:pt x="14" y="26"/>
                      <a:pt x="33" y="13"/>
                      <a:pt x="44" y="5"/>
                    </a:cubicBezTo>
                    <a:cubicBezTo>
                      <a:pt x="21" y="18"/>
                      <a:pt x="21" y="18"/>
                      <a:pt x="21" y="18"/>
                    </a:cubicBezTo>
                    <a:cubicBezTo>
                      <a:pt x="21" y="18"/>
                      <a:pt x="20" y="18"/>
                      <a:pt x="20" y="18"/>
                    </a:cubicBezTo>
                    <a:cubicBezTo>
                      <a:pt x="20" y="18"/>
                      <a:pt x="20" y="17"/>
                      <a:pt x="21" y="17"/>
                    </a:cubicBezTo>
                    <a:cubicBezTo>
                      <a:pt x="51" y="0"/>
                      <a:pt x="51" y="0"/>
                      <a:pt x="51" y="0"/>
                    </a:cubicBezTo>
                    <a:cubicBezTo>
                      <a:pt x="51" y="0"/>
                      <a:pt x="51" y="0"/>
                      <a:pt x="52" y="0"/>
                    </a:cubicBezTo>
                    <a:cubicBezTo>
                      <a:pt x="52" y="0"/>
                      <a:pt x="52" y="0"/>
                      <a:pt x="51" y="0"/>
                    </a:cubicBezTo>
                    <a:cubicBezTo>
                      <a:pt x="51" y="1"/>
                      <a:pt x="51" y="1"/>
                      <a:pt x="51" y="1"/>
                    </a:cubicBezTo>
                    <a:cubicBezTo>
                      <a:pt x="51" y="1"/>
                      <a:pt x="51" y="1"/>
                      <a:pt x="51" y="1"/>
                    </a:cubicBezTo>
                    <a:cubicBezTo>
                      <a:pt x="50" y="1"/>
                      <a:pt x="49" y="2"/>
                      <a:pt x="46" y="5"/>
                    </a:cubicBezTo>
                    <a:cubicBezTo>
                      <a:pt x="21" y="23"/>
                      <a:pt x="21" y="23"/>
                      <a:pt x="21" y="23"/>
                    </a:cubicBezTo>
                    <a:cubicBezTo>
                      <a:pt x="27" y="19"/>
                      <a:pt x="37" y="13"/>
                      <a:pt x="45" y="9"/>
                    </a:cubicBezTo>
                    <a:cubicBezTo>
                      <a:pt x="45" y="9"/>
                      <a:pt x="45" y="9"/>
                      <a:pt x="45" y="9"/>
                    </a:cubicBezTo>
                    <a:cubicBezTo>
                      <a:pt x="45" y="9"/>
                      <a:pt x="45" y="9"/>
                      <a:pt x="45" y="9"/>
                    </a:cubicBezTo>
                    <a:cubicBezTo>
                      <a:pt x="46" y="9"/>
                      <a:pt x="46" y="9"/>
                      <a:pt x="45" y="9"/>
                    </a:cubicBezTo>
                    <a:cubicBezTo>
                      <a:pt x="45" y="10"/>
                      <a:pt x="45" y="10"/>
                      <a:pt x="45" y="10"/>
                    </a:cubicBezTo>
                    <a:cubicBezTo>
                      <a:pt x="45" y="10"/>
                      <a:pt x="45" y="10"/>
                      <a:pt x="45" y="10"/>
                    </a:cubicBezTo>
                    <a:cubicBezTo>
                      <a:pt x="44" y="10"/>
                      <a:pt x="42" y="12"/>
                      <a:pt x="35" y="16"/>
                    </a:cubicBezTo>
                    <a:cubicBezTo>
                      <a:pt x="36" y="16"/>
                      <a:pt x="36" y="16"/>
                      <a:pt x="36" y="16"/>
                    </a:cubicBezTo>
                    <a:cubicBezTo>
                      <a:pt x="36" y="16"/>
                      <a:pt x="36" y="16"/>
                      <a:pt x="36" y="16"/>
                    </a:cubicBezTo>
                    <a:cubicBezTo>
                      <a:pt x="36" y="16"/>
                      <a:pt x="36" y="17"/>
                      <a:pt x="36" y="17"/>
                    </a:cubicBezTo>
                    <a:cubicBezTo>
                      <a:pt x="36" y="17"/>
                      <a:pt x="36" y="17"/>
                      <a:pt x="36" y="17"/>
                    </a:cubicBezTo>
                    <a:cubicBezTo>
                      <a:pt x="34" y="17"/>
                      <a:pt x="14" y="29"/>
                      <a:pt x="1" y="37"/>
                    </a:cubicBezTo>
                    <a:cubicBezTo>
                      <a:pt x="1" y="37"/>
                      <a:pt x="1" y="37"/>
                      <a:pt x="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385" name="Freeform 281"/>
              <p:cNvSpPr/>
              <p:nvPr/>
            </p:nvSpPr>
            <p:spPr bwMode="auto">
              <a:xfrm>
                <a:off x="2671763" y="5630863"/>
                <a:ext cx="698500" cy="415925"/>
              </a:xfrm>
              <a:custGeom>
                <a:avLst/>
                <a:gdLst>
                  <a:gd name="T0" fmla="*/ 192 w 216"/>
                  <a:gd name="T1" fmla="*/ 11 h 128"/>
                  <a:gd name="T2" fmla="*/ 3 w 216"/>
                  <a:gd name="T3" fmla="*/ 119 h 128"/>
                  <a:gd name="T4" fmla="*/ 6 w 216"/>
                  <a:gd name="T5" fmla="*/ 117 h 128"/>
                  <a:gd name="T6" fmla="*/ 12 w 216"/>
                  <a:gd name="T7" fmla="*/ 111 h 128"/>
                  <a:gd name="T8" fmla="*/ 103 w 216"/>
                  <a:gd name="T9" fmla="*/ 54 h 128"/>
                  <a:gd name="T10" fmla="*/ 1 w 216"/>
                  <a:gd name="T11" fmla="*/ 113 h 128"/>
                  <a:gd name="T12" fmla="*/ 0 w 216"/>
                  <a:gd name="T13" fmla="*/ 112 h 128"/>
                  <a:gd name="T14" fmla="*/ 0 w 216"/>
                  <a:gd name="T15" fmla="*/ 97 h 128"/>
                  <a:gd name="T16" fmla="*/ 70 w 216"/>
                  <a:gd name="T17" fmla="*/ 52 h 128"/>
                  <a:gd name="T18" fmla="*/ 21 w 216"/>
                  <a:gd name="T19" fmla="*/ 78 h 128"/>
                  <a:gd name="T20" fmla="*/ 19 w 216"/>
                  <a:gd name="T21" fmla="*/ 64 h 128"/>
                  <a:gd name="T22" fmla="*/ 54 w 216"/>
                  <a:gd name="T23" fmla="*/ 41 h 128"/>
                  <a:gd name="T24" fmla="*/ 11 w 216"/>
                  <a:gd name="T25" fmla="*/ 63 h 128"/>
                  <a:gd name="T26" fmla="*/ 21 w 216"/>
                  <a:gd name="T27" fmla="*/ 56 h 128"/>
                  <a:gd name="T28" fmla="*/ 71 w 216"/>
                  <a:gd name="T29" fmla="*/ 20 h 128"/>
                  <a:gd name="T30" fmla="*/ 19 w 216"/>
                  <a:gd name="T31" fmla="*/ 49 h 128"/>
                  <a:gd name="T32" fmla="*/ 75 w 216"/>
                  <a:gd name="T33" fmla="*/ 15 h 128"/>
                  <a:gd name="T34" fmla="*/ 0 w 216"/>
                  <a:gd name="T35" fmla="*/ 58 h 128"/>
                  <a:gd name="T36" fmla="*/ 23 w 216"/>
                  <a:gd name="T37" fmla="*/ 23 h 128"/>
                  <a:gd name="T38" fmla="*/ 35 w 216"/>
                  <a:gd name="T39" fmla="*/ 3 h 128"/>
                  <a:gd name="T40" fmla="*/ 14 w 216"/>
                  <a:gd name="T41" fmla="*/ 9 h 128"/>
                  <a:gd name="T42" fmla="*/ 14 w 216"/>
                  <a:gd name="T43" fmla="*/ 9 h 128"/>
                  <a:gd name="T44" fmla="*/ 17 w 216"/>
                  <a:gd name="T45" fmla="*/ 7 h 128"/>
                  <a:gd name="T46" fmla="*/ 25 w 216"/>
                  <a:gd name="T47" fmla="*/ 8 h 128"/>
                  <a:gd name="T48" fmla="*/ 15 w 216"/>
                  <a:gd name="T49" fmla="*/ 27 h 128"/>
                  <a:gd name="T50" fmla="*/ 38 w 216"/>
                  <a:gd name="T51" fmla="*/ 15 h 128"/>
                  <a:gd name="T52" fmla="*/ 94 w 216"/>
                  <a:gd name="T53" fmla="*/ 3 h 128"/>
                  <a:gd name="T54" fmla="*/ 94 w 216"/>
                  <a:gd name="T55" fmla="*/ 4 h 128"/>
                  <a:gd name="T56" fmla="*/ 80 w 216"/>
                  <a:gd name="T57" fmla="*/ 15 h 128"/>
                  <a:gd name="T58" fmla="*/ 71 w 216"/>
                  <a:gd name="T59" fmla="*/ 22 h 128"/>
                  <a:gd name="T60" fmla="*/ 85 w 216"/>
                  <a:gd name="T61" fmla="*/ 18 h 128"/>
                  <a:gd name="T62" fmla="*/ 85 w 216"/>
                  <a:gd name="T63" fmla="*/ 20 h 128"/>
                  <a:gd name="T64" fmla="*/ 97 w 216"/>
                  <a:gd name="T65" fmla="*/ 14 h 128"/>
                  <a:gd name="T66" fmla="*/ 55 w 216"/>
                  <a:gd name="T67" fmla="*/ 41 h 128"/>
                  <a:gd name="T68" fmla="*/ 108 w 216"/>
                  <a:gd name="T69" fmla="*/ 12 h 128"/>
                  <a:gd name="T70" fmla="*/ 65 w 216"/>
                  <a:gd name="T71" fmla="*/ 46 h 128"/>
                  <a:gd name="T72" fmla="*/ 140 w 216"/>
                  <a:gd name="T73" fmla="*/ 9 h 128"/>
                  <a:gd name="T74" fmla="*/ 11 w 216"/>
                  <a:gd name="T75" fmla="*/ 90 h 128"/>
                  <a:gd name="T76" fmla="*/ 151 w 216"/>
                  <a:gd name="T77" fmla="*/ 10 h 128"/>
                  <a:gd name="T78" fmla="*/ 69 w 216"/>
                  <a:gd name="T79" fmla="*/ 73 h 128"/>
                  <a:gd name="T80" fmla="*/ 195 w 216"/>
                  <a:gd name="T81" fmla="*/ 0 h 128"/>
                  <a:gd name="T82" fmla="*/ 175 w 216"/>
                  <a:gd name="T83" fmla="*/ 15 h 128"/>
                  <a:gd name="T84" fmla="*/ 175 w 216"/>
                  <a:gd name="T85" fmla="*/ 16 h 128"/>
                  <a:gd name="T86" fmla="*/ 196 w 216"/>
                  <a:gd name="T87" fmla="*/ 7 h 128"/>
                  <a:gd name="T88" fmla="*/ 196 w 216"/>
                  <a:gd name="T89" fmla="*/ 8 h 128"/>
                  <a:gd name="T90" fmla="*/ 209 w 216"/>
                  <a:gd name="T91" fmla="*/ 0 h 128"/>
                  <a:gd name="T92" fmla="*/ 215 w 216"/>
                  <a:gd name="T93" fmla="*/ 8 h 128"/>
                  <a:gd name="T94" fmla="*/ 83 w 216"/>
                  <a:gd name="T95" fmla="*/ 100 h 128"/>
                  <a:gd name="T96" fmla="*/ 108 w 216"/>
                  <a:gd name="T97" fmla="*/ 100 h 128"/>
                  <a:gd name="T98" fmla="*/ 108 w 216"/>
                  <a:gd name="T99" fmla="*/ 100 h 128"/>
                  <a:gd name="T100" fmla="*/ 82 w 216"/>
                  <a:gd name="T101" fmla="*/ 121 h 128"/>
                  <a:gd name="T102" fmla="*/ 96 w 216"/>
                  <a:gd name="T103" fmla="*/ 119 h 128"/>
                  <a:gd name="T104" fmla="*/ 96 w 216"/>
                  <a:gd name="T105" fmla="*/ 121 h 128"/>
                  <a:gd name="T106" fmla="*/ 94 w 216"/>
                  <a:gd name="T107" fmla="*/ 122 h 128"/>
                  <a:gd name="T108" fmla="*/ 90 w 216"/>
                  <a:gd name="T109" fmla="*/ 118 h 128"/>
                  <a:gd name="T110" fmla="*/ 75 w 216"/>
                  <a:gd name="T111" fmla="*/ 125 h 128"/>
                  <a:gd name="T112" fmla="*/ 103 w 216"/>
                  <a:gd name="T113" fmla="*/ 103 h 128"/>
                  <a:gd name="T114" fmla="*/ 64 w 216"/>
                  <a:gd name="T115" fmla="*/ 126 h 128"/>
                  <a:gd name="T116" fmla="*/ 47 w 216"/>
                  <a:gd name="T117" fmla="*/ 122 h 128"/>
                  <a:gd name="T118" fmla="*/ 10 w 216"/>
                  <a:gd name="T11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128">
                    <a:moveTo>
                      <a:pt x="10" y="128"/>
                    </a:moveTo>
                    <a:cubicBezTo>
                      <a:pt x="10" y="128"/>
                      <a:pt x="9" y="128"/>
                      <a:pt x="9" y="127"/>
                    </a:cubicBezTo>
                    <a:cubicBezTo>
                      <a:pt x="9" y="127"/>
                      <a:pt x="9" y="127"/>
                      <a:pt x="9" y="127"/>
                    </a:cubicBezTo>
                    <a:cubicBezTo>
                      <a:pt x="192" y="11"/>
                      <a:pt x="192" y="11"/>
                      <a:pt x="192" y="11"/>
                    </a:cubicBezTo>
                    <a:cubicBezTo>
                      <a:pt x="187" y="14"/>
                      <a:pt x="181" y="17"/>
                      <a:pt x="175" y="21"/>
                    </a:cubicBezTo>
                    <a:cubicBezTo>
                      <a:pt x="130" y="48"/>
                      <a:pt x="28" y="106"/>
                      <a:pt x="3" y="120"/>
                    </a:cubicBezTo>
                    <a:cubicBezTo>
                      <a:pt x="3" y="120"/>
                      <a:pt x="3" y="120"/>
                      <a:pt x="3" y="120"/>
                    </a:cubicBezTo>
                    <a:cubicBezTo>
                      <a:pt x="3" y="120"/>
                      <a:pt x="3" y="120"/>
                      <a:pt x="3" y="119"/>
                    </a:cubicBezTo>
                    <a:cubicBezTo>
                      <a:pt x="3" y="119"/>
                      <a:pt x="3" y="119"/>
                      <a:pt x="3" y="119"/>
                    </a:cubicBezTo>
                    <a:cubicBezTo>
                      <a:pt x="97" y="65"/>
                      <a:pt x="148" y="35"/>
                      <a:pt x="176" y="19"/>
                    </a:cubicBezTo>
                    <a:cubicBezTo>
                      <a:pt x="181" y="16"/>
                      <a:pt x="185" y="14"/>
                      <a:pt x="189" y="12"/>
                    </a:cubicBezTo>
                    <a:cubicBezTo>
                      <a:pt x="161" y="27"/>
                      <a:pt x="62" y="85"/>
                      <a:pt x="6" y="117"/>
                    </a:cubicBezTo>
                    <a:cubicBezTo>
                      <a:pt x="6" y="118"/>
                      <a:pt x="5" y="118"/>
                      <a:pt x="5" y="117"/>
                    </a:cubicBezTo>
                    <a:cubicBezTo>
                      <a:pt x="5" y="117"/>
                      <a:pt x="5" y="117"/>
                      <a:pt x="6" y="117"/>
                    </a:cubicBezTo>
                    <a:cubicBezTo>
                      <a:pt x="43" y="95"/>
                      <a:pt x="102" y="60"/>
                      <a:pt x="140" y="37"/>
                    </a:cubicBezTo>
                    <a:cubicBezTo>
                      <a:pt x="76" y="74"/>
                      <a:pt x="13" y="111"/>
                      <a:pt x="12" y="111"/>
                    </a:cubicBezTo>
                    <a:cubicBezTo>
                      <a:pt x="12" y="111"/>
                      <a:pt x="12" y="111"/>
                      <a:pt x="12" y="111"/>
                    </a:cubicBezTo>
                    <a:cubicBezTo>
                      <a:pt x="12" y="111"/>
                      <a:pt x="12" y="110"/>
                      <a:pt x="12" y="110"/>
                    </a:cubicBezTo>
                    <a:cubicBezTo>
                      <a:pt x="11" y="110"/>
                      <a:pt x="11" y="109"/>
                      <a:pt x="40" y="92"/>
                    </a:cubicBezTo>
                    <a:cubicBezTo>
                      <a:pt x="55" y="83"/>
                      <a:pt x="76" y="70"/>
                      <a:pt x="103" y="54"/>
                    </a:cubicBezTo>
                    <a:cubicBezTo>
                      <a:pt x="107" y="52"/>
                      <a:pt x="111" y="49"/>
                      <a:pt x="115" y="47"/>
                    </a:cubicBezTo>
                    <a:cubicBezTo>
                      <a:pt x="100" y="56"/>
                      <a:pt x="84" y="65"/>
                      <a:pt x="69" y="74"/>
                    </a:cubicBezTo>
                    <a:cubicBezTo>
                      <a:pt x="15" y="105"/>
                      <a:pt x="4" y="112"/>
                      <a:pt x="1" y="113"/>
                    </a:cubicBezTo>
                    <a:cubicBezTo>
                      <a:pt x="1" y="113"/>
                      <a:pt x="1" y="113"/>
                      <a:pt x="1" y="113"/>
                    </a:cubicBezTo>
                    <a:cubicBezTo>
                      <a:pt x="1" y="113"/>
                      <a:pt x="1" y="113"/>
                      <a:pt x="1" y="113"/>
                    </a:cubicBezTo>
                    <a:cubicBezTo>
                      <a:pt x="1" y="113"/>
                      <a:pt x="1" y="113"/>
                      <a:pt x="0" y="113"/>
                    </a:cubicBezTo>
                    <a:cubicBezTo>
                      <a:pt x="0" y="113"/>
                      <a:pt x="0" y="113"/>
                      <a:pt x="0" y="113"/>
                    </a:cubicBezTo>
                    <a:cubicBezTo>
                      <a:pt x="0" y="113"/>
                      <a:pt x="0" y="113"/>
                      <a:pt x="0" y="112"/>
                    </a:cubicBezTo>
                    <a:cubicBezTo>
                      <a:pt x="142" y="15"/>
                      <a:pt x="142" y="15"/>
                      <a:pt x="142" y="15"/>
                    </a:cubicBezTo>
                    <a:cubicBezTo>
                      <a:pt x="110" y="34"/>
                      <a:pt x="2" y="97"/>
                      <a:pt x="0" y="97"/>
                    </a:cubicBezTo>
                    <a:cubicBezTo>
                      <a:pt x="0" y="97"/>
                      <a:pt x="0" y="97"/>
                      <a:pt x="0" y="97"/>
                    </a:cubicBezTo>
                    <a:cubicBezTo>
                      <a:pt x="0" y="97"/>
                      <a:pt x="0" y="97"/>
                      <a:pt x="0" y="97"/>
                    </a:cubicBezTo>
                    <a:cubicBezTo>
                      <a:pt x="0" y="97"/>
                      <a:pt x="0" y="97"/>
                      <a:pt x="0" y="97"/>
                    </a:cubicBezTo>
                    <a:cubicBezTo>
                      <a:pt x="0" y="97"/>
                      <a:pt x="0" y="97"/>
                      <a:pt x="0" y="97"/>
                    </a:cubicBezTo>
                    <a:cubicBezTo>
                      <a:pt x="0" y="96"/>
                      <a:pt x="0" y="96"/>
                      <a:pt x="0" y="96"/>
                    </a:cubicBezTo>
                    <a:cubicBezTo>
                      <a:pt x="2" y="94"/>
                      <a:pt x="14" y="87"/>
                      <a:pt x="70" y="52"/>
                    </a:cubicBezTo>
                    <a:cubicBezTo>
                      <a:pt x="89" y="40"/>
                      <a:pt x="109" y="28"/>
                      <a:pt x="123" y="20"/>
                    </a:cubicBezTo>
                    <a:cubicBezTo>
                      <a:pt x="97" y="34"/>
                      <a:pt x="50" y="62"/>
                      <a:pt x="22" y="79"/>
                    </a:cubicBezTo>
                    <a:cubicBezTo>
                      <a:pt x="22" y="79"/>
                      <a:pt x="21" y="79"/>
                      <a:pt x="21" y="78"/>
                    </a:cubicBezTo>
                    <a:cubicBezTo>
                      <a:pt x="21" y="78"/>
                      <a:pt x="21" y="78"/>
                      <a:pt x="21" y="78"/>
                    </a:cubicBezTo>
                    <a:cubicBezTo>
                      <a:pt x="46" y="59"/>
                      <a:pt x="91" y="25"/>
                      <a:pt x="104" y="15"/>
                    </a:cubicBezTo>
                    <a:cubicBezTo>
                      <a:pt x="97" y="19"/>
                      <a:pt x="83" y="27"/>
                      <a:pt x="70" y="35"/>
                    </a:cubicBezTo>
                    <a:cubicBezTo>
                      <a:pt x="20" y="64"/>
                      <a:pt x="20" y="64"/>
                      <a:pt x="19" y="64"/>
                    </a:cubicBezTo>
                    <a:cubicBezTo>
                      <a:pt x="19" y="64"/>
                      <a:pt x="19" y="64"/>
                      <a:pt x="19" y="64"/>
                    </a:cubicBezTo>
                    <a:cubicBezTo>
                      <a:pt x="19" y="63"/>
                      <a:pt x="19" y="63"/>
                      <a:pt x="19" y="63"/>
                    </a:cubicBezTo>
                    <a:cubicBezTo>
                      <a:pt x="19" y="63"/>
                      <a:pt x="19" y="63"/>
                      <a:pt x="19" y="63"/>
                    </a:cubicBezTo>
                    <a:cubicBezTo>
                      <a:pt x="19" y="63"/>
                      <a:pt x="19" y="63"/>
                      <a:pt x="19" y="63"/>
                    </a:cubicBezTo>
                    <a:cubicBezTo>
                      <a:pt x="21" y="62"/>
                      <a:pt x="28" y="57"/>
                      <a:pt x="54" y="41"/>
                    </a:cubicBezTo>
                    <a:cubicBezTo>
                      <a:pt x="64" y="35"/>
                      <a:pt x="74" y="29"/>
                      <a:pt x="81" y="24"/>
                    </a:cubicBezTo>
                    <a:cubicBezTo>
                      <a:pt x="12" y="64"/>
                      <a:pt x="12" y="64"/>
                      <a:pt x="12" y="64"/>
                    </a:cubicBezTo>
                    <a:cubicBezTo>
                      <a:pt x="12" y="64"/>
                      <a:pt x="11" y="64"/>
                      <a:pt x="11" y="64"/>
                    </a:cubicBezTo>
                    <a:cubicBezTo>
                      <a:pt x="11" y="64"/>
                      <a:pt x="11" y="63"/>
                      <a:pt x="11" y="63"/>
                    </a:cubicBezTo>
                    <a:cubicBezTo>
                      <a:pt x="19" y="58"/>
                      <a:pt x="30" y="52"/>
                      <a:pt x="40" y="46"/>
                    </a:cubicBezTo>
                    <a:cubicBezTo>
                      <a:pt x="30" y="51"/>
                      <a:pt x="23" y="56"/>
                      <a:pt x="21" y="56"/>
                    </a:cubicBezTo>
                    <a:cubicBezTo>
                      <a:pt x="21" y="56"/>
                      <a:pt x="21" y="56"/>
                      <a:pt x="21" y="56"/>
                    </a:cubicBezTo>
                    <a:cubicBezTo>
                      <a:pt x="21" y="56"/>
                      <a:pt x="21" y="56"/>
                      <a:pt x="21" y="56"/>
                    </a:cubicBezTo>
                    <a:cubicBezTo>
                      <a:pt x="21" y="56"/>
                      <a:pt x="21" y="56"/>
                      <a:pt x="21" y="56"/>
                    </a:cubicBezTo>
                    <a:cubicBezTo>
                      <a:pt x="21" y="56"/>
                      <a:pt x="20" y="56"/>
                      <a:pt x="20" y="56"/>
                    </a:cubicBezTo>
                    <a:cubicBezTo>
                      <a:pt x="20" y="56"/>
                      <a:pt x="20" y="56"/>
                      <a:pt x="20" y="56"/>
                    </a:cubicBezTo>
                    <a:cubicBezTo>
                      <a:pt x="35" y="46"/>
                      <a:pt x="58" y="29"/>
                      <a:pt x="71" y="20"/>
                    </a:cubicBezTo>
                    <a:cubicBezTo>
                      <a:pt x="19" y="50"/>
                      <a:pt x="19" y="50"/>
                      <a:pt x="19" y="50"/>
                    </a:cubicBezTo>
                    <a:cubicBezTo>
                      <a:pt x="19" y="50"/>
                      <a:pt x="19" y="50"/>
                      <a:pt x="19" y="50"/>
                    </a:cubicBezTo>
                    <a:cubicBezTo>
                      <a:pt x="19" y="50"/>
                      <a:pt x="19" y="50"/>
                      <a:pt x="19" y="49"/>
                    </a:cubicBezTo>
                    <a:cubicBezTo>
                      <a:pt x="19" y="49"/>
                      <a:pt x="19" y="49"/>
                      <a:pt x="19" y="49"/>
                    </a:cubicBezTo>
                    <a:cubicBezTo>
                      <a:pt x="20" y="49"/>
                      <a:pt x="20" y="49"/>
                      <a:pt x="20" y="49"/>
                    </a:cubicBezTo>
                    <a:cubicBezTo>
                      <a:pt x="21" y="48"/>
                      <a:pt x="24" y="46"/>
                      <a:pt x="31" y="42"/>
                    </a:cubicBezTo>
                    <a:cubicBezTo>
                      <a:pt x="38" y="38"/>
                      <a:pt x="47" y="32"/>
                      <a:pt x="56" y="26"/>
                    </a:cubicBezTo>
                    <a:cubicBezTo>
                      <a:pt x="63" y="22"/>
                      <a:pt x="69" y="18"/>
                      <a:pt x="75" y="15"/>
                    </a:cubicBezTo>
                    <a:cubicBezTo>
                      <a:pt x="61" y="23"/>
                      <a:pt x="38" y="36"/>
                      <a:pt x="6" y="55"/>
                    </a:cubicBezTo>
                    <a:cubicBezTo>
                      <a:pt x="3" y="57"/>
                      <a:pt x="1" y="58"/>
                      <a:pt x="1" y="58"/>
                    </a:cubicBezTo>
                    <a:cubicBezTo>
                      <a:pt x="1" y="58"/>
                      <a:pt x="1" y="58"/>
                      <a:pt x="1" y="58"/>
                    </a:cubicBezTo>
                    <a:cubicBezTo>
                      <a:pt x="0" y="58"/>
                      <a:pt x="0" y="58"/>
                      <a:pt x="0" y="58"/>
                    </a:cubicBezTo>
                    <a:cubicBezTo>
                      <a:pt x="0" y="58"/>
                      <a:pt x="0" y="58"/>
                      <a:pt x="0" y="58"/>
                    </a:cubicBezTo>
                    <a:cubicBezTo>
                      <a:pt x="0" y="58"/>
                      <a:pt x="0" y="58"/>
                      <a:pt x="0" y="58"/>
                    </a:cubicBezTo>
                    <a:cubicBezTo>
                      <a:pt x="36" y="16"/>
                      <a:pt x="36" y="16"/>
                      <a:pt x="36" y="16"/>
                    </a:cubicBezTo>
                    <a:cubicBezTo>
                      <a:pt x="33" y="18"/>
                      <a:pt x="27" y="21"/>
                      <a:pt x="23" y="23"/>
                    </a:cubicBezTo>
                    <a:cubicBezTo>
                      <a:pt x="13" y="29"/>
                      <a:pt x="13" y="29"/>
                      <a:pt x="13" y="29"/>
                    </a:cubicBezTo>
                    <a:cubicBezTo>
                      <a:pt x="13" y="29"/>
                      <a:pt x="13" y="29"/>
                      <a:pt x="13" y="29"/>
                    </a:cubicBezTo>
                    <a:cubicBezTo>
                      <a:pt x="13" y="29"/>
                      <a:pt x="13" y="29"/>
                      <a:pt x="18" y="22"/>
                    </a:cubicBezTo>
                    <a:cubicBezTo>
                      <a:pt x="23" y="17"/>
                      <a:pt x="31" y="7"/>
                      <a:pt x="35" y="3"/>
                    </a:cubicBezTo>
                    <a:cubicBezTo>
                      <a:pt x="33" y="4"/>
                      <a:pt x="32" y="5"/>
                      <a:pt x="30" y="6"/>
                    </a:cubicBezTo>
                    <a:cubicBezTo>
                      <a:pt x="25" y="9"/>
                      <a:pt x="25" y="9"/>
                      <a:pt x="25" y="9"/>
                    </a:cubicBezTo>
                    <a:cubicBezTo>
                      <a:pt x="20" y="8"/>
                      <a:pt x="18" y="8"/>
                      <a:pt x="18" y="8"/>
                    </a:cubicBezTo>
                    <a:cubicBezTo>
                      <a:pt x="14" y="9"/>
                      <a:pt x="14" y="9"/>
                      <a:pt x="14" y="9"/>
                    </a:cubicBezTo>
                    <a:cubicBezTo>
                      <a:pt x="14" y="10"/>
                      <a:pt x="14" y="10"/>
                      <a:pt x="14" y="9"/>
                    </a:cubicBezTo>
                    <a:cubicBezTo>
                      <a:pt x="14" y="9"/>
                      <a:pt x="14" y="9"/>
                      <a:pt x="14" y="9"/>
                    </a:cubicBezTo>
                    <a:cubicBezTo>
                      <a:pt x="14" y="9"/>
                      <a:pt x="14" y="9"/>
                      <a:pt x="14" y="9"/>
                    </a:cubicBezTo>
                    <a:cubicBezTo>
                      <a:pt x="14" y="9"/>
                      <a:pt x="14" y="9"/>
                      <a:pt x="14" y="9"/>
                    </a:cubicBezTo>
                    <a:cubicBezTo>
                      <a:pt x="14" y="8"/>
                      <a:pt x="14" y="8"/>
                      <a:pt x="14" y="8"/>
                    </a:cubicBezTo>
                    <a:cubicBezTo>
                      <a:pt x="16" y="7"/>
                      <a:pt x="16" y="7"/>
                      <a:pt x="16" y="7"/>
                    </a:cubicBezTo>
                    <a:cubicBezTo>
                      <a:pt x="16" y="7"/>
                      <a:pt x="16" y="7"/>
                      <a:pt x="17" y="7"/>
                    </a:cubicBezTo>
                    <a:cubicBezTo>
                      <a:pt x="17" y="7"/>
                      <a:pt x="17" y="7"/>
                      <a:pt x="17" y="7"/>
                    </a:cubicBezTo>
                    <a:cubicBezTo>
                      <a:pt x="17" y="7"/>
                      <a:pt x="17" y="7"/>
                      <a:pt x="17" y="7"/>
                    </a:cubicBezTo>
                    <a:cubicBezTo>
                      <a:pt x="17" y="7"/>
                      <a:pt x="18" y="7"/>
                      <a:pt x="18" y="7"/>
                    </a:cubicBezTo>
                    <a:cubicBezTo>
                      <a:pt x="18" y="7"/>
                      <a:pt x="18" y="7"/>
                      <a:pt x="18" y="7"/>
                    </a:cubicBezTo>
                    <a:cubicBezTo>
                      <a:pt x="18" y="7"/>
                      <a:pt x="22" y="7"/>
                      <a:pt x="25" y="8"/>
                    </a:cubicBezTo>
                    <a:cubicBezTo>
                      <a:pt x="25" y="7"/>
                      <a:pt x="28" y="6"/>
                      <a:pt x="30" y="5"/>
                    </a:cubicBezTo>
                    <a:cubicBezTo>
                      <a:pt x="37" y="1"/>
                      <a:pt x="37" y="1"/>
                      <a:pt x="37" y="1"/>
                    </a:cubicBezTo>
                    <a:cubicBezTo>
                      <a:pt x="37" y="2"/>
                      <a:pt x="37" y="2"/>
                      <a:pt x="19" y="23"/>
                    </a:cubicBezTo>
                    <a:cubicBezTo>
                      <a:pt x="18" y="24"/>
                      <a:pt x="16" y="26"/>
                      <a:pt x="15" y="27"/>
                    </a:cubicBezTo>
                    <a:cubicBezTo>
                      <a:pt x="17" y="26"/>
                      <a:pt x="20" y="24"/>
                      <a:pt x="23" y="23"/>
                    </a:cubicBezTo>
                    <a:cubicBezTo>
                      <a:pt x="38" y="14"/>
                      <a:pt x="38" y="14"/>
                      <a:pt x="38" y="14"/>
                    </a:cubicBezTo>
                    <a:cubicBezTo>
                      <a:pt x="38" y="14"/>
                      <a:pt x="38" y="14"/>
                      <a:pt x="38" y="14"/>
                    </a:cubicBezTo>
                    <a:cubicBezTo>
                      <a:pt x="38" y="14"/>
                      <a:pt x="38" y="15"/>
                      <a:pt x="38" y="15"/>
                    </a:cubicBezTo>
                    <a:cubicBezTo>
                      <a:pt x="2" y="56"/>
                      <a:pt x="2" y="56"/>
                      <a:pt x="2" y="56"/>
                    </a:cubicBezTo>
                    <a:cubicBezTo>
                      <a:pt x="3" y="55"/>
                      <a:pt x="5" y="55"/>
                      <a:pt x="6" y="54"/>
                    </a:cubicBezTo>
                    <a:cubicBezTo>
                      <a:pt x="82" y="9"/>
                      <a:pt x="92" y="4"/>
                      <a:pt x="94" y="3"/>
                    </a:cubicBezTo>
                    <a:cubicBezTo>
                      <a:pt x="94" y="3"/>
                      <a:pt x="94" y="3"/>
                      <a:pt x="94" y="3"/>
                    </a:cubicBezTo>
                    <a:cubicBezTo>
                      <a:pt x="94" y="3"/>
                      <a:pt x="94" y="3"/>
                      <a:pt x="94" y="3"/>
                    </a:cubicBezTo>
                    <a:cubicBezTo>
                      <a:pt x="94" y="3"/>
                      <a:pt x="94" y="3"/>
                      <a:pt x="94" y="3"/>
                    </a:cubicBezTo>
                    <a:cubicBezTo>
                      <a:pt x="94" y="3"/>
                      <a:pt x="95" y="3"/>
                      <a:pt x="95" y="3"/>
                    </a:cubicBezTo>
                    <a:cubicBezTo>
                      <a:pt x="95" y="4"/>
                      <a:pt x="95" y="4"/>
                      <a:pt x="94" y="4"/>
                    </a:cubicBezTo>
                    <a:cubicBezTo>
                      <a:pt x="81" y="12"/>
                      <a:pt x="60" y="25"/>
                      <a:pt x="44" y="35"/>
                    </a:cubicBezTo>
                    <a:cubicBezTo>
                      <a:pt x="79" y="15"/>
                      <a:pt x="79" y="15"/>
                      <a:pt x="79" y="15"/>
                    </a:cubicBezTo>
                    <a:cubicBezTo>
                      <a:pt x="79" y="14"/>
                      <a:pt x="80" y="14"/>
                      <a:pt x="80" y="14"/>
                    </a:cubicBezTo>
                    <a:cubicBezTo>
                      <a:pt x="80" y="15"/>
                      <a:pt x="80" y="15"/>
                      <a:pt x="80" y="15"/>
                    </a:cubicBezTo>
                    <a:cubicBezTo>
                      <a:pt x="80" y="15"/>
                      <a:pt x="80" y="15"/>
                      <a:pt x="80" y="15"/>
                    </a:cubicBezTo>
                    <a:cubicBezTo>
                      <a:pt x="80" y="15"/>
                      <a:pt x="80" y="15"/>
                      <a:pt x="80" y="15"/>
                    </a:cubicBezTo>
                    <a:cubicBezTo>
                      <a:pt x="79" y="16"/>
                      <a:pt x="79" y="16"/>
                      <a:pt x="79" y="16"/>
                    </a:cubicBezTo>
                    <a:cubicBezTo>
                      <a:pt x="78" y="16"/>
                      <a:pt x="76" y="18"/>
                      <a:pt x="71" y="22"/>
                    </a:cubicBezTo>
                    <a:cubicBezTo>
                      <a:pt x="65" y="26"/>
                      <a:pt x="58" y="31"/>
                      <a:pt x="50" y="36"/>
                    </a:cubicBezTo>
                    <a:cubicBezTo>
                      <a:pt x="41" y="42"/>
                      <a:pt x="32" y="48"/>
                      <a:pt x="27" y="52"/>
                    </a:cubicBezTo>
                    <a:cubicBezTo>
                      <a:pt x="39" y="46"/>
                      <a:pt x="66" y="30"/>
                      <a:pt x="85" y="18"/>
                    </a:cubicBezTo>
                    <a:cubicBezTo>
                      <a:pt x="85" y="18"/>
                      <a:pt x="85" y="18"/>
                      <a:pt x="85" y="18"/>
                    </a:cubicBezTo>
                    <a:cubicBezTo>
                      <a:pt x="85" y="18"/>
                      <a:pt x="85" y="19"/>
                      <a:pt x="85" y="19"/>
                    </a:cubicBezTo>
                    <a:cubicBezTo>
                      <a:pt x="85" y="19"/>
                      <a:pt x="86" y="19"/>
                      <a:pt x="85" y="19"/>
                    </a:cubicBezTo>
                    <a:cubicBezTo>
                      <a:pt x="85" y="19"/>
                      <a:pt x="85" y="19"/>
                      <a:pt x="85" y="19"/>
                    </a:cubicBezTo>
                    <a:cubicBezTo>
                      <a:pt x="85" y="19"/>
                      <a:pt x="85" y="19"/>
                      <a:pt x="85" y="20"/>
                    </a:cubicBezTo>
                    <a:cubicBezTo>
                      <a:pt x="83" y="21"/>
                      <a:pt x="77" y="25"/>
                      <a:pt x="56" y="37"/>
                    </a:cubicBezTo>
                    <a:cubicBezTo>
                      <a:pt x="97" y="14"/>
                      <a:pt x="97" y="14"/>
                      <a:pt x="97" y="14"/>
                    </a:cubicBezTo>
                    <a:cubicBezTo>
                      <a:pt x="97" y="14"/>
                      <a:pt x="97" y="14"/>
                      <a:pt x="97" y="14"/>
                    </a:cubicBezTo>
                    <a:cubicBezTo>
                      <a:pt x="97" y="14"/>
                      <a:pt x="97" y="14"/>
                      <a:pt x="97" y="14"/>
                    </a:cubicBezTo>
                    <a:cubicBezTo>
                      <a:pt x="97" y="14"/>
                      <a:pt x="97" y="14"/>
                      <a:pt x="97" y="15"/>
                    </a:cubicBezTo>
                    <a:cubicBezTo>
                      <a:pt x="97" y="15"/>
                      <a:pt x="97" y="15"/>
                      <a:pt x="97" y="15"/>
                    </a:cubicBezTo>
                    <a:cubicBezTo>
                      <a:pt x="97" y="15"/>
                      <a:pt x="97" y="15"/>
                      <a:pt x="97" y="15"/>
                    </a:cubicBezTo>
                    <a:cubicBezTo>
                      <a:pt x="95" y="16"/>
                      <a:pt x="87" y="21"/>
                      <a:pt x="55" y="41"/>
                    </a:cubicBezTo>
                    <a:cubicBezTo>
                      <a:pt x="47" y="46"/>
                      <a:pt x="40" y="51"/>
                      <a:pt x="33" y="55"/>
                    </a:cubicBezTo>
                    <a:cubicBezTo>
                      <a:pt x="43" y="49"/>
                      <a:pt x="57" y="41"/>
                      <a:pt x="69" y="34"/>
                    </a:cubicBezTo>
                    <a:cubicBezTo>
                      <a:pt x="107" y="12"/>
                      <a:pt x="107" y="12"/>
                      <a:pt x="108" y="12"/>
                    </a:cubicBezTo>
                    <a:cubicBezTo>
                      <a:pt x="108" y="12"/>
                      <a:pt x="108" y="12"/>
                      <a:pt x="108" y="12"/>
                    </a:cubicBezTo>
                    <a:cubicBezTo>
                      <a:pt x="108" y="12"/>
                      <a:pt x="108" y="12"/>
                      <a:pt x="108" y="13"/>
                    </a:cubicBezTo>
                    <a:cubicBezTo>
                      <a:pt x="108" y="13"/>
                      <a:pt x="108" y="13"/>
                      <a:pt x="108" y="13"/>
                    </a:cubicBezTo>
                    <a:cubicBezTo>
                      <a:pt x="108" y="13"/>
                      <a:pt x="108" y="13"/>
                      <a:pt x="108" y="13"/>
                    </a:cubicBezTo>
                    <a:cubicBezTo>
                      <a:pt x="106" y="14"/>
                      <a:pt x="99" y="20"/>
                      <a:pt x="65" y="46"/>
                    </a:cubicBezTo>
                    <a:cubicBezTo>
                      <a:pt x="51" y="57"/>
                      <a:pt x="36" y="68"/>
                      <a:pt x="28" y="74"/>
                    </a:cubicBezTo>
                    <a:cubicBezTo>
                      <a:pt x="70" y="49"/>
                      <a:pt x="133" y="12"/>
                      <a:pt x="140" y="9"/>
                    </a:cubicBezTo>
                    <a:cubicBezTo>
                      <a:pt x="140" y="9"/>
                      <a:pt x="140" y="9"/>
                      <a:pt x="140" y="9"/>
                    </a:cubicBezTo>
                    <a:cubicBezTo>
                      <a:pt x="140" y="9"/>
                      <a:pt x="140" y="9"/>
                      <a:pt x="140" y="9"/>
                    </a:cubicBezTo>
                    <a:cubicBezTo>
                      <a:pt x="140" y="9"/>
                      <a:pt x="140" y="9"/>
                      <a:pt x="140" y="9"/>
                    </a:cubicBezTo>
                    <a:cubicBezTo>
                      <a:pt x="140" y="9"/>
                      <a:pt x="140" y="9"/>
                      <a:pt x="140" y="9"/>
                    </a:cubicBezTo>
                    <a:cubicBezTo>
                      <a:pt x="141" y="10"/>
                      <a:pt x="141" y="10"/>
                      <a:pt x="140" y="10"/>
                    </a:cubicBezTo>
                    <a:cubicBezTo>
                      <a:pt x="102" y="33"/>
                      <a:pt x="37" y="74"/>
                      <a:pt x="11" y="90"/>
                    </a:cubicBezTo>
                    <a:cubicBezTo>
                      <a:pt x="127" y="23"/>
                      <a:pt x="147" y="12"/>
                      <a:pt x="150" y="10"/>
                    </a:cubicBezTo>
                    <a:cubicBezTo>
                      <a:pt x="150" y="10"/>
                      <a:pt x="150" y="10"/>
                      <a:pt x="150" y="10"/>
                    </a:cubicBezTo>
                    <a:cubicBezTo>
                      <a:pt x="150" y="10"/>
                      <a:pt x="150" y="10"/>
                      <a:pt x="150" y="10"/>
                    </a:cubicBezTo>
                    <a:cubicBezTo>
                      <a:pt x="151" y="10"/>
                      <a:pt x="151" y="10"/>
                      <a:pt x="151" y="10"/>
                    </a:cubicBezTo>
                    <a:cubicBezTo>
                      <a:pt x="151" y="10"/>
                      <a:pt x="151" y="10"/>
                      <a:pt x="151" y="10"/>
                    </a:cubicBezTo>
                    <a:cubicBezTo>
                      <a:pt x="151" y="10"/>
                      <a:pt x="151" y="10"/>
                      <a:pt x="151" y="10"/>
                    </a:cubicBezTo>
                    <a:cubicBezTo>
                      <a:pt x="10" y="107"/>
                      <a:pt x="10" y="107"/>
                      <a:pt x="10" y="107"/>
                    </a:cubicBezTo>
                    <a:cubicBezTo>
                      <a:pt x="23" y="100"/>
                      <a:pt x="44" y="87"/>
                      <a:pt x="69" y="73"/>
                    </a:cubicBezTo>
                    <a:cubicBezTo>
                      <a:pt x="173" y="13"/>
                      <a:pt x="191" y="2"/>
                      <a:pt x="194" y="0"/>
                    </a:cubicBezTo>
                    <a:cubicBezTo>
                      <a:pt x="195" y="0"/>
                      <a:pt x="195" y="0"/>
                      <a:pt x="195" y="0"/>
                    </a:cubicBezTo>
                    <a:cubicBezTo>
                      <a:pt x="195" y="0"/>
                      <a:pt x="195" y="0"/>
                      <a:pt x="195" y="0"/>
                    </a:cubicBezTo>
                    <a:cubicBezTo>
                      <a:pt x="195" y="0"/>
                      <a:pt x="195" y="0"/>
                      <a:pt x="195" y="0"/>
                    </a:cubicBezTo>
                    <a:cubicBezTo>
                      <a:pt x="196" y="0"/>
                      <a:pt x="196" y="0"/>
                      <a:pt x="196" y="0"/>
                    </a:cubicBezTo>
                    <a:cubicBezTo>
                      <a:pt x="196" y="1"/>
                      <a:pt x="196" y="1"/>
                      <a:pt x="195" y="1"/>
                    </a:cubicBezTo>
                    <a:cubicBezTo>
                      <a:pt x="142" y="32"/>
                      <a:pt x="48" y="88"/>
                      <a:pt x="20" y="105"/>
                    </a:cubicBezTo>
                    <a:cubicBezTo>
                      <a:pt x="46" y="90"/>
                      <a:pt x="128" y="43"/>
                      <a:pt x="175" y="15"/>
                    </a:cubicBezTo>
                    <a:cubicBezTo>
                      <a:pt x="175" y="15"/>
                      <a:pt x="175" y="15"/>
                      <a:pt x="175" y="15"/>
                    </a:cubicBezTo>
                    <a:cubicBezTo>
                      <a:pt x="175" y="15"/>
                      <a:pt x="176" y="16"/>
                      <a:pt x="176" y="16"/>
                    </a:cubicBezTo>
                    <a:cubicBezTo>
                      <a:pt x="176" y="16"/>
                      <a:pt x="176" y="16"/>
                      <a:pt x="175" y="16"/>
                    </a:cubicBezTo>
                    <a:cubicBezTo>
                      <a:pt x="175" y="16"/>
                      <a:pt x="175" y="16"/>
                      <a:pt x="175" y="16"/>
                    </a:cubicBezTo>
                    <a:cubicBezTo>
                      <a:pt x="175" y="16"/>
                      <a:pt x="175" y="16"/>
                      <a:pt x="175" y="16"/>
                    </a:cubicBezTo>
                    <a:cubicBezTo>
                      <a:pt x="174" y="18"/>
                      <a:pt x="168" y="21"/>
                      <a:pt x="149" y="32"/>
                    </a:cubicBezTo>
                    <a:cubicBezTo>
                      <a:pt x="140" y="38"/>
                      <a:pt x="127" y="46"/>
                      <a:pt x="113" y="54"/>
                    </a:cubicBezTo>
                    <a:cubicBezTo>
                      <a:pt x="157" y="29"/>
                      <a:pt x="195" y="7"/>
                      <a:pt x="196" y="7"/>
                    </a:cubicBezTo>
                    <a:cubicBezTo>
                      <a:pt x="196" y="7"/>
                      <a:pt x="196" y="7"/>
                      <a:pt x="196" y="7"/>
                    </a:cubicBezTo>
                    <a:cubicBezTo>
                      <a:pt x="196" y="7"/>
                      <a:pt x="196" y="7"/>
                      <a:pt x="196" y="7"/>
                    </a:cubicBezTo>
                    <a:cubicBezTo>
                      <a:pt x="196" y="7"/>
                      <a:pt x="196" y="7"/>
                      <a:pt x="196" y="8"/>
                    </a:cubicBezTo>
                    <a:cubicBezTo>
                      <a:pt x="196" y="8"/>
                      <a:pt x="196" y="8"/>
                      <a:pt x="196" y="8"/>
                    </a:cubicBezTo>
                    <a:cubicBezTo>
                      <a:pt x="204" y="4"/>
                      <a:pt x="207" y="2"/>
                      <a:pt x="208" y="1"/>
                    </a:cubicBezTo>
                    <a:cubicBezTo>
                      <a:pt x="209" y="0"/>
                      <a:pt x="209" y="0"/>
                      <a:pt x="209" y="0"/>
                    </a:cubicBezTo>
                    <a:cubicBezTo>
                      <a:pt x="209" y="0"/>
                      <a:pt x="209" y="0"/>
                      <a:pt x="209" y="0"/>
                    </a:cubicBezTo>
                    <a:cubicBezTo>
                      <a:pt x="209" y="0"/>
                      <a:pt x="209" y="0"/>
                      <a:pt x="209" y="0"/>
                    </a:cubicBezTo>
                    <a:cubicBezTo>
                      <a:pt x="210" y="0"/>
                      <a:pt x="210" y="1"/>
                      <a:pt x="210" y="1"/>
                    </a:cubicBezTo>
                    <a:cubicBezTo>
                      <a:pt x="210" y="1"/>
                      <a:pt x="210" y="1"/>
                      <a:pt x="209" y="1"/>
                    </a:cubicBezTo>
                    <a:cubicBezTo>
                      <a:pt x="29" y="115"/>
                      <a:pt x="29" y="115"/>
                      <a:pt x="29" y="115"/>
                    </a:cubicBezTo>
                    <a:cubicBezTo>
                      <a:pt x="215" y="8"/>
                      <a:pt x="215" y="8"/>
                      <a:pt x="215" y="8"/>
                    </a:cubicBezTo>
                    <a:cubicBezTo>
                      <a:pt x="216" y="8"/>
                      <a:pt x="216" y="8"/>
                      <a:pt x="216" y="8"/>
                    </a:cubicBezTo>
                    <a:cubicBezTo>
                      <a:pt x="216" y="8"/>
                      <a:pt x="216" y="8"/>
                      <a:pt x="216" y="9"/>
                    </a:cubicBezTo>
                    <a:cubicBezTo>
                      <a:pt x="61" y="113"/>
                      <a:pt x="61" y="113"/>
                      <a:pt x="61" y="113"/>
                    </a:cubicBezTo>
                    <a:cubicBezTo>
                      <a:pt x="82" y="100"/>
                      <a:pt x="83" y="100"/>
                      <a:pt x="83" y="100"/>
                    </a:cubicBezTo>
                    <a:cubicBezTo>
                      <a:pt x="83" y="100"/>
                      <a:pt x="83" y="100"/>
                      <a:pt x="83" y="100"/>
                    </a:cubicBezTo>
                    <a:cubicBezTo>
                      <a:pt x="83" y="101"/>
                      <a:pt x="83" y="101"/>
                      <a:pt x="83" y="101"/>
                    </a:cubicBezTo>
                    <a:cubicBezTo>
                      <a:pt x="65" y="124"/>
                      <a:pt x="65" y="124"/>
                      <a:pt x="65" y="124"/>
                    </a:cubicBezTo>
                    <a:cubicBezTo>
                      <a:pt x="72" y="120"/>
                      <a:pt x="95" y="107"/>
                      <a:pt x="108" y="100"/>
                    </a:cubicBezTo>
                    <a:cubicBezTo>
                      <a:pt x="108" y="99"/>
                      <a:pt x="108" y="99"/>
                      <a:pt x="108" y="99"/>
                    </a:cubicBezTo>
                    <a:cubicBezTo>
                      <a:pt x="108" y="100"/>
                      <a:pt x="108" y="100"/>
                      <a:pt x="108" y="100"/>
                    </a:cubicBezTo>
                    <a:cubicBezTo>
                      <a:pt x="108" y="100"/>
                      <a:pt x="108" y="100"/>
                      <a:pt x="108" y="100"/>
                    </a:cubicBezTo>
                    <a:cubicBezTo>
                      <a:pt x="108" y="100"/>
                      <a:pt x="108" y="100"/>
                      <a:pt x="108" y="100"/>
                    </a:cubicBezTo>
                    <a:cubicBezTo>
                      <a:pt x="108" y="100"/>
                      <a:pt x="108" y="100"/>
                      <a:pt x="108" y="100"/>
                    </a:cubicBezTo>
                    <a:cubicBezTo>
                      <a:pt x="107" y="101"/>
                      <a:pt x="103" y="104"/>
                      <a:pt x="89" y="116"/>
                    </a:cubicBezTo>
                    <a:cubicBezTo>
                      <a:pt x="86" y="118"/>
                      <a:pt x="82" y="121"/>
                      <a:pt x="80" y="122"/>
                    </a:cubicBezTo>
                    <a:cubicBezTo>
                      <a:pt x="81" y="122"/>
                      <a:pt x="82" y="122"/>
                      <a:pt x="82" y="121"/>
                    </a:cubicBezTo>
                    <a:cubicBezTo>
                      <a:pt x="90" y="116"/>
                      <a:pt x="90" y="116"/>
                      <a:pt x="91" y="116"/>
                    </a:cubicBezTo>
                    <a:cubicBezTo>
                      <a:pt x="91" y="117"/>
                      <a:pt x="91" y="117"/>
                      <a:pt x="91" y="117"/>
                    </a:cubicBezTo>
                    <a:cubicBezTo>
                      <a:pt x="92" y="121"/>
                      <a:pt x="92" y="121"/>
                      <a:pt x="92" y="121"/>
                    </a:cubicBezTo>
                    <a:cubicBezTo>
                      <a:pt x="96" y="119"/>
                      <a:pt x="96" y="119"/>
                      <a:pt x="96" y="119"/>
                    </a:cubicBezTo>
                    <a:cubicBezTo>
                      <a:pt x="96" y="119"/>
                      <a:pt x="96" y="119"/>
                      <a:pt x="96" y="119"/>
                    </a:cubicBezTo>
                    <a:cubicBezTo>
                      <a:pt x="96" y="120"/>
                      <a:pt x="96" y="120"/>
                      <a:pt x="96" y="120"/>
                    </a:cubicBezTo>
                    <a:cubicBezTo>
                      <a:pt x="96" y="120"/>
                      <a:pt x="96" y="120"/>
                      <a:pt x="96" y="120"/>
                    </a:cubicBezTo>
                    <a:cubicBezTo>
                      <a:pt x="96" y="120"/>
                      <a:pt x="96" y="121"/>
                      <a:pt x="96" y="121"/>
                    </a:cubicBezTo>
                    <a:cubicBezTo>
                      <a:pt x="96" y="121"/>
                      <a:pt x="96" y="121"/>
                      <a:pt x="96" y="121"/>
                    </a:cubicBezTo>
                    <a:cubicBezTo>
                      <a:pt x="94" y="122"/>
                      <a:pt x="94" y="122"/>
                      <a:pt x="94" y="122"/>
                    </a:cubicBezTo>
                    <a:cubicBezTo>
                      <a:pt x="94" y="123"/>
                      <a:pt x="94" y="123"/>
                      <a:pt x="93" y="122"/>
                    </a:cubicBezTo>
                    <a:cubicBezTo>
                      <a:pt x="93" y="122"/>
                      <a:pt x="93" y="122"/>
                      <a:pt x="94" y="122"/>
                    </a:cubicBezTo>
                    <a:cubicBezTo>
                      <a:pt x="92" y="122"/>
                      <a:pt x="92" y="122"/>
                      <a:pt x="92" y="122"/>
                    </a:cubicBezTo>
                    <a:cubicBezTo>
                      <a:pt x="92" y="123"/>
                      <a:pt x="92" y="123"/>
                      <a:pt x="92" y="123"/>
                    </a:cubicBezTo>
                    <a:cubicBezTo>
                      <a:pt x="92" y="122"/>
                      <a:pt x="91" y="122"/>
                      <a:pt x="91" y="122"/>
                    </a:cubicBezTo>
                    <a:cubicBezTo>
                      <a:pt x="90" y="118"/>
                      <a:pt x="90" y="118"/>
                      <a:pt x="90" y="118"/>
                    </a:cubicBezTo>
                    <a:cubicBezTo>
                      <a:pt x="89" y="118"/>
                      <a:pt x="86" y="120"/>
                      <a:pt x="83" y="122"/>
                    </a:cubicBezTo>
                    <a:cubicBezTo>
                      <a:pt x="75" y="126"/>
                      <a:pt x="75" y="126"/>
                      <a:pt x="75" y="126"/>
                    </a:cubicBezTo>
                    <a:cubicBezTo>
                      <a:pt x="75" y="126"/>
                      <a:pt x="75" y="126"/>
                      <a:pt x="75" y="126"/>
                    </a:cubicBezTo>
                    <a:cubicBezTo>
                      <a:pt x="75" y="126"/>
                      <a:pt x="75" y="126"/>
                      <a:pt x="75" y="125"/>
                    </a:cubicBezTo>
                    <a:cubicBezTo>
                      <a:pt x="75" y="125"/>
                      <a:pt x="75" y="125"/>
                      <a:pt x="75" y="125"/>
                    </a:cubicBezTo>
                    <a:cubicBezTo>
                      <a:pt x="75" y="125"/>
                      <a:pt x="75" y="125"/>
                      <a:pt x="75" y="125"/>
                    </a:cubicBezTo>
                    <a:cubicBezTo>
                      <a:pt x="76" y="124"/>
                      <a:pt x="79" y="122"/>
                      <a:pt x="88" y="115"/>
                    </a:cubicBezTo>
                    <a:cubicBezTo>
                      <a:pt x="93" y="111"/>
                      <a:pt x="99" y="106"/>
                      <a:pt x="103" y="103"/>
                    </a:cubicBezTo>
                    <a:cubicBezTo>
                      <a:pt x="72" y="121"/>
                      <a:pt x="66" y="125"/>
                      <a:pt x="64" y="126"/>
                    </a:cubicBezTo>
                    <a:cubicBezTo>
                      <a:pt x="64" y="126"/>
                      <a:pt x="64" y="126"/>
                      <a:pt x="64" y="126"/>
                    </a:cubicBezTo>
                    <a:cubicBezTo>
                      <a:pt x="64" y="126"/>
                      <a:pt x="64" y="126"/>
                      <a:pt x="64" y="126"/>
                    </a:cubicBezTo>
                    <a:cubicBezTo>
                      <a:pt x="64" y="126"/>
                      <a:pt x="64" y="126"/>
                      <a:pt x="64" y="126"/>
                    </a:cubicBezTo>
                    <a:cubicBezTo>
                      <a:pt x="63" y="126"/>
                      <a:pt x="63" y="126"/>
                      <a:pt x="63" y="126"/>
                    </a:cubicBezTo>
                    <a:cubicBezTo>
                      <a:pt x="63" y="125"/>
                      <a:pt x="63" y="125"/>
                      <a:pt x="63" y="125"/>
                    </a:cubicBezTo>
                    <a:cubicBezTo>
                      <a:pt x="81" y="102"/>
                      <a:pt x="81" y="102"/>
                      <a:pt x="81" y="102"/>
                    </a:cubicBezTo>
                    <a:cubicBezTo>
                      <a:pt x="76" y="105"/>
                      <a:pt x="59" y="115"/>
                      <a:pt x="47" y="122"/>
                    </a:cubicBezTo>
                    <a:cubicBezTo>
                      <a:pt x="47" y="122"/>
                      <a:pt x="47" y="122"/>
                      <a:pt x="47" y="122"/>
                    </a:cubicBezTo>
                    <a:cubicBezTo>
                      <a:pt x="46" y="121"/>
                      <a:pt x="47" y="121"/>
                      <a:pt x="47" y="121"/>
                    </a:cubicBezTo>
                    <a:cubicBezTo>
                      <a:pt x="204" y="16"/>
                      <a:pt x="204" y="16"/>
                      <a:pt x="204" y="16"/>
                    </a:cubicBezTo>
                    <a:cubicBezTo>
                      <a:pt x="10" y="128"/>
                      <a:pt x="10" y="128"/>
                      <a:pt x="10" y="128"/>
                    </a:cubicBezTo>
                    <a:cubicBezTo>
                      <a:pt x="10" y="128"/>
                      <a:pt x="10" y="128"/>
                      <a:pt x="10" y="128"/>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386" name="Freeform 282"/>
              <p:cNvSpPr>
                <a:spLocks noEditPoints="1"/>
              </p:cNvSpPr>
              <p:nvPr/>
            </p:nvSpPr>
            <p:spPr bwMode="auto">
              <a:xfrm>
                <a:off x="2681288" y="5559425"/>
                <a:ext cx="855663" cy="1635125"/>
              </a:xfrm>
              <a:custGeom>
                <a:avLst/>
                <a:gdLst>
                  <a:gd name="T0" fmla="*/ 224 w 264"/>
                  <a:gd name="T1" fmla="*/ 293 h 504"/>
                  <a:gd name="T2" fmla="*/ 164 w 264"/>
                  <a:gd name="T3" fmla="*/ 305 h 504"/>
                  <a:gd name="T4" fmla="*/ 107 w 264"/>
                  <a:gd name="T5" fmla="*/ 288 h 504"/>
                  <a:gd name="T6" fmla="*/ 73 w 264"/>
                  <a:gd name="T7" fmla="*/ 379 h 504"/>
                  <a:gd name="T8" fmla="*/ 95 w 264"/>
                  <a:gd name="T9" fmla="*/ 399 h 504"/>
                  <a:gd name="T10" fmla="*/ 142 w 264"/>
                  <a:gd name="T11" fmla="*/ 386 h 504"/>
                  <a:gd name="T12" fmla="*/ 168 w 264"/>
                  <a:gd name="T13" fmla="*/ 372 h 504"/>
                  <a:gd name="T14" fmla="*/ 253 w 264"/>
                  <a:gd name="T15" fmla="*/ 395 h 504"/>
                  <a:gd name="T16" fmla="*/ 256 w 264"/>
                  <a:gd name="T17" fmla="*/ 465 h 504"/>
                  <a:gd name="T18" fmla="*/ 129 w 264"/>
                  <a:gd name="T19" fmla="*/ 491 h 504"/>
                  <a:gd name="T20" fmla="*/ 0 w 264"/>
                  <a:gd name="T21" fmla="*/ 400 h 504"/>
                  <a:gd name="T22" fmla="*/ 12 w 264"/>
                  <a:gd name="T23" fmla="*/ 271 h 504"/>
                  <a:gd name="T24" fmla="*/ 37 w 264"/>
                  <a:gd name="T25" fmla="*/ 219 h 504"/>
                  <a:gd name="T26" fmla="*/ 86 w 264"/>
                  <a:gd name="T27" fmla="*/ 198 h 504"/>
                  <a:gd name="T28" fmla="*/ 145 w 264"/>
                  <a:gd name="T29" fmla="*/ 198 h 504"/>
                  <a:gd name="T30" fmla="*/ 190 w 264"/>
                  <a:gd name="T31" fmla="*/ 192 h 504"/>
                  <a:gd name="T32" fmla="*/ 199 w 264"/>
                  <a:gd name="T33" fmla="*/ 145 h 504"/>
                  <a:gd name="T34" fmla="*/ 177 w 264"/>
                  <a:gd name="T35" fmla="*/ 113 h 504"/>
                  <a:gd name="T36" fmla="*/ 105 w 264"/>
                  <a:gd name="T37" fmla="*/ 78 h 504"/>
                  <a:gd name="T38" fmla="*/ 101 w 264"/>
                  <a:gd name="T39" fmla="*/ 120 h 504"/>
                  <a:gd name="T40" fmla="*/ 50 w 264"/>
                  <a:gd name="T41" fmla="*/ 134 h 504"/>
                  <a:gd name="T42" fmla="*/ 20 w 264"/>
                  <a:gd name="T43" fmla="*/ 104 h 504"/>
                  <a:gd name="T44" fmla="*/ 30 w 264"/>
                  <a:gd name="T45" fmla="*/ 12 h 504"/>
                  <a:gd name="T46" fmla="*/ 67 w 264"/>
                  <a:gd name="T47" fmla="*/ 28 h 504"/>
                  <a:gd name="T48" fmla="*/ 104 w 264"/>
                  <a:gd name="T49" fmla="*/ 15 h 504"/>
                  <a:gd name="T50" fmla="*/ 109 w 264"/>
                  <a:gd name="T51" fmla="*/ 20 h 504"/>
                  <a:gd name="T52" fmla="*/ 191 w 264"/>
                  <a:gd name="T53" fmla="*/ 41 h 504"/>
                  <a:gd name="T54" fmla="*/ 260 w 264"/>
                  <a:gd name="T55" fmla="*/ 72 h 504"/>
                  <a:gd name="T56" fmla="*/ 260 w 264"/>
                  <a:gd name="T57" fmla="*/ 195 h 504"/>
                  <a:gd name="T58" fmla="*/ 262 w 264"/>
                  <a:gd name="T59" fmla="*/ 279 h 504"/>
                  <a:gd name="T60" fmla="*/ 255 w 264"/>
                  <a:gd name="T61" fmla="*/ 269 h 504"/>
                  <a:gd name="T62" fmla="*/ 262 w 264"/>
                  <a:gd name="T63" fmla="*/ 115 h 504"/>
                  <a:gd name="T64" fmla="*/ 205 w 264"/>
                  <a:gd name="T65" fmla="*/ 43 h 504"/>
                  <a:gd name="T66" fmla="*/ 137 w 264"/>
                  <a:gd name="T67" fmla="*/ 25 h 504"/>
                  <a:gd name="T68" fmla="*/ 99 w 264"/>
                  <a:gd name="T69" fmla="*/ 17 h 504"/>
                  <a:gd name="T70" fmla="*/ 98 w 264"/>
                  <a:gd name="T71" fmla="*/ 23 h 504"/>
                  <a:gd name="T72" fmla="*/ 56 w 264"/>
                  <a:gd name="T73" fmla="*/ 27 h 504"/>
                  <a:gd name="T74" fmla="*/ 22 w 264"/>
                  <a:gd name="T75" fmla="*/ 1 h 504"/>
                  <a:gd name="T76" fmla="*/ 18 w 264"/>
                  <a:gd name="T77" fmla="*/ 138 h 504"/>
                  <a:gd name="T78" fmla="*/ 76 w 264"/>
                  <a:gd name="T79" fmla="*/ 130 h 504"/>
                  <a:gd name="T80" fmla="*/ 109 w 264"/>
                  <a:gd name="T81" fmla="*/ 126 h 504"/>
                  <a:gd name="T82" fmla="*/ 123 w 264"/>
                  <a:gd name="T83" fmla="*/ 82 h 504"/>
                  <a:gd name="T84" fmla="*/ 194 w 264"/>
                  <a:gd name="T85" fmla="*/ 118 h 504"/>
                  <a:gd name="T86" fmla="*/ 200 w 264"/>
                  <a:gd name="T87" fmla="*/ 156 h 504"/>
                  <a:gd name="T88" fmla="*/ 186 w 264"/>
                  <a:gd name="T89" fmla="*/ 202 h 504"/>
                  <a:gd name="T90" fmla="*/ 132 w 264"/>
                  <a:gd name="T91" fmla="*/ 196 h 504"/>
                  <a:gd name="T92" fmla="*/ 81 w 264"/>
                  <a:gd name="T93" fmla="*/ 203 h 504"/>
                  <a:gd name="T94" fmla="*/ 38 w 264"/>
                  <a:gd name="T95" fmla="*/ 221 h 504"/>
                  <a:gd name="T96" fmla="*/ 13 w 264"/>
                  <a:gd name="T97" fmla="*/ 272 h 504"/>
                  <a:gd name="T98" fmla="*/ 1 w 264"/>
                  <a:gd name="T99" fmla="*/ 400 h 504"/>
                  <a:gd name="T100" fmla="*/ 145 w 264"/>
                  <a:gd name="T101" fmla="*/ 488 h 504"/>
                  <a:gd name="T102" fmla="*/ 252 w 264"/>
                  <a:gd name="T103" fmla="*/ 451 h 504"/>
                  <a:gd name="T104" fmla="*/ 253 w 264"/>
                  <a:gd name="T105" fmla="*/ 390 h 504"/>
                  <a:gd name="T106" fmla="*/ 153 w 264"/>
                  <a:gd name="T107" fmla="*/ 376 h 504"/>
                  <a:gd name="T108" fmla="*/ 139 w 264"/>
                  <a:gd name="T109" fmla="*/ 389 h 504"/>
                  <a:gd name="T110" fmla="*/ 91 w 264"/>
                  <a:gd name="T111" fmla="*/ 400 h 504"/>
                  <a:gd name="T112" fmla="*/ 73 w 264"/>
                  <a:gd name="T113" fmla="*/ 379 h 504"/>
                  <a:gd name="T114" fmla="*/ 101 w 264"/>
                  <a:gd name="T115" fmla="*/ 287 h 504"/>
                  <a:gd name="T116" fmla="*/ 158 w 264"/>
                  <a:gd name="T117" fmla="*/ 304 h 504"/>
                  <a:gd name="T118" fmla="*/ 202 w 264"/>
                  <a:gd name="T119" fmla="*/ 294 h 504"/>
                  <a:gd name="T120" fmla="*/ 264 w 264"/>
                  <a:gd name="T121" fmla="*/ 278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504">
                    <a:moveTo>
                      <a:pt x="264" y="278"/>
                    </a:moveTo>
                    <a:cubicBezTo>
                      <a:pt x="259" y="281"/>
                      <a:pt x="259" y="281"/>
                      <a:pt x="259" y="281"/>
                    </a:cubicBezTo>
                    <a:cubicBezTo>
                      <a:pt x="257" y="282"/>
                      <a:pt x="256" y="283"/>
                      <a:pt x="254" y="283"/>
                    </a:cubicBezTo>
                    <a:cubicBezTo>
                      <a:pt x="253" y="284"/>
                      <a:pt x="251" y="285"/>
                      <a:pt x="249" y="286"/>
                    </a:cubicBezTo>
                    <a:cubicBezTo>
                      <a:pt x="248" y="287"/>
                      <a:pt x="246" y="287"/>
                      <a:pt x="244" y="288"/>
                    </a:cubicBezTo>
                    <a:cubicBezTo>
                      <a:pt x="243" y="288"/>
                      <a:pt x="241" y="289"/>
                      <a:pt x="239" y="290"/>
                    </a:cubicBezTo>
                    <a:cubicBezTo>
                      <a:pt x="234" y="291"/>
                      <a:pt x="234" y="291"/>
                      <a:pt x="234" y="291"/>
                    </a:cubicBezTo>
                    <a:cubicBezTo>
                      <a:pt x="229" y="292"/>
                      <a:pt x="229" y="292"/>
                      <a:pt x="229" y="292"/>
                    </a:cubicBezTo>
                    <a:cubicBezTo>
                      <a:pt x="224" y="293"/>
                      <a:pt x="224" y="293"/>
                      <a:pt x="224" y="293"/>
                    </a:cubicBezTo>
                    <a:cubicBezTo>
                      <a:pt x="216" y="293"/>
                      <a:pt x="209" y="293"/>
                      <a:pt x="202" y="294"/>
                    </a:cubicBezTo>
                    <a:cubicBezTo>
                      <a:pt x="200" y="294"/>
                      <a:pt x="199" y="294"/>
                      <a:pt x="197" y="294"/>
                    </a:cubicBezTo>
                    <a:cubicBezTo>
                      <a:pt x="195" y="295"/>
                      <a:pt x="193" y="295"/>
                      <a:pt x="192" y="295"/>
                    </a:cubicBezTo>
                    <a:cubicBezTo>
                      <a:pt x="190" y="296"/>
                      <a:pt x="188" y="296"/>
                      <a:pt x="186" y="297"/>
                    </a:cubicBezTo>
                    <a:cubicBezTo>
                      <a:pt x="185" y="297"/>
                      <a:pt x="183" y="298"/>
                      <a:pt x="181" y="299"/>
                    </a:cubicBezTo>
                    <a:cubicBezTo>
                      <a:pt x="181" y="299"/>
                      <a:pt x="181" y="299"/>
                      <a:pt x="181" y="299"/>
                    </a:cubicBezTo>
                    <a:cubicBezTo>
                      <a:pt x="176" y="301"/>
                      <a:pt x="176" y="301"/>
                      <a:pt x="176" y="301"/>
                    </a:cubicBezTo>
                    <a:cubicBezTo>
                      <a:pt x="174" y="302"/>
                      <a:pt x="172" y="303"/>
                      <a:pt x="170" y="304"/>
                    </a:cubicBezTo>
                    <a:cubicBezTo>
                      <a:pt x="168" y="304"/>
                      <a:pt x="166" y="304"/>
                      <a:pt x="164" y="305"/>
                    </a:cubicBezTo>
                    <a:cubicBezTo>
                      <a:pt x="162" y="305"/>
                      <a:pt x="160" y="305"/>
                      <a:pt x="158" y="305"/>
                    </a:cubicBezTo>
                    <a:cubicBezTo>
                      <a:pt x="156" y="305"/>
                      <a:pt x="154" y="304"/>
                      <a:pt x="152" y="304"/>
                    </a:cubicBezTo>
                    <a:cubicBezTo>
                      <a:pt x="151" y="303"/>
                      <a:pt x="149" y="303"/>
                      <a:pt x="147" y="302"/>
                    </a:cubicBezTo>
                    <a:cubicBezTo>
                      <a:pt x="141" y="300"/>
                      <a:pt x="141" y="300"/>
                      <a:pt x="141" y="300"/>
                    </a:cubicBezTo>
                    <a:cubicBezTo>
                      <a:pt x="135" y="298"/>
                      <a:pt x="135" y="298"/>
                      <a:pt x="135" y="298"/>
                    </a:cubicBezTo>
                    <a:cubicBezTo>
                      <a:pt x="132" y="296"/>
                      <a:pt x="128" y="294"/>
                      <a:pt x="124" y="293"/>
                    </a:cubicBezTo>
                    <a:cubicBezTo>
                      <a:pt x="119" y="291"/>
                      <a:pt x="119" y="291"/>
                      <a:pt x="119" y="291"/>
                    </a:cubicBezTo>
                    <a:cubicBezTo>
                      <a:pt x="117" y="290"/>
                      <a:pt x="115" y="289"/>
                      <a:pt x="113" y="289"/>
                    </a:cubicBezTo>
                    <a:cubicBezTo>
                      <a:pt x="111" y="289"/>
                      <a:pt x="109" y="288"/>
                      <a:pt x="107" y="288"/>
                    </a:cubicBezTo>
                    <a:cubicBezTo>
                      <a:pt x="105" y="288"/>
                      <a:pt x="103" y="287"/>
                      <a:pt x="101" y="287"/>
                    </a:cubicBezTo>
                    <a:cubicBezTo>
                      <a:pt x="99" y="288"/>
                      <a:pt x="97" y="288"/>
                      <a:pt x="95" y="288"/>
                    </a:cubicBezTo>
                    <a:cubicBezTo>
                      <a:pt x="89" y="289"/>
                      <a:pt x="89" y="289"/>
                      <a:pt x="89" y="289"/>
                    </a:cubicBezTo>
                    <a:cubicBezTo>
                      <a:pt x="89" y="289"/>
                      <a:pt x="89" y="289"/>
                      <a:pt x="89" y="289"/>
                    </a:cubicBezTo>
                    <a:cubicBezTo>
                      <a:pt x="87" y="291"/>
                      <a:pt x="86" y="293"/>
                      <a:pt x="84" y="295"/>
                    </a:cubicBezTo>
                    <a:cubicBezTo>
                      <a:pt x="82" y="297"/>
                      <a:pt x="81" y="299"/>
                      <a:pt x="80" y="302"/>
                    </a:cubicBezTo>
                    <a:cubicBezTo>
                      <a:pt x="78" y="306"/>
                      <a:pt x="76" y="311"/>
                      <a:pt x="75" y="316"/>
                    </a:cubicBezTo>
                    <a:cubicBezTo>
                      <a:pt x="72" y="327"/>
                      <a:pt x="71" y="337"/>
                      <a:pt x="71" y="348"/>
                    </a:cubicBezTo>
                    <a:cubicBezTo>
                      <a:pt x="70" y="358"/>
                      <a:pt x="71" y="369"/>
                      <a:pt x="73" y="379"/>
                    </a:cubicBezTo>
                    <a:cubicBezTo>
                      <a:pt x="75" y="390"/>
                      <a:pt x="78" y="400"/>
                      <a:pt x="82" y="409"/>
                    </a:cubicBezTo>
                    <a:cubicBezTo>
                      <a:pt x="82" y="409"/>
                      <a:pt x="82" y="409"/>
                      <a:pt x="82" y="409"/>
                    </a:cubicBezTo>
                    <a:cubicBezTo>
                      <a:pt x="82" y="407"/>
                      <a:pt x="82" y="407"/>
                      <a:pt x="82" y="407"/>
                    </a:cubicBezTo>
                    <a:cubicBezTo>
                      <a:pt x="83" y="406"/>
                      <a:pt x="83" y="406"/>
                      <a:pt x="83" y="405"/>
                    </a:cubicBezTo>
                    <a:cubicBezTo>
                      <a:pt x="84" y="404"/>
                      <a:pt x="84" y="404"/>
                      <a:pt x="85" y="403"/>
                    </a:cubicBezTo>
                    <a:cubicBezTo>
                      <a:pt x="87" y="402"/>
                      <a:pt x="87" y="402"/>
                      <a:pt x="87" y="402"/>
                    </a:cubicBezTo>
                    <a:cubicBezTo>
                      <a:pt x="87" y="401"/>
                      <a:pt x="88" y="401"/>
                      <a:pt x="89" y="400"/>
                    </a:cubicBezTo>
                    <a:cubicBezTo>
                      <a:pt x="89" y="400"/>
                      <a:pt x="90" y="400"/>
                      <a:pt x="91" y="400"/>
                    </a:cubicBezTo>
                    <a:cubicBezTo>
                      <a:pt x="92" y="399"/>
                      <a:pt x="94" y="399"/>
                      <a:pt x="95" y="399"/>
                    </a:cubicBezTo>
                    <a:cubicBezTo>
                      <a:pt x="98" y="398"/>
                      <a:pt x="101" y="398"/>
                      <a:pt x="104" y="398"/>
                    </a:cubicBezTo>
                    <a:cubicBezTo>
                      <a:pt x="107" y="398"/>
                      <a:pt x="110" y="397"/>
                      <a:pt x="113" y="397"/>
                    </a:cubicBezTo>
                    <a:cubicBezTo>
                      <a:pt x="117" y="396"/>
                      <a:pt x="117" y="396"/>
                      <a:pt x="117" y="396"/>
                    </a:cubicBezTo>
                    <a:cubicBezTo>
                      <a:pt x="122" y="395"/>
                      <a:pt x="122" y="395"/>
                      <a:pt x="122" y="395"/>
                    </a:cubicBezTo>
                    <a:cubicBezTo>
                      <a:pt x="123" y="395"/>
                      <a:pt x="125" y="394"/>
                      <a:pt x="126" y="394"/>
                    </a:cubicBezTo>
                    <a:cubicBezTo>
                      <a:pt x="128" y="393"/>
                      <a:pt x="129" y="393"/>
                      <a:pt x="130" y="392"/>
                    </a:cubicBezTo>
                    <a:cubicBezTo>
                      <a:pt x="132" y="392"/>
                      <a:pt x="133" y="391"/>
                      <a:pt x="134" y="390"/>
                    </a:cubicBezTo>
                    <a:cubicBezTo>
                      <a:pt x="138" y="388"/>
                      <a:pt x="138" y="388"/>
                      <a:pt x="138" y="388"/>
                    </a:cubicBezTo>
                    <a:cubicBezTo>
                      <a:pt x="140" y="388"/>
                      <a:pt x="141" y="387"/>
                      <a:pt x="142" y="386"/>
                    </a:cubicBezTo>
                    <a:cubicBezTo>
                      <a:pt x="146" y="383"/>
                      <a:pt x="146" y="383"/>
                      <a:pt x="146" y="383"/>
                    </a:cubicBezTo>
                    <a:cubicBezTo>
                      <a:pt x="146" y="383"/>
                      <a:pt x="146" y="383"/>
                      <a:pt x="146" y="383"/>
                    </a:cubicBezTo>
                    <a:cubicBezTo>
                      <a:pt x="146" y="381"/>
                      <a:pt x="146" y="378"/>
                      <a:pt x="146" y="375"/>
                    </a:cubicBezTo>
                    <a:cubicBezTo>
                      <a:pt x="146" y="375"/>
                      <a:pt x="146" y="374"/>
                      <a:pt x="146" y="374"/>
                    </a:cubicBezTo>
                    <a:cubicBezTo>
                      <a:pt x="147" y="374"/>
                      <a:pt x="147" y="374"/>
                      <a:pt x="147" y="374"/>
                    </a:cubicBezTo>
                    <a:cubicBezTo>
                      <a:pt x="148" y="374"/>
                      <a:pt x="148" y="375"/>
                      <a:pt x="149" y="375"/>
                    </a:cubicBezTo>
                    <a:cubicBezTo>
                      <a:pt x="150" y="375"/>
                      <a:pt x="152" y="375"/>
                      <a:pt x="153" y="375"/>
                    </a:cubicBezTo>
                    <a:cubicBezTo>
                      <a:pt x="156" y="375"/>
                      <a:pt x="158" y="375"/>
                      <a:pt x="161" y="374"/>
                    </a:cubicBezTo>
                    <a:cubicBezTo>
                      <a:pt x="163" y="373"/>
                      <a:pt x="166" y="373"/>
                      <a:pt x="168" y="372"/>
                    </a:cubicBezTo>
                    <a:cubicBezTo>
                      <a:pt x="168" y="372"/>
                      <a:pt x="168" y="372"/>
                      <a:pt x="168" y="372"/>
                    </a:cubicBezTo>
                    <a:cubicBezTo>
                      <a:pt x="168" y="370"/>
                      <a:pt x="169" y="368"/>
                      <a:pt x="171" y="366"/>
                    </a:cubicBezTo>
                    <a:cubicBezTo>
                      <a:pt x="172" y="364"/>
                      <a:pt x="173" y="363"/>
                      <a:pt x="175" y="362"/>
                    </a:cubicBezTo>
                    <a:cubicBezTo>
                      <a:pt x="179" y="360"/>
                      <a:pt x="183" y="359"/>
                      <a:pt x="187" y="359"/>
                    </a:cubicBezTo>
                    <a:cubicBezTo>
                      <a:pt x="196" y="359"/>
                      <a:pt x="204" y="361"/>
                      <a:pt x="211" y="364"/>
                    </a:cubicBezTo>
                    <a:cubicBezTo>
                      <a:pt x="227" y="370"/>
                      <a:pt x="241" y="379"/>
                      <a:pt x="254" y="390"/>
                    </a:cubicBezTo>
                    <a:cubicBezTo>
                      <a:pt x="254" y="390"/>
                      <a:pt x="254" y="390"/>
                      <a:pt x="254" y="390"/>
                    </a:cubicBezTo>
                    <a:cubicBezTo>
                      <a:pt x="254" y="390"/>
                      <a:pt x="254" y="390"/>
                      <a:pt x="254" y="390"/>
                    </a:cubicBezTo>
                    <a:cubicBezTo>
                      <a:pt x="253" y="395"/>
                      <a:pt x="253" y="395"/>
                      <a:pt x="253" y="395"/>
                    </a:cubicBezTo>
                    <a:cubicBezTo>
                      <a:pt x="253" y="396"/>
                      <a:pt x="252" y="398"/>
                      <a:pt x="252" y="399"/>
                    </a:cubicBezTo>
                    <a:cubicBezTo>
                      <a:pt x="252" y="403"/>
                      <a:pt x="251" y="406"/>
                      <a:pt x="251" y="409"/>
                    </a:cubicBezTo>
                    <a:cubicBezTo>
                      <a:pt x="251" y="412"/>
                      <a:pt x="251" y="415"/>
                      <a:pt x="251" y="418"/>
                    </a:cubicBezTo>
                    <a:cubicBezTo>
                      <a:pt x="251" y="421"/>
                      <a:pt x="250" y="424"/>
                      <a:pt x="251" y="428"/>
                    </a:cubicBezTo>
                    <a:cubicBezTo>
                      <a:pt x="251" y="431"/>
                      <a:pt x="251" y="434"/>
                      <a:pt x="251" y="437"/>
                    </a:cubicBezTo>
                    <a:cubicBezTo>
                      <a:pt x="251" y="440"/>
                      <a:pt x="252" y="443"/>
                      <a:pt x="252" y="446"/>
                    </a:cubicBezTo>
                    <a:cubicBezTo>
                      <a:pt x="253" y="451"/>
                      <a:pt x="253" y="451"/>
                      <a:pt x="253" y="451"/>
                    </a:cubicBezTo>
                    <a:cubicBezTo>
                      <a:pt x="253" y="452"/>
                      <a:pt x="253" y="454"/>
                      <a:pt x="254" y="455"/>
                    </a:cubicBezTo>
                    <a:cubicBezTo>
                      <a:pt x="256" y="465"/>
                      <a:pt x="256" y="465"/>
                      <a:pt x="256" y="465"/>
                    </a:cubicBezTo>
                    <a:cubicBezTo>
                      <a:pt x="256" y="465"/>
                      <a:pt x="256" y="465"/>
                      <a:pt x="256" y="465"/>
                    </a:cubicBezTo>
                    <a:cubicBezTo>
                      <a:pt x="256" y="465"/>
                      <a:pt x="256" y="465"/>
                      <a:pt x="256" y="465"/>
                    </a:cubicBezTo>
                    <a:cubicBezTo>
                      <a:pt x="225" y="475"/>
                      <a:pt x="225" y="475"/>
                      <a:pt x="225" y="475"/>
                    </a:cubicBezTo>
                    <a:cubicBezTo>
                      <a:pt x="219" y="476"/>
                      <a:pt x="214" y="477"/>
                      <a:pt x="209" y="478"/>
                    </a:cubicBezTo>
                    <a:cubicBezTo>
                      <a:pt x="193" y="482"/>
                      <a:pt x="193" y="482"/>
                      <a:pt x="193" y="482"/>
                    </a:cubicBezTo>
                    <a:cubicBezTo>
                      <a:pt x="188" y="483"/>
                      <a:pt x="182" y="484"/>
                      <a:pt x="177" y="485"/>
                    </a:cubicBezTo>
                    <a:cubicBezTo>
                      <a:pt x="161" y="487"/>
                      <a:pt x="161" y="487"/>
                      <a:pt x="161" y="487"/>
                    </a:cubicBezTo>
                    <a:cubicBezTo>
                      <a:pt x="145" y="489"/>
                      <a:pt x="145" y="489"/>
                      <a:pt x="145" y="489"/>
                    </a:cubicBezTo>
                    <a:cubicBezTo>
                      <a:pt x="140" y="490"/>
                      <a:pt x="134" y="491"/>
                      <a:pt x="129" y="491"/>
                    </a:cubicBezTo>
                    <a:cubicBezTo>
                      <a:pt x="97" y="494"/>
                      <a:pt x="97" y="494"/>
                      <a:pt x="97" y="494"/>
                    </a:cubicBezTo>
                    <a:cubicBezTo>
                      <a:pt x="86" y="495"/>
                      <a:pt x="75" y="496"/>
                      <a:pt x="65" y="497"/>
                    </a:cubicBezTo>
                    <a:cubicBezTo>
                      <a:pt x="49" y="499"/>
                      <a:pt x="49" y="499"/>
                      <a:pt x="49" y="499"/>
                    </a:cubicBezTo>
                    <a:cubicBezTo>
                      <a:pt x="43" y="499"/>
                      <a:pt x="38" y="500"/>
                      <a:pt x="33" y="500"/>
                    </a:cubicBezTo>
                    <a:cubicBezTo>
                      <a:pt x="1" y="504"/>
                      <a:pt x="1" y="504"/>
                      <a:pt x="1" y="504"/>
                    </a:cubicBezTo>
                    <a:cubicBezTo>
                      <a:pt x="0" y="504"/>
                      <a:pt x="0" y="504"/>
                      <a:pt x="0" y="504"/>
                    </a:cubicBezTo>
                    <a:cubicBezTo>
                      <a:pt x="0" y="504"/>
                      <a:pt x="0" y="504"/>
                      <a:pt x="0" y="504"/>
                    </a:cubicBezTo>
                    <a:cubicBezTo>
                      <a:pt x="0" y="481"/>
                      <a:pt x="0" y="458"/>
                      <a:pt x="0" y="435"/>
                    </a:cubicBezTo>
                    <a:cubicBezTo>
                      <a:pt x="0" y="400"/>
                      <a:pt x="0" y="400"/>
                      <a:pt x="0" y="400"/>
                    </a:cubicBezTo>
                    <a:cubicBezTo>
                      <a:pt x="0" y="383"/>
                      <a:pt x="0" y="383"/>
                      <a:pt x="0" y="383"/>
                    </a:cubicBezTo>
                    <a:cubicBezTo>
                      <a:pt x="0" y="377"/>
                      <a:pt x="0" y="371"/>
                      <a:pt x="0" y="365"/>
                    </a:cubicBezTo>
                    <a:cubicBezTo>
                      <a:pt x="2" y="348"/>
                      <a:pt x="2" y="348"/>
                      <a:pt x="2" y="348"/>
                    </a:cubicBezTo>
                    <a:cubicBezTo>
                      <a:pt x="2" y="340"/>
                      <a:pt x="2" y="340"/>
                      <a:pt x="2" y="340"/>
                    </a:cubicBezTo>
                    <a:cubicBezTo>
                      <a:pt x="2" y="337"/>
                      <a:pt x="2" y="334"/>
                      <a:pt x="3" y="331"/>
                    </a:cubicBezTo>
                    <a:cubicBezTo>
                      <a:pt x="5" y="314"/>
                      <a:pt x="5" y="314"/>
                      <a:pt x="5" y="314"/>
                    </a:cubicBezTo>
                    <a:cubicBezTo>
                      <a:pt x="6" y="308"/>
                      <a:pt x="6" y="302"/>
                      <a:pt x="7" y="297"/>
                    </a:cubicBezTo>
                    <a:cubicBezTo>
                      <a:pt x="10" y="280"/>
                      <a:pt x="10" y="280"/>
                      <a:pt x="10" y="280"/>
                    </a:cubicBezTo>
                    <a:cubicBezTo>
                      <a:pt x="12" y="271"/>
                      <a:pt x="12" y="271"/>
                      <a:pt x="12" y="271"/>
                    </a:cubicBezTo>
                    <a:cubicBezTo>
                      <a:pt x="13" y="267"/>
                      <a:pt x="13" y="267"/>
                      <a:pt x="13" y="267"/>
                    </a:cubicBezTo>
                    <a:cubicBezTo>
                      <a:pt x="14" y="263"/>
                      <a:pt x="14" y="263"/>
                      <a:pt x="14" y="263"/>
                    </a:cubicBezTo>
                    <a:cubicBezTo>
                      <a:pt x="22" y="229"/>
                      <a:pt x="22" y="229"/>
                      <a:pt x="22" y="229"/>
                    </a:cubicBezTo>
                    <a:cubicBezTo>
                      <a:pt x="22" y="230"/>
                      <a:pt x="22" y="230"/>
                      <a:pt x="22" y="230"/>
                    </a:cubicBezTo>
                    <a:cubicBezTo>
                      <a:pt x="22" y="228"/>
                      <a:pt x="22" y="228"/>
                      <a:pt x="22" y="228"/>
                    </a:cubicBezTo>
                    <a:cubicBezTo>
                      <a:pt x="21" y="228"/>
                      <a:pt x="22" y="227"/>
                      <a:pt x="22" y="227"/>
                    </a:cubicBezTo>
                    <a:cubicBezTo>
                      <a:pt x="23" y="226"/>
                      <a:pt x="23" y="225"/>
                      <a:pt x="24" y="225"/>
                    </a:cubicBezTo>
                    <a:cubicBezTo>
                      <a:pt x="26" y="224"/>
                      <a:pt x="27" y="223"/>
                      <a:pt x="28" y="223"/>
                    </a:cubicBezTo>
                    <a:cubicBezTo>
                      <a:pt x="37" y="219"/>
                      <a:pt x="37" y="219"/>
                      <a:pt x="37" y="219"/>
                    </a:cubicBezTo>
                    <a:cubicBezTo>
                      <a:pt x="55" y="212"/>
                      <a:pt x="55" y="212"/>
                      <a:pt x="55" y="212"/>
                    </a:cubicBezTo>
                    <a:cubicBezTo>
                      <a:pt x="55" y="212"/>
                      <a:pt x="55" y="212"/>
                      <a:pt x="55" y="212"/>
                    </a:cubicBezTo>
                    <a:cubicBezTo>
                      <a:pt x="59" y="206"/>
                      <a:pt x="62" y="200"/>
                      <a:pt x="67" y="194"/>
                    </a:cubicBezTo>
                    <a:cubicBezTo>
                      <a:pt x="68" y="193"/>
                      <a:pt x="69" y="192"/>
                      <a:pt x="71" y="191"/>
                    </a:cubicBezTo>
                    <a:cubicBezTo>
                      <a:pt x="72" y="190"/>
                      <a:pt x="73" y="190"/>
                      <a:pt x="74" y="191"/>
                    </a:cubicBezTo>
                    <a:cubicBezTo>
                      <a:pt x="75" y="191"/>
                      <a:pt x="76" y="192"/>
                      <a:pt x="77" y="192"/>
                    </a:cubicBezTo>
                    <a:cubicBezTo>
                      <a:pt x="79" y="195"/>
                      <a:pt x="80" y="199"/>
                      <a:pt x="81" y="203"/>
                    </a:cubicBezTo>
                    <a:cubicBezTo>
                      <a:pt x="80" y="202"/>
                      <a:pt x="80" y="202"/>
                      <a:pt x="80" y="202"/>
                    </a:cubicBezTo>
                    <a:cubicBezTo>
                      <a:pt x="86" y="198"/>
                      <a:pt x="86" y="198"/>
                      <a:pt x="86" y="198"/>
                    </a:cubicBezTo>
                    <a:cubicBezTo>
                      <a:pt x="87" y="197"/>
                      <a:pt x="90" y="196"/>
                      <a:pt x="92" y="195"/>
                    </a:cubicBezTo>
                    <a:cubicBezTo>
                      <a:pt x="93" y="194"/>
                      <a:pt x="94" y="194"/>
                      <a:pt x="95" y="193"/>
                    </a:cubicBezTo>
                    <a:cubicBezTo>
                      <a:pt x="98" y="192"/>
                      <a:pt x="98" y="192"/>
                      <a:pt x="98" y="192"/>
                    </a:cubicBezTo>
                    <a:cubicBezTo>
                      <a:pt x="100" y="191"/>
                      <a:pt x="103" y="191"/>
                      <a:pt x="105" y="191"/>
                    </a:cubicBezTo>
                    <a:cubicBezTo>
                      <a:pt x="107" y="191"/>
                      <a:pt x="110" y="191"/>
                      <a:pt x="112" y="191"/>
                    </a:cubicBezTo>
                    <a:cubicBezTo>
                      <a:pt x="114" y="191"/>
                      <a:pt x="117" y="191"/>
                      <a:pt x="119" y="192"/>
                    </a:cubicBezTo>
                    <a:cubicBezTo>
                      <a:pt x="126" y="193"/>
                      <a:pt x="126" y="193"/>
                      <a:pt x="126" y="193"/>
                    </a:cubicBezTo>
                    <a:cubicBezTo>
                      <a:pt x="132" y="195"/>
                      <a:pt x="132" y="195"/>
                      <a:pt x="132" y="195"/>
                    </a:cubicBezTo>
                    <a:cubicBezTo>
                      <a:pt x="145" y="198"/>
                      <a:pt x="145" y="198"/>
                      <a:pt x="145" y="198"/>
                    </a:cubicBezTo>
                    <a:cubicBezTo>
                      <a:pt x="152" y="200"/>
                      <a:pt x="152" y="200"/>
                      <a:pt x="152" y="200"/>
                    </a:cubicBezTo>
                    <a:cubicBezTo>
                      <a:pt x="159" y="202"/>
                      <a:pt x="159" y="202"/>
                      <a:pt x="159" y="202"/>
                    </a:cubicBezTo>
                    <a:cubicBezTo>
                      <a:pt x="161" y="202"/>
                      <a:pt x="163" y="202"/>
                      <a:pt x="165" y="203"/>
                    </a:cubicBezTo>
                    <a:cubicBezTo>
                      <a:pt x="168" y="203"/>
                      <a:pt x="170" y="203"/>
                      <a:pt x="172" y="203"/>
                    </a:cubicBezTo>
                    <a:cubicBezTo>
                      <a:pt x="174" y="203"/>
                      <a:pt x="177" y="203"/>
                      <a:pt x="179" y="202"/>
                    </a:cubicBezTo>
                    <a:cubicBezTo>
                      <a:pt x="185" y="201"/>
                      <a:pt x="185" y="201"/>
                      <a:pt x="185" y="201"/>
                    </a:cubicBezTo>
                    <a:cubicBezTo>
                      <a:pt x="185" y="201"/>
                      <a:pt x="185" y="201"/>
                      <a:pt x="185" y="201"/>
                    </a:cubicBezTo>
                    <a:cubicBezTo>
                      <a:pt x="186" y="200"/>
                      <a:pt x="187" y="198"/>
                      <a:pt x="188" y="197"/>
                    </a:cubicBezTo>
                    <a:cubicBezTo>
                      <a:pt x="189" y="195"/>
                      <a:pt x="190" y="194"/>
                      <a:pt x="190" y="192"/>
                    </a:cubicBezTo>
                    <a:cubicBezTo>
                      <a:pt x="191" y="190"/>
                      <a:pt x="192" y="189"/>
                      <a:pt x="192" y="187"/>
                    </a:cubicBezTo>
                    <a:cubicBezTo>
                      <a:pt x="193" y="185"/>
                      <a:pt x="194" y="184"/>
                      <a:pt x="194" y="182"/>
                    </a:cubicBezTo>
                    <a:cubicBezTo>
                      <a:pt x="195" y="180"/>
                      <a:pt x="195" y="179"/>
                      <a:pt x="196" y="177"/>
                    </a:cubicBezTo>
                    <a:cubicBezTo>
                      <a:pt x="196" y="175"/>
                      <a:pt x="197" y="173"/>
                      <a:pt x="197" y="172"/>
                    </a:cubicBezTo>
                    <a:cubicBezTo>
                      <a:pt x="197" y="170"/>
                      <a:pt x="198" y="168"/>
                      <a:pt x="198" y="166"/>
                    </a:cubicBezTo>
                    <a:cubicBezTo>
                      <a:pt x="198" y="165"/>
                      <a:pt x="198" y="163"/>
                      <a:pt x="199" y="161"/>
                    </a:cubicBezTo>
                    <a:cubicBezTo>
                      <a:pt x="199" y="156"/>
                      <a:pt x="199" y="156"/>
                      <a:pt x="199" y="156"/>
                    </a:cubicBezTo>
                    <a:cubicBezTo>
                      <a:pt x="199" y="150"/>
                      <a:pt x="199" y="150"/>
                      <a:pt x="199" y="150"/>
                    </a:cubicBezTo>
                    <a:cubicBezTo>
                      <a:pt x="199" y="145"/>
                      <a:pt x="199" y="145"/>
                      <a:pt x="199" y="145"/>
                    </a:cubicBezTo>
                    <a:cubicBezTo>
                      <a:pt x="199" y="143"/>
                      <a:pt x="199" y="141"/>
                      <a:pt x="199" y="139"/>
                    </a:cubicBezTo>
                    <a:cubicBezTo>
                      <a:pt x="199" y="138"/>
                      <a:pt x="199" y="136"/>
                      <a:pt x="198" y="134"/>
                    </a:cubicBezTo>
                    <a:cubicBezTo>
                      <a:pt x="198" y="132"/>
                      <a:pt x="198" y="131"/>
                      <a:pt x="197" y="129"/>
                    </a:cubicBezTo>
                    <a:cubicBezTo>
                      <a:pt x="197" y="127"/>
                      <a:pt x="196" y="125"/>
                      <a:pt x="196" y="124"/>
                    </a:cubicBezTo>
                    <a:cubicBezTo>
                      <a:pt x="195" y="122"/>
                      <a:pt x="194" y="121"/>
                      <a:pt x="194" y="119"/>
                    </a:cubicBezTo>
                    <a:cubicBezTo>
                      <a:pt x="194" y="119"/>
                      <a:pt x="194" y="119"/>
                      <a:pt x="194" y="119"/>
                    </a:cubicBezTo>
                    <a:cubicBezTo>
                      <a:pt x="192" y="119"/>
                      <a:pt x="190" y="118"/>
                      <a:pt x="188" y="118"/>
                    </a:cubicBezTo>
                    <a:cubicBezTo>
                      <a:pt x="186" y="117"/>
                      <a:pt x="184" y="116"/>
                      <a:pt x="182" y="115"/>
                    </a:cubicBezTo>
                    <a:cubicBezTo>
                      <a:pt x="181" y="115"/>
                      <a:pt x="179" y="114"/>
                      <a:pt x="177" y="113"/>
                    </a:cubicBezTo>
                    <a:cubicBezTo>
                      <a:pt x="175" y="112"/>
                      <a:pt x="173" y="111"/>
                      <a:pt x="171" y="110"/>
                    </a:cubicBezTo>
                    <a:cubicBezTo>
                      <a:pt x="164" y="106"/>
                      <a:pt x="157" y="101"/>
                      <a:pt x="150" y="97"/>
                    </a:cubicBezTo>
                    <a:cubicBezTo>
                      <a:pt x="146" y="95"/>
                      <a:pt x="143" y="93"/>
                      <a:pt x="139" y="91"/>
                    </a:cubicBezTo>
                    <a:cubicBezTo>
                      <a:pt x="137" y="90"/>
                      <a:pt x="136" y="89"/>
                      <a:pt x="134" y="88"/>
                    </a:cubicBezTo>
                    <a:cubicBezTo>
                      <a:pt x="132" y="87"/>
                      <a:pt x="130" y="86"/>
                      <a:pt x="128" y="85"/>
                    </a:cubicBezTo>
                    <a:cubicBezTo>
                      <a:pt x="123" y="83"/>
                      <a:pt x="123" y="83"/>
                      <a:pt x="123" y="83"/>
                    </a:cubicBezTo>
                    <a:cubicBezTo>
                      <a:pt x="117" y="81"/>
                      <a:pt x="117" y="81"/>
                      <a:pt x="117" y="81"/>
                    </a:cubicBezTo>
                    <a:cubicBezTo>
                      <a:pt x="111" y="79"/>
                      <a:pt x="111" y="79"/>
                      <a:pt x="111" y="79"/>
                    </a:cubicBezTo>
                    <a:cubicBezTo>
                      <a:pt x="105" y="78"/>
                      <a:pt x="105" y="78"/>
                      <a:pt x="105" y="78"/>
                    </a:cubicBezTo>
                    <a:cubicBezTo>
                      <a:pt x="106" y="77"/>
                      <a:pt x="106" y="77"/>
                      <a:pt x="106" y="77"/>
                    </a:cubicBezTo>
                    <a:cubicBezTo>
                      <a:pt x="111" y="86"/>
                      <a:pt x="115" y="97"/>
                      <a:pt x="116" y="108"/>
                    </a:cubicBezTo>
                    <a:cubicBezTo>
                      <a:pt x="116" y="111"/>
                      <a:pt x="116" y="114"/>
                      <a:pt x="115" y="116"/>
                    </a:cubicBezTo>
                    <a:cubicBezTo>
                      <a:pt x="115" y="119"/>
                      <a:pt x="114" y="122"/>
                      <a:pt x="113" y="124"/>
                    </a:cubicBezTo>
                    <a:cubicBezTo>
                      <a:pt x="112" y="126"/>
                      <a:pt x="111" y="127"/>
                      <a:pt x="110" y="127"/>
                    </a:cubicBezTo>
                    <a:cubicBezTo>
                      <a:pt x="108" y="128"/>
                      <a:pt x="107" y="127"/>
                      <a:pt x="106" y="126"/>
                    </a:cubicBezTo>
                    <a:cubicBezTo>
                      <a:pt x="104" y="126"/>
                      <a:pt x="104" y="124"/>
                      <a:pt x="103" y="123"/>
                    </a:cubicBezTo>
                    <a:cubicBezTo>
                      <a:pt x="102" y="122"/>
                      <a:pt x="101" y="121"/>
                      <a:pt x="101" y="120"/>
                    </a:cubicBezTo>
                    <a:cubicBezTo>
                      <a:pt x="101" y="120"/>
                      <a:pt x="101" y="120"/>
                      <a:pt x="101" y="120"/>
                    </a:cubicBezTo>
                    <a:cubicBezTo>
                      <a:pt x="92" y="126"/>
                      <a:pt x="92" y="126"/>
                      <a:pt x="92" y="126"/>
                    </a:cubicBezTo>
                    <a:cubicBezTo>
                      <a:pt x="90" y="127"/>
                      <a:pt x="89" y="127"/>
                      <a:pt x="87" y="128"/>
                    </a:cubicBezTo>
                    <a:cubicBezTo>
                      <a:pt x="85" y="129"/>
                      <a:pt x="84" y="130"/>
                      <a:pt x="82" y="130"/>
                    </a:cubicBezTo>
                    <a:cubicBezTo>
                      <a:pt x="77" y="131"/>
                      <a:pt x="77" y="131"/>
                      <a:pt x="77" y="131"/>
                    </a:cubicBezTo>
                    <a:cubicBezTo>
                      <a:pt x="76" y="132"/>
                      <a:pt x="75" y="132"/>
                      <a:pt x="74" y="132"/>
                    </a:cubicBezTo>
                    <a:cubicBezTo>
                      <a:pt x="71" y="132"/>
                      <a:pt x="71" y="132"/>
                      <a:pt x="71" y="132"/>
                    </a:cubicBezTo>
                    <a:cubicBezTo>
                      <a:pt x="66" y="133"/>
                      <a:pt x="66" y="133"/>
                      <a:pt x="66" y="133"/>
                    </a:cubicBezTo>
                    <a:cubicBezTo>
                      <a:pt x="60" y="134"/>
                      <a:pt x="60" y="134"/>
                      <a:pt x="60" y="134"/>
                    </a:cubicBezTo>
                    <a:cubicBezTo>
                      <a:pt x="50" y="134"/>
                      <a:pt x="50" y="134"/>
                      <a:pt x="50" y="134"/>
                    </a:cubicBezTo>
                    <a:cubicBezTo>
                      <a:pt x="46" y="135"/>
                      <a:pt x="42" y="135"/>
                      <a:pt x="39" y="135"/>
                    </a:cubicBezTo>
                    <a:cubicBezTo>
                      <a:pt x="35" y="136"/>
                      <a:pt x="32" y="136"/>
                      <a:pt x="28" y="137"/>
                    </a:cubicBezTo>
                    <a:cubicBezTo>
                      <a:pt x="17" y="139"/>
                      <a:pt x="17" y="139"/>
                      <a:pt x="17" y="139"/>
                    </a:cubicBezTo>
                    <a:cubicBezTo>
                      <a:pt x="17" y="139"/>
                      <a:pt x="17" y="139"/>
                      <a:pt x="17" y="139"/>
                    </a:cubicBezTo>
                    <a:cubicBezTo>
                      <a:pt x="17" y="138"/>
                      <a:pt x="17" y="138"/>
                      <a:pt x="17" y="138"/>
                    </a:cubicBezTo>
                    <a:cubicBezTo>
                      <a:pt x="18" y="130"/>
                      <a:pt x="18" y="130"/>
                      <a:pt x="18" y="130"/>
                    </a:cubicBezTo>
                    <a:cubicBezTo>
                      <a:pt x="18" y="127"/>
                      <a:pt x="19" y="124"/>
                      <a:pt x="19" y="121"/>
                    </a:cubicBezTo>
                    <a:cubicBezTo>
                      <a:pt x="19" y="112"/>
                      <a:pt x="19" y="112"/>
                      <a:pt x="19" y="112"/>
                    </a:cubicBezTo>
                    <a:cubicBezTo>
                      <a:pt x="20" y="104"/>
                      <a:pt x="20" y="104"/>
                      <a:pt x="20" y="104"/>
                    </a:cubicBezTo>
                    <a:cubicBezTo>
                      <a:pt x="20" y="98"/>
                      <a:pt x="20" y="93"/>
                      <a:pt x="20" y="87"/>
                    </a:cubicBezTo>
                    <a:cubicBezTo>
                      <a:pt x="20" y="70"/>
                      <a:pt x="20" y="70"/>
                      <a:pt x="20" y="70"/>
                    </a:cubicBezTo>
                    <a:cubicBezTo>
                      <a:pt x="21" y="35"/>
                      <a:pt x="21" y="35"/>
                      <a:pt x="21" y="35"/>
                    </a:cubicBezTo>
                    <a:cubicBezTo>
                      <a:pt x="21" y="24"/>
                      <a:pt x="21" y="12"/>
                      <a:pt x="22" y="1"/>
                    </a:cubicBezTo>
                    <a:cubicBezTo>
                      <a:pt x="22" y="0"/>
                      <a:pt x="22" y="0"/>
                      <a:pt x="22" y="0"/>
                    </a:cubicBezTo>
                    <a:cubicBezTo>
                      <a:pt x="22" y="1"/>
                      <a:pt x="22" y="1"/>
                      <a:pt x="22" y="1"/>
                    </a:cubicBezTo>
                    <a:cubicBezTo>
                      <a:pt x="23" y="2"/>
                      <a:pt x="24" y="4"/>
                      <a:pt x="25" y="6"/>
                    </a:cubicBezTo>
                    <a:cubicBezTo>
                      <a:pt x="26" y="7"/>
                      <a:pt x="27" y="9"/>
                      <a:pt x="29" y="10"/>
                    </a:cubicBezTo>
                    <a:cubicBezTo>
                      <a:pt x="30" y="12"/>
                      <a:pt x="30" y="12"/>
                      <a:pt x="30" y="12"/>
                    </a:cubicBezTo>
                    <a:cubicBezTo>
                      <a:pt x="32" y="14"/>
                      <a:pt x="32" y="14"/>
                      <a:pt x="32" y="14"/>
                    </a:cubicBezTo>
                    <a:cubicBezTo>
                      <a:pt x="34" y="15"/>
                      <a:pt x="35" y="16"/>
                      <a:pt x="37" y="17"/>
                    </a:cubicBezTo>
                    <a:cubicBezTo>
                      <a:pt x="38" y="18"/>
                      <a:pt x="40" y="19"/>
                      <a:pt x="41" y="20"/>
                    </a:cubicBezTo>
                    <a:cubicBezTo>
                      <a:pt x="43" y="21"/>
                      <a:pt x="45" y="22"/>
                      <a:pt x="46" y="23"/>
                    </a:cubicBezTo>
                    <a:cubicBezTo>
                      <a:pt x="48" y="23"/>
                      <a:pt x="49" y="24"/>
                      <a:pt x="51" y="25"/>
                    </a:cubicBezTo>
                    <a:cubicBezTo>
                      <a:pt x="53" y="25"/>
                      <a:pt x="55" y="26"/>
                      <a:pt x="56" y="26"/>
                    </a:cubicBezTo>
                    <a:cubicBezTo>
                      <a:pt x="58" y="27"/>
                      <a:pt x="60" y="27"/>
                      <a:pt x="62" y="27"/>
                    </a:cubicBezTo>
                    <a:cubicBezTo>
                      <a:pt x="64" y="28"/>
                      <a:pt x="64" y="28"/>
                      <a:pt x="64" y="28"/>
                    </a:cubicBezTo>
                    <a:cubicBezTo>
                      <a:pt x="67" y="28"/>
                      <a:pt x="67" y="28"/>
                      <a:pt x="67" y="28"/>
                    </a:cubicBezTo>
                    <a:cubicBezTo>
                      <a:pt x="69" y="28"/>
                      <a:pt x="70" y="28"/>
                      <a:pt x="72" y="28"/>
                    </a:cubicBezTo>
                    <a:cubicBezTo>
                      <a:pt x="74" y="28"/>
                      <a:pt x="76" y="28"/>
                      <a:pt x="78" y="28"/>
                    </a:cubicBezTo>
                    <a:cubicBezTo>
                      <a:pt x="79" y="28"/>
                      <a:pt x="81" y="28"/>
                      <a:pt x="83" y="27"/>
                    </a:cubicBezTo>
                    <a:cubicBezTo>
                      <a:pt x="85" y="27"/>
                      <a:pt x="87" y="27"/>
                      <a:pt x="88" y="26"/>
                    </a:cubicBezTo>
                    <a:cubicBezTo>
                      <a:pt x="90" y="26"/>
                      <a:pt x="92" y="25"/>
                      <a:pt x="93" y="24"/>
                    </a:cubicBezTo>
                    <a:cubicBezTo>
                      <a:pt x="98" y="22"/>
                      <a:pt x="98" y="22"/>
                      <a:pt x="98" y="22"/>
                    </a:cubicBezTo>
                    <a:cubicBezTo>
                      <a:pt x="98" y="22"/>
                      <a:pt x="98" y="22"/>
                      <a:pt x="98" y="22"/>
                    </a:cubicBezTo>
                    <a:cubicBezTo>
                      <a:pt x="99" y="20"/>
                      <a:pt x="101" y="19"/>
                      <a:pt x="102" y="17"/>
                    </a:cubicBezTo>
                    <a:cubicBezTo>
                      <a:pt x="102" y="16"/>
                      <a:pt x="103" y="15"/>
                      <a:pt x="104" y="15"/>
                    </a:cubicBezTo>
                    <a:cubicBezTo>
                      <a:pt x="104" y="14"/>
                      <a:pt x="104" y="14"/>
                      <a:pt x="104" y="13"/>
                    </a:cubicBezTo>
                    <a:cubicBezTo>
                      <a:pt x="104" y="13"/>
                      <a:pt x="104" y="13"/>
                      <a:pt x="104" y="13"/>
                    </a:cubicBezTo>
                    <a:cubicBezTo>
                      <a:pt x="104" y="13"/>
                      <a:pt x="105" y="13"/>
                      <a:pt x="104" y="13"/>
                    </a:cubicBezTo>
                    <a:cubicBezTo>
                      <a:pt x="104" y="13"/>
                      <a:pt x="104" y="13"/>
                      <a:pt x="104" y="13"/>
                    </a:cubicBezTo>
                    <a:cubicBezTo>
                      <a:pt x="102" y="15"/>
                      <a:pt x="101" y="16"/>
                      <a:pt x="99" y="17"/>
                    </a:cubicBezTo>
                    <a:cubicBezTo>
                      <a:pt x="98" y="19"/>
                      <a:pt x="96" y="20"/>
                      <a:pt x="95" y="22"/>
                    </a:cubicBezTo>
                    <a:cubicBezTo>
                      <a:pt x="95" y="21"/>
                      <a:pt x="95" y="21"/>
                      <a:pt x="95" y="21"/>
                    </a:cubicBezTo>
                    <a:cubicBezTo>
                      <a:pt x="102" y="21"/>
                      <a:pt x="102" y="21"/>
                      <a:pt x="102" y="21"/>
                    </a:cubicBezTo>
                    <a:cubicBezTo>
                      <a:pt x="104" y="20"/>
                      <a:pt x="106" y="20"/>
                      <a:pt x="109" y="20"/>
                    </a:cubicBezTo>
                    <a:cubicBezTo>
                      <a:pt x="111" y="20"/>
                      <a:pt x="114" y="20"/>
                      <a:pt x="116" y="20"/>
                    </a:cubicBezTo>
                    <a:cubicBezTo>
                      <a:pt x="118" y="21"/>
                      <a:pt x="121" y="21"/>
                      <a:pt x="123" y="21"/>
                    </a:cubicBezTo>
                    <a:cubicBezTo>
                      <a:pt x="125" y="22"/>
                      <a:pt x="128" y="22"/>
                      <a:pt x="130" y="23"/>
                    </a:cubicBezTo>
                    <a:cubicBezTo>
                      <a:pt x="132" y="23"/>
                      <a:pt x="134" y="24"/>
                      <a:pt x="137" y="24"/>
                    </a:cubicBezTo>
                    <a:cubicBezTo>
                      <a:pt x="141" y="25"/>
                      <a:pt x="146" y="27"/>
                      <a:pt x="150" y="28"/>
                    </a:cubicBezTo>
                    <a:cubicBezTo>
                      <a:pt x="164" y="33"/>
                      <a:pt x="164" y="33"/>
                      <a:pt x="164" y="33"/>
                    </a:cubicBezTo>
                    <a:cubicBezTo>
                      <a:pt x="168" y="35"/>
                      <a:pt x="173" y="36"/>
                      <a:pt x="177" y="37"/>
                    </a:cubicBezTo>
                    <a:cubicBezTo>
                      <a:pt x="184" y="39"/>
                      <a:pt x="184" y="39"/>
                      <a:pt x="184" y="39"/>
                    </a:cubicBezTo>
                    <a:cubicBezTo>
                      <a:pt x="186" y="40"/>
                      <a:pt x="188" y="40"/>
                      <a:pt x="191" y="41"/>
                    </a:cubicBezTo>
                    <a:cubicBezTo>
                      <a:pt x="198" y="42"/>
                      <a:pt x="198" y="42"/>
                      <a:pt x="198" y="42"/>
                    </a:cubicBezTo>
                    <a:cubicBezTo>
                      <a:pt x="205" y="42"/>
                      <a:pt x="205" y="42"/>
                      <a:pt x="205" y="42"/>
                    </a:cubicBezTo>
                    <a:cubicBezTo>
                      <a:pt x="205" y="42"/>
                      <a:pt x="205" y="42"/>
                      <a:pt x="205" y="42"/>
                    </a:cubicBezTo>
                    <a:cubicBezTo>
                      <a:pt x="205" y="41"/>
                      <a:pt x="206" y="40"/>
                      <a:pt x="208" y="39"/>
                    </a:cubicBezTo>
                    <a:cubicBezTo>
                      <a:pt x="209" y="38"/>
                      <a:pt x="210" y="37"/>
                      <a:pt x="212" y="37"/>
                    </a:cubicBezTo>
                    <a:cubicBezTo>
                      <a:pt x="214" y="36"/>
                      <a:pt x="217" y="36"/>
                      <a:pt x="220" y="37"/>
                    </a:cubicBezTo>
                    <a:cubicBezTo>
                      <a:pt x="226" y="39"/>
                      <a:pt x="231" y="42"/>
                      <a:pt x="235" y="46"/>
                    </a:cubicBezTo>
                    <a:cubicBezTo>
                      <a:pt x="244" y="54"/>
                      <a:pt x="252" y="63"/>
                      <a:pt x="260" y="72"/>
                    </a:cubicBezTo>
                    <a:cubicBezTo>
                      <a:pt x="260" y="72"/>
                      <a:pt x="260" y="72"/>
                      <a:pt x="260" y="72"/>
                    </a:cubicBezTo>
                    <a:cubicBezTo>
                      <a:pt x="260" y="72"/>
                      <a:pt x="260" y="72"/>
                      <a:pt x="260" y="72"/>
                    </a:cubicBezTo>
                    <a:cubicBezTo>
                      <a:pt x="261" y="97"/>
                      <a:pt x="261" y="97"/>
                      <a:pt x="261" y="97"/>
                    </a:cubicBezTo>
                    <a:cubicBezTo>
                      <a:pt x="262" y="109"/>
                      <a:pt x="262" y="109"/>
                      <a:pt x="262" y="109"/>
                    </a:cubicBezTo>
                    <a:cubicBezTo>
                      <a:pt x="262" y="115"/>
                      <a:pt x="262" y="115"/>
                      <a:pt x="262" y="115"/>
                    </a:cubicBezTo>
                    <a:cubicBezTo>
                      <a:pt x="262" y="121"/>
                      <a:pt x="262" y="121"/>
                      <a:pt x="262" y="121"/>
                    </a:cubicBezTo>
                    <a:cubicBezTo>
                      <a:pt x="262" y="146"/>
                      <a:pt x="262" y="146"/>
                      <a:pt x="262" y="146"/>
                    </a:cubicBezTo>
                    <a:cubicBezTo>
                      <a:pt x="262" y="158"/>
                      <a:pt x="262" y="158"/>
                      <a:pt x="262" y="158"/>
                    </a:cubicBezTo>
                    <a:cubicBezTo>
                      <a:pt x="262" y="162"/>
                      <a:pt x="262" y="166"/>
                      <a:pt x="261" y="170"/>
                    </a:cubicBezTo>
                    <a:cubicBezTo>
                      <a:pt x="260" y="195"/>
                      <a:pt x="260" y="195"/>
                      <a:pt x="260" y="195"/>
                    </a:cubicBezTo>
                    <a:cubicBezTo>
                      <a:pt x="260" y="207"/>
                      <a:pt x="260" y="207"/>
                      <a:pt x="260" y="207"/>
                    </a:cubicBezTo>
                    <a:cubicBezTo>
                      <a:pt x="260" y="211"/>
                      <a:pt x="259" y="216"/>
                      <a:pt x="259" y="220"/>
                    </a:cubicBezTo>
                    <a:cubicBezTo>
                      <a:pt x="255" y="269"/>
                      <a:pt x="255" y="269"/>
                      <a:pt x="255" y="269"/>
                    </a:cubicBezTo>
                    <a:cubicBezTo>
                      <a:pt x="255" y="269"/>
                      <a:pt x="255" y="269"/>
                      <a:pt x="255" y="269"/>
                    </a:cubicBezTo>
                    <a:cubicBezTo>
                      <a:pt x="257" y="269"/>
                      <a:pt x="258" y="270"/>
                      <a:pt x="259" y="271"/>
                    </a:cubicBezTo>
                    <a:cubicBezTo>
                      <a:pt x="260" y="272"/>
                      <a:pt x="261" y="274"/>
                      <a:pt x="261" y="275"/>
                    </a:cubicBezTo>
                    <a:cubicBezTo>
                      <a:pt x="261" y="277"/>
                      <a:pt x="260" y="278"/>
                      <a:pt x="260" y="280"/>
                    </a:cubicBezTo>
                    <a:cubicBezTo>
                      <a:pt x="260" y="281"/>
                      <a:pt x="261" y="280"/>
                      <a:pt x="261" y="280"/>
                    </a:cubicBezTo>
                    <a:cubicBezTo>
                      <a:pt x="261" y="280"/>
                      <a:pt x="261" y="280"/>
                      <a:pt x="262" y="279"/>
                    </a:cubicBezTo>
                    <a:lnTo>
                      <a:pt x="264" y="278"/>
                    </a:lnTo>
                    <a:close/>
                    <a:moveTo>
                      <a:pt x="264" y="278"/>
                    </a:moveTo>
                    <a:cubicBezTo>
                      <a:pt x="262" y="279"/>
                      <a:pt x="262" y="279"/>
                      <a:pt x="262" y="279"/>
                    </a:cubicBezTo>
                    <a:cubicBezTo>
                      <a:pt x="261" y="280"/>
                      <a:pt x="261" y="280"/>
                      <a:pt x="261" y="280"/>
                    </a:cubicBezTo>
                    <a:cubicBezTo>
                      <a:pt x="261" y="280"/>
                      <a:pt x="260" y="281"/>
                      <a:pt x="260" y="280"/>
                    </a:cubicBezTo>
                    <a:cubicBezTo>
                      <a:pt x="260" y="278"/>
                      <a:pt x="261" y="277"/>
                      <a:pt x="261" y="275"/>
                    </a:cubicBezTo>
                    <a:cubicBezTo>
                      <a:pt x="261" y="274"/>
                      <a:pt x="260" y="272"/>
                      <a:pt x="259" y="271"/>
                    </a:cubicBezTo>
                    <a:cubicBezTo>
                      <a:pt x="258" y="270"/>
                      <a:pt x="257" y="269"/>
                      <a:pt x="255" y="269"/>
                    </a:cubicBezTo>
                    <a:cubicBezTo>
                      <a:pt x="255" y="269"/>
                      <a:pt x="255" y="269"/>
                      <a:pt x="255" y="269"/>
                    </a:cubicBezTo>
                    <a:cubicBezTo>
                      <a:pt x="255" y="269"/>
                      <a:pt x="255" y="269"/>
                      <a:pt x="255" y="269"/>
                    </a:cubicBezTo>
                    <a:cubicBezTo>
                      <a:pt x="259" y="220"/>
                      <a:pt x="259" y="220"/>
                      <a:pt x="259" y="220"/>
                    </a:cubicBezTo>
                    <a:cubicBezTo>
                      <a:pt x="259" y="216"/>
                      <a:pt x="260" y="211"/>
                      <a:pt x="260" y="207"/>
                    </a:cubicBezTo>
                    <a:cubicBezTo>
                      <a:pt x="260" y="195"/>
                      <a:pt x="260" y="195"/>
                      <a:pt x="260" y="195"/>
                    </a:cubicBezTo>
                    <a:cubicBezTo>
                      <a:pt x="261" y="170"/>
                      <a:pt x="261" y="170"/>
                      <a:pt x="261" y="170"/>
                    </a:cubicBezTo>
                    <a:cubicBezTo>
                      <a:pt x="261" y="166"/>
                      <a:pt x="262" y="162"/>
                      <a:pt x="262" y="158"/>
                    </a:cubicBezTo>
                    <a:cubicBezTo>
                      <a:pt x="262" y="146"/>
                      <a:pt x="262" y="146"/>
                      <a:pt x="262" y="146"/>
                    </a:cubicBezTo>
                    <a:cubicBezTo>
                      <a:pt x="262" y="121"/>
                      <a:pt x="262" y="121"/>
                      <a:pt x="262" y="121"/>
                    </a:cubicBezTo>
                    <a:cubicBezTo>
                      <a:pt x="262" y="115"/>
                      <a:pt x="262" y="115"/>
                      <a:pt x="262" y="115"/>
                    </a:cubicBezTo>
                    <a:cubicBezTo>
                      <a:pt x="262" y="109"/>
                      <a:pt x="262" y="109"/>
                      <a:pt x="262" y="109"/>
                    </a:cubicBezTo>
                    <a:cubicBezTo>
                      <a:pt x="261" y="97"/>
                      <a:pt x="261" y="97"/>
                      <a:pt x="261" y="97"/>
                    </a:cubicBezTo>
                    <a:cubicBezTo>
                      <a:pt x="260" y="72"/>
                      <a:pt x="260" y="72"/>
                      <a:pt x="260" y="72"/>
                    </a:cubicBezTo>
                    <a:cubicBezTo>
                      <a:pt x="260" y="72"/>
                      <a:pt x="260" y="72"/>
                      <a:pt x="260" y="72"/>
                    </a:cubicBezTo>
                    <a:cubicBezTo>
                      <a:pt x="252" y="63"/>
                      <a:pt x="244" y="54"/>
                      <a:pt x="235" y="46"/>
                    </a:cubicBezTo>
                    <a:cubicBezTo>
                      <a:pt x="231" y="43"/>
                      <a:pt x="226" y="39"/>
                      <a:pt x="220" y="37"/>
                    </a:cubicBezTo>
                    <a:cubicBezTo>
                      <a:pt x="217" y="36"/>
                      <a:pt x="214" y="36"/>
                      <a:pt x="212" y="37"/>
                    </a:cubicBezTo>
                    <a:cubicBezTo>
                      <a:pt x="210" y="38"/>
                      <a:pt x="209" y="38"/>
                      <a:pt x="208" y="39"/>
                    </a:cubicBezTo>
                    <a:cubicBezTo>
                      <a:pt x="207" y="40"/>
                      <a:pt x="206" y="41"/>
                      <a:pt x="205" y="43"/>
                    </a:cubicBezTo>
                    <a:cubicBezTo>
                      <a:pt x="205" y="43"/>
                      <a:pt x="205" y="43"/>
                      <a:pt x="205" y="43"/>
                    </a:cubicBezTo>
                    <a:cubicBezTo>
                      <a:pt x="205" y="43"/>
                      <a:pt x="205" y="43"/>
                      <a:pt x="205" y="43"/>
                    </a:cubicBezTo>
                    <a:cubicBezTo>
                      <a:pt x="198" y="42"/>
                      <a:pt x="198" y="42"/>
                      <a:pt x="198" y="42"/>
                    </a:cubicBezTo>
                    <a:cubicBezTo>
                      <a:pt x="191" y="41"/>
                      <a:pt x="191" y="41"/>
                      <a:pt x="191" y="41"/>
                    </a:cubicBezTo>
                    <a:cubicBezTo>
                      <a:pt x="188" y="41"/>
                      <a:pt x="186" y="40"/>
                      <a:pt x="184" y="40"/>
                    </a:cubicBezTo>
                    <a:cubicBezTo>
                      <a:pt x="177" y="38"/>
                      <a:pt x="177" y="38"/>
                      <a:pt x="177" y="38"/>
                    </a:cubicBezTo>
                    <a:cubicBezTo>
                      <a:pt x="172" y="36"/>
                      <a:pt x="168" y="35"/>
                      <a:pt x="163" y="33"/>
                    </a:cubicBezTo>
                    <a:cubicBezTo>
                      <a:pt x="150" y="29"/>
                      <a:pt x="150" y="29"/>
                      <a:pt x="150" y="29"/>
                    </a:cubicBezTo>
                    <a:cubicBezTo>
                      <a:pt x="146" y="27"/>
                      <a:pt x="141" y="26"/>
                      <a:pt x="137" y="25"/>
                    </a:cubicBezTo>
                    <a:cubicBezTo>
                      <a:pt x="134" y="24"/>
                      <a:pt x="132" y="23"/>
                      <a:pt x="130" y="23"/>
                    </a:cubicBezTo>
                    <a:cubicBezTo>
                      <a:pt x="127" y="23"/>
                      <a:pt x="125" y="22"/>
                      <a:pt x="123" y="22"/>
                    </a:cubicBezTo>
                    <a:cubicBezTo>
                      <a:pt x="120" y="22"/>
                      <a:pt x="118" y="21"/>
                      <a:pt x="116" y="21"/>
                    </a:cubicBezTo>
                    <a:cubicBezTo>
                      <a:pt x="113" y="21"/>
                      <a:pt x="111" y="21"/>
                      <a:pt x="109" y="21"/>
                    </a:cubicBezTo>
                    <a:cubicBezTo>
                      <a:pt x="106" y="21"/>
                      <a:pt x="104" y="21"/>
                      <a:pt x="102" y="21"/>
                    </a:cubicBezTo>
                    <a:cubicBezTo>
                      <a:pt x="95" y="22"/>
                      <a:pt x="95" y="22"/>
                      <a:pt x="95" y="22"/>
                    </a:cubicBezTo>
                    <a:cubicBezTo>
                      <a:pt x="94" y="22"/>
                      <a:pt x="94" y="22"/>
                      <a:pt x="94" y="22"/>
                    </a:cubicBezTo>
                    <a:cubicBezTo>
                      <a:pt x="95" y="21"/>
                      <a:pt x="95" y="21"/>
                      <a:pt x="95" y="21"/>
                    </a:cubicBezTo>
                    <a:cubicBezTo>
                      <a:pt x="96" y="20"/>
                      <a:pt x="97" y="18"/>
                      <a:pt x="99" y="17"/>
                    </a:cubicBezTo>
                    <a:cubicBezTo>
                      <a:pt x="100" y="16"/>
                      <a:pt x="102" y="14"/>
                      <a:pt x="104" y="13"/>
                    </a:cubicBezTo>
                    <a:cubicBezTo>
                      <a:pt x="104" y="13"/>
                      <a:pt x="104" y="13"/>
                      <a:pt x="104" y="13"/>
                    </a:cubicBezTo>
                    <a:cubicBezTo>
                      <a:pt x="104" y="12"/>
                      <a:pt x="105" y="13"/>
                      <a:pt x="105" y="13"/>
                    </a:cubicBezTo>
                    <a:cubicBezTo>
                      <a:pt x="105" y="13"/>
                      <a:pt x="105" y="13"/>
                      <a:pt x="105" y="14"/>
                    </a:cubicBezTo>
                    <a:cubicBezTo>
                      <a:pt x="105" y="14"/>
                      <a:pt x="104" y="15"/>
                      <a:pt x="104" y="15"/>
                    </a:cubicBezTo>
                    <a:cubicBezTo>
                      <a:pt x="103" y="16"/>
                      <a:pt x="103" y="17"/>
                      <a:pt x="102" y="18"/>
                    </a:cubicBezTo>
                    <a:cubicBezTo>
                      <a:pt x="101" y="19"/>
                      <a:pt x="100" y="21"/>
                      <a:pt x="99" y="22"/>
                    </a:cubicBezTo>
                    <a:cubicBezTo>
                      <a:pt x="98" y="23"/>
                      <a:pt x="98" y="23"/>
                      <a:pt x="98" y="23"/>
                    </a:cubicBezTo>
                    <a:cubicBezTo>
                      <a:pt x="98" y="23"/>
                      <a:pt x="98" y="23"/>
                      <a:pt x="98" y="23"/>
                    </a:cubicBezTo>
                    <a:cubicBezTo>
                      <a:pt x="94" y="25"/>
                      <a:pt x="94" y="25"/>
                      <a:pt x="94" y="25"/>
                    </a:cubicBezTo>
                    <a:cubicBezTo>
                      <a:pt x="92" y="26"/>
                      <a:pt x="90" y="26"/>
                      <a:pt x="88" y="27"/>
                    </a:cubicBezTo>
                    <a:cubicBezTo>
                      <a:pt x="87" y="27"/>
                      <a:pt x="85" y="28"/>
                      <a:pt x="83" y="28"/>
                    </a:cubicBezTo>
                    <a:cubicBezTo>
                      <a:pt x="81" y="29"/>
                      <a:pt x="79" y="29"/>
                      <a:pt x="78" y="29"/>
                    </a:cubicBezTo>
                    <a:cubicBezTo>
                      <a:pt x="76" y="29"/>
                      <a:pt x="74" y="29"/>
                      <a:pt x="72" y="29"/>
                    </a:cubicBezTo>
                    <a:cubicBezTo>
                      <a:pt x="70" y="29"/>
                      <a:pt x="69" y="29"/>
                      <a:pt x="67" y="29"/>
                    </a:cubicBezTo>
                    <a:cubicBezTo>
                      <a:pt x="64" y="29"/>
                      <a:pt x="64" y="29"/>
                      <a:pt x="64" y="29"/>
                    </a:cubicBezTo>
                    <a:cubicBezTo>
                      <a:pt x="61" y="28"/>
                      <a:pt x="61" y="28"/>
                      <a:pt x="61" y="28"/>
                    </a:cubicBezTo>
                    <a:cubicBezTo>
                      <a:pt x="60" y="28"/>
                      <a:pt x="58" y="27"/>
                      <a:pt x="56" y="27"/>
                    </a:cubicBezTo>
                    <a:cubicBezTo>
                      <a:pt x="54" y="26"/>
                      <a:pt x="53" y="26"/>
                      <a:pt x="51" y="25"/>
                    </a:cubicBezTo>
                    <a:cubicBezTo>
                      <a:pt x="49" y="25"/>
                      <a:pt x="47" y="24"/>
                      <a:pt x="46" y="23"/>
                    </a:cubicBezTo>
                    <a:cubicBezTo>
                      <a:pt x="44" y="22"/>
                      <a:pt x="43" y="22"/>
                      <a:pt x="41" y="21"/>
                    </a:cubicBezTo>
                    <a:cubicBezTo>
                      <a:pt x="39" y="20"/>
                      <a:pt x="38" y="19"/>
                      <a:pt x="36" y="18"/>
                    </a:cubicBezTo>
                    <a:cubicBezTo>
                      <a:pt x="35" y="17"/>
                      <a:pt x="33" y="16"/>
                      <a:pt x="32" y="14"/>
                    </a:cubicBezTo>
                    <a:cubicBezTo>
                      <a:pt x="30" y="13"/>
                      <a:pt x="30" y="13"/>
                      <a:pt x="30" y="13"/>
                    </a:cubicBezTo>
                    <a:cubicBezTo>
                      <a:pt x="28" y="11"/>
                      <a:pt x="28" y="11"/>
                      <a:pt x="28" y="11"/>
                    </a:cubicBezTo>
                    <a:cubicBezTo>
                      <a:pt x="27" y="9"/>
                      <a:pt x="26" y="8"/>
                      <a:pt x="25" y="6"/>
                    </a:cubicBezTo>
                    <a:cubicBezTo>
                      <a:pt x="23" y="5"/>
                      <a:pt x="23" y="3"/>
                      <a:pt x="22" y="1"/>
                    </a:cubicBezTo>
                    <a:cubicBezTo>
                      <a:pt x="23" y="1"/>
                      <a:pt x="23" y="1"/>
                      <a:pt x="23" y="1"/>
                    </a:cubicBezTo>
                    <a:cubicBezTo>
                      <a:pt x="22" y="13"/>
                      <a:pt x="22" y="24"/>
                      <a:pt x="22" y="35"/>
                    </a:cubicBezTo>
                    <a:cubicBezTo>
                      <a:pt x="21" y="70"/>
                      <a:pt x="21" y="70"/>
                      <a:pt x="21" y="70"/>
                    </a:cubicBezTo>
                    <a:cubicBezTo>
                      <a:pt x="21" y="87"/>
                      <a:pt x="21" y="87"/>
                      <a:pt x="21" y="87"/>
                    </a:cubicBezTo>
                    <a:cubicBezTo>
                      <a:pt x="21" y="93"/>
                      <a:pt x="21" y="98"/>
                      <a:pt x="21" y="104"/>
                    </a:cubicBezTo>
                    <a:cubicBezTo>
                      <a:pt x="20" y="113"/>
                      <a:pt x="20" y="113"/>
                      <a:pt x="20" y="113"/>
                    </a:cubicBezTo>
                    <a:cubicBezTo>
                      <a:pt x="20" y="121"/>
                      <a:pt x="20" y="121"/>
                      <a:pt x="20" y="121"/>
                    </a:cubicBezTo>
                    <a:cubicBezTo>
                      <a:pt x="19" y="124"/>
                      <a:pt x="19" y="127"/>
                      <a:pt x="19" y="130"/>
                    </a:cubicBezTo>
                    <a:cubicBezTo>
                      <a:pt x="18" y="138"/>
                      <a:pt x="18" y="138"/>
                      <a:pt x="18" y="138"/>
                    </a:cubicBezTo>
                    <a:cubicBezTo>
                      <a:pt x="17" y="138"/>
                      <a:pt x="17" y="138"/>
                      <a:pt x="17" y="138"/>
                    </a:cubicBezTo>
                    <a:cubicBezTo>
                      <a:pt x="28" y="136"/>
                      <a:pt x="28" y="136"/>
                      <a:pt x="28" y="136"/>
                    </a:cubicBezTo>
                    <a:cubicBezTo>
                      <a:pt x="32" y="135"/>
                      <a:pt x="35" y="135"/>
                      <a:pt x="39" y="134"/>
                    </a:cubicBezTo>
                    <a:cubicBezTo>
                      <a:pt x="42" y="134"/>
                      <a:pt x="46" y="134"/>
                      <a:pt x="50" y="133"/>
                    </a:cubicBezTo>
                    <a:cubicBezTo>
                      <a:pt x="60" y="133"/>
                      <a:pt x="60" y="133"/>
                      <a:pt x="60" y="133"/>
                    </a:cubicBezTo>
                    <a:cubicBezTo>
                      <a:pt x="66" y="132"/>
                      <a:pt x="66" y="132"/>
                      <a:pt x="66" y="132"/>
                    </a:cubicBezTo>
                    <a:cubicBezTo>
                      <a:pt x="71" y="131"/>
                      <a:pt x="71" y="131"/>
                      <a:pt x="71" y="131"/>
                    </a:cubicBezTo>
                    <a:cubicBezTo>
                      <a:pt x="74" y="131"/>
                      <a:pt x="74" y="131"/>
                      <a:pt x="74" y="131"/>
                    </a:cubicBezTo>
                    <a:cubicBezTo>
                      <a:pt x="75" y="131"/>
                      <a:pt x="75" y="131"/>
                      <a:pt x="76" y="130"/>
                    </a:cubicBezTo>
                    <a:cubicBezTo>
                      <a:pt x="82" y="129"/>
                      <a:pt x="82" y="129"/>
                      <a:pt x="82" y="129"/>
                    </a:cubicBezTo>
                    <a:cubicBezTo>
                      <a:pt x="83" y="128"/>
                      <a:pt x="85" y="128"/>
                      <a:pt x="87" y="127"/>
                    </a:cubicBezTo>
                    <a:cubicBezTo>
                      <a:pt x="88" y="126"/>
                      <a:pt x="90" y="126"/>
                      <a:pt x="91" y="125"/>
                    </a:cubicBezTo>
                    <a:cubicBezTo>
                      <a:pt x="101" y="119"/>
                      <a:pt x="101" y="119"/>
                      <a:pt x="101" y="119"/>
                    </a:cubicBezTo>
                    <a:cubicBezTo>
                      <a:pt x="101" y="119"/>
                      <a:pt x="101" y="119"/>
                      <a:pt x="101" y="119"/>
                    </a:cubicBezTo>
                    <a:cubicBezTo>
                      <a:pt x="102" y="119"/>
                      <a:pt x="102" y="119"/>
                      <a:pt x="102" y="119"/>
                    </a:cubicBezTo>
                    <a:cubicBezTo>
                      <a:pt x="102" y="120"/>
                      <a:pt x="103" y="122"/>
                      <a:pt x="104" y="123"/>
                    </a:cubicBezTo>
                    <a:cubicBezTo>
                      <a:pt x="104" y="124"/>
                      <a:pt x="105" y="125"/>
                      <a:pt x="106" y="125"/>
                    </a:cubicBezTo>
                    <a:cubicBezTo>
                      <a:pt x="107" y="126"/>
                      <a:pt x="108" y="127"/>
                      <a:pt x="109" y="126"/>
                    </a:cubicBezTo>
                    <a:cubicBezTo>
                      <a:pt x="111" y="126"/>
                      <a:pt x="111" y="125"/>
                      <a:pt x="112" y="124"/>
                    </a:cubicBezTo>
                    <a:cubicBezTo>
                      <a:pt x="113" y="122"/>
                      <a:pt x="114" y="119"/>
                      <a:pt x="114" y="116"/>
                    </a:cubicBezTo>
                    <a:cubicBezTo>
                      <a:pt x="115" y="114"/>
                      <a:pt x="115" y="111"/>
                      <a:pt x="115" y="108"/>
                    </a:cubicBezTo>
                    <a:cubicBezTo>
                      <a:pt x="114" y="97"/>
                      <a:pt x="110" y="87"/>
                      <a:pt x="105" y="78"/>
                    </a:cubicBezTo>
                    <a:cubicBezTo>
                      <a:pt x="104" y="77"/>
                      <a:pt x="104" y="77"/>
                      <a:pt x="104" y="77"/>
                    </a:cubicBezTo>
                    <a:cubicBezTo>
                      <a:pt x="105" y="77"/>
                      <a:pt x="105" y="77"/>
                      <a:pt x="105" y="77"/>
                    </a:cubicBezTo>
                    <a:cubicBezTo>
                      <a:pt x="111" y="78"/>
                      <a:pt x="111" y="78"/>
                      <a:pt x="111" y="78"/>
                    </a:cubicBezTo>
                    <a:cubicBezTo>
                      <a:pt x="117" y="80"/>
                      <a:pt x="117" y="80"/>
                      <a:pt x="117" y="80"/>
                    </a:cubicBezTo>
                    <a:cubicBezTo>
                      <a:pt x="123" y="82"/>
                      <a:pt x="123" y="82"/>
                      <a:pt x="123" y="82"/>
                    </a:cubicBezTo>
                    <a:cubicBezTo>
                      <a:pt x="129" y="84"/>
                      <a:pt x="129" y="84"/>
                      <a:pt x="129" y="84"/>
                    </a:cubicBezTo>
                    <a:cubicBezTo>
                      <a:pt x="131" y="85"/>
                      <a:pt x="132" y="86"/>
                      <a:pt x="134" y="87"/>
                    </a:cubicBezTo>
                    <a:cubicBezTo>
                      <a:pt x="136" y="88"/>
                      <a:pt x="138" y="89"/>
                      <a:pt x="140" y="90"/>
                    </a:cubicBezTo>
                    <a:cubicBezTo>
                      <a:pt x="143" y="92"/>
                      <a:pt x="147" y="94"/>
                      <a:pt x="151" y="96"/>
                    </a:cubicBezTo>
                    <a:cubicBezTo>
                      <a:pt x="158" y="100"/>
                      <a:pt x="165" y="104"/>
                      <a:pt x="172" y="108"/>
                    </a:cubicBezTo>
                    <a:cubicBezTo>
                      <a:pt x="174" y="109"/>
                      <a:pt x="176" y="111"/>
                      <a:pt x="177" y="111"/>
                    </a:cubicBezTo>
                    <a:cubicBezTo>
                      <a:pt x="179" y="112"/>
                      <a:pt x="181" y="113"/>
                      <a:pt x="183" y="114"/>
                    </a:cubicBezTo>
                    <a:cubicBezTo>
                      <a:pt x="185" y="115"/>
                      <a:pt x="187" y="116"/>
                      <a:pt x="189" y="116"/>
                    </a:cubicBezTo>
                    <a:cubicBezTo>
                      <a:pt x="191" y="117"/>
                      <a:pt x="193" y="117"/>
                      <a:pt x="194" y="118"/>
                    </a:cubicBezTo>
                    <a:cubicBezTo>
                      <a:pt x="195" y="118"/>
                      <a:pt x="195" y="118"/>
                      <a:pt x="195" y="118"/>
                    </a:cubicBezTo>
                    <a:cubicBezTo>
                      <a:pt x="195" y="118"/>
                      <a:pt x="195" y="118"/>
                      <a:pt x="195" y="118"/>
                    </a:cubicBezTo>
                    <a:cubicBezTo>
                      <a:pt x="196" y="120"/>
                      <a:pt x="196" y="122"/>
                      <a:pt x="197" y="123"/>
                    </a:cubicBezTo>
                    <a:cubicBezTo>
                      <a:pt x="198" y="125"/>
                      <a:pt x="198" y="127"/>
                      <a:pt x="199" y="129"/>
                    </a:cubicBezTo>
                    <a:cubicBezTo>
                      <a:pt x="199" y="130"/>
                      <a:pt x="199" y="132"/>
                      <a:pt x="200" y="134"/>
                    </a:cubicBezTo>
                    <a:cubicBezTo>
                      <a:pt x="200" y="136"/>
                      <a:pt x="200" y="138"/>
                      <a:pt x="200" y="139"/>
                    </a:cubicBezTo>
                    <a:cubicBezTo>
                      <a:pt x="200" y="141"/>
                      <a:pt x="201" y="143"/>
                      <a:pt x="201" y="145"/>
                    </a:cubicBezTo>
                    <a:cubicBezTo>
                      <a:pt x="201" y="150"/>
                      <a:pt x="201" y="150"/>
                      <a:pt x="201" y="150"/>
                    </a:cubicBezTo>
                    <a:cubicBezTo>
                      <a:pt x="200" y="156"/>
                      <a:pt x="200" y="156"/>
                      <a:pt x="200" y="156"/>
                    </a:cubicBezTo>
                    <a:cubicBezTo>
                      <a:pt x="200" y="161"/>
                      <a:pt x="200" y="161"/>
                      <a:pt x="200" y="161"/>
                    </a:cubicBezTo>
                    <a:cubicBezTo>
                      <a:pt x="200" y="163"/>
                      <a:pt x="199" y="165"/>
                      <a:pt x="199" y="167"/>
                    </a:cubicBezTo>
                    <a:cubicBezTo>
                      <a:pt x="199" y="168"/>
                      <a:pt x="199" y="170"/>
                      <a:pt x="198" y="172"/>
                    </a:cubicBezTo>
                    <a:cubicBezTo>
                      <a:pt x="198" y="174"/>
                      <a:pt x="197" y="175"/>
                      <a:pt x="197" y="177"/>
                    </a:cubicBezTo>
                    <a:cubicBezTo>
                      <a:pt x="197" y="179"/>
                      <a:pt x="196" y="181"/>
                      <a:pt x="196" y="182"/>
                    </a:cubicBezTo>
                    <a:cubicBezTo>
                      <a:pt x="195" y="184"/>
                      <a:pt x="194" y="186"/>
                      <a:pt x="194" y="188"/>
                    </a:cubicBezTo>
                    <a:cubicBezTo>
                      <a:pt x="193" y="189"/>
                      <a:pt x="192" y="191"/>
                      <a:pt x="192" y="193"/>
                    </a:cubicBezTo>
                    <a:cubicBezTo>
                      <a:pt x="191" y="194"/>
                      <a:pt x="190" y="196"/>
                      <a:pt x="189" y="197"/>
                    </a:cubicBezTo>
                    <a:cubicBezTo>
                      <a:pt x="188" y="199"/>
                      <a:pt x="187" y="200"/>
                      <a:pt x="186" y="202"/>
                    </a:cubicBezTo>
                    <a:cubicBezTo>
                      <a:pt x="186" y="202"/>
                      <a:pt x="186" y="202"/>
                      <a:pt x="186" y="202"/>
                    </a:cubicBezTo>
                    <a:cubicBezTo>
                      <a:pt x="186" y="202"/>
                      <a:pt x="186" y="202"/>
                      <a:pt x="186" y="202"/>
                    </a:cubicBezTo>
                    <a:cubicBezTo>
                      <a:pt x="179" y="204"/>
                      <a:pt x="179" y="204"/>
                      <a:pt x="179" y="204"/>
                    </a:cubicBezTo>
                    <a:cubicBezTo>
                      <a:pt x="177" y="204"/>
                      <a:pt x="174" y="204"/>
                      <a:pt x="172" y="204"/>
                    </a:cubicBezTo>
                    <a:cubicBezTo>
                      <a:pt x="170" y="204"/>
                      <a:pt x="168" y="204"/>
                      <a:pt x="165" y="204"/>
                    </a:cubicBezTo>
                    <a:cubicBezTo>
                      <a:pt x="163" y="204"/>
                      <a:pt x="161" y="204"/>
                      <a:pt x="158" y="203"/>
                    </a:cubicBezTo>
                    <a:cubicBezTo>
                      <a:pt x="152" y="202"/>
                      <a:pt x="152" y="202"/>
                      <a:pt x="152" y="202"/>
                    </a:cubicBezTo>
                    <a:cubicBezTo>
                      <a:pt x="145" y="200"/>
                      <a:pt x="145" y="200"/>
                      <a:pt x="145" y="200"/>
                    </a:cubicBezTo>
                    <a:cubicBezTo>
                      <a:pt x="132" y="196"/>
                      <a:pt x="132" y="196"/>
                      <a:pt x="132" y="196"/>
                    </a:cubicBezTo>
                    <a:cubicBezTo>
                      <a:pt x="125" y="194"/>
                      <a:pt x="125" y="194"/>
                      <a:pt x="125" y="194"/>
                    </a:cubicBezTo>
                    <a:cubicBezTo>
                      <a:pt x="119" y="193"/>
                      <a:pt x="119" y="193"/>
                      <a:pt x="119" y="193"/>
                    </a:cubicBezTo>
                    <a:cubicBezTo>
                      <a:pt x="116" y="193"/>
                      <a:pt x="114" y="193"/>
                      <a:pt x="112" y="192"/>
                    </a:cubicBezTo>
                    <a:cubicBezTo>
                      <a:pt x="110" y="192"/>
                      <a:pt x="107" y="192"/>
                      <a:pt x="105" y="193"/>
                    </a:cubicBezTo>
                    <a:cubicBezTo>
                      <a:pt x="103" y="193"/>
                      <a:pt x="101" y="193"/>
                      <a:pt x="99" y="194"/>
                    </a:cubicBezTo>
                    <a:cubicBezTo>
                      <a:pt x="95" y="195"/>
                      <a:pt x="95" y="195"/>
                      <a:pt x="95" y="195"/>
                    </a:cubicBezTo>
                    <a:cubicBezTo>
                      <a:pt x="94" y="195"/>
                      <a:pt x="93" y="195"/>
                      <a:pt x="92" y="196"/>
                    </a:cubicBezTo>
                    <a:cubicBezTo>
                      <a:pt x="90" y="197"/>
                      <a:pt x="88" y="198"/>
                      <a:pt x="86" y="199"/>
                    </a:cubicBezTo>
                    <a:cubicBezTo>
                      <a:pt x="81" y="203"/>
                      <a:pt x="81" y="203"/>
                      <a:pt x="81" y="203"/>
                    </a:cubicBezTo>
                    <a:cubicBezTo>
                      <a:pt x="80" y="204"/>
                      <a:pt x="80" y="204"/>
                      <a:pt x="80" y="204"/>
                    </a:cubicBezTo>
                    <a:cubicBezTo>
                      <a:pt x="80" y="203"/>
                      <a:pt x="80" y="203"/>
                      <a:pt x="80" y="203"/>
                    </a:cubicBezTo>
                    <a:cubicBezTo>
                      <a:pt x="79" y="200"/>
                      <a:pt x="77" y="196"/>
                      <a:pt x="75" y="194"/>
                    </a:cubicBezTo>
                    <a:cubicBezTo>
                      <a:pt x="74" y="192"/>
                      <a:pt x="73" y="192"/>
                      <a:pt x="72" y="192"/>
                    </a:cubicBezTo>
                    <a:cubicBezTo>
                      <a:pt x="70" y="193"/>
                      <a:pt x="69" y="194"/>
                      <a:pt x="68" y="195"/>
                    </a:cubicBezTo>
                    <a:cubicBezTo>
                      <a:pt x="63" y="201"/>
                      <a:pt x="60" y="207"/>
                      <a:pt x="56" y="213"/>
                    </a:cubicBezTo>
                    <a:cubicBezTo>
                      <a:pt x="56" y="213"/>
                      <a:pt x="56" y="213"/>
                      <a:pt x="56" y="213"/>
                    </a:cubicBezTo>
                    <a:cubicBezTo>
                      <a:pt x="56" y="214"/>
                      <a:pt x="56" y="214"/>
                      <a:pt x="56" y="214"/>
                    </a:cubicBezTo>
                    <a:cubicBezTo>
                      <a:pt x="38" y="221"/>
                      <a:pt x="38" y="221"/>
                      <a:pt x="38" y="221"/>
                    </a:cubicBezTo>
                    <a:cubicBezTo>
                      <a:pt x="29" y="224"/>
                      <a:pt x="29" y="224"/>
                      <a:pt x="29" y="224"/>
                    </a:cubicBezTo>
                    <a:cubicBezTo>
                      <a:pt x="28" y="225"/>
                      <a:pt x="26" y="226"/>
                      <a:pt x="25" y="226"/>
                    </a:cubicBezTo>
                    <a:cubicBezTo>
                      <a:pt x="24" y="227"/>
                      <a:pt x="24" y="227"/>
                      <a:pt x="23" y="228"/>
                    </a:cubicBezTo>
                    <a:cubicBezTo>
                      <a:pt x="23" y="228"/>
                      <a:pt x="23" y="229"/>
                      <a:pt x="23" y="229"/>
                    </a:cubicBezTo>
                    <a:cubicBezTo>
                      <a:pt x="23" y="230"/>
                      <a:pt x="23" y="230"/>
                      <a:pt x="23" y="230"/>
                    </a:cubicBezTo>
                    <a:cubicBezTo>
                      <a:pt x="23" y="230"/>
                      <a:pt x="23" y="230"/>
                      <a:pt x="23" y="230"/>
                    </a:cubicBezTo>
                    <a:cubicBezTo>
                      <a:pt x="15" y="263"/>
                      <a:pt x="15" y="263"/>
                      <a:pt x="15" y="263"/>
                    </a:cubicBezTo>
                    <a:cubicBezTo>
                      <a:pt x="14" y="267"/>
                      <a:pt x="14" y="267"/>
                      <a:pt x="14" y="267"/>
                    </a:cubicBezTo>
                    <a:cubicBezTo>
                      <a:pt x="13" y="272"/>
                      <a:pt x="13" y="272"/>
                      <a:pt x="13" y="272"/>
                    </a:cubicBezTo>
                    <a:cubicBezTo>
                      <a:pt x="12" y="280"/>
                      <a:pt x="12" y="280"/>
                      <a:pt x="12" y="280"/>
                    </a:cubicBezTo>
                    <a:cubicBezTo>
                      <a:pt x="9" y="297"/>
                      <a:pt x="9" y="297"/>
                      <a:pt x="9" y="297"/>
                    </a:cubicBezTo>
                    <a:cubicBezTo>
                      <a:pt x="8" y="303"/>
                      <a:pt x="7" y="308"/>
                      <a:pt x="6" y="314"/>
                    </a:cubicBezTo>
                    <a:cubicBezTo>
                      <a:pt x="4" y="331"/>
                      <a:pt x="4" y="331"/>
                      <a:pt x="4" y="331"/>
                    </a:cubicBezTo>
                    <a:cubicBezTo>
                      <a:pt x="4" y="334"/>
                      <a:pt x="4" y="337"/>
                      <a:pt x="4" y="340"/>
                    </a:cubicBezTo>
                    <a:cubicBezTo>
                      <a:pt x="3" y="348"/>
                      <a:pt x="3" y="348"/>
                      <a:pt x="3" y="348"/>
                    </a:cubicBezTo>
                    <a:cubicBezTo>
                      <a:pt x="2" y="366"/>
                      <a:pt x="2" y="366"/>
                      <a:pt x="2" y="366"/>
                    </a:cubicBezTo>
                    <a:cubicBezTo>
                      <a:pt x="2" y="371"/>
                      <a:pt x="1" y="377"/>
                      <a:pt x="1" y="383"/>
                    </a:cubicBezTo>
                    <a:cubicBezTo>
                      <a:pt x="1" y="400"/>
                      <a:pt x="1" y="400"/>
                      <a:pt x="1" y="400"/>
                    </a:cubicBezTo>
                    <a:cubicBezTo>
                      <a:pt x="1" y="435"/>
                      <a:pt x="1" y="435"/>
                      <a:pt x="1" y="435"/>
                    </a:cubicBezTo>
                    <a:cubicBezTo>
                      <a:pt x="1" y="458"/>
                      <a:pt x="1" y="481"/>
                      <a:pt x="1" y="504"/>
                    </a:cubicBezTo>
                    <a:cubicBezTo>
                      <a:pt x="0" y="503"/>
                      <a:pt x="0" y="503"/>
                      <a:pt x="0" y="503"/>
                    </a:cubicBezTo>
                    <a:cubicBezTo>
                      <a:pt x="33" y="499"/>
                      <a:pt x="33" y="499"/>
                      <a:pt x="33" y="499"/>
                    </a:cubicBezTo>
                    <a:cubicBezTo>
                      <a:pt x="38" y="498"/>
                      <a:pt x="43" y="498"/>
                      <a:pt x="49" y="497"/>
                    </a:cubicBezTo>
                    <a:cubicBezTo>
                      <a:pt x="65" y="496"/>
                      <a:pt x="65" y="496"/>
                      <a:pt x="65" y="496"/>
                    </a:cubicBezTo>
                    <a:cubicBezTo>
                      <a:pt x="75" y="495"/>
                      <a:pt x="86" y="494"/>
                      <a:pt x="97" y="493"/>
                    </a:cubicBezTo>
                    <a:cubicBezTo>
                      <a:pt x="129" y="490"/>
                      <a:pt x="129" y="490"/>
                      <a:pt x="129" y="490"/>
                    </a:cubicBezTo>
                    <a:cubicBezTo>
                      <a:pt x="134" y="490"/>
                      <a:pt x="140" y="489"/>
                      <a:pt x="145" y="488"/>
                    </a:cubicBezTo>
                    <a:cubicBezTo>
                      <a:pt x="161" y="486"/>
                      <a:pt x="161" y="486"/>
                      <a:pt x="161" y="486"/>
                    </a:cubicBezTo>
                    <a:cubicBezTo>
                      <a:pt x="177" y="484"/>
                      <a:pt x="177" y="484"/>
                      <a:pt x="177" y="484"/>
                    </a:cubicBezTo>
                    <a:cubicBezTo>
                      <a:pt x="182" y="483"/>
                      <a:pt x="188" y="482"/>
                      <a:pt x="193" y="481"/>
                    </a:cubicBezTo>
                    <a:cubicBezTo>
                      <a:pt x="209" y="477"/>
                      <a:pt x="209" y="477"/>
                      <a:pt x="209" y="477"/>
                    </a:cubicBezTo>
                    <a:cubicBezTo>
                      <a:pt x="214" y="476"/>
                      <a:pt x="219" y="475"/>
                      <a:pt x="224" y="474"/>
                    </a:cubicBezTo>
                    <a:cubicBezTo>
                      <a:pt x="255" y="464"/>
                      <a:pt x="255" y="464"/>
                      <a:pt x="255" y="464"/>
                    </a:cubicBezTo>
                    <a:cubicBezTo>
                      <a:pt x="255" y="465"/>
                      <a:pt x="255" y="465"/>
                      <a:pt x="255" y="465"/>
                    </a:cubicBezTo>
                    <a:cubicBezTo>
                      <a:pt x="253" y="456"/>
                      <a:pt x="253" y="456"/>
                      <a:pt x="253" y="456"/>
                    </a:cubicBezTo>
                    <a:cubicBezTo>
                      <a:pt x="253" y="454"/>
                      <a:pt x="252" y="453"/>
                      <a:pt x="252" y="451"/>
                    </a:cubicBezTo>
                    <a:cubicBezTo>
                      <a:pt x="251" y="446"/>
                      <a:pt x="251" y="446"/>
                      <a:pt x="251" y="446"/>
                    </a:cubicBezTo>
                    <a:cubicBezTo>
                      <a:pt x="251" y="443"/>
                      <a:pt x="251" y="440"/>
                      <a:pt x="250" y="437"/>
                    </a:cubicBezTo>
                    <a:cubicBezTo>
                      <a:pt x="250" y="434"/>
                      <a:pt x="250" y="431"/>
                      <a:pt x="250" y="428"/>
                    </a:cubicBezTo>
                    <a:cubicBezTo>
                      <a:pt x="250" y="424"/>
                      <a:pt x="250" y="421"/>
                      <a:pt x="250" y="418"/>
                    </a:cubicBezTo>
                    <a:cubicBezTo>
                      <a:pt x="250" y="415"/>
                      <a:pt x="250" y="412"/>
                      <a:pt x="250" y="409"/>
                    </a:cubicBezTo>
                    <a:cubicBezTo>
                      <a:pt x="250" y="406"/>
                      <a:pt x="251" y="402"/>
                      <a:pt x="251" y="399"/>
                    </a:cubicBezTo>
                    <a:cubicBezTo>
                      <a:pt x="252" y="398"/>
                      <a:pt x="252" y="396"/>
                      <a:pt x="252" y="395"/>
                    </a:cubicBezTo>
                    <a:cubicBezTo>
                      <a:pt x="253" y="390"/>
                      <a:pt x="253" y="390"/>
                      <a:pt x="253" y="390"/>
                    </a:cubicBezTo>
                    <a:cubicBezTo>
                      <a:pt x="253" y="390"/>
                      <a:pt x="253" y="390"/>
                      <a:pt x="253" y="390"/>
                    </a:cubicBezTo>
                    <a:cubicBezTo>
                      <a:pt x="240" y="380"/>
                      <a:pt x="226" y="371"/>
                      <a:pt x="211" y="365"/>
                    </a:cubicBezTo>
                    <a:cubicBezTo>
                      <a:pt x="203" y="362"/>
                      <a:pt x="195" y="360"/>
                      <a:pt x="187" y="360"/>
                    </a:cubicBezTo>
                    <a:cubicBezTo>
                      <a:pt x="183" y="360"/>
                      <a:pt x="179" y="360"/>
                      <a:pt x="176" y="362"/>
                    </a:cubicBezTo>
                    <a:cubicBezTo>
                      <a:pt x="174" y="363"/>
                      <a:pt x="172" y="365"/>
                      <a:pt x="171" y="366"/>
                    </a:cubicBezTo>
                    <a:cubicBezTo>
                      <a:pt x="170" y="368"/>
                      <a:pt x="169" y="370"/>
                      <a:pt x="169" y="372"/>
                    </a:cubicBezTo>
                    <a:cubicBezTo>
                      <a:pt x="169" y="372"/>
                      <a:pt x="169" y="372"/>
                      <a:pt x="169" y="372"/>
                    </a:cubicBezTo>
                    <a:cubicBezTo>
                      <a:pt x="168" y="372"/>
                      <a:pt x="168" y="372"/>
                      <a:pt x="168" y="372"/>
                    </a:cubicBezTo>
                    <a:cubicBezTo>
                      <a:pt x="166" y="373"/>
                      <a:pt x="163" y="374"/>
                      <a:pt x="161" y="375"/>
                    </a:cubicBezTo>
                    <a:cubicBezTo>
                      <a:pt x="158" y="375"/>
                      <a:pt x="156" y="376"/>
                      <a:pt x="153" y="376"/>
                    </a:cubicBezTo>
                    <a:cubicBezTo>
                      <a:pt x="152" y="376"/>
                      <a:pt x="150" y="376"/>
                      <a:pt x="149" y="375"/>
                    </a:cubicBezTo>
                    <a:cubicBezTo>
                      <a:pt x="148" y="375"/>
                      <a:pt x="148" y="375"/>
                      <a:pt x="147" y="375"/>
                    </a:cubicBezTo>
                    <a:cubicBezTo>
                      <a:pt x="147" y="375"/>
                      <a:pt x="146" y="374"/>
                      <a:pt x="146" y="374"/>
                    </a:cubicBezTo>
                    <a:cubicBezTo>
                      <a:pt x="146" y="374"/>
                      <a:pt x="146" y="375"/>
                      <a:pt x="146" y="375"/>
                    </a:cubicBezTo>
                    <a:cubicBezTo>
                      <a:pt x="146" y="378"/>
                      <a:pt x="146" y="381"/>
                      <a:pt x="146" y="383"/>
                    </a:cubicBezTo>
                    <a:cubicBezTo>
                      <a:pt x="146" y="384"/>
                      <a:pt x="146" y="384"/>
                      <a:pt x="146" y="384"/>
                    </a:cubicBezTo>
                    <a:cubicBezTo>
                      <a:pt x="146" y="384"/>
                      <a:pt x="146" y="384"/>
                      <a:pt x="146" y="384"/>
                    </a:cubicBezTo>
                    <a:cubicBezTo>
                      <a:pt x="142" y="386"/>
                      <a:pt x="142" y="386"/>
                      <a:pt x="142" y="386"/>
                    </a:cubicBezTo>
                    <a:cubicBezTo>
                      <a:pt x="141" y="387"/>
                      <a:pt x="140" y="388"/>
                      <a:pt x="139" y="389"/>
                    </a:cubicBezTo>
                    <a:cubicBezTo>
                      <a:pt x="135" y="391"/>
                      <a:pt x="135" y="391"/>
                      <a:pt x="135" y="391"/>
                    </a:cubicBezTo>
                    <a:cubicBezTo>
                      <a:pt x="133" y="392"/>
                      <a:pt x="132" y="392"/>
                      <a:pt x="130" y="393"/>
                    </a:cubicBezTo>
                    <a:cubicBezTo>
                      <a:pt x="129" y="393"/>
                      <a:pt x="128" y="394"/>
                      <a:pt x="126" y="394"/>
                    </a:cubicBezTo>
                    <a:cubicBezTo>
                      <a:pt x="125" y="395"/>
                      <a:pt x="123" y="395"/>
                      <a:pt x="122" y="396"/>
                    </a:cubicBezTo>
                    <a:cubicBezTo>
                      <a:pt x="118" y="397"/>
                      <a:pt x="118" y="397"/>
                      <a:pt x="118" y="397"/>
                    </a:cubicBezTo>
                    <a:cubicBezTo>
                      <a:pt x="113" y="398"/>
                      <a:pt x="113" y="398"/>
                      <a:pt x="113" y="398"/>
                    </a:cubicBezTo>
                    <a:cubicBezTo>
                      <a:pt x="110" y="398"/>
                      <a:pt x="107" y="398"/>
                      <a:pt x="104" y="398"/>
                    </a:cubicBezTo>
                    <a:cubicBezTo>
                      <a:pt x="101" y="399"/>
                      <a:pt x="98" y="399"/>
                      <a:pt x="95" y="399"/>
                    </a:cubicBezTo>
                    <a:cubicBezTo>
                      <a:pt x="94" y="399"/>
                      <a:pt x="92" y="400"/>
                      <a:pt x="91" y="400"/>
                    </a:cubicBezTo>
                    <a:cubicBezTo>
                      <a:pt x="90" y="400"/>
                      <a:pt x="89" y="400"/>
                      <a:pt x="89" y="401"/>
                    </a:cubicBezTo>
                    <a:cubicBezTo>
                      <a:pt x="88" y="401"/>
                      <a:pt x="87" y="401"/>
                      <a:pt x="87" y="402"/>
                    </a:cubicBezTo>
                    <a:cubicBezTo>
                      <a:pt x="85" y="403"/>
                      <a:pt x="85" y="403"/>
                      <a:pt x="85" y="403"/>
                    </a:cubicBezTo>
                    <a:cubicBezTo>
                      <a:pt x="85" y="404"/>
                      <a:pt x="84" y="405"/>
                      <a:pt x="84" y="405"/>
                    </a:cubicBezTo>
                    <a:cubicBezTo>
                      <a:pt x="83" y="406"/>
                      <a:pt x="83" y="407"/>
                      <a:pt x="83" y="407"/>
                    </a:cubicBezTo>
                    <a:cubicBezTo>
                      <a:pt x="82" y="410"/>
                      <a:pt x="82" y="410"/>
                      <a:pt x="82" y="410"/>
                    </a:cubicBezTo>
                    <a:cubicBezTo>
                      <a:pt x="82" y="410"/>
                      <a:pt x="82" y="410"/>
                      <a:pt x="82" y="410"/>
                    </a:cubicBezTo>
                    <a:cubicBezTo>
                      <a:pt x="82" y="410"/>
                      <a:pt x="82" y="410"/>
                      <a:pt x="82" y="410"/>
                    </a:cubicBezTo>
                    <a:cubicBezTo>
                      <a:pt x="78" y="400"/>
                      <a:pt x="75" y="390"/>
                      <a:pt x="73" y="379"/>
                    </a:cubicBezTo>
                    <a:cubicBezTo>
                      <a:pt x="71" y="369"/>
                      <a:pt x="70" y="358"/>
                      <a:pt x="70" y="348"/>
                    </a:cubicBezTo>
                    <a:cubicBezTo>
                      <a:pt x="70" y="337"/>
                      <a:pt x="72" y="326"/>
                      <a:pt x="74" y="316"/>
                    </a:cubicBezTo>
                    <a:cubicBezTo>
                      <a:pt x="76" y="311"/>
                      <a:pt x="77" y="306"/>
                      <a:pt x="80" y="301"/>
                    </a:cubicBezTo>
                    <a:cubicBezTo>
                      <a:pt x="81" y="299"/>
                      <a:pt x="82" y="297"/>
                      <a:pt x="84" y="295"/>
                    </a:cubicBezTo>
                    <a:cubicBezTo>
                      <a:pt x="85" y="293"/>
                      <a:pt x="87" y="291"/>
                      <a:pt x="89" y="289"/>
                    </a:cubicBezTo>
                    <a:cubicBezTo>
                      <a:pt x="89" y="289"/>
                      <a:pt x="89" y="289"/>
                      <a:pt x="89" y="289"/>
                    </a:cubicBezTo>
                    <a:cubicBezTo>
                      <a:pt x="89" y="289"/>
                      <a:pt x="89" y="289"/>
                      <a:pt x="89" y="289"/>
                    </a:cubicBezTo>
                    <a:cubicBezTo>
                      <a:pt x="95" y="288"/>
                      <a:pt x="95" y="288"/>
                      <a:pt x="95" y="288"/>
                    </a:cubicBezTo>
                    <a:cubicBezTo>
                      <a:pt x="97" y="287"/>
                      <a:pt x="99" y="287"/>
                      <a:pt x="101" y="287"/>
                    </a:cubicBezTo>
                    <a:cubicBezTo>
                      <a:pt x="103" y="287"/>
                      <a:pt x="105" y="287"/>
                      <a:pt x="107" y="288"/>
                    </a:cubicBezTo>
                    <a:cubicBezTo>
                      <a:pt x="109" y="288"/>
                      <a:pt x="111" y="288"/>
                      <a:pt x="113" y="289"/>
                    </a:cubicBezTo>
                    <a:cubicBezTo>
                      <a:pt x="115" y="289"/>
                      <a:pt x="117" y="290"/>
                      <a:pt x="119" y="290"/>
                    </a:cubicBezTo>
                    <a:cubicBezTo>
                      <a:pt x="125" y="293"/>
                      <a:pt x="125" y="293"/>
                      <a:pt x="125" y="293"/>
                    </a:cubicBezTo>
                    <a:cubicBezTo>
                      <a:pt x="128" y="294"/>
                      <a:pt x="132" y="296"/>
                      <a:pt x="136" y="297"/>
                    </a:cubicBezTo>
                    <a:cubicBezTo>
                      <a:pt x="141" y="300"/>
                      <a:pt x="141" y="300"/>
                      <a:pt x="141" y="300"/>
                    </a:cubicBezTo>
                    <a:cubicBezTo>
                      <a:pt x="147" y="302"/>
                      <a:pt x="147" y="302"/>
                      <a:pt x="147" y="302"/>
                    </a:cubicBezTo>
                    <a:cubicBezTo>
                      <a:pt x="149" y="302"/>
                      <a:pt x="151" y="303"/>
                      <a:pt x="153" y="304"/>
                    </a:cubicBezTo>
                    <a:cubicBezTo>
                      <a:pt x="155" y="304"/>
                      <a:pt x="156" y="304"/>
                      <a:pt x="158" y="304"/>
                    </a:cubicBezTo>
                    <a:cubicBezTo>
                      <a:pt x="160" y="304"/>
                      <a:pt x="162" y="305"/>
                      <a:pt x="164" y="304"/>
                    </a:cubicBezTo>
                    <a:cubicBezTo>
                      <a:pt x="166" y="304"/>
                      <a:pt x="168" y="304"/>
                      <a:pt x="170" y="303"/>
                    </a:cubicBezTo>
                    <a:cubicBezTo>
                      <a:pt x="172" y="303"/>
                      <a:pt x="174" y="302"/>
                      <a:pt x="176" y="301"/>
                    </a:cubicBezTo>
                    <a:cubicBezTo>
                      <a:pt x="181" y="298"/>
                      <a:pt x="181" y="298"/>
                      <a:pt x="181" y="298"/>
                    </a:cubicBezTo>
                    <a:cubicBezTo>
                      <a:pt x="181" y="298"/>
                      <a:pt x="181" y="298"/>
                      <a:pt x="181" y="298"/>
                    </a:cubicBezTo>
                    <a:cubicBezTo>
                      <a:pt x="183" y="298"/>
                      <a:pt x="185" y="297"/>
                      <a:pt x="186" y="297"/>
                    </a:cubicBezTo>
                    <a:cubicBezTo>
                      <a:pt x="188" y="296"/>
                      <a:pt x="190" y="295"/>
                      <a:pt x="192" y="295"/>
                    </a:cubicBezTo>
                    <a:cubicBezTo>
                      <a:pt x="193" y="295"/>
                      <a:pt x="195" y="294"/>
                      <a:pt x="197" y="294"/>
                    </a:cubicBezTo>
                    <a:cubicBezTo>
                      <a:pt x="199" y="294"/>
                      <a:pt x="200" y="294"/>
                      <a:pt x="202" y="294"/>
                    </a:cubicBezTo>
                    <a:cubicBezTo>
                      <a:pt x="209" y="293"/>
                      <a:pt x="216" y="293"/>
                      <a:pt x="224" y="292"/>
                    </a:cubicBezTo>
                    <a:cubicBezTo>
                      <a:pt x="229" y="292"/>
                      <a:pt x="229" y="292"/>
                      <a:pt x="229" y="292"/>
                    </a:cubicBezTo>
                    <a:cubicBezTo>
                      <a:pt x="234" y="291"/>
                      <a:pt x="234" y="291"/>
                      <a:pt x="234" y="291"/>
                    </a:cubicBezTo>
                    <a:cubicBezTo>
                      <a:pt x="239" y="290"/>
                      <a:pt x="239" y="290"/>
                      <a:pt x="239" y="290"/>
                    </a:cubicBezTo>
                    <a:cubicBezTo>
                      <a:pt x="241" y="289"/>
                      <a:pt x="243" y="288"/>
                      <a:pt x="244" y="288"/>
                    </a:cubicBezTo>
                    <a:cubicBezTo>
                      <a:pt x="246" y="287"/>
                      <a:pt x="248" y="286"/>
                      <a:pt x="249" y="286"/>
                    </a:cubicBezTo>
                    <a:cubicBezTo>
                      <a:pt x="251" y="285"/>
                      <a:pt x="253" y="284"/>
                      <a:pt x="254" y="283"/>
                    </a:cubicBezTo>
                    <a:cubicBezTo>
                      <a:pt x="256" y="283"/>
                      <a:pt x="257" y="282"/>
                      <a:pt x="259" y="281"/>
                    </a:cubicBezTo>
                    <a:lnTo>
                      <a:pt x="264" y="2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387" name="Freeform 283"/>
              <p:cNvSpPr>
                <a:spLocks noEditPoints="1"/>
              </p:cNvSpPr>
              <p:nvPr/>
            </p:nvSpPr>
            <p:spPr bwMode="auto">
              <a:xfrm>
                <a:off x="2665413" y="5614988"/>
                <a:ext cx="887413" cy="1508125"/>
              </a:xfrm>
              <a:custGeom>
                <a:avLst/>
                <a:gdLst>
                  <a:gd name="T0" fmla="*/ 204 w 274"/>
                  <a:gd name="T1" fmla="*/ 287 h 465"/>
                  <a:gd name="T2" fmla="*/ 113 w 274"/>
                  <a:gd name="T3" fmla="*/ 269 h 465"/>
                  <a:gd name="T4" fmla="*/ 76 w 274"/>
                  <a:gd name="T5" fmla="*/ 315 h 465"/>
                  <a:gd name="T6" fmla="*/ 96 w 274"/>
                  <a:gd name="T7" fmla="*/ 372 h 465"/>
                  <a:gd name="T8" fmla="*/ 157 w 274"/>
                  <a:gd name="T9" fmla="*/ 364 h 465"/>
                  <a:gd name="T10" fmla="*/ 181 w 274"/>
                  <a:gd name="T11" fmla="*/ 350 h 465"/>
                  <a:gd name="T12" fmla="*/ 247 w 274"/>
                  <a:gd name="T13" fmla="*/ 355 h 465"/>
                  <a:gd name="T14" fmla="*/ 248 w 274"/>
                  <a:gd name="T15" fmla="*/ 390 h 465"/>
                  <a:gd name="T16" fmla="*/ 261 w 274"/>
                  <a:gd name="T17" fmla="*/ 464 h 465"/>
                  <a:gd name="T18" fmla="*/ 107 w 274"/>
                  <a:gd name="T19" fmla="*/ 461 h 465"/>
                  <a:gd name="T20" fmla="*/ 8 w 274"/>
                  <a:gd name="T21" fmla="*/ 434 h 465"/>
                  <a:gd name="T22" fmla="*/ 8 w 274"/>
                  <a:gd name="T23" fmla="*/ 246 h 465"/>
                  <a:gd name="T24" fmla="*/ 49 w 274"/>
                  <a:gd name="T25" fmla="*/ 189 h 465"/>
                  <a:gd name="T26" fmla="*/ 74 w 274"/>
                  <a:gd name="T27" fmla="*/ 173 h 465"/>
                  <a:gd name="T28" fmla="*/ 121 w 274"/>
                  <a:gd name="T29" fmla="*/ 181 h 465"/>
                  <a:gd name="T30" fmla="*/ 191 w 274"/>
                  <a:gd name="T31" fmla="*/ 188 h 465"/>
                  <a:gd name="T32" fmla="*/ 200 w 274"/>
                  <a:gd name="T33" fmla="*/ 96 h 465"/>
                  <a:gd name="T34" fmla="*/ 116 w 274"/>
                  <a:gd name="T35" fmla="*/ 82 h 465"/>
                  <a:gd name="T36" fmla="*/ 50 w 274"/>
                  <a:gd name="T37" fmla="*/ 111 h 465"/>
                  <a:gd name="T38" fmla="*/ 26 w 274"/>
                  <a:gd name="T39" fmla="*/ 69 h 465"/>
                  <a:gd name="T40" fmla="*/ 14 w 274"/>
                  <a:gd name="T41" fmla="*/ 1 h 465"/>
                  <a:gd name="T42" fmla="*/ 106 w 274"/>
                  <a:gd name="T43" fmla="*/ 2 h 465"/>
                  <a:gd name="T44" fmla="*/ 108 w 274"/>
                  <a:gd name="T45" fmla="*/ 18 h 465"/>
                  <a:gd name="T46" fmla="*/ 131 w 274"/>
                  <a:gd name="T47" fmla="*/ 5 h 465"/>
                  <a:gd name="T48" fmla="*/ 200 w 274"/>
                  <a:gd name="T49" fmla="*/ 5 h 465"/>
                  <a:gd name="T50" fmla="*/ 271 w 274"/>
                  <a:gd name="T51" fmla="*/ 58 h 465"/>
                  <a:gd name="T52" fmla="*/ 270 w 274"/>
                  <a:gd name="T53" fmla="*/ 179 h 465"/>
                  <a:gd name="T54" fmla="*/ 268 w 274"/>
                  <a:gd name="T55" fmla="*/ 203 h 465"/>
                  <a:gd name="T56" fmla="*/ 271 w 274"/>
                  <a:gd name="T57" fmla="*/ 58 h 465"/>
                  <a:gd name="T58" fmla="*/ 186 w 274"/>
                  <a:gd name="T59" fmla="*/ 5 h 465"/>
                  <a:gd name="T60" fmla="*/ 125 w 274"/>
                  <a:gd name="T61" fmla="*/ 9 h 465"/>
                  <a:gd name="T62" fmla="*/ 107 w 274"/>
                  <a:gd name="T63" fmla="*/ 18 h 465"/>
                  <a:gd name="T64" fmla="*/ 106 w 274"/>
                  <a:gd name="T65" fmla="*/ 2 h 465"/>
                  <a:gd name="T66" fmla="*/ 19 w 274"/>
                  <a:gd name="T67" fmla="*/ 15 h 465"/>
                  <a:gd name="T68" fmla="*/ 29 w 274"/>
                  <a:gd name="T69" fmla="*/ 97 h 465"/>
                  <a:gd name="T70" fmla="*/ 116 w 274"/>
                  <a:gd name="T71" fmla="*/ 117 h 465"/>
                  <a:gd name="T72" fmla="*/ 158 w 274"/>
                  <a:gd name="T73" fmla="*/ 88 h 465"/>
                  <a:gd name="T74" fmla="*/ 201 w 274"/>
                  <a:gd name="T75" fmla="*/ 123 h 465"/>
                  <a:gd name="T76" fmla="*/ 191 w 274"/>
                  <a:gd name="T77" fmla="*/ 202 h 465"/>
                  <a:gd name="T78" fmla="*/ 107 w 274"/>
                  <a:gd name="T79" fmla="*/ 179 h 465"/>
                  <a:gd name="T80" fmla="*/ 70 w 274"/>
                  <a:gd name="T81" fmla="*/ 176 h 465"/>
                  <a:gd name="T82" fmla="*/ 15 w 274"/>
                  <a:gd name="T83" fmla="*/ 216 h 465"/>
                  <a:gd name="T84" fmla="*/ 2 w 274"/>
                  <a:gd name="T85" fmla="*/ 340 h 465"/>
                  <a:gd name="T86" fmla="*/ 45 w 274"/>
                  <a:gd name="T87" fmla="*/ 461 h 465"/>
                  <a:gd name="T88" fmla="*/ 261 w 274"/>
                  <a:gd name="T89" fmla="*/ 464 h 465"/>
                  <a:gd name="T90" fmla="*/ 248 w 274"/>
                  <a:gd name="T91" fmla="*/ 397 h 465"/>
                  <a:gd name="T92" fmla="*/ 247 w 274"/>
                  <a:gd name="T93" fmla="*/ 356 h 465"/>
                  <a:gd name="T94" fmla="*/ 181 w 274"/>
                  <a:gd name="T95" fmla="*/ 350 h 465"/>
                  <a:gd name="T96" fmla="*/ 157 w 274"/>
                  <a:gd name="T97" fmla="*/ 374 h 465"/>
                  <a:gd name="T98" fmla="*/ 96 w 274"/>
                  <a:gd name="T99" fmla="*/ 373 h 465"/>
                  <a:gd name="T100" fmla="*/ 74 w 274"/>
                  <a:gd name="T101" fmla="*/ 328 h 465"/>
                  <a:gd name="T102" fmla="*/ 85 w 274"/>
                  <a:gd name="T103" fmla="*/ 261 h 465"/>
                  <a:gd name="T104" fmla="*/ 197 w 274"/>
                  <a:gd name="T105" fmla="*/ 293 h 465"/>
                  <a:gd name="T106" fmla="*/ 261 w 274"/>
                  <a:gd name="T107" fmla="*/ 251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4" h="465">
                    <a:moveTo>
                      <a:pt x="261" y="251"/>
                    </a:moveTo>
                    <a:cubicBezTo>
                      <a:pt x="253" y="256"/>
                      <a:pt x="253" y="256"/>
                      <a:pt x="253" y="256"/>
                    </a:cubicBezTo>
                    <a:cubicBezTo>
                      <a:pt x="245" y="261"/>
                      <a:pt x="245" y="261"/>
                      <a:pt x="245" y="261"/>
                    </a:cubicBezTo>
                    <a:cubicBezTo>
                      <a:pt x="228" y="271"/>
                      <a:pt x="228" y="271"/>
                      <a:pt x="228" y="271"/>
                    </a:cubicBezTo>
                    <a:cubicBezTo>
                      <a:pt x="223" y="274"/>
                      <a:pt x="217" y="277"/>
                      <a:pt x="212" y="281"/>
                    </a:cubicBezTo>
                    <a:cubicBezTo>
                      <a:pt x="204" y="287"/>
                      <a:pt x="204" y="287"/>
                      <a:pt x="204" y="287"/>
                    </a:cubicBezTo>
                    <a:cubicBezTo>
                      <a:pt x="197" y="293"/>
                      <a:pt x="197" y="293"/>
                      <a:pt x="197" y="293"/>
                    </a:cubicBezTo>
                    <a:cubicBezTo>
                      <a:pt x="197" y="293"/>
                      <a:pt x="197" y="293"/>
                      <a:pt x="197" y="293"/>
                    </a:cubicBezTo>
                    <a:cubicBezTo>
                      <a:pt x="197" y="293"/>
                      <a:pt x="197" y="293"/>
                      <a:pt x="197" y="293"/>
                    </a:cubicBezTo>
                    <a:cubicBezTo>
                      <a:pt x="169" y="286"/>
                      <a:pt x="169" y="286"/>
                      <a:pt x="169" y="286"/>
                    </a:cubicBezTo>
                    <a:cubicBezTo>
                      <a:pt x="141" y="278"/>
                      <a:pt x="141" y="278"/>
                      <a:pt x="141" y="278"/>
                    </a:cubicBezTo>
                    <a:cubicBezTo>
                      <a:pt x="113" y="269"/>
                      <a:pt x="113" y="269"/>
                      <a:pt x="113" y="269"/>
                    </a:cubicBezTo>
                    <a:cubicBezTo>
                      <a:pt x="86" y="261"/>
                      <a:pt x="86" y="261"/>
                      <a:pt x="86" y="261"/>
                    </a:cubicBezTo>
                    <a:cubicBezTo>
                      <a:pt x="86" y="261"/>
                      <a:pt x="86" y="261"/>
                      <a:pt x="86" y="261"/>
                    </a:cubicBezTo>
                    <a:cubicBezTo>
                      <a:pt x="82" y="274"/>
                      <a:pt x="82" y="274"/>
                      <a:pt x="82" y="274"/>
                    </a:cubicBezTo>
                    <a:cubicBezTo>
                      <a:pt x="79" y="288"/>
                      <a:pt x="79" y="288"/>
                      <a:pt x="79" y="288"/>
                    </a:cubicBezTo>
                    <a:cubicBezTo>
                      <a:pt x="77" y="301"/>
                      <a:pt x="77" y="301"/>
                      <a:pt x="77" y="301"/>
                    </a:cubicBezTo>
                    <a:cubicBezTo>
                      <a:pt x="76" y="315"/>
                      <a:pt x="76" y="315"/>
                      <a:pt x="76" y="315"/>
                    </a:cubicBezTo>
                    <a:cubicBezTo>
                      <a:pt x="75" y="329"/>
                      <a:pt x="75" y="329"/>
                      <a:pt x="75" y="329"/>
                    </a:cubicBezTo>
                    <a:cubicBezTo>
                      <a:pt x="75" y="333"/>
                      <a:pt x="75" y="338"/>
                      <a:pt x="74" y="342"/>
                    </a:cubicBezTo>
                    <a:cubicBezTo>
                      <a:pt x="74" y="347"/>
                      <a:pt x="75" y="351"/>
                      <a:pt x="75" y="356"/>
                    </a:cubicBezTo>
                    <a:cubicBezTo>
                      <a:pt x="76" y="370"/>
                      <a:pt x="76" y="370"/>
                      <a:pt x="76" y="370"/>
                    </a:cubicBezTo>
                    <a:cubicBezTo>
                      <a:pt x="75" y="369"/>
                      <a:pt x="75" y="369"/>
                      <a:pt x="75" y="369"/>
                    </a:cubicBezTo>
                    <a:cubicBezTo>
                      <a:pt x="96" y="372"/>
                      <a:pt x="96" y="372"/>
                      <a:pt x="96" y="372"/>
                    </a:cubicBezTo>
                    <a:cubicBezTo>
                      <a:pt x="116" y="375"/>
                      <a:pt x="116" y="375"/>
                      <a:pt x="116" y="375"/>
                    </a:cubicBezTo>
                    <a:cubicBezTo>
                      <a:pt x="136" y="379"/>
                      <a:pt x="136" y="379"/>
                      <a:pt x="136" y="379"/>
                    </a:cubicBezTo>
                    <a:cubicBezTo>
                      <a:pt x="156" y="383"/>
                      <a:pt x="156" y="383"/>
                      <a:pt x="156" y="383"/>
                    </a:cubicBezTo>
                    <a:cubicBezTo>
                      <a:pt x="156" y="384"/>
                      <a:pt x="156" y="384"/>
                      <a:pt x="156" y="384"/>
                    </a:cubicBezTo>
                    <a:cubicBezTo>
                      <a:pt x="156" y="374"/>
                      <a:pt x="156" y="374"/>
                      <a:pt x="156" y="374"/>
                    </a:cubicBezTo>
                    <a:cubicBezTo>
                      <a:pt x="157" y="364"/>
                      <a:pt x="157" y="364"/>
                      <a:pt x="157" y="364"/>
                    </a:cubicBezTo>
                    <a:cubicBezTo>
                      <a:pt x="157" y="359"/>
                      <a:pt x="157" y="359"/>
                      <a:pt x="157" y="359"/>
                    </a:cubicBezTo>
                    <a:cubicBezTo>
                      <a:pt x="157" y="358"/>
                      <a:pt x="157" y="356"/>
                      <a:pt x="158" y="355"/>
                    </a:cubicBezTo>
                    <a:cubicBezTo>
                      <a:pt x="159" y="345"/>
                      <a:pt x="159" y="345"/>
                      <a:pt x="159" y="345"/>
                    </a:cubicBezTo>
                    <a:cubicBezTo>
                      <a:pt x="160" y="345"/>
                      <a:pt x="160" y="345"/>
                      <a:pt x="160" y="345"/>
                    </a:cubicBezTo>
                    <a:cubicBezTo>
                      <a:pt x="160" y="345"/>
                      <a:pt x="160" y="345"/>
                      <a:pt x="160" y="345"/>
                    </a:cubicBezTo>
                    <a:cubicBezTo>
                      <a:pt x="181" y="350"/>
                      <a:pt x="181" y="350"/>
                      <a:pt x="181" y="350"/>
                    </a:cubicBezTo>
                    <a:cubicBezTo>
                      <a:pt x="192" y="352"/>
                      <a:pt x="192" y="352"/>
                      <a:pt x="192" y="352"/>
                    </a:cubicBezTo>
                    <a:cubicBezTo>
                      <a:pt x="203" y="354"/>
                      <a:pt x="203" y="354"/>
                      <a:pt x="203" y="354"/>
                    </a:cubicBezTo>
                    <a:cubicBezTo>
                      <a:pt x="214" y="355"/>
                      <a:pt x="214" y="355"/>
                      <a:pt x="214" y="355"/>
                    </a:cubicBezTo>
                    <a:cubicBezTo>
                      <a:pt x="225" y="356"/>
                      <a:pt x="225" y="356"/>
                      <a:pt x="225" y="356"/>
                    </a:cubicBezTo>
                    <a:cubicBezTo>
                      <a:pt x="236" y="356"/>
                      <a:pt x="236" y="356"/>
                      <a:pt x="236" y="356"/>
                    </a:cubicBezTo>
                    <a:cubicBezTo>
                      <a:pt x="247" y="355"/>
                      <a:pt x="247" y="355"/>
                      <a:pt x="247" y="355"/>
                    </a:cubicBezTo>
                    <a:cubicBezTo>
                      <a:pt x="248" y="355"/>
                      <a:pt x="248" y="355"/>
                      <a:pt x="248" y="355"/>
                    </a:cubicBezTo>
                    <a:cubicBezTo>
                      <a:pt x="248" y="356"/>
                      <a:pt x="248" y="356"/>
                      <a:pt x="248" y="356"/>
                    </a:cubicBezTo>
                    <a:cubicBezTo>
                      <a:pt x="247" y="369"/>
                      <a:pt x="247" y="369"/>
                      <a:pt x="247" y="369"/>
                    </a:cubicBezTo>
                    <a:cubicBezTo>
                      <a:pt x="247" y="372"/>
                      <a:pt x="247" y="374"/>
                      <a:pt x="247" y="376"/>
                    </a:cubicBezTo>
                    <a:cubicBezTo>
                      <a:pt x="248" y="383"/>
                      <a:pt x="248" y="383"/>
                      <a:pt x="248" y="383"/>
                    </a:cubicBezTo>
                    <a:cubicBezTo>
                      <a:pt x="248" y="385"/>
                      <a:pt x="248" y="388"/>
                      <a:pt x="248" y="390"/>
                    </a:cubicBezTo>
                    <a:cubicBezTo>
                      <a:pt x="249" y="397"/>
                      <a:pt x="249" y="397"/>
                      <a:pt x="249" y="397"/>
                    </a:cubicBezTo>
                    <a:cubicBezTo>
                      <a:pt x="249" y="399"/>
                      <a:pt x="249" y="401"/>
                      <a:pt x="250" y="403"/>
                    </a:cubicBezTo>
                    <a:cubicBezTo>
                      <a:pt x="251" y="410"/>
                      <a:pt x="251" y="410"/>
                      <a:pt x="251" y="410"/>
                    </a:cubicBezTo>
                    <a:cubicBezTo>
                      <a:pt x="251" y="415"/>
                      <a:pt x="252" y="419"/>
                      <a:pt x="253" y="424"/>
                    </a:cubicBezTo>
                    <a:cubicBezTo>
                      <a:pt x="256" y="437"/>
                      <a:pt x="256" y="437"/>
                      <a:pt x="256" y="437"/>
                    </a:cubicBezTo>
                    <a:cubicBezTo>
                      <a:pt x="258" y="446"/>
                      <a:pt x="260" y="455"/>
                      <a:pt x="261" y="464"/>
                    </a:cubicBezTo>
                    <a:cubicBezTo>
                      <a:pt x="261" y="465"/>
                      <a:pt x="261" y="465"/>
                      <a:pt x="261" y="465"/>
                    </a:cubicBezTo>
                    <a:cubicBezTo>
                      <a:pt x="261" y="465"/>
                      <a:pt x="261" y="465"/>
                      <a:pt x="261" y="465"/>
                    </a:cubicBezTo>
                    <a:cubicBezTo>
                      <a:pt x="230" y="465"/>
                      <a:pt x="230" y="465"/>
                      <a:pt x="230" y="465"/>
                    </a:cubicBezTo>
                    <a:cubicBezTo>
                      <a:pt x="199" y="465"/>
                      <a:pt x="199" y="465"/>
                      <a:pt x="199" y="465"/>
                    </a:cubicBezTo>
                    <a:cubicBezTo>
                      <a:pt x="179" y="464"/>
                      <a:pt x="158" y="463"/>
                      <a:pt x="138" y="462"/>
                    </a:cubicBezTo>
                    <a:cubicBezTo>
                      <a:pt x="107" y="461"/>
                      <a:pt x="107" y="461"/>
                      <a:pt x="107" y="461"/>
                    </a:cubicBezTo>
                    <a:cubicBezTo>
                      <a:pt x="76" y="461"/>
                      <a:pt x="76" y="461"/>
                      <a:pt x="76" y="461"/>
                    </a:cubicBezTo>
                    <a:cubicBezTo>
                      <a:pt x="45" y="462"/>
                      <a:pt x="45" y="462"/>
                      <a:pt x="45" y="462"/>
                    </a:cubicBezTo>
                    <a:cubicBezTo>
                      <a:pt x="15" y="465"/>
                      <a:pt x="15" y="465"/>
                      <a:pt x="15" y="465"/>
                    </a:cubicBezTo>
                    <a:cubicBezTo>
                      <a:pt x="14" y="465"/>
                      <a:pt x="14" y="465"/>
                      <a:pt x="14" y="465"/>
                    </a:cubicBezTo>
                    <a:cubicBezTo>
                      <a:pt x="14" y="464"/>
                      <a:pt x="14" y="464"/>
                      <a:pt x="14" y="464"/>
                    </a:cubicBezTo>
                    <a:cubicBezTo>
                      <a:pt x="8" y="434"/>
                      <a:pt x="8" y="434"/>
                      <a:pt x="8" y="434"/>
                    </a:cubicBezTo>
                    <a:cubicBezTo>
                      <a:pt x="3" y="403"/>
                      <a:pt x="3" y="403"/>
                      <a:pt x="3" y="403"/>
                    </a:cubicBezTo>
                    <a:cubicBezTo>
                      <a:pt x="1" y="371"/>
                      <a:pt x="1" y="371"/>
                      <a:pt x="1" y="371"/>
                    </a:cubicBezTo>
                    <a:cubicBezTo>
                      <a:pt x="0" y="340"/>
                      <a:pt x="0" y="340"/>
                      <a:pt x="0" y="340"/>
                    </a:cubicBezTo>
                    <a:cubicBezTo>
                      <a:pt x="1" y="309"/>
                      <a:pt x="1" y="309"/>
                      <a:pt x="1" y="309"/>
                    </a:cubicBezTo>
                    <a:cubicBezTo>
                      <a:pt x="4" y="277"/>
                      <a:pt x="4" y="277"/>
                      <a:pt x="4" y="277"/>
                    </a:cubicBezTo>
                    <a:cubicBezTo>
                      <a:pt x="8" y="246"/>
                      <a:pt x="8" y="246"/>
                      <a:pt x="8" y="246"/>
                    </a:cubicBezTo>
                    <a:cubicBezTo>
                      <a:pt x="14" y="215"/>
                      <a:pt x="14" y="215"/>
                      <a:pt x="14" y="215"/>
                    </a:cubicBezTo>
                    <a:cubicBezTo>
                      <a:pt x="14" y="215"/>
                      <a:pt x="14" y="215"/>
                      <a:pt x="14" y="215"/>
                    </a:cubicBezTo>
                    <a:cubicBezTo>
                      <a:pt x="14" y="215"/>
                      <a:pt x="14" y="215"/>
                      <a:pt x="14" y="215"/>
                    </a:cubicBezTo>
                    <a:cubicBezTo>
                      <a:pt x="14" y="215"/>
                      <a:pt x="14" y="215"/>
                      <a:pt x="14" y="215"/>
                    </a:cubicBezTo>
                    <a:cubicBezTo>
                      <a:pt x="45" y="191"/>
                      <a:pt x="45" y="191"/>
                      <a:pt x="45" y="191"/>
                    </a:cubicBezTo>
                    <a:cubicBezTo>
                      <a:pt x="49" y="189"/>
                      <a:pt x="49" y="189"/>
                      <a:pt x="49" y="189"/>
                    </a:cubicBezTo>
                    <a:cubicBezTo>
                      <a:pt x="50" y="188"/>
                      <a:pt x="52" y="187"/>
                      <a:pt x="53" y="186"/>
                    </a:cubicBezTo>
                    <a:cubicBezTo>
                      <a:pt x="61" y="180"/>
                      <a:pt x="61" y="180"/>
                      <a:pt x="61" y="180"/>
                    </a:cubicBezTo>
                    <a:cubicBezTo>
                      <a:pt x="62" y="179"/>
                      <a:pt x="64" y="178"/>
                      <a:pt x="65" y="177"/>
                    </a:cubicBezTo>
                    <a:cubicBezTo>
                      <a:pt x="66" y="176"/>
                      <a:pt x="68" y="175"/>
                      <a:pt x="69" y="175"/>
                    </a:cubicBezTo>
                    <a:cubicBezTo>
                      <a:pt x="72" y="174"/>
                      <a:pt x="72" y="174"/>
                      <a:pt x="72" y="174"/>
                    </a:cubicBezTo>
                    <a:cubicBezTo>
                      <a:pt x="74" y="173"/>
                      <a:pt x="74" y="173"/>
                      <a:pt x="74" y="173"/>
                    </a:cubicBezTo>
                    <a:cubicBezTo>
                      <a:pt x="76" y="173"/>
                      <a:pt x="77" y="173"/>
                      <a:pt x="79" y="173"/>
                    </a:cubicBezTo>
                    <a:cubicBezTo>
                      <a:pt x="79" y="173"/>
                      <a:pt x="79" y="173"/>
                      <a:pt x="79" y="173"/>
                    </a:cubicBezTo>
                    <a:cubicBezTo>
                      <a:pt x="79" y="173"/>
                      <a:pt x="79" y="173"/>
                      <a:pt x="79" y="173"/>
                    </a:cubicBezTo>
                    <a:cubicBezTo>
                      <a:pt x="93" y="175"/>
                      <a:pt x="93" y="175"/>
                      <a:pt x="93" y="175"/>
                    </a:cubicBezTo>
                    <a:cubicBezTo>
                      <a:pt x="107" y="178"/>
                      <a:pt x="107" y="178"/>
                      <a:pt x="107" y="178"/>
                    </a:cubicBezTo>
                    <a:cubicBezTo>
                      <a:pt x="121" y="181"/>
                      <a:pt x="121" y="181"/>
                      <a:pt x="121" y="181"/>
                    </a:cubicBezTo>
                    <a:cubicBezTo>
                      <a:pt x="135" y="186"/>
                      <a:pt x="135" y="186"/>
                      <a:pt x="135" y="186"/>
                    </a:cubicBezTo>
                    <a:cubicBezTo>
                      <a:pt x="144" y="188"/>
                      <a:pt x="153" y="191"/>
                      <a:pt x="162" y="194"/>
                    </a:cubicBezTo>
                    <a:cubicBezTo>
                      <a:pt x="176" y="198"/>
                      <a:pt x="176" y="198"/>
                      <a:pt x="176" y="198"/>
                    </a:cubicBezTo>
                    <a:cubicBezTo>
                      <a:pt x="190" y="201"/>
                      <a:pt x="190" y="201"/>
                      <a:pt x="190" y="201"/>
                    </a:cubicBezTo>
                    <a:cubicBezTo>
                      <a:pt x="189" y="201"/>
                      <a:pt x="189" y="201"/>
                      <a:pt x="189" y="201"/>
                    </a:cubicBezTo>
                    <a:cubicBezTo>
                      <a:pt x="191" y="188"/>
                      <a:pt x="191" y="188"/>
                      <a:pt x="191" y="188"/>
                    </a:cubicBezTo>
                    <a:cubicBezTo>
                      <a:pt x="193" y="175"/>
                      <a:pt x="193" y="175"/>
                      <a:pt x="193" y="175"/>
                    </a:cubicBezTo>
                    <a:cubicBezTo>
                      <a:pt x="197" y="149"/>
                      <a:pt x="197" y="149"/>
                      <a:pt x="197" y="149"/>
                    </a:cubicBezTo>
                    <a:cubicBezTo>
                      <a:pt x="199" y="136"/>
                      <a:pt x="199" y="136"/>
                      <a:pt x="199" y="136"/>
                    </a:cubicBezTo>
                    <a:cubicBezTo>
                      <a:pt x="200" y="123"/>
                      <a:pt x="200" y="123"/>
                      <a:pt x="200" y="123"/>
                    </a:cubicBezTo>
                    <a:cubicBezTo>
                      <a:pt x="200" y="110"/>
                      <a:pt x="200" y="110"/>
                      <a:pt x="200" y="110"/>
                    </a:cubicBezTo>
                    <a:cubicBezTo>
                      <a:pt x="200" y="96"/>
                      <a:pt x="200" y="96"/>
                      <a:pt x="200" y="96"/>
                    </a:cubicBezTo>
                    <a:cubicBezTo>
                      <a:pt x="200" y="97"/>
                      <a:pt x="200" y="97"/>
                      <a:pt x="200" y="97"/>
                    </a:cubicBezTo>
                    <a:cubicBezTo>
                      <a:pt x="179" y="92"/>
                      <a:pt x="179" y="92"/>
                      <a:pt x="179" y="92"/>
                    </a:cubicBezTo>
                    <a:cubicBezTo>
                      <a:pt x="158" y="89"/>
                      <a:pt x="158" y="89"/>
                      <a:pt x="158" y="89"/>
                    </a:cubicBezTo>
                    <a:cubicBezTo>
                      <a:pt x="137" y="86"/>
                      <a:pt x="137" y="86"/>
                      <a:pt x="137" y="86"/>
                    </a:cubicBezTo>
                    <a:cubicBezTo>
                      <a:pt x="116" y="83"/>
                      <a:pt x="116" y="83"/>
                      <a:pt x="116" y="83"/>
                    </a:cubicBezTo>
                    <a:cubicBezTo>
                      <a:pt x="116" y="82"/>
                      <a:pt x="116" y="82"/>
                      <a:pt x="116" y="82"/>
                    </a:cubicBezTo>
                    <a:cubicBezTo>
                      <a:pt x="116" y="117"/>
                      <a:pt x="116" y="117"/>
                      <a:pt x="116" y="117"/>
                    </a:cubicBezTo>
                    <a:cubicBezTo>
                      <a:pt x="116" y="118"/>
                      <a:pt x="116" y="118"/>
                      <a:pt x="116" y="118"/>
                    </a:cubicBezTo>
                    <a:cubicBezTo>
                      <a:pt x="116" y="118"/>
                      <a:pt x="116" y="118"/>
                      <a:pt x="116" y="118"/>
                    </a:cubicBezTo>
                    <a:cubicBezTo>
                      <a:pt x="94" y="115"/>
                      <a:pt x="94" y="115"/>
                      <a:pt x="94" y="115"/>
                    </a:cubicBezTo>
                    <a:cubicBezTo>
                      <a:pt x="72" y="113"/>
                      <a:pt x="72" y="113"/>
                      <a:pt x="72" y="113"/>
                    </a:cubicBezTo>
                    <a:cubicBezTo>
                      <a:pt x="50" y="111"/>
                      <a:pt x="50" y="111"/>
                      <a:pt x="50" y="111"/>
                    </a:cubicBezTo>
                    <a:cubicBezTo>
                      <a:pt x="28" y="111"/>
                      <a:pt x="28" y="111"/>
                      <a:pt x="28" y="111"/>
                    </a:cubicBezTo>
                    <a:cubicBezTo>
                      <a:pt x="28" y="111"/>
                      <a:pt x="28" y="111"/>
                      <a:pt x="28" y="111"/>
                    </a:cubicBezTo>
                    <a:cubicBezTo>
                      <a:pt x="28" y="110"/>
                      <a:pt x="28" y="110"/>
                      <a:pt x="28" y="110"/>
                    </a:cubicBezTo>
                    <a:cubicBezTo>
                      <a:pt x="28" y="97"/>
                      <a:pt x="28" y="97"/>
                      <a:pt x="28" y="97"/>
                    </a:cubicBezTo>
                    <a:cubicBezTo>
                      <a:pt x="27" y="83"/>
                      <a:pt x="27" y="83"/>
                      <a:pt x="27" y="83"/>
                    </a:cubicBezTo>
                    <a:cubicBezTo>
                      <a:pt x="26" y="69"/>
                      <a:pt x="26" y="69"/>
                      <a:pt x="26" y="69"/>
                    </a:cubicBezTo>
                    <a:cubicBezTo>
                      <a:pt x="26" y="65"/>
                      <a:pt x="25" y="60"/>
                      <a:pt x="25" y="56"/>
                    </a:cubicBezTo>
                    <a:cubicBezTo>
                      <a:pt x="24" y="51"/>
                      <a:pt x="24" y="47"/>
                      <a:pt x="23" y="42"/>
                    </a:cubicBezTo>
                    <a:cubicBezTo>
                      <a:pt x="21" y="29"/>
                      <a:pt x="21" y="29"/>
                      <a:pt x="21" y="29"/>
                    </a:cubicBezTo>
                    <a:cubicBezTo>
                      <a:pt x="18" y="15"/>
                      <a:pt x="18" y="15"/>
                      <a:pt x="18" y="15"/>
                    </a:cubicBezTo>
                    <a:cubicBezTo>
                      <a:pt x="14" y="2"/>
                      <a:pt x="14" y="2"/>
                      <a:pt x="14" y="2"/>
                    </a:cubicBezTo>
                    <a:cubicBezTo>
                      <a:pt x="14" y="1"/>
                      <a:pt x="14" y="1"/>
                      <a:pt x="14" y="1"/>
                    </a:cubicBezTo>
                    <a:cubicBezTo>
                      <a:pt x="15" y="1"/>
                      <a:pt x="15" y="1"/>
                      <a:pt x="15" y="1"/>
                    </a:cubicBezTo>
                    <a:cubicBezTo>
                      <a:pt x="38" y="1"/>
                      <a:pt x="38" y="1"/>
                      <a:pt x="38" y="1"/>
                    </a:cubicBezTo>
                    <a:cubicBezTo>
                      <a:pt x="60" y="0"/>
                      <a:pt x="60" y="0"/>
                      <a:pt x="60" y="0"/>
                    </a:cubicBezTo>
                    <a:cubicBezTo>
                      <a:pt x="83" y="0"/>
                      <a:pt x="83" y="0"/>
                      <a:pt x="83" y="0"/>
                    </a:cubicBezTo>
                    <a:cubicBezTo>
                      <a:pt x="106" y="2"/>
                      <a:pt x="106" y="2"/>
                      <a:pt x="106" y="2"/>
                    </a:cubicBezTo>
                    <a:cubicBezTo>
                      <a:pt x="106" y="2"/>
                      <a:pt x="106" y="2"/>
                      <a:pt x="106" y="2"/>
                    </a:cubicBezTo>
                    <a:cubicBezTo>
                      <a:pt x="106" y="2"/>
                      <a:pt x="106" y="2"/>
                      <a:pt x="106" y="2"/>
                    </a:cubicBezTo>
                    <a:cubicBezTo>
                      <a:pt x="106" y="7"/>
                      <a:pt x="106" y="7"/>
                      <a:pt x="106" y="7"/>
                    </a:cubicBezTo>
                    <a:cubicBezTo>
                      <a:pt x="106" y="9"/>
                      <a:pt x="106" y="11"/>
                      <a:pt x="107" y="13"/>
                    </a:cubicBezTo>
                    <a:cubicBezTo>
                      <a:pt x="107" y="15"/>
                      <a:pt x="107" y="15"/>
                      <a:pt x="107" y="15"/>
                    </a:cubicBezTo>
                    <a:cubicBezTo>
                      <a:pt x="107" y="16"/>
                      <a:pt x="107" y="16"/>
                      <a:pt x="107" y="16"/>
                    </a:cubicBezTo>
                    <a:cubicBezTo>
                      <a:pt x="107" y="17"/>
                      <a:pt x="107" y="17"/>
                      <a:pt x="108" y="18"/>
                    </a:cubicBezTo>
                    <a:cubicBezTo>
                      <a:pt x="109" y="23"/>
                      <a:pt x="109" y="23"/>
                      <a:pt x="109" y="23"/>
                    </a:cubicBezTo>
                    <a:cubicBezTo>
                      <a:pt x="109" y="23"/>
                      <a:pt x="109" y="23"/>
                      <a:pt x="109" y="23"/>
                    </a:cubicBezTo>
                    <a:cubicBezTo>
                      <a:pt x="113" y="17"/>
                      <a:pt x="113" y="17"/>
                      <a:pt x="113" y="17"/>
                    </a:cubicBezTo>
                    <a:cubicBezTo>
                      <a:pt x="115" y="15"/>
                      <a:pt x="117" y="14"/>
                      <a:pt x="119" y="12"/>
                    </a:cubicBezTo>
                    <a:cubicBezTo>
                      <a:pt x="120" y="11"/>
                      <a:pt x="122" y="10"/>
                      <a:pt x="124" y="8"/>
                    </a:cubicBezTo>
                    <a:cubicBezTo>
                      <a:pt x="127" y="7"/>
                      <a:pt x="129" y="6"/>
                      <a:pt x="131" y="5"/>
                    </a:cubicBezTo>
                    <a:cubicBezTo>
                      <a:pt x="133" y="5"/>
                      <a:pt x="135" y="4"/>
                      <a:pt x="138" y="3"/>
                    </a:cubicBezTo>
                    <a:cubicBezTo>
                      <a:pt x="140" y="3"/>
                      <a:pt x="142" y="3"/>
                      <a:pt x="144" y="2"/>
                    </a:cubicBezTo>
                    <a:cubicBezTo>
                      <a:pt x="147" y="2"/>
                      <a:pt x="149" y="2"/>
                      <a:pt x="151" y="2"/>
                    </a:cubicBezTo>
                    <a:cubicBezTo>
                      <a:pt x="154" y="2"/>
                      <a:pt x="156" y="2"/>
                      <a:pt x="158" y="2"/>
                    </a:cubicBezTo>
                    <a:cubicBezTo>
                      <a:pt x="168" y="2"/>
                      <a:pt x="177" y="4"/>
                      <a:pt x="186" y="4"/>
                    </a:cubicBezTo>
                    <a:cubicBezTo>
                      <a:pt x="191" y="5"/>
                      <a:pt x="195" y="5"/>
                      <a:pt x="200" y="5"/>
                    </a:cubicBezTo>
                    <a:cubicBezTo>
                      <a:pt x="207" y="5"/>
                      <a:pt x="207" y="5"/>
                      <a:pt x="207" y="5"/>
                    </a:cubicBezTo>
                    <a:cubicBezTo>
                      <a:pt x="214" y="5"/>
                      <a:pt x="214" y="5"/>
                      <a:pt x="214" y="5"/>
                    </a:cubicBezTo>
                    <a:cubicBezTo>
                      <a:pt x="214" y="5"/>
                      <a:pt x="214" y="5"/>
                      <a:pt x="214" y="5"/>
                    </a:cubicBezTo>
                    <a:cubicBezTo>
                      <a:pt x="214" y="5"/>
                      <a:pt x="214" y="5"/>
                      <a:pt x="214" y="5"/>
                    </a:cubicBezTo>
                    <a:cubicBezTo>
                      <a:pt x="271" y="58"/>
                      <a:pt x="271" y="58"/>
                      <a:pt x="271" y="58"/>
                    </a:cubicBezTo>
                    <a:cubicBezTo>
                      <a:pt x="271" y="58"/>
                      <a:pt x="271" y="58"/>
                      <a:pt x="271" y="58"/>
                    </a:cubicBezTo>
                    <a:cubicBezTo>
                      <a:pt x="271" y="58"/>
                      <a:pt x="271" y="58"/>
                      <a:pt x="271" y="58"/>
                    </a:cubicBezTo>
                    <a:cubicBezTo>
                      <a:pt x="273" y="82"/>
                      <a:pt x="273" y="82"/>
                      <a:pt x="273" y="82"/>
                    </a:cubicBezTo>
                    <a:cubicBezTo>
                      <a:pt x="274" y="106"/>
                      <a:pt x="274" y="106"/>
                      <a:pt x="274" y="106"/>
                    </a:cubicBezTo>
                    <a:cubicBezTo>
                      <a:pt x="274" y="130"/>
                      <a:pt x="274" y="130"/>
                      <a:pt x="274" y="130"/>
                    </a:cubicBezTo>
                    <a:cubicBezTo>
                      <a:pt x="272" y="155"/>
                      <a:pt x="272" y="155"/>
                      <a:pt x="272" y="155"/>
                    </a:cubicBezTo>
                    <a:cubicBezTo>
                      <a:pt x="270" y="179"/>
                      <a:pt x="270" y="179"/>
                      <a:pt x="270" y="179"/>
                    </a:cubicBezTo>
                    <a:cubicBezTo>
                      <a:pt x="268" y="203"/>
                      <a:pt x="268" y="203"/>
                      <a:pt x="268" y="203"/>
                    </a:cubicBezTo>
                    <a:cubicBezTo>
                      <a:pt x="265" y="227"/>
                      <a:pt x="265" y="227"/>
                      <a:pt x="265" y="227"/>
                    </a:cubicBezTo>
                    <a:lnTo>
                      <a:pt x="261" y="251"/>
                    </a:lnTo>
                    <a:close/>
                    <a:moveTo>
                      <a:pt x="261" y="251"/>
                    </a:moveTo>
                    <a:cubicBezTo>
                      <a:pt x="265" y="227"/>
                      <a:pt x="265" y="227"/>
                      <a:pt x="265" y="227"/>
                    </a:cubicBezTo>
                    <a:cubicBezTo>
                      <a:pt x="268" y="203"/>
                      <a:pt x="268" y="203"/>
                      <a:pt x="268" y="203"/>
                    </a:cubicBezTo>
                    <a:cubicBezTo>
                      <a:pt x="270" y="179"/>
                      <a:pt x="270" y="179"/>
                      <a:pt x="270" y="179"/>
                    </a:cubicBezTo>
                    <a:cubicBezTo>
                      <a:pt x="272" y="155"/>
                      <a:pt x="272" y="155"/>
                      <a:pt x="272" y="155"/>
                    </a:cubicBezTo>
                    <a:cubicBezTo>
                      <a:pt x="273" y="130"/>
                      <a:pt x="273" y="130"/>
                      <a:pt x="273" y="130"/>
                    </a:cubicBezTo>
                    <a:cubicBezTo>
                      <a:pt x="274" y="106"/>
                      <a:pt x="274" y="106"/>
                      <a:pt x="274" y="106"/>
                    </a:cubicBezTo>
                    <a:cubicBezTo>
                      <a:pt x="273" y="82"/>
                      <a:pt x="273" y="82"/>
                      <a:pt x="273" y="82"/>
                    </a:cubicBezTo>
                    <a:cubicBezTo>
                      <a:pt x="271" y="58"/>
                      <a:pt x="271" y="58"/>
                      <a:pt x="271" y="58"/>
                    </a:cubicBezTo>
                    <a:cubicBezTo>
                      <a:pt x="271" y="58"/>
                      <a:pt x="271" y="58"/>
                      <a:pt x="271" y="58"/>
                    </a:cubicBezTo>
                    <a:cubicBezTo>
                      <a:pt x="214" y="5"/>
                      <a:pt x="214" y="5"/>
                      <a:pt x="214" y="5"/>
                    </a:cubicBezTo>
                    <a:cubicBezTo>
                      <a:pt x="214" y="6"/>
                      <a:pt x="214" y="6"/>
                      <a:pt x="214" y="6"/>
                    </a:cubicBezTo>
                    <a:cubicBezTo>
                      <a:pt x="207" y="6"/>
                      <a:pt x="207" y="6"/>
                      <a:pt x="207" y="6"/>
                    </a:cubicBezTo>
                    <a:cubicBezTo>
                      <a:pt x="200" y="6"/>
                      <a:pt x="200" y="6"/>
                      <a:pt x="200" y="6"/>
                    </a:cubicBezTo>
                    <a:cubicBezTo>
                      <a:pt x="195" y="6"/>
                      <a:pt x="191" y="5"/>
                      <a:pt x="186" y="5"/>
                    </a:cubicBezTo>
                    <a:cubicBezTo>
                      <a:pt x="177" y="4"/>
                      <a:pt x="168" y="3"/>
                      <a:pt x="158" y="3"/>
                    </a:cubicBezTo>
                    <a:cubicBezTo>
                      <a:pt x="156" y="2"/>
                      <a:pt x="154" y="3"/>
                      <a:pt x="151" y="3"/>
                    </a:cubicBezTo>
                    <a:cubicBezTo>
                      <a:pt x="149" y="2"/>
                      <a:pt x="147" y="3"/>
                      <a:pt x="144" y="3"/>
                    </a:cubicBezTo>
                    <a:cubicBezTo>
                      <a:pt x="142" y="3"/>
                      <a:pt x="140" y="4"/>
                      <a:pt x="138" y="4"/>
                    </a:cubicBezTo>
                    <a:cubicBezTo>
                      <a:pt x="135" y="4"/>
                      <a:pt x="133" y="5"/>
                      <a:pt x="131" y="6"/>
                    </a:cubicBezTo>
                    <a:cubicBezTo>
                      <a:pt x="129" y="7"/>
                      <a:pt x="127" y="8"/>
                      <a:pt x="125" y="9"/>
                    </a:cubicBezTo>
                    <a:cubicBezTo>
                      <a:pt x="123" y="10"/>
                      <a:pt x="121" y="11"/>
                      <a:pt x="119" y="13"/>
                    </a:cubicBezTo>
                    <a:cubicBezTo>
                      <a:pt x="117" y="14"/>
                      <a:pt x="115" y="16"/>
                      <a:pt x="114" y="17"/>
                    </a:cubicBezTo>
                    <a:cubicBezTo>
                      <a:pt x="109" y="23"/>
                      <a:pt x="109" y="23"/>
                      <a:pt x="109" y="23"/>
                    </a:cubicBezTo>
                    <a:cubicBezTo>
                      <a:pt x="109" y="23"/>
                      <a:pt x="109" y="23"/>
                      <a:pt x="109" y="23"/>
                    </a:cubicBezTo>
                    <a:cubicBezTo>
                      <a:pt x="109" y="23"/>
                      <a:pt x="109" y="23"/>
                      <a:pt x="109" y="23"/>
                    </a:cubicBezTo>
                    <a:cubicBezTo>
                      <a:pt x="107" y="18"/>
                      <a:pt x="107" y="18"/>
                      <a:pt x="107" y="18"/>
                    </a:cubicBezTo>
                    <a:cubicBezTo>
                      <a:pt x="107" y="17"/>
                      <a:pt x="107" y="17"/>
                      <a:pt x="107" y="17"/>
                    </a:cubicBezTo>
                    <a:cubicBezTo>
                      <a:pt x="106" y="15"/>
                      <a:pt x="106" y="15"/>
                      <a:pt x="106" y="15"/>
                    </a:cubicBezTo>
                    <a:cubicBezTo>
                      <a:pt x="106" y="13"/>
                      <a:pt x="106" y="13"/>
                      <a:pt x="106" y="13"/>
                    </a:cubicBezTo>
                    <a:cubicBezTo>
                      <a:pt x="106" y="11"/>
                      <a:pt x="106" y="9"/>
                      <a:pt x="106" y="7"/>
                    </a:cubicBezTo>
                    <a:cubicBezTo>
                      <a:pt x="106" y="2"/>
                      <a:pt x="106" y="2"/>
                      <a:pt x="106" y="2"/>
                    </a:cubicBezTo>
                    <a:cubicBezTo>
                      <a:pt x="106" y="2"/>
                      <a:pt x="106" y="2"/>
                      <a:pt x="106" y="2"/>
                    </a:cubicBezTo>
                    <a:cubicBezTo>
                      <a:pt x="83" y="1"/>
                      <a:pt x="83" y="1"/>
                      <a:pt x="83" y="1"/>
                    </a:cubicBezTo>
                    <a:cubicBezTo>
                      <a:pt x="60" y="1"/>
                      <a:pt x="60" y="1"/>
                      <a:pt x="60" y="1"/>
                    </a:cubicBezTo>
                    <a:cubicBezTo>
                      <a:pt x="38" y="2"/>
                      <a:pt x="38" y="2"/>
                      <a:pt x="38" y="2"/>
                    </a:cubicBezTo>
                    <a:cubicBezTo>
                      <a:pt x="15" y="2"/>
                      <a:pt x="15" y="2"/>
                      <a:pt x="15" y="2"/>
                    </a:cubicBezTo>
                    <a:cubicBezTo>
                      <a:pt x="15" y="2"/>
                      <a:pt x="15" y="2"/>
                      <a:pt x="15" y="2"/>
                    </a:cubicBezTo>
                    <a:cubicBezTo>
                      <a:pt x="19" y="15"/>
                      <a:pt x="19" y="15"/>
                      <a:pt x="19" y="15"/>
                    </a:cubicBezTo>
                    <a:cubicBezTo>
                      <a:pt x="22" y="28"/>
                      <a:pt x="22" y="28"/>
                      <a:pt x="22" y="28"/>
                    </a:cubicBezTo>
                    <a:cubicBezTo>
                      <a:pt x="24" y="42"/>
                      <a:pt x="24" y="42"/>
                      <a:pt x="24" y="42"/>
                    </a:cubicBezTo>
                    <a:cubicBezTo>
                      <a:pt x="25" y="46"/>
                      <a:pt x="25" y="51"/>
                      <a:pt x="26" y="56"/>
                    </a:cubicBezTo>
                    <a:cubicBezTo>
                      <a:pt x="26" y="60"/>
                      <a:pt x="27" y="65"/>
                      <a:pt x="27" y="69"/>
                    </a:cubicBezTo>
                    <a:cubicBezTo>
                      <a:pt x="28" y="83"/>
                      <a:pt x="28" y="83"/>
                      <a:pt x="28" y="83"/>
                    </a:cubicBezTo>
                    <a:cubicBezTo>
                      <a:pt x="29" y="97"/>
                      <a:pt x="29" y="97"/>
                      <a:pt x="29" y="97"/>
                    </a:cubicBezTo>
                    <a:cubicBezTo>
                      <a:pt x="29" y="110"/>
                      <a:pt x="29" y="110"/>
                      <a:pt x="29" y="110"/>
                    </a:cubicBezTo>
                    <a:cubicBezTo>
                      <a:pt x="28" y="110"/>
                      <a:pt x="28" y="110"/>
                      <a:pt x="28" y="110"/>
                    </a:cubicBezTo>
                    <a:cubicBezTo>
                      <a:pt x="50" y="111"/>
                      <a:pt x="50" y="111"/>
                      <a:pt x="50" y="111"/>
                    </a:cubicBezTo>
                    <a:cubicBezTo>
                      <a:pt x="72" y="112"/>
                      <a:pt x="72" y="112"/>
                      <a:pt x="72" y="112"/>
                    </a:cubicBezTo>
                    <a:cubicBezTo>
                      <a:pt x="94" y="114"/>
                      <a:pt x="94" y="114"/>
                      <a:pt x="94" y="114"/>
                    </a:cubicBezTo>
                    <a:cubicBezTo>
                      <a:pt x="116" y="117"/>
                      <a:pt x="116" y="117"/>
                      <a:pt x="116" y="117"/>
                    </a:cubicBezTo>
                    <a:cubicBezTo>
                      <a:pt x="115" y="117"/>
                      <a:pt x="115" y="117"/>
                      <a:pt x="115" y="117"/>
                    </a:cubicBezTo>
                    <a:cubicBezTo>
                      <a:pt x="115" y="82"/>
                      <a:pt x="115" y="82"/>
                      <a:pt x="115" y="82"/>
                    </a:cubicBezTo>
                    <a:cubicBezTo>
                      <a:pt x="115" y="82"/>
                      <a:pt x="115" y="82"/>
                      <a:pt x="115" y="82"/>
                    </a:cubicBezTo>
                    <a:cubicBezTo>
                      <a:pt x="116" y="82"/>
                      <a:pt x="116" y="82"/>
                      <a:pt x="116" y="82"/>
                    </a:cubicBezTo>
                    <a:cubicBezTo>
                      <a:pt x="137" y="85"/>
                      <a:pt x="137" y="85"/>
                      <a:pt x="137" y="85"/>
                    </a:cubicBezTo>
                    <a:cubicBezTo>
                      <a:pt x="158" y="88"/>
                      <a:pt x="158" y="88"/>
                      <a:pt x="158" y="88"/>
                    </a:cubicBezTo>
                    <a:cubicBezTo>
                      <a:pt x="179" y="91"/>
                      <a:pt x="179" y="91"/>
                      <a:pt x="179" y="91"/>
                    </a:cubicBezTo>
                    <a:cubicBezTo>
                      <a:pt x="200" y="96"/>
                      <a:pt x="200" y="96"/>
                      <a:pt x="200" y="96"/>
                    </a:cubicBezTo>
                    <a:cubicBezTo>
                      <a:pt x="201" y="96"/>
                      <a:pt x="201" y="96"/>
                      <a:pt x="201" y="96"/>
                    </a:cubicBezTo>
                    <a:cubicBezTo>
                      <a:pt x="201" y="96"/>
                      <a:pt x="201" y="96"/>
                      <a:pt x="201" y="96"/>
                    </a:cubicBezTo>
                    <a:cubicBezTo>
                      <a:pt x="202" y="110"/>
                      <a:pt x="202" y="110"/>
                      <a:pt x="202" y="110"/>
                    </a:cubicBezTo>
                    <a:cubicBezTo>
                      <a:pt x="201" y="123"/>
                      <a:pt x="201" y="123"/>
                      <a:pt x="201" y="123"/>
                    </a:cubicBezTo>
                    <a:cubicBezTo>
                      <a:pt x="200" y="136"/>
                      <a:pt x="200" y="136"/>
                      <a:pt x="200" y="136"/>
                    </a:cubicBezTo>
                    <a:cubicBezTo>
                      <a:pt x="198" y="149"/>
                      <a:pt x="198" y="149"/>
                      <a:pt x="198" y="149"/>
                    </a:cubicBezTo>
                    <a:cubicBezTo>
                      <a:pt x="194" y="175"/>
                      <a:pt x="194" y="175"/>
                      <a:pt x="194" y="175"/>
                    </a:cubicBezTo>
                    <a:cubicBezTo>
                      <a:pt x="192" y="188"/>
                      <a:pt x="192" y="188"/>
                      <a:pt x="192" y="188"/>
                    </a:cubicBezTo>
                    <a:cubicBezTo>
                      <a:pt x="191" y="202"/>
                      <a:pt x="191" y="202"/>
                      <a:pt x="191" y="202"/>
                    </a:cubicBezTo>
                    <a:cubicBezTo>
                      <a:pt x="191" y="202"/>
                      <a:pt x="191" y="202"/>
                      <a:pt x="191" y="202"/>
                    </a:cubicBezTo>
                    <a:cubicBezTo>
                      <a:pt x="190" y="202"/>
                      <a:pt x="190" y="202"/>
                      <a:pt x="190" y="202"/>
                    </a:cubicBezTo>
                    <a:cubicBezTo>
                      <a:pt x="176" y="199"/>
                      <a:pt x="176" y="199"/>
                      <a:pt x="176" y="199"/>
                    </a:cubicBezTo>
                    <a:cubicBezTo>
                      <a:pt x="162" y="195"/>
                      <a:pt x="162" y="195"/>
                      <a:pt x="162" y="195"/>
                    </a:cubicBezTo>
                    <a:cubicBezTo>
                      <a:pt x="153" y="193"/>
                      <a:pt x="144" y="190"/>
                      <a:pt x="135" y="187"/>
                    </a:cubicBezTo>
                    <a:cubicBezTo>
                      <a:pt x="121" y="183"/>
                      <a:pt x="121" y="183"/>
                      <a:pt x="121" y="183"/>
                    </a:cubicBezTo>
                    <a:cubicBezTo>
                      <a:pt x="107" y="179"/>
                      <a:pt x="107" y="179"/>
                      <a:pt x="107" y="179"/>
                    </a:cubicBezTo>
                    <a:cubicBezTo>
                      <a:pt x="93" y="176"/>
                      <a:pt x="93" y="176"/>
                      <a:pt x="93" y="176"/>
                    </a:cubicBezTo>
                    <a:cubicBezTo>
                      <a:pt x="79" y="174"/>
                      <a:pt x="79" y="174"/>
                      <a:pt x="79" y="174"/>
                    </a:cubicBezTo>
                    <a:cubicBezTo>
                      <a:pt x="79" y="174"/>
                      <a:pt x="79" y="174"/>
                      <a:pt x="79" y="174"/>
                    </a:cubicBezTo>
                    <a:cubicBezTo>
                      <a:pt x="77" y="174"/>
                      <a:pt x="76" y="174"/>
                      <a:pt x="74" y="175"/>
                    </a:cubicBezTo>
                    <a:cubicBezTo>
                      <a:pt x="72" y="175"/>
                      <a:pt x="72" y="175"/>
                      <a:pt x="72" y="175"/>
                    </a:cubicBezTo>
                    <a:cubicBezTo>
                      <a:pt x="70" y="176"/>
                      <a:pt x="70" y="176"/>
                      <a:pt x="70" y="176"/>
                    </a:cubicBezTo>
                    <a:cubicBezTo>
                      <a:pt x="68" y="177"/>
                      <a:pt x="67" y="178"/>
                      <a:pt x="66" y="179"/>
                    </a:cubicBezTo>
                    <a:cubicBezTo>
                      <a:pt x="64" y="179"/>
                      <a:pt x="63" y="180"/>
                      <a:pt x="62" y="181"/>
                    </a:cubicBezTo>
                    <a:cubicBezTo>
                      <a:pt x="54" y="187"/>
                      <a:pt x="54" y="187"/>
                      <a:pt x="54" y="187"/>
                    </a:cubicBezTo>
                    <a:cubicBezTo>
                      <a:pt x="53" y="188"/>
                      <a:pt x="51" y="189"/>
                      <a:pt x="50" y="190"/>
                    </a:cubicBezTo>
                    <a:cubicBezTo>
                      <a:pt x="46" y="193"/>
                      <a:pt x="46" y="193"/>
                      <a:pt x="46" y="193"/>
                    </a:cubicBezTo>
                    <a:cubicBezTo>
                      <a:pt x="15" y="216"/>
                      <a:pt x="15" y="216"/>
                      <a:pt x="15" y="216"/>
                    </a:cubicBezTo>
                    <a:cubicBezTo>
                      <a:pt x="15" y="216"/>
                      <a:pt x="15" y="216"/>
                      <a:pt x="15" y="216"/>
                    </a:cubicBezTo>
                    <a:cubicBezTo>
                      <a:pt x="16" y="216"/>
                      <a:pt x="16" y="216"/>
                      <a:pt x="16" y="216"/>
                    </a:cubicBezTo>
                    <a:cubicBezTo>
                      <a:pt x="10" y="246"/>
                      <a:pt x="10" y="246"/>
                      <a:pt x="10" y="246"/>
                    </a:cubicBezTo>
                    <a:cubicBezTo>
                      <a:pt x="6" y="277"/>
                      <a:pt x="6" y="277"/>
                      <a:pt x="6" y="277"/>
                    </a:cubicBezTo>
                    <a:cubicBezTo>
                      <a:pt x="3" y="309"/>
                      <a:pt x="3" y="309"/>
                      <a:pt x="3" y="309"/>
                    </a:cubicBezTo>
                    <a:cubicBezTo>
                      <a:pt x="2" y="340"/>
                      <a:pt x="2" y="340"/>
                      <a:pt x="2" y="340"/>
                    </a:cubicBezTo>
                    <a:cubicBezTo>
                      <a:pt x="2" y="371"/>
                      <a:pt x="2" y="371"/>
                      <a:pt x="2" y="371"/>
                    </a:cubicBezTo>
                    <a:cubicBezTo>
                      <a:pt x="5" y="402"/>
                      <a:pt x="5" y="402"/>
                      <a:pt x="5" y="402"/>
                    </a:cubicBezTo>
                    <a:cubicBezTo>
                      <a:pt x="9" y="433"/>
                      <a:pt x="9" y="433"/>
                      <a:pt x="9" y="433"/>
                    </a:cubicBezTo>
                    <a:cubicBezTo>
                      <a:pt x="15" y="464"/>
                      <a:pt x="15" y="464"/>
                      <a:pt x="15" y="464"/>
                    </a:cubicBezTo>
                    <a:cubicBezTo>
                      <a:pt x="15" y="464"/>
                      <a:pt x="15" y="464"/>
                      <a:pt x="15" y="464"/>
                    </a:cubicBezTo>
                    <a:cubicBezTo>
                      <a:pt x="45" y="461"/>
                      <a:pt x="45" y="461"/>
                      <a:pt x="45" y="461"/>
                    </a:cubicBezTo>
                    <a:cubicBezTo>
                      <a:pt x="76" y="460"/>
                      <a:pt x="76" y="460"/>
                      <a:pt x="76" y="460"/>
                    </a:cubicBezTo>
                    <a:cubicBezTo>
                      <a:pt x="107" y="460"/>
                      <a:pt x="107" y="460"/>
                      <a:pt x="107" y="460"/>
                    </a:cubicBezTo>
                    <a:cubicBezTo>
                      <a:pt x="138" y="461"/>
                      <a:pt x="138" y="461"/>
                      <a:pt x="138" y="461"/>
                    </a:cubicBezTo>
                    <a:cubicBezTo>
                      <a:pt x="158" y="462"/>
                      <a:pt x="179" y="463"/>
                      <a:pt x="199" y="464"/>
                    </a:cubicBezTo>
                    <a:cubicBezTo>
                      <a:pt x="230" y="464"/>
                      <a:pt x="230" y="464"/>
                      <a:pt x="230" y="464"/>
                    </a:cubicBezTo>
                    <a:cubicBezTo>
                      <a:pt x="261" y="464"/>
                      <a:pt x="261" y="464"/>
                      <a:pt x="261" y="464"/>
                    </a:cubicBezTo>
                    <a:cubicBezTo>
                      <a:pt x="260" y="464"/>
                      <a:pt x="260" y="464"/>
                      <a:pt x="260" y="464"/>
                    </a:cubicBezTo>
                    <a:cubicBezTo>
                      <a:pt x="259" y="455"/>
                      <a:pt x="257" y="446"/>
                      <a:pt x="255" y="437"/>
                    </a:cubicBezTo>
                    <a:cubicBezTo>
                      <a:pt x="252" y="424"/>
                      <a:pt x="252" y="424"/>
                      <a:pt x="252" y="424"/>
                    </a:cubicBezTo>
                    <a:cubicBezTo>
                      <a:pt x="251" y="419"/>
                      <a:pt x="251" y="415"/>
                      <a:pt x="250" y="410"/>
                    </a:cubicBezTo>
                    <a:cubicBezTo>
                      <a:pt x="249" y="404"/>
                      <a:pt x="249" y="404"/>
                      <a:pt x="249" y="404"/>
                    </a:cubicBezTo>
                    <a:cubicBezTo>
                      <a:pt x="249" y="401"/>
                      <a:pt x="248" y="399"/>
                      <a:pt x="248" y="397"/>
                    </a:cubicBezTo>
                    <a:cubicBezTo>
                      <a:pt x="247" y="390"/>
                      <a:pt x="247" y="390"/>
                      <a:pt x="247" y="390"/>
                    </a:cubicBezTo>
                    <a:cubicBezTo>
                      <a:pt x="247" y="388"/>
                      <a:pt x="247" y="385"/>
                      <a:pt x="247" y="383"/>
                    </a:cubicBezTo>
                    <a:cubicBezTo>
                      <a:pt x="247" y="376"/>
                      <a:pt x="247" y="376"/>
                      <a:pt x="247" y="376"/>
                    </a:cubicBezTo>
                    <a:cubicBezTo>
                      <a:pt x="247" y="374"/>
                      <a:pt x="246" y="372"/>
                      <a:pt x="246" y="369"/>
                    </a:cubicBezTo>
                    <a:cubicBezTo>
                      <a:pt x="247" y="356"/>
                      <a:pt x="247" y="356"/>
                      <a:pt x="247" y="356"/>
                    </a:cubicBezTo>
                    <a:cubicBezTo>
                      <a:pt x="247" y="356"/>
                      <a:pt x="247" y="356"/>
                      <a:pt x="247" y="356"/>
                    </a:cubicBezTo>
                    <a:cubicBezTo>
                      <a:pt x="236" y="357"/>
                      <a:pt x="236" y="357"/>
                      <a:pt x="236" y="357"/>
                    </a:cubicBezTo>
                    <a:cubicBezTo>
                      <a:pt x="225" y="357"/>
                      <a:pt x="225" y="357"/>
                      <a:pt x="225" y="357"/>
                    </a:cubicBezTo>
                    <a:cubicBezTo>
                      <a:pt x="214" y="356"/>
                      <a:pt x="214" y="356"/>
                      <a:pt x="214" y="356"/>
                    </a:cubicBezTo>
                    <a:cubicBezTo>
                      <a:pt x="203" y="355"/>
                      <a:pt x="203" y="355"/>
                      <a:pt x="203" y="355"/>
                    </a:cubicBezTo>
                    <a:cubicBezTo>
                      <a:pt x="192" y="353"/>
                      <a:pt x="192" y="353"/>
                      <a:pt x="192" y="353"/>
                    </a:cubicBezTo>
                    <a:cubicBezTo>
                      <a:pt x="181" y="350"/>
                      <a:pt x="181" y="350"/>
                      <a:pt x="181" y="350"/>
                    </a:cubicBezTo>
                    <a:cubicBezTo>
                      <a:pt x="160" y="345"/>
                      <a:pt x="160" y="345"/>
                      <a:pt x="160" y="345"/>
                    </a:cubicBezTo>
                    <a:cubicBezTo>
                      <a:pt x="160" y="345"/>
                      <a:pt x="160" y="345"/>
                      <a:pt x="160" y="345"/>
                    </a:cubicBezTo>
                    <a:cubicBezTo>
                      <a:pt x="158" y="355"/>
                      <a:pt x="158" y="355"/>
                      <a:pt x="158" y="355"/>
                    </a:cubicBezTo>
                    <a:cubicBezTo>
                      <a:pt x="158" y="356"/>
                      <a:pt x="158" y="358"/>
                      <a:pt x="158" y="359"/>
                    </a:cubicBezTo>
                    <a:cubicBezTo>
                      <a:pt x="157" y="364"/>
                      <a:pt x="157" y="364"/>
                      <a:pt x="157" y="364"/>
                    </a:cubicBezTo>
                    <a:cubicBezTo>
                      <a:pt x="157" y="374"/>
                      <a:pt x="157" y="374"/>
                      <a:pt x="157" y="374"/>
                    </a:cubicBezTo>
                    <a:cubicBezTo>
                      <a:pt x="157" y="384"/>
                      <a:pt x="157" y="384"/>
                      <a:pt x="157" y="384"/>
                    </a:cubicBezTo>
                    <a:cubicBezTo>
                      <a:pt x="157" y="384"/>
                      <a:pt x="157" y="384"/>
                      <a:pt x="157" y="384"/>
                    </a:cubicBezTo>
                    <a:cubicBezTo>
                      <a:pt x="156" y="384"/>
                      <a:pt x="156" y="384"/>
                      <a:pt x="156" y="384"/>
                    </a:cubicBezTo>
                    <a:cubicBezTo>
                      <a:pt x="136" y="379"/>
                      <a:pt x="136" y="379"/>
                      <a:pt x="136" y="379"/>
                    </a:cubicBezTo>
                    <a:cubicBezTo>
                      <a:pt x="116" y="376"/>
                      <a:pt x="116" y="376"/>
                      <a:pt x="116" y="376"/>
                    </a:cubicBezTo>
                    <a:cubicBezTo>
                      <a:pt x="96" y="373"/>
                      <a:pt x="96" y="373"/>
                      <a:pt x="96" y="373"/>
                    </a:cubicBezTo>
                    <a:cubicBezTo>
                      <a:pt x="75" y="370"/>
                      <a:pt x="75" y="370"/>
                      <a:pt x="75" y="370"/>
                    </a:cubicBezTo>
                    <a:cubicBezTo>
                      <a:pt x="75" y="370"/>
                      <a:pt x="75" y="370"/>
                      <a:pt x="75" y="370"/>
                    </a:cubicBezTo>
                    <a:cubicBezTo>
                      <a:pt x="75" y="370"/>
                      <a:pt x="75" y="370"/>
                      <a:pt x="75" y="370"/>
                    </a:cubicBezTo>
                    <a:cubicBezTo>
                      <a:pt x="74" y="356"/>
                      <a:pt x="74" y="356"/>
                      <a:pt x="74" y="356"/>
                    </a:cubicBezTo>
                    <a:cubicBezTo>
                      <a:pt x="74" y="351"/>
                      <a:pt x="74" y="347"/>
                      <a:pt x="74" y="342"/>
                    </a:cubicBezTo>
                    <a:cubicBezTo>
                      <a:pt x="74" y="338"/>
                      <a:pt x="74" y="333"/>
                      <a:pt x="74" y="328"/>
                    </a:cubicBezTo>
                    <a:cubicBezTo>
                      <a:pt x="75" y="315"/>
                      <a:pt x="75" y="315"/>
                      <a:pt x="75" y="315"/>
                    </a:cubicBezTo>
                    <a:cubicBezTo>
                      <a:pt x="77" y="301"/>
                      <a:pt x="77" y="301"/>
                      <a:pt x="77" y="301"/>
                    </a:cubicBezTo>
                    <a:cubicBezTo>
                      <a:pt x="79" y="288"/>
                      <a:pt x="79" y="288"/>
                      <a:pt x="79" y="288"/>
                    </a:cubicBezTo>
                    <a:cubicBezTo>
                      <a:pt x="82" y="274"/>
                      <a:pt x="82" y="274"/>
                      <a:pt x="82" y="274"/>
                    </a:cubicBezTo>
                    <a:cubicBezTo>
                      <a:pt x="85" y="261"/>
                      <a:pt x="85" y="261"/>
                      <a:pt x="85" y="261"/>
                    </a:cubicBezTo>
                    <a:cubicBezTo>
                      <a:pt x="85" y="261"/>
                      <a:pt x="85" y="261"/>
                      <a:pt x="85" y="261"/>
                    </a:cubicBezTo>
                    <a:cubicBezTo>
                      <a:pt x="86" y="261"/>
                      <a:pt x="86" y="261"/>
                      <a:pt x="86" y="261"/>
                    </a:cubicBezTo>
                    <a:cubicBezTo>
                      <a:pt x="113" y="269"/>
                      <a:pt x="113" y="269"/>
                      <a:pt x="113" y="269"/>
                    </a:cubicBezTo>
                    <a:cubicBezTo>
                      <a:pt x="141" y="278"/>
                      <a:pt x="141" y="278"/>
                      <a:pt x="141" y="278"/>
                    </a:cubicBezTo>
                    <a:cubicBezTo>
                      <a:pt x="169" y="286"/>
                      <a:pt x="169" y="286"/>
                      <a:pt x="169" y="286"/>
                    </a:cubicBezTo>
                    <a:cubicBezTo>
                      <a:pt x="197" y="292"/>
                      <a:pt x="197" y="292"/>
                      <a:pt x="197" y="292"/>
                    </a:cubicBezTo>
                    <a:cubicBezTo>
                      <a:pt x="197" y="293"/>
                      <a:pt x="197" y="293"/>
                      <a:pt x="197" y="293"/>
                    </a:cubicBezTo>
                    <a:cubicBezTo>
                      <a:pt x="204" y="286"/>
                      <a:pt x="204" y="286"/>
                      <a:pt x="204" y="286"/>
                    </a:cubicBezTo>
                    <a:cubicBezTo>
                      <a:pt x="212" y="281"/>
                      <a:pt x="212" y="281"/>
                      <a:pt x="212" y="281"/>
                    </a:cubicBezTo>
                    <a:cubicBezTo>
                      <a:pt x="217" y="277"/>
                      <a:pt x="223" y="274"/>
                      <a:pt x="228" y="271"/>
                    </a:cubicBezTo>
                    <a:cubicBezTo>
                      <a:pt x="245" y="261"/>
                      <a:pt x="245" y="261"/>
                      <a:pt x="245" y="261"/>
                    </a:cubicBezTo>
                    <a:cubicBezTo>
                      <a:pt x="253" y="256"/>
                      <a:pt x="253" y="256"/>
                      <a:pt x="253" y="256"/>
                    </a:cubicBezTo>
                    <a:lnTo>
                      <a:pt x="261"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388" name="Freeform 284"/>
              <p:cNvSpPr>
                <a:spLocks noEditPoints="1"/>
              </p:cNvSpPr>
              <p:nvPr/>
            </p:nvSpPr>
            <p:spPr bwMode="auto">
              <a:xfrm>
                <a:off x="2703513" y="5621338"/>
                <a:ext cx="806450" cy="1495425"/>
              </a:xfrm>
              <a:custGeom>
                <a:avLst/>
                <a:gdLst>
                  <a:gd name="T0" fmla="*/ 398 w 508"/>
                  <a:gd name="T1" fmla="*/ 558 h 942"/>
                  <a:gd name="T2" fmla="*/ 398 w 508"/>
                  <a:gd name="T3" fmla="*/ 558 h 942"/>
                  <a:gd name="T4" fmla="*/ 169 w 508"/>
                  <a:gd name="T5" fmla="*/ 558 h 942"/>
                  <a:gd name="T6" fmla="*/ 169 w 508"/>
                  <a:gd name="T7" fmla="*/ 766 h 942"/>
                  <a:gd name="T8" fmla="*/ 341 w 508"/>
                  <a:gd name="T9" fmla="*/ 768 h 942"/>
                  <a:gd name="T10" fmla="*/ 341 w 508"/>
                  <a:gd name="T11" fmla="*/ 691 h 942"/>
                  <a:gd name="T12" fmla="*/ 508 w 508"/>
                  <a:gd name="T13" fmla="*/ 691 h 942"/>
                  <a:gd name="T14" fmla="*/ 508 w 508"/>
                  <a:gd name="T15" fmla="*/ 691 h 942"/>
                  <a:gd name="T16" fmla="*/ 508 w 508"/>
                  <a:gd name="T17" fmla="*/ 942 h 942"/>
                  <a:gd name="T18" fmla="*/ 2 w 508"/>
                  <a:gd name="T19" fmla="*/ 942 h 942"/>
                  <a:gd name="T20" fmla="*/ 2 w 508"/>
                  <a:gd name="T21" fmla="*/ 942 h 942"/>
                  <a:gd name="T22" fmla="*/ 0 w 508"/>
                  <a:gd name="T23" fmla="*/ 480 h 942"/>
                  <a:gd name="T24" fmla="*/ 108 w 508"/>
                  <a:gd name="T25" fmla="*/ 382 h 942"/>
                  <a:gd name="T26" fmla="*/ 110 w 508"/>
                  <a:gd name="T27" fmla="*/ 382 h 942"/>
                  <a:gd name="T28" fmla="*/ 339 w 508"/>
                  <a:gd name="T29" fmla="*/ 384 h 942"/>
                  <a:gd name="T30" fmla="*/ 341 w 508"/>
                  <a:gd name="T31" fmla="*/ 176 h 942"/>
                  <a:gd name="T32" fmla="*/ 171 w 508"/>
                  <a:gd name="T33" fmla="*/ 174 h 942"/>
                  <a:gd name="T34" fmla="*/ 171 w 508"/>
                  <a:gd name="T35" fmla="*/ 251 h 942"/>
                  <a:gd name="T36" fmla="*/ 2 w 508"/>
                  <a:gd name="T37" fmla="*/ 251 h 942"/>
                  <a:gd name="T38" fmla="*/ 2 w 508"/>
                  <a:gd name="T39" fmla="*/ 249 h 942"/>
                  <a:gd name="T40" fmla="*/ 2 w 508"/>
                  <a:gd name="T41" fmla="*/ 0 h 942"/>
                  <a:gd name="T42" fmla="*/ 171 w 508"/>
                  <a:gd name="T43" fmla="*/ 0 h 942"/>
                  <a:gd name="T44" fmla="*/ 171 w 508"/>
                  <a:gd name="T45" fmla="*/ 0 h 942"/>
                  <a:gd name="T46" fmla="*/ 171 w 508"/>
                  <a:gd name="T47" fmla="*/ 49 h 942"/>
                  <a:gd name="T48" fmla="*/ 225 w 508"/>
                  <a:gd name="T49" fmla="*/ 0 h 942"/>
                  <a:gd name="T50" fmla="*/ 400 w 508"/>
                  <a:gd name="T51" fmla="*/ 0 h 942"/>
                  <a:gd name="T52" fmla="*/ 402 w 508"/>
                  <a:gd name="T53" fmla="*/ 0 h 942"/>
                  <a:gd name="T54" fmla="*/ 508 w 508"/>
                  <a:gd name="T55" fmla="*/ 98 h 942"/>
                  <a:gd name="T56" fmla="*/ 508 w 508"/>
                  <a:gd name="T57" fmla="*/ 460 h 942"/>
                  <a:gd name="T58" fmla="*/ 508 w 508"/>
                  <a:gd name="T59" fmla="*/ 98 h 942"/>
                  <a:gd name="T60" fmla="*/ 400 w 508"/>
                  <a:gd name="T61" fmla="*/ 0 h 942"/>
                  <a:gd name="T62" fmla="*/ 225 w 508"/>
                  <a:gd name="T63" fmla="*/ 0 h 942"/>
                  <a:gd name="T64" fmla="*/ 171 w 508"/>
                  <a:gd name="T65" fmla="*/ 49 h 942"/>
                  <a:gd name="T66" fmla="*/ 171 w 508"/>
                  <a:gd name="T67" fmla="*/ 49 h 942"/>
                  <a:gd name="T68" fmla="*/ 171 w 508"/>
                  <a:gd name="T69" fmla="*/ 0 h 942"/>
                  <a:gd name="T70" fmla="*/ 4 w 508"/>
                  <a:gd name="T71" fmla="*/ 0 h 942"/>
                  <a:gd name="T72" fmla="*/ 2 w 508"/>
                  <a:gd name="T73" fmla="*/ 249 h 942"/>
                  <a:gd name="T74" fmla="*/ 169 w 508"/>
                  <a:gd name="T75" fmla="*/ 249 h 942"/>
                  <a:gd name="T76" fmla="*/ 169 w 508"/>
                  <a:gd name="T77" fmla="*/ 171 h 942"/>
                  <a:gd name="T78" fmla="*/ 341 w 508"/>
                  <a:gd name="T79" fmla="*/ 171 h 942"/>
                  <a:gd name="T80" fmla="*/ 343 w 508"/>
                  <a:gd name="T81" fmla="*/ 174 h 942"/>
                  <a:gd name="T82" fmla="*/ 343 w 508"/>
                  <a:gd name="T83" fmla="*/ 384 h 942"/>
                  <a:gd name="T84" fmla="*/ 110 w 508"/>
                  <a:gd name="T85" fmla="*/ 384 h 942"/>
                  <a:gd name="T86" fmla="*/ 4 w 508"/>
                  <a:gd name="T87" fmla="*/ 482 h 942"/>
                  <a:gd name="T88" fmla="*/ 4 w 508"/>
                  <a:gd name="T89" fmla="*/ 942 h 942"/>
                  <a:gd name="T90" fmla="*/ 508 w 508"/>
                  <a:gd name="T91" fmla="*/ 940 h 942"/>
                  <a:gd name="T92" fmla="*/ 508 w 508"/>
                  <a:gd name="T93" fmla="*/ 691 h 942"/>
                  <a:gd name="T94" fmla="*/ 341 w 508"/>
                  <a:gd name="T95" fmla="*/ 693 h 942"/>
                  <a:gd name="T96" fmla="*/ 341 w 508"/>
                  <a:gd name="T97" fmla="*/ 768 h 942"/>
                  <a:gd name="T98" fmla="*/ 341 w 508"/>
                  <a:gd name="T99" fmla="*/ 768 h 942"/>
                  <a:gd name="T100" fmla="*/ 169 w 508"/>
                  <a:gd name="T101" fmla="*/ 768 h 942"/>
                  <a:gd name="T102" fmla="*/ 169 w 508"/>
                  <a:gd name="T103" fmla="*/ 558 h 942"/>
                  <a:gd name="T104" fmla="*/ 169 w 508"/>
                  <a:gd name="T105" fmla="*/ 558 h 942"/>
                  <a:gd name="T106" fmla="*/ 398 w 508"/>
                  <a:gd name="T107" fmla="*/ 558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42">
                    <a:moveTo>
                      <a:pt x="508" y="460"/>
                    </a:moveTo>
                    <a:lnTo>
                      <a:pt x="398" y="558"/>
                    </a:lnTo>
                    <a:lnTo>
                      <a:pt x="398" y="558"/>
                    </a:lnTo>
                    <a:lnTo>
                      <a:pt x="398" y="558"/>
                    </a:lnTo>
                    <a:lnTo>
                      <a:pt x="169" y="558"/>
                    </a:lnTo>
                    <a:lnTo>
                      <a:pt x="169" y="558"/>
                    </a:lnTo>
                    <a:lnTo>
                      <a:pt x="169" y="768"/>
                    </a:lnTo>
                    <a:lnTo>
                      <a:pt x="169" y="766"/>
                    </a:lnTo>
                    <a:lnTo>
                      <a:pt x="341" y="766"/>
                    </a:lnTo>
                    <a:lnTo>
                      <a:pt x="341" y="768"/>
                    </a:lnTo>
                    <a:lnTo>
                      <a:pt x="341" y="691"/>
                    </a:lnTo>
                    <a:lnTo>
                      <a:pt x="341" y="691"/>
                    </a:lnTo>
                    <a:lnTo>
                      <a:pt x="341" y="691"/>
                    </a:lnTo>
                    <a:lnTo>
                      <a:pt x="508" y="691"/>
                    </a:lnTo>
                    <a:lnTo>
                      <a:pt x="508" y="691"/>
                    </a:lnTo>
                    <a:lnTo>
                      <a:pt x="508" y="691"/>
                    </a:lnTo>
                    <a:lnTo>
                      <a:pt x="508" y="942"/>
                    </a:lnTo>
                    <a:lnTo>
                      <a:pt x="508" y="942"/>
                    </a:lnTo>
                    <a:lnTo>
                      <a:pt x="508" y="942"/>
                    </a:lnTo>
                    <a:lnTo>
                      <a:pt x="2" y="942"/>
                    </a:lnTo>
                    <a:lnTo>
                      <a:pt x="2" y="942"/>
                    </a:lnTo>
                    <a:lnTo>
                      <a:pt x="2" y="942"/>
                    </a:lnTo>
                    <a:lnTo>
                      <a:pt x="0" y="482"/>
                    </a:lnTo>
                    <a:lnTo>
                      <a:pt x="0" y="480"/>
                    </a:lnTo>
                    <a:lnTo>
                      <a:pt x="2" y="480"/>
                    </a:lnTo>
                    <a:lnTo>
                      <a:pt x="108" y="382"/>
                    </a:lnTo>
                    <a:lnTo>
                      <a:pt x="110" y="382"/>
                    </a:lnTo>
                    <a:lnTo>
                      <a:pt x="110" y="382"/>
                    </a:lnTo>
                    <a:lnTo>
                      <a:pt x="341" y="382"/>
                    </a:lnTo>
                    <a:lnTo>
                      <a:pt x="339" y="384"/>
                    </a:lnTo>
                    <a:lnTo>
                      <a:pt x="339" y="174"/>
                    </a:lnTo>
                    <a:lnTo>
                      <a:pt x="341" y="176"/>
                    </a:lnTo>
                    <a:lnTo>
                      <a:pt x="171" y="176"/>
                    </a:lnTo>
                    <a:lnTo>
                      <a:pt x="171" y="174"/>
                    </a:lnTo>
                    <a:lnTo>
                      <a:pt x="171" y="249"/>
                    </a:lnTo>
                    <a:lnTo>
                      <a:pt x="171" y="251"/>
                    </a:lnTo>
                    <a:lnTo>
                      <a:pt x="171" y="251"/>
                    </a:lnTo>
                    <a:lnTo>
                      <a:pt x="2" y="251"/>
                    </a:lnTo>
                    <a:lnTo>
                      <a:pt x="2" y="251"/>
                    </a:lnTo>
                    <a:lnTo>
                      <a:pt x="2" y="249"/>
                    </a:lnTo>
                    <a:lnTo>
                      <a:pt x="2" y="0"/>
                    </a:lnTo>
                    <a:lnTo>
                      <a:pt x="2" y="0"/>
                    </a:lnTo>
                    <a:lnTo>
                      <a:pt x="2" y="0"/>
                    </a:lnTo>
                    <a:lnTo>
                      <a:pt x="171" y="0"/>
                    </a:lnTo>
                    <a:lnTo>
                      <a:pt x="171" y="0"/>
                    </a:lnTo>
                    <a:lnTo>
                      <a:pt x="171" y="0"/>
                    </a:lnTo>
                    <a:lnTo>
                      <a:pt x="171" y="49"/>
                    </a:lnTo>
                    <a:lnTo>
                      <a:pt x="171" y="49"/>
                    </a:lnTo>
                    <a:lnTo>
                      <a:pt x="225" y="0"/>
                    </a:lnTo>
                    <a:lnTo>
                      <a:pt x="225" y="0"/>
                    </a:lnTo>
                    <a:lnTo>
                      <a:pt x="225" y="0"/>
                    </a:lnTo>
                    <a:lnTo>
                      <a:pt x="400" y="0"/>
                    </a:lnTo>
                    <a:lnTo>
                      <a:pt x="402" y="0"/>
                    </a:lnTo>
                    <a:lnTo>
                      <a:pt x="402" y="0"/>
                    </a:lnTo>
                    <a:lnTo>
                      <a:pt x="508" y="98"/>
                    </a:lnTo>
                    <a:lnTo>
                      <a:pt x="508" y="98"/>
                    </a:lnTo>
                    <a:lnTo>
                      <a:pt x="508" y="98"/>
                    </a:lnTo>
                    <a:lnTo>
                      <a:pt x="508" y="460"/>
                    </a:lnTo>
                    <a:close/>
                    <a:moveTo>
                      <a:pt x="508" y="460"/>
                    </a:moveTo>
                    <a:lnTo>
                      <a:pt x="508" y="98"/>
                    </a:lnTo>
                    <a:lnTo>
                      <a:pt x="508" y="98"/>
                    </a:lnTo>
                    <a:lnTo>
                      <a:pt x="400" y="0"/>
                    </a:lnTo>
                    <a:lnTo>
                      <a:pt x="400" y="0"/>
                    </a:lnTo>
                    <a:lnTo>
                      <a:pt x="225" y="0"/>
                    </a:lnTo>
                    <a:lnTo>
                      <a:pt x="227" y="0"/>
                    </a:lnTo>
                    <a:lnTo>
                      <a:pt x="171" y="49"/>
                    </a:lnTo>
                    <a:lnTo>
                      <a:pt x="171" y="51"/>
                    </a:lnTo>
                    <a:lnTo>
                      <a:pt x="171" y="49"/>
                    </a:lnTo>
                    <a:lnTo>
                      <a:pt x="171" y="0"/>
                    </a:lnTo>
                    <a:lnTo>
                      <a:pt x="171" y="0"/>
                    </a:lnTo>
                    <a:lnTo>
                      <a:pt x="2" y="0"/>
                    </a:lnTo>
                    <a:lnTo>
                      <a:pt x="4" y="0"/>
                    </a:lnTo>
                    <a:lnTo>
                      <a:pt x="4" y="249"/>
                    </a:lnTo>
                    <a:lnTo>
                      <a:pt x="2" y="249"/>
                    </a:lnTo>
                    <a:lnTo>
                      <a:pt x="171" y="249"/>
                    </a:lnTo>
                    <a:lnTo>
                      <a:pt x="169" y="249"/>
                    </a:lnTo>
                    <a:lnTo>
                      <a:pt x="169" y="174"/>
                    </a:lnTo>
                    <a:lnTo>
                      <a:pt x="169" y="171"/>
                    </a:lnTo>
                    <a:lnTo>
                      <a:pt x="171" y="171"/>
                    </a:lnTo>
                    <a:lnTo>
                      <a:pt x="341" y="171"/>
                    </a:lnTo>
                    <a:lnTo>
                      <a:pt x="343" y="171"/>
                    </a:lnTo>
                    <a:lnTo>
                      <a:pt x="343" y="174"/>
                    </a:lnTo>
                    <a:lnTo>
                      <a:pt x="343" y="384"/>
                    </a:lnTo>
                    <a:lnTo>
                      <a:pt x="343" y="384"/>
                    </a:lnTo>
                    <a:lnTo>
                      <a:pt x="341" y="384"/>
                    </a:lnTo>
                    <a:lnTo>
                      <a:pt x="110" y="384"/>
                    </a:lnTo>
                    <a:lnTo>
                      <a:pt x="110" y="384"/>
                    </a:lnTo>
                    <a:lnTo>
                      <a:pt x="4" y="482"/>
                    </a:lnTo>
                    <a:lnTo>
                      <a:pt x="4" y="482"/>
                    </a:lnTo>
                    <a:lnTo>
                      <a:pt x="4" y="942"/>
                    </a:lnTo>
                    <a:lnTo>
                      <a:pt x="2" y="940"/>
                    </a:lnTo>
                    <a:lnTo>
                      <a:pt x="508" y="940"/>
                    </a:lnTo>
                    <a:lnTo>
                      <a:pt x="506" y="942"/>
                    </a:lnTo>
                    <a:lnTo>
                      <a:pt x="508" y="691"/>
                    </a:lnTo>
                    <a:lnTo>
                      <a:pt x="508" y="693"/>
                    </a:lnTo>
                    <a:lnTo>
                      <a:pt x="341" y="693"/>
                    </a:lnTo>
                    <a:lnTo>
                      <a:pt x="341" y="691"/>
                    </a:lnTo>
                    <a:lnTo>
                      <a:pt x="341" y="768"/>
                    </a:lnTo>
                    <a:lnTo>
                      <a:pt x="341" y="768"/>
                    </a:lnTo>
                    <a:lnTo>
                      <a:pt x="341" y="768"/>
                    </a:lnTo>
                    <a:lnTo>
                      <a:pt x="169" y="768"/>
                    </a:lnTo>
                    <a:lnTo>
                      <a:pt x="169" y="768"/>
                    </a:lnTo>
                    <a:lnTo>
                      <a:pt x="169" y="768"/>
                    </a:lnTo>
                    <a:lnTo>
                      <a:pt x="169" y="558"/>
                    </a:lnTo>
                    <a:lnTo>
                      <a:pt x="169" y="558"/>
                    </a:lnTo>
                    <a:lnTo>
                      <a:pt x="169" y="558"/>
                    </a:lnTo>
                    <a:lnTo>
                      <a:pt x="398" y="558"/>
                    </a:lnTo>
                    <a:lnTo>
                      <a:pt x="398" y="558"/>
                    </a:lnTo>
                    <a:lnTo>
                      <a:pt x="508" y="4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389" name="Freeform 285"/>
              <p:cNvSpPr>
                <a:spLocks noEditPoints="1"/>
              </p:cNvSpPr>
              <p:nvPr/>
            </p:nvSpPr>
            <p:spPr bwMode="auto">
              <a:xfrm>
                <a:off x="2703513" y="5643563"/>
                <a:ext cx="806450" cy="1420813"/>
              </a:xfrm>
              <a:custGeom>
                <a:avLst/>
                <a:gdLst>
                  <a:gd name="T0" fmla="*/ 396 w 508"/>
                  <a:gd name="T1" fmla="*/ 529 h 895"/>
                  <a:gd name="T2" fmla="*/ 394 w 508"/>
                  <a:gd name="T3" fmla="*/ 529 h 895"/>
                  <a:gd name="T4" fmla="*/ 176 w 508"/>
                  <a:gd name="T5" fmla="*/ 529 h 895"/>
                  <a:gd name="T6" fmla="*/ 171 w 508"/>
                  <a:gd name="T7" fmla="*/ 720 h 895"/>
                  <a:gd name="T8" fmla="*/ 333 w 508"/>
                  <a:gd name="T9" fmla="*/ 724 h 895"/>
                  <a:gd name="T10" fmla="*/ 333 w 508"/>
                  <a:gd name="T11" fmla="*/ 648 h 895"/>
                  <a:gd name="T12" fmla="*/ 500 w 508"/>
                  <a:gd name="T13" fmla="*/ 646 h 895"/>
                  <a:gd name="T14" fmla="*/ 508 w 508"/>
                  <a:gd name="T15" fmla="*/ 654 h 895"/>
                  <a:gd name="T16" fmla="*/ 508 w 508"/>
                  <a:gd name="T17" fmla="*/ 895 h 895"/>
                  <a:gd name="T18" fmla="*/ 10 w 508"/>
                  <a:gd name="T19" fmla="*/ 895 h 895"/>
                  <a:gd name="T20" fmla="*/ 0 w 508"/>
                  <a:gd name="T21" fmla="*/ 887 h 895"/>
                  <a:gd name="T22" fmla="*/ 0 w 508"/>
                  <a:gd name="T23" fmla="*/ 454 h 895"/>
                  <a:gd name="T24" fmla="*/ 108 w 508"/>
                  <a:gd name="T25" fmla="*/ 358 h 895"/>
                  <a:gd name="T26" fmla="*/ 114 w 508"/>
                  <a:gd name="T27" fmla="*/ 356 h 895"/>
                  <a:gd name="T28" fmla="*/ 329 w 508"/>
                  <a:gd name="T29" fmla="*/ 366 h 895"/>
                  <a:gd name="T30" fmla="*/ 339 w 508"/>
                  <a:gd name="T31" fmla="*/ 178 h 895"/>
                  <a:gd name="T32" fmla="*/ 182 w 508"/>
                  <a:gd name="T33" fmla="*/ 170 h 895"/>
                  <a:gd name="T34" fmla="*/ 182 w 508"/>
                  <a:gd name="T35" fmla="*/ 249 h 895"/>
                  <a:gd name="T36" fmla="*/ 10 w 508"/>
                  <a:gd name="T37" fmla="*/ 249 h 895"/>
                  <a:gd name="T38" fmla="*/ 2 w 508"/>
                  <a:gd name="T39" fmla="*/ 241 h 895"/>
                  <a:gd name="T40" fmla="*/ 2 w 508"/>
                  <a:gd name="T41" fmla="*/ 0 h 895"/>
                  <a:gd name="T42" fmla="*/ 174 w 508"/>
                  <a:gd name="T43" fmla="*/ 0 h 895"/>
                  <a:gd name="T44" fmla="*/ 180 w 508"/>
                  <a:gd name="T45" fmla="*/ 6 h 895"/>
                  <a:gd name="T46" fmla="*/ 169 w 508"/>
                  <a:gd name="T47" fmla="*/ 49 h 895"/>
                  <a:gd name="T48" fmla="*/ 225 w 508"/>
                  <a:gd name="T49" fmla="*/ 2 h 895"/>
                  <a:gd name="T50" fmla="*/ 396 w 508"/>
                  <a:gd name="T51" fmla="*/ 2 h 895"/>
                  <a:gd name="T52" fmla="*/ 400 w 508"/>
                  <a:gd name="T53" fmla="*/ 4 h 895"/>
                  <a:gd name="T54" fmla="*/ 504 w 508"/>
                  <a:gd name="T55" fmla="*/ 98 h 895"/>
                  <a:gd name="T56" fmla="*/ 500 w 508"/>
                  <a:gd name="T57" fmla="*/ 435 h 895"/>
                  <a:gd name="T58" fmla="*/ 498 w 508"/>
                  <a:gd name="T59" fmla="*/ 98 h 895"/>
                  <a:gd name="T60" fmla="*/ 394 w 508"/>
                  <a:gd name="T61" fmla="*/ 10 h 895"/>
                  <a:gd name="T62" fmla="*/ 227 w 508"/>
                  <a:gd name="T63" fmla="*/ 12 h 895"/>
                  <a:gd name="T64" fmla="*/ 178 w 508"/>
                  <a:gd name="T65" fmla="*/ 57 h 895"/>
                  <a:gd name="T66" fmla="*/ 167 w 508"/>
                  <a:gd name="T67" fmla="*/ 53 h 895"/>
                  <a:gd name="T68" fmla="*/ 174 w 508"/>
                  <a:gd name="T69" fmla="*/ 12 h 895"/>
                  <a:gd name="T70" fmla="*/ 16 w 508"/>
                  <a:gd name="T71" fmla="*/ 6 h 895"/>
                  <a:gd name="T72" fmla="*/ 10 w 508"/>
                  <a:gd name="T73" fmla="*/ 233 h 895"/>
                  <a:gd name="T74" fmla="*/ 165 w 508"/>
                  <a:gd name="T75" fmla="*/ 241 h 895"/>
                  <a:gd name="T76" fmla="*/ 165 w 508"/>
                  <a:gd name="T77" fmla="*/ 162 h 895"/>
                  <a:gd name="T78" fmla="*/ 339 w 508"/>
                  <a:gd name="T79" fmla="*/ 160 h 895"/>
                  <a:gd name="T80" fmla="*/ 347 w 508"/>
                  <a:gd name="T81" fmla="*/ 170 h 895"/>
                  <a:gd name="T82" fmla="*/ 347 w 508"/>
                  <a:gd name="T83" fmla="*/ 374 h 895"/>
                  <a:gd name="T84" fmla="*/ 114 w 508"/>
                  <a:gd name="T85" fmla="*/ 376 h 895"/>
                  <a:gd name="T86" fmla="*/ 16 w 508"/>
                  <a:gd name="T87" fmla="*/ 464 h 895"/>
                  <a:gd name="T88" fmla="*/ 18 w 508"/>
                  <a:gd name="T89" fmla="*/ 887 h 895"/>
                  <a:gd name="T90" fmla="*/ 500 w 508"/>
                  <a:gd name="T91" fmla="*/ 879 h 895"/>
                  <a:gd name="T92" fmla="*/ 494 w 508"/>
                  <a:gd name="T93" fmla="*/ 654 h 895"/>
                  <a:gd name="T94" fmla="*/ 339 w 508"/>
                  <a:gd name="T95" fmla="*/ 660 h 895"/>
                  <a:gd name="T96" fmla="*/ 345 w 508"/>
                  <a:gd name="T97" fmla="*/ 724 h 895"/>
                  <a:gd name="T98" fmla="*/ 339 w 508"/>
                  <a:gd name="T99" fmla="*/ 730 h 895"/>
                  <a:gd name="T100" fmla="*/ 167 w 508"/>
                  <a:gd name="T101" fmla="*/ 730 h 895"/>
                  <a:gd name="T102" fmla="*/ 169 w 508"/>
                  <a:gd name="T103" fmla="*/ 529 h 895"/>
                  <a:gd name="T104" fmla="*/ 171 w 508"/>
                  <a:gd name="T105" fmla="*/ 525 h 895"/>
                  <a:gd name="T106" fmla="*/ 392 w 508"/>
                  <a:gd name="T107" fmla="*/ 52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895">
                    <a:moveTo>
                      <a:pt x="500" y="435"/>
                    </a:moveTo>
                    <a:lnTo>
                      <a:pt x="396" y="529"/>
                    </a:lnTo>
                    <a:lnTo>
                      <a:pt x="394" y="529"/>
                    </a:lnTo>
                    <a:lnTo>
                      <a:pt x="394" y="529"/>
                    </a:lnTo>
                    <a:lnTo>
                      <a:pt x="171" y="532"/>
                    </a:lnTo>
                    <a:lnTo>
                      <a:pt x="176" y="529"/>
                    </a:lnTo>
                    <a:lnTo>
                      <a:pt x="178" y="724"/>
                    </a:lnTo>
                    <a:lnTo>
                      <a:pt x="171" y="720"/>
                    </a:lnTo>
                    <a:lnTo>
                      <a:pt x="339" y="720"/>
                    </a:lnTo>
                    <a:lnTo>
                      <a:pt x="333" y="724"/>
                    </a:lnTo>
                    <a:lnTo>
                      <a:pt x="333" y="654"/>
                    </a:lnTo>
                    <a:lnTo>
                      <a:pt x="333" y="648"/>
                    </a:lnTo>
                    <a:lnTo>
                      <a:pt x="339" y="648"/>
                    </a:lnTo>
                    <a:lnTo>
                      <a:pt x="500" y="646"/>
                    </a:lnTo>
                    <a:lnTo>
                      <a:pt x="508" y="646"/>
                    </a:lnTo>
                    <a:lnTo>
                      <a:pt x="508" y="654"/>
                    </a:lnTo>
                    <a:lnTo>
                      <a:pt x="508" y="887"/>
                    </a:lnTo>
                    <a:lnTo>
                      <a:pt x="508" y="895"/>
                    </a:lnTo>
                    <a:lnTo>
                      <a:pt x="500" y="895"/>
                    </a:lnTo>
                    <a:lnTo>
                      <a:pt x="10" y="895"/>
                    </a:lnTo>
                    <a:lnTo>
                      <a:pt x="0" y="895"/>
                    </a:lnTo>
                    <a:lnTo>
                      <a:pt x="0" y="887"/>
                    </a:lnTo>
                    <a:lnTo>
                      <a:pt x="0" y="458"/>
                    </a:lnTo>
                    <a:lnTo>
                      <a:pt x="0" y="454"/>
                    </a:lnTo>
                    <a:lnTo>
                      <a:pt x="4" y="450"/>
                    </a:lnTo>
                    <a:lnTo>
                      <a:pt x="108" y="358"/>
                    </a:lnTo>
                    <a:lnTo>
                      <a:pt x="110" y="356"/>
                    </a:lnTo>
                    <a:lnTo>
                      <a:pt x="114" y="356"/>
                    </a:lnTo>
                    <a:lnTo>
                      <a:pt x="339" y="356"/>
                    </a:lnTo>
                    <a:lnTo>
                      <a:pt x="329" y="366"/>
                    </a:lnTo>
                    <a:lnTo>
                      <a:pt x="329" y="170"/>
                    </a:lnTo>
                    <a:lnTo>
                      <a:pt x="339" y="178"/>
                    </a:lnTo>
                    <a:lnTo>
                      <a:pt x="174" y="178"/>
                    </a:lnTo>
                    <a:lnTo>
                      <a:pt x="182" y="170"/>
                    </a:lnTo>
                    <a:lnTo>
                      <a:pt x="182" y="241"/>
                    </a:lnTo>
                    <a:lnTo>
                      <a:pt x="182" y="249"/>
                    </a:lnTo>
                    <a:lnTo>
                      <a:pt x="174" y="249"/>
                    </a:lnTo>
                    <a:lnTo>
                      <a:pt x="10" y="249"/>
                    </a:lnTo>
                    <a:lnTo>
                      <a:pt x="2" y="249"/>
                    </a:lnTo>
                    <a:lnTo>
                      <a:pt x="2" y="241"/>
                    </a:lnTo>
                    <a:lnTo>
                      <a:pt x="2" y="6"/>
                    </a:lnTo>
                    <a:lnTo>
                      <a:pt x="2" y="0"/>
                    </a:lnTo>
                    <a:lnTo>
                      <a:pt x="10" y="0"/>
                    </a:lnTo>
                    <a:lnTo>
                      <a:pt x="174" y="0"/>
                    </a:lnTo>
                    <a:lnTo>
                      <a:pt x="180" y="0"/>
                    </a:lnTo>
                    <a:lnTo>
                      <a:pt x="180" y="6"/>
                    </a:lnTo>
                    <a:lnTo>
                      <a:pt x="180" y="53"/>
                    </a:lnTo>
                    <a:lnTo>
                      <a:pt x="169" y="49"/>
                    </a:lnTo>
                    <a:lnTo>
                      <a:pt x="222" y="2"/>
                    </a:lnTo>
                    <a:lnTo>
                      <a:pt x="225" y="2"/>
                    </a:lnTo>
                    <a:lnTo>
                      <a:pt x="227" y="2"/>
                    </a:lnTo>
                    <a:lnTo>
                      <a:pt x="396" y="2"/>
                    </a:lnTo>
                    <a:lnTo>
                      <a:pt x="398" y="2"/>
                    </a:lnTo>
                    <a:lnTo>
                      <a:pt x="400" y="4"/>
                    </a:lnTo>
                    <a:lnTo>
                      <a:pt x="502" y="96"/>
                    </a:lnTo>
                    <a:lnTo>
                      <a:pt x="504" y="98"/>
                    </a:lnTo>
                    <a:lnTo>
                      <a:pt x="504" y="98"/>
                    </a:lnTo>
                    <a:lnTo>
                      <a:pt x="500" y="435"/>
                    </a:lnTo>
                    <a:close/>
                    <a:moveTo>
                      <a:pt x="500" y="435"/>
                    </a:moveTo>
                    <a:lnTo>
                      <a:pt x="498" y="98"/>
                    </a:lnTo>
                    <a:lnTo>
                      <a:pt x="498" y="102"/>
                    </a:lnTo>
                    <a:lnTo>
                      <a:pt x="394" y="10"/>
                    </a:lnTo>
                    <a:lnTo>
                      <a:pt x="396" y="12"/>
                    </a:lnTo>
                    <a:lnTo>
                      <a:pt x="227" y="12"/>
                    </a:lnTo>
                    <a:lnTo>
                      <a:pt x="231" y="12"/>
                    </a:lnTo>
                    <a:lnTo>
                      <a:pt x="178" y="57"/>
                    </a:lnTo>
                    <a:lnTo>
                      <a:pt x="167" y="65"/>
                    </a:lnTo>
                    <a:lnTo>
                      <a:pt x="167" y="53"/>
                    </a:lnTo>
                    <a:lnTo>
                      <a:pt x="167" y="6"/>
                    </a:lnTo>
                    <a:lnTo>
                      <a:pt x="174" y="12"/>
                    </a:lnTo>
                    <a:lnTo>
                      <a:pt x="10" y="14"/>
                    </a:lnTo>
                    <a:lnTo>
                      <a:pt x="16" y="6"/>
                    </a:lnTo>
                    <a:lnTo>
                      <a:pt x="18" y="241"/>
                    </a:lnTo>
                    <a:lnTo>
                      <a:pt x="10" y="233"/>
                    </a:lnTo>
                    <a:lnTo>
                      <a:pt x="174" y="231"/>
                    </a:lnTo>
                    <a:lnTo>
                      <a:pt x="165" y="241"/>
                    </a:lnTo>
                    <a:lnTo>
                      <a:pt x="165" y="170"/>
                    </a:lnTo>
                    <a:lnTo>
                      <a:pt x="165" y="162"/>
                    </a:lnTo>
                    <a:lnTo>
                      <a:pt x="174" y="162"/>
                    </a:lnTo>
                    <a:lnTo>
                      <a:pt x="339" y="160"/>
                    </a:lnTo>
                    <a:lnTo>
                      <a:pt x="347" y="160"/>
                    </a:lnTo>
                    <a:lnTo>
                      <a:pt x="347" y="170"/>
                    </a:lnTo>
                    <a:lnTo>
                      <a:pt x="347" y="366"/>
                    </a:lnTo>
                    <a:lnTo>
                      <a:pt x="347" y="374"/>
                    </a:lnTo>
                    <a:lnTo>
                      <a:pt x="339" y="374"/>
                    </a:lnTo>
                    <a:lnTo>
                      <a:pt x="114" y="376"/>
                    </a:lnTo>
                    <a:lnTo>
                      <a:pt x="120" y="372"/>
                    </a:lnTo>
                    <a:lnTo>
                      <a:pt x="16" y="464"/>
                    </a:lnTo>
                    <a:lnTo>
                      <a:pt x="20" y="458"/>
                    </a:lnTo>
                    <a:lnTo>
                      <a:pt x="18" y="887"/>
                    </a:lnTo>
                    <a:lnTo>
                      <a:pt x="10" y="877"/>
                    </a:lnTo>
                    <a:lnTo>
                      <a:pt x="500" y="879"/>
                    </a:lnTo>
                    <a:lnTo>
                      <a:pt x="492" y="887"/>
                    </a:lnTo>
                    <a:lnTo>
                      <a:pt x="494" y="654"/>
                    </a:lnTo>
                    <a:lnTo>
                      <a:pt x="500" y="660"/>
                    </a:lnTo>
                    <a:lnTo>
                      <a:pt x="339" y="660"/>
                    </a:lnTo>
                    <a:lnTo>
                      <a:pt x="345" y="654"/>
                    </a:lnTo>
                    <a:lnTo>
                      <a:pt x="345" y="724"/>
                    </a:lnTo>
                    <a:lnTo>
                      <a:pt x="345" y="730"/>
                    </a:lnTo>
                    <a:lnTo>
                      <a:pt x="339" y="730"/>
                    </a:lnTo>
                    <a:lnTo>
                      <a:pt x="171" y="730"/>
                    </a:lnTo>
                    <a:lnTo>
                      <a:pt x="167" y="730"/>
                    </a:lnTo>
                    <a:lnTo>
                      <a:pt x="167" y="724"/>
                    </a:lnTo>
                    <a:lnTo>
                      <a:pt x="169" y="529"/>
                    </a:lnTo>
                    <a:lnTo>
                      <a:pt x="169" y="525"/>
                    </a:lnTo>
                    <a:lnTo>
                      <a:pt x="171" y="525"/>
                    </a:lnTo>
                    <a:lnTo>
                      <a:pt x="394" y="527"/>
                    </a:lnTo>
                    <a:lnTo>
                      <a:pt x="392" y="527"/>
                    </a:lnTo>
                    <a:lnTo>
                      <a:pt x="500" y="435"/>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grpSp>
        <p:sp>
          <p:nvSpPr>
            <p:cNvPr id="379" name="文本框 378"/>
            <p:cNvSpPr txBox="1"/>
            <p:nvPr/>
          </p:nvSpPr>
          <p:spPr>
            <a:xfrm>
              <a:off x="4696278" y="3001972"/>
              <a:ext cx="5893064" cy="1077218"/>
            </a:xfrm>
            <a:prstGeom prst="rect">
              <a:avLst/>
            </a:prstGeom>
            <a:noFill/>
          </p:spPr>
          <p:txBody>
            <a:bodyPr wrap="square" rtlCol="0">
              <a:spAutoFit/>
            </a:bodyPr>
            <a:lstStyle>
              <a:defPPr>
                <a:defRPr lang="zh-CN"/>
              </a:defPPr>
              <a:lvl1pPr>
                <a:defRPr sz="3200">
                  <a:blipFill>
                    <a:blip r:embed="rId5"/>
                    <a:tile tx="0" ty="0" sx="100000" sy="100000" flip="none" algn="tl"/>
                  </a:blipFill>
                </a:defRPr>
              </a:lvl1pPr>
            </a:lstStyle>
            <a:p>
              <a:r>
                <a:rPr lang="en-US" altLang="zh-CN" b="1" dirty="0" smtClean="0">
                  <a:pattFill prst="ltUpDiag">
                    <a:fgClr>
                      <a:srgbClr val="FFC000"/>
                    </a:fgClr>
                    <a:bgClr>
                      <a:schemeClr val="bg1">
                        <a:lumMod val="75000"/>
                      </a:schemeClr>
                    </a:bgClr>
                  </a:pattFill>
                </a:rPr>
                <a:t>The characteristics of the Evaluation</a:t>
              </a:r>
              <a:endParaRPr lang="zh-CN" altLang="en-US" b="1" dirty="0">
                <a:pattFill prst="ltUpDiag">
                  <a:fgClr>
                    <a:srgbClr val="FFC000"/>
                  </a:fgClr>
                  <a:bgClr>
                    <a:schemeClr val="bg1">
                      <a:lumMod val="75000"/>
                    </a:schemeClr>
                  </a:bgClr>
                </a:pattFill>
              </a:endParaRPr>
            </a:p>
          </p:txBody>
        </p:sp>
      </p:grpSp>
      <p:grpSp>
        <p:nvGrpSpPr>
          <p:cNvPr id="390" name="组合 1707"/>
          <p:cNvGrpSpPr/>
          <p:nvPr/>
        </p:nvGrpSpPr>
        <p:grpSpPr>
          <a:xfrm>
            <a:off x="5613889" y="4061962"/>
            <a:ext cx="6825103" cy="657031"/>
            <a:chOff x="4134640" y="4086417"/>
            <a:chExt cx="6825102" cy="657031"/>
          </a:xfrm>
        </p:grpSpPr>
        <p:grpSp>
          <p:nvGrpSpPr>
            <p:cNvPr id="391" name="组合 1678"/>
            <p:cNvGrpSpPr/>
            <p:nvPr/>
          </p:nvGrpSpPr>
          <p:grpSpPr>
            <a:xfrm>
              <a:off x="4134640" y="4203353"/>
              <a:ext cx="319971" cy="540095"/>
              <a:chOff x="3675063" y="5611813"/>
              <a:chExt cx="895350" cy="1511300"/>
            </a:xfrm>
            <a:solidFill>
              <a:schemeClr val="bg1">
                <a:lumMod val="75000"/>
              </a:schemeClr>
            </a:solidFill>
          </p:grpSpPr>
          <p:sp>
            <p:nvSpPr>
              <p:cNvPr id="393" name="Freeform 286"/>
              <p:cNvSpPr/>
              <p:nvPr/>
            </p:nvSpPr>
            <p:spPr bwMode="auto">
              <a:xfrm>
                <a:off x="3695701" y="6662738"/>
                <a:ext cx="865188" cy="422275"/>
              </a:xfrm>
              <a:custGeom>
                <a:avLst/>
                <a:gdLst>
                  <a:gd name="T0" fmla="*/ 161 w 267"/>
                  <a:gd name="T1" fmla="*/ 79 h 130"/>
                  <a:gd name="T2" fmla="*/ 84 w 267"/>
                  <a:gd name="T3" fmla="*/ 123 h 130"/>
                  <a:gd name="T4" fmla="*/ 93 w 267"/>
                  <a:gd name="T5" fmla="*/ 115 h 130"/>
                  <a:gd name="T6" fmla="*/ 111 w 267"/>
                  <a:gd name="T7" fmla="*/ 101 h 130"/>
                  <a:gd name="T8" fmla="*/ 67 w 267"/>
                  <a:gd name="T9" fmla="*/ 118 h 130"/>
                  <a:gd name="T10" fmla="*/ 72 w 267"/>
                  <a:gd name="T11" fmla="*/ 114 h 130"/>
                  <a:gd name="T12" fmla="*/ 129 w 267"/>
                  <a:gd name="T13" fmla="*/ 72 h 130"/>
                  <a:gd name="T14" fmla="*/ 40 w 267"/>
                  <a:gd name="T15" fmla="*/ 115 h 130"/>
                  <a:gd name="T16" fmla="*/ 48 w 267"/>
                  <a:gd name="T17" fmla="*/ 99 h 130"/>
                  <a:gd name="T18" fmla="*/ 25 w 267"/>
                  <a:gd name="T19" fmla="*/ 104 h 130"/>
                  <a:gd name="T20" fmla="*/ 17 w 267"/>
                  <a:gd name="T21" fmla="*/ 90 h 130"/>
                  <a:gd name="T22" fmla="*/ 4 w 267"/>
                  <a:gd name="T23" fmla="*/ 92 h 130"/>
                  <a:gd name="T24" fmla="*/ 93 w 267"/>
                  <a:gd name="T25" fmla="*/ 30 h 130"/>
                  <a:gd name="T26" fmla="*/ 0 w 267"/>
                  <a:gd name="T27" fmla="*/ 83 h 130"/>
                  <a:gd name="T28" fmla="*/ 60 w 267"/>
                  <a:gd name="T29" fmla="*/ 43 h 130"/>
                  <a:gd name="T30" fmla="*/ 8 w 267"/>
                  <a:gd name="T31" fmla="*/ 54 h 130"/>
                  <a:gd name="T32" fmla="*/ 8 w 267"/>
                  <a:gd name="T33" fmla="*/ 53 h 130"/>
                  <a:gd name="T34" fmla="*/ 14 w 267"/>
                  <a:gd name="T35" fmla="*/ 44 h 130"/>
                  <a:gd name="T36" fmla="*/ 25 w 267"/>
                  <a:gd name="T37" fmla="*/ 17 h 130"/>
                  <a:gd name="T38" fmla="*/ 16 w 267"/>
                  <a:gd name="T39" fmla="*/ 3 h 130"/>
                  <a:gd name="T40" fmla="*/ 26 w 267"/>
                  <a:gd name="T41" fmla="*/ 16 h 130"/>
                  <a:gd name="T42" fmla="*/ 50 w 267"/>
                  <a:gd name="T43" fmla="*/ 23 h 130"/>
                  <a:gd name="T44" fmla="*/ 73 w 267"/>
                  <a:gd name="T45" fmla="*/ 11 h 130"/>
                  <a:gd name="T46" fmla="*/ 91 w 267"/>
                  <a:gd name="T47" fmla="*/ 5 h 130"/>
                  <a:gd name="T48" fmla="*/ 92 w 267"/>
                  <a:gd name="T49" fmla="*/ 5 h 130"/>
                  <a:gd name="T50" fmla="*/ 106 w 267"/>
                  <a:gd name="T51" fmla="*/ 16 h 130"/>
                  <a:gd name="T52" fmla="*/ 106 w 267"/>
                  <a:gd name="T53" fmla="*/ 16 h 130"/>
                  <a:gd name="T54" fmla="*/ 99 w 267"/>
                  <a:gd name="T55" fmla="*/ 27 h 130"/>
                  <a:gd name="T56" fmla="*/ 93 w 267"/>
                  <a:gd name="T57" fmla="*/ 40 h 130"/>
                  <a:gd name="T58" fmla="*/ 94 w 267"/>
                  <a:gd name="T59" fmla="*/ 44 h 130"/>
                  <a:gd name="T60" fmla="*/ 130 w 267"/>
                  <a:gd name="T61" fmla="*/ 43 h 130"/>
                  <a:gd name="T62" fmla="*/ 130 w 267"/>
                  <a:gd name="T63" fmla="*/ 44 h 130"/>
                  <a:gd name="T64" fmla="*/ 135 w 267"/>
                  <a:gd name="T65" fmla="*/ 49 h 130"/>
                  <a:gd name="T66" fmla="*/ 186 w 267"/>
                  <a:gd name="T67" fmla="*/ 30 h 130"/>
                  <a:gd name="T68" fmla="*/ 232 w 267"/>
                  <a:gd name="T69" fmla="*/ 22 h 130"/>
                  <a:gd name="T70" fmla="*/ 261 w 267"/>
                  <a:gd name="T71" fmla="*/ 6 h 130"/>
                  <a:gd name="T72" fmla="*/ 90 w 267"/>
                  <a:gd name="T73" fmla="*/ 115 h 130"/>
                  <a:gd name="T74" fmla="*/ 252 w 267"/>
                  <a:gd name="T75" fmla="*/ 22 h 130"/>
                  <a:gd name="T76" fmla="*/ 155 w 267"/>
                  <a:gd name="T77" fmla="*/ 79 h 130"/>
                  <a:gd name="T78" fmla="*/ 143 w 267"/>
                  <a:gd name="T79" fmla="*/ 89 h 130"/>
                  <a:gd name="T80" fmla="*/ 234 w 267"/>
                  <a:gd name="T81" fmla="*/ 38 h 130"/>
                  <a:gd name="T82" fmla="*/ 267 w 267"/>
                  <a:gd name="T83" fmla="*/ 22 h 130"/>
                  <a:gd name="T84" fmla="*/ 192 w 267"/>
                  <a:gd name="T85" fmla="*/ 71 h 130"/>
                  <a:gd name="T86" fmla="*/ 148 w 267"/>
                  <a:gd name="T87" fmla="*/ 118 h 130"/>
                  <a:gd name="T88" fmla="*/ 252 w 267"/>
                  <a:gd name="T89" fmla="*/ 58 h 130"/>
                  <a:gd name="T90" fmla="*/ 251 w 267"/>
                  <a:gd name="T91" fmla="*/ 69 h 130"/>
                  <a:gd name="T92" fmla="*/ 203 w 267"/>
                  <a:gd name="T93" fmla="*/ 118 h 130"/>
                  <a:gd name="T94" fmla="*/ 200 w 267"/>
                  <a:gd name="T95" fmla="*/ 121 h 130"/>
                  <a:gd name="T96" fmla="*/ 183 w 267"/>
                  <a:gd name="T97" fmla="*/ 124 h 130"/>
                  <a:gd name="T98" fmla="*/ 154 w 267"/>
                  <a:gd name="T99" fmla="*/ 125 h 130"/>
                  <a:gd name="T100" fmla="*/ 153 w 267"/>
                  <a:gd name="T101" fmla="*/ 124 h 130"/>
                  <a:gd name="T102" fmla="*/ 143 w 267"/>
                  <a:gd name="T103" fmla="*/ 122 h 130"/>
                  <a:gd name="T104" fmla="*/ 118 w 267"/>
                  <a:gd name="T105" fmla="*/ 118 h 130"/>
                  <a:gd name="T106" fmla="*/ 254 w 267"/>
                  <a:gd name="T107" fmla="*/ 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7" h="130">
                    <a:moveTo>
                      <a:pt x="80" y="130"/>
                    </a:moveTo>
                    <a:cubicBezTo>
                      <a:pt x="80" y="130"/>
                      <a:pt x="80" y="130"/>
                      <a:pt x="80" y="130"/>
                    </a:cubicBezTo>
                    <a:cubicBezTo>
                      <a:pt x="80" y="130"/>
                      <a:pt x="80" y="130"/>
                      <a:pt x="80" y="129"/>
                    </a:cubicBezTo>
                    <a:cubicBezTo>
                      <a:pt x="132" y="99"/>
                      <a:pt x="222" y="44"/>
                      <a:pt x="252" y="26"/>
                    </a:cubicBezTo>
                    <a:cubicBezTo>
                      <a:pt x="234" y="37"/>
                      <a:pt x="194" y="60"/>
                      <a:pt x="161" y="79"/>
                    </a:cubicBezTo>
                    <a:cubicBezTo>
                      <a:pt x="103" y="114"/>
                      <a:pt x="87" y="122"/>
                      <a:pt x="85" y="123"/>
                    </a:cubicBezTo>
                    <a:cubicBezTo>
                      <a:pt x="85" y="123"/>
                      <a:pt x="85" y="123"/>
                      <a:pt x="85" y="123"/>
                    </a:cubicBezTo>
                    <a:cubicBezTo>
                      <a:pt x="85" y="123"/>
                      <a:pt x="85" y="123"/>
                      <a:pt x="85" y="123"/>
                    </a:cubicBezTo>
                    <a:cubicBezTo>
                      <a:pt x="84" y="123"/>
                      <a:pt x="84" y="123"/>
                      <a:pt x="84" y="123"/>
                    </a:cubicBezTo>
                    <a:cubicBezTo>
                      <a:pt x="84" y="123"/>
                      <a:pt x="84" y="123"/>
                      <a:pt x="84" y="123"/>
                    </a:cubicBezTo>
                    <a:cubicBezTo>
                      <a:pt x="84" y="123"/>
                      <a:pt x="84" y="123"/>
                      <a:pt x="84" y="123"/>
                    </a:cubicBezTo>
                    <a:cubicBezTo>
                      <a:pt x="192" y="58"/>
                      <a:pt x="192" y="58"/>
                      <a:pt x="192" y="58"/>
                    </a:cubicBezTo>
                    <a:cubicBezTo>
                      <a:pt x="93" y="116"/>
                      <a:pt x="93" y="116"/>
                      <a:pt x="93" y="116"/>
                    </a:cubicBezTo>
                    <a:cubicBezTo>
                      <a:pt x="93" y="116"/>
                      <a:pt x="93" y="116"/>
                      <a:pt x="93" y="115"/>
                    </a:cubicBezTo>
                    <a:cubicBezTo>
                      <a:pt x="92" y="115"/>
                      <a:pt x="92" y="115"/>
                      <a:pt x="93" y="115"/>
                    </a:cubicBezTo>
                    <a:cubicBezTo>
                      <a:pt x="87" y="118"/>
                      <a:pt x="84" y="120"/>
                      <a:pt x="83" y="120"/>
                    </a:cubicBezTo>
                    <a:cubicBezTo>
                      <a:pt x="83" y="120"/>
                      <a:pt x="83" y="120"/>
                      <a:pt x="83" y="120"/>
                    </a:cubicBezTo>
                    <a:cubicBezTo>
                      <a:pt x="83" y="120"/>
                      <a:pt x="83" y="119"/>
                      <a:pt x="83" y="119"/>
                    </a:cubicBezTo>
                    <a:cubicBezTo>
                      <a:pt x="83" y="119"/>
                      <a:pt x="83" y="119"/>
                      <a:pt x="91" y="114"/>
                    </a:cubicBezTo>
                    <a:cubicBezTo>
                      <a:pt x="96" y="111"/>
                      <a:pt x="102" y="106"/>
                      <a:pt x="111" y="101"/>
                    </a:cubicBezTo>
                    <a:cubicBezTo>
                      <a:pt x="127" y="91"/>
                      <a:pt x="149" y="77"/>
                      <a:pt x="171" y="63"/>
                    </a:cubicBezTo>
                    <a:cubicBezTo>
                      <a:pt x="195" y="47"/>
                      <a:pt x="219" y="32"/>
                      <a:pt x="236" y="21"/>
                    </a:cubicBezTo>
                    <a:cubicBezTo>
                      <a:pt x="210" y="37"/>
                      <a:pt x="169" y="60"/>
                      <a:pt x="134" y="81"/>
                    </a:cubicBezTo>
                    <a:cubicBezTo>
                      <a:pt x="89" y="107"/>
                      <a:pt x="69" y="118"/>
                      <a:pt x="67" y="118"/>
                    </a:cubicBezTo>
                    <a:cubicBezTo>
                      <a:pt x="67" y="118"/>
                      <a:pt x="67" y="118"/>
                      <a:pt x="67" y="118"/>
                    </a:cubicBezTo>
                    <a:cubicBezTo>
                      <a:pt x="67" y="118"/>
                      <a:pt x="67" y="118"/>
                      <a:pt x="67" y="118"/>
                    </a:cubicBezTo>
                    <a:cubicBezTo>
                      <a:pt x="67" y="118"/>
                      <a:pt x="67" y="118"/>
                      <a:pt x="67" y="118"/>
                    </a:cubicBezTo>
                    <a:cubicBezTo>
                      <a:pt x="67" y="118"/>
                      <a:pt x="67" y="118"/>
                      <a:pt x="67" y="118"/>
                    </a:cubicBezTo>
                    <a:cubicBezTo>
                      <a:pt x="69" y="117"/>
                      <a:pt x="71" y="116"/>
                      <a:pt x="73" y="114"/>
                    </a:cubicBezTo>
                    <a:cubicBezTo>
                      <a:pt x="72" y="114"/>
                      <a:pt x="72" y="114"/>
                      <a:pt x="72" y="114"/>
                    </a:cubicBezTo>
                    <a:cubicBezTo>
                      <a:pt x="72" y="114"/>
                      <a:pt x="72" y="114"/>
                      <a:pt x="73" y="114"/>
                    </a:cubicBezTo>
                    <a:cubicBezTo>
                      <a:pt x="73" y="114"/>
                      <a:pt x="73" y="114"/>
                      <a:pt x="73" y="114"/>
                    </a:cubicBezTo>
                    <a:cubicBezTo>
                      <a:pt x="73" y="114"/>
                      <a:pt x="73" y="114"/>
                      <a:pt x="73" y="114"/>
                    </a:cubicBezTo>
                    <a:cubicBezTo>
                      <a:pt x="74" y="113"/>
                      <a:pt x="77" y="110"/>
                      <a:pt x="90" y="100"/>
                    </a:cubicBezTo>
                    <a:cubicBezTo>
                      <a:pt x="100" y="93"/>
                      <a:pt x="113" y="84"/>
                      <a:pt x="129" y="72"/>
                    </a:cubicBezTo>
                    <a:cubicBezTo>
                      <a:pt x="149" y="57"/>
                      <a:pt x="170" y="42"/>
                      <a:pt x="180" y="35"/>
                    </a:cubicBezTo>
                    <a:cubicBezTo>
                      <a:pt x="168" y="41"/>
                      <a:pt x="144" y="56"/>
                      <a:pt x="120" y="70"/>
                    </a:cubicBezTo>
                    <a:cubicBezTo>
                      <a:pt x="45" y="113"/>
                      <a:pt x="41" y="115"/>
                      <a:pt x="40" y="115"/>
                    </a:cubicBezTo>
                    <a:cubicBezTo>
                      <a:pt x="40" y="115"/>
                      <a:pt x="40" y="115"/>
                      <a:pt x="40" y="115"/>
                    </a:cubicBezTo>
                    <a:cubicBezTo>
                      <a:pt x="40" y="115"/>
                      <a:pt x="40" y="115"/>
                      <a:pt x="40" y="115"/>
                    </a:cubicBezTo>
                    <a:cubicBezTo>
                      <a:pt x="40" y="115"/>
                      <a:pt x="40" y="115"/>
                      <a:pt x="55" y="104"/>
                    </a:cubicBezTo>
                    <a:cubicBezTo>
                      <a:pt x="63" y="98"/>
                      <a:pt x="73" y="91"/>
                      <a:pt x="87" y="81"/>
                    </a:cubicBezTo>
                    <a:cubicBezTo>
                      <a:pt x="102" y="71"/>
                      <a:pt x="116" y="61"/>
                      <a:pt x="125" y="55"/>
                    </a:cubicBezTo>
                    <a:cubicBezTo>
                      <a:pt x="49" y="99"/>
                      <a:pt x="49" y="99"/>
                      <a:pt x="49" y="99"/>
                    </a:cubicBezTo>
                    <a:cubicBezTo>
                      <a:pt x="48" y="99"/>
                      <a:pt x="48" y="99"/>
                      <a:pt x="48" y="99"/>
                    </a:cubicBezTo>
                    <a:cubicBezTo>
                      <a:pt x="48" y="99"/>
                      <a:pt x="48" y="98"/>
                      <a:pt x="48" y="98"/>
                    </a:cubicBezTo>
                    <a:cubicBezTo>
                      <a:pt x="70" y="84"/>
                      <a:pt x="106" y="59"/>
                      <a:pt x="122" y="48"/>
                    </a:cubicBezTo>
                    <a:cubicBezTo>
                      <a:pt x="85" y="70"/>
                      <a:pt x="31" y="102"/>
                      <a:pt x="25" y="104"/>
                    </a:cubicBezTo>
                    <a:cubicBezTo>
                      <a:pt x="25" y="104"/>
                      <a:pt x="25" y="104"/>
                      <a:pt x="25" y="104"/>
                    </a:cubicBezTo>
                    <a:cubicBezTo>
                      <a:pt x="25" y="104"/>
                      <a:pt x="25" y="104"/>
                      <a:pt x="25" y="104"/>
                    </a:cubicBezTo>
                    <a:cubicBezTo>
                      <a:pt x="25" y="104"/>
                      <a:pt x="25" y="104"/>
                      <a:pt x="25" y="104"/>
                    </a:cubicBezTo>
                    <a:cubicBezTo>
                      <a:pt x="25" y="104"/>
                      <a:pt x="25" y="104"/>
                      <a:pt x="25" y="104"/>
                    </a:cubicBezTo>
                    <a:cubicBezTo>
                      <a:pt x="25" y="104"/>
                      <a:pt x="25" y="104"/>
                      <a:pt x="25" y="103"/>
                    </a:cubicBezTo>
                    <a:cubicBezTo>
                      <a:pt x="90" y="47"/>
                      <a:pt x="90" y="47"/>
                      <a:pt x="90" y="47"/>
                    </a:cubicBezTo>
                    <a:cubicBezTo>
                      <a:pt x="77" y="55"/>
                      <a:pt x="39" y="77"/>
                      <a:pt x="17" y="90"/>
                    </a:cubicBezTo>
                    <a:cubicBezTo>
                      <a:pt x="16" y="90"/>
                      <a:pt x="16" y="90"/>
                      <a:pt x="16" y="90"/>
                    </a:cubicBezTo>
                    <a:cubicBezTo>
                      <a:pt x="16" y="89"/>
                      <a:pt x="16" y="89"/>
                      <a:pt x="16" y="89"/>
                    </a:cubicBezTo>
                    <a:cubicBezTo>
                      <a:pt x="73" y="53"/>
                      <a:pt x="73" y="53"/>
                      <a:pt x="73" y="53"/>
                    </a:cubicBezTo>
                    <a:cubicBezTo>
                      <a:pt x="17" y="86"/>
                      <a:pt x="6" y="91"/>
                      <a:pt x="4" y="92"/>
                    </a:cubicBezTo>
                    <a:cubicBezTo>
                      <a:pt x="4" y="92"/>
                      <a:pt x="4" y="92"/>
                      <a:pt x="4" y="92"/>
                    </a:cubicBezTo>
                    <a:cubicBezTo>
                      <a:pt x="4" y="92"/>
                      <a:pt x="4" y="92"/>
                      <a:pt x="4" y="92"/>
                    </a:cubicBezTo>
                    <a:cubicBezTo>
                      <a:pt x="4" y="93"/>
                      <a:pt x="4" y="93"/>
                      <a:pt x="4" y="92"/>
                    </a:cubicBezTo>
                    <a:cubicBezTo>
                      <a:pt x="4" y="92"/>
                      <a:pt x="3" y="92"/>
                      <a:pt x="3" y="92"/>
                    </a:cubicBezTo>
                    <a:cubicBezTo>
                      <a:pt x="3" y="92"/>
                      <a:pt x="3" y="92"/>
                      <a:pt x="3" y="92"/>
                    </a:cubicBezTo>
                    <a:cubicBezTo>
                      <a:pt x="30" y="74"/>
                      <a:pt x="77" y="42"/>
                      <a:pt x="93" y="30"/>
                    </a:cubicBezTo>
                    <a:cubicBezTo>
                      <a:pt x="1" y="83"/>
                      <a:pt x="1" y="83"/>
                      <a:pt x="1" y="83"/>
                    </a:cubicBezTo>
                    <a:cubicBezTo>
                      <a:pt x="1" y="84"/>
                      <a:pt x="1" y="84"/>
                      <a:pt x="1" y="84"/>
                    </a:cubicBezTo>
                    <a:cubicBezTo>
                      <a:pt x="0" y="83"/>
                      <a:pt x="0" y="83"/>
                      <a:pt x="0" y="83"/>
                    </a:cubicBezTo>
                    <a:cubicBezTo>
                      <a:pt x="0" y="83"/>
                      <a:pt x="0" y="83"/>
                      <a:pt x="0" y="83"/>
                    </a:cubicBezTo>
                    <a:cubicBezTo>
                      <a:pt x="0" y="83"/>
                      <a:pt x="0" y="83"/>
                      <a:pt x="0" y="83"/>
                    </a:cubicBezTo>
                    <a:cubicBezTo>
                      <a:pt x="1" y="83"/>
                      <a:pt x="1" y="83"/>
                      <a:pt x="1" y="83"/>
                    </a:cubicBezTo>
                    <a:cubicBezTo>
                      <a:pt x="2" y="82"/>
                      <a:pt x="5" y="79"/>
                      <a:pt x="17" y="72"/>
                    </a:cubicBezTo>
                    <a:cubicBezTo>
                      <a:pt x="26" y="66"/>
                      <a:pt x="38" y="59"/>
                      <a:pt x="53" y="49"/>
                    </a:cubicBezTo>
                    <a:cubicBezTo>
                      <a:pt x="67" y="40"/>
                      <a:pt x="80" y="32"/>
                      <a:pt x="90" y="26"/>
                    </a:cubicBezTo>
                    <a:cubicBezTo>
                      <a:pt x="81" y="31"/>
                      <a:pt x="70" y="37"/>
                      <a:pt x="60" y="43"/>
                    </a:cubicBezTo>
                    <a:cubicBezTo>
                      <a:pt x="26" y="63"/>
                      <a:pt x="26" y="63"/>
                      <a:pt x="26" y="63"/>
                    </a:cubicBezTo>
                    <a:cubicBezTo>
                      <a:pt x="26" y="63"/>
                      <a:pt x="26" y="63"/>
                      <a:pt x="26" y="63"/>
                    </a:cubicBezTo>
                    <a:cubicBezTo>
                      <a:pt x="26" y="62"/>
                      <a:pt x="26" y="62"/>
                      <a:pt x="26" y="62"/>
                    </a:cubicBezTo>
                    <a:cubicBezTo>
                      <a:pt x="45" y="46"/>
                      <a:pt x="78" y="17"/>
                      <a:pt x="88" y="8"/>
                    </a:cubicBezTo>
                    <a:cubicBezTo>
                      <a:pt x="72" y="17"/>
                      <a:pt x="9" y="53"/>
                      <a:pt x="8" y="54"/>
                    </a:cubicBezTo>
                    <a:cubicBezTo>
                      <a:pt x="8" y="54"/>
                      <a:pt x="8" y="54"/>
                      <a:pt x="8" y="54"/>
                    </a:cubicBezTo>
                    <a:cubicBezTo>
                      <a:pt x="8" y="54"/>
                      <a:pt x="7" y="54"/>
                      <a:pt x="7" y="54"/>
                    </a:cubicBezTo>
                    <a:cubicBezTo>
                      <a:pt x="7" y="53"/>
                      <a:pt x="7" y="53"/>
                      <a:pt x="8" y="53"/>
                    </a:cubicBezTo>
                    <a:cubicBezTo>
                      <a:pt x="8" y="53"/>
                      <a:pt x="8" y="53"/>
                      <a:pt x="8" y="53"/>
                    </a:cubicBezTo>
                    <a:cubicBezTo>
                      <a:pt x="8" y="53"/>
                      <a:pt x="8" y="53"/>
                      <a:pt x="8" y="53"/>
                    </a:cubicBezTo>
                    <a:cubicBezTo>
                      <a:pt x="9" y="52"/>
                      <a:pt x="10" y="51"/>
                      <a:pt x="15" y="48"/>
                    </a:cubicBezTo>
                    <a:cubicBezTo>
                      <a:pt x="19" y="45"/>
                      <a:pt x="25" y="41"/>
                      <a:pt x="32" y="37"/>
                    </a:cubicBezTo>
                    <a:cubicBezTo>
                      <a:pt x="42" y="30"/>
                      <a:pt x="55" y="22"/>
                      <a:pt x="63" y="16"/>
                    </a:cubicBezTo>
                    <a:cubicBezTo>
                      <a:pt x="59" y="18"/>
                      <a:pt x="55" y="21"/>
                      <a:pt x="51" y="23"/>
                    </a:cubicBezTo>
                    <a:cubicBezTo>
                      <a:pt x="15" y="44"/>
                      <a:pt x="15" y="44"/>
                      <a:pt x="14" y="44"/>
                    </a:cubicBezTo>
                    <a:cubicBezTo>
                      <a:pt x="14" y="44"/>
                      <a:pt x="14" y="44"/>
                      <a:pt x="14" y="44"/>
                    </a:cubicBezTo>
                    <a:cubicBezTo>
                      <a:pt x="14" y="44"/>
                      <a:pt x="14" y="44"/>
                      <a:pt x="38" y="10"/>
                    </a:cubicBezTo>
                    <a:cubicBezTo>
                      <a:pt x="36" y="11"/>
                      <a:pt x="30" y="15"/>
                      <a:pt x="26" y="17"/>
                    </a:cubicBezTo>
                    <a:cubicBezTo>
                      <a:pt x="25" y="17"/>
                      <a:pt x="25" y="17"/>
                      <a:pt x="25" y="17"/>
                    </a:cubicBezTo>
                    <a:cubicBezTo>
                      <a:pt x="25" y="17"/>
                      <a:pt x="25" y="17"/>
                      <a:pt x="25" y="17"/>
                    </a:cubicBezTo>
                    <a:cubicBezTo>
                      <a:pt x="25" y="17"/>
                      <a:pt x="25" y="17"/>
                      <a:pt x="23" y="9"/>
                    </a:cubicBezTo>
                    <a:cubicBezTo>
                      <a:pt x="22" y="6"/>
                      <a:pt x="22" y="2"/>
                      <a:pt x="21" y="1"/>
                    </a:cubicBezTo>
                    <a:cubicBezTo>
                      <a:pt x="17" y="3"/>
                      <a:pt x="17" y="3"/>
                      <a:pt x="16" y="3"/>
                    </a:cubicBezTo>
                    <a:cubicBezTo>
                      <a:pt x="17" y="3"/>
                      <a:pt x="17" y="3"/>
                      <a:pt x="17" y="3"/>
                    </a:cubicBezTo>
                    <a:cubicBezTo>
                      <a:pt x="16" y="3"/>
                      <a:pt x="16" y="3"/>
                      <a:pt x="16" y="3"/>
                    </a:cubicBezTo>
                    <a:cubicBezTo>
                      <a:pt x="17" y="3"/>
                      <a:pt x="19" y="1"/>
                      <a:pt x="21" y="0"/>
                    </a:cubicBezTo>
                    <a:cubicBezTo>
                      <a:pt x="22" y="0"/>
                      <a:pt x="22" y="0"/>
                      <a:pt x="22" y="0"/>
                    </a:cubicBezTo>
                    <a:cubicBezTo>
                      <a:pt x="22" y="0"/>
                      <a:pt x="22" y="0"/>
                      <a:pt x="22" y="0"/>
                    </a:cubicBezTo>
                    <a:cubicBezTo>
                      <a:pt x="22" y="0"/>
                      <a:pt x="22" y="0"/>
                      <a:pt x="24" y="9"/>
                    </a:cubicBezTo>
                    <a:cubicBezTo>
                      <a:pt x="25" y="12"/>
                      <a:pt x="25" y="15"/>
                      <a:pt x="26" y="16"/>
                    </a:cubicBezTo>
                    <a:cubicBezTo>
                      <a:pt x="39" y="8"/>
                      <a:pt x="40" y="8"/>
                      <a:pt x="40" y="8"/>
                    </a:cubicBezTo>
                    <a:cubicBezTo>
                      <a:pt x="40" y="8"/>
                      <a:pt x="40" y="8"/>
                      <a:pt x="40" y="8"/>
                    </a:cubicBezTo>
                    <a:cubicBezTo>
                      <a:pt x="40" y="8"/>
                      <a:pt x="40" y="8"/>
                      <a:pt x="40" y="9"/>
                    </a:cubicBezTo>
                    <a:cubicBezTo>
                      <a:pt x="34" y="17"/>
                      <a:pt x="20" y="37"/>
                      <a:pt x="16" y="43"/>
                    </a:cubicBezTo>
                    <a:cubicBezTo>
                      <a:pt x="21" y="40"/>
                      <a:pt x="37" y="30"/>
                      <a:pt x="50" y="23"/>
                    </a:cubicBezTo>
                    <a:cubicBezTo>
                      <a:pt x="72" y="10"/>
                      <a:pt x="72" y="10"/>
                      <a:pt x="73" y="10"/>
                    </a:cubicBezTo>
                    <a:cubicBezTo>
                      <a:pt x="73" y="10"/>
                      <a:pt x="73" y="10"/>
                      <a:pt x="73" y="10"/>
                    </a:cubicBezTo>
                    <a:cubicBezTo>
                      <a:pt x="73" y="10"/>
                      <a:pt x="73" y="10"/>
                      <a:pt x="73" y="11"/>
                    </a:cubicBezTo>
                    <a:cubicBezTo>
                      <a:pt x="73" y="11"/>
                      <a:pt x="73" y="11"/>
                      <a:pt x="73" y="11"/>
                    </a:cubicBezTo>
                    <a:cubicBezTo>
                      <a:pt x="73" y="11"/>
                      <a:pt x="73" y="11"/>
                      <a:pt x="73" y="11"/>
                    </a:cubicBezTo>
                    <a:cubicBezTo>
                      <a:pt x="71" y="12"/>
                      <a:pt x="63" y="17"/>
                      <a:pt x="32" y="38"/>
                    </a:cubicBezTo>
                    <a:cubicBezTo>
                      <a:pt x="28" y="41"/>
                      <a:pt x="24" y="43"/>
                      <a:pt x="20" y="46"/>
                    </a:cubicBezTo>
                    <a:cubicBezTo>
                      <a:pt x="78" y="12"/>
                      <a:pt x="89" y="6"/>
                      <a:pt x="91" y="5"/>
                    </a:cubicBezTo>
                    <a:cubicBezTo>
                      <a:pt x="91" y="5"/>
                      <a:pt x="91" y="5"/>
                      <a:pt x="91" y="5"/>
                    </a:cubicBezTo>
                    <a:cubicBezTo>
                      <a:pt x="91" y="5"/>
                      <a:pt x="91" y="5"/>
                      <a:pt x="91" y="5"/>
                    </a:cubicBezTo>
                    <a:cubicBezTo>
                      <a:pt x="92" y="5"/>
                      <a:pt x="92" y="5"/>
                      <a:pt x="92" y="5"/>
                    </a:cubicBezTo>
                    <a:cubicBezTo>
                      <a:pt x="92" y="5"/>
                      <a:pt x="92" y="5"/>
                      <a:pt x="92" y="5"/>
                    </a:cubicBezTo>
                    <a:cubicBezTo>
                      <a:pt x="92" y="5"/>
                      <a:pt x="92" y="5"/>
                      <a:pt x="92" y="5"/>
                    </a:cubicBezTo>
                    <a:cubicBezTo>
                      <a:pt x="92" y="5"/>
                      <a:pt x="92" y="5"/>
                      <a:pt x="92" y="5"/>
                    </a:cubicBezTo>
                    <a:cubicBezTo>
                      <a:pt x="92" y="5"/>
                      <a:pt x="92" y="5"/>
                      <a:pt x="92" y="5"/>
                    </a:cubicBezTo>
                    <a:cubicBezTo>
                      <a:pt x="91" y="6"/>
                      <a:pt x="88" y="8"/>
                      <a:pt x="82" y="14"/>
                    </a:cubicBezTo>
                    <a:cubicBezTo>
                      <a:pt x="76" y="20"/>
                      <a:pt x="67" y="27"/>
                      <a:pt x="59" y="34"/>
                    </a:cubicBezTo>
                    <a:cubicBezTo>
                      <a:pt x="47" y="45"/>
                      <a:pt x="35" y="55"/>
                      <a:pt x="30" y="60"/>
                    </a:cubicBezTo>
                    <a:cubicBezTo>
                      <a:pt x="35" y="57"/>
                      <a:pt x="48" y="49"/>
                      <a:pt x="60" y="42"/>
                    </a:cubicBezTo>
                    <a:cubicBezTo>
                      <a:pt x="97" y="21"/>
                      <a:pt x="104" y="16"/>
                      <a:pt x="106" y="16"/>
                    </a:cubicBezTo>
                    <a:cubicBezTo>
                      <a:pt x="106" y="16"/>
                      <a:pt x="106" y="16"/>
                      <a:pt x="106" y="16"/>
                    </a:cubicBezTo>
                    <a:cubicBezTo>
                      <a:pt x="106" y="16"/>
                      <a:pt x="106" y="16"/>
                      <a:pt x="106" y="16"/>
                    </a:cubicBezTo>
                    <a:cubicBezTo>
                      <a:pt x="106" y="16"/>
                      <a:pt x="106" y="16"/>
                      <a:pt x="106" y="16"/>
                    </a:cubicBezTo>
                    <a:cubicBezTo>
                      <a:pt x="106" y="16"/>
                      <a:pt x="106" y="16"/>
                      <a:pt x="107" y="16"/>
                    </a:cubicBezTo>
                    <a:cubicBezTo>
                      <a:pt x="107" y="16"/>
                      <a:pt x="107" y="16"/>
                      <a:pt x="106" y="16"/>
                    </a:cubicBezTo>
                    <a:cubicBezTo>
                      <a:pt x="80" y="33"/>
                      <a:pt x="37" y="60"/>
                      <a:pt x="15" y="74"/>
                    </a:cubicBezTo>
                    <a:cubicBezTo>
                      <a:pt x="99" y="26"/>
                      <a:pt x="99" y="26"/>
                      <a:pt x="99" y="26"/>
                    </a:cubicBezTo>
                    <a:cubicBezTo>
                      <a:pt x="99" y="26"/>
                      <a:pt x="99" y="26"/>
                      <a:pt x="99" y="26"/>
                    </a:cubicBezTo>
                    <a:cubicBezTo>
                      <a:pt x="100" y="26"/>
                      <a:pt x="100" y="26"/>
                      <a:pt x="99" y="27"/>
                    </a:cubicBezTo>
                    <a:cubicBezTo>
                      <a:pt x="99" y="27"/>
                      <a:pt x="99" y="27"/>
                      <a:pt x="99" y="27"/>
                    </a:cubicBezTo>
                    <a:cubicBezTo>
                      <a:pt x="99" y="27"/>
                      <a:pt x="99" y="27"/>
                      <a:pt x="99" y="27"/>
                    </a:cubicBezTo>
                    <a:cubicBezTo>
                      <a:pt x="97" y="28"/>
                      <a:pt x="89" y="34"/>
                      <a:pt x="52" y="60"/>
                    </a:cubicBezTo>
                    <a:cubicBezTo>
                      <a:pt x="37" y="70"/>
                      <a:pt x="21" y="81"/>
                      <a:pt x="12" y="87"/>
                    </a:cubicBezTo>
                    <a:cubicBezTo>
                      <a:pt x="29" y="77"/>
                      <a:pt x="69" y="54"/>
                      <a:pt x="93" y="40"/>
                    </a:cubicBezTo>
                    <a:cubicBezTo>
                      <a:pt x="93" y="40"/>
                      <a:pt x="93" y="40"/>
                      <a:pt x="93" y="40"/>
                    </a:cubicBezTo>
                    <a:cubicBezTo>
                      <a:pt x="94" y="40"/>
                      <a:pt x="94" y="41"/>
                      <a:pt x="93" y="41"/>
                    </a:cubicBezTo>
                    <a:cubicBezTo>
                      <a:pt x="35" y="78"/>
                      <a:pt x="35" y="78"/>
                      <a:pt x="35" y="78"/>
                    </a:cubicBezTo>
                    <a:cubicBezTo>
                      <a:pt x="82" y="51"/>
                      <a:pt x="91" y="45"/>
                      <a:pt x="93" y="44"/>
                    </a:cubicBezTo>
                    <a:cubicBezTo>
                      <a:pt x="94" y="44"/>
                      <a:pt x="94" y="44"/>
                      <a:pt x="94" y="44"/>
                    </a:cubicBezTo>
                    <a:cubicBezTo>
                      <a:pt x="94" y="44"/>
                      <a:pt x="94" y="44"/>
                      <a:pt x="94" y="44"/>
                    </a:cubicBezTo>
                    <a:cubicBezTo>
                      <a:pt x="94" y="44"/>
                      <a:pt x="94" y="44"/>
                      <a:pt x="94" y="44"/>
                    </a:cubicBezTo>
                    <a:cubicBezTo>
                      <a:pt x="94" y="44"/>
                      <a:pt x="94" y="44"/>
                      <a:pt x="94" y="45"/>
                    </a:cubicBezTo>
                    <a:cubicBezTo>
                      <a:pt x="94" y="45"/>
                      <a:pt x="94" y="45"/>
                      <a:pt x="94" y="45"/>
                    </a:cubicBezTo>
                    <a:cubicBezTo>
                      <a:pt x="28" y="102"/>
                      <a:pt x="28" y="102"/>
                      <a:pt x="28" y="102"/>
                    </a:cubicBezTo>
                    <a:cubicBezTo>
                      <a:pt x="42" y="94"/>
                      <a:pt x="98" y="61"/>
                      <a:pt x="130" y="43"/>
                    </a:cubicBezTo>
                    <a:cubicBezTo>
                      <a:pt x="130" y="43"/>
                      <a:pt x="130" y="43"/>
                      <a:pt x="130" y="43"/>
                    </a:cubicBezTo>
                    <a:cubicBezTo>
                      <a:pt x="130" y="43"/>
                      <a:pt x="130" y="43"/>
                      <a:pt x="130" y="43"/>
                    </a:cubicBezTo>
                    <a:cubicBezTo>
                      <a:pt x="130" y="43"/>
                      <a:pt x="131" y="43"/>
                      <a:pt x="130" y="43"/>
                    </a:cubicBezTo>
                    <a:cubicBezTo>
                      <a:pt x="130" y="44"/>
                      <a:pt x="130" y="44"/>
                      <a:pt x="130" y="44"/>
                    </a:cubicBezTo>
                    <a:cubicBezTo>
                      <a:pt x="130" y="44"/>
                      <a:pt x="130" y="44"/>
                      <a:pt x="130" y="44"/>
                    </a:cubicBezTo>
                    <a:cubicBezTo>
                      <a:pt x="128" y="45"/>
                      <a:pt x="121" y="51"/>
                      <a:pt x="90" y="72"/>
                    </a:cubicBezTo>
                    <a:cubicBezTo>
                      <a:pt x="79" y="79"/>
                      <a:pt x="68" y="86"/>
                      <a:pt x="60" y="91"/>
                    </a:cubicBezTo>
                    <a:cubicBezTo>
                      <a:pt x="134" y="49"/>
                      <a:pt x="134" y="49"/>
                      <a:pt x="134" y="49"/>
                    </a:cubicBezTo>
                    <a:cubicBezTo>
                      <a:pt x="134" y="48"/>
                      <a:pt x="135" y="49"/>
                      <a:pt x="135" y="49"/>
                    </a:cubicBezTo>
                    <a:cubicBezTo>
                      <a:pt x="135" y="49"/>
                      <a:pt x="135" y="49"/>
                      <a:pt x="135" y="49"/>
                    </a:cubicBezTo>
                    <a:cubicBezTo>
                      <a:pt x="108" y="68"/>
                      <a:pt x="63" y="99"/>
                      <a:pt x="47" y="111"/>
                    </a:cubicBezTo>
                    <a:cubicBezTo>
                      <a:pt x="60" y="103"/>
                      <a:pt x="91" y="85"/>
                      <a:pt x="119" y="69"/>
                    </a:cubicBezTo>
                    <a:cubicBezTo>
                      <a:pt x="175" y="37"/>
                      <a:pt x="184" y="31"/>
                      <a:pt x="186" y="30"/>
                    </a:cubicBezTo>
                    <a:cubicBezTo>
                      <a:pt x="186" y="30"/>
                      <a:pt x="186" y="30"/>
                      <a:pt x="186" y="30"/>
                    </a:cubicBezTo>
                    <a:cubicBezTo>
                      <a:pt x="186" y="30"/>
                      <a:pt x="186" y="30"/>
                      <a:pt x="186" y="30"/>
                    </a:cubicBezTo>
                    <a:cubicBezTo>
                      <a:pt x="187" y="30"/>
                      <a:pt x="187" y="30"/>
                      <a:pt x="187" y="30"/>
                    </a:cubicBezTo>
                    <a:cubicBezTo>
                      <a:pt x="187" y="30"/>
                      <a:pt x="187" y="30"/>
                      <a:pt x="187" y="30"/>
                    </a:cubicBezTo>
                    <a:cubicBezTo>
                      <a:pt x="187" y="31"/>
                      <a:pt x="187" y="31"/>
                      <a:pt x="187" y="31"/>
                    </a:cubicBezTo>
                    <a:cubicBezTo>
                      <a:pt x="154" y="55"/>
                      <a:pt x="95" y="98"/>
                      <a:pt x="78" y="111"/>
                    </a:cubicBezTo>
                    <a:cubicBezTo>
                      <a:pt x="232" y="22"/>
                      <a:pt x="232" y="22"/>
                      <a:pt x="232" y="22"/>
                    </a:cubicBezTo>
                    <a:cubicBezTo>
                      <a:pt x="236" y="19"/>
                      <a:pt x="239" y="17"/>
                      <a:pt x="243" y="16"/>
                    </a:cubicBezTo>
                    <a:cubicBezTo>
                      <a:pt x="261" y="5"/>
                      <a:pt x="261" y="5"/>
                      <a:pt x="261" y="5"/>
                    </a:cubicBezTo>
                    <a:cubicBezTo>
                      <a:pt x="261" y="5"/>
                      <a:pt x="261" y="5"/>
                      <a:pt x="261" y="5"/>
                    </a:cubicBezTo>
                    <a:cubicBezTo>
                      <a:pt x="261" y="5"/>
                      <a:pt x="261" y="6"/>
                      <a:pt x="261" y="6"/>
                    </a:cubicBezTo>
                    <a:cubicBezTo>
                      <a:pt x="261" y="6"/>
                      <a:pt x="261" y="6"/>
                      <a:pt x="261" y="6"/>
                    </a:cubicBezTo>
                    <a:cubicBezTo>
                      <a:pt x="261" y="6"/>
                      <a:pt x="261" y="6"/>
                      <a:pt x="261" y="6"/>
                    </a:cubicBezTo>
                    <a:cubicBezTo>
                      <a:pt x="261" y="6"/>
                      <a:pt x="261" y="6"/>
                      <a:pt x="261" y="6"/>
                    </a:cubicBezTo>
                    <a:cubicBezTo>
                      <a:pt x="261" y="6"/>
                      <a:pt x="260" y="7"/>
                      <a:pt x="260" y="7"/>
                    </a:cubicBezTo>
                    <a:cubicBezTo>
                      <a:pt x="260" y="7"/>
                      <a:pt x="260" y="7"/>
                      <a:pt x="259" y="8"/>
                    </a:cubicBezTo>
                    <a:cubicBezTo>
                      <a:pt x="258" y="9"/>
                      <a:pt x="123" y="94"/>
                      <a:pt x="90" y="115"/>
                    </a:cubicBezTo>
                    <a:cubicBezTo>
                      <a:pt x="95" y="113"/>
                      <a:pt x="101" y="109"/>
                      <a:pt x="107" y="105"/>
                    </a:cubicBezTo>
                    <a:cubicBezTo>
                      <a:pt x="112" y="102"/>
                      <a:pt x="119" y="99"/>
                      <a:pt x="127" y="94"/>
                    </a:cubicBezTo>
                    <a:cubicBezTo>
                      <a:pt x="136" y="89"/>
                      <a:pt x="145" y="83"/>
                      <a:pt x="155" y="78"/>
                    </a:cubicBezTo>
                    <a:cubicBezTo>
                      <a:pt x="162" y="73"/>
                      <a:pt x="170" y="69"/>
                      <a:pt x="177" y="65"/>
                    </a:cubicBezTo>
                    <a:cubicBezTo>
                      <a:pt x="233" y="31"/>
                      <a:pt x="250" y="22"/>
                      <a:pt x="252" y="22"/>
                    </a:cubicBezTo>
                    <a:cubicBezTo>
                      <a:pt x="252" y="22"/>
                      <a:pt x="252" y="22"/>
                      <a:pt x="252" y="22"/>
                    </a:cubicBezTo>
                    <a:cubicBezTo>
                      <a:pt x="252" y="22"/>
                      <a:pt x="252" y="22"/>
                      <a:pt x="252" y="22"/>
                    </a:cubicBezTo>
                    <a:cubicBezTo>
                      <a:pt x="252" y="22"/>
                      <a:pt x="252" y="22"/>
                      <a:pt x="236" y="32"/>
                    </a:cubicBezTo>
                    <a:cubicBezTo>
                      <a:pt x="226" y="38"/>
                      <a:pt x="212" y="46"/>
                      <a:pt x="197" y="54"/>
                    </a:cubicBezTo>
                    <a:cubicBezTo>
                      <a:pt x="184" y="62"/>
                      <a:pt x="169" y="71"/>
                      <a:pt x="155" y="79"/>
                    </a:cubicBezTo>
                    <a:cubicBezTo>
                      <a:pt x="150" y="81"/>
                      <a:pt x="146" y="84"/>
                      <a:pt x="142" y="86"/>
                    </a:cubicBezTo>
                    <a:cubicBezTo>
                      <a:pt x="253" y="22"/>
                      <a:pt x="253" y="22"/>
                      <a:pt x="253" y="22"/>
                    </a:cubicBezTo>
                    <a:cubicBezTo>
                      <a:pt x="254" y="22"/>
                      <a:pt x="254" y="22"/>
                      <a:pt x="254" y="22"/>
                    </a:cubicBezTo>
                    <a:cubicBezTo>
                      <a:pt x="254" y="22"/>
                      <a:pt x="254" y="23"/>
                      <a:pt x="254" y="23"/>
                    </a:cubicBezTo>
                    <a:cubicBezTo>
                      <a:pt x="143" y="89"/>
                      <a:pt x="143" y="89"/>
                      <a:pt x="143" y="89"/>
                    </a:cubicBezTo>
                    <a:cubicBezTo>
                      <a:pt x="148" y="86"/>
                      <a:pt x="155" y="82"/>
                      <a:pt x="161" y="78"/>
                    </a:cubicBezTo>
                    <a:cubicBezTo>
                      <a:pt x="234" y="36"/>
                      <a:pt x="260" y="20"/>
                      <a:pt x="262" y="20"/>
                    </a:cubicBezTo>
                    <a:cubicBezTo>
                      <a:pt x="262" y="20"/>
                      <a:pt x="262" y="20"/>
                      <a:pt x="262" y="20"/>
                    </a:cubicBezTo>
                    <a:cubicBezTo>
                      <a:pt x="262" y="20"/>
                      <a:pt x="262" y="20"/>
                      <a:pt x="262" y="20"/>
                    </a:cubicBezTo>
                    <a:cubicBezTo>
                      <a:pt x="263" y="21"/>
                      <a:pt x="263" y="21"/>
                      <a:pt x="234" y="38"/>
                    </a:cubicBezTo>
                    <a:cubicBezTo>
                      <a:pt x="219" y="47"/>
                      <a:pt x="198" y="60"/>
                      <a:pt x="172" y="76"/>
                    </a:cubicBezTo>
                    <a:cubicBezTo>
                      <a:pt x="158" y="84"/>
                      <a:pt x="145" y="92"/>
                      <a:pt x="133" y="99"/>
                    </a:cubicBezTo>
                    <a:cubicBezTo>
                      <a:pt x="266" y="22"/>
                      <a:pt x="266" y="22"/>
                      <a:pt x="266" y="22"/>
                    </a:cubicBezTo>
                    <a:cubicBezTo>
                      <a:pt x="266" y="22"/>
                      <a:pt x="266" y="22"/>
                      <a:pt x="266" y="22"/>
                    </a:cubicBezTo>
                    <a:cubicBezTo>
                      <a:pt x="266" y="22"/>
                      <a:pt x="267" y="22"/>
                      <a:pt x="267" y="22"/>
                    </a:cubicBezTo>
                    <a:cubicBezTo>
                      <a:pt x="267" y="22"/>
                      <a:pt x="267" y="23"/>
                      <a:pt x="266" y="23"/>
                    </a:cubicBezTo>
                    <a:cubicBezTo>
                      <a:pt x="266" y="23"/>
                      <a:pt x="266" y="23"/>
                      <a:pt x="266" y="23"/>
                    </a:cubicBezTo>
                    <a:cubicBezTo>
                      <a:pt x="266" y="23"/>
                      <a:pt x="266" y="23"/>
                      <a:pt x="266" y="23"/>
                    </a:cubicBezTo>
                    <a:cubicBezTo>
                      <a:pt x="265" y="24"/>
                      <a:pt x="260" y="27"/>
                      <a:pt x="243" y="38"/>
                    </a:cubicBezTo>
                    <a:cubicBezTo>
                      <a:pt x="231" y="46"/>
                      <a:pt x="214" y="57"/>
                      <a:pt x="192" y="71"/>
                    </a:cubicBezTo>
                    <a:cubicBezTo>
                      <a:pt x="169" y="85"/>
                      <a:pt x="145" y="100"/>
                      <a:pt x="131" y="109"/>
                    </a:cubicBezTo>
                    <a:cubicBezTo>
                      <a:pt x="155" y="95"/>
                      <a:pt x="207" y="65"/>
                      <a:pt x="237" y="48"/>
                    </a:cubicBezTo>
                    <a:cubicBezTo>
                      <a:pt x="237" y="47"/>
                      <a:pt x="238" y="47"/>
                      <a:pt x="238" y="48"/>
                    </a:cubicBezTo>
                    <a:cubicBezTo>
                      <a:pt x="238" y="48"/>
                      <a:pt x="238" y="48"/>
                      <a:pt x="238" y="48"/>
                    </a:cubicBezTo>
                    <a:cubicBezTo>
                      <a:pt x="148" y="118"/>
                      <a:pt x="148" y="118"/>
                      <a:pt x="148" y="118"/>
                    </a:cubicBezTo>
                    <a:cubicBezTo>
                      <a:pt x="229" y="71"/>
                      <a:pt x="247" y="61"/>
                      <a:pt x="251" y="59"/>
                    </a:cubicBezTo>
                    <a:cubicBezTo>
                      <a:pt x="251" y="58"/>
                      <a:pt x="252" y="58"/>
                      <a:pt x="252" y="58"/>
                    </a:cubicBezTo>
                    <a:cubicBezTo>
                      <a:pt x="252" y="58"/>
                      <a:pt x="252" y="58"/>
                      <a:pt x="252" y="58"/>
                    </a:cubicBezTo>
                    <a:cubicBezTo>
                      <a:pt x="252" y="58"/>
                      <a:pt x="252" y="58"/>
                      <a:pt x="252" y="58"/>
                    </a:cubicBezTo>
                    <a:cubicBezTo>
                      <a:pt x="252" y="58"/>
                      <a:pt x="252" y="58"/>
                      <a:pt x="252" y="58"/>
                    </a:cubicBezTo>
                    <a:cubicBezTo>
                      <a:pt x="252" y="59"/>
                      <a:pt x="252" y="59"/>
                      <a:pt x="252" y="59"/>
                    </a:cubicBezTo>
                    <a:cubicBezTo>
                      <a:pt x="226" y="76"/>
                      <a:pt x="181" y="106"/>
                      <a:pt x="163" y="119"/>
                    </a:cubicBezTo>
                    <a:cubicBezTo>
                      <a:pt x="182" y="108"/>
                      <a:pt x="225" y="83"/>
                      <a:pt x="250" y="68"/>
                    </a:cubicBezTo>
                    <a:cubicBezTo>
                      <a:pt x="251" y="68"/>
                      <a:pt x="251" y="68"/>
                      <a:pt x="251" y="68"/>
                    </a:cubicBezTo>
                    <a:cubicBezTo>
                      <a:pt x="251" y="68"/>
                      <a:pt x="251" y="69"/>
                      <a:pt x="251" y="69"/>
                    </a:cubicBezTo>
                    <a:cubicBezTo>
                      <a:pt x="188" y="120"/>
                      <a:pt x="188" y="120"/>
                      <a:pt x="188" y="120"/>
                    </a:cubicBezTo>
                    <a:cubicBezTo>
                      <a:pt x="216" y="104"/>
                      <a:pt x="216" y="104"/>
                      <a:pt x="216" y="104"/>
                    </a:cubicBezTo>
                    <a:cubicBezTo>
                      <a:pt x="216" y="104"/>
                      <a:pt x="216" y="104"/>
                      <a:pt x="216" y="104"/>
                    </a:cubicBezTo>
                    <a:cubicBezTo>
                      <a:pt x="216" y="104"/>
                      <a:pt x="216" y="105"/>
                      <a:pt x="216" y="105"/>
                    </a:cubicBezTo>
                    <a:cubicBezTo>
                      <a:pt x="203" y="118"/>
                      <a:pt x="203" y="118"/>
                      <a:pt x="203" y="118"/>
                    </a:cubicBezTo>
                    <a:cubicBezTo>
                      <a:pt x="203" y="118"/>
                      <a:pt x="203" y="118"/>
                      <a:pt x="203" y="118"/>
                    </a:cubicBezTo>
                    <a:cubicBezTo>
                      <a:pt x="203" y="119"/>
                      <a:pt x="203" y="119"/>
                      <a:pt x="203" y="119"/>
                    </a:cubicBezTo>
                    <a:cubicBezTo>
                      <a:pt x="203" y="119"/>
                      <a:pt x="203" y="119"/>
                      <a:pt x="203" y="119"/>
                    </a:cubicBezTo>
                    <a:cubicBezTo>
                      <a:pt x="203" y="119"/>
                      <a:pt x="203" y="119"/>
                      <a:pt x="203" y="119"/>
                    </a:cubicBezTo>
                    <a:cubicBezTo>
                      <a:pt x="203" y="119"/>
                      <a:pt x="200" y="121"/>
                      <a:pt x="200" y="121"/>
                    </a:cubicBezTo>
                    <a:cubicBezTo>
                      <a:pt x="200" y="121"/>
                      <a:pt x="200" y="121"/>
                      <a:pt x="200" y="121"/>
                    </a:cubicBezTo>
                    <a:cubicBezTo>
                      <a:pt x="199" y="120"/>
                      <a:pt x="199" y="120"/>
                      <a:pt x="200" y="120"/>
                    </a:cubicBezTo>
                    <a:cubicBezTo>
                      <a:pt x="213" y="107"/>
                      <a:pt x="213" y="107"/>
                      <a:pt x="213" y="107"/>
                    </a:cubicBezTo>
                    <a:cubicBezTo>
                      <a:pt x="183" y="124"/>
                      <a:pt x="183" y="124"/>
                      <a:pt x="183" y="124"/>
                    </a:cubicBezTo>
                    <a:cubicBezTo>
                      <a:pt x="183" y="124"/>
                      <a:pt x="183" y="124"/>
                      <a:pt x="183" y="124"/>
                    </a:cubicBezTo>
                    <a:cubicBezTo>
                      <a:pt x="182" y="124"/>
                      <a:pt x="182" y="123"/>
                      <a:pt x="183" y="123"/>
                    </a:cubicBezTo>
                    <a:cubicBezTo>
                      <a:pt x="246" y="72"/>
                      <a:pt x="246" y="72"/>
                      <a:pt x="246" y="72"/>
                    </a:cubicBezTo>
                    <a:cubicBezTo>
                      <a:pt x="237" y="77"/>
                      <a:pt x="220" y="87"/>
                      <a:pt x="202" y="97"/>
                    </a:cubicBezTo>
                    <a:cubicBezTo>
                      <a:pt x="190" y="104"/>
                      <a:pt x="178" y="111"/>
                      <a:pt x="169" y="116"/>
                    </a:cubicBezTo>
                    <a:cubicBezTo>
                      <a:pt x="159" y="122"/>
                      <a:pt x="155" y="124"/>
                      <a:pt x="154" y="125"/>
                    </a:cubicBezTo>
                    <a:cubicBezTo>
                      <a:pt x="154" y="125"/>
                      <a:pt x="154" y="125"/>
                      <a:pt x="154" y="125"/>
                    </a:cubicBezTo>
                    <a:cubicBezTo>
                      <a:pt x="154" y="125"/>
                      <a:pt x="154" y="125"/>
                      <a:pt x="154" y="125"/>
                    </a:cubicBezTo>
                    <a:cubicBezTo>
                      <a:pt x="153" y="125"/>
                      <a:pt x="153" y="125"/>
                      <a:pt x="153" y="125"/>
                    </a:cubicBezTo>
                    <a:cubicBezTo>
                      <a:pt x="153" y="125"/>
                      <a:pt x="153" y="124"/>
                      <a:pt x="153" y="124"/>
                    </a:cubicBezTo>
                    <a:cubicBezTo>
                      <a:pt x="153" y="124"/>
                      <a:pt x="153" y="124"/>
                      <a:pt x="153" y="124"/>
                    </a:cubicBezTo>
                    <a:cubicBezTo>
                      <a:pt x="153" y="124"/>
                      <a:pt x="153" y="124"/>
                      <a:pt x="153" y="124"/>
                    </a:cubicBezTo>
                    <a:cubicBezTo>
                      <a:pt x="155" y="123"/>
                      <a:pt x="158" y="121"/>
                      <a:pt x="169" y="114"/>
                    </a:cubicBezTo>
                    <a:cubicBezTo>
                      <a:pt x="178" y="107"/>
                      <a:pt x="190" y="99"/>
                      <a:pt x="202" y="91"/>
                    </a:cubicBezTo>
                    <a:cubicBezTo>
                      <a:pt x="216" y="82"/>
                      <a:pt x="230" y="72"/>
                      <a:pt x="240" y="66"/>
                    </a:cubicBezTo>
                    <a:cubicBezTo>
                      <a:pt x="211" y="83"/>
                      <a:pt x="144" y="121"/>
                      <a:pt x="143" y="122"/>
                    </a:cubicBezTo>
                    <a:cubicBezTo>
                      <a:pt x="143" y="122"/>
                      <a:pt x="143" y="122"/>
                      <a:pt x="143" y="122"/>
                    </a:cubicBezTo>
                    <a:cubicBezTo>
                      <a:pt x="142" y="122"/>
                      <a:pt x="142" y="121"/>
                      <a:pt x="143" y="121"/>
                    </a:cubicBezTo>
                    <a:cubicBezTo>
                      <a:pt x="231" y="52"/>
                      <a:pt x="231" y="52"/>
                      <a:pt x="231" y="52"/>
                    </a:cubicBezTo>
                    <a:cubicBezTo>
                      <a:pt x="181" y="81"/>
                      <a:pt x="125" y="114"/>
                      <a:pt x="118" y="117"/>
                    </a:cubicBezTo>
                    <a:cubicBezTo>
                      <a:pt x="118" y="118"/>
                      <a:pt x="118" y="118"/>
                      <a:pt x="118" y="118"/>
                    </a:cubicBezTo>
                    <a:cubicBezTo>
                      <a:pt x="118" y="118"/>
                      <a:pt x="118" y="118"/>
                      <a:pt x="118" y="118"/>
                    </a:cubicBezTo>
                    <a:cubicBezTo>
                      <a:pt x="117" y="118"/>
                      <a:pt x="117" y="118"/>
                      <a:pt x="117" y="118"/>
                    </a:cubicBezTo>
                    <a:cubicBezTo>
                      <a:pt x="117" y="118"/>
                      <a:pt x="117" y="118"/>
                      <a:pt x="117" y="117"/>
                    </a:cubicBezTo>
                    <a:cubicBezTo>
                      <a:pt x="117" y="117"/>
                      <a:pt x="117" y="117"/>
                      <a:pt x="117" y="117"/>
                    </a:cubicBezTo>
                    <a:cubicBezTo>
                      <a:pt x="157" y="92"/>
                      <a:pt x="226" y="48"/>
                      <a:pt x="254" y="30"/>
                    </a:cubicBezTo>
                    <a:cubicBezTo>
                      <a:pt x="81" y="130"/>
                      <a:pt x="81" y="130"/>
                      <a:pt x="81" y="130"/>
                    </a:cubicBezTo>
                    <a:cubicBezTo>
                      <a:pt x="81" y="130"/>
                      <a:pt x="81" y="130"/>
                      <a:pt x="80" y="13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394" name="Freeform 287"/>
              <p:cNvSpPr/>
              <p:nvPr/>
            </p:nvSpPr>
            <p:spPr bwMode="auto">
              <a:xfrm>
                <a:off x="3914776" y="6084888"/>
                <a:ext cx="638175" cy="714375"/>
              </a:xfrm>
              <a:custGeom>
                <a:avLst/>
                <a:gdLst>
                  <a:gd name="T0" fmla="*/ 109 w 197"/>
                  <a:gd name="T1" fmla="*/ 207 h 220"/>
                  <a:gd name="T2" fmla="*/ 109 w 197"/>
                  <a:gd name="T3" fmla="*/ 206 h 220"/>
                  <a:gd name="T4" fmla="*/ 88 w 197"/>
                  <a:gd name="T5" fmla="*/ 218 h 220"/>
                  <a:gd name="T6" fmla="*/ 96 w 197"/>
                  <a:gd name="T7" fmla="*/ 196 h 220"/>
                  <a:gd name="T8" fmla="*/ 104 w 197"/>
                  <a:gd name="T9" fmla="*/ 175 h 220"/>
                  <a:gd name="T10" fmla="*/ 107 w 197"/>
                  <a:gd name="T11" fmla="*/ 172 h 220"/>
                  <a:gd name="T12" fmla="*/ 104 w 197"/>
                  <a:gd name="T13" fmla="*/ 158 h 220"/>
                  <a:gd name="T14" fmla="*/ 179 w 197"/>
                  <a:gd name="T15" fmla="*/ 101 h 220"/>
                  <a:gd name="T16" fmla="*/ 91 w 197"/>
                  <a:gd name="T17" fmla="*/ 151 h 220"/>
                  <a:gd name="T18" fmla="*/ 110 w 197"/>
                  <a:gd name="T19" fmla="*/ 122 h 220"/>
                  <a:gd name="T20" fmla="*/ 94 w 197"/>
                  <a:gd name="T21" fmla="*/ 118 h 220"/>
                  <a:gd name="T22" fmla="*/ 42 w 197"/>
                  <a:gd name="T23" fmla="*/ 127 h 220"/>
                  <a:gd name="T24" fmla="*/ 18 w 197"/>
                  <a:gd name="T25" fmla="*/ 128 h 220"/>
                  <a:gd name="T26" fmla="*/ 45 w 197"/>
                  <a:gd name="T27" fmla="*/ 108 h 220"/>
                  <a:gd name="T28" fmla="*/ 8 w 197"/>
                  <a:gd name="T29" fmla="*/ 112 h 220"/>
                  <a:gd name="T30" fmla="*/ 1 w 197"/>
                  <a:gd name="T31" fmla="*/ 115 h 220"/>
                  <a:gd name="T32" fmla="*/ 94 w 197"/>
                  <a:gd name="T33" fmla="*/ 58 h 220"/>
                  <a:gd name="T34" fmla="*/ 4 w 197"/>
                  <a:gd name="T35" fmla="*/ 106 h 220"/>
                  <a:gd name="T36" fmla="*/ 3 w 197"/>
                  <a:gd name="T37" fmla="*/ 91 h 220"/>
                  <a:gd name="T38" fmla="*/ 61 w 197"/>
                  <a:gd name="T39" fmla="*/ 53 h 220"/>
                  <a:gd name="T40" fmla="*/ 17 w 197"/>
                  <a:gd name="T41" fmla="*/ 78 h 220"/>
                  <a:gd name="T42" fmla="*/ 8 w 197"/>
                  <a:gd name="T43" fmla="*/ 82 h 220"/>
                  <a:gd name="T44" fmla="*/ 11 w 197"/>
                  <a:gd name="T45" fmla="*/ 48 h 220"/>
                  <a:gd name="T46" fmla="*/ 12 w 197"/>
                  <a:gd name="T47" fmla="*/ 46 h 220"/>
                  <a:gd name="T48" fmla="*/ 26 w 197"/>
                  <a:gd name="T49" fmla="*/ 63 h 220"/>
                  <a:gd name="T50" fmla="*/ 93 w 197"/>
                  <a:gd name="T51" fmla="*/ 33 h 220"/>
                  <a:gd name="T52" fmla="*/ 77 w 197"/>
                  <a:gd name="T53" fmla="*/ 43 h 220"/>
                  <a:gd name="T54" fmla="*/ 87 w 197"/>
                  <a:gd name="T55" fmla="*/ 41 h 220"/>
                  <a:gd name="T56" fmla="*/ 189 w 197"/>
                  <a:gd name="T57" fmla="*/ 0 h 220"/>
                  <a:gd name="T58" fmla="*/ 194 w 197"/>
                  <a:gd name="T59" fmla="*/ 4 h 220"/>
                  <a:gd name="T60" fmla="*/ 23 w 197"/>
                  <a:gd name="T61" fmla="*/ 124 h 220"/>
                  <a:gd name="T62" fmla="*/ 179 w 197"/>
                  <a:gd name="T63" fmla="*/ 35 h 220"/>
                  <a:gd name="T64" fmla="*/ 191 w 197"/>
                  <a:gd name="T65" fmla="*/ 42 h 220"/>
                  <a:gd name="T66" fmla="*/ 162 w 197"/>
                  <a:gd name="T67" fmla="*/ 78 h 220"/>
                  <a:gd name="T68" fmla="*/ 114 w 197"/>
                  <a:gd name="T69" fmla="*/ 118 h 220"/>
                  <a:gd name="T70" fmla="*/ 146 w 197"/>
                  <a:gd name="T71" fmla="*/ 101 h 220"/>
                  <a:gd name="T72" fmla="*/ 185 w 197"/>
                  <a:gd name="T73" fmla="*/ 97 h 220"/>
                  <a:gd name="T74" fmla="*/ 185 w 197"/>
                  <a:gd name="T75" fmla="*/ 97 h 220"/>
                  <a:gd name="T76" fmla="*/ 173 w 197"/>
                  <a:gd name="T77" fmla="*/ 118 h 220"/>
                  <a:gd name="T78" fmla="*/ 180 w 197"/>
                  <a:gd name="T79" fmla="*/ 131 h 220"/>
                  <a:gd name="T80" fmla="*/ 180 w 197"/>
                  <a:gd name="T81" fmla="*/ 132 h 220"/>
                  <a:gd name="T82" fmla="*/ 197 w 197"/>
                  <a:gd name="T83" fmla="*/ 124 h 220"/>
                  <a:gd name="T84" fmla="*/ 192 w 197"/>
                  <a:gd name="T85" fmla="*/ 142 h 220"/>
                  <a:gd name="T86" fmla="*/ 142 w 197"/>
                  <a:gd name="T87" fmla="*/ 186 h 220"/>
                  <a:gd name="T88" fmla="*/ 175 w 197"/>
                  <a:gd name="T89" fmla="*/ 168 h 220"/>
                  <a:gd name="T90" fmla="*/ 168 w 197"/>
                  <a:gd name="T91" fmla="*/ 173 h 220"/>
                  <a:gd name="T92" fmla="*/ 190 w 197"/>
                  <a:gd name="T93" fmla="*/ 162 h 220"/>
                  <a:gd name="T94" fmla="*/ 190 w 197"/>
                  <a:gd name="T95" fmla="*/ 163 h 220"/>
                  <a:gd name="T96" fmla="*/ 145 w 197"/>
                  <a:gd name="T97" fmla="*/ 194 h 220"/>
                  <a:gd name="T98" fmla="*/ 145 w 197"/>
                  <a:gd name="T99" fmla="*/ 195 h 220"/>
                  <a:gd name="T100" fmla="*/ 181 w 197"/>
                  <a:gd name="T101" fmla="*/ 16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7" h="220">
                    <a:moveTo>
                      <a:pt x="91" y="220"/>
                    </a:moveTo>
                    <a:cubicBezTo>
                      <a:pt x="91" y="220"/>
                      <a:pt x="91" y="220"/>
                      <a:pt x="91" y="220"/>
                    </a:cubicBezTo>
                    <a:cubicBezTo>
                      <a:pt x="91" y="219"/>
                      <a:pt x="91" y="219"/>
                      <a:pt x="91" y="219"/>
                    </a:cubicBezTo>
                    <a:cubicBezTo>
                      <a:pt x="101" y="213"/>
                      <a:pt x="120" y="202"/>
                      <a:pt x="136" y="192"/>
                    </a:cubicBezTo>
                    <a:cubicBezTo>
                      <a:pt x="110" y="207"/>
                      <a:pt x="109" y="207"/>
                      <a:pt x="109" y="207"/>
                    </a:cubicBezTo>
                    <a:cubicBezTo>
                      <a:pt x="109" y="207"/>
                      <a:pt x="109" y="207"/>
                      <a:pt x="109" y="207"/>
                    </a:cubicBezTo>
                    <a:cubicBezTo>
                      <a:pt x="109" y="207"/>
                      <a:pt x="109" y="207"/>
                      <a:pt x="109" y="206"/>
                    </a:cubicBezTo>
                    <a:cubicBezTo>
                      <a:pt x="109" y="206"/>
                      <a:pt x="109" y="206"/>
                      <a:pt x="109" y="206"/>
                    </a:cubicBezTo>
                    <a:cubicBezTo>
                      <a:pt x="109" y="206"/>
                      <a:pt x="109" y="206"/>
                      <a:pt x="109" y="206"/>
                    </a:cubicBezTo>
                    <a:cubicBezTo>
                      <a:pt x="109" y="206"/>
                      <a:pt x="109" y="206"/>
                      <a:pt x="109" y="206"/>
                    </a:cubicBezTo>
                    <a:cubicBezTo>
                      <a:pt x="89" y="218"/>
                      <a:pt x="88" y="219"/>
                      <a:pt x="88" y="219"/>
                    </a:cubicBezTo>
                    <a:cubicBezTo>
                      <a:pt x="87" y="219"/>
                      <a:pt x="87" y="218"/>
                      <a:pt x="87" y="218"/>
                    </a:cubicBezTo>
                    <a:cubicBezTo>
                      <a:pt x="87" y="218"/>
                      <a:pt x="87" y="218"/>
                      <a:pt x="88" y="218"/>
                    </a:cubicBezTo>
                    <a:cubicBezTo>
                      <a:pt x="88" y="218"/>
                      <a:pt x="88" y="218"/>
                      <a:pt x="88" y="218"/>
                    </a:cubicBezTo>
                    <a:cubicBezTo>
                      <a:pt x="88" y="218"/>
                      <a:pt x="88" y="218"/>
                      <a:pt x="88" y="218"/>
                    </a:cubicBezTo>
                    <a:cubicBezTo>
                      <a:pt x="89" y="216"/>
                      <a:pt x="97" y="210"/>
                      <a:pt x="134" y="183"/>
                    </a:cubicBezTo>
                    <a:cubicBezTo>
                      <a:pt x="154" y="168"/>
                      <a:pt x="177" y="152"/>
                      <a:pt x="186" y="145"/>
                    </a:cubicBezTo>
                    <a:cubicBezTo>
                      <a:pt x="97" y="197"/>
                      <a:pt x="97" y="197"/>
                      <a:pt x="97" y="197"/>
                    </a:cubicBezTo>
                    <a:cubicBezTo>
                      <a:pt x="96" y="197"/>
                      <a:pt x="96" y="197"/>
                      <a:pt x="96" y="196"/>
                    </a:cubicBezTo>
                    <a:cubicBezTo>
                      <a:pt x="96" y="196"/>
                      <a:pt x="96" y="196"/>
                      <a:pt x="96" y="196"/>
                    </a:cubicBezTo>
                    <a:cubicBezTo>
                      <a:pt x="188" y="129"/>
                      <a:pt x="188" y="129"/>
                      <a:pt x="188" y="129"/>
                    </a:cubicBezTo>
                    <a:cubicBezTo>
                      <a:pt x="120" y="169"/>
                      <a:pt x="119" y="169"/>
                      <a:pt x="119" y="169"/>
                    </a:cubicBezTo>
                    <a:cubicBezTo>
                      <a:pt x="119" y="168"/>
                      <a:pt x="119" y="168"/>
                      <a:pt x="119" y="168"/>
                    </a:cubicBezTo>
                    <a:cubicBezTo>
                      <a:pt x="118" y="168"/>
                      <a:pt x="118" y="168"/>
                      <a:pt x="123" y="165"/>
                    </a:cubicBezTo>
                    <a:cubicBezTo>
                      <a:pt x="109" y="173"/>
                      <a:pt x="105" y="175"/>
                      <a:pt x="104" y="175"/>
                    </a:cubicBezTo>
                    <a:cubicBezTo>
                      <a:pt x="104" y="175"/>
                      <a:pt x="104" y="175"/>
                      <a:pt x="104" y="175"/>
                    </a:cubicBezTo>
                    <a:cubicBezTo>
                      <a:pt x="104" y="175"/>
                      <a:pt x="104" y="175"/>
                      <a:pt x="104" y="175"/>
                    </a:cubicBezTo>
                    <a:cubicBezTo>
                      <a:pt x="104" y="176"/>
                      <a:pt x="104" y="176"/>
                      <a:pt x="104" y="176"/>
                    </a:cubicBezTo>
                    <a:cubicBezTo>
                      <a:pt x="104" y="175"/>
                      <a:pt x="104" y="175"/>
                      <a:pt x="104" y="175"/>
                    </a:cubicBezTo>
                    <a:cubicBezTo>
                      <a:pt x="103" y="175"/>
                      <a:pt x="103" y="175"/>
                      <a:pt x="107" y="172"/>
                    </a:cubicBezTo>
                    <a:cubicBezTo>
                      <a:pt x="110" y="170"/>
                      <a:pt x="113" y="167"/>
                      <a:pt x="117" y="164"/>
                    </a:cubicBezTo>
                    <a:cubicBezTo>
                      <a:pt x="133" y="151"/>
                      <a:pt x="160" y="128"/>
                      <a:pt x="169" y="120"/>
                    </a:cubicBezTo>
                    <a:cubicBezTo>
                      <a:pt x="141" y="137"/>
                      <a:pt x="108" y="156"/>
                      <a:pt x="104" y="158"/>
                    </a:cubicBezTo>
                    <a:cubicBezTo>
                      <a:pt x="104" y="158"/>
                      <a:pt x="104" y="158"/>
                      <a:pt x="104" y="158"/>
                    </a:cubicBezTo>
                    <a:cubicBezTo>
                      <a:pt x="104" y="158"/>
                      <a:pt x="104" y="158"/>
                      <a:pt x="104" y="158"/>
                    </a:cubicBezTo>
                    <a:cubicBezTo>
                      <a:pt x="104" y="158"/>
                      <a:pt x="104" y="158"/>
                      <a:pt x="104" y="158"/>
                    </a:cubicBezTo>
                    <a:cubicBezTo>
                      <a:pt x="104" y="158"/>
                      <a:pt x="104" y="158"/>
                      <a:pt x="103" y="158"/>
                    </a:cubicBezTo>
                    <a:cubicBezTo>
                      <a:pt x="103" y="157"/>
                      <a:pt x="103" y="157"/>
                      <a:pt x="116" y="148"/>
                    </a:cubicBezTo>
                    <a:cubicBezTo>
                      <a:pt x="124" y="142"/>
                      <a:pt x="134" y="134"/>
                      <a:pt x="144" y="127"/>
                    </a:cubicBezTo>
                    <a:cubicBezTo>
                      <a:pt x="158" y="116"/>
                      <a:pt x="172" y="106"/>
                      <a:pt x="179" y="101"/>
                    </a:cubicBezTo>
                    <a:cubicBezTo>
                      <a:pt x="170" y="106"/>
                      <a:pt x="152" y="116"/>
                      <a:pt x="136" y="126"/>
                    </a:cubicBezTo>
                    <a:cubicBezTo>
                      <a:pt x="92" y="152"/>
                      <a:pt x="92" y="152"/>
                      <a:pt x="91" y="151"/>
                    </a:cubicBezTo>
                    <a:cubicBezTo>
                      <a:pt x="91" y="151"/>
                      <a:pt x="91" y="151"/>
                      <a:pt x="91" y="151"/>
                    </a:cubicBezTo>
                    <a:cubicBezTo>
                      <a:pt x="91" y="151"/>
                      <a:pt x="91" y="151"/>
                      <a:pt x="91" y="151"/>
                    </a:cubicBezTo>
                    <a:cubicBezTo>
                      <a:pt x="91" y="151"/>
                      <a:pt x="91" y="151"/>
                      <a:pt x="91" y="151"/>
                    </a:cubicBezTo>
                    <a:cubicBezTo>
                      <a:pt x="91" y="151"/>
                      <a:pt x="91" y="151"/>
                      <a:pt x="91" y="151"/>
                    </a:cubicBezTo>
                    <a:cubicBezTo>
                      <a:pt x="92" y="150"/>
                      <a:pt x="93" y="148"/>
                      <a:pt x="97" y="145"/>
                    </a:cubicBezTo>
                    <a:cubicBezTo>
                      <a:pt x="101" y="141"/>
                      <a:pt x="106" y="137"/>
                      <a:pt x="112" y="131"/>
                    </a:cubicBezTo>
                    <a:cubicBezTo>
                      <a:pt x="123" y="121"/>
                      <a:pt x="137" y="108"/>
                      <a:pt x="143" y="103"/>
                    </a:cubicBezTo>
                    <a:cubicBezTo>
                      <a:pt x="110" y="122"/>
                      <a:pt x="110" y="122"/>
                      <a:pt x="110" y="122"/>
                    </a:cubicBezTo>
                    <a:cubicBezTo>
                      <a:pt x="110" y="122"/>
                      <a:pt x="109" y="122"/>
                      <a:pt x="109" y="122"/>
                    </a:cubicBezTo>
                    <a:cubicBezTo>
                      <a:pt x="109" y="122"/>
                      <a:pt x="109" y="121"/>
                      <a:pt x="109" y="121"/>
                    </a:cubicBezTo>
                    <a:cubicBezTo>
                      <a:pt x="121" y="112"/>
                      <a:pt x="148" y="89"/>
                      <a:pt x="158" y="81"/>
                    </a:cubicBezTo>
                    <a:cubicBezTo>
                      <a:pt x="95" y="118"/>
                      <a:pt x="95" y="118"/>
                      <a:pt x="95" y="118"/>
                    </a:cubicBezTo>
                    <a:cubicBezTo>
                      <a:pt x="95" y="118"/>
                      <a:pt x="94" y="118"/>
                      <a:pt x="94" y="118"/>
                    </a:cubicBezTo>
                    <a:cubicBezTo>
                      <a:pt x="94" y="117"/>
                      <a:pt x="94" y="117"/>
                      <a:pt x="94" y="117"/>
                    </a:cubicBezTo>
                    <a:cubicBezTo>
                      <a:pt x="186" y="46"/>
                      <a:pt x="186" y="46"/>
                      <a:pt x="186" y="46"/>
                    </a:cubicBezTo>
                    <a:cubicBezTo>
                      <a:pt x="43" y="128"/>
                      <a:pt x="43" y="128"/>
                      <a:pt x="43" y="128"/>
                    </a:cubicBezTo>
                    <a:cubicBezTo>
                      <a:pt x="43" y="128"/>
                      <a:pt x="42" y="128"/>
                      <a:pt x="42" y="128"/>
                    </a:cubicBezTo>
                    <a:cubicBezTo>
                      <a:pt x="42" y="128"/>
                      <a:pt x="42" y="128"/>
                      <a:pt x="42" y="127"/>
                    </a:cubicBezTo>
                    <a:cubicBezTo>
                      <a:pt x="82" y="101"/>
                      <a:pt x="152" y="53"/>
                      <a:pt x="173" y="39"/>
                    </a:cubicBezTo>
                    <a:cubicBezTo>
                      <a:pt x="39" y="116"/>
                      <a:pt x="21" y="126"/>
                      <a:pt x="18" y="128"/>
                    </a:cubicBezTo>
                    <a:cubicBezTo>
                      <a:pt x="18" y="128"/>
                      <a:pt x="18" y="128"/>
                      <a:pt x="18" y="128"/>
                    </a:cubicBezTo>
                    <a:cubicBezTo>
                      <a:pt x="18" y="128"/>
                      <a:pt x="18" y="128"/>
                      <a:pt x="18" y="128"/>
                    </a:cubicBezTo>
                    <a:cubicBezTo>
                      <a:pt x="18" y="128"/>
                      <a:pt x="18" y="128"/>
                      <a:pt x="18" y="128"/>
                    </a:cubicBezTo>
                    <a:cubicBezTo>
                      <a:pt x="17" y="128"/>
                      <a:pt x="17" y="128"/>
                      <a:pt x="17" y="128"/>
                    </a:cubicBezTo>
                    <a:cubicBezTo>
                      <a:pt x="17" y="128"/>
                      <a:pt x="17" y="128"/>
                      <a:pt x="18" y="127"/>
                    </a:cubicBezTo>
                    <a:cubicBezTo>
                      <a:pt x="18" y="127"/>
                      <a:pt x="18" y="127"/>
                      <a:pt x="18" y="127"/>
                    </a:cubicBezTo>
                    <a:cubicBezTo>
                      <a:pt x="18" y="127"/>
                      <a:pt x="18" y="127"/>
                      <a:pt x="18" y="127"/>
                    </a:cubicBezTo>
                    <a:cubicBezTo>
                      <a:pt x="19" y="126"/>
                      <a:pt x="24" y="122"/>
                      <a:pt x="45" y="108"/>
                    </a:cubicBezTo>
                    <a:cubicBezTo>
                      <a:pt x="59" y="97"/>
                      <a:pt x="80" y="83"/>
                      <a:pt x="106" y="65"/>
                    </a:cubicBezTo>
                    <a:cubicBezTo>
                      <a:pt x="139" y="42"/>
                      <a:pt x="172" y="19"/>
                      <a:pt x="187" y="9"/>
                    </a:cubicBezTo>
                    <a:cubicBezTo>
                      <a:pt x="168" y="19"/>
                      <a:pt x="121" y="47"/>
                      <a:pt x="81" y="70"/>
                    </a:cubicBezTo>
                    <a:cubicBezTo>
                      <a:pt x="60" y="82"/>
                      <a:pt x="40" y="94"/>
                      <a:pt x="25" y="102"/>
                    </a:cubicBezTo>
                    <a:cubicBezTo>
                      <a:pt x="18" y="107"/>
                      <a:pt x="12" y="110"/>
                      <a:pt x="8" y="112"/>
                    </a:cubicBezTo>
                    <a:cubicBezTo>
                      <a:pt x="4" y="115"/>
                      <a:pt x="2" y="116"/>
                      <a:pt x="1" y="116"/>
                    </a:cubicBezTo>
                    <a:cubicBezTo>
                      <a:pt x="1" y="116"/>
                      <a:pt x="1" y="116"/>
                      <a:pt x="1" y="116"/>
                    </a:cubicBezTo>
                    <a:cubicBezTo>
                      <a:pt x="1" y="116"/>
                      <a:pt x="1" y="116"/>
                      <a:pt x="1" y="116"/>
                    </a:cubicBezTo>
                    <a:cubicBezTo>
                      <a:pt x="1" y="116"/>
                      <a:pt x="1" y="116"/>
                      <a:pt x="0" y="116"/>
                    </a:cubicBezTo>
                    <a:cubicBezTo>
                      <a:pt x="0" y="116"/>
                      <a:pt x="0" y="116"/>
                      <a:pt x="1" y="115"/>
                    </a:cubicBezTo>
                    <a:cubicBezTo>
                      <a:pt x="1" y="115"/>
                      <a:pt x="1" y="115"/>
                      <a:pt x="1" y="115"/>
                    </a:cubicBezTo>
                    <a:cubicBezTo>
                      <a:pt x="1" y="115"/>
                      <a:pt x="1" y="115"/>
                      <a:pt x="1" y="115"/>
                    </a:cubicBezTo>
                    <a:cubicBezTo>
                      <a:pt x="2" y="114"/>
                      <a:pt x="4" y="113"/>
                      <a:pt x="9" y="110"/>
                    </a:cubicBezTo>
                    <a:cubicBezTo>
                      <a:pt x="14" y="107"/>
                      <a:pt x="21" y="103"/>
                      <a:pt x="30" y="97"/>
                    </a:cubicBezTo>
                    <a:cubicBezTo>
                      <a:pt x="47" y="86"/>
                      <a:pt x="71" y="72"/>
                      <a:pt x="94" y="58"/>
                    </a:cubicBezTo>
                    <a:cubicBezTo>
                      <a:pt x="118" y="43"/>
                      <a:pt x="142" y="28"/>
                      <a:pt x="160" y="17"/>
                    </a:cubicBezTo>
                    <a:cubicBezTo>
                      <a:pt x="5" y="107"/>
                      <a:pt x="5" y="107"/>
                      <a:pt x="5" y="107"/>
                    </a:cubicBezTo>
                    <a:cubicBezTo>
                      <a:pt x="4" y="107"/>
                      <a:pt x="4" y="107"/>
                      <a:pt x="4" y="107"/>
                    </a:cubicBezTo>
                    <a:cubicBezTo>
                      <a:pt x="4" y="107"/>
                      <a:pt x="4" y="106"/>
                      <a:pt x="4" y="106"/>
                    </a:cubicBezTo>
                    <a:cubicBezTo>
                      <a:pt x="4" y="106"/>
                      <a:pt x="4" y="106"/>
                      <a:pt x="4" y="106"/>
                    </a:cubicBezTo>
                    <a:cubicBezTo>
                      <a:pt x="4" y="106"/>
                      <a:pt x="4" y="106"/>
                      <a:pt x="4" y="106"/>
                    </a:cubicBezTo>
                    <a:cubicBezTo>
                      <a:pt x="6" y="104"/>
                      <a:pt x="14" y="98"/>
                      <a:pt x="46" y="73"/>
                    </a:cubicBezTo>
                    <a:cubicBezTo>
                      <a:pt x="60" y="62"/>
                      <a:pt x="74" y="51"/>
                      <a:pt x="82" y="46"/>
                    </a:cubicBezTo>
                    <a:cubicBezTo>
                      <a:pt x="19" y="82"/>
                      <a:pt x="6" y="89"/>
                      <a:pt x="3" y="91"/>
                    </a:cubicBezTo>
                    <a:cubicBezTo>
                      <a:pt x="3" y="91"/>
                      <a:pt x="3" y="91"/>
                      <a:pt x="3" y="91"/>
                    </a:cubicBezTo>
                    <a:cubicBezTo>
                      <a:pt x="3" y="91"/>
                      <a:pt x="3" y="91"/>
                      <a:pt x="3" y="91"/>
                    </a:cubicBezTo>
                    <a:cubicBezTo>
                      <a:pt x="2" y="91"/>
                      <a:pt x="2" y="91"/>
                      <a:pt x="2" y="91"/>
                    </a:cubicBezTo>
                    <a:cubicBezTo>
                      <a:pt x="2" y="91"/>
                      <a:pt x="2" y="91"/>
                      <a:pt x="2" y="91"/>
                    </a:cubicBezTo>
                    <a:cubicBezTo>
                      <a:pt x="2" y="91"/>
                      <a:pt x="2" y="90"/>
                      <a:pt x="2" y="90"/>
                    </a:cubicBezTo>
                    <a:cubicBezTo>
                      <a:pt x="3" y="90"/>
                      <a:pt x="39" y="67"/>
                      <a:pt x="61" y="53"/>
                    </a:cubicBezTo>
                    <a:cubicBezTo>
                      <a:pt x="57" y="56"/>
                      <a:pt x="52" y="58"/>
                      <a:pt x="48" y="61"/>
                    </a:cubicBezTo>
                    <a:cubicBezTo>
                      <a:pt x="24" y="75"/>
                      <a:pt x="19" y="78"/>
                      <a:pt x="17" y="78"/>
                    </a:cubicBezTo>
                    <a:cubicBezTo>
                      <a:pt x="17" y="78"/>
                      <a:pt x="17" y="78"/>
                      <a:pt x="17" y="78"/>
                    </a:cubicBezTo>
                    <a:cubicBezTo>
                      <a:pt x="17" y="78"/>
                      <a:pt x="17" y="78"/>
                      <a:pt x="17" y="78"/>
                    </a:cubicBezTo>
                    <a:cubicBezTo>
                      <a:pt x="17" y="78"/>
                      <a:pt x="17" y="78"/>
                      <a:pt x="17" y="78"/>
                    </a:cubicBezTo>
                    <a:cubicBezTo>
                      <a:pt x="17" y="78"/>
                      <a:pt x="17" y="78"/>
                      <a:pt x="17" y="78"/>
                    </a:cubicBezTo>
                    <a:cubicBezTo>
                      <a:pt x="17" y="78"/>
                      <a:pt x="17" y="78"/>
                      <a:pt x="17" y="78"/>
                    </a:cubicBezTo>
                    <a:cubicBezTo>
                      <a:pt x="18" y="77"/>
                      <a:pt x="18" y="77"/>
                      <a:pt x="19" y="76"/>
                    </a:cubicBezTo>
                    <a:cubicBezTo>
                      <a:pt x="9" y="82"/>
                      <a:pt x="9" y="82"/>
                      <a:pt x="9" y="82"/>
                    </a:cubicBezTo>
                    <a:cubicBezTo>
                      <a:pt x="9" y="82"/>
                      <a:pt x="8" y="82"/>
                      <a:pt x="8" y="82"/>
                    </a:cubicBezTo>
                    <a:cubicBezTo>
                      <a:pt x="8" y="81"/>
                      <a:pt x="8" y="81"/>
                      <a:pt x="25" y="62"/>
                    </a:cubicBezTo>
                    <a:cubicBezTo>
                      <a:pt x="31" y="55"/>
                      <a:pt x="37" y="48"/>
                      <a:pt x="40" y="45"/>
                    </a:cubicBezTo>
                    <a:cubicBezTo>
                      <a:pt x="10" y="62"/>
                      <a:pt x="10" y="62"/>
                      <a:pt x="10" y="62"/>
                    </a:cubicBezTo>
                    <a:cubicBezTo>
                      <a:pt x="10" y="62"/>
                      <a:pt x="10" y="62"/>
                      <a:pt x="10" y="62"/>
                    </a:cubicBezTo>
                    <a:cubicBezTo>
                      <a:pt x="9" y="62"/>
                      <a:pt x="9" y="61"/>
                      <a:pt x="11" y="48"/>
                    </a:cubicBezTo>
                    <a:cubicBezTo>
                      <a:pt x="5" y="51"/>
                      <a:pt x="5" y="51"/>
                      <a:pt x="5" y="51"/>
                    </a:cubicBezTo>
                    <a:cubicBezTo>
                      <a:pt x="5" y="51"/>
                      <a:pt x="5" y="51"/>
                      <a:pt x="5" y="51"/>
                    </a:cubicBezTo>
                    <a:cubicBezTo>
                      <a:pt x="5" y="50"/>
                      <a:pt x="5" y="50"/>
                      <a:pt x="5" y="50"/>
                    </a:cubicBezTo>
                    <a:cubicBezTo>
                      <a:pt x="11" y="46"/>
                      <a:pt x="11" y="46"/>
                      <a:pt x="11" y="46"/>
                    </a:cubicBezTo>
                    <a:cubicBezTo>
                      <a:pt x="11" y="46"/>
                      <a:pt x="11" y="46"/>
                      <a:pt x="12" y="46"/>
                    </a:cubicBezTo>
                    <a:cubicBezTo>
                      <a:pt x="12" y="46"/>
                      <a:pt x="12" y="47"/>
                      <a:pt x="12" y="47"/>
                    </a:cubicBezTo>
                    <a:cubicBezTo>
                      <a:pt x="11" y="51"/>
                      <a:pt x="11" y="58"/>
                      <a:pt x="10" y="61"/>
                    </a:cubicBezTo>
                    <a:cubicBezTo>
                      <a:pt x="42" y="43"/>
                      <a:pt x="42" y="43"/>
                      <a:pt x="42" y="43"/>
                    </a:cubicBezTo>
                    <a:cubicBezTo>
                      <a:pt x="42" y="43"/>
                      <a:pt x="42" y="43"/>
                      <a:pt x="42" y="43"/>
                    </a:cubicBezTo>
                    <a:cubicBezTo>
                      <a:pt x="43" y="43"/>
                      <a:pt x="43" y="43"/>
                      <a:pt x="26" y="63"/>
                    </a:cubicBezTo>
                    <a:cubicBezTo>
                      <a:pt x="20" y="69"/>
                      <a:pt x="13" y="77"/>
                      <a:pt x="10" y="80"/>
                    </a:cubicBezTo>
                    <a:cubicBezTo>
                      <a:pt x="20" y="75"/>
                      <a:pt x="67" y="47"/>
                      <a:pt x="93" y="32"/>
                    </a:cubicBezTo>
                    <a:cubicBezTo>
                      <a:pt x="93" y="32"/>
                      <a:pt x="93" y="32"/>
                      <a:pt x="93" y="32"/>
                    </a:cubicBezTo>
                    <a:cubicBezTo>
                      <a:pt x="93" y="32"/>
                      <a:pt x="93" y="32"/>
                      <a:pt x="94" y="33"/>
                    </a:cubicBezTo>
                    <a:cubicBezTo>
                      <a:pt x="94" y="33"/>
                      <a:pt x="94" y="33"/>
                      <a:pt x="93" y="33"/>
                    </a:cubicBezTo>
                    <a:cubicBezTo>
                      <a:pt x="93" y="33"/>
                      <a:pt x="93" y="33"/>
                      <a:pt x="93" y="33"/>
                    </a:cubicBezTo>
                    <a:cubicBezTo>
                      <a:pt x="93" y="33"/>
                      <a:pt x="93" y="34"/>
                      <a:pt x="93" y="34"/>
                    </a:cubicBezTo>
                    <a:cubicBezTo>
                      <a:pt x="91" y="35"/>
                      <a:pt x="88" y="36"/>
                      <a:pt x="82" y="40"/>
                    </a:cubicBezTo>
                    <a:cubicBezTo>
                      <a:pt x="80" y="41"/>
                      <a:pt x="78" y="42"/>
                      <a:pt x="77" y="43"/>
                    </a:cubicBezTo>
                    <a:cubicBezTo>
                      <a:pt x="77" y="43"/>
                      <a:pt x="77" y="43"/>
                      <a:pt x="77" y="43"/>
                    </a:cubicBezTo>
                    <a:cubicBezTo>
                      <a:pt x="77" y="44"/>
                      <a:pt x="77" y="44"/>
                      <a:pt x="74" y="46"/>
                    </a:cubicBezTo>
                    <a:cubicBezTo>
                      <a:pt x="72" y="47"/>
                      <a:pt x="69" y="49"/>
                      <a:pt x="65" y="51"/>
                    </a:cubicBezTo>
                    <a:cubicBezTo>
                      <a:pt x="58" y="56"/>
                      <a:pt x="49" y="62"/>
                      <a:pt x="40" y="68"/>
                    </a:cubicBezTo>
                    <a:cubicBezTo>
                      <a:pt x="33" y="72"/>
                      <a:pt x="25" y="77"/>
                      <a:pt x="19" y="81"/>
                    </a:cubicBezTo>
                    <a:cubicBezTo>
                      <a:pt x="38" y="70"/>
                      <a:pt x="68" y="52"/>
                      <a:pt x="87" y="41"/>
                    </a:cubicBezTo>
                    <a:cubicBezTo>
                      <a:pt x="88" y="41"/>
                      <a:pt x="88" y="41"/>
                      <a:pt x="88" y="41"/>
                    </a:cubicBezTo>
                    <a:cubicBezTo>
                      <a:pt x="88" y="42"/>
                      <a:pt x="88" y="42"/>
                      <a:pt x="88" y="42"/>
                    </a:cubicBezTo>
                    <a:cubicBezTo>
                      <a:pt x="64" y="60"/>
                      <a:pt x="22" y="93"/>
                      <a:pt x="9" y="103"/>
                    </a:cubicBezTo>
                    <a:cubicBezTo>
                      <a:pt x="188" y="0"/>
                      <a:pt x="188" y="0"/>
                      <a:pt x="188" y="0"/>
                    </a:cubicBezTo>
                    <a:cubicBezTo>
                      <a:pt x="188" y="0"/>
                      <a:pt x="188" y="0"/>
                      <a:pt x="189" y="0"/>
                    </a:cubicBezTo>
                    <a:cubicBezTo>
                      <a:pt x="189" y="0"/>
                      <a:pt x="189" y="1"/>
                      <a:pt x="188" y="1"/>
                    </a:cubicBezTo>
                    <a:cubicBezTo>
                      <a:pt x="187" y="2"/>
                      <a:pt x="75" y="71"/>
                      <a:pt x="25" y="101"/>
                    </a:cubicBezTo>
                    <a:cubicBezTo>
                      <a:pt x="40" y="93"/>
                      <a:pt x="60" y="81"/>
                      <a:pt x="81" y="69"/>
                    </a:cubicBezTo>
                    <a:cubicBezTo>
                      <a:pt x="108" y="53"/>
                      <a:pt x="135" y="37"/>
                      <a:pt x="157" y="25"/>
                    </a:cubicBezTo>
                    <a:cubicBezTo>
                      <a:pt x="184" y="9"/>
                      <a:pt x="191" y="5"/>
                      <a:pt x="194" y="4"/>
                    </a:cubicBezTo>
                    <a:cubicBezTo>
                      <a:pt x="194" y="4"/>
                      <a:pt x="194" y="4"/>
                      <a:pt x="194" y="4"/>
                    </a:cubicBezTo>
                    <a:cubicBezTo>
                      <a:pt x="194" y="4"/>
                      <a:pt x="194" y="4"/>
                      <a:pt x="194" y="4"/>
                    </a:cubicBezTo>
                    <a:cubicBezTo>
                      <a:pt x="194" y="4"/>
                      <a:pt x="195" y="4"/>
                      <a:pt x="195" y="4"/>
                    </a:cubicBezTo>
                    <a:cubicBezTo>
                      <a:pt x="195" y="4"/>
                      <a:pt x="195" y="4"/>
                      <a:pt x="194" y="4"/>
                    </a:cubicBezTo>
                    <a:cubicBezTo>
                      <a:pt x="142" y="41"/>
                      <a:pt x="47" y="107"/>
                      <a:pt x="23" y="124"/>
                    </a:cubicBezTo>
                    <a:cubicBezTo>
                      <a:pt x="52" y="107"/>
                      <a:pt x="177" y="35"/>
                      <a:pt x="179" y="34"/>
                    </a:cubicBezTo>
                    <a:cubicBezTo>
                      <a:pt x="179" y="34"/>
                      <a:pt x="179" y="34"/>
                      <a:pt x="179" y="34"/>
                    </a:cubicBezTo>
                    <a:cubicBezTo>
                      <a:pt x="179" y="34"/>
                      <a:pt x="179" y="34"/>
                      <a:pt x="179" y="34"/>
                    </a:cubicBezTo>
                    <a:cubicBezTo>
                      <a:pt x="179" y="34"/>
                      <a:pt x="179" y="35"/>
                      <a:pt x="179" y="35"/>
                    </a:cubicBezTo>
                    <a:cubicBezTo>
                      <a:pt x="179" y="35"/>
                      <a:pt x="179" y="35"/>
                      <a:pt x="179" y="35"/>
                    </a:cubicBezTo>
                    <a:cubicBezTo>
                      <a:pt x="179" y="35"/>
                      <a:pt x="179" y="35"/>
                      <a:pt x="179" y="35"/>
                    </a:cubicBezTo>
                    <a:cubicBezTo>
                      <a:pt x="178" y="36"/>
                      <a:pt x="174" y="39"/>
                      <a:pt x="158" y="50"/>
                    </a:cubicBezTo>
                    <a:cubicBezTo>
                      <a:pt x="147" y="58"/>
                      <a:pt x="131" y="69"/>
                      <a:pt x="111" y="82"/>
                    </a:cubicBezTo>
                    <a:cubicBezTo>
                      <a:pt x="89" y="97"/>
                      <a:pt x="67" y="112"/>
                      <a:pt x="54" y="121"/>
                    </a:cubicBezTo>
                    <a:cubicBezTo>
                      <a:pt x="191" y="42"/>
                      <a:pt x="191" y="42"/>
                      <a:pt x="191" y="42"/>
                    </a:cubicBezTo>
                    <a:cubicBezTo>
                      <a:pt x="191" y="41"/>
                      <a:pt x="192" y="42"/>
                      <a:pt x="192" y="42"/>
                    </a:cubicBezTo>
                    <a:cubicBezTo>
                      <a:pt x="192" y="42"/>
                      <a:pt x="192" y="42"/>
                      <a:pt x="192" y="42"/>
                    </a:cubicBezTo>
                    <a:cubicBezTo>
                      <a:pt x="100" y="114"/>
                      <a:pt x="100" y="114"/>
                      <a:pt x="100" y="114"/>
                    </a:cubicBezTo>
                    <a:cubicBezTo>
                      <a:pt x="162" y="78"/>
                      <a:pt x="162" y="78"/>
                      <a:pt x="162" y="78"/>
                    </a:cubicBezTo>
                    <a:cubicBezTo>
                      <a:pt x="162" y="78"/>
                      <a:pt x="162" y="78"/>
                      <a:pt x="162" y="78"/>
                    </a:cubicBezTo>
                    <a:cubicBezTo>
                      <a:pt x="163" y="78"/>
                      <a:pt x="163" y="78"/>
                      <a:pt x="162" y="79"/>
                    </a:cubicBezTo>
                    <a:cubicBezTo>
                      <a:pt x="162" y="79"/>
                      <a:pt x="162" y="79"/>
                      <a:pt x="162" y="79"/>
                    </a:cubicBezTo>
                    <a:cubicBezTo>
                      <a:pt x="162" y="79"/>
                      <a:pt x="162" y="79"/>
                      <a:pt x="162" y="79"/>
                    </a:cubicBezTo>
                    <a:cubicBezTo>
                      <a:pt x="161" y="80"/>
                      <a:pt x="156" y="85"/>
                      <a:pt x="136" y="100"/>
                    </a:cubicBezTo>
                    <a:cubicBezTo>
                      <a:pt x="128" y="107"/>
                      <a:pt x="119" y="114"/>
                      <a:pt x="114" y="118"/>
                    </a:cubicBezTo>
                    <a:cubicBezTo>
                      <a:pt x="146" y="100"/>
                      <a:pt x="146" y="100"/>
                      <a:pt x="146" y="100"/>
                    </a:cubicBezTo>
                    <a:cubicBezTo>
                      <a:pt x="146" y="100"/>
                      <a:pt x="146" y="100"/>
                      <a:pt x="146" y="100"/>
                    </a:cubicBezTo>
                    <a:cubicBezTo>
                      <a:pt x="146" y="100"/>
                      <a:pt x="146" y="100"/>
                      <a:pt x="146" y="101"/>
                    </a:cubicBezTo>
                    <a:cubicBezTo>
                      <a:pt x="146" y="101"/>
                      <a:pt x="146" y="101"/>
                      <a:pt x="146" y="101"/>
                    </a:cubicBezTo>
                    <a:cubicBezTo>
                      <a:pt x="146" y="101"/>
                      <a:pt x="146" y="101"/>
                      <a:pt x="146" y="101"/>
                    </a:cubicBezTo>
                    <a:cubicBezTo>
                      <a:pt x="145" y="102"/>
                      <a:pt x="143" y="104"/>
                      <a:pt x="135" y="111"/>
                    </a:cubicBezTo>
                    <a:cubicBezTo>
                      <a:pt x="129" y="117"/>
                      <a:pt x="120" y="125"/>
                      <a:pt x="112" y="132"/>
                    </a:cubicBezTo>
                    <a:cubicBezTo>
                      <a:pt x="105" y="139"/>
                      <a:pt x="98" y="145"/>
                      <a:pt x="94" y="149"/>
                    </a:cubicBezTo>
                    <a:cubicBezTo>
                      <a:pt x="101" y="145"/>
                      <a:pt x="118" y="135"/>
                      <a:pt x="135" y="125"/>
                    </a:cubicBezTo>
                    <a:cubicBezTo>
                      <a:pt x="176" y="101"/>
                      <a:pt x="183" y="97"/>
                      <a:pt x="185" y="97"/>
                    </a:cubicBezTo>
                    <a:cubicBezTo>
                      <a:pt x="185" y="97"/>
                      <a:pt x="185" y="97"/>
                      <a:pt x="185" y="97"/>
                    </a:cubicBezTo>
                    <a:cubicBezTo>
                      <a:pt x="185" y="97"/>
                      <a:pt x="185" y="97"/>
                      <a:pt x="185" y="97"/>
                    </a:cubicBezTo>
                    <a:cubicBezTo>
                      <a:pt x="185" y="96"/>
                      <a:pt x="185" y="96"/>
                      <a:pt x="185" y="96"/>
                    </a:cubicBezTo>
                    <a:cubicBezTo>
                      <a:pt x="185" y="96"/>
                      <a:pt x="185" y="97"/>
                      <a:pt x="185" y="97"/>
                    </a:cubicBezTo>
                    <a:cubicBezTo>
                      <a:pt x="185" y="97"/>
                      <a:pt x="185" y="97"/>
                      <a:pt x="185" y="97"/>
                    </a:cubicBezTo>
                    <a:cubicBezTo>
                      <a:pt x="162" y="115"/>
                      <a:pt x="121" y="145"/>
                      <a:pt x="108" y="155"/>
                    </a:cubicBezTo>
                    <a:cubicBezTo>
                      <a:pt x="121" y="148"/>
                      <a:pt x="157" y="127"/>
                      <a:pt x="173" y="117"/>
                    </a:cubicBezTo>
                    <a:cubicBezTo>
                      <a:pt x="173" y="117"/>
                      <a:pt x="173" y="117"/>
                      <a:pt x="173" y="117"/>
                    </a:cubicBezTo>
                    <a:cubicBezTo>
                      <a:pt x="173" y="117"/>
                      <a:pt x="173" y="118"/>
                      <a:pt x="173" y="118"/>
                    </a:cubicBezTo>
                    <a:cubicBezTo>
                      <a:pt x="173" y="118"/>
                      <a:pt x="173" y="118"/>
                      <a:pt x="173" y="118"/>
                    </a:cubicBezTo>
                    <a:cubicBezTo>
                      <a:pt x="173" y="118"/>
                      <a:pt x="173" y="118"/>
                      <a:pt x="173" y="118"/>
                    </a:cubicBezTo>
                    <a:cubicBezTo>
                      <a:pt x="173" y="118"/>
                      <a:pt x="173" y="118"/>
                      <a:pt x="173" y="118"/>
                    </a:cubicBezTo>
                    <a:cubicBezTo>
                      <a:pt x="171" y="120"/>
                      <a:pt x="162" y="128"/>
                      <a:pt x="118" y="164"/>
                    </a:cubicBezTo>
                    <a:cubicBezTo>
                      <a:pt x="114" y="168"/>
                      <a:pt x="110" y="171"/>
                      <a:pt x="108" y="173"/>
                    </a:cubicBezTo>
                    <a:cubicBezTo>
                      <a:pt x="120" y="166"/>
                      <a:pt x="158" y="143"/>
                      <a:pt x="180" y="131"/>
                    </a:cubicBezTo>
                    <a:cubicBezTo>
                      <a:pt x="180" y="131"/>
                      <a:pt x="180" y="131"/>
                      <a:pt x="180" y="131"/>
                    </a:cubicBezTo>
                    <a:cubicBezTo>
                      <a:pt x="180" y="131"/>
                      <a:pt x="180" y="131"/>
                      <a:pt x="180" y="131"/>
                    </a:cubicBezTo>
                    <a:cubicBezTo>
                      <a:pt x="181" y="131"/>
                      <a:pt x="181" y="131"/>
                      <a:pt x="180" y="131"/>
                    </a:cubicBezTo>
                    <a:cubicBezTo>
                      <a:pt x="180" y="132"/>
                      <a:pt x="180" y="132"/>
                      <a:pt x="180" y="132"/>
                    </a:cubicBezTo>
                    <a:cubicBezTo>
                      <a:pt x="180" y="132"/>
                      <a:pt x="180" y="132"/>
                      <a:pt x="180" y="132"/>
                    </a:cubicBezTo>
                    <a:cubicBezTo>
                      <a:pt x="178" y="133"/>
                      <a:pt x="172" y="136"/>
                      <a:pt x="154" y="147"/>
                    </a:cubicBezTo>
                    <a:cubicBezTo>
                      <a:pt x="150" y="150"/>
                      <a:pt x="145" y="153"/>
                      <a:pt x="141" y="155"/>
                    </a:cubicBezTo>
                    <a:cubicBezTo>
                      <a:pt x="158" y="145"/>
                      <a:pt x="181" y="132"/>
                      <a:pt x="196" y="123"/>
                    </a:cubicBezTo>
                    <a:cubicBezTo>
                      <a:pt x="196" y="123"/>
                      <a:pt x="196" y="123"/>
                      <a:pt x="197" y="123"/>
                    </a:cubicBezTo>
                    <a:cubicBezTo>
                      <a:pt x="197" y="123"/>
                      <a:pt x="197" y="124"/>
                      <a:pt x="197" y="124"/>
                    </a:cubicBezTo>
                    <a:cubicBezTo>
                      <a:pt x="104" y="191"/>
                      <a:pt x="104" y="191"/>
                      <a:pt x="104" y="191"/>
                    </a:cubicBezTo>
                    <a:cubicBezTo>
                      <a:pt x="191" y="141"/>
                      <a:pt x="191" y="141"/>
                      <a:pt x="191" y="141"/>
                    </a:cubicBezTo>
                    <a:cubicBezTo>
                      <a:pt x="191" y="141"/>
                      <a:pt x="191" y="141"/>
                      <a:pt x="191" y="141"/>
                    </a:cubicBezTo>
                    <a:cubicBezTo>
                      <a:pt x="192" y="141"/>
                      <a:pt x="192" y="141"/>
                      <a:pt x="192" y="141"/>
                    </a:cubicBezTo>
                    <a:cubicBezTo>
                      <a:pt x="192" y="141"/>
                      <a:pt x="192" y="141"/>
                      <a:pt x="192" y="142"/>
                    </a:cubicBezTo>
                    <a:cubicBezTo>
                      <a:pt x="192" y="142"/>
                      <a:pt x="192" y="142"/>
                      <a:pt x="192" y="142"/>
                    </a:cubicBezTo>
                    <a:cubicBezTo>
                      <a:pt x="191" y="142"/>
                      <a:pt x="191" y="142"/>
                      <a:pt x="191" y="142"/>
                    </a:cubicBezTo>
                    <a:cubicBezTo>
                      <a:pt x="190" y="144"/>
                      <a:pt x="180" y="151"/>
                      <a:pt x="135" y="184"/>
                    </a:cubicBezTo>
                    <a:cubicBezTo>
                      <a:pt x="117" y="196"/>
                      <a:pt x="100" y="209"/>
                      <a:pt x="92" y="215"/>
                    </a:cubicBezTo>
                    <a:cubicBezTo>
                      <a:pt x="102" y="210"/>
                      <a:pt x="124" y="197"/>
                      <a:pt x="142" y="186"/>
                    </a:cubicBezTo>
                    <a:cubicBezTo>
                      <a:pt x="167" y="172"/>
                      <a:pt x="173" y="168"/>
                      <a:pt x="174" y="167"/>
                    </a:cubicBezTo>
                    <a:cubicBezTo>
                      <a:pt x="175" y="167"/>
                      <a:pt x="175" y="167"/>
                      <a:pt x="175" y="167"/>
                    </a:cubicBezTo>
                    <a:cubicBezTo>
                      <a:pt x="175" y="167"/>
                      <a:pt x="175" y="167"/>
                      <a:pt x="175" y="167"/>
                    </a:cubicBezTo>
                    <a:cubicBezTo>
                      <a:pt x="175" y="167"/>
                      <a:pt x="175" y="167"/>
                      <a:pt x="175" y="167"/>
                    </a:cubicBezTo>
                    <a:cubicBezTo>
                      <a:pt x="175" y="167"/>
                      <a:pt x="175" y="167"/>
                      <a:pt x="175" y="168"/>
                    </a:cubicBezTo>
                    <a:cubicBezTo>
                      <a:pt x="175" y="168"/>
                      <a:pt x="175" y="168"/>
                      <a:pt x="175" y="168"/>
                    </a:cubicBezTo>
                    <a:cubicBezTo>
                      <a:pt x="167" y="173"/>
                      <a:pt x="152" y="181"/>
                      <a:pt x="139" y="189"/>
                    </a:cubicBezTo>
                    <a:cubicBezTo>
                      <a:pt x="149" y="183"/>
                      <a:pt x="160" y="177"/>
                      <a:pt x="168" y="173"/>
                    </a:cubicBezTo>
                    <a:cubicBezTo>
                      <a:pt x="168" y="172"/>
                      <a:pt x="168" y="172"/>
                      <a:pt x="168" y="172"/>
                    </a:cubicBezTo>
                    <a:cubicBezTo>
                      <a:pt x="168" y="173"/>
                      <a:pt x="168" y="173"/>
                      <a:pt x="168" y="173"/>
                    </a:cubicBezTo>
                    <a:cubicBezTo>
                      <a:pt x="169" y="173"/>
                      <a:pt x="169" y="173"/>
                      <a:pt x="168" y="173"/>
                    </a:cubicBezTo>
                    <a:cubicBezTo>
                      <a:pt x="168" y="173"/>
                      <a:pt x="168" y="173"/>
                      <a:pt x="168" y="173"/>
                    </a:cubicBezTo>
                    <a:cubicBezTo>
                      <a:pt x="168" y="173"/>
                      <a:pt x="168" y="173"/>
                      <a:pt x="168" y="174"/>
                    </a:cubicBezTo>
                    <a:cubicBezTo>
                      <a:pt x="166" y="175"/>
                      <a:pt x="162" y="178"/>
                      <a:pt x="146" y="187"/>
                    </a:cubicBezTo>
                    <a:cubicBezTo>
                      <a:pt x="181" y="167"/>
                      <a:pt x="188" y="163"/>
                      <a:pt x="190" y="162"/>
                    </a:cubicBezTo>
                    <a:cubicBezTo>
                      <a:pt x="190" y="162"/>
                      <a:pt x="190" y="162"/>
                      <a:pt x="190" y="162"/>
                    </a:cubicBezTo>
                    <a:cubicBezTo>
                      <a:pt x="190" y="162"/>
                      <a:pt x="190" y="162"/>
                      <a:pt x="190" y="162"/>
                    </a:cubicBezTo>
                    <a:cubicBezTo>
                      <a:pt x="190" y="162"/>
                      <a:pt x="190" y="162"/>
                      <a:pt x="190" y="162"/>
                    </a:cubicBezTo>
                    <a:cubicBezTo>
                      <a:pt x="190" y="162"/>
                      <a:pt x="190" y="162"/>
                      <a:pt x="190" y="162"/>
                    </a:cubicBezTo>
                    <a:cubicBezTo>
                      <a:pt x="191" y="162"/>
                      <a:pt x="191" y="162"/>
                      <a:pt x="190" y="163"/>
                    </a:cubicBezTo>
                    <a:cubicBezTo>
                      <a:pt x="190" y="163"/>
                      <a:pt x="190" y="163"/>
                      <a:pt x="190" y="163"/>
                    </a:cubicBezTo>
                    <a:cubicBezTo>
                      <a:pt x="190" y="163"/>
                      <a:pt x="190" y="163"/>
                      <a:pt x="190" y="163"/>
                    </a:cubicBezTo>
                    <a:cubicBezTo>
                      <a:pt x="188" y="164"/>
                      <a:pt x="181" y="169"/>
                      <a:pt x="151" y="189"/>
                    </a:cubicBezTo>
                    <a:cubicBezTo>
                      <a:pt x="140" y="196"/>
                      <a:pt x="129" y="203"/>
                      <a:pt x="122" y="208"/>
                    </a:cubicBezTo>
                    <a:cubicBezTo>
                      <a:pt x="128" y="204"/>
                      <a:pt x="137" y="199"/>
                      <a:pt x="145" y="194"/>
                    </a:cubicBezTo>
                    <a:cubicBezTo>
                      <a:pt x="169" y="180"/>
                      <a:pt x="170" y="180"/>
                      <a:pt x="170" y="180"/>
                    </a:cubicBezTo>
                    <a:cubicBezTo>
                      <a:pt x="170" y="180"/>
                      <a:pt x="170" y="180"/>
                      <a:pt x="170" y="180"/>
                    </a:cubicBezTo>
                    <a:cubicBezTo>
                      <a:pt x="170" y="180"/>
                      <a:pt x="170" y="181"/>
                      <a:pt x="170" y="181"/>
                    </a:cubicBezTo>
                    <a:cubicBezTo>
                      <a:pt x="170" y="181"/>
                      <a:pt x="170" y="181"/>
                      <a:pt x="170" y="181"/>
                    </a:cubicBezTo>
                    <a:cubicBezTo>
                      <a:pt x="169" y="181"/>
                      <a:pt x="157" y="188"/>
                      <a:pt x="145" y="195"/>
                    </a:cubicBezTo>
                    <a:cubicBezTo>
                      <a:pt x="117" y="212"/>
                      <a:pt x="111" y="215"/>
                      <a:pt x="111" y="215"/>
                    </a:cubicBezTo>
                    <a:cubicBezTo>
                      <a:pt x="111" y="215"/>
                      <a:pt x="111" y="215"/>
                      <a:pt x="111" y="215"/>
                    </a:cubicBezTo>
                    <a:cubicBezTo>
                      <a:pt x="111" y="215"/>
                      <a:pt x="110" y="215"/>
                      <a:pt x="110" y="215"/>
                    </a:cubicBezTo>
                    <a:cubicBezTo>
                      <a:pt x="110" y="215"/>
                      <a:pt x="110" y="214"/>
                      <a:pt x="110" y="214"/>
                    </a:cubicBezTo>
                    <a:cubicBezTo>
                      <a:pt x="131" y="201"/>
                      <a:pt x="166" y="178"/>
                      <a:pt x="181" y="168"/>
                    </a:cubicBezTo>
                    <a:cubicBezTo>
                      <a:pt x="162" y="179"/>
                      <a:pt x="118" y="205"/>
                      <a:pt x="92" y="220"/>
                    </a:cubicBezTo>
                    <a:cubicBezTo>
                      <a:pt x="92" y="220"/>
                      <a:pt x="91" y="220"/>
                      <a:pt x="91" y="22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395" name="Freeform 288"/>
              <p:cNvSpPr/>
              <p:nvPr/>
            </p:nvSpPr>
            <p:spPr bwMode="auto">
              <a:xfrm>
                <a:off x="4000502" y="5680073"/>
                <a:ext cx="558799" cy="565149"/>
              </a:xfrm>
              <a:custGeom>
                <a:avLst/>
                <a:gdLst>
                  <a:gd name="T0" fmla="*/ 75 w 172"/>
                  <a:gd name="T1" fmla="*/ 174 h 174"/>
                  <a:gd name="T2" fmla="*/ 105 w 172"/>
                  <a:gd name="T3" fmla="*/ 155 h 174"/>
                  <a:gd name="T4" fmla="*/ 73 w 172"/>
                  <a:gd name="T5" fmla="*/ 173 h 174"/>
                  <a:gd name="T6" fmla="*/ 127 w 172"/>
                  <a:gd name="T7" fmla="*/ 137 h 174"/>
                  <a:gd name="T8" fmla="*/ 141 w 172"/>
                  <a:gd name="T9" fmla="*/ 110 h 174"/>
                  <a:gd name="T10" fmla="*/ 63 w 172"/>
                  <a:gd name="T11" fmla="*/ 154 h 174"/>
                  <a:gd name="T12" fmla="*/ 89 w 172"/>
                  <a:gd name="T13" fmla="*/ 125 h 174"/>
                  <a:gd name="T14" fmla="*/ 89 w 172"/>
                  <a:gd name="T15" fmla="*/ 125 h 174"/>
                  <a:gd name="T16" fmla="*/ 140 w 172"/>
                  <a:gd name="T17" fmla="*/ 87 h 174"/>
                  <a:gd name="T18" fmla="*/ 70 w 172"/>
                  <a:gd name="T19" fmla="*/ 126 h 174"/>
                  <a:gd name="T20" fmla="*/ 145 w 172"/>
                  <a:gd name="T21" fmla="*/ 74 h 174"/>
                  <a:gd name="T22" fmla="*/ 138 w 172"/>
                  <a:gd name="T23" fmla="*/ 62 h 174"/>
                  <a:gd name="T24" fmla="*/ 60 w 172"/>
                  <a:gd name="T25" fmla="*/ 106 h 174"/>
                  <a:gd name="T26" fmla="*/ 64 w 172"/>
                  <a:gd name="T27" fmla="*/ 101 h 174"/>
                  <a:gd name="T28" fmla="*/ 63 w 172"/>
                  <a:gd name="T29" fmla="*/ 100 h 174"/>
                  <a:gd name="T30" fmla="*/ 68 w 172"/>
                  <a:gd name="T31" fmla="*/ 93 h 174"/>
                  <a:gd name="T32" fmla="*/ 67 w 172"/>
                  <a:gd name="T33" fmla="*/ 93 h 174"/>
                  <a:gd name="T34" fmla="*/ 90 w 172"/>
                  <a:gd name="T35" fmla="*/ 70 h 174"/>
                  <a:gd name="T36" fmla="*/ 79 w 172"/>
                  <a:gd name="T37" fmla="*/ 75 h 174"/>
                  <a:gd name="T38" fmla="*/ 57 w 172"/>
                  <a:gd name="T39" fmla="*/ 69 h 174"/>
                  <a:gd name="T40" fmla="*/ 49 w 172"/>
                  <a:gd name="T41" fmla="*/ 56 h 174"/>
                  <a:gd name="T42" fmla="*/ 18 w 172"/>
                  <a:gd name="T43" fmla="*/ 74 h 174"/>
                  <a:gd name="T44" fmla="*/ 1 w 172"/>
                  <a:gd name="T45" fmla="*/ 75 h 174"/>
                  <a:gd name="T46" fmla="*/ 128 w 172"/>
                  <a:gd name="T47" fmla="*/ 0 h 174"/>
                  <a:gd name="T48" fmla="*/ 128 w 172"/>
                  <a:gd name="T49" fmla="*/ 1 h 174"/>
                  <a:gd name="T50" fmla="*/ 73 w 172"/>
                  <a:gd name="T51" fmla="*/ 38 h 174"/>
                  <a:gd name="T52" fmla="*/ 128 w 172"/>
                  <a:gd name="T53" fmla="*/ 10 h 174"/>
                  <a:gd name="T54" fmla="*/ 100 w 172"/>
                  <a:gd name="T55" fmla="*/ 44 h 174"/>
                  <a:gd name="T56" fmla="*/ 145 w 172"/>
                  <a:gd name="T57" fmla="*/ 19 h 174"/>
                  <a:gd name="T58" fmla="*/ 145 w 172"/>
                  <a:gd name="T59" fmla="*/ 38 h 174"/>
                  <a:gd name="T60" fmla="*/ 145 w 172"/>
                  <a:gd name="T61" fmla="*/ 49 h 174"/>
                  <a:gd name="T62" fmla="*/ 157 w 172"/>
                  <a:gd name="T63" fmla="*/ 47 h 174"/>
                  <a:gd name="T64" fmla="*/ 133 w 172"/>
                  <a:gd name="T65" fmla="*/ 62 h 174"/>
                  <a:gd name="T66" fmla="*/ 143 w 172"/>
                  <a:gd name="T67" fmla="*/ 59 h 174"/>
                  <a:gd name="T68" fmla="*/ 105 w 172"/>
                  <a:gd name="T69" fmla="*/ 89 h 174"/>
                  <a:gd name="T70" fmla="*/ 154 w 172"/>
                  <a:gd name="T71" fmla="*/ 69 h 174"/>
                  <a:gd name="T72" fmla="*/ 143 w 172"/>
                  <a:gd name="T73" fmla="*/ 77 h 174"/>
                  <a:gd name="T74" fmla="*/ 145 w 172"/>
                  <a:gd name="T75" fmla="*/ 83 h 174"/>
                  <a:gd name="T76" fmla="*/ 146 w 172"/>
                  <a:gd name="T77" fmla="*/ 84 h 174"/>
                  <a:gd name="T78" fmla="*/ 154 w 172"/>
                  <a:gd name="T79" fmla="*/ 87 h 174"/>
                  <a:gd name="T80" fmla="*/ 69 w 172"/>
                  <a:gd name="T81" fmla="*/ 150 h 174"/>
                  <a:gd name="T82" fmla="*/ 144 w 172"/>
                  <a:gd name="T83" fmla="*/ 108 h 174"/>
                  <a:gd name="T84" fmla="*/ 80 w 172"/>
                  <a:gd name="T85" fmla="*/ 164 h 174"/>
                  <a:gd name="T86" fmla="*/ 141 w 172"/>
                  <a:gd name="T87" fmla="*/ 129 h 174"/>
                  <a:gd name="T88" fmla="*/ 82 w 172"/>
                  <a:gd name="T89" fmla="*/ 168 h 174"/>
                  <a:gd name="T90" fmla="*/ 172 w 172"/>
                  <a:gd name="T91" fmla="*/ 117 h 174"/>
                  <a:gd name="T92" fmla="*/ 132 w 172"/>
                  <a:gd name="T93" fmla="*/ 141 h 174"/>
                  <a:gd name="T94" fmla="*/ 76 w 172"/>
                  <a:gd name="T9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2" h="174">
                    <a:moveTo>
                      <a:pt x="75" y="174"/>
                    </a:moveTo>
                    <a:cubicBezTo>
                      <a:pt x="75" y="174"/>
                      <a:pt x="75" y="174"/>
                      <a:pt x="75" y="174"/>
                    </a:cubicBezTo>
                    <a:cubicBezTo>
                      <a:pt x="75" y="174"/>
                      <a:pt x="75" y="174"/>
                      <a:pt x="75" y="174"/>
                    </a:cubicBezTo>
                    <a:cubicBezTo>
                      <a:pt x="75" y="174"/>
                      <a:pt x="74" y="174"/>
                      <a:pt x="75" y="174"/>
                    </a:cubicBezTo>
                    <a:cubicBezTo>
                      <a:pt x="75" y="174"/>
                      <a:pt x="75" y="174"/>
                      <a:pt x="75" y="174"/>
                    </a:cubicBezTo>
                    <a:cubicBezTo>
                      <a:pt x="75" y="174"/>
                      <a:pt x="75" y="173"/>
                      <a:pt x="75" y="173"/>
                    </a:cubicBezTo>
                    <a:cubicBezTo>
                      <a:pt x="76" y="173"/>
                      <a:pt x="79" y="171"/>
                      <a:pt x="84" y="168"/>
                    </a:cubicBezTo>
                    <a:cubicBezTo>
                      <a:pt x="89" y="165"/>
                      <a:pt x="97" y="160"/>
                      <a:pt x="105" y="155"/>
                    </a:cubicBezTo>
                    <a:cubicBezTo>
                      <a:pt x="110" y="153"/>
                      <a:pt x="115" y="149"/>
                      <a:pt x="120" y="146"/>
                    </a:cubicBezTo>
                    <a:cubicBezTo>
                      <a:pt x="78" y="171"/>
                      <a:pt x="73" y="174"/>
                      <a:pt x="73" y="174"/>
                    </a:cubicBezTo>
                    <a:cubicBezTo>
                      <a:pt x="73" y="174"/>
                      <a:pt x="73" y="173"/>
                      <a:pt x="73" y="173"/>
                    </a:cubicBezTo>
                    <a:cubicBezTo>
                      <a:pt x="73" y="173"/>
                      <a:pt x="73" y="173"/>
                      <a:pt x="73" y="173"/>
                    </a:cubicBezTo>
                    <a:cubicBezTo>
                      <a:pt x="73" y="173"/>
                      <a:pt x="73" y="173"/>
                      <a:pt x="73" y="173"/>
                    </a:cubicBezTo>
                    <a:cubicBezTo>
                      <a:pt x="73" y="173"/>
                      <a:pt x="73" y="173"/>
                      <a:pt x="73" y="173"/>
                    </a:cubicBezTo>
                    <a:cubicBezTo>
                      <a:pt x="75" y="171"/>
                      <a:pt x="82" y="166"/>
                      <a:pt x="113" y="146"/>
                    </a:cubicBezTo>
                    <a:cubicBezTo>
                      <a:pt x="118" y="143"/>
                      <a:pt x="123" y="140"/>
                      <a:pt x="127" y="137"/>
                    </a:cubicBezTo>
                    <a:cubicBezTo>
                      <a:pt x="76" y="167"/>
                      <a:pt x="76" y="167"/>
                      <a:pt x="76" y="167"/>
                    </a:cubicBezTo>
                    <a:cubicBezTo>
                      <a:pt x="75" y="167"/>
                      <a:pt x="75" y="167"/>
                      <a:pt x="75" y="167"/>
                    </a:cubicBezTo>
                    <a:cubicBezTo>
                      <a:pt x="75" y="167"/>
                      <a:pt x="75" y="166"/>
                      <a:pt x="75" y="166"/>
                    </a:cubicBezTo>
                    <a:cubicBezTo>
                      <a:pt x="91" y="152"/>
                      <a:pt x="130" y="119"/>
                      <a:pt x="141" y="110"/>
                    </a:cubicBezTo>
                    <a:cubicBezTo>
                      <a:pt x="77" y="147"/>
                      <a:pt x="66" y="153"/>
                      <a:pt x="64" y="154"/>
                    </a:cubicBezTo>
                    <a:cubicBezTo>
                      <a:pt x="64" y="154"/>
                      <a:pt x="64" y="154"/>
                      <a:pt x="64" y="154"/>
                    </a:cubicBezTo>
                    <a:cubicBezTo>
                      <a:pt x="64" y="154"/>
                      <a:pt x="64" y="154"/>
                      <a:pt x="64" y="154"/>
                    </a:cubicBezTo>
                    <a:cubicBezTo>
                      <a:pt x="63" y="154"/>
                      <a:pt x="63" y="154"/>
                      <a:pt x="63" y="154"/>
                    </a:cubicBezTo>
                    <a:cubicBezTo>
                      <a:pt x="63" y="154"/>
                      <a:pt x="63" y="154"/>
                      <a:pt x="63" y="154"/>
                    </a:cubicBezTo>
                    <a:cubicBezTo>
                      <a:pt x="63" y="154"/>
                      <a:pt x="63" y="153"/>
                      <a:pt x="63" y="153"/>
                    </a:cubicBezTo>
                    <a:cubicBezTo>
                      <a:pt x="147" y="92"/>
                      <a:pt x="147" y="92"/>
                      <a:pt x="147" y="92"/>
                    </a:cubicBezTo>
                    <a:cubicBezTo>
                      <a:pt x="134" y="99"/>
                      <a:pt x="106" y="116"/>
                      <a:pt x="89" y="125"/>
                    </a:cubicBezTo>
                    <a:cubicBezTo>
                      <a:pt x="89" y="126"/>
                      <a:pt x="89" y="126"/>
                      <a:pt x="89" y="125"/>
                    </a:cubicBezTo>
                    <a:cubicBezTo>
                      <a:pt x="89" y="125"/>
                      <a:pt x="89" y="125"/>
                      <a:pt x="89" y="125"/>
                    </a:cubicBezTo>
                    <a:cubicBezTo>
                      <a:pt x="89" y="125"/>
                      <a:pt x="88" y="125"/>
                      <a:pt x="89" y="125"/>
                    </a:cubicBezTo>
                    <a:cubicBezTo>
                      <a:pt x="89" y="125"/>
                      <a:pt x="89" y="125"/>
                      <a:pt x="89" y="125"/>
                    </a:cubicBezTo>
                    <a:cubicBezTo>
                      <a:pt x="89" y="125"/>
                      <a:pt x="89" y="125"/>
                      <a:pt x="89" y="125"/>
                    </a:cubicBezTo>
                    <a:cubicBezTo>
                      <a:pt x="90" y="124"/>
                      <a:pt x="92" y="122"/>
                      <a:pt x="98" y="118"/>
                    </a:cubicBezTo>
                    <a:cubicBezTo>
                      <a:pt x="103" y="114"/>
                      <a:pt x="110" y="109"/>
                      <a:pt x="117" y="104"/>
                    </a:cubicBezTo>
                    <a:cubicBezTo>
                      <a:pt x="126" y="97"/>
                      <a:pt x="134" y="91"/>
                      <a:pt x="140" y="87"/>
                    </a:cubicBezTo>
                    <a:cubicBezTo>
                      <a:pt x="126" y="95"/>
                      <a:pt x="91" y="115"/>
                      <a:pt x="71" y="127"/>
                    </a:cubicBezTo>
                    <a:cubicBezTo>
                      <a:pt x="71" y="127"/>
                      <a:pt x="70" y="127"/>
                      <a:pt x="70" y="127"/>
                    </a:cubicBezTo>
                    <a:cubicBezTo>
                      <a:pt x="70" y="127"/>
                      <a:pt x="70" y="127"/>
                      <a:pt x="70" y="127"/>
                    </a:cubicBezTo>
                    <a:cubicBezTo>
                      <a:pt x="70" y="127"/>
                      <a:pt x="70" y="127"/>
                      <a:pt x="70" y="126"/>
                    </a:cubicBezTo>
                    <a:cubicBezTo>
                      <a:pt x="70" y="126"/>
                      <a:pt x="70" y="126"/>
                      <a:pt x="70" y="126"/>
                    </a:cubicBezTo>
                    <a:cubicBezTo>
                      <a:pt x="70" y="126"/>
                      <a:pt x="70" y="126"/>
                      <a:pt x="70" y="126"/>
                    </a:cubicBezTo>
                    <a:cubicBezTo>
                      <a:pt x="71" y="126"/>
                      <a:pt x="71" y="126"/>
                      <a:pt x="72" y="125"/>
                    </a:cubicBezTo>
                    <a:cubicBezTo>
                      <a:pt x="108" y="100"/>
                      <a:pt x="133" y="83"/>
                      <a:pt x="145" y="74"/>
                    </a:cubicBezTo>
                    <a:cubicBezTo>
                      <a:pt x="67" y="120"/>
                      <a:pt x="67" y="120"/>
                      <a:pt x="67" y="120"/>
                    </a:cubicBezTo>
                    <a:cubicBezTo>
                      <a:pt x="67" y="120"/>
                      <a:pt x="66" y="120"/>
                      <a:pt x="66" y="119"/>
                    </a:cubicBezTo>
                    <a:cubicBezTo>
                      <a:pt x="66" y="119"/>
                      <a:pt x="66" y="119"/>
                      <a:pt x="66" y="119"/>
                    </a:cubicBezTo>
                    <a:cubicBezTo>
                      <a:pt x="88" y="102"/>
                      <a:pt x="126" y="72"/>
                      <a:pt x="138" y="62"/>
                    </a:cubicBezTo>
                    <a:cubicBezTo>
                      <a:pt x="61" y="107"/>
                      <a:pt x="61" y="107"/>
                      <a:pt x="61" y="107"/>
                    </a:cubicBezTo>
                    <a:cubicBezTo>
                      <a:pt x="61" y="107"/>
                      <a:pt x="60" y="107"/>
                      <a:pt x="60" y="106"/>
                    </a:cubicBezTo>
                    <a:cubicBezTo>
                      <a:pt x="60" y="106"/>
                      <a:pt x="60" y="106"/>
                      <a:pt x="60" y="106"/>
                    </a:cubicBezTo>
                    <a:cubicBezTo>
                      <a:pt x="60" y="106"/>
                      <a:pt x="60" y="106"/>
                      <a:pt x="60" y="106"/>
                    </a:cubicBezTo>
                    <a:cubicBezTo>
                      <a:pt x="61" y="106"/>
                      <a:pt x="61" y="106"/>
                      <a:pt x="61" y="106"/>
                    </a:cubicBezTo>
                    <a:cubicBezTo>
                      <a:pt x="62" y="104"/>
                      <a:pt x="68" y="101"/>
                      <a:pt x="86" y="90"/>
                    </a:cubicBezTo>
                    <a:cubicBezTo>
                      <a:pt x="99" y="82"/>
                      <a:pt x="114" y="73"/>
                      <a:pt x="127" y="65"/>
                    </a:cubicBezTo>
                    <a:cubicBezTo>
                      <a:pt x="64" y="101"/>
                      <a:pt x="64" y="101"/>
                      <a:pt x="64" y="101"/>
                    </a:cubicBezTo>
                    <a:cubicBezTo>
                      <a:pt x="64" y="101"/>
                      <a:pt x="64" y="101"/>
                      <a:pt x="64" y="101"/>
                    </a:cubicBezTo>
                    <a:cubicBezTo>
                      <a:pt x="63" y="101"/>
                      <a:pt x="63" y="101"/>
                      <a:pt x="63" y="101"/>
                    </a:cubicBezTo>
                    <a:cubicBezTo>
                      <a:pt x="63" y="101"/>
                      <a:pt x="63" y="101"/>
                      <a:pt x="63" y="100"/>
                    </a:cubicBezTo>
                    <a:cubicBezTo>
                      <a:pt x="63" y="100"/>
                      <a:pt x="63" y="100"/>
                      <a:pt x="63" y="100"/>
                    </a:cubicBezTo>
                    <a:cubicBezTo>
                      <a:pt x="64" y="100"/>
                      <a:pt x="64" y="100"/>
                      <a:pt x="64" y="100"/>
                    </a:cubicBezTo>
                    <a:cubicBezTo>
                      <a:pt x="66" y="98"/>
                      <a:pt x="74" y="93"/>
                      <a:pt x="104" y="74"/>
                    </a:cubicBezTo>
                    <a:cubicBezTo>
                      <a:pt x="112" y="69"/>
                      <a:pt x="120" y="64"/>
                      <a:pt x="126" y="59"/>
                    </a:cubicBezTo>
                    <a:cubicBezTo>
                      <a:pt x="80" y="86"/>
                      <a:pt x="70" y="92"/>
                      <a:pt x="68" y="93"/>
                    </a:cubicBezTo>
                    <a:cubicBezTo>
                      <a:pt x="67" y="94"/>
                      <a:pt x="67" y="94"/>
                      <a:pt x="67" y="94"/>
                    </a:cubicBezTo>
                    <a:cubicBezTo>
                      <a:pt x="67" y="93"/>
                      <a:pt x="67" y="93"/>
                      <a:pt x="67" y="93"/>
                    </a:cubicBezTo>
                    <a:cubicBezTo>
                      <a:pt x="67" y="94"/>
                      <a:pt x="67" y="94"/>
                      <a:pt x="67" y="94"/>
                    </a:cubicBezTo>
                    <a:cubicBezTo>
                      <a:pt x="67" y="94"/>
                      <a:pt x="67" y="93"/>
                      <a:pt x="67" y="93"/>
                    </a:cubicBezTo>
                    <a:cubicBezTo>
                      <a:pt x="67" y="93"/>
                      <a:pt x="67" y="93"/>
                      <a:pt x="67" y="93"/>
                    </a:cubicBezTo>
                    <a:cubicBezTo>
                      <a:pt x="136" y="43"/>
                      <a:pt x="136" y="43"/>
                      <a:pt x="136" y="43"/>
                    </a:cubicBezTo>
                    <a:cubicBezTo>
                      <a:pt x="130" y="46"/>
                      <a:pt x="121" y="52"/>
                      <a:pt x="112" y="57"/>
                    </a:cubicBezTo>
                    <a:cubicBezTo>
                      <a:pt x="104" y="61"/>
                      <a:pt x="96" y="66"/>
                      <a:pt x="90" y="70"/>
                    </a:cubicBezTo>
                    <a:cubicBezTo>
                      <a:pt x="83" y="73"/>
                      <a:pt x="81" y="75"/>
                      <a:pt x="80" y="75"/>
                    </a:cubicBezTo>
                    <a:cubicBezTo>
                      <a:pt x="80" y="75"/>
                      <a:pt x="80" y="75"/>
                      <a:pt x="80" y="75"/>
                    </a:cubicBezTo>
                    <a:cubicBezTo>
                      <a:pt x="80" y="75"/>
                      <a:pt x="80" y="75"/>
                      <a:pt x="80" y="75"/>
                    </a:cubicBezTo>
                    <a:cubicBezTo>
                      <a:pt x="79" y="76"/>
                      <a:pt x="79" y="75"/>
                      <a:pt x="79" y="75"/>
                    </a:cubicBezTo>
                    <a:cubicBezTo>
                      <a:pt x="79" y="75"/>
                      <a:pt x="79" y="75"/>
                      <a:pt x="79" y="75"/>
                    </a:cubicBezTo>
                    <a:cubicBezTo>
                      <a:pt x="141" y="21"/>
                      <a:pt x="141" y="21"/>
                      <a:pt x="141" y="21"/>
                    </a:cubicBezTo>
                    <a:cubicBezTo>
                      <a:pt x="134" y="24"/>
                      <a:pt x="117" y="35"/>
                      <a:pt x="101" y="44"/>
                    </a:cubicBezTo>
                    <a:cubicBezTo>
                      <a:pt x="65" y="65"/>
                      <a:pt x="58" y="69"/>
                      <a:pt x="57" y="69"/>
                    </a:cubicBezTo>
                    <a:cubicBezTo>
                      <a:pt x="57" y="69"/>
                      <a:pt x="57" y="69"/>
                      <a:pt x="57" y="69"/>
                    </a:cubicBezTo>
                    <a:cubicBezTo>
                      <a:pt x="57" y="69"/>
                      <a:pt x="57" y="69"/>
                      <a:pt x="57" y="68"/>
                    </a:cubicBezTo>
                    <a:cubicBezTo>
                      <a:pt x="78" y="51"/>
                      <a:pt x="115" y="21"/>
                      <a:pt x="125" y="12"/>
                    </a:cubicBezTo>
                    <a:cubicBezTo>
                      <a:pt x="114" y="18"/>
                      <a:pt x="75" y="41"/>
                      <a:pt x="49" y="56"/>
                    </a:cubicBezTo>
                    <a:cubicBezTo>
                      <a:pt x="25" y="70"/>
                      <a:pt x="20" y="73"/>
                      <a:pt x="18" y="74"/>
                    </a:cubicBezTo>
                    <a:cubicBezTo>
                      <a:pt x="18" y="74"/>
                      <a:pt x="18" y="74"/>
                      <a:pt x="18" y="74"/>
                    </a:cubicBezTo>
                    <a:cubicBezTo>
                      <a:pt x="18" y="74"/>
                      <a:pt x="18" y="74"/>
                      <a:pt x="18" y="74"/>
                    </a:cubicBezTo>
                    <a:cubicBezTo>
                      <a:pt x="18" y="74"/>
                      <a:pt x="18" y="74"/>
                      <a:pt x="18" y="74"/>
                    </a:cubicBezTo>
                    <a:cubicBezTo>
                      <a:pt x="18" y="74"/>
                      <a:pt x="18" y="74"/>
                      <a:pt x="17" y="74"/>
                    </a:cubicBezTo>
                    <a:cubicBezTo>
                      <a:pt x="17" y="74"/>
                      <a:pt x="18" y="73"/>
                      <a:pt x="18" y="73"/>
                    </a:cubicBezTo>
                    <a:cubicBezTo>
                      <a:pt x="47" y="54"/>
                      <a:pt x="97" y="21"/>
                      <a:pt x="118" y="7"/>
                    </a:cubicBezTo>
                    <a:cubicBezTo>
                      <a:pt x="88" y="24"/>
                      <a:pt x="2" y="74"/>
                      <a:pt x="1" y="75"/>
                    </a:cubicBezTo>
                    <a:cubicBezTo>
                      <a:pt x="0" y="75"/>
                      <a:pt x="0" y="75"/>
                      <a:pt x="0" y="75"/>
                    </a:cubicBezTo>
                    <a:cubicBezTo>
                      <a:pt x="0" y="74"/>
                      <a:pt x="0" y="74"/>
                      <a:pt x="0" y="74"/>
                    </a:cubicBezTo>
                    <a:cubicBezTo>
                      <a:pt x="108" y="12"/>
                      <a:pt x="125" y="2"/>
                      <a:pt x="128" y="0"/>
                    </a:cubicBezTo>
                    <a:cubicBezTo>
                      <a:pt x="128" y="0"/>
                      <a:pt x="128" y="0"/>
                      <a:pt x="128" y="0"/>
                    </a:cubicBezTo>
                    <a:cubicBezTo>
                      <a:pt x="128" y="0"/>
                      <a:pt x="128" y="0"/>
                      <a:pt x="128" y="0"/>
                    </a:cubicBezTo>
                    <a:cubicBezTo>
                      <a:pt x="128" y="0"/>
                      <a:pt x="128" y="0"/>
                      <a:pt x="128" y="0"/>
                    </a:cubicBezTo>
                    <a:cubicBezTo>
                      <a:pt x="129" y="0"/>
                      <a:pt x="129" y="0"/>
                      <a:pt x="129" y="0"/>
                    </a:cubicBezTo>
                    <a:cubicBezTo>
                      <a:pt x="129" y="1"/>
                      <a:pt x="129" y="1"/>
                      <a:pt x="128" y="1"/>
                    </a:cubicBezTo>
                    <a:cubicBezTo>
                      <a:pt x="128" y="1"/>
                      <a:pt x="128" y="1"/>
                      <a:pt x="128" y="1"/>
                    </a:cubicBezTo>
                    <a:cubicBezTo>
                      <a:pt x="128" y="1"/>
                      <a:pt x="128" y="1"/>
                      <a:pt x="128" y="1"/>
                    </a:cubicBezTo>
                    <a:cubicBezTo>
                      <a:pt x="127" y="2"/>
                      <a:pt x="123" y="5"/>
                      <a:pt x="111" y="13"/>
                    </a:cubicBezTo>
                    <a:cubicBezTo>
                      <a:pt x="101" y="19"/>
                      <a:pt x="87" y="29"/>
                      <a:pt x="73" y="38"/>
                    </a:cubicBezTo>
                    <a:cubicBezTo>
                      <a:pt x="58" y="48"/>
                      <a:pt x="42" y="59"/>
                      <a:pt x="31" y="66"/>
                    </a:cubicBezTo>
                    <a:cubicBezTo>
                      <a:pt x="36" y="63"/>
                      <a:pt x="42" y="59"/>
                      <a:pt x="48" y="56"/>
                    </a:cubicBezTo>
                    <a:cubicBezTo>
                      <a:pt x="114" y="17"/>
                      <a:pt x="127" y="10"/>
                      <a:pt x="128" y="10"/>
                    </a:cubicBezTo>
                    <a:cubicBezTo>
                      <a:pt x="128" y="10"/>
                      <a:pt x="128" y="10"/>
                      <a:pt x="128" y="10"/>
                    </a:cubicBezTo>
                    <a:cubicBezTo>
                      <a:pt x="128" y="10"/>
                      <a:pt x="128" y="10"/>
                      <a:pt x="128" y="10"/>
                    </a:cubicBezTo>
                    <a:cubicBezTo>
                      <a:pt x="128" y="11"/>
                      <a:pt x="128" y="11"/>
                      <a:pt x="93" y="40"/>
                    </a:cubicBezTo>
                    <a:cubicBezTo>
                      <a:pt x="80" y="51"/>
                      <a:pt x="67" y="62"/>
                      <a:pt x="61" y="66"/>
                    </a:cubicBezTo>
                    <a:cubicBezTo>
                      <a:pt x="68" y="62"/>
                      <a:pt x="85" y="53"/>
                      <a:pt x="100" y="44"/>
                    </a:cubicBezTo>
                    <a:cubicBezTo>
                      <a:pt x="135" y="23"/>
                      <a:pt x="143" y="18"/>
                      <a:pt x="144" y="18"/>
                    </a:cubicBezTo>
                    <a:cubicBezTo>
                      <a:pt x="144" y="18"/>
                      <a:pt x="144" y="18"/>
                      <a:pt x="144" y="18"/>
                    </a:cubicBezTo>
                    <a:cubicBezTo>
                      <a:pt x="144" y="18"/>
                      <a:pt x="145" y="18"/>
                      <a:pt x="145" y="18"/>
                    </a:cubicBezTo>
                    <a:cubicBezTo>
                      <a:pt x="145" y="19"/>
                      <a:pt x="145" y="19"/>
                      <a:pt x="145" y="19"/>
                    </a:cubicBezTo>
                    <a:cubicBezTo>
                      <a:pt x="83" y="72"/>
                      <a:pt x="83" y="72"/>
                      <a:pt x="83" y="72"/>
                    </a:cubicBezTo>
                    <a:cubicBezTo>
                      <a:pt x="94" y="66"/>
                      <a:pt x="126" y="48"/>
                      <a:pt x="144" y="37"/>
                    </a:cubicBezTo>
                    <a:cubicBezTo>
                      <a:pt x="144" y="37"/>
                      <a:pt x="145" y="37"/>
                      <a:pt x="145" y="37"/>
                    </a:cubicBezTo>
                    <a:cubicBezTo>
                      <a:pt x="145" y="37"/>
                      <a:pt x="145" y="38"/>
                      <a:pt x="145" y="38"/>
                    </a:cubicBezTo>
                    <a:cubicBezTo>
                      <a:pt x="74" y="88"/>
                      <a:pt x="74" y="88"/>
                      <a:pt x="74" y="88"/>
                    </a:cubicBezTo>
                    <a:cubicBezTo>
                      <a:pt x="90" y="80"/>
                      <a:pt x="124" y="60"/>
                      <a:pt x="145" y="48"/>
                    </a:cubicBezTo>
                    <a:cubicBezTo>
                      <a:pt x="145" y="48"/>
                      <a:pt x="145" y="48"/>
                      <a:pt x="145" y="48"/>
                    </a:cubicBezTo>
                    <a:cubicBezTo>
                      <a:pt x="146" y="48"/>
                      <a:pt x="146" y="48"/>
                      <a:pt x="145" y="49"/>
                    </a:cubicBezTo>
                    <a:cubicBezTo>
                      <a:pt x="125" y="61"/>
                      <a:pt x="92" y="82"/>
                      <a:pt x="75" y="93"/>
                    </a:cubicBezTo>
                    <a:cubicBezTo>
                      <a:pt x="157" y="46"/>
                      <a:pt x="157" y="46"/>
                      <a:pt x="157" y="46"/>
                    </a:cubicBezTo>
                    <a:cubicBezTo>
                      <a:pt x="157" y="46"/>
                      <a:pt x="157" y="46"/>
                      <a:pt x="157" y="47"/>
                    </a:cubicBezTo>
                    <a:cubicBezTo>
                      <a:pt x="157" y="47"/>
                      <a:pt x="157" y="47"/>
                      <a:pt x="157" y="47"/>
                    </a:cubicBezTo>
                    <a:cubicBezTo>
                      <a:pt x="157" y="47"/>
                      <a:pt x="157" y="47"/>
                      <a:pt x="157" y="47"/>
                    </a:cubicBezTo>
                    <a:cubicBezTo>
                      <a:pt x="156" y="48"/>
                      <a:pt x="156" y="48"/>
                      <a:pt x="156" y="48"/>
                    </a:cubicBezTo>
                    <a:cubicBezTo>
                      <a:pt x="155" y="48"/>
                      <a:pt x="154" y="49"/>
                      <a:pt x="150" y="51"/>
                    </a:cubicBezTo>
                    <a:cubicBezTo>
                      <a:pt x="146" y="54"/>
                      <a:pt x="140" y="58"/>
                      <a:pt x="133" y="62"/>
                    </a:cubicBezTo>
                    <a:cubicBezTo>
                      <a:pt x="119" y="71"/>
                      <a:pt x="98" y="83"/>
                      <a:pt x="83" y="93"/>
                    </a:cubicBezTo>
                    <a:cubicBezTo>
                      <a:pt x="143" y="58"/>
                      <a:pt x="143" y="58"/>
                      <a:pt x="143" y="58"/>
                    </a:cubicBezTo>
                    <a:cubicBezTo>
                      <a:pt x="143" y="58"/>
                      <a:pt x="143" y="58"/>
                      <a:pt x="143" y="58"/>
                    </a:cubicBezTo>
                    <a:cubicBezTo>
                      <a:pt x="144" y="58"/>
                      <a:pt x="144" y="59"/>
                      <a:pt x="143" y="59"/>
                    </a:cubicBezTo>
                    <a:cubicBezTo>
                      <a:pt x="143" y="59"/>
                      <a:pt x="143" y="59"/>
                      <a:pt x="143" y="59"/>
                    </a:cubicBezTo>
                    <a:cubicBezTo>
                      <a:pt x="143" y="59"/>
                      <a:pt x="143" y="59"/>
                      <a:pt x="143" y="59"/>
                    </a:cubicBezTo>
                    <a:cubicBezTo>
                      <a:pt x="142" y="60"/>
                      <a:pt x="139" y="62"/>
                      <a:pt x="131" y="69"/>
                    </a:cubicBezTo>
                    <a:cubicBezTo>
                      <a:pt x="124" y="74"/>
                      <a:pt x="115" y="82"/>
                      <a:pt x="105" y="89"/>
                    </a:cubicBezTo>
                    <a:cubicBezTo>
                      <a:pt x="92" y="100"/>
                      <a:pt x="79" y="110"/>
                      <a:pt x="72" y="116"/>
                    </a:cubicBezTo>
                    <a:cubicBezTo>
                      <a:pt x="153" y="69"/>
                      <a:pt x="153" y="69"/>
                      <a:pt x="153" y="69"/>
                    </a:cubicBezTo>
                    <a:cubicBezTo>
                      <a:pt x="153" y="69"/>
                      <a:pt x="154" y="69"/>
                      <a:pt x="154" y="69"/>
                    </a:cubicBezTo>
                    <a:cubicBezTo>
                      <a:pt x="154" y="69"/>
                      <a:pt x="154" y="69"/>
                      <a:pt x="154" y="69"/>
                    </a:cubicBezTo>
                    <a:cubicBezTo>
                      <a:pt x="154" y="69"/>
                      <a:pt x="154" y="69"/>
                      <a:pt x="154" y="69"/>
                    </a:cubicBezTo>
                    <a:cubicBezTo>
                      <a:pt x="154" y="69"/>
                      <a:pt x="154" y="69"/>
                      <a:pt x="154" y="69"/>
                    </a:cubicBezTo>
                    <a:cubicBezTo>
                      <a:pt x="154" y="70"/>
                      <a:pt x="154" y="70"/>
                      <a:pt x="154" y="70"/>
                    </a:cubicBezTo>
                    <a:cubicBezTo>
                      <a:pt x="153" y="70"/>
                      <a:pt x="150" y="72"/>
                      <a:pt x="143" y="77"/>
                    </a:cubicBezTo>
                    <a:cubicBezTo>
                      <a:pt x="136" y="82"/>
                      <a:pt x="127" y="88"/>
                      <a:pt x="118" y="95"/>
                    </a:cubicBezTo>
                    <a:cubicBezTo>
                      <a:pt x="104" y="104"/>
                      <a:pt x="90" y="114"/>
                      <a:pt x="81" y="120"/>
                    </a:cubicBezTo>
                    <a:cubicBezTo>
                      <a:pt x="134" y="89"/>
                      <a:pt x="143" y="84"/>
                      <a:pt x="145" y="83"/>
                    </a:cubicBezTo>
                    <a:cubicBezTo>
                      <a:pt x="145" y="83"/>
                      <a:pt x="145" y="83"/>
                      <a:pt x="145" y="83"/>
                    </a:cubicBezTo>
                    <a:cubicBezTo>
                      <a:pt x="145" y="83"/>
                      <a:pt x="145" y="83"/>
                      <a:pt x="145" y="83"/>
                    </a:cubicBezTo>
                    <a:cubicBezTo>
                      <a:pt x="145" y="83"/>
                      <a:pt x="145" y="83"/>
                      <a:pt x="146" y="83"/>
                    </a:cubicBezTo>
                    <a:cubicBezTo>
                      <a:pt x="146" y="83"/>
                      <a:pt x="146" y="83"/>
                      <a:pt x="146" y="83"/>
                    </a:cubicBezTo>
                    <a:cubicBezTo>
                      <a:pt x="146" y="84"/>
                      <a:pt x="146" y="84"/>
                      <a:pt x="146" y="84"/>
                    </a:cubicBezTo>
                    <a:cubicBezTo>
                      <a:pt x="131" y="95"/>
                      <a:pt x="107" y="112"/>
                      <a:pt x="95" y="121"/>
                    </a:cubicBezTo>
                    <a:cubicBezTo>
                      <a:pt x="142" y="94"/>
                      <a:pt x="151" y="88"/>
                      <a:pt x="154" y="87"/>
                    </a:cubicBezTo>
                    <a:cubicBezTo>
                      <a:pt x="154" y="87"/>
                      <a:pt x="154" y="87"/>
                      <a:pt x="154" y="87"/>
                    </a:cubicBezTo>
                    <a:cubicBezTo>
                      <a:pt x="154" y="87"/>
                      <a:pt x="154" y="87"/>
                      <a:pt x="154" y="87"/>
                    </a:cubicBezTo>
                    <a:cubicBezTo>
                      <a:pt x="154" y="87"/>
                      <a:pt x="154" y="87"/>
                      <a:pt x="154" y="87"/>
                    </a:cubicBezTo>
                    <a:cubicBezTo>
                      <a:pt x="154" y="87"/>
                      <a:pt x="154" y="87"/>
                      <a:pt x="155" y="87"/>
                    </a:cubicBezTo>
                    <a:cubicBezTo>
                      <a:pt x="155" y="88"/>
                      <a:pt x="154" y="88"/>
                      <a:pt x="154" y="88"/>
                    </a:cubicBezTo>
                    <a:cubicBezTo>
                      <a:pt x="69" y="150"/>
                      <a:pt x="69" y="150"/>
                      <a:pt x="69" y="150"/>
                    </a:cubicBezTo>
                    <a:cubicBezTo>
                      <a:pt x="84" y="142"/>
                      <a:pt x="122" y="120"/>
                      <a:pt x="144" y="107"/>
                    </a:cubicBezTo>
                    <a:cubicBezTo>
                      <a:pt x="144" y="107"/>
                      <a:pt x="144" y="107"/>
                      <a:pt x="144" y="107"/>
                    </a:cubicBezTo>
                    <a:cubicBezTo>
                      <a:pt x="144" y="107"/>
                      <a:pt x="144" y="107"/>
                      <a:pt x="144" y="107"/>
                    </a:cubicBezTo>
                    <a:cubicBezTo>
                      <a:pt x="144" y="107"/>
                      <a:pt x="144" y="107"/>
                      <a:pt x="144" y="108"/>
                    </a:cubicBezTo>
                    <a:cubicBezTo>
                      <a:pt x="144" y="108"/>
                      <a:pt x="144" y="108"/>
                      <a:pt x="144" y="108"/>
                    </a:cubicBezTo>
                    <a:cubicBezTo>
                      <a:pt x="144" y="108"/>
                      <a:pt x="144" y="108"/>
                      <a:pt x="144" y="108"/>
                    </a:cubicBezTo>
                    <a:cubicBezTo>
                      <a:pt x="143" y="109"/>
                      <a:pt x="136" y="115"/>
                      <a:pt x="110" y="137"/>
                    </a:cubicBezTo>
                    <a:cubicBezTo>
                      <a:pt x="98" y="148"/>
                      <a:pt x="86" y="158"/>
                      <a:pt x="80" y="164"/>
                    </a:cubicBezTo>
                    <a:cubicBezTo>
                      <a:pt x="141" y="128"/>
                      <a:pt x="141" y="128"/>
                      <a:pt x="141" y="128"/>
                    </a:cubicBezTo>
                    <a:cubicBezTo>
                      <a:pt x="141" y="128"/>
                      <a:pt x="142" y="128"/>
                      <a:pt x="142" y="128"/>
                    </a:cubicBezTo>
                    <a:cubicBezTo>
                      <a:pt x="142" y="128"/>
                      <a:pt x="142" y="129"/>
                      <a:pt x="141" y="129"/>
                    </a:cubicBezTo>
                    <a:cubicBezTo>
                      <a:pt x="141" y="129"/>
                      <a:pt x="141" y="129"/>
                      <a:pt x="141" y="129"/>
                    </a:cubicBezTo>
                    <a:cubicBezTo>
                      <a:pt x="141" y="129"/>
                      <a:pt x="141" y="129"/>
                      <a:pt x="141" y="129"/>
                    </a:cubicBezTo>
                    <a:cubicBezTo>
                      <a:pt x="140" y="130"/>
                      <a:pt x="138" y="131"/>
                      <a:pt x="133" y="134"/>
                    </a:cubicBezTo>
                    <a:cubicBezTo>
                      <a:pt x="128" y="138"/>
                      <a:pt x="121" y="142"/>
                      <a:pt x="114" y="147"/>
                    </a:cubicBezTo>
                    <a:cubicBezTo>
                      <a:pt x="103" y="154"/>
                      <a:pt x="90" y="162"/>
                      <a:pt x="82" y="168"/>
                    </a:cubicBezTo>
                    <a:cubicBezTo>
                      <a:pt x="93" y="161"/>
                      <a:pt x="114" y="149"/>
                      <a:pt x="132" y="139"/>
                    </a:cubicBezTo>
                    <a:cubicBezTo>
                      <a:pt x="171" y="116"/>
                      <a:pt x="171" y="116"/>
                      <a:pt x="172" y="116"/>
                    </a:cubicBezTo>
                    <a:cubicBezTo>
                      <a:pt x="172" y="116"/>
                      <a:pt x="172" y="116"/>
                      <a:pt x="172" y="116"/>
                    </a:cubicBezTo>
                    <a:cubicBezTo>
                      <a:pt x="172" y="116"/>
                      <a:pt x="172" y="116"/>
                      <a:pt x="172" y="117"/>
                    </a:cubicBezTo>
                    <a:cubicBezTo>
                      <a:pt x="172" y="117"/>
                      <a:pt x="172" y="117"/>
                      <a:pt x="172" y="117"/>
                    </a:cubicBezTo>
                    <a:cubicBezTo>
                      <a:pt x="172" y="117"/>
                      <a:pt x="172" y="117"/>
                      <a:pt x="172" y="117"/>
                    </a:cubicBezTo>
                    <a:cubicBezTo>
                      <a:pt x="170" y="118"/>
                      <a:pt x="166" y="121"/>
                      <a:pt x="149" y="130"/>
                    </a:cubicBezTo>
                    <a:cubicBezTo>
                      <a:pt x="144" y="133"/>
                      <a:pt x="138" y="137"/>
                      <a:pt x="132" y="141"/>
                    </a:cubicBezTo>
                    <a:cubicBezTo>
                      <a:pt x="138" y="137"/>
                      <a:pt x="144" y="133"/>
                      <a:pt x="149" y="131"/>
                    </a:cubicBezTo>
                    <a:cubicBezTo>
                      <a:pt x="150" y="130"/>
                      <a:pt x="150" y="130"/>
                      <a:pt x="150" y="131"/>
                    </a:cubicBezTo>
                    <a:cubicBezTo>
                      <a:pt x="150" y="131"/>
                      <a:pt x="150" y="131"/>
                      <a:pt x="150" y="131"/>
                    </a:cubicBezTo>
                    <a:cubicBezTo>
                      <a:pt x="91" y="165"/>
                      <a:pt x="79" y="173"/>
                      <a:pt x="76" y="174"/>
                    </a:cubicBezTo>
                    <a:cubicBezTo>
                      <a:pt x="76" y="174"/>
                      <a:pt x="75" y="174"/>
                      <a:pt x="75" y="174"/>
                    </a:cubicBezTo>
                    <a:cubicBezTo>
                      <a:pt x="75" y="174"/>
                      <a:pt x="75" y="174"/>
                      <a:pt x="75" y="174"/>
                    </a:cubicBezTo>
                    <a:cubicBezTo>
                      <a:pt x="75" y="174"/>
                      <a:pt x="75" y="174"/>
                      <a:pt x="75" y="174"/>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396" name="Freeform 289"/>
              <p:cNvSpPr/>
              <p:nvPr/>
            </p:nvSpPr>
            <p:spPr bwMode="auto">
              <a:xfrm>
                <a:off x="3963988" y="5637213"/>
                <a:ext cx="165100" cy="96838"/>
              </a:xfrm>
              <a:custGeom>
                <a:avLst/>
                <a:gdLst>
                  <a:gd name="T0" fmla="*/ 1 w 51"/>
                  <a:gd name="T1" fmla="*/ 30 h 30"/>
                  <a:gd name="T2" fmla="*/ 1 w 51"/>
                  <a:gd name="T3" fmla="*/ 30 h 30"/>
                  <a:gd name="T4" fmla="*/ 0 w 51"/>
                  <a:gd name="T5" fmla="*/ 29 h 30"/>
                  <a:gd name="T6" fmla="*/ 1 w 51"/>
                  <a:gd name="T7" fmla="*/ 29 h 30"/>
                  <a:gd name="T8" fmla="*/ 23 w 51"/>
                  <a:gd name="T9" fmla="*/ 12 h 30"/>
                  <a:gd name="T10" fmla="*/ 20 w 51"/>
                  <a:gd name="T11" fmla="*/ 14 h 30"/>
                  <a:gd name="T12" fmla="*/ 19 w 51"/>
                  <a:gd name="T13" fmla="*/ 14 h 30"/>
                  <a:gd name="T14" fmla="*/ 19 w 51"/>
                  <a:gd name="T15" fmla="*/ 14 h 30"/>
                  <a:gd name="T16" fmla="*/ 29 w 51"/>
                  <a:gd name="T17" fmla="*/ 8 h 30"/>
                  <a:gd name="T18" fmla="*/ 29 w 51"/>
                  <a:gd name="T19" fmla="*/ 8 h 30"/>
                  <a:gd name="T20" fmla="*/ 29 w 51"/>
                  <a:gd name="T21" fmla="*/ 9 h 30"/>
                  <a:gd name="T22" fmla="*/ 29 w 51"/>
                  <a:gd name="T23" fmla="*/ 9 h 30"/>
                  <a:gd name="T24" fmla="*/ 29 w 51"/>
                  <a:gd name="T25" fmla="*/ 9 h 30"/>
                  <a:gd name="T26" fmla="*/ 7 w 51"/>
                  <a:gd name="T27" fmla="*/ 25 h 30"/>
                  <a:gd name="T28" fmla="*/ 50 w 51"/>
                  <a:gd name="T29" fmla="*/ 0 h 30"/>
                  <a:gd name="T30" fmla="*/ 51 w 51"/>
                  <a:gd name="T31" fmla="*/ 0 h 30"/>
                  <a:gd name="T32" fmla="*/ 51 w 51"/>
                  <a:gd name="T33" fmla="*/ 1 h 30"/>
                  <a:gd name="T34" fmla="*/ 51 w 51"/>
                  <a:gd name="T35" fmla="*/ 1 h 30"/>
                  <a:gd name="T36" fmla="*/ 51 w 51"/>
                  <a:gd name="T37" fmla="*/ 1 h 30"/>
                  <a:gd name="T38" fmla="*/ 50 w 51"/>
                  <a:gd name="T39" fmla="*/ 1 h 30"/>
                  <a:gd name="T40" fmla="*/ 32 w 51"/>
                  <a:gd name="T41" fmla="*/ 13 h 30"/>
                  <a:gd name="T42" fmla="*/ 46 w 51"/>
                  <a:gd name="T43" fmla="*/ 5 h 30"/>
                  <a:gd name="T44" fmla="*/ 46 w 51"/>
                  <a:gd name="T45" fmla="*/ 6 h 30"/>
                  <a:gd name="T46" fmla="*/ 46 w 51"/>
                  <a:gd name="T47" fmla="*/ 6 h 30"/>
                  <a:gd name="T48" fmla="*/ 46 w 51"/>
                  <a:gd name="T49" fmla="*/ 6 h 30"/>
                  <a:gd name="T50" fmla="*/ 47 w 51"/>
                  <a:gd name="T51" fmla="*/ 6 h 30"/>
                  <a:gd name="T52" fmla="*/ 11 w 51"/>
                  <a:gd name="T53" fmla="*/ 26 h 30"/>
                  <a:gd name="T54" fmla="*/ 11 w 51"/>
                  <a:gd name="T55" fmla="*/ 26 h 30"/>
                  <a:gd name="T56" fmla="*/ 11 w 51"/>
                  <a:gd name="T57" fmla="*/ 26 h 30"/>
                  <a:gd name="T58" fmla="*/ 33 w 51"/>
                  <a:gd name="T59" fmla="*/ 11 h 30"/>
                  <a:gd name="T60" fmla="*/ 1 w 51"/>
                  <a:gd name="T61" fmla="*/ 30 h 30"/>
                  <a:gd name="T62" fmla="*/ 1 w 51"/>
                  <a:gd name="T63" fmla="*/ 30 h 30"/>
                  <a:gd name="T64" fmla="*/ 1 w 51"/>
                  <a:gd name="T65" fmla="*/ 30 h 30"/>
                  <a:gd name="T66" fmla="*/ 1 w 51"/>
                  <a:gd name="T6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30">
                    <a:moveTo>
                      <a:pt x="1" y="30"/>
                    </a:moveTo>
                    <a:cubicBezTo>
                      <a:pt x="1" y="30"/>
                      <a:pt x="1" y="30"/>
                      <a:pt x="1" y="30"/>
                    </a:cubicBezTo>
                    <a:cubicBezTo>
                      <a:pt x="1" y="30"/>
                      <a:pt x="0" y="30"/>
                      <a:pt x="0" y="29"/>
                    </a:cubicBezTo>
                    <a:cubicBezTo>
                      <a:pt x="0" y="29"/>
                      <a:pt x="0" y="29"/>
                      <a:pt x="1" y="29"/>
                    </a:cubicBezTo>
                    <a:cubicBezTo>
                      <a:pt x="8" y="24"/>
                      <a:pt x="18" y="17"/>
                      <a:pt x="23" y="12"/>
                    </a:cubicBezTo>
                    <a:cubicBezTo>
                      <a:pt x="22" y="13"/>
                      <a:pt x="21" y="14"/>
                      <a:pt x="20" y="14"/>
                    </a:cubicBezTo>
                    <a:cubicBezTo>
                      <a:pt x="19" y="15"/>
                      <a:pt x="19" y="14"/>
                      <a:pt x="19" y="14"/>
                    </a:cubicBezTo>
                    <a:cubicBezTo>
                      <a:pt x="19" y="14"/>
                      <a:pt x="19" y="14"/>
                      <a:pt x="19" y="14"/>
                    </a:cubicBezTo>
                    <a:cubicBezTo>
                      <a:pt x="29" y="8"/>
                      <a:pt x="29" y="8"/>
                      <a:pt x="29" y="8"/>
                    </a:cubicBezTo>
                    <a:cubicBezTo>
                      <a:pt x="29" y="8"/>
                      <a:pt x="29" y="8"/>
                      <a:pt x="29" y="8"/>
                    </a:cubicBezTo>
                    <a:cubicBezTo>
                      <a:pt x="29" y="8"/>
                      <a:pt x="29" y="8"/>
                      <a:pt x="29" y="9"/>
                    </a:cubicBezTo>
                    <a:cubicBezTo>
                      <a:pt x="29" y="9"/>
                      <a:pt x="29" y="9"/>
                      <a:pt x="29" y="9"/>
                    </a:cubicBezTo>
                    <a:cubicBezTo>
                      <a:pt x="29" y="9"/>
                      <a:pt x="29" y="9"/>
                      <a:pt x="29" y="9"/>
                    </a:cubicBezTo>
                    <a:cubicBezTo>
                      <a:pt x="28" y="10"/>
                      <a:pt x="23" y="14"/>
                      <a:pt x="7" y="25"/>
                    </a:cubicBezTo>
                    <a:cubicBezTo>
                      <a:pt x="18" y="19"/>
                      <a:pt x="38" y="7"/>
                      <a:pt x="50" y="0"/>
                    </a:cubicBezTo>
                    <a:cubicBezTo>
                      <a:pt x="50" y="0"/>
                      <a:pt x="50" y="0"/>
                      <a:pt x="51" y="0"/>
                    </a:cubicBezTo>
                    <a:cubicBezTo>
                      <a:pt x="51" y="0"/>
                      <a:pt x="51" y="0"/>
                      <a:pt x="51" y="1"/>
                    </a:cubicBezTo>
                    <a:cubicBezTo>
                      <a:pt x="51" y="1"/>
                      <a:pt x="51" y="1"/>
                      <a:pt x="51" y="1"/>
                    </a:cubicBezTo>
                    <a:cubicBezTo>
                      <a:pt x="51" y="1"/>
                      <a:pt x="51" y="1"/>
                      <a:pt x="51" y="1"/>
                    </a:cubicBezTo>
                    <a:cubicBezTo>
                      <a:pt x="51" y="1"/>
                      <a:pt x="50" y="1"/>
                      <a:pt x="50" y="1"/>
                    </a:cubicBezTo>
                    <a:cubicBezTo>
                      <a:pt x="49" y="3"/>
                      <a:pt x="44" y="5"/>
                      <a:pt x="32" y="13"/>
                    </a:cubicBezTo>
                    <a:cubicBezTo>
                      <a:pt x="46" y="5"/>
                      <a:pt x="46" y="5"/>
                      <a:pt x="46" y="5"/>
                    </a:cubicBezTo>
                    <a:cubicBezTo>
                      <a:pt x="46" y="6"/>
                      <a:pt x="46" y="6"/>
                      <a:pt x="46" y="6"/>
                    </a:cubicBezTo>
                    <a:cubicBezTo>
                      <a:pt x="46" y="6"/>
                      <a:pt x="46" y="6"/>
                      <a:pt x="46" y="6"/>
                    </a:cubicBezTo>
                    <a:cubicBezTo>
                      <a:pt x="46" y="6"/>
                      <a:pt x="46" y="6"/>
                      <a:pt x="46" y="6"/>
                    </a:cubicBezTo>
                    <a:cubicBezTo>
                      <a:pt x="47" y="6"/>
                      <a:pt x="47" y="6"/>
                      <a:pt x="47" y="6"/>
                    </a:cubicBezTo>
                    <a:cubicBezTo>
                      <a:pt x="46" y="6"/>
                      <a:pt x="23" y="19"/>
                      <a:pt x="11" y="26"/>
                    </a:cubicBezTo>
                    <a:cubicBezTo>
                      <a:pt x="11" y="27"/>
                      <a:pt x="11" y="26"/>
                      <a:pt x="11" y="26"/>
                    </a:cubicBezTo>
                    <a:cubicBezTo>
                      <a:pt x="10" y="26"/>
                      <a:pt x="11" y="26"/>
                      <a:pt x="11" y="26"/>
                    </a:cubicBezTo>
                    <a:cubicBezTo>
                      <a:pt x="16" y="22"/>
                      <a:pt x="25" y="17"/>
                      <a:pt x="33" y="11"/>
                    </a:cubicBezTo>
                    <a:cubicBezTo>
                      <a:pt x="9" y="26"/>
                      <a:pt x="3" y="29"/>
                      <a:pt x="1" y="30"/>
                    </a:cubicBezTo>
                    <a:cubicBezTo>
                      <a:pt x="1" y="30"/>
                      <a:pt x="1" y="30"/>
                      <a:pt x="1" y="30"/>
                    </a:cubicBezTo>
                    <a:cubicBezTo>
                      <a:pt x="1" y="30"/>
                      <a:pt x="1" y="30"/>
                      <a:pt x="1" y="30"/>
                    </a:cubicBezTo>
                    <a:cubicBezTo>
                      <a:pt x="1" y="30"/>
                      <a:pt x="1" y="30"/>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397" name="Freeform 290"/>
              <p:cNvSpPr/>
              <p:nvPr/>
            </p:nvSpPr>
            <p:spPr bwMode="auto">
              <a:xfrm>
                <a:off x="3675063" y="5624513"/>
                <a:ext cx="619125" cy="431800"/>
              </a:xfrm>
              <a:custGeom>
                <a:avLst/>
                <a:gdLst>
                  <a:gd name="T0" fmla="*/ 80 w 191"/>
                  <a:gd name="T1" fmla="*/ 133 h 133"/>
                  <a:gd name="T2" fmla="*/ 100 w 191"/>
                  <a:gd name="T3" fmla="*/ 118 h 133"/>
                  <a:gd name="T4" fmla="*/ 80 w 191"/>
                  <a:gd name="T5" fmla="*/ 128 h 133"/>
                  <a:gd name="T6" fmla="*/ 45 w 191"/>
                  <a:gd name="T7" fmla="*/ 131 h 133"/>
                  <a:gd name="T8" fmla="*/ 45 w 191"/>
                  <a:gd name="T9" fmla="*/ 130 h 133"/>
                  <a:gd name="T10" fmla="*/ 26 w 191"/>
                  <a:gd name="T11" fmla="*/ 132 h 133"/>
                  <a:gd name="T12" fmla="*/ 52 w 191"/>
                  <a:gd name="T13" fmla="*/ 113 h 133"/>
                  <a:gd name="T14" fmla="*/ 33 w 191"/>
                  <a:gd name="T15" fmla="*/ 107 h 133"/>
                  <a:gd name="T16" fmla="*/ 119 w 191"/>
                  <a:gd name="T17" fmla="*/ 47 h 133"/>
                  <a:gd name="T18" fmla="*/ 0 w 191"/>
                  <a:gd name="T19" fmla="*/ 109 h 133"/>
                  <a:gd name="T20" fmla="*/ 15 w 191"/>
                  <a:gd name="T21" fmla="*/ 92 h 133"/>
                  <a:gd name="T22" fmla="*/ 3 w 191"/>
                  <a:gd name="T23" fmla="*/ 98 h 133"/>
                  <a:gd name="T24" fmla="*/ 76 w 191"/>
                  <a:gd name="T25" fmla="*/ 51 h 133"/>
                  <a:gd name="T26" fmla="*/ 0 w 191"/>
                  <a:gd name="T27" fmla="*/ 94 h 133"/>
                  <a:gd name="T28" fmla="*/ 0 w 191"/>
                  <a:gd name="T29" fmla="*/ 93 h 133"/>
                  <a:gd name="T30" fmla="*/ 2 w 191"/>
                  <a:gd name="T31" fmla="*/ 74 h 133"/>
                  <a:gd name="T32" fmla="*/ 49 w 191"/>
                  <a:gd name="T33" fmla="*/ 43 h 133"/>
                  <a:gd name="T34" fmla="*/ 16 w 191"/>
                  <a:gd name="T35" fmla="*/ 60 h 133"/>
                  <a:gd name="T36" fmla="*/ 19 w 191"/>
                  <a:gd name="T37" fmla="*/ 58 h 133"/>
                  <a:gd name="T38" fmla="*/ 27 w 191"/>
                  <a:gd name="T39" fmla="*/ 52 h 133"/>
                  <a:gd name="T40" fmla="*/ 27 w 191"/>
                  <a:gd name="T41" fmla="*/ 51 h 133"/>
                  <a:gd name="T42" fmla="*/ 8 w 191"/>
                  <a:gd name="T43" fmla="*/ 52 h 133"/>
                  <a:gd name="T44" fmla="*/ 17 w 191"/>
                  <a:gd name="T45" fmla="*/ 44 h 133"/>
                  <a:gd name="T46" fmla="*/ 14 w 191"/>
                  <a:gd name="T47" fmla="*/ 34 h 133"/>
                  <a:gd name="T48" fmla="*/ 21 w 191"/>
                  <a:gd name="T49" fmla="*/ 7 h 133"/>
                  <a:gd name="T50" fmla="*/ 16 w 191"/>
                  <a:gd name="T51" fmla="*/ 32 h 133"/>
                  <a:gd name="T52" fmla="*/ 68 w 191"/>
                  <a:gd name="T53" fmla="*/ 2 h 133"/>
                  <a:gd name="T54" fmla="*/ 69 w 191"/>
                  <a:gd name="T55" fmla="*/ 3 h 133"/>
                  <a:gd name="T56" fmla="*/ 13 w 191"/>
                  <a:gd name="T57" fmla="*/ 49 h 133"/>
                  <a:gd name="T58" fmla="*/ 73 w 191"/>
                  <a:gd name="T59" fmla="*/ 15 h 133"/>
                  <a:gd name="T60" fmla="*/ 87 w 191"/>
                  <a:gd name="T61" fmla="*/ 16 h 133"/>
                  <a:gd name="T62" fmla="*/ 55 w 191"/>
                  <a:gd name="T63" fmla="*/ 37 h 133"/>
                  <a:gd name="T64" fmla="*/ 94 w 191"/>
                  <a:gd name="T65" fmla="*/ 16 h 133"/>
                  <a:gd name="T66" fmla="*/ 18 w 191"/>
                  <a:gd name="T67" fmla="*/ 63 h 133"/>
                  <a:gd name="T68" fmla="*/ 88 w 191"/>
                  <a:gd name="T69" fmla="*/ 23 h 133"/>
                  <a:gd name="T70" fmla="*/ 76 w 191"/>
                  <a:gd name="T71" fmla="*/ 49 h 133"/>
                  <a:gd name="T72" fmla="*/ 151 w 191"/>
                  <a:gd name="T73" fmla="*/ 6 h 133"/>
                  <a:gd name="T74" fmla="*/ 156 w 191"/>
                  <a:gd name="T75" fmla="*/ 9 h 133"/>
                  <a:gd name="T76" fmla="*/ 172 w 191"/>
                  <a:gd name="T77" fmla="*/ 0 h 133"/>
                  <a:gd name="T78" fmla="*/ 172 w 191"/>
                  <a:gd name="T79" fmla="*/ 1 h 133"/>
                  <a:gd name="T80" fmla="*/ 86 w 191"/>
                  <a:gd name="T81" fmla="*/ 55 h 133"/>
                  <a:gd name="T82" fmla="*/ 182 w 191"/>
                  <a:gd name="T83" fmla="*/ 4 h 133"/>
                  <a:gd name="T84" fmla="*/ 144 w 191"/>
                  <a:gd name="T85" fmla="*/ 42 h 133"/>
                  <a:gd name="T86" fmla="*/ 191 w 191"/>
                  <a:gd name="T87" fmla="*/ 15 h 133"/>
                  <a:gd name="T88" fmla="*/ 90 w 191"/>
                  <a:gd name="T89" fmla="*/ 95 h 133"/>
                  <a:gd name="T90" fmla="*/ 84 w 191"/>
                  <a:gd name="T91" fmla="*/ 108 h 133"/>
                  <a:gd name="T92" fmla="*/ 82 w 191"/>
                  <a:gd name="T93" fmla="*/ 125 h 133"/>
                  <a:gd name="T94" fmla="*/ 106 w 191"/>
                  <a:gd name="T95" fmla="*/ 114 h 133"/>
                  <a:gd name="T96" fmla="*/ 107 w 191"/>
                  <a:gd name="T97" fmla="*/ 114 h 133"/>
                  <a:gd name="T98" fmla="*/ 87 w 191"/>
                  <a:gd name="T99" fmla="*/ 128 h 133"/>
                  <a:gd name="T100" fmla="*/ 80 w 191"/>
                  <a:gd name="T10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1" h="133">
                    <a:moveTo>
                      <a:pt x="80" y="133"/>
                    </a:moveTo>
                    <a:cubicBezTo>
                      <a:pt x="80" y="133"/>
                      <a:pt x="80" y="133"/>
                      <a:pt x="80" y="133"/>
                    </a:cubicBezTo>
                    <a:cubicBezTo>
                      <a:pt x="80" y="133"/>
                      <a:pt x="80" y="133"/>
                      <a:pt x="80" y="133"/>
                    </a:cubicBezTo>
                    <a:cubicBezTo>
                      <a:pt x="80" y="133"/>
                      <a:pt x="80" y="133"/>
                      <a:pt x="80" y="133"/>
                    </a:cubicBezTo>
                    <a:cubicBezTo>
                      <a:pt x="80" y="133"/>
                      <a:pt x="80" y="133"/>
                      <a:pt x="80" y="133"/>
                    </a:cubicBezTo>
                    <a:cubicBezTo>
                      <a:pt x="80" y="132"/>
                      <a:pt x="80" y="132"/>
                      <a:pt x="80" y="132"/>
                    </a:cubicBezTo>
                    <a:cubicBezTo>
                      <a:pt x="81" y="132"/>
                      <a:pt x="84" y="129"/>
                      <a:pt x="93" y="123"/>
                    </a:cubicBezTo>
                    <a:cubicBezTo>
                      <a:pt x="95" y="121"/>
                      <a:pt x="98" y="120"/>
                      <a:pt x="100" y="118"/>
                    </a:cubicBezTo>
                    <a:cubicBezTo>
                      <a:pt x="96" y="120"/>
                      <a:pt x="92" y="123"/>
                      <a:pt x="90" y="124"/>
                    </a:cubicBezTo>
                    <a:cubicBezTo>
                      <a:pt x="90" y="124"/>
                      <a:pt x="90" y="124"/>
                      <a:pt x="89" y="124"/>
                    </a:cubicBezTo>
                    <a:cubicBezTo>
                      <a:pt x="83" y="126"/>
                      <a:pt x="83" y="126"/>
                      <a:pt x="83" y="126"/>
                    </a:cubicBezTo>
                    <a:cubicBezTo>
                      <a:pt x="82" y="126"/>
                      <a:pt x="81" y="127"/>
                      <a:pt x="80" y="128"/>
                    </a:cubicBezTo>
                    <a:cubicBezTo>
                      <a:pt x="80" y="128"/>
                      <a:pt x="79" y="128"/>
                      <a:pt x="79" y="128"/>
                    </a:cubicBezTo>
                    <a:cubicBezTo>
                      <a:pt x="79" y="127"/>
                      <a:pt x="79" y="127"/>
                      <a:pt x="84" y="109"/>
                    </a:cubicBezTo>
                    <a:cubicBezTo>
                      <a:pt x="53" y="127"/>
                      <a:pt x="47" y="130"/>
                      <a:pt x="45" y="131"/>
                    </a:cubicBezTo>
                    <a:cubicBezTo>
                      <a:pt x="45" y="131"/>
                      <a:pt x="45" y="131"/>
                      <a:pt x="45" y="131"/>
                    </a:cubicBezTo>
                    <a:cubicBezTo>
                      <a:pt x="45" y="131"/>
                      <a:pt x="45" y="131"/>
                      <a:pt x="45" y="131"/>
                    </a:cubicBezTo>
                    <a:cubicBezTo>
                      <a:pt x="45" y="131"/>
                      <a:pt x="45" y="131"/>
                      <a:pt x="45" y="131"/>
                    </a:cubicBezTo>
                    <a:cubicBezTo>
                      <a:pt x="45" y="131"/>
                      <a:pt x="45" y="131"/>
                      <a:pt x="45" y="131"/>
                    </a:cubicBezTo>
                    <a:cubicBezTo>
                      <a:pt x="44" y="131"/>
                      <a:pt x="45" y="131"/>
                      <a:pt x="45" y="130"/>
                    </a:cubicBezTo>
                    <a:cubicBezTo>
                      <a:pt x="85" y="99"/>
                      <a:pt x="85" y="99"/>
                      <a:pt x="85" y="99"/>
                    </a:cubicBezTo>
                    <a:cubicBezTo>
                      <a:pt x="27" y="132"/>
                      <a:pt x="27" y="132"/>
                      <a:pt x="27" y="132"/>
                    </a:cubicBezTo>
                    <a:cubicBezTo>
                      <a:pt x="27" y="132"/>
                      <a:pt x="27" y="132"/>
                      <a:pt x="26" y="132"/>
                    </a:cubicBezTo>
                    <a:cubicBezTo>
                      <a:pt x="26" y="132"/>
                      <a:pt x="26" y="132"/>
                      <a:pt x="26" y="132"/>
                    </a:cubicBezTo>
                    <a:cubicBezTo>
                      <a:pt x="26" y="132"/>
                      <a:pt x="26" y="132"/>
                      <a:pt x="26" y="131"/>
                    </a:cubicBezTo>
                    <a:cubicBezTo>
                      <a:pt x="26" y="131"/>
                      <a:pt x="26" y="131"/>
                      <a:pt x="26" y="131"/>
                    </a:cubicBezTo>
                    <a:cubicBezTo>
                      <a:pt x="26" y="131"/>
                      <a:pt x="26" y="131"/>
                      <a:pt x="26" y="131"/>
                    </a:cubicBezTo>
                    <a:cubicBezTo>
                      <a:pt x="27" y="130"/>
                      <a:pt x="32" y="127"/>
                      <a:pt x="52" y="113"/>
                    </a:cubicBezTo>
                    <a:cubicBezTo>
                      <a:pt x="65" y="103"/>
                      <a:pt x="84" y="90"/>
                      <a:pt x="108" y="73"/>
                    </a:cubicBezTo>
                    <a:cubicBezTo>
                      <a:pt x="138" y="52"/>
                      <a:pt x="168" y="30"/>
                      <a:pt x="182" y="20"/>
                    </a:cubicBezTo>
                    <a:cubicBezTo>
                      <a:pt x="174" y="25"/>
                      <a:pt x="160" y="33"/>
                      <a:pt x="145" y="42"/>
                    </a:cubicBezTo>
                    <a:cubicBezTo>
                      <a:pt x="71" y="86"/>
                      <a:pt x="35" y="107"/>
                      <a:pt x="33" y="107"/>
                    </a:cubicBezTo>
                    <a:cubicBezTo>
                      <a:pt x="33" y="107"/>
                      <a:pt x="33" y="107"/>
                      <a:pt x="33" y="107"/>
                    </a:cubicBezTo>
                    <a:cubicBezTo>
                      <a:pt x="33" y="107"/>
                      <a:pt x="33" y="107"/>
                      <a:pt x="33" y="106"/>
                    </a:cubicBezTo>
                    <a:cubicBezTo>
                      <a:pt x="32" y="106"/>
                      <a:pt x="32" y="106"/>
                      <a:pt x="60" y="87"/>
                    </a:cubicBezTo>
                    <a:cubicBezTo>
                      <a:pt x="77" y="75"/>
                      <a:pt x="98" y="61"/>
                      <a:pt x="119" y="47"/>
                    </a:cubicBezTo>
                    <a:cubicBezTo>
                      <a:pt x="143" y="30"/>
                      <a:pt x="167" y="14"/>
                      <a:pt x="177" y="8"/>
                    </a:cubicBezTo>
                    <a:cubicBezTo>
                      <a:pt x="153" y="20"/>
                      <a:pt x="55" y="78"/>
                      <a:pt x="0" y="110"/>
                    </a:cubicBezTo>
                    <a:cubicBezTo>
                      <a:pt x="0" y="110"/>
                      <a:pt x="0" y="110"/>
                      <a:pt x="0" y="110"/>
                    </a:cubicBezTo>
                    <a:cubicBezTo>
                      <a:pt x="0" y="109"/>
                      <a:pt x="0" y="109"/>
                      <a:pt x="0" y="109"/>
                    </a:cubicBezTo>
                    <a:cubicBezTo>
                      <a:pt x="1" y="108"/>
                      <a:pt x="113" y="38"/>
                      <a:pt x="155" y="11"/>
                    </a:cubicBezTo>
                    <a:cubicBezTo>
                      <a:pt x="115" y="34"/>
                      <a:pt x="17" y="91"/>
                      <a:pt x="15" y="92"/>
                    </a:cubicBezTo>
                    <a:cubicBezTo>
                      <a:pt x="15" y="92"/>
                      <a:pt x="15" y="92"/>
                      <a:pt x="15" y="92"/>
                    </a:cubicBezTo>
                    <a:cubicBezTo>
                      <a:pt x="15" y="92"/>
                      <a:pt x="15" y="92"/>
                      <a:pt x="15" y="92"/>
                    </a:cubicBezTo>
                    <a:cubicBezTo>
                      <a:pt x="3" y="98"/>
                      <a:pt x="3" y="98"/>
                      <a:pt x="3" y="98"/>
                    </a:cubicBezTo>
                    <a:cubicBezTo>
                      <a:pt x="3" y="98"/>
                      <a:pt x="3" y="98"/>
                      <a:pt x="3" y="98"/>
                    </a:cubicBezTo>
                    <a:cubicBezTo>
                      <a:pt x="2" y="98"/>
                      <a:pt x="2" y="98"/>
                      <a:pt x="2" y="98"/>
                    </a:cubicBezTo>
                    <a:cubicBezTo>
                      <a:pt x="2" y="98"/>
                      <a:pt x="2" y="98"/>
                      <a:pt x="3" y="98"/>
                    </a:cubicBezTo>
                    <a:cubicBezTo>
                      <a:pt x="2" y="98"/>
                      <a:pt x="2" y="98"/>
                      <a:pt x="2" y="98"/>
                    </a:cubicBezTo>
                    <a:cubicBezTo>
                      <a:pt x="3" y="97"/>
                      <a:pt x="3" y="97"/>
                      <a:pt x="3" y="97"/>
                    </a:cubicBezTo>
                    <a:cubicBezTo>
                      <a:pt x="4" y="96"/>
                      <a:pt x="9" y="93"/>
                      <a:pt x="25" y="83"/>
                    </a:cubicBezTo>
                    <a:cubicBezTo>
                      <a:pt x="38" y="75"/>
                      <a:pt x="55" y="65"/>
                      <a:pt x="76" y="51"/>
                    </a:cubicBezTo>
                    <a:cubicBezTo>
                      <a:pt x="96" y="39"/>
                      <a:pt x="115" y="27"/>
                      <a:pt x="130" y="19"/>
                    </a:cubicBezTo>
                    <a:cubicBezTo>
                      <a:pt x="115" y="27"/>
                      <a:pt x="96" y="38"/>
                      <a:pt x="76" y="50"/>
                    </a:cubicBezTo>
                    <a:cubicBezTo>
                      <a:pt x="18" y="84"/>
                      <a:pt x="3" y="92"/>
                      <a:pt x="0" y="94"/>
                    </a:cubicBezTo>
                    <a:cubicBezTo>
                      <a:pt x="0" y="94"/>
                      <a:pt x="0" y="94"/>
                      <a:pt x="0" y="94"/>
                    </a:cubicBezTo>
                    <a:cubicBezTo>
                      <a:pt x="0" y="94"/>
                      <a:pt x="0" y="94"/>
                      <a:pt x="0" y="94"/>
                    </a:cubicBezTo>
                    <a:cubicBezTo>
                      <a:pt x="0" y="94"/>
                      <a:pt x="0" y="94"/>
                      <a:pt x="0" y="94"/>
                    </a:cubicBezTo>
                    <a:cubicBezTo>
                      <a:pt x="0" y="94"/>
                      <a:pt x="0" y="94"/>
                      <a:pt x="0" y="93"/>
                    </a:cubicBezTo>
                    <a:cubicBezTo>
                      <a:pt x="0" y="93"/>
                      <a:pt x="0" y="93"/>
                      <a:pt x="0" y="93"/>
                    </a:cubicBezTo>
                    <a:cubicBezTo>
                      <a:pt x="83" y="27"/>
                      <a:pt x="83" y="27"/>
                      <a:pt x="83" y="27"/>
                    </a:cubicBezTo>
                    <a:cubicBezTo>
                      <a:pt x="69" y="35"/>
                      <a:pt x="26" y="60"/>
                      <a:pt x="2" y="74"/>
                    </a:cubicBezTo>
                    <a:cubicBezTo>
                      <a:pt x="2" y="74"/>
                      <a:pt x="2" y="74"/>
                      <a:pt x="2" y="74"/>
                    </a:cubicBezTo>
                    <a:cubicBezTo>
                      <a:pt x="2" y="74"/>
                      <a:pt x="2" y="74"/>
                      <a:pt x="2" y="74"/>
                    </a:cubicBezTo>
                    <a:cubicBezTo>
                      <a:pt x="1" y="73"/>
                      <a:pt x="1" y="73"/>
                      <a:pt x="2" y="73"/>
                    </a:cubicBezTo>
                    <a:cubicBezTo>
                      <a:pt x="2" y="73"/>
                      <a:pt x="2" y="73"/>
                      <a:pt x="2" y="73"/>
                    </a:cubicBezTo>
                    <a:cubicBezTo>
                      <a:pt x="2" y="73"/>
                      <a:pt x="2" y="73"/>
                      <a:pt x="2" y="73"/>
                    </a:cubicBezTo>
                    <a:cubicBezTo>
                      <a:pt x="4" y="71"/>
                      <a:pt x="12" y="66"/>
                      <a:pt x="49" y="43"/>
                    </a:cubicBezTo>
                    <a:cubicBezTo>
                      <a:pt x="60" y="36"/>
                      <a:pt x="71" y="29"/>
                      <a:pt x="79" y="24"/>
                    </a:cubicBezTo>
                    <a:cubicBezTo>
                      <a:pt x="57" y="37"/>
                      <a:pt x="17" y="60"/>
                      <a:pt x="16" y="61"/>
                    </a:cubicBezTo>
                    <a:cubicBezTo>
                      <a:pt x="16" y="61"/>
                      <a:pt x="16" y="61"/>
                      <a:pt x="16" y="61"/>
                    </a:cubicBezTo>
                    <a:cubicBezTo>
                      <a:pt x="16" y="61"/>
                      <a:pt x="16" y="60"/>
                      <a:pt x="16" y="60"/>
                    </a:cubicBezTo>
                    <a:cubicBezTo>
                      <a:pt x="16" y="60"/>
                      <a:pt x="16" y="60"/>
                      <a:pt x="16" y="60"/>
                    </a:cubicBezTo>
                    <a:cubicBezTo>
                      <a:pt x="16" y="60"/>
                      <a:pt x="16" y="60"/>
                      <a:pt x="16" y="60"/>
                    </a:cubicBezTo>
                    <a:cubicBezTo>
                      <a:pt x="16" y="60"/>
                      <a:pt x="16" y="60"/>
                      <a:pt x="16" y="59"/>
                    </a:cubicBezTo>
                    <a:cubicBezTo>
                      <a:pt x="17" y="59"/>
                      <a:pt x="18" y="59"/>
                      <a:pt x="19" y="58"/>
                    </a:cubicBezTo>
                    <a:cubicBezTo>
                      <a:pt x="21" y="57"/>
                      <a:pt x="24" y="55"/>
                      <a:pt x="27" y="53"/>
                    </a:cubicBezTo>
                    <a:cubicBezTo>
                      <a:pt x="32" y="50"/>
                      <a:pt x="39" y="45"/>
                      <a:pt x="46" y="41"/>
                    </a:cubicBezTo>
                    <a:cubicBezTo>
                      <a:pt x="36" y="47"/>
                      <a:pt x="29" y="51"/>
                      <a:pt x="28" y="52"/>
                    </a:cubicBezTo>
                    <a:cubicBezTo>
                      <a:pt x="27" y="52"/>
                      <a:pt x="27" y="52"/>
                      <a:pt x="27" y="52"/>
                    </a:cubicBezTo>
                    <a:cubicBezTo>
                      <a:pt x="27" y="52"/>
                      <a:pt x="27" y="52"/>
                      <a:pt x="27" y="52"/>
                    </a:cubicBezTo>
                    <a:cubicBezTo>
                      <a:pt x="27" y="52"/>
                      <a:pt x="27" y="52"/>
                      <a:pt x="27" y="52"/>
                    </a:cubicBezTo>
                    <a:cubicBezTo>
                      <a:pt x="27" y="52"/>
                      <a:pt x="27" y="52"/>
                      <a:pt x="27" y="51"/>
                    </a:cubicBezTo>
                    <a:cubicBezTo>
                      <a:pt x="27" y="51"/>
                      <a:pt x="27" y="51"/>
                      <a:pt x="27" y="51"/>
                    </a:cubicBezTo>
                    <a:cubicBezTo>
                      <a:pt x="37" y="43"/>
                      <a:pt x="60" y="25"/>
                      <a:pt x="69" y="17"/>
                    </a:cubicBezTo>
                    <a:cubicBezTo>
                      <a:pt x="8" y="52"/>
                      <a:pt x="8" y="52"/>
                      <a:pt x="8" y="52"/>
                    </a:cubicBezTo>
                    <a:cubicBezTo>
                      <a:pt x="8" y="52"/>
                      <a:pt x="8" y="52"/>
                      <a:pt x="8" y="52"/>
                    </a:cubicBezTo>
                    <a:cubicBezTo>
                      <a:pt x="8" y="52"/>
                      <a:pt x="8" y="52"/>
                      <a:pt x="8" y="52"/>
                    </a:cubicBezTo>
                    <a:cubicBezTo>
                      <a:pt x="8" y="52"/>
                      <a:pt x="8" y="52"/>
                      <a:pt x="8" y="52"/>
                    </a:cubicBezTo>
                    <a:cubicBezTo>
                      <a:pt x="8" y="52"/>
                      <a:pt x="8" y="52"/>
                      <a:pt x="8" y="52"/>
                    </a:cubicBezTo>
                    <a:cubicBezTo>
                      <a:pt x="8" y="51"/>
                      <a:pt x="8" y="51"/>
                      <a:pt x="8" y="51"/>
                    </a:cubicBezTo>
                    <a:cubicBezTo>
                      <a:pt x="9" y="51"/>
                      <a:pt x="11" y="49"/>
                      <a:pt x="17" y="44"/>
                    </a:cubicBezTo>
                    <a:cubicBezTo>
                      <a:pt x="22" y="40"/>
                      <a:pt x="30" y="34"/>
                      <a:pt x="37" y="28"/>
                    </a:cubicBezTo>
                    <a:cubicBezTo>
                      <a:pt x="47" y="19"/>
                      <a:pt x="59" y="10"/>
                      <a:pt x="65" y="5"/>
                    </a:cubicBezTo>
                    <a:cubicBezTo>
                      <a:pt x="55" y="11"/>
                      <a:pt x="29" y="26"/>
                      <a:pt x="15" y="34"/>
                    </a:cubicBezTo>
                    <a:cubicBezTo>
                      <a:pt x="14" y="34"/>
                      <a:pt x="14" y="34"/>
                      <a:pt x="14" y="34"/>
                    </a:cubicBezTo>
                    <a:cubicBezTo>
                      <a:pt x="14" y="34"/>
                      <a:pt x="14" y="34"/>
                      <a:pt x="14" y="33"/>
                    </a:cubicBezTo>
                    <a:cubicBezTo>
                      <a:pt x="29" y="3"/>
                      <a:pt x="29" y="3"/>
                      <a:pt x="29" y="3"/>
                    </a:cubicBezTo>
                    <a:cubicBezTo>
                      <a:pt x="27" y="5"/>
                      <a:pt x="21" y="8"/>
                      <a:pt x="21" y="8"/>
                    </a:cubicBezTo>
                    <a:cubicBezTo>
                      <a:pt x="21" y="7"/>
                      <a:pt x="21" y="7"/>
                      <a:pt x="21" y="7"/>
                    </a:cubicBezTo>
                    <a:cubicBezTo>
                      <a:pt x="30" y="2"/>
                      <a:pt x="30" y="2"/>
                      <a:pt x="31" y="2"/>
                    </a:cubicBezTo>
                    <a:cubicBezTo>
                      <a:pt x="31" y="2"/>
                      <a:pt x="31" y="2"/>
                      <a:pt x="31" y="2"/>
                    </a:cubicBezTo>
                    <a:cubicBezTo>
                      <a:pt x="31" y="2"/>
                      <a:pt x="31" y="2"/>
                      <a:pt x="31" y="2"/>
                    </a:cubicBezTo>
                    <a:cubicBezTo>
                      <a:pt x="16" y="32"/>
                      <a:pt x="16" y="32"/>
                      <a:pt x="16" y="32"/>
                    </a:cubicBezTo>
                    <a:cubicBezTo>
                      <a:pt x="19" y="30"/>
                      <a:pt x="30" y="24"/>
                      <a:pt x="41" y="18"/>
                    </a:cubicBezTo>
                    <a:cubicBezTo>
                      <a:pt x="48" y="14"/>
                      <a:pt x="55" y="10"/>
                      <a:pt x="60" y="7"/>
                    </a:cubicBezTo>
                    <a:cubicBezTo>
                      <a:pt x="65" y="4"/>
                      <a:pt x="67" y="2"/>
                      <a:pt x="68" y="2"/>
                    </a:cubicBezTo>
                    <a:cubicBezTo>
                      <a:pt x="68" y="2"/>
                      <a:pt x="68" y="2"/>
                      <a:pt x="68" y="2"/>
                    </a:cubicBezTo>
                    <a:cubicBezTo>
                      <a:pt x="68" y="2"/>
                      <a:pt x="68" y="2"/>
                      <a:pt x="68" y="2"/>
                    </a:cubicBezTo>
                    <a:cubicBezTo>
                      <a:pt x="69" y="2"/>
                      <a:pt x="69" y="2"/>
                      <a:pt x="69" y="2"/>
                    </a:cubicBezTo>
                    <a:cubicBezTo>
                      <a:pt x="69" y="2"/>
                      <a:pt x="69" y="2"/>
                      <a:pt x="69" y="3"/>
                    </a:cubicBezTo>
                    <a:cubicBezTo>
                      <a:pt x="69" y="3"/>
                      <a:pt x="69" y="3"/>
                      <a:pt x="69" y="3"/>
                    </a:cubicBezTo>
                    <a:cubicBezTo>
                      <a:pt x="69" y="3"/>
                      <a:pt x="69" y="3"/>
                      <a:pt x="69" y="3"/>
                    </a:cubicBezTo>
                    <a:cubicBezTo>
                      <a:pt x="68" y="4"/>
                      <a:pt x="66" y="6"/>
                      <a:pt x="59" y="11"/>
                    </a:cubicBezTo>
                    <a:cubicBezTo>
                      <a:pt x="53" y="16"/>
                      <a:pt x="45" y="22"/>
                      <a:pt x="38" y="28"/>
                    </a:cubicBezTo>
                    <a:cubicBezTo>
                      <a:pt x="28" y="36"/>
                      <a:pt x="18" y="44"/>
                      <a:pt x="13" y="49"/>
                    </a:cubicBezTo>
                    <a:cubicBezTo>
                      <a:pt x="73" y="14"/>
                      <a:pt x="73" y="14"/>
                      <a:pt x="73" y="14"/>
                    </a:cubicBezTo>
                    <a:cubicBezTo>
                      <a:pt x="73" y="14"/>
                      <a:pt x="73" y="14"/>
                      <a:pt x="73" y="14"/>
                    </a:cubicBezTo>
                    <a:cubicBezTo>
                      <a:pt x="74" y="14"/>
                      <a:pt x="74" y="14"/>
                      <a:pt x="73" y="15"/>
                    </a:cubicBezTo>
                    <a:cubicBezTo>
                      <a:pt x="73" y="15"/>
                      <a:pt x="73" y="15"/>
                      <a:pt x="73" y="15"/>
                    </a:cubicBezTo>
                    <a:cubicBezTo>
                      <a:pt x="73" y="15"/>
                      <a:pt x="73" y="15"/>
                      <a:pt x="73" y="15"/>
                    </a:cubicBezTo>
                    <a:cubicBezTo>
                      <a:pt x="72" y="16"/>
                      <a:pt x="67" y="20"/>
                      <a:pt x="50" y="33"/>
                    </a:cubicBezTo>
                    <a:cubicBezTo>
                      <a:pt x="43" y="39"/>
                      <a:pt x="36" y="45"/>
                      <a:pt x="31" y="49"/>
                    </a:cubicBezTo>
                    <a:cubicBezTo>
                      <a:pt x="43" y="42"/>
                      <a:pt x="74" y="24"/>
                      <a:pt x="87" y="16"/>
                    </a:cubicBezTo>
                    <a:cubicBezTo>
                      <a:pt x="87" y="16"/>
                      <a:pt x="87" y="16"/>
                      <a:pt x="88" y="16"/>
                    </a:cubicBezTo>
                    <a:cubicBezTo>
                      <a:pt x="88" y="17"/>
                      <a:pt x="88" y="17"/>
                      <a:pt x="87" y="17"/>
                    </a:cubicBezTo>
                    <a:cubicBezTo>
                      <a:pt x="87" y="17"/>
                      <a:pt x="66" y="30"/>
                      <a:pt x="47" y="42"/>
                    </a:cubicBezTo>
                    <a:cubicBezTo>
                      <a:pt x="49" y="40"/>
                      <a:pt x="52" y="39"/>
                      <a:pt x="55" y="37"/>
                    </a:cubicBezTo>
                    <a:cubicBezTo>
                      <a:pt x="64" y="32"/>
                      <a:pt x="74" y="26"/>
                      <a:pt x="81" y="22"/>
                    </a:cubicBezTo>
                    <a:cubicBezTo>
                      <a:pt x="85" y="20"/>
                      <a:pt x="88" y="18"/>
                      <a:pt x="90" y="17"/>
                    </a:cubicBezTo>
                    <a:cubicBezTo>
                      <a:pt x="94" y="15"/>
                      <a:pt x="94" y="15"/>
                      <a:pt x="94" y="15"/>
                    </a:cubicBezTo>
                    <a:cubicBezTo>
                      <a:pt x="94" y="15"/>
                      <a:pt x="94" y="16"/>
                      <a:pt x="94" y="16"/>
                    </a:cubicBezTo>
                    <a:cubicBezTo>
                      <a:pt x="94" y="16"/>
                      <a:pt x="94" y="16"/>
                      <a:pt x="94" y="16"/>
                    </a:cubicBezTo>
                    <a:cubicBezTo>
                      <a:pt x="94" y="16"/>
                      <a:pt x="93" y="16"/>
                      <a:pt x="93" y="16"/>
                    </a:cubicBezTo>
                    <a:cubicBezTo>
                      <a:pt x="92" y="18"/>
                      <a:pt x="84" y="23"/>
                      <a:pt x="49" y="44"/>
                    </a:cubicBezTo>
                    <a:cubicBezTo>
                      <a:pt x="39" y="51"/>
                      <a:pt x="27" y="58"/>
                      <a:pt x="18" y="63"/>
                    </a:cubicBezTo>
                    <a:cubicBezTo>
                      <a:pt x="75" y="30"/>
                      <a:pt x="85" y="24"/>
                      <a:pt x="87" y="23"/>
                    </a:cubicBezTo>
                    <a:cubicBezTo>
                      <a:pt x="88" y="23"/>
                      <a:pt x="88" y="23"/>
                      <a:pt x="88" y="23"/>
                    </a:cubicBezTo>
                    <a:cubicBezTo>
                      <a:pt x="88" y="23"/>
                      <a:pt x="88" y="23"/>
                      <a:pt x="88" y="23"/>
                    </a:cubicBezTo>
                    <a:cubicBezTo>
                      <a:pt x="88" y="23"/>
                      <a:pt x="88" y="23"/>
                      <a:pt x="88" y="23"/>
                    </a:cubicBezTo>
                    <a:cubicBezTo>
                      <a:pt x="88" y="23"/>
                      <a:pt x="88" y="23"/>
                      <a:pt x="88" y="23"/>
                    </a:cubicBezTo>
                    <a:cubicBezTo>
                      <a:pt x="88" y="24"/>
                      <a:pt x="88" y="24"/>
                      <a:pt x="88" y="24"/>
                    </a:cubicBezTo>
                    <a:cubicBezTo>
                      <a:pt x="4" y="91"/>
                      <a:pt x="4" y="91"/>
                      <a:pt x="4" y="91"/>
                    </a:cubicBezTo>
                    <a:cubicBezTo>
                      <a:pt x="15" y="84"/>
                      <a:pt x="47" y="66"/>
                      <a:pt x="76" y="49"/>
                    </a:cubicBezTo>
                    <a:cubicBezTo>
                      <a:pt x="132" y="16"/>
                      <a:pt x="148" y="7"/>
                      <a:pt x="150" y="6"/>
                    </a:cubicBezTo>
                    <a:cubicBezTo>
                      <a:pt x="150" y="6"/>
                      <a:pt x="151" y="6"/>
                      <a:pt x="151" y="6"/>
                    </a:cubicBezTo>
                    <a:cubicBezTo>
                      <a:pt x="151" y="6"/>
                      <a:pt x="151" y="6"/>
                      <a:pt x="151" y="6"/>
                    </a:cubicBezTo>
                    <a:cubicBezTo>
                      <a:pt x="151" y="6"/>
                      <a:pt x="151" y="6"/>
                      <a:pt x="151" y="6"/>
                    </a:cubicBezTo>
                    <a:cubicBezTo>
                      <a:pt x="151" y="6"/>
                      <a:pt x="151" y="6"/>
                      <a:pt x="151" y="6"/>
                    </a:cubicBezTo>
                    <a:cubicBezTo>
                      <a:pt x="151" y="6"/>
                      <a:pt x="151" y="6"/>
                      <a:pt x="151" y="7"/>
                    </a:cubicBezTo>
                    <a:cubicBezTo>
                      <a:pt x="112" y="30"/>
                      <a:pt x="46" y="71"/>
                      <a:pt x="17" y="89"/>
                    </a:cubicBezTo>
                    <a:cubicBezTo>
                      <a:pt x="156" y="9"/>
                      <a:pt x="156" y="9"/>
                      <a:pt x="156" y="9"/>
                    </a:cubicBezTo>
                    <a:cubicBezTo>
                      <a:pt x="156" y="9"/>
                      <a:pt x="156" y="9"/>
                      <a:pt x="156" y="9"/>
                    </a:cubicBezTo>
                    <a:cubicBezTo>
                      <a:pt x="166" y="4"/>
                      <a:pt x="170" y="1"/>
                      <a:pt x="171" y="1"/>
                    </a:cubicBezTo>
                    <a:cubicBezTo>
                      <a:pt x="171" y="1"/>
                      <a:pt x="172" y="0"/>
                      <a:pt x="172" y="0"/>
                    </a:cubicBezTo>
                    <a:cubicBezTo>
                      <a:pt x="172" y="0"/>
                      <a:pt x="172" y="0"/>
                      <a:pt x="172" y="0"/>
                    </a:cubicBezTo>
                    <a:cubicBezTo>
                      <a:pt x="172" y="0"/>
                      <a:pt x="172" y="0"/>
                      <a:pt x="172" y="0"/>
                    </a:cubicBezTo>
                    <a:cubicBezTo>
                      <a:pt x="172" y="0"/>
                      <a:pt x="172" y="0"/>
                      <a:pt x="172" y="1"/>
                    </a:cubicBezTo>
                    <a:cubicBezTo>
                      <a:pt x="172" y="1"/>
                      <a:pt x="172" y="1"/>
                      <a:pt x="172" y="1"/>
                    </a:cubicBezTo>
                    <a:cubicBezTo>
                      <a:pt x="172" y="1"/>
                      <a:pt x="172" y="1"/>
                      <a:pt x="172" y="1"/>
                    </a:cubicBezTo>
                    <a:cubicBezTo>
                      <a:pt x="172" y="1"/>
                      <a:pt x="172" y="1"/>
                      <a:pt x="172" y="1"/>
                    </a:cubicBezTo>
                    <a:cubicBezTo>
                      <a:pt x="171" y="2"/>
                      <a:pt x="169" y="3"/>
                      <a:pt x="165" y="6"/>
                    </a:cubicBezTo>
                    <a:cubicBezTo>
                      <a:pt x="160" y="9"/>
                      <a:pt x="153" y="13"/>
                      <a:pt x="145" y="18"/>
                    </a:cubicBezTo>
                    <a:cubicBezTo>
                      <a:pt x="129" y="28"/>
                      <a:pt x="108" y="42"/>
                      <a:pt x="86" y="55"/>
                    </a:cubicBezTo>
                    <a:cubicBezTo>
                      <a:pt x="63" y="70"/>
                      <a:pt x="40" y="85"/>
                      <a:pt x="24" y="95"/>
                    </a:cubicBezTo>
                    <a:cubicBezTo>
                      <a:pt x="79" y="62"/>
                      <a:pt x="179" y="4"/>
                      <a:pt x="182" y="4"/>
                    </a:cubicBezTo>
                    <a:cubicBezTo>
                      <a:pt x="182" y="4"/>
                      <a:pt x="182" y="4"/>
                      <a:pt x="182" y="4"/>
                    </a:cubicBezTo>
                    <a:cubicBezTo>
                      <a:pt x="182" y="4"/>
                      <a:pt x="182" y="4"/>
                      <a:pt x="182" y="4"/>
                    </a:cubicBezTo>
                    <a:cubicBezTo>
                      <a:pt x="182" y="5"/>
                      <a:pt x="182" y="5"/>
                      <a:pt x="163" y="18"/>
                    </a:cubicBezTo>
                    <a:cubicBezTo>
                      <a:pt x="151" y="26"/>
                      <a:pt x="136" y="37"/>
                      <a:pt x="119" y="48"/>
                    </a:cubicBezTo>
                    <a:cubicBezTo>
                      <a:pt x="87" y="70"/>
                      <a:pt x="48" y="96"/>
                      <a:pt x="37" y="104"/>
                    </a:cubicBezTo>
                    <a:cubicBezTo>
                      <a:pt x="51" y="96"/>
                      <a:pt x="106" y="64"/>
                      <a:pt x="144" y="42"/>
                    </a:cubicBezTo>
                    <a:cubicBezTo>
                      <a:pt x="182" y="19"/>
                      <a:pt x="189" y="16"/>
                      <a:pt x="190" y="15"/>
                    </a:cubicBezTo>
                    <a:cubicBezTo>
                      <a:pt x="190" y="15"/>
                      <a:pt x="190" y="15"/>
                      <a:pt x="190" y="15"/>
                    </a:cubicBezTo>
                    <a:cubicBezTo>
                      <a:pt x="190" y="15"/>
                      <a:pt x="190" y="15"/>
                      <a:pt x="190" y="15"/>
                    </a:cubicBezTo>
                    <a:cubicBezTo>
                      <a:pt x="191" y="15"/>
                      <a:pt x="191" y="15"/>
                      <a:pt x="191" y="15"/>
                    </a:cubicBezTo>
                    <a:cubicBezTo>
                      <a:pt x="191" y="15"/>
                      <a:pt x="191" y="15"/>
                      <a:pt x="191" y="15"/>
                    </a:cubicBezTo>
                    <a:cubicBezTo>
                      <a:pt x="191" y="15"/>
                      <a:pt x="191" y="15"/>
                      <a:pt x="191" y="16"/>
                    </a:cubicBezTo>
                    <a:cubicBezTo>
                      <a:pt x="142" y="50"/>
                      <a:pt x="53" y="112"/>
                      <a:pt x="32" y="128"/>
                    </a:cubicBezTo>
                    <a:cubicBezTo>
                      <a:pt x="90" y="95"/>
                      <a:pt x="90" y="95"/>
                      <a:pt x="90" y="95"/>
                    </a:cubicBezTo>
                    <a:cubicBezTo>
                      <a:pt x="90" y="95"/>
                      <a:pt x="90" y="95"/>
                      <a:pt x="91" y="95"/>
                    </a:cubicBezTo>
                    <a:cubicBezTo>
                      <a:pt x="91" y="95"/>
                      <a:pt x="91" y="95"/>
                      <a:pt x="90" y="95"/>
                    </a:cubicBezTo>
                    <a:cubicBezTo>
                      <a:pt x="50" y="128"/>
                      <a:pt x="50" y="128"/>
                      <a:pt x="50" y="128"/>
                    </a:cubicBezTo>
                    <a:cubicBezTo>
                      <a:pt x="58" y="123"/>
                      <a:pt x="76" y="112"/>
                      <a:pt x="84" y="108"/>
                    </a:cubicBezTo>
                    <a:cubicBezTo>
                      <a:pt x="84" y="108"/>
                      <a:pt x="84" y="108"/>
                      <a:pt x="85" y="108"/>
                    </a:cubicBezTo>
                    <a:cubicBezTo>
                      <a:pt x="85" y="108"/>
                      <a:pt x="85" y="108"/>
                      <a:pt x="85" y="108"/>
                    </a:cubicBezTo>
                    <a:cubicBezTo>
                      <a:pt x="83" y="114"/>
                      <a:pt x="81" y="123"/>
                      <a:pt x="80" y="126"/>
                    </a:cubicBezTo>
                    <a:cubicBezTo>
                      <a:pt x="81" y="126"/>
                      <a:pt x="82" y="125"/>
                      <a:pt x="82" y="125"/>
                    </a:cubicBezTo>
                    <a:cubicBezTo>
                      <a:pt x="82" y="125"/>
                      <a:pt x="82" y="125"/>
                      <a:pt x="82" y="125"/>
                    </a:cubicBezTo>
                    <a:cubicBezTo>
                      <a:pt x="89" y="123"/>
                      <a:pt x="89" y="123"/>
                      <a:pt x="89" y="123"/>
                    </a:cubicBezTo>
                    <a:cubicBezTo>
                      <a:pt x="98" y="118"/>
                      <a:pt x="98" y="118"/>
                      <a:pt x="98" y="118"/>
                    </a:cubicBezTo>
                    <a:cubicBezTo>
                      <a:pt x="103" y="115"/>
                      <a:pt x="105" y="114"/>
                      <a:pt x="106" y="114"/>
                    </a:cubicBezTo>
                    <a:cubicBezTo>
                      <a:pt x="106" y="114"/>
                      <a:pt x="106" y="114"/>
                      <a:pt x="106" y="114"/>
                    </a:cubicBezTo>
                    <a:cubicBezTo>
                      <a:pt x="106" y="114"/>
                      <a:pt x="106" y="114"/>
                      <a:pt x="106" y="114"/>
                    </a:cubicBezTo>
                    <a:cubicBezTo>
                      <a:pt x="107" y="113"/>
                      <a:pt x="107" y="113"/>
                      <a:pt x="107" y="114"/>
                    </a:cubicBezTo>
                    <a:cubicBezTo>
                      <a:pt x="107" y="114"/>
                      <a:pt x="107" y="114"/>
                      <a:pt x="107" y="114"/>
                    </a:cubicBezTo>
                    <a:cubicBezTo>
                      <a:pt x="107" y="114"/>
                      <a:pt x="107" y="114"/>
                      <a:pt x="107" y="114"/>
                    </a:cubicBezTo>
                    <a:cubicBezTo>
                      <a:pt x="107" y="114"/>
                      <a:pt x="107" y="114"/>
                      <a:pt x="107" y="114"/>
                    </a:cubicBezTo>
                    <a:cubicBezTo>
                      <a:pt x="106" y="115"/>
                      <a:pt x="103" y="117"/>
                      <a:pt x="94" y="124"/>
                    </a:cubicBezTo>
                    <a:cubicBezTo>
                      <a:pt x="92" y="125"/>
                      <a:pt x="89" y="127"/>
                      <a:pt x="87" y="128"/>
                    </a:cubicBezTo>
                    <a:cubicBezTo>
                      <a:pt x="96" y="123"/>
                      <a:pt x="96" y="123"/>
                      <a:pt x="96" y="123"/>
                    </a:cubicBezTo>
                    <a:cubicBezTo>
                      <a:pt x="96" y="123"/>
                      <a:pt x="96" y="123"/>
                      <a:pt x="96" y="124"/>
                    </a:cubicBezTo>
                    <a:cubicBezTo>
                      <a:pt x="97" y="124"/>
                      <a:pt x="96" y="124"/>
                      <a:pt x="96" y="124"/>
                    </a:cubicBezTo>
                    <a:cubicBezTo>
                      <a:pt x="80" y="133"/>
                      <a:pt x="80" y="133"/>
                      <a:pt x="80" y="133"/>
                    </a:cubicBezTo>
                    <a:cubicBezTo>
                      <a:pt x="80" y="133"/>
                      <a:pt x="80" y="133"/>
                      <a:pt x="80" y="13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398" name="Freeform 292"/>
              <p:cNvSpPr>
                <a:spLocks noEditPoints="1"/>
              </p:cNvSpPr>
              <p:nvPr/>
            </p:nvSpPr>
            <p:spPr bwMode="auto">
              <a:xfrm>
                <a:off x="3675063" y="5611813"/>
                <a:ext cx="895350" cy="1511300"/>
              </a:xfrm>
              <a:custGeom>
                <a:avLst/>
                <a:gdLst>
                  <a:gd name="T0" fmla="*/ 176 w 276"/>
                  <a:gd name="T1" fmla="*/ 465 h 466"/>
                  <a:gd name="T2" fmla="*/ 87 w 276"/>
                  <a:gd name="T3" fmla="*/ 463 h 466"/>
                  <a:gd name="T4" fmla="*/ 3 w 276"/>
                  <a:gd name="T5" fmla="*/ 409 h 466"/>
                  <a:gd name="T6" fmla="*/ 0 w 276"/>
                  <a:gd name="T7" fmla="*/ 325 h 466"/>
                  <a:gd name="T8" fmla="*/ 59 w 276"/>
                  <a:gd name="T9" fmla="*/ 328 h 466"/>
                  <a:gd name="T10" fmla="*/ 75 w 276"/>
                  <a:gd name="T11" fmla="*/ 341 h 466"/>
                  <a:gd name="T12" fmla="*/ 75 w 276"/>
                  <a:gd name="T13" fmla="*/ 371 h 466"/>
                  <a:gd name="T14" fmla="*/ 158 w 276"/>
                  <a:gd name="T15" fmla="*/ 385 h 466"/>
                  <a:gd name="T16" fmla="*/ 165 w 276"/>
                  <a:gd name="T17" fmla="*/ 298 h 466"/>
                  <a:gd name="T18" fmla="*/ 81 w 276"/>
                  <a:gd name="T19" fmla="*/ 262 h 466"/>
                  <a:gd name="T20" fmla="*/ 93 w 276"/>
                  <a:gd name="T21" fmla="*/ 215 h 466"/>
                  <a:gd name="T22" fmla="*/ 101 w 276"/>
                  <a:gd name="T23" fmla="*/ 178 h 466"/>
                  <a:gd name="T24" fmla="*/ 193 w 276"/>
                  <a:gd name="T25" fmla="*/ 176 h 466"/>
                  <a:gd name="T26" fmla="*/ 198 w 276"/>
                  <a:gd name="T27" fmla="*/ 98 h 466"/>
                  <a:gd name="T28" fmla="*/ 139 w 276"/>
                  <a:gd name="T29" fmla="*/ 86 h 466"/>
                  <a:gd name="T30" fmla="*/ 119 w 276"/>
                  <a:gd name="T31" fmla="*/ 110 h 466"/>
                  <a:gd name="T32" fmla="*/ 71 w 276"/>
                  <a:gd name="T33" fmla="*/ 114 h 466"/>
                  <a:gd name="T34" fmla="*/ 27 w 276"/>
                  <a:gd name="T35" fmla="*/ 84 h 466"/>
                  <a:gd name="T36" fmla="*/ 17 w 276"/>
                  <a:gd name="T37" fmla="*/ 16 h 466"/>
                  <a:gd name="T38" fmla="*/ 59 w 276"/>
                  <a:gd name="T39" fmla="*/ 0 h 466"/>
                  <a:gd name="T40" fmla="*/ 106 w 276"/>
                  <a:gd name="T41" fmla="*/ 6 h 466"/>
                  <a:gd name="T42" fmla="*/ 110 w 276"/>
                  <a:gd name="T43" fmla="*/ 23 h 466"/>
                  <a:gd name="T44" fmla="*/ 130 w 276"/>
                  <a:gd name="T45" fmla="*/ 3 h 466"/>
                  <a:gd name="T46" fmla="*/ 163 w 276"/>
                  <a:gd name="T47" fmla="*/ 0 h 466"/>
                  <a:gd name="T48" fmla="*/ 216 w 276"/>
                  <a:gd name="T49" fmla="*/ 6 h 466"/>
                  <a:gd name="T50" fmla="*/ 276 w 276"/>
                  <a:gd name="T51" fmla="*/ 118 h 466"/>
                  <a:gd name="T52" fmla="*/ 271 w 276"/>
                  <a:gd name="T53" fmla="*/ 188 h 466"/>
                  <a:gd name="T54" fmla="*/ 257 w 276"/>
                  <a:gd name="T55" fmla="*/ 228 h 466"/>
                  <a:gd name="T56" fmla="*/ 239 w 276"/>
                  <a:gd name="T57" fmla="*/ 276 h 466"/>
                  <a:gd name="T58" fmla="*/ 249 w 276"/>
                  <a:gd name="T59" fmla="*/ 290 h 466"/>
                  <a:gd name="T60" fmla="*/ 248 w 276"/>
                  <a:gd name="T61" fmla="*/ 342 h 466"/>
                  <a:gd name="T62" fmla="*/ 253 w 276"/>
                  <a:gd name="T63" fmla="*/ 423 h 466"/>
                  <a:gd name="T64" fmla="*/ 249 w 276"/>
                  <a:gd name="T65" fmla="*/ 326 h 466"/>
                  <a:gd name="T66" fmla="*/ 245 w 276"/>
                  <a:gd name="T67" fmla="*/ 286 h 466"/>
                  <a:gd name="T68" fmla="*/ 229 w 276"/>
                  <a:gd name="T69" fmla="*/ 255 h 466"/>
                  <a:gd name="T70" fmla="*/ 261 w 276"/>
                  <a:gd name="T71" fmla="*/ 223 h 466"/>
                  <a:gd name="T72" fmla="*/ 272 w 276"/>
                  <a:gd name="T73" fmla="*/ 178 h 466"/>
                  <a:gd name="T74" fmla="*/ 274 w 276"/>
                  <a:gd name="T75" fmla="*/ 98 h 466"/>
                  <a:gd name="T76" fmla="*/ 205 w 276"/>
                  <a:gd name="T77" fmla="*/ 6 h 466"/>
                  <a:gd name="T78" fmla="*/ 132 w 276"/>
                  <a:gd name="T79" fmla="*/ 3 h 466"/>
                  <a:gd name="T80" fmla="*/ 115 w 276"/>
                  <a:gd name="T81" fmla="*/ 20 h 466"/>
                  <a:gd name="T82" fmla="*/ 107 w 276"/>
                  <a:gd name="T83" fmla="*/ 15 h 466"/>
                  <a:gd name="T84" fmla="*/ 105 w 276"/>
                  <a:gd name="T85" fmla="*/ 7 h 466"/>
                  <a:gd name="T86" fmla="*/ 25 w 276"/>
                  <a:gd name="T87" fmla="*/ 3 h 466"/>
                  <a:gd name="T88" fmla="*/ 26 w 276"/>
                  <a:gd name="T89" fmla="*/ 56 h 466"/>
                  <a:gd name="T90" fmla="*/ 27 w 276"/>
                  <a:gd name="T91" fmla="*/ 111 h 466"/>
                  <a:gd name="T92" fmla="*/ 116 w 276"/>
                  <a:gd name="T93" fmla="*/ 114 h 466"/>
                  <a:gd name="T94" fmla="*/ 117 w 276"/>
                  <a:gd name="T95" fmla="*/ 83 h 466"/>
                  <a:gd name="T96" fmla="*/ 190 w 276"/>
                  <a:gd name="T97" fmla="*/ 93 h 466"/>
                  <a:gd name="T98" fmla="*/ 200 w 276"/>
                  <a:gd name="T99" fmla="*/ 137 h 466"/>
                  <a:gd name="T100" fmla="*/ 189 w 276"/>
                  <a:gd name="T101" fmla="*/ 203 h 466"/>
                  <a:gd name="T102" fmla="*/ 97 w 276"/>
                  <a:gd name="T103" fmla="*/ 205 h 466"/>
                  <a:gd name="T104" fmla="*/ 89 w 276"/>
                  <a:gd name="T105" fmla="*/ 231 h 466"/>
                  <a:gd name="T106" fmla="*/ 169 w 276"/>
                  <a:gd name="T107" fmla="*/ 286 h 466"/>
                  <a:gd name="T108" fmla="*/ 161 w 276"/>
                  <a:gd name="T109" fmla="*/ 335 h 466"/>
                  <a:gd name="T110" fmla="*/ 138 w 276"/>
                  <a:gd name="T111" fmla="*/ 380 h 466"/>
                  <a:gd name="T112" fmla="*/ 74 w 276"/>
                  <a:gd name="T113" fmla="*/ 361 h 466"/>
                  <a:gd name="T114" fmla="*/ 75 w 276"/>
                  <a:gd name="T115" fmla="*/ 339 h 466"/>
                  <a:gd name="T116" fmla="*/ 49 w 276"/>
                  <a:gd name="T117" fmla="*/ 327 h 466"/>
                  <a:gd name="T118" fmla="*/ 2 w 276"/>
                  <a:gd name="T119" fmla="*/ 367 h 466"/>
                  <a:gd name="T120" fmla="*/ 74 w 276"/>
                  <a:gd name="T121" fmla="*/ 462 h 466"/>
                  <a:gd name="T122" fmla="*/ 164 w 276"/>
                  <a:gd name="T123" fmla="*/ 466 h 466"/>
                  <a:gd name="T124" fmla="*/ 253 w 276"/>
                  <a:gd name="T125" fmla="*/ 42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6" h="466">
                    <a:moveTo>
                      <a:pt x="253" y="423"/>
                    </a:moveTo>
                    <a:cubicBezTo>
                      <a:pt x="246" y="429"/>
                      <a:pt x="240" y="435"/>
                      <a:pt x="234" y="441"/>
                    </a:cubicBezTo>
                    <a:cubicBezTo>
                      <a:pt x="228" y="447"/>
                      <a:pt x="222" y="454"/>
                      <a:pt x="214" y="458"/>
                    </a:cubicBezTo>
                    <a:cubicBezTo>
                      <a:pt x="210" y="460"/>
                      <a:pt x="206" y="461"/>
                      <a:pt x="202" y="462"/>
                    </a:cubicBezTo>
                    <a:cubicBezTo>
                      <a:pt x="189" y="464"/>
                      <a:pt x="189" y="464"/>
                      <a:pt x="189" y="464"/>
                    </a:cubicBezTo>
                    <a:cubicBezTo>
                      <a:pt x="185" y="465"/>
                      <a:pt x="181" y="465"/>
                      <a:pt x="176" y="465"/>
                    </a:cubicBezTo>
                    <a:cubicBezTo>
                      <a:pt x="172" y="466"/>
                      <a:pt x="168" y="466"/>
                      <a:pt x="164" y="466"/>
                    </a:cubicBezTo>
                    <a:cubicBezTo>
                      <a:pt x="151" y="466"/>
                      <a:pt x="151" y="466"/>
                      <a:pt x="151" y="466"/>
                    </a:cubicBezTo>
                    <a:cubicBezTo>
                      <a:pt x="146" y="466"/>
                      <a:pt x="142" y="466"/>
                      <a:pt x="138" y="466"/>
                    </a:cubicBezTo>
                    <a:cubicBezTo>
                      <a:pt x="134" y="466"/>
                      <a:pt x="129" y="466"/>
                      <a:pt x="125" y="465"/>
                    </a:cubicBezTo>
                    <a:cubicBezTo>
                      <a:pt x="112" y="464"/>
                      <a:pt x="112" y="464"/>
                      <a:pt x="112" y="464"/>
                    </a:cubicBezTo>
                    <a:cubicBezTo>
                      <a:pt x="104" y="464"/>
                      <a:pt x="95" y="463"/>
                      <a:pt x="87" y="463"/>
                    </a:cubicBezTo>
                    <a:cubicBezTo>
                      <a:pt x="82" y="463"/>
                      <a:pt x="78" y="462"/>
                      <a:pt x="74" y="462"/>
                    </a:cubicBezTo>
                    <a:cubicBezTo>
                      <a:pt x="61" y="462"/>
                      <a:pt x="61" y="462"/>
                      <a:pt x="61" y="462"/>
                    </a:cubicBezTo>
                    <a:cubicBezTo>
                      <a:pt x="61" y="462"/>
                      <a:pt x="61" y="462"/>
                      <a:pt x="61" y="462"/>
                    </a:cubicBezTo>
                    <a:cubicBezTo>
                      <a:pt x="61" y="462"/>
                      <a:pt x="61" y="462"/>
                      <a:pt x="61" y="462"/>
                    </a:cubicBezTo>
                    <a:cubicBezTo>
                      <a:pt x="3" y="409"/>
                      <a:pt x="3" y="409"/>
                      <a:pt x="3" y="409"/>
                    </a:cubicBezTo>
                    <a:cubicBezTo>
                      <a:pt x="3" y="409"/>
                      <a:pt x="3" y="409"/>
                      <a:pt x="3" y="409"/>
                    </a:cubicBezTo>
                    <a:cubicBezTo>
                      <a:pt x="3" y="409"/>
                      <a:pt x="3" y="409"/>
                      <a:pt x="3" y="409"/>
                    </a:cubicBezTo>
                    <a:cubicBezTo>
                      <a:pt x="3" y="388"/>
                      <a:pt x="3" y="388"/>
                      <a:pt x="3" y="388"/>
                    </a:cubicBezTo>
                    <a:cubicBezTo>
                      <a:pt x="2" y="367"/>
                      <a:pt x="2" y="367"/>
                      <a:pt x="2" y="367"/>
                    </a:cubicBezTo>
                    <a:cubicBezTo>
                      <a:pt x="0" y="346"/>
                      <a:pt x="0" y="346"/>
                      <a:pt x="0" y="346"/>
                    </a:cubicBezTo>
                    <a:cubicBezTo>
                      <a:pt x="0" y="325"/>
                      <a:pt x="0" y="325"/>
                      <a:pt x="0" y="325"/>
                    </a:cubicBezTo>
                    <a:cubicBezTo>
                      <a:pt x="0" y="325"/>
                      <a:pt x="0" y="325"/>
                      <a:pt x="0" y="325"/>
                    </a:cubicBezTo>
                    <a:cubicBezTo>
                      <a:pt x="0" y="325"/>
                      <a:pt x="0" y="325"/>
                      <a:pt x="0" y="325"/>
                    </a:cubicBezTo>
                    <a:cubicBezTo>
                      <a:pt x="20" y="325"/>
                      <a:pt x="20" y="325"/>
                      <a:pt x="20" y="325"/>
                    </a:cubicBezTo>
                    <a:cubicBezTo>
                      <a:pt x="39" y="326"/>
                      <a:pt x="39" y="326"/>
                      <a:pt x="39" y="326"/>
                    </a:cubicBezTo>
                    <a:cubicBezTo>
                      <a:pt x="49" y="327"/>
                      <a:pt x="49" y="327"/>
                      <a:pt x="49" y="327"/>
                    </a:cubicBezTo>
                    <a:cubicBezTo>
                      <a:pt x="54" y="327"/>
                      <a:pt x="54" y="327"/>
                      <a:pt x="54" y="327"/>
                    </a:cubicBezTo>
                    <a:cubicBezTo>
                      <a:pt x="55" y="327"/>
                      <a:pt x="57" y="328"/>
                      <a:pt x="59" y="328"/>
                    </a:cubicBezTo>
                    <a:cubicBezTo>
                      <a:pt x="78" y="332"/>
                      <a:pt x="78" y="332"/>
                      <a:pt x="78" y="332"/>
                    </a:cubicBezTo>
                    <a:cubicBezTo>
                      <a:pt x="78" y="332"/>
                      <a:pt x="78" y="332"/>
                      <a:pt x="78" y="332"/>
                    </a:cubicBezTo>
                    <a:cubicBezTo>
                      <a:pt x="78" y="332"/>
                      <a:pt x="78" y="332"/>
                      <a:pt x="78" y="332"/>
                    </a:cubicBezTo>
                    <a:cubicBezTo>
                      <a:pt x="76" y="337"/>
                      <a:pt x="76" y="337"/>
                      <a:pt x="76" y="337"/>
                    </a:cubicBezTo>
                    <a:cubicBezTo>
                      <a:pt x="76" y="337"/>
                      <a:pt x="76" y="338"/>
                      <a:pt x="76" y="339"/>
                    </a:cubicBezTo>
                    <a:cubicBezTo>
                      <a:pt x="75" y="341"/>
                      <a:pt x="75" y="341"/>
                      <a:pt x="75" y="341"/>
                    </a:cubicBezTo>
                    <a:cubicBezTo>
                      <a:pt x="75" y="342"/>
                      <a:pt x="75" y="343"/>
                      <a:pt x="75" y="344"/>
                    </a:cubicBezTo>
                    <a:cubicBezTo>
                      <a:pt x="74" y="346"/>
                      <a:pt x="74" y="346"/>
                      <a:pt x="74" y="346"/>
                    </a:cubicBezTo>
                    <a:cubicBezTo>
                      <a:pt x="74" y="347"/>
                      <a:pt x="74" y="348"/>
                      <a:pt x="74" y="349"/>
                    </a:cubicBezTo>
                    <a:cubicBezTo>
                      <a:pt x="74" y="351"/>
                      <a:pt x="74" y="351"/>
                      <a:pt x="74" y="351"/>
                    </a:cubicBezTo>
                    <a:cubicBezTo>
                      <a:pt x="74" y="354"/>
                      <a:pt x="74" y="358"/>
                      <a:pt x="74" y="361"/>
                    </a:cubicBezTo>
                    <a:cubicBezTo>
                      <a:pt x="75" y="364"/>
                      <a:pt x="75" y="367"/>
                      <a:pt x="75" y="371"/>
                    </a:cubicBezTo>
                    <a:cubicBezTo>
                      <a:pt x="74" y="370"/>
                      <a:pt x="74" y="370"/>
                      <a:pt x="74" y="370"/>
                    </a:cubicBezTo>
                    <a:cubicBezTo>
                      <a:pt x="96" y="373"/>
                      <a:pt x="96" y="373"/>
                      <a:pt x="96" y="373"/>
                    </a:cubicBezTo>
                    <a:cubicBezTo>
                      <a:pt x="117" y="376"/>
                      <a:pt x="117" y="376"/>
                      <a:pt x="117" y="376"/>
                    </a:cubicBezTo>
                    <a:cubicBezTo>
                      <a:pt x="138" y="380"/>
                      <a:pt x="138" y="380"/>
                      <a:pt x="138" y="380"/>
                    </a:cubicBezTo>
                    <a:cubicBezTo>
                      <a:pt x="159" y="384"/>
                      <a:pt x="159" y="384"/>
                      <a:pt x="159" y="384"/>
                    </a:cubicBezTo>
                    <a:cubicBezTo>
                      <a:pt x="158" y="385"/>
                      <a:pt x="158" y="385"/>
                      <a:pt x="158" y="385"/>
                    </a:cubicBezTo>
                    <a:cubicBezTo>
                      <a:pt x="158" y="376"/>
                      <a:pt x="158" y="368"/>
                      <a:pt x="158" y="360"/>
                    </a:cubicBezTo>
                    <a:cubicBezTo>
                      <a:pt x="159" y="347"/>
                      <a:pt x="159" y="347"/>
                      <a:pt x="159" y="347"/>
                    </a:cubicBezTo>
                    <a:cubicBezTo>
                      <a:pt x="160" y="335"/>
                      <a:pt x="160" y="335"/>
                      <a:pt x="160" y="335"/>
                    </a:cubicBezTo>
                    <a:cubicBezTo>
                      <a:pt x="161" y="323"/>
                      <a:pt x="161" y="323"/>
                      <a:pt x="161" y="323"/>
                    </a:cubicBezTo>
                    <a:cubicBezTo>
                      <a:pt x="162" y="310"/>
                      <a:pt x="162" y="310"/>
                      <a:pt x="162" y="310"/>
                    </a:cubicBezTo>
                    <a:cubicBezTo>
                      <a:pt x="165" y="298"/>
                      <a:pt x="165" y="298"/>
                      <a:pt x="165" y="298"/>
                    </a:cubicBezTo>
                    <a:cubicBezTo>
                      <a:pt x="168" y="286"/>
                      <a:pt x="168" y="286"/>
                      <a:pt x="168" y="286"/>
                    </a:cubicBezTo>
                    <a:cubicBezTo>
                      <a:pt x="169" y="287"/>
                      <a:pt x="169" y="287"/>
                      <a:pt x="169" y="287"/>
                    </a:cubicBezTo>
                    <a:cubicBezTo>
                      <a:pt x="125" y="274"/>
                      <a:pt x="125" y="274"/>
                      <a:pt x="125" y="274"/>
                    </a:cubicBezTo>
                    <a:cubicBezTo>
                      <a:pt x="81" y="263"/>
                      <a:pt x="81" y="263"/>
                      <a:pt x="81" y="263"/>
                    </a:cubicBezTo>
                    <a:cubicBezTo>
                      <a:pt x="80" y="263"/>
                      <a:pt x="80" y="263"/>
                      <a:pt x="80" y="263"/>
                    </a:cubicBezTo>
                    <a:cubicBezTo>
                      <a:pt x="81" y="262"/>
                      <a:pt x="81" y="262"/>
                      <a:pt x="81" y="262"/>
                    </a:cubicBezTo>
                    <a:cubicBezTo>
                      <a:pt x="83" y="251"/>
                      <a:pt x="83" y="251"/>
                      <a:pt x="83" y="251"/>
                    </a:cubicBezTo>
                    <a:cubicBezTo>
                      <a:pt x="83" y="248"/>
                      <a:pt x="84" y="244"/>
                      <a:pt x="85" y="241"/>
                    </a:cubicBezTo>
                    <a:cubicBezTo>
                      <a:pt x="86" y="237"/>
                      <a:pt x="87" y="234"/>
                      <a:pt x="88" y="230"/>
                    </a:cubicBezTo>
                    <a:cubicBezTo>
                      <a:pt x="90" y="225"/>
                      <a:pt x="90" y="225"/>
                      <a:pt x="90" y="225"/>
                    </a:cubicBezTo>
                    <a:cubicBezTo>
                      <a:pt x="91" y="220"/>
                      <a:pt x="91" y="220"/>
                      <a:pt x="91" y="220"/>
                    </a:cubicBezTo>
                    <a:cubicBezTo>
                      <a:pt x="93" y="215"/>
                      <a:pt x="93" y="215"/>
                      <a:pt x="93" y="215"/>
                    </a:cubicBezTo>
                    <a:cubicBezTo>
                      <a:pt x="94" y="214"/>
                      <a:pt x="94" y="213"/>
                      <a:pt x="94" y="212"/>
                    </a:cubicBezTo>
                    <a:cubicBezTo>
                      <a:pt x="95" y="210"/>
                      <a:pt x="95" y="210"/>
                      <a:pt x="95" y="210"/>
                    </a:cubicBezTo>
                    <a:cubicBezTo>
                      <a:pt x="96" y="204"/>
                      <a:pt x="96" y="204"/>
                      <a:pt x="96" y="204"/>
                    </a:cubicBezTo>
                    <a:cubicBezTo>
                      <a:pt x="97" y="199"/>
                      <a:pt x="97" y="199"/>
                      <a:pt x="97" y="199"/>
                    </a:cubicBezTo>
                    <a:cubicBezTo>
                      <a:pt x="98" y="188"/>
                      <a:pt x="98" y="188"/>
                      <a:pt x="98" y="188"/>
                    </a:cubicBezTo>
                    <a:cubicBezTo>
                      <a:pt x="99" y="185"/>
                      <a:pt x="100" y="181"/>
                      <a:pt x="101" y="178"/>
                    </a:cubicBezTo>
                    <a:cubicBezTo>
                      <a:pt x="101" y="177"/>
                      <a:pt x="101" y="177"/>
                      <a:pt x="101" y="177"/>
                    </a:cubicBezTo>
                    <a:cubicBezTo>
                      <a:pt x="102" y="177"/>
                      <a:pt x="102" y="177"/>
                      <a:pt x="102" y="177"/>
                    </a:cubicBezTo>
                    <a:cubicBezTo>
                      <a:pt x="145" y="191"/>
                      <a:pt x="145" y="191"/>
                      <a:pt x="145" y="191"/>
                    </a:cubicBezTo>
                    <a:cubicBezTo>
                      <a:pt x="189" y="202"/>
                      <a:pt x="189" y="202"/>
                      <a:pt x="189" y="202"/>
                    </a:cubicBezTo>
                    <a:cubicBezTo>
                      <a:pt x="188" y="202"/>
                      <a:pt x="188" y="202"/>
                      <a:pt x="188" y="202"/>
                    </a:cubicBezTo>
                    <a:cubicBezTo>
                      <a:pt x="190" y="194"/>
                      <a:pt x="192" y="185"/>
                      <a:pt x="193" y="176"/>
                    </a:cubicBezTo>
                    <a:cubicBezTo>
                      <a:pt x="195" y="163"/>
                      <a:pt x="195" y="163"/>
                      <a:pt x="195" y="163"/>
                    </a:cubicBezTo>
                    <a:cubicBezTo>
                      <a:pt x="197" y="150"/>
                      <a:pt x="197" y="150"/>
                      <a:pt x="197" y="150"/>
                    </a:cubicBezTo>
                    <a:cubicBezTo>
                      <a:pt x="198" y="137"/>
                      <a:pt x="198" y="137"/>
                      <a:pt x="198" y="137"/>
                    </a:cubicBezTo>
                    <a:cubicBezTo>
                      <a:pt x="199" y="124"/>
                      <a:pt x="199" y="124"/>
                      <a:pt x="199" y="124"/>
                    </a:cubicBezTo>
                    <a:cubicBezTo>
                      <a:pt x="199" y="111"/>
                      <a:pt x="199" y="111"/>
                      <a:pt x="199" y="111"/>
                    </a:cubicBezTo>
                    <a:cubicBezTo>
                      <a:pt x="198" y="98"/>
                      <a:pt x="198" y="98"/>
                      <a:pt x="198" y="98"/>
                    </a:cubicBezTo>
                    <a:cubicBezTo>
                      <a:pt x="199" y="98"/>
                      <a:pt x="199" y="98"/>
                      <a:pt x="199" y="98"/>
                    </a:cubicBezTo>
                    <a:cubicBezTo>
                      <a:pt x="189" y="95"/>
                      <a:pt x="189" y="95"/>
                      <a:pt x="189" y="95"/>
                    </a:cubicBezTo>
                    <a:cubicBezTo>
                      <a:pt x="186" y="94"/>
                      <a:pt x="183" y="93"/>
                      <a:pt x="179" y="92"/>
                    </a:cubicBezTo>
                    <a:cubicBezTo>
                      <a:pt x="176" y="92"/>
                      <a:pt x="173" y="91"/>
                      <a:pt x="169" y="90"/>
                    </a:cubicBezTo>
                    <a:cubicBezTo>
                      <a:pt x="166" y="90"/>
                      <a:pt x="162" y="89"/>
                      <a:pt x="159" y="89"/>
                    </a:cubicBezTo>
                    <a:cubicBezTo>
                      <a:pt x="152" y="88"/>
                      <a:pt x="145" y="87"/>
                      <a:pt x="139" y="86"/>
                    </a:cubicBezTo>
                    <a:cubicBezTo>
                      <a:pt x="132" y="86"/>
                      <a:pt x="125" y="85"/>
                      <a:pt x="118" y="84"/>
                    </a:cubicBezTo>
                    <a:cubicBezTo>
                      <a:pt x="119" y="83"/>
                      <a:pt x="119" y="83"/>
                      <a:pt x="119" y="83"/>
                    </a:cubicBezTo>
                    <a:cubicBezTo>
                      <a:pt x="119" y="86"/>
                      <a:pt x="119" y="89"/>
                      <a:pt x="119" y="92"/>
                    </a:cubicBezTo>
                    <a:cubicBezTo>
                      <a:pt x="120" y="95"/>
                      <a:pt x="120" y="98"/>
                      <a:pt x="120" y="101"/>
                    </a:cubicBezTo>
                    <a:cubicBezTo>
                      <a:pt x="120" y="103"/>
                      <a:pt x="120" y="104"/>
                      <a:pt x="120" y="106"/>
                    </a:cubicBezTo>
                    <a:cubicBezTo>
                      <a:pt x="119" y="107"/>
                      <a:pt x="119" y="109"/>
                      <a:pt x="119" y="110"/>
                    </a:cubicBezTo>
                    <a:cubicBezTo>
                      <a:pt x="118" y="112"/>
                      <a:pt x="118" y="113"/>
                      <a:pt x="118" y="115"/>
                    </a:cubicBezTo>
                    <a:cubicBezTo>
                      <a:pt x="115" y="119"/>
                      <a:pt x="115" y="119"/>
                      <a:pt x="115" y="119"/>
                    </a:cubicBezTo>
                    <a:cubicBezTo>
                      <a:pt x="115" y="119"/>
                      <a:pt x="115" y="119"/>
                      <a:pt x="115" y="119"/>
                    </a:cubicBezTo>
                    <a:cubicBezTo>
                      <a:pt x="115" y="119"/>
                      <a:pt x="115" y="119"/>
                      <a:pt x="115" y="119"/>
                    </a:cubicBezTo>
                    <a:cubicBezTo>
                      <a:pt x="93" y="117"/>
                      <a:pt x="93" y="117"/>
                      <a:pt x="93" y="117"/>
                    </a:cubicBezTo>
                    <a:cubicBezTo>
                      <a:pt x="71" y="114"/>
                      <a:pt x="71" y="114"/>
                      <a:pt x="71" y="114"/>
                    </a:cubicBezTo>
                    <a:cubicBezTo>
                      <a:pt x="49" y="113"/>
                      <a:pt x="49" y="113"/>
                      <a:pt x="49" y="113"/>
                    </a:cubicBezTo>
                    <a:cubicBezTo>
                      <a:pt x="27" y="112"/>
                      <a:pt x="27" y="112"/>
                      <a:pt x="27" y="112"/>
                    </a:cubicBezTo>
                    <a:cubicBezTo>
                      <a:pt x="27" y="112"/>
                      <a:pt x="27" y="112"/>
                      <a:pt x="27" y="112"/>
                    </a:cubicBezTo>
                    <a:cubicBezTo>
                      <a:pt x="27" y="111"/>
                      <a:pt x="27" y="111"/>
                      <a:pt x="27" y="111"/>
                    </a:cubicBezTo>
                    <a:cubicBezTo>
                      <a:pt x="27" y="98"/>
                      <a:pt x="27" y="98"/>
                      <a:pt x="27" y="98"/>
                    </a:cubicBezTo>
                    <a:cubicBezTo>
                      <a:pt x="27" y="93"/>
                      <a:pt x="27" y="89"/>
                      <a:pt x="27" y="84"/>
                    </a:cubicBezTo>
                    <a:cubicBezTo>
                      <a:pt x="27" y="82"/>
                      <a:pt x="27" y="79"/>
                      <a:pt x="27" y="77"/>
                    </a:cubicBezTo>
                    <a:cubicBezTo>
                      <a:pt x="27" y="70"/>
                      <a:pt x="27" y="70"/>
                      <a:pt x="27" y="70"/>
                    </a:cubicBezTo>
                    <a:cubicBezTo>
                      <a:pt x="26" y="66"/>
                      <a:pt x="25" y="61"/>
                      <a:pt x="25" y="57"/>
                    </a:cubicBezTo>
                    <a:cubicBezTo>
                      <a:pt x="24" y="52"/>
                      <a:pt x="24" y="48"/>
                      <a:pt x="23" y="43"/>
                    </a:cubicBezTo>
                    <a:cubicBezTo>
                      <a:pt x="20" y="30"/>
                      <a:pt x="20" y="30"/>
                      <a:pt x="20" y="30"/>
                    </a:cubicBezTo>
                    <a:cubicBezTo>
                      <a:pt x="17" y="16"/>
                      <a:pt x="17" y="16"/>
                      <a:pt x="17" y="16"/>
                    </a:cubicBezTo>
                    <a:cubicBezTo>
                      <a:pt x="13" y="3"/>
                      <a:pt x="13" y="3"/>
                      <a:pt x="13" y="3"/>
                    </a:cubicBezTo>
                    <a:cubicBezTo>
                      <a:pt x="13" y="2"/>
                      <a:pt x="13" y="2"/>
                      <a:pt x="13" y="2"/>
                    </a:cubicBezTo>
                    <a:cubicBezTo>
                      <a:pt x="14" y="2"/>
                      <a:pt x="14" y="2"/>
                      <a:pt x="14" y="2"/>
                    </a:cubicBezTo>
                    <a:cubicBezTo>
                      <a:pt x="25" y="2"/>
                      <a:pt x="25" y="2"/>
                      <a:pt x="25" y="2"/>
                    </a:cubicBezTo>
                    <a:cubicBezTo>
                      <a:pt x="37" y="1"/>
                      <a:pt x="37" y="1"/>
                      <a:pt x="37" y="1"/>
                    </a:cubicBezTo>
                    <a:cubicBezTo>
                      <a:pt x="44" y="1"/>
                      <a:pt x="52" y="0"/>
                      <a:pt x="59" y="0"/>
                    </a:cubicBezTo>
                    <a:cubicBezTo>
                      <a:pt x="71" y="0"/>
                      <a:pt x="71" y="0"/>
                      <a:pt x="71" y="0"/>
                    </a:cubicBezTo>
                    <a:cubicBezTo>
                      <a:pt x="75" y="0"/>
                      <a:pt x="79" y="1"/>
                      <a:pt x="82" y="1"/>
                    </a:cubicBezTo>
                    <a:cubicBezTo>
                      <a:pt x="86" y="2"/>
                      <a:pt x="90" y="2"/>
                      <a:pt x="94" y="3"/>
                    </a:cubicBezTo>
                    <a:cubicBezTo>
                      <a:pt x="105" y="6"/>
                      <a:pt x="105" y="6"/>
                      <a:pt x="105" y="6"/>
                    </a:cubicBezTo>
                    <a:cubicBezTo>
                      <a:pt x="105" y="6"/>
                      <a:pt x="105" y="6"/>
                      <a:pt x="105" y="6"/>
                    </a:cubicBezTo>
                    <a:cubicBezTo>
                      <a:pt x="105" y="6"/>
                      <a:pt x="106" y="6"/>
                      <a:pt x="106" y="6"/>
                    </a:cubicBezTo>
                    <a:cubicBezTo>
                      <a:pt x="106" y="7"/>
                      <a:pt x="107" y="7"/>
                      <a:pt x="107" y="7"/>
                    </a:cubicBezTo>
                    <a:cubicBezTo>
                      <a:pt x="107" y="8"/>
                      <a:pt x="108" y="9"/>
                      <a:pt x="108" y="10"/>
                    </a:cubicBezTo>
                    <a:cubicBezTo>
                      <a:pt x="108" y="11"/>
                      <a:pt x="108" y="13"/>
                      <a:pt x="108" y="14"/>
                    </a:cubicBezTo>
                    <a:cubicBezTo>
                      <a:pt x="109" y="18"/>
                      <a:pt x="109" y="21"/>
                      <a:pt x="109" y="24"/>
                    </a:cubicBezTo>
                    <a:cubicBezTo>
                      <a:pt x="108" y="23"/>
                      <a:pt x="108" y="23"/>
                      <a:pt x="108" y="23"/>
                    </a:cubicBezTo>
                    <a:cubicBezTo>
                      <a:pt x="110" y="23"/>
                      <a:pt x="110" y="23"/>
                      <a:pt x="110" y="23"/>
                    </a:cubicBezTo>
                    <a:cubicBezTo>
                      <a:pt x="111" y="22"/>
                      <a:pt x="111" y="22"/>
                      <a:pt x="111" y="22"/>
                    </a:cubicBezTo>
                    <a:cubicBezTo>
                      <a:pt x="112" y="21"/>
                      <a:pt x="113" y="20"/>
                      <a:pt x="114" y="19"/>
                    </a:cubicBezTo>
                    <a:cubicBezTo>
                      <a:pt x="116" y="17"/>
                      <a:pt x="118" y="15"/>
                      <a:pt x="120" y="13"/>
                    </a:cubicBezTo>
                    <a:cubicBezTo>
                      <a:pt x="121" y="11"/>
                      <a:pt x="123" y="9"/>
                      <a:pt x="125" y="7"/>
                    </a:cubicBezTo>
                    <a:cubicBezTo>
                      <a:pt x="126" y="6"/>
                      <a:pt x="127" y="5"/>
                      <a:pt x="128" y="4"/>
                    </a:cubicBezTo>
                    <a:cubicBezTo>
                      <a:pt x="130" y="3"/>
                      <a:pt x="130" y="3"/>
                      <a:pt x="130" y="3"/>
                    </a:cubicBezTo>
                    <a:cubicBezTo>
                      <a:pt x="132" y="2"/>
                      <a:pt x="132" y="2"/>
                      <a:pt x="132" y="2"/>
                    </a:cubicBezTo>
                    <a:cubicBezTo>
                      <a:pt x="132" y="2"/>
                      <a:pt x="132" y="2"/>
                      <a:pt x="132" y="2"/>
                    </a:cubicBezTo>
                    <a:cubicBezTo>
                      <a:pt x="132" y="2"/>
                      <a:pt x="132" y="2"/>
                      <a:pt x="132" y="2"/>
                    </a:cubicBezTo>
                    <a:cubicBezTo>
                      <a:pt x="142" y="1"/>
                      <a:pt x="142" y="1"/>
                      <a:pt x="142" y="1"/>
                    </a:cubicBezTo>
                    <a:cubicBezTo>
                      <a:pt x="146" y="0"/>
                      <a:pt x="149" y="0"/>
                      <a:pt x="153" y="0"/>
                    </a:cubicBezTo>
                    <a:cubicBezTo>
                      <a:pt x="163" y="0"/>
                      <a:pt x="163" y="0"/>
                      <a:pt x="163" y="0"/>
                    </a:cubicBezTo>
                    <a:cubicBezTo>
                      <a:pt x="174" y="2"/>
                      <a:pt x="174" y="2"/>
                      <a:pt x="174" y="2"/>
                    </a:cubicBezTo>
                    <a:cubicBezTo>
                      <a:pt x="195" y="4"/>
                      <a:pt x="195" y="4"/>
                      <a:pt x="195" y="4"/>
                    </a:cubicBezTo>
                    <a:cubicBezTo>
                      <a:pt x="205" y="5"/>
                      <a:pt x="205" y="5"/>
                      <a:pt x="205" y="5"/>
                    </a:cubicBezTo>
                    <a:cubicBezTo>
                      <a:pt x="216" y="6"/>
                      <a:pt x="216" y="6"/>
                      <a:pt x="216" y="6"/>
                    </a:cubicBezTo>
                    <a:cubicBezTo>
                      <a:pt x="216" y="6"/>
                      <a:pt x="216" y="6"/>
                      <a:pt x="216" y="6"/>
                    </a:cubicBezTo>
                    <a:cubicBezTo>
                      <a:pt x="216" y="6"/>
                      <a:pt x="216" y="6"/>
                      <a:pt x="216" y="6"/>
                    </a:cubicBezTo>
                    <a:cubicBezTo>
                      <a:pt x="270" y="59"/>
                      <a:pt x="270" y="59"/>
                      <a:pt x="270" y="59"/>
                    </a:cubicBezTo>
                    <a:cubicBezTo>
                      <a:pt x="270" y="59"/>
                      <a:pt x="270" y="59"/>
                      <a:pt x="270" y="59"/>
                    </a:cubicBezTo>
                    <a:cubicBezTo>
                      <a:pt x="270" y="59"/>
                      <a:pt x="270" y="59"/>
                      <a:pt x="270" y="59"/>
                    </a:cubicBezTo>
                    <a:cubicBezTo>
                      <a:pt x="273" y="79"/>
                      <a:pt x="273" y="79"/>
                      <a:pt x="273" y="79"/>
                    </a:cubicBezTo>
                    <a:cubicBezTo>
                      <a:pt x="274" y="98"/>
                      <a:pt x="274" y="98"/>
                      <a:pt x="274" y="98"/>
                    </a:cubicBezTo>
                    <a:cubicBezTo>
                      <a:pt x="276" y="118"/>
                      <a:pt x="276" y="118"/>
                      <a:pt x="276" y="118"/>
                    </a:cubicBezTo>
                    <a:cubicBezTo>
                      <a:pt x="276" y="138"/>
                      <a:pt x="276" y="138"/>
                      <a:pt x="276" y="138"/>
                    </a:cubicBezTo>
                    <a:cubicBezTo>
                      <a:pt x="275" y="148"/>
                      <a:pt x="275" y="148"/>
                      <a:pt x="275" y="148"/>
                    </a:cubicBezTo>
                    <a:cubicBezTo>
                      <a:pt x="275" y="151"/>
                      <a:pt x="275" y="155"/>
                      <a:pt x="275" y="158"/>
                    </a:cubicBezTo>
                    <a:cubicBezTo>
                      <a:pt x="274" y="168"/>
                      <a:pt x="274" y="168"/>
                      <a:pt x="274" y="168"/>
                    </a:cubicBezTo>
                    <a:cubicBezTo>
                      <a:pt x="273" y="171"/>
                      <a:pt x="273" y="175"/>
                      <a:pt x="272" y="178"/>
                    </a:cubicBezTo>
                    <a:cubicBezTo>
                      <a:pt x="271" y="188"/>
                      <a:pt x="271" y="188"/>
                      <a:pt x="271" y="188"/>
                    </a:cubicBezTo>
                    <a:cubicBezTo>
                      <a:pt x="270" y="191"/>
                      <a:pt x="269" y="194"/>
                      <a:pt x="269" y="197"/>
                    </a:cubicBezTo>
                    <a:cubicBezTo>
                      <a:pt x="263" y="217"/>
                      <a:pt x="263" y="217"/>
                      <a:pt x="263" y="217"/>
                    </a:cubicBezTo>
                    <a:cubicBezTo>
                      <a:pt x="263" y="217"/>
                      <a:pt x="263" y="217"/>
                      <a:pt x="263" y="217"/>
                    </a:cubicBezTo>
                    <a:cubicBezTo>
                      <a:pt x="263" y="218"/>
                      <a:pt x="263" y="219"/>
                      <a:pt x="262" y="220"/>
                    </a:cubicBezTo>
                    <a:cubicBezTo>
                      <a:pt x="262" y="221"/>
                      <a:pt x="262" y="222"/>
                      <a:pt x="261" y="223"/>
                    </a:cubicBezTo>
                    <a:cubicBezTo>
                      <a:pt x="260" y="225"/>
                      <a:pt x="259" y="226"/>
                      <a:pt x="257" y="228"/>
                    </a:cubicBezTo>
                    <a:cubicBezTo>
                      <a:pt x="256" y="230"/>
                      <a:pt x="255" y="231"/>
                      <a:pt x="253" y="233"/>
                    </a:cubicBezTo>
                    <a:cubicBezTo>
                      <a:pt x="252" y="235"/>
                      <a:pt x="250" y="236"/>
                      <a:pt x="249" y="238"/>
                    </a:cubicBezTo>
                    <a:cubicBezTo>
                      <a:pt x="242" y="243"/>
                      <a:pt x="236" y="249"/>
                      <a:pt x="230" y="255"/>
                    </a:cubicBezTo>
                    <a:cubicBezTo>
                      <a:pt x="230" y="255"/>
                      <a:pt x="230" y="255"/>
                      <a:pt x="230" y="255"/>
                    </a:cubicBezTo>
                    <a:cubicBezTo>
                      <a:pt x="231" y="258"/>
                      <a:pt x="233" y="262"/>
                      <a:pt x="234" y="265"/>
                    </a:cubicBezTo>
                    <a:cubicBezTo>
                      <a:pt x="236" y="269"/>
                      <a:pt x="237" y="272"/>
                      <a:pt x="239" y="276"/>
                    </a:cubicBezTo>
                    <a:cubicBezTo>
                      <a:pt x="240" y="278"/>
                      <a:pt x="240" y="278"/>
                      <a:pt x="240" y="278"/>
                    </a:cubicBezTo>
                    <a:cubicBezTo>
                      <a:pt x="241" y="279"/>
                      <a:pt x="241" y="280"/>
                      <a:pt x="242" y="281"/>
                    </a:cubicBezTo>
                    <a:cubicBezTo>
                      <a:pt x="244" y="283"/>
                      <a:pt x="244" y="283"/>
                      <a:pt x="244" y="283"/>
                    </a:cubicBezTo>
                    <a:cubicBezTo>
                      <a:pt x="244" y="284"/>
                      <a:pt x="245" y="285"/>
                      <a:pt x="245" y="286"/>
                    </a:cubicBezTo>
                    <a:cubicBezTo>
                      <a:pt x="247" y="288"/>
                      <a:pt x="247" y="288"/>
                      <a:pt x="247" y="288"/>
                    </a:cubicBezTo>
                    <a:cubicBezTo>
                      <a:pt x="248" y="288"/>
                      <a:pt x="248" y="289"/>
                      <a:pt x="249" y="290"/>
                    </a:cubicBezTo>
                    <a:cubicBezTo>
                      <a:pt x="253" y="293"/>
                      <a:pt x="253" y="293"/>
                      <a:pt x="253" y="293"/>
                    </a:cubicBezTo>
                    <a:cubicBezTo>
                      <a:pt x="253" y="294"/>
                      <a:pt x="253" y="294"/>
                      <a:pt x="253" y="294"/>
                    </a:cubicBezTo>
                    <a:cubicBezTo>
                      <a:pt x="253" y="294"/>
                      <a:pt x="253" y="294"/>
                      <a:pt x="253" y="294"/>
                    </a:cubicBezTo>
                    <a:cubicBezTo>
                      <a:pt x="251" y="310"/>
                      <a:pt x="251" y="310"/>
                      <a:pt x="251" y="310"/>
                    </a:cubicBezTo>
                    <a:cubicBezTo>
                      <a:pt x="249" y="326"/>
                      <a:pt x="249" y="326"/>
                      <a:pt x="249" y="326"/>
                    </a:cubicBezTo>
                    <a:cubicBezTo>
                      <a:pt x="248" y="342"/>
                      <a:pt x="248" y="342"/>
                      <a:pt x="248" y="342"/>
                    </a:cubicBezTo>
                    <a:cubicBezTo>
                      <a:pt x="247" y="358"/>
                      <a:pt x="247" y="358"/>
                      <a:pt x="247" y="358"/>
                    </a:cubicBezTo>
                    <a:cubicBezTo>
                      <a:pt x="247" y="375"/>
                      <a:pt x="247" y="375"/>
                      <a:pt x="247" y="375"/>
                    </a:cubicBezTo>
                    <a:cubicBezTo>
                      <a:pt x="248" y="391"/>
                      <a:pt x="248" y="391"/>
                      <a:pt x="248" y="391"/>
                    </a:cubicBezTo>
                    <a:cubicBezTo>
                      <a:pt x="250" y="407"/>
                      <a:pt x="250" y="407"/>
                      <a:pt x="250" y="407"/>
                    </a:cubicBezTo>
                    <a:lnTo>
                      <a:pt x="253" y="423"/>
                    </a:lnTo>
                    <a:close/>
                    <a:moveTo>
                      <a:pt x="253" y="423"/>
                    </a:moveTo>
                    <a:cubicBezTo>
                      <a:pt x="250" y="407"/>
                      <a:pt x="250" y="407"/>
                      <a:pt x="250" y="407"/>
                    </a:cubicBezTo>
                    <a:cubicBezTo>
                      <a:pt x="248" y="391"/>
                      <a:pt x="248" y="391"/>
                      <a:pt x="248" y="391"/>
                    </a:cubicBezTo>
                    <a:cubicBezTo>
                      <a:pt x="247" y="375"/>
                      <a:pt x="247" y="375"/>
                      <a:pt x="247" y="375"/>
                    </a:cubicBezTo>
                    <a:cubicBezTo>
                      <a:pt x="247" y="358"/>
                      <a:pt x="247" y="358"/>
                      <a:pt x="247" y="358"/>
                    </a:cubicBezTo>
                    <a:cubicBezTo>
                      <a:pt x="247" y="342"/>
                      <a:pt x="247" y="342"/>
                      <a:pt x="247" y="342"/>
                    </a:cubicBezTo>
                    <a:cubicBezTo>
                      <a:pt x="249" y="326"/>
                      <a:pt x="249" y="326"/>
                      <a:pt x="249" y="326"/>
                    </a:cubicBezTo>
                    <a:cubicBezTo>
                      <a:pt x="251" y="310"/>
                      <a:pt x="251" y="310"/>
                      <a:pt x="251" y="310"/>
                    </a:cubicBezTo>
                    <a:cubicBezTo>
                      <a:pt x="253" y="294"/>
                      <a:pt x="253" y="294"/>
                      <a:pt x="253" y="294"/>
                    </a:cubicBezTo>
                    <a:cubicBezTo>
                      <a:pt x="253" y="294"/>
                      <a:pt x="253" y="294"/>
                      <a:pt x="253" y="294"/>
                    </a:cubicBezTo>
                    <a:cubicBezTo>
                      <a:pt x="249" y="290"/>
                      <a:pt x="249" y="290"/>
                      <a:pt x="249" y="290"/>
                    </a:cubicBezTo>
                    <a:cubicBezTo>
                      <a:pt x="248" y="289"/>
                      <a:pt x="248" y="289"/>
                      <a:pt x="247" y="288"/>
                    </a:cubicBezTo>
                    <a:cubicBezTo>
                      <a:pt x="245" y="286"/>
                      <a:pt x="245" y="286"/>
                      <a:pt x="245" y="286"/>
                    </a:cubicBezTo>
                    <a:cubicBezTo>
                      <a:pt x="244" y="285"/>
                      <a:pt x="244" y="284"/>
                      <a:pt x="243" y="283"/>
                    </a:cubicBezTo>
                    <a:cubicBezTo>
                      <a:pt x="242" y="281"/>
                      <a:pt x="242" y="281"/>
                      <a:pt x="242" y="281"/>
                    </a:cubicBezTo>
                    <a:cubicBezTo>
                      <a:pt x="241" y="280"/>
                      <a:pt x="241" y="279"/>
                      <a:pt x="240" y="279"/>
                    </a:cubicBezTo>
                    <a:cubicBezTo>
                      <a:pt x="239" y="276"/>
                      <a:pt x="239" y="276"/>
                      <a:pt x="239" y="276"/>
                    </a:cubicBezTo>
                    <a:cubicBezTo>
                      <a:pt x="237" y="273"/>
                      <a:pt x="236" y="269"/>
                      <a:pt x="234" y="266"/>
                    </a:cubicBezTo>
                    <a:cubicBezTo>
                      <a:pt x="233" y="262"/>
                      <a:pt x="231" y="259"/>
                      <a:pt x="229" y="255"/>
                    </a:cubicBezTo>
                    <a:cubicBezTo>
                      <a:pt x="229" y="255"/>
                      <a:pt x="229" y="255"/>
                      <a:pt x="229" y="255"/>
                    </a:cubicBezTo>
                    <a:cubicBezTo>
                      <a:pt x="229" y="255"/>
                      <a:pt x="229" y="255"/>
                      <a:pt x="229" y="255"/>
                    </a:cubicBezTo>
                    <a:cubicBezTo>
                      <a:pt x="235" y="249"/>
                      <a:pt x="242" y="243"/>
                      <a:pt x="248" y="237"/>
                    </a:cubicBezTo>
                    <a:cubicBezTo>
                      <a:pt x="250" y="236"/>
                      <a:pt x="251" y="234"/>
                      <a:pt x="253" y="233"/>
                    </a:cubicBezTo>
                    <a:cubicBezTo>
                      <a:pt x="254" y="231"/>
                      <a:pt x="256" y="230"/>
                      <a:pt x="257" y="228"/>
                    </a:cubicBezTo>
                    <a:cubicBezTo>
                      <a:pt x="258" y="226"/>
                      <a:pt x="260" y="224"/>
                      <a:pt x="261" y="223"/>
                    </a:cubicBezTo>
                    <a:cubicBezTo>
                      <a:pt x="261" y="222"/>
                      <a:pt x="262" y="221"/>
                      <a:pt x="262" y="220"/>
                    </a:cubicBezTo>
                    <a:cubicBezTo>
                      <a:pt x="262" y="219"/>
                      <a:pt x="263" y="218"/>
                      <a:pt x="263" y="216"/>
                    </a:cubicBezTo>
                    <a:cubicBezTo>
                      <a:pt x="263" y="216"/>
                      <a:pt x="263" y="216"/>
                      <a:pt x="263" y="216"/>
                    </a:cubicBezTo>
                    <a:cubicBezTo>
                      <a:pt x="268" y="197"/>
                      <a:pt x="268" y="197"/>
                      <a:pt x="268" y="197"/>
                    </a:cubicBezTo>
                    <a:cubicBezTo>
                      <a:pt x="269" y="194"/>
                      <a:pt x="270" y="191"/>
                      <a:pt x="270" y="188"/>
                    </a:cubicBezTo>
                    <a:cubicBezTo>
                      <a:pt x="272" y="178"/>
                      <a:pt x="272" y="178"/>
                      <a:pt x="272" y="178"/>
                    </a:cubicBezTo>
                    <a:cubicBezTo>
                      <a:pt x="272" y="175"/>
                      <a:pt x="273" y="171"/>
                      <a:pt x="273" y="168"/>
                    </a:cubicBezTo>
                    <a:cubicBezTo>
                      <a:pt x="274" y="158"/>
                      <a:pt x="274" y="158"/>
                      <a:pt x="274" y="158"/>
                    </a:cubicBezTo>
                    <a:cubicBezTo>
                      <a:pt x="274" y="155"/>
                      <a:pt x="275" y="151"/>
                      <a:pt x="275" y="148"/>
                    </a:cubicBezTo>
                    <a:cubicBezTo>
                      <a:pt x="275" y="138"/>
                      <a:pt x="275" y="138"/>
                      <a:pt x="275" y="138"/>
                    </a:cubicBezTo>
                    <a:cubicBezTo>
                      <a:pt x="275" y="118"/>
                      <a:pt x="275" y="118"/>
                      <a:pt x="275" y="118"/>
                    </a:cubicBezTo>
                    <a:cubicBezTo>
                      <a:pt x="274" y="98"/>
                      <a:pt x="274" y="98"/>
                      <a:pt x="274" y="98"/>
                    </a:cubicBezTo>
                    <a:cubicBezTo>
                      <a:pt x="272" y="79"/>
                      <a:pt x="272" y="79"/>
                      <a:pt x="272" y="79"/>
                    </a:cubicBezTo>
                    <a:cubicBezTo>
                      <a:pt x="270" y="59"/>
                      <a:pt x="270" y="59"/>
                      <a:pt x="270" y="59"/>
                    </a:cubicBezTo>
                    <a:cubicBezTo>
                      <a:pt x="270" y="59"/>
                      <a:pt x="270" y="59"/>
                      <a:pt x="270" y="59"/>
                    </a:cubicBezTo>
                    <a:cubicBezTo>
                      <a:pt x="216" y="7"/>
                      <a:pt x="216" y="7"/>
                      <a:pt x="216" y="7"/>
                    </a:cubicBezTo>
                    <a:cubicBezTo>
                      <a:pt x="216" y="7"/>
                      <a:pt x="216" y="7"/>
                      <a:pt x="216" y="7"/>
                    </a:cubicBezTo>
                    <a:cubicBezTo>
                      <a:pt x="205" y="6"/>
                      <a:pt x="205" y="6"/>
                      <a:pt x="205" y="6"/>
                    </a:cubicBezTo>
                    <a:cubicBezTo>
                      <a:pt x="195" y="5"/>
                      <a:pt x="195" y="5"/>
                      <a:pt x="195" y="5"/>
                    </a:cubicBezTo>
                    <a:cubicBezTo>
                      <a:pt x="174" y="2"/>
                      <a:pt x="174" y="2"/>
                      <a:pt x="174" y="2"/>
                    </a:cubicBezTo>
                    <a:cubicBezTo>
                      <a:pt x="163" y="1"/>
                      <a:pt x="163" y="1"/>
                      <a:pt x="163" y="1"/>
                    </a:cubicBezTo>
                    <a:cubicBezTo>
                      <a:pt x="153" y="1"/>
                      <a:pt x="153" y="1"/>
                      <a:pt x="153" y="1"/>
                    </a:cubicBezTo>
                    <a:cubicBezTo>
                      <a:pt x="149" y="1"/>
                      <a:pt x="146" y="1"/>
                      <a:pt x="142" y="1"/>
                    </a:cubicBezTo>
                    <a:cubicBezTo>
                      <a:pt x="132" y="3"/>
                      <a:pt x="132" y="3"/>
                      <a:pt x="132" y="3"/>
                    </a:cubicBezTo>
                    <a:cubicBezTo>
                      <a:pt x="132" y="3"/>
                      <a:pt x="132" y="3"/>
                      <a:pt x="132" y="3"/>
                    </a:cubicBezTo>
                    <a:cubicBezTo>
                      <a:pt x="130" y="4"/>
                      <a:pt x="130" y="4"/>
                      <a:pt x="130" y="4"/>
                    </a:cubicBezTo>
                    <a:cubicBezTo>
                      <a:pt x="128" y="5"/>
                      <a:pt x="128" y="5"/>
                      <a:pt x="128" y="5"/>
                    </a:cubicBezTo>
                    <a:cubicBezTo>
                      <a:pt x="127" y="6"/>
                      <a:pt x="126" y="7"/>
                      <a:pt x="125" y="8"/>
                    </a:cubicBezTo>
                    <a:cubicBezTo>
                      <a:pt x="124" y="9"/>
                      <a:pt x="122" y="12"/>
                      <a:pt x="120" y="14"/>
                    </a:cubicBezTo>
                    <a:cubicBezTo>
                      <a:pt x="119" y="16"/>
                      <a:pt x="117" y="18"/>
                      <a:pt x="115" y="20"/>
                    </a:cubicBezTo>
                    <a:cubicBezTo>
                      <a:pt x="114" y="21"/>
                      <a:pt x="113" y="22"/>
                      <a:pt x="112" y="22"/>
                    </a:cubicBezTo>
                    <a:cubicBezTo>
                      <a:pt x="110" y="24"/>
                      <a:pt x="110" y="24"/>
                      <a:pt x="110" y="24"/>
                    </a:cubicBezTo>
                    <a:cubicBezTo>
                      <a:pt x="108" y="24"/>
                      <a:pt x="108" y="24"/>
                      <a:pt x="108" y="24"/>
                    </a:cubicBezTo>
                    <a:cubicBezTo>
                      <a:pt x="108" y="25"/>
                      <a:pt x="108" y="25"/>
                      <a:pt x="108" y="25"/>
                    </a:cubicBezTo>
                    <a:cubicBezTo>
                      <a:pt x="108" y="24"/>
                      <a:pt x="108" y="24"/>
                      <a:pt x="108" y="24"/>
                    </a:cubicBezTo>
                    <a:cubicBezTo>
                      <a:pt x="108" y="21"/>
                      <a:pt x="108" y="18"/>
                      <a:pt x="107" y="15"/>
                    </a:cubicBezTo>
                    <a:cubicBezTo>
                      <a:pt x="107" y="13"/>
                      <a:pt x="107" y="11"/>
                      <a:pt x="107" y="10"/>
                    </a:cubicBezTo>
                    <a:cubicBezTo>
                      <a:pt x="107" y="9"/>
                      <a:pt x="106" y="9"/>
                      <a:pt x="106" y="8"/>
                    </a:cubicBezTo>
                    <a:cubicBezTo>
                      <a:pt x="106" y="8"/>
                      <a:pt x="106" y="7"/>
                      <a:pt x="105" y="7"/>
                    </a:cubicBezTo>
                    <a:cubicBezTo>
                      <a:pt x="105" y="7"/>
                      <a:pt x="105" y="7"/>
                      <a:pt x="105" y="7"/>
                    </a:cubicBezTo>
                    <a:cubicBezTo>
                      <a:pt x="105" y="7"/>
                      <a:pt x="105" y="7"/>
                      <a:pt x="105" y="7"/>
                    </a:cubicBezTo>
                    <a:cubicBezTo>
                      <a:pt x="105" y="7"/>
                      <a:pt x="105" y="7"/>
                      <a:pt x="105" y="7"/>
                    </a:cubicBezTo>
                    <a:cubicBezTo>
                      <a:pt x="94" y="4"/>
                      <a:pt x="94" y="4"/>
                      <a:pt x="94" y="4"/>
                    </a:cubicBezTo>
                    <a:cubicBezTo>
                      <a:pt x="90" y="3"/>
                      <a:pt x="86" y="3"/>
                      <a:pt x="82" y="2"/>
                    </a:cubicBezTo>
                    <a:cubicBezTo>
                      <a:pt x="79" y="2"/>
                      <a:pt x="75" y="1"/>
                      <a:pt x="71" y="1"/>
                    </a:cubicBezTo>
                    <a:cubicBezTo>
                      <a:pt x="60" y="1"/>
                      <a:pt x="60" y="1"/>
                      <a:pt x="60" y="1"/>
                    </a:cubicBezTo>
                    <a:cubicBezTo>
                      <a:pt x="52" y="2"/>
                      <a:pt x="44" y="2"/>
                      <a:pt x="37" y="2"/>
                    </a:cubicBezTo>
                    <a:cubicBezTo>
                      <a:pt x="25" y="3"/>
                      <a:pt x="25" y="3"/>
                      <a:pt x="25" y="3"/>
                    </a:cubicBezTo>
                    <a:cubicBezTo>
                      <a:pt x="14" y="3"/>
                      <a:pt x="14" y="3"/>
                      <a:pt x="14" y="3"/>
                    </a:cubicBezTo>
                    <a:cubicBezTo>
                      <a:pt x="14" y="3"/>
                      <a:pt x="14" y="3"/>
                      <a:pt x="14" y="3"/>
                    </a:cubicBezTo>
                    <a:cubicBezTo>
                      <a:pt x="18" y="16"/>
                      <a:pt x="18" y="16"/>
                      <a:pt x="18" y="16"/>
                    </a:cubicBezTo>
                    <a:cubicBezTo>
                      <a:pt x="21" y="29"/>
                      <a:pt x="21" y="29"/>
                      <a:pt x="21" y="29"/>
                    </a:cubicBezTo>
                    <a:cubicBezTo>
                      <a:pt x="24" y="43"/>
                      <a:pt x="24" y="43"/>
                      <a:pt x="24" y="43"/>
                    </a:cubicBezTo>
                    <a:cubicBezTo>
                      <a:pt x="25" y="47"/>
                      <a:pt x="26" y="52"/>
                      <a:pt x="26" y="56"/>
                    </a:cubicBezTo>
                    <a:cubicBezTo>
                      <a:pt x="27" y="61"/>
                      <a:pt x="27" y="66"/>
                      <a:pt x="28" y="70"/>
                    </a:cubicBezTo>
                    <a:cubicBezTo>
                      <a:pt x="28" y="77"/>
                      <a:pt x="28" y="77"/>
                      <a:pt x="28" y="77"/>
                    </a:cubicBezTo>
                    <a:cubicBezTo>
                      <a:pt x="28" y="79"/>
                      <a:pt x="29" y="82"/>
                      <a:pt x="29" y="84"/>
                    </a:cubicBezTo>
                    <a:cubicBezTo>
                      <a:pt x="29" y="89"/>
                      <a:pt x="29" y="93"/>
                      <a:pt x="29" y="98"/>
                    </a:cubicBezTo>
                    <a:cubicBezTo>
                      <a:pt x="28" y="112"/>
                      <a:pt x="28" y="112"/>
                      <a:pt x="28" y="112"/>
                    </a:cubicBezTo>
                    <a:cubicBezTo>
                      <a:pt x="27" y="111"/>
                      <a:pt x="27" y="111"/>
                      <a:pt x="27" y="111"/>
                    </a:cubicBezTo>
                    <a:cubicBezTo>
                      <a:pt x="49" y="111"/>
                      <a:pt x="49" y="111"/>
                      <a:pt x="49" y="111"/>
                    </a:cubicBezTo>
                    <a:cubicBezTo>
                      <a:pt x="71" y="113"/>
                      <a:pt x="71" y="113"/>
                      <a:pt x="71" y="113"/>
                    </a:cubicBezTo>
                    <a:cubicBezTo>
                      <a:pt x="93" y="115"/>
                      <a:pt x="93" y="115"/>
                      <a:pt x="93" y="115"/>
                    </a:cubicBezTo>
                    <a:cubicBezTo>
                      <a:pt x="115" y="118"/>
                      <a:pt x="115" y="118"/>
                      <a:pt x="115" y="118"/>
                    </a:cubicBezTo>
                    <a:cubicBezTo>
                      <a:pt x="114" y="118"/>
                      <a:pt x="114" y="118"/>
                      <a:pt x="114" y="118"/>
                    </a:cubicBezTo>
                    <a:cubicBezTo>
                      <a:pt x="116" y="114"/>
                      <a:pt x="116" y="114"/>
                      <a:pt x="116" y="114"/>
                    </a:cubicBezTo>
                    <a:cubicBezTo>
                      <a:pt x="117" y="113"/>
                      <a:pt x="117" y="111"/>
                      <a:pt x="117" y="110"/>
                    </a:cubicBezTo>
                    <a:cubicBezTo>
                      <a:pt x="118" y="109"/>
                      <a:pt x="118" y="107"/>
                      <a:pt x="118" y="106"/>
                    </a:cubicBezTo>
                    <a:cubicBezTo>
                      <a:pt x="118" y="104"/>
                      <a:pt x="118" y="103"/>
                      <a:pt x="118" y="101"/>
                    </a:cubicBezTo>
                    <a:cubicBezTo>
                      <a:pt x="118" y="98"/>
                      <a:pt x="118" y="95"/>
                      <a:pt x="118" y="92"/>
                    </a:cubicBezTo>
                    <a:cubicBezTo>
                      <a:pt x="118" y="89"/>
                      <a:pt x="118" y="86"/>
                      <a:pt x="117" y="83"/>
                    </a:cubicBezTo>
                    <a:cubicBezTo>
                      <a:pt x="117" y="83"/>
                      <a:pt x="117" y="83"/>
                      <a:pt x="117" y="83"/>
                    </a:cubicBezTo>
                    <a:cubicBezTo>
                      <a:pt x="118" y="83"/>
                      <a:pt x="118" y="83"/>
                      <a:pt x="118" y="83"/>
                    </a:cubicBezTo>
                    <a:cubicBezTo>
                      <a:pt x="125" y="83"/>
                      <a:pt x="132" y="84"/>
                      <a:pt x="139" y="85"/>
                    </a:cubicBezTo>
                    <a:cubicBezTo>
                      <a:pt x="146" y="85"/>
                      <a:pt x="152" y="86"/>
                      <a:pt x="159" y="87"/>
                    </a:cubicBezTo>
                    <a:cubicBezTo>
                      <a:pt x="163" y="88"/>
                      <a:pt x="166" y="88"/>
                      <a:pt x="169" y="89"/>
                    </a:cubicBezTo>
                    <a:cubicBezTo>
                      <a:pt x="173" y="89"/>
                      <a:pt x="176" y="90"/>
                      <a:pt x="180" y="91"/>
                    </a:cubicBezTo>
                    <a:cubicBezTo>
                      <a:pt x="183" y="91"/>
                      <a:pt x="186" y="92"/>
                      <a:pt x="190" y="93"/>
                    </a:cubicBezTo>
                    <a:cubicBezTo>
                      <a:pt x="199" y="97"/>
                      <a:pt x="199" y="97"/>
                      <a:pt x="199" y="97"/>
                    </a:cubicBezTo>
                    <a:cubicBezTo>
                      <a:pt x="200" y="97"/>
                      <a:pt x="200" y="97"/>
                      <a:pt x="200" y="97"/>
                    </a:cubicBezTo>
                    <a:cubicBezTo>
                      <a:pt x="200" y="97"/>
                      <a:pt x="200" y="97"/>
                      <a:pt x="200" y="97"/>
                    </a:cubicBezTo>
                    <a:cubicBezTo>
                      <a:pt x="201" y="111"/>
                      <a:pt x="201" y="111"/>
                      <a:pt x="201" y="111"/>
                    </a:cubicBezTo>
                    <a:cubicBezTo>
                      <a:pt x="201" y="124"/>
                      <a:pt x="201" y="124"/>
                      <a:pt x="201" y="124"/>
                    </a:cubicBezTo>
                    <a:cubicBezTo>
                      <a:pt x="200" y="137"/>
                      <a:pt x="200" y="137"/>
                      <a:pt x="200" y="137"/>
                    </a:cubicBezTo>
                    <a:cubicBezTo>
                      <a:pt x="199" y="150"/>
                      <a:pt x="199" y="150"/>
                      <a:pt x="199" y="150"/>
                    </a:cubicBezTo>
                    <a:cubicBezTo>
                      <a:pt x="197" y="164"/>
                      <a:pt x="197" y="164"/>
                      <a:pt x="197" y="164"/>
                    </a:cubicBezTo>
                    <a:cubicBezTo>
                      <a:pt x="195" y="177"/>
                      <a:pt x="195" y="177"/>
                      <a:pt x="195" y="177"/>
                    </a:cubicBezTo>
                    <a:cubicBezTo>
                      <a:pt x="193" y="185"/>
                      <a:pt x="191" y="194"/>
                      <a:pt x="190" y="203"/>
                    </a:cubicBezTo>
                    <a:cubicBezTo>
                      <a:pt x="190" y="203"/>
                      <a:pt x="190" y="203"/>
                      <a:pt x="190" y="203"/>
                    </a:cubicBezTo>
                    <a:cubicBezTo>
                      <a:pt x="189" y="203"/>
                      <a:pt x="189" y="203"/>
                      <a:pt x="189" y="203"/>
                    </a:cubicBezTo>
                    <a:cubicBezTo>
                      <a:pt x="145" y="192"/>
                      <a:pt x="145" y="192"/>
                      <a:pt x="145" y="192"/>
                    </a:cubicBezTo>
                    <a:cubicBezTo>
                      <a:pt x="101" y="179"/>
                      <a:pt x="101" y="179"/>
                      <a:pt x="101" y="179"/>
                    </a:cubicBezTo>
                    <a:cubicBezTo>
                      <a:pt x="102" y="178"/>
                      <a:pt x="102" y="178"/>
                      <a:pt x="102" y="178"/>
                    </a:cubicBezTo>
                    <a:cubicBezTo>
                      <a:pt x="101" y="182"/>
                      <a:pt x="100" y="185"/>
                      <a:pt x="100" y="189"/>
                    </a:cubicBezTo>
                    <a:cubicBezTo>
                      <a:pt x="98" y="199"/>
                      <a:pt x="98" y="199"/>
                      <a:pt x="98" y="199"/>
                    </a:cubicBezTo>
                    <a:cubicBezTo>
                      <a:pt x="97" y="205"/>
                      <a:pt x="97" y="205"/>
                      <a:pt x="97" y="205"/>
                    </a:cubicBezTo>
                    <a:cubicBezTo>
                      <a:pt x="96" y="210"/>
                      <a:pt x="96" y="210"/>
                      <a:pt x="96" y="210"/>
                    </a:cubicBezTo>
                    <a:cubicBezTo>
                      <a:pt x="95" y="213"/>
                      <a:pt x="95" y="213"/>
                      <a:pt x="95" y="213"/>
                    </a:cubicBezTo>
                    <a:cubicBezTo>
                      <a:pt x="95" y="214"/>
                      <a:pt x="95" y="214"/>
                      <a:pt x="95" y="215"/>
                    </a:cubicBezTo>
                    <a:cubicBezTo>
                      <a:pt x="93" y="220"/>
                      <a:pt x="93" y="220"/>
                      <a:pt x="93" y="220"/>
                    </a:cubicBezTo>
                    <a:cubicBezTo>
                      <a:pt x="91" y="226"/>
                      <a:pt x="91" y="226"/>
                      <a:pt x="91" y="226"/>
                    </a:cubicBezTo>
                    <a:cubicBezTo>
                      <a:pt x="89" y="231"/>
                      <a:pt x="89" y="231"/>
                      <a:pt x="89" y="231"/>
                    </a:cubicBezTo>
                    <a:cubicBezTo>
                      <a:pt x="88" y="234"/>
                      <a:pt x="87" y="238"/>
                      <a:pt x="86" y="241"/>
                    </a:cubicBezTo>
                    <a:cubicBezTo>
                      <a:pt x="86" y="245"/>
                      <a:pt x="85" y="248"/>
                      <a:pt x="84" y="252"/>
                    </a:cubicBezTo>
                    <a:cubicBezTo>
                      <a:pt x="82" y="262"/>
                      <a:pt x="82" y="262"/>
                      <a:pt x="82" y="262"/>
                    </a:cubicBezTo>
                    <a:cubicBezTo>
                      <a:pt x="81" y="261"/>
                      <a:pt x="81" y="261"/>
                      <a:pt x="81" y="261"/>
                    </a:cubicBezTo>
                    <a:cubicBezTo>
                      <a:pt x="125" y="273"/>
                      <a:pt x="125" y="273"/>
                      <a:pt x="125" y="273"/>
                    </a:cubicBezTo>
                    <a:cubicBezTo>
                      <a:pt x="169" y="286"/>
                      <a:pt x="169" y="286"/>
                      <a:pt x="169" y="286"/>
                    </a:cubicBezTo>
                    <a:cubicBezTo>
                      <a:pt x="170" y="286"/>
                      <a:pt x="170" y="286"/>
                      <a:pt x="170" y="286"/>
                    </a:cubicBezTo>
                    <a:cubicBezTo>
                      <a:pt x="169" y="287"/>
                      <a:pt x="169" y="287"/>
                      <a:pt x="169" y="287"/>
                    </a:cubicBezTo>
                    <a:cubicBezTo>
                      <a:pt x="166" y="299"/>
                      <a:pt x="166" y="299"/>
                      <a:pt x="166" y="299"/>
                    </a:cubicBezTo>
                    <a:cubicBezTo>
                      <a:pt x="164" y="311"/>
                      <a:pt x="164" y="311"/>
                      <a:pt x="164" y="311"/>
                    </a:cubicBezTo>
                    <a:cubicBezTo>
                      <a:pt x="162" y="323"/>
                      <a:pt x="162" y="323"/>
                      <a:pt x="162" y="323"/>
                    </a:cubicBezTo>
                    <a:cubicBezTo>
                      <a:pt x="161" y="335"/>
                      <a:pt x="161" y="335"/>
                      <a:pt x="161" y="335"/>
                    </a:cubicBezTo>
                    <a:cubicBezTo>
                      <a:pt x="160" y="348"/>
                      <a:pt x="160" y="348"/>
                      <a:pt x="160" y="348"/>
                    </a:cubicBezTo>
                    <a:cubicBezTo>
                      <a:pt x="159" y="360"/>
                      <a:pt x="159" y="360"/>
                      <a:pt x="159" y="360"/>
                    </a:cubicBezTo>
                    <a:cubicBezTo>
                      <a:pt x="159" y="368"/>
                      <a:pt x="159" y="376"/>
                      <a:pt x="159" y="385"/>
                    </a:cubicBezTo>
                    <a:cubicBezTo>
                      <a:pt x="159" y="385"/>
                      <a:pt x="159" y="385"/>
                      <a:pt x="159" y="385"/>
                    </a:cubicBezTo>
                    <a:cubicBezTo>
                      <a:pt x="159" y="385"/>
                      <a:pt x="159" y="385"/>
                      <a:pt x="159" y="385"/>
                    </a:cubicBezTo>
                    <a:cubicBezTo>
                      <a:pt x="138" y="380"/>
                      <a:pt x="138" y="380"/>
                      <a:pt x="138" y="380"/>
                    </a:cubicBezTo>
                    <a:cubicBezTo>
                      <a:pt x="117" y="377"/>
                      <a:pt x="117" y="377"/>
                      <a:pt x="117" y="377"/>
                    </a:cubicBezTo>
                    <a:cubicBezTo>
                      <a:pt x="96" y="374"/>
                      <a:pt x="96" y="374"/>
                      <a:pt x="96" y="374"/>
                    </a:cubicBezTo>
                    <a:cubicBezTo>
                      <a:pt x="74" y="371"/>
                      <a:pt x="74" y="371"/>
                      <a:pt x="74" y="371"/>
                    </a:cubicBezTo>
                    <a:cubicBezTo>
                      <a:pt x="74" y="371"/>
                      <a:pt x="74" y="371"/>
                      <a:pt x="74" y="371"/>
                    </a:cubicBezTo>
                    <a:cubicBezTo>
                      <a:pt x="74" y="371"/>
                      <a:pt x="74" y="371"/>
                      <a:pt x="74" y="371"/>
                    </a:cubicBezTo>
                    <a:cubicBezTo>
                      <a:pt x="74" y="367"/>
                      <a:pt x="74" y="364"/>
                      <a:pt x="74" y="361"/>
                    </a:cubicBezTo>
                    <a:cubicBezTo>
                      <a:pt x="73" y="358"/>
                      <a:pt x="73" y="354"/>
                      <a:pt x="73" y="351"/>
                    </a:cubicBezTo>
                    <a:cubicBezTo>
                      <a:pt x="73" y="349"/>
                      <a:pt x="73" y="349"/>
                      <a:pt x="73" y="349"/>
                    </a:cubicBezTo>
                    <a:cubicBezTo>
                      <a:pt x="73" y="348"/>
                      <a:pt x="73" y="347"/>
                      <a:pt x="73" y="346"/>
                    </a:cubicBezTo>
                    <a:cubicBezTo>
                      <a:pt x="74" y="344"/>
                      <a:pt x="74" y="344"/>
                      <a:pt x="74" y="344"/>
                    </a:cubicBezTo>
                    <a:cubicBezTo>
                      <a:pt x="74" y="343"/>
                      <a:pt x="74" y="342"/>
                      <a:pt x="74" y="341"/>
                    </a:cubicBezTo>
                    <a:cubicBezTo>
                      <a:pt x="75" y="339"/>
                      <a:pt x="75" y="339"/>
                      <a:pt x="75" y="339"/>
                    </a:cubicBezTo>
                    <a:cubicBezTo>
                      <a:pt x="75" y="338"/>
                      <a:pt x="75" y="337"/>
                      <a:pt x="76" y="336"/>
                    </a:cubicBezTo>
                    <a:cubicBezTo>
                      <a:pt x="77" y="332"/>
                      <a:pt x="77" y="332"/>
                      <a:pt x="77" y="332"/>
                    </a:cubicBezTo>
                    <a:cubicBezTo>
                      <a:pt x="78" y="332"/>
                      <a:pt x="78" y="332"/>
                      <a:pt x="78" y="332"/>
                    </a:cubicBezTo>
                    <a:cubicBezTo>
                      <a:pt x="59" y="329"/>
                      <a:pt x="59" y="329"/>
                      <a:pt x="59" y="329"/>
                    </a:cubicBezTo>
                    <a:cubicBezTo>
                      <a:pt x="57" y="328"/>
                      <a:pt x="55" y="328"/>
                      <a:pt x="54" y="328"/>
                    </a:cubicBezTo>
                    <a:cubicBezTo>
                      <a:pt x="49" y="327"/>
                      <a:pt x="49" y="327"/>
                      <a:pt x="49" y="327"/>
                    </a:cubicBezTo>
                    <a:cubicBezTo>
                      <a:pt x="39" y="326"/>
                      <a:pt x="39" y="326"/>
                      <a:pt x="39" y="326"/>
                    </a:cubicBezTo>
                    <a:cubicBezTo>
                      <a:pt x="20" y="326"/>
                      <a:pt x="20" y="326"/>
                      <a:pt x="20" y="326"/>
                    </a:cubicBezTo>
                    <a:cubicBezTo>
                      <a:pt x="0" y="325"/>
                      <a:pt x="0" y="325"/>
                      <a:pt x="0" y="325"/>
                    </a:cubicBezTo>
                    <a:cubicBezTo>
                      <a:pt x="1" y="325"/>
                      <a:pt x="1" y="325"/>
                      <a:pt x="1" y="325"/>
                    </a:cubicBezTo>
                    <a:cubicBezTo>
                      <a:pt x="1" y="346"/>
                      <a:pt x="1" y="346"/>
                      <a:pt x="1" y="346"/>
                    </a:cubicBezTo>
                    <a:cubicBezTo>
                      <a:pt x="2" y="367"/>
                      <a:pt x="2" y="367"/>
                      <a:pt x="2" y="367"/>
                    </a:cubicBezTo>
                    <a:cubicBezTo>
                      <a:pt x="3" y="388"/>
                      <a:pt x="3" y="388"/>
                      <a:pt x="3" y="388"/>
                    </a:cubicBezTo>
                    <a:cubicBezTo>
                      <a:pt x="4" y="409"/>
                      <a:pt x="4" y="409"/>
                      <a:pt x="4" y="409"/>
                    </a:cubicBezTo>
                    <a:cubicBezTo>
                      <a:pt x="4" y="409"/>
                      <a:pt x="4" y="409"/>
                      <a:pt x="4" y="409"/>
                    </a:cubicBezTo>
                    <a:cubicBezTo>
                      <a:pt x="61" y="462"/>
                      <a:pt x="61" y="462"/>
                      <a:pt x="61" y="462"/>
                    </a:cubicBezTo>
                    <a:cubicBezTo>
                      <a:pt x="61" y="462"/>
                      <a:pt x="61" y="462"/>
                      <a:pt x="61" y="462"/>
                    </a:cubicBezTo>
                    <a:cubicBezTo>
                      <a:pt x="74" y="462"/>
                      <a:pt x="74" y="462"/>
                      <a:pt x="74" y="462"/>
                    </a:cubicBezTo>
                    <a:cubicBezTo>
                      <a:pt x="78" y="462"/>
                      <a:pt x="82" y="462"/>
                      <a:pt x="87" y="462"/>
                    </a:cubicBezTo>
                    <a:cubicBezTo>
                      <a:pt x="95" y="463"/>
                      <a:pt x="104" y="464"/>
                      <a:pt x="112" y="464"/>
                    </a:cubicBezTo>
                    <a:cubicBezTo>
                      <a:pt x="125" y="465"/>
                      <a:pt x="125" y="465"/>
                      <a:pt x="125" y="465"/>
                    </a:cubicBezTo>
                    <a:cubicBezTo>
                      <a:pt x="129" y="465"/>
                      <a:pt x="134" y="466"/>
                      <a:pt x="138" y="466"/>
                    </a:cubicBezTo>
                    <a:cubicBezTo>
                      <a:pt x="142" y="466"/>
                      <a:pt x="146" y="466"/>
                      <a:pt x="151" y="466"/>
                    </a:cubicBezTo>
                    <a:cubicBezTo>
                      <a:pt x="164" y="466"/>
                      <a:pt x="164" y="466"/>
                      <a:pt x="164" y="466"/>
                    </a:cubicBezTo>
                    <a:cubicBezTo>
                      <a:pt x="168" y="466"/>
                      <a:pt x="172" y="466"/>
                      <a:pt x="176" y="465"/>
                    </a:cubicBezTo>
                    <a:cubicBezTo>
                      <a:pt x="181" y="465"/>
                      <a:pt x="185" y="465"/>
                      <a:pt x="189" y="464"/>
                    </a:cubicBezTo>
                    <a:cubicBezTo>
                      <a:pt x="202" y="462"/>
                      <a:pt x="202" y="462"/>
                      <a:pt x="202" y="462"/>
                    </a:cubicBezTo>
                    <a:cubicBezTo>
                      <a:pt x="206" y="461"/>
                      <a:pt x="210" y="460"/>
                      <a:pt x="214" y="458"/>
                    </a:cubicBezTo>
                    <a:cubicBezTo>
                      <a:pt x="222" y="454"/>
                      <a:pt x="228" y="447"/>
                      <a:pt x="234" y="441"/>
                    </a:cubicBezTo>
                    <a:cubicBezTo>
                      <a:pt x="240" y="435"/>
                      <a:pt x="246" y="429"/>
                      <a:pt x="253" y="4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399" name="Freeform 293"/>
              <p:cNvSpPr>
                <a:spLocks noEditPoints="1"/>
              </p:cNvSpPr>
              <p:nvPr/>
            </p:nvSpPr>
            <p:spPr bwMode="auto">
              <a:xfrm>
                <a:off x="3717926" y="5618163"/>
                <a:ext cx="806450" cy="1498600"/>
              </a:xfrm>
              <a:custGeom>
                <a:avLst/>
                <a:gdLst>
                  <a:gd name="T0" fmla="*/ 400 w 508"/>
                  <a:gd name="T1" fmla="*/ 944 h 944"/>
                  <a:gd name="T2" fmla="*/ 400 w 508"/>
                  <a:gd name="T3" fmla="*/ 944 h 944"/>
                  <a:gd name="T4" fmla="*/ 108 w 508"/>
                  <a:gd name="T5" fmla="*/ 944 h 944"/>
                  <a:gd name="T6" fmla="*/ 2 w 508"/>
                  <a:gd name="T7" fmla="*/ 846 h 944"/>
                  <a:gd name="T8" fmla="*/ 2 w 508"/>
                  <a:gd name="T9" fmla="*/ 846 h 944"/>
                  <a:gd name="T10" fmla="*/ 0 w 508"/>
                  <a:gd name="T11" fmla="*/ 693 h 944"/>
                  <a:gd name="T12" fmla="*/ 169 w 508"/>
                  <a:gd name="T13" fmla="*/ 693 h 944"/>
                  <a:gd name="T14" fmla="*/ 169 w 508"/>
                  <a:gd name="T15" fmla="*/ 693 h 944"/>
                  <a:gd name="T16" fmla="*/ 169 w 508"/>
                  <a:gd name="T17" fmla="*/ 768 h 944"/>
                  <a:gd name="T18" fmla="*/ 339 w 508"/>
                  <a:gd name="T19" fmla="*/ 770 h 944"/>
                  <a:gd name="T20" fmla="*/ 341 w 508"/>
                  <a:gd name="T21" fmla="*/ 562 h 944"/>
                  <a:gd name="T22" fmla="*/ 155 w 508"/>
                  <a:gd name="T23" fmla="*/ 562 h 944"/>
                  <a:gd name="T24" fmla="*/ 155 w 508"/>
                  <a:gd name="T25" fmla="*/ 386 h 944"/>
                  <a:gd name="T26" fmla="*/ 157 w 508"/>
                  <a:gd name="T27" fmla="*/ 384 h 944"/>
                  <a:gd name="T28" fmla="*/ 339 w 508"/>
                  <a:gd name="T29" fmla="*/ 386 h 944"/>
                  <a:gd name="T30" fmla="*/ 341 w 508"/>
                  <a:gd name="T31" fmla="*/ 178 h 944"/>
                  <a:gd name="T32" fmla="*/ 169 w 508"/>
                  <a:gd name="T33" fmla="*/ 176 h 944"/>
                  <a:gd name="T34" fmla="*/ 169 w 508"/>
                  <a:gd name="T35" fmla="*/ 253 h 944"/>
                  <a:gd name="T36" fmla="*/ 2 w 508"/>
                  <a:gd name="T37" fmla="*/ 253 h 944"/>
                  <a:gd name="T38" fmla="*/ 0 w 508"/>
                  <a:gd name="T39" fmla="*/ 251 h 944"/>
                  <a:gd name="T40" fmla="*/ 0 w 508"/>
                  <a:gd name="T41" fmla="*/ 0 h 944"/>
                  <a:gd name="T42" fmla="*/ 169 w 508"/>
                  <a:gd name="T43" fmla="*/ 2 h 944"/>
                  <a:gd name="T44" fmla="*/ 169 w 508"/>
                  <a:gd name="T45" fmla="*/ 2 h 944"/>
                  <a:gd name="T46" fmla="*/ 167 w 508"/>
                  <a:gd name="T47" fmla="*/ 51 h 944"/>
                  <a:gd name="T48" fmla="*/ 222 w 508"/>
                  <a:gd name="T49" fmla="*/ 2 h 944"/>
                  <a:gd name="T50" fmla="*/ 400 w 508"/>
                  <a:gd name="T51" fmla="*/ 2 h 944"/>
                  <a:gd name="T52" fmla="*/ 402 w 508"/>
                  <a:gd name="T53" fmla="*/ 2 h 944"/>
                  <a:gd name="T54" fmla="*/ 508 w 508"/>
                  <a:gd name="T55" fmla="*/ 100 h 944"/>
                  <a:gd name="T56" fmla="*/ 508 w 508"/>
                  <a:gd name="T57" fmla="*/ 390 h 944"/>
                  <a:gd name="T58" fmla="*/ 508 w 508"/>
                  <a:gd name="T59" fmla="*/ 390 h 944"/>
                  <a:gd name="T60" fmla="*/ 445 w 508"/>
                  <a:gd name="T61" fmla="*/ 472 h 944"/>
                  <a:gd name="T62" fmla="*/ 508 w 508"/>
                  <a:gd name="T63" fmla="*/ 556 h 944"/>
                  <a:gd name="T64" fmla="*/ 508 w 508"/>
                  <a:gd name="T65" fmla="*/ 846 h 944"/>
                  <a:gd name="T66" fmla="*/ 508 w 508"/>
                  <a:gd name="T67" fmla="*/ 556 h 944"/>
                  <a:gd name="T68" fmla="*/ 443 w 508"/>
                  <a:gd name="T69" fmla="*/ 474 h 944"/>
                  <a:gd name="T70" fmla="*/ 443 w 508"/>
                  <a:gd name="T71" fmla="*/ 472 h 944"/>
                  <a:gd name="T72" fmla="*/ 508 w 508"/>
                  <a:gd name="T73" fmla="*/ 390 h 944"/>
                  <a:gd name="T74" fmla="*/ 508 w 508"/>
                  <a:gd name="T75" fmla="*/ 102 h 944"/>
                  <a:gd name="T76" fmla="*/ 400 w 508"/>
                  <a:gd name="T77" fmla="*/ 2 h 944"/>
                  <a:gd name="T78" fmla="*/ 222 w 508"/>
                  <a:gd name="T79" fmla="*/ 2 h 944"/>
                  <a:gd name="T80" fmla="*/ 167 w 508"/>
                  <a:gd name="T81" fmla="*/ 53 h 944"/>
                  <a:gd name="T82" fmla="*/ 167 w 508"/>
                  <a:gd name="T83" fmla="*/ 2 h 944"/>
                  <a:gd name="T84" fmla="*/ 2 w 508"/>
                  <a:gd name="T85" fmla="*/ 4 h 944"/>
                  <a:gd name="T86" fmla="*/ 2 w 508"/>
                  <a:gd name="T87" fmla="*/ 251 h 944"/>
                  <a:gd name="T88" fmla="*/ 169 w 508"/>
                  <a:gd name="T89" fmla="*/ 251 h 944"/>
                  <a:gd name="T90" fmla="*/ 167 w 508"/>
                  <a:gd name="T91" fmla="*/ 176 h 944"/>
                  <a:gd name="T92" fmla="*/ 169 w 508"/>
                  <a:gd name="T93" fmla="*/ 173 h 944"/>
                  <a:gd name="T94" fmla="*/ 343 w 508"/>
                  <a:gd name="T95" fmla="*/ 173 h 944"/>
                  <a:gd name="T96" fmla="*/ 341 w 508"/>
                  <a:gd name="T97" fmla="*/ 386 h 944"/>
                  <a:gd name="T98" fmla="*/ 341 w 508"/>
                  <a:gd name="T99" fmla="*/ 386 h 944"/>
                  <a:gd name="T100" fmla="*/ 159 w 508"/>
                  <a:gd name="T101" fmla="*/ 386 h 944"/>
                  <a:gd name="T102" fmla="*/ 157 w 508"/>
                  <a:gd name="T103" fmla="*/ 558 h 944"/>
                  <a:gd name="T104" fmla="*/ 341 w 508"/>
                  <a:gd name="T105" fmla="*/ 558 h 944"/>
                  <a:gd name="T106" fmla="*/ 341 w 508"/>
                  <a:gd name="T107" fmla="*/ 770 h 944"/>
                  <a:gd name="T108" fmla="*/ 341 w 508"/>
                  <a:gd name="T109" fmla="*/ 770 h 944"/>
                  <a:gd name="T110" fmla="*/ 167 w 508"/>
                  <a:gd name="T111" fmla="*/ 770 h 944"/>
                  <a:gd name="T112" fmla="*/ 167 w 508"/>
                  <a:gd name="T113" fmla="*/ 693 h 944"/>
                  <a:gd name="T114" fmla="*/ 2 w 508"/>
                  <a:gd name="T115" fmla="*/ 695 h 944"/>
                  <a:gd name="T116" fmla="*/ 2 w 508"/>
                  <a:gd name="T117" fmla="*/ 846 h 944"/>
                  <a:gd name="T118" fmla="*/ 108 w 508"/>
                  <a:gd name="T119" fmla="*/ 942 h 944"/>
                  <a:gd name="T120" fmla="*/ 400 w 508"/>
                  <a:gd name="T121" fmla="*/ 944 h 944"/>
                  <a:gd name="T122" fmla="*/ 508 w 508"/>
                  <a:gd name="T123" fmla="*/ 8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8" h="944">
                    <a:moveTo>
                      <a:pt x="508" y="846"/>
                    </a:moveTo>
                    <a:lnTo>
                      <a:pt x="400" y="944"/>
                    </a:lnTo>
                    <a:lnTo>
                      <a:pt x="400" y="944"/>
                    </a:lnTo>
                    <a:lnTo>
                      <a:pt x="400" y="944"/>
                    </a:lnTo>
                    <a:lnTo>
                      <a:pt x="108" y="944"/>
                    </a:lnTo>
                    <a:lnTo>
                      <a:pt x="108" y="944"/>
                    </a:lnTo>
                    <a:lnTo>
                      <a:pt x="108" y="944"/>
                    </a:lnTo>
                    <a:lnTo>
                      <a:pt x="2" y="846"/>
                    </a:lnTo>
                    <a:lnTo>
                      <a:pt x="2" y="846"/>
                    </a:lnTo>
                    <a:lnTo>
                      <a:pt x="2" y="846"/>
                    </a:lnTo>
                    <a:lnTo>
                      <a:pt x="0" y="693"/>
                    </a:lnTo>
                    <a:lnTo>
                      <a:pt x="0" y="693"/>
                    </a:lnTo>
                    <a:lnTo>
                      <a:pt x="2" y="693"/>
                    </a:lnTo>
                    <a:lnTo>
                      <a:pt x="169" y="693"/>
                    </a:lnTo>
                    <a:lnTo>
                      <a:pt x="169" y="693"/>
                    </a:lnTo>
                    <a:lnTo>
                      <a:pt x="169" y="693"/>
                    </a:lnTo>
                    <a:lnTo>
                      <a:pt x="169" y="770"/>
                    </a:lnTo>
                    <a:lnTo>
                      <a:pt x="169" y="768"/>
                    </a:lnTo>
                    <a:lnTo>
                      <a:pt x="341" y="768"/>
                    </a:lnTo>
                    <a:lnTo>
                      <a:pt x="339" y="770"/>
                    </a:lnTo>
                    <a:lnTo>
                      <a:pt x="339" y="560"/>
                    </a:lnTo>
                    <a:lnTo>
                      <a:pt x="341" y="562"/>
                    </a:lnTo>
                    <a:lnTo>
                      <a:pt x="157" y="562"/>
                    </a:lnTo>
                    <a:lnTo>
                      <a:pt x="155" y="562"/>
                    </a:lnTo>
                    <a:lnTo>
                      <a:pt x="155" y="560"/>
                    </a:lnTo>
                    <a:lnTo>
                      <a:pt x="155" y="386"/>
                    </a:lnTo>
                    <a:lnTo>
                      <a:pt x="155" y="384"/>
                    </a:lnTo>
                    <a:lnTo>
                      <a:pt x="157" y="384"/>
                    </a:lnTo>
                    <a:lnTo>
                      <a:pt x="341" y="384"/>
                    </a:lnTo>
                    <a:lnTo>
                      <a:pt x="339" y="386"/>
                    </a:lnTo>
                    <a:lnTo>
                      <a:pt x="339" y="176"/>
                    </a:lnTo>
                    <a:lnTo>
                      <a:pt x="341" y="178"/>
                    </a:lnTo>
                    <a:lnTo>
                      <a:pt x="169" y="178"/>
                    </a:lnTo>
                    <a:lnTo>
                      <a:pt x="169" y="176"/>
                    </a:lnTo>
                    <a:lnTo>
                      <a:pt x="169" y="251"/>
                    </a:lnTo>
                    <a:lnTo>
                      <a:pt x="169" y="253"/>
                    </a:lnTo>
                    <a:lnTo>
                      <a:pt x="169" y="253"/>
                    </a:lnTo>
                    <a:lnTo>
                      <a:pt x="2" y="253"/>
                    </a:lnTo>
                    <a:lnTo>
                      <a:pt x="0" y="253"/>
                    </a:lnTo>
                    <a:lnTo>
                      <a:pt x="0" y="251"/>
                    </a:lnTo>
                    <a:lnTo>
                      <a:pt x="0" y="2"/>
                    </a:lnTo>
                    <a:lnTo>
                      <a:pt x="0" y="0"/>
                    </a:lnTo>
                    <a:lnTo>
                      <a:pt x="2" y="0"/>
                    </a:lnTo>
                    <a:lnTo>
                      <a:pt x="169" y="2"/>
                    </a:lnTo>
                    <a:lnTo>
                      <a:pt x="169" y="2"/>
                    </a:lnTo>
                    <a:lnTo>
                      <a:pt x="169" y="2"/>
                    </a:lnTo>
                    <a:lnTo>
                      <a:pt x="169" y="51"/>
                    </a:lnTo>
                    <a:lnTo>
                      <a:pt x="167" y="51"/>
                    </a:lnTo>
                    <a:lnTo>
                      <a:pt x="222" y="2"/>
                    </a:lnTo>
                    <a:lnTo>
                      <a:pt x="222" y="2"/>
                    </a:lnTo>
                    <a:lnTo>
                      <a:pt x="222" y="2"/>
                    </a:lnTo>
                    <a:lnTo>
                      <a:pt x="400" y="2"/>
                    </a:lnTo>
                    <a:lnTo>
                      <a:pt x="400" y="2"/>
                    </a:lnTo>
                    <a:lnTo>
                      <a:pt x="402" y="2"/>
                    </a:lnTo>
                    <a:lnTo>
                      <a:pt x="508" y="100"/>
                    </a:lnTo>
                    <a:lnTo>
                      <a:pt x="508" y="100"/>
                    </a:lnTo>
                    <a:lnTo>
                      <a:pt x="508" y="100"/>
                    </a:lnTo>
                    <a:lnTo>
                      <a:pt x="508" y="390"/>
                    </a:lnTo>
                    <a:lnTo>
                      <a:pt x="508" y="390"/>
                    </a:lnTo>
                    <a:lnTo>
                      <a:pt x="508" y="390"/>
                    </a:lnTo>
                    <a:lnTo>
                      <a:pt x="445" y="474"/>
                    </a:lnTo>
                    <a:lnTo>
                      <a:pt x="445" y="472"/>
                    </a:lnTo>
                    <a:lnTo>
                      <a:pt x="508" y="556"/>
                    </a:lnTo>
                    <a:lnTo>
                      <a:pt x="508" y="556"/>
                    </a:lnTo>
                    <a:lnTo>
                      <a:pt x="508" y="556"/>
                    </a:lnTo>
                    <a:lnTo>
                      <a:pt x="508" y="846"/>
                    </a:lnTo>
                    <a:close/>
                    <a:moveTo>
                      <a:pt x="508" y="846"/>
                    </a:moveTo>
                    <a:lnTo>
                      <a:pt x="508" y="556"/>
                    </a:lnTo>
                    <a:lnTo>
                      <a:pt x="508" y="556"/>
                    </a:lnTo>
                    <a:lnTo>
                      <a:pt x="443" y="474"/>
                    </a:lnTo>
                    <a:lnTo>
                      <a:pt x="443" y="472"/>
                    </a:lnTo>
                    <a:lnTo>
                      <a:pt x="443" y="472"/>
                    </a:lnTo>
                    <a:lnTo>
                      <a:pt x="508" y="390"/>
                    </a:lnTo>
                    <a:lnTo>
                      <a:pt x="508" y="390"/>
                    </a:lnTo>
                    <a:lnTo>
                      <a:pt x="508" y="100"/>
                    </a:lnTo>
                    <a:lnTo>
                      <a:pt x="508" y="102"/>
                    </a:lnTo>
                    <a:lnTo>
                      <a:pt x="400" y="2"/>
                    </a:lnTo>
                    <a:lnTo>
                      <a:pt x="400" y="2"/>
                    </a:lnTo>
                    <a:lnTo>
                      <a:pt x="222" y="4"/>
                    </a:lnTo>
                    <a:lnTo>
                      <a:pt x="222" y="2"/>
                    </a:lnTo>
                    <a:lnTo>
                      <a:pt x="169" y="51"/>
                    </a:lnTo>
                    <a:lnTo>
                      <a:pt x="167" y="53"/>
                    </a:lnTo>
                    <a:lnTo>
                      <a:pt x="167" y="51"/>
                    </a:lnTo>
                    <a:lnTo>
                      <a:pt x="167" y="2"/>
                    </a:lnTo>
                    <a:lnTo>
                      <a:pt x="169" y="4"/>
                    </a:lnTo>
                    <a:lnTo>
                      <a:pt x="2" y="4"/>
                    </a:lnTo>
                    <a:lnTo>
                      <a:pt x="2" y="2"/>
                    </a:lnTo>
                    <a:lnTo>
                      <a:pt x="2" y="251"/>
                    </a:lnTo>
                    <a:lnTo>
                      <a:pt x="2" y="251"/>
                    </a:lnTo>
                    <a:lnTo>
                      <a:pt x="169" y="251"/>
                    </a:lnTo>
                    <a:lnTo>
                      <a:pt x="167" y="251"/>
                    </a:lnTo>
                    <a:lnTo>
                      <a:pt x="167" y="176"/>
                    </a:lnTo>
                    <a:lnTo>
                      <a:pt x="167" y="173"/>
                    </a:lnTo>
                    <a:lnTo>
                      <a:pt x="169" y="173"/>
                    </a:lnTo>
                    <a:lnTo>
                      <a:pt x="341" y="173"/>
                    </a:lnTo>
                    <a:lnTo>
                      <a:pt x="343" y="173"/>
                    </a:lnTo>
                    <a:lnTo>
                      <a:pt x="343" y="176"/>
                    </a:lnTo>
                    <a:lnTo>
                      <a:pt x="341" y="386"/>
                    </a:lnTo>
                    <a:lnTo>
                      <a:pt x="341" y="386"/>
                    </a:lnTo>
                    <a:lnTo>
                      <a:pt x="341" y="386"/>
                    </a:lnTo>
                    <a:lnTo>
                      <a:pt x="157" y="386"/>
                    </a:lnTo>
                    <a:lnTo>
                      <a:pt x="159" y="386"/>
                    </a:lnTo>
                    <a:lnTo>
                      <a:pt x="159" y="560"/>
                    </a:lnTo>
                    <a:lnTo>
                      <a:pt x="157" y="558"/>
                    </a:lnTo>
                    <a:lnTo>
                      <a:pt x="341" y="558"/>
                    </a:lnTo>
                    <a:lnTo>
                      <a:pt x="341" y="558"/>
                    </a:lnTo>
                    <a:lnTo>
                      <a:pt x="341" y="560"/>
                    </a:lnTo>
                    <a:lnTo>
                      <a:pt x="341" y="770"/>
                    </a:lnTo>
                    <a:lnTo>
                      <a:pt x="341" y="770"/>
                    </a:lnTo>
                    <a:lnTo>
                      <a:pt x="341" y="770"/>
                    </a:lnTo>
                    <a:lnTo>
                      <a:pt x="169" y="770"/>
                    </a:lnTo>
                    <a:lnTo>
                      <a:pt x="167" y="770"/>
                    </a:lnTo>
                    <a:lnTo>
                      <a:pt x="167" y="770"/>
                    </a:lnTo>
                    <a:lnTo>
                      <a:pt x="167" y="693"/>
                    </a:lnTo>
                    <a:lnTo>
                      <a:pt x="169" y="695"/>
                    </a:lnTo>
                    <a:lnTo>
                      <a:pt x="2" y="695"/>
                    </a:lnTo>
                    <a:lnTo>
                      <a:pt x="2" y="693"/>
                    </a:lnTo>
                    <a:lnTo>
                      <a:pt x="2" y="846"/>
                    </a:lnTo>
                    <a:lnTo>
                      <a:pt x="2" y="844"/>
                    </a:lnTo>
                    <a:lnTo>
                      <a:pt x="108" y="942"/>
                    </a:lnTo>
                    <a:lnTo>
                      <a:pt x="108" y="942"/>
                    </a:lnTo>
                    <a:lnTo>
                      <a:pt x="400" y="944"/>
                    </a:lnTo>
                    <a:lnTo>
                      <a:pt x="400" y="944"/>
                    </a:lnTo>
                    <a:lnTo>
                      <a:pt x="508" y="8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400" name="Freeform 294"/>
              <p:cNvSpPr>
                <a:spLocks noEditPoints="1"/>
              </p:cNvSpPr>
              <p:nvPr/>
            </p:nvSpPr>
            <p:spPr bwMode="auto">
              <a:xfrm>
                <a:off x="3717926" y="5640388"/>
                <a:ext cx="803275" cy="1417638"/>
              </a:xfrm>
              <a:custGeom>
                <a:avLst/>
                <a:gdLst>
                  <a:gd name="T0" fmla="*/ 398 w 506"/>
                  <a:gd name="T1" fmla="*/ 889 h 893"/>
                  <a:gd name="T2" fmla="*/ 396 w 506"/>
                  <a:gd name="T3" fmla="*/ 891 h 893"/>
                  <a:gd name="T4" fmla="*/ 110 w 506"/>
                  <a:gd name="T5" fmla="*/ 893 h 893"/>
                  <a:gd name="T6" fmla="*/ 6 w 506"/>
                  <a:gd name="T7" fmla="*/ 801 h 893"/>
                  <a:gd name="T8" fmla="*/ 4 w 506"/>
                  <a:gd name="T9" fmla="*/ 797 h 893"/>
                  <a:gd name="T10" fmla="*/ 2 w 506"/>
                  <a:gd name="T11" fmla="*/ 650 h 893"/>
                  <a:gd name="T12" fmla="*/ 171 w 506"/>
                  <a:gd name="T13" fmla="*/ 648 h 893"/>
                  <a:gd name="T14" fmla="*/ 177 w 506"/>
                  <a:gd name="T15" fmla="*/ 656 h 893"/>
                  <a:gd name="T16" fmla="*/ 171 w 506"/>
                  <a:gd name="T17" fmla="*/ 720 h 893"/>
                  <a:gd name="T18" fmla="*/ 328 w 506"/>
                  <a:gd name="T19" fmla="*/ 726 h 893"/>
                  <a:gd name="T20" fmla="*/ 337 w 506"/>
                  <a:gd name="T21" fmla="*/ 540 h 893"/>
                  <a:gd name="T22" fmla="*/ 151 w 506"/>
                  <a:gd name="T23" fmla="*/ 540 h 893"/>
                  <a:gd name="T24" fmla="*/ 151 w 506"/>
                  <a:gd name="T25" fmla="*/ 368 h 893"/>
                  <a:gd name="T26" fmla="*/ 159 w 506"/>
                  <a:gd name="T27" fmla="*/ 358 h 893"/>
                  <a:gd name="T28" fmla="*/ 328 w 506"/>
                  <a:gd name="T29" fmla="*/ 368 h 893"/>
                  <a:gd name="T30" fmla="*/ 337 w 506"/>
                  <a:gd name="T31" fmla="*/ 182 h 893"/>
                  <a:gd name="T32" fmla="*/ 182 w 506"/>
                  <a:gd name="T33" fmla="*/ 172 h 893"/>
                  <a:gd name="T34" fmla="*/ 179 w 506"/>
                  <a:gd name="T35" fmla="*/ 251 h 893"/>
                  <a:gd name="T36" fmla="*/ 8 w 506"/>
                  <a:gd name="T37" fmla="*/ 251 h 893"/>
                  <a:gd name="T38" fmla="*/ 0 w 506"/>
                  <a:gd name="T39" fmla="*/ 243 h 893"/>
                  <a:gd name="T40" fmla="*/ 0 w 506"/>
                  <a:gd name="T41" fmla="*/ 0 h 893"/>
                  <a:gd name="T42" fmla="*/ 171 w 506"/>
                  <a:gd name="T43" fmla="*/ 0 h 893"/>
                  <a:gd name="T44" fmla="*/ 179 w 506"/>
                  <a:gd name="T45" fmla="*/ 8 h 893"/>
                  <a:gd name="T46" fmla="*/ 165 w 506"/>
                  <a:gd name="T47" fmla="*/ 49 h 893"/>
                  <a:gd name="T48" fmla="*/ 220 w 506"/>
                  <a:gd name="T49" fmla="*/ 2 h 893"/>
                  <a:gd name="T50" fmla="*/ 396 w 506"/>
                  <a:gd name="T51" fmla="*/ 2 h 893"/>
                  <a:gd name="T52" fmla="*/ 402 w 506"/>
                  <a:gd name="T53" fmla="*/ 4 h 893"/>
                  <a:gd name="T54" fmla="*/ 506 w 506"/>
                  <a:gd name="T55" fmla="*/ 98 h 893"/>
                  <a:gd name="T56" fmla="*/ 504 w 506"/>
                  <a:gd name="T57" fmla="*/ 372 h 893"/>
                  <a:gd name="T58" fmla="*/ 504 w 506"/>
                  <a:gd name="T59" fmla="*/ 374 h 893"/>
                  <a:gd name="T60" fmla="*/ 441 w 506"/>
                  <a:gd name="T61" fmla="*/ 448 h 893"/>
                  <a:gd name="T62" fmla="*/ 504 w 506"/>
                  <a:gd name="T63" fmla="*/ 525 h 893"/>
                  <a:gd name="T64" fmla="*/ 500 w 506"/>
                  <a:gd name="T65" fmla="*/ 797 h 893"/>
                  <a:gd name="T66" fmla="*/ 498 w 506"/>
                  <a:gd name="T67" fmla="*/ 525 h 893"/>
                  <a:gd name="T68" fmla="*/ 435 w 506"/>
                  <a:gd name="T69" fmla="*/ 452 h 893"/>
                  <a:gd name="T70" fmla="*/ 435 w 506"/>
                  <a:gd name="T71" fmla="*/ 448 h 893"/>
                  <a:gd name="T72" fmla="*/ 496 w 506"/>
                  <a:gd name="T73" fmla="*/ 372 h 893"/>
                  <a:gd name="T74" fmla="*/ 496 w 506"/>
                  <a:gd name="T75" fmla="*/ 106 h 893"/>
                  <a:gd name="T76" fmla="*/ 396 w 506"/>
                  <a:gd name="T77" fmla="*/ 16 h 893"/>
                  <a:gd name="T78" fmla="*/ 228 w 506"/>
                  <a:gd name="T79" fmla="*/ 14 h 893"/>
                  <a:gd name="T80" fmla="*/ 163 w 506"/>
                  <a:gd name="T81" fmla="*/ 74 h 893"/>
                  <a:gd name="T82" fmla="*/ 163 w 506"/>
                  <a:gd name="T83" fmla="*/ 8 h 893"/>
                  <a:gd name="T84" fmla="*/ 8 w 506"/>
                  <a:gd name="T85" fmla="*/ 18 h 893"/>
                  <a:gd name="T86" fmla="*/ 18 w 506"/>
                  <a:gd name="T87" fmla="*/ 243 h 893"/>
                  <a:gd name="T88" fmla="*/ 171 w 506"/>
                  <a:gd name="T89" fmla="*/ 233 h 893"/>
                  <a:gd name="T90" fmla="*/ 161 w 506"/>
                  <a:gd name="T91" fmla="*/ 172 h 893"/>
                  <a:gd name="T92" fmla="*/ 171 w 506"/>
                  <a:gd name="T93" fmla="*/ 162 h 893"/>
                  <a:gd name="T94" fmla="*/ 347 w 506"/>
                  <a:gd name="T95" fmla="*/ 162 h 893"/>
                  <a:gd name="T96" fmla="*/ 347 w 506"/>
                  <a:gd name="T97" fmla="*/ 368 h 893"/>
                  <a:gd name="T98" fmla="*/ 337 w 506"/>
                  <a:gd name="T99" fmla="*/ 378 h 893"/>
                  <a:gd name="T100" fmla="*/ 169 w 506"/>
                  <a:gd name="T101" fmla="*/ 368 h 893"/>
                  <a:gd name="T102" fmla="*/ 159 w 506"/>
                  <a:gd name="T103" fmla="*/ 521 h 893"/>
                  <a:gd name="T104" fmla="*/ 347 w 506"/>
                  <a:gd name="T105" fmla="*/ 521 h 893"/>
                  <a:gd name="T106" fmla="*/ 347 w 506"/>
                  <a:gd name="T107" fmla="*/ 726 h 893"/>
                  <a:gd name="T108" fmla="*/ 337 w 506"/>
                  <a:gd name="T109" fmla="*/ 734 h 893"/>
                  <a:gd name="T110" fmla="*/ 163 w 506"/>
                  <a:gd name="T111" fmla="*/ 734 h 893"/>
                  <a:gd name="T112" fmla="*/ 163 w 506"/>
                  <a:gd name="T113" fmla="*/ 656 h 893"/>
                  <a:gd name="T114" fmla="*/ 8 w 506"/>
                  <a:gd name="T115" fmla="*/ 662 h 893"/>
                  <a:gd name="T116" fmla="*/ 14 w 506"/>
                  <a:gd name="T117" fmla="*/ 797 h 893"/>
                  <a:gd name="T118" fmla="*/ 114 w 506"/>
                  <a:gd name="T119" fmla="*/ 885 h 893"/>
                  <a:gd name="T120" fmla="*/ 396 w 506"/>
                  <a:gd name="T121" fmla="*/ 887 h 893"/>
                  <a:gd name="T122" fmla="*/ 500 w 506"/>
                  <a:gd name="T123" fmla="*/ 79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6" h="893">
                    <a:moveTo>
                      <a:pt x="500" y="797"/>
                    </a:moveTo>
                    <a:lnTo>
                      <a:pt x="398" y="889"/>
                    </a:lnTo>
                    <a:lnTo>
                      <a:pt x="398" y="891"/>
                    </a:lnTo>
                    <a:lnTo>
                      <a:pt x="396" y="891"/>
                    </a:lnTo>
                    <a:lnTo>
                      <a:pt x="112" y="893"/>
                    </a:lnTo>
                    <a:lnTo>
                      <a:pt x="110" y="893"/>
                    </a:lnTo>
                    <a:lnTo>
                      <a:pt x="110" y="891"/>
                    </a:lnTo>
                    <a:lnTo>
                      <a:pt x="6" y="801"/>
                    </a:lnTo>
                    <a:lnTo>
                      <a:pt x="4" y="799"/>
                    </a:lnTo>
                    <a:lnTo>
                      <a:pt x="4" y="797"/>
                    </a:lnTo>
                    <a:lnTo>
                      <a:pt x="2" y="656"/>
                    </a:lnTo>
                    <a:lnTo>
                      <a:pt x="2" y="650"/>
                    </a:lnTo>
                    <a:lnTo>
                      <a:pt x="8" y="650"/>
                    </a:lnTo>
                    <a:lnTo>
                      <a:pt x="171" y="648"/>
                    </a:lnTo>
                    <a:lnTo>
                      <a:pt x="177" y="648"/>
                    </a:lnTo>
                    <a:lnTo>
                      <a:pt x="177" y="656"/>
                    </a:lnTo>
                    <a:lnTo>
                      <a:pt x="177" y="726"/>
                    </a:lnTo>
                    <a:lnTo>
                      <a:pt x="171" y="720"/>
                    </a:lnTo>
                    <a:lnTo>
                      <a:pt x="337" y="717"/>
                    </a:lnTo>
                    <a:lnTo>
                      <a:pt x="328" y="726"/>
                    </a:lnTo>
                    <a:lnTo>
                      <a:pt x="328" y="531"/>
                    </a:lnTo>
                    <a:lnTo>
                      <a:pt x="337" y="540"/>
                    </a:lnTo>
                    <a:lnTo>
                      <a:pt x="159" y="540"/>
                    </a:lnTo>
                    <a:lnTo>
                      <a:pt x="151" y="540"/>
                    </a:lnTo>
                    <a:lnTo>
                      <a:pt x="151" y="531"/>
                    </a:lnTo>
                    <a:lnTo>
                      <a:pt x="151" y="368"/>
                    </a:lnTo>
                    <a:lnTo>
                      <a:pt x="151" y="358"/>
                    </a:lnTo>
                    <a:lnTo>
                      <a:pt x="159" y="358"/>
                    </a:lnTo>
                    <a:lnTo>
                      <a:pt x="337" y="358"/>
                    </a:lnTo>
                    <a:lnTo>
                      <a:pt x="328" y="368"/>
                    </a:lnTo>
                    <a:lnTo>
                      <a:pt x="328" y="172"/>
                    </a:lnTo>
                    <a:lnTo>
                      <a:pt x="337" y="182"/>
                    </a:lnTo>
                    <a:lnTo>
                      <a:pt x="171" y="182"/>
                    </a:lnTo>
                    <a:lnTo>
                      <a:pt x="182" y="172"/>
                    </a:lnTo>
                    <a:lnTo>
                      <a:pt x="179" y="243"/>
                    </a:lnTo>
                    <a:lnTo>
                      <a:pt x="179" y="251"/>
                    </a:lnTo>
                    <a:lnTo>
                      <a:pt x="171" y="251"/>
                    </a:lnTo>
                    <a:lnTo>
                      <a:pt x="8" y="251"/>
                    </a:lnTo>
                    <a:lnTo>
                      <a:pt x="0" y="251"/>
                    </a:lnTo>
                    <a:lnTo>
                      <a:pt x="0" y="243"/>
                    </a:lnTo>
                    <a:lnTo>
                      <a:pt x="0" y="8"/>
                    </a:lnTo>
                    <a:lnTo>
                      <a:pt x="0" y="0"/>
                    </a:lnTo>
                    <a:lnTo>
                      <a:pt x="8" y="0"/>
                    </a:lnTo>
                    <a:lnTo>
                      <a:pt x="171" y="0"/>
                    </a:lnTo>
                    <a:lnTo>
                      <a:pt x="179" y="0"/>
                    </a:lnTo>
                    <a:lnTo>
                      <a:pt x="179" y="8"/>
                    </a:lnTo>
                    <a:lnTo>
                      <a:pt x="179" y="55"/>
                    </a:lnTo>
                    <a:lnTo>
                      <a:pt x="165" y="49"/>
                    </a:lnTo>
                    <a:lnTo>
                      <a:pt x="218" y="2"/>
                    </a:lnTo>
                    <a:lnTo>
                      <a:pt x="220" y="2"/>
                    </a:lnTo>
                    <a:lnTo>
                      <a:pt x="224" y="2"/>
                    </a:lnTo>
                    <a:lnTo>
                      <a:pt x="396" y="2"/>
                    </a:lnTo>
                    <a:lnTo>
                      <a:pt x="400" y="2"/>
                    </a:lnTo>
                    <a:lnTo>
                      <a:pt x="402" y="4"/>
                    </a:lnTo>
                    <a:lnTo>
                      <a:pt x="504" y="96"/>
                    </a:lnTo>
                    <a:lnTo>
                      <a:pt x="506" y="98"/>
                    </a:lnTo>
                    <a:lnTo>
                      <a:pt x="506" y="102"/>
                    </a:lnTo>
                    <a:lnTo>
                      <a:pt x="504" y="372"/>
                    </a:lnTo>
                    <a:lnTo>
                      <a:pt x="504" y="374"/>
                    </a:lnTo>
                    <a:lnTo>
                      <a:pt x="504" y="374"/>
                    </a:lnTo>
                    <a:lnTo>
                      <a:pt x="441" y="452"/>
                    </a:lnTo>
                    <a:lnTo>
                      <a:pt x="441" y="448"/>
                    </a:lnTo>
                    <a:lnTo>
                      <a:pt x="502" y="523"/>
                    </a:lnTo>
                    <a:lnTo>
                      <a:pt x="504" y="525"/>
                    </a:lnTo>
                    <a:lnTo>
                      <a:pt x="504" y="525"/>
                    </a:lnTo>
                    <a:lnTo>
                      <a:pt x="500" y="797"/>
                    </a:lnTo>
                    <a:close/>
                    <a:moveTo>
                      <a:pt x="500" y="797"/>
                    </a:moveTo>
                    <a:lnTo>
                      <a:pt x="498" y="525"/>
                    </a:lnTo>
                    <a:lnTo>
                      <a:pt x="498" y="527"/>
                    </a:lnTo>
                    <a:lnTo>
                      <a:pt x="435" y="452"/>
                    </a:lnTo>
                    <a:lnTo>
                      <a:pt x="433" y="450"/>
                    </a:lnTo>
                    <a:lnTo>
                      <a:pt x="435" y="448"/>
                    </a:lnTo>
                    <a:lnTo>
                      <a:pt x="496" y="370"/>
                    </a:lnTo>
                    <a:lnTo>
                      <a:pt x="496" y="372"/>
                    </a:lnTo>
                    <a:lnTo>
                      <a:pt x="494" y="102"/>
                    </a:lnTo>
                    <a:lnTo>
                      <a:pt x="496" y="106"/>
                    </a:lnTo>
                    <a:lnTo>
                      <a:pt x="392" y="14"/>
                    </a:lnTo>
                    <a:lnTo>
                      <a:pt x="396" y="16"/>
                    </a:lnTo>
                    <a:lnTo>
                      <a:pt x="224" y="16"/>
                    </a:lnTo>
                    <a:lnTo>
                      <a:pt x="228" y="14"/>
                    </a:lnTo>
                    <a:lnTo>
                      <a:pt x="177" y="61"/>
                    </a:lnTo>
                    <a:lnTo>
                      <a:pt x="163" y="74"/>
                    </a:lnTo>
                    <a:lnTo>
                      <a:pt x="163" y="55"/>
                    </a:lnTo>
                    <a:lnTo>
                      <a:pt x="163" y="8"/>
                    </a:lnTo>
                    <a:lnTo>
                      <a:pt x="171" y="18"/>
                    </a:lnTo>
                    <a:lnTo>
                      <a:pt x="8" y="18"/>
                    </a:lnTo>
                    <a:lnTo>
                      <a:pt x="18" y="8"/>
                    </a:lnTo>
                    <a:lnTo>
                      <a:pt x="18" y="243"/>
                    </a:lnTo>
                    <a:lnTo>
                      <a:pt x="8" y="233"/>
                    </a:lnTo>
                    <a:lnTo>
                      <a:pt x="171" y="233"/>
                    </a:lnTo>
                    <a:lnTo>
                      <a:pt x="161" y="243"/>
                    </a:lnTo>
                    <a:lnTo>
                      <a:pt x="161" y="172"/>
                    </a:lnTo>
                    <a:lnTo>
                      <a:pt x="161" y="162"/>
                    </a:lnTo>
                    <a:lnTo>
                      <a:pt x="171" y="162"/>
                    </a:lnTo>
                    <a:lnTo>
                      <a:pt x="337" y="162"/>
                    </a:lnTo>
                    <a:lnTo>
                      <a:pt x="347" y="162"/>
                    </a:lnTo>
                    <a:lnTo>
                      <a:pt x="347" y="172"/>
                    </a:lnTo>
                    <a:lnTo>
                      <a:pt x="347" y="368"/>
                    </a:lnTo>
                    <a:lnTo>
                      <a:pt x="347" y="378"/>
                    </a:lnTo>
                    <a:lnTo>
                      <a:pt x="337" y="378"/>
                    </a:lnTo>
                    <a:lnTo>
                      <a:pt x="159" y="376"/>
                    </a:lnTo>
                    <a:lnTo>
                      <a:pt x="169" y="368"/>
                    </a:lnTo>
                    <a:lnTo>
                      <a:pt x="169" y="531"/>
                    </a:lnTo>
                    <a:lnTo>
                      <a:pt x="159" y="521"/>
                    </a:lnTo>
                    <a:lnTo>
                      <a:pt x="337" y="521"/>
                    </a:lnTo>
                    <a:lnTo>
                      <a:pt x="347" y="521"/>
                    </a:lnTo>
                    <a:lnTo>
                      <a:pt x="347" y="531"/>
                    </a:lnTo>
                    <a:lnTo>
                      <a:pt x="347" y="726"/>
                    </a:lnTo>
                    <a:lnTo>
                      <a:pt x="347" y="736"/>
                    </a:lnTo>
                    <a:lnTo>
                      <a:pt x="337" y="734"/>
                    </a:lnTo>
                    <a:lnTo>
                      <a:pt x="171" y="734"/>
                    </a:lnTo>
                    <a:lnTo>
                      <a:pt x="163" y="734"/>
                    </a:lnTo>
                    <a:lnTo>
                      <a:pt x="163" y="726"/>
                    </a:lnTo>
                    <a:lnTo>
                      <a:pt x="163" y="656"/>
                    </a:lnTo>
                    <a:lnTo>
                      <a:pt x="171" y="662"/>
                    </a:lnTo>
                    <a:lnTo>
                      <a:pt x="8" y="662"/>
                    </a:lnTo>
                    <a:lnTo>
                      <a:pt x="14" y="656"/>
                    </a:lnTo>
                    <a:lnTo>
                      <a:pt x="14" y="797"/>
                    </a:lnTo>
                    <a:lnTo>
                      <a:pt x="12" y="793"/>
                    </a:lnTo>
                    <a:lnTo>
                      <a:pt x="114" y="885"/>
                    </a:lnTo>
                    <a:lnTo>
                      <a:pt x="112" y="885"/>
                    </a:lnTo>
                    <a:lnTo>
                      <a:pt x="396" y="887"/>
                    </a:lnTo>
                    <a:lnTo>
                      <a:pt x="396" y="887"/>
                    </a:lnTo>
                    <a:lnTo>
                      <a:pt x="500" y="797"/>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grpSp>
        <p:sp>
          <p:nvSpPr>
            <p:cNvPr id="392" name="文本框 391"/>
            <p:cNvSpPr txBox="1"/>
            <p:nvPr/>
          </p:nvSpPr>
          <p:spPr>
            <a:xfrm>
              <a:off x="4696278" y="4086417"/>
              <a:ext cx="6263464" cy="584775"/>
            </a:xfrm>
            <a:prstGeom prst="rect">
              <a:avLst/>
            </a:prstGeom>
            <a:noFill/>
          </p:spPr>
          <p:txBody>
            <a:bodyPr wrap="square" rtlCol="0">
              <a:spAutoFit/>
            </a:bodyPr>
            <a:lstStyle>
              <a:defPPr>
                <a:defRPr lang="zh-CN"/>
              </a:defPPr>
              <a:lvl1pPr>
                <a:defRPr sz="3200">
                  <a:blipFill>
                    <a:blip r:embed="rId5"/>
                    <a:tile tx="0" ty="0" sx="100000" sy="100000" flip="none" algn="tl"/>
                  </a:blipFill>
                </a:defRPr>
              </a:lvl1pPr>
            </a:lstStyle>
            <a:p>
              <a:r>
                <a:rPr lang="en-US" altLang="zh-CN" b="1" dirty="0" smtClean="0">
                  <a:pattFill prst="ltUpDiag">
                    <a:fgClr>
                      <a:schemeClr val="accent1">
                        <a:lumMod val="75000"/>
                      </a:schemeClr>
                    </a:fgClr>
                    <a:bgClr>
                      <a:schemeClr val="bg1">
                        <a:lumMod val="75000"/>
                      </a:schemeClr>
                    </a:bgClr>
                  </a:pattFill>
                </a:rPr>
                <a:t>Research Methods</a:t>
              </a:r>
              <a:endParaRPr lang="zh-CN" altLang="en-US" b="1" dirty="0">
                <a:pattFill prst="ltUpDiag">
                  <a:fgClr>
                    <a:schemeClr val="accent1">
                      <a:lumMod val="75000"/>
                    </a:schemeClr>
                  </a:fgClr>
                  <a:bgClr>
                    <a:schemeClr val="bg1">
                      <a:lumMod val="75000"/>
                    </a:schemeClr>
                  </a:bgClr>
                </a:pattFill>
              </a:endParaRPr>
            </a:p>
          </p:txBody>
        </p:sp>
      </p:grpSp>
      <p:grpSp>
        <p:nvGrpSpPr>
          <p:cNvPr id="401" name="组合 1708"/>
          <p:cNvGrpSpPr/>
          <p:nvPr/>
        </p:nvGrpSpPr>
        <p:grpSpPr>
          <a:xfrm>
            <a:off x="5613887" y="5071374"/>
            <a:ext cx="6465807" cy="584775"/>
            <a:chOff x="4123536" y="5343985"/>
            <a:chExt cx="6465806" cy="584775"/>
          </a:xfrm>
        </p:grpSpPr>
        <p:grpSp>
          <p:nvGrpSpPr>
            <p:cNvPr id="402" name="组合 1687"/>
            <p:cNvGrpSpPr/>
            <p:nvPr/>
          </p:nvGrpSpPr>
          <p:grpSpPr>
            <a:xfrm>
              <a:off x="4123536" y="5346469"/>
              <a:ext cx="345501" cy="579806"/>
              <a:chOff x="4699007" y="5565775"/>
              <a:chExt cx="966789" cy="1622425"/>
            </a:xfrm>
            <a:solidFill>
              <a:schemeClr val="bg1">
                <a:lumMod val="75000"/>
              </a:schemeClr>
            </a:solidFill>
          </p:grpSpPr>
          <p:sp>
            <p:nvSpPr>
              <p:cNvPr id="404" name="Freeform 298"/>
              <p:cNvSpPr/>
              <p:nvPr/>
            </p:nvSpPr>
            <p:spPr bwMode="auto">
              <a:xfrm>
                <a:off x="4699007" y="5643563"/>
                <a:ext cx="966789" cy="1128712"/>
              </a:xfrm>
              <a:custGeom>
                <a:avLst/>
                <a:gdLst>
                  <a:gd name="T0" fmla="*/ 228 w 298"/>
                  <a:gd name="T1" fmla="*/ 324 h 348"/>
                  <a:gd name="T2" fmla="*/ 201 w 298"/>
                  <a:gd name="T3" fmla="*/ 328 h 348"/>
                  <a:gd name="T4" fmla="*/ 183 w 298"/>
                  <a:gd name="T5" fmla="*/ 337 h 348"/>
                  <a:gd name="T6" fmla="*/ 180 w 298"/>
                  <a:gd name="T7" fmla="*/ 331 h 348"/>
                  <a:gd name="T8" fmla="*/ 180 w 298"/>
                  <a:gd name="T9" fmla="*/ 313 h 348"/>
                  <a:gd name="T10" fmla="*/ 197 w 298"/>
                  <a:gd name="T11" fmla="*/ 300 h 348"/>
                  <a:gd name="T12" fmla="*/ 154 w 298"/>
                  <a:gd name="T13" fmla="*/ 315 h 348"/>
                  <a:gd name="T14" fmla="*/ 137 w 298"/>
                  <a:gd name="T15" fmla="*/ 312 h 348"/>
                  <a:gd name="T16" fmla="*/ 121 w 298"/>
                  <a:gd name="T17" fmla="*/ 319 h 348"/>
                  <a:gd name="T18" fmla="*/ 248 w 298"/>
                  <a:gd name="T19" fmla="*/ 242 h 348"/>
                  <a:gd name="T20" fmla="*/ 233 w 298"/>
                  <a:gd name="T21" fmla="*/ 241 h 348"/>
                  <a:gd name="T22" fmla="*/ 251 w 298"/>
                  <a:gd name="T23" fmla="*/ 221 h 348"/>
                  <a:gd name="T24" fmla="*/ 59 w 298"/>
                  <a:gd name="T25" fmla="*/ 312 h 348"/>
                  <a:gd name="T26" fmla="*/ 59 w 298"/>
                  <a:gd name="T27" fmla="*/ 308 h 348"/>
                  <a:gd name="T28" fmla="*/ 54 w 298"/>
                  <a:gd name="T29" fmla="*/ 291 h 348"/>
                  <a:gd name="T30" fmla="*/ 42 w 298"/>
                  <a:gd name="T31" fmla="*/ 285 h 348"/>
                  <a:gd name="T32" fmla="*/ 1 w 298"/>
                  <a:gd name="T33" fmla="*/ 287 h 348"/>
                  <a:gd name="T34" fmla="*/ 20 w 298"/>
                  <a:gd name="T35" fmla="*/ 260 h 348"/>
                  <a:gd name="T36" fmla="*/ 55 w 298"/>
                  <a:gd name="T37" fmla="*/ 218 h 348"/>
                  <a:gd name="T38" fmla="*/ 249 w 298"/>
                  <a:gd name="T39" fmla="*/ 95 h 348"/>
                  <a:gd name="T40" fmla="*/ 77 w 298"/>
                  <a:gd name="T41" fmla="*/ 174 h 348"/>
                  <a:gd name="T42" fmla="*/ 68 w 298"/>
                  <a:gd name="T43" fmla="*/ 170 h 348"/>
                  <a:gd name="T44" fmla="*/ 96 w 298"/>
                  <a:gd name="T45" fmla="*/ 148 h 348"/>
                  <a:gd name="T46" fmla="*/ 96 w 298"/>
                  <a:gd name="T47" fmla="*/ 140 h 348"/>
                  <a:gd name="T48" fmla="*/ 125 w 298"/>
                  <a:gd name="T49" fmla="*/ 110 h 348"/>
                  <a:gd name="T50" fmla="*/ 138 w 298"/>
                  <a:gd name="T51" fmla="*/ 83 h 348"/>
                  <a:gd name="T52" fmla="*/ 212 w 298"/>
                  <a:gd name="T53" fmla="*/ 12 h 348"/>
                  <a:gd name="T54" fmla="*/ 212 w 298"/>
                  <a:gd name="T55" fmla="*/ 6 h 348"/>
                  <a:gd name="T56" fmla="*/ 167 w 298"/>
                  <a:gd name="T57" fmla="*/ 11 h 348"/>
                  <a:gd name="T58" fmla="*/ 221 w 298"/>
                  <a:gd name="T59" fmla="*/ 0 h 348"/>
                  <a:gd name="T60" fmla="*/ 216 w 298"/>
                  <a:gd name="T61" fmla="*/ 8 h 348"/>
                  <a:gd name="T62" fmla="*/ 157 w 298"/>
                  <a:gd name="T63" fmla="*/ 57 h 348"/>
                  <a:gd name="T64" fmla="*/ 195 w 298"/>
                  <a:gd name="T65" fmla="*/ 44 h 348"/>
                  <a:gd name="T66" fmla="*/ 265 w 298"/>
                  <a:gd name="T67" fmla="*/ 12 h 348"/>
                  <a:gd name="T68" fmla="*/ 255 w 298"/>
                  <a:gd name="T69" fmla="*/ 34 h 348"/>
                  <a:gd name="T70" fmla="*/ 247 w 298"/>
                  <a:gd name="T71" fmla="*/ 53 h 348"/>
                  <a:gd name="T72" fmla="*/ 263 w 298"/>
                  <a:gd name="T73" fmla="*/ 52 h 348"/>
                  <a:gd name="T74" fmla="*/ 257 w 298"/>
                  <a:gd name="T75" fmla="*/ 60 h 348"/>
                  <a:gd name="T76" fmla="*/ 156 w 298"/>
                  <a:gd name="T77" fmla="*/ 147 h 348"/>
                  <a:gd name="T78" fmla="*/ 273 w 298"/>
                  <a:gd name="T79" fmla="*/ 81 h 348"/>
                  <a:gd name="T80" fmla="*/ 265 w 298"/>
                  <a:gd name="T81" fmla="*/ 96 h 348"/>
                  <a:gd name="T82" fmla="*/ 182 w 298"/>
                  <a:gd name="T83" fmla="*/ 166 h 348"/>
                  <a:gd name="T84" fmla="*/ 78 w 298"/>
                  <a:gd name="T85" fmla="*/ 241 h 348"/>
                  <a:gd name="T86" fmla="*/ 129 w 298"/>
                  <a:gd name="T87" fmla="*/ 234 h 348"/>
                  <a:gd name="T88" fmla="*/ 187 w 298"/>
                  <a:gd name="T89" fmla="*/ 233 h 348"/>
                  <a:gd name="T90" fmla="*/ 257 w 298"/>
                  <a:gd name="T91" fmla="*/ 199 h 348"/>
                  <a:gd name="T92" fmla="*/ 270 w 298"/>
                  <a:gd name="T93" fmla="*/ 209 h 348"/>
                  <a:gd name="T94" fmla="*/ 249 w 298"/>
                  <a:gd name="T95" fmla="*/ 231 h 348"/>
                  <a:gd name="T96" fmla="*/ 192 w 298"/>
                  <a:gd name="T97" fmla="*/ 269 h 348"/>
                  <a:gd name="T98" fmla="*/ 270 w 298"/>
                  <a:gd name="T99" fmla="*/ 229 h 348"/>
                  <a:gd name="T100" fmla="*/ 142 w 298"/>
                  <a:gd name="T101" fmla="*/ 307 h 348"/>
                  <a:gd name="T102" fmla="*/ 248 w 298"/>
                  <a:gd name="T103" fmla="*/ 247 h 348"/>
                  <a:gd name="T104" fmla="*/ 161 w 298"/>
                  <a:gd name="T105" fmla="*/ 312 h 348"/>
                  <a:gd name="T106" fmla="*/ 288 w 298"/>
                  <a:gd name="T107" fmla="*/ 251 h 348"/>
                  <a:gd name="T108" fmla="*/ 298 w 298"/>
                  <a:gd name="T109" fmla="*/ 271 h 348"/>
                  <a:gd name="T110" fmla="*/ 298 w 298"/>
                  <a:gd name="T111" fmla="*/ 283 h 348"/>
                  <a:gd name="T112" fmla="*/ 276 w 298"/>
                  <a:gd name="T113" fmla="*/ 298 h 348"/>
                  <a:gd name="T114" fmla="*/ 192 w 298"/>
                  <a:gd name="T115" fmla="*/ 34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8" h="348">
                    <a:moveTo>
                      <a:pt x="191" y="348"/>
                    </a:moveTo>
                    <a:cubicBezTo>
                      <a:pt x="191" y="348"/>
                      <a:pt x="191" y="347"/>
                      <a:pt x="191" y="347"/>
                    </a:cubicBezTo>
                    <a:cubicBezTo>
                      <a:pt x="191" y="347"/>
                      <a:pt x="191" y="347"/>
                      <a:pt x="191" y="347"/>
                    </a:cubicBezTo>
                    <a:cubicBezTo>
                      <a:pt x="191" y="347"/>
                      <a:pt x="191" y="347"/>
                      <a:pt x="191" y="347"/>
                    </a:cubicBezTo>
                    <a:cubicBezTo>
                      <a:pt x="191" y="347"/>
                      <a:pt x="191" y="347"/>
                      <a:pt x="191" y="347"/>
                    </a:cubicBezTo>
                    <a:cubicBezTo>
                      <a:pt x="192" y="346"/>
                      <a:pt x="195" y="344"/>
                      <a:pt x="202" y="340"/>
                    </a:cubicBezTo>
                    <a:cubicBezTo>
                      <a:pt x="209" y="336"/>
                      <a:pt x="218" y="330"/>
                      <a:pt x="228" y="324"/>
                    </a:cubicBezTo>
                    <a:cubicBezTo>
                      <a:pt x="241" y="317"/>
                      <a:pt x="257" y="307"/>
                      <a:pt x="270" y="300"/>
                    </a:cubicBezTo>
                    <a:cubicBezTo>
                      <a:pt x="239" y="317"/>
                      <a:pt x="194" y="343"/>
                      <a:pt x="193" y="344"/>
                    </a:cubicBezTo>
                    <a:cubicBezTo>
                      <a:pt x="193" y="344"/>
                      <a:pt x="193" y="344"/>
                      <a:pt x="193" y="343"/>
                    </a:cubicBezTo>
                    <a:cubicBezTo>
                      <a:pt x="193" y="343"/>
                      <a:pt x="193" y="343"/>
                      <a:pt x="193" y="343"/>
                    </a:cubicBezTo>
                    <a:cubicBezTo>
                      <a:pt x="287" y="278"/>
                      <a:pt x="287" y="278"/>
                      <a:pt x="287" y="278"/>
                    </a:cubicBezTo>
                    <a:cubicBezTo>
                      <a:pt x="276" y="284"/>
                      <a:pt x="258" y="295"/>
                      <a:pt x="240" y="305"/>
                    </a:cubicBezTo>
                    <a:cubicBezTo>
                      <a:pt x="226" y="313"/>
                      <a:pt x="212" y="322"/>
                      <a:pt x="201" y="328"/>
                    </a:cubicBezTo>
                    <a:cubicBezTo>
                      <a:pt x="189" y="335"/>
                      <a:pt x="185" y="337"/>
                      <a:pt x="183" y="338"/>
                    </a:cubicBezTo>
                    <a:cubicBezTo>
                      <a:pt x="183" y="338"/>
                      <a:pt x="183" y="338"/>
                      <a:pt x="183" y="338"/>
                    </a:cubicBezTo>
                    <a:cubicBezTo>
                      <a:pt x="183" y="338"/>
                      <a:pt x="183" y="338"/>
                      <a:pt x="183" y="338"/>
                    </a:cubicBezTo>
                    <a:cubicBezTo>
                      <a:pt x="183" y="338"/>
                      <a:pt x="183" y="338"/>
                      <a:pt x="182" y="338"/>
                    </a:cubicBezTo>
                    <a:cubicBezTo>
                      <a:pt x="182" y="338"/>
                      <a:pt x="182" y="338"/>
                      <a:pt x="183" y="337"/>
                    </a:cubicBezTo>
                    <a:cubicBezTo>
                      <a:pt x="183" y="337"/>
                      <a:pt x="183" y="337"/>
                      <a:pt x="183" y="337"/>
                    </a:cubicBezTo>
                    <a:cubicBezTo>
                      <a:pt x="183" y="337"/>
                      <a:pt x="183" y="337"/>
                      <a:pt x="183" y="337"/>
                    </a:cubicBezTo>
                    <a:cubicBezTo>
                      <a:pt x="183" y="337"/>
                      <a:pt x="184" y="336"/>
                      <a:pt x="187" y="335"/>
                    </a:cubicBezTo>
                    <a:cubicBezTo>
                      <a:pt x="189" y="333"/>
                      <a:pt x="193" y="331"/>
                      <a:pt x="197" y="328"/>
                    </a:cubicBezTo>
                    <a:cubicBezTo>
                      <a:pt x="206" y="322"/>
                      <a:pt x="217" y="314"/>
                      <a:pt x="228" y="307"/>
                    </a:cubicBezTo>
                    <a:cubicBezTo>
                      <a:pt x="241" y="299"/>
                      <a:pt x="253" y="290"/>
                      <a:pt x="261" y="285"/>
                    </a:cubicBezTo>
                    <a:cubicBezTo>
                      <a:pt x="211" y="314"/>
                      <a:pt x="184" y="330"/>
                      <a:pt x="180" y="331"/>
                    </a:cubicBezTo>
                    <a:cubicBezTo>
                      <a:pt x="180" y="331"/>
                      <a:pt x="180" y="331"/>
                      <a:pt x="180" y="331"/>
                    </a:cubicBezTo>
                    <a:cubicBezTo>
                      <a:pt x="180" y="331"/>
                      <a:pt x="180" y="331"/>
                      <a:pt x="180" y="331"/>
                    </a:cubicBezTo>
                    <a:cubicBezTo>
                      <a:pt x="180" y="331"/>
                      <a:pt x="180" y="331"/>
                      <a:pt x="180" y="331"/>
                    </a:cubicBezTo>
                    <a:cubicBezTo>
                      <a:pt x="180" y="331"/>
                      <a:pt x="180" y="331"/>
                      <a:pt x="180" y="331"/>
                    </a:cubicBezTo>
                    <a:cubicBezTo>
                      <a:pt x="179" y="331"/>
                      <a:pt x="179" y="331"/>
                      <a:pt x="196" y="318"/>
                    </a:cubicBezTo>
                    <a:cubicBezTo>
                      <a:pt x="206" y="310"/>
                      <a:pt x="220" y="300"/>
                      <a:pt x="233" y="290"/>
                    </a:cubicBezTo>
                    <a:cubicBezTo>
                      <a:pt x="252" y="276"/>
                      <a:pt x="271" y="263"/>
                      <a:pt x="281" y="255"/>
                    </a:cubicBezTo>
                    <a:cubicBezTo>
                      <a:pt x="196" y="304"/>
                      <a:pt x="183" y="312"/>
                      <a:pt x="180" y="313"/>
                    </a:cubicBezTo>
                    <a:cubicBezTo>
                      <a:pt x="180" y="313"/>
                      <a:pt x="180" y="313"/>
                      <a:pt x="180" y="313"/>
                    </a:cubicBezTo>
                    <a:cubicBezTo>
                      <a:pt x="180" y="313"/>
                      <a:pt x="180" y="313"/>
                      <a:pt x="180" y="313"/>
                    </a:cubicBezTo>
                    <a:cubicBezTo>
                      <a:pt x="180" y="313"/>
                      <a:pt x="180" y="313"/>
                      <a:pt x="180" y="313"/>
                    </a:cubicBezTo>
                    <a:cubicBezTo>
                      <a:pt x="180" y="313"/>
                      <a:pt x="180" y="313"/>
                      <a:pt x="179" y="313"/>
                    </a:cubicBezTo>
                    <a:cubicBezTo>
                      <a:pt x="179" y="313"/>
                      <a:pt x="179" y="313"/>
                      <a:pt x="180" y="313"/>
                    </a:cubicBezTo>
                    <a:cubicBezTo>
                      <a:pt x="180" y="312"/>
                      <a:pt x="180" y="312"/>
                      <a:pt x="180" y="312"/>
                    </a:cubicBezTo>
                    <a:cubicBezTo>
                      <a:pt x="180" y="312"/>
                      <a:pt x="180" y="312"/>
                      <a:pt x="180" y="312"/>
                    </a:cubicBezTo>
                    <a:cubicBezTo>
                      <a:pt x="181" y="311"/>
                      <a:pt x="185" y="309"/>
                      <a:pt x="197" y="300"/>
                    </a:cubicBezTo>
                    <a:cubicBezTo>
                      <a:pt x="208" y="293"/>
                      <a:pt x="222" y="283"/>
                      <a:pt x="236" y="274"/>
                    </a:cubicBezTo>
                    <a:cubicBezTo>
                      <a:pt x="254" y="262"/>
                      <a:pt x="271" y="250"/>
                      <a:pt x="282" y="242"/>
                    </a:cubicBezTo>
                    <a:cubicBezTo>
                      <a:pt x="232" y="271"/>
                      <a:pt x="162" y="312"/>
                      <a:pt x="155" y="315"/>
                    </a:cubicBezTo>
                    <a:cubicBezTo>
                      <a:pt x="155" y="316"/>
                      <a:pt x="155" y="316"/>
                      <a:pt x="155" y="316"/>
                    </a:cubicBezTo>
                    <a:cubicBezTo>
                      <a:pt x="155" y="316"/>
                      <a:pt x="155" y="316"/>
                      <a:pt x="155" y="316"/>
                    </a:cubicBezTo>
                    <a:cubicBezTo>
                      <a:pt x="155" y="316"/>
                      <a:pt x="155" y="316"/>
                      <a:pt x="154" y="316"/>
                    </a:cubicBezTo>
                    <a:cubicBezTo>
                      <a:pt x="154" y="316"/>
                      <a:pt x="154" y="316"/>
                      <a:pt x="154" y="315"/>
                    </a:cubicBezTo>
                    <a:cubicBezTo>
                      <a:pt x="154" y="315"/>
                      <a:pt x="154" y="315"/>
                      <a:pt x="154" y="315"/>
                    </a:cubicBezTo>
                    <a:cubicBezTo>
                      <a:pt x="181" y="296"/>
                      <a:pt x="227" y="263"/>
                      <a:pt x="243" y="252"/>
                    </a:cubicBezTo>
                    <a:cubicBezTo>
                      <a:pt x="137" y="313"/>
                      <a:pt x="137" y="313"/>
                      <a:pt x="137" y="313"/>
                    </a:cubicBezTo>
                    <a:cubicBezTo>
                      <a:pt x="137" y="313"/>
                      <a:pt x="137" y="313"/>
                      <a:pt x="137" y="313"/>
                    </a:cubicBezTo>
                    <a:cubicBezTo>
                      <a:pt x="137" y="313"/>
                      <a:pt x="136" y="313"/>
                      <a:pt x="136" y="312"/>
                    </a:cubicBezTo>
                    <a:cubicBezTo>
                      <a:pt x="136" y="312"/>
                      <a:pt x="136" y="312"/>
                      <a:pt x="137" y="312"/>
                    </a:cubicBezTo>
                    <a:cubicBezTo>
                      <a:pt x="137" y="312"/>
                      <a:pt x="137" y="312"/>
                      <a:pt x="137" y="312"/>
                    </a:cubicBezTo>
                    <a:cubicBezTo>
                      <a:pt x="137" y="312"/>
                      <a:pt x="137" y="312"/>
                      <a:pt x="137" y="312"/>
                    </a:cubicBezTo>
                    <a:cubicBezTo>
                      <a:pt x="137" y="311"/>
                      <a:pt x="138" y="310"/>
                      <a:pt x="141" y="309"/>
                    </a:cubicBezTo>
                    <a:cubicBezTo>
                      <a:pt x="131" y="315"/>
                      <a:pt x="124" y="318"/>
                      <a:pt x="122" y="319"/>
                    </a:cubicBezTo>
                    <a:cubicBezTo>
                      <a:pt x="122" y="319"/>
                      <a:pt x="122" y="319"/>
                      <a:pt x="122" y="320"/>
                    </a:cubicBezTo>
                    <a:cubicBezTo>
                      <a:pt x="122" y="319"/>
                      <a:pt x="122" y="319"/>
                      <a:pt x="122" y="319"/>
                    </a:cubicBezTo>
                    <a:cubicBezTo>
                      <a:pt x="122" y="320"/>
                      <a:pt x="122" y="320"/>
                      <a:pt x="121" y="320"/>
                    </a:cubicBezTo>
                    <a:cubicBezTo>
                      <a:pt x="121" y="320"/>
                      <a:pt x="121" y="319"/>
                      <a:pt x="121" y="319"/>
                    </a:cubicBezTo>
                    <a:cubicBezTo>
                      <a:pt x="121" y="319"/>
                      <a:pt x="121" y="319"/>
                      <a:pt x="122" y="319"/>
                    </a:cubicBezTo>
                    <a:cubicBezTo>
                      <a:pt x="122" y="319"/>
                      <a:pt x="122" y="319"/>
                      <a:pt x="122" y="319"/>
                    </a:cubicBezTo>
                    <a:cubicBezTo>
                      <a:pt x="122" y="319"/>
                      <a:pt x="122" y="319"/>
                      <a:pt x="122" y="319"/>
                    </a:cubicBezTo>
                    <a:cubicBezTo>
                      <a:pt x="122" y="318"/>
                      <a:pt x="124" y="317"/>
                      <a:pt x="128" y="315"/>
                    </a:cubicBezTo>
                    <a:cubicBezTo>
                      <a:pt x="132" y="312"/>
                      <a:pt x="138" y="308"/>
                      <a:pt x="145" y="304"/>
                    </a:cubicBezTo>
                    <a:cubicBezTo>
                      <a:pt x="160" y="295"/>
                      <a:pt x="179" y="284"/>
                      <a:pt x="198" y="272"/>
                    </a:cubicBezTo>
                    <a:cubicBezTo>
                      <a:pt x="216" y="261"/>
                      <a:pt x="234" y="250"/>
                      <a:pt x="248" y="242"/>
                    </a:cubicBezTo>
                    <a:cubicBezTo>
                      <a:pt x="234" y="250"/>
                      <a:pt x="215" y="261"/>
                      <a:pt x="197" y="271"/>
                    </a:cubicBezTo>
                    <a:cubicBezTo>
                      <a:pt x="133" y="309"/>
                      <a:pt x="118" y="318"/>
                      <a:pt x="117" y="318"/>
                    </a:cubicBezTo>
                    <a:cubicBezTo>
                      <a:pt x="117" y="318"/>
                      <a:pt x="117" y="318"/>
                      <a:pt x="117" y="318"/>
                    </a:cubicBezTo>
                    <a:cubicBezTo>
                      <a:pt x="116" y="318"/>
                      <a:pt x="116" y="317"/>
                      <a:pt x="116" y="317"/>
                    </a:cubicBezTo>
                    <a:cubicBezTo>
                      <a:pt x="116" y="317"/>
                      <a:pt x="116" y="317"/>
                      <a:pt x="140" y="301"/>
                    </a:cubicBezTo>
                    <a:cubicBezTo>
                      <a:pt x="155" y="292"/>
                      <a:pt x="174" y="280"/>
                      <a:pt x="191" y="268"/>
                    </a:cubicBezTo>
                    <a:cubicBezTo>
                      <a:pt x="207" y="258"/>
                      <a:pt x="222" y="248"/>
                      <a:pt x="233" y="241"/>
                    </a:cubicBezTo>
                    <a:cubicBezTo>
                      <a:pt x="185" y="269"/>
                      <a:pt x="106" y="316"/>
                      <a:pt x="98" y="319"/>
                    </a:cubicBezTo>
                    <a:cubicBezTo>
                      <a:pt x="98" y="319"/>
                      <a:pt x="98" y="319"/>
                      <a:pt x="98" y="319"/>
                    </a:cubicBezTo>
                    <a:cubicBezTo>
                      <a:pt x="98" y="319"/>
                      <a:pt x="98" y="319"/>
                      <a:pt x="98" y="319"/>
                    </a:cubicBezTo>
                    <a:cubicBezTo>
                      <a:pt x="98" y="319"/>
                      <a:pt x="98" y="319"/>
                      <a:pt x="98" y="319"/>
                    </a:cubicBezTo>
                    <a:cubicBezTo>
                      <a:pt x="98" y="319"/>
                      <a:pt x="98" y="319"/>
                      <a:pt x="98" y="319"/>
                    </a:cubicBezTo>
                    <a:cubicBezTo>
                      <a:pt x="97" y="319"/>
                      <a:pt x="98" y="318"/>
                      <a:pt x="98" y="318"/>
                    </a:cubicBezTo>
                    <a:cubicBezTo>
                      <a:pt x="99" y="317"/>
                      <a:pt x="207" y="249"/>
                      <a:pt x="251" y="221"/>
                    </a:cubicBezTo>
                    <a:cubicBezTo>
                      <a:pt x="84" y="317"/>
                      <a:pt x="84" y="317"/>
                      <a:pt x="84" y="317"/>
                    </a:cubicBezTo>
                    <a:cubicBezTo>
                      <a:pt x="84" y="317"/>
                      <a:pt x="84" y="317"/>
                      <a:pt x="84" y="317"/>
                    </a:cubicBezTo>
                    <a:cubicBezTo>
                      <a:pt x="84" y="317"/>
                      <a:pt x="84" y="316"/>
                      <a:pt x="84" y="316"/>
                    </a:cubicBezTo>
                    <a:cubicBezTo>
                      <a:pt x="134" y="282"/>
                      <a:pt x="223" y="221"/>
                      <a:pt x="249" y="203"/>
                    </a:cubicBezTo>
                    <a:cubicBezTo>
                      <a:pt x="59" y="313"/>
                      <a:pt x="59" y="313"/>
                      <a:pt x="59" y="313"/>
                    </a:cubicBezTo>
                    <a:cubicBezTo>
                      <a:pt x="58" y="313"/>
                      <a:pt x="58" y="313"/>
                      <a:pt x="58" y="313"/>
                    </a:cubicBezTo>
                    <a:cubicBezTo>
                      <a:pt x="58" y="313"/>
                      <a:pt x="58" y="312"/>
                      <a:pt x="59" y="312"/>
                    </a:cubicBezTo>
                    <a:cubicBezTo>
                      <a:pt x="59" y="312"/>
                      <a:pt x="59" y="312"/>
                      <a:pt x="59" y="312"/>
                    </a:cubicBezTo>
                    <a:cubicBezTo>
                      <a:pt x="59" y="312"/>
                      <a:pt x="59" y="312"/>
                      <a:pt x="59" y="312"/>
                    </a:cubicBezTo>
                    <a:cubicBezTo>
                      <a:pt x="60" y="310"/>
                      <a:pt x="71" y="304"/>
                      <a:pt x="123" y="272"/>
                    </a:cubicBezTo>
                    <a:cubicBezTo>
                      <a:pt x="129" y="268"/>
                      <a:pt x="135" y="264"/>
                      <a:pt x="142" y="261"/>
                    </a:cubicBezTo>
                    <a:cubicBezTo>
                      <a:pt x="74" y="300"/>
                      <a:pt x="61" y="307"/>
                      <a:pt x="59" y="308"/>
                    </a:cubicBezTo>
                    <a:cubicBezTo>
                      <a:pt x="59" y="308"/>
                      <a:pt x="59" y="308"/>
                      <a:pt x="59" y="308"/>
                    </a:cubicBezTo>
                    <a:cubicBezTo>
                      <a:pt x="59" y="308"/>
                      <a:pt x="59" y="308"/>
                      <a:pt x="59" y="308"/>
                    </a:cubicBezTo>
                    <a:cubicBezTo>
                      <a:pt x="58" y="308"/>
                      <a:pt x="58" y="308"/>
                      <a:pt x="58" y="308"/>
                    </a:cubicBezTo>
                    <a:cubicBezTo>
                      <a:pt x="58" y="308"/>
                      <a:pt x="58" y="308"/>
                      <a:pt x="58" y="308"/>
                    </a:cubicBezTo>
                    <a:cubicBezTo>
                      <a:pt x="58" y="308"/>
                      <a:pt x="58" y="308"/>
                      <a:pt x="58" y="308"/>
                    </a:cubicBezTo>
                    <a:cubicBezTo>
                      <a:pt x="122" y="252"/>
                      <a:pt x="122" y="252"/>
                      <a:pt x="122" y="252"/>
                    </a:cubicBezTo>
                    <a:cubicBezTo>
                      <a:pt x="55" y="291"/>
                      <a:pt x="55" y="291"/>
                      <a:pt x="55" y="291"/>
                    </a:cubicBezTo>
                    <a:cubicBezTo>
                      <a:pt x="55" y="291"/>
                      <a:pt x="54" y="291"/>
                      <a:pt x="54" y="291"/>
                    </a:cubicBezTo>
                    <a:cubicBezTo>
                      <a:pt x="54" y="291"/>
                      <a:pt x="54" y="291"/>
                      <a:pt x="54" y="291"/>
                    </a:cubicBezTo>
                    <a:cubicBezTo>
                      <a:pt x="123" y="238"/>
                      <a:pt x="123" y="238"/>
                      <a:pt x="123" y="238"/>
                    </a:cubicBezTo>
                    <a:cubicBezTo>
                      <a:pt x="115" y="243"/>
                      <a:pt x="100" y="251"/>
                      <a:pt x="85" y="260"/>
                    </a:cubicBezTo>
                    <a:cubicBezTo>
                      <a:pt x="75" y="266"/>
                      <a:pt x="64" y="272"/>
                      <a:pt x="55" y="277"/>
                    </a:cubicBezTo>
                    <a:cubicBezTo>
                      <a:pt x="51" y="280"/>
                      <a:pt x="48" y="281"/>
                      <a:pt x="46" y="283"/>
                    </a:cubicBezTo>
                    <a:cubicBezTo>
                      <a:pt x="44" y="284"/>
                      <a:pt x="42" y="285"/>
                      <a:pt x="42" y="285"/>
                    </a:cubicBezTo>
                    <a:cubicBezTo>
                      <a:pt x="42" y="285"/>
                      <a:pt x="42" y="285"/>
                      <a:pt x="42" y="285"/>
                    </a:cubicBezTo>
                    <a:cubicBezTo>
                      <a:pt x="42" y="285"/>
                      <a:pt x="42" y="285"/>
                      <a:pt x="42" y="285"/>
                    </a:cubicBezTo>
                    <a:cubicBezTo>
                      <a:pt x="41" y="285"/>
                      <a:pt x="41" y="285"/>
                      <a:pt x="41" y="285"/>
                    </a:cubicBezTo>
                    <a:cubicBezTo>
                      <a:pt x="41" y="285"/>
                      <a:pt x="41" y="284"/>
                      <a:pt x="41" y="284"/>
                    </a:cubicBezTo>
                    <a:cubicBezTo>
                      <a:pt x="75" y="258"/>
                      <a:pt x="137" y="211"/>
                      <a:pt x="149" y="201"/>
                    </a:cubicBezTo>
                    <a:cubicBezTo>
                      <a:pt x="140" y="206"/>
                      <a:pt x="109" y="224"/>
                      <a:pt x="78" y="242"/>
                    </a:cubicBezTo>
                    <a:cubicBezTo>
                      <a:pt x="23" y="274"/>
                      <a:pt x="4" y="286"/>
                      <a:pt x="1" y="287"/>
                    </a:cubicBezTo>
                    <a:cubicBezTo>
                      <a:pt x="1" y="287"/>
                      <a:pt x="1" y="287"/>
                      <a:pt x="1" y="287"/>
                    </a:cubicBezTo>
                    <a:cubicBezTo>
                      <a:pt x="1" y="287"/>
                      <a:pt x="1" y="287"/>
                      <a:pt x="1" y="287"/>
                    </a:cubicBezTo>
                    <a:cubicBezTo>
                      <a:pt x="0" y="287"/>
                      <a:pt x="0" y="287"/>
                      <a:pt x="0" y="287"/>
                    </a:cubicBezTo>
                    <a:cubicBezTo>
                      <a:pt x="0" y="287"/>
                      <a:pt x="0" y="287"/>
                      <a:pt x="0" y="287"/>
                    </a:cubicBezTo>
                    <a:cubicBezTo>
                      <a:pt x="0" y="286"/>
                      <a:pt x="0" y="286"/>
                      <a:pt x="0" y="286"/>
                    </a:cubicBezTo>
                    <a:cubicBezTo>
                      <a:pt x="54" y="251"/>
                      <a:pt x="150" y="188"/>
                      <a:pt x="175" y="170"/>
                    </a:cubicBezTo>
                    <a:cubicBezTo>
                      <a:pt x="133" y="195"/>
                      <a:pt x="27" y="257"/>
                      <a:pt x="20" y="260"/>
                    </a:cubicBezTo>
                    <a:cubicBezTo>
                      <a:pt x="20" y="260"/>
                      <a:pt x="20" y="260"/>
                      <a:pt x="20" y="260"/>
                    </a:cubicBezTo>
                    <a:cubicBezTo>
                      <a:pt x="20" y="260"/>
                      <a:pt x="20" y="260"/>
                      <a:pt x="20" y="260"/>
                    </a:cubicBezTo>
                    <a:cubicBezTo>
                      <a:pt x="19" y="260"/>
                      <a:pt x="19" y="260"/>
                      <a:pt x="19" y="260"/>
                    </a:cubicBezTo>
                    <a:cubicBezTo>
                      <a:pt x="19" y="260"/>
                      <a:pt x="19" y="260"/>
                      <a:pt x="19" y="260"/>
                    </a:cubicBezTo>
                    <a:cubicBezTo>
                      <a:pt x="19" y="260"/>
                      <a:pt x="19" y="259"/>
                      <a:pt x="19" y="259"/>
                    </a:cubicBezTo>
                    <a:cubicBezTo>
                      <a:pt x="256" y="102"/>
                      <a:pt x="256" y="102"/>
                      <a:pt x="256" y="102"/>
                    </a:cubicBezTo>
                    <a:cubicBezTo>
                      <a:pt x="256" y="102"/>
                      <a:pt x="255" y="102"/>
                      <a:pt x="255" y="103"/>
                    </a:cubicBezTo>
                    <a:cubicBezTo>
                      <a:pt x="205" y="131"/>
                      <a:pt x="95" y="195"/>
                      <a:pt x="57" y="217"/>
                    </a:cubicBezTo>
                    <a:cubicBezTo>
                      <a:pt x="55" y="218"/>
                      <a:pt x="55" y="218"/>
                      <a:pt x="55" y="218"/>
                    </a:cubicBezTo>
                    <a:cubicBezTo>
                      <a:pt x="54" y="218"/>
                      <a:pt x="54" y="218"/>
                      <a:pt x="54" y="218"/>
                    </a:cubicBezTo>
                    <a:cubicBezTo>
                      <a:pt x="47" y="222"/>
                      <a:pt x="43" y="225"/>
                      <a:pt x="43" y="225"/>
                    </a:cubicBezTo>
                    <a:cubicBezTo>
                      <a:pt x="43" y="225"/>
                      <a:pt x="43" y="225"/>
                      <a:pt x="43" y="225"/>
                    </a:cubicBezTo>
                    <a:cubicBezTo>
                      <a:pt x="43" y="225"/>
                      <a:pt x="42" y="225"/>
                      <a:pt x="42" y="224"/>
                    </a:cubicBezTo>
                    <a:cubicBezTo>
                      <a:pt x="42" y="224"/>
                      <a:pt x="42" y="224"/>
                      <a:pt x="78" y="201"/>
                    </a:cubicBezTo>
                    <a:cubicBezTo>
                      <a:pt x="97" y="189"/>
                      <a:pt x="124" y="172"/>
                      <a:pt x="157" y="152"/>
                    </a:cubicBezTo>
                    <a:cubicBezTo>
                      <a:pt x="192" y="130"/>
                      <a:pt x="226" y="108"/>
                      <a:pt x="249" y="95"/>
                    </a:cubicBezTo>
                    <a:cubicBezTo>
                      <a:pt x="189" y="129"/>
                      <a:pt x="41" y="214"/>
                      <a:pt x="39" y="215"/>
                    </a:cubicBezTo>
                    <a:cubicBezTo>
                      <a:pt x="39" y="216"/>
                      <a:pt x="39" y="215"/>
                      <a:pt x="39" y="215"/>
                    </a:cubicBezTo>
                    <a:cubicBezTo>
                      <a:pt x="39" y="215"/>
                      <a:pt x="39" y="215"/>
                      <a:pt x="39" y="215"/>
                    </a:cubicBezTo>
                    <a:cubicBezTo>
                      <a:pt x="253" y="73"/>
                      <a:pt x="253" y="73"/>
                      <a:pt x="253" y="73"/>
                    </a:cubicBezTo>
                    <a:cubicBezTo>
                      <a:pt x="77" y="175"/>
                      <a:pt x="77" y="175"/>
                      <a:pt x="77" y="175"/>
                    </a:cubicBezTo>
                    <a:cubicBezTo>
                      <a:pt x="77" y="175"/>
                      <a:pt x="77" y="175"/>
                      <a:pt x="77" y="175"/>
                    </a:cubicBezTo>
                    <a:cubicBezTo>
                      <a:pt x="77" y="175"/>
                      <a:pt x="77" y="174"/>
                      <a:pt x="77" y="174"/>
                    </a:cubicBezTo>
                    <a:cubicBezTo>
                      <a:pt x="76" y="174"/>
                      <a:pt x="76" y="174"/>
                      <a:pt x="77" y="174"/>
                    </a:cubicBezTo>
                    <a:cubicBezTo>
                      <a:pt x="77" y="174"/>
                      <a:pt x="77" y="174"/>
                      <a:pt x="77" y="174"/>
                    </a:cubicBezTo>
                    <a:cubicBezTo>
                      <a:pt x="77" y="174"/>
                      <a:pt x="77" y="174"/>
                      <a:pt x="77" y="174"/>
                    </a:cubicBezTo>
                    <a:cubicBezTo>
                      <a:pt x="78" y="172"/>
                      <a:pt x="84" y="169"/>
                      <a:pt x="105" y="156"/>
                    </a:cubicBezTo>
                    <a:cubicBezTo>
                      <a:pt x="119" y="146"/>
                      <a:pt x="140" y="133"/>
                      <a:pt x="166" y="117"/>
                    </a:cubicBezTo>
                    <a:cubicBezTo>
                      <a:pt x="192" y="101"/>
                      <a:pt x="217" y="85"/>
                      <a:pt x="235" y="74"/>
                    </a:cubicBezTo>
                    <a:cubicBezTo>
                      <a:pt x="68" y="170"/>
                      <a:pt x="68" y="170"/>
                      <a:pt x="68" y="170"/>
                    </a:cubicBezTo>
                    <a:cubicBezTo>
                      <a:pt x="68" y="170"/>
                      <a:pt x="68" y="170"/>
                      <a:pt x="67" y="170"/>
                    </a:cubicBezTo>
                    <a:cubicBezTo>
                      <a:pt x="67" y="170"/>
                      <a:pt x="67" y="169"/>
                      <a:pt x="68" y="169"/>
                    </a:cubicBezTo>
                    <a:cubicBezTo>
                      <a:pt x="68" y="169"/>
                      <a:pt x="68" y="169"/>
                      <a:pt x="68" y="169"/>
                    </a:cubicBezTo>
                    <a:cubicBezTo>
                      <a:pt x="68" y="169"/>
                      <a:pt x="68" y="169"/>
                      <a:pt x="68" y="169"/>
                    </a:cubicBezTo>
                    <a:cubicBezTo>
                      <a:pt x="70" y="167"/>
                      <a:pt x="79" y="161"/>
                      <a:pt x="120" y="137"/>
                    </a:cubicBezTo>
                    <a:cubicBezTo>
                      <a:pt x="143" y="123"/>
                      <a:pt x="170" y="106"/>
                      <a:pt x="195" y="92"/>
                    </a:cubicBezTo>
                    <a:cubicBezTo>
                      <a:pt x="149" y="118"/>
                      <a:pt x="102" y="146"/>
                      <a:pt x="96" y="148"/>
                    </a:cubicBezTo>
                    <a:cubicBezTo>
                      <a:pt x="96" y="148"/>
                      <a:pt x="96" y="148"/>
                      <a:pt x="96" y="148"/>
                    </a:cubicBezTo>
                    <a:cubicBezTo>
                      <a:pt x="96" y="148"/>
                      <a:pt x="96" y="148"/>
                      <a:pt x="96" y="148"/>
                    </a:cubicBezTo>
                    <a:cubicBezTo>
                      <a:pt x="96" y="148"/>
                      <a:pt x="96" y="148"/>
                      <a:pt x="96" y="148"/>
                    </a:cubicBezTo>
                    <a:cubicBezTo>
                      <a:pt x="96" y="148"/>
                      <a:pt x="96" y="148"/>
                      <a:pt x="96" y="148"/>
                    </a:cubicBezTo>
                    <a:cubicBezTo>
                      <a:pt x="95" y="148"/>
                      <a:pt x="96" y="147"/>
                      <a:pt x="96" y="147"/>
                    </a:cubicBezTo>
                    <a:cubicBezTo>
                      <a:pt x="138" y="121"/>
                      <a:pt x="210" y="76"/>
                      <a:pt x="237" y="59"/>
                    </a:cubicBezTo>
                    <a:cubicBezTo>
                      <a:pt x="96" y="140"/>
                      <a:pt x="96" y="140"/>
                      <a:pt x="96" y="140"/>
                    </a:cubicBezTo>
                    <a:cubicBezTo>
                      <a:pt x="96" y="140"/>
                      <a:pt x="96" y="140"/>
                      <a:pt x="96" y="140"/>
                    </a:cubicBezTo>
                    <a:cubicBezTo>
                      <a:pt x="96" y="140"/>
                      <a:pt x="96" y="140"/>
                      <a:pt x="96" y="139"/>
                    </a:cubicBezTo>
                    <a:cubicBezTo>
                      <a:pt x="248" y="38"/>
                      <a:pt x="248" y="38"/>
                      <a:pt x="248" y="38"/>
                    </a:cubicBezTo>
                    <a:cubicBezTo>
                      <a:pt x="233" y="46"/>
                      <a:pt x="193" y="70"/>
                      <a:pt x="165" y="86"/>
                    </a:cubicBezTo>
                    <a:cubicBezTo>
                      <a:pt x="132" y="106"/>
                      <a:pt x="127" y="109"/>
                      <a:pt x="125" y="110"/>
                    </a:cubicBezTo>
                    <a:cubicBezTo>
                      <a:pt x="125" y="110"/>
                      <a:pt x="125" y="110"/>
                      <a:pt x="125" y="110"/>
                    </a:cubicBezTo>
                    <a:cubicBezTo>
                      <a:pt x="125" y="110"/>
                      <a:pt x="125" y="110"/>
                      <a:pt x="125" y="110"/>
                    </a:cubicBezTo>
                    <a:cubicBezTo>
                      <a:pt x="125" y="110"/>
                      <a:pt x="125" y="110"/>
                      <a:pt x="125" y="110"/>
                    </a:cubicBezTo>
                    <a:cubicBezTo>
                      <a:pt x="125" y="110"/>
                      <a:pt x="125" y="110"/>
                      <a:pt x="125" y="109"/>
                    </a:cubicBezTo>
                    <a:cubicBezTo>
                      <a:pt x="125" y="109"/>
                      <a:pt x="125" y="109"/>
                      <a:pt x="125" y="109"/>
                    </a:cubicBezTo>
                    <a:cubicBezTo>
                      <a:pt x="126" y="108"/>
                      <a:pt x="233" y="33"/>
                      <a:pt x="263" y="12"/>
                    </a:cubicBezTo>
                    <a:cubicBezTo>
                      <a:pt x="138" y="84"/>
                      <a:pt x="138" y="84"/>
                      <a:pt x="138" y="84"/>
                    </a:cubicBezTo>
                    <a:cubicBezTo>
                      <a:pt x="138" y="84"/>
                      <a:pt x="138" y="84"/>
                      <a:pt x="138" y="84"/>
                    </a:cubicBezTo>
                    <a:cubicBezTo>
                      <a:pt x="138" y="83"/>
                      <a:pt x="138" y="83"/>
                      <a:pt x="138" y="83"/>
                    </a:cubicBezTo>
                    <a:cubicBezTo>
                      <a:pt x="171" y="60"/>
                      <a:pt x="229" y="18"/>
                      <a:pt x="246" y="6"/>
                    </a:cubicBezTo>
                    <a:cubicBezTo>
                      <a:pt x="239" y="10"/>
                      <a:pt x="227" y="17"/>
                      <a:pt x="214" y="25"/>
                    </a:cubicBezTo>
                    <a:cubicBezTo>
                      <a:pt x="163" y="54"/>
                      <a:pt x="155" y="59"/>
                      <a:pt x="154" y="59"/>
                    </a:cubicBezTo>
                    <a:cubicBezTo>
                      <a:pt x="154" y="59"/>
                      <a:pt x="154" y="59"/>
                      <a:pt x="154" y="59"/>
                    </a:cubicBezTo>
                    <a:cubicBezTo>
                      <a:pt x="154" y="59"/>
                      <a:pt x="154" y="59"/>
                      <a:pt x="153" y="59"/>
                    </a:cubicBezTo>
                    <a:cubicBezTo>
                      <a:pt x="153" y="59"/>
                      <a:pt x="153" y="58"/>
                      <a:pt x="187" y="32"/>
                    </a:cubicBezTo>
                    <a:cubicBezTo>
                      <a:pt x="197" y="24"/>
                      <a:pt x="207" y="16"/>
                      <a:pt x="212" y="12"/>
                    </a:cubicBezTo>
                    <a:cubicBezTo>
                      <a:pt x="173" y="35"/>
                      <a:pt x="165" y="39"/>
                      <a:pt x="163" y="40"/>
                    </a:cubicBezTo>
                    <a:cubicBezTo>
                      <a:pt x="163" y="40"/>
                      <a:pt x="163" y="40"/>
                      <a:pt x="163" y="40"/>
                    </a:cubicBezTo>
                    <a:cubicBezTo>
                      <a:pt x="163" y="40"/>
                      <a:pt x="163" y="40"/>
                      <a:pt x="163" y="40"/>
                    </a:cubicBezTo>
                    <a:cubicBezTo>
                      <a:pt x="163" y="40"/>
                      <a:pt x="163" y="40"/>
                      <a:pt x="163" y="40"/>
                    </a:cubicBezTo>
                    <a:cubicBezTo>
                      <a:pt x="162" y="40"/>
                      <a:pt x="162" y="40"/>
                      <a:pt x="162" y="40"/>
                    </a:cubicBezTo>
                    <a:cubicBezTo>
                      <a:pt x="162" y="40"/>
                      <a:pt x="162" y="40"/>
                      <a:pt x="162" y="40"/>
                    </a:cubicBezTo>
                    <a:cubicBezTo>
                      <a:pt x="212" y="6"/>
                      <a:pt x="212" y="6"/>
                      <a:pt x="212" y="6"/>
                    </a:cubicBezTo>
                    <a:cubicBezTo>
                      <a:pt x="201" y="12"/>
                      <a:pt x="183" y="23"/>
                      <a:pt x="173" y="29"/>
                    </a:cubicBezTo>
                    <a:cubicBezTo>
                      <a:pt x="165" y="34"/>
                      <a:pt x="165" y="34"/>
                      <a:pt x="164" y="34"/>
                    </a:cubicBezTo>
                    <a:cubicBezTo>
                      <a:pt x="164" y="34"/>
                      <a:pt x="164" y="34"/>
                      <a:pt x="164" y="34"/>
                    </a:cubicBezTo>
                    <a:cubicBezTo>
                      <a:pt x="164" y="34"/>
                      <a:pt x="164" y="33"/>
                      <a:pt x="164" y="33"/>
                    </a:cubicBezTo>
                    <a:cubicBezTo>
                      <a:pt x="182" y="3"/>
                      <a:pt x="182" y="3"/>
                      <a:pt x="182" y="3"/>
                    </a:cubicBezTo>
                    <a:cubicBezTo>
                      <a:pt x="167" y="11"/>
                      <a:pt x="167" y="11"/>
                      <a:pt x="167" y="11"/>
                    </a:cubicBezTo>
                    <a:cubicBezTo>
                      <a:pt x="167" y="11"/>
                      <a:pt x="167" y="11"/>
                      <a:pt x="167" y="11"/>
                    </a:cubicBezTo>
                    <a:cubicBezTo>
                      <a:pt x="167" y="10"/>
                      <a:pt x="167" y="10"/>
                      <a:pt x="167" y="10"/>
                    </a:cubicBezTo>
                    <a:cubicBezTo>
                      <a:pt x="167" y="10"/>
                      <a:pt x="177" y="4"/>
                      <a:pt x="183" y="1"/>
                    </a:cubicBezTo>
                    <a:cubicBezTo>
                      <a:pt x="183" y="1"/>
                      <a:pt x="183" y="1"/>
                      <a:pt x="183" y="1"/>
                    </a:cubicBezTo>
                    <a:cubicBezTo>
                      <a:pt x="184" y="1"/>
                      <a:pt x="184" y="2"/>
                      <a:pt x="183" y="2"/>
                    </a:cubicBezTo>
                    <a:cubicBezTo>
                      <a:pt x="166" y="32"/>
                      <a:pt x="166" y="32"/>
                      <a:pt x="166" y="32"/>
                    </a:cubicBezTo>
                    <a:cubicBezTo>
                      <a:pt x="167" y="31"/>
                      <a:pt x="170" y="30"/>
                      <a:pt x="172" y="28"/>
                    </a:cubicBezTo>
                    <a:cubicBezTo>
                      <a:pt x="212" y="5"/>
                      <a:pt x="219" y="1"/>
                      <a:pt x="221" y="0"/>
                    </a:cubicBezTo>
                    <a:cubicBezTo>
                      <a:pt x="221" y="0"/>
                      <a:pt x="221" y="0"/>
                      <a:pt x="221" y="0"/>
                    </a:cubicBezTo>
                    <a:cubicBezTo>
                      <a:pt x="221" y="0"/>
                      <a:pt x="221" y="0"/>
                      <a:pt x="221" y="0"/>
                    </a:cubicBezTo>
                    <a:cubicBezTo>
                      <a:pt x="221" y="0"/>
                      <a:pt x="221" y="0"/>
                      <a:pt x="221" y="0"/>
                    </a:cubicBezTo>
                    <a:cubicBezTo>
                      <a:pt x="221" y="0"/>
                      <a:pt x="221" y="0"/>
                      <a:pt x="222" y="1"/>
                    </a:cubicBezTo>
                    <a:cubicBezTo>
                      <a:pt x="222" y="1"/>
                      <a:pt x="222" y="1"/>
                      <a:pt x="221" y="1"/>
                    </a:cubicBezTo>
                    <a:cubicBezTo>
                      <a:pt x="172" y="34"/>
                      <a:pt x="172" y="34"/>
                      <a:pt x="172" y="34"/>
                    </a:cubicBezTo>
                    <a:cubicBezTo>
                      <a:pt x="184" y="27"/>
                      <a:pt x="206" y="14"/>
                      <a:pt x="216" y="8"/>
                    </a:cubicBezTo>
                    <a:cubicBezTo>
                      <a:pt x="217" y="8"/>
                      <a:pt x="217" y="8"/>
                      <a:pt x="217" y="8"/>
                    </a:cubicBezTo>
                    <a:cubicBezTo>
                      <a:pt x="217" y="8"/>
                      <a:pt x="217" y="8"/>
                      <a:pt x="217" y="8"/>
                    </a:cubicBezTo>
                    <a:cubicBezTo>
                      <a:pt x="217" y="9"/>
                      <a:pt x="217" y="9"/>
                      <a:pt x="217" y="9"/>
                    </a:cubicBezTo>
                    <a:cubicBezTo>
                      <a:pt x="217" y="9"/>
                      <a:pt x="217" y="9"/>
                      <a:pt x="217" y="9"/>
                    </a:cubicBezTo>
                    <a:cubicBezTo>
                      <a:pt x="217" y="9"/>
                      <a:pt x="217" y="9"/>
                      <a:pt x="217" y="9"/>
                    </a:cubicBezTo>
                    <a:cubicBezTo>
                      <a:pt x="216" y="10"/>
                      <a:pt x="210" y="15"/>
                      <a:pt x="188" y="32"/>
                    </a:cubicBezTo>
                    <a:cubicBezTo>
                      <a:pt x="176" y="42"/>
                      <a:pt x="162" y="52"/>
                      <a:pt x="157" y="57"/>
                    </a:cubicBezTo>
                    <a:cubicBezTo>
                      <a:pt x="166" y="52"/>
                      <a:pt x="193" y="36"/>
                      <a:pt x="214" y="24"/>
                    </a:cubicBezTo>
                    <a:cubicBezTo>
                      <a:pt x="250" y="3"/>
                      <a:pt x="250" y="3"/>
                      <a:pt x="250" y="3"/>
                    </a:cubicBezTo>
                    <a:cubicBezTo>
                      <a:pt x="250" y="3"/>
                      <a:pt x="250" y="3"/>
                      <a:pt x="251" y="3"/>
                    </a:cubicBezTo>
                    <a:cubicBezTo>
                      <a:pt x="251" y="3"/>
                      <a:pt x="251" y="3"/>
                      <a:pt x="250" y="4"/>
                    </a:cubicBezTo>
                    <a:cubicBezTo>
                      <a:pt x="250" y="4"/>
                      <a:pt x="250" y="4"/>
                      <a:pt x="250" y="4"/>
                    </a:cubicBezTo>
                    <a:cubicBezTo>
                      <a:pt x="250" y="4"/>
                      <a:pt x="250" y="4"/>
                      <a:pt x="250" y="4"/>
                    </a:cubicBezTo>
                    <a:cubicBezTo>
                      <a:pt x="249" y="6"/>
                      <a:pt x="239" y="12"/>
                      <a:pt x="195" y="44"/>
                    </a:cubicBezTo>
                    <a:cubicBezTo>
                      <a:pt x="176" y="57"/>
                      <a:pt x="157" y="70"/>
                      <a:pt x="147" y="78"/>
                    </a:cubicBezTo>
                    <a:cubicBezTo>
                      <a:pt x="271" y="6"/>
                      <a:pt x="271" y="6"/>
                      <a:pt x="271" y="6"/>
                    </a:cubicBezTo>
                    <a:cubicBezTo>
                      <a:pt x="271" y="6"/>
                      <a:pt x="271" y="6"/>
                      <a:pt x="271" y="6"/>
                    </a:cubicBezTo>
                    <a:cubicBezTo>
                      <a:pt x="271" y="7"/>
                      <a:pt x="271" y="7"/>
                      <a:pt x="271" y="7"/>
                    </a:cubicBezTo>
                    <a:cubicBezTo>
                      <a:pt x="271" y="7"/>
                      <a:pt x="271" y="7"/>
                      <a:pt x="271" y="7"/>
                    </a:cubicBezTo>
                    <a:cubicBezTo>
                      <a:pt x="271" y="7"/>
                      <a:pt x="271" y="7"/>
                      <a:pt x="271" y="7"/>
                    </a:cubicBezTo>
                    <a:cubicBezTo>
                      <a:pt x="270" y="8"/>
                      <a:pt x="269" y="9"/>
                      <a:pt x="265" y="12"/>
                    </a:cubicBezTo>
                    <a:cubicBezTo>
                      <a:pt x="261" y="14"/>
                      <a:pt x="255" y="18"/>
                      <a:pt x="248" y="23"/>
                    </a:cubicBezTo>
                    <a:cubicBezTo>
                      <a:pt x="235" y="33"/>
                      <a:pt x="217" y="46"/>
                      <a:pt x="198" y="58"/>
                    </a:cubicBezTo>
                    <a:cubicBezTo>
                      <a:pt x="172" y="77"/>
                      <a:pt x="146" y="95"/>
                      <a:pt x="133" y="104"/>
                    </a:cubicBezTo>
                    <a:cubicBezTo>
                      <a:pt x="141" y="100"/>
                      <a:pt x="152" y="93"/>
                      <a:pt x="165" y="86"/>
                    </a:cubicBezTo>
                    <a:cubicBezTo>
                      <a:pt x="225" y="50"/>
                      <a:pt x="252" y="34"/>
                      <a:pt x="254" y="34"/>
                    </a:cubicBezTo>
                    <a:cubicBezTo>
                      <a:pt x="254" y="34"/>
                      <a:pt x="254" y="34"/>
                      <a:pt x="254" y="34"/>
                    </a:cubicBezTo>
                    <a:cubicBezTo>
                      <a:pt x="255" y="34"/>
                      <a:pt x="255" y="34"/>
                      <a:pt x="255" y="34"/>
                    </a:cubicBezTo>
                    <a:cubicBezTo>
                      <a:pt x="255" y="35"/>
                      <a:pt x="255" y="35"/>
                      <a:pt x="255" y="35"/>
                    </a:cubicBezTo>
                    <a:cubicBezTo>
                      <a:pt x="109" y="132"/>
                      <a:pt x="109" y="132"/>
                      <a:pt x="109" y="132"/>
                    </a:cubicBezTo>
                    <a:cubicBezTo>
                      <a:pt x="247" y="52"/>
                      <a:pt x="247" y="52"/>
                      <a:pt x="247" y="52"/>
                    </a:cubicBezTo>
                    <a:cubicBezTo>
                      <a:pt x="247" y="52"/>
                      <a:pt x="247" y="52"/>
                      <a:pt x="247" y="53"/>
                    </a:cubicBezTo>
                    <a:cubicBezTo>
                      <a:pt x="247" y="53"/>
                      <a:pt x="247" y="53"/>
                      <a:pt x="247" y="53"/>
                    </a:cubicBezTo>
                    <a:cubicBezTo>
                      <a:pt x="247" y="53"/>
                      <a:pt x="247" y="53"/>
                      <a:pt x="247" y="53"/>
                    </a:cubicBezTo>
                    <a:cubicBezTo>
                      <a:pt x="247" y="53"/>
                      <a:pt x="247" y="53"/>
                      <a:pt x="247" y="53"/>
                    </a:cubicBezTo>
                    <a:cubicBezTo>
                      <a:pt x="246" y="54"/>
                      <a:pt x="241" y="57"/>
                      <a:pt x="224" y="69"/>
                    </a:cubicBezTo>
                    <a:cubicBezTo>
                      <a:pt x="211" y="76"/>
                      <a:pt x="194" y="87"/>
                      <a:pt x="172" y="101"/>
                    </a:cubicBezTo>
                    <a:cubicBezTo>
                      <a:pt x="148" y="116"/>
                      <a:pt x="124" y="131"/>
                      <a:pt x="109" y="140"/>
                    </a:cubicBezTo>
                    <a:cubicBezTo>
                      <a:pt x="140" y="122"/>
                      <a:pt x="218" y="77"/>
                      <a:pt x="262" y="51"/>
                    </a:cubicBezTo>
                    <a:cubicBezTo>
                      <a:pt x="262" y="51"/>
                      <a:pt x="263" y="51"/>
                      <a:pt x="263" y="51"/>
                    </a:cubicBezTo>
                    <a:cubicBezTo>
                      <a:pt x="263" y="51"/>
                      <a:pt x="263" y="51"/>
                      <a:pt x="263" y="51"/>
                    </a:cubicBezTo>
                    <a:cubicBezTo>
                      <a:pt x="263" y="51"/>
                      <a:pt x="263" y="51"/>
                      <a:pt x="263" y="52"/>
                    </a:cubicBezTo>
                    <a:cubicBezTo>
                      <a:pt x="263" y="52"/>
                      <a:pt x="263" y="52"/>
                      <a:pt x="263" y="52"/>
                    </a:cubicBezTo>
                    <a:cubicBezTo>
                      <a:pt x="263" y="52"/>
                      <a:pt x="262" y="52"/>
                      <a:pt x="262" y="52"/>
                    </a:cubicBezTo>
                    <a:cubicBezTo>
                      <a:pt x="261" y="53"/>
                      <a:pt x="257" y="55"/>
                      <a:pt x="249" y="60"/>
                    </a:cubicBezTo>
                    <a:cubicBezTo>
                      <a:pt x="241" y="65"/>
                      <a:pt x="229" y="72"/>
                      <a:pt x="216" y="80"/>
                    </a:cubicBezTo>
                    <a:cubicBezTo>
                      <a:pt x="174" y="105"/>
                      <a:pt x="110" y="143"/>
                      <a:pt x="82" y="161"/>
                    </a:cubicBezTo>
                    <a:cubicBezTo>
                      <a:pt x="257" y="60"/>
                      <a:pt x="257" y="60"/>
                      <a:pt x="257" y="60"/>
                    </a:cubicBezTo>
                    <a:cubicBezTo>
                      <a:pt x="257" y="60"/>
                      <a:pt x="257" y="60"/>
                      <a:pt x="257" y="60"/>
                    </a:cubicBezTo>
                    <a:cubicBezTo>
                      <a:pt x="257" y="60"/>
                      <a:pt x="257" y="61"/>
                      <a:pt x="257" y="61"/>
                    </a:cubicBezTo>
                    <a:cubicBezTo>
                      <a:pt x="207" y="92"/>
                      <a:pt x="120" y="147"/>
                      <a:pt x="89" y="167"/>
                    </a:cubicBezTo>
                    <a:cubicBezTo>
                      <a:pt x="266" y="64"/>
                      <a:pt x="266" y="64"/>
                      <a:pt x="266" y="64"/>
                    </a:cubicBezTo>
                    <a:cubicBezTo>
                      <a:pt x="266" y="64"/>
                      <a:pt x="267" y="64"/>
                      <a:pt x="267" y="64"/>
                    </a:cubicBezTo>
                    <a:cubicBezTo>
                      <a:pt x="267" y="65"/>
                      <a:pt x="267" y="65"/>
                      <a:pt x="267" y="65"/>
                    </a:cubicBezTo>
                    <a:cubicBezTo>
                      <a:pt x="52" y="207"/>
                      <a:pt x="52" y="207"/>
                      <a:pt x="52" y="207"/>
                    </a:cubicBezTo>
                    <a:cubicBezTo>
                      <a:pt x="156" y="147"/>
                      <a:pt x="156" y="147"/>
                      <a:pt x="156" y="147"/>
                    </a:cubicBezTo>
                    <a:cubicBezTo>
                      <a:pt x="185" y="130"/>
                      <a:pt x="214" y="114"/>
                      <a:pt x="236" y="101"/>
                    </a:cubicBezTo>
                    <a:cubicBezTo>
                      <a:pt x="270" y="82"/>
                      <a:pt x="270" y="82"/>
                      <a:pt x="270" y="82"/>
                    </a:cubicBezTo>
                    <a:cubicBezTo>
                      <a:pt x="271" y="81"/>
                      <a:pt x="271" y="80"/>
                      <a:pt x="272" y="80"/>
                    </a:cubicBezTo>
                    <a:cubicBezTo>
                      <a:pt x="272" y="80"/>
                      <a:pt x="272" y="80"/>
                      <a:pt x="272" y="80"/>
                    </a:cubicBezTo>
                    <a:cubicBezTo>
                      <a:pt x="272" y="80"/>
                      <a:pt x="272" y="80"/>
                      <a:pt x="272" y="80"/>
                    </a:cubicBezTo>
                    <a:cubicBezTo>
                      <a:pt x="273" y="80"/>
                      <a:pt x="273" y="80"/>
                      <a:pt x="273" y="80"/>
                    </a:cubicBezTo>
                    <a:cubicBezTo>
                      <a:pt x="273" y="80"/>
                      <a:pt x="273" y="81"/>
                      <a:pt x="273" y="81"/>
                    </a:cubicBezTo>
                    <a:cubicBezTo>
                      <a:pt x="271" y="82"/>
                      <a:pt x="89" y="195"/>
                      <a:pt x="50" y="220"/>
                    </a:cubicBezTo>
                    <a:cubicBezTo>
                      <a:pt x="51" y="219"/>
                      <a:pt x="53" y="218"/>
                      <a:pt x="54" y="218"/>
                    </a:cubicBezTo>
                    <a:cubicBezTo>
                      <a:pt x="54" y="218"/>
                      <a:pt x="54" y="218"/>
                      <a:pt x="54" y="218"/>
                    </a:cubicBezTo>
                    <a:cubicBezTo>
                      <a:pt x="54" y="218"/>
                      <a:pt x="54" y="218"/>
                      <a:pt x="54" y="218"/>
                    </a:cubicBezTo>
                    <a:cubicBezTo>
                      <a:pt x="103" y="189"/>
                      <a:pt x="205" y="130"/>
                      <a:pt x="246" y="106"/>
                    </a:cubicBezTo>
                    <a:cubicBezTo>
                      <a:pt x="264" y="96"/>
                      <a:pt x="264" y="96"/>
                      <a:pt x="264" y="96"/>
                    </a:cubicBezTo>
                    <a:cubicBezTo>
                      <a:pt x="264" y="96"/>
                      <a:pt x="265" y="96"/>
                      <a:pt x="265" y="96"/>
                    </a:cubicBezTo>
                    <a:cubicBezTo>
                      <a:pt x="265" y="96"/>
                      <a:pt x="265" y="96"/>
                      <a:pt x="265" y="96"/>
                    </a:cubicBezTo>
                    <a:cubicBezTo>
                      <a:pt x="265" y="96"/>
                      <a:pt x="265" y="96"/>
                      <a:pt x="265" y="96"/>
                    </a:cubicBezTo>
                    <a:cubicBezTo>
                      <a:pt x="265" y="97"/>
                      <a:pt x="265" y="97"/>
                      <a:pt x="265" y="97"/>
                    </a:cubicBezTo>
                    <a:cubicBezTo>
                      <a:pt x="26" y="256"/>
                      <a:pt x="26" y="256"/>
                      <a:pt x="26" y="256"/>
                    </a:cubicBezTo>
                    <a:cubicBezTo>
                      <a:pt x="51" y="242"/>
                      <a:pt x="135" y="193"/>
                      <a:pt x="182" y="165"/>
                    </a:cubicBezTo>
                    <a:cubicBezTo>
                      <a:pt x="182" y="165"/>
                      <a:pt x="182" y="165"/>
                      <a:pt x="182" y="165"/>
                    </a:cubicBezTo>
                    <a:cubicBezTo>
                      <a:pt x="182" y="165"/>
                      <a:pt x="182" y="166"/>
                      <a:pt x="182" y="166"/>
                    </a:cubicBezTo>
                    <a:cubicBezTo>
                      <a:pt x="182" y="166"/>
                      <a:pt x="182" y="166"/>
                      <a:pt x="182" y="166"/>
                    </a:cubicBezTo>
                    <a:cubicBezTo>
                      <a:pt x="182" y="166"/>
                      <a:pt x="182" y="166"/>
                      <a:pt x="182" y="166"/>
                    </a:cubicBezTo>
                    <a:cubicBezTo>
                      <a:pt x="182" y="166"/>
                      <a:pt x="182" y="166"/>
                      <a:pt x="182" y="166"/>
                    </a:cubicBezTo>
                    <a:cubicBezTo>
                      <a:pt x="181" y="167"/>
                      <a:pt x="176" y="171"/>
                      <a:pt x="154" y="186"/>
                    </a:cubicBezTo>
                    <a:cubicBezTo>
                      <a:pt x="139" y="196"/>
                      <a:pt x="118" y="210"/>
                      <a:pt x="92" y="227"/>
                    </a:cubicBezTo>
                    <a:cubicBezTo>
                      <a:pt x="58" y="249"/>
                      <a:pt x="25" y="271"/>
                      <a:pt x="9" y="281"/>
                    </a:cubicBezTo>
                    <a:cubicBezTo>
                      <a:pt x="23" y="273"/>
                      <a:pt x="52" y="256"/>
                      <a:pt x="78" y="241"/>
                    </a:cubicBezTo>
                    <a:cubicBezTo>
                      <a:pt x="137" y="207"/>
                      <a:pt x="150" y="199"/>
                      <a:pt x="151" y="199"/>
                    </a:cubicBezTo>
                    <a:cubicBezTo>
                      <a:pt x="151" y="199"/>
                      <a:pt x="151" y="199"/>
                      <a:pt x="151" y="199"/>
                    </a:cubicBezTo>
                    <a:cubicBezTo>
                      <a:pt x="151" y="199"/>
                      <a:pt x="152" y="199"/>
                      <a:pt x="152" y="199"/>
                    </a:cubicBezTo>
                    <a:cubicBezTo>
                      <a:pt x="152" y="200"/>
                      <a:pt x="152" y="200"/>
                      <a:pt x="97" y="243"/>
                    </a:cubicBezTo>
                    <a:cubicBezTo>
                      <a:pt x="77" y="258"/>
                      <a:pt x="56" y="274"/>
                      <a:pt x="47" y="281"/>
                    </a:cubicBezTo>
                    <a:cubicBezTo>
                      <a:pt x="62" y="272"/>
                      <a:pt x="104" y="248"/>
                      <a:pt x="129" y="234"/>
                    </a:cubicBezTo>
                    <a:cubicBezTo>
                      <a:pt x="129" y="234"/>
                      <a:pt x="129" y="234"/>
                      <a:pt x="129" y="234"/>
                    </a:cubicBezTo>
                    <a:cubicBezTo>
                      <a:pt x="129" y="234"/>
                      <a:pt x="129" y="234"/>
                      <a:pt x="129" y="235"/>
                    </a:cubicBezTo>
                    <a:cubicBezTo>
                      <a:pt x="61" y="287"/>
                      <a:pt x="61" y="287"/>
                      <a:pt x="61" y="287"/>
                    </a:cubicBezTo>
                    <a:cubicBezTo>
                      <a:pt x="126" y="249"/>
                      <a:pt x="126" y="249"/>
                      <a:pt x="126" y="249"/>
                    </a:cubicBezTo>
                    <a:cubicBezTo>
                      <a:pt x="126" y="249"/>
                      <a:pt x="127" y="249"/>
                      <a:pt x="127" y="249"/>
                    </a:cubicBezTo>
                    <a:cubicBezTo>
                      <a:pt x="127" y="249"/>
                      <a:pt x="127" y="250"/>
                      <a:pt x="127" y="250"/>
                    </a:cubicBezTo>
                    <a:cubicBezTo>
                      <a:pt x="62" y="305"/>
                      <a:pt x="62" y="305"/>
                      <a:pt x="62" y="305"/>
                    </a:cubicBezTo>
                    <a:cubicBezTo>
                      <a:pt x="84" y="293"/>
                      <a:pt x="186" y="234"/>
                      <a:pt x="187" y="233"/>
                    </a:cubicBezTo>
                    <a:cubicBezTo>
                      <a:pt x="188" y="233"/>
                      <a:pt x="188" y="233"/>
                      <a:pt x="188" y="233"/>
                    </a:cubicBezTo>
                    <a:cubicBezTo>
                      <a:pt x="188" y="233"/>
                      <a:pt x="188" y="234"/>
                      <a:pt x="188" y="234"/>
                    </a:cubicBezTo>
                    <a:cubicBezTo>
                      <a:pt x="153" y="255"/>
                      <a:pt x="92" y="292"/>
                      <a:pt x="68" y="307"/>
                    </a:cubicBezTo>
                    <a:cubicBezTo>
                      <a:pt x="108" y="284"/>
                      <a:pt x="255" y="199"/>
                      <a:pt x="256" y="198"/>
                    </a:cubicBezTo>
                    <a:cubicBezTo>
                      <a:pt x="256" y="198"/>
                      <a:pt x="256" y="198"/>
                      <a:pt x="257" y="198"/>
                    </a:cubicBezTo>
                    <a:cubicBezTo>
                      <a:pt x="257" y="198"/>
                      <a:pt x="257" y="198"/>
                      <a:pt x="257" y="198"/>
                    </a:cubicBezTo>
                    <a:cubicBezTo>
                      <a:pt x="257" y="198"/>
                      <a:pt x="257" y="198"/>
                      <a:pt x="257" y="199"/>
                    </a:cubicBezTo>
                    <a:cubicBezTo>
                      <a:pt x="257" y="199"/>
                      <a:pt x="257" y="199"/>
                      <a:pt x="257" y="199"/>
                    </a:cubicBezTo>
                    <a:cubicBezTo>
                      <a:pt x="257" y="199"/>
                      <a:pt x="257" y="199"/>
                      <a:pt x="256" y="199"/>
                    </a:cubicBezTo>
                    <a:cubicBezTo>
                      <a:pt x="255" y="200"/>
                      <a:pt x="250" y="204"/>
                      <a:pt x="230" y="217"/>
                    </a:cubicBezTo>
                    <a:cubicBezTo>
                      <a:pt x="216" y="227"/>
                      <a:pt x="196" y="241"/>
                      <a:pt x="171" y="258"/>
                    </a:cubicBezTo>
                    <a:cubicBezTo>
                      <a:pt x="141" y="279"/>
                      <a:pt x="110" y="300"/>
                      <a:pt x="95" y="310"/>
                    </a:cubicBezTo>
                    <a:cubicBezTo>
                      <a:pt x="269" y="209"/>
                      <a:pt x="269" y="209"/>
                      <a:pt x="269" y="209"/>
                    </a:cubicBezTo>
                    <a:cubicBezTo>
                      <a:pt x="270" y="209"/>
                      <a:pt x="270" y="209"/>
                      <a:pt x="270" y="209"/>
                    </a:cubicBezTo>
                    <a:cubicBezTo>
                      <a:pt x="270" y="210"/>
                      <a:pt x="270" y="210"/>
                      <a:pt x="270" y="210"/>
                    </a:cubicBezTo>
                    <a:cubicBezTo>
                      <a:pt x="270" y="210"/>
                      <a:pt x="270" y="210"/>
                      <a:pt x="270" y="210"/>
                    </a:cubicBezTo>
                    <a:cubicBezTo>
                      <a:pt x="269" y="211"/>
                      <a:pt x="269" y="211"/>
                      <a:pt x="269" y="211"/>
                    </a:cubicBezTo>
                    <a:cubicBezTo>
                      <a:pt x="268" y="211"/>
                      <a:pt x="266" y="212"/>
                      <a:pt x="262" y="215"/>
                    </a:cubicBezTo>
                    <a:cubicBezTo>
                      <a:pt x="109" y="312"/>
                      <a:pt x="109" y="312"/>
                      <a:pt x="109" y="312"/>
                    </a:cubicBezTo>
                    <a:cubicBezTo>
                      <a:pt x="136" y="297"/>
                      <a:pt x="207" y="255"/>
                      <a:pt x="248" y="231"/>
                    </a:cubicBezTo>
                    <a:cubicBezTo>
                      <a:pt x="249" y="231"/>
                      <a:pt x="249" y="231"/>
                      <a:pt x="249" y="231"/>
                    </a:cubicBezTo>
                    <a:cubicBezTo>
                      <a:pt x="249" y="231"/>
                      <a:pt x="249" y="231"/>
                      <a:pt x="249" y="231"/>
                    </a:cubicBezTo>
                    <a:cubicBezTo>
                      <a:pt x="249" y="231"/>
                      <a:pt x="249" y="232"/>
                      <a:pt x="249" y="232"/>
                    </a:cubicBezTo>
                    <a:cubicBezTo>
                      <a:pt x="249" y="232"/>
                      <a:pt x="249" y="232"/>
                      <a:pt x="249" y="232"/>
                    </a:cubicBezTo>
                    <a:cubicBezTo>
                      <a:pt x="249" y="232"/>
                      <a:pt x="249" y="232"/>
                      <a:pt x="249" y="232"/>
                    </a:cubicBezTo>
                    <a:cubicBezTo>
                      <a:pt x="248" y="233"/>
                      <a:pt x="247" y="233"/>
                      <a:pt x="244" y="235"/>
                    </a:cubicBezTo>
                    <a:cubicBezTo>
                      <a:pt x="241" y="237"/>
                      <a:pt x="237" y="240"/>
                      <a:pt x="232" y="243"/>
                    </a:cubicBezTo>
                    <a:cubicBezTo>
                      <a:pt x="221" y="250"/>
                      <a:pt x="207" y="259"/>
                      <a:pt x="192" y="269"/>
                    </a:cubicBezTo>
                    <a:cubicBezTo>
                      <a:pt x="166" y="286"/>
                      <a:pt x="138" y="304"/>
                      <a:pt x="125" y="312"/>
                    </a:cubicBezTo>
                    <a:cubicBezTo>
                      <a:pt x="139" y="304"/>
                      <a:pt x="169" y="287"/>
                      <a:pt x="197" y="270"/>
                    </a:cubicBezTo>
                    <a:cubicBezTo>
                      <a:pt x="252" y="238"/>
                      <a:pt x="267" y="230"/>
                      <a:pt x="269" y="229"/>
                    </a:cubicBezTo>
                    <a:cubicBezTo>
                      <a:pt x="269" y="229"/>
                      <a:pt x="269" y="229"/>
                      <a:pt x="269" y="229"/>
                    </a:cubicBezTo>
                    <a:cubicBezTo>
                      <a:pt x="269" y="229"/>
                      <a:pt x="269" y="229"/>
                      <a:pt x="269" y="229"/>
                    </a:cubicBezTo>
                    <a:cubicBezTo>
                      <a:pt x="269" y="229"/>
                      <a:pt x="269" y="229"/>
                      <a:pt x="270" y="229"/>
                    </a:cubicBezTo>
                    <a:cubicBezTo>
                      <a:pt x="270" y="229"/>
                      <a:pt x="270" y="229"/>
                      <a:pt x="270" y="229"/>
                    </a:cubicBezTo>
                    <a:cubicBezTo>
                      <a:pt x="270" y="229"/>
                      <a:pt x="270" y="229"/>
                      <a:pt x="269" y="229"/>
                    </a:cubicBezTo>
                    <a:cubicBezTo>
                      <a:pt x="269" y="229"/>
                      <a:pt x="269" y="229"/>
                      <a:pt x="269" y="229"/>
                    </a:cubicBezTo>
                    <a:cubicBezTo>
                      <a:pt x="269" y="229"/>
                      <a:pt x="269" y="229"/>
                      <a:pt x="269" y="229"/>
                    </a:cubicBezTo>
                    <a:cubicBezTo>
                      <a:pt x="269" y="230"/>
                      <a:pt x="267" y="231"/>
                      <a:pt x="264" y="233"/>
                    </a:cubicBezTo>
                    <a:cubicBezTo>
                      <a:pt x="260" y="235"/>
                      <a:pt x="254" y="239"/>
                      <a:pt x="247" y="243"/>
                    </a:cubicBezTo>
                    <a:cubicBezTo>
                      <a:pt x="234" y="251"/>
                      <a:pt x="216" y="262"/>
                      <a:pt x="198" y="273"/>
                    </a:cubicBezTo>
                    <a:cubicBezTo>
                      <a:pt x="178" y="285"/>
                      <a:pt x="157" y="298"/>
                      <a:pt x="142" y="307"/>
                    </a:cubicBezTo>
                    <a:cubicBezTo>
                      <a:pt x="169" y="292"/>
                      <a:pt x="217" y="264"/>
                      <a:pt x="252" y="244"/>
                    </a:cubicBezTo>
                    <a:cubicBezTo>
                      <a:pt x="260" y="239"/>
                      <a:pt x="265" y="236"/>
                      <a:pt x="266" y="235"/>
                    </a:cubicBezTo>
                    <a:cubicBezTo>
                      <a:pt x="266" y="235"/>
                      <a:pt x="266" y="235"/>
                      <a:pt x="266" y="236"/>
                    </a:cubicBezTo>
                    <a:cubicBezTo>
                      <a:pt x="266" y="236"/>
                      <a:pt x="266" y="236"/>
                      <a:pt x="266" y="236"/>
                    </a:cubicBezTo>
                    <a:cubicBezTo>
                      <a:pt x="259" y="241"/>
                      <a:pt x="252" y="245"/>
                      <a:pt x="245" y="248"/>
                    </a:cubicBezTo>
                    <a:cubicBezTo>
                      <a:pt x="223" y="261"/>
                      <a:pt x="198" y="276"/>
                      <a:pt x="177" y="288"/>
                    </a:cubicBezTo>
                    <a:cubicBezTo>
                      <a:pt x="248" y="247"/>
                      <a:pt x="248" y="247"/>
                      <a:pt x="248" y="247"/>
                    </a:cubicBezTo>
                    <a:cubicBezTo>
                      <a:pt x="248" y="247"/>
                      <a:pt x="249" y="247"/>
                      <a:pt x="249" y="247"/>
                    </a:cubicBezTo>
                    <a:cubicBezTo>
                      <a:pt x="249" y="248"/>
                      <a:pt x="249" y="248"/>
                      <a:pt x="249" y="248"/>
                    </a:cubicBezTo>
                    <a:cubicBezTo>
                      <a:pt x="249" y="248"/>
                      <a:pt x="249" y="248"/>
                      <a:pt x="249" y="248"/>
                    </a:cubicBezTo>
                    <a:cubicBezTo>
                      <a:pt x="249" y="248"/>
                      <a:pt x="249" y="248"/>
                      <a:pt x="249" y="248"/>
                    </a:cubicBezTo>
                    <a:cubicBezTo>
                      <a:pt x="248" y="249"/>
                      <a:pt x="245" y="251"/>
                      <a:pt x="234" y="259"/>
                    </a:cubicBezTo>
                    <a:cubicBezTo>
                      <a:pt x="226" y="264"/>
                      <a:pt x="216" y="272"/>
                      <a:pt x="202" y="282"/>
                    </a:cubicBezTo>
                    <a:cubicBezTo>
                      <a:pt x="186" y="294"/>
                      <a:pt x="169" y="306"/>
                      <a:pt x="161" y="312"/>
                    </a:cubicBezTo>
                    <a:cubicBezTo>
                      <a:pt x="182" y="300"/>
                      <a:pt x="253" y="258"/>
                      <a:pt x="293" y="235"/>
                    </a:cubicBezTo>
                    <a:cubicBezTo>
                      <a:pt x="293" y="235"/>
                      <a:pt x="293" y="235"/>
                      <a:pt x="293" y="235"/>
                    </a:cubicBezTo>
                    <a:cubicBezTo>
                      <a:pt x="294" y="235"/>
                      <a:pt x="294" y="236"/>
                      <a:pt x="293" y="236"/>
                    </a:cubicBezTo>
                    <a:cubicBezTo>
                      <a:pt x="262" y="257"/>
                      <a:pt x="207" y="295"/>
                      <a:pt x="187" y="308"/>
                    </a:cubicBezTo>
                    <a:cubicBezTo>
                      <a:pt x="206" y="297"/>
                      <a:pt x="258" y="268"/>
                      <a:pt x="287" y="250"/>
                    </a:cubicBezTo>
                    <a:cubicBezTo>
                      <a:pt x="288" y="250"/>
                      <a:pt x="288" y="250"/>
                      <a:pt x="288" y="251"/>
                    </a:cubicBezTo>
                    <a:cubicBezTo>
                      <a:pt x="288" y="251"/>
                      <a:pt x="288" y="251"/>
                      <a:pt x="288" y="251"/>
                    </a:cubicBezTo>
                    <a:cubicBezTo>
                      <a:pt x="256" y="275"/>
                      <a:pt x="200" y="316"/>
                      <a:pt x="184" y="328"/>
                    </a:cubicBezTo>
                    <a:cubicBezTo>
                      <a:pt x="199" y="320"/>
                      <a:pt x="247" y="292"/>
                      <a:pt x="274" y="276"/>
                    </a:cubicBezTo>
                    <a:cubicBezTo>
                      <a:pt x="275" y="276"/>
                      <a:pt x="275" y="276"/>
                      <a:pt x="275" y="276"/>
                    </a:cubicBezTo>
                    <a:cubicBezTo>
                      <a:pt x="275" y="276"/>
                      <a:pt x="275" y="277"/>
                      <a:pt x="275" y="277"/>
                    </a:cubicBezTo>
                    <a:cubicBezTo>
                      <a:pt x="274" y="277"/>
                      <a:pt x="216" y="316"/>
                      <a:pt x="193" y="332"/>
                    </a:cubicBezTo>
                    <a:cubicBezTo>
                      <a:pt x="214" y="319"/>
                      <a:pt x="267" y="289"/>
                      <a:pt x="297" y="271"/>
                    </a:cubicBezTo>
                    <a:cubicBezTo>
                      <a:pt x="297" y="271"/>
                      <a:pt x="298" y="271"/>
                      <a:pt x="298" y="271"/>
                    </a:cubicBezTo>
                    <a:cubicBezTo>
                      <a:pt x="298" y="272"/>
                      <a:pt x="298" y="272"/>
                      <a:pt x="298" y="272"/>
                    </a:cubicBezTo>
                    <a:cubicBezTo>
                      <a:pt x="203" y="337"/>
                      <a:pt x="203" y="337"/>
                      <a:pt x="203" y="337"/>
                    </a:cubicBezTo>
                    <a:cubicBezTo>
                      <a:pt x="293" y="285"/>
                      <a:pt x="293" y="285"/>
                      <a:pt x="293" y="285"/>
                    </a:cubicBezTo>
                    <a:cubicBezTo>
                      <a:pt x="295" y="284"/>
                      <a:pt x="296" y="283"/>
                      <a:pt x="297" y="283"/>
                    </a:cubicBezTo>
                    <a:cubicBezTo>
                      <a:pt x="297" y="283"/>
                      <a:pt x="297" y="283"/>
                      <a:pt x="297" y="283"/>
                    </a:cubicBezTo>
                    <a:cubicBezTo>
                      <a:pt x="297" y="283"/>
                      <a:pt x="297" y="283"/>
                      <a:pt x="297" y="283"/>
                    </a:cubicBezTo>
                    <a:cubicBezTo>
                      <a:pt x="297" y="283"/>
                      <a:pt x="297" y="283"/>
                      <a:pt x="298" y="283"/>
                    </a:cubicBezTo>
                    <a:cubicBezTo>
                      <a:pt x="298" y="283"/>
                      <a:pt x="298" y="283"/>
                      <a:pt x="297" y="284"/>
                    </a:cubicBezTo>
                    <a:cubicBezTo>
                      <a:pt x="297" y="284"/>
                      <a:pt x="297" y="284"/>
                      <a:pt x="297" y="284"/>
                    </a:cubicBezTo>
                    <a:cubicBezTo>
                      <a:pt x="297" y="284"/>
                      <a:pt x="297" y="284"/>
                      <a:pt x="297" y="284"/>
                    </a:cubicBezTo>
                    <a:cubicBezTo>
                      <a:pt x="296" y="285"/>
                      <a:pt x="291" y="288"/>
                      <a:pt x="275" y="298"/>
                    </a:cubicBezTo>
                    <a:cubicBezTo>
                      <a:pt x="263" y="305"/>
                      <a:pt x="248" y="314"/>
                      <a:pt x="234" y="322"/>
                    </a:cubicBezTo>
                    <a:cubicBezTo>
                      <a:pt x="249" y="313"/>
                      <a:pt x="264" y="304"/>
                      <a:pt x="276" y="298"/>
                    </a:cubicBezTo>
                    <a:cubicBezTo>
                      <a:pt x="276" y="298"/>
                      <a:pt x="276" y="298"/>
                      <a:pt x="276" y="298"/>
                    </a:cubicBezTo>
                    <a:cubicBezTo>
                      <a:pt x="277" y="298"/>
                      <a:pt x="276" y="299"/>
                      <a:pt x="276" y="299"/>
                    </a:cubicBezTo>
                    <a:cubicBezTo>
                      <a:pt x="276" y="299"/>
                      <a:pt x="255" y="311"/>
                      <a:pt x="234" y="323"/>
                    </a:cubicBezTo>
                    <a:cubicBezTo>
                      <a:pt x="223" y="329"/>
                      <a:pt x="213" y="335"/>
                      <a:pt x="205" y="340"/>
                    </a:cubicBezTo>
                    <a:cubicBezTo>
                      <a:pt x="201" y="342"/>
                      <a:pt x="198" y="344"/>
                      <a:pt x="195" y="345"/>
                    </a:cubicBezTo>
                    <a:cubicBezTo>
                      <a:pt x="193" y="347"/>
                      <a:pt x="192" y="347"/>
                      <a:pt x="192" y="347"/>
                    </a:cubicBezTo>
                    <a:cubicBezTo>
                      <a:pt x="192" y="347"/>
                      <a:pt x="192" y="347"/>
                      <a:pt x="192" y="347"/>
                    </a:cubicBezTo>
                    <a:cubicBezTo>
                      <a:pt x="192" y="347"/>
                      <a:pt x="192" y="347"/>
                      <a:pt x="192" y="347"/>
                    </a:cubicBezTo>
                    <a:cubicBezTo>
                      <a:pt x="191" y="348"/>
                      <a:pt x="191" y="348"/>
                      <a:pt x="191" y="348"/>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405" name="Freeform 299"/>
              <p:cNvSpPr>
                <a:spLocks noEditPoints="1"/>
              </p:cNvSpPr>
              <p:nvPr/>
            </p:nvSpPr>
            <p:spPr bwMode="auto">
              <a:xfrm>
                <a:off x="4725988" y="5565775"/>
                <a:ext cx="896938" cy="1622425"/>
              </a:xfrm>
              <a:custGeom>
                <a:avLst/>
                <a:gdLst>
                  <a:gd name="T0" fmla="*/ 137 w 277"/>
                  <a:gd name="T1" fmla="*/ 390 h 500"/>
                  <a:gd name="T2" fmla="*/ 144 w 277"/>
                  <a:gd name="T3" fmla="*/ 351 h 500"/>
                  <a:gd name="T4" fmla="*/ 92 w 277"/>
                  <a:gd name="T5" fmla="*/ 352 h 500"/>
                  <a:gd name="T6" fmla="*/ 49 w 277"/>
                  <a:gd name="T7" fmla="*/ 334 h 500"/>
                  <a:gd name="T8" fmla="*/ 24 w 277"/>
                  <a:gd name="T9" fmla="*/ 327 h 500"/>
                  <a:gd name="T10" fmla="*/ 6 w 277"/>
                  <a:gd name="T11" fmla="*/ 310 h 500"/>
                  <a:gd name="T12" fmla="*/ 5 w 277"/>
                  <a:gd name="T13" fmla="*/ 274 h 500"/>
                  <a:gd name="T14" fmla="*/ 46 w 277"/>
                  <a:gd name="T15" fmla="*/ 223 h 500"/>
                  <a:gd name="T16" fmla="*/ 118 w 277"/>
                  <a:gd name="T17" fmla="*/ 155 h 500"/>
                  <a:gd name="T18" fmla="*/ 138 w 277"/>
                  <a:gd name="T19" fmla="*/ 98 h 500"/>
                  <a:gd name="T20" fmla="*/ 176 w 277"/>
                  <a:gd name="T21" fmla="*/ 19 h 500"/>
                  <a:gd name="T22" fmla="*/ 236 w 277"/>
                  <a:gd name="T23" fmla="*/ 18 h 500"/>
                  <a:gd name="T24" fmla="*/ 266 w 277"/>
                  <a:gd name="T25" fmla="*/ 8 h 500"/>
                  <a:gd name="T26" fmla="*/ 269 w 277"/>
                  <a:gd name="T27" fmla="*/ 100 h 500"/>
                  <a:gd name="T28" fmla="*/ 259 w 277"/>
                  <a:gd name="T29" fmla="*/ 300 h 500"/>
                  <a:gd name="T30" fmla="*/ 254 w 277"/>
                  <a:gd name="T31" fmla="*/ 293 h 500"/>
                  <a:gd name="T32" fmla="*/ 265 w 277"/>
                  <a:gd name="T33" fmla="*/ 283 h 500"/>
                  <a:gd name="T34" fmla="*/ 257 w 277"/>
                  <a:gd name="T35" fmla="*/ 363 h 500"/>
                  <a:gd name="T36" fmla="*/ 248 w 277"/>
                  <a:gd name="T37" fmla="*/ 376 h 500"/>
                  <a:gd name="T38" fmla="*/ 229 w 277"/>
                  <a:gd name="T39" fmla="*/ 371 h 500"/>
                  <a:gd name="T40" fmla="*/ 230 w 277"/>
                  <a:gd name="T41" fmla="*/ 397 h 500"/>
                  <a:gd name="T42" fmla="*/ 243 w 277"/>
                  <a:gd name="T43" fmla="*/ 412 h 500"/>
                  <a:gd name="T44" fmla="*/ 253 w 277"/>
                  <a:gd name="T45" fmla="*/ 401 h 500"/>
                  <a:gd name="T46" fmla="*/ 269 w 277"/>
                  <a:gd name="T47" fmla="*/ 426 h 500"/>
                  <a:gd name="T48" fmla="*/ 276 w 277"/>
                  <a:gd name="T49" fmla="*/ 478 h 500"/>
                  <a:gd name="T50" fmla="*/ 230 w 277"/>
                  <a:gd name="T51" fmla="*/ 485 h 500"/>
                  <a:gd name="T52" fmla="*/ 157 w 277"/>
                  <a:gd name="T53" fmla="*/ 489 h 500"/>
                  <a:gd name="T54" fmla="*/ 129 w 277"/>
                  <a:gd name="T55" fmla="*/ 476 h 500"/>
                  <a:gd name="T56" fmla="*/ 132 w 277"/>
                  <a:gd name="T57" fmla="*/ 380 h 500"/>
                  <a:gd name="T58" fmla="*/ 123 w 277"/>
                  <a:gd name="T59" fmla="*/ 383 h 500"/>
                  <a:gd name="T60" fmla="*/ 130 w 277"/>
                  <a:gd name="T61" fmla="*/ 409 h 500"/>
                  <a:gd name="T62" fmla="*/ 123 w 277"/>
                  <a:gd name="T63" fmla="*/ 392 h 500"/>
                  <a:gd name="T64" fmla="*/ 128 w 277"/>
                  <a:gd name="T65" fmla="*/ 373 h 500"/>
                  <a:gd name="T66" fmla="*/ 129 w 277"/>
                  <a:gd name="T67" fmla="*/ 436 h 500"/>
                  <a:gd name="T68" fmla="*/ 131 w 277"/>
                  <a:gd name="T69" fmla="*/ 500 h 500"/>
                  <a:gd name="T70" fmla="*/ 193 w 277"/>
                  <a:gd name="T71" fmla="*/ 483 h 500"/>
                  <a:gd name="T72" fmla="*/ 267 w 277"/>
                  <a:gd name="T73" fmla="*/ 480 h 500"/>
                  <a:gd name="T74" fmla="*/ 269 w 277"/>
                  <a:gd name="T75" fmla="*/ 427 h 500"/>
                  <a:gd name="T76" fmla="*/ 267 w 277"/>
                  <a:gd name="T77" fmla="*/ 420 h 500"/>
                  <a:gd name="T78" fmla="*/ 247 w 277"/>
                  <a:gd name="T79" fmla="*/ 411 h 500"/>
                  <a:gd name="T80" fmla="*/ 234 w 277"/>
                  <a:gd name="T81" fmla="*/ 407 h 500"/>
                  <a:gd name="T82" fmla="*/ 223 w 277"/>
                  <a:gd name="T83" fmla="*/ 365 h 500"/>
                  <a:gd name="T84" fmla="*/ 237 w 277"/>
                  <a:gd name="T85" fmla="*/ 374 h 500"/>
                  <a:gd name="T86" fmla="*/ 255 w 277"/>
                  <a:gd name="T87" fmla="*/ 371 h 500"/>
                  <a:gd name="T88" fmla="*/ 257 w 277"/>
                  <a:gd name="T89" fmla="*/ 353 h 500"/>
                  <a:gd name="T90" fmla="*/ 267 w 277"/>
                  <a:gd name="T91" fmla="*/ 287 h 500"/>
                  <a:gd name="T92" fmla="*/ 254 w 277"/>
                  <a:gd name="T93" fmla="*/ 294 h 500"/>
                  <a:gd name="T94" fmla="*/ 260 w 277"/>
                  <a:gd name="T95" fmla="*/ 227 h 500"/>
                  <a:gd name="T96" fmla="*/ 268 w 277"/>
                  <a:gd name="T97" fmla="*/ 45 h 500"/>
                  <a:gd name="T98" fmla="*/ 253 w 277"/>
                  <a:gd name="T99" fmla="*/ 18 h 500"/>
                  <a:gd name="T100" fmla="*/ 184 w 277"/>
                  <a:gd name="T101" fmla="*/ 1 h 500"/>
                  <a:gd name="T102" fmla="*/ 147 w 277"/>
                  <a:gd name="T103" fmla="*/ 81 h 500"/>
                  <a:gd name="T104" fmla="*/ 126 w 277"/>
                  <a:gd name="T105" fmla="*/ 146 h 500"/>
                  <a:gd name="T106" fmla="*/ 77 w 277"/>
                  <a:gd name="T107" fmla="*/ 197 h 500"/>
                  <a:gd name="T108" fmla="*/ 26 w 277"/>
                  <a:gd name="T109" fmla="*/ 245 h 500"/>
                  <a:gd name="T110" fmla="*/ 2 w 277"/>
                  <a:gd name="T111" fmla="*/ 297 h 500"/>
                  <a:gd name="T112" fmla="*/ 18 w 277"/>
                  <a:gd name="T113" fmla="*/ 324 h 500"/>
                  <a:gd name="T114" fmla="*/ 40 w 277"/>
                  <a:gd name="T115" fmla="*/ 324 h 500"/>
                  <a:gd name="T116" fmla="*/ 72 w 277"/>
                  <a:gd name="T117" fmla="*/ 348 h 500"/>
                  <a:gd name="T118" fmla="*/ 138 w 277"/>
                  <a:gd name="T119" fmla="*/ 347 h 500"/>
                  <a:gd name="T120" fmla="*/ 149 w 277"/>
                  <a:gd name="T121" fmla="*/ 384 h 500"/>
                  <a:gd name="T122" fmla="*/ 137 w 277"/>
                  <a:gd name="T123" fmla="*/ 389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500">
                    <a:moveTo>
                      <a:pt x="134" y="413"/>
                    </a:moveTo>
                    <a:cubicBezTo>
                      <a:pt x="133" y="409"/>
                      <a:pt x="132" y="404"/>
                      <a:pt x="132" y="399"/>
                    </a:cubicBezTo>
                    <a:cubicBezTo>
                      <a:pt x="133" y="397"/>
                      <a:pt x="133" y="395"/>
                      <a:pt x="134" y="393"/>
                    </a:cubicBezTo>
                    <a:cubicBezTo>
                      <a:pt x="134" y="392"/>
                      <a:pt x="135" y="391"/>
                      <a:pt x="136" y="390"/>
                    </a:cubicBezTo>
                    <a:cubicBezTo>
                      <a:pt x="136" y="389"/>
                      <a:pt x="136" y="389"/>
                      <a:pt x="137" y="389"/>
                    </a:cubicBezTo>
                    <a:cubicBezTo>
                      <a:pt x="137" y="389"/>
                      <a:pt x="138" y="389"/>
                      <a:pt x="138" y="389"/>
                    </a:cubicBezTo>
                    <a:cubicBezTo>
                      <a:pt x="138" y="389"/>
                      <a:pt x="138" y="390"/>
                      <a:pt x="137" y="390"/>
                    </a:cubicBezTo>
                    <a:cubicBezTo>
                      <a:pt x="137" y="390"/>
                      <a:pt x="137" y="390"/>
                      <a:pt x="137" y="390"/>
                    </a:cubicBezTo>
                    <a:cubicBezTo>
                      <a:pt x="139" y="390"/>
                      <a:pt x="140" y="390"/>
                      <a:pt x="141" y="389"/>
                    </a:cubicBezTo>
                    <a:cubicBezTo>
                      <a:pt x="142" y="389"/>
                      <a:pt x="143" y="389"/>
                      <a:pt x="144" y="388"/>
                    </a:cubicBezTo>
                    <a:cubicBezTo>
                      <a:pt x="146" y="387"/>
                      <a:pt x="148" y="386"/>
                      <a:pt x="149" y="384"/>
                    </a:cubicBezTo>
                    <a:cubicBezTo>
                      <a:pt x="152" y="380"/>
                      <a:pt x="152" y="375"/>
                      <a:pt x="151" y="370"/>
                    </a:cubicBezTo>
                    <a:cubicBezTo>
                      <a:pt x="151" y="366"/>
                      <a:pt x="149" y="361"/>
                      <a:pt x="147" y="357"/>
                    </a:cubicBezTo>
                    <a:cubicBezTo>
                      <a:pt x="146" y="355"/>
                      <a:pt x="145" y="353"/>
                      <a:pt x="144" y="351"/>
                    </a:cubicBezTo>
                    <a:cubicBezTo>
                      <a:pt x="143" y="350"/>
                      <a:pt x="142" y="349"/>
                      <a:pt x="141" y="349"/>
                    </a:cubicBezTo>
                    <a:cubicBezTo>
                      <a:pt x="140" y="348"/>
                      <a:pt x="139" y="348"/>
                      <a:pt x="138" y="347"/>
                    </a:cubicBezTo>
                    <a:cubicBezTo>
                      <a:pt x="138" y="347"/>
                      <a:pt x="138" y="347"/>
                      <a:pt x="138" y="347"/>
                    </a:cubicBezTo>
                    <a:cubicBezTo>
                      <a:pt x="129" y="349"/>
                      <a:pt x="121" y="351"/>
                      <a:pt x="112" y="352"/>
                    </a:cubicBezTo>
                    <a:cubicBezTo>
                      <a:pt x="110" y="352"/>
                      <a:pt x="107" y="352"/>
                      <a:pt x="105" y="352"/>
                    </a:cubicBezTo>
                    <a:cubicBezTo>
                      <a:pt x="103" y="352"/>
                      <a:pt x="101" y="352"/>
                      <a:pt x="98" y="352"/>
                    </a:cubicBezTo>
                    <a:cubicBezTo>
                      <a:pt x="96" y="352"/>
                      <a:pt x="94" y="352"/>
                      <a:pt x="92" y="352"/>
                    </a:cubicBezTo>
                    <a:cubicBezTo>
                      <a:pt x="90" y="352"/>
                      <a:pt x="87" y="352"/>
                      <a:pt x="85" y="352"/>
                    </a:cubicBezTo>
                    <a:cubicBezTo>
                      <a:pt x="83" y="351"/>
                      <a:pt x="81" y="351"/>
                      <a:pt x="79" y="350"/>
                    </a:cubicBezTo>
                    <a:cubicBezTo>
                      <a:pt x="77" y="350"/>
                      <a:pt x="74" y="349"/>
                      <a:pt x="72" y="348"/>
                    </a:cubicBezTo>
                    <a:cubicBezTo>
                      <a:pt x="70" y="347"/>
                      <a:pt x="68" y="347"/>
                      <a:pt x="66" y="345"/>
                    </a:cubicBezTo>
                    <a:cubicBezTo>
                      <a:pt x="64" y="344"/>
                      <a:pt x="62" y="343"/>
                      <a:pt x="60" y="342"/>
                    </a:cubicBezTo>
                    <a:cubicBezTo>
                      <a:pt x="58" y="341"/>
                      <a:pt x="56" y="340"/>
                      <a:pt x="55" y="338"/>
                    </a:cubicBezTo>
                    <a:cubicBezTo>
                      <a:pt x="53" y="337"/>
                      <a:pt x="51" y="336"/>
                      <a:pt x="49" y="334"/>
                    </a:cubicBezTo>
                    <a:cubicBezTo>
                      <a:pt x="48" y="333"/>
                      <a:pt x="46" y="331"/>
                      <a:pt x="44" y="329"/>
                    </a:cubicBezTo>
                    <a:cubicBezTo>
                      <a:pt x="40" y="325"/>
                      <a:pt x="40" y="325"/>
                      <a:pt x="40" y="325"/>
                    </a:cubicBezTo>
                    <a:cubicBezTo>
                      <a:pt x="40" y="325"/>
                      <a:pt x="40" y="325"/>
                      <a:pt x="40" y="325"/>
                    </a:cubicBezTo>
                    <a:cubicBezTo>
                      <a:pt x="36" y="326"/>
                      <a:pt x="36" y="326"/>
                      <a:pt x="36" y="326"/>
                    </a:cubicBezTo>
                    <a:cubicBezTo>
                      <a:pt x="35" y="326"/>
                      <a:pt x="33" y="327"/>
                      <a:pt x="32" y="327"/>
                    </a:cubicBezTo>
                    <a:cubicBezTo>
                      <a:pt x="31" y="327"/>
                      <a:pt x="29" y="327"/>
                      <a:pt x="28" y="327"/>
                    </a:cubicBezTo>
                    <a:cubicBezTo>
                      <a:pt x="26" y="327"/>
                      <a:pt x="25" y="327"/>
                      <a:pt x="24" y="327"/>
                    </a:cubicBezTo>
                    <a:cubicBezTo>
                      <a:pt x="22" y="326"/>
                      <a:pt x="21" y="326"/>
                      <a:pt x="20" y="325"/>
                    </a:cubicBezTo>
                    <a:cubicBezTo>
                      <a:pt x="19" y="325"/>
                      <a:pt x="18" y="325"/>
                      <a:pt x="18" y="324"/>
                    </a:cubicBezTo>
                    <a:cubicBezTo>
                      <a:pt x="16" y="323"/>
                      <a:pt x="16" y="323"/>
                      <a:pt x="16" y="323"/>
                    </a:cubicBezTo>
                    <a:cubicBezTo>
                      <a:pt x="15" y="322"/>
                      <a:pt x="14" y="321"/>
                      <a:pt x="13" y="320"/>
                    </a:cubicBezTo>
                    <a:cubicBezTo>
                      <a:pt x="12" y="319"/>
                      <a:pt x="11" y="318"/>
                      <a:pt x="10" y="317"/>
                    </a:cubicBezTo>
                    <a:cubicBezTo>
                      <a:pt x="9" y="316"/>
                      <a:pt x="8" y="315"/>
                      <a:pt x="8" y="313"/>
                    </a:cubicBezTo>
                    <a:cubicBezTo>
                      <a:pt x="6" y="310"/>
                      <a:pt x="6" y="310"/>
                      <a:pt x="6" y="310"/>
                    </a:cubicBezTo>
                    <a:cubicBezTo>
                      <a:pt x="5" y="307"/>
                      <a:pt x="4" y="304"/>
                      <a:pt x="3" y="301"/>
                    </a:cubicBezTo>
                    <a:cubicBezTo>
                      <a:pt x="2" y="300"/>
                      <a:pt x="2" y="299"/>
                      <a:pt x="2" y="297"/>
                    </a:cubicBezTo>
                    <a:cubicBezTo>
                      <a:pt x="1" y="296"/>
                      <a:pt x="1" y="294"/>
                      <a:pt x="1" y="293"/>
                    </a:cubicBezTo>
                    <a:cubicBezTo>
                      <a:pt x="0" y="290"/>
                      <a:pt x="0" y="287"/>
                      <a:pt x="0" y="284"/>
                    </a:cubicBezTo>
                    <a:cubicBezTo>
                      <a:pt x="0" y="284"/>
                      <a:pt x="0" y="284"/>
                      <a:pt x="0" y="284"/>
                    </a:cubicBezTo>
                    <a:cubicBezTo>
                      <a:pt x="0" y="284"/>
                      <a:pt x="0" y="284"/>
                      <a:pt x="0" y="284"/>
                    </a:cubicBezTo>
                    <a:cubicBezTo>
                      <a:pt x="5" y="274"/>
                      <a:pt x="5" y="274"/>
                      <a:pt x="5" y="274"/>
                    </a:cubicBezTo>
                    <a:cubicBezTo>
                      <a:pt x="7" y="270"/>
                      <a:pt x="9" y="267"/>
                      <a:pt x="11" y="264"/>
                    </a:cubicBezTo>
                    <a:cubicBezTo>
                      <a:pt x="13" y="260"/>
                      <a:pt x="16" y="257"/>
                      <a:pt x="18" y="254"/>
                    </a:cubicBezTo>
                    <a:cubicBezTo>
                      <a:pt x="20" y="251"/>
                      <a:pt x="23" y="248"/>
                      <a:pt x="25" y="245"/>
                    </a:cubicBezTo>
                    <a:cubicBezTo>
                      <a:pt x="28" y="241"/>
                      <a:pt x="30" y="239"/>
                      <a:pt x="33" y="236"/>
                    </a:cubicBezTo>
                    <a:cubicBezTo>
                      <a:pt x="37" y="231"/>
                      <a:pt x="37" y="231"/>
                      <a:pt x="37" y="231"/>
                    </a:cubicBezTo>
                    <a:cubicBezTo>
                      <a:pt x="41" y="227"/>
                      <a:pt x="41" y="227"/>
                      <a:pt x="41" y="227"/>
                    </a:cubicBezTo>
                    <a:cubicBezTo>
                      <a:pt x="46" y="223"/>
                      <a:pt x="46" y="223"/>
                      <a:pt x="46" y="223"/>
                    </a:cubicBezTo>
                    <a:cubicBezTo>
                      <a:pt x="50" y="219"/>
                      <a:pt x="50" y="219"/>
                      <a:pt x="50" y="219"/>
                    </a:cubicBezTo>
                    <a:cubicBezTo>
                      <a:pt x="53" y="216"/>
                      <a:pt x="56" y="214"/>
                      <a:pt x="59" y="211"/>
                    </a:cubicBezTo>
                    <a:cubicBezTo>
                      <a:pt x="64" y="206"/>
                      <a:pt x="71" y="201"/>
                      <a:pt x="77" y="196"/>
                    </a:cubicBezTo>
                    <a:cubicBezTo>
                      <a:pt x="82" y="191"/>
                      <a:pt x="88" y="186"/>
                      <a:pt x="94" y="181"/>
                    </a:cubicBezTo>
                    <a:cubicBezTo>
                      <a:pt x="97" y="178"/>
                      <a:pt x="100" y="176"/>
                      <a:pt x="103" y="173"/>
                    </a:cubicBezTo>
                    <a:cubicBezTo>
                      <a:pt x="106" y="170"/>
                      <a:pt x="108" y="167"/>
                      <a:pt x="111" y="164"/>
                    </a:cubicBezTo>
                    <a:cubicBezTo>
                      <a:pt x="114" y="162"/>
                      <a:pt x="116" y="158"/>
                      <a:pt x="118" y="155"/>
                    </a:cubicBezTo>
                    <a:cubicBezTo>
                      <a:pt x="121" y="152"/>
                      <a:pt x="123" y="149"/>
                      <a:pt x="125" y="146"/>
                    </a:cubicBezTo>
                    <a:cubicBezTo>
                      <a:pt x="125" y="146"/>
                      <a:pt x="125" y="146"/>
                      <a:pt x="125" y="146"/>
                    </a:cubicBezTo>
                    <a:cubicBezTo>
                      <a:pt x="130" y="127"/>
                      <a:pt x="130" y="127"/>
                      <a:pt x="130" y="127"/>
                    </a:cubicBezTo>
                    <a:cubicBezTo>
                      <a:pt x="131" y="122"/>
                      <a:pt x="131" y="122"/>
                      <a:pt x="131" y="122"/>
                    </a:cubicBezTo>
                    <a:cubicBezTo>
                      <a:pt x="131" y="120"/>
                      <a:pt x="132" y="119"/>
                      <a:pt x="132" y="117"/>
                    </a:cubicBezTo>
                    <a:cubicBezTo>
                      <a:pt x="135" y="108"/>
                      <a:pt x="135" y="108"/>
                      <a:pt x="135" y="108"/>
                    </a:cubicBezTo>
                    <a:cubicBezTo>
                      <a:pt x="136" y="105"/>
                      <a:pt x="137" y="101"/>
                      <a:pt x="138" y="98"/>
                    </a:cubicBezTo>
                    <a:cubicBezTo>
                      <a:pt x="142" y="89"/>
                      <a:pt x="142" y="89"/>
                      <a:pt x="142" y="89"/>
                    </a:cubicBezTo>
                    <a:cubicBezTo>
                      <a:pt x="143" y="86"/>
                      <a:pt x="144" y="83"/>
                      <a:pt x="146" y="80"/>
                    </a:cubicBezTo>
                    <a:cubicBezTo>
                      <a:pt x="150" y="71"/>
                      <a:pt x="150" y="71"/>
                      <a:pt x="150" y="71"/>
                    </a:cubicBezTo>
                    <a:cubicBezTo>
                      <a:pt x="153" y="65"/>
                      <a:pt x="156" y="60"/>
                      <a:pt x="159" y="54"/>
                    </a:cubicBezTo>
                    <a:cubicBezTo>
                      <a:pt x="168" y="36"/>
                      <a:pt x="168" y="36"/>
                      <a:pt x="168" y="36"/>
                    </a:cubicBezTo>
                    <a:cubicBezTo>
                      <a:pt x="169" y="33"/>
                      <a:pt x="171" y="30"/>
                      <a:pt x="172" y="27"/>
                    </a:cubicBezTo>
                    <a:cubicBezTo>
                      <a:pt x="176" y="19"/>
                      <a:pt x="176" y="19"/>
                      <a:pt x="176" y="19"/>
                    </a:cubicBezTo>
                    <a:cubicBezTo>
                      <a:pt x="183" y="0"/>
                      <a:pt x="183" y="0"/>
                      <a:pt x="183" y="0"/>
                    </a:cubicBezTo>
                    <a:cubicBezTo>
                      <a:pt x="183" y="0"/>
                      <a:pt x="183" y="0"/>
                      <a:pt x="183" y="0"/>
                    </a:cubicBezTo>
                    <a:cubicBezTo>
                      <a:pt x="184" y="0"/>
                      <a:pt x="184" y="0"/>
                      <a:pt x="184" y="0"/>
                    </a:cubicBezTo>
                    <a:cubicBezTo>
                      <a:pt x="188" y="0"/>
                      <a:pt x="191" y="2"/>
                      <a:pt x="195" y="3"/>
                    </a:cubicBezTo>
                    <a:cubicBezTo>
                      <a:pt x="198" y="5"/>
                      <a:pt x="201" y="6"/>
                      <a:pt x="205" y="8"/>
                    </a:cubicBezTo>
                    <a:cubicBezTo>
                      <a:pt x="212" y="11"/>
                      <a:pt x="218" y="14"/>
                      <a:pt x="225" y="16"/>
                    </a:cubicBezTo>
                    <a:cubicBezTo>
                      <a:pt x="229" y="17"/>
                      <a:pt x="233" y="17"/>
                      <a:pt x="236" y="18"/>
                    </a:cubicBezTo>
                    <a:cubicBezTo>
                      <a:pt x="238" y="18"/>
                      <a:pt x="240" y="18"/>
                      <a:pt x="242" y="18"/>
                    </a:cubicBezTo>
                    <a:cubicBezTo>
                      <a:pt x="243" y="18"/>
                      <a:pt x="245" y="18"/>
                      <a:pt x="247" y="18"/>
                    </a:cubicBezTo>
                    <a:cubicBezTo>
                      <a:pt x="249" y="17"/>
                      <a:pt x="251" y="17"/>
                      <a:pt x="252" y="16"/>
                    </a:cubicBezTo>
                    <a:cubicBezTo>
                      <a:pt x="254" y="16"/>
                      <a:pt x="256" y="15"/>
                      <a:pt x="257" y="14"/>
                    </a:cubicBezTo>
                    <a:cubicBezTo>
                      <a:pt x="258" y="14"/>
                      <a:pt x="259" y="14"/>
                      <a:pt x="260" y="13"/>
                    </a:cubicBezTo>
                    <a:cubicBezTo>
                      <a:pt x="260" y="13"/>
                      <a:pt x="261" y="12"/>
                      <a:pt x="262" y="12"/>
                    </a:cubicBezTo>
                    <a:cubicBezTo>
                      <a:pt x="263" y="11"/>
                      <a:pt x="265" y="9"/>
                      <a:pt x="266" y="8"/>
                    </a:cubicBezTo>
                    <a:cubicBezTo>
                      <a:pt x="267" y="7"/>
                      <a:pt x="267" y="7"/>
                      <a:pt x="267" y="7"/>
                    </a:cubicBezTo>
                    <a:cubicBezTo>
                      <a:pt x="267" y="9"/>
                      <a:pt x="267" y="9"/>
                      <a:pt x="267" y="9"/>
                    </a:cubicBezTo>
                    <a:cubicBezTo>
                      <a:pt x="268" y="27"/>
                      <a:pt x="268" y="27"/>
                      <a:pt x="268" y="27"/>
                    </a:cubicBezTo>
                    <a:cubicBezTo>
                      <a:pt x="269" y="33"/>
                      <a:pt x="269" y="39"/>
                      <a:pt x="269" y="45"/>
                    </a:cubicBezTo>
                    <a:cubicBezTo>
                      <a:pt x="269" y="63"/>
                      <a:pt x="269" y="63"/>
                      <a:pt x="269" y="63"/>
                    </a:cubicBezTo>
                    <a:cubicBezTo>
                      <a:pt x="269" y="69"/>
                      <a:pt x="269" y="75"/>
                      <a:pt x="269" y="82"/>
                    </a:cubicBezTo>
                    <a:cubicBezTo>
                      <a:pt x="269" y="100"/>
                      <a:pt x="269" y="100"/>
                      <a:pt x="269" y="100"/>
                    </a:cubicBezTo>
                    <a:cubicBezTo>
                      <a:pt x="269" y="106"/>
                      <a:pt x="269" y="112"/>
                      <a:pt x="268" y="118"/>
                    </a:cubicBezTo>
                    <a:cubicBezTo>
                      <a:pt x="268" y="130"/>
                      <a:pt x="267" y="142"/>
                      <a:pt x="266" y="154"/>
                    </a:cubicBezTo>
                    <a:cubicBezTo>
                      <a:pt x="264" y="191"/>
                      <a:pt x="264" y="191"/>
                      <a:pt x="264" y="191"/>
                    </a:cubicBezTo>
                    <a:cubicBezTo>
                      <a:pt x="262" y="227"/>
                      <a:pt x="262" y="227"/>
                      <a:pt x="262" y="227"/>
                    </a:cubicBezTo>
                    <a:cubicBezTo>
                      <a:pt x="261" y="245"/>
                      <a:pt x="261" y="245"/>
                      <a:pt x="261" y="245"/>
                    </a:cubicBezTo>
                    <a:cubicBezTo>
                      <a:pt x="261" y="251"/>
                      <a:pt x="260" y="257"/>
                      <a:pt x="260" y="263"/>
                    </a:cubicBezTo>
                    <a:cubicBezTo>
                      <a:pt x="259" y="300"/>
                      <a:pt x="259" y="300"/>
                      <a:pt x="259" y="300"/>
                    </a:cubicBezTo>
                    <a:cubicBezTo>
                      <a:pt x="259" y="301"/>
                      <a:pt x="259" y="301"/>
                      <a:pt x="259" y="301"/>
                    </a:cubicBezTo>
                    <a:cubicBezTo>
                      <a:pt x="258" y="300"/>
                      <a:pt x="258" y="300"/>
                      <a:pt x="258" y="300"/>
                    </a:cubicBezTo>
                    <a:cubicBezTo>
                      <a:pt x="257" y="299"/>
                      <a:pt x="256" y="299"/>
                      <a:pt x="255" y="298"/>
                    </a:cubicBezTo>
                    <a:cubicBezTo>
                      <a:pt x="254" y="297"/>
                      <a:pt x="254" y="297"/>
                      <a:pt x="254" y="296"/>
                    </a:cubicBezTo>
                    <a:cubicBezTo>
                      <a:pt x="253" y="296"/>
                      <a:pt x="253" y="295"/>
                      <a:pt x="253" y="294"/>
                    </a:cubicBezTo>
                    <a:cubicBezTo>
                      <a:pt x="253" y="294"/>
                      <a:pt x="253" y="293"/>
                      <a:pt x="253" y="293"/>
                    </a:cubicBezTo>
                    <a:cubicBezTo>
                      <a:pt x="253" y="293"/>
                      <a:pt x="253" y="293"/>
                      <a:pt x="254" y="293"/>
                    </a:cubicBezTo>
                    <a:cubicBezTo>
                      <a:pt x="254" y="293"/>
                      <a:pt x="254" y="293"/>
                      <a:pt x="255" y="293"/>
                    </a:cubicBezTo>
                    <a:cubicBezTo>
                      <a:pt x="255" y="293"/>
                      <a:pt x="256" y="293"/>
                      <a:pt x="257" y="293"/>
                    </a:cubicBezTo>
                    <a:cubicBezTo>
                      <a:pt x="258" y="293"/>
                      <a:pt x="259" y="293"/>
                      <a:pt x="260" y="293"/>
                    </a:cubicBezTo>
                    <a:cubicBezTo>
                      <a:pt x="261" y="293"/>
                      <a:pt x="263" y="293"/>
                      <a:pt x="264" y="293"/>
                    </a:cubicBezTo>
                    <a:cubicBezTo>
                      <a:pt x="265" y="292"/>
                      <a:pt x="265" y="291"/>
                      <a:pt x="265" y="290"/>
                    </a:cubicBezTo>
                    <a:cubicBezTo>
                      <a:pt x="266" y="289"/>
                      <a:pt x="266" y="288"/>
                      <a:pt x="265" y="287"/>
                    </a:cubicBezTo>
                    <a:cubicBezTo>
                      <a:pt x="265" y="286"/>
                      <a:pt x="265" y="285"/>
                      <a:pt x="265" y="283"/>
                    </a:cubicBezTo>
                    <a:cubicBezTo>
                      <a:pt x="266" y="283"/>
                      <a:pt x="266" y="283"/>
                      <a:pt x="266" y="283"/>
                    </a:cubicBezTo>
                    <a:cubicBezTo>
                      <a:pt x="263" y="303"/>
                      <a:pt x="263" y="303"/>
                      <a:pt x="263" y="303"/>
                    </a:cubicBezTo>
                    <a:cubicBezTo>
                      <a:pt x="262" y="323"/>
                      <a:pt x="262" y="323"/>
                      <a:pt x="262" y="323"/>
                    </a:cubicBezTo>
                    <a:cubicBezTo>
                      <a:pt x="260" y="343"/>
                      <a:pt x="260" y="343"/>
                      <a:pt x="260" y="343"/>
                    </a:cubicBezTo>
                    <a:cubicBezTo>
                      <a:pt x="260" y="347"/>
                      <a:pt x="259" y="350"/>
                      <a:pt x="259" y="353"/>
                    </a:cubicBezTo>
                    <a:cubicBezTo>
                      <a:pt x="257" y="363"/>
                      <a:pt x="257" y="363"/>
                      <a:pt x="257" y="363"/>
                    </a:cubicBezTo>
                    <a:cubicBezTo>
                      <a:pt x="257" y="363"/>
                      <a:pt x="257" y="363"/>
                      <a:pt x="257" y="363"/>
                    </a:cubicBezTo>
                    <a:cubicBezTo>
                      <a:pt x="257" y="364"/>
                      <a:pt x="258" y="365"/>
                      <a:pt x="258" y="366"/>
                    </a:cubicBezTo>
                    <a:cubicBezTo>
                      <a:pt x="258" y="367"/>
                      <a:pt x="257" y="367"/>
                      <a:pt x="257" y="368"/>
                    </a:cubicBezTo>
                    <a:cubicBezTo>
                      <a:pt x="257" y="369"/>
                      <a:pt x="257" y="369"/>
                      <a:pt x="257" y="369"/>
                    </a:cubicBezTo>
                    <a:cubicBezTo>
                      <a:pt x="257" y="370"/>
                      <a:pt x="256" y="371"/>
                      <a:pt x="255" y="372"/>
                    </a:cubicBezTo>
                    <a:cubicBezTo>
                      <a:pt x="255" y="372"/>
                      <a:pt x="254" y="373"/>
                      <a:pt x="253" y="374"/>
                    </a:cubicBezTo>
                    <a:cubicBezTo>
                      <a:pt x="252" y="374"/>
                      <a:pt x="252" y="375"/>
                      <a:pt x="251" y="375"/>
                    </a:cubicBezTo>
                    <a:cubicBezTo>
                      <a:pt x="250" y="375"/>
                      <a:pt x="249" y="376"/>
                      <a:pt x="248" y="376"/>
                    </a:cubicBezTo>
                    <a:cubicBezTo>
                      <a:pt x="247" y="376"/>
                      <a:pt x="246" y="376"/>
                      <a:pt x="245" y="376"/>
                    </a:cubicBezTo>
                    <a:cubicBezTo>
                      <a:pt x="244" y="376"/>
                      <a:pt x="243" y="376"/>
                      <a:pt x="242" y="376"/>
                    </a:cubicBezTo>
                    <a:cubicBezTo>
                      <a:pt x="241" y="376"/>
                      <a:pt x="240" y="376"/>
                      <a:pt x="239" y="376"/>
                    </a:cubicBezTo>
                    <a:cubicBezTo>
                      <a:pt x="238" y="376"/>
                      <a:pt x="238" y="375"/>
                      <a:pt x="237" y="375"/>
                    </a:cubicBezTo>
                    <a:cubicBezTo>
                      <a:pt x="236" y="375"/>
                      <a:pt x="235" y="374"/>
                      <a:pt x="234" y="374"/>
                    </a:cubicBezTo>
                    <a:cubicBezTo>
                      <a:pt x="233" y="374"/>
                      <a:pt x="232" y="373"/>
                      <a:pt x="232" y="373"/>
                    </a:cubicBezTo>
                    <a:cubicBezTo>
                      <a:pt x="229" y="371"/>
                      <a:pt x="229" y="371"/>
                      <a:pt x="229" y="371"/>
                    </a:cubicBezTo>
                    <a:cubicBezTo>
                      <a:pt x="227" y="369"/>
                      <a:pt x="227" y="369"/>
                      <a:pt x="227" y="369"/>
                    </a:cubicBezTo>
                    <a:cubicBezTo>
                      <a:pt x="225" y="368"/>
                      <a:pt x="224" y="366"/>
                      <a:pt x="223" y="365"/>
                    </a:cubicBezTo>
                    <a:cubicBezTo>
                      <a:pt x="224" y="365"/>
                      <a:pt x="224" y="365"/>
                      <a:pt x="224" y="365"/>
                    </a:cubicBezTo>
                    <a:cubicBezTo>
                      <a:pt x="224" y="370"/>
                      <a:pt x="225" y="374"/>
                      <a:pt x="226" y="379"/>
                    </a:cubicBezTo>
                    <a:cubicBezTo>
                      <a:pt x="226" y="382"/>
                      <a:pt x="226" y="384"/>
                      <a:pt x="227" y="387"/>
                    </a:cubicBezTo>
                    <a:cubicBezTo>
                      <a:pt x="227" y="389"/>
                      <a:pt x="228" y="391"/>
                      <a:pt x="229" y="394"/>
                    </a:cubicBezTo>
                    <a:cubicBezTo>
                      <a:pt x="229" y="395"/>
                      <a:pt x="229" y="396"/>
                      <a:pt x="230" y="397"/>
                    </a:cubicBezTo>
                    <a:cubicBezTo>
                      <a:pt x="230" y="398"/>
                      <a:pt x="231" y="399"/>
                      <a:pt x="231" y="401"/>
                    </a:cubicBezTo>
                    <a:cubicBezTo>
                      <a:pt x="232" y="402"/>
                      <a:pt x="232" y="403"/>
                      <a:pt x="233" y="404"/>
                    </a:cubicBezTo>
                    <a:cubicBezTo>
                      <a:pt x="233" y="405"/>
                      <a:pt x="234" y="406"/>
                      <a:pt x="235" y="407"/>
                    </a:cubicBezTo>
                    <a:cubicBezTo>
                      <a:pt x="235" y="408"/>
                      <a:pt x="236" y="409"/>
                      <a:pt x="237" y="410"/>
                    </a:cubicBezTo>
                    <a:cubicBezTo>
                      <a:pt x="238" y="410"/>
                      <a:pt x="239" y="411"/>
                      <a:pt x="240" y="412"/>
                    </a:cubicBezTo>
                    <a:cubicBezTo>
                      <a:pt x="240" y="412"/>
                      <a:pt x="241" y="412"/>
                      <a:pt x="241" y="412"/>
                    </a:cubicBezTo>
                    <a:cubicBezTo>
                      <a:pt x="242" y="412"/>
                      <a:pt x="242" y="412"/>
                      <a:pt x="243" y="412"/>
                    </a:cubicBezTo>
                    <a:cubicBezTo>
                      <a:pt x="244" y="412"/>
                      <a:pt x="245" y="412"/>
                      <a:pt x="246" y="411"/>
                    </a:cubicBezTo>
                    <a:cubicBezTo>
                      <a:pt x="246" y="412"/>
                      <a:pt x="246" y="412"/>
                      <a:pt x="246" y="412"/>
                    </a:cubicBezTo>
                    <a:cubicBezTo>
                      <a:pt x="245" y="412"/>
                      <a:pt x="244" y="411"/>
                      <a:pt x="243" y="411"/>
                    </a:cubicBezTo>
                    <a:cubicBezTo>
                      <a:pt x="243" y="410"/>
                      <a:pt x="242" y="408"/>
                      <a:pt x="242" y="407"/>
                    </a:cubicBezTo>
                    <a:cubicBezTo>
                      <a:pt x="243" y="406"/>
                      <a:pt x="243" y="405"/>
                      <a:pt x="244" y="404"/>
                    </a:cubicBezTo>
                    <a:cubicBezTo>
                      <a:pt x="245" y="404"/>
                      <a:pt x="246" y="403"/>
                      <a:pt x="247" y="402"/>
                    </a:cubicBezTo>
                    <a:cubicBezTo>
                      <a:pt x="249" y="401"/>
                      <a:pt x="251" y="401"/>
                      <a:pt x="253" y="401"/>
                    </a:cubicBezTo>
                    <a:cubicBezTo>
                      <a:pt x="255" y="402"/>
                      <a:pt x="257" y="403"/>
                      <a:pt x="259" y="404"/>
                    </a:cubicBezTo>
                    <a:cubicBezTo>
                      <a:pt x="262" y="406"/>
                      <a:pt x="264" y="410"/>
                      <a:pt x="266" y="414"/>
                    </a:cubicBezTo>
                    <a:cubicBezTo>
                      <a:pt x="266" y="416"/>
                      <a:pt x="267" y="418"/>
                      <a:pt x="268" y="420"/>
                    </a:cubicBezTo>
                    <a:cubicBezTo>
                      <a:pt x="268" y="422"/>
                      <a:pt x="269" y="424"/>
                      <a:pt x="269" y="426"/>
                    </a:cubicBezTo>
                    <a:cubicBezTo>
                      <a:pt x="268" y="426"/>
                      <a:pt x="268" y="426"/>
                      <a:pt x="268" y="426"/>
                    </a:cubicBezTo>
                    <a:cubicBezTo>
                      <a:pt x="268" y="426"/>
                      <a:pt x="268" y="426"/>
                      <a:pt x="268" y="426"/>
                    </a:cubicBezTo>
                    <a:cubicBezTo>
                      <a:pt x="269" y="426"/>
                      <a:pt x="269" y="425"/>
                      <a:pt x="269" y="426"/>
                    </a:cubicBezTo>
                    <a:cubicBezTo>
                      <a:pt x="269" y="426"/>
                      <a:pt x="269" y="426"/>
                      <a:pt x="269" y="426"/>
                    </a:cubicBezTo>
                    <a:cubicBezTo>
                      <a:pt x="269" y="426"/>
                      <a:pt x="269" y="427"/>
                      <a:pt x="270" y="427"/>
                    </a:cubicBezTo>
                    <a:cubicBezTo>
                      <a:pt x="270" y="429"/>
                      <a:pt x="270" y="429"/>
                      <a:pt x="270" y="429"/>
                    </a:cubicBezTo>
                    <a:cubicBezTo>
                      <a:pt x="269" y="432"/>
                      <a:pt x="269" y="432"/>
                      <a:pt x="269" y="432"/>
                    </a:cubicBezTo>
                    <a:cubicBezTo>
                      <a:pt x="269" y="439"/>
                      <a:pt x="269" y="439"/>
                      <a:pt x="269" y="439"/>
                    </a:cubicBezTo>
                    <a:cubicBezTo>
                      <a:pt x="269" y="443"/>
                      <a:pt x="270" y="448"/>
                      <a:pt x="270" y="452"/>
                    </a:cubicBezTo>
                    <a:cubicBezTo>
                      <a:pt x="271" y="461"/>
                      <a:pt x="272" y="470"/>
                      <a:pt x="276" y="478"/>
                    </a:cubicBezTo>
                    <a:cubicBezTo>
                      <a:pt x="277" y="479"/>
                      <a:pt x="277" y="479"/>
                      <a:pt x="277" y="479"/>
                    </a:cubicBezTo>
                    <a:cubicBezTo>
                      <a:pt x="276" y="479"/>
                      <a:pt x="276" y="479"/>
                      <a:pt x="276" y="479"/>
                    </a:cubicBezTo>
                    <a:cubicBezTo>
                      <a:pt x="267" y="481"/>
                      <a:pt x="267" y="481"/>
                      <a:pt x="267" y="481"/>
                    </a:cubicBezTo>
                    <a:cubicBezTo>
                      <a:pt x="264" y="482"/>
                      <a:pt x="261" y="482"/>
                      <a:pt x="258" y="483"/>
                    </a:cubicBezTo>
                    <a:cubicBezTo>
                      <a:pt x="255" y="483"/>
                      <a:pt x="252" y="484"/>
                      <a:pt x="249" y="484"/>
                    </a:cubicBezTo>
                    <a:cubicBezTo>
                      <a:pt x="246" y="484"/>
                      <a:pt x="243" y="484"/>
                      <a:pt x="240" y="484"/>
                    </a:cubicBezTo>
                    <a:cubicBezTo>
                      <a:pt x="236" y="485"/>
                      <a:pt x="233" y="485"/>
                      <a:pt x="230" y="485"/>
                    </a:cubicBezTo>
                    <a:cubicBezTo>
                      <a:pt x="227" y="485"/>
                      <a:pt x="224" y="485"/>
                      <a:pt x="221" y="484"/>
                    </a:cubicBezTo>
                    <a:cubicBezTo>
                      <a:pt x="203" y="484"/>
                      <a:pt x="203" y="484"/>
                      <a:pt x="203" y="484"/>
                    </a:cubicBezTo>
                    <a:cubicBezTo>
                      <a:pt x="193" y="484"/>
                      <a:pt x="193" y="484"/>
                      <a:pt x="193" y="484"/>
                    </a:cubicBezTo>
                    <a:cubicBezTo>
                      <a:pt x="184" y="484"/>
                      <a:pt x="184" y="484"/>
                      <a:pt x="184" y="484"/>
                    </a:cubicBezTo>
                    <a:cubicBezTo>
                      <a:pt x="181" y="484"/>
                      <a:pt x="178" y="484"/>
                      <a:pt x="175" y="485"/>
                    </a:cubicBezTo>
                    <a:cubicBezTo>
                      <a:pt x="172" y="485"/>
                      <a:pt x="169" y="486"/>
                      <a:pt x="166" y="486"/>
                    </a:cubicBezTo>
                    <a:cubicBezTo>
                      <a:pt x="163" y="487"/>
                      <a:pt x="160" y="488"/>
                      <a:pt x="157" y="489"/>
                    </a:cubicBezTo>
                    <a:cubicBezTo>
                      <a:pt x="154" y="490"/>
                      <a:pt x="151" y="490"/>
                      <a:pt x="148" y="492"/>
                    </a:cubicBezTo>
                    <a:cubicBezTo>
                      <a:pt x="145" y="493"/>
                      <a:pt x="142" y="494"/>
                      <a:pt x="140" y="496"/>
                    </a:cubicBezTo>
                    <a:cubicBezTo>
                      <a:pt x="132" y="500"/>
                      <a:pt x="132" y="500"/>
                      <a:pt x="132" y="500"/>
                    </a:cubicBezTo>
                    <a:cubicBezTo>
                      <a:pt x="131" y="500"/>
                      <a:pt x="131" y="500"/>
                      <a:pt x="131" y="500"/>
                    </a:cubicBezTo>
                    <a:cubicBezTo>
                      <a:pt x="131" y="500"/>
                      <a:pt x="131" y="500"/>
                      <a:pt x="131" y="500"/>
                    </a:cubicBezTo>
                    <a:cubicBezTo>
                      <a:pt x="131" y="495"/>
                      <a:pt x="130" y="489"/>
                      <a:pt x="129" y="484"/>
                    </a:cubicBezTo>
                    <a:cubicBezTo>
                      <a:pt x="129" y="481"/>
                      <a:pt x="129" y="479"/>
                      <a:pt x="129" y="476"/>
                    </a:cubicBezTo>
                    <a:cubicBezTo>
                      <a:pt x="128" y="468"/>
                      <a:pt x="128" y="468"/>
                      <a:pt x="128" y="468"/>
                    </a:cubicBezTo>
                    <a:cubicBezTo>
                      <a:pt x="128" y="460"/>
                      <a:pt x="128" y="460"/>
                      <a:pt x="128" y="460"/>
                    </a:cubicBezTo>
                    <a:cubicBezTo>
                      <a:pt x="128" y="457"/>
                      <a:pt x="128" y="455"/>
                      <a:pt x="128" y="452"/>
                    </a:cubicBezTo>
                    <a:cubicBezTo>
                      <a:pt x="128" y="447"/>
                      <a:pt x="128" y="441"/>
                      <a:pt x="128" y="436"/>
                    </a:cubicBezTo>
                    <a:cubicBezTo>
                      <a:pt x="129" y="425"/>
                      <a:pt x="130" y="414"/>
                      <a:pt x="131" y="404"/>
                    </a:cubicBezTo>
                    <a:cubicBezTo>
                      <a:pt x="131" y="398"/>
                      <a:pt x="132" y="393"/>
                      <a:pt x="132" y="388"/>
                    </a:cubicBezTo>
                    <a:cubicBezTo>
                      <a:pt x="132" y="385"/>
                      <a:pt x="132" y="382"/>
                      <a:pt x="132" y="380"/>
                    </a:cubicBezTo>
                    <a:cubicBezTo>
                      <a:pt x="131" y="377"/>
                      <a:pt x="131" y="374"/>
                      <a:pt x="131" y="372"/>
                    </a:cubicBezTo>
                    <a:cubicBezTo>
                      <a:pt x="131" y="372"/>
                      <a:pt x="131" y="372"/>
                      <a:pt x="131" y="372"/>
                    </a:cubicBezTo>
                    <a:cubicBezTo>
                      <a:pt x="128" y="373"/>
                      <a:pt x="128" y="373"/>
                      <a:pt x="128" y="373"/>
                    </a:cubicBezTo>
                    <a:cubicBezTo>
                      <a:pt x="128" y="374"/>
                      <a:pt x="127" y="375"/>
                      <a:pt x="126" y="375"/>
                    </a:cubicBezTo>
                    <a:cubicBezTo>
                      <a:pt x="126" y="376"/>
                      <a:pt x="125" y="377"/>
                      <a:pt x="125" y="378"/>
                    </a:cubicBezTo>
                    <a:cubicBezTo>
                      <a:pt x="124" y="379"/>
                      <a:pt x="124" y="380"/>
                      <a:pt x="123" y="381"/>
                    </a:cubicBezTo>
                    <a:cubicBezTo>
                      <a:pt x="123" y="381"/>
                      <a:pt x="123" y="382"/>
                      <a:pt x="123" y="383"/>
                    </a:cubicBezTo>
                    <a:cubicBezTo>
                      <a:pt x="122" y="384"/>
                      <a:pt x="122" y="385"/>
                      <a:pt x="122" y="386"/>
                    </a:cubicBezTo>
                    <a:cubicBezTo>
                      <a:pt x="122" y="387"/>
                      <a:pt x="122" y="388"/>
                      <a:pt x="123" y="389"/>
                    </a:cubicBezTo>
                    <a:cubicBezTo>
                      <a:pt x="123" y="390"/>
                      <a:pt x="123" y="391"/>
                      <a:pt x="123" y="392"/>
                    </a:cubicBezTo>
                    <a:cubicBezTo>
                      <a:pt x="123" y="393"/>
                      <a:pt x="123" y="394"/>
                      <a:pt x="124" y="395"/>
                    </a:cubicBezTo>
                    <a:cubicBezTo>
                      <a:pt x="124" y="396"/>
                      <a:pt x="124" y="397"/>
                      <a:pt x="125" y="398"/>
                    </a:cubicBezTo>
                    <a:cubicBezTo>
                      <a:pt x="125" y="400"/>
                      <a:pt x="126" y="402"/>
                      <a:pt x="127" y="403"/>
                    </a:cubicBezTo>
                    <a:cubicBezTo>
                      <a:pt x="128" y="405"/>
                      <a:pt x="129" y="407"/>
                      <a:pt x="130" y="409"/>
                    </a:cubicBezTo>
                    <a:cubicBezTo>
                      <a:pt x="131" y="410"/>
                      <a:pt x="132" y="412"/>
                      <a:pt x="134" y="413"/>
                    </a:cubicBezTo>
                    <a:close/>
                    <a:moveTo>
                      <a:pt x="134" y="413"/>
                    </a:moveTo>
                    <a:cubicBezTo>
                      <a:pt x="132" y="412"/>
                      <a:pt x="131" y="410"/>
                      <a:pt x="130" y="409"/>
                    </a:cubicBezTo>
                    <a:cubicBezTo>
                      <a:pt x="129" y="407"/>
                      <a:pt x="128" y="405"/>
                      <a:pt x="127" y="403"/>
                    </a:cubicBezTo>
                    <a:cubicBezTo>
                      <a:pt x="126" y="402"/>
                      <a:pt x="125" y="400"/>
                      <a:pt x="125" y="398"/>
                    </a:cubicBezTo>
                    <a:cubicBezTo>
                      <a:pt x="124" y="397"/>
                      <a:pt x="124" y="396"/>
                      <a:pt x="124" y="395"/>
                    </a:cubicBezTo>
                    <a:cubicBezTo>
                      <a:pt x="123" y="394"/>
                      <a:pt x="123" y="393"/>
                      <a:pt x="123" y="392"/>
                    </a:cubicBezTo>
                    <a:cubicBezTo>
                      <a:pt x="123" y="391"/>
                      <a:pt x="123" y="390"/>
                      <a:pt x="122" y="389"/>
                    </a:cubicBezTo>
                    <a:cubicBezTo>
                      <a:pt x="122" y="388"/>
                      <a:pt x="122" y="387"/>
                      <a:pt x="122" y="386"/>
                    </a:cubicBezTo>
                    <a:cubicBezTo>
                      <a:pt x="122" y="385"/>
                      <a:pt x="122" y="384"/>
                      <a:pt x="123" y="383"/>
                    </a:cubicBezTo>
                    <a:cubicBezTo>
                      <a:pt x="123" y="382"/>
                      <a:pt x="123" y="381"/>
                      <a:pt x="123" y="380"/>
                    </a:cubicBezTo>
                    <a:cubicBezTo>
                      <a:pt x="124" y="380"/>
                      <a:pt x="124" y="379"/>
                      <a:pt x="124" y="378"/>
                    </a:cubicBezTo>
                    <a:cubicBezTo>
                      <a:pt x="125" y="377"/>
                      <a:pt x="126" y="376"/>
                      <a:pt x="126" y="375"/>
                    </a:cubicBezTo>
                    <a:cubicBezTo>
                      <a:pt x="127" y="375"/>
                      <a:pt x="128" y="374"/>
                      <a:pt x="128" y="373"/>
                    </a:cubicBezTo>
                    <a:cubicBezTo>
                      <a:pt x="131" y="372"/>
                      <a:pt x="131" y="372"/>
                      <a:pt x="131" y="372"/>
                    </a:cubicBezTo>
                    <a:cubicBezTo>
                      <a:pt x="131" y="372"/>
                      <a:pt x="131" y="372"/>
                      <a:pt x="131" y="372"/>
                    </a:cubicBezTo>
                    <a:cubicBezTo>
                      <a:pt x="131" y="372"/>
                      <a:pt x="131" y="372"/>
                      <a:pt x="131" y="372"/>
                    </a:cubicBezTo>
                    <a:cubicBezTo>
                      <a:pt x="131" y="374"/>
                      <a:pt x="132" y="377"/>
                      <a:pt x="132" y="380"/>
                    </a:cubicBezTo>
                    <a:cubicBezTo>
                      <a:pt x="132" y="382"/>
                      <a:pt x="132" y="385"/>
                      <a:pt x="132" y="388"/>
                    </a:cubicBezTo>
                    <a:cubicBezTo>
                      <a:pt x="132" y="393"/>
                      <a:pt x="131" y="398"/>
                      <a:pt x="131" y="404"/>
                    </a:cubicBezTo>
                    <a:cubicBezTo>
                      <a:pt x="130" y="414"/>
                      <a:pt x="129" y="425"/>
                      <a:pt x="129" y="436"/>
                    </a:cubicBezTo>
                    <a:cubicBezTo>
                      <a:pt x="128" y="441"/>
                      <a:pt x="128" y="447"/>
                      <a:pt x="128" y="452"/>
                    </a:cubicBezTo>
                    <a:cubicBezTo>
                      <a:pt x="128" y="455"/>
                      <a:pt x="128" y="457"/>
                      <a:pt x="128" y="460"/>
                    </a:cubicBezTo>
                    <a:cubicBezTo>
                      <a:pt x="128" y="468"/>
                      <a:pt x="128" y="468"/>
                      <a:pt x="128" y="468"/>
                    </a:cubicBezTo>
                    <a:cubicBezTo>
                      <a:pt x="129" y="476"/>
                      <a:pt x="129" y="476"/>
                      <a:pt x="129" y="476"/>
                    </a:cubicBezTo>
                    <a:cubicBezTo>
                      <a:pt x="129" y="479"/>
                      <a:pt x="129" y="481"/>
                      <a:pt x="130" y="484"/>
                    </a:cubicBezTo>
                    <a:cubicBezTo>
                      <a:pt x="130" y="489"/>
                      <a:pt x="131" y="495"/>
                      <a:pt x="132" y="500"/>
                    </a:cubicBezTo>
                    <a:cubicBezTo>
                      <a:pt x="131" y="500"/>
                      <a:pt x="131" y="500"/>
                      <a:pt x="131" y="500"/>
                    </a:cubicBezTo>
                    <a:cubicBezTo>
                      <a:pt x="139" y="495"/>
                      <a:pt x="139" y="495"/>
                      <a:pt x="139" y="495"/>
                    </a:cubicBezTo>
                    <a:cubicBezTo>
                      <a:pt x="142" y="494"/>
                      <a:pt x="145" y="493"/>
                      <a:pt x="148" y="491"/>
                    </a:cubicBezTo>
                    <a:cubicBezTo>
                      <a:pt x="151" y="490"/>
                      <a:pt x="154" y="489"/>
                      <a:pt x="157" y="488"/>
                    </a:cubicBezTo>
                    <a:cubicBezTo>
                      <a:pt x="160" y="487"/>
                      <a:pt x="163" y="487"/>
                      <a:pt x="166" y="486"/>
                    </a:cubicBezTo>
                    <a:cubicBezTo>
                      <a:pt x="169" y="485"/>
                      <a:pt x="172" y="485"/>
                      <a:pt x="175" y="484"/>
                    </a:cubicBezTo>
                    <a:cubicBezTo>
                      <a:pt x="178" y="484"/>
                      <a:pt x="181" y="484"/>
                      <a:pt x="184" y="484"/>
                    </a:cubicBezTo>
                    <a:cubicBezTo>
                      <a:pt x="193" y="483"/>
                      <a:pt x="193" y="483"/>
                      <a:pt x="193" y="483"/>
                    </a:cubicBezTo>
                    <a:cubicBezTo>
                      <a:pt x="203" y="483"/>
                      <a:pt x="203" y="483"/>
                      <a:pt x="203" y="483"/>
                    </a:cubicBezTo>
                    <a:cubicBezTo>
                      <a:pt x="221" y="484"/>
                      <a:pt x="221" y="484"/>
                      <a:pt x="221" y="484"/>
                    </a:cubicBezTo>
                    <a:cubicBezTo>
                      <a:pt x="224" y="484"/>
                      <a:pt x="227" y="484"/>
                      <a:pt x="230" y="484"/>
                    </a:cubicBezTo>
                    <a:cubicBezTo>
                      <a:pt x="233" y="484"/>
                      <a:pt x="236" y="484"/>
                      <a:pt x="240" y="484"/>
                    </a:cubicBezTo>
                    <a:cubicBezTo>
                      <a:pt x="243" y="484"/>
                      <a:pt x="246" y="484"/>
                      <a:pt x="249" y="483"/>
                    </a:cubicBezTo>
                    <a:cubicBezTo>
                      <a:pt x="252" y="483"/>
                      <a:pt x="255" y="483"/>
                      <a:pt x="258" y="482"/>
                    </a:cubicBezTo>
                    <a:cubicBezTo>
                      <a:pt x="261" y="482"/>
                      <a:pt x="264" y="481"/>
                      <a:pt x="267" y="480"/>
                    </a:cubicBezTo>
                    <a:cubicBezTo>
                      <a:pt x="276" y="478"/>
                      <a:pt x="276" y="478"/>
                      <a:pt x="276" y="478"/>
                    </a:cubicBezTo>
                    <a:cubicBezTo>
                      <a:pt x="276" y="478"/>
                      <a:pt x="276" y="478"/>
                      <a:pt x="276" y="478"/>
                    </a:cubicBezTo>
                    <a:cubicBezTo>
                      <a:pt x="272" y="470"/>
                      <a:pt x="270" y="461"/>
                      <a:pt x="269" y="452"/>
                    </a:cubicBezTo>
                    <a:cubicBezTo>
                      <a:pt x="269" y="448"/>
                      <a:pt x="269" y="443"/>
                      <a:pt x="269" y="439"/>
                    </a:cubicBezTo>
                    <a:cubicBezTo>
                      <a:pt x="269" y="432"/>
                      <a:pt x="269" y="432"/>
                      <a:pt x="269" y="432"/>
                    </a:cubicBezTo>
                    <a:cubicBezTo>
                      <a:pt x="269" y="429"/>
                      <a:pt x="269" y="429"/>
                      <a:pt x="269" y="429"/>
                    </a:cubicBezTo>
                    <a:cubicBezTo>
                      <a:pt x="269" y="427"/>
                      <a:pt x="269" y="427"/>
                      <a:pt x="269" y="427"/>
                    </a:cubicBezTo>
                    <a:cubicBezTo>
                      <a:pt x="269" y="427"/>
                      <a:pt x="269" y="426"/>
                      <a:pt x="269" y="426"/>
                    </a:cubicBezTo>
                    <a:cubicBezTo>
                      <a:pt x="269" y="426"/>
                      <a:pt x="269" y="426"/>
                      <a:pt x="269" y="426"/>
                    </a:cubicBezTo>
                    <a:cubicBezTo>
                      <a:pt x="269" y="426"/>
                      <a:pt x="269" y="426"/>
                      <a:pt x="269" y="426"/>
                    </a:cubicBezTo>
                    <a:cubicBezTo>
                      <a:pt x="269" y="426"/>
                      <a:pt x="269" y="427"/>
                      <a:pt x="269" y="427"/>
                    </a:cubicBezTo>
                    <a:cubicBezTo>
                      <a:pt x="268" y="428"/>
                      <a:pt x="268" y="428"/>
                      <a:pt x="268" y="428"/>
                    </a:cubicBezTo>
                    <a:cubicBezTo>
                      <a:pt x="268" y="427"/>
                      <a:pt x="268" y="427"/>
                      <a:pt x="268" y="427"/>
                    </a:cubicBezTo>
                    <a:cubicBezTo>
                      <a:pt x="268" y="424"/>
                      <a:pt x="267" y="422"/>
                      <a:pt x="267" y="420"/>
                    </a:cubicBezTo>
                    <a:cubicBezTo>
                      <a:pt x="266" y="418"/>
                      <a:pt x="266" y="416"/>
                      <a:pt x="265" y="415"/>
                    </a:cubicBezTo>
                    <a:cubicBezTo>
                      <a:pt x="263" y="411"/>
                      <a:pt x="261" y="407"/>
                      <a:pt x="258" y="405"/>
                    </a:cubicBezTo>
                    <a:cubicBezTo>
                      <a:pt x="257" y="403"/>
                      <a:pt x="255" y="403"/>
                      <a:pt x="253" y="402"/>
                    </a:cubicBezTo>
                    <a:cubicBezTo>
                      <a:pt x="251" y="402"/>
                      <a:pt x="249" y="402"/>
                      <a:pt x="247" y="403"/>
                    </a:cubicBezTo>
                    <a:cubicBezTo>
                      <a:pt x="245" y="404"/>
                      <a:pt x="244" y="406"/>
                      <a:pt x="243" y="407"/>
                    </a:cubicBezTo>
                    <a:cubicBezTo>
                      <a:pt x="243" y="408"/>
                      <a:pt x="243" y="409"/>
                      <a:pt x="244" y="410"/>
                    </a:cubicBezTo>
                    <a:cubicBezTo>
                      <a:pt x="245" y="411"/>
                      <a:pt x="246" y="411"/>
                      <a:pt x="247" y="411"/>
                    </a:cubicBezTo>
                    <a:cubicBezTo>
                      <a:pt x="248" y="411"/>
                      <a:pt x="248" y="411"/>
                      <a:pt x="248" y="411"/>
                    </a:cubicBezTo>
                    <a:cubicBezTo>
                      <a:pt x="247" y="412"/>
                      <a:pt x="247" y="412"/>
                      <a:pt x="247" y="412"/>
                    </a:cubicBezTo>
                    <a:cubicBezTo>
                      <a:pt x="246" y="412"/>
                      <a:pt x="244" y="413"/>
                      <a:pt x="243" y="413"/>
                    </a:cubicBezTo>
                    <a:cubicBezTo>
                      <a:pt x="242" y="413"/>
                      <a:pt x="242" y="413"/>
                      <a:pt x="241" y="413"/>
                    </a:cubicBezTo>
                    <a:cubicBezTo>
                      <a:pt x="241" y="413"/>
                      <a:pt x="240" y="413"/>
                      <a:pt x="239" y="412"/>
                    </a:cubicBezTo>
                    <a:cubicBezTo>
                      <a:pt x="238" y="412"/>
                      <a:pt x="237" y="411"/>
                      <a:pt x="236" y="410"/>
                    </a:cubicBezTo>
                    <a:cubicBezTo>
                      <a:pt x="236" y="409"/>
                      <a:pt x="235" y="409"/>
                      <a:pt x="234" y="407"/>
                    </a:cubicBezTo>
                    <a:cubicBezTo>
                      <a:pt x="233" y="406"/>
                      <a:pt x="233" y="405"/>
                      <a:pt x="232" y="404"/>
                    </a:cubicBezTo>
                    <a:cubicBezTo>
                      <a:pt x="231" y="403"/>
                      <a:pt x="231" y="402"/>
                      <a:pt x="230" y="401"/>
                    </a:cubicBezTo>
                    <a:cubicBezTo>
                      <a:pt x="230" y="400"/>
                      <a:pt x="229" y="399"/>
                      <a:pt x="229" y="397"/>
                    </a:cubicBezTo>
                    <a:cubicBezTo>
                      <a:pt x="229" y="396"/>
                      <a:pt x="228" y="395"/>
                      <a:pt x="228" y="394"/>
                    </a:cubicBezTo>
                    <a:cubicBezTo>
                      <a:pt x="227" y="392"/>
                      <a:pt x="227" y="389"/>
                      <a:pt x="226" y="387"/>
                    </a:cubicBezTo>
                    <a:cubicBezTo>
                      <a:pt x="225" y="384"/>
                      <a:pt x="225" y="382"/>
                      <a:pt x="225" y="379"/>
                    </a:cubicBezTo>
                    <a:cubicBezTo>
                      <a:pt x="224" y="375"/>
                      <a:pt x="223" y="370"/>
                      <a:pt x="223" y="365"/>
                    </a:cubicBezTo>
                    <a:cubicBezTo>
                      <a:pt x="223" y="363"/>
                      <a:pt x="223" y="363"/>
                      <a:pt x="223" y="363"/>
                    </a:cubicBezTo>
                    <a:cubicBezTo>
                      <a:pt x="224" y="364"/>
                      <a:pt x="224" y="364"/>
                      <a:pt x="224" y="364"/>
                    </a:cubicBezTo>
                    <a:cubicBezTo>
                      <a:pt x="225" y="366"/>
                      <a:pt x="226" y="367"/>
                      <a:pt x="228" y="368"/>
                    </a:cubicBezTo>
                    <a:cubicBezTo>
                      <a:pt x="230" y="370"/>
                      <a:pt x="230" y="370"/>
                      <a:pt x="230" y="370"/>
                    </a:cubicBezTo>
                    <a:cubicBezTo>
                      <a:pt x="232" y="372"/>
                      <a:pt x="232" y="372"/>
                      <a:pt x="232" y="372"/>
                    </a:cubicBezTo>
                    <a:cubicBezTo>
                      <a:pt x="233" y="372"/>
                      <a:pt x="234" y="373"/>
                      <a:pt x="234" y="373"/>
                    </a:cubicBezTo>
                    <a:cubicBezTo>
                      <a:pt x="235" y="373"/>
                      <a:pt x="236" y="374"/>
                      <a:pt x="237" y="374"/>
                    </a:cubicBezTo>
                    <a:cubicBezTo>
                      <a:pt x="238" y="374"/>
                      <a:pt x="239" y="375"/>
                      <a:pt x="240" y="375"/>
                    </a:cubicBezTo>
                    <a:cubicBezTo>
                      <a:pt x="241" y="375"/>
                      <a:pt x="241" y="375"/>
                      <a:pt x="242" y="375"/>
                    </a:cubicBezTo>
                    <a:cubicBezTo>
                      <a:pt x="243" y="375"/>
                      <a:pt x="244" y="375"/>
                      <a:pt x="245" y="375"/>
                    </a:cubicBezTo>
                    <a:cubicBezTo>
                      <a:pt x="246" y="375"/>
                      <a:pt x="247" y="375"/>
                      <a:pt x="248" y="375"/>
                    </a:cubicBezTo>
                    <a:cubicBezTo>
                      <a:pt x="249" y="374"/>
                      <a:pt x="249" y="374"/>
                      <a:pt x="250" y="374"/>
                    </a:cubicBezTo>
                    <a:cubicBezTo>
                      <a:pt x="251" y="374"/>
                      <a:pt x="252" y="373"/>
                      <a:pt x="253" y="373"/>
                    </a:cubicBezTo>
                    <a:cubicBezTo>
                      <a:pt x="253" y="372"/>
                      <a:pt x="254" y="372"/>
                      <a:pt x="255" y="371"/>
                    </a:cubicBezTo>
                    <a:cubicBezTo>
                      <a:pt x="255" y="370"/>
                      <a:pt x="256" y="369"/>
                      <a:pt x="256" y="369"/>
                    </a:cubicBezTo>
                    <a:cubicBezTo>
                      <a:pt x="256" y="367"/>
                      <a:pt x="256" y="367"/>
                      <a:pt x="256" y="367"/>
                    </a:cubicBezTo>
                    <a:cubicBezTo>
                      <a:pt x="256" y="367"/>
                      <a:pt x="256" y="367"/>
                      <a:pt x="256" y="366"/>
                    </a:cubicBezTo>
                    <a:cubicBezTo>
                      <a:pt x="257" y="365"/>
                      <a:pt x="256" y="364"/>
                      <a:pt x="256" y="363"/>
                    </a:cubicBezTo>
                    <a:cubicBezTo>
                      <a:pt x="256" y="363"/>
                      <a:pt x="256" y="363"/>
                      <a:pt x="256" y="363"/>
                    </a:cubicBezTo>
                    <a:cubicBezTo>
                      <a:pt x="256" y="363"/>
                      <a:pt x="256" y="363"/>
                      <a:pt x="256" y="363"/>
                    </a:cubicBezTo>
                    <a:cubicBezTo>
                      <a:pt x="257" y="353"/>
                      <a:pt x="257" y="353"/>
                      <a:pt x="257" y="353"/>
                    </a:cubicBezTo>
                    <a:cubicBezTo>
                      <a:pt x="258" y="350"/>
                      <a:pt x="258" y="347"/>
                      <a:pt x="259" y="343"/>
                    </a:cubicBezTo>
                    <a:cubicBezTo>
                      <a:pt x="260" y="323"/>
                      <a:pt x="260" y="323"/>
                      <a:pt x="260" y="323"/>
                    </a:cubicBezTo>
                    <a:cubicBezTo>
                      <a:pt x="262" y="303"/>
                      <a:pt x="262" y="303"/>
                      <a:pt x="262" y="303"/>
                    </a:cubicBezTo>
                    <a:cubicBezTo>
                      <a:pt x="264" y="283"/>
                      <a:pt x="264" y="283"/>
                      <a:pt x="264" y="283"/>
                    </a:cubicBezTo>
                    <a:cubicBezTo>
                      <a:pt x="265" y="280"/>
                      <a:pt x="265" y="280"/>
                      <a:pt x="265" y="280"/>
                    </a:cubicBezTo>
                    <a:cubicBezTo>
                      <a:pt x="266" y="283"/>
                      <a:pt x="266" y="283"/>
                      <a:pt x="266" y="283"/>
                    </a:cubicBezTo>
                    <a:cubicBezTo>
                      <a:pt x="266" y="284"/>
                      <a:pt x="266" y="285"/>
                      <a:pt x="267" y="287"/>
                    </a:cubicBezTo>
                    <a:cubicBezTo>
                      <a:pt x="267" y="288"/>
                      <a:pt x="267" y="289"/>
                      <a:pt x="267" y="291"/>
                    </a:cubicBezTo>
                    <a:cubicBezTo>
                      <a:pt x="267" y="291"/>
                      <a:pt x="266" y="292"/>
                      <a:pt x="266" y="293"/>
                    </a:cubicBezTo>
                    <a:cubicBezTo>
                      <a:pt x="265" y="293"/>
                      <a:pt x="265" y="294"/>
                      <a:pt x="264" y="294"/>
                    </a:cubicBezTo>
                    <a:cubicBezTo>
                      <a:pt x="263" y="294"/>
                      <a:pt x="261" y="294"/>
                      <a:pt x="260" y="294"/>
                    </a:cubicBezTo>
                    <a:cubicBezTo>
                      <a:pt x="259" y="294"/>
                      <a:pt x="258" y="294"/>
                      <a:pt x="257" y="294"/>
                    </a:cubicBezTo>
                    <a:cubicBezTo>
                      <a:pt x="256" y="294"/>
                      <a:pt x="255" y="294"/>
                      <a:pt x="255" y="294"/>
                    </a:cubicBezTo>
                    <a:cubicBezTo>
                      <a:pt x="254" y="294"/>
                      <a:pt x="254" y="294"/>
                      <a:pt x="254" y="294"/>
                    </a:cubicBezTo>
                    <a:cubicBezTo>
                      <a:pt x="254" y="294"/>
                      <a:pt x="254" y="295"/>
                      <a:pt x="255" y="295"/>
                    </a:cubicBezTo>
                    <a:cubicBezTo>
                      <a:pt x="255" y="296"/>
                      <a:pt x="255" y="296"/>
                      <a:pt x="256" y="297"/>
                    </a:cubicBezTo>
                    <a:cubicBezTo>
                      <a:pt x="257" y="298"/>
                      <a:pt x="258" y="298"/>
                      <a:pt x="258" y="299"/>
                    </a:cubicBezTo>
                    <a:cubicBezTo>
                      <a:pt x="257" y="300"/>
                      <a:pt x="257" y="300"/>
                      <a:pt x="257" y="300"/>
                    </a:cubicBezTo>
                    <a:cubicBezTo>
                      <a:pt x="259" y="263"/>
                      <a:pt x="259" y="263"/>
                      <a:pt x="259" y="263"/>
                    </a:cubicBezTo>
                    <a:cubicBezTo>
                      <a:pt x="259" y="257"/>
                      <a:pt x="259" y="251"/>
                      <a:pt x="259" y="245"/>
                    </a:cubicBezTo>
                    <a:cubicBezTo>
                      <a:pt x="260" y="227"/>
                      <a:pt x="260" y="227"/>
                      <a:pt x="260" y="227"/>
                    </a:cubicBezTo>
                    <a:cubicBezTo>
                      <a:pt x="263" y="191"/>
                      <a:pt x="263" y="191"/>
                      <a:pt x="263" y="191"/>
                    </a:cubicBezTo>
                    <a:cubicBezTo>
                      <a:pt x="265" y="154"/>
                      <a:pt x="265" y="154"/>
                      <a:pt x="265" y="154"/>
                    </a:cubicBezTo>
                    <a:cubicBezTo>
                      <a:pt x="265" y="142"/>
                      <a:pt x="266" y="130"/>
                      <a:pt x="267" y="118"/>
                    </a:cubicBezTo>
                    <a:cubicBezTo>
                      <a:pt x="267" y="112"/>
                      <a:pt x="267" y="106"/>
                      <a:pt x="267" y="100"/>
                    </a:cubicBezTo>
                    <a:cubicBezTo>
                      <a:pt x="268" y="81"/>
                      <a:pt x="268" y="81"/>
                      <a:pt x="268" y="81"/>
                    </a:cubicBezTo>
                    <a:cubicBezTo>
                      <a:pt x="268" y="75"/>
                      <a:pt x="268" y="69"/>
                      <a:pt x="268" y="63"/>
                    </a:cubicBezTo>
                    <a:cubicBezTo>
                      <a:pt x="268" y="45"/>
                      <a:pt x="268" y="45"/>
                      <a:pt x="268" y="45"/>
                    </a:cubicBezTo>
                    <a:cubicBezTo>
                      <a:pt x="267" y="39"/>
                      <a:pt x="267" y="33"/>
                      <a:pt x="267" y="27"/>
                    </a:cubicBezTo>
                    <a:cubicBezTo>
                      <a:pt x="266" y="9"/>
                      <a:pt x="266" y="9"/>
                      <a:pt x="266" y="9"/>
                    </a:cubicBezTo>
                    <a:cubicBezTo>
                      <a:pt x="267" y="9"/>
                      <a:pt x="267" y="9"/>
                      <a:pt x="267" y="9"/>
                    </a:cubicBezTo>
                    <a:cubicBezTo>
                      <a:pt x="266" y="10"/>
                      <a:pt x="264" y="12"/>
                      <a:pt x="263" y="13"/>
                    </a:cubicBezTo>
                    <a:cubicBezTo>
                      <a:pt x="262" y="13"/>
                      <a:pt x="261" y="14"/>
                      <a:pt x="260" y="14"/>
                    </a:cubicBezTo>
                    <a:cubicBezTo>
                      <a:pt x="260" y="15"/>
                      <a:pt x="259" y="15"/>
                      <a:pt x="258" y="16"/>
                    </a:cubicBezTo>
                    <a:cubicBezTo>
                      <a:pt x="256" y="17"/>
                      <a:pt x="254" y="17"/>
                      <a:pt x="253" y="18"/>
                    </a:cubicBezTo>
                    <a:cubicBezTo>
                      <a:pt x="251" y="18"/>
                      <a:pt x="249" y="19"/>
                      <a:pt x="247" y="19"/>
                    </a:cubicBezTo>
                    <a:cubicBezTo>
                      <a:pt x="245" y="19"/>
                      <a:pt x="243" y="20"/>
                      <a:pt x="242" y="20"/>
                    </a:cubicBezTo>
                    <a:cubicBezTo>
                      <a:pt x="240" y="20"/>
                      <a:pt x="238" y="19"/>
                      <a:pt x="236" y="19"/>
                    </a:cubicBezTo>
                    <a:cubicBezTo>
                      <a:pt x="232" y="19"/>
                      <a:pt x="229" y="18"/>
                      <a:pt x="225" y="17"/>
                    </a:cubicBezTo>
                    <a:cubicBezTo>
                      <a:pt x="218" y="15"/>
                      <a:pt x="211" y="12"/>
                      <a:pt x="204" y="9"/>
                    </a:cubicBezTo>
                    <a:cubicBezTo>
                      <a:pt x="201" y="8"/>
                      <a:pt x="198" y="6"/>
                      <a:pt x="194" y="4"/>
                    </a:cubicBezTo>
                    <a:cubicBezTo>
                      <a:pt x="191" y="3"/>
                      <a:pt x="187" y="2"/>
                      <a:pt x="184" y="1"/>
                    </a:cubicBezTo>
                    <a:cubicBezTo>
                      <a:pt x="184" y="1"/>
                      <a:pt x="184" y="1"/>
                      <a:pt x="184" y="1"/>
                    </a:cubicBezTo>
                    <a:cubicBezTo>
                      <a:pt x="177" y="19"/>
                      <a:pt x="177" y="19"/>
                      <a:pt x="177" y="19"/>
                    </a:cubicBezTo>
                    <a:cubicBezTo>
                      <a:pt x="173" y="28"/>
                      <a:pt x="173" y="28"/>
                      <a:pt x="173" y="28"/>
                    </a:cubicBezTo>
                    <a:cubicBezTo>
                      <a:pt x="172" y="31"/>
                      <a:pt x="170" y="34"/>
                      <a:pt x="169" y="37"/>
                    </a:cubicBezTo>
                    <a:cubicBezTo>
                      <a:pt x="160" y="54"/>
                      <a:pt x="160" y="54"/>
                      <a:pt x="160" y="54"/>
                    </a:cubicBezTo>
                    <a:cubicBezTo>
                      <a:pt x="157" y="60"/>
                      <a:pt x="154" y="66"/>
                      <a:pt x="151" y="72"/>
                    </a:cubicBezTo>
                    <a:cubicBezTo>
                      <a:pt x="147" y="81"/>
                      <a:pt x="147" y="81"/>
                      <a:pt x="147" y="81"/>
                    </a:cubicBezTo>
                    <a:cubicBezTo>
                      <a:pt x="145" y="84"/>
                      <a:pt x="144" y="87"/>
                      <a:pt x="143" y="90"/>
                    </a:cubicBezTo>
                    <a:cubicBezTo>
                      <a:pt x="139" y="99"/>
                      <a:pt x="139" y="99"/>
                      <a:pt x="139" y="99"/>
                    </a:cubicBezTo>
                    <a:cubicBezTo>
                      <a:pt x="138" y="102"/>
                      <a:pt x="137" y="105"/>
                      <a:pt x="136" y="108"/>
                    </a:cubicBezTo>
                    <a:cubicBezTo>
                      <a:pt x="133" y="118"/>
                      <a:pt x="133" y="118"/>
                      <a:pt x="133" y="118"/>
                    </a:cubicBezTo>
                    <a:cubicBezTo>
                      <a:pt x="133" y="119"/>
                      <a:pt x="132" y="121"/>
                      <a:pt x="132" y="122"/>
                    </a:cubicBezTo>
                    <a:cubicBezTo>
                      <a:pt x="131" y="127"/>
                      <a:pt x="131" y="127"/>
                      <a:pt x="131" y="127"/>
                    </a:cubicBezTo>
                    <a:cubicBezTo>
                      <a:pt x="126" y="146"/>
                      <a:pt x="126" y="146"/>
                      <a:pt x="126" y="146"/>
                    </a:cubicBezTo>
                    <a:cubicBezTo>
                      <a:pt x="126" y="146"/>
                      <a:pt x="126" y="146"/>
                      <a:pt x="126" y="146"/>
                    </a:cubicBezTo>
                    <a:cubicBezTo>
                      <a:pt x="126" y="146"/>
                      <a:pt x="126" y="146"/>
                      <a:pt x="126" y="146"/>
                    </a:cubicBezTo>
                    <a:cubicBezTo>
                      <a:pt x="124" y="150"/>
                      <a:pt x="122" y="153"/>
                      <a:pt x="119" y="156"/>
                    </a:cubicBezTo>
                    <a:cubicBezTo>
                      <a:pt x="117" y="159"/>
                      <a:pt x="114" y="162"/>
                      <a:pt x="112" y="165"/>
                    </a:cubicBezTo>
                    <a:cubicBezTo>
                      <a:pt x="109" y="168"/>
                      <a:pt x="106" y="171"/>
                      <a:pt x="103" y="174"/>
                    </a:cubicBezTo>
                    <a:cubicBezTo>
                      <a:pt x="101" y="176"/>
                      <a:pt x="98" y="179"/>
                      <a:pt x="95" y="182"/>
                    </a:cubicBezTo>
                    <a:cubicBezTo>
                      <a:pt x="89" y="187"/>
                      <a:pt x="83" y="192"/>
                      <a:pt x="77" y="197"/>
                    </a:cubicBezTo>
                    <a:cubicBezTo>
                      <a:pt x="71" y="202"/>
                      <a:pt x="65" y="207"/>
                      <a:pt x="59" y="212"/>
                    </a:cubicBezTo>
                    <a:cubicBezTo>
                      <a:pt x="56" y="214"/>
                      <a:pt x="53" y="217"/>
                      <a:pt x="50" y="220"/>
                    </a:cubicBezTo>
                    <a:cubicBezTo>
                      <a:pt x="46" y="224"/>
                      <a:pt x="46" y="224"/>
                      <a:pt x="46" y="224"/>
                    </a:cubicBezTo>
                    <a:cubicBezTo>
                      <a:pt x="42" y="228"/>
                      <a:pt x="42" y="228"/>
                      <a:pt x="42" y="228"/>
                    </a:cubicBezTo>
                    <a:cubicBezTo>
                      <a:pt x="38" y="232"/>
                      <a:pt x="38" y="232"/>
                      <a:pt x="38" y="232"/>
                    </a:cubicBezTo>
                    <a:cubicBezTo>
                      <a:pt x="34" y="236"/>
                      <a:pt x="34" y="236"/>
                      <a:pt x="34" y="236"/>
                    </a:cubicBezTo>
                    <a:cubicBezTo>
                      <a:pt x="31" y="239"/>
                      <a:pt x="28" y="242"/>
                      <a:pt x="26" y="245"/>
                    </a:cubicBezTo>
                    <a:cubicBezTo>
                      <a:pt x="23" y="248"/>
                      <a:pt x="21" y="251"/>
                      <a:pt x="18" y="254"/>
                    </a:cubicBezTo>
                    <a:cubicBezTo>
                      <a:pt x="16" y="257"/>
                      <a:pt x="14" y="260"/>
                      <a:pt x="12" y="264"/>
                    </a:cubicBezTo>
                    <a:cubicBezTo>
                      <a:pt x="10" y="267"/>
                      <a:pt x="7" y="271"/>
                      <a:pt x="6" y="274"/>
                    </a:cubicBezTo>
                    <a:cubicBezTo>
                      <a:pt x="0" y="285"/>
                      <a:pt x="0" y="285"/>
                      <a:pt x="0" y="285"/>
                    </a:cubicBezTo>
                    <a:cubicBezTo>
                      <a:pt x="0" y="284"/>
                      <a:pt x="0" y="284"/>
                      <a:pt x="0" y="284"/>
                    </a:cubicBezTo>
                    <a:cubicBezTo>
                      <a:pt x="1" y="287"/>
                      <a:pt x="1" y="290"/>
                      <a:pt x="1" y="293"/>
                    </a:cubicBezTo>
                    <a:cubicBezTo>
                      <a:pt x="2" y="294"/>
                      <a:pt x="2" y="296"/>
                      <a:pt x="2" y="297"/>
                    </a:cubicBezTo>
                    <a:cubicBezTo>
                      <a:pt x="3" y="299"/>
                      <a:pt x="3" y="300"/>
                      <a:pt x="3" y="301"/>
                    </a:cubicBezTo>
                    <a:cubicBezTo>
                      <a:pt x="4" y="304"/>
                      <a:pt x="5" y="307"/>
                      <a:pt x="6" y="309"/>
                    </a:cubicBezTo>
                    <a:cubicBezTo>
                      <a:pt x="8" y="313"/>
                      <a:pt x="8" y="313"/>
                      <a:pt x="8" y="313"/>
                    </a:cubicBezTo>
                    <a:cubicBezTo>
                      <a:pt x="9" y="314"/>
                      <a:pt x="10" y="316"/>
                      <a:pt x="10" y="317"/>
                    </a:cubicBezTo>
                    <a:cubicBezTo>
                      <a:pt x="11" y="318"/>
                      <a:pt x="12" y="319"/>
                      <a:pt x="13" y="320"/>
                    </a:cubicBezTo>
                    <a:cubicBezTo>
                      <a:pt x="14" y="321"/>
                      <a:pt x="15" y="322"/>
                      <a:pt x="16" y="323"/>
                    </a:cubicBezTo>
                    <a:cubicBezTo>
                      <a:pt x="18" y="324"/>
                      <a:pt x="18" y="324"/>
                      <a:pt x="18" y="324"/>
                    </a:cubicBezTo>
                    <a:cubicBezTo>
                      <a:pt x="19" y="324"/>
                      <a:pt x="19" y="325"/>
                      <a:pt x="20" y="325"/>
                    </a:cubicBezTo>
                    <a:cubicBezTo>
                      <a:pt x="21" y="326"/>
                      <a:pt x="22" y="326"/>
                      <a:pt x="24" y="326"/>
                    </a:cubicBezTo>
                    <a:cubicBezTo>
                      <a:pt x="25" y="327"/>
                      <a:pt x="26" y="327"/>
                      <a:pt x="28" y="327"/>
                    </a:cubicBezTo>
                    <a:cubicBezTo>
                      <a:pt x="29" y="327"/>
                      <a:pt x="31" y="327"/>
                      <a:pt x="32" y="327"/>
                    </a:cubicBezTo>
                    <a:cubicBezTo>
                      <a:pt x="33" y="326"/>
                      <a:pt x="35" y="326"/>
                      <a:pt x="36" y="326"/>
                    </a:cubicBezTo>
                    <a:cubicBezTo>
                      <a:pt x="40" y="324"/>
                      <a:pt x="40" y="324"/>
                      <a:pt x="40" y="324"/>
                    </a:cubicBezTo>
                    <a:cubicBezTo>
                      <a:pt x="40" y="324"/>
                      <a:pt x="40" y="324"/>
                      <a:pt x="40" y="324"/>
                    </a:cubicBezTo>
                    <a:cubicBezTo>
                      <a:pt x="40" y="324"/>
                      <a:pt x="40" y="324"/>
                      <a:pt x="40" y="324"/>
                    </a:cubicBezTo>
                    <a:cubicBezTo>
                      <a:pt x="45" y="329"/>
                      <a:pt x="45" y="329"/>
                      <a:pt x="45" y="329"/>
                    </a:cubicBezTo>
                    <a:cubicBezTo>
                      <a:pt x="46" y="331"/>
                      <a:pt x="48" y="332"/>
                      <a:pt x="50" y="334"/>
                    </a:cubicBezTo>
                    <a:cubicBezTo>
                      <a:pt x="51" y="335"/>
                      <a:pt x="53" y="337"/>
                      <a:pt x="55" y="338"/>
                    </a:cubicBezTo>
                    <a:cubicBezTo>
                      <a:pt x="57" y="340"/>
                      <a:pt x="59" y="341"/>
                      <a:pt x="60" y="342"/>
                    </a:cubicBezTo>
                    <a:cubicBezTo>
                      <a:pt x="62" y="343"/>
                      <a:pt x="64" y="344"/>
                      <a:pt x="66" y="345"/>
                    </a:cubicBezTo>
                    <a:cubicBezTo>
                      <a:pt x="68" y="346"/>
                      <a:pt x="70" y="347"/>
                      <a:pt x="72" y="348"/>
                    </a:cubicBezTo>
                    <a:cubicBezTo>
                      <a:pt x="74" y="349"/>
                      <a:pt x="77" y="349"/>
                      <a:pt x="79" y="350"/>
                    </a:cubicBezTo>
                    <a:cubicBezTo>
                      <a:pt x="81" y="351"/>
                      <a:pt x="83" y="351"/>
                      <a:pt x="85" y="351"/>
                    </a:cubicBezTo>
                    <a:cubicBezTo>
                      <a:pt x="87" y="352"/>
                      <a:pt x="90" y="352"/>
                      <a:pt x="92" y="352"/>
                    </a:cubicBezTo>
                    <a:cubicBezTo>
                      <a:pt x="94" y="352"/>
                      <a:pt x="96" y="352"/>
                      <a:pt x="98" y="352"/>
                    </a:cubicBezTo>
                    <a:cubicBezTo>
                      <a:pt x="101" y="352"/>
                      <a:pt x="103" y="352"/>
                      <a:pt x="105" y="352"/>
                    </a:cubicBezTo>
                    <a:cubicBezTo>
                      <a:pt x="107" y="352"/>
                      <a:pt x="110" y="352"/>
                      <a:pt x="112" y="351"/>
                    </a:cubicBezTo>
                    <a:cubicBezTo>
                      <a:pt x="121" y="350"/>
                      <a:pt x="129" y="349"/>
                      <a:pt x="138" y="347"/>
                    </a:cubicBezTo>
                    <a:cubicBezTo>
                      <a:pt x="138" y="347"/>
                      <a:pt x="138" y="347"/>
                      <a:pt x="138" y="347"/>
                    </a:cubicBezTo>
                    <a:cubicBezTo>
                      <a:pt x="138" y="347"/>
                      <a:pt x="138" y="347"/>
                      <a:pt x="138" y="347"/>
                    </a:cubicBezTo>
                    <a:cubicBezTo>
                      <a:pt x="139" y="347"/>
                      <a:pt x="140" y="348"/>
                      <a:pt x="141" y="349"/>
                    </a:cubicBezTo>
                    <a:cubicBezTo>
                      <a:pt x="142" y="349"/>
                      <a:pt x="143" y="350"/>
                      <a:pt x="144" y="351"/>
                    </a:cubicBezTo>
                    <a:cubicBezTo>
                      <a:pt x="145" y="353"/>
                      <a:pt x="146" y="355"/>
                      <a:pt x="147" y="357"/>
                    </a:cubicBezTo>
                    <a:cubicBezTo>
                      <a:pt x="149" y="361"/>
                      <a:pt x="151" y="366"/>
                      <a:pt x="151" y="370"/>
                    </a:cubicBezTo>
                    <a:cubicBezTo>
                      <a:pt x="152" y="375"/>
                      <a:pt x="152" y="380"/>
                      <a:pt x="149" y="384"/>
                    </a:cubicBezTo>
                    <a:cubicBezTo>
                      <a:pt x="148" y="386"/>
                      <a:pt x="146" y="387"/>
                      <a:pt x="144" y="388"/>
                    </a:cubicBezTo>
                    <a:cubicBezTo>
                      <a:pt x="143" y="389"/>
                      <a:pt x="142" y="389"/>
                      <a:pt x="141" y="389"/>
                    </a:cubicBezTo>
                    <a:cubicBezTo>
                      <a:pt x="140" y="390"/>
                      <a:pt x="139" y="390"/>
                      <a:pt x="137" y="390"/>
                    </a:cubicBezTo>
                    <a:cubicBezTo>
                      <a:pt x="137" y="390"/>
                      <a:pt x="137" y="390"/>
                      <a:pt x="137" y="390"/>
                    </a:cubicBezTo>
                    <a:cubicBezTo>
                      <a:pt x="137" y="390"/>
                      <a:pt x="137" y="390"/>
                      <a:pt x="137" y="390"/>
                    </a:cubicBezTo>
                    <a:cubicBezTo>
                      <a:pt x="138" y="390"/>
                      <a:pt x="138" y="389"/>
                      <a:pt x="138" y="389"/>
                    </a:cubicBezTo>
                    <a:cubicBezTo>
                      <a:pt x="137" y="389"/>
                      <a:pt x="137" y="389"/>
                      <a:pt x="137" y="389"/>
                    </a:cubicBezTo>
                    <a:cubicBezTo>
                      <a:pt x="136" y="389"/>
                      <a:pt x="136" y="389"/>
                      <a:pt x="136" y="390"/>
                    </a:cubicBezTo>
                    <a:cubicBezTo>
                      <a:pt x="135" y="391"/>
                      <a:pt x="134" y="392"/>
                      <a:pt x="134" y="393"/>
                    </a:cubicBezTo>
                    <a:cubicBezTo>
                      <a:pt x="133" y="395"/>
                      <a:pt x="133" y="397"/>
                      <a:pt x="132" y="399"/>
                    </a:cubicBezTo>
                    <a:cubicBezTo>
                      <a:pt x="132" y="404"/>
                      <a:pt x="133" y="409"/>
                      <a:pt x="134"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406" name="Freeform 301"/>
              <p:cNvSpPr>
                <a:spLocks noEditPoints="1"/>
              </p:cNvSpPr>
              <p:nvPr/>
            </p:nvSpPr>
            <p:spPr bwMode="auto">
              <a:xfrm>
                <a:off x="4702176" y="5627688"/>
                <a:ext cx="920750" cy="1495425"/>
              </a:xfrm>
              <a:custGeom>
                <a:avLst/>
                <a:gdLst>
                  <a:gd name="T0" fmla="*/ 150 w 284"/>
                  <a:gd name="T1" fmla="*/ 377 h 461"/>
                  <a:gd name="T2" fmla="*/ 152 w 284"/>
                  <a:gd name="T3" fmla="*/ 376 h 461"/>
                  <a:gd name="T4" fmla="*/ 156 w 284"/>
                  <a:gd name="T5" fmla="*/ 359 h 461"/>
                  <a:gd name="T6" fmla="*/ 142 w 284"/>
                  <a:gd name="T7" fmla="*/ 338 h 461"/>
                  <a:gd name="T8" fmla="*/ 73 w 284"/>
                  <a:gd name="T9" fmla="*/ 323 h 461"/>
                  <a:gd name="T10" fmla="*/ 44 w 284"/>
                  <a:gd name="T11" fmla="*/ 320 h 461"/>
                  <a:gd name="T12" fmla="*/ 11 w 284"/>
                  <a:gd name="T13" fmla="*/ 275 h 461"/>
                  <a:gd name="T14" fmla="*/ 0 w 284"/>
                  <a:gd name="T15" fmla="*/ 268 h 461"/>
                  <a:gd name="T16" fmla="*/ 18 w 284"/>
                  <a:gd name="T17" fmla="*/ 242 h 461"/>
                  <a:gd name="T18" fmla="*/ 50 w 284"/>
                  <a:gd name="T19" fmla="*/ 202 h 461"/>
                  <a:gd name="T20" fmla="*/ 105 w 284"/>
                  <a:gd name="T21" fmla="*/ 141 h 461"/>
                  <a:gd name="T22" fmla="*/ 155 w 284"/>
                  <a:gd name="T23" fmla="*/ 76 h 461"/>
                  <a:gd name="T24" fmla="*/ 179 w 284"/>
                  <a:gd name="T25" fmla="*/ 30 h 461"/>
                  <a:gd name="T26" fmla="*/ 189 w 284"/>
                  <a:gd name="T27" fmla="*/ 0 h 461"/>
                  <a:gd name="T28" fmla="*/ 268 w 284"/>
                  <a:gd name="T29" fmla="*/ 18 h 461"/>
                  <a:gd name="T30" fmla="*/ 275 w 284"/>
                  <a:gd name="T31" fmla="*/ 87 h 461"/>
                  <a:gd name="T32" fmla="*/ 273 w 284"/>
                  <a:gd name="T33" fmla="*/ 156 h 461"/>
                  <a:gd name="T34" fmla="*/ 265 w 284"/>
                  <a:gd name="T35" fmla="*/ 224 h 461"/>
                  <a:gd name="T36" fmla="*/ 254 w 284"/>
                  <a:gd name="T37" fmla="*/ 274 h 461"/>
                  <a:gd name="T38" fmla="*/ 275 w 284"/>
                  <a:gd name="T39" fmla="*/ 279 h 461"/>
                  <a:gd name="T40" fmla="*/ 276 w 284"/>
                  <a:gd name="T41" fmla="*/ 303 h 461"/>
                  <a:gd name="T42" fmla="*/ 271 w 284"/>
                  <a:gd name="T43" fmla="*/ 351 h 461"/>
                  <a:gd name="T44" fmla="*/ 244 w 284"/>
                  <a:gd name="T45" fmla="*/ 351 h 461"/>
                  <a:gd name="T46" fmla="*/ 244 w 284"/>
                  <a:gd name="T47" fmla="*/ 378 h 461"/>
                  <a:gd name="T48" fmla="*/ 257 w 284"/>
                  <a:gd name="T49" fmla="*/ 386 h 461"/>
                  <a:gd name="T50" fmla="*/ 268 w 284"/>
                  <a:gd name="T51" fmla="*/ 387 h 461"/>
                  <a:gd name="T52" fmla="*/ 275 w 284"/>
                  <a:gd name="T53" fmla="*/ 414 h 461"/>
                  <a:gd name="T54" fmla="*/ 284 w 284"/>
                  <a:gd name="T55" fmla="*/ 460 h 461"/>
                  <a:gd name="T56" fmla="*/ 142 w 284"/>
                  <a:gd name="T57" fmla="*/ 460 h 461"/>
                  <a:gd name="T58" fmla="*/ 133 w 284"/>
                  <a:gd name="T59" fmla="*/ 395 h 461"/>
                  <a:gd name="T60" fmla="*/ 135 w 284"/>
                  <a:gd name="T61" fmla="*/ 417 h 461"/>
                  <a:gd name="T62" fmla="*/ 284 w 284"/>
                  <a:gd name="T63" fmla="*/ 460 h 461"/>
                  <a:gd name="T64" fmla="*/ 276 w 284"/>
                  <a:gd name="T65" fmla="*/ 423 h 461"/>
                  <a:gd name="T66" fmla="*/ 267 w 284"/>
                  <a:gd name="T67" fmla="*/ 387 h 461"/>
                  <a:gd name="T68" fmla="*/ 265 w 284"/>
                  <a:gd name="T69" fmla="*/ 386 h 461"/>
                  <a:gd name="T70" fmla="*/ 247 w 284"/>
                  <a:gd name="T71" fmla="*/ 387 h 461"/>
                  <a:gd name="T72" fmla="*/ 243 w 284"/>
                  <a:gd name="T73" fmla="*/ 378 h 461"/>
                  <a:gd name="T74" fmla="*/ 243 w 284"/>
                  <a:gd name="T75" fmla="*/ 351 h 461"/>
                  <a:gd name="T76" fmla="*/ 270 w 284"/>
                  <a:gd name="T77" fmla="*/ 351 h 461"/>
                  <a:gd name="T78" fmla="*/ 275 w 284"/>
                  <a:gd name="T79" fmla="*/ 303 h 461"/>
                  <a:gd name="T80" fmla="*/ 274 w 284"/>
                  <a:gd name="T81" fmla="*/ 279 h 461"/>
                  <a:gd name="T82" fmla="*/ 253 w 284"/>
                  <a:gd name="T83" fmla="*/ 275 h 461"/>
                  <a:gd name="T84" fmla="*/ 263 w 284"/>
                  <a:gd name="T85" fmla="*/ 224 h 461"/>
                  <a:gd name="T86" fmla="*/ 272 w 284"/>
                  <a:gd name="T87" fmla="*/ 155 h 461"/>
                  <a:gd name="T88" fmla="*/ 273 w 284"/>
                  <a:gd name="T89" fmla="*/ 87 h 461"/>
                  <a:gd name="T90" fmla="*/ 266 w 284"/>
                  <a:gd name="T91" fmla="*/ 18 h 461"/>
                  <a:gd name="T92" fmla="*/ 190 w 284"/>
                  <a:gd name="T93" fmla="*/ 1 h 461"/>
                  <a:gd name="T94" fmla="*/ 171 w 284"/>
                  <a:gd name="T95" fmla="*/ 50 h 461"/>
                  <a:gd name="T96" fmla="*/ 132 w 284"/>
                  <a:gd name="T97" fmla="*/ 110 h 461"/>
                  <a:gd name="T98" fmla="*/ 78 w 284"/>
                  <a:gd name="T99" fmla="*/ 172 h 461"/>
                  <a:gd name="T100" fmla="*/ 31 w 284"/>
                  <a:gd name="T101" fmla="*/ 226 h 461"/>
                  <a:gd name="T102" fmla="*/ 13 w 284"/>
                  <a:gd name="T103" fmla="*/ 251 h 461"/>
                  <a:gd name="T104" fmla="*/ 8 w 284"/>
                  <a:gd name="T105" fmla="*/ 272 h 461"/>
                  <a:gd name="T106" fmla="*/ 26 w 284"/>
                  <a:gd name="T107" fmla="*/ 291 h 461"/>
                  <a:gd name="T108" fmla="*/ 73 w 284"/>
                  <a:gd name="T109" fmla="*/ 322 h 461"/>
                  <a:gd name="T110" fmla="*/ 142 w 284"/>
                  <a:gd name="T111" fmla="*/ 338 h 461"/>
                  <a:gd name="T112" fmla="*/ 156 w 284"/>
                  <a:gd name="T113" fmla="*/ 350 h 461"/>
                  <a:gd name="T114" fmla="*/ 154 w 284"/>
                  <a:gd name="T115" fmla="*/ 372 h 461"/>
                  <a:gd name="T116" fmla="*/ 150 w 284"/>
                  <a:gd name="T117" fmla="*/ 37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4" h="461">
                    <a:moveTo>
                      <a:pt x="132" y="372"/>
                    </a:moveTo>
                    <a:cubicBezTo>
                      <a:pt x="135" y="374"/>
                      <a:pt x="139" y="375"/>
                      <a:pt x="142" y="376"/>
                    </a:cubicBezTo>
                    <a:cubicBezTo>
                      <a:pt x="144" y="377"/>
                      <a:pt x="146" y="377"/>
                      <a:pt x="148" y="377"/>
                    </a:cubicBezTo>
                    <a:cubicBezTo>
                      <a:pt x="149" y="377"/>
                      <a:pt x="149" y="377"/>
                      <a:pt x="150" y="377"/>
                    </a:cubicBezTo>
                    <a:cubicBezTo>
                      <a:pt x="151" y="377"/>
                      <a:pt x="151" y="377"/>
                      <a:pt x="152" y="377"/>
                    </a:cubicBezTo>
                    <a:cubicBezTo>
                      <a:pt x="152" y="377"/>
                      <a:pt x="152" y="376"/>
                      <a:pt x="152" y="376"/>
                    </a:cubicBezTo>
                    <a:cubicBezTo>
                      <a:pt x="152" y="376"/>
                      <a:pt x="152" y="376"/>
                      <a:pt x="152" y="376"/>
                    </a:cubicBezTo>
                    <a:cubicBezTo>
                      <a:pt x="152" y="376"/>
                      <a:pt x="152" y="376"/>
                      <a:pt x="152" y="376"/>
                    </a:cubicBezTo>
                    <a:cubicBezTo>
                      <a:pt x="154" y="372"/>
                      <a:pt x="154" y="372"/>
                      <a:pt x="154" y="372"/>
                    </a:cubicBezTo>
                    <a:cubicBezTo>
                      <a:pt x="155" y="371"/>
                      <a:pt x="155" y="369"/>
                      <a:pt x="156" y="368"/>
                    </a:cubicBezTo>
                    <a:cubicBezTo>
                      <a:pt x="156" y="366"/>
                      <a:pt x="156" y="365"/>
                      <a:pt x="156" y="363"/>
                    </a:cubicBezTo>
                    <a:cubicBezTo>
                      <a:pt x="156" y="362"/>
                      <a:pt x="156" y="360"/>
                      <a:pt x="156" y="359"/>
                    </a:cubicBezTo>
                    <a:cubicBezTo>
                      <a:pt x="156" y="356"/>
                      <a:pt x="156" y="353"/>
                      <a:pt x="156" y="350"/>
                    </a:cubicBezTo>
                    <a:cubicBezTo>
                      <a:pt x="156" y="347"/>
                      <a:pt x="156" y="344"/>
                      <a:pt x="156" y="341"/>
                    </a:cubicBezTo>
                    <a:cubicBezTo>
                      <a:pt x="156" y="341"/>
                      <a:pt x="156" y="341"/>
                      <a:pt x="156" y="341"/>
                    </a:cubicBezTo>
                    <a:cubicBezTo>
                      <a:pt x="142" y="338"/>
                      <a:pt x="142" y="338"/>
                      <a:pt x="142" y="338"/>
                    </a:cubicBezTo>
                    <a:cubicBezTo>
                      <a:pt x="128" y="335"/>
                      <a:pt x="128" y="335"/>
                      <a:pt x="128" y="335"/>
                    </a:cubicBezTo>
                    <a:cubicBezTo>
                      <a:pt x="100" y="328"/>
                      <a:pt x="100" y="328"/>
                      <a:pt x="100" y="328"/>
                    </a:cubicBezTo>
                    <a:cubicBezTo>
                      <a:pt x="87" y="325"/>
                      <a:pt x="87" y="325"/>
                      <a:pt x="87" y="325"/>
                    </a:cubicBezTo>
                    <a:cubicBezTo>
                      <a:pt x="73" y="323"/>
                      <a:pt x="73" y="323"/>
                      <a:pt x="73" y="323"/>
                    </a:cubicBezTo>
                    <a:cubicBezTo>
                      <a:pt x="59" y="321"/>
                      <a:pt x="59" y="321"/>
                      <a:pt x="59" y="321"/>
                    </a:cubicBezTo>
                    <a:cubicBezTo>
                      <a:pt x="44" y="320"/>
                      <a:pt x="44" y="320"/>
                      <a:pt x="44" y="320"/>
                    </a:cubicBezTo>
                    <a:cubicBezTo>
                      <a:pt x="44" y="320"/>
                      <a:pt x="44" y="320"/>
                      <a:pt x="44" y="320"/>
                    </a:cubicBezTo>
                    <a:cubicBezTo>
                      <a:pt x="44" y="320"/>
                      <a:pt x="44" y="320"/>
                      <a:pt x="44" y="320"/>
                    </a:cubicBezTo>
                    <a:cubicBezTo>
                      <a:pt x="37" y="311"/>
                      <a:pt x="31" y="301"/>
                      <a:pt x="25" y="291"/>
                    </a:cubicBezTo>
                    <a:cubicBezTo>
                      <a:pt x="23" y="289"/>
                      <a:pt x="21" y="287"/>
                      <a:pt x="20" y="284"/>
                    </a:cubicBezTo>
                    <a:cubicBezTo>
                      <a:pt x="18" y="282"/>
                      <a:pt x="16" y="280"/>
                      <a:pt x="14" y="278"/>
                    </a:cubicBezTo>
                    <a:cubicBezTo>
                      <a:pt x="11" y="275"/>
                      <a:pt x="11" y="275"/>
                      <a:pt x="11" y="275"/>
                    </a:cubicBezTo>
                    <a:cubicBezTo>
                      <a:pt x="8" y="272"/>
                      <a:pt x="8" y="272"/>
                      <a:pt x="8" y="272"/>
                    </a:cubicBezTo>
                    <a:cubicBezTo>
                      <a:pt x="4" y="270"/>
                      <a:pt x="4" y="270"/>
                      <a:pt x="4" y="270"/>
                    </a:cubicBezTo>
                    <a:cubicBezTo>
                      <a:pt x="0" y="268"/>
                      <a:pt x="0" y="268"/>
                      <a:pt x="0" y="268"/>
                    </a:cubicBezTo>
                    <a:cubicBezTo>
                      <a:pt x="0" y="268"/>
                      <a:pt x="0" y="268"/>
                      <a:pt x="0" y="268"/>
                    </a:cubicBezTo>
                    <a:cubicBezTo>
                      <a:pt x="0" y="267"/>
                      <a:pt x="0" y="267"/>
                      <a:pt x="0" y="267"/>
                    </a:cubicBezTo>
                    <a:cubicBezTo>
                      <a:pt x="12" y="250"/>
                      <a:pt x="12" y="250"/>
                      <a:pt x="12" y="250"/>
                    </a:cubicBezTo>
                    <a:cubicBezTo>
                      <a:pt x="15" y="246"/>
                      <a:pt x="15" y="246"/>
                      <a:pt x="15" y="246"/>
                    </a:cubicBezTo>
                    <a:cubicBezTo>
                      <a:pt x="18" y="242"/>
                      <a:pt x="18" y="242"/>
                      <a:pt x="18" y="242"/>
                    </a:cubicBezTo>
                    <a:cubicBezTo>
                      <a:pt x="24" y="233"/>
                      <a:pt x="24" y="233"/>
                      <a:pt x="24" y="233"/>
                    </a:cubicBezTo>
                    <a:cubicBezTo>
                      <a:pt x="30" y="225"/>
                      <a:pt x="30" y="225"/>
                      <a:pt x="30" y="225"/>
                    </a:cubicBezTo>
                    <a:cubicBezTo>
                      <a:pt x="37" y="217"/>
                      <a:pt x="37" y="217"/>
                      <a:pt x="37" y="217"/>
                    </a:cubicBezTo>
                    <a:cubicBezTo>
                      <a:pt x="41" y="212"/>
                      <a:pt x="46" y="207"/>
                      <a:pt x="50" y="202"/>
                    </a:cubicBezTo>
                    <a:cubicBezTo>
                      <a:pt x="64" y="187"/>
                      <a:pt x="64" y="187"/>
                      <a:pt x="64" y="187"/>
                    </a:cubicBezTo>
                    <a:cubicBezTo>
                      <a:pt x="78" y="171"/>
                      <a:pt x="78" y="171"/>
                      <a:pt x="78" y="171"/>
                    </a:cubicBezTo>
                    <a:cubicBezTo>
                      <a:pt x="91" y="156"/>
                      <a:pt x="91" y="156"/>
                      <a:pt x="91" y="156"/>
                    </a:cubicBezTo>
                    <a:cubicBezTo>
                      <a:pt x="96" y="151"/>
                      <a:pt x="101" y="146"/>
                      <a:pt x="105" y="141"/>
                    </a:cubicBezTo>
                    <a:cubicBezTo>
                      <a:pt x="110" y="136"/>
                      <a:pt x="114" y="131"/>
                      <a:pt x="118" y="126"/>
                    </a:cubicBezTo>
                    <a:cubicBezTo>
                      <a:pt x="131" y="110"/>
                      <a:pt x="131" y="110"/>
                      <a:pt x="131" y="110"/>
                    </a:cubicBezTo>
                    <a:cubicBezTo>
                      <a:pt x="135" y="104"/>
                      <a:pt x="140" y="99"/>
                      <a:pt x="144" y="93"/>
                    </a:cubicBezTo>
                    <a:cubicBezTo>
                      <a:pt x="147" y="87"/>
                      <a:pt x="151" y="82"/>
                      <a:pt x="155" y="76"/>
                    </a:cubicBezTo>
                    <a:cubicBezTo>
                      <a:pt x="159" y="70"/>
                      <a:pt x="162" y="64"/>
                      <a:pt x="165" y="58"/>
                    </a:cubicBezTo>
                    <a:cubicBezTo>
                      <a:pt x="167" y="55"/>
                      <a:pt x="169" y="52"/>
                      <a:pt x="170" y="49"/>
                    </a:cubicBezTo>
                    <a:cubicBezTo>
                      <a:pt x="172" y="46"/>
                      <a:pt x="173" y="43"/>
                      <a:pt x="175" y="40"/>
                    </a:cubicBezTo>
                    <a:cubicBezTo>
                      <a:pt x="179" y="30"/>
                      <a:pt x="179" y="30"/>
                      <a:pt x="179" y="30"/>
                    </a:cubicBezTo>
                    <a:cubicBezTo>
                      <a:pt x="180" y="27"/>
                      <a:pt x="181" y="24"/>
                      <a:pt x="183" y="21"/>
                    </a:cubicBezTo>
                    <a:cubicBezTo>
                      <a:pt x="185" y="14"/>
                      <a:pt x="187" y="8"/>
                      <a:pt x="189" y="1"/>
                    </a:cubicBezTo>
                    <a:cubicBezTo>
                      <a:pt x="189" y="0"/>
                      <a:pt x="189" y="0"/>
                      <a:pt x="189" y="0"/>
                    </a:cubicBezTo>
                    <a:cubicBezTo>
                      <a:pt x="189" y="0"/>
                      <a:pt x="189" y="0"/>
                      <a:pt x="189" y="0"/>
                    </a:cubicBezTo>
                    <a:cubicBezTo>
                      <a:pt x="264" y="0"/>
                      <a:pt x="264" y="0"/>
                      <a:pt x="264" y="0"/>
                    </a:cubicBezTo>
                    <a:cubicBezTo>
                      <a:pt x="264" y="0"/>
                      <a:pt x="264" y="0"/>
                      <a:pt x="264" y="0"/>
                    </a:cubicBezTo>
                    <a:cubicBezTo>
                      <a:pt x="264" y="1"/>
                      <a:pt x="264" y="1"/>
                      <a:pt x="264" y="1"/>
                    </a:cubicBezTo>
                    <a:cubicBezTo>
                      <a:pt x="268" y="18"/>
                      <a:pt x="268" y="18"/>
                      <a:pt x="268" y="18"/>
                    </a:cubicBezTo>
                    <a:cubicBezTo>
                      <a:pt x="271" y="35"/>
                      <a:pt x="271" y="35"/>
                      <a:pt x="271" y="35"/>
                    </a:cubicBezTo>
                    <a:cubicBezTo>
                      <a:pt x="273" y="52"/>
                      <a:pt x="273" y="52"/>
                      <a:pt x="273" y="52"/>
                    </a:cubicBezTo>
                    <a:cubicBezTo>
                      <a:pt x="274" y="69"/>
                      <a:pt x="274" y="69"/>
                      <a:pt x="274" y="69"/>
                    </a:cubicBezTo>
                    <a:cubicBezTo>
                      <a:pt x="275" y="87"/>
                      <a:pt x="275" y="87"/>
                      <a:pt x="275" y="87"/>
                    </a:cubicBezTo>
                    <a:cubicBezTo>
                      <a:pt x="275" y="104"/>
                      <a:pt x="275" y="104"/>
                      <a:pt x="275" y="104"/>
                    </a:cubicBezTo>
                    <a:cubicBezTo>
                      <a:pt x="275" y="121"/>
                      <a:pt x="275" y="121"/>
                      <a:pt x="275" y="121"/>
                    </a:cubicBezTo>
                    <a:cubicBezTo>
                      <a:pt x="275" y="138"/>
                      <a:pt x="275" y="138"/>
                      <a:pt x="275" y="138"/>
                    </a:cubicBezTo>
                    <a:cubicBezTo>
                      <a:pt x="273" y="156"/>
                      <a:pt x="273" y="156"/>
                      <a:pt x="273" y="156"/>
                    </a:cubicBezTo>
                    <a:cubicBezTo>
                      <a:pt x="272" y="173"/>
                      <a:pt x="272" y="173"/>
                      <a:pt x="272" y="173"/>
                    </a:cubicBezTo>
                    <a:cubicBezTo>
                      <a:pt x="270" y="190"/>
                      <a:pt x="270" y="190"/>
                      <a:pt x="270" y="190"/>
                    </a:cubicBezTo>
                    <a:cubicBezTo>
                      <a:pt x="267" y="207"/>
                      <a:pt x="267" y="207"/>
                      <a:pt x="267" y="207"/>
                    </a:cubicBezTo>
                    <a:cubicBezTo>
                      <a:pt x="265" y="224"/>
                      <a:pt x="265" y="224"/>
                      <a:pt x="265" y="224"/>
                    </a:cubicBezTo>
                    <a:cubicBezTo>
                      <a:pt x="261" y="241"/>
                      <a:pt x="261" y="241"/>
                      <a:pt x="261" y="241"/>
                    </a:cubicBezTo>
                    <a:cubicBezTo>
                      <a:pt x="258" y="258"/>
                      <a:pt x="258" y="258"/>
                      <a:pt x="258" y="258"/>
                    </a:cubicBezTo>
                    <a:cubicBezTo>
                      <a:pt x="254" y="275"/>
                      <a:pt x="254" y="275"/>
                      <a:pt x="254" y="275"/>
                    </a:cubicBezTo>
                    <a:cubicBezTo>
                      <a:pt x="254" y="274"/>
                      <a:pt x="254" y="274"/>
                      <a:pt x="254" y="274"/>
                    </a:cubicBezTo>
                    <a:cubicBezTo>
                      <a:pt x="274" y="274"/>
                      <a:pt x="274" y="274"/>
                      <a:pt x="274" y="274"/>
                    </a:cubicBezTo>
                    <a:cubicBezTo>
                      <a:pt x="274" y="274"/>
                      <a:pt x="274" y="274"/>
                      <a:pt x="274" y="274"/>
                    </a:cubicBezTo>
                    <a:cubicBezTo>
                      <a:pt x="274" y="274"/>
                      <a:pt x="274" y="274"/>
                      <a:pt x="274" y="274"/>
                    </a:cubicBezTo>
                    <a:cubicBezTo>
                      <a:pt x="275" y="279"/>
                      <a:pt x="275" y="279"/>
                      <a:pt x="275" y="279"/>
                    </a:cubicBezTo>
                    <a:cubicBezTo>
                      <a:pt x="276" y="284"/>
                      <a:pt x="276" y="284"/>
                      <a:pt x="276" y="284"/>
                    </a:cubicBezTo>
                    <a:cubicBezTo>
                      <a:pt x="277" y="289"/>
                      <a:pt x="277" y="289"/>
                      <a:pt x="277" y="289"/>
                    </a:cubicBezTo>
                    <a:cubicBezTo>
                      <a:pt x="277" y="294"/>
                      <a:pt x="277" y="294"/>
                      <a:pt x="277" y="294"/>
                    </a:cubicBezTo>
                    <a:cubicBezTo>
                      <a:pt x="277" y="297"/>
                      <a:pt x="277" y="300"/>
                      <a:pt x="276" y="303"/>
                    </a:cubicBezTo>
                    <a:cubicBezTo>
                      <a:pt x="276" y="307"/>
                      <a:pt x="276" y="310"/>
                      <a:pt x="275" y="313"/>
                    </a:cubicBezTo>
                    <a:cubicBezTo>
                      <a:pt x="273" y="332"/>
                      <a:pt x="273" y="332"/>
                      <a:pt x="273" y="332"/>
                    </a:cubicBezTo>
                    <a:cubicBezTo>
                      <a:pt x="272" y="335"/>
                      <a:pt x="272" y="339"/>
                      <a:pt x="271" y="342"/>
                    </a:cubicBezTo>
                    <a:cubicBezTo>
                      <a:pt x="271" y="345"/>
                      <a:pt x="271" y="348"/>
                      <a:pt x="271" y="351"/>
                    </a:cubicBezTo>
                    <a:cubicBezTo>
                      <a:pt x="271" y="352"/>
                      <a:pt x="271" y="352"/>
                      <a:pt x="271" y="352"/>
                    </a:cubicBezTo>
                    <a:cubicBezTo>
                      <a:pt x="270" y="352"/>
                      <a:pt x="270" y="352"/>
                      <a:pt x="270" y="352"/>
                    </a:cubicBezTo>
                    <a:cubicBezTo>
                      <a:pt x="243" y="352"/>
                      <a:pt x="243" y="352"/>
                      <a:pt x="243" y="352"/>
                    </a:cubicBezTo>
                    <a:cubicBezTo>
                      <a:pt x="244" y="351"/>
                      <a:pt x="244" y="351"/>
                      <a:pt x="244" y="351"/>
                    </a:cubicBezTo>
                    <a:cubicBezTo>
                      <a:pt x="244" y="354"/>
                      <a:pt x="244" y="357"/>
                      <a:pt x="244" y="360"/>
                    </a:cubicBezTo>
                    <a:cubicBezTo>
                      <a:pt x="243" y="363"/>
                      <a:pt x="243" y="366"/>
                      <a:pt x="243" y="369"/>
                    </a:cubicBezTo>
                    <a:cubicBezTo>
                      <a:pt x="243" y="371"/>
                      <a:pt x="243" y="372"/>
                      <a:pt x="243" y="374"/>
                    </a:cubicBezTo>
                    <a:cubicBezTo>
                      <a:pt x="244" y="375"/>
                      <a:pt x="244" y="377"/>
                      <a:pt x="244" y="378"/>
                    </a:cubicBezTo>
                    <a:cubicBezTo>
                      <a:pt x="244" y="380"/>
                      <a:pt x="245" y="381"/>
                      <a:pt x="245" y="382"/>
                    </a:cubicBezTo>
                    <a:cubicBezTo>
                      <a:pt x="247" y="386"/>
                      <a:pt x="247" y="386"/>
                      <a:pt x="247" y="386"/>
                    </a:cubicBezTo>
                    <a:cubicBezTo>
                      <a:pt x="247" y="386"/>
                      <a:pt x="247" y="386"/>
                      <a:pt x="247" y="386"/>
                    </a:cubicBezTo>
                    <a:cubicBezTo>
                      <a:pt x="250" y="387"/>
                      <a:pt x="254" y="387"/>
                      <a:pt x="257" y="386"/>
                    </a:cubicBezTo>
                    <a:cubicBezTo>
                      <a:pt x="262" y="385"/>
                      <a:pt x="262" y="385"/>
                      <a:pt x="262" y="385"/>
                    </a:cubicBezTo>
                    <a:cubicBezTo>
                      <a:pt x="263" y="385"/>
                      <a:pt x="264" y="385"/>
                      <a:pt x="265" y="385"/>
                    </a:cubicBezTo>
                    <a:cubicBezTo>
                      <a:pt x="265" y="385"/>
                      <a:pt x="266" y="385"/>
                      <a:pt x="266" y="385"/>
                    </a:cubicBezTo>
                    <a:cubicBezTo>
                      <a:pt x="267" y="385"/>
                      <a:pt x="268" y="386"/>
                      <a:pt x="268" y="387"/>
                    </a:cubicBezTo>
                    <a:cubicBezTo>
                      <a:pt x="268" y="386"/>
                      <a:pt x="268" y="386"/>
                      <a:pt x="268" y="386"/>
                    </a:cubicBezTo>
                    <a:cubicBezTo>
                      <a:pt x="271" y="395"/>
                      <a:pt x="271" y="395"/>
                      <a:pt x="271" y="395"/>
                    </a:cubicBezTo>
                    <a:cubicBezTo>
                      <a:pt x="272" y="398"/>
                      <a:pt x="272" y="401"/>
                      <a:pt x="273" y="404"/>
                    </a:cubicBezTo>
                    <a:cubicBezTo>
                      <a:pt x="274" y="407"/>
                      <a:pt x="275" y="410"/>
                      <a:pt x="275" y="414"/>
                    </a:cubicBezTo>
                    <a:cubicBezTo>
                      <a:pt x="277" y="423"/>
                      <a:pt x="277" y="423"/>
                      <a:pt x="277" y="423"/>
                    </a:cubicBezTo>
                    <a:cubicBezTo>
                      <a:pt x="280" y="442"/>
                      <a:pt x="280" y="442"/>
                      <a:pt x="280" y="442"/>
                    </a:cubicBezTo>
                    <a:cubicBezTo>
                      <a:pt x="282" y="451"/>
                      <a:pt x="282" y="451"/>
                      <a:pt x="282" y="451"/>
                    </a:cubicBezTo>
                    <a:cubicBezTo>
                      <a:pt x="284" y="460"/>
                      <a:pt x="284" y="460"/>
                      <a:pt x="284" y="460"/>
                    </a:cubicBezTo>
                    <a:cubicBezTo>
                      <a:pt x="284" y="461"/>
                      <a:pt x="284" y="461"/>
                      <a:pt x="284" y="461"/>
                    </a:cubicBezTo>
                    <a:cubicBezTo>
                      <a:pt x="284" y="461"/>
                      <a:pt x="284" y="461"/>
                      <a:pt x="284" y="461"/>
                    </a:cubicBezTo>
                    <a:cubicBezTo>
                      <a:pt x="142" y="460"/>
                      <a:pt x="142" y="460"/>
                      <a:pt x="142" y="460"/>
                    </a:cubicBezTo>
                    <a:cubicBezTo>
                      <a:pt x="142" y="460"/>
                      <a:pt x="142" y="460"/>
                      <a:pt x="142" y="460"/>
                    </a:cubicBezTo>
                    <a:cubicBezTo>
                      <a:pt x="142" y="460"/>
                      <a:pt x="142" y="460"/>
                      <a:pt x="142" y="460"/>
                    </a:cubicBezTo>
                    <a:cubicBezTo>
                      <a:pt x="138" y="438"/>
                      <a:pt x="138" y="438"/>
                      <a:pt x="138" y="438"/>
                    </a:cubicBezTo>
                    <a:cubicBezTo>
                      <a:pt x="135" y="417"/>
                      <a:pt x="135" y="417"/>
                      <a:pt x="135" y="417"/>
                    </a:cubicBezTo>
                    <a:cubicBezTo>
                      <a:pt x="133" y="395"/>
                      <a:pt x="133" y="395"/>
                      <a:pt x="133" y="395"/>
                    </a:cubicBezTo>
                    <a:cubicBezTo>
                      <a:pt x="133" y="387"/>
                      <a:pt x="132" y="380"/>
                      <a:pt x="132" y="372"/>
                    </a:cubicBezTo>
                    <a:close/>
                    <a:moveTo>
                      <a:pt x="132" y="372"/>
                    </a:moveTo>
                    <a:cubicBezTo>
                      <a:pt x="132" y="380"/>
                      <a:pt x="133" y="387"/>
                      <a:pt x="133" y="395"/>
                    </a:cubicBezTo>
                    <a:cubicBezTo>
                      <a:pt x="135" y="417"/>
                      <a:pt x="135" y="417"/>
                      <a:pt x="135" y="417"/>
                    </a:cubicBezTo>
                    <a:cubicBezTo>
                      <a:pt x="138" y="438"/>
                      <a:pt x="138" y="438"/>
                      <a:pt x="138" y="438"/>
                    </a:cubicBezTo>
                    <a:cubicBezTo>
                      <a:pt x="142" y="460"/>
                      <a:pt x="142" y="460"/>
                      <a:pt x="142" y="460"/>
                    </a:cubicBezTo>
                    <a:cubicBezTo>
                      <a:pt x="142" y="460"/>
                      <a:pt x="142" y="460"/>
                      <a:pt x="142" y="460"/>
                    </a:cubicBezTo>
                    <a:cubicBezTo>
                      <a:pt x="284" y="460"/>
                      <a:pt x="284" y="460"/>
                      <a:pt x="284" y="460"/>
                    </a:cubicBezTo>
                    <a:cubicBezTo>
                      <a:pt x="283" y="460"/>
                      <a:pt x="283" y="460"/>
                      <a:pt x="283" y="460"/>
                    </a:cubicBezTo>
                    <a:cubicBezTo>
                      <a:pt x="281" y="451"/>
                      <a:pt x="281" y="451"/>
                      <a:pt x="281" y="451"/>
                    </a:cubicBezTo>
                    <a:cubicBezTo>
                      <a:pt x="279" y="442"/>
                      <a:pt x="279" y="442"/>
                      <a:pt x="279" y="442"/>
                    </a:cubicBezTo>
                    <a:cubicBezTo>
                      <a:pt x="276" y="423"/>
                      <a:pt x="276" y="423"/>
                      <a:pt x="276" y="423"/>
                    </a:cubicBezTo>
                    <a:cubicBezTo>
                      <a:pt x="274" y="414"/>
                      <a:pt x="274" y="414"/>
                      <a:pt x="274" y="414"/>
                    </a:cubicBezTo>
                    <a:cubicBezTo>
                      <a:pt x="274" y="411"/>
                      <a:pt x="273" y="408"/>
                      <a:pt x="272" y="405"/>
                    </a:cubicBezTo>
                    <a:cubicBezTo>
                      <a:pt x="271" y="402"/>
                      <a:pt x="271" y="399"/>
                      <a:pt x="270" y="396"/>
                    </a:cubicBezTo>
                    <a:cubicBezTo>
                      <a:pt x="267" y="387"/>
                      <a:pt x="267" y="387"/>
                      <a:pt x="267" y="387"/>
                    </a:cubicBezTo>
                    <a:cubicBezTo>
                      <a:pt x="267" y="387"/>
                      <a:pt x="267" y="387"/>
                      <a:pt x="267" y="387"/>
                    </a:cubicBezTo>
                    <a:cubicBezTo>
                      <a:pt x="266" y="387"/>
                      <a:pt x="266" y="387"/>
                      <a:pt x="266" y="387"/>
                    </a:cubicBezTo>
                    <a:cubicBezTo>
                      <a:pt x="266" y="386"/>
                      <a:pt x="266" y="386"/>
                      <a:pt x="266" y="386"/>
                    </a:cubicBezTo>
                    <a:cubicBezTo>
                      <a:pt x="266" y="386"/>
                      <a:pt x="265" y="386"/>
                      <a:pt x="265" y="386"/>
                    </a:cubicBezTo>
                    <a:cubicBezTo>
                      <a:pt x="264" y="386"/>
                      <a:pt x="263" y="386"/>
                      <a:pt x="262" y="386"/>
                    </a:cubicBezTo>
                    <a:cubicBezTo>
                      <a:pt x="257" y="387"/>
                      <a:pt x="257" y="387"/>
                      <a:pt x="257" y="387"/>
                    </a:cubicBezTo>
                    <a:cubicBezTo>
                      <a:pt x="255" y="388"/>
                      <a:pt x="254" y="388"/>
                      <a:pt x="252" y="388"/>
                    </a:cubicBezTo>
                    <a:cubicBezTo>
                      <a:pt x="250" y="388"/>
                      <a:pt x="248" y="388"/>
                      <a:pt x="247" y="387"/>
                    </a:cubicBezTo>
                    <a:cubicBezTo>
                      <a:pt x="246" y="387"/>
                      <a:pt x="246" y="387"/>
                      <a:pt x="246" y="387"/>
                    </a:cubicBezTo>
                    <a:cubicBezTo>
                      <a:pt x="246" y="387"/>
                      <a:pt x="246" y="387"/>
                      <a:pt x="246" y="387"/>
                    </a:cubicBezTo>
                    <a:cubicBezTo>
                      <a:pt x="244" y="383"/>
                      <a:pt x="244" y="383"/>
                      <a:pt x="244" y="383"/>
                    </a:cubicBezTo>
                    <a:cubicBezTo>
                      <a:pt x="244" y="381"/>
                      <a:pt x="243" y="380"/>
                      <a:pt x="243" y="378"/>
                    </a:cubicBezTo>
                    <a:cubicBezTo>
                      <a:pt x="243" y="377"/>
                      <a:pt x="242" y="375"/>
                      <a:pt x="242" y="374"/>
                    </a:cubicBezTo>
                    <a:cubicBezTo>
                      <a:pt x="242" y="372"/>
                      <a:pt x="242" y="371"/>
                      <a:pt x="242" y="369"/>
                    </a:cubicBezTo>
                    <a:cubicBezTo>
                      <a:pt x="242" y="366"/>
                      <a:pt x="242" y="363"/>
                      <a:pt x="242" y="360"/>
                    </a:cubicBezTo>
                    <a:cubicBezTo>
                      <a:pt x="243" y="357"/>
                      <a:pt x="243" y="354"/>
                      <a:pt x="243" y="351"/>
                    </a:cubicBezTo>
                    <a:cubicBezTo>
                      <a:pt x="243" y="351"/>
                      <a:pt x="243" y="351"/>
                      <a:pt x="243" y="351"/>
                    </a:cubicBezTo>
                    <a:cubicBezTo>
                      <a:pt x="243" y="351"/>
                      <a:pt x="243" y="351"/>
                      <a:pt x="243" y="351"/>
                    </a:cubicBezTo>
                    <a:cubicBezTo>
                      <a:pt x="270" y="351"/>
                      <a:pt x="270" y="351"/>
                      <a:pt x="270" y="351"/>
                    </a:cubicBezTo>
                    <a:cubicBezTo>
                      <a:pt x="270" y="351"/>
                      <a:pt x="270" y="351"/>
                      <a:pt x="270" y="351"/>
                    </a:cubicBezTo>
                    <a:cubicBezTo>
                      <a:pt x="270" y="348"/>
                      <a:pt x="270" y="345"/>
                      <a:pt x="270" y="342"/>
                    </a:cubicBezTo>
                    <a:cubicBezTo>
                      <a:pt x="271" y="338"/>
                      <a:pt x="271" y="335"/>
                      <a:pt x="271" y="332"/>
                    </a:cubicBezTo>
                    <a:cubicBezTo>
                      <a:pt x="274" y="313"/>
                      <a:pt x="274" y="313"/>
                      <a:pt x="274" y="313"/>
                    </a:cubicBezTo>
                    <a:cubicBezTo>
                      <a:pt x="274" y="310"/>
                      <a:pt x="275" y="306"/>
                      <a:pt x="275" y="303"/>
                    </a:cubicBezTo>
                    <a:cubicBezTo>
                      <a:pt x="275" y="300"/>
                      <a:pt x="275" y="297"/>
                      <a:pt x="275" y="294"/>
                    </a:cubicBezTo>
                    <a:cubicBezTo>
                      <a:pt x="275" y="289"/>
                      <a:pt x="275" y="289"/>
                      <a:pt x="275" y="289"/>
                    </a:cubicBezTo>
                    <a:cubicBezTo>
                      <a:pt x="275" y="284"/>
                      <a:pt x="275" y="284"/>
                      <a:pt x="275" y="284"/>
                    </a:cubicBezTo>
                    <a:cubicBezTo>
                      <a:pt x="274" y="279"/>
                      <a:pt x="274" y="279"/>
                      <a:pt x="274" y="279"/>
                    </a:cubicBezTo>
                    <a:cubicBezTo>
                      <a:pt x="273" y="275"/>
                      <a:pt x="273" y="275"/>
                      <a:pt x="273" y="275"/>
                    </a:cubicBezTo>
                    <a:cubicBezTo>
                      <a:pt x="274" y="275"/>
                      <a:pt x="274" y="275"/>
                      <a:pt x="274" y="275"/>
                    </a:cubicBezTo>
                    <a:cubicBezTo>
                      <a:pt x="254" y="275"/>
                      <a:pt x="254" y="275"/>
                      <a:pt x="254" y="275"/>
                    </a:cubicBezTo>
                    <a:cubicBezTo>
                      <a:pt x="253" y="275"/>
                      <a:pt x="253" y="275"/>
                      <a:pt x="253" y="275"/>
                    </a:cubicBezTo>
                    <a:cubicBezTo>
                      <a:pt x="253" y="274"/>
                      <a:pt x="253" y="274"/>
                      <a:pt x="253" y="274"/>
                    </a:cubicBezTo>
                    <a:cubicBezTo>
                      <a:pt x="257" y="257"/>
                      <a:pt x="257" y="257"/>
                      <a:pt x="257" y="257"/>
                    </a:cubicBezTo>
                    <a:cubicBezTo>
                      <a:pt x="260" y="241"/>
                      <a:pt x="260" y="241"/>
                      <a:pt x="260" y="241"/>
                    </a:cubicBezTo>
                    <a:cubicBezTo>
                      <a:pt x="263" y="224"/>
                      <a:pt x="263" y="224"/>
                      <a:pt x="263" y="224"/>
                    </a:cubicBezTo>
                    <a:cubicBezTo>
                      <a:pt x="266" y="207"/>
                      <a:pt x="266" y="207"/>
                      <a:pt x="266" y="207"/>
                    </a:cubicBezTo>
                    <a:cubicBezTo>
                      <a:pt x="268" y="190"/>
                      <a:pt x="268" y="190"/>
                      <a:pt x="268" y="190"/>
                    </a:cubicBezTo>
                    <a:cubicBezTo>
                      <a:pt x="270" y="173"/>
                      <a:pt x="270" y="173"/>
                      <a:pt x="270" y="173"/>
                    </a:cubicBezTo>
                    <a:cubicBezTo>
                      <a:pt x="272" y="155"/>
                      <a:pt x="272" y="155"/>
                      <a:pt x="272" y="155"/>
                    </a:cubicBezTo>
                    <a:cubicBezTo>
                      <a:pt x="273" y="138"/>
                      <a:pt x="273" y="138"/>
                      <a:pt x="273" y="138"/>
                    </a:cubicBezTo>
                    <a:cubicBezTo>
                      <a:pt x="274" y="121"/>
                      <a:pt x="274" y="121"/>
                      <a:pt x="274" y="121"/>
                    </a:cubicBezTo>
                    <a:cubicBezTo>
                      <a:pt x="274" y="104"/>
                      <a:pt x="274" y="104"/>
                      <a:pt x="274" y="104"/>
                    </a:cubicBezTo>
                    <a:cubicBezTo>
                      <a:pt x="273" y="87"/>
                      <a:pt x="273" y="87"/>
                      <a:pt x="273" y="87"/>
                    </a:cubicBezTo>
                    <a:cubicBezTo>
                      <a:pt x="273" y="69"/>
                      <a:pt x="273" y="69"/>
                      <a:pt x="273" y="69"/>
                    </a:cubicBezTo>
                    <a:cubicBezTo>
                      <a:pt x="271" y="52"/>
                      <a:pt x="271" y="52"/>
                      <a:pt x="271" y="52"/>
                    </a:cubicBezTo>
                    <a:cubicBezTo>
                      <a:pt x="269" y="35"/>
                      <a:pt x="269" y="35"/>
                      <a:pt x="269" y="35"/>
                    </a:cubicBezTo>
                    <a:cubicBezTo>
                      <a:pt x="266" y="18"/>
                      <a:pt x="266" y="18"/>
                      <a:pt x="266" y="18"/>
                    </a:cubicBezTo>
                    <a:cubicBezTo>
                      <a:pt x="263" y="1"/>
                      <a:pt x="263" y="1"/>
                      <a:pt x="263" y="1"/>
                    </a:cubicBezTo>
                    <a:cubicBezTo>
                      <a:pt x="264" y="2"/>
                      <a:pt x="264" y="2"/>
                      <a:pt x="264" y="2"/>
                    </a:cubicBezTo>
                    <a:cubicBezTo>
                      <a:pt x="189" y="2"/>
                      <a:pt x="189" y="2"/>
                      <a:pt x="189" y="2"/>
                    </a:cubicBezTo>
                    <a:cubicBezTo>
                      <a:pt x="190" y="1"/>
                      <a:pt x="190" y="1"/>
                      <a:pt x="190" y="1"/>
                    </a:cubicBezTo>
                    <a:cubicBezTo>
                      <a:pt x="188" y="8"/>
                      <a:pt x="186" y="15"/>
                      <a:pt x="184" y="21"/>
                    </a:cubicBezTo>
                    <a:cubicBezTo>
                      <a:pt x="183" y="24"/>
                      <a:pt x="182" y="28"/>
                      <a:pt x="180" y="31"/>
                    </a:cubicBezTo>
                    <a:cubicBezTo>
                      <a:pt x="176" y="40"/>
                      <a:pt x="176" y="40"/>
                      <a:pt x="176" y="40"/>
                    </a:cubicBezTo>
                    <a:cubicBezTo>
                      <a:pt x="175" y="44"/>
                      <a:pt x="173" y="47"/>
                      <a:pt x="171" y="50"/>
                    </a:cubicBezTo>
                    <a:cubicBezTo>
                      <a:pt x="170" y="53"/>
                      <a:pt x="168" y="56"/>
                      <a:pt x="167" y="59"/>
                    </a:cubicBezTo>
                    <a:cubicBezTo>
                      <a:pt x="163" y="65"/>
                      <a:pt x="160" y="71"/>
                      <a:pt x="156" y="77"/>
                    </a:cubicBezTo>
                    <a:cubicBezTo>
                      <a:pt x="153" y="83"/>
                      <a:pt x="149" y="88"/>
                      <a:pt x="145" y="94"/>
                    </a:cubicBezTo>
                    <a:cubicBezTo>
                      <a:pt x="141" y="100"/>
                      <a:pt x="137" y="105"/>
                      <a:pt x="132" y="110"/>
                    </a:cubicBezTo>
                    <a:cubicBezTo>
                      <a:pt x="119" y="126"/>
                      <a:pt x="119" y="126"/>
                      <a:pt x="119" y="126"/>
                    </a:cubicBezTo>
                    <a:cubicBezTo>
                      <a:pt x="115" y="132"/>
                      <a:pt x="110" y="137"/>
                      <a:pt x="106" y="142"/>
                    </a:cubicBezTo>
                    <a:cubicBezTo>
                      <a:pt x="101" y="147"/>
                      <a:pt x="97" y="152"/>
                      <a:pt x="92" y="157"/>
                    </a:cubicBezTo>
                    <a:cubicBezTo>
                      <a:pt x="78" y="172"/>
                      <a:pt x="78" y="172"/>
                      <a:pt x="78" y="172"/>
                    </a:cubicBezTo>
                    <a:cubicBezTo>
                      <a:pt x="65" y="187"/>
                      <a:pt x="65" y="187"/>
                      <a:pt x="65" y="187"/>
                    </a:cubicBezTo>
                    <a:cubicBezTo>
                      <a:pt x="51" y="203"/>
                      <a:pt x="51" y="203"/>
                      <a:pt x="51" y="203"/>
                    </a:cubicBezTo>
                    <a:cubicBezTo>
                      <a:pt x="46" y="208"/>
                      <a:pt x="42" y="213"/>
                      <a:pt x="38" y="218"/>
                    </a:cubicBezTo>
                    <a:cubicBezTo>
                      <a:pt x="31" y="226"/>
                      <a:pt x="31" y="226"/>
                      <a:pt x="31" y="226"/>
                    </a:cubicBezTo>
                    <a:cubicBezTo>
                      <a:pt x="25" y="234"/>
                      <a:pt x="25" y="234"/>
                      <a:pt x="25" y="234"/>
                    </a:cubicBezTo>
                    <a:cubicBezTo>
                      <a:pt x="19" y="242"/>
                      <a:pt x="19" y="242"/>
                      <a:pt x="19" y="242"/>
                    </a:cubicBezTo>
                    <a:cubicBezTo>
                      <a:pt x="15" y="246"/>
                      <a:pt x="15" y="246"/>
                      <a:pt x="15" y="246"/>
                    </a:cubicBezTo>
                    <a:cubicBezTo>
                      <a:pt x="13" y="251"/>
                      <a:pt x="13" y="251"/>
                      <a:pt x="13" y="251"/>
                    </a:cubicBezTo>
                    <a:cubicBezTo>
                      <a:pt x="1" y="268"/>
                      <a:pt x="1" y="268"/>
                      <a:pt x="1" y="268"/>
                    </a:cubicBezTo>
                    <a:cubicBezTo>
                      <a:pt x="1" y="267"/>
                      <a:pt x="1" y="267"/>
                      <a:pt x="1" y="267"/>
                    </a:cubicBezTo>
                    <a:cubicBezTo>
                      <a:pt x="5" y="269"/>
                      <a:pt x="5" y="269"/>
                      <a:pt x="5" y="269"/>
                    </a:cubicBezTo>
                    <a:cubicBezTo>
                      <a:pt x="8" y="272"/>
                      <a:pt x="8" y="272"/>
                      <a:pt x="8" y="272"/>
                    </a:cubicBezTo>
                    <a:cubicBezTo>
                      <a:pt x="11" y="274"/>
                      <a:pt x="11" y="274"/>
                      <a:pt x="11" y="274"/>
                    </a:cubicBezTo>
                    <a:cubicBezTo>
                      <a:pt x="15" y="277"/>
                      <a:pt x="15" y="277"/>
                      <a:pt x="15" y="277"/>
                    </a:cubicBezTo>
                    <a:cubicBezTo>
                      <a:pt x="17" y="279"/>
                      <a:pt x="18" y="282"/>
                      <a:pt x="20" y="284"/>
                    </a:cubicBezTo>
                    <a:cubicBezTo>
                      <a:pt x="22" y="286"/>
                      <a:pt x="24" y="288"/>
                      <a:pt x="26" y="291"/>
                    </a:cubicBezTo>
                    <a:cubicBezTo>
                      <a:pt x="32" y="300"/>
                      <a:pt x="38" y="311"/>
                      <a:pt x="45" y="320"/>
                    </a:cubicBezTo>
                    <a:cubicBezTo>
                      <a:pt x="44" y="320"/>
                      <a:pt x="44" y="320"/>
                      <a:pt x="44" y="320"/>
                    </a:cubicBezTo>
                    <a:cubicBezTo>
                      <a:pt x="59" y="320"/>
                      <a:pt x="59" y="320"/>
                      <a:pt x="59" y="320"/>
                    </a:cubicBezTo>
                    <a:cubicBezTo>
                      <a:pt x="73" y="322"/>
                      <a:pt x="73" y="322"/>
                      <a:pt x="73" y="322"/>
                    </a:cubicBezTo>
                    <a:cubicBezTo>
                      <a:pt x="87" y="325"/>
                      <a:pt x="87" y="325"/>
                      <a:pt x="87" y="325"/>
                    </a:cubicBezTo>
                    <a:cubicBezTo>
                      <a:pt x="101" y="328"/>
                      <a:pt x="101" y="328"/>
                      <a:pt x="101" y="328"/>
                    </a:cubicBezTo>
                    <a:cubicBezTo>
                      <a:pt x="128" y="335"/>
                      <a:pt x="128" y="335"/>
                      <a:pt x="128" y="335"/>
                    </a:cubicBezTo>
                    <a:cubicBezTo>
                      <a:pt x="142" y="338"/>
                      <a:pt x="142" y="338"/>
                      <a:pt x="142" y="338"/>
                    </a:cubicBezTo>
                    <a:cubicBezTo>
                      <a:pt x="156" y="341"/>
                      <a:pt x="156" y="341"/>
                      <a:pt x="156" y="341"/>
                    </a:cubicBezTo>
                    <a:cubicBezTo>
                      <a:pt x="156" y="341"/>
                      <a:pt x="156" y="341"/>
                      <a:pt x="156" y="341"/>
                    </a:cubicBezTo>
                    <a:cubicBezTo>
                      <a:pt x="156" y="341"/>
                      <a:pt x="156" y="341"/>
                      <a:pt x="156" y="341"/>
                    </a:cubicBezTo>
                    <a:cubicBezTo>
                      <a:pt x="156" y="344"/>
                      <a:pt x="156" y="347"/>
                      <a:pt x="156" y="350"/>
                    </a:cubicBezTo>
                    <a:cubicBezTo>
                      <a:pt x="157" y="353"/>
                      <a:pt x="157" y="356"/>
                      <a:pt x="157" y="359"/>
                    </a:cubicBezTo>
                    <a:cubicBezTo>
                      <a:pt x="157" y="360"/>
                      <a:pt x="157" y="362"/>
                      <a:pt x="156" y="363"/>
                    </a:cubicBezTo>
                    <a:cubicBezTo>
                      <a:pt x="156" y="365"/>
                      <a:pt x="156" y="366"/>
                      <a:pt x="156" y="368"/>
                    </a:cubicBezTo>
                    <a:cubicBezTo>
                      <a:pt x="155" y="369"/>
                      <a:pt x="155" y="371"/>
                      <a:pt x="154" y="372"/>
                    </a:cubicBezTo>
                    <a:cubicBezTo>
                      <a:pt x="152" y="376"/>
                      <a:pt x="152" y="376"/>
                      <a:pt x="152" y="376"/>
                    </a:cubicBezTo>
                    <a:cubicBezTo>
                      <a:pt x="152" y="376"/>
                      <a:pt x="152" y="376"/>
                      <a:pt x="152" y="376"/>
                    </a:cubicBezTo>
                    <a:cubicBezTo>
                      <a:pt x="152" y="376"/>
                      <a:pt x="152" y="377"/>
                      <a:pt x="152" y="377"/>
                    </a:cubicBezTo>
                    <a:cubicBezTo>
                      <a:pt x="151" y="377"/>
                      <a:pt x="151" y="377"/>
                      <a:pt x="150" y="377"/>
                    </a:cubicBezTo>
                    <a:cubicBezTo>
                      <a:pt x="149" y="378"/>
                      <a:pt x="149" y="377"/>
                      <a:pt x="148" y="377"/>
                    </a:cubicBezTo>
                    <a:cubicBezTo>
                      <a:pt x="146" y="377"/>
                      <a:pt x="144" y="377"/>
                      <a:pt x="142" y="376"/>
                    </a:cubicBezTo>
                    <a:cubicBezTo>
                      <a:pt x="139" y="375"/>
                      <a:pt x="135" y="374"/>
                      <a:pt x="132" y="3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grpSp>
            <p:nvGrpSpPr>
              <p:cNvPr id="407" name="组合 1691"/>
              <p:cNvGrpSpPr/>
              <p:nvPr/>
            </p:nvGrpSpPr>
            <p:grpSpPr>
              <a:xfrm>
                <a:off x="4732338" y="5618163"/>
                <a:ext cx="912813" cy="1498600"/>
                <a:chOff x="4732338" y="5618163"/>
                <a:chExt cx="912813" cy="1498600"/>
              </a:xfrm>
              <a:grpFill/>
            </p:grpSpPr>
            <p:sp>
              <p:nvSpPr>
                <p:cNvPr id="408" name="Freeform 295"/>
                <p:cNvSpPr/>
                <p:nvPr/>
              </p:nvSpPr>
              <p:spPr bwMode="auto">
                <a:xfrm>
                  <a:off x="5535613" y="6637338"/>
                  <a:ext cx="77788" cy="47625"/>
                </a:xfrm>
                <a:custGeom>
                  <a:avLst/>
                  <a:gdLst>
                    <a:gd name="T0" fmla="*/ 0 w 24"/>
                    <a:gd name="T1" fmla="*/ 15 h 15"/>
                    <a:gd name="T2" fmla="*/ 0 w 24"/>
                    <a:gd name="T3" fmla="*/ 15 h 15"/>
                    <a:gd name="T4" fmla="*/ 0 w 24"/>
                    <a:gd name="T5" fmla="*/ 14 h 15"/>
                    <a:gd name="T6" fmla="*/ 0 w 24"/>
                    <a:gd name="T7" fmla="*/ 14 h 15"/>
                    <a:gd name="T8" fmla="*/ 0 w 24"/>
                    <a:gd name="T9" fmla="*/ 14 h 15"/>
                    <a:gd name="T10" fmla="*/ 0 w 24"/>
                    <a:gd name="T11" fmla="*/ 14 h 15"/>
                    <a:gd name="T12" fmla="*/ 4 w 24"/>
                    <a:gd name="T13" fmla="*/ 11 h 15"/>
                    <a:gd name="T14" fmla="*/ 23 w 24"/>
                    <a:gd name="T15" fmla="*/ 0 h 15"/>
                    <a:gd name="T16" fmla="*/ 24 w 24"/>
                    <a:gd name="T17" fmla="*/ 0 h 15"/>
                    <a:gd name="T18" fmla="*/ 24 w 24"/>
                    <a:gd name="T19" fmla="*/ 1 h 15"/>
                    <a:gd name="T20" fmla="*/ 22 w 24"/>
                    <a:gd name="T21" fmla="*/ 13 h 15"/>
                    <a:gd name="T22" fmla="*/ 23 w 24"/>
                    <a:gd name="T23" fmla="*/ 12 h 15"/>
                    <a:gd name="T24" fmla="*/ 24 w 24"/>
                    <a:gd name="T25" fmla="*/ 12 h 15"/>
                    <a:gd name="T26" fmla="*/ 24 w 24"/>
                    <a:gd name="T27" fmla="*/ 13 h 15"/>
                    <a:gd name="T28" fmla="*/ 21 w 24"/>
                    <a:gd name="T29" fmla="*/ 14 h 15"/>
                    <a:gd name="T30" fmla="*/ 21 w 24"/>
                    <a:gd name="T31" fmla="*/ 14 h 15"/>
                    <a:gd name="T32" fmla="*/ 23 w 24"/>
                    <a:gd name="T33" fmla="*/ 1 h 15"/>
                    <a:gd name="T34" fmla="*/ 4 w 24"/>
                    <a:gd name="T35" fmla="*/ 12 h 15"/>
                    <a:gd name="T36" fmla="*/ 0 w 24"/>
                    <a:gd name="T3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15">
                      <a:moveTo>
                        <a:pt x="0" y="15"/>
                      </a:moveTo>
                      <a:cubicBezTo>
                        <a:pt x="0" y="15"/>
                        <a:pt x="0" y="15"/>
                        <a:pt x="0" y="15"/>
                      </a:cubicBezTo>
                      <a:cubicBezTo>
                        <a:pt x="0" y="14"/>
                        <a:pt x="0" y="14"/>
                        <a:pt x="0" y="14"/>
                      </a:cubicBezTo>
                      <a:cubicBezTo>
                        <a:pt x="0" y="14"/>
                        <a:pt x="0" y="14"/>
                        <a:pt x="0" y="14"/>
                      </a:cubicBezTo>
                      <a:cubicBezTo>
                        <a:pt x="0" y="14"/>
                        <a:pt x="0" y="14"/>
                        <a:pt x="0" y="14"/>
                      </a:cubicBezTo>
                      <a:cubicBezTo>
                        <a:pt x="0" y="14"/>
                        <a:pt x="0" y="14"/>
                        <a:pt x="0" y="14"/>
                      </a:cubicBezTo>
                      <a:cubicBezTo>
                        <a:pt x="0" y="14"/>
                        <a:pt x="2" y="13"/>
                        <a:pt x="4" y="11"/>
                      </a:cubicBezTo>
                      <a:cubicBezTo>
                        <a:pt x="23" y="0"/>
                        <a:pt x="23" y="0"/>
                        <a:pt x="23" y="0"/>
                      </a:cubicBezTo>
                      <a:cubicBezTo>
                        <a:pt x="24" y="0"/>
                        <a:pt x="24" y="0"/>
                        <a:pt x="24" y="0"/>
                      </a:cubicBezTo>
                      <a:cubicBezTo>
                        <a:pt x="24" y="0"/>
                        <a:pt x="24" y="0"/>
                        <a:pt x="24" y="1"/>
                      </a:cubicBezTo>
                      <a:cubicBezTo>
                        <a:pt x="22" y="13"/>
                        <a:pt x="22" y="13"/>
                        <a:pt x="22" y="13"/>
                      </a:cubicBezTo>
                      <a:cubicBezTo>
                        <a:pt x="22" y="13"/>
                        <a:pt x="23" y="12"/>
                        <a:pt x="23" y="12"/>
                      </a:cubicBezTo>
                      <a:cubicBezTo>
                        <a:pt x="23" y="12"/>
                        <a:pt x="24" y="12"/>
                        <a:pt x="24" y="12"/>
                      </a:cubicBezTo>
                      <a:cubicBezTo>
                        <a:pt x="24" y="13"/>
                        <a:pt x="24" y="13"/>
                        <a:pt x="24" y="13"/>
                      </a:cubicBezTo>
                      <a:cubicBezTo>
                        <a:pt x="21" y="14"/>
                        <a:pt x="21" y="14"/>
                        <a:pt x="21" y="14"/>
                      </a:cubicBezTo>
                      <a:cubicBezTo>
                        <a:pt x="21" y="14"/>
                        <a:pt x="21" y="14"/>
                        <a:pt x="21" y="14"/>
                      </a:cubicBezTo>
                      <a:cubicBezTo>
                        <a:pt x="23" y="1"/>
                        <a:pt x="23" y="1"/>
                        <a:pt x="23" y="1"/>
                      </a:cubicBezTo>
                      <a:cubicBezTo>
                        <a:pt x="20" y="3"/>
                        <a:pt x="10" y="9"/>
                        <a:pt x="4" y="12"/>
                      </a:cubicBezTo>
                      <a:cubicBezTo>
                        <a:pt x="0" y="14"/>
                        <a:pt x="0" y="15"/>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409" name="Freeform 296"/>
                <p:cNvSpPr/>
                <p:nvPr/>
              </p:nvSpPr>
              <p:spPr bwMode="auto">
                <a:xfrm>
                  <a:off x="5149851" y="6600825"/>
                  <a:ext cx="495300" cy="484188"/>
                </a:xfrm>
                <a:custGeom>
                  <a:avLst/>
                  <a:gdLst>
                    <a:gd name="T0" fmla="*/ 115 w 153"/>
                    <a:gd name="T1" fmla="*/ 149 h 149"/>
                    <a:gd name="T2" fmla="*/ 125 w 153"/>
                    <a:gd name="T3" fmla="*/ 126 h 149"/>
                    <a:gd name="T4" fmla="*/ 111 w 153"/>
                    <a:gd name="T5" fmla="*/ 134 h 149"/>
                    <a:gd name="T6" fmla="*/ 110 w 153"/>
                    <a:gd name="T7" fmla="*/ 133 h 149"/>
                    <a:gd name="T8" fmla="*/ 72 w 153"/>
                    <a:gd name="T9" fmla="*/ 147 h 149"/>
                    <a:gd name="T10" fmla="*/ 72 w 153"/>
                    <a:gd name="T11" fmla="*/ 146 h 149"/>
                    <a:gd name="T12" fmla="*/ 135 w 153"/>
                    <a:gd name="T13" fmla="*/ 94 h 149"/>
                    <a:gd name="T14" fmla="*/ 53 w 153"/>
                    <a:gd name="T15" fmla="*/ 140 h 149"/>
                    <a:gd name="T16" fmla="*/ 53 w 153"/>
                    <a:gd name="T17" fmla="*/ 131 h 149"/>
                    <a:gd name="T18" fmla="*/ 53 w 153"/>
                    <a:gd name="T19" fmla="*/ 131 h 149"/>
                    <a:gd name="T20" fmla="*/ 135 w 153"/>
                    <a:gd name="T21" fmla="*/ 69 h 149"/>
                    <a:gd name="T22" fmla="*/ 28 w 153"/>
                    <a:gd name="T23" fmla="*/ 130 h 149"/>
                    <a:gd name="T24" fmla="*/ 17 w 153"/>
                    <a:gd name="T25" fmla="*/ 119 h 149"/>
                    <a:gd name="T26" fmla="*/ 70 w 153"/>
                    <a:gd name="T27" fmla="*/ 77 h 149"/>
                    <a:gd name="T28" fmla="*/ 1 w 153"/>
                    <a:gd name="T29" fmla="*/ 108 h 149"/>
                    <a:gd name="T30" fmla="*/ 0 w 153"/>
                    <a:gd name="T31" fmla="*/ 108 h 149"/>
                    <a:gd name="T32" fmla="*/ 20 w 153"/>
                    <a:gd name="T33" fmla="*/ 78 h 149"/>
                    <a:gd name="T34" fmla="*/ 95 w 153"/>
                    <a:gd name="T35" fmla="*/ 32 h 149"/>
                    <a:gd name="T36" fmla="*/ 23 w 153"/>
                    <a:gd name="T37" fmla="*/ 74 h 149"/>
                    <a:gd name="T38" fmla="*/ 23 w 153"/>
                    <a:gd name="T39" fmla="*/ 74 h 149"/>
                    <a:gd name="T40" fmla="*/ 15 w 153"/>
                    <a:gd name="T41" fmla="*/ 78 h 149"/>
                    <a:gd name="T42" fmla="*/ 30 w 153"/>
                    <a:gd name="T43" fmla="*/ 61 h 149"/>
                    <a:gd name="T44" fmla="*/ 16 w 153"/>
                    <a:gd name="T45" fmla="*/ 69 h 149"/>
                    <a:gd name="T46" fmla="*/ 6 w 153"/>
                    <a:gd name="T47" fmla="*/ 66 h 149"/>
                    <a:gd name="T48" fmla="*/ 20 w 153"/>
                    <a:gd name="T49" fmla="*/ 58 h 149"/>
                    <a:gd name="T50" fmla="*/ 33 w 153"/>
                    <a:gd name="T51" fmla="*/ 59 h 149"/>
                    <a:gd name="T52" fmla="*/ 17 w 153"/>
                    <a:gd name="T53" fmla="*/ 76 h 149"/>
                    <a:gd name="T54" fmla="*/ 150 w 153"/>
                    <a:gd name="T55" fmla="*/ 0 h 149"/>
                    <a:gd name="T56" fmla="*/ 147 w 153"/>
                    <a:gd name="T57" fmla="*/ 3 h 149"/>
                    <a:gd name="T58" fmla="*/ 147 w 153"/>
                    <a:gd name="T59" fmla="*/ 4 h 149"/>
                    <a:gd name="T60" fmla="*/ 74 w 153"/>
                    <a:gd name="T61" fmla="*/ 57 h 149"/>
                    <a:gd name="T62" fmla="*/ 124 w 153"/>
                    <a:gd name="T63" fmla="*/ 36 h 149"/>
                    <a:gd name="T64" fmla="*/ 122 w 153"/>
                    <a:gd name="T65" fmla="*/ 58 h 149"/>
                    <a:gd name="T66" fmla="*/ 32 w 153"/>
                    <a:gd name="T67" fmla="*/ 128 h 149"/>
                    <a:gd name="T68" fmla="*/ 142 w 153"/>
                    <a:gd name="T69" fmla="*/ 64 h 149"/>
                    <a:gd name="T70" fmla="*/ 143 w 153"/>
                    <a:gd name="T71" fmla="*/ 64 h 149"/>
                    <a:gd name="T72" fmla="*/ 148 w 153"/>
                    <a:gd name="T73" fmla="*/ 76 h 149"/>
                    <a:gd name="T74" fmla="*/ 101 w 153"/>
                    <a:gd name="T75" fmla="*/ 109 h 149"/>
                    <a:gd name="T76" fmla="*/ 138 w 153"/>
                    <a:gd name="T77" fmla="*/ 91 h 149"/>
                    <a:gd name="T78" fmla="*/ 139 w 153"/>
                    <a:gd name="T79" fmla="*/ 91 h 149"/>
                    <a:gd name="T80" fmla="*/ 153 w 153"/>
                    <a:gd name="T81" fmla="*/ 99 h 149"/>
                    <a:gd name="T82" fmla="*/ 153 w 153"/>
                    <a:gd name="T83" fmla="*/ 100 h 149"/>
                    <a:gd name="T84" fmla="*/ 132 w 153"/>
                    <a:gd name="T85" fmla="*/ 117 h 149"/>
                    <a:gd name="T86" fmla="*/ 139 w 153"/>
                    <a:gd name="T87" fmla="*/ 117 h 149"/>
                    <a:gd name="T88" fmla="*/ 139 w 153"/>
                    <a:gd name="T89" fmla="*/ 118 h 149"/>
                    <a:gd name="T90" fmla="*/ 117 w 153"/>
                    <a:gd name="T91" fmla="*/ 147 h 149"/>
                    <a:gd name="T92" fmla="*/ 141 w 153"/>
                    <a:gd name="T93" fmla="*/ 138 h 149"/>
                    <a:gd name="T94" fmla="*/ 143 w 153"/>
                    <a:gd name="T95" fmla="*/ 138 h 149"/>
                    <a:gd name="T96" fmla="*/ 140 w 153"/>
                    <a:gd name="T97" fmla="*/ 139 h 149"/>
                    <a:gd name="T98" fmla="*/ 115 w 153"/>
                    <a:gd name="T9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3" h="149">
                      <a:moveTo>
                        <a:pt x="115" y="149"/>
                      </a:moveTo>
                      <a:cubicBezTo>
                        <a:pt x="115" y="149"/>
                        <a:pt x="115" y="149"/>
                        <a:pt x="115" y="149"/>
                      </a:cubicBezTo>
                      <a:cubicBezTo>
                        <a:pt x="115" y="149"/>
                        <a:pt x="115" y="149"/>
                        <a:pt x="115" y="149"/>
                      </a:cubicBezTo>
                      <a:cubicBezTo>
                        <a:pt x="115" y="149"/>
                        <a:pt x="115" y="149"/>
                        <a:pt x="132" y="125"/>
                      </a:cubicBezTo>
                      <a:cubicBezTo>
                        <a:pt x="134" y="123"/>
                        <a:pt x="136" y="120"/>
                        <a:pt x="137" y="119"/>
                      </a:cubicBezTo>
                      <a:cubicBezTo>
                        <a:pt x="134" y="120"/>
                        <a:pt x="130" y="123"/>
                        <a:pt x="125" y="126"/>
                      </a:cubicBezTo>
                      <a:cubicBezTo>
                        <a:pt x="121" y="128"/>
                        <a:pt x="118" y="130"/>
                        <a:pt x="115" y="132"/>
                      </a:cubicBezTo>
                      <a:cubicBezTo>
                        <a:pt x="113" y="133"/>
                        <a:pt x="111" y="134"/>
                        <a:pt x="111" y="134"/>
                      </a:cubicBezTo>
                      <a:cubicBezTo>
                        <a:pt x="111" y="134"/>
                        <a:pt x="111" y="134"/>
                        <a:pt x="111" y="134"/>
                      </a:cubicBezTo>
                      <a:cubicBezTo>
                        <a:pt x="111" y="134"/>
                        <a:pt x="111" y="134"/>
                        <a:pt x="111" y="134"/>
                      </a:cubicBezTo>
                      <a:cubicBezTo>
                        <a:pt x="110" y="134"/>
                        <a:pt x="110" y="134"/>
                        <a:pt x="110" y="134"/>
                      </a:cubicBezTo>
                      <a:cubicBezTo>
                        <a:pt x="110" y="134"/>
                        <a:pt x="110" y="134"/>
                        <a:pt x="110" y="133"/>
                      </a:cubicBezTo>
                      <a:cubicBezTo>
                        <a:pt x="123" y="123"/>
                        <a:pt x="141" y="109"/>
                        <a:pt x="149" y="103"/>
                      </a:cubicBezTo>
                      <a:cubicBezTo>
                        <a:pt x="73" y="147"/>
                        <a:pt x="73" y="147"/>
                        <a:pt x="73" y="147"/>
                      </a:cubicBezTo>
                      <a:cubicBezTo>
                        <a:pt x="73" y="147"/>
                        <a:pt x="72" y="147"/>
                        <a:pt x="72" y="147"/>
                      </a:cubicBezTo>
                      <a:cubicBezTo>
                        <a:pt x="72" y="147"/>
                        <a:pt x="72" y="147"/>
                        <a:pt x="72" y="147"/>
                      </a:cubicBezTo>
                      <a:cubicBezTo>
                        <a:pt x="72" y="146"/>
                        <a:pt x="72" y="146"/>
                        <a:pt x="72" y="146"/>
                      </a:cubicBezTo>
                      <a:cubicBezTo>
                        <a:pt x="72" y="146"/>
                        <a:pt x="72" y="146"/>
                        <a:pt x="72" y="146"/>
                      </a:cubicBezTo>
                      <a:cubicBezTo>
                        <a:pt x="72" y="146"/>
                        <a:pt x="72" y="146"/>
                        <a:pt x="72" y="146"/>
                      </a:cubicBezTo>
                      <a:cubicBezTo>
                        <a:pt x="74" y="144"/>
                        <a:pt x="80" y="139"/>
                        <a:pt x="105" y="118"/>
                      </a:cubicBezTo>
                      <a:cubicBezTo>
                        <a:pt x="117" y="108"/>
                        <a:pt x="129" y="98"/>
                        <a:pt x="135" y="94"/>
                      </a:cubicBezTo>
                      <a:cubicBezTo>
                        <a:pt x="122" y="101"/>
                        <a:pt x="78" y="126"/>
                        <a:pt x="53" y="141"/>
                      </a:cubicBezTo>
                      <a:cubicBezTo>
                        <a:pt x="53" y="141"/>
                        <a:pt x="53" y="141"/>
                        <a:pt x="53" y="141"/>
                      </a:cubicBezTo>
                      <a:cubicBezTo>
                        <a:pt x="52" y="141"/>
                        <a:pt x="52" y="140"/>
                        <a:pt x="53" y="140"/>
                      </a:cubicBezTo>
                      <a:cubicBezTo>
                        <a:pt x="79" y="122"/>
                        <a:pt x="126" y="91"/>
                        <a:pt x="142" y="80"/>
                      </a:cubicBezTo>
                      <a:cubicBezTo>
                        <a:pt x="126" y="89"/>
                        <a:pt x="80" y="116"/>
                        <a:pt x="54" y="131"/>
                      </a:cubicBezTo>
                      <a:cubicBezTo>
                        <a:pt x="53" y="131"/>
                        <a:pt x="53" y="131"/>
                        <a:pt x="53" y="131"/>
                      </a:cubicBezTo>
                      <a:cubicBezTo>
                        <a:pt x="53" y="131"/>
                        <a:pt x="53" y="131"/>
                        <a:pt x="53" y="131"/>
                      </a:cubicBezTo>
                      <a:cubicBezTo>
                        <a:pt x="53" y="131"/>
                        <a:pt x="53" y="131"/>
                        <a:pt x="53" y="131"/>
                      </a:cubicBezTo>
                      <a:cubicBezTo>
                        <a:pt x="53" y="131"/>
                        <a:pt x="53" y="131"/>
                        <a:pt x="53" y="131"/>
                      </a:cubicBezTo>
                      <a:cubicBezTo>
                        <a:pt x="53" y="131"/>
                        <a:pt x="53" y="130"/>
                        <a:pt x="53" y="130"/>
                      </a:cubicBezTo>
                      <a:cubicBezTo>
                        <a:pt x="55" y="129"/>
                        <a:pt x="63" y="122"/>
                        <a:pt x="98" y="97"/>
                      </a:cubicBezTo>
                      <a:cubicBezTo>
                        <a:pt x="112" y="86"/>
                        <a:pt x="127" y="75"/>
                        <a:pt x="135" y="69"/>
                      </a:cubicBezTo>
                      <a:cubicBezTo>
                        <a:pt x="29" y="131"/>
                        <a:pt x="28" y="131"/>
                        <a:pt x="28" y="131"/>
                      </a:cubicBezTo>
                      <a:cubicBezTo>
                        <a:pt x="28" y="131"/>
                        <a:pt x="28" y="131"/>
                        <a:pt x="28" y="131"/>
                      </a:cubicBezTo>
                      <a:cubicBezTo>
                        <a:pt x="27" y="131"/>
                        <a:pt x="28" y="130"/>
                        <a:pt x="28" y="130"/>
                      </a:cubicBezTo>
                      <a:cubicBezTo>
                        <a:pt x="116" y="62"/>
                        <a:pt x="116" y="62"/>
                        <a:pt x="116" y="62"/>
                      </a:cubicBezTo>
                      <a:cubicBezTo>
                        <a:pt x="77" y="85"/>
                        <a:pt x="19" y="119"/>
                        <a:pt x="17" y="119"/>
                      </a:cubicBezTo>
                      <a:cubicBezTo>
                        <a:pt x="17" y="119"/>
                        <a:pt x="17" y="119"/>
                        <a:pt x="17" y="119"/>
                      </a:cubicBezTo>
                      <a:cubicBezTo>
                        <a:pt x="17" y="119"/>
                        <a:pt x="17" y="119"/>
                        <a:pt x="17" y="119"/>
                      </a:cubicBezTo>
                      <a:cubicBezTo>
                        <a:pt x="17" y="118"/>
                        <a:pt x="17" y="118"/>
                        <a:pt x="34" y="105"/>
                      </a:cubicBezTo>
                      <a:cubicBezTo>
                        <a:pt x="43" y="98"/>
                        <a:pt x="55" y="89"/>
                        <a:pt x="70" y="77"/>
                      </a:cubicBezTo>
                      <a:cubicBezTo>
                        <a:pt x="89" y="62"/>
                        <a:pt x="109" y="48"/>
                        <a:pt x="118" y="40"/>
                      </a:cubicBezTo>
                      <a:cubicBezTo>
                        <a:pt x="20" y="97"/>
                        <a:pt x="4" y="106"/>
                        <a:pt x="1" y="108"/>
                      </a:cubicBezTo>
                      <a:cubicBezTo>
                        <a:pt x="1" y="108"/>
                        <a:pt x="1" y="108"/>
                        <a:pt x="1" y="108"/>
                      </a:cubicBezTo>
                      <a:cubicBezTo>
                        <a:pt x="1" y="108"/>
                        <a:pt x="1" y="108"/>
                        <a:pt x="1" y="108"/>
                      </a:cubicBezTo>
                      <a:cubicBezTo>
                        <a:pt x="0" y="108"/>
                        <a:pt x="0" y="108"/>
                        <a:pt x="0" y="108"/>
                      </a:cubicBezTo>
                      <a:cubicBezTo>
                        <a:pt x="0" y="108"/>
                        <a:pt x="0" y="108"/>
                        <a:pt x="0" y="108"/>
                      </a:cubicBezTo>
                      <a:cubicBezTo>
                        <a:pt x="0" y="108"/>
                        <a:pt x="0" y="107"/>
                        <a:pt x="0" y="107"/>
                      </a:cubicBezTo>
                      <a:cubicBezTo>
                        <a:pt x="44" y="77"/>
                        <a:pt x="123" y="21"/>
                        <a:pt x="142" y="7"/>
                      </a:cubicBezTo>
                      <a:cubicBezTo>
                        <a:pt x="124" y="18"/>
                        <a:pt x="57" y="56"/>
                        <a:pt x="20" y="78"/>
                      </a:cubicBezTo>
                      <a:cubicBezTo>
                        <a:pt x="19" y="78"/>
                        <a:pt x="19" y="78"/>
                        <a:pt x="19" y="78"/>
                      </a:cubicBezTo>
                      <a:cubicBezTo>
                        <a:pt x="19" y="78"/>
                        <a:pt x="19" y="78"/>
                        <a:pt x="19" y="77"/>
                      </a:cubicBezTo>
                      <a:cubicBezTo>
                        <a:pt x="95" y="32"/>
                        <a:pt x="95" y="32"/>
                        <a:pt x="95" y="32"/>
                      </a:cubicBezTo>
                      <a:cubicBezTo>
                        <a:pt x="34" y="68"/>
                        <a:pt x="34" y="68"/>
                        <a:pt x="34" y="68"/>
                      </a:cubicBezTo>
                      <a:cubicBezTo>
                        <a:pt x="30" y="70"/>
                        <a:pt x="27" y="72"/>
                        <a:pt x="26" y="73"/>
                      </a:cubicBezTo>
                      <a:cubicBezTo>
                        <a:pt x="23" y="74"/>
                        <a:pt x="23" y="74"/>
                        <a:pt x="23" y="74"/>
                      </a:cubicBezTo>
                      <a:cubicBezTo>
                        <a:pt x="23" y="74"/>
                        <a:pt x="23" y="74"/>
                        <a:pt x="23" y="74"/>
                      </a:cubicBezTo>
                      <a:cubicBezTo>
                        <a:pt x="23" y="74"/>
                        <a:pt x="23" y="74"/>
                        <a:pt x="23" y="74"/>
                      </a:cubicBezTo>
                      <a:cubicBezTo>
                        <a:pt x="23" y="74"/>
                        <a:pt x="23" y="74"/>
                        <a:pt x="23" y="74"/>
                      </a:cubicBezTo>
                      <a:cubicBezTo>
                        <a:pt x="15" y="79"/>
                        <a:pt x="15" y="79"/>
                        <a:pt x="15" y="79"/>
                      </a:cubicBezTo>
                      <a:cubicBezTo>
                        <a:pt x="15" y="79"/>
                        <a:pt x="14" y="79"/>
                        <a:pt x="14" y="78"/>
                      </a:cubicBezTo>
                      <a:cubicBezTo>
                        <a:pt x="14" y="78"/>
                        <a:pt x="14" y="78"/>
                        <a:pt x="15" y="78"/>
                      </a:cubicBezTo>
                      <a:cubicBezTo>
                        <a:pt x="14" y="78"/>
                        <a:pt x="14" y="78"/>
                        <a:pt x="14" y="78"/>
                      </a:cubicBezTo>
                      <a:cubicBezTo>
                        <a:pt x="15" y="78"/>
                        <a:pt x="15" y="78"/>
                        <a:pt x="15" y="78"/>
                      </a:cubicBezTo>
                      <a:cubicBezTo>
                        <a:pt x="16" y="76"/>
                        <a:pt x="19" y="73"/>
                        <a:pt x="30" y="61"/>
                      </a:cubicBezTo>
                      <a:cubicBezTo>
                        <a:pt x="16" y="69"/>
                        <a:pt x="16" y="69"/>
                        <a:pt x="16" y="69"/>
                      </a:cubicBezTo>
                      <a:cubicBezTo>
                        <a:pt x="16" y="69"/>
                        <a:pt x="16" y="69"/>
                        <a:pt x="16" y="69"/>
                      </a:cubicBezTo>
                      <a:cubicBezTo>
                        <a:pt x="16" y="69"/>
                        <a:pt x="16" y="69"/>
                        <a:pt x="16" y="69"/>
                      </a:cubicBezTo>
                      <a:cubicBezTo>
                        <a:pt x="19" y="59"/>
                        <a:pt x="19" y="59"/>
                        <a:pt x="19" y="59"/>
                      </a:cubicBezTo>
                      <a:cubicBezTo>
                        <a:pt x="6" y="66"/>
                        <a:pt x="6" y="66"/>
                        <a:pt x="6" y="66"/>
                      </a:cubicBezTo>
                      <a:cubicBezTo>
                        <a:pt x="6" y="67"/>
                        <a:pt x="6" y="66"/>
                        <a:pt x="6" y="66"/>
                      </a:cubicBezTo>
                      <a:cubicBezTo>
                        <a:pt x="6" y="66"/>
                        <a:pt x="6" y="66"/>
                        <a:pt x="6" y="66"/>
                      </a:cubicBezTo>
                      <a:cubicBezTo>
                        <a:pt x="19" y="58"/>
                        <a:pt x="19" y="58"/>
                        <a:pt x="19" y="58"/>
                      </a:cubicBezTo>
                      <a:cubicBezTo>
                        <a:pt x="19" y="58"/>
                        <a:pt x="20" y="58"/>
                        <a:pt x="20" y="58"/>
                      </a:cubicBezTo>
                      <a:cubicBezTo>
                        <a:pt x="20" y="58"/>
                        <a:pt x="20" y="58"/>
                        <a:pt x="20" y="59"/>
                      </a:cubicBezTo>
                      <a:cubicBezTo>
                        <a:pt x="17" y="68"/>
                        <a:pt x="17" y="68"/>
                        <a:pt x="17" y="68"/>
                      </a:cubicBezTo>
                      <a:cubicBezTo>
                        <a:pt x="20" y="66"/>
                        <a:pt x="27" y="62"/>
                        <a:pt x="33" y="59"/>
                      </a:cubicBezTo>
                      <a:cubicBezTo>
                        <a:pt x="33" y="59"/>
                        <a:pt x="33" y="59"/>
                        <a:pt x="33" y="59"/>
                      </a:cubicBezTo>
                      <a:cubicBezTo>
                        <a:pt x="34" y="59"/>
                        <a:pt x="34" y="59"/>
                        <a:pt x="33" y="59"/>
                      </a:cubicBezTo>
                      <a:cubicBezTo>
                        <a:pt x="29" y="64"/>
                        <a:pt x="21" y="72"/>
                        <a:pt x="17" y="76"/>
                      </a:cubicBezTo>
                      <a:cubicBezTo>
                        <a:pt x="150" y="0"/>
                        <a:pt x="150" y="0"/>
                        <a:pt x="150" y="0"/>
                      </a:cubicBezTo>
                      <a:cubicBezTo>
                        <a:pt x="150" y="0"/>
                        <a:pt x="150" y="0"/>
                        <a:pt x="150" y="0"/>
                      </a:cubicBezTo>
                      <a:cubicBezTo>
                        <a:pt x="150" y="0"/>
                        <a:pt x="150" y="0"/>
                        <a:pt x="150" y="0"/>
                      </a:cubicBezTo>
                      <a:cubicBezTo>
                        <a:pt x="148" y="2"/>
                        <a:pt x="148" y="2"/>
                        <a:pt x="148" y="2"/>
                      </a:cubicBezTo>
                      <a:cubicBezTo>
                        <a:pt x="148" y="2"/>
                        <a:pt x="148" y="2"/>
                        <a:pt x="148" y="2"/>
                      </a:cubicBezTo>
                      <a:cubicBezTo>
                        <a:pt x="148" y="2"/>
                        <a:pt x="148" y="3"/>
                        <a:pt x="147" y="3"/>
                      </a:cubicBezTo>
                      <a:cubicBezTo>
                        <a:pt x="120" y="19"/>
                        <a:pt x="120" y="19"/>
                        <a:pt x="120" y="19"/>
                      </a:cubicBezTo>
                      <a:cubicBezTo>
                        <a:pt x="136" y="10"/>
                        <a:pt x="146" y="4"/>
                        <a:pt x="147" y="4"/>
                      </a:cubicBezTo>
                      <a:cubicBezTo>
                        <a:pt x="147" y="4"/>
                        <a:pt x="147" y="4"/>
                        <a:pt x="147" y="4"/>
                      </a:cubicBezTo>
                      <a:cubicBezTo>
                        <a:pt x="147" y="4"/>
                        <a:pt x="147" y="4"/>
                        <a:pt x="147" y="4"/>
                      </a:cubicBezTo>
                      <a:cubicBezTo>
                        <a:pt x="147" y="5"/>
                        <a:pt x="147" y="5"/>
                        <a:pt x="124" y="21"/>
                      </a:cubicBezTo>
                      <a:cubicBezTo>
                        <a:pt x="112" y="30"/>
                        <a:pt x="95" y="42"/>
                        <a:pt x="74" y="57"/>
                      </a:cubicBezTo>
                      <a:cubicBezTo>
                        <a:pt x="47" y="75"/>
                        <a:pt x="20" y="94"/>
                        <a:pt x="8" y="103"/>
                      </a:cubicBezTo>
                      <a:cubicBezTo>
                        <a:pt x="29" y="91"/>
                        <a:pt x="89" y="56"/>
                        <a:pt x="124" y="36"/>
                      </a:cubicBezTo>
                      <a:cubicBezTo>
                        <a:pt x="124" y="36"/>
                        <a:pt x="124" y="36"/>
                        <a:pt x="124" y="36"/>
                      </a:cubicBezTo>
                      <a:cubicBezTo>
                        <a:pt x="124" y="36"/>
                        <a:pt x="124" y="37"/>
                        <a:pt x="124" y="37"/>
                      </a:cubicBezTo>
                      <a:cubicBezTo>
                        <a:pt x="92" y="61"/>
                        <a:pt x="35" y="105"/>
                        <a:pt x="21" y="116"/>
                      </a:cubicBezTo>
                      <a:cubicBezTo>
                        <a:pt x="36" y="108"/>
                        <a:pt x="91" y="76"/>
                        <a:pt x="122" y="58"/>
                      </a:cubicBezTo>
                      <a:cubicBezTo>
                        <a:pt x="123" y="57"/>
                        <a:pt x="123" y="58"/>
                        <a:pt x="123" y="58"/>
                      </a:cubicBezTo>
                      <a:cubicBezTo>
                        <a:pt x="123" y="58"/>
                        <a:pt x="123" y="58"/>
                        <a:pt x="123" y="58"/>
                      </a:cubicBezTo>
                      <a:cubicBezTo>
                        <a:pt x="32" y="128"/>
                        <a:pt x="32" y="128"/>
                        <a:pt x="32" y="128"/>
                      </a:cubicBezTo>
                      <a:cubicBezTo>
                        <a:pt x="44" y="121"/>
                        <a:pt x="79" y="101"/>
                        <a:pt x="136" y="68"/>
                      </a:cubicBezTo>
                      <a:cubicBezTo>
                        <a:pt x="140" y="65"/>
                        <a:pt x="142" y="64"/>
                        <a:pt x="142" y="64"/>
                      </a:cubicBezTo>
                      <a:cubicBezTo>
                        <a:pt x="142" y="64"/>
                        <a:pt x="142" y="64"/>
                        <a:pt x="142" y="64"/>
                      </a:cubicBezTo>
                      <a:cubicBezTo>
                        <a:pt x="142" y="64"/>
                        <a:pt x="142" y="64"/>
                        <a:pt x="142" y="64"/>
                      </a:cubicBezTo>
                      <a:cubicBezTo>
                        <a:pt x="143" y="64"/>
                        <a:pt x="143" y="64"/>
                        <a:pt x="143" y="64"/>
                      </a:cubicBezTo>
                      <a:cubicBezTo>
                        <a:pt x="143" y="64"/>
                        <a:pt x="143" y="64"/>
                        <a:pt x="143" y="64"/>
                      </a:cubicBezTo>
                      <a:cubicBezTo>
                        <a:pt x="143" y="64"/>
                        <a:pt x="143" y="65"/>
                        <a:pt x="143" y="65"/>
                      </a:cubicBezTo>
                      <a:cubicBezTo>
                        <a:pt x="118" y="83"/>
                        <a:pt x="74" y="116"/>
                        <a:pt x="59" y="127"/>
                      </a:cubicBezTo>
                      <a:cubicBezTo>
                        <a:pt x="147" y="76"/>
                        <a:pt x="148" y="76"/>
                        <a:pt x="148" y="76"/>
                      </a:cubicBezTo>
                      <a:cubicBezTo>
                        <a:pt x="148" y="76"/>
                        <a:pt x="148" y="76"/>
                        <a:pt x="148" y="76"/>
                      </a:cubicBezTo>
                      <a:cubicBezTo>
                        <a:pt x="148" y="77"/>
                        <a:pt x="148" y="77"/>
                        <a:pt x="133" y="87"/>
                      </a:cubicBezTo>
                      <a:cubicBezTo>
                        <a:pt x="125" y="93"/>
                        <a:pt x="115" y="100"/>
                        <a:pt x="101" y="109"/>
                      </a:cubicBezTo>
                      <a:cubicBezTo>
                        <a:pt x="88" y="118"/>
                        <a:pt x="76" y="126"/>
                        <a:pt x="67" y="132"/>
                      </a:cubicBezTo>
                      <a:cubicBezTo>
                        <a:pt x="110" y="106"/>
                        <a:pt x="134" y="93"/>
                        <a:pt x="138" y="91"/>
                      </a:cubicBezTo>
                      <a:cubicBezTo>
                        <a:pt x="138" y="91"/>
                        <a:pt x="138" y="91"/>
                        <a:pt x="138" y="91"/>
                      </a:cubicBezTo>
                      <a:cubicBezTo>
                        <a:pt x="138" y="91"/>
                        <a:pt x="138" y="91"/>
                        <a:pt x="138" y="91"/>
                      </a:cubicBezTo>
                      <a:cubicBezTo>
                        <a:pt x="139" y="91"/>
                        <a:pt x="139" y="91"/>
                        <a:pt x="139" y="91"/>
                      </a:cubicBezTo>
                      <a:cubicBezTo>
                        <a:pt x="139" y="91"/>
                        <a:pt x="139" y="91"/>
                        <a:pt x="139" y="91"/>
                      </a:cubicBezTo>
                      <a:cubicBezTo>
                        <a:pt x="139" y="91"/>
                        <a:pt x="139" y="91"/>
                        <a:pt x="139" y="91"/>
                      </a:cubicBezTo>
                      <a:cubicBezTo>
                        <a:pt x="120" y="107"/>
                        <a:pt x="86" y="135"/>
                        <a:pt x="76" y="144"/>
                      </a:cubicBezTo>
                      <a:cubicBezTo>
                        <a:pt x="153" y="99"/>
                        <a:pt x="153" y="99"/>
                        <a:pt x="153" y="99"/>
                      </a:cubicBezTo>
                      <a:cubicBezTo>
                        <a:pt x="153" y="99"/>
                        <a:pt x="153" y="99"/>
                        <a:pt x="153" y="99"/>
                      </a:cubicBezTo>
                      <a:cubicBezTo>
                        <a:pt x="153" y="99"/>
                        <a:pt x="153" y="100"/>
                        <a:pt x="153" y="100"/>
                      </a:cubicBezTo>
                      <a:cubicBezTo>
                        <a:pt x="153" y="100"/>
                        <a:pt x="153" y="100"/>
                        <a:pt x="153" y="100"/>
                      </a:cubicBezTo>
                      <a:cubicBezTo>
                        <a:pt x="153" y="100"/>
                        <a:pt x="153" y="100"/>
                        <a:pt x="153" y="100"/>
                      </a:cubicBezTo>
                      <a:cubicBezTo>
                        <a:pt x="153" y="100"/>
                        <a:pt x="153" y="100"/>
                        <a:pt x="153" y="100"/>
                      </a:cubicBezTo>
                      <a:cubicBezTo>
                        <a:pt x="152" y="102"/>
                        <a:pt x="148" y="105"/>
                        <a:pt x="132" y="117"/>
                      </a:cubicBezTo>
                      <a:cubicBezTo>
                        <a:pt x="126" y="122"/>
                        <a:pt x="120" y="127"/>
                        <a:pt x="115" y="130"/>
                      </a:cubicBezTo>
                      <a:cubicBezTo>
                        <a:pt x="122" y="126"/>
                        <a:pt x="133" y="120"/>
                        <a:pt x="139" y="117"/>
                      </a:cubicBezTo>
                      <a:cubicBezTo>
                        <a:pt x="139" y="117"/>
                        <a:pt x="139" y="117"/>
                        <a:pt x="139" y="117"/>
                      </a:cubicBezTo>
                      <a:cubicBezTo>
                        <a:pt x="139" y="117"/>
                        <a:pt x="139" y="117"/>
                        <a:pt x="139" y="117"/>
                      </a:cubicBezTo>
                      <a:cubicBezTo>
                        <a:pt x="139" y="117"/>
                        <a:pt x="139" y="117"/>
                        <a:pt x="139" y="118"/>
                      </a:cubicBezTo>
                      <a:cubicBezTo>
                        <a:pt x="139" y="118"/>
                        <a:pt x="139" y="118"/>
                        <a:pt x="139" y="118"/>
                      </a:cubicBezTo>
                      <a:cubicBezTo>
                        <a:pt x="139" y="118"/>
                        <a:pt x="139" y="118"/>
                        <a:pt x="139" y="118"/>
                      </a:cubicBezTo>
                      <a:cubicBezTo>
                        <a:pt x="138" y="119"/>
                        <a:pt x="137" y="121"/>
                        <a:pt x="133" y="126"/>
                      </a:cubicBezTo>
                      <a:cubicBezTo>
                        <a:pt x="128" y="133"/>
                        <a:pt x="120" y="143"/>
                        <a:pt x="117" y="147"/>
                      </a:cubicBezTo>
                      <a:cubicBezTo>
                        <a:pt x="141" y="133"/>
                        <a:pt x="141" y="133"/>
                        <a:pt x="141" y="133"/>
                      </a:cubicBezTo>
                      <a:cubicBezTo>
                        <a:pt x="141" y="134"/>
                        <a:pt x="142" y="134"/>
                        <a:pt x="142" y="134"/>
                      </a:cubicBezTo>
                      <a:cubicBezTo>
                        <a:pt x="142" y="134"/>
                        <a:pt x="142" y="134"/>
                        <a:pt x="141" y="138"/>
                      </a:cubicBezTo>
                      <a:cubicBezTo>
                        <a:pt x="143" y="138"/>
                        <a:pt x="143" y="138"/>
                        <a:pt x="143" y="138"/>
                      </a:cubicBezTo>
                      <a:cubicBezTo>
                        <a:pt x="143" y="137"/>
                        <a:pt x="143" y="138"/>
                        <a:pt x="143" y="138"/>
                      </a:cubicBezTo>
                      <a:cubicBezTo>
                        <a:pt x="143" y="138"/>
                        <a:pt x="143" y="138"/>
                        <a:pt x="143" y="138"/>
                      </a:cubicBezTo>
                      <a:cubicBezTo>
                        <a:pt x="141" y="140"/>
                        <a:pt x="141" y="140"/>
                        <a:pt x="141" y="140"/>
                      </a:cubicBezTo>
                      <a:cubicBezTo>
                        <a:pt x="141" y="140"/>
                        <a:pt x="141" y="140"/>
                        <a:pt x="141" y="140"/>
                      </a:cubicBezTo>
                      <a:cubicBezTo>
                        <a:pt x="140" y="139"/>
                        <a:pt x="140" y="139"/>
                        <a:pt x="140" y="139"/>
                      </a:cubicBezTo>
                      <a:cubicBezTo>
                        <a:pt x="140" y="138"/>
                        <a:pt x="141" y="136"/>
                        <a:pt x="141" y="135"/>
                      </a:cubicBezTo>
                      <a:cubicBezTo>
                        <a:pt x="137" y="137"/>
                        <a:pt x="122" y="146"/>
                        <a:pt x="115" y="149"/>
                      </a:cubicBezTo>
                      <a:cubicBezTo>
                        <a:pt x="115" y="149"/>
                        <a:pt x="115" y="149"/>
                        <a:pt x="115" y="149"/>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410" name="Freeform 297"/>
                <p:cNvSpPr/>
                <p:nvPr/>
              </p:nvSpPr>
              <p:spPr bwMode="auto">
                <a:xfrm>
                  <a:off x="5221288" y="6010275"/>
                  <a:ext cx="360363" cy="382588"/>
                </a:xfrm>
                <a:custGeom>
                  <a:avLst/>
                  <a:gdLst>
                    <a:gd name="T0" fmla="*/ 34 w 111"/>
                    <a:gd name="T1" fmla="*/ 118 h 118"/>
                    <a:gd name="T2" fmla="*/ 34 w 111"/>
                    <a:gd name="T3" fmla="*/ 117 h 118"/>
                    <a:gd name="T4" fmla="*/ 34 w 111"/>
                    <a:gd name="T5" fmla="*/ 117 h 118"/>
                    <a:gd name="T6" fmla="*/ 93 w 111"/>
                    <a:gd name="T7" fmla="*/ 76 h 118"/>
                    <a:gd name="T8" fmla="*/ 27 w 111"/>
                    <a:gd name="T9" fmla="*/ 114 h 118"/>
                    <a:gd name="T10" fmla="*/ 27 w 111"/>
                    <a:gd name="T11" fmla="*/ 113 h 118"/>
                    <a:gd name="T12" fmla="*/ 39 w 111"/>
                    <a:gd name="T13" fmla="*/ 104 h 118"/>
                    <a:gd name="T14" fmla="*/ 105 w 111"/>
                    <a:gd name="T15" fmla="*/ 56 h 118"/>
                    <a:gd name="T16" fmla="*/ 18 w 111"/>
                    <a:gd name="T17" fmla="*/ 106 h 118"/>
                    <a:gd name="T18" fmla="*/ 18 w 111"/>
                    <a:gd name="T19" fmla="*/ 105 h 118"/>
                    <a:gd name="T20" fmla="*/ 18 w 111"/>
                    <a:gd name="T21" fmla="*/ 105 h 118"/>
                    <a:gd name="T22" fmla="*/ 93 w 111"/>
                    <a:gd name="T23" fmla="*/ 46 h 118"/>
                    <a:gd name="T24" fmla="*/ 1 w 111"/>
                    <a:gd name="T25" fmla="*/ 99 h 118"/>
                    <a:gd name="T26" fmla="*/ 1 w 111"/>
                    <a:gd name="T27" fmla="*/ 99 h 118"/>
                    <a:gd name="T28" fmla="*/ 0 w 111"/>
                    <a:gd name="T29" fmla="*/ 98 h 118"/>
                    <a:gd name="T30" fmla="*/ 25 w 111"/>
                    <a:gd name="T31" fmla="*/ 77 h 118"/>
                    <a:gd name="T32" fmla="*/ 25 w 111"/>
                    <a:gd name="T33" fmla="*/ 76 h 118"/>
                    <a:gd name="T34" fmla="*/ 28 w 111"/>
                    <a:gd name="T35" fmla="*/ 67 h 118"/>
                    <a:gd name="T36" fmla="*/ 28 w 111"/>
                    <a:gd name="T37" fmla="*/ 66 h 118"/>
                    <a:gd name="T38" fmla="*/ 28 w 111"/>
                    <a:gd name="T39" fmla="*/ 66 h 118"/>
                    <a:gd name="T40" fmla="*/ 62 w 111"/>
                    <a:gd name="T41" fmla="*/ 37 h 118"/>
                    <a:gd name="T42" fmla="*/ 38 w 111"/>
                    <a:gd name="T43" fmla="*/ 43 h 118"/>
                    <a:gd name="T44" fmla="*/ 4 w 111"/>
                    <a:gd name="T45" fmla="*/ 62 h 118"/>
                    <a:gd name="T46" fmla="*/ 4 w 111"/>
                    <a:gd name="T47" fmla="*/ 61 h 118"/>
                    <a:gd name="T48" fmla="*/ 51 w 111"/>
                    <a:gd name="T49" fmla="*/ 31 h 118"/>
                    <a:gd name="T50" fmla="*/ 11 w 111"/>
                    <a:gd name="T51" fmla="*/ 51 h 118"/>
                    <a:gd name="T52" fmla="*/ 10 w 111"/>
                    <a:gd name="T53" fmla="*/ 51 h 118"/>
                    <a:gd name="T54" fmla="*/ 24 w 111"/>
                    <a:gd name="T55" fmla="*/ 40 h 118"/>
                    <a:gd name="T56" fmla="*/ 24 w 111"/>
                    <a:gd name="T57" fmla="*/ 39 h 118"/>
                    <a:gd name="T58" fmla="*/ 83 w 111"/>
                    <a:gd name="T59" fmla="*/ 5 h 118"/>
                    <a:gd name="T60" fmla="*/ 83 w 111"/>
                    <a:gd name="T61" fmla="*/ 5 h 118"/>
                    <a:gd name="T62" fmla="*/ 83 w 111"/>
                    <a:gd name="T63" fmla="*/ 6 h 118"/>
                    <a:gd name="T64" fmla="*/ 47 w 111"/>
                    <a:gd name="T65" fmla="*/ 29 h 118"/>
                    <a:gd name="T66" fmla="*/ 54 w 111"/>
                    <a:gd name="T67" fmla="*/ 26 h 118"/>
                    <a:gd name="T68" fmla="*/ 94 w 111"/>
                    <a:gd name="T69" fmla="*/ 3 h 118"/>
                    <a:gd name="T70" fmla="*/ 98 w 111"/>
                    <a:gd name="T71" fmla="*/ 0 h 118"/>
                    <a:gd name="T72" fmla="*/ 98 w 111"/>
                    <a:gd name="T73" fmla="*/ 1 h 118"/>
                    <a:gd name="T74" fmla="*/ 14 w 111"/>
                    <a:gd name="T75" fmla="*/ 56 h 118"/>
                    <a:gd name="T76" fmla="*/ 97 w 111"/>
                    <a:gd name="T77" fmla="*/ 8 h 118"/>
                    <a:gd name="T78" fmla="*/ 97 w 111"/>
                    <a:gd name="T79" fmla="*/ 8 h 118"/>
                    <a:gd name="T80" fmla="*/ 97 w 111"/>
                    <a:gd name="T81" fmla="*/ 8 h 118"/>
                    <a:gd name="T82" fmla="*/ 32 w 111"/>
                    <a:gd name="T83" fmla="*/ 64 h 118"/>
                    <a:gd name="T84" fmla="*/ 101 w 111"/>
                    <a:gd name="T85" fmla="*/ 24 h 118"/>
                    <a:gd name="T86" fmla="*/ 100 w 111"/>
                    <a:gd name="T87" fmla="*/ 25 h 118"/>
                    <a:gd name="T88" fmla="*/ 63 w 111"/>
                    <a:gd name="T89" fmla="*/ 51 h 118"/>
                    <a:gd name="T90" fmla="*/ 89 w 111"/>
                    <a:gd name="T91" fmla="*/ 39 h 118"/>
                    <a:gd name="T92" fmla="*/ 89 w 111"/>
                    <a:gd name="T93" fmla="*/ 39 h 118"/>
                    <a:gd name="T94" fmla="*/ 45 w 111"/>
                    <a:gd name="T95" fmla="*/ 69 h 118"/>
                    <a:gd name="T96" fmla="*/ 97 w 111"/>
                    <a:gd name="T97" fmla="*/ 42 h 118"/>
                    <a:gd name="T98" fmla="*/ 98 w 111"/>
                    <a:gd name="T99" fmla="*/ 42 h 118"/>
                    <a:gd name="T100" fmla="*/ 98 w 111"/>
                    <a:gd name="T101" fmla="*/ 43 h 118"/>
                    <a:gd name="T102" fmla="*/ 67 w 111"/>
                    <a:gd name="T103" fmla="*/ 68 h 118"/>
                    <a:gd name="T104" fmla="*/ 50 w 111"/>
                    <a:gd name="T105" fmla="*/ 87 h 118"/>
                    <a:gd name="T106" fmla="*/ 110 w 111"/>
                    <a:gd name="T107" fmla="*/ 52 h 118"/>
                    <a:gd name="T108" fmla="*/ 67 w 111"/>
                    <a:gd name="T109" fmla="*/ 85 h 118"/>
                    <a:gd name="T110" fmla="*/ 100 w 111"/>
                    <a:gd name="T111" fmla="*/ 71 h 118"/>
                    <a:gd name="T112" fmla="*/ 100 w 111"/>
                    <a:gd name="T113" fmla="*/ 72 h 118"/>
                    <a:gd name="T114" fmla="*/ 100 w 111"/>
                    <a:gd name="T115" fmla="*/ 72 h 118"/>
                    <a:gd name="T116" fmla="*/ 41 w 111"/>
                    <a:gd name="T117" fmla="*/ 113 h 118"/>
                    <a:gd name="T118" fmla="*/ 83 w 111"/>
                    <a:gd name="T119" fmla="*/ 90 h 118"/>
                    <a:gd name="T120" fmla="*/ 34 w 111"/>
                    <a:gd name="T12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118">
                      <a:moveTo>
                        <a:pt x="34" y="118"/>
                      </a:moveTo>
                      <a:cubicBezTo>
                        <a:pt x="34" y="118"/>
                        <a:pt x="34" y="118"/>
                        <a:pt x="34" y="118"/>
                      </a:cubicBezTo>
                      <a:cubicBezTo>
                        <a:pt x="34" y="118"/>
                        <a:pt x="34" y="118"/>
                        <a:pt x="34" y="118"/>
                      </a:cubicBezTo>
                      <a:cubicBezTo>
                        <a:pt x="33" y="118"/>
                        <a:pt x="33" y="118"/>
                        <a:pt x="34" y="117"/>
                      </a:cubicBezTo>
                      <a:cubicBezTo>
                        <a:pt x="34" y="117"/>
                        <a:pt x="34" y="117"/>
                        <a:pt x="34" y="117"/>
                      </a:cubicBezTo>
                      <a:cubicBezTo>
                        <a:pt x="34" y="117"/>
                        <a:pt x="34" y="117"/>
                        <a:pt x="34" y="117"/>
                      </a:cubicBezTo>
                      <a:cubicBezTo>
                        <a:pt x="36" y="116"/>
                        <a:pt x="42" y="111"/>
                        <a:pt x="67" y="94"/>
                      </a:cubicBezTo>
                      <a:cubicBezTo>
                        <a:pt x="76" y="87"/>
                        <a:pt x="86" y="80"/>
                        <a:pt x="93" y="76"/>
                      </a:cubicBezTo>
                      <a:cubicBezTo>
                        <a:pt x="27" y="114"/>
                        <a:pt x="27" y="114"/>
                        <a:pt x="27" y="114"/>
                      </a:cubicBezTo>
                      <a:cubicBezTo>
                        <a:pt x="27" y="114"/>
                        <a:pt x="27" y="114"/>
                        <a:pt x="27" y="114"/>
                      </a:cubicBezTo>
                      <a:cubicBezTo>
                        <a:pt x="27" y="113"/>
                        <a:pt x="26" y="113"/>
                        <a:pt x="27" y="113"/>
                      </a:cubicBezTo>
                      <a:cubicBezTo>
                        <a:pt x="27" y="113"/>
                        <a:pt x="27" y="113"/>
                        <a:pt x="27" y="113"/>
                      </a:cubicBezTo>
                      <a:cubicBezTo>
                        <a:pt x="27" y="113"/>
                        <a:pt x="27" y="113"/>
                        <a:pt x="27" y="113"/>
                      </a:cubicBezTo>
                      <a:cubicBezTo>
                        <a:pt x="28" y="112"/>
                        <a:pt x="31" y="110"/>
                        <a:pt x="39" y="104"/>
                      </a:cubicBezTo>
                      <a:cubicBezTo>
                        <a:pt x="46" y="98"/>
                        <a:pt x="56" y="91"/>
                        <a:pt x="66" y="84"/>
                      </a:cubicBezTo>
                      <a:cubicBezTo>
                        <a:pt x="81" y="73"/>
                        <a:pt x="97" y="62"/>
                        <a:pt x="105" y="56"/>
                      </a:cubicBezTo>
                      <a:cubicBezTo>
                        <a:pt x="94" y="62"/>
                        <a:pt x="69" y="76"/>
                        <a:pt x="50" y="88"/>
                      </a:cubicBezTo>
                      <a:cubicBezTo>
                        <a:pt x="18" y="106"/>
                        <a:pt x="18" y="106"/>
                        <a:pt x="18" y="106"/>
                      </a:cubicBezTo>
                      <a:cubicBezTo>
                        <a:pt x="18" y="106"/>
                        <a:pt x="18" y="106"/>
                        <a:pt x="18" y="106"/>
                      </a:cubicBezTo>
                      <a:cubicBezTo>
                        <a:pt x="18" y="106"/>
                        <a:pt x="18" y="106"/>
                        <a:pt x="18" y="105"/>
                      </a:cubicBezTo>
                      <a:cubicBezTo>
                        <a:pt x="18" y="105"/>
                        <a:pt x="18" y="105"/>
                        <a:pt x="18" y="105"/>
                      </a:cubicBezTo>
                      <a:cubicBezTo>
                        <a:pt x="18" y="105"/>
                        <a:pt x="18" y="105"/>
                        <a:pt x="18" y="105"/>
                      </a:cubicBezTo>
                      <a:cubicBezTo>
                        <a:pt x="20" y="103"/>
                        <a:pt x="28" y="97"/>
                        <a:pt x="66" y="67"/>
                      </a:cubicBezTo>
                      <a:cubicBezTo>
                        <a:pt x="77" y="58"/>
                        <a:pt x="87" y="50"/>
                        <a:pt x="93" y="46"/>
                      </a:cubicBezTo>
                      <a:cubicBezTo>
                        <a:pt x="18" y="89"/>
                        <a:pt x="4" y="97"/>
                        <a:pt x="1" y="98"/>
                      </a:cubicBezTo>
                      <a:cubicBezTo>
                        <a:pt x="1" y="99"/>
                        <a:pt x="1" y="99"/>
                        <a:pt x="1" y="99"/>
                      </a:cubicBezTo>
                      <a:cubicBezTo>
                        <a:pt x="1" y="99"/>
                        <a:pt x="1" y="99"/>
                        <a:pt x="1" y="99"/>
                      </a:cubicBezTo>
                      <a:cubicBezTo>
                        <a:pt x="1" y="99"/>
                        <a:pt x="1" y="99"/>
                        <a:pt x="1" y="99"/>
                      </a:cubicBezTo>
                      <a:cubicBezTo>
                        <a:pt x="0" y="99"/>
                        <a:pt x="0" y="99"/>
                        <a:pt x="0" y="98"/>
                      </a:cubicBezTo>
                      <a:cubicBezTo>
                        <a:pt x="0" y="98"/>
                        <a:pt x="0" y="98"/>
                        <a:pt x="0" y="98"/>
                      </a:cubicBezTo>
                      <a:cubicBezTo>
                        <a:pt x="25" y="82"/>
                        <a:pt x="66" y="55"/>
                        <a:pt x="82" y="44"/>
                      </a:cubicBezTo>
                      <a:cubicBezTo>
                        <a:pt x="69" y="51"/>
                        <a:pt x="39" y="69"/>
                        <a:pt x="25" y="77"/>
                      </a:cubicBezTo>
                      <a:cubicBezTo>
                        <a:pt x="25" y="77"/>
                        <a:pt x="25" y="77"/>
                        <a:pt x="25" y="77"/>
                      </a:cubicBezTo>
                      <a:cubicBezTo>
                        <a:pt x="25" y="77"/>
                        <a:pt x="25" y="76"/>
                        <a:pt x="25" y="76"/>
                      </a:cubicBezTo>
                      <a:cubicBezTo>
                        <a:pt x="41" y="65"/>
                        <a:pt x="79" y="39"/>
                        <a:pt x="94" y="29"/>
                      </a:cubicBezTo>
                      <a:cubicBezTo>
                        <a:pt x="28" y="67"/>
                        <a:pt x="28" y="67"/>
                        <a:pt x="28" y="67"/>
                      </a:cubicBezTo>
                      <a:cubicBezTo>
                        <a:pt x="28" y="67"/>
                        <a:pt x="27" y="67"/>
                        <a:pt x="27" y="67"/>
                      </a:cubicBezTo>
                      <a:cubicBezTo>
                        <a:pt x="27" y="67"/>
                        <a:pt x="27" y="67"/>
                        <a:pt x="28" y="66"/>
                      </a:cubicBezTo>
                      <a:cubicBezTo>
                        <a:pt x="27" y="66"/>
                        <a:pt x="27" y="66"/>
                        <a:pt x="27" y="66"/>
                      </a:cubicBezTo>
                      <a:cubicBezTo>
                        <a:pt x="28" y="66"/>
                        <a:pt x="28" y="66"/>
                        <a:pt x="28" y="66"/>
                      </a:cubicBezTo>
                      <a:cubicBezTo>
                        <a:pt x="29" y="65"/>
                        <a:pt x="31" y="63"/>
                        <a:pt x="38" y="57"/>
                      </a:cubicBezTo>
                      <a:cubicBezTo>
                        <a:pt x="45" y="52"/>
                        <a:pt x="53" y="44"/>
                        <a:pt x="62" y="37"/>
                      </a:cubicBezTo>
                      <a:cubicBezTo>
                        <a:pt x="75" y="26"/>
                        <a:pt x="87" y="16"/>
                        <a:pt x="93" y="11"/>
                      </a:cubicBezTo>
                      <a:cubicBezTo>
                        <a:pt x="84" y="16"/>
                        <a:pt x="58" y="31"/>
                        <a:pt x="38" y="43"/>
                      </a:cubicBezTo>
                      <a:cubicBezTo>
                        <a:pt x="5" y="62"/>
                        <a:pt x="4" y="62"/>
                        <a:pt x="4" y="62"/>
                      </a:cubicBezTo>
                      <a:cubicBezTo>
                        <a:pt x="4" y="62"/>
                        <a:pt x="4" y="62"/>
                        <a:pt x="4" y="62"/>
                      </a:cubicBezTo>
                      <a:cubicBezTo>
                        <a:pt x="4" y="62"/>
                        <a:pt x="4" y="62"/>
                        <a:pt x="4" y="61"/>
                      </a:cubicBezTo>
                      <a:cubicBezTo>
                        <a:pt x="4" y="61"/>
                        <a:pt x="4" y="61"/>
                        <a:pt x="4" y="61"/>
                      </a:cubicBezTo>
                      <a:cubicBezTo>
                        <a:pt x="4" y="61"/>
                        <a:pt x="4" y="61"/>
                        <a:pt x="4" y="61"/>
                      </a:cubicBezTo>
                      <a:cubicBezTo>
                        <a:pt x="6" y="60"/>
                        <a:pt x="15" y="54"/>
                        <a:pt x="51" y="31"/>
                      </a:cubicBezTo>
                      <a:cubicBezTo>
                        <a:pt x="62" y="23"/>
                        <a:pt x="73" y="16"/>
                        <a:pt x="82" y="11"/>
                      </a:cubicBezTo>
                      <a:cubicBezTo>
                        <a:pt x="56" y="25"/>
                        <a:pt x="12" y="51"/>
                        <a:pt x="11" y="51"/>
                      </a:cubicBezTo>
                      <a:cubicBezTo>
                        <a:pt x="11" y="52"/>
                        <a:pt x="10" y="52"/>
                        <a:pt x="10" y="51"/>
                      </a:cubicBezTo>
                      <a:cubicBezTo>
                        <a:pt x="10" y="51"/>
                        <a:pt x="10" y="51"/>
                        <a:pt x="10" y="51"/>
                      </a:cubicBezTo>
                      <a:cubicBezTo>
                        <a:pt x="25" y="42"/>
                        <a:pt x="46" y="29"/>
                        <a:pt x="62" y="19"/>
                      </a:cubicBezTo>
                      <a:cubicBezTo>
                        <a:pt x="25" y="40"/>
                        <a:pt x="24" y="40"/>
                        <a:pt x="24" y="40"/>
                      </a:cubicBezTo>
                      <a:cubicBezTo>
                        <a:pt x="24" y="40"/>
                        <a:pt x="24" y="40"/>
                        <a:pt x="24" y="40"/>
                      </a:cubicBezTo>
                      <a:cubicBezTo>
                        <a:pt x="23" y="40"/>
                        <a:pt x="24" y="39"/>
                        <a:pt x="24" y="39"/>
                      </a:cubicBezTo>
                      <a:cubicBezTo>
                        <a:pt x="24" y="39"/>
                        <a:pt x="24" y="39"/>
                        <a:pt x="24" y="39"/>
                      </a:cubicBezTo>
                      <a:cubicBezTo>
                        <a:pt x="26" y="38"/>
                        <a:pt x="67" y="14"/>
                        <a:pt x="83" y="5"/>
                      </a:cubicBezTo>
                      <a:cubicBezTo>
                        <a:pt x="83" y="5"/>
                        <a:pt x="83" y="5"/>
                        <a:pt x="83" y="5"/>
                      </a:cubicBezTo>
                      <a:cubicBezTo>
                        <a:pt x="83" y="5"/>
                        <a:pt x="83" y="5"/>
                        <a:pt x="83" y="5"/>
                      </a:cubicBezTo>
                      <a:cubicBezTo>
                        <a:pt x="84" y="5"/>
                        <a:pt x="84" y="6"/>
                        <a:pt x="83" y="6"/>
                      </a:cubicBezTo>
                      <a:cubicBezTo>
                        <a:pt x="83" y="6"/>
                        <a:pt x="83" y="6"/>
                        <a:pt x="83" y="6"/>
                      </a:cubicBezTo>
                      <a:cubicBezTo>
                        <a:pt x="83" y="6"/>
                        <a:pt x="83" y="6"/>
                        <a:pt x="83" y="6"/>
                      </a:cubicBezTo>
                      <a:cubicBezTo>
                        <a:pt x="81" y="8"/>
                        <a:pt x="73" y="13"/>
                        <a:pt x="47" y="29"/>
                      </a:cubicBezTo>
                      <a:cubicBezTo>
                        <a:pt x="43" y="32"/>
                        <a:pt x="38" y="35"/>
                        <a:pt x="34" y="37"/>
                      </a:cubicBezTo>
                      <a:cubicBezTo>
                        <a:pt x="54" y="26"/>
                        <a:pt x="54" y="26"/>
                        <a:pt x="54" y="26"/>
                      </a:cubicBezTo>
                      <a:cubicBezTo>
                        <a:pt x="65" y="19"/>
                        <a:pt x="76" y="13"/>
                        <a:pt x="84" y="8"/>
                      </a:cubicBezTo>
                      <a:cubicBezTo>
                        <a:pt x="94" y="3"/>
                        <a:pt x="94" y="3"/>
                        <a:pt x="94" y="3"/>
                      </a:cubicBezTo>
                      <a:cubicBezTo>
                        <a:pt x="96" y="2"/>
                        <a:pt x="97" y="1"/>
                        <a:pt x="97" y="1"/>
                      </a:cubicBezTo>
                      <a:cubicBezTo>
                        <a:pt x="97" y="1"/>
                        <a:pt x="98" y="0"/>
                        <a:pt x="98" y="0"/>
                      </a:cubicBezTo>
                      <a:cubicBezTo>
                        <a:pt x="98" y="0"/>
                        <a:pt x="98" y="0"/>
                        <a:pt x="98" y="0"/>
                      </a:cubicBezTo>
                      <a:cubicBezTo>
                        <a:pt x="98" y="0"/>
                        <a:pt x="98" y="0"/>
                        <a:pt x="98" y="1"/>
                      </a:cubicBezTo>
                      <a:cubicBezTo>
                        <a:pt x="98" y="1"/>
                        <a:pt x="98" y="1"/>
                        <a:pt x="98" y="1"/>
                      </a:cubicBezTo>
                      <a:cubicBezTo>
                        <a:pt x="74" y="17"/>
                        <a:pt x="32" y="44"/>
                        <a:pt x="14" y="56"/>
                      </a:cubicBezTo>
                      <a:cubicBezTo>
                        <a:pt x="20" y="52"/>
                        <a:pt x="29" y="47"/>
                        <a:pt x="38" y="42"/>
                      </a:cubicBezTo>
                      <a:cubicBezTo>
                        <a:pt x="86" y="13"/>
                        <a:pt x="95" y="9"/>
                        <a:pt x="97" y="8"/>
                      </a:cubicBezTo>
                      <a:cubicBezTo>
                        <a:pt x="97" y="8"/>
                        <a:pt x="97" y="8"/>
                        <a:pt x="97" y="8"/>
                      </a:cubicBezTo>
                      <a:cubicBezTo>
                        <a:pt x="97" y="8"/>
                        <a:pt x="97" y="8"/>
                        <a:pt x="97" y="8"/>
                      </a:cubicBezTo>
                      <a:cubicBezTo>
                        <a:pt x="97" y="8"/>
                        <a:pt x="97" y="8"/>
                        <a:pt x="97" y="8"/>
                      </a:cubicBezTo>
                      <a:cubicBezTo>
                        <a:pt x="97" y="8"/>
                        <a:pt x="97" y="8"/>
                        <a:pt x="97" y="8"/>
                      </a:cubicBezTo>
                      <a:cubicBezTo>
                        <a:pt x="97" y="8"/>
                        <a:pt x="97" y="8"/>
                        <a:pt x="97" y="9"/>
                      </a:cubicBezTo>
                      <a:cubicBezTo>
                        <a:pt x="97" y="9"/>
                        <a:pt x="46" y="51"/>
                        <a:pt x="32" y="64"/>
                      </a:cubicBezTo>
                      <a:cubicBezTo>
                        <a:pt x="100" y="24"/>
                        <a:pt x="100" y="24"/>
                        <a:pt x="100" y="24"/>
                      </a:cubicBezTo>
                      <a:cubicBezTo>
                        <a:pt x="100" y="24"/>
                        <a:pt x="100" y="24"/>
                        <a:pt x="101" y="24"/>
                      </a:cubicBezTo>
                      <a:cubicBezTo>
                        <a:pt x="101" y="25"/>
                        <a:pt x="101" y="25"/>
                        <a:pt x="100" y="25"/>
                      </a:cubicBezTo>
                      <a:cubicBezTo>
                        <a:pt x="100" y="25"/>
                        <a:pt x="100" y="25"/>
                        <a:pt x="100" y="25"/>
                      </a:cubicBezTo>
                      <a:cubicBezTo>
                        <a:pt x="100" y="25"/>
                        <a:pt x="100" y="25"/>
                        <a:pt x="100" y="25"/>
                      </a:cubicBezTo>
                      <a:cubicBezTo>
                        <a:pt x="99" y="27"/>
                        <a:pt x="92" y="32"/>
                        <a:pt x="63" y="51"/>
                      </a:cubicBezTo>
                      <a:cubicBezTo>
                        <a:pt x="54" y="58"/>
                        <a:pt x="45" y="64"/>
                        <a:pt x="38" y="69"/>
                      </a:cubicBezTo>
                      <a:cubicBezTo>
                        <a:pt x="63" y="54"/>
                        <a:pt x="88" y="39"/>
                        <a:pt x="89" y="39"/>
                      </a:cubicBezTo>
                      <a:cubicBezTo>
                        <a:pt x="89" y="39"/>
                        <a:pt x="89" y="39"/>
                        <a:pt x="89" y="39"/>
                      </a:cubicBezTo>
                      <a:cubicBezTo>
                        <a:pt x="89" y="39"/>
                        <a:pt x="89" y="39"/>
                        <a:pt x="89" y="39"/>
                      </a:cubicBezTo>
                      <a:cubicBezTo>
                        <a:pt x="90" y="40"/>
                        <a:pt x="90" y="40"/>
                        <a:pt x="76" y="49"/>
                      </a:cubicBezTo>
                      <a:cubicBezTo>
                        <a:pt x="67" y="55"/>
                        <a:pt x="56" y="62"/>
                        <a:pt x="45" y="69"/>
                      </a:cubicBezTo>
                      <a:cubicBezTo>
                        <a:pt x="33" y="78"/>
                        <a:pt x="21" y="86"/>
                        <a:pt x="12" y="91"/>
                      </a:cubicBezTo>
                      <a:cubicBezTo>
                        <a:pt x="32" y="80"/>
                        <a:pt x="73" y="56"/>
                        <a:pt x="97" y="42"/>
                      </a:cubicBezTo>
                      <a:cubicBezTo>
                        <a:pt x="98" y="42"/>
                        <a:pt x="98" y="42"/>
                        <a:pt x="98" y="42"/>
                      </a:cubicBezTo>
                      <a:cubicBezTo>
                        <a:pt x="98" y="42"/>
                        <a:pt x="98" y="42"/>
                        <a:pt x="98" y="42"/>
                      </a:cubicBezTo>
                      <a:cubicBezTo>
                        <a:pt x="98" y="42"/>
                        <a:pt x="98" y="42"/>
                        <a:pt x="98" y="43"/>
                      </a:cubicBezTo>
                      <a:cubicBezTo>
                        <a:pt x="98" y="43"/>
                        <a:pt x="98" y="43"/>
                        <a:pt x="98" y="43"/>
                      </a:cubicBezTo>
                      <a:cubicBezTo>
                        <a:pt x="98" y="43"/>
                        <a:pt x="98" y="43"/>
                        <a:pt x="98" y="43"/>
                      </a:cubicBezTo>
                      <a:cubicBezTo>
                        <a:pt x="96" y="44"/>
                        <a:pt x="90" y="49"/>
                        <a:pt x="67" y="68"/>
                      </a:cubicBezTo>
                      <a:cubicBezTo>
                        <a:pt x="50" y="81"/>
                        <a:pt x="30" y="96"/>
                        <a:pt x="22" y="103"/>
                      </a:cubicBezTo>
                      <a:cubicBezTo>
                        <a:pt x="28" y="100"/>
                        <a:pt x="38" y="94"/>
                        <a:pt x="50" y="87"/>
                      </a:cubicBezTo>
                      <a:cubicBezTo>
                        <a:pt x="110" y="52"/>
                        <a:pt x="110" y="52"/>
                        <a:pt x="110" y="52"/>
                      </a:cubicBezTo>
                      <a:cubicBezTo>
                        <a:pt x="110" y="52"/>
                        <a:pt x="110" y="52"/>
                        <a:pt x="110" y="52"/>
                      </a:cubicBezTo>
                      <a:cubicBezTo>
                        <a:pt x="111" y="53"/>
                        <a:pt x="111" y="53"/>
                        <a:pt x="97" y="63"/>
                      </a:cubicBezTo>
                      <a:cubicBezTo>
                        <a:pt x="89" y="69"/>
                        <a:pt x="78" y="77"/>
                        <a:pt x="67" y="85"/>
                      </a:cubicBezTo>
                      <a:cubicBezTo>
                        <a:pt x="54" y="94"/>
                        <a:pt x="41" y="104"/>
                        <a:pt x="33" y="109"/>
                      </a:cubicBezTo>
                      <a:cubicBezTo>
                        <a:pt x="100" y="71"/>
                        <a:pt x="100" y="71"/>
                        <a:pt x="100" y="71"/>
                      </a:cubicBezTo>
                      <a:cubicBezTo>
                        <a:pt x="100" y="71"/>
                        <a:pt x="100" y="71"/>
                        <a:pt x="100" y="71"/>
                      </a:cubicBezTo>
                      <a:cubicBezTo>
                        <a:pt x="100" y="71"/>
                        <a:pt x="100" y="71"/>
                        <a:pt x="100" y="72"/>
                      </a:cubicBezTo>
                      <a:cubicBezTo>
                        <a:pt x="100" y="72"/>
                        <a:pt x="100" y="72"/>
                        <a:pt x="100" y="72"/>
                      </a:cubicBezTo>
                      <a:cubicBezTo>
                        <a:pt x="100" y="72"/>
                        <a:pt x="100" y="72"/>
                        <a:pt x="100" y="72"/>
                      </a:cubicBezTo>
                      <a:cubicBezTo>
                        <a:pt x="98" y="73"/>
                        <a:pt x="92" y="78"/>
                        <a:pt x="68" y="95"/>
                      </a:cubicBezTo>
                      <a:cubicBezTo>
                        <a:pt x="58" y="101"/>
                        <a:pt x="48" y="109"/>
                        <a:pt x="41" y="113"/>
                      </a:cubicBezTo>
                      <a:cubicBezTo>
                        <a:pt x="82" y="89"/>
                        <a:pt x="82" y="89"/>
                        <a:pt x="82" y="89"/>
                      </a:cubicBezTo>
                      <a:cubicBezTo>
                        <a:pt x="82" y="89"/>
                        <a:pt x="83" y="89"/>
                        <a:pt x="83" y="90"/>
                      </a:cubicBezTo>
                      <a:cubicBezTo>
                        <a:pt x="83" y="90"/>
                        <a:pt x="83" y="90"/>
                        <a:pt x="83" y="90"/>
                      </a:cubicBezTo>
                      <a:cubicBezTo>
                        <a:pt x="34" y="118"/>
                        <a:pt x="34" y="118"/>
                        <a:pt x="34" y="118"/>
                      </a:cubicBezTo>
                      <a:cubicBezTo>
                        <a:pt x="34" y="118"/>
                        <a:pt x="34" y="118"/>
                        <a:pt x="34" y="118"/>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412" name="Freeform 302"/>
                <p:cNvSpPr>
                  <a:spLocks noEditPoints="1"/>
                </p:cNvSpPr>
                <p:nvPr/>
              </p:nvSpPr>
              <p:spPr bwMode="auto">
                <a:xfrm>
                  <a:off x="5094288" y="6175375"/>
                  <a:ext cx="239713" cy="295275"/>
                </a:xfrm>
                <a:custGeom>
                  <a:avLst/>
                  <a:gdLst>
                    <a:gd name="T0" fmla="*/ 52 w 74"/>
                    <a:gd name="T1" fmla="*/ 91 h 91"/>
                    <a:gd name="T2" fmla="*/ 61 w 74"/>
                    <a:gd name="T3" fmla="*/ 47 h 91"/>
                    <a:gd name="T4" fmla="*/ 71 w 74"/>
                    <a:gd name="T5" fmla="*/ 4 h 91"/>
                    <a:gd name="T6" fmla="*/ 72 w 74"/>
                    <a:gd name="T7" fmla="*/ 4 h 91"/>
                    <a:gd name="T8" fmla="*/ 65 w 74"/>
                    <a:gd name="T9" fmla="*/ 15 h 91"/>
                    <a:gd name="T10" fmla="*/ 61 w 74"/>
                    <a:gd name="T11" fmla="*/ 19 h 91"/>
                    <a:gd name="T12" fmla="*/ 57 w 74"/>
                    <a:gd name="T13" fmla="*/ 24 h 91"/>
                    <a:gd name="T14" fmla="*/ 48 w 74"/>
                    <a:gd name="T15" fmla="*/ 33 h 91"/>
                    <a:gd name="T16" fmla="*/ 39 w 74"/>
                    <a:gd name="T17" fmla="*/ 41 h 91"/>
                    <a:gd name="T18" fmla="*/ 20 w 74"/>
                    <a:gd name="T19" fmla="*/ 57 h 91"/>
                    <a:gd name="T20" fmla="*/ 10 w 74"/>
                    <a:gd name="T21" fmla="*/ 66 h 91"/>
                    <a:gd name="T22" fmla="*/ 1 w 74"/>
                    <a:gd name="T23" fmla="*/ 74 h 91"/>
                    <a:gd name="T24" fmla="*/ 1 w 74"/>
                    <a:gd name="T25" fmla="*/ 73 h 91"/>
                    <a:gd name="T26" fmla="*/ 14 w 74"/>
                    <a:gd name="T27" fmla="*/ 79 h 91"/>
                    <a:gd name="T28" fmla="*/ 26 w 74"/>
                    <a:gd name="T29" fmla="*/ 83 h 91"/>
                    <a:gd name="T30" fmla="*/ 39 w 74"/>
                    <a:gd name="T31" fmla="*/ 88 h 91"/>
                    <a:gd name="T32" fmla="*/ 52 w 74"/>
                    <a:gd name="T33" fmla="*/ 91 h 91"/>
                    <a:gd name="T34" fmla="*/ 52 w 74"/>
                    <a:gd name="T35" fmla="*/ 91 h 91"/>
                    <a:gd name="T36" fmla="*/ 39 w 74"/>
                    <a:gd name="T37" fmla="*/ 88 h 91"/>
                    <a:gd name="T38" fmla="*/ 26 w 74"/>
                    <a:gd name="T39" fmla="*/ 84 h 91"/>
                    <a:gd name="T40" fmla="*/ 13 w 74"/>
                    <a:gd name="T41" fmla="*/ 79 h 91"/>
                    <a:gd name="T42" fmla="*/ 1 w 74"/>
                    <a:gd name="T43" fmla="*/ 74 h 91"/>
                    <a:gd name="T44" fmla="*/ 0 w 74"/>
                    <a:gd name="T45" fmla="*/ 74 h 91"/>
                    <a:gd name="T46" fmla="*/ 1 w 74"/>
                    <a:gd name="T47" fmla="*/ 73 h 91"/>
                    <a:gd name="T48" fmla="*/ 10 w 74"/>
                    <a:gd name="T49" fmla="*/ 65 h 91"/>
                    <a:gd name="T50" fmla="*/ 19 w 74"/>
                    <a:gd name="T51" fmla="*/ 56 h 91"/>
                    <a:gd name="T52" fmla="*/ 38 w 74"/>
                    <a:gd name="T53" fmla="*/ 40 h 91"/>
                    <a:gd name="T54" fmla="*/ 47 w 74"/>
                    <a:gd name="T55" fmla="*/ 32 h 91"/>
                    <a:gd name="T56" fmla="*/ 51 w 74"/>
                    <a:gd name="T57" fmla="*/ 27 h 91"/>
                    <a:gd name="T58" fmla="*/ 56 w 74"/>
                    <a:gd name="T59" fmla="*/ 23 h 91"/>
                    <a:gd name="T60" fmla="*/ 60 w 74"/>
                    <a:gd name="T61" fmla="*/ 18 h 91"/>
                    <a:gd name="T62" fmla="*/ 64 w 74"/>
                    <a:gd name="T63" fmla="*/ 14 h 91"/>
                    <a:gd name="T64" fmla="*/ 71 w 74"/>
                    <a:gd name="T65" fmla="*/ 3 h 91"/>
                    <a:gd name="T66" fmla="*/ 74 w 74"/>
                    <a:gd name="T67" fmla="*/ 0 h 91"/>
                    <a:gd name="T68" fmla="*/ 73 w 74"/>
                    <a:gd name="T69" fmla="*/ 4 h 91"/>
                    <a:gd name="T70" fmla="*/ 62 w 74"/>
                    <a:gd name="T71" fmla="*/ 48 h 91"/>
                    <a:gd name="T72" fmla="*/ 52 w 74"/>
                    <a:gd name="T7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91">
                      <a:moveTo>
                        <a:pt x="52" y="91"/>
                      </a:moveTo>
                      <a:cubicBezTo>
                        <a:pt x="61" y="47"/>
                        <a:pt x="61" y="47"/>
                        <a:pt x="61" y="47"/>
                      </a:cubicBezTo>
                      <a:cubicBezTo>
                        <a:pt x="71" y="4"/>
                        <a:pt x="71" y="4"/>
                        <a:pt x="71" y="4"/>
                      </a:cubicBezTo>
                      <a:cubicBezTo>
                        <a:pt x="72" y="4"/>
                        <a:pt x="72" y="4"/>
                        <a:pt x="72" y="4"/>
                      </a:cubicBezTo>
                      <a:cubicBezTo>
                        <a:pt x="70" y="8"/>
                        <a:pt x="68" y="11"/>
                        <a:pt x="65" y="15"/>
                      </a:cubicBezTo>
                      <a:cubicBezTo>
                        <a:pt x="61" y="19"/>
                        <a:pt x="61" y="19"/>
                        <a:pt x="61" y="19"/>
                      </a:cubicBezTo>
                      <a:cubicBezTo>
                        <a:pt x="60" y="21"/>
                        <a:pt x="59" y="23"/>
                        <a:pt x="57" y="24"/>
                      </a:cubicBezTo>
                      <a:cubicBezTo>
                        <a:pt x="54" y="27"/>
                        <a:pt x="51" y="30"/>
                        <a:pt x="48" y="33"/>
                      </a:cubicBezTo>
                      <a:cubicBezTo>
                        <a:pt x="39" y="41"/>
                        <a:pt x="39" y="41"/>
                        <a:pt x="39" y="41"/>
                      </a:cubicBezTo>
                      <a:cubicBezTo>
                        <a:pt x="20" y="57"/>
                        <a:pt x="20" y="57"/>
                        <a:pt x="20" y="57"/>
                      </a:cubicBezTo>
                      <a:cubicBezTo>
                        <a:pt x="10" y="66"/>
                        <a:pt x="10" y="66"/>
                        <a:pt x="10" y="66"/>
                      </a:cubicBezTo>
                      <a:cubicBezTo>
                        <a:pt x="1" y="74"/>
                        <a:pt x="1" y="74"/>
                        <a:pt x="1" y="74"/>
                      </a:cubicBezTo>
                      <a:cubicBezTo>
                        <a:pt x="1" y="73"/>
                        <a:pt x="1" y="73"/>
                        <a:pt x="1" y="73"/>
                      </a:cubicBezTo>
                      <a:cubicBezTo>
                        <a:pt x="14" y="79"/>
                        <a:pt x="14" y="79"/>
                        <a:pt x="14" y="79"/>
                      </a:cubicBezTo>
                      <a:cubicBezTo>
                        <a:pt x="26" y="83"/>
                        <a:pt x="26" y="83"/>
                        <a:pt x="26" y="83"/>
                      </a:cubicBezTo>
                      <a:cubicBezTo>
                        <a:pt x="39" y="88"/>
                        <a:pt x="39" y="88"/>
                        <a:pt x="39" y="88"/>
                      </a:cubicBezTo>
                      <a:cubicBezTo>
                        <a:pt x="43" y="89"/>
                        <a:pt x="47" y="90"/>
                        <a:pt x="52" y="91"/>
                      </a:cubicBezTo>
                      <a:close/>
                      <a:moveTo>
                        <a:pt x="52" y="91"/>
                      </a:moveTo>
                      <a:cubicBezTo>
                        <a:pt x="47" y="90"/>
                        <a:pt x="43" y="89"/>
                        <a:pt x="39" y="88"/>
                      </a:cubicBezTo>
                      <a:cubicBezTo>
                        <a:pt x="26" y="84"/>
                        <a:pt x="26" y="84"/>
                        <a:pt x="26" y="84"/>
                      </a:cubicBezTo>
                      <a:cubicBezTo>
                        <a:pt x="13" y="79"/>
                        <a:pt x="13" y="79"/>
                        <a:pt x="13" y="79"/>
                      </a:cubicBezTo>
                      <a:cubicBezTo>
                        <a:pt x="1" y="74"/>
                        <a:pt x="1" y="74"/>
                        <a:pt x="1" y="74"/>
                      </a:cubicBezTo>
                      <a:cubicBezTo>
                        <a:pt x="0" y="74"/>
                        <a:pt x="0" y="74"/>
                        <a:pt x="0" y="74"/>
                      </a:cubicBezTo>
                      <a:cubicBezTo>
                        <a:pt x="1" y="73"/>
                        <a:pt x="1" y="73"/>
                        <a:pt x="1" y="73"/>
                      </a:cubicBezTo>
                      <a:cubicBezTo>
                        <a:pt x="10" y="65"/>
                        <a:pt x="10" y="65"/>
                        <a:pt x="10" y="65"/>
                      </a:cubicBezTo>
                      <a:cubicBezTo>
                        <a:pt x="19" y="56"/>
                        <a:pt x="19" y="56"/>
                        <a:pt x="19" y="56"/>
                      </a:cubicBezTo>
                      <a:cubicBezTo>
                        <a:pt x="38" y="40"/>
                        <a:pt x="38" y="40"/>
                        <a:pt x="38" y="40"/>
                      </a:cubicBezTo>
                      <a:cubicBezTo>
                        <a:pt x="47" y="32"/>
                        <a:pt x="47" y="32"/>
                        <a:pt x="47" y="32"/>
                      </a:cubicBezTo>
                      <a:cubicBezTo>
                        <a:pt x="49" y="30"/>
                        <a:pt x="50" y="29"/>
                        <a:pt x="51" y="27"/>
                      </a:cubicBezTo>
                      <a:cubicBezTo>
                        <a:pt x="56" y="23"/>
                        <a:pt x="56" y="23"/>
                        <a:pt x="56" y="23"/>
                      </a:cubicBezTo>
                      <a:cubicBezTo>
                        <a:pt x="57" y="22"/>
                        <a:pt x="59" y="20"/>
                        <a:pt x="60" y="18"/>
                      </a:cubicBezTo>
                      <a:cubicBezTo>
                        <a:pt x="64" y="14"/>
                        <a:pt x="64" y="14"/>
                        <a:pt x="64" y="14"/>
                      </a:cubicBezTo>
                      <a:cubicBezTo>
                        <a:pt x="66" y="10"/>
                        <a:pt x="69" y="7"/>
                        <a:pt x="71" y="3"/>
                      </a:cubicBezTo>
                      <a:cubicBezTo>
                        <a:pt x="74" y="0"/>
                        <a:pt x="74" y="0"/>
                        <a:pt x="74" y="0"/>
                      </a:cubicBezTo>
                      <a:cubicBezTo>
                        <a:pt x="73" y="4"/>
                        <a:pt x="73" y="4"/>
                        <a:pt x="73" y="4"/>
                      </a:cubicBezTo>
                      <a:cubicBezTo>
                        <a:pt x="62" y="48"/>
                        <a:pt x="62" y="48"/>
                        <a:pt x="62" y="48"/>
                      </a:cubicBezTo>
                      <a:lnTo>
                        <a:pt x="52" y="91"/>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413" name="Freeform 303"/>
                <p:cNvSpPr>
                  <a:spLocks noEditPoints="1"/>
                </p:cNvSpPr>
                <p:nvPr/>
              </p:nvSpPr>
              <p:spPr bwMode="auto">
                <a:xfrm>
                  <a:off x="4732338" y="5618163"/>
                  <a:ext cx="893763" cy="1498600"/>
                </a:xfrm>
                <a:custGeom>
                  <a:avLst/>
                  <a:gdLst>
                    <a:gd name="T0" fmla="*/ 347 w 563"/>
                    <a:gd name="T1" fmla="*/ 770 h 944"/>
                    <a:gd name="T2" fmla="*/ 347 w 563"/>
                    <a:gd name="T3" fmla="*/ 693 h 944"/>
                    <a:gd name="T4" fmla="*/ 106 w 563"/>
                    <a:gd name="T5" fmla="*/ 695 h 944"/>
                    <a:gd name="T6" fmla="*/ 106 w 563"/>
                    <a:gd name="T7" fmla="*/ 695 h 944"/>
                    <a:gd name="T8" fmla="*/ 0 w 563"/>
                    <a:gd name="T9" fmla="*/ 595 h 944"/>
                    <a:gd name="T10" fmla="*/ 345 w 563"/>
                    <a:gd name="T11" fmla="*/ 2 h 944"/>
                    <a:gd name="T12" fmla="*/ 347 w 563"/>
                    <a:gd name="T13" fmla="*/ 0 h 944"/>
                    <a:gd name="T14" fmla="*/ 514 w 563"/>
                    <a:gd name="T15" fmla="*/ 0 h 944"/>
                    <a:gd name="T16" fmla="*/ 514 w 563"/>
                    <a:gd name="T17" fmla="*/ 519 h 944"/>
                    <a:gd name="T18" fmla="*/ 561 w 563"/>
                    <a:gd name="T19" fmla="*/ 519 h 944"/>
                    <a:gd name="T20" fmla="*/ 561 w 563"/>
                    <a:gd name="T21" fmla="*/ 519 h 944"/>
                    <a:gd name="T22" fmla="*/ 561 w 563"/>
                    <a:gd name="T23" fmla="*/ 695 h 944"/>
                    <a:gd name="T24" fmla="*/ 514 w 563"/>
                    <a:gd name="T25" fmla="*/ 695 h 944"/>
                    <a:gd name="T26" fmla="*/ 514 w 563"/>
                    <a:gd name="T27" fmla="*/ 770 h 944"/>
                    <a:gd name="T28" fmla="*/ 561 w 563"/>
                    <a:gd name="T29" fmla="*/ 768 h 944"/>
                    <a:gd name="T30" fmla="*/ 563 w 563"/>
                    <a:gd name="T31" fmla="*/ 770 h 944"/>
                    <a:gd name="T32" fmla="*/ 563 w 563"/>
                    <a:gd name="T33" fmla="*/ 944 h 944"/>
                    <a:gd name="T34" fmla="*/ 298 w 563"/>
                    <a:gd name="T35" fmla="*/ 944 h 944"/>
                    <a:gd name="T36" fmla="*/ 298 w 563"/>
                    <a:gd name="T37" fmla="*/ 944 h 944"/>
                    <a:gd name="T38" fmla="*/ 298 w 563"/>
                    <a:gd name="T39" fmla="*/ 770 h 944"/>
                    <a:gd name="T40" fmla="*/ 298 w 563"/>
                    <a:gd name="T41" fmla="*/ 942 h 944"/>
                    <a:gd name="T42" fmla="*/ 561 w 563"/>
                    <a:gd name="T43" fmla="*/ 944 h 944"/>
                    <a:gd name="T44" fmla="*/ 561 w 563"/>
                    <a:gd name="T45" fmla="*/ 770 h 944"/>
                    <a:gd name="T46" fmla="*/ 512 w 563"/>
                    <a:gd name="T47" fmla="*/ 770 h 944"/>
                    <a:gd name="T48" fmla="*/ 512 w 563"/>
                    <a:gd name="T49" fmla="*/ 693 h 944"/>
                    <a:gd name="T50" fmla="*/ 514 w 563"/>
                    <a:gd name="T51" fmla="*/ 693 h 944"/>
                    <a:gd name="T52" fmla="*/ 559 w 563"/>
                    <a:gd name="T53" fmla="*/ 693 h 944"/>
                    <a:gd name="T54" fmla="*/ 561 w 563"/>
                    <a:gd name="T55" fmla="*/ 521 h 944"/>
                    <a:gd name="T56" fmla="*/ 512 w 563"/>
                    <a:gd name="T57" fmla="*/ 521 h 944"/>
                    <a:gd name="T58" fmla="*/ 512 w 563"/>
                    <a:gd name="T59" fmla="*/ 2 h 944"/>
                    <a:gd name="T60" fmla="*/ 347 w 563"/>
                    <a:gd name="T61" fmla="*/ 4 h 944"/>
                    <a:gd name="T62" fmla="*/ 2 w 563"/>
                    <a:gd name="T63" fmla="*/ 595 h 944"/>
                    <a:gd name="T64" fmla="*/ 106 w 563"/>
                    <a:gd name="T65" fmla="*/ 693 h 944"/>
                    <a:gd name="T66" fmla="*/ 347 w 563"/>
                    <a:gd name="T67" fmla="*/ 693 h 944"/>
                    <a:gd name="T68" fmla="*/ 347 w 563"/>
                    <a:gd name="T69" fmla="*/ 693 h 944"/>
                    <a:gd name="T70" fmla="*/ 347 w 563"/>
                    <a:gd name="T71" fmla="*/ 770 h 944"/>
                    <a:gd name="T72" fmla="*/ 298 w 563"/>
                    <a:gd name="T73" fmla="*/ 77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3" h="944">
                      <a:moveTo>
                        <a:pt x="298" y="770"/>
                      </a:moveTo>
                      <a:lnTo>
                        <a:pt x="347" y="770"/>
                      </a:lnTo>
                      <a:lnTo>
                        <a:pt x="347" y="770"/>
                      </a:lnTo>
                      <a:lnTo>
                        <a:pt x="347" y="693"/>
                      </a:lnTo>
                      <a:lnTo>
                        <a:pt x="347" y="695"/>
                      </a:lnTo>
                      <a:lnTo>
                        <a:pt x="106" y="695"/>
                      </a:lnTo>
                      <a:lnTo>
                        <a:pt x="106" y="695"/>
                      </a:lnTo>
                      <a:lnTo>
                        <a:pt x="106" y="695"/>
                      </a:lnTo>
                      <a:lnTo>
                        <a:pt x="0" y="595"/>
                      </a:lnTo>
                      <a:lnTo>
                        <a:pt x="0" y="595"/>
                      </a:lnTo>
                      <a:lnTo>
                        <a:pt x="0" y="595"/>
                      </a:lnTo>
                      <a:lnTo>
                        <a:pt x="345" y="2"/>
                      </a:lnTo>
                      <a:lnTo>
                        <a:pt x="345" y="0"/>
                      </a:lnTo>
                      <a:lnTo>
                        <a:pt x="347" y="0"/>
                      </a:lnTo>
                      <a:lnTo>
                        <a:pt x="514" y="0"/>
                      </a:lnTo>
                      <a:lnTo>
                        <a:pt x="514" y="0"/>
                      </a:lnTo>
                      <a:lnTo>
                        <a:pt x="514" y="2"/>
                      </a:lnTo>
                      <a:lnTo>
                        <a:pt x="514" y="519"/>
                      </a:lnTo>
                      <a:lnTo>
                        <a:pt x="514" y="519"/>
                      </a:lnTo>
                      <a:lnTo>
                        <a:pt x="561" y="519"/>
                      </a:lnTo>
                      <a:lnTo>
                        <a:pt x="561" y="519"/>
                      </a:lnTo>
                      <a:lnTo>
                        <a:pt x="561" y="519"/>
                      </a:lnTo>
                      <a:lnTo>
                        <a:pt x="561" y="693"/>
                      </a:lnTo>
                      <a:lnTo>
                        <a:pt x="561" y="695"/>
                      </a:lnTo>
                      <a:lnTo>
                        <a:pt x="561" y="695"/>
                      </a:lnTo>
                      <a:lnTo>
                        <a:pt x="514" y="695"/>
                      </a:lnTo>
                      <a:lnTo>
                        <a:pt x="514" y="693"/>
                      </a:lnTo>
                      <a:lnTo>
                        <a:pt x="514" y="770"/>
                      </a:lnTo>
                      <a:lnTo>
                        <a:pt x="514" y="768"/>
                      </a:lnTo>
                      <a:lnTo>
                        <a:pt x="561" y="768"/>
                      </a:lnTo>
                      <a:lnTo>
                        <a:pt x="563" y="768"/>
                      </a:lnTo>
                      <a:lnTo>
                        <a:pt x="563" y="770"/>
                      </a:lnTo>
                      <a:lnTo>
                        <a:pt x="563" y="944"/>
                      </a:lnTo>
                      <a:lnTo>
                        <a:pt x="563" y="944"/>
                      </a:lnTo>
                      <a:lnTo>
                        <a:pt x="561" y="944"/>
                      </a:lnTo>
                      <a:lnTo>
                        <a:pt x="298" y="944"/>
                      </a:lnTo>
                      <a:lnTo>
                        <a:pt x="298" y="944"/>
                      </a:lnTo>
                      <a:lnTo>
                        <a:pt x="298" y="944"/>
                      </a:lnTo>
                      <a:lnTo>
                        <a:pt x="298" y="770"/>
                      </a:lnTo>
                      <a:close/>
                      <a:moveTo>
                        <a:pt x="298" y="770"/>
                      </a:moveTo>
                      <a:lnTo>
                        <a:pt x="298" y="944"/>
                      </a:lnTo>
                      <a:lnTo>
                        <a:pt x="298" y="942"/>
                      </a:lnTo>
                      <a:lnTo>
                        <a:pt x="561" y="942"/>
                      </a:lnTo>
                      <a:lnTo>
                        <a:pt x="561" y="944"/>
                      </a:lnTo>
                      <a:lnTo>
                        <a:pt x="561" y="770"/>
                      </a:lnTo>
                      <a:lnTo>
                        <a:pt x="561" y="770"/>
                      </a:lnTo>
                      <a:lnTo>
                        <a:pt x="514" y="770"/>
                      </a:lnTo>
                      <a:lnTo>
                        <a:pt x="512" y="770"/>
                      </a:lnTo>
                      <a:lnTo>
                        <a:pt x="512" y="770"/>
                      </a:lnTo>
                      <a:lnTo>
                        <a:pt x="512" y="693"/>
                      </a:lnTo>
                      <a:lnTo>
                        <a:pt x="512" y="693"/>
                      </a:lnTo>
                      <a:lnTo>
                        <a:pt x="514" y="693"/>
                      </a:lnTo>
                      <a:lnTo>
                        <a:pt x="561" y="693"/>
                      </a:lnTo>
                      <a:lnTo>
                        <a:pt x="559" y="693"/>
                      </a:lnTo>
                      <a:lnTo>
                        <a:pt x="559" y="519"/>
                      </a:lnTo>
                      <a:lnTo>
                        <a:pt x="561" y="521"/>
                      </a:lnTo>
                      <a:lnTo>
                        <a:pt x="514" y="521"/>
                      </a:lnTo>
                      <a:lnTo>
                        <a:pt x="512" y="521"/>
                      </a:lnTo>
                      <a:lnTo>
                        <a:pt x="512" y="519"/>
                      </a:lnTo>
                      <a:lnTo>
                        <a:pt x="512" y="2"/>
                      </a:lnTo>
                      <a:lnTo>
                        <a:pt x="514" y="4"/>
                      </a:lnTo>
                      <a:lnTo>
                        <a:pt x="347" y="4"/>
                      </a:lnTo>
                      <a:lnTo>
                        <a:pt x="347" y="2"/>
                      </a:lnTo>
                      <a:lnTo>
                        <a:pt x="2" y="595"/>
                      </a:lnTo>
                      <a:lnTo>
                        <a:pt x="2" y="595"/>
                      </a:lnTo>
                      <a:lnTo>
                        <a:pt x="106" y="693"/>
                      </a:lnTo>
                      <a:lnTo>
                        <a:pt x="106" y="693"/>
                      </a:lnTo>
                      <a:lnTo>
                        <a:pt x="347" y="693"/>
                      </a:lnTo>
                      <a:lnTo>
                        <a:pt x="347" y="693"/>
                      </a:lnTo>
                      <a:lnTo>
                        <a:pt x="347" y="693"/>
                      </a:lnTo>
                      <a:lnTo>
                        <a:pt x="347" y="770"/>
                      </a:lnTo>
                      <a:lnTo>
                        <a:pt x="347" y="770"/>
                      </a:lnTo>
                      <a:lnTo>
                        <a:pt x="347" y="770"/>
                      </a:lnTo>
                      <a:lnTo>
                        <a:pt x="298" y="7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414" name="Freeform 304"/>
                <p:cNvSpPr>
                  <a:spLocks noEditPoints="1"/>
                </p:cNvSpPr>
                <p:nvPr/>
              </p:nvSpPr>
              <p:spPr bwMode="auto">
                <a:xfrm>
                  <a:off x="5108576" y="6143625"/>
                  <a:ext cx="177800" cy="301625"/>
                </a:xfrm>
                <a:custGeom>
                  <a:avLst/>
                  <a:gdLst>
                    <a:gd name="T0" fmla="*/ 54 w 55"/>
                    <a:gd name="T1" fmla="*/ 92 h 93"/>
                    <a:gd name="T2" fmla="*/ 53 w 55"/>
                    <a:gd name="T3" fmla="*/ 47 h 93"/>
                    <a:gd name="T4" fmla="*/ 53 w 55"/>
                    <a:gd name="T5" fmla="*/ 2 h 93"/>
                    <a:gd name="T6" fmla="*/ 54 w 55"/>
                    <a:gd name="T7" fmla="*/ 3 h 93"/>
                    <a:gd name="T8" fmla="*/ 28 w 55"/>
                    <a:gd name="T9" fmla="*/ 48 h 93"/>
                    <a:gd name="T10" fmla="*/ 2 w 55"/>
                    <a:gd name="T11" fmla="*/ 93 h 93"/>
                    <a:gd name="T12" fmla="*/ 1 w 55"/>
                    <a:gd name="T13" fmla="*/ 92 h 93"/>
                    <a:gd name="T14" fmla="*/ 54 w 55"/>
                    <a:gd name="T15" fmla="*/ 92 h 93"/>
                    <a:gd name="T16" fmla="*/ 54 w 55"/>
                    <a:gd name="T17" fmla="*/ 92 h 93"/>
                    <a:gd name="T18" fmla="*/ 1 w 55"/>
                    <a:gd name="T19" fmla="*/ 93 h 93"/>
                    <a:gd name="T20" fmla="*/ 0 w 55"/>
                    <a:gd name="T21" fmla="*/ 93 h 93"/>
                    <a:gd name="T22" fmla="*/ 1 w 55"/>
                    <a:gd name="T23" fmla="*/ 92 h 93"/>
                    <a:gd name="T24" fmla="*/ 27 w 55"/>
                    <a:gd name="T25" fmla="*/ 47 h 93"/>
                    <a:gd name="T26" fmla="*/ 53 w 55"/>
                    <a:gd name="T27" fmla="*/ 2 h 93"/>
                    <a:gd name="T28" fmla="*/ 55 w 55"/>
                    <a:gd name="T29" fmla="*/ 0 h 93"/>
                    <a:gd name="T30" fmla="*/ 55 w 55"/>
                    <a:gd name="T31" fmla="*/ 2 h 93"/>
                    <a:gd name="T32" fmla="*/ 54 w 55"/>
                    <a:gd name="T33" fmla="*/ 47 h 93"/>
                    <a:gd name="T34" fmla="*/ 54 w 55"/>
                    <a:gd name="T35"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93">
                      <a:moveTo>
                        <a:pt x="54" y="92"/>
                      </a:moveTo>
                      <a:cubicBezTo>
                        <a:pt x="53" y="47"/>
                        <a:pt x="53" y="47"/>
                        <a:pt x="53" y="47"/>
                      </a:cubicBezTo>
                      <a:cubicBezTo>
                        <a:pt x="53" y="2"/>
                        <a:pt x="53" y="2"/>
                        <a:pt x="53" y="2"/>
                      </a:cubicBezTo>
                      <a:cubicBezTo>
                        <a:pt x="54" y="3"/>
                        <a:pt x="54" y="3"/>
                        <a:pt x="54" y="3"/>
                      </a:cubicBezTo>
                      <a:cubicBezTo>
                        <a:pt x="28" y="48"/>
                        <a:pt x="28" y="48"/>
                        <a:pt x="28" y="48"/>
                      </a:cubicBezTo>
                      <a:cubicBezTo>
                        <a:pt x="2" y="93"/>
                        <a:pt x="2" y="93"/>
                        <a:pt x="2" y="93"/>
                      </a:cubicBezTo>
                      <a:cubicBezTo>
                        <a:pt x="1" y="92"/>
                        <a:pt x="1" y="92"/>
                        <a:pt x="1" y="92"/>
                      </a:cubicBezTo>
                      <a:cubicBezTo>
                        <a:pt x="19" y="92"/>
                        <a:pt x="36" y="92"/>
                        <a:pt x="54" y="92"/>
                      </a:cubicBezTo>
                      <a:close/>
                      <a:moveTo>
                        <a:pt x="54" y="92"/>
                      </a:moveTo>
                      <a:cubicBezTo>
                        <a:pt x="36" y="93"/>
                        <a:pt x="19" y="93"/>
                        <a:pt x="1" y="93"/>
                      </a:cubicBezTo>
                      <a:cubicBezTo>
                        <a:pt x="0" y="93"/>
                        <a:pt x="0" y="93"/>
                        <a:pt x="0" y="93"/>
                      </a:cubicBezTo>
                      <a:cubicBezTo>
                        <a:pt x="1" y="92"/>
                        <a:pt x="1" y="92"/>
                        <a:pt x="1" y="92"/>
                      </a:cubicBezTo>
                      <a:cubicBezTo>
                        <a:pt x="27" y="47"/>
                        <a:pt x="27" y="47"/>
                        <a:pt x="27" y="47"/>
                      </a:cubicBezTo>
                      <a:cubicBezTo>
                        <a:pt x="53" y="2"/>
                        <a:pt x="53" y="2"/>
                        <a:pt x="53" y="2"/>
                      </a:cubicBezTo>
                      <a:cubicBezTo>
                        <a:pt x="55" y="0"/>
                        <a:pt x="55" y="0"/>
                        <a:pt x="55" y="0"/>
                      </a:cubicBezTo>
                      <a:cubicBezTo>
                        <a:pt x="55" y="2"/>
                        <a:pt x="55" y="2"/>
                        <a:pt x="55" y="2"/>
                      </a:cubicBezTo>
                      <a:cubicBezTo>
                        <a:pt x="54" y="47"/>
                        <a:pt x="54" y="47"/>
                        <a:pt x="54" y="47"/>
                      </a:cubicBezTo>
                      <a:lnTo>
                        <a:pt x="5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415" name="Freeform 305"/>
                <p:cNvSpPr>
                  <a:spLocks noEditPoints="1"/>
                </p:cNvSpPr>
                <p:nvPr/>
              </p:nvSpPr>
              <p:spPr bwMode="auto">
                <a:xfrm>
                  <a:off x="4732338" y="5640388"/>
                  <a:ext cx="890588" cy="1420813"/>
                </a:xfrm>
                <a:custGeom>
                  <a:avLst/>
                  <a:gdLst>
                    <a:gd name="T0" fmla="*/ 169 w 275"/>
                    <a:gd name="T1" fmla="*/ 355 h 438"/>
                    <a:gd name="T2" fmla="*/ 168 w 275"/>
                    <a:gd name="T3" fmla="*/ 321 h 438"/>
                    <a:gd name="T4" fmla="*/ 55 w 275"/>
                    <a:gd name="T5" fmla="*/ 323 h 438"/>
                    <a:gd name="T6" fmla="*/ 53 w 275"/>
                    <a:gd name="T7" fmla="*/ 322 h 438"/>
                    <a:gd name="T8" fmla="*/ 0 w 275"/>
                    <a:gd name="T9" fmla="*/ 276 h 438"/>
                    <a:gd name="T10" fmla="*/ 42 w 275"/>
                    <a:gd name="T11" fmla="*/ 206 h 438"/>
                    <a:gd name="T12" fmla="*/ 165 w 275"/>
                    <a:gd name="T13" fmla="*/ 2 h 438"/>
                    <a:gd name="T14" fmla="*/ 169 w 275"/>
                    <a:gd name="T15" fmla="*/ 0 h 438"/>
                    <a:gd name="T16" fmla="*/ 253 w 275"/>
                    <a:gd name="T17" fmla="*/ 0 h 438"/>
                    <a:gd name="T18" fmla="*/ 253 w 275"/>
                    <a:gd name="T19" fmla="*/ 64 h 438"/>
                    <a:gd name="T20" fmla="*/ 253 w 275"/>
                    <a:gd name="T21" fmla="*/ 241 h 438"/>
                    <a:gd name="T22" fmla="*/ 271 w 275"/>
                    <a:gd name="T23" fmla="*/ 237 h 438"/>
                    <a:gd name="T24" fmla="*/ 275 w 275"/>
                    <a:gd name="T25" fmla="*/ 241 h 438"/>
                    <a:gd name="T26" fmla="*/ 275 w 275"/>
                    <a:gd name="T27" fmla="*/ 325 h 438"/>
                    <a:gd name="T28" fmla="*/ 248 w 275"/>
                    <a:gd name="T29" fmla="*/ 324 h 438"/>
                    <a:gd name="T30" fmla="*/ 252 w 275"/>
                    <a:gd name="T31" fmla="*/ 355 h 438"/>
                    <a:gd name="T32" fmla="*/ 271 w 275"/>
                    <a:gd name="T33" fmla="*/ 352 h 438"/>
                    <a:gd name="T34" fmla="*/ 274 w 275"/>
                    <a:gd name="T35" fmla="*/ 355 h 438"/>
                    <a:gd name="T36" fmla="*/ 274 w 275"/>
                    <a:gd name="T37" fmla="*/ 438 h 438"/>
                    <a:gd name="T38" fmla="*/ 208 w 275"/>
                    <a:gd name="T39" fmla="*/ 437 h 438"/>
                    <a:gd name="T40" fmla="*/ 145 w 275"/>
                    <a:gd name="T41" fmla="*/ 436 h 438"/>
                    <a:gd name="T42" fmla="*/ 145 w 275"/>
                    <a:gd name="T43" fmla="*/ 395 h 438"/>
                    <a:gd name="T44" fmla="*/ 146 w 275"/>
                    <a:gd name="T45" fmla="*/ 355 h 438"/>
                    <a:gd name="T46" fmla="*/ 147 w 275"/>
                    <a:gd name="T47" fmla="*/ 435 h 438"/>
                    <a:gd name="T48" fmla="*/ 208 w 275"/>
                    <a:gd name="T49" fmla="*/ 433 h 438"/>
                    <a:gd name="T50" fmla="*/ 268 w 275"/>
                    <a:gd name="T51" fmla="*/ 435 h 438"/>
                    <a:gd name="T52" fmla="*/ 271 w 275"/>
                    <a:gd name="T53" fmla="*/ 359 h 438"/>
                    <a:gd name="T54" fmla="*/ 245 w 275"/>
                    <a:gd name="T55" fmla="*/ 359 h 438"/>
                    <a:gd name="T56" fmla="*/ 245 w 275"/>
                    <a:gd name="T57" fmla="*/ 321 h 438"/>
                    <a:gd name="T58" fmla="*/ 248 w 275"/>
                    <a:gd name="T59" fmla="*/ 317 h 438"/>
                    <a:gd name="T60" fmla="*/ 267 w 275"/>
                    <a:gd name="T61" fmla="*/ 321 h 438"/>
                    <a:gd name="T62" fmla="*/ 271 w 275"/>
                    <a:gd name="T63" fmla="*/ 245 h 438"/>
                    <a:gd name="T64" fmla="*/ 244 w 275"/>
                    <a:gd name="T65" fmla="*/ 246 h 438"/>
                    <a:gd name="T66" fmla="*/ 244 w 275"/>
                    <a:gd name="T67" fmla="*/ 123 h 438"/>
                    <a:gd name="T68" fmla="*/ 244 w 275"/>
                    <a:gd name="T69" fmla="*/ 4 h 438"/>
                    <a:gd name="T70" fmla="*/ 169 w 275"/>
                    <a:gd name="T71" fmla="*/ 9 h 438"/>
                    <a:gd name="T72" fmla="*/ 90 w 275"/>
                    <a:gd name="T73" fmla="*/ 142 h 438"/>
                    <a:gd name="T74" fmla="*/ 7 w 275"/>
                    <a:gd name="T75" fmla="*/ 277 h 438"/>
                    <a:gd name="T76" fmla="*/ 56 w 275"/>
                    <a:gd name="T77" fmla="*/ 319 h 438"/>
                    <a:gd name="T78" fmla="*/ 169 w 275"/>
                    <a:gd name="T79" fmla="*/ 320 h 438"/>
                    <a:gd name="T80" fmla="*/ 170 w 275"/>
                    <a:gd name="T81" fmla="*/ 321 h 438"/>
                    <a:gd name="T82" fmla="*/ 169 w 275"/>
                    <a:gd name="T83" fmla="*/ 356 h 438"/>
                    <a:gd name="T84" fmla="*/ 146 w 275"/>
                    <a:gd name="T85" fmla="*/ 355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5" h="438">
                      <a:moveTo>
                        <a:pt x="146" y="355"/>
                      </a:moveTo>
                      <a:cubicBezTo>
                        <a:pt x="169" y="355"/>
                        <a:pt x="169" y="355"/>
                        <a:pt x="169" y="355"/>
                      </a:cubicBezTo>
                      <a:cubicBezTo>
                        <a:pt x="168" y="355"/>
                        <a:pt x="168" y="355"/>
                        <a:pt x="168" y="355"/>
                      </a:cubicBezTo>
                      <a:cubicBezTo>
                        <a:pt x="168" y="321"/>
                        <a:pt x="168" y="321"/>
                        <a:pt x="168" y="321"/>
                      </a:cubicBezTo>
                      <a:cubicBezTo>
                        <a:pt x="169" y="322"/>
                        <a:pt x="169" y="322"/>
                        <a:pt x="169" y="322"/>
                      </a:cubicBezTo>
                      <a:cubicBezTo>
                        <a:pt x="55" y="323"/>
                        <a:pt x="55" y="323"/>
                        <a:pt x="55" y="323"/>
                      </a:cubicBezTo>
                      <a:cubicBezTo>
                        <a:pt x="54" y="323"/>
                        <a:pt x="54" y="323"/>
                        <a:pt x="54" y="323"/>
                      </a:cubicBezTo>
                      <a:cubicBezTo>
                        <a:pt x="53" y="322"/>
                        <a:pt x="53" y="322"/>
                        <a:pt x="53" y="322"/>
                      </a:cubicBezTo>
                      <a:cubicBezTo>
                        <a:pt x="2" y="278"/>
                        <a:pt x="2" y="278"/>
                        <a:pt x="2" y="278"/>
                      </a:cubicBezTo>
                      <a:cubicBezTo>
                        <a:pt x="0" y="276"/>
                        <a:pt x="0" y="276"/>
                        <a:pt x="0" y="276"/>
                      </a:cubicBezTo>
                      <a:cubicBezTo>
                        <a:pt x="2" y="274"/>
                        <a:pt x="2" y="274"/>
                        <a:pt x="2" y="274"/>
                      </a:cubicBezTo>
                      <a:cubicBezTo>
                        <a:pt x="42" y="206"/>
                        <a:pt x="42" y="206"/>
                        <a:pt x="42" y="206"/>
                      </a:cubicBezTo>
                      <a:cubicBezTo>
                        <a:pt x="83" y="138"/>
                        <a:pt x="83" y="138"/>
                        <a:pt x="83" y="138"/>
                      </a:cubicBezTo>
                      <a:cubicBezTo>
                        <a:pt x="165" y="2"/>
                        <a:pt x="165" y="2"/>
                        <a:pt x="165" y="2"/>
                      </a:cubicBezTo>
                      <a:cubicBezTo>
                        <a:pt x="166" y="0"/>
                        <a:pt x="166" y="0"/>
                        <a:pt x="166" y="0"/>
                      </a:cubicBezTo>
                      <a:cubicBezTo>
                        <a:pt x="169" y="0"/>
                        <a:pt x="169" y="0"/>
                        <a:pt x="169" y="0"/>
                      </a:cubicBezTo>
                      <a:cubicBezTo>
                        <a:pt x="248" y="0"/>
                        <a:pt x="248" y="0"/>
                        <a:pt x="248" y="0"/>
                      </a:cubicBezTo>
                      <a:cubicBezTo>
                        <a:pt x="253" y="0"/>
                        <a:pt x="253" y="0"/>
                        <a:pt x="253" y="0"/>
                      </a:cubicBezTo>
                      <a:cubicBezTo>
                        <a:pt x="253" y="4"/>
                        <a:pt x="253" y="4"/>
                        <a:pt x="253" y="4"/>
                      </a:cubicBezTo>
                      <a:cubicBezTo>
                        <a:pt x="253" y="24"/>
                        <a:pt x="253" y="44"/>
                        <a:pt x="253" y="64"/>
                      </a:cubicBezTo>
                      <a:cubicBezTo>
                        <a:pt x="253" y="123"/>
                        <a:pt x="253" y="123"/>
                        <a:pt x="253" y="123"/>
                      </a:cubicBezTo>
                      <a:cubicBezTo>
                        <a:pt x="253" y="241"/>
                        <a:pt x="253" y="241"/>
                        <a:pt x="253" y="241"/>
                      </a:cubicBezTo>
                      <a:cubicBezTo>
                        <a:pt x="248" y="237"/>
                        <a:pt x="248" y="237"/>
                        <a:pt x="248" y="237"/>
                      </a:cubicBezTo>
                      <a:cubicBezTo>
                        <a:pt x="271" y="237"/>
                        <a:pt x="271" y="237"/>
                        <a:pt x="271" y="237"/>
                      </a:cubicBezTo>
                      <a:cubicBezTo>
                        <a:pt x="275" y="237"/>
                        <a:pt x="275" y="237"/>
                        <a:pt x="275" y="237"/>
                      </a:cubicBezTo>
                      <a:cubicBezTo>
                        <a:pt x="275" y="241"/>
                        <a:pt x="275" y="241"/>
                        <a:pt x="275" y="241"/>
                      </a:cubicBezTo>
                      <a:cubicBezTo>
                        <a:pt x="275" y="268"/>
                        <a:pt x="275" y="294"/>
                        <a:pt x="275" y="321"/>
                      </a:cubicBezTo>
                      <a:cubicBezTo>
                        <a:pt x="275" y="325"/>
                        <a:pt x="275" y="325"/>
                        <a:pt x="275" y="325"/>
                      </a:cubicBezTo>
                      <a:cubicBezTo>
                        <a:pt x="271" y="325"/>
                        <a:pt x="271" y="325"/>
                        <a:pt x="271" y="325"/>
                      </a:cubicBezTo>
                      <a:cubicBezTo>
                        <a:pt x="248" y="324"/>
                        <a:pt x="248" y="324"/>
                        <a:pt x="248" y="324"/>
                      </a:cubicBezTo>
                      <a:cubicBezTo>
                        <a:pt x="252" y="321"/>
                        <a:pt x="252" y="321"/>
                        <a:pt x="252" y="321"/>
                      </a:cubicBezTo>
                      <a:cubicBezTo>
                        <a:pt x="252" y="355"/>
                        <a:pt x="252" y="355"/>
                        <a:pt x="252" y="355"/>
                      </a:cubicBezTo>
                      <a:cubicBezTo>
                        <a:pt x="248" y="352"/>
                        <a:pt x="248" y="352"/>
                        <a:pt x="248" y="352"/>
                      </a:cubicBezTo>
                      <a:cubicBezTo>
                        <a:pt x="271" y="352"/>
                        <a:pt x="271" y="352"/>
                        <a:pt x="271" y="352"/>
                      </a:cubicBezTo>
                      <a:cubicBezTo>
                        <a:pt x="274" y="352"/>
                        <a:pt x="274" y="352"/>
                        <a:pt x="274" y="352"/>
                      </a:cubicBezTo>
                      <a:cubicBezTo>
                        <a:pt x="274" y="355"/>
                        <a:pt x="274" y="355"/>
                        <a:pt x="274" y="355"/>
                      </a:cubicBezTo>
                      <a:cubicBezTo>
                        <a:pt x="274" y="435"/>
                        <a:pt x="274" y="435"/>
                        <a:pt x="274" y="435"/>
                      </a:cubicBezTo>
                      <a:cubicBezTo>
                        <a:pt x="274" y="438"/>
                        <a:pt x="274" y="438"/>
                        <a:pt x="274" y="438"/>
                      </a:cubicBezTo>
                      <a:cubicBezTo>
                        <a:pt x="271" y="438"/>
                        <a:pt x="271" y="438"/>
                        <a:pt x="271" y="438"/>
                      </a:cubicBezTo>
                      <a:cubicBezTo>
                        <a:pt x="250" y="437"/>
                        <a:pt x="229" y="437"/>
                        <a:pt x="208" y="437"/>
                      </a:cubicBezTo>
                      <a:cubicBezTo>
                        <a:pt x="146" y="436"/>
                        <a:pt x="146" y="436"/>
                        <a:pt x="146" y="436"/>
                      </a:cubicBezTo>
                      <a:cubicBezTo>
                        <a:pt x="145" y="436"/>
                        <a:pt x="145" y="436"/>
                        <a:pt x="145" y="436"/>
                      </a:cubicBezTo>
                      <a:cubicBezTo>
                        <a:pt x="145" y="435"/>
                        <a:pt x="145" y="435"/>
                        <a:pt x="145" y="435"/>
                      </a:cubicBezTo>
                      <a:cubicBezTo>
                        <a:pt x="145" y="395"/>
                        <a:pt x="145" y="395"/>
                        <a:pt x="145" y="395"/>
                      </a:cubicBezTo>
                      <a:lnTo>
                        <a:pt x="146" y="355"/>
                      </a:lnTo>
                      <a:close/>
                      <a:moveTo>
                        <a:pt x="146" y="355"/>
                      </a:moveTo>
                      <a:cubicBezTo>
                        <a:pt x="147" y="395"/>
                        <a:pt x="147" y="395"/>
                        <a:pt x="147" y="395"/>
                      </a:cubicBezTo>
                      <a:cubicBezTo>
                        <a:pt x="147" y="435"/>
                        <a:pt x="147" y="435"/>
                        <a:pt x="147" y="435"/>
                      </a:cubicBezTo>
                      <a:cubicBezTo>
                        <a:pt x="146" y="434"/>
                        <a:pt x="146" y="434"/>
                        <a:pt x="146" y="434"/>
                      </a:cubicBezTo>
                      <a:cubicBezTo>
                        <a:pt x="208" y="433"/>
                        <a:pt x="208" y="433"/>
                        <a:pt x="208" y="433"/>
                      </a:cubicBezTo>
                      <a:cubicBezTo>
                        <a:pt x="229" y="433"/>
                        <a:pt x="250" y="432"/>
                        <a:pt x="271" y="432"/>
                      </a:cubicBezTo>
                      <a:cubicBezTo>
                        <a:pt x="268" y="435"/>
                        <a:pt x="268" y="435"/>
                        <a:pt x="268" y="435"/>
                      </a:cubicBezTo>
                      <a:cubicBezTo>
                        <a:pt x="268" y="355"/>
                        <a:pt x="268" y="355"/>
                        <a:pt x="268" y="355"/>
                      </a:cubicBezTo>
                      <a:cubicBezTo>
                        <a:pt x="271" y="359"/>
                        <a:pt x="271" y="359"/>
                        <a:pt x="271" y="359"/>
                      </a:cubicBezTo>
                      <a:cubicBezTo>
                        <a:pt x="248" y="359"/>
                        <a:pt x="248" y="359"/>
                        <a:pt x="248" y="359"/>
                      </a:cubicBezTo>
                      <a:cubicBezTo>
                        <a:pt x="245" y="359"/>
                        <a:pt x="245" y="359"/>
                        <a:pt x="245" y="359"/>
                      </a:cubicBezTo>
                      <a:cubicBezTo>
                        <a:pt x="245" y="355"/>
                        <a:pt x="245" y="355"/>
                        <a:pt x="245" y="355"/>
                      </a:cubicBezTo>
                      <a:cubicBezTo>
                        <a:pt x="245" y="321"/>
                        <a:pt x="245" y="321"/>
                        <a:pt x="245" y="321"/>
                      </a:cubicBezTo>
                      <a:cubicBezTo>
                        <a:pt x="244" y="317"/>
                        <a:pt x="244" y="317"/>
                        <a:pt x="244" y="317"/>
                      </a:cubicBezTo>
                      <a:cubicBezTo>
                        <a:pt x="248" y="317"/>
                        <a:pt x="248" y="317"/>
                        <a:pt x="248" y="317"/>
                      </a:cubicBezTo>
                      <a:cubicBezTo>
                        <a:pt x="271" y="317"/>
                        <a:pt x="271" y="317"/>
                        <a:pt x="271" y="317"/>
                      </a:cubicBezTo>
                      <a:cubicBezTo>
                        <a:pt x="267" y="321"/>
                        <a:pt x="267" y="321"/>
                        <a:pt x="267" y="321"/>
                      </a:cubicBezTo>
                      <a:cubicBezTo>
                        <a:pt x="266" y="294"/>
                        <a:pt x="266" y="268"/>
                        <a:pt x="266" y="241"/>
                      </a:cubicBezTo>
                      <a:cubicBezTo>
                        <a:pt x="271" y="245"/>
                        <a:pt x="271" y="245"/>
                        <a:pt x="271" y="245"/>
                      </a:cubicBezTo>
                      <a:cubicBezTo>
                        <a:pt x="248" y="246"/>
                        <a:pt x="248" y="246"/>
                        <a:pt x="248" y="246"/>
                      </a:cubicBezTo>
                      <a:cubicBezTo>
                        <a:pt x="244" y="246"/>
                        <a:pt x="244" y="246"/>
                        <a:pt x="244" y="246"/>
                      </a:cubicBezTo>
                      <a:cubicBezTo>
                        <a:pt x="244" y="241"/>
                        <a:pt x="244" y="241"/>
                        <a:pt x="244" y="241"/>
                      </a:cubicBezTo>
                      <a:cubicBezTo>
                        <a:pt x="244" y="123"/>
                        <a:pt x="244" y="123"/>
                        <a:pt x="244" y="123"/>
                      </a:cubicBezTo>
                      <a:cubicBezTo>
                        <a:pt x="244" y="64"/>
                        <a:pt x="244" y="64"/>
                        <a:pt x="244" y="64"/>
                      </a:cubicBezTo>
                      <a:cubicBezTo>
                        <a:pt x="243" y="44"/>
                        <a:pt x="243" y="24"/>
                        <a:pt x="244" y="4"/>
                      </a:cubicBezTo>
                      <a:cubicBezTo>
                        <a:pt x="248" y="9"/>
                        <a:pt x="248" y="9"/>
                        <a:pt x="248" y="9"/>
                      </a:cubicBezTo>
                      <a:cubicBezTo>
                        <a:pt x="169" y="9"/>
                        <a:pt x="169" y="9"/>
                        <a:pt x="169" y="9"/>
                      </a:cubicBezTo>
                      <a:cubicBezTo>
                        <a:pt x="173" y="7"/>
                        <a:pt x="173" y="7"/>
                        <a:pt x="173" y="7"/>
                      </a:cubicBezTo>
                      <a:cubicBezTo>
                        <a:pt x="90" y="142"/>
                        <a:pt x="90" y="142"/>
                        <a:pt x="90" y="142"/>
                      </a:cubicBezTo>
                      <a:cubicBezTo>
                        <a:pt x="48" y="210"/>
                        <a:pt x="48" y="210"/>
                        <a:pt x="48" y="210"/>
                      </a:cubicBezTo>
                      <a:cubicBezTo>
                        <a:pt x="7" y="277"/>
                        <a:pt x="7" y="277"/>
                        <a:pt x="7" y="277"/>
                      </a:cubicBezTo>
                      <a:cubicBezTo>
                        <a:pt x="6" y="273"/>
                        <a:pt x="6" y="273"/>
                        <a:pt x="6" y="273"/>
                      </a:cubicBezTo>
                      <a:cubicBezTo>
                        <a:pt x="56" y="319"/>
                        <a:pt x="56" y="319"/>
                        <a:pt x="56" y="319"/>
                      </a:cubicBezTo>
                      <a:cubicBezTo>
                        <a:pt x="55" y="318"/>
                        <a:pt x="55" y="318"/>
                        <a:pt x="55" y="318"/>
                      </a:cubicBezTo>
                      <a:cubicBezTo>
                        <a:pt x="169" y="320"/>
                        <a:pt x="169" y="320"/>
                        <a:pt x="169" y="320"/>
                      </a:cubicBezTo>
                      <a:cubicBezTo>
                        <a:pt x="170" y="320"/>
                        <a:pt x="170" y="320"/>
                        <a:pt x="170" y="320"/>
                      </a:cubicBezTo>
                      <a:cubicBezTo>
                        <a:pt x="170" y="321"/>
                        <a:pt x="170" y="321"/>
                        <a:pt x="170" y="321"/>
                      </a:cubicBezTo>
                      <a:cubicBezTo>
                        <a:pt x="169" y="355"/>
                        <a:pt x="169" y="355"/>
                        <a:pt x="169" y="355"/>
                      </a:cubicBezTo>
                      <a:cubicBezTo>
                        <a:pt x="169" y="356"/>
                        <a:pt x="169" y="356"/>
                        <a:pt x="169" y="356"/>
                      </a:cubicBezTo>
                      <a:cubicBezTo>
                        <a:pt x="169" y="356"/>
                        <a:pt x="169" y="356"/>
                        <a:pt x="169" y="356"/>
                      </a:cubicBezTo>
                      <a:lnTo>
                        <a:pt x="146" y="355"/>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416" name="Freeform 306"/>
                <p:cNvSpPr>
                  <a:spLocks noEditPoints="1"/>
                </p:cNvSpPr>
                <p:nvPr/>
              </p:nvSpPr>
              <p:spPr bwMode="auto">
                <a:xfrm>
                  <a:off x="5094288" y="6097588"/>
                  <a:ext cx="201613" cy="338138"/>
                </a:xfrm>
                <a:custGeom>
                  <a:avLst/>
                  <a:gdLst>
                    <a:gd name="T0" fmla="*/ 57 w 62"/>
                    <a:gd name="T1" fmla="*/ 100 h 104"/>
                    <a:gd name="T2" fmla="*/ 55 w 62"/>
                    <a:gd name="T3" fmla="*/ 79 h 104"/>
                    <a:gd name="T4" fmla="*/ 54 w 62"/>
                    <a:gd name="T5" fmla="*/ 58 h 104"/>
                    <a:gd name="T6" fmla="*/ 53 w 62"/>
                    <a:gd name="T7" fmla="*/ 37 h 104"/>
                    <a:gd name="T8" fmla="*/ 52 w 62"/>
                    <a:gd name="T9" fmla="*/ 16 h 104"/>
                    <a:gd name="T10" fmla="*/ 61 w 62"/>
                    <a:gd name="T11" fmla="*/ 18 h 104"/>
                    <a:gd name="T12" fmla="*/ 48 w 62"/>
                    <a:gd name="T13" fmla="*/ 40 h 104"/>
                    <a:gd name="T14" fmla="*/ 35 w 62"/>
                    <a:gd name="T15" fmla="*/ 61 h 104"/>
                    <a:gd name="T16" fmla="*/ 29 w 62"/>
                    <a:gd name="T17" fmla="*/ 71 h 104"/>
                    <a:gd name="T18" fmla="*/ 22 w 62"/>
                    <a:gd name="T19" fmla="*/ 81 h 104"/>
                    <a:gd name="T20" fmla="*/ 9 w 62"/>
                    <a:gd name="T21" fmla="*/ 102 h 104"/>
                    <a:gd name="T22" fmla="*/ 6 w 62"/>
                    <a:gd name="T23" fmla="*/ 97 h 104"/>
                    <a:gd name="T24" fmla="*/ 19 w 62"/>
                    <a:gd name="T25" fmla="*/ 97 h 104"/>
                    <a:gd name="T26" fmla="*/ 31 w 62"/>
                    <a:gd name="T27" fmla="*/ 98 h 104"/>
                    <a:gd name="T28" fmla="*/ 57 w 62"/>
                    <a:gd name="T29" fmla="*/ 100 h 104"/>
                    <a:gd name="T30" fmla="*/ 57 w 62"/>
                    <a:gd name="T31" fmla="*/ 100 h 104"/>
                    <a:gd name="T32" fmla="*/ 31 w 62"/>
                    <a:gd name="T33" fmla="*/ 102 h 104"/>
                    <a:gd name="T34" fmla="*/ 19 w 62"/>
                    <a:gd name="T35" fmla="*/ 103 h 104"/>
                    <a:gd name="T36" fmla="*/ 6 w 62"/>
                    <a:gd name="T37" fmla="*/ 104 h 104"/>
                    <a:gd name="T38" fmla="*/ 0 w 62"/>
                    <a:gd name="T39" fmla="*/ 104 h 104"/>
                    <a:gd name="T40" fmla="*/ 3 w 62"/>
                    <a:gd name="T41" fmla="*/ 98 h 104"/>
                    <a:gd name="T42" fmla="*/ 15 w 62"/>
                    <a:gd name="T43" fmla="*/ 77 h 104"/>
                    <a:gd name="T44" fmla="*/ 21 w 62"/>
                    <a:gd name="T45" fmla="*/ 66 h 104"/>
                    <a:gd name="T46" fmla="*/ 27 w 62"/>
                    <a:gd name="T47" fmla="*/ 56 h 104"/>
                    <a:gd name="T48" fmla="*/ 40 w 62"/>
                    <a:gd name="T49" fmla="*/ 35 h 104"/>
                    <a:gd name="T50" fmla="*/ 53 w 62"/>
                    <a:gd name="T51" fmla="*/ 14 h 104"/>
                    <a:gd name="T52" fmla="*/ 62 w 62"/>
                    <a:gd name="T53" fmla="*/ 0 h 104"/>
                    <a:gd name="T54" fmla="*/ 61 w 62"/>
                    <a:gd name="T55" fmla="*/ 16 h 104"/>
                    <a:gd name="T56" fmla="*/ 61 w 62"/>
                    <a:gd name="T57" fmla="*/ 37 h 104"/>
                    <a:gd name="T58" fmla="*/ 60 w 62"/>
                    <a:gd name="T59" fmla="*/ 58 h 104"/>
                    <a:gd name="T60" fmla="*/ 59 w 62"/>
                    <a:gd name="T61" fmla="*/ 79 h 104"/>
                    <a:gd name="T62" fmla="*/ 57 w 62"/>
                    <a:gd name="T63" fmla="*/ 10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104">
                      <a:moveTo>
                        <a:pt x="57" y="100"/>
                      </a:moveTo>
                      <a:cubicBezTo>
                        <a:pt x="56" y="93"/>
                        <a:pt x="56" y="86"/>
                        <a:pt x="55" y="79"/>
                      </a:cubicBezTo>
                      <a:cubicBezTo>
                        <a:pt x="55" y="72"/>
                        <a:pt x="54" y="65"/>
                        <a:pt x="54" y="58"/>
                      </a:cubicBezTo>
                      <a:cubicBezTo>
                        <a:pt x="53" y="51"/>
                        <a:pt x="53" y="44"/>
                        <a:pt x="53" y="37"/>
                      </a:cubicBezTo>
                      <a:cubicBezTo>
                        <a:pt x="53" y="30"/>
                        <a:pt x="53" y="23"/>
                        <a:pt x="52" y="16"/>
                      </a:cubicBezTo>
                      <a:cubicBezTo>
                        <a:pt x="61" y="18"/>
                        <a:pt x="61" y="18"/>
                        <a:pt x="61" y="18"/>
                      </a:cubicBezTo>
                      <a:cubicBezTo>
                        <a:pt x="57" y="26"/>
                        <a:pt x="52" y="33"/>
                        <a:pt x="48" y="40"/>
                      </a:cubicBezTo>
                      <a:cubicBezTo>
                        <a:pt x="44" y="47"/>
                        <a:pt x="40" y="54"/>
                        <a:pt x="35" y="61"/>
                      </a:cubicBezTo>
                      <a:cubicBezTo>
                        <a:pt x="29" y="71"/>
                        <a:pt x="29" y="71"/>
                        <a:pt x="29" y="71"/>
                      </a:cubicBezTo>
                      <a:cubicBezTo>
                        <a:pt x="22" y="81"/>
                        <a:pt x="22" y="81"/>
                        <a:pt x="22" y="81"/>
                      </a:cubicBezTo>
                      <a:cubicBezTo>
                        <a:pt x="18" y="88"/>
                        <a:pt x="13" y="95"/>
                        <a:pt x="9" y="102"/>
                      </a:cubicBezTo>
                      <a:cubicBezTo>
                        <a:pt x="6" y="97"/>
                        <a:pt x="6" y="97"/>
                        <a:pt x="6" y="97"/>
                      </a:cubicBezTo>
                      <a:cubicBezTo>
                        <a:pt x="10" y="97"/>
                        <a:pt x="14" y="97"/>
                        <a:pt x="19" y="97"/>
                      </a:cubicBezTo>
                      <a:cubicBezTo>
                        <a:pt x="23" y="98"/>
                        <a:pt x="27" y="98"/>
                        <a:pt x="31" y="98"/>
                      </a:cubicBezTo>
                      <a:cubicBezTo>
                        <a:pt x="40" y="99"/>
                        <a:pt x="48" y="99"/>
                        <a:pt x="57" y="100"/>
                      </a:cubicBezTo>
                      <a:close/>
                      <a:moveTo>
                        <a:pt x="57" y="100"/>
                      </a:moveTo>
                      <a:cubicBezTo>
                        <a:pt x="48" y="101"/>
                        <a:pt x="40" y="102"/>
                        <a:pt x="31" y="102"/>
                      </a:cubicBezTo>
                      <a:cubicBezTo>
                        <a:pt x="27" y="103"/>
                        <a:pt x="23" y="103"/>
                        <a:pt x="19" y="103"/>
                      </a:cubicBezTo>
                      <a:cubicBezTo>
                        <a:pt x="14" y="103"/>
                        <a:pt x="10" y="104"/>
                        <a:pt x="6" y="104"/>
                      </a:cubicBezTo>
                      <a:cubicBezTo>
                        <a:pt x="0" y="104"/>
                        <a:pt x="0" y="104"/>
                        <a:pt x="0" y="104"/>
                      </a:cubicBezTo>
                      <a:cubicBezTo>
                        <a:pt x="3" y="98"/>
                        <a:pt x="3" y="98"/>
                        <a:pt x="3" y="98"/>
                      </a:cubicBezTo>
                      <a:cubicBezTo>
                        <a:pt x="7" y="91"/>
                        <a:pt x="11" y="84"/>
                        <a:pt x="15" y="77"/>
                      </a:cubicBezTo>
                      <a:cubicBezTo>
                        <a:pt x="21" y="66"/>
                        <a:pt x="21" y="66"/>
                        <a:pt x="21" y="66"/>
                      </a:cubicBezTo>
                      <a:cubicBezTo>
                        <a:pt x="27" y="56"/>
                        <a:pt x="27" y="56"/>
                        <a:pt x="27" y="56"/>
                      </a:cubicBezTo>
                      <a:cubicBezTo>
                        <a:pt x="32" y="49"/>
                        <a:pt x="36" y="42"/>
                        <a:pt x="40" y="35"/>
                      </a:cubicBezTo>
                      <a:cubicBezTo>
                        <a:pt x="44" y="28"/>
                        <a:pt x="49" y="21"/>
                        <a:pt x="53" y="14"/>
                      </a:cubicBezTo>
                      <a:cubicBezTo>
                        <a:pt x="62" y="0"/>
                        <a:pt x="62" y="0"/>
                        <a:pt x="62" y="0"/>
                      </a:cubicBezTo>
                      <a:cubicBezTo>
                        <a:pt x="61" y="16"/>
                        <a:pt x="61" y="16"/>
                        <a:pt x="61" y="16"/>
                      </a:cubicBezTo>
                      <a:cubicBezTo>
                        <a:pt x="61" y="23"/>
                        <a:pt x="61" y="30"/>
                        <a:pt x="61" y="37"/>
                      </a:cubicBezTo>
                      <a:cubicBezTo>
                        <a:pt x="61" y="44"/>
                        <a:pt x="60" y="51"/>
                        <a:pt x="60" y="58"/>
                      </a:cubicBezTo>
                      <a:cubicBezTo>
                        <a:pt x="60" y="65"/>
                        <a:pt x="59" y="72"/>
                        <a:pt x="59" y="79"/>
                      </a:cubicBezTo>
                      <a:cubicBezTo>
                        <a:pt x="58" y="86"/>
                        <a:pt x="58" y="93"/>
                        <a:pt x="57"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sp>
              <p:nvSpPr>
                <p:cNvPr id="411" name="Freeform 300"/>
                <p:cNvSpPr>
                  <a:spLocks noEditPoints="1"/>
                </p:cNvSpPr>
                <p:nvPr/>
              </p:nvSpPr>
              <p:spPr bwMode="auto">
                <a:xfrm rot="21228294">
                  <a:off x="5163278" y="6134020"/>
                  <a:ext cx="127932" cy="306430"/>
                </a:xfrm>
                <a:custGeom>
                  <a:avLst/>
                  <a:gdLst>
                    <a:gd name="T0" fmla="*/ 63 w 75"/>
                    <a:gd name="T1" fmla="*/ 52 h 99"/>
                    <a:gd name="T2" fmla="*/ 68 w 75"/>
                    <a:gd name="T3" fmla="*/ 29 h 99"/>
                    <a:gd name="T4" fmla="*/ 73 w 75"/>
                    <a:gd name="T5" fmla="*/ 6 h 99"/>
                    <a:gd name="T6" fmla="*/ 67 w 75"/>
                    <a:gd name="T7" fmla="*/ 17 h 99"/>
                    <a:gd name="T8" fmla="*/ 59 w 75"/>
                    <a:gd name="T9" fmla="*/ 27 h 99"/>
                    <a:gd name="T10" fmla="*/ 41 w 75"/>
                    <a:gd name="T11" fmla="*/ 44 h 99"/>
                    <a:gd name="T12" fmla="*/ 11 w 75"/>
                    <a:gd name="T13" fmla="*/ 66 h 99"/>
                    <a:gd name="T14" fmla="*/ 2 w 75"/>
                    <a:gd name="T15" fmla="*/ 74 h 99"/>
                    <a:gd name="T16" fmla="*/ 21 w 75"/>
                    <a:gd name="T17" fmla="*/ 84 h 99"/>
                    <a:gd name="T18" fmla="*/ 34 w 75"/>
                    <a:gd name="T19" fmla="*/ 90 h 99"/>
                    <a:gd name="T20" fmla="*/ 41 w 75"/>
                    <a:gd name="T21" fmla="*/ 91 h 99"/>
                    <a:gd name="T22" fmla="*/ 48 w 75"/>
                    <a:gd name="T23" fmla="*/ 92 h 99"/>
                    <a:gd name="T24" fmla="*/ 55 w 75"/>
                    <a:gd name="T25" fmla="*/ 91 h 99"/>
                    <a:gd name="T26" fmla="*/ 54 w 75"/>
                    <a:gd name="T27" fmla="*/ 94 h 99"/>
                    <a:gd name="T28" fmla="*/ 54 w 75"/>
                    <a:gd name="T29" fmla="*/ 96 h 99"/>
                    <a:gd name="T30" fmla="*/ 55 w 75"/>
                    <a:gd name="T31" fmla="*/ 97 h 99"/>
                    <a:gd name="T32" fmla="*/ 57 w 75"/>
                    <a:gd name="T33" fmla="*/ 99 h 99"/>
                    <a:gd name="T34" fmla="*/ 54 w 75"/>
                    <a:gd name="T35" fmla="*/ 97 h 99"/>
                    <a:gd name="T36" fmla="*/ 54 w 75"/>
                    <a:gd name="T37" fmla="*/ 95 h 99"/>
                    <a:gd name="T38" fmla="*/ 55 w 75"/>
                    <a:gd name="T39" fmla="*/ 92 h 99"/>
                    <a:gd name="T40" fmla="*/ 48 w 75"/>
                    <a:gd name="T41" fmla="*/ 92 h 99"/>
                    <a:gd name="T42" fmla="*/ 41 w 75"/>
                    <a:gd name="T43" fmla="*/ 92 h 99"/>
                    <a:gd name="T44" fmla="*/ 34 w 75"/>
                    <a:gd name="T45" fmla="*/ 90 h 99"/>
                    <a:gd name="T46" fmla="*/ 20 w 75"/>
                    <a:gd name="T47" fmla="*/ 85 h 99"/>
                    <a:gd name="T48" fmla="*/ 1 w 75"/>
                    <a:gd name="T49" fmla="*/ 75 h 99"/>
                    <a:gd name="T50" fmla="*/ 1 w 75"/>
                    <a:gd name="T51" fmla="*/ 74 h 99"/>
                    <a:gd name="T52" fmla="*/ 20 w 75"/>
                    <a:gd name="T53" fmla="*/ 57 h 99"/>
                    <a:gd name="T54" fmla="*/ 49 w 75"/>
                    <a:gd name="T55" fmla="*/ 35 h 99"/>
                    <a:gd name="T56" fmla="*/ 62 w 75"/>
                    <a:gd name="T57" fmla="*/ 21 h 99"/>
                    <a:gd name="T58" fmla="*/ 69 w 75"/>
                    <a:gd name="T59" fmla="*/ 11 h 99"/>
                    <a:gd name="T60" fmla="*/ 75 w 75"/>
                    <a:gd name="T61" fmla="*/ 0 h 99"/>
                    <a:gd name="T62" fmla="*/ 69 w 75"/>
                    <a:gd name="T63" fmla="*/ 29 h 99"/>
                    <a:gd name="T64" fmla="*/ 64 w 75"/>
                    <a:gd name="T65" fmla="*/ 5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9">
                      <a:moveTo>
                        <a:pt x="57" y="99"/>
                      </a:moveTo>
                      <a:cubicBezTo>
                        <a:pt x="59" y="83"/>
                        <a:pt x="61" y="67"/>
                        <a:pt x="63" y="52"/>
                      </a:cubicBezTo>
                      <a:cubicBezTo>
                        <a:pt x="64" y="48"/>
                        <a:pt x="64" y="44"/>
                        <a:pt x="65" y="40"/>
                      </a:cubicBezTo>
                      <a:cubicBezTo>
                        <a:pt x="68" y="29"/>
                        <a:pt x="68" y="29"/>
                        <a:pt x="68" y="29"/>
                      </a:cubicBezTo>
                      <a:cubicBezTo>
                        <a:pt x="72" y="6"/>
                        <a:pt x="72" y="6"/>
                        <a:pt x="72" y="6"/>
                      </a:cubicBezTo>
                      <a:cubicBezTo>
                        <a:pt x="73" y="6"/>
                        <a:pt x="73" y="6"/>
                        <a:pt x="73" y="6"/>
                      </a:cubicBezTo>
                      <a:cubicBezTo>
                        <a:pt x="73" y="8"/>
                        <a:pt x="72" y="10"/>
                        <a:pt x="71" y="12"/>
                      </a:cubicBezTo>
                      <a:cubicBezTo>
                        <a:pt x="70" y="14"/>
                        <a:pt x="69" y="16"/>
                        <a:pt x="67" y="17"/>
                      </a:cubicBezTo>
                      <a:cubicBezTo>
                        <a:pt x="66" y="19"/>
                        <a:pt x="65" y="21"/>
                        <a:pt x="64" y="23"/>
                      </a:cubicBezTo>
                      <a:cubicBezTo>
                        <a:pt x="62" y="24"/>
                        <a:pt x="61" y="26"/>
                        <a:pt x="59" y="27"/>
                      </a:cubicBezTo>
                      <a:cubicBezTo>
                        <a:pt x="57" y="30"/>
                        <a:pt x="54" y="33"/>
                        <a:pt x="50" y="36"/>
                      </a:cubicBezTo>
                      <a:cubicBezTo>
                        <a:pt x="47" y="39"/>
                        <a:pt x="44" y="41"/>
                        <a:pt x="41" y="44"/>
                      </a:cubicBezTo>
                      <a:cubicBezTo>
                        <a:pt x="34" y="49"/>
                        <a:pt x="27" y="54"/>
                        <a:pt x="21" y="59"/>
                      </a:cubicBezTo>
                      <a:cubicBezTo>
                        <a:pt x="17" y="61"/>
                        <a:pt x="14" y="64"/>
                        <a:pt x="11" y="66"/>
                      </a:cubicBezTo>
                      <a:cubicBezTo>
                        <a:pt x="8" y="69"/>
                        <a:pt x="5" y="72"/>
                        <a:pt x="2" y="75"/>
                      </a:cubicBezTo>
                      <a:cubicBezTo>
                        <a:pt x="2" y="74"/>
                        <a:pt x="2" y="74"/>
                        <a:pt x="2" y="74"/>
                      </a:cubicBezTo>
                      <a:cubicBezTo>
                        <a:pt x="6" y="76"/>
                        <a:pt x="10" y="79"/>
                        <a:pt x="14" y="81"/>
                      </a:cubicBezTo>
                      <a:cubicBezTo>
                        <a:pt x="21" y="84"/>
                        <a:pt x="21" y="84"/>
                        <a:pt x="21" y="84"/>
                      </a:cubicBezTo>
                      <a:cubicBezTo>
                        <a:pt x="27" y="87"/>
                        <a:pt x="27" y="87"/>
                        <a:pt x="27" y="87"/>
                      </a:cubicBezTo>
                      <a:cubicBezTo>
                        <a:pt x="29" y="88"/>
                        <a:pt x="32" y="89"/>
                        <a:pt x="34" y="90"/>
                      </a:cubicBezTo>
                      <a:cubicBezTo>
                        <a:pt x="35" y="90"/>
                        <a:pt x="36" y="90"/>
                        <a:pt x="37" y="90"/>
                      </a:cubicBezTo>
                      <a:cubicBezTo>
                        <a:pt x="41" y="91"/>
                        <a:pt x="41" y="91"/>
                        <a:pt x="41" y="91"/>
                      </a:cubicBezTo>
                      <a:cubicBezTo>
                        <a:pt x="42" y="91"/>
                        <a:pt x="43" y="91"/>
                        <a:pt x="44" y="92"/>
                      </a:cubicBezTo>
                      <a:cubicBezTo>
                        <a:pt x="48" y="92"/>
                        <a:pt x="48" y="92"/>
                        <a:pt x="48" y="92"/>
                      </a:cubicBezTo>
                      <a:cubicBezTo>
                        <a:pt x="50" y="92"/>
                        <a:pt x="53" y="92"/>
                        <a:pt x="55" y="91"/>
                      </a:cubicBezTo>
                      <a:cubicBezTo>
                        <a:pt x="55" y="91"/>
                        <a:pt x="55" y="91"/>
                        <a:pt x="55" y="91"/>
                      </a:cubicBezTo>
                      <a:cubicBezTo>
                        <a:pt x="55" y="92"/>
                        <a:pt x="55" y="92"/>
                        <a:pt x="55" y="92"/>
                      </a:cubicBezTo>
                      <a:cubicBezTo>
                        <a:pt x="55" y="92"/>
                        <a:pt x="55" y="93"/>
                        <a:pt x="54" y="94"/>
                      </a:cubicBezTo>
                      <a:cubicBezTo>
                        <a:pt x="54" y="95"/>
                        <a:pt x="54" y="95"/>
                        <a:pt x="54" y="95"/>
                      </a:cubicBezTo>
                      <a:cubicBezTo>
                        <a:pt x="54" y="95"/>
                        <a:pt x="54" y="95"/>
                        <a:pt x="54" y="96"/>
                      </a:cubicBezTo>
                      <a:cubicBezTo>
                        <a:pt x="54" y="96"/>
                        <a:pt x="54" y="96"/>
                        <a:pt x="54" y="96"/>
                      </a:cubicBezTo>
                      <a:cubicBezTo>
                        <a:pt x="55" y="97"/>
                        <a:pt x="55" y="97"/>
                        <a:pt x="55" y="97"/>
                      </a:cubicBezTo>
                      <a:cubicBezTo>
                        <a:pt x="56" y="98"/>
                        <a:pt x="56" y="98"/>
                        <a:pt x="57" y="99"/>
                      </a:cubicBezTo>
                      <a:close/>
                      <a:moveTo>
                        <a:pt x="57" y="99"/>
                      </a:moveTo>
                      <a:cubicBezTo>
                        <a:pt x="56" y="98"/>
                        <a:pt x="56" y="98"/>
                        <a:pt x="55" y="97"/>
                      </a:cubicBezTo>
                      <a:cubicBezTo>
                        <a:pt x="55" y="97"/>
                        <a:pt x="55" y="97"/>
                        <a:pt x="54" y="97"/>
                      </a:cubicBezTo>
                      <a:cubicBezTo>
                        <a:pt x="54" y="96"/>
                        <a:pt x="54" y="96"/>
                        <a:pt x="54" y="96"/>
                      </a:cubicBezTo>
                      <a:cubicBezTo>
                        <a:pt x="54" y="95"/>
                        <a:pt x="54" y="95"/>
                        <a:pt x="54" y="95"/>
                      </a:cubicBezTo>
                      <a:cubicBezTo>
                        <a:pt x="54" y="93"/>
                        <a:pt x="54" y="93"/>
                        <a:pt x="54" y="93"/>
                      </a:cubicBezTo>
                      <a:cubicBezTo>
                        <a:pt x="55" y="93"/>
                        <a:pt x="55" y="92"/>
                        <a:pt x="55" y="92"/>
                      </a:cubicBezTo>
                      <a:cubicBezTo>
                        <a:pt x="55" y="92"/>
                        <a:pt x="55" y="92"/>
                        <a:pt x="55" y="92"/>
                      </a:cubicBezTo>
                      <a:cubicBezTo>
                        <a:pt x="53" y="92"/>
                        <a:pt x="50" y="92"/>
                        <a:pt x="48" y="92"/>
                      </a:cubicBezTo>
                      <a:cubicBezTo>
                        <a:pt x="44" y="92"/>
                        <a:pt x="44" y="92"/>
                        <a:pt x="44" y="92"/>
                      </a:cubicBezTo>
                      <a:cubicBezTo>
                        <a:pt x="43" y="92"/>
                        <a:pt x="42" y="92"/>
                        <a:pt x="41" y="92"/>
                      </a:cubicBezTo>
                      <a:cubicBezTo>
                        <a:pt x="37" y="91"/>
                        <a:pt x="37" y="91"/>
                        <a:pt x="37" y="91"/>
                      </a:cubicBezTo>
                      <a:cubicBezTo>
                        <a:pt x="36" y="91"/>
                        <a:pt x="35" y="91"/>
                        <a:pt x="34" y="90"/>
                      </a:cubicBezTo>
                      <a:cubicBezTo>
                        <a:pt x="31" y="90"/>
                        <a:pt x="29" y="89"/>
                        <a:pt x="27" y="88"/>
                      </a:cubicBezTo>
                      <a:cubicBezTo>
                        <a:pt x="20" y="85"/>
                        <a:pt x="20" y="85"/>
                        <a:pt x="20" y="85"/>
                      </a:cubicBezTo>
                      <a:cubicBezTo>
                        <a:pt x="14" y="82"/>
                        <a:pt x="14" y="82"/>
                        <a:pt x="14" y="82"/>
                      </a:cubicBezTo>
                      <a:cubicBezTo>
                        <a:pt x="9" y="80"/>
                        <a:pt x="5" y="77"/>
                        <a:pt x="1" y="75"/>
                      </a:cubicBezTo>
                      <a:cubicBezTo>
                        <a:pt x="0" y="75"/>
                        <a:pt x="0" y="75"/>
                        <a:pt x="0" y="75"/>
                      </a:cubicBezTo>
                      <a:cubicBezTo>
                        <a:pt x="1" y="74"/>
                        <a:pt x="1" y="74"/>
                        <a:pt x="1" y="74"/>
                      </a:cubicBezTo>
                      <a:cubicBezTo>
                        <a:pt x="4" y="71"/>
                        <a:pt x="7" y="68"/>
                        <a:pt x="10" y="65"/>
                      </a:cubicBezTo>
                      <a:cubicBezTo>
                        <a:pt x="13" y="63"/>
                        <a:pt x="16" y="60"/>
                        <a:pt x="20" y="57"/>
                      </a:cubicBezTo>
                      <a:cubicBezTo>
                        <a:pt x="26" y="52"/>
                        <a:pt x="33" y="47"/>
                        <a:pt x="40" y="42"/>
                      </a:cubicBezTo>
                      <a:cubicBezTo>
                        <a:pt x="43" y="40"/>
                        <a:pt x="46" y="37"/>
                        <a:pt x="49" y="35"/>
                      </a:cubicBezTo>
                      <a:cubicBezTo>
                        <a:pt x="52" y="32"/>
                        <a:pt x="55" y="29"/>
                        <a:pt x="58" y="26"/>
                      </a:cubicBezTo>
                      <a:cubicBezTo>
                        <a:pt x="60" y="25"/>
                        <a:pt x="61" y="23"/>
                        <a:pt x="62" y="21"/>
                      </a:cubicBezTo>
                      <a:cubicBezTo>
                        <a:pt x="64" y="20"/>
                        <a:pt x="65" y="18"/>
                        <a:pt x="66" y="17"/>
                      </a:cubicBezTo>
                      <a:cubicBezTo>
                        <a:pt x="67" y="15"/>
                        <a:pt x="68" y="13"/>
                        <a:pt x="69" y="11"/>
                      </a:cubicBezTo>
                      <a:cubicBezTo>
                        <a:pt x="70" y="9"/>
                        <a:pt x="71" y="7"/>
                        <a:pt x="72" y="6"/>
                      </a:cubicBezTo>
                      <a:cubicBezTo>
                        <a:pt x="75" y="0"/>
                        <a:pt x="75" y="0"/>
                        <a:pt x="75" y="0"/>
                      </a:cubicBezTo>
                      <a:cubicBezTo>
                        <a:pt x="73" y="6"/>
                        <a:pt x="73" y="6"/>
                        <a:pt x="73" y="6"/>
                      </a:cubicBezTo>
                      <a:cubicBezTo>
                        <a:pt x="69" y="29"/>
                        <a:pt x="69" y="29"/>
                        <a:pt x="69" y="29"/>
                      </a:cubicBezTo>
                      <a:cubicBezTo>
                        <a:pt x="66" y="40"/>
                        <a:pt x="66" y="40"/>
                        <a:pt x="66" y="40"/>
                      </a:cubicBezTo>
                      <a:cubicBezTo>
                        <a:pt x="65" y="44"/>
                        <a:pt x="65" y="48"/>
                        <a:pt x="64" y="52"/>
                      </a:cubicBezTo>
                      <a:cubicBezTo>
                        <a:pt x="62" y="68"/>
                        <a:pt x="59" y="83"/>
                        <a:pt x="57" y="99"/>
                      </a:cubicBezTo>
                      <a:close/>
                    </a:path>
                  </a:pathLst>
                </a:custGeom>
                <a:solidFill>
                  <a:schemeClr val="tx2">
                    <a:lumMod val="50000"/>
                  </a:schemeClr>
                </a:solidFill>
                <a:ln w="6350">
                  <a:solidFill>
                    <a:srgbClr val="404E64"/>
                  </a:solidFill>
                  <a:round/>
                </a:ln>
              </p:spPr>
              <p:txBody>
                <a:bodyPr vert="horz" wrap="square" lIns="91440" tIns="45720" rIns="91440" bIns="45720" numCol="1" anchor="t" anchorCtr="0" compatLnSpc="1"/>
                <a:lstStyle/>
                <a:p>
                  <a:endParaRPr lang="zh-CN" altLang="en-US">
                    <a:pattFill prst="ltUpDiag">
                      <a:fgClr>
                        <a:srgbClr val="404E64"/>
                      </a:fgClr>
                      <a:bgClr>
                        <a:schemeClr val="bg1">
                          <a:lumMod val="75000"/>
                        </a:schemeClr>
                      </a:bgClr>
                    </a:pattFill>
                  </a:endParaRPr>
                </a:p>
              </p:txBody>
            </p:sp>
          </p:grpSp>
        </p:grpSp>
        <p:sp>
          <p:nvSpPr>
            <p:cNvPr id="403" name="文本框 402"/>
            <p:cNvSpPr txBox="1"/>
            <p:nvPr/>
          </p:nvSpPr>
          <p:spPr>
            <a:xfrm>
              <a:off x="4696278" y="5343985"/>
              <a:ext cx="5893064" cy="584775"/>
            </a:xfrm>
            <a:prstGeom prst="rect">
              <a:avLst/>
            </a:prstGeom>
            <a:noFill/>
          </p:spPr>
          <p:txBody>
            <a:bodyPr wrap="square" rtlCol="0">
              <a:spAutoFit/>
            </a:bodyPr>
            <a:lstStyle>
              <a:defPPr>
                <a:defRPr lang="zh-CN"/>
              </a:defPPr>
              <a:lvl1pPr>
                <a:defRPr sz="3200">
                  <a:blipFill>
                    <a:blip r:embed="rId5"/>
                    <a:tile tx="0" ty="0" sx="100000" sy="100000" flip="none" algn="tl"/>
                  </a:blipFill>
                </a:defRPr>
              </a:lvl1pPr>
            </a:lstStyle>
            <a:p>
              <a:r>
                <a:rPr lang="en-US" altLang="zh-CN" b="1" dirty="0" smtClean="0">
                  <a:pattFill prst="ltUpDiag">
                    <a:fgClr>
                      <a:srgbClr val="00B0F0"/>
                    </a:fgClr>
                    <a:bgClr>
                      <a:schemeClr val="bg1">
                        <a:lumMod val="75000"/>
                      </a:schemeClr>
                    </a:bgClr>
                  </a:pattFill>
                </a:rPr>
                <a:t>Result and Analysis</a:t>
              </a:r>
              <a:endParaRPr lang="zh-CN" altLang="en-US" b="1" dirty="0">
                <a:pattFill prst="ltUpDiag">
                  <a:fgClr>
                    <a:srgbClr val="00B0F0"/>
                  </a:fgClr>
                  <a:bgClr>
                    <a:schemeClr val="bg1">
                      <a:lumMod val="75000"/>
                    </a:schemeClr>
                  </a:bgClr>
                </a:pattFill>
              </a:endParaRPr>
            </a:p>
          </p:txBody>
        </p:sp>
      </p:grpSp>
      <p:grpSp>
        <p:nvGrpSpPr>
          <p:cNvPr id="418" name="组合 978"/>
          <p:cNvGrpSpPr/>
          <p:nvPr/>
        </p:nvGrpSpPr>
        <p:grpSpPr>
          <a:xfrm>
            <a:off x="1153004" y="560530"/>
            <a:ext cx="3087920" cy="707886"/>
            <a:chOff x="492102" y="346590"/>
            <a:chExt cx="1907591" cy="707886"/>
          </a:xfrm>
          <a:solidFill>
            <a:schemeClr val="accent5">
              <a:lumMod val="75000"/>
            </a:schemeClr>
          </a:solidFill>
        </p:grpSpPr>
        <p:sp>
          <p:nvSpPr>
            <p:cNvPr id="419" name="文本框 418"/>
            <p:cNvSpPr txBox="1"/>
            <p:nvPr/>
          </p:nvSpPr>
          <p:spPr>
            <a:xfrm>
              <a:off x="933750" y="346590"/>
              <a:ext cx="1465943" cy="707886"/>
            </a:xfrm>
            <a:prstGeom prst="rect">
              <a:avLst/>
            </a:prstGeom>
            <a:noFill/>
          </p:spPr>
          <p:txBody>
            <a:bodyPr wrap="square" rtlCol="0">
              <a:spAutoFit/>
            </a:bodyPr>
            <a:lstStyle/>
            <a:p>
              <a:pPr algn="ctr"/>
              <a:r>
                <a:rPr lang="en-US" altLang="zh-CN" sz="4000" b="1" dirty="0" smtClean="0">
                  <a:solidFill>
                    <a:srgbClr val="5882A6"/>
                  </a:solidFill>
                </a:rPr>
                <a:t>Content</a:t>
              </a:r>
              <a:endParaRPr lang="zh-CN" altLang="en-US" sz="4000" b="1" dirty="0">
                <a:solidFill>
                  <a:srgbClr val="5882A6"/>
                </a:solidFill>
              </a:endParaRPr>
            </a:p>
          </p:txBody>
        </p:sp>
        <p:grpSp>
          <p:nvGrpSpPr>
            <p:cNvPr id="420" name="组合 646"/>
            <p:cNvGrpSpPr/>
            <p:nvPr/>
          </p:nvGrpSpPr>
          <p:grpSpPr>
            <a:xfrm>
              <a:off x="492102" y="476070"/>
              <a:ext cx="441648" cy="448927"/>
              <a:chOff x="8545513" y="3471863"/>
              <a:chExt cx="1444625" cy="1468437"/>
            </a:xfrm>
            <a:grpFill/>
          </p:grpSpPr>
          <p:grpSp>
            <p:nvGrpSpPr>
              <p:cNvPr id="421" name="Group 3235"/>
              <p:cNvGrpSpPr/>
              <p:nvPr/>
            </p:nvGrpSpPr>
            <p:grpSpPr bwMode="auto">
              <a:xfrm>
                <a:off x="8551863" y="3471863"/>
                <a:ext cx="1431925" cy="1465262"/>
                <a:chOff x="5387" y="2187"/>
                <a:chExt cx="902" cy="923"/>
              </a:xfrm>
              <a:grpFill/>
            </p:grpSpPr>
            <p:sp>
              <p:nvSpPr>
                <p:cNvPr id="552" name="Freeform 3035"/>
                <p:cNvSpPr/>
                <p:nvPr/>
              </p:nvSpPr>
              <p:spPr bwMode="auto">
                <a:xfrm>
                  <a:off x="5490" y="3104"/>
                  <a:ext cx="6" cy="2"/>
                </a:xfrm>
                <a:custGeom>
                  <a:avLst/>
                  <a:gdLst>
                    <a:gd name="T0" fmla="*/ 0 w 3"/>
                    <a:gd name="T1" fmla="*/ 1 h 1"/>
                    <a:gd name="T2" fmla="*/ 2 w 3"/>
                    <a:gd name="T3" fmla="*/ 1 h 1"/>
                    <a:gd name="T4" fmla="*/ 0 w 3"/>
                    <a:gd name="T5" fmla="*/ 1 h 1"/>
                  </a:gdLst>
                  <a:ahLst/>
                  <a:cxnLst>
                    <a:cxn ang="0">
                      <a:pos x="T0" y="T1"/>
                    </a:cxn>
                    <a:cxn ang="0">
                      <a:pos x="T2" y="T3"/>
                    </a:cxn>
                    <a:cxn ang="0">
                      <a:pos x="T4" y="T5"/>
                    </a:cxn>
                  </a:cxnLst>
                  <a:rect l="0" t="0" r="r" b="b"/>
                  <a:pathLst>
                    <a:path w="3" h="1">
                      <a:moveTo>
                        <a:pt x="0" y="1"/>
                      </a:moveTo>
                      <a:cubicBezTo>
                        <a:pt x="1" y="1"/>
                        <a:pt x="2" y="1"/>
                        <a:pt x="2" y="1"/>
                      </a:cubicBezTo>
                      <a:cubicBezTo>
                        <a:pt x="3"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3036"/>
                <p:cNvSpPr/>
                <p:nvPr/>
              </p:nvSpPr>
              <p:spPr bwMode="auto">
                <a:xfrm>
                  <a:off x="6157" y="3048"/>
                  <a:ext cx="5" cy="11"/>
                </a:xfrm>
                <a:custGeom>
                  <a:avLst/>
                  <a:gdLst>
                    <a:gd name="T0" fmla="*/ 1 w 2"/>
                    <a:gd name="T1" fmla="*/ 1 h 5"/>
                    <a:gd name="T2" fmla="*/ 0 w 2"/>
                    <a:gd name="T3" fmla="*/ 2 h 5"/>
                    <a:gd name="T4" fmla="*/ 1 w 2"/>
                    <a:gd name="T5" fmla="*/ 5 h 5"/>
                    <a:gd name="T6" fmla="*/ 2 w 2"/>
                    <a:gd name="T7" fmla="*/ 4 h 5"/>
                    <a:gd name="T8" fmla="*/ 1 w 2"/>
                    <a:gd name="T9" fmla="*/ 1 h 5"/>
                  </a:gdLst>
                  <a:ahLst/>
                  <a:cxnLst>
                    <a:cxn ang="0">
                      <a:pos x="T0" y="T1"/>
                    </a:cxn>
                    <a:cxn ang="0">
                      <a:pos x="T2" y="T3"/>
                    </a:cxn>
                    <a:cxn ang="0">
                      <a:pos x="T4" y="T5"/>
                    </a:cxn>
                    <a:cxn ang="0">
                      <a:pos x="T6" y="T7"/>
                    </a:cxn>
                    <a:cxn ang="0">
                      <a:pos x="T8" y="T9"/>
                    </a:cxn>
                  </a:cxnLst>
                  <a:rect l="0" t="0" r="r" b="b"/>
                  <a:pathLst>
                    <a:path w="2" h="5">
                      <a:moveTo>
                        <a:pt x="1" y="1"/>
                      </a:moveTo>
                      <a:cubicBezTo>
                        <a:pt x="1" y="3"/>
                        <a:pt x="0" y="0"/>
                        <a:pt x="0" y="2"/>
                      </a:cubicBezTo>
                      <a:cubicBezTo>
                        <a:pt x="1" y="2"/>
                        <a:pt x="0" y="4"/>
                        <a:pt x="1" y="5"/>
                      </a:cubicBezTo>
                      <a:cubicBezTo>
                        <a:pt x="2" y="5"/>
                        <a:pt x="2" y="5"/>
                        <a:pt x="2" y="4"/>
                      </a:cubicBezTo>
                      <a:cubicBezTo>
                        <a:pt x="0" y="4"/>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3037"/>
                <p:cNvSpPr/>
                <p:nvPr/>
              </p:nvSpPr>
              <p:spPr bwMode="auto">
                <a:xfrm>
                  <a:off x="5475" y="2900"/>
                  <a:ext cx="5" cy="4"/>
                </a:xfrm>
                <a:custGeom>
                  <a:avLst/>
                  <a:gdLst>
                    <a:gd name="T0" fmla="*/ 1 w 2"/>
                    <a:gd name="T1" fmla="*/ 1 h 2"/>
                    <a:gd name="T2" fmla="*/ 1 w 2"/>
                    <a:gd name="T3" fmla="*/ 2 h 2"/>
                    <a:gd name="T4" fmla="*/ 2 w 2"/>
                    <a:gd name="T5" fmla="*/ 1 h 2"/>
                    <a:gd name="T6" fmla="*/ 2 w 2"/>
                    <a:gd name="T7" fmla="*/ 0 h 2"/>
                    <a:gd name="T8" fmla="*/ 0 w 2"/>
                    <a:gd name="T9" fmla="*/ 0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1" y="1"/>
                        <a:pt x="0" y="2"/>
                        <a:pt x="1" y="2"/>
                      </a:cubicBezTo>
                      <a:cubicBezTo>
                        <a:pt x="1" y="1"/>
                        <a:pt x="2" y="1"/>
                        <a:pt x="2" y="1"/>
                      </a:cubicBezTo>
                      <a:cubicBezTo>
                        <a:pt x="2" y="1"/>
                        <a:pt x="2" y="0"/>
                        <a:pt x="2" y="0"/>
                      </a:cubicBezTo>
                      <a:cubicBezTo>
                        <a:pt x="1" y="0"/>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3038"/>
                <p:cNvSpPr/>
                <p:nvPr/>
              </p:nvSpPr>
              <p:spPr bwMode="auto">
                <a:xfrm>
                  <a:off x="5800" y="2721"/>
                  <a:ext cx="4" cy="7"/>
                </a:xfrm>
                <a:custGeom>
                  <a:avLst/>
                  <a:gdLst>
                    <a:gd name="T0" fmla="*/ 1 w 2"/>
                    <a:gd name="T1" fmla="*/ 2 h 3"/>
                    <a:gd name="T2" fmla="*/ 2 w 2"/>
                    <a:gd name="T3" fmla="*/ 3 h 3"/>
                    <a:gd name="T4" fmla="*/ 0 w 2"/>
                    <a:gd name="T5" fmla="*/ 0 h 3"/>
                    <a:gd name="T6" fmla="*/ 0 w 2"/>
                    <a:gd name="T7" fmla="*/ 3 h 3"/>
                    <a:gd name="T8" fmla="*/ 1 w 2"/>
                    <a:gd name="T9" fmla="*/ 2 h 3"/>
                  </a:gdLst>
                  <a:ahLst/>
                  <a:cxnLst>
                    <a:cxn ang="0">
                      <a:pos x="T0" y="T1"/>
                    </a:cxn>
                    <a:cxn ang="0">
                      <a:pos x="T2" y="T3"/>
                    </a:cxn>
                    <a:cxn ang="0">
                      <a:pos x="T4" y="T5"/>
                    </a:cxn>
                    <a:cxn ang="0">
                      <a:pos x="T6" y="T7"/>
                    </a:cxn>
                    <a:cxn ang="0">
                      <a:pos x="T8" y="T9"/>
                    </a:cxn>
                  </a:cxnLst>
                  <a:rect l="0" t="0" r="r" b="b"/>
                  <a:pathLst>
                    <a:path w="2" h="3">
                      <a:moveTo>
                        <a:pt x="1" y="2"/>
                      </a:moveTo>
                      <a:cubicBezTo>
                        <a:pt x="1" y="2"/>
                        <a:pt x="2" y="3"/>
                        <a:pt x="2" y="3"/>
                      </a:cubicBezTo>
                      <a:cubicBezTo>
                        <a:pt x="2" y="1"/>
                        <a:pt x="1" y="1"/>
                        <a:pt x="0" y="0"/>
                      </a:cubicBezTo>
                      <a:cubicBezTo>
                        <a:pt x="0" y="2"/>
                        <a:pt x="0" y="2"/>
                        <a:pt x="0" y="3"/>
                      </a:cubicBezTo>
                      <a:cubicBezTo>
                        <a:pt x="1" y="3"/>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3039"/>
                <p:cNvSpPr/>
                <p:nvPr/>
              </p:nvSpPr>
              <p:spPr bwMode="auto">
                <a:xfrm>
                  <a:off x="5397" y="3059"/>
                  <a:ext cx="5" cy="4"/>
                </a:xfrm>
                <a:custGeom>
                  <a:avLst/>
                  <a:gdLst>
                    <a:gd name="T0" fmla="*/ 2 w 2"/>
                    <a:gd name="T1" fmla="*/ 0 h 2"/>
                    <a:gd name="T2" fmla="*/ 0 w 2"/>
                    <a:gd name="T3" fmla="*/ 2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2"/>
                      </a:cubicBezTo>
                      <a:cubicBezTo>
                        <a:pt x="1" y="2"/>
                        <a:pt x="1" y="2"/>
                        <a:pt x="1" y="2"/>
                      </a:cubicBezTo>
                      <a:cubicBezTo>
                        <a:pt x="2"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3040"/>
                <p:cNvSpPr/>
                <p:nvPr/>
              </p:nvSpPr>
              <p:spPr bwMode="auto">
                <a:xfrm>
                  <a:off x="5730" y="2728"/>
                  <a:ext cx="4" cy="2"/>
                </a:xfrm>
                <a:custGeom>
                  <a:avLst/>
                  <a:gdLst>
                    <a:gd name="T0" fmla="*/ 1 w 2"/>
                    <a:gd name="T1" fmla="*/ 0 h 1"/>
                    <a:gd name="T2" fmla="*/ 1 w 2"/>
                    <a:gd name="T3" fmla="*/ 0 h 1"/>
                    <a:gd name="T4" fmla="*/ 0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1" y="0"/>
                        <a:pt x="1" y="0"/>
                      </a:cubicBezTo>
                      <a:cubicBezTo>
                        <a:pt x="1" y="1"/>
                        <a:pt x="0" y="1"/>
                        <a:pt x="0" y="1"/>
                      </a:cubicBezTo>
                      <a:cubicBezTo>
                        <a:pt x="1"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3041"/>
                <p:cNvSpPr/>
                <p:nvPr/>
              </p:nvSpPr>
              <p:spPr bwMode="auto">
                <a:xfrm>
                  <a:off x="5582" y="2693"/>
                  <a:ext cx="13" cy="8"/>
                </a:xfrm>
                <a:custGeom>
                  <a:avLst/>
                  <a:gdLst>
                    <a:gd name="T0" fmla="*/ 5 w 6"/>
                    <a:gd name="T1" fmla="*/ 3 h 4"/>
                    <a:gd name="T2" fmla="*/ 6 w 6"/>
                    <a:gd name="T3" fmla="*/ 2 h 4"/>
                    <a:gd name="T4" fmla="*/ 6 w 6"/>
                    <a:gd name="T5" fmla="*/ 0 h 4"/>
                    <a:gd name="T6" fmla="*/ 4 w 6"/>
                    <a:gd name="T7" fmla="*/ 1 h 4"/>
                    <a:gd name="T8" fmla="*/ 1 w 6"/>
                    <a:gd name="T9" fmla="*/ 1 h 4"/>
                    <a:gd name="T10" fmla="*/ 0 w 6"/>
                    <a:gd name="T11" fmla="*/ 4 h 4"/>
                    <a:gd name="T12" fmla="*/ 5 w 6"/>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5" y="3"/>
                      </a:moveTo>
                      <a:cubicBezTo>
                        <a:pt x="5" y="2"/>
                        <a:pt x="5" y="2"/>
                        <a:pt x="6" y="2"/>
                      </a:cubicBezTo>
                      <a:cubicBezTo>
                        <a:pt x="6" y="1"/>
                        <a:pt x="6" y="1"/>
                        <a:pt x="6" y="0"/>
                      </a:cubicBezTo>
                      <a:cubicBezTo>
                        <a:pt x="5" y="0"/>
                        <a:pt x="5" y="1"/>
                        <a:pt x="4" y="1"/>
                      </a:cubicBezTo>
                      <a:cubicBezTo>
                        <a:pt x="3" y="0"/>
                        <a:pt x="3" y="1"/>
                        <a:pt x="1" y="1"/>
                      </a:cubicBezTo>
                      <a:cubicBezTo>
                        <a:pt x="1" y="3"/>
                        <a:pt x="1" y="3"/>
                        <a:pt x="0" y="4"/>
                      </a:cubicBezTo>
                      <a:cubicBezTo>
                        <a:pt x="2" y="3"/>
                        <a:pt x="2" y="4"/>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3042"/>
                <p:cNvSpPr/>
                <p:nvPr/>
              </p:nvSpPr>
              <p:spPr bwMode="auto">
                <a:xfrm>
                  <a:off x="5648" y="2641"/>
                  <a:ext cx="10" cy="11"/>
                </a:xfrm>
                <a:custGeom>
                  <a:avLst/>
                  <a:gdLst>
                    <a:gd name="T0" fmla="*/ 4 w 5"/>
                    <a:gd name="T1" fmla="*/ 3 h 5"/>
                    <a:gd name="T2" fmla="*/ 0 w 5"/>
                    <a:gd name="T3" fmla="*/ 2 h 5"/>
                    <a:gd name="T4" fmla="*/ 1 w 5"/>
                    <a:gd name="T5" fmla="*/ 3 h 5"/>
                    <a:gd name="T6" fmla="*/ 1 w 5"/>
                    <a:gd name="T7" fmla="*/ 3 h 5"/>
                    <a:gd name="T8" fmla="*/ 3 w 5"/>
                    <a:gd name="T9" fmla="*/ 4 h 5"/>
                    <a:gd name="T10" fmla="*/ 4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4" y="3"/>
                      </a:moveTo>
                      <a:cubicBezTo>
                        <a:pt x="2" y="5"/>
                        <a:pt x="1" y="0"/>
                        <a:pt x="0" y="2"/>
                      </a:cubicBezTo>
                      <a:cubicBezTo>
                        <a:pt x="1" y="2"/>
                        <a:pt x="0" y="3"/>
                        <a:pt x="1" y="3"/>
                      </a:cubicBezTo>
                      <a:cubicBezTo>
                        <a:pt x="1" y="2"/>
                        <a:pt x="1" y="3"/>
                        <a:pt x="1" y="3"/>
                      </a:cubicBezTo>
                      <a:cubicBezTo>
                        <a:pt x="2" y="4"/>
                        <a:pt x="3" y="3"/>
                        <a:pt x="3" y="4"/>
                      </a:cubicBezTo>
                      <a:cubicBezTo>
                        <a:pt x="4" y="5"/>
                        <a:pt x="5"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3043"/>
                <p:cNvSpPr/>
                <p:nvPr/>
              </p:nvSpPr>
              <p:spPr bwMode="auto">
                <a:xfrm>
                  <a:off x="5634" y="2641"/>
                  <a:ext cx="12" cy="11"/>
                </a:xfrm>
                <a:custGeom>
                  <a:avLst/>
                  <a:gdLst>
                    <a:gd name="T0" fmla="*/ 0 w 6"/>
                    <a:gd name="T1" fmla="*/ 3 h 5"/>
                    <a:gd name="T2" fmla="*/ 5 w 6"/>
                    <a:gd name="T3" fmla="*/ 4 h 5"/>
                    <a:gd name="T4" fmla="*/ 6 w 6"/>
                    <a:gd name="T5" fmla="*/ 2 h 5"/>
                    <a:gd name="T6" fmla="*/ 1 w 6"/>
                    <a:gd name="T7" fmla="*/ 1 h 5"/>
                    <a:gd name="T8" fmla="*/ 2 w 6"/>
                    <a:gd name="T9" fmla="*/ 2 h 5"/>
                    <a:gd name="T10" fmla="*/ 0 w 6"/>
                    <a:gd name="T11" fmla="*/ 3 h 5"/>
                  </a:gdLst>
                  <a:ahLst/>
                  <a:cxnLst>
                    <a:cxn ang="0">
                      <a:pos x="T0" y="T1"/>
                    </a:cxn>
                    <a:cxn ang="0">
                      <a:pos x="T2" y="T3"/>
                    </a:cxn>
                    <a:cxn ang="0">
                      <a:pos x="T4" y="T5"/>
                    </a:cxn>
                    <a:cxn ang="0">
                      <a:pos x="T6" y="T7"/>
                    </a:cxn>
                    <a:cxn ang="0">
                      <a:pos x="T8" y="T9"/>
                    </a:cxn>
                    <a:cxn ang="0">
                      <a:pos x="T10" y="T11"/>
                    </a:cxn>
                  </a:cxnLst>
                  <a:rect l="0" t="0" r="r" b="b"/>
                  <a:pathLst>
                    <a:path w="6" h="5">
                      <a:moveTo>
                        <a:pt x="0" y="3"/>
                      </a:moveTo>
                      <a:cubicBezTo>
                        <a:pt x="1" y="4"/>
                        <a:pt x="3" y="5"/>
                        <a:pt x="5" y="4"/>
                      </a:cubicBezTo>
                      <a:cubicBezTo>
                        <a:pt x="5" y="3"/>
                        <a:pt x="6" y="3"/>
                        <a:pt x="6" y="2"/>
                      </a:cubicBezTo>
                      <a:cubicBezTo>
                        <a:pt x="5" y="1"/>
                        <a:pt x="2" y="0"/>
                        <a:pt x="1" y="1"/>
                      </a:cubicBezTo>
                      <a:cubicBezTo>
                        <a:pt x="2" y="1"/>
                        <a:pt x="2" y="1"/>
                        <a:pt x="2" y="2"/>
                      </a:cubicBezTo>
                      <a:cubicBezTo>
                        <a:pt x="0" y="1"/>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3044"/>
                <p:cNvSpPr/>
                <p:nvPr/>
              </p:nvSpPr>
              <p:spPr bwMode="auto">
                <a:xfrm>
                  <a:off x="5695" y="2689"/>
                  <a:ext cx="6" cy="4"/>
                </a:xfrm>
                <a:custGeom>
                  <a:avLst/>
                  <a:gdLst>
                    <a:gd name="T0" fmla="*/ 0 w 3"/>
                    <a:gd name="T1" fmla="*/ 1 h 2"/>
                    <a:gd name="T2" fmla="*/ 2 w 3"/>
                    <a:gd name="T3" fmla="*/ 0 h 2"/>
                    <a:gd name="T4" fmla="*/ 0 w 3"/>
                    <a:gd name="T5" fmla="*/ 1 h 2"/>
                  </a:gdLst>
                  <a:ahLst/>
                  <a:cxnLst>
                    <a:cxn ang="0">
                      <a:pos x="T0" y="T1"/>
                    </a:cxn>
                    <a:cxn ang="0">
                      <a:pos x="T2" y="T3"/>
                    </a:cxn>
                    <a:cxn ang="0">
                      <a:pos x="T4" y="T5"/>
                    </a:cxn>
                  </a:cxnLst>
                  <a:rect l="0" t="0" r="r" b="b"/>
                  <a:pathLst>
                    <a:path w="3" h="2">
                      <a:moveTo>
                        <a:pt x="0" y="1"/>
                      </a:moveTo>
                      <a:cubicBezTo>
                        <a:pt x="0" y="2"/>
                        <a:pt x="3" y="1"/>
                        <a:pt x="2"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3045"/>
                <p:cNvSpPr/>
                <p:nvPr/>
              </p:nvSpPr>
              <p:spPr bwMode="auto">
                <a:xfrm>
                  <a:off x="5753" y="2639"/>
                  <a:ext cx="6" cy="6"/>
                </a:xfrm>
                <a:custGeom>
                  <a:avLst/>
                  <a:gdLst>
                    <a:gd name="T0" fmla="*/ 3 w 3"/>
                    <a:gd name="T1" fmla="*/ 3 h 3"/>
                    <a:gd name="T2" fmla="*/ 0 w 3"/>
                    <a:gd name="T3" fmla="*/ 1 h 3"/>
                    <a:gd name="T4" fmla="*/ 2 w 3"/>
                    <a:gd name="T5" fmla="*/ 3 h 3"/>
                    <a:gd name="T6" fmla="*/ 1 w 3"/>
                    <a:gd name="T7" fmla="*/ 2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cubicBezTo>
                        <a:pt x="3" y="0"/>
                        <a:pt x="0" y="0"/>
                        <a:pt x="0" y="1"/>
                      </a:cubicBezTo>
                      <a:cubicBezTo>
                        <a:pt x="0" y="2"/>
                        <a:pt x="1" y="3"/>
                        <a:pt x="2" y="3"/>
                      </a:cubicBezTo>
                      <a:cubicBezTo>
                        <a:pt x="2" y="3"/>
                        <a:pt x="1" y="3"/>
                        <a:pt x="1" y="2"/>
                      </a:cubicBezTo>
                      <a:cubicBezTo>
                        <a:pt x="2" y="2"/>
                        <a:pt x="2"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3046"/>
                <p:cNvSpPr/>
                <p:nvPr/>
              </p:nvSpPr>
              <p:spPr bwMode="auto">
                <a:xfrm>
                  <a:off x="5722" y="2639"/>
                  <a:ext cx="10" cy="8"/>
                </a:xfrm>
                <a:custGeom>
                  <a:avLst/>
                  <a:gdLst>
                    <a:gd name="T0" fmla="*/ 3 w 5"/>
                    <a:gd name="T1" fmla="*/ 0 h 4"/>
                    <a:gd name="T2" fmla="*/ 1 w 5"/>
                    <a:gd name="T3" fmla="*/ 0 h 4"/>
                    <a:gd name="T4" fmla="*/ 1 w 5"/>
                    <a:gd name="T5" fmla="*/ 2 h 4"/>
                    <a:gd name="T6" fmla="*/ 0 w 5"/>
                    <a:gd name="T7" fmla="*/ 3 h 4"/>
                    <a:gd name="T8" fmla="*/ 5 w 5"/>
                    <a:gd name="T9" fmla="*/ 3 h 4"/>
                    <a:gd name="T10" fmla="*/ 5 w 5"/>
                    <a:gd name="T11" fmla="*/ 1 h 4"/>
                    <a:gd name="T12" fmla="*/ 3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3" y="0"/>
                      </a:moveTo>
                      <a:cubicBezTo>
                        <a:pt x="2" y="0"/>
                        <a:pt x="2" y="0"/>
                        <a:pt x="1" y="0"/>
                      </a:cubicBezTo>
                      <a:cubicBezTo>
                        <a:pt x="1" y="1"/>
                        <a:pt x="1" y="1"/>
                        <a:pt x="1" y="2"/>
                      </a:cubicBezTo>
                      <a:cubicBezTo>
                        <a:pt x="0" y="2"/>
                        <a:pt x="0" y="1"/>
                        <a:pt x="0" y="3"/>
                      </a:cubicBezTo>
                      <a:cubicBezTo>
                        <a:pt x="2" y="2"/>
                        <a:pt x="2" y="4"/>
                        <a:pt x="5" y="3"/>
                      </a:cubicBezTo>
                      <a:cubicBezTo>
                        <a:pt x="4" y="2"/>
                        <a:pt x="4" y="2"/>
                        <a:pt x="5" y="1"/>
                      </a:cubicBezTo>
                      <a:cubicBezTo>
                        <a:pt x="3" y="1"/>
                        <a:pt x="2" y="2"/>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3047"/>
                <p:cNvSpPr/>
                <p:nvPr/>
              </p:nvSpPr>
              <p:spPr bwMode="auto">
                <a:xfrm>
                  <a:off x="5821" y="2724"/>
                  <a:ext cx="6" cy="8"/>
                </a:xfrm>
                <a:custGeom>
                  <a:avLst/>
                  <a:gdLst>
                    <a:gd name="T0" fmla="*/ 0 w 3"/>
                    <a:gd name="T1" fmla="*/ 1 h 4"/>
                    <a:gd name="T2" fmla="*/ 3 w 3"/>
                    <a:gd name="T3" fmla="*/ 2 h 4"/>
                    <a:gd name="T4" fmla="*/ 0 w 3"/>
                    <a:gd name="T5" fmla="*/ 1 h 4"/>
                  </a:gdLst>
                  <a:ahLst/>
                  <a:cxnLst>
                    <a:cxn ang="0">
                      <a:pos x="T0" y="T1"/>
                    </a:cxn>
                    <a:cxn ang="0">
                      <a:pos x="T2" y="T3"/>
                    </a:cxn>
                    <a:cxn ang="0">
                      <a:pos x="T4" y="T5"/>
                    </a:cxn>
                  </a:cxnLst>
                  <a:rect l="0" t="0" r="r" b="b"/>
                  <a:pathLst>
                    <a:path w="3" h="4">
                      <a:moveTo>
                        <a:pt x="0" y="1"/>
                      </a:moveTo>
                      <a:cubicBezTo>
                        <a:pt x="1" y="1"/>
                        <a:pt x="2" y="4"/>
                        <a:pt x="3" y="2"/>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3048"/>
                <p:cNvSpPr/>
                <p:nvPr/>
              </p:nvSpPr>
              <p:spPr bwMode="auto">
                <a:xfrm>
                  <a:off x="5580" y="2695"/>
                  <a:ext cx="2" cy="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0" y="2"/>
                      </a:cubicBezTo>
                      <a:cubicBezTo>
                        <a:pt x="1" y="2"/>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3049"/>
                <p:cNvSpPr/>
                <p:nvPr/>
              </p:nvSpPr>
              <p:spPr bwMode="auto">
                <a:xfrm>
                  <a:off x="5443" y="3059"/>
                  <a:ext cx="8" cy="2"/>
                </a:xfrm>
                <a:custGeom>
                  <a:avLst/>
                  <a:gdLst>
                    <a:gd name="T0" fmla="*/ 4 w 4"/>
                    <a:gd name="T1" fmla="*/ 0 h 1"/>
                    <a:gd name="T2" fmla="*/ 3 w 4"/>
                    <a:gd name="T3" fmla="*/ 0 h 1"/>
                    <a:gd name="T4" fmla="*/ 4 w 4"/>
                    <a:gd name="T5" fmla="*/ 0 h 1"/>
                  </a:gdLst>
                  <a:ahLst/>
                  <a:cxnLst>
                    <a:cxn ang="0">
                      <a:pos x="T0" y="T1"/>
                    </a:cxn>
                    <a:cxn ang="0">
                      <a:pos x="T2" y="T3"/>
                    </a:cxn>
                    <a:cxn ang="0">
                      <a:pos x="T4" y="T5"/>
                    </a:cxn>
                  </a:cxnLst>
                  <a:rect l="0" t="0" r="r" b="b"/>
                  <a:pathLst>
                    <a:path w="4" h="1">
                      <a:moveTo>
                        <a:pt x="4" y="0"/>
                      </a:moveTo>
                      <a:cubicBezTo>
                        <a:pt x="3" y="0"/>
                        <a:pt x="3" y="0"/>
                        <a:pt x="3" y="0"/>
                      </a:cubicBezTo>
                      <a:cubicBezTo>
                        <a:pt x="0" y="0"/>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3050"/>
                <p:cNvSpPr/>
                <p:nvPr/>
              </p:nvSpPr>
              <p:spPr bwMode="auto">
                <a:xfrm>
                  <a:off x="5418" y="3061"/>
                  <a:ext cx="4" cy="2"/>
                </a:xfrm>
                <a:custGeom>
                  <a:avLst/>
                  <a:gdLst>
                    <a:gd name="T0" fmla="*/ 0 w 2"/>
                    <a:gd name="T1" fmla="*/ 1 h 1"/>
                    <a:gd name="T2" fmla="*/ 2 w 2"/>
                    <a:gd name="T3" fmla="*/ 1 h 1"/>
                    <a:gd name="T4" fmla="*/ 2 w 2"/>
                    <a:gd name="T5" fmla="*/ 0 h 1"/>
                    <a:gd name="T6" fmla="*/ 0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1" y="1"/>
                        <a:pt x="1" y="1"/>
                        <a:pt x="2" y="1"/>
                      </a:cubicBezTo>
                      <a:cubicBezTo>
                        <a:pt x="2" y="1"/>
                        <a:pt x="2" y="0"/>
                        <a:pt x="2" y="0"/>
                      </a:cubicBezTo>
                      <a:cubicBezTo>
                        <a:pt x="1" y="0"/>
                        <a:pt x="1"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3051"/>
                <p:cNvSpPr/>
                <p:nvPr/>
              </p:nvSpPr>
              <p:spPr bwMode="auto">
                <a:xfrm>
                  <a:off x="5414" y="3024"/>
                  <a:ext cx="6" cy="8"/>
                </a:xfrm>
                <a:custGeom>
                  <a:avLst/>
                  <a:gdLst>
                    <a:gd name="T0" fmla="*/ 1 w 3"/>
                    <a:gd name="T1" fmla="*/ 0 h 4"/>
                    <a:gd name="T2" fmla="*/ 0 w 3"/>
                    <a:gd name="T3" fmla="*/ 2 h 4"/>
                    <a:gd name="T4" fmla="*/ 2 w 3"/>
                    <a:gd name="T5" fmla="*/ 2 h 4"/>
                    <a:gd name="T6" fmla="*/ 1 w 3"/>
                    <a:gd name="T7" fmla="*/ 0 h 4"/>
                  </a:gdLst>
                  <a:ahLst/>
                  <a:cxnLst>
                    <a:cxn ang="0">
                      <a:pos x="T0" y="T1"/>
                    </a:cxn>
                    <a:cxn ang="0">
                      <a:pos x="T2" y="T3"/>
                    </a:cxn>
                    <a:cxn ang="0">
                      <a:pos x="T4" y="T5"/>
                    </a:cxn>
                    <a:cxn ang="0">
                      <a:pos x="T6" y="T7"/>
                    </a:cxn>
                  </a:cxnLst>
                  <a:rect l="0" t="0" r="r" b="b"/>
                  <a:pathLst>
                    <a:path w="3" h="4">
                      <a:moveTo>
                        <a:pt x="1" y="0"/>
                      </a:moveTo>
                      <a:cubicBezTo>
                        <a:pt x="1" y="1"/>
                        <a:pt x="0" y="0"/>
                        <a:pt x="0" y="2"/>
                      </a:cubicBezTo>
                      <a:cubicBezTo>
                        <a:pt x="1" y="1"/>
                        <a:pt x="1" y="4"/>
                        <a:pt x="2" y="2"/>
                      </a:cubicBezTo>
                      <a:cubicBezTo>
                        <a:pt x="0" y="2"/>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3052"/>
                <p:cNvSpPr>
                  <a:spLocks noEditPoints="1"/>
                </p:cNvSpPr>
                <p:nvPr/>
              </p:nvSpPr>
              <p:spPr bwMode="auto">
                <a:xfrm>
                  <a:off x="5422" y="3015"/>
                  <a:ext cx="12" cy="13"/>
                </a:xfrm>
                <a:custGeom>
                  <a:avLst/>
                  <a:gdLst>
                    <a:gd name="T0" fmla="*/ 6 w 6"/>
                    <a:gd name="T1" fmla="*/ 1 h 6"/>
                    <a:gd name="T2" fmla="*/ 4 w 6"/>
                    <a:gd name="T3" fmla="*/ 1 h 6"/>
                    <a:gd name="T4" fmla="*/ 2 w 6"/>
                    <a:gd name="T5" fmla="*/ 2 h 6"/>
                    <a:gd name="T6" fmla="*/ 2 w 6"/>
                    <a:gd name="T7" fmla="*/ 5 h 6"/>
                    <a:gd name="T8" fmla="*/ 5 w 6"/>
                    <a:gd name="T9" fmla="*/ 4 h 6"/>
                    <a:gd name="T10" fmla="*/ 6 w 6"/>
                    <a:gd name="T11" fmla="*/ 1 h 6"/>
                    <a:gd name="T12" fmla="*/ 3 w 6"/>
                    <a:gd name="T13" fmla="*/ 4 h 6"/>
                    <a:gd name="T14" fmla="*/ 3 w 6"/>
                    <a:gd name="T15" fmla="*/ 3 h 6"/>
                    <a:gd name="T16" fmla="*/ 3 w 6"/>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1"/>
                      </a:moveTo>
                      <a:cubicBezTo>
                        <a:pt x="5" y="1"/>
                        <a:pt x="4" y="0"/>
                        <a:pt x="4" y="1"/>
                      </a:cubicBezTo>
                      <a:cubicBezTo>
                        <a:pt x="6" y="2"/>
                        <a:pt x="2" y="2"/>
                        <a:pt x="2" y="2"/>
                      </a:cubicBezTo>
                      <a:cubicBezTo>
                        <a:pt x="2" y="3"/>
                        <a:pt x="0" y="4"/>
                        <a:pt x="2" y="5"/>
                      </a:cubicBezTo>
                      <a:cubicBezTo>
                        <a:pt x="2" y="4"/>
                        <a:pt x="5" y="6"/>
                        <a:pt x="5" y="4"/>
                      </a:cubicBezTo>
                      <a:cubicBezTo>
                        <a:pt x="4" y="4"/>
                        <a:pt x="6" y="3"/>
                        <a:pt x="6" y="1"/>
                      </a:cubicBezTo>
                      <a:close/>
                      <a:moveTo>
                        <a:pt x="3" y="4"/>
                      </a:moveTo>
                      <a:cubicBezTo>
                        <a:pt x="3" y="4"/>
                        <a:pt x="3" y="3"/>
                        <a:pt x="3" y="3"/>
                      </a:cubicBezTo>
                      <a:cubicBezTo>
                        <a:pt x="4" y="2"/>
                        <a:pt x="4" y="5"/>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3053"/>
                <p:cNvSpPr/>
                <p:nvPr/>
              </p:nvSpPr>
              <p:spPr bwMode="auto">
                <a:xfrm>
                  <a:off x="5607" y="2787"/>
                  <a:ext cx="4" cy="6"/>
                </a:xfrm>
                <a:custGeom>
                  <a:avLst/>
                  <a:gdLst>
                    <a:gd name="T0" fmla="*/ 0 w 2"/>
                    <a:gd name="T1" fmla="*/ 2 h 3"/>
                    <a:gd name="T2" fmla="*/ 1 w 2"/>
                    <a:gd name="T3" fmla="*/ 3 h 3"/>
                    <a:gd name="T4" fmla="*/ 0 w 2"/>
                    <a:gd name="T5" fmla="*/ 2 h 3"/>
                  </a:gdLst>
                  <a:ahLst/>
                  <a:cxnLst>
                    <a:cxn ang="0">
                      <a:pos x="T0" y="T1"/>
                    </a:cxn>
                    <a:cxn ang="0">
                      <a:pos x="T2" y="T3"/>
                    </a:cxn>
                    <a:cxn ang="0">
                      <a:pos x="T4" y="T5"/>
                    </a:cxn>
                  </a:cxnLst>
                  <a:rect l="0" t="0" r="r" b="b"/>
                  <a:pathLst>
                    <a:path w="2" h="3">
                      <a:moveTo>
                        <a:pt x="0" y="2"/>
                      </a:moveTo>
                      <a:cubicBezTo>
                        <a:pt x="1" y="1"/>
                        <a:pt x="1" y="3"/>
                        <a:pt x="1" y="3"/>
                      </a:cubicBezTo>
                      <a:cubicBezTo>
                        <a:pt x="2" y="2"/>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3054"/>
                <p:cNvSpPr/>
                <p:nvPr/>
              </p:nvSpPr>
              <p:spPr bwMode="auto">
                <a:xfrm>
                  <a:off x="5432" y="3024"/>
                  <a:ext cx="7" cy="2"/>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2" y="0"/>
                        <a:pt x="1" y="0"/>
                        <a:pt x="1" y="0"/>
                      </a:cubicBezTo>
                      <a:cubicBezTo>
                        <a:pt x="0" y="1"/>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3055"/>
                <p:cNvSpPr/>
                <p:nvPr/>
              </p:nvSpPr>
              <p:spPr bwMode="auto">
                <a:xfrm>
                  <a:off x="5570" y="2785"/>
                  <a:ext cx="2" cy="6"/>
                </a:xfrm>
                <a:custGeom>
                  <a:avLst/>
                  <a:gdLst>
                    <a:gd name="T0" fmla="*/ 0 w 1"/>
                    <a:gd name="T1" fmla="*/ 1 h 3"/>
                    <a:gd name="T2" fmla="*/ 0 w 1"/>
                    <a:gd name="T3" fmla="*/ 3 h 3"/>
                    <a:gd name="T4" fmla="*/ 0 w 1"/>
                    <a:gd name="T5" fmla="*/ 1 h 3"/>
                  </a:gdLst>
                  <a:ahLst/>
                  <a:cxnLst>
                    <a:cxn ang="0">
                      <a:pos x="T0" y="T1"/>
                    </a:cxn>
                    <a:cxn ang="0">
                      <a:pos x="T2" y="T3"/>
                    </a:cxn>
                    <a:cxn ang="0">
                      <a:pos x="T4" y="T5"/>
                    </a:cxn>
                  </a:cxnLst>
                  <a:rect l="0" t="0" r="r" b="b"/>
                  <a:pathLst>
                    <a:path w="1" h="3">
                      <a:moveTo>
                        <a:pt x="0" y="1"/>
                      </a:moveTo>
                      <a:cubicBezTo>
                        <a:pt x="0" y="2"/>
                        <a:pt x="0" y="2"/>
                        <a:pt x="0" y="3"/>
                      </a:cubicBezTo>
                      <a:cubicBezTo>
                        <a:pt x="1" y="3"/>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3056"/>
                <p:cNvSpPr/>
                <p:nvPr/>
              </p:nvSpPr>
              <p:spPr bwMode="auto">
                <a:xfrm>
                  <a:off x="5574" y="2785"/>
                  <a:ext cx="6" cy="6"/>
                </a:xfrm>
                <a:custGeom>
                  <a:avLst/>
                  <a:gdLst>
                    <a:gd name="T0" fmla="*/ 2 w 3"/>
                    <a:gd name="T1" fmla="*/ 1 h 3"/>
                    <a:gd name="T2" fmla="*/ 0 w 3"/>
                    <a:gd name="T3" fmla="*/ 3 h 3"/>
                    <a:gd name="T4" fmla="*/ 2 w 3"/>
                    <a:gd name="T5" fmla="*/ 3 h 3"/>
                    <a:gd name="T6" fmla="*/ 3 w 3"/>
                    <a:gd name="T7" fmla="*/ 2 h 3"/>
                    <a:gd name="T8" fmla="*/ 2 w 3"/>
                    <a:gd name="T9" fmla="*/ 1 h 3"/>
                  </a:gdLst>
                  <a:ahLst/>
                  <a:cxnLst>
                    <a:cxn ang="0">
                      <a:pos x="T0" y="T1"/>
                    </a:cxn>
                    <a:cxn ang="0">
                      <a:pos x="T2" y="T3"/>
                    </a:cxn>
                    <a:cxn ang="0">
                      <a:pos x="T4" y="T5"/>
                    </a:cxn>
                    <a:cxn ang="0">
                      <a:pos x="T6" y="T7"/>
                    </a:cxn>
                    <a:cxn ang="0">
                      <a:pos x="T8" y="T9"/>
                    </a:cxn>
                  </a:cxnLst>
                  <a:rect l="0" t="0" r="r" b="b"/>
                  <a:pathLst>
                    <a:path w="3" h="3">
                      <a:moveTo>
                        <a:pt x="2" y="1"/>
                      </a:moveTo>
                      <a:cubicBezTo>
                        <a:pt x="2" y="2"/>
                        <a:pt x="1" y="2"/>
                        <a:pt x="0" y="3"/>
                      </a:cubicBezTo>
                      <a:cubicBezTo>
                        <a:pt x="1" y="3"/>
                        <a:pt x="2" y="3"/>
                        <a:pt x="2" y="3"/>
                      </a:cubicBezTo>
                      <a:cubicBezTo>
                        <a:pt x="2" y="2"/>
                        <a:pt x="3" y="2"/>
                        <a:pt x="3" y="2"/>
                      </a:cubicBezTo>
                      <a:cubicBezTo>
                        <a:pt x="2" y="2"/>
                        <a:pt x="3"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3057"/>
                <p:cNvSpPr/>
                <p:nvPr/>
              </p:nvSpPr>
              <p:spPr bwMode="auto">
                <a:xfrm>
                  <a:off x="5576" y="2785"/>
                  <a:ext cx="17" cy="19"/>
                </a:xfrm>
                <a:custGeom>
                  <a:avLst/>
                  <a:gdLst>
                    <a:gd name="T0" fmla="*/ 8 w 8"/>
                    <a:gd name="T1" fmla="*/ 1 h 9"/>
                    <a:gd name="T2" fmla="*/ 6 w 8"/>
                    <a:gd name="T3" fmla="*/ 1 h 9"/>
                    <a:gd name="T4" fmla="*/ 7 w 8"/>
                    <a:gd name="T5" fmla="*/ 0 h 9"/>
                    <a:gd name="T6" fmla="*/ 4 w 8"/>
                    <a:gd name="T7" fmla="*/ 1 h 9"/>
                    <a:gd name="T8" fmla="*/ 3 w 8"/>
                    <a:gd name="T9" fmla="*/ 0 h 9"/>
                    <a:gd name="T10" fmla="*/ 3 w 8"/>
                    <a:gd name="T11" fmla="*/ 1 h 9"/>
                    <a:gd name="T12" fmla="*/ 4 w 8"/>
                    <a:gd name="T13" fmla="*/ 4 h 9"/>
                    <a:gd name="T14" fmla="*/ 2 w 8"/>
                    <a:gd name="T15" fmla="*/ 5 h 9"/>
                    <a:gd name="T16" fmla="*/ 4 w 8"/>
                    <a:gd name="T17" fmla="*/ 5 h 9"/>
                    <a:gd name="T18" fmla="*/ 4 w 8"/>
                    <a:gd name="T19" fmla="*/ 7 h 9"/>
                    <a:gd name="T20" fmla="*/ 5 w 8"/>
                    <a:gd name="T21" fmla="*/ 7 h 9"/>
                    <a:gd name="T22" fmla="*/ 6 w 8"/>
                    <a:gd name="T23" fmla="*/ 9 h 9"/>
                    <a:gd name="T24" fmla="*/ 6 w 8"/>
                    <a:gd name="T25" fmla="*/ 6 h 9"/>
                    <a:gd name="T26" fmla="*/ 5 w 8"/>
                    <a:gd name="T27" fmla="*/ 6 h 9"/>
                    <a:gd name="T28" fmla="*/ 6 w 8"/>
                    <a:gd name="T29" fmla="*/ 5 h 9"/>
                    <a:gd name="T30" fmla="*/ 6 w 8"/>
                    <a:gd name="T31" fmla="*/ 5 h 9"/>
                    <a:gd name="T32" fmla="*/ 7 w 8"/>
                    <a:gd name="T33" fmla="*/ 6 h 9"/>
                    <a:gd name="T34" fmla="*/ 7 w 8"/>
                    <a:gd name="T35" fmla="*/ 5 h 9"/>
                    <a:gd name="T36" fmla="*/ 8 w 8"/>
                    <a:gd name="T37" fmla="*/ 5 h 9"/>
                    <a:gd name="T38" fmla="*/ 8 w 8"/>
                    <a:gd name="T39"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9">
                      <a:moveTo>
                        <a:pt x="8" y="1"/>
                      </a:moveTo>
                      <a:cubicBezTo>
                        <a:pt x="8" y="1"/>
                        <a:pt x="7" y="1"/>
                        <a:pt x="6" y="1"/>
                      </a:cubicBezTo>
                      <a:cubicBezTo>
                        <a:pt x="6" y="1"/>
                        <a:pt x="7" y="0"/>
                        <a:pt x="7" y="0"/>
                      </a:cubicBezTo>
                      <a:cubicBezTo>
                        <a:pt x="5" y="0"/>
                        <a:pt x="5" y="1"/>
                        <a:pt x="4" y="1"/>
                      </a:cubicBezTo>
                      <a:cubicBezTo>
                        <a:pt x="3" y="1"/>
                        <a:pt x="3" y="0"/>
                        <a:pt x="3" y="0"/>
                      </a:cubicBezTo>
                      <a:cubicBezTo>
                        <a:pt x="3" y="0"/>
                        <a:pt x="3" y="1"/>
                        <a:pt x="3" y="1"/>
                      </a:cubicBezTo>
                      <a:cubicBezTo>
                        <a:pt x="2" y="3"/>
                        <a:pt x="4" y="3"/>
                        <a:pt x="4" y="4"/>
                      </a:cubicBezTo>
                      <a:cubicBezTo>
                        <a:pt x="3" y="5"/>
                        <a:pt x="3" y="6"/>
                        <a:pt x="2" y="5"/>
                      </a:cubicBezTo>
                      <a:cubicBezTo>
                        <a:pt x="0" y="5"/>
                        <a:pt x="4" y="7"/>
                        <a:pt x="4" y="5"/>
                      </a:cubicBezTo>
                      <a:cubicBezTo>
                        <a:pt x="4" y="6"/>
                        <a:pt x="4" y="6"/>
                        <a:pt x="4" y="7"/>
                      </a:cubicBezTo>
                      <a:cubicBezTo>
                        <a:pt x="5" y="7"/>
                        <a:pt x="5" y="7"/>
                        <a:pt x="5" y="7"/>
                      </a:cubicBezTo>
                      <a:cubicBezTo>
                        <a:pt x="5" y="8"/>
                        <a:pt x="5" y="9"/>
                        <a:pt x="6" y="9"/>
                      </a:cubicBezTo>
                      <a:cubicBezTo>
                        <a:pt x="6" y="7"/>
                        <a:pt x="6" y="8"/>
                        <a:pt x="6" y="6"/>
                      </a:cubicBezTo>
                      <a:cubicBezTo>
                        <a:pt x="6" y="6"/>
                        <a:pt x="5" y="6"/>
                        <a:pt x="5" y="6"/>
                      </a:cubicBezTo>
                      <a:cubicBezTo>
                        <a:pt x="6" y="6"/>
                        <a:pt x="6" y="6"/>
                        <a:pt x="6" y="5"/>
                      </a:cubicBezTo>
                      <a:cubicBezTo>
                        <a:pt x="6" y="5"/>
                        <a:pt x="6" y="5"/>
                        <a:pt x="6" y="5"/>
                      </a:cubicBezTo>
                      <a:cubicBezTo>
                        <a:pt x="6" y="5"/>
                        <a:pt x="6" y="6"/>
                        <a:pt x="7" y="6"/>
                      </a:cubicBezTo>
                      <a:cubicBezTo>
                        <a:pt x="7" y="6"/>
                        <a:pt x="7" y="5"/>
                        <a:pt x="7" y="5"/>
                      </a:cubicBezTo>
                      <a:cubicBezTo>
                        <a:pt x="7" y="5"/>
                        <a:pt x="8" y="5"/>
                        <a:pt x="8" y="5"/>
                      </a:cubicBezTo>
                      <a:cubicBezTo>
                        <a:pt x="8" y="4"/>
                        <a:pt x="8" y="3"/>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3058"/>
                <p:cNvSpPr/>
                <p:nvPr/>
              </p:nvSpPr>
              <p:spPr bwMode="auto">
                <a:xfrm>
                  <a:off x="5535" y="2787"/>
                  <a:ext cx="6" cy="4"/>
                </a:xfrm>
                <a:custGeom>
                  <a:avLst/>
                  <a:gdLst>
                    <a:gd name="T0" fmla="*/ 3 w 3"/>
                    <a:gd name="T1" fmla="*/ 2 h 2"/>
                    <a:gd name="T2" fmla="*/ 1 w 3"/>
                    <a:gd name="T3" fmla="*/ 0 h 2"/>
                    <a:gd name="T4" fmla="*/ 3 w 3"/>
                    <a:gd name="T5" fmla="*/ 2 h 2"/>
                  </a:gdLst>
                  <a:ahLst/>
                  <a:cxnLst>
                    <a:cxn ang="0">
                      <a:pos x="T0" y="T1"/>
                    </a:cxn>
                    <a:cxn ang="0">
                      <a:pos x="T2" y="T3"/>
                    </a:cxn>
                    <a:cxn ang="0">
                      <a:pos x="T4" y="T5"/>
                    </a:cxn>
                  </a:cxnLst>
                  <a:rect l="0" t="0" r="r" b="b"/>
                  <a:pathLst>
                    <a:path w="3" h="2">
                      <a:moveTo>
                        <a:pt x="3" y="2"/>
                      </a:moveTo>
                      <a:cubicBezTo>
                        <a:pt x="2" y="1"/>
                        <a:pt x="2" y="0"/>
                        <a:pt x="1" y="0"/>
                      </a:cubicBezTo>
                      <a:cubicBezTo>
                        <a:pt x="0" y="2"/>
                        <a:pt x="1"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3059"/>
                <p:cNvSpPr/>
                <p:nvPr/>
              </p:nvSpPr>
              <p:spPr bwMode="auto">
                <a:xfrm>
                  <a:off x="5541" y="2787"/>
                  <a:ext cx="0" cy="2"/>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0"/>
                        <a:pt x="0" y="1"/>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3060"/>
                <p:cNvSpPr/>
                <p:nvPr/>
              </p:nvSpPr>
              <p:spPr bwMode="auto">
                <a:xfrm>
                  <a:off x="5482" y="2892"/>
                  <a:ext cx="4" cy="2"/>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1" y="0"/>
                        <a:pt x="0" y="0"/>
                        <a:pt x="0" y="0"/>
                      </a:cubicBezTo>
                      <a:cubicBezTo>
                        <a:pt x="0"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3061"/>
                <p:cNvSpPr/>
                <p:nvPr/>
              </p:nvSpPr>
              <p:spPr bwMode="auto">
                <a:xfrm>
                  <a:off x="5510" y="2830"/>
                  <a:ext cx="7" cy="7"/>
                </a:xfrm>
                <a:custGeom>
                  <a:avLst/>
                  <a:gdLst>
                    <a:gd name="T0" fmla="*/ 2 w 3"/>
                    <a:gd name="T1" fmla="*/ 0 h 3"/>
                    <a:gd name="T2" fmla="*/ 1 w 3"/>
                    <a:gd name="T3" fmla="*/ 2 h 3"/>
                    <a:gd name="T4" fmla="*/ 0 w 3"/>
                    <a:gd name="T5" fmla="*/ 2 h 3"/>
                    <a:gd name="T6" fmla="*/ 3 w 3"/>
                    <a:gd name="T7" fmla="*/ 3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2" y="1"/>
                        <a:pt x="2" y="1"/>
                        <a:pt x="1" y="2"/>
                      </a:cubicBezTo>
                      <a:cubicBezTo>
                        <a:pt x="0" y="1"/>
                        <a:pt x="0" y="1"/>
                        <a:pt x="0" y="2"/>
                      </a:cubicBezTo>
                      <a:cubicBezTo>
                        <a:pt x="1" y="2"/>
                        <a:pt x="1" y="3"/>
                        <a:pt x="3" y="3"/>
                      </a:cubicBezTo>
                      <a:cubicBezTo>
                        <a:pt x="2" y="2"/>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3062"/>
                <p:cNvSpPr/>
                <p:nvPr/>
              </p:nvSpPr>
              <p:spPr bwMode="auto">
                <a:xfrm>
                  <a:off x="5387" y="3100"/>
                  <a:ext cx="8" cy="4"/>
                </a:xfrm>
                <a:custGeom>
                  <a:avLst/>
                  <a:gdLst>
                    <a:gd name="T0" fmla="*/ 1 w 4"/>
                    <a:gd name="T1" fmla="*/ 0 h 2"/>
                    <a:gd name="T2" fmla="*/ 4 w 4"/>
                    <a:gd name="T3" fmla="*/ 1 h 2"/>
                    <a:gd name="T4" fmla="*/ 1 w 4"/>
                    <a:gd name="T5" fmla="*/ 0 h 2"/>
                  </a:gdLst>
                  <a:ahLst/>
                  <a:cxnLst>
                    <a:cxn ang="0">
                      <a:pos x="T0" y="T1"/>
                    </a:cxn>
                    <a:cxn ang="0">
                      <a:pos x="T2" y="T3"/>
                    </a:cxn>
                    <a:cxn ang="0">
                      <a:pos x="T4" y="T5"/>
                    </a:cxn>
                  </a:cxnLst>
                  <a:rect l="0" t="0" r="r" b="b"/>
                  <a:pathLst>
                    <a:path w="4" h="2">
                      <a:moveTo>
                        <a:pt x="1" y="0"/>
                      </a:moveTo>
                      <a:cubicBezTo>
                        <a:pt x="0" y="2"/>
                        <a:pt x="3" y="2"/>
                        <a:pt x="4" y="1"/>
                      </a:cubicBezTo>
                      <a:cubicBezTo>
                        <a:pt x="2" y="2"/>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3063"/>
                <p:cNvSpPr/>
                <p:nvPr/>
              </p:nvSpPr>
              <p:spPr bwMode="auto">
                <a:xfrm>
                  <a:off x="5786" y="2641"/>
                  <a:ext cx="4" cy="6"/>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1"/>
                        <a:pt x="0" y="1"/>
                        <a:pt x="0" y="2"/>
                      </a:cubicBezTo>
                      <a:cubicBezTo>
                        <a:pt x="2" y="3"/>
                        <a:pt x="2"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3064"/>
                <p:cNvSpPr/>
                <p:nvPr/>
              </p:nvSpPr>
              <p:spPr bwMode="auto">
                <a:xfrm>
                  <a:off x="5769" y="2386"/>
                  <a:ext cx="4" cy="7"/>
                </a:xfrm>
                <a:custGeom>
                  <a:avLst/>
                  <a:gdLst>
                    <a:gd name="T0" fmla="*/ 1 w 2"/>
                    <a:gd name="T1" fmla="*/ 1 h 3"/>
                    <a:gd name="T2" fmla="*/ 2 w 2"/>
                    <a:gd name="T3" fmla="*/ 2 h 3"/>
                    <a:gd name="T4" fmla="*/ 1 w 2"/>
                    <a:gd name="T5" fmla="*/ 1 h 3"/>
                  </a:gdLst>
                  <a:ahLst/>
                  <a:cxnLst>
                    <a:cxn ang="0">
                      <a:pos x="T0" y="T1"/>
                    </a:cxn>
                    <a:cxn ang="0">
                      <a:pos x="T2" y="T3"/>
                    </a:cxn>
                    <a:cxn ang="0">
                      <a:pos x="T4" y="T5"/>
                    </a:cxn>
                  </a:cxnLst>
                  <a:rect l="0" t="0" r="r" b="b"/>
                  <a:pathLst>
                    <a:path w="2" h="3">
                      <a:moveTo>
                        <a:pt x="1" y="1"/>
                      </a:moveTo>
                      <a:cubicBezTo>
                        <a:pt x="0" y="2"/>
                        <a:pt x="1" y="3"/>
                        <a:pt x="2" y="2"/>
                      </a:cubicBezTo>
                      <a:cubicBezTo>
                        <a:pt x="2" y="2"/>
                        <a:pt x="2"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3065"/>
                <p:cNvSpPr/>
                <p:nvPr/>
              </p:nvSpPr>
              <p:spPr bwMode="auto">
                <a:xfrm>
                  <a:off x="5816" y="2389"/>
                  <a:ext cx="7" cy="6"/>
                </a:xfrm>
                <a:custGeom>
                  <a:avLst/>
                  <a:gdLst>
                    <a:gd name="T0" fmla="*/ 3 w 3"/>
                    <a:gd name="T1" fmla="*/ 0 h 3"/>
                    <a:gd name="T2" fmla="*/ 3 w 3"/>
                    <a:gd name="T3" fmla="*/ 0 h 3"/>
                    <a:gd name="T4" fmla="*/ 1 w 3"/>
                    <a:gd name="T5" fmla="*/ 1 h 3"/>
                    <a:gd name="T6" fmla="*/ 2 w 3"/>
                    <a:gd name="T7" fmla="*/ 1 h 3"/>
                    <a:gd name="T8" fmla="*/ 0 w 3"/>
                    <a:gd name="T9" fmla="*/ 2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cubicBezTo>
                        <a:pt x="3" y="0"/>
                        <a:pt x="3" y="0"/>
                        <a:pt x="3" y="0"/>
                      </a:cubicBezTo>
                      <a:cubicBezTo>
                        <a:pt x="2" y="0"/>
                        <a:pt x="2" y="0"/>
                        <a:pt x="1" y="1"/>
                      </a:cubicBezTo>
                      <a:cubicBezTo>
                        <a:pt x="2" y="0"/>
                        <a:pt x="2" y="1"/>
                        <a:pt x="2" y="1"/>
                      </a:cubicBezTo>
                      <a:cubicBezTo>
                        <a:pt x="2" y="1"/>
                        <a:pt x="0" y="1"/>
                        <a:pt x="0" y="2"/>
                      </a:cubicBezTo>
                      <a:cubicBezTo>
                        <a:pt x="2" y="3"/>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3066"/>
                <p:cNvSpPr/>
                <p:nvPr/>
              </p:nvSpPr>
              <p:spPr bwMode="auto">
                <a:xfrm>
                  <a:off x="5804" y="238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3067"/>
                <p:cNvSpPr/>
                <p:nvPr/>
              </p:nvSpPr>
              <p:spPr bwMode="auto">
                <a:xfrm>
                  <a:off x="5845" y="2384"/>
                  <a:ext cx="4" cy="5"/>
                </a:xfrm>
                <a:custGeom>
                  <a:avLst/>
                  <a:gdLst>
                    <a:gd name="T0" fmla="*/ 0 w 2"/>
                    <a:gd name="T1" fmla="*/ 0 h 2"/>
                    <a:gd name="T2" fmla="*/ 0 w 2"/>
                    <a:gd name="T3" fmla="*/ 1 h 2"/>
                    <a:gd name="T4" fmla="*/ 1 w 2"/>
                    <a:gd name="T5" fmla="*/ 2 h 2"/>
                    <a:gd name="T6" fmla="*/ 1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1" y="1"/>
                        <a:pt x="1" y="1"/>
                        <a:pt x="1" y="2"/>
                      </a:cubicBezTo>
                      <a:cubicBezTo>
                        <a:pt x="1" y="1"/>
                        <a:pt x="2"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3068"/>
                <p:cNvSpPr/>
                <p:nvPr/>
              </p:nvSpPr>
              <p:spPr bwMode="auto">
                <a:xfrm>
                  <a:off x="5849" y="2384"/>
                  <a:ext cx="4" cy="5"/>
                </a:xfrm>
                <a:custGeom>
                  <a:avLst/>
                  <a:gdLst>
                    <a:gd name="T0" fmla="*/ 0 w 2"/>
                    <a:gd name="T1" fmla="*/ 1 h 2"/>
                    <a:gd name="T2" fmla="*/ 2 w 2"/>
                    <a:gd name="T3" fmla="*/ 2 h 2"/>
                    <a:gd name="T4" fmla="*/ 2 w 2"/>
                    <a:gd name="T5" fmla="*/ 0 h 2"/>
                    <a:gd name="T6" fmla="*/ 0 w 2"/>
                    <a:gd name="T7" fmla="*/ 1 h 2"/>
                  </a:gdLst>
                  <a:ahLst/>
                  <a:cxnLst>
                    <a:cxn ang="0">
                      <a:pos x="T0" y="T1"/>
                    </a:cxn>
                    <a:cxn ang="0">
                      <a:pos x="T2" y="T3"/>
                    </a:cxn>
                    <a:cxn ang="0">
                      <a:pos x="T4" y="T5"/>
                    </a:cxn>
                    <a:cxn ang="0">
                      <a:pos x="T6" y="T7"/>
                    </a:cxn>
                  </a:cxnLst>
                  <a:rect l="0" t="0" r="r" b="b"/>
                  <a:pathLst>
                    <a:path w="2" h="2">
                      <a:moveTo>
                        <a:pt x="0" y="1"/>
                      </a:moveTo>
                      <a:cubicBezTo>
                        <a:pt x="1" y="1"/>
                        <a:pt x="1" y="1"/>
                        <a:pt x="2" y="2"/>
                      </a:cubicBezTo>
                      <a:cubicBezTo>
                        <a:pt x="2" y="1"/>
                        <a:pt x="2" y="1"/>
                        <a:pt x="2"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3069"/>
                <p:cNvSpPr/>
                <p:nvPr/>
              </p:nvSpPr>
              <p:spPr bwMode="auto">
                <a:xfrm>
                  <a:off x="5847" y="234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3070"/>
                <p:cNvSpPr>
                  <a:spLocks noEditPoints="1"/>
                </p:cNvSpPr>
                <p:nvPr/>
              </p:nvSpPr>
              <p:spPr bwMode="auto">
                <a:xfrm>
                  <a:off x="5734" y="2382"/>
                  <a:ext cx="208" cy="41"/>
                </a:xfrm>
                <a:custGeom>
                  <a:avLst/>
                  <a:gdLst>
                    <a:gd name="T0" fmla="*/ 6 w 101"/>
                    <a:gd name="T1" fmla="*/ 16 h 20"/>
                    <a:gd name="T2" fmla="*/ 12 w 101"/>
                    <a:gd name="T3" fmla="*/ 14 h 20"/>
                    <a:gd name="T4" fmla="*/ 21 w 101"/>
                    <a:gd name="T5" fmla="*/ 18 h 20"/>
                    <a:gd name="T6" fmla="*/ 27 w 101"/>
                    <a:gd name="T7" fmla="*/ 16 h 20"/>
                    <a:gd name="T8" fmla="*/ 28 w 101"/>
                    <a:gd name="T9" fmla="*/ 15 h 20"/>
                    <a:gd name="T10" fmla="*/ 38 w 101"/>
                    <a:gd name="T11" fmla="*/ 16 h 20"/>
                    <a:gd name="T12" fmla="*/ 41 w 101"/>
                    <a:gd name="T13" fmla="*/ 13 h 20"/>
                    <a:gd name="T14" fmla="*/ 49 w 101"/>
                    <a:gd name="T15" fmla="*/ 15 h 20"/>
                    <a:gd name="T16" fmla="*/ 60 w 101"/>
                    <a:gd name="T17" fmla="*/ 17 h 20"/>
                    <a:gd name="T18" fmla="*/ 63 w 101"/>
                    <a:gd name="T19" fmla="*/ 14 h 20"/>
                    <a:gd name="T20" fmla="*/ 66 w 101"/>
                    <a:gd name="T21" fmla="*/ 19 h 20"/>
                    <a:gd name="T22" fmla="*/ 71 w 101"/>
                    <a:gd name="T23" fmla="*/ 14 h 20"/>
                    <a:gd name="T24" fmla="*/ 75 w 101"/>
                    <a:gd name="T25" fmla="*/ 12 h 20"/>
                    <a:gd name="T26" fmla="*/ 74 w 101"/>
                    <a:gd name="T27" fmla="*/ 17 h 20"/>
                    <a:gd name="T28" fmla="*/ 84 w 101"/>
                    <a:gd name="T29" fmla="*/ 20 h 20"/>
                    <a:gd name="T30" fmla="*/ 88 w 101"/>
                    <a:gd name="T31" fmla="*/ 17 h 20"/>
                    <a:gd name="T32" fmla="*/ 98 w 101"/>
                    <a:gd name="T33" fmla="*/ 16 h 20"/>
                    <a:gd name="T34" fmla="*/ 96 w 101"/>
                    <a:gd name="T35" fmla="*/ 11 h 20"/>
                    <a:gd name="T36" fmla="*/ 95 w 101"/>
                    <a:gd name="T37" fmla="*/ 4 h 20"/>
                    <a:gd name="T38" fmla="*/ 91 w 101"/>
                    <a:gd name="T39" fmla="*/ 5 h 20"/>
                    <a:gd name="T40" fmla="*/ 89 w 101"/>
                    <a:gd name="T41" fmla="*/ 8 h 20"/>
                    <a:gd name="T42" fmla="*/ 83 w 101"/>
                    <a:gd name="T43" fmla="*/ 8 h 20"/>
                    <a:gd name="T44" fmla="*/ 80 w 101"/>
                    <a:gd name="T45" fmla="*/ 2 h 20"/>
                    <a:gd name="T46" fmla="*/ 74 w 101"/>
                    <a:gd name="T47" fmla="*/ 5 h 20"/>
                    <a:gd name="T48" fmla="*/ 64 w 101"/>
                    <a:gd name="T49" fmla="*/ 5 h 20"/>
                    <a:gd name="T50" fmla="*/ 61 w 101"/>
                    <a:gd name="T51" fmla="*/ 4 h 20"/>
                    <a:gd name="T52" fmla="*/ 59 w 101"/>
                    <a:gd name="T53" fmla="*/ 4 h 20"/>
                    <a:gd name="T54" fmla="*/ 54 w 101"/>
                    <a:gd name="T55" fmla="*/ 4 h 20"/>
                    <a:gd name="T56" fmla="*/ 47 w 101"/>
                    <a:gd name="T57" fmla="*/ 1 h 20"/>
                    <a:gd name="T58" fmla="*/ 43 w 101"/>
                    <a:gd name="T59" fmla="*/ 4 h 20"/>
                    <a:gd name="T60" fmla="*/ 49 w 101"/>
                    <a:gd name="T61" fmla="*/ 4 h 20"/>
                    <a:gd name="T62" fmla="*/ 53 w 101"/>
                    <a:gd name="T63" fmla="*/ 8 h 20"/>
                    <a:gd name="T64" fmla="*/ 45 w 101"/>
                    <a:gd name="T65" fmla="*/ 6 h 20"/>
                    <a:gd name="T66" fmla="*/ 39 w 101"/>
                    <a:gd name="T67" fmla="*/ 6 h 20"/>
                    <a:gd name="T68" fmla="*/ 32 w 101"/>
                    <a:gd name="T69" fmla="*/ 6 h 20"/>
                    <a:gd name="T70" fmla="*/ 28 w 101"/>
                    <a:gd name="T71" fmla="*/ 4 h 20"/>
                    <a:gd name="T72" fmla="*/ 22 w 101"/>
                    <a:gd name="T73" fmla="*/ 3 h 20"/>
                    <a:gd name="T74" fmla="*/ 18 w 101"/>
                    <a:gd name="T75" fmla="*/ 4 h 20"/>
                    <a:gd name="T76" fmla="*/ 11 w 101"/>
                    <a:gd name="T77" fmla="*/ 7 h 20"/>
                    <a:gd name="T78" fmla="*/ 5 w 101"/>
                    <a:gd name="T79" fmla="*/ 6 h 20"/>
                    <a:gd name="T80" fmla="*/ 2 w 101"/>
                    <a:gd name="T81" fmla="*/ 12 h 20"/>
                    <a:gd name="T82" fmla="*/ 93 w 101"/>
                    <a:gd name="T83" fmla="*/ 13 h 20"/>
                    <a:gd name="T84" fmla="*/ 86 w 101"/>
                    <a:gd name="T85" fmla="*/ 7 h 20"/>
                    <a:gd name="T86" fmla="*/ 20 w 101"/>
                    <a:gd name="T87" fmla="*/ 12 h 20"/>
                    <a:gd name="T88" fmla="*/ 22 w 101"/>
                    <a:gd name="T89" fmla="*/ 13 h 20"/>
                    <a:gd name="T90" fmla="*/ 28 w 101"/>
                    <a:gd name="T91" fmla="*/ 14 h 20"/>
                    <a:gd name="T92" fmla="*/ 35 w 101"/>
                    <a:gd name="T93" fmla="*/ 12 h 20"/>
                    <a:gd name="T94" fmla="*/ 47 w 101"/>
                    <a:gd name="T95" fmla="*/ 13 h 20"/>
                    <a:gd name="T96" fmla="*/ 56 w 101"/>
                    <a:gd name="T97" fmla="*/ 14 h 20"/>
                    <a:gd name="T98" fmla="*/ 56 w 101"/>
                    <a:gd name="T99" fmla="*/ 14 h 20"/>
                    <a:gd name="T100" fmla="*/ 66 w 101"/>
                    <a:gd name="T101" fmla="*/ 14 h 20"/>
                    <a:gd name="T102" fmla="*/ 68 w 101"/>
                    <a:gd name="T103" fmla="*/ 10 h 20"/>
                    <a:gd name="T104" fmla="*/ 77 w 101"/>
                    <a:gd name="T105" fmla="*/ 15 h 20"/>
                    <a:gd name="T106" fmla="*/ 79 w 101"/>
                    <a:gd name="T107" fmla="*/ 13 h 20"/>
                    <a:gd name="T108" fmla="*/ 79 w 101"/>
                    <a:gd name="T109" fmla="*/ 14 h 20"/>
                    <a:gd name="T110" fmla="*/ 59 w 101"/>
                    <a:gd name="T111" fmla="*/ 6 h 20"/>
                    <a:gd name="T112" fmla="*/ 50 w 101"/>
                    <a:gd name="T113" fmla="*/ 11 h 20"/>
                    <a:gd name="T114" fmla="*/ 50 w 101"/>
                    <a:gd name="T115" fmla="*/ 11 h 20"/>
                    <a:gd name="T116" fmla="*/ 33 w 101"/>
                    <a:gd name="T117" fmla="*/ 9 h 20"/>
                    <a:gd name="T118" fmla="*/ 16 w 101"/>
                    <a:gd name="T119" fmla="*/ 9 h 20"/>
                    <a:gd name="T120" fmla="*/ 12 w 101"/>
                    <a:gd name="T121" fmla="*/ 13 h 20"/>
                    <a:gd name="T122" fmla="*/ 11 w 101"/>
                    <a:gd name="T123" fmla="*/ 6 h 20"/>
                    <a:gd name="T124" fmla="*/ 5 w 101"/>
                    <a:gd name="T125"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 h="20">
                      <a:moveTo>
                        <a:pt x="1" y="14"/>
                      </a:moveTo>
                      <a:cubicBezTo>
                        <a:pt x="2" y="14"/>
                        <a:pt x="3" y="13"/>
                        <a:pt x="3" y="14"/>
                      </a:cubicBezTo>
                      <a:cubicBezTo>
                        <a:pt x="4" y="16"/>
                        <a:pt x="2" y="16"/>
                        <a:pt x="2" y="17"/>
                      </a:cubicBezTo>
                      <a:cubicBezTo>
                        <a:pt x="2" y="17"/>
                        <a:pt x="4" y="17"/>
                        <a:pt x="4" y="17"/>
                      </a:cubicBezTo>
                      <a:cubicBezTo>
                        <a:pt x="3" y="19"/>
                        <a:pt x="6" y="18"/>
                        <a:pt x="6" y="17"/>
                      </a:cubicBezTo>
                      <a:cubicBezTo>
                        <a:pt x="6" y="17"/>
                        <a:pt x="5" y="17"/>
                        <a:pt x="5" y="16"/>
                      </a:cubicBezTo>
                      <a:cubicBezTo>
                        <a:pt x="6" y="16"/>
                        <a:pt x="6" y="16"/>
                        <a:pt x="6" y="16"/>
                      </a:cubicBezTo>
                      <a:cubicBezTo>
                        <a:pt x="8" y="16"/>
                        <a:pt x="10" y="17"/>
                        <a:pt x="11" y="17"/>
                      </a:cubicBezTo>
                      <a:cubicBezTo>
                        <a:pt x="12" y="16"/>
                        <a:pt x="13" y="16"/>
                        <a:pt x="13" y="15"/>
                      </a:cubicBezTo>
                      <a:cubicBezTo>
                        <a:pt x="12" y="16"/>
                        <a:pt x="12" y="15"/>
                        <a:pt x="12" y="15"/>
                      </a:cubicBezTo>
                      <a:cubicBezTo>
                        <a:pt x="12" y="15"/>
                        <a:pt x="12" y="15"/>
                        <a:pt x="12" y="15"/>
                      </a:cubicBezTo>
                      <a:cubicBezTo>
                        <a:pt x="12" y="14"/>
                        <a:pt x="12" y="14"/>
                        <a:pt x="12" y="14"/>
                      </a:cubicBezTo>
                      <a:cubicBezTo>
                        <a:pt x="12" y="14"/>
                        <a:pt x="12" y="14"/>
                        <a:pt x="12" y="14"/>
                      </a:cubicBezTo>
                      <a:cubicBezTo>
                        <a:pt x="12" y="14"/>
                        <a:pt x="12" y="14"/>
                        <a:pt x="12" y="14"/>
                      </a:cubicBezTo>
                      <a:cubicBezTo>
                        <a:pt x="13" y="15"/>
                        <a:pt x="14" y="15"/>
                        <a:pt x="15" y="15"/>
                      </a:cubicBezTo>
                      <a:cubicBezTo>
                        <a:pt x="15" y="15"/>
                        <a:pt x="15" y="16"/>
                        <a:pt x="15" y="16"/>
                      </a:cubicBezTo>
                      <a:cubicBezTo>
                        <a:pt x="15" y="16"/>
                        <a:pt x="16" y="16"/>
                        <a:pt x="16" y="16"/>
                      </a:cubicBezTo>
                      <a:cubicBezTo>
                        <a:pt x="16" y="16"/>
                        <a:pt x="16" y="17"/>
                        <a:pt x="16" y="17"/>
                      </a:cubicBezTo>
                      <a:cubicBezTo>
                        <a:pt x="16" y="17"/>
                        <a:pt x="17" y="16"/>
                        <a:pt x="17" y="16"/>
                      </a:cubicBezTo>
                      <a:cubicBezTo>
                        <a:pt x="17" y="17"/>
                        <a:pt x="18" y="17"/>
                        <a:pt x="18" y="18"/>
                      </a:cubicBezTo>
                      <a:cubicBezTo>
                        <a:pt x="19" y="17"/>
                        <a:pt x="19" y="18"/>
                        <a:pt x="21" y="18"/>
                      </a:cubicBezTo>
                      <a:cubicBezTo>
                        <a:pt x="22" y="18"/>
                        <a:pt x="22" y="17"/>
                        <a:pt x="22" y="17"/>
                      </a:cubicBezTo>
                      <a:cubicBezTo>
                        <a:pt x="22" y="17"/>
                        <a:pt x="22" y="17"/>
                        <a:pt x="23" y="17"/>
                      </a:cubicBezTo>
                      <a:cubicBezTo>
                        <a:pt x="23" y="17"/>
                        <a:pt x="23" y="17"/>
                        <a:pt x="23" y="16"/>
                      </a:cubicBezTo>
                      <a:cubicBezTo>
                        <a:pt x="24" y="17"/>
                        <a:pt x="25" y="17"/>
                        <a:pt x="25" y="16"/>
                      </a:cubicBezTo>
                      <a:cubicBezTo>
                        <a:pt x="25" y="16"/>
                        <a:pt x="25" y="16"/>
                        <a:pt x="25" y="16"/>
                      </a:cubicBezTo>
                      <a:cubicBezTo>
                        <a:pt x="25" y="16"/>
                        <a:pt x="25" y="16"/>
                        <a:pt x="25" y="16"/>
                      </a:cubicBezTo>
                      <a:cubicBezTo>
                        <a:pt x="26" y="16"/>
                        <a:pt x="27" y="16"/>
                        <a:pt x="27" y="16"/>
                      </a:cubicBezTo>
                      <a:cubicBezTo>
                        <a:pt x="26" y="16"/>
                        <a:pt x="25" y="17"/>
                        <a:pt x="26" y="17"/>
                      </a:cubicBezTo>
                      <a:cubicBezTo>
                        <a:pt x="27" y="17"/>
                        <a:pt x="28" y="16"/>
                        <a:pt x="28" y="15"/>
                      </a:cubicBezTo>
                      <a:cubicBezTo>
                        <a:pt x="28" y="15"/>
                        <a:pt x="26" y="16"/>
                        <a:pt x="27" y="15"/>
                      </a:cubicBezTo>
                      <a:cubicBezTo>
                        <a:pt x="27" y="15"/>
                        <a:pt x="28" y="15"/>
                        <a:pt x="28" y="15"/>
                      </a:cubicBezTo>
                      <a:cubicBezTo>
                        <a:pt x="28" y="15"/>
                        <a:pt x="28" y="15"/>
                        <a:pt x="28" y="15"/>
                      </a:cubicBezTo>
                      <a:cubicBezTo>
                        <a:pt x="28" y="15"/>
                        <a:pt x="28" y="15"/>
                        <a:pt x="28" y="15"/>
                      </a:cubicBezTo>
                      <a:cubicBezTo>
                        <a:pt x="28" y="15"/>
                        <a:pt x="28" y="15"/>
                        <a:pt x="28" y="15"/>
                      </a:cubicBezTo>
                      <a:cubicBezTo>
                        <a:pt x="28" y="15"/>
                        <a:pt x="28" y="16"/>
                        <a:pt x="28" y="17"/>
                      </a:cubicBezTo>
                      <a:cubicBezTo>
                        <a:pt x="29" y="17"/>
                        <a:pt x="31" y="17"/>
                        <a:pt x="32" y="16"/>
                      </a:cubicBezTo>
                      <a:cubicBezTo>
                        <a:pt x="32" y="16"/>
                        <a:pt x="33" y="16"/>
                        <a:pt x="33" y="17"/>
                      </a:cubicBezTo>
                      <a:cubicBezTo>
                        <a:pt x="34" y="17"/>
                        <a:pt x="33" y="16"/>
                        <a:pt x="33" y="16"/>
                      </a:cubicBezTo>
                      <a:cubicBezTo>
                        <a:pt x="34" y="16"/>
                        <a:pt x="34" y="16"/>
                        <a:pt x="35" y="17"/>
                      </a:cubicBezTo>
                      <a:cubicBezTo>
                        <a:pt x="35" y="16"/>
                        <a:pt x="35" y="16"/>
                        <a:pt x="35" y="16"/>
                      </a:cubicBezTo>
                      <a:cubicBezTo>
                        <a:pt x="36" y="17"/>
                        <a:pt x="37" y="15"/>
                        <a:pt x="38" y="16"/>
                      </a:cubicBezTo>
                      <a:cubicBezTo>
                        <a:pt x="39" y="16"/>
                        <a:pt x="37" y="17"/>
                        <a:pt x="39" y="17"/>
                      </a:cubicBezTo>
                      <a:cubicBezTo>
                        <a:pt x="39" y="16"/>
                        <a:pt x="39" y="16"/>
                        <a:pt x="39" y="15"/>
                      </a:cubicBezTo>
                      <a:cubicBezTo>
                        <a:pt x="39" y="15"/>
                        <a:pt x="39" y="15"/>
                        <a:pt x="40" y="15"/>
                      </a:cubicBezTo>
                      <a:cubicBezTo>
                        <a:pt x="40" y="16"/>
                        <a:pt x="41" y="17"/>
                        <a:pt x="41" y="14"/>
                      </a:cubicBezTo>
                      <a:cubicBezTo>
                        <a:pt x="40" y="15"/>
                        <a:pt x="40" y="15"/>
                        <a:pt x="40" y="15"/>
                      </a:cubicBezTo>
                      <a:cubicBezTo>
                        <a:pt x="40" y="14"/>
                        <a:pt x="40" y="14"/>
                        <a:pt x="39" y="14"/>
                      </a:cubicBezTo>
                      <a:cubicBezTo>
                        <a:pt x="40" y="13"/>
                        <a:pt x="40" y="13"/>
                        <a:pt x="41" y="13"/>
                      </a:cubicBezTo>
                      <a:cubicBezTo>
                        <a:pt x="41" y="14"/>
                        <a:pt x="42" y="14"/>
                        <a:pt x="41" y="15"/>
                      </a:cubicBezTo>
                      <a:cubicBezTo>
                        <a:pt x="42" y="15"/>
                        <a:pt x="43" y="15"/>
                        <a:pt x="43" y="15"/>
                      </a:cubicBezTo>
                      <a:cubicBezTo>
                        <a:pt x="43" y="15"/>
                        <a:pt x="43" y="15"/>
                        <a:pt x="43" y="15"/>
                      </a:cubicBezTo>
                      <a:cubicBezTo>
                        <a:pt x="44" y="16"/>
                        <a:pt x="44" y="15"/>
                        <a:pt x="44" y="15"/>
                      </a:cubicBezTo>
                      <a:cubicBezTo>
                        <a:pt x="45" y="15"/>
                        <a:pt x="46" y="15"/>
                        <a:pt x="48" y="15"/>
                      </a:cubicBezTo>
                      <a:cubicBezTo>
                        <a:pt x="48" y="14"/>
                        <a:pt x="48" y="14"/>
                        <a:pt x="49" y="14"/>
                      </a:cubicBezTo>
                      <a:cubicBezTo>
                        <a:pt x="49" y="13"/>
                        <a:pt x="49" y="15"/>
                        <a:pt x="49" y="15"/>
                      </a:cubicBezTo>
                      <a:cubicBezTo>
                        <a:pt x="49" y="15"/>
                        <a:pt x="49" y="15"/>
                        <a:pt x="50" y="15"/>
                      </a:cubicBezTo>
                      <a:cubicBezTo>
                        <a:pt x="50" y="16"/>
                        <a:pt x="50" y="17"/>
                        <a:pt x="49" y="17"/>
                      </a:cubicBezTo>
                      <a:cubicBezTo>
                        <a:pt x="50" y="18"/>
                        <a:pt x="50" y="17"/>
                        <a:pt x="50" y="16"/>
                      </a:cubicBezTo>
                      <a:cubicBezTo>
                        <a:pt x="50" y="16"/>
                        <a:pt x="52" y="17"/>
                        <a:pt x="52" y="17"/>
                      </a:cubicBezTo>
                      <a:cubicBezTo>
                        <a:pt x="52" y="17"/>
                        <a:pt x="52" y="15"/>
                        <a:pt x="53" y="15"/>
                      </a:cubicBezTo>
                      <a:cubicBezTo>
                        <a:pt x="53" y="16"/>
                        <a:pt x="53" y="16"/>
                        <a:pt x="53" y="17"/>
                      </a:cubicBezTo>
                      <a:cubicBezTo>
                        <a:pt x="56" y="17"/>
                        <a:pt x="57" y="17"/>
                        <a:pt x="60" y="17"/>
                      </a:cubicBezTo>
                      <a:cubicBezTo>
                        <a:pt x="59" y="15"/>
                        <a:pt x="61" y="14"/>
                        <a:pt x="59" y="14"/>
                      </a:cubicBezTo>
                      <a:cubicBezTo>
                        <a:pt x="59" y="13"/>
                        <a:pt x="60" y="14"/>
                        <a:pt x="61" y="14"/>
                      </a:cubicBezTo>
                      <a:cubicBezTo>
                        <a:pt x="61" y="14"/>
                        <a:pt x="61" y="14"/>
                        <a:pt x="61" y="14"/>
                      </a:cubicBezTo>
                      <a:cubicBezTo>
                        <a:pt x="62" y="14"/>
                        <a:pt x="62" y="14"/>
                        <a:pt x="62" y="13"/>
                      </a:cubicBezTo>
                      <a:cubicBezTo>
                        <a:pt x="62" y="13"/>
                        <a:pt x="62" y="13"/>
                        <a:pt x="62" y="13"/>
                      </a:cubicBezTo>
                      <a:cubicBezTo>
                        <a:pt x="63" y="14"/>
                        <a:pt x="62" y="14"/>
                        <a:pt x="62" y="15"/>
                      </a:cubicBezTo>
                      <a:cubicBezTo>
                        <a:pt x="65" y="15"/>
                        <a:pt x="62" y="14"/>
                        <a:pt x="63" y="14"/>
                      </a:cubicBezTo>
                      <a:cubicBezTo>
                        <a:pt x="64" y="14"/>
                        <a:pt x="64" y="14"/>
                        <a:pt x="65" y="14"/>
                      </a:cubicBezTo>
                      <a:cubicBezTo>
                        <a:pt x="64" y="14"/>
                        <a:pt x="64" y="14"/>
                        <a:pt x="64" y="14"/>
                      </a:cubicBezTo>
                      <a:cubicBezTo>
                        <a:pt x="63" y="15"/>
                        <a:pt x="63" y="15"/>
                        <a:pt x="63" y="15"/>
                      </a:cubicBezTo>
                      <a:cubicBezTo>
                        <a:pt x="62" y="16"/>
                        <a:pt x="61" y="16"/>
                        <a:pt x="61" y="17"/>
                      </a:cubicBezTo>
                      <a:cubicBezTo>
                        <a:pt x="62" y="17"/>
                        <a:pt x="63" y="17"/>
                        <a:pt x="63" y="17"/>
                      </a:cubicBezTo>
                      <a:cubicBezTo>
                        <a:pt x="64" y="18"/>
                        <a:pt x="64" y="17"/>
                        <a:pt x="65" y="18"/>
                      </a:cubicBezTo>
                      <a:cubicBezTo>
                        <a:pt x="66" y="18"/>
                        <a:pt x="66" y="18"/>
                        <a:pt x="66" y="19"/>
                      </a:cubicBezTo>
                      <a:cubicBezTo>
                        <a:pt x="68" y="17"/>
                        <a:pt x="70" y="19"/>
                        <a:pt x="73" y="19"/>
                      </a:cubicBezTo>
                      <a:cubicBezTo>
                        <a:pt x="73" y="17"/>
                        <a:pt x="72" y="17"/>
                        <a:pt x="73" y="15"/>
                      </a:cubicBezTo>
                      <a:cubicBezTo>
                        <a:pt x="71" y="16"/>
                        <a:pt x="70" y="15"/>
                        <a:pt x="70" y="14"/>
                      </a:cubicBezTo>
                      <a:cubicBezTo>
                        <a:pt x="70" y="14"/>
                        <a:pt x="70" y="14"/>
                        <a:pt x="70" y="14"/>
                      </a:cubicBezTo>
                      <a:cubicBezTo>
                        <a:pt x="70" y="13"/>
                        <a:pt x="70" y="12"/>
                        <a:pt x="71" y="12"/>
                      </a:cubicBezTo>
                      <a:cubicBezTo>
                        <a:pt x="71" y="12"/>
                        <a:pt x="71" y="12"/>
                        <a:pt x="71" y="12"/>
                      </a:cubicBezTo>
                      <a:cubicBezTo>
                        <a:pt x="71" y="13"/>
                        <a:pt x="71" y="13"/>
                        <a:pt x="71" y="14"/>
                      </a:cubicBezTo>
                      <a:cubicBezTo>
                        <a:pt x="71" y="14"/>
                        <a:pt x="72" y="14"/>
                        <a:pt x="72" y="14"/>
                      </a:cubicBezTo>
                      <a:cubicBezTo>
                        <a:pt x="72" y="13"/>
                        <a:pt x="72" y="13"/>
                        <a:pt x="72" y="13"/>
                      </a:cubicBezTo>
                      <a:cubicBezTo>
                        <a:pt x="72" y="13"/>
                        <a:pt x="73" y="13"/>
                        <a:pt x="73" y="13"/>
                      </a:cubicBezTo>
                      <a:cubicBezTo>
                        <a:pt x="73" y="13"/>
                        <a:pt x="73" y="13"/>
                        <a:pt x="73" y="13"/>
                      </a:cubicBezTo>
                      <a:cubicBezTo>
                        <a:pt x="73" y="13"/>
                        <a:pt x="73" y="13"/>
                        <a:pt x="73" y="13"/>
                      </a:cubicBezTo>
                      <a:cubicBezTo>
                        <a:pt x="74" y="13"/>
                        <a:pt x="74" y="13"/>
                        <a:pt x="74" y="14"/>
                      </a:cubicBezTo>
                      <a:cubicBezTo>
                        <a:pt x="74" y="13"/>
                        <a:pt x="75" y="13"/>
                        <a:pt x="75" y="12"/>
                      </a:cubicBezTo>
                      <a:cubicBezTo>
                        <a:pt x="75" y="12"/>
                        <a:pt x="75" y="12"/>
                        <a:pt x="75" y="12"/>
                      </a:cubicBezTo>
                      <a:cubicBezTo>
                        <a:pt x="76" y="12"/>
                        <a:pt x="76" y="14"/>
                        <a:pt x="76" y="14"/>
                      </a:cubicBezTo>
                      <a:cubicBezTo>
                        <a:pt x="76" y="14"/>
                        <a:pt x="76" y="15"/>
                        <a:pt x="77" y="15"/>
                      </a:cubicBezTo>
                      <a:cubicBezTo>
                        <a:pt x="77" y="15"/>
                        <a:pt x="77" y="15"/>
                        <a:pt x="77" y="16"/>
                      </a:cubicBezTo>
                      <a:cubicBezTo>
                        <a:pt x="76" y="16"/>
                        <a:pt x="76" y="15"/>
                        <a:pt x="75" y="14"/>
                      </a:cubicBezTo>
                      <a:cubicBezTo>
                        <a:pt x="74" y="14"/>
                        <a:pt x="73" y="15"/>
                        <a:pt x="73" y="17"/>
                      </a:cubicBezTo>
                      <a:cubicBezTo>
                        <a:pt x="73" y="17"/>
                        <a:pt x="74" y="17"/>
                        <a:pt x="74" y="17"/>
                      </a:cubicBezTo>
                      <a:cubicBezTo>
                        <a:pt x="75" y="17"/>
                        <a:pt x="74" y="17"/>
                        <a:pt x="74" y="17"/>
                      </a:cubicBezTo>
                      <a:cubicBezTo>
                        <a:pt x="73" y="18"/>
                        <a:pt x="75" y="19"/>
                        <a:pt x="75" y="19"/>
                      </a:cubicBezTo>
                      <a:cubicBezTo>
                        <a:pt x="76" y="19"/>
                        <a:pt x="75" y="18"/>
                        <a:pt x="74" y="18"/>
                      </a:cubicBezTo>
                      <a:cubicBezTo>
                        <a:pt x="75" y="18"/>
                        <a:pt x="78" y="18"/>
                        <a:pt x="76" y="18"/>
                      </a:cubicBezTo>
                      <a:cubicBezTo>
                        <a:pt x="77" y="20"/>
                        <a:pt x="78" y="18"/>
                        <a:pt x="79" y="18"/>
                      </a:cubicBezTo>
                      <a:cubicBezTo>
                        <a:pt x="80" y="18"/>
                        <a:pt x="79" y="19"/>
                        <a:pt x="80" y="20"/>
                      </a:cubicBezTo>
                      <a:cubicBezTo>
                        <a:pt x="82" y="20"/>
                        <a:pt x="82" y="19"/>
                        <a:pt x="84" y="20"/>
                      </a:cubicBezTo>
                      <a:cubicBezTo>
                        <a:pt x="83" y="19"/>
                        <a:pt x="84" y="19"/>
                        <a:pt x="84" y="18"/>
                      </a:cubicBezTo>
                      <a:cubicBezTo>
                        <a:pt x="84" y="18"/>
                        <a:pt x="85" y="19"/>
                        <a:pt x="85" y="19"/>
                      </a:cubicBezTo>
                      <a:cubicBezTo>
                        <a:pt x="86" y="19"/>
                        <a:pt x="85" y="18"/>
                        <a:pt x="85" y="18"/>
                      </a:cubicBezTo>
                      <a:cubicBezTo>
                        <a:pt x="86" y="18"/>
                        <a:pt x="86" y="18"/>
                        <a:pt x="86" y="18"/>
                      </a:cubicBezTo>
                      <a:cubicBezTo>
                        <a:pt x="86" y="18"/>
                        <a:pt x="86" y="17"/>
                        <a:pt x="86" y="17"/>
                      </a:cubicBezTo>
                      <a:cubicBezTo>
                        <a:pt x="87" y="17"/>
                        <a:pt x="88" y="17"/>
                        <a:pt x="89" y="16"/>
                      </a:cubicBezTo>
                      <a:cubicBezTo>
                        <a:pt x="90" y="16"/>
                        <a:pt x="89" y="18"/>
                        <a:pt x="88" y="17"/>
                      </a:cubicBezTo>
                      <a:cubicBezTo>
                        <a:pt x="88" y="18"/>
                        <a:pt x="89" y="18"/>
                        <a:pt x="90" y="19"/>
                      </a:cubicBezTo>
                      <a:cubicBezTo>
                        <a:pt x="92" y="18"/>
                        <a:pt x="93" y="18"/>
                        <a:pt x="95" y="18"/>
                      </a:cubicBezTo>
                      <a:cubicBezTo>
                        <a:pt x="95" y="18"/>
                        <a:pt x="95" y="18"/>
                        <a:pt x="96" y="18"/>
                      </a:cubicBezTo>
                      <a:cubicBezTo>
                        <a:pt x="96" y="19"/>
                        <a:pt x="95" y="19"/>
                        <a:pt x="95" y="19"/>
                      </a:cubicBezTo>
                      <a:cubicBezTo>
                        <a:pt x="95" y="20"/>
                        <a:pt x="98" y="20"/>
                        <a:pt x="97" y="19"/>
                      </a:cubicBezTo>
                      <a:cubicBezTo>
                        <a:pt x="98" y="19"/>
                        <a:pt x="99" y="19"/>
                        <a:pt x="99" y="19"/>
                      </a:cubicBezTo>
                      <a:cubicBezTo>
                        <a:pt x="99" y="18"/>
                        <a:pt x="97" y="18"/>
                        <a:pt x="98" y="16"/>
                      </a:cubicBezTo>
                      <a:cubicBezTo>
                        <a:pt x="98" y="15"/>
                        <a:pt x="100" y="16"/>
                        <a:pt x="100" y="16"/>
                      </a:cubicBezTo>
                      <a:cubicBezTo>
                        <a:pt x="101" y="14"/>
                        <a:pt x="99" y="15"/>
                        <a:pt x="99" y="14"/>
                      </a:cubicBezTo>
                      <a:cubicBezTo>
                        <a:pt x="98" y="14"/>
                        <a:pt x="98" y="15"/>
                        <a:pt x="98" y="15"/>
                      </a:cubicBezTo>
                      <a:cubicBezTo>
                        <a:pt x="97" y="15"/>
                        <a:pt x="99" y="14"/>
                        <a:pt x="98" y="13"/>
                      </a:cubicBezTo>
                      <a:cubicBezTo>
                        <a:pt x="97" y="13"/>
                        <a:pt x="97" y="12"/>
                        <a:pt x="96" y="12"/>
                      </a:cubicBezTo>
                      <a:cubicBezTo>
                        <a:pt x="96" y="12"/>
                        <a:pt x="96" y="12"/>
                        <a:pt x="97" y="12"/>
                      </a:cubicBezTo>
                      <a:cubicBezTo>
                        <a:pt x="96" y="12"/>
                        <a:pt x="96" y="11"/>
                        <a:pt x="96" y="11"/>
                      </a:cubicBezTo>
                      <a:cubicBezTo>
                        <a:pt x="96" y="10"/>
                        <a:pt x="96" y="10"/>
                        <a:pt x="96" y="10"/>
                      </a:cubicBezTo>
                      <a:cubicBezTo>
                        <a:pt x="96" y="10"/>
                        <a:pt x="96" y="9"/>
                        <a:pt x="96" y="9"/>
                      </a:cubicBezTo>
                      <a:cubicBezTo>
                        <a:pt x="96" y="9"/>
                        <a:pt x="96" y="9"/>
                        <a:pt x="96" y="9"/>
                      </a:cubicBezTo>
                      <a:cubicBezTo>
                        <a:pt x="96" y="9"/>
                        <a:pt x="96" y="9"/>
                        <a:pt x="95" y="9"/>
                      </a:cubicBezTo>
                      <a:cubicBezTo>
                        <a:pt x="95" y="9"/>
                        <a:pt x="95" y="9"/>
                        <a:pt x="95" y="9"/>
                      </a:cubicBezTo>
                      <a:cubicBezTo>
                        <a:pt x="95" y="9"/>
                        <a:pt x="96" y="9"/>
                        <a:pt x="96" y="8"/>
                      </a:cubicBezTo>
                      <a:cubicBezTo>
                        <a:pt x="96" y="6"/>
                        <a:pt x="94" y="7"/>
                        <a:pt x="95" y="4"/>
                      </a:cubicBezTo>
                      <a:cubicBezTo>
                        <a:pt x="96" y="4"/>
                        <a:pt x="96" y="4"/>
                        <a:pt x="96" y="4"/>
                      </a:cubicBezTo>
                      <a:cubicBezTo>
                        <a:pt x="96" y="4"/>
                        <a:pt x="96" y="3"/>
                        <a:pt x="96" y="3"/>
                      </a:cubicBezTo>
                      <a:cubicBezTo>
                        <a:pt x="94" y="3"/>
                        <a:pt x="93" y="3"/>
                        <a:pt x="91" y="3"/>
                      </a:cubicBezTo>
                      <a:cubicBezTo>
                        <a:pt x="91" y="3"/>
                        <a:pt x="91" y="3"/>
                        <a:pt x="91" y="4"/>
                      </a:cubicBezTo>
                      <a:cubicBezTo>
                        <a:pt x="90" y="3"/>
                        <a:pt x="90" y="4"/>
                        <a:pt x="90" y="4"/>
                      </a:cubicBezTo>
                      <a:cubicBezTo>
                        <a:pt x="89" y="4"/>
                        <a:pt x="89" y="4"/>
                        <a:pt x="88" y="4"/>
                      </a:cubicBezTo>
                      <a:cubicBezTo>
                        <a:pt x="88" y="5"/>
                        <a:pt x="89" y="6"/>
                        <a:pt x="91" y="5"/>
                      </a:cubicBezTo>
                      <a:cubicBezTo>
                        <a:pt x="91" y="5"/>
                        <a:pt x="91" y="5"/>
                        <a:pt x="92" y="4"/>
                      </a:cubicBezTo>
                      <a:cubicBezTo>
                        <a:pt x="92" y="5"/>
                        <a:pt x="92" y="5"/>
                        <a:pt x="92" y="5"/>
                      </a:cubicBezTo>
                      <a:cubicBezTo>
                        <a:pt x="92" y="6"/>
                        <a:pt x="91" y="6"/>
                        <a:pt x="90" y="7"/>
                      </a:cubicBezTo>
                      <a:cubicBezTo>
                        <a:pt x="90" y="7"/>
                        <a:pt x="90" y="7"/>
                        <a:pt x="90" y="7"/>
                      </a:cubicBezTo>
                      <a:cubicBezTo>
                        <a:pt x="90" y="7"/>
                        <a:pt x="89" y="7"/>
                        <a:pt x="89" y="8"/>
                      </a:cubicBezTo>
                      <a:cubicBezTo>
                        <a:pt x="89" y="8"/>
                        <a:pt x="89" y="8"/>
                        <a:pt x="90" y="8"/>
                      </a:cubicBezTo>
                      <a:cubicBezTo>
                        <a:pt x="89" y="8"/>
                        <a:pt x="89" y="9"/>
                        <a:pt x="89" y="8"/>
                      </a:cubicBezTo>
                      <a:cubicBezTo>
                        <a:pt x="90" y="7"/>
                        <a:pt x="87" y="6"/>
                        <a:pt x="86" y="4"/>
                      </a:cubicBezTo>
                      <a:cubicBezTo>
                        <a:pt x="85" y="5"/>
                        <a:pt x="84" y="5"/>
                        <a:pt x="84" y="5"/>
                      </a:cubicBezTo>
                      <a:cubicBezTo>
                        <a:pt x="84" y="5"/>
                        <a:pt x="84" y="5"/>
                        <a:pt x="84" y="4"/>
                      </a:cubicBezTo>
                      <a:cubicBezTo>
                        <a:pt x="82" y="4"/>
                        <a:pt x="82" y="5"/>
                        <a:pt x="82" y="6"/>
                      </a:cubicBezTo>
                      <a:cubicBezTo>
                        <a:pt x="82" y="6"/>
                        <a:pt x="82" y="6"/>
                        <a:pt x="83" y="6"/>
                      </a:cubicBezTo>
                      <a:cubicBezTo>
                        <a:pt x="82" y="6"/>
                        <a:pt x="82" y="6"/>
                        <a:pt x="82" y="6"/>
                      </a:cubicBezTo>
                      <a:cubicBezTo>
                        <a:pt x="82" y="7"/>
                        <a:pt x="83" y="7"/>
                        <a:pt x="83" y="8"/>
                      </a:cubicBezTo>
                      <a:cubicBezTo>
                        <a:pt x="83" y="8"/>
                        <a:pt x="83" y="8"/>
                        <a:pt x="82" y="8"/>
                      </a:cubicBezTo>
                      <a:cubicBezTo>
                        <a:pt x="82" y="8"/>
                        <a:pt x="82" y="8"/>
                        <a:pt x="82" y="8"/>
                      </a:cubicBezTo>
                      <a:cubicBezTo>
                        <a:pt x="82" y="7"/>
                        <a:pt x="82" y="5"/>
                        <a:pt x="81" y="5"/>
                      </a:cubicBezTo>
                      <a:cubicBezTo>
                        <a:pt x="81" y="6"/>
                        <a:pt x="81" y="6"/>
                        <a:pt x="81" y="6"/>
                      </a:cubicBezTo>
                      <a:cubicBezTo>
                        <a:pt x="80" y="6"/>
                        <a:pt x="80" y="5"/>
                        <a:pt x="81" y="5"/>
                      </a:cubicBezTo>
                      <a:cubicBezTo>
                        <a:pt x="81" y="4"/>
                        <a:pt x="80" y="3"/>
                        <a:pt x="81" y="3"/>
                      </a:cubicBezTo>
                      <a:cubicBezTo>
                        <a:pt x="79" y="3"/>
                        <a:pt x="79" y="2"/>
                        <a:pt x="80" y="2"/>
                      </a:cubicBezTo>
                      <a:cubicBezTo>
                        <a:pt x="80" y="1"/>
                        <a:pt x="80" y="2"/>
                        <a:pt x="80" y="1"/>
                      </a:cubicBezTo>
                      <a:cubicBezTo>
                        <a:pt x="80" y="1"/>
                        <a:pt x="79" y="2"/>
                        <a:pt x="79" y="2"/>
                      </a:cubicBezTo>
                      <a:cubicBezTo>
                        <a:pt x="79" y="1"/>
                        <a:pt x="79" y="1"/>
                        <a:pt x="79" y="1"/>
                      </a:cubicBezTo>
                      <a:cubicBezTo>
                        <a:pt x="79" y="1"/>
                        <a:pt x="78" y="1"/>
                        <a:pt x="78" y="1"/>
                      </a:cubicBezTo>
                      <a:cubicBezTo>
                        <a:pt x="77" y="1"/>
                        <a:pt x="76" y="2"/>
                        <a:pt x="77" y="4"/>
                      </a:cubicBezTo>
                      <a:cubicBezTo>
                        <a:pt x="75" y="4"/>
                        <a:pt x="75" y="5"/>
                        <a:pt x="75" y="6"/>
                      </a:cubicBezTo>
                      <a:cubicBezTo>
                        <a:pt x="74" y="6"/>
                        <a:pt x="74" y="5"/>
                        <a:pt x="74" y="5"/>
                      </a:cubicBezTo>
                      <a:cubicBezTo>
                        <a:pt x="74" y="6"/>
                        <a:pt x="74" y="6"/>
                        <a:pt x="74" y="6"/>
                      </a:cubicBezTo>
                      <a:cubicBezTo>
                        <a:pt x="73" y="6"/>
                        <a:pt x="73" y="6"/>
                        <a:pt x="73" y="4"/>
                      </a:cubicBezTo>
                      <a:cubicBezTo>
                        <a:pt x="71" y="4"/>
                        <a:pt x="70" y="5"/>
                        <a:pt x="69" y="6"/>
                      </a:cubicBezTo>
                      <a:cubicBezTo>
                        <a:pt x="68" y="7"/>
                        <a:pt x="69" y="7"/>
                        <a:pt x="69" y="7"/>
                      </a:cubicBezTo>
                      <a:cubicBezTo>
                        <a:pt x="68" y="5"/>
                        <a:pt x="66" y="7"/>
                        <a:pt x="65" y="7"/>
                      </a:cubicBezTo>
                      <a:cubicBezTo>
                        <a:pt x="65" y="7"/>
                        <a:pt x="65" y="6"/>
                        <a:pt x="65" y="6"/>
                      </a:cubicBezTo>
                      <a:cubicBezTo>
                        <a:pt x="65" y="6"/>
                        <a:pt x="64" y="5"/>
                        <a:pt x="64" y="5"/>
                      </a:cubicBezTo>
                      <a:cubicBezTo>
                        <a:pt x="64" y="5"/>
                        <a:pt x="63" y="6"/>
                        <a:pt x="63" y="5"/>
                      </a:cubicBezTo>
                      <a:cubicBezTo>
                        <a:pt x="63" y="5"/>
                        <a:pt x="64" y="5"/>
                        <a:pt x="64" y="5"/>
                      </a:cubicBezTo>
                      <a:cubicBezTo>
                        <a:pt x="64" y="3"/>
                        <a:pt x="64" y="3"/>
                        <a:pt x="64" y="3"/>
                      </a:cubicBezTo>
                      <a:cubicBezTo>
                        <a:pt x="65" y="2"/>
                        <a:pt x="66" y="3"/>
                        <a:pt x="66" y="2"/>
                      </a:cubicBezTo>
                      <a:cubicBezTo>
                        <a:pt x="65" y="2"/>
                        <a:pt x="64" y="1"/>
                        <a:pt x="62" y="1"/>
                      </a:cubicBezTo>
                      <a:cubicBezTo>
                        <a:pt x="61" y="2"/>
                        <a:pt x="62" y="3"/>
                        <a:pt x="62" y="4"/>
                      </a:cubicBezTo>
                      <a:cubicBezTo>
                        <a:pt x="62" y="4"/>
                        <a:pt x="61" y="4"/>
                        <a:pt x="61" y="4"/>
                      </a:cubicBezTo>
                      <a:cubicBezTo>
                        <a:pt x="62" y="5"/>
                        <a:pt x="61" y="6"/>
                        <a:pt x="61" y="6"/>
                      </a:cubicBezTo>
                      <a:cubicBezTo>
                        <a:pt x="61" y="6"/>
                        <a:pt x="61" y="7"/>
                        <a:pt x="61" y="7"/>
                      </a:cubicBezTo>
                      <a:cubicBezTo>
                        <a:pt x="61" y="6"/>
                        <a:pt x="60" y="6"/>
                        <a:pt x="60" y="6"/>
                      </a:cubicBezTo>
                      <a:cubicBezTo>
                        <a:pt x="60" y="6"/>
                        <a:pt x="61" y="6"/>
                        <a:pt x="61" y="4"/>
                      </a:cubicBezTo>
                      <a:cubicBezTo>
                        <a:pt x="59" y="4"/>
                        <a:pt x="59" y="5"/>
                        <a:pt x="59" y="5"/>
                      </a:cubicBezTo>
                      <a:cubicBezTo>
                        <a:pt x="59" y="5"/>
                        <a:pt x="59" y="5"/>
                        <a:pt x="58" y="4"/>
                      </a:cubicBezTo>
                      <a:cubicBezTo>
                        <a:pt x="58" y="4"/>
                        <a:pt x="59" y="4"/>
                        <a:pt x="59" y="4"/>
                      </a:cubicBezTo>
                      <a:cubicBezTo>
                        <a:pt x="58" y="4"/>
                        <a:pt x="58" y="4"/>
                        <a:pt x="58" y="4"/>
                      </a:cubicBezTo>
                      <a:cubicBezTo>
                        <a:pt x="58" y="4"/>
                        <a:pt x="59" y="4"/>
                        <a:pt x="59" y="4"/>
                      </a:cubicBezTo>
                      <a:cubicBezTo>
                        <a:pt x="59" y="3"/>
                        <a:pt x="58" y="3"/>
                        <a:pt x="57" y="3"/>
                      </a:cubicBezTo>
                      <a:cubicBezTo>
                        <a:pt x="57" y="3"/>
                        <a:pt x="57" y="3"/>
                        <a:pt x="57" y="3"/>
                      </a:cubicBezTo>
                      <a:cubicBezTo>
                        <a:pt x="56" y="3"/>
                        <a:pt x="56" y="4"/>
                        <a:pt x="56" y="4"/>
                      </a:cubicBezTo>
                      <a:cubicBezTo>
                        <a:pt x="56" y="4"/>
                        <a:pt x="56" y="4"/>
                        <a:pt x="56" y="4"/>
                      </a:cubicBezTo>
                      <a:cubicBezTo>
                        <a:pt x="55" y="5"/>
                        <a:pt x="55" y="3"/>
                        <a:pt x="54" y="4"/>
                      </a:cubicBezTo>
                      <a:cubicBezTo>
                        <a:pt x="54" y="4"/>
                        <a:pt x="54" y="4"/>
                        <a:pt x="53" y="4"/>
                      </a:cubicBezTo>
                      <a:cubicBezTo>
                        <a:pt x="52" y="4"/>
                        <a:pt x="53" y="2"/>
                        <a:pt x="54" y="3"/>
                      </a:cubicBezTo>
                      <a:cubicBezTo>
                        <a:pt x="54" y="3"/>
                        <a:pt x="53" y="2"/>
                        <a:pt x="52" y="2"/>
                      </a:cubicBezTo>
                      <a:cubicBezTo>
                        <a:pt x="52" y="2"/>
                        <a:pt x="52" y="2"/>
                        <a:pt x="52" y="2"/>
                      </a:cubicBezTo>
                      <a:cubicBezTo>
                        <a:pt x="51" y="4"/>
                        <a:pt x="51" y="1"/>
                        <a:pt x="51" y="1"/>
                      </a:cubicBezTo>
                      <a:cubicBezTo>
                        <a:pt x="51" y="1"/>
                        <a:pt x="50" y="2"/>
                        <a:pt x="50" y="1"/>
                      </a:cubicBezTo>
                      <a:cubicBezTo>
                        <a:pt x="50" y="0"/>
                        <a:pt x="47" y="0"/>
                        <a:pt x="47" y="1"/>
                      </a:cubicBezTo>
                      <a:cubicBezTo>
                        <a:pt x="48" y="0"/>
                        <a:pt x="49" y="2"/>
                        <a:pt x="48" y="3"/>
                      </a:cubicBezTo>
                      <a:cubicBezTo>
                        <a:pt x="48" y="3"/>
                        <a:pt x="47" y="2"/>
                        <a:pt x="47" y="2"/>
                      </a:cubicBezTo>
                      <a:cubicBezTo>
                        <a:pt x="46" y="1"/>
                        <a:pt x="46" y="3"/>
                        <a:pt x="45" y="3"/>
                      </a:cubicBezTo>
                      <a:cubicBezTo>
                        <a:pt x="45" y="1"/>
                        <a:pt x="43" y="1"/>
                        <a:pt x="42" y="2"/>
                      </a:cubicBezTo>
                      <a:cubicBezTo>
                        <a:pt x="43" y="2"/>
                        <a:pt x="44" y="2"/>
                        <a:pt x="45" y="3"/>
                      </a:cubicBezTo>
                      <a:cubicBezTo>
                        <a:pt x="44" y="3"/>
                        <a:pt x="44" y="3"/>
                        <a:pt x="43" y="3"/>
                      </a:cubicBezTo>
                      <a:cubicBezTo>
                        <a:pt x="43" y="4"/>
                        <a:pt x="43" y="4"/>
                        <a:pt x="43" y="4"/>
                      </a:cubicBezTo>
                      <a:cubicBezTo>
                        <a:pt x="44" y="4"/>
                        <a:pt x="44" y="4"/>
                        <a:pt x="45" y="4"/>
                      </a:cubicBezTo>
                      <a:cubicBezTo>
                        <a:pt x="45" y="4"/>
                        <a:pt x="44" y="4"/>
                        <a:pt x="44" y="4"/>
                      </a:cubicBezTo>
                      <a:cubicBezTo>
                        <a:pt x="46" y="4"/>
                        <a:pt x="46" y="5"/>
                        <a:pt x="48" y="5"/>
                      </a:cubicBezTo>
                      <a:cubicBezTo>
                        <a:pt x="48" y="5"/>
                        <a:pt x="48" y="4"/>
                        <a:pt x="49" y="4"/>
                      </a:cubicBezTo>
                      <a:cubicBezTo>
                        <a:pt x="49" y="4"/>
                        <a:pt x="49" y="3"/>
                        <a:pt x="50" y="3"/>
                      </a:cubicBezTo>
                      <a:cubicBezTo>
                        <a:pt x="50" y="3"/>
                        <a:pt x="49" y="4"/>
                        <a:pt x="49" y="4"/>
                      </a:cubicBezTo>
                      <a:cubicBezTo>
                        <a:pt x="49" y="4"/>
                        <a:pt x="49" y="4"/>
                        <a:pt x="49" y="4"/>
                      </a:cubicBezTo>
                      <a:cubicBezTo>
                        <a:pt x="48" y="4"/>
                        <a:pt x="50" y="5"/>
                        <a:pt x="50" y="6"/>
                      </a:cubicBezTo>
                      <a:cubicBezTo>
                        <a:pt x="50" y="6"/>
                        <a:pt x="51" y="7"/>
                        <a:pt x="52" y="6"/>
                      </a:cubicBezTo>
                      <a:cubicBezTo>
                        <a:pt x="52" y="6"/>
                        <a:pt x="52" y="6"/>
                        <a:pt x="52" y="5"/>
                      </a:cubicBezTo>
                      <a:cubicBezTo>
                        <a:pt x="52" y="5"/>
                        <a:pt x="52" y="6"/>
                        <a:pt x="53" y="6"/>
                      </a:cubicBezTo>
                      <a:cubicBezTo>
                        <a:pt x="53" y="6"/>
                        <a:pt x="53" y="6"/>
                        <a:pt x="54" y="7"/>
                      </a:cubicBezTo>
                      <a:cubicBezTo>
                        <a:pt x="54" y="7"/>
                        <a:pt x="54" y="7"/>
                        <a:pt x="54" y="7"/>
                      </a:cubicBezTo>
                      <a:cubicBezTo>
                        <a:pt x="54" y="7"/>
                        <a:pt x="54" y="8"/>
                        <a:pt x="53" y="8"/>
                      </a:cubicBezTo>
                      <a:cubicBezTo>
                        <a:pt x="53" y="8"/>
                        <a:pt x="53" y="8"/>
                        <a:pt x="53" y="8"/>
                      </a:cubicBezTo>
                      <a:cubicBezTo>
                        <a:pt x="53" y="8"/>
                        <a:pt x="53" y="8"/>
                        <a:pt x="52" y="8"/>
                      </a:cubicBezTo>
                      <a:cubicBezTo>
                        <a:pt x="52" y="8"/>
                        <a:pt x="52" y="8"/>
                        <a:pt x="52" y="8"/>
                      </a:cubicBezTo>
                      <a:cubicBezTo>
                        <a:pt x="49" y="9"/>
                        <a:pt x="53" y="7"/>
                        <a:pt x="51" y="6"/>
                      </a:cubicBezTo>
                      <a:cubicBezTo>
                        <a:pt x="50" y="7"/>
                        <a:pt x="47" y="6"/>
                        <a:pt x="45" y="7"/>
                      </a:cubicBezTo>
                      <a:cubicBezTo>
                        <a:pt x="45" y="7"/>
                        <a:pt x="45" y="6"/>
                        <a:pt x="45" y="6"/>
                      </a:cubicBezTo>
                      <a:cubicBezTo>
                        <a:pt x="45" y="6"/>
                        <a:pt x="45" y="6"/>
                        <a:pt x="45" y="6"/>
                      </a:cubicBezTo>
                      <a:cubicBezTo>
                        <a:pt x="45" y="6"/>
                        <a:pt x="45" y="6"/>
                        <a:pt x="44" y="6"/>
                      </a:cubicBezTo>
                      <a:cubicBezTo>
                        <a:pt x="45" y="6"/>
                        <a:pt x="45" y="5"/>
                        <a:pt x="44" y="5"/>
                      </a:cubicBezTo>
                      <a:cubicBezTo>
                        <a:pt x="44" y="5"/>
                        <a:pt x="44" y="5"/>
                        <a:pt x="43" y="5"/>
                      </a:cubicBezTo>
                      <a:cubicBezTo>
                        <a:pt x="43" y="5"/>
                        <a:pt x="43" y="5"/>
                        <a:pt x="43" y="4"/>
                      </a:cubicBezTo>
                      <a:cubicBezTo>
                        <a:pt x="42" y="4"/>
                        <a:pt x="42" y="5"/>
                        <a:pt x="42" y="5"/>
                      </a:cubicBezTo>
                      <a:cubicBezTo>
                        <a:pt x="41" y="5"/>
                        <a:pt x="41" y="6"/>
                        <a:pt x="40" y="6"/>
                      </a:cubicBezTo>
                      <a:cubicBezTo>
                        <a:pt x="40" y="6"/>
                        <a:pt x="40" y="6"/>
                        <a:pt x="39" y="6"/>
                      </a:cubicBezTo>
                      <a:cubicBezTo>
                        <a:pt x="39" y="5"/>
                        <a:pt x="39" y="5"/>
                        <a:pt x="39" y="5"/>
                      </a:cubicBezTo>
                      <a:cubicBezTo>
                        <a:pt x="39" y="5"/>
                        <a:pt x="40" y="4"/>
                        <a:pt x="39" y="3"/>
                      </a:cubicBezTo>
                      <a:cubicBezTo>
                        <a:pt x="37" y="3"/>
                        <a:pt x="36" y="4"/>
                        <a:pt x="35" y="4"/>
                      </a:cubicBezTo>
                      <a:cubicBezTo>
                        <a:pt x="35" y="5"/>
                        <a:pt x="36" y="4"/>
                        <a:pt x="37" y="4"/>
                      </a:cubicBezTo>
                      <a:cubicBezTo>
                        <a:pt x="37" y="6"/>
                        <a:pt x="37" y="6"/>
                        <a:pt x="37" y="6"/>
                      </a:cubicBezTo>
                      <a:cubicBezTo>
                        <a:pt x="36" y="6"/>
                        <a:pt x="36" y="7"/>
                        <a:pt x="36" y="7"/>
                      </a:cubicBezTo>
                      <a:cubicBezTo>
                        <a:pt x="35" y="6"/>
                        <a:pt x="33" y="6"/>
                        <a:pt x="32" y="6"/>
                      </a:cubicBezTo>
                      <a:cubicBezTo>
                        <a:pt x="32" y="6"/>
                        <a:pt x="32" y="7"/>
                        <a:pt x="32" y="7"/>
                      </a:cubicBezTo>
                      <a:cubicBezTo>
                        <a:pt x="31" y="7"/>
                        <a:pt x="31" y="7"/>
                        <a:pt x="30" y="6"/>
                      </a:cubicBezTo>
                      <a:cubicBezTo>
                        <a:pt x="30" y="6"/>
                        <a:pt x="30" y="6"/>
                        <a:pt x="30" y="6"/>
                      </a:cubicBezTo>
                      <a:cubicBezTo>
                        <a:pt x="30" y="6"/>
                        <a:pt x="29" y="6"/>
                        <a:pt x="29" y="6"/>
                      </a:cubicBezTo>
                      <a:cubicBezTo>
                        <a:pt x="29" y="6"/>
                        <a:pt x="29" y="6"/>
                        <a:pt x="29" y="6"/>
                      </a:cubicBezTo>
                      <a:cubicBezTo>
                        <a:pt x="29" y="7"/>
                        <a:pt x="27" y="7"/>
                        <a:pt x="27" y="6"/>
                      </a:cubicBezTo>
                      <a:cubicBezTo>
                        <a:pt x="27" y="5"/>
                        <a:pt x="28" y="6"/>
                        <a:pt x="28" y="4"/>
                      </a:cubicBezTo>
                      <a:cubicBezTo>
                        <a:pt x="27" y="4"/>
                        <a:pt x="27" y="4"/>
                        <a:pt x="28" y="4"/>
                      </a:cubicBezTo>
                      <a:cubicBezTo>
                        <a:pt x="26" y="3"/>
                        <a:pt x="27" y="5"/>
                        <a:pt x="25" y="4"/>
                      </a:cubicBezTo>
                      <a:cubicBezTo>
                        <a:pt x="25" y="5"/>
                        <a:pt x="25" y="5"/>
                        <a:pt x="24" y="5"/>
                      </a:cubicBezTo>
                      <a:cubicBezTo>
                        <a:pt x="25" y="4"/>
                        <a:pt x="24" y="3"/>
                        <a:pt x="23" y="2"/>
                      </a:cubicBezTo>
                      <a:cubicBezTo>
                        <a:pt x="23" y="2"/>
                        <a:pt x="23" y="3"/>
                        <a:pt x="22" y="3"/>
                      </a:cubicBezTo>
                      <a:cubicBezTo>
                        <a:pt x="22" y="3"/>
                        <a:pt x="22" y="3"/>
                        <a:pt x="22" y="4"/>
                      </a:cubicBezTo>
                      <a:cubicBezTo>
                        <a:pt x="22" y="4"/>
                        <a:pt x="21" y="3"/>
                        <a:pt x="22" y="3"/>
                      </a:cubicBezTo>
                      <a:cubicBezTo>
                        <a:pt x="21" y="4"/>
                        <a:pt x="21" y="3"/>
                        <a:pt x="22" y="4"/>
                      </a:cubicBezTo>
                      <a:cubicBezTo>
                        <a:pt x="22" y="4"/>
                        <a:pt x="22" y="5"/>
                        <a:pt x="20" y="4"/>
                      </a:cubicBezTo>
                      <a:cubicBezTo>
                        <a:pt x="20" y="4"/>
                        <a:pt x="21" y="4"/>
                        <a:pt x="20" y="4"/>
                      </a:cubicBezTo>
                      <a:cubicBezTo>
                        <a:pt x="19" y="3"/>
                        <a:pt x="19" y="6"/>
                        <a:pt x="20" y="6"/>
                      </a:cubicBezTo>
                      <a:cubicBezTo>
                        <a:pt x="18" y="6"/>
                        <a:pt x="18" y="7"/>
                        <a:pt x="17" y="7"/>
                      </a:cubicBezTo>
                      <a:cubicBezTo>
                        <a:pt x="17" y="7"/>
                        <a:pt x="17" y="7"/>
                        <a:pt x="17" y="7"/>
                      </a:cubicBezTo>
                      <a:cubicBezTo>
                        <a:pt x="18" y="6"/>
                        <a:pt x="18" y="5"/>
                        <a:pt x="18" y="4"/>
                      </a:cubicBezTo>
                      <a:cubicBezTo>
                        <a:pt x="16" y="4"/>
                        <a:pt x="19" y="6"/>
                        <a:pt x="17" y="6"/>
                      </a:cubicBezTo>
                      <a:cubicBezTo>
                        <a:pt x="16" y="6"/>
                        <a:pt x="16" y="5"/>
                        <a:pt x="15" y="5"/>
                      </a:cubicBezTo>
                      <a:cubicBezTo>
                        <a:pt x="15" y="6"/>
                        <a:pt x="14" y="7"/>
                        <a:pt x="14" y="6"/>
                      </a:cubicBezTo>
                      <a:cubicBezTo>
                        <a:pt x="14" y="6"/>
                        <a:pt x="13" y="7"/>
                        <a:pt x="13" y="7"/>
                      </a:cubicBezTo>
                      <a:cubicBezTo>
                        <a:pt x="13" y="7"/>
                        <a:pt x="12" y="7"/>
                        <a:pt x="12" y="7"/>
                      </a:cubicBezTo>
                      <a:cubicBezTo>
                        <a:pt x="12" y="8"/>
                        <a:pt x="12" y="8"/>
                        <a:pt x="11" y="8"/>
                      </a:cubicBezTo>
                      <a:cubicBezTo>
                        <a:pt x="12" y="8"/>
                        <a:pt x="11" y="7"/>
                        <a:pt x="11" y="7"/>
                      </a:cubicBezTo>
                      <a:cubicBezTo>
                        <a:pt x="12" y="7"/>
                        <a:pt x="13" y="7"/>
                        <a:pt x="13" y="5"/>
                      </a:cubicBezTo>
                      <a:cubicBezTo>
                        <a:pt x="12" y="6"/>
                        <a:pt x="12" y="6"/>
                        <a:pt x="12" y="6"/>
                      </a:cubicBezTo>
                      <a:cubicBezTo>
                        <a:pt x="12" y="5"/>
                        <a:pt x="11" y="5"/>
                        <a:pt x="10" y="5"/>
                      </a:cubicBezTo>
                      <a:cubicBezTo>
                        <a:pt x="10" y="5"/>
                        <a:pt x="10" y="5"/>
                        <a:pt x="10" y="5"/>
                      </a:cubicBezTo>
                      <a:cubicBezTo>
                        <a:pt x="10" y="5"/>
                        <a:pt x="10" y="5"/>
                        <a:pt x="10" y="5"/>
                      </a:cubicBezTo>
                      <a:cubicBezTo>
                        <a:pt x="8" y="5"/>
                        <a:pt x="7" y="5"/>
                        <a:pt x="5" y="5"/>
                      </a:cubicBezTo>
                      <a:cubicBezTo>
                        <a:pt x="5" y="5"/>
                        <a:pt x="6" y="6"/>
                        <a:pt x="5" y="6"/>
                      </a:cubicBezTo>
                      <a:cubicBezTo>
                        <a:pt x="6" y="6"/>
                        <a:pt x="6" y="6"/>
                        <a:pt x="6" y="6"/>
                      </a:cubicBezTo>
                      <a:cubicBezTo>
                        <a:pt x="6" y="7"/>
                        <a:pt x="6" y="7"/>
                        <a:pt x="6" y="7"/>
                      </a:cubicBezTo>
                      <a:cubicBezTo>
                        <a:pt x="6" y="7"/>
                        <a:pt x="6" y="7"/>
                        <a:pt x="6" y="7"/>
                      </a:cubicBezTo>
                      <a:cubicBezTo>
                        <a:pt x="6" y="9"/>
                        <a:pt x="4" y="8"/>
                        <a:pt x="5" y="10"/>
                      </a:cubicBezTo>
                      <a:cubicBezTo>
                        <a:pt x="4" y="10"/>
                        <a:pt x="4" y="11"/>
                        <a:pt x="3" y="11"/>
                      </a:cubicBezTo>
                      <a:cubicBezTo>
                        <a:pt x="3" y="12"/>
                        <a:pt x="5" y="13"/>
                        <a:pt x="3" y="13"/>
                      </a:cubicBezTo>
                      <a:cubicBezTo>
                        <a:pt x="3" y="13"/>
                        <a:pt x="3" y="12"/>
                        <a:pt x="2" y="12"/>
                      </a:cubicBezTo>
                      <a:cubicBezTo>
                        <a:pt x="2" y="13"/>
                        <a:pt x="0" y="12"/>
                        <a:pt x="1" y="14"/>
                      </a:cubicBezTo>
                      <a:close/>
                      <a:moveTo>
                        <a:pt x="90" y="15"/>
                      </a:moveTo>
                      <a:cubicBezTo>
                        <a:pt x="90" y="15"/>
                        <a:pt x="89" y="14"/>
                        <a:pt x="88" y="15"/>
                      </a:cubicBezTo>
                      <a:cubicBezTo>
                        <a:pt x="88" y="14"/>
                        <a:pt x="87" y="14"/>
                        <a:pt x="86" y="14"/>
                      </a:cubicBezTo>
                      <a:cubicBezTo>
                        <a:pt x="86" y="13"/>
                        <a:pt x="86" y="13"/>
                        <a:pt x="87" y="13"/>
                      </a:cubicBezTo>
                      <a:cubicBezTo>
                        <a:pt x="87" y="15"/>
                        <a:pt x="92" y="13"/>
                        <a:pt x="90" y="15"/>
                      </a:cubicBezTo>
                      <a:close/>
                      <a:moveTo>
                        <a:pt x="93" y="13"/>
                      </a:moveTo>
                      <a:cubicBezTo>
                        <a:pt x="94" y="12"/>
                        <a:pt x="96" y="12"/>
                        <a:pt x="96" y="14"/>
                      </a:cubicBezTo>
                      <a:cubicBezTo>
                        <a:pt x="96" y="14"/>
                        <a:pt x="93" y="15"/>
                        <a:pt x="93" y="13"/>
                      </a:cubicBezTo>
                      <a:close/>
                      <a:moveTo>
                        <a:pt x="90" y="9"/>
                      </a:moveTo>
                      <a:cubicBezTo>
                        <a:pt x="90" y="10"/>
                        <a:pt x="90" y="10"/>
                        <a:pt x="90" y="10"/>
                      </a:cubicBezTo>
                      <a:cubicBezTo>
                        <a:pt x="89" y="10"/>
                        <a:pt x="89" y="10"/>
                        <a:pt x="89" y="9"/>
                      </a:cubicBezTo>
                      <a:cubicBezTo>
                        <a:pt x="89" y="9"/>
                        <a:pt x="90" y="9"/>
                        <a:pt x="90" y="9"/>
                      </a:cubicBezTo>
                      <a:close/>
                      <a:moveTo>
                        <a:pt x="86" y="7"/>
                      </a:moveTo>
                      <a:cubicBezTo>
                        <a:pt x="85" y="7"/>
                        <a:pt x="85" y="7"/>
                        <a:pt x="85" y="7"/>
                      </a:cubicBezTo>
                      <a:cubicBezTo>
                        <a:pt x="85" y="7"/>
                        <a:pt x="85" y="7"/>
                        <a:pt x="84" y="7"/>
                      </a:cubicBezTo>
                      <a:cubicBezTo>
                        <a:pt x="84" y="6"/>
                        <a:pt x="85" y="6"/>
                        <a:pt x="86" y="7"/>
                      </a:cubicBezTo>
                      <a:close/>
                      <a:moveTo>
                        <a:pt x="50" y="4"/>
                      </a:moveTo>
                      <a:cubicBezTo>
                        <a:pt x="50" y="4"/>
                        <a:pt x="50" y="4"/>
                        <a:pt x="50" y="4"/>
                      </a:cubicBezTo>
                      <a:cubicBezTo>
                        <a:pt x="50" y="5"/>
                        <a:pt x="50" y="5"/>
                        <a:pt x="50" y="4"/>
                      </a:cubicBezTo>
                      <a:close/>
                      <a:moveTo>
                        <a:pt x="20" y="12"/>
                      </a:moveTo>
                      <a:cubicBezTo>
                        <a:pt x="20" y="12"/>
                        <a:pt x="20" y="11"/>
                        <a:pt x="20" y="11"/>
                      </a:cubicBezTo>
                      <a:cubicBezTo>
                        <a:pt x="21" y="11"/>
                        <a:pt x="21" y="12"/>
                        <a:pt x="21" y="12"/>
                      </a:cubicBezTo>
                      <a:cubicBezTo>
                        <a:pt x="21" y="12"/>
                        <a:pt x="20" y="12"/>
                        <a:pt x="20" y="12"/>
                      </a:cubicBezTo>
                      <a:close/>
                      <a:moveTo>
                        <a:pt x="22" y="13"/>
                      </a:moveTo>
                      <a:cubicBezTo>
                        <a:pt x="22" y="13"/>
                        <a:pt x="22" y="13"/>
                        <a:pt x="23" y="14"/>
                      </a:cubicBezTo>
                      <a:cubicBezTo>
                        <a:pt x="22" y="14"/>
                        <a:pt x="22" y="14"/>
                        <a:pt x="22" y="14"/>
                      </a:cubicBezTo>
                      <a:cubicBezTo>
                        <a:pt x="22" y="14"/>
                        <a:pt x="22" y="13"/>
                        <a:pt x="22" y="13"/>
                      </a:cubicBezTo>
                      <a:close/>
                      <a:moveTo>
                        <a:pt x="26" y="12"/>
                      </a:moveTo>
                      <a:cubicBezTo>
                        <a:pt x="26" y="12"/>
                        <a:pt x="26" y="12"/>
                        <a:pt x="26" y="12"/>
                      </a:cubicBezTo>
                      <a:cubicBezTo>
                        <a:pt x="26" y="12"/>
                        <a:pt x="26" y="12"/>
                        <a:pt x="26" y="12"/>
                      </a:cubicBezTo>
                      <a:close/>
                      <a:moveTo>
                        <a:pt x="28" y="14"/>
                      </a:moveTo>
                      <a:cubicBezTo>
                        <a:pt x="28" y="14"/>
                        <a:pt x="28" y="14"/>
                        <a:pt x="28" y="14"/>
                      </a:cubicBezTo>
                      <a:cubicBezTo>
                        <a:pt x="28" y="14"/>
                        <a:pt x="28" y="14"/>
                        <a:pt x="28" y="14"/>
                      </a:cubicBezTo>
                      <a:cubicBezTo>
                        <a:pt x="28" y="14"/>
                        <a:pt x="28" y="14"/>
                        <a:pt x="28" y="14"/>
                      </a:cubicBezTo>
                      <a:close/>
                      <a:moveTo>
                        <a:pt x="33" y="13"/>
                      </a:moveTo>
                      <a:cubicBezTo>
                        <a:pt x="33" y="13"/>
                        <a:pt x="33" y="13"/>
                        <a:pt x="33" y="12"/>
                      </a:cubicBezTo>
                      <a:cubicBezTo>
                        <a:pt x="33" y="12"/>
                        <a:pt x="33" y="12"/>
                        <a:pt x="34" y="12"/>
                      </a:cubicBezTo>
                      <a:cubicBezTo>
                        <a:pt x="33" y="12"/>
                        <a:pt x="33" y="12"/>
                        <a:pt x="33" y="13"/>
                      </a:cubicBezTo>
                      <a:close/>
                      <a:moveTo>
                        <a:pt x="39" y="14"/>
                      </a:moveTo>
                      <a:cubicBezTo>
                        <a:pt x="38" y="13"/>
                        <a:pt x="38" y="13"/>
                        <a:pt x="37" y="13"/>
                      </a:cubicBezTo>
                      <a:cubicBezTo>
                        <a:pt x="37" y="12"/>
                        <a:pt x="36" y="12"/>
                        <a:pt x="35" y="12"/>
                      </a:cubicBezTo>
                      <a:cubicBezTo>
                        <a:pt x="35" y="12"/>
                        <a:pt x="35" y="12"/>
                        <a:pt x="35" y="12"/>
                      </a:cubicBezTo>
                      <a:cubicBezTo>
                        <a:pt x="35" y="11"/>
                        <a:pt x="36" y="12"/>
                        <a:pt x="36" y="11"/>
                      </a:cubicBezTo>
                      <a:cubicBezTo>
                        <a:pt x="38" y="12"/>
                        <a:pt x="39" y="12"/>
                        <a:pt x="39" y="14"/>
                      </a:cubicBezTo>
                      <a:cubicBezTo>
                        <a:pt x="39" y="14"/>
                        <a:pt x="39" y="14"/>
                        <a:pt x="39" y="14"/>
                      </a:cubicBezTo>
                      <a:cubicBezTo>
                        <a:pt x="39" y="14"/>
                        <a:pt x="39" y="14"/>
                        <a:pt x="39" y="14"/>
                      </a:cubicBezTo>
                      <a:close/>
                      <a:moveTo>
                        <a:pt x="47" y="13"/>
                      </a:moveTo>
                      <a:cubicBezTo>
                        <a:pt x="47" y="13"/>
                        <a:pt x="47" y="13"/>
                        <a:pt x="47" y="13"/>
                      </a:cubicBezTo>
                      <a:cubicBezTo>
                        <a:pt x="47" y="13"/>
                        <a:pt x="47" y="13"/>
                        <a:pt x="47" y="13"/>
                      </a:cubicBezTo>
                      <a:close/>
                      <a:moveTo>
                        <a:pt x="51" y="14"/>
                      </a:moveTo>
                      <a:cubicBezTo>
                        <a:pt x="51" y="14"/>
                        <a:pt x="51" y="13"/>
                        <a:pt x="51" y="13"/>
                      </a:cubicBezTo>
                      <a:cubicBezTo>
                        <a:pt x="51" y="13"/>
                        <a:pt x="51" y="13"/>
                        <a:pt x="51" y="13"/>
                      </a:cubicBezTo>
                      <a:cubicBezTo>
                        <a:pt x="53" y="13"/>
                        <a:pt x="52" y="11"/>
                        <a:pt x="54" y="13"/>
                      </a:cubicBezTo>
                      <a:cubicBezTo>
                        <a:pt x="53" y="13"/>
                        <a:pt x="53" y="14"/>
                        <a:pt x="51" y="14"/>
                      </a:cubicBezTo>
                      <a:close/>
                      <a:moveTo>
                        <a:pt x="56" y="14"/>
                      </a:moveTo>
                      <a:cubicBezTo>
                        <a:pt x="56" y="13"/>
                        <a:pt x="53" y="16"/>
                        <a:pt x="54" y="15"/>
                      </a:cubicBezTo>
                      <a:cubicBezTo>
                        <a:pt x="54" y="14"/>
                        <a:pt x="55" y="14"/>
                        <a:pt x="55" y="14"/>
                      </a:cubicBezTo>
                      <a:cubicBezTo>
                        <a:pt x="55" y="13"/>
                        <a:pt x="55" y="13"/>
                        <a:pt x="54" y="13"/>
                      </a:cubicBezTo>
                      <a:cubicBezTo>
                        <a:pt x="55" y="13"/>
                        <a:pt x="55" y="13"/>
                        <a:pt x="55" y="12"/>
                      </a:cubicBezTo>
                      <a:cubicBezTo>
                        <a:pt x="55" y="12"/>
                        <a:pt x="56" y="13"/>
                        <a:pt x="56" y="13"/>
                      </a:cubicBezTo>
                      <a:cubicBezTo>
                        <a:pt x="56" y="13"/>
                        <a:pt x="56" y="13"/>
                        <a:pt x="56" y="13"/>
                      </a:cubicBezTo>
                      <a:cubicBezTo>
                        <a:pt x="56" y="14"/>
                        <a:pt x="57" y="14"/>
                        <a:pt x="56" y="14"/>
                      </a:cubicBezTo>
                      <a:close/>
                      <a:moveTo>
                        <a:pt x="70" y="12"/>
                      </a:moveTo>
                      <a:cubicBezTo>
                        <a:pt x="69" y="12"/>
                        <a:pt x="69" y="13"/>
                        <a:pt x="70" y="14"/>
                      </a:cubicBezTo>
                      <a:cubicBezTo>
                        <a:pt x="69" y="14"/>
                        <a:pt x="69" y="14"/>
                        <a:pt x="69" y="14"/>
                      </a:cubicBezTo>
                      <a:cubicBezTo>
                        <a:pt x="69" y="14"/>
                        <a:pt x="69" y="14"/>
                        <a:pt x="69" y="14"/>
                      </a:cubicBezTo>
                      <a:cubicBezTo>
                        <a:pt x="69" y="14"/>
                        <a:pt x="69" y="14"/>
                        <a:pt x="69" y="14"/>
                      </a:cubicBezTo>
                      <a:cubicBezTo>
                        <a:pt x="69" y="14"/>
                        <a:pt x="68" y="14"/>
                        <a:pt x="68" y="14"/>
                      </a:cubicBezTo>
                      <a:cubicBezTo>
                        <a:pt x="68" y="14"/>
                        <a:pt x="67" y="14"/>
                        <a:pt x="66" y="14"/>
                      </a:cubicBezTo>
                      <a:cubicBezTo>
                        <a:pt x="66" y="14"/>
                        <a:pt x="66" y="14"/>
                        <a:pt x="66" y="14"/>
                      </a:cubicBezTo>
                      <a:cubicBezTo>
                        <a:pt x="66" y="14"/>
                        <a:pt x="66" y="14"/>
                        <a:pt x="66" y="14"/>
                      </a:cubicBezTo>
                      <a:cubicBezTo>
                        <a:pt x="66" y="14"/>
                        <a:pt x="66" y="14"/>
                        <a:pt x="66" y="14"/>
                      </a:cubicBezTo>
                      <a:cubicBezTo>
                        <a:pt x="65" y="14"/>
                        <a:pt x="64" y="14"/>
                        <a:pt x="64" y="13"/>
                      </a:cubicBezTo>
                      <a:cubicBezTo>
                        <a:pt x="65" y="13"/>
                        <a:pt x="65" y="12"/>
                        <a:pt x="65" y="12"/>
                      </a:cubicBezTo>
                      <a:cubicBezTo>
                        <a:pt x="65" y="12"/>
                        <a:pt x="65" y="12"/>
                        <a:pt x="65" y="13"/>
                      </a:cubicBezTo>
                      <a:cubicBezTo>
                        <a:pt x="66" y="12"/>
                        <a:pt x="68" y="11"/>
                        <a:pt x="68" y="10"/>
                      </a:cubicBezTo>
                      <a:cubicBezTo>
                        <a:pt x="68" y="11"/>
                        <a:pt x="69" y="11"/>
                        <a:pt x="69" y="11"/>
                      </a:cubicBezTo>
                      <a:cubicBezTo>
                        <a:pt x="69" y="11"/>
                        <a:pt x="69" y="11"/>
                        <a:pt x="69" y="11"/>
                      </a:cubicBezTo>
                      <a:cubicBezTo>
                        <a:pt x="69" y="11"/>
                        <a:pt x="69" y="11"/>
                        <a:pt x="69" y="11"/>
                      </a:cubicBezTo>
                      <a:cubicBezTo>
                        <a:pt x="69" y="11"/>
                        <a:pt x="69" y="12"/>
                        <a:pt x="70" y="12"/>
                      </a:cubicBezTo>
                      <a:close/>
                      <a:moveTo>
                        <a:pt x="77" y="15"/>
                      </a:moveTo>
                      <a:cubicBezTo>
                        <a:pt x="77" y="13"/>
                        <a:pt x="79" y="14"/>
                        <a:pt x="78" y="15"/>
                      </a:cubicBezTo>
                      <a:cubicBezTo>
                        <a:pt x="78" y="15"/>
                        <a:pt x="78" y="15"/>
                        <a:pt x="77" y="15"/>
                      </a:cubicBezTo>
                      <a:close/>
                      <a:moveTo>
                        <a:pt x="78" y="17"/>
                      </a:moveTo>
                      <a:cubicBezTo>
                        <a:pt x="77" y="17"/>
                        <a:pt x="78" y="16"/>
                        <a:pt x="78" y="15"/>
                      </a:cubicBezTo>
                      <a:cubicBezTo>
                        <a:pt x="78" y="15"/>
                        <a:pt x="78" y="15"/>
                        <a:pt x="78" y="15"/>
                      </a:cubicBezTo>
                      <a:cubicBezTo>
                        <a:pt x="79" y="15"/>
                        <a:pt x="79" y="15"/>
                        <a:pt x="79" y="15"/>
                      </a:cubicBezTo>
                      <a:cubicBezTo>
                        <a:pt x="79" y="16"/>
                        <a:pt x="79" y="17"/>
                        <a:pt x="78" y="17"/>
                      </a:cubicBezTo>
                      <a:close/>
                      <a:moveTo>
                        <a:pt x="79" y="14"/>
                      </a:moveTo>
                      <a:cubicBezTo>
                        <a:pt x="79" y="14"/>
                        <a:pt x="79" y="13"/>
                        <a:pt x="79" y="13"/>
                      </a:cubicBezTo>
                      <a:cubicBezTo>
                        <a:pt x="79" y="13"/>
                        <a:pt x="80" y="14"/>
                        <a:pt x="80" y="14"/>
                      </a:cubicBezTo>
                      <a:cubicBezTo>
                        <a:pt x="80" y="13"/>
                        <a:pt x="80" y="13"/>
                        <a:pt x="80" y="13"/>
                      </a:cubicBezTo>
                      <a:cubicBezTo>
                        <a:pt x="80" y="12"/>
                        <a:pt x="79" y="12"/>
                        <a:pt x="79" y="12"/>
                      </a:cubicBezTo>
                      <a:cubicBezTo>
                        <a:pt x="79" y="12"/>
                        <a:pt x="79" y="11"/>
                        <a:pt x="79" y="11"/>
                      </a:cubicBezTo>
                      <a:cubicBezTo>
                        <a:pt x="80" y="11"/>
                        <a:pt x="80" y="12"/>
                        <a:pt x="81" y="12"/>
                      </a:cubicBezTo>
                      <a:cubicBezTo>
                        <a:pt x="81" y="13"/>
                        <a:pt x="81" y="13"/>
                        <a:pt x="81" y="14"/>
                      </a:cubicBezTo>
                      <a:cubicBezTo>
                        <a:pt x="81" y="14"/>
                        <a:pt x="80" y="14"/>
                        <a:pt x="79" y="14"/>
                      </a:cubicBezTo>
                      <a:close/>
                      <a:moveTo>
                        <a:pt x="81" y="6"/>
                      </a:moveTo>
                      <a:cubicBezTo>
                        <a:pt x="81" y="6"/>
                        <a:pt x="81" y="7"/>
                        <a:pt x="81" y="7"/>
                      </a:cubicBezTo>
                      <a:cubicBezTo>
                        <a:pt x="81" y="7"/>
                        <a:pt x="81" y="7"/>
                        <a:pt x="80" y="7"/>
                      </a:cubicBezTo>
                      <a:cubicBezTo>
                        <a:pt x="80" y="7"/>
                        <a:pt x="80" y="7"/>
                        <a:pt x="80" y="6"/>
                      </a:cubicBezTo>
                      <a:cubicBezTo>
                        <a:pt x="81" y="6"/>
                        <a:pt x="81" y="6"/>
                        <a:pt x="81" y="6"/>
                      </a:cubicBezTo>
                      <a:close/>
                      <a:moveTo>
                        <a:pt x="59" y="5"/>
                      </a:moveTo>
                      <a:cubicBezTo>
                        <a:pt x="59" y="6"/>
                        <a:pt x="59" y="6"/>
                        <a:pt x="59" y="6"/>
                      </a:cubicBezTo>
                      <a:cubicBezTo>
                        <a:pt x="59" y="6"/>
                        <a:pt x="59" y="6"/>
                        <a:pt x="59" y="5"/>
                      </a:cubicBezTo>
                      <a:close/>
                      <a:moveTo>
                        <a:pt x="58" y="5"/>
                      </a:moveTo>
                      <a:cubicBezTo>
                        <a:pt x="59" y="5"/>
                        <a:pt x="59" y="5"/>
                        <a:pt x="59" y="6"/>
                      </a:cubicBezTo>
                      <a:cubicBezTo>
                        <a:pt x="58" y="6"/>
                        <a:pt x="58" y="5"/>
                        <a:pt x="58" y="5"/>
                      </a:cubicBezTo>
                      <a:cubicBezTo>
                        <a:pt x="58" y="5"/>
                        <a:pt x="58" y="5"/>
                        <a:pt x="58" y="5"/>
                      </a:cubicBezTo>
                      <a:cubicBezTo>
                        <a:pt x="58" y="5"/>
                        <a:pt x="58" y="5"/>
                        <a:pt x="58" y="5"/>
                      </a:cubicBezTo>
                      <a:close/>
                      <a:moveTo>
                        <a:pt x="50" y="11"/>
                      </a:moveTo>
                      <a:cubicBezTo>
                        <a:pt x="50" y="11"/>
                        <a:pt x="50" y="11"/>
                        <a:pt x="50" y="11"/>
                      </a:cubicBezTo>
                      <a:cubicBezTo>
                        <a:pt x="50" y="11"/>
                        <a:pt x="51" y="11"/>
                        <a:pt x="51" y="11"/>
                      </a:cubicBezTo>
                      <a:cubicBezTo>
                        <a:pt x="51" y="12"/>
                        <a:pt x="50" y="12"/>
                        <a:pt x="51" y="13"/>
                      </a:cubicBezTo>
                      <a:cubicBezTo>
                        <a:pt x="51" y="13"/>
                        <a:pt x="50" y="13"/>
                        <a:pt x="51" y="12"/>
                      </a:cubicBezTo>
                      <a:cubicBezTo>
                        <a:pt x="50" y="12"/>
                        <a:pt x="50" y="12"/>
                        <a:pt x="49" y="12"/>
                      </a:cubicBezTo>
                      <a:cubicBezTo>
                        <a:pt x="49" y="11"/>
                        <a:pt x="49" y="11"/>
                        <a:pt x="48" y="10"/>
                      </a:cubicBezTo>
                      <a:cubicBezTo>
                        <a:pt x="49" y="10"/>
                        <a:pt x="49" y="11"/>
                        <a:pt x="50" y="11"/>
                      </a:cubicBezTo>
                      <a:close/>
                      <a:moveTo>
                        <a:pt x="33" y="9"/>
                      </a:moveTo>
                      <a:cubicBezTo>
                        <a:pt x="33" y="9"/>
                        <a:pt x="33" y="9"/>
                        <a:pt x="33" y="9"/>
                      </a:cubicBezTo>
                      <a:cubicBezTo>
                        <a:pt x="32" y="9"/>
                        <a:pt x="32" y="9"/>
                        <a:pt x="32" y="9"/>
                      </a:cubicBezTo>
                      <a:cubicBezTo>
                        <a:pt x="32" y="9"/>
                        <a:pt x="32" y="9"/>
                        <a:pt x="32" y="8"/>
                      </a:cubicBezTo>
                      <a:cubicBezTo>
                        <a:pt x="33" y="8"/>
                        <a:pt x="33" y="8"/>
                        <a:pt x="33" y="8"/>
                      </a:cubicBezTo>
                      <a:cubicBezTo>
                        <a:pt x="33" y="8"/>
                        <a:pt x="33" y="7"/>
                        <a:pt x="33" y="7"/>
                      </a:cubicBezTo>
                      <a:cubicBezTo>
                        <a:pt x="33" y="8"/>
                        <a:pt x="33" y="8"/>
                        <a:pt x="33" y="9"/>
                      </a:cubicBezTo>
                      <a:close/>
                      <a:moveTo>
                        <a:pt x="20" y="4"/>
                      </a:moveTo>
                      <a:cubicBezTo>
                        <a:pt x="20" y="5"/>
                        <a:pt x="20" y="5"/>
                        <a:pt x="20" y="5"/>
                      </a:cubicBezTo>
                      <a:cubicBezTo>
                        <a:pt x="20" y="5"/>
                        <a:pt x="20" y="5"/>
                        <a:pt x="20" y="5"/>
                      </a:cubicBezTo>
                      <a:cubicBezTo>
                        <a:pt x="20" y="5"/>
                        <a:pt x="20" y="5"/>
                        <a:pt x="20" y="4"/>
                      </a:cubicBezTo>
                      <a:close/>
                      <a:moveTo>
                        <a:pt x="16" y="8"/>
                      </a:moveTo>
                      <a:cubicBezTo>
                        <a:pt x="16" y="8"/>
                        <a:pt x="16" y="9"/>
                        <a:pt x="16" y="9"/>
                      </a:cubicBezTo>
                      <a:cubicBezTo>
                        <a:pt x="16" y="9"/>
                        <a:pt x="16" y="9"/>
                        <a:pt x="16" y="9"/>
                      </a:cubicBezTo>
                      <a:cubicBezTo>
                        <a:pt x="16" y="8"/>
                        <a:pt x="16" y="8"/>
                        <a:pt x="16" y="8"/>
                      </a:cubicBezTo>
                      <a:close/>
                      <a:moveTo>
                        <a:pt x="12" y="13"/>
                      </a:moveTo>
                      <a:cubicBezTo>
                        <a:pt x="12" y="13"/>
                        <a:pt x="11" y="13"/>
                        <a:pt x="11" y="13"/>
                      </a:cubicBezTo>
                      <a:cubicBezTo>
                        <a:pt x="11" y="13"/>
                        <a:pt x="11" y="13"/>
                        <a:pt x="11" y="13"/>
                      </a:cubicBezTo>
                      <a:cubicBezTo>
                        <a:pt x="11" y="13"/>
                        <a:pt x="11" y="12"/>
                        <a:pt x="11" y="12"/>
                      </a:cubicBezTo>
                      <a:cubicBezTo>
                        <a:pt x="11" y="12"/>
                        <a:pt x="12" y="12"/>
                        <a:pt x="12" y="12"/>
                      </a:cubicBezTo>
                      <a:cubicBezTo>
                        <a:pt x="12" y="12"/>
                        <a:pt x="12" y="12"/>
                        <a:pt x="12" y="13"/>
                      </a:cubicBezTo>
                      <a:close/>
                      <a:moveTo>
                        <a:pt x="16" y="7"/>
                      </a:moveTo>
                      <a:cubicBezTo>
                        <a:pt x="16" y="7"/>
                        <a:pt x="16" y="7"/>
                        <a:pt x="16" y="7"/>
                      </a:cubicBezTo>
                      <a:cubicBezTo>
                        <a:pt x="16" y="6"/>
                        <a:pt x="16" y="6"/>
                        <a:pt x="16" y="6"/>
                      </a:cubicBezTo>
                      <a:cubicBezTo>
                        <a:pt x="16" y="6"/>
                        <a:pt x="16" y="6"/>
                        <a:pt x="16" y="7"/>
                      </a:cubicBezTo>
                      <a:close/>
                      <a:moveTo>
                        <a:pt x="12" y="6"/>
                      </a:moveTo>
                      <a:cubicBezTo>
                        <a:pt x="12" y="6"/>
                        <a:pt x="12" y="6"/>
                        <a:pt x="12" y="6"/>
                      </a:cubicBezTo>
                      <a:cubicBezTo>
                        <a:pt x="11" y="6"/>
                        <a:pt x="11" y="6"/>
                        <a:pt x="11" y="6"/>
                      </a:cubicBezTo>
                      <a:cubicBezTo>
                        <a:pt x="11" y="6"/>
                        <a:pt x="12" y="6"/>
                        <a:pt x="12" y="6"/>
                      </a:cubicBezTo>
                      <a:close/>
                      <a:moveTo>
                        <a:pt x="6" y="10"/>
                      </a:moveTo>
                      <a:cubicBezTo>
                        <a:pt x="7" y="11"/>
                        <a:pt x="7" y="11"/>
                        <a:pt x="8" y="11"/>
                      </a:cubicBezTo>
                      <a:cubicBezTo>
                        <a:pt x="8" y="12"/>
                        <a:pt x="7" y="12"/>
                        <a:pt x="7" y="12"/>
                      </a:cubicBezTo>
                      <a:cubicBezTo>
                        <a:pt x="6" y="13"/>
                        <a:pt x="7" y="11"/>
                        <a:pt x="5" y="11"/>
                      </a:cubicBezTo>
                      <a:cubicBezTo>
                        <a:pt x="5" y="11"/>
                        <a:pt x="5" y="12"/>
                        <a:pt x="5" y="12"/>
                      </a:cubicBezTo>
                      <a:cubicBezTo>
                        <a:pt x="5" y="12"/>
                        <a:pt x="5" y="12"/>
                        <a:pt x="5" y="12"/>
                      </a:cubicBezTo>
                      <a:cubicBezTo>
                        <a:pt x="5" y="11"/>
                        <a:pt x="5" y="11"/>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3071"/>
                <p:cNvSpPr/>
                <p:nvPr/>
              </p:nvSpPr>
              <p:spPr bwMode="auto">
                <a:xfrm>
                  <a:off x="5753" y="2417"/>
                  <a:ext cx="4" cy="4"/>
                </a:xfrm>
                <a:custGeom>
                  <a:avLst/>
                  <a:gdLst>
                    <a:gd name="T0" fmla="*/ 0 w 2"/>
                    <a:gd name="T1" fmla="*/ 2 h 2"/>
                    <a:gd name="T2" fmla="*/ 1 w 2"/>
                    <a:gd name="T3" fmla="*/ 0 h 2"/>
                    <a:gd name="T4" fmla="*/ 0 w 2"/>
                    <a:gd name="T5" fmla="*/ 2 h 2"/>
                  </a:gdLst>
                  <a:ahLst/>
                  <a:cxnLst>
                    <a:cxn ang="0">
                      <a:pos x="T0" y="T1"/>
                    </a:cxn>
                    <a:cxn ang="0">
                      <a:pos x="T2" y="T3"/>
                    </a:cxn>
                    <a:cxn ang="0">
                      <a:pos x="T4" y="T5"/>
                    </a:cxn>
                  </a:cxnLst>
                  <a:rect l="0" t="0" r="r" b="b"/>
                  <a:pathLst>
                    <a:path w="2" h="2">
                      <a:moveTo>
                        <a:pt x="0" y="2"/>
                      </a:moveTo>
                      <a:cubicBezTo>
                        <a:pt x="1" y="2"/>
                        <a:pt x="2"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3072"/>
                <p:cNvSpPr/>
                <p:nvPr/>
              </p:nvSpPr>
              <p:spPr bwMode="auto">
                <a:xfrm>
                  <a:off x="5802" y="2689"/>
                  <a:ext cx="4" cy="4"/>
                </a:xfrm>
                <a:custGeom>
                  <a:avLst/>
                  <a:gdLst>
                    <a:gd name="T0" fmla="*/ 0 w 2"/>
                    <a:gd name="T1" fmla="*/ 1 h 2"/>
                    <a:gd name="T2" fmla="*/ 1 w 2"/>
                    <a:gd name="T3" fmla="*/ 2 h 2"/>
                    <a:gd name="T4" fmla="*/ 1 w 2"/>
                    <a:gd name="T5" fmla="*/ 0 h 2"/>
                    <a:gd name="T6" fmla="*/ 0 w 2"/>
                    <a:gd name="T7" fmla="*/ 1 h 2"/>
                  </a:gdLst>
                  <a:ahLst/>
                  <a:cxnLst>
                    <a:cxn ang="0">
                      <a:pos x="T0" y="T1"/>
                    </a:cxn>
                    <a:cxn ang="0">
                      <a:pos x="T2" y="T3"/>
                    </a:cxn>
                    <a:cxn ang="0">
                      <a:pos x="T4" y="T5"/>
                    </a:cxn>
                    <a:cxn ang="0">
                      <a:pos x="T6" y="T7"/>
                    </a:cxn>
                  </a:cxnLst>
                  <a:rect l="0" t="0" r="r" b="b"/>
                  <a:pathLst>
                    <a:path w="2" h="2">
                      <a:moveTo>
                        <a:pt x="0" y="1"/>
                      </a:moveTo>
                      <a:cubicBezTo>
                        <a:pt x="1" y="1"/>
                        <a:pt x="1" y="2"/>
                        <a:pt x="1" y="2"/>
                      </a:cubicBezTo>
                      <a:cubicBezTo>
                        <a:pt x="1" y="1"/>
                        <a:pt x="2" y="1"/>
                        <a:pt x="1"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3073"/>
                <p:cNvSpPr/>
                <p:nvPr/>
              </p:nvSpPr>
              <p:spPr bwMode="auto">
                <a:xfrm>
                  <a:off x="5535" y="2894"/>
                  <a:ext cx="6" cy="6"/>
                </a:xfrm>
                <a:custGeom>
                  <a:avLst/>
                  <a:gdLst>
                    <a:gd name="T0" fmla="*/ 2 w 3"/>
                    <a:gd name="T1" fmla="*/ 2 h 3"/>
                    <a:gd name="T2" fmla="*/ 3 w 3"/>
                    <a:gd name="T3" fmla="*/ 2 h 3"/>
                    <a:gd name="T4" fmla="*/ 3 w 3"/>
                    <a:gd name="T5" fmla="*/ 1 h 3"/>
                    <a:gd name="T6" fmla="*/ 2 w 3"/>
                    <a:gd name="T7" fmla="*/ 2 h 3"/>
                  </a:gdLst>
                  <a:ahLst/>
                  <a:cxnLst>
                    <a:cxn ang="0">
                      <a:pos x="T0" y="T1"/>
                    </a:cxn>
                    <a:cxn ang="0">
                      <a:pos x="T2" y="T3"/>
                    </a:cxn>
                    <a:cxn ang="0">
                      <a:pos x="T4" y="T5"/>
                    </a:cxn>
                    <a:cxn ang="0">
                      <a:pos x="T6" y="T7"/>
                    </a:cxn>
                  </a:cxnLst>
                  <a:rect l="0" t="0" r="r" b="b"/>
                  <a:pathLst>
                    <a:path w="3" h="3">
                      <a:moveTo>
                        <a:pt x="2" y="2"/>
                      </a:moveTo>
                      <a:cubicBezTo>
                        <a:pt x="2" y="0"/>
                        <a:pt x="3" y="3"/>
                        <a:pt x="3" y="2"/>
                      </a:cubicBezTo>
                      <a:cubicBezTo>
                        <a:pt x="3" y="1"/>
                        <a:pt x="2" y="1"/>
                        <a:pt x="3" y="1"/>
                      </a:cubicBezTo>
                      <a:cubicBezTo>
                        <a:pt x="2" y="0"/>
                        <a:pt x="0"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3074"/>
                <p:cNvSpPr/>
                <p:nvPr/>
              </p:nvSpPr>
              <p:spPr bwMode="auto">
                <a:xfrm>
                  <a:off x="5687" y="2822"/>
                  <a:ext cx="4" cy="6"/>
                </a:xfrm>
                <a:custGeom>
                  <a:avLst/>
                  <a:gdLst>
                    <a:gd name="T0" fmla="*/ 1 w 2"/>
                    <a:gd name="T1" fmla="*/ 3 h 3"/>
                    <a:gd name="T2" fmla="*/ 1 w 2"/>
                    <a:gd name="T3" fmla="*/ 0 h 3"/>
                    <a:gd name="T4" fmla="*/ 1 w 2"/>
                    <a:gd name="T5" fmla="*/ 0 h 3"/>
                    <a:gd name="T6" fmla="*/ 0 w 2"/>
                    <a:gd name="T7" fmla="*/ 3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1" y="1"/>
                        <a:pt x="2" y="0"/>
                        <a:pt x="1" y="0"/>
                      </a:cubicBezTo>
                      <a:cubicBezTo>
                        <a:pt x="1" y="0"/>
                        <a:pt x="1" y="0"/>
                        <a:pt x="1" y="0"/>
                      </a:cubicBezTo>
                      <a:cubicBezTo>
                        <a:pt x="1" y="1"/>
                        <a:pt x="0" y="2"/>
                        <a:pt x="0"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3075"/>
                <p:cNvSpPr/>
                <p:nvPr/>
              </p:nvSpPr>
              <p:spPr bwMode="auto">
                <a:xfrm>
                  <a:off x="5630" y="2824"/>
                  <a:ext cx="10" cy="6"/>
                </a:xfrm>
                <a:custGeom>
                  <a:avLst/>
                  <a:gdLst>
                    <a:gd name="T0" fmla="*/ 1 w 5"/>
                    <a:gd name="T1" fmla="*/ 0 h 3"/>
                    <a:gd name="T2" fmla="*/ 1 w 5"/>
                    <a:gd name="T3" fmla="*/ 2 h 3"/>
                    <a:gd name="T4" fmla="*/ 5 w 5"/>
                    <a:gd name="T5" fmla="*/ 1 h 3"/>
                    <a:gd name="T6" fmla="*/ 1 w 5"/>
                    <a:gd name="T7" fmla="*/ 1 h 3"/>
                    <a:gd name="T8" fmla="*/ 1 w 5"/>
                    <a:gd name="T9" fmla="*/ 0 h 3"/>
                  </a:gdLst>
                  <a:ahLst/>
                  <a:cxnLst>
                    <a:cxn ang="0">
                      <a:pos x="T0" y="T1"/>
                    </a:cxn>
                    <a:cxn ang="0">
                      <a:pos x="T2" y="T3"/>
                    </a:cxn>
                    <a:cxn ang="0">
                      <a:pos x="T4" y="T5"/>
                    </a:cxn>
                    <a:cxn ang="0">
                      <a:pos x="T6" y="T7"/>
                    </a:cxn>
                    <a:cxn ang="0">
                      <a:pos x="T8" y="T9"/>
                    </a:cxn>
                  </a:cxnLst>
                  <a:rect l="0" t="0" r="r" b="b"/>
                  <a:pathLst>
                    <a:path w="5" h="3">
                      <a:moveTo>
                        <a:pt x="1" y="0"/>
                      </a:moveTo>
                      <a:cubicBezTo>
                        <a:pt x="0" y="1"/>
                        <a:pt x="1" y="1"/>
                        <a:pt x="1" y="2"/>
                      </a:cubicBezTo>
                      <a:cubicBezTo>
                        <a:pt x="3" y="3"/>
                        <a:pt x="3" y="2"/>
                        <a:pt x="5" y="1"/>
                      </a:cubicBezTo>
                      <a:cubicBezTo>
                        <a:pt x="3" y="1"/>
                        <a:pt x="3" y="2"/>
                        <a:pt x="1" y="1"/>
                      </a:cubicBezTo>
                      <a:cubicBezTo>
                        <a:pt x="1"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3076"/>
                <p:cNvSpPr/>
                <p:nvPr/>
              </p:nvSpPr>
              <p:spPr bwMode="auto">
                <a:xfrm>
                  <a:off x="5664" y="2822"/>
                  <a:ext cx="7" cy="10"/>
                </a:xfrm>
                <a:custGeom>
                  <a:avLst/>
                  <a:gdLst>
                    <a:gd name="T0" fmla="*/ 1 w 3"/>
                    <a:gd name="T1" fmla="*/ 3 h 5"/>
                    <a:gd name="T2" fmla="*/ 3 w 3"/>
                    <a:gd name="T3" fmla="*/ 3 h 5"/>
                    <a:gd name="T4" fmla="*/ 2 w 3"/>
                    <a:gd name="T5" fmla="*/ 3 h 5"/>
                    <a:gd name="T6" fmla="*/ 0 w 3"/>
                    <a:gd name="T7" fmla="*/ 1 h 5"/>
                    <a:gd name="T8" fmla="*/ 0 w 3"/>
                    <a:gd name="T9" fmla="*/ 3 h 5"/>
                    <a:gd name="T10" fmla="*/ 1 w 3"/>
                    <a:gd name="T11" fmla="*/ 3 h 5"/>
                  </a:gdLst>
                  <a:ahLst/>
                  <a:cxnLst>
                    <a:cxn ang="0">
                      <a:pos x="T0" y="T1"/>
                    </a:cxn>
                    <a:cxn ang="0">
                      <a:pos x="T2" y="T3"/>
                    </a:cxn>
                    <a:cxn ang="0">
                      <a:pos x="T4" y="T5"/>
                    </a:cxn>
                    <a:cxn ang="0">
                      <a:pos x="T6" y="T7"/>
                    </a:cxn>
                    <a:cxn ang="0">
                      <a:pos x="T8" y="T9"/>
                    </a:cxn>
                    <a:cxn ang="0">
                      <a:pos x="T10" y="T11"/>
                    </a:cxn>
                  </a:cxnLst>
                  <a:rect l="0" t="0" r="r" b="b"/>
                  <a:pathLst>
                    <a:path w="3" h="5">
                      <a:moveTo>
                        <a:pt x="1" y="3"/>
                      </a:moveTo>
                      <a:cubicBezTo>
                        <a:pt x="2" y="5"/>
                        <a:pt x="2" y="3"/>
                        <a:pt x="3" y="3"/>
                      </a:cubicBezTo>
                      <a:cubicBezTo>
                        <a:pt x="3" y="2"/>
                        <a:pt x="2" y="2"/>
                        <a:pt x="2" y="3"/>
                      </a:cubicBezTo>
                      <a:cubicBezTo>
                        <a:pt x="2" y="1"/>
                        <a:pt x="1" y="0"/>
                        <a:pt x="0" y="1"/>
                      </a:cubicBezTo>
                      <a:cubicBezTo>
                        <a:pt x="0" y="1"/>
                        <a:pt x="0" y="2"/>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3077"/>
                <p:cNvSpPr/>
                <p:nvPr/>
              </p:nvSpPr>
              <p:spPr bwMode="auto">
                <a:xfrm>
                  <a:off x="5788" y="2826"/>
                  <a:ext cx="4" cy="4"/>
                </a:xfrm>
                <a:custGeom>
                  <a:avLst/>
                  <a:gdLst>
                    <a:gd name="T0" fmla="*/ 0 w 2"/>
                    <a:gd name="T1" fmla="*/ 0 h 2"/>
                    <a:gd name="T2" fmla="*/ 0 w 2"/>
                    <a:gd name="T3" fmla="*/ 2 h 2"/>
                    <a:gd name="T4" fmla="*/ 1 w 2"/>
                    <a:gd name="T5" fmla="*/ 2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2"/>
                        <a:pt x="0" y="2"/>
                      </a:cubicBezTo>
                      <a:cubicBezTo>
                        <a:pt x="0" y="2"/>
                        <a:pt x="0" y="2"/>
                        <a:pt x="1" y="2"/>
                      </a:cubicBezTo>
                      <a:cubicBezTo>
                        <a:pt x="1" y="2"/>
                        <a:pt x="1" y="2"/>
                        <a:pt x="1" y="2"/>
                      </a:cubicBezTo>
                      <a:cubicBezTo>
                        <a:pt x="0" y="2"/>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3078"/>
                <p:cNvSpPr/>
                <p:nvPr/>
              </p:nvSpPr>
              <p:spPr bwMode="auto">
                <a:xfrm>
                  <a:off x="5874" y="2602"/>
                  <a:ext cx="2" cy="4"/>
                </a:xfrm>
                <a:custGeom>
                  <a:avLst/>
                  <a:gdLst>
                    <a:gd name="T0" fmla="*/ 0 w 1"/>
                    <a:gd name="T1" fmla="*/ 0 h 2"/>
                    <a:gd name="T2" fmla="*/ 0 w 1"/>
                    <a:gd name="T3" fmla="*/ 1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1"/>
                        <a:pt x="0" y="1"/>
                      </a:cubicBezTo>
                      <a:cubicBezTo>
                        <a:pt x="0" y="1"/>
                        <a:pt x="1" y="2"/>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3079"/>
                <p:cNvSpPr/>
                <p:nvPr/>
              </p:nvSpPr>
              <p:spPr bwMode="auto">
                <a:xfrm>
                  <a:off x="5872" y="2539"/>
                  <a:ext cx="2" cy="2"/>
                </a:xfrm>
                <a:custGeom>
                  <a:avLst/>
                  <a:gdLst>
                    <a:gd name="T0" fmla="*/ 0 w 1"/>
                    <a:gd name="T1" fmla="*/ 1 h 1"/>
                    <a:gd name="T2" fmla="*/ 1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1" y="1"/>
                      </a:cubicBezTo>
                      <a:cubicBezTo>
                        <a:pt x="1" y="1"/>
                        <a:pt x="1" y="1"/>
                        <a:pt x="1"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3080"/>
                <p:cNvSpPr/>
                <p:nvPr/>
              </p:nvSpPr>
              <p:spPr bwMode="auto">
                <a:xfrm>
                  <a:off x="5923" y="2534"/>
                  <a:ext cx="2" cy="2"/>
                </a:xfrm>
                <a:custGeom>
                  <a:avLst/>
                  <a:gdLst>
                    <a:gd name="T0" fmla="*/ 0 w 1"/>
                    <a:gd name="T1" fmla="*/ 1 h 1"/>
                    <a:gd name="T2" fmla="*/ 1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1"/>
                        <a:pt x="1" y="1"/>
                      </a:cubicBezTo>
                      <a:cubicBezTo>
                        <a:pt x="1" y="1"/>
                        <a:pt x="1" y="0"/>
                        <a:pt x="1" y="0"/>
                      </a:cubicBezTo>
                      <a:cubicBezTo>
                        <a:pt x="1" y="0"/>
                        <a:pt x="1"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3081"/>
                <p:cNvSpPr/>
                <p:nvPr/>
              </p:nvSpPr>
              <p:spPr bwMode="auto">
                <a:xfrm>
                  <a:off x="5917" y="2532"/>
                  <a:ext cx="8" cy="9"/>
                </a:xfrm>
                <a:custGeom>
                  <a:avLst/>
                  <a:gdLst>
                    <a:gd name="T0" fmla="*/ 2 w 4"/>
                    <a:gd name="T1" fmla="*/ 0 h 4"/>
                    <a:gd name="T2" fmla="*/ 1 w 4"/>
                    <a:gd name="T3" fmla="*/ 3 h 4"/>
                    <a:gd name="T4" fmla="*/ 3 w 4"/>
                    <a:gd name="T5" fmla="*/ 3 h 4"/>
                    <a:gd name="T6" fmla="*/ 2 w 4"/>
                    <a:gd name="T7" fmla="*/ 2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2" y="1"/>
                        <a:pt x="0" y="2"/>
                        <a:pt x="1" y="3"/>
                      </a:cubicBezTo>
                      <a:cubicBezTo>
                        <a:pt x="2" y="3"/>
                        <a:pt x="4" y="4"/>
                        <a:pt x="3" y="3"/>
                      </a:cubicBezTo>
                      <a:cubicBezTo>
                        <a:pt x="3" y="2"/>
                        <a:pt x="2" y="2"/>
                        <a:pt x="2" y="2"/>
                      </a:cubicBezTo>
                      <a:cubicBezTo>
                        <a:pt x="2"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Freeform 3082"/>
                <p:cNvSpPr/>
                <p:nvPr/>
              </p:nvSpPr>
              <p:spPr bwMode="auto">
                <a:xfrm>
                  <a:off x="5962" y="2602"/>
                  <a:ext cx="9" cy="4"/>
                </a:xfrm>
                <a:custGeom>
                  <a:avLst/>
                  <a:gdLst>
                    <a:gd name="T0" fmla="*/ 4 w 4"/>
                    <a:gd name="T1" fmla="*/ 2 h 2"/>
                    <a:gd name="T2" fmla="*/ 0 w 4"/>
                    <a:gd name="T3" fmla="*/ 0 h 2"/>
                    <a:gd name="T4" fmla="*/ 1 w 4"/>
                    <a:gd name="T5" fmla="*/ 1 h 2"/>
                    <a:gd name="T6" fmla="*/ 4 w 4"/>
                    <a:gd name="T7" fmla="*/ 2 h 2"/>
                  </a:gdLst>
                  <a:ahLst/>
                  <a:cxnLst>
                    <a:cxn ang="0">
                      <a:pos x="T0" y="T1"/>
                    </a:cxn>
                    <a:cxn ang="0">
                      <a:pos x="T2" y="T3"/>
                    </a:cxn>
                    <a:cxn ang="0">
                      <a:pos x="T4" y="T5"/>
                    </a:cxn>
                    <a:cxn ang="0">
                      <a:pos x="T6" y="T7"/>
                    </a:cxn>
                  </a:cxnLst>
                  <a:rect l="0" t="0" r="r" b="b"/>
                  <a:pathLst>
                    <a:path w="4" h="2">
                      <a:moveTo>
                        <a:pt x="4" y="2"/>
                      </a:moveTo>
                      <a:cubicBezTo>
                        <a:pt x="4" y="0"/>
                        <a:pt x="1" y="0"/>
                        <a:pt x="0" y="0"/>
                      </a:cubicBezTo>
                      <a:cubicBezTo>
                        <a:pt x="1" y="1"/>
                        <a:pt x="1" y="1"/>
                        <a:pt x="1" y="1"/>
                      </a:cubicBezTo>
                      <a:cubicBezTo>
                        <a:pt x="2" y="1"/>
                        <a:pt x="3"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0" name="Freeform 3083"/>
                <p:cNvSpPr/>
                <p:nvPr/>
              </p:nvSpPr>
              <p:spPr bwMode="auto">
                <a:xfrm>
                  <a:off x="5847" y="2600"/>
                  <a:ext cx="2" cy="2"/>
                </a:xfrm>
                <a:custGeom>
                  <a:avLst/>
                  <a:gdLst>
                    <a:gd name="T0" fmla="*/ 0 w 1"/>
                    <a:gd name="T1" fmla="*/ 1 h 1"/>
                    <a:gd name="T2" fmla="*/ 1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1"/>
                      </a:cubicBezTo>
                      <a:cubicBezTo>
                        <a:pt x="1" y="0"/>
                        <a:pt x="1" y="0"/>
                        <a:pt x="1" y="0"/>
                      </a:cubicBezTo>
                      <a:cubicBezTo>
                        <a:pt x="1"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3084"/>
                <p:cNvSpPr/>
                <p:nvPr/>
              </p:nvSpPr>
              <p:spPr bwMode="auto">
                <a:xfrm>
                  <a:off x="5927" y="2536"/>
                  <a:ext cx="7" cy="5"/>
                </a:xfrm>
                <a:custGeom>
                  <a:avLst/>
                  <a:gdLst>
                    <a:gd name="T0" fmla="*/ 3 w 3"/>
                    <a:gd name="T1" fmla="*/ 1 h 2"/>
                    <a:gd name="T2" fmla="*/ 3 w 3"/>
                    <a:gd name="T3" fmla="*/ 1 h 2"/>
                  </a:gdLst>
                  <a:ahLst/>
                  <a:cxnLst>
                    <a:cxn ang="0">
                      <a:pos x="T0" y="T1"/>
                    </a:cxn>
                    <a:cxn ang="0">
                      <a:pos x="T2" y="T3"/>
                    </a:cxn>
                  </a:cxnLst>
                  <a:rect l="0" t="0" r="r" b="b"/>
                  <a:pathLst>
                    <a:path w="3" h="2">
                      <a:moveTo>
                        <a:pt x="3" y="1"/>
                      </a:moveTo>
                      <a:cubicBezTo>
                        <a:pt x="0" y="0"/>
                        <a:pt x="3"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3085"/>
                <p:cNvSpPr/>
                <p:nvPr/>
              </p:nvSpPr>
              <p:spPr bwMode="auto">
                <a:xfrm>
                  <a:off x="5884" y="2596"/>
                  <a:ext cx="6" cy="4"/>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2" y="0"/>
                        <a:pt x="1" y="1"/>
                        <a:pt x="1" y="1"/>
                      </a:cubicBezTo>
                      <a:cubicBezTo>
                        <a:pt x="0" y="2"/>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3086"/>
                <p:cNvSpPr/>
                <p:nvPr/>
              </p:nvSpPr>
              <p:spPr bwMode="auto">
                <a:xfrm>
                  <a:off x="5915" y="2600"/>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0"/>
                        <a:pt x="0" y="0"/>
                      </a:cubicBezTo>
                      <a:cubicBezTo>
                        <a:pt x="0" y="1"/>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3087"/>
                <p:cNvSpPr/>
                <p:nvPr/>
              </p:nvSpPr>
              <p:spPr bwMode="auto">
                <a:xfrm>
                  <a:off x="5884" y="2602"/>
                  <a:ext cx="8" cy="8"/>
                </a:xfrm>
                <a:custGeom>
                  <a:avLst/>
                  <a:gdLst>
                    <a:gd name="T0" fmla="*/ 4 w 4"/>
                    <a:gd name="T1" fmla="*/ 1 h 4"/>
                    <a:gd name="T2" fmla="*/ 2 w 4"/>
                    <a:gd name="T3" fmla="*/ 0 h 4"/>
                    <a:gd name="T4" fmla="*/ 4 w 4"/>
                    <a:gd name="T5" fmla="*/ 1 h 4"/>
                  </a:gdLst>
                  <a:ahLst/>
                  <a:cxnLst>
                    <a:cxn ang="0">
                      <a:pos x="T0" y="T1"/>
                    </a:cxn>
                    <a:cxn ang="0">
                      <a:pos x="T2" y="T3"/>
                    </a:cxn>
                    <a:cxn ang="0">
                      <a:pos x="T4" y="T5"/>
                    </a:cxn>
                  </a:cxnLst>
                  <a:rect l="0" t="0" r="r" b="b"/>
                  <a:pathLst>
                    <a:path w="4" h="4">
                      <a:moveTo>
                        <a:pt x="4" y="1"/>
                      </a:moveTo>
                      <a:cubicBezTo>
                        <a:pt x="2" y="2"/>
                        <a:pt x="3" y="0"/>
                        <a:pt x="2" y="0"/>
                      </a:cubicBezTo>
                      <a:cubicBezTo>
                        <a:pt x="0" y="2"/>
                        <a:pt x="3" y="4"/>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3088"/>
                <p:cNvSpPr>
                  <a:spLocks noEditPoints="1"/>
                </p:cNvSpPr>
                <p:nvPr/>
              </p:nvSpPr>
              <p:spPr bwMode="auto">
                <a:xfrm>
                  <a:off x="6083" y="2867"/>
                  <a:ext cx="29" cy="25"/>
                </a:xfrm>
                <a:custGeom>
                  <a:avLst/>
                  <a:gdLst>
                    <a:gd name="T0" fmla="*/ 4 w 14"/>
                    <a:gd name="T1" fmla="*/ 8 h 12"/>
                    <a:gd name="T2" fmla="*/ 3 w 14"/>
                    <a:gd name="T3" fmla="*/ 6 h 12"/>
                    <a:gd name="T4" fmla="*/ 1 w 14"/>
                    <a:gd name="T5" fmla="*/ 5 h 12"/>
                    <a:gd name="T6" fmla="*/ 0 w 14"/>
                    <a:gd name="T7" fmla="*/ 8 h 12"/>
                    <a:gd name="T8" fmla="*/ 2 w 14"/>
                    <a:gd name="T9" fmla="*/ 7 h 12"/>
                    <a:gd name="T10" fmla="*/ 2 w 14"/>
                    <a:gd name="T11" fmla="*/ 8 h 12"/>
                    <a:gd name="T12" fmla="*/ 7 w 14"/>
                    <a:gd name="T13" fmla="*/ 10 h 12"/>
                    <a:gd name="T14" fmla="*/ 10 w 14"/>
                    <a:gd name="T15" fmla="*/ 12 h 12"/>
                    <a:gd name="T16" fmla="*/ 11 w 14"/>
                    <a:gd name="T17" fmla="*/ 10 h 12"/>
                    <a:gd name="T18" fmla="*/ 12 w 14"/>
                    <a:gd name="T19" fmla="*/ 9 h 12"/>
                    <a:gd name="T20" fmla="*/ 13 w 14"/>
                    <a:gd name="T21" fmla="*/ 9 h 12"/>
                    <a:gd name="T22" fmla="*/ 14 w 14"/>
                    <a:gd name="T23" fmla="*/ 7 h 12"/>
                    <a:gd name="T24" fmla="*/ 10 w 14"/>
                    <a:gd name="T25" fmla="*/ 5 h 12"/>
                    <a:gd name="T26" fmla="*/ 9 w 14"/>
                    <a:gd name="T27" fmla="*/ 1 h 12"/>
                    <a:gd name="T28" fmla="*/ 9 w 14"/>
                    <a:gd name="T29" fmla="*/ 0 h 12"/>
                    <a:gd name="T30" fmla="*/ 7 w 14"/>
                    <a:gd name="T31" fmla="*/ 1 h 12"/>
                    <a:gd name="T32" fmla="*/ 8 w 14"/>
                    <a:gd name="T33" fmla="*/ 3 h 12"/>
                    <a:gd name="T34" fmla="*/ 6 w 14"/>
                    <a:gd name="T35" fmla="*/ 6 h 12"/>
                    <a:gd name="T36" fmla="*/ 5 w 14"/>
                    <a:gd name="T37" fmla="*/ 5 h 12"/>
                    <a:gd name="T38" fmla="*/ 4 w 14"/>
                    <a:gd name="T39" fmla="*/ 8 h 12"/>
                    <a:gd name="T40" fmla="*/ 11 w 14"/>
                    <a:gd name="T41" fmla="*/ 7 h 12"/>
                    <a:gd name="T42" fmla="*/ 11 w 14"/>
                    <a:gd name="T43" fmla="*/ 8 h 12"/>
                    <a:gd name="T44" fmla="*/ 11 w 14"/>
                    <a:gd name="T45"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2">
                      <a:moveTo>
                        <a:pt x="4" y="8"/>
                      </a:moveTo>
                      <a:cubicBezTo>
                        <a:pt x="3" y="8"/>
                        <a:pt x="3" y="6"/>
                        <a:pt x="3" y="6"/>
                      </a:cubicBezTo>
                      <a:cubicBezTo>
                        <a:pt x="2" y="6"/>
                        <a:pt x="2" y="5"/>
                        <a:pt x="1" y="5"/>
                      </a:cubicBezTo>
                      <a:cubicBezTo>
                        <a:pt x="0" y="6"/>
                        <a:pt x="0" y="7"/>
                        <a:pt x="0" y="8"/>
                      </a:cubicBezTo>
                      <a:cubicBezTo>
                        <a:pt x="2" y="9"/>
                        <a:pt x="1" y="7"/>
                        <a:pt x="2" y="7"/>
                      </a:cubicBezTo>
                      <a:cubicBezTo>
                        <a:pt x="2" y="7"/>
                        <a:pt x="2" y="7"/>
                        <a:pt x="2" y="8"/>
                      </a:cubicBezTo>
                      <a:cubicBezTo>
                        <a:pt x="4" y="7"/>
                        <a:pt x="4" y="10"/>
                        <a:pt x="7" y="10"/>
                      </a:cubicBezTo>
                      <a:cubicBezTo>
                        <a:pt x="7" y="11"/>
                        <a:pt x="8" y="12"/>
                        <a:pt x="10" y="12"/>
                      </a:cubicBezTo>
                      <a:cubicBezTo>
                        <a:pt x="9" y="10"/>
                        <a:pt x="10" y="10"/>
                        <a:pt x="11" y="10"/>
                      </a:cubicBezTo>
                      <a:cubicBezTo>
                        <a:pt x="11" y="9"/>
                        <a:pt x="11" y="9"/>
                        <a:pt x="12" y="9"/>
                      </a:cubicBezTo>
                      <a:cubicBezTo>
                        <a:pt x="12" y="9"/>
                        <a:pt x="13" y="9"/>
                        <a:pt x="13" y="9"/>
                      </a:cubicBezTo>
                      <a:cubicBezTo>
                        <a:pt x="13" y="8"/>
                        <a:pt x="14" y="8"/>
                        <a:pt x="14" y="7"/>
                      </a:cubicBezTo>
                      <a:cubicBezTo>
                        <a:pt x="12" y="6"/>
                        <a:pt x="10" y="6"/>
                        <a:pt x="10" y="5"/>
                      </a:cubicBezTo>
                      <a:cubicBezTo>
                        <a:pt x="11" y="4"/>
                        <a:pt x="10" y="2"/>
                        <a:pt x="9" y="1"/>
                      </a:cubicBezTo>
                      <a:cubicBezTo>
                        <a:pt x="10" y="1"/>
                        <a:pt x="10" y="0"/>
                        <a:pt x="9" y="0"/>
                      </a:cubicBezTo>
                      <a:cubicBezTo>
                        <a:pt x="9" y="1"/>
                        <a:pt x="8" y="1"/>
                        <a:pt x="7" y="1"/>
                      </a:cubicBezTo>
                      <a:cubicBezTo>
                        <a:pt x="7" y="2"/>
                        <a:pt x="9" y="3"/>
                        <a:pt x="8" y="3"/>
                      </a:cubicBezTo>
                      <a:cubicBezTo>
                        <a:pt x="7" y="3"/>
                        <a:pt x="8" y="6"/>
                        <a:pt x="6" y="6"/>
                      </a:cubicBezTo>
                      <a:cubicBezTo>
                        <a:pt x="5" y="6"/>
                        <a:pt x="6" y="4"/>
                        <a:pt x="5" y="5"/>
                      </a:cubicBezTo>
                      <a:cubicBezTo>
                        <a:pt x="4" y="6"/>
                        <a:pt x="6" y="8"/>
                        <a:pt x="4" y="8"/>
                      </a:cubicBezTo>
                      <a:close/>
                      <a:moveTo>
                        <a:pt x="11" y="7"/>
                      </a:moveTo>
                      <a:cubicBezTo>
                        <a:pt x="12" y="6"/>
                        <a:pt x="12" y="9"/>
                        <a:pt x="11" y="8"/>
                      </a:cubicBezTo>
                      <a:cubicBezTo>
                        <a:pt x="11" y="8"/>
                        <a:pt x="11" y="7"/>
                        <a:pt x="1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3089"/>
                <p:cNvSpPr/>
                <p:nvPr/>
              </p:nvSpPr>
              <p:spPr bwMode="auto">
                <a:xfrm>
                  <a:off x="6143" y="2869"/>
                  <a:ext cx="6" cy="9"/>
                </a:xfrm>
                <a:custGeom>
                  <a:avLst/>
                  <a:gdLst>
                    <a:gd name="T0" fmla="*/ 2 w 3"/>
                    <a:gd name="T1" fmla="*/ 0 h 4"/>
                    <a:gd name="T2" fmla="*/ 0 w 3"/>
                    <a:gd name="T3" fmla="*/ 0 h 4"/>
                    <a:gd name="T4" fmla="*/ 0 w 3"/>
                    <a:gd name="T5" fmla="*/ 2 h 4"/>
                    <a:gd name="T6" fmla="*/ 2 w 3"/>
                    <a:gd name="T7" fmla="*/ 3 h 4"/>
                    <a:gd name="T8" fmla="*/ 3 w 3"/>
                    <a:gd name="T9" fmla="*/ 4 h 4"/>
                    <a:gd name="T10" fmla="*/ 2 w 3"/>
                    <a:gd name="T11" fmla="*/ 2 h 4"/>
                    <a:gd name="T12" fmla="*/ 2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0"/>
                      </a:moveTo>
                      <a:cubicBezTo>
                        <a:pt x="2" y="1"/>
                        <a:pt x="2" y="0"/>
                        <a:pt x="0" y="0"/>
                      </a:cubicBezTo>
                      <a:cubicBezTo>
                        <a:pt x="0" y="1"/>
                        <a:pt x="0" y="1"/>
                        <a:pt x="0" y="2"/>
                      </a:cubicBezTo>
                      <a:cubicBezTo>
                        <a:pt x="1" y="2"/>
                        <a:pt x="2" y="2"/>
                        <a:pt x="2" y="3"/>
                      </a:cubicBezTo>
                      <a:cubicBezTo>
                        <a:pt x="2" y="3"/>
                        <a:pt x="2" y="4"/>
                        <a:pt x="3" y="4"/>
                      </a:cubicBezTo>
                      <a:cubicBezTo>
                        <a:pt x="3" y="3"/>
                        <a:pt x="2" y="3"/>
                        <a:pt x="2" y="2"/>
                      </a:cubicBezTo>
                      <a:cubicBezTo>
                        <a:pt x="3" y="2"/>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3090"/>
                <p:cNvSpPr/>
                <p:nvPr/>
              </p:nvSpPr>
              <p:spPr bwMode="auto">
                <a:xfrm>
                  <a:off x="6104" y="2974"/>
                  <a:ext cx="2" cy="2"/>
                </a:xfrm>
                <a:custGeom>
                  <a:avLst/>
                  <a:gdLst>
                    <a:gd name="T0" fmla="*/ 0 w 1"/>
                    <a:gd name="T1" fmla="*/ 1 h 1"/>
                    <a:gd name="T2" fmla="*/ 1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1" y="1"/>
                      </a:cubicBezTo>
                      <a:cubicBezTo>
                        <a:pt x="1" y="0"/>
                        <a:pt x="1" y="0"/>
                        <a:pt x="1" y="0"/>
                      </a:cubicBez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3091"/>
                <p:cNvSpPr/>
                <p:nvPr/>
              </p:nvSpPr>
              <p:spPr bwMode="auto">
                <a:xfrm>
                  <a:off x="6112" y="2888"/>
                  <a:ext cx="8" cy="12"/>
                </a:xfrm>
                <a:custGeom>
                  <a:avLst/>
                  <a:gdLst>
                    <a:gd name="T0" fmla="*/ 0 w 4"/>
                    <a:gd name="T1" fmla="*/ 3 h 6"/>
                    <a:gd name="T2" fmla="*/ 1 w 4"/>
                    <a:gd name="T3" fmla="*/ 4 h 6"/>
                    <a:gd name="T4" fmla="*/ 0 w 4"/>
                    <a:gd name="T5" fmla="*/ 4 h 6"/>
                    <a:gd name="T6" fmla="*/ 0 w 4"/>
                    <a:gd name="T7" fmla="*/ 5 h 6"/>
                    <a:gd name="T8" fmla="*/ 1 w 4"/>
                    <a:gd name="T9" fmla="*/ 4 h 6"/>
                    <a:gd name="T10" fmla="*/ 1 w 4"/>
                    <a:gd name="T11" fmla="*/ 6 h 6"/>
                    <a:gd name="T12" fmla="*/ 3 w 4"/>
                    <a:gd name="T13" fmla="*/ 5 h 6"/>
                    <a:gd name="T14" fmla="*/ 2 w 4"/>
                    <a:gd name="T15" fmla="*/ 4 h 6"/>
                    <a:gd name="T16" fmla="*/ 4 w 4"/>
                    <a:gd name="T17" fmla="*/ 4 h 6"/>
                    <a:gd name="T18" fmla="*/ 3 w 4"/>
                    <a:gd name="T19" fmla="*/ 2 h 6"/>
                    <a:gd name="T20" fmla="*/ 3 w 4"/>
                    <a:gd name="T21" fmla="*/ 0 h 6"/>
                    <a:gd name="T22" fmla="*/ 0 w 4"/>
                    <a:gd name="T2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0" y="3"/>
                      </a:moveTo>
                      <a:cubicBezTo>
                        <a:pt x="0" y="3"/>
                        <a:pt x="1" y="3"/>
                        <a:pt x="1" y="4"/>
                      </a:cubicBezTo>
                      <a:cubicBezTo>
                        <a:pt x="0" y="4"/>
                        <a:pt x="0" y="4"/>
                        <a:pt x="0" y="4"/>
                      </a:cubicBezTo>
                      <a:cubicBezTo>
                        <a:pt x="0" y="4"/>
                        <a:pt x="0" y="5"/>
                        <a:pt x="0" y="5"/>
                      </a:cubicBezTo>
                      <a:cubicBezTo>
                        <a:pt x="1" y="5"/>
                        <a:pt x="1" y="4"/>
                        <a:pt x="1" y="4"/>
                      </a:cubicBezTo>
                      <a:cubicBezTo>
                        <a:pt x="1" y="5"/>
                        <a:pt x="1" y="5"/>
                        <a:pt x="1" y="6"/>
                      </a:cubicBezTo>
                      <a:cubicBezTo>
                        <a:pt x="3" y="6"/>
                        <a:pt x="3" y="5"/>
                        <a:pt x="3" y="5"/>
                      </a:cubicBezTo>
                      <a:cubicBezTo>
                        <a:pt x="3" y="4"/>
                        <a:pt x="2" y="4"/>
                        <a:pt x="2" y="4"/>
                      </a:cubicBezTo>
                      <a:cubicBezTo>
                        <a:pt x="3" y="4"/>
                        <a:pt x="3" y="4"/>
                        <a:pt x="4" y="4"/>
                      </a:cubicBezTo>
                      <a:cubicBezTo>
                        <a:pt x="4" y="3"/>
                        <a:pt x="3" y="3"/>
                        <a:pt x="3" y="2"/>
                      </a:cubicBezTo>
                      <a:cubicBezTo>
                        <a:pt x="3" y="2"/>
                        <a:pt x="4" y="1"/>
                        <a:pt x="3" y="0"/>
                      </a:cubicBezTo>
                      <a:cubicBezTo>
                        <a:pt x="3" y="2"/>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3092"/>
                <p:cNvSpPr/>
                <p:nvPr/>
              </p:nvSpPr>
              <p:spPr bwMode="auto">
                <a:xfrm>
                  <a:off x="6123" y="2876"/>
                  <a:ext cx="18" cy="16"/>
                </a:xfrm>
                <a:custGeom>
                  <a:avLst/>
                  <a:gdLst>
                    <a:gd name="T0" fmla="*/ 2 w 9"/>
                    <a:gd name="T1" fmla="*/ 1 h 8"/>
                    <a:gd name="T2" fmla="*/ 1 w 9"/>
                    <a:gd name="T3" fmla="*/ 2 h 8"/>
                    <a:gd name="T4" fmla="*/ 1 w 9"/>
                    <a:gd name="T5" fmla="*/ 6 h 8"/>
                    <a:gd name="T6" fmla="*/ 6 w 9"/>
                    <a:gd name="T7" fmla="*/ 7 h 8"/>
                    <a:gd name="T8" fmla="*/ 5 w 9"/>
                    <a:gd name="T9" fmla="*/ 4 h 8"/>
                    <a:gd name="T10" fmla="*/ 6 w 9"/>
                    <a:gd name="T11" fmla="*/ 4 h 8"/>
                    <a:gd name="T12" fmla="*/ 7 w 9"/>
                    <a:gd name="T13" fmla="*/ 6 h 8"/>
                    <a:gd name="T14" fmla="*/ 9 w 9"/>
                    <a:gd name="T15" fmla="*/ 5 h 8"/>
                    <a:gd name="T16" fmla="*/ 8 w 9"/>
                    <a:gd name="T17" fmla="*/ 2 h 8"/>
                    <a:gd name="T18" fmla="*/ 9 w 9"/>
                    <a:gd name="T19" fmla="*/ 2 h 8"/>
                    <a:gd name="T20" fmla="*/ 6 w 9"/>
                    <a:gd name="T21" fmla="*/ 1 h 8"/>
                    <a:gd name="T22" fmla="*/ 4 w 9"/>
                    <a:gd name="T23" fmla="*/ 1 h 8"/>
                    <a:gd name="T24" fmla="*/ 3 w 9"/>
                    <a:gd name="T25" fmla="*/ 0 h 8"/>
                    <a:gd name="T26" fmla="*/ 4 w 9"/>
                    <a:gd name="T27" fmla="*/ 3 h 8"/>
                    <a:gd name="T28" fmla="*/ 2 w 9"/>
                    <a:gd name="T29" fmla="*/ 2 h 8"/>
                    <a:gd name="T30" fmla="*/ 2 w 9"/>
                    <a:gd name="T3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8">
                      <a:moveTo>
                        <a:pt x="2" y="1"/>
                      </a:moveTo>
                      <a:cubicBezTo>
                        <a:pt x="2" y="1"/>
                        <a:pt x="1" y="2"/>
                        <a:pt x="1" y="2"/>
                      </a:cubicBezTo>
                      <a:cubicBezTo>
                        <a:pt x="2" y="3"/>
                        <a:pt x="0" y="4"/>
                        <a:pt x="1" y="6"/>
                      </a:cubicBezTo>
                      <a:cubicBezTo>
                        <a:pt x="3" y="6"/>
                        <a:pt x="4" y="8"/>
                        <a:pt x="6" y="7"/>
                      </a:cubicBezTo>
                      <a:cubicBezTo>
                        <a:pt x="6" y="6"/>
                        <a:pt x="5" y="6"/>
                        <a:pt x="5" y="4"/>
                      </a:cubicBezTo>
                      <a:cubicBezTo>
                        <a:pt x="6" y="4"/>
                        <a:pt x="6" y="4"/>
                        <a:pt x="6" y="4"/>
                      </a:cubicBezTo>
                      <a:cubicBezTo>
                        <a:pt x="7" y="4"/>
                        <a:pt x="6" y="6"/>
                        <a:pt x="7" y="6"/>
                      </a:cubicBezTo>
                      <a:cubicBezTo>
                        <a:pt x="8" y="5"/>
                        <a:pt x="8" y="4"/>
                        <a:pt x="9" y="5"/>
                      </a:cubicBezTo>
                      <a:cubicBezTo>
                        <a:pt x="9" y="4"/>
                        <a:pt x="8" y="3"/>
                        <a:pt x="8" y="2"/>
                      </a:cubicBezTo>
                      <a:cubicBezTo>
                        <a:pt x="8" y="2"/>
                        <a:pt x="9" y="3"/>
                        <a:pt x="9" y="2"/>
                      </a:cubicBezTo>
                      <a:cubicBezTo>
                        <a:pt x="8" y="2"/>
                        <a:pt x="8" y="1"/>
                        <a:pt x="6" y="1"/>
                      </a:cubicBezTo>
                      <a:cubicBezTo>
                        <a:pt x="6" y="0"/>
                        <a:pt x="4" y="0"/>
                        <a:pt x="4" y="1"/>
                      </a:cubicBezTo>
                      <a:cubicBezTo>
                        <a:pt x="4" y="0"/>
                        <a:pt x="3" y="0"/>
                        <a:pt x="3" y="0"/>
                      </a:cubicBezTo>
                      <a:cubicBezTo>
                        <a:pt x="2" y="2"/>
                        <a:pt x="4" y="1"/>
                        <a:pt x="4" y="3"/>
                      </a:cubicBezTo>
                      <a:cubicBezTo>
                        <a:pt x="3" y="3"/>
                        <a:pt x="3" y="3"/>
                        <a:pt x="2"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3093"/>
                <p:cNvSpPr/>
                <p:nvPr/>
              </p:nvSpPr>
              <p:spPr bwMode="auto">
                <a:xfrm>
                  <a:off x="6129" y="2894"/>
                  <a:ext cx="6" cy="8"/>
                </a:xfrm>
                <a:custGeom>
                  <a:avLst/>
                  <a:gdLst>
                    <a:gd name="T0" fmla="*/ 0 w 3"/>
                    <a:gd name="T1" fmla="*/ 2 h 4"/>
                    <a:gd name="T2" fmla="*/ 3 w 3"/>
                    <a:gd name="T3" fmla="*/ 2 h 4"/>
                    <a:gd name="T4" fmla="*/ 0 w 3"/>
                    <a:gd name="T5" fmla="*/ 2 h 4"/>
                  </a:gdLst>
                  <a:ahLst/>
                  <a:cxnLst>
                    <a:cxn ang="0">
                      <a:pos x="T0" y="T1"/>
                    </a:cxn>
                    <a:cxn ang="0">
                      <a:pos x="T2" y="T3"/>
                    </a:cxn>
                    <a:cxn ang="0">
                      <a:pos x="T4" y="T5"/>
                    </a:cxn>
                  </a:cxnLst>
                  <a:rect l="0" t="0" r="r" b="b"/>
                  <a:pathLst>
                    <a:path w="3" h="4">
                      <a:moveTo>
                        <a:pt x="0" y="2"/>
                      </a:moveTo>
                      <a:cubicBezTo>
                        <a:pt x="1" y="1"/>
                        <a:pt x="3" y="4"/>
                        <a:pt x="3" y="2"/>
                      </a:cubicBezTo>
                      <a:cubicBezTo>
                        <a:pt x="3" y="2"/>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3094"/>
                <p:cNvSpPr/>
                <p:nvPr/>
              </p:nvSpPr>
              <p:spPr bwMode="auto">
                <a:xfrm>
                  <a:off x="5808" y="2970"/>
                  <a:ext cx="6" cy="6"/>
                </a:xfrm>
                <a:custGeom>
                  <a:avLst/>
                  <a:gdLst>
                    <a:gd name="T0" fmla="*/ 0 w 3"/>
                    <a:gd name="T1" fmla="*/ 2 h 3"/>
                    <a:gd name="T2" fmla="*/ 3 w 3"/>
                    <a:gd name="T3" fmla="*/ 3 h 3"/>
                    <a:gd name="T4" fmla="*/ 0 w 3"/>
                    <a:gd name="T5" fmla="*/ 2 h 3"/>
                  </a:gdLst>
                  <a:ahLst/>
                  <a:cxnLst>
                    <a:cxn ang="0">
                      <a:pos x="T0" y="T1"/>
                    </a:cxn>
                    <a:cxn ang="0">
                      <a:pos x="T2" y="T3"/>
                    </a:cxn>
                    <a:cxn ang="0">
                      <a:pos x="T4" y="T5"/>
                    </a:cxn>
                  </a:cxnLst>
                  <a:rect l="0" t="0" r="r" b="b"/>
                  <a:pathLst>
                    <a:path w="3" h="3">
                      <a:moveTo>
                        <a:pt x="0" y="2"/>
                      </a:moveTo>
                      <a:cubicBezTo>
                        <a:pt x="1" y="3"/>
                        <a:pt x="2" y="3"/>
                        <a:pt x="3" y="3"/>
                      </a:cubicBezTo>
                      <a:cubicBezTo>
                        <a:pt x="3"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3095"/>
                <p:cNvSpPr/>
                <p:nvPr/>
              </p:nvSpPr>
              <p:spPr bwMode="auto">
                <a:xfrm>
                  <a:off x="5843" y="2972"/>
                  <a:ext cx="6" cy="4"/>
                </a:xfrm>
                <a:custGeom>
                  <a:avLst/>
                  <a:gdLst>
                    <a:gd name="T0" fmla="*/ 2 w 3"/>
                    <a:gd name="T1" fmla="*/ 0 h 2"/>
                    <a:gd name="T2" fmla="*/ 1 w 3"/>
                    <a:gd name="T3" fmla="*/ 1 h 2"/>
                    <a:gd name="T4" fmla="*/ 0 w 3"/>
                    <a:gd name="T5" fmla="*/ 0 h 2"/>
                    <a:gd name="T6" fmla="*/ 0 w 3"/>
                    <a:gd name="T7" fmla="*/ 2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2" y="1"/>
                        <a:pt x="1" y="1"/>
                        <a:pt x="1" y="1"/>
                      </a:cubicBezTo>
                      <a:cubicBezTo>
                        <a:pt x="1" y="0"/>
                        <a:pt x="1" y="0"/>
                        <a:pt x="0" y="0"/>
                      </a:cubicBezTo>
                      <a:cubicBezTo>
                        <a:pt x="0" y="0"/>
                        <a:pt x="0" y="1"/>
                        <a:pt x="0" y="2"/>
                      </a:cubicBezTo>
                      <a:cubicBezTo>
                        <a:pt x="1" y="2"/>
                        <a:pt x="3"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3096"/>
                <p:cNvSpPr/>
                <p:nvPr/>
              </p:nvSpPr>
              <p:spPr bwMode="auto">
                <a:xfrm>
                  <a:off x="5931" y="2972"/>
                  <a:ext cx="5" cy="8"/>
                </a:xfrm>
                <a:custGeom>
                  <a:avLst/>
                  <a:gdLst>
                    <a:gd name="T0" fmla="*/ 0 w 2"/>
                    <a:gd name="T1" fmla="*/ 1 h 4"/>
                    <a:gd name="T2" fmla="*/ 2 w 2"/>
                    <a:gd name="T3" fmla="*/ 2 h 4"/>
                    <a:gd name="T4" fmla="*/ 0 w 2"/>
                    <a:gd name="T5" fmla="*/ 1 h 4"/>
                  </a:gdLst>
                  <a:ahLst/>
                  <a:cxnLst>
                    <a:cxn ang="0">
                      <a:pos x="T0" y="T1"/>
                    </a:cxn>
                    <a:cxn ang="0">
                      <a:pos x="T2" y="T3"/>
                    </a:cxn>
                    <a:cxn ang="0">
                      <a:pos x="T4" y="T5"/>
                    </a:cxn>
                  </a:cxnLst>
                  <a:rect l="0" t="0" r="r" b="b"/>
                  <a:pathLst>
                    <a:path w="2" h="4">
                      <a:moveTo>
                        <a:pt x="0" y="1"/>
                      </a:moveTo>
                      <a:cubicBezTo>
                        <a:pt x="0" y="2"/>
                        <a:pt x="2" y="4"/>
                        <a:pt x="2" y="2"/>
                      </a:cubicBezTo>
                      <a:cubicBezTo>
                        <a:pt x="0" y="2"/>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3097"/>
                <p:cNvSpPr/>
                <p:nvPr/>
              </p:nvSpPr>
              <p:spPr bwMode="auto">
                <a:xfrm>
                  <a:off x="5837" y="2921"/>
                  <a:ext cx="10" cy="6"/>
                </a:xfrm>
                <a:custGeom>
                  <a:avLst/>
                  <a:gdLst>
                    <a:gd name="T0" fmla="*/ 2 w 5"/>
                    <a:gd name="T1" fmla="*/ 0 h 3"/>
                    <a:gd name="T2" fmla="*/ 1 w 5"/>
                    <a:gd name="T3" fmla="*/ 0 h 3"/>
                    <a:gd name="T4" fmla="*/ 2 w 5"/>
                    <a:gd name="T5" fmla="*/ 0 h 3"/>
                  </a:gdLst>
                  <a:ahLst/>
                  <a:cxnLst>
                    <a:cxn ang="0">
                      <a:pos x="T0" y="T1"/>
                    </a:cxn>
                    <a:cxn ang="0">
                      <a:pos x="T2" y="T3"/>
                    </a:cxn>
                    <a:cxn ang="0">
                      <a:pos x="T4" y="T5"/>
                    </a:cxn>
                  </a:cxnLst>
                  <a:rect l="0" t="0" r="r" b="b"/>
                  <a:pathLst>
                    <a:path w="5" h="3">
                      <a:moveTo>
                        <a:pt x="2" y="0"/>
                      </a:moveTo>
                      <a:cubicBezTo>
                        <a:pt x="2" y="1"/>
                        <a:pt x="1" y="1"/>
                        <a:pt x="1" y="0"/>
                      </a:cubicBezTo>
                      <a:cubicBezTo>
                        <a:pt x="0" y="3"/>
                        <a:pt x="5"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3098"/>
                <p:cNvSpPr/>
                <p:nvPr/>
              </p:nvSpPr>
              <p:spPr bwMode="auto">
                <a:xfrm>
                  <a:off x="5788" y="2972"/>
                  <a:ext cx="6" cy="6"/>
                </a:xfrm>
                <a:custGeom>
                  <a:avLst/>
                  <a:gdLst>
                    <a:gd name="T0" fmla="*/ 0 w 3"/>
                    <a:gd name="T1" fmla="*/ 1 h 3"/>
                    <a:gd name="T2" fmla="*/ 2 w 3"/>
                    <a:gd name="T3" fmla="*/ 2 h 3"/>
                    <a:gd name="T4" fmla="*/ 3 w 3"/>
                    <a:gd name="T5" fmla="*/ 1 h 3"/>
                    <a:gd name="T6" fmla="*/ 0 w 3"/>
                    <a:gd name="T7" fmla="*/ 1 h 3"/>
                  </a:gdLst>
                  <a:ahLst/>
                  <a:cxnLst>
                    <a:cxn ang="0">
                      <a:pos x="T0" y="T1"/>
                    </a:cxn>
                    <a:cxn ang="0">
                      <a:pos x="T2" y="T3"/>
                    </a:cxn>
                    <a:cxn ang="0">
                      <a:pos x="T4" y="T5"/>
                    </a:cxn>
                    <a:cxn ang="0">
                      <a:pos x="T6" y="T7"/>
                    </a:cxn>
                  </a:cxnLst>
                  <a:rect l="0" t="0" r="r" b="b"/>
                  <a:pathLst>
                    <a:path w="3" h="3">
                      <a:moveTo>
                        <a:pt x="0" y="1"/>
                      </a:moveTo>
                      <a:cubicBezTo>
                        <a:pt x="0" y="2"/>
                        <a:pt x="1" y="1"/>
                        <a:pt x="2" y="2"/>
                      </a:cubicBezTo>
                      <a:cubicBezTo>
                        <a:pt x="2" y="2"/>
                        <a:pt x="3" y="3"/>
                        <a:pt x="3" y="1"/>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3099"/>
                <p:cNvSpPr/>
                <p:nvPr/>
              </p:nvSpPr>
              <p:spPr bwMode="auto">
                <a:xfrm>
                  <a:off x="5703" y="2929"/>
                  <a:ext cx="7" cy="4"/>
                </a:xfrm>
                <a:custGeom>
                  <a:avLst/>
                  <a:gdLst>
                    <a:gd name="T0" fmla="*/ 1 w 3"/>
                    <a:gd name="T1" fmla="*/ 0 h 2"/>
                    <a:gd name="T2" fmla="*/ 1 w 3"/>
                    <a:gd name="T3" fmla="*/ 1 h 2"/>
                    <a:gd name="T4" fmla="*/ 2 w 3"/>
                    <a:gd name="T5" fmla="*/ 2 h 2"/>
                    <a:gd name="T6" fmla="*/ 3 w 3"/>
                    <a:gd name="T7" fmla="*/ 1 h 2"/>
                    <a:gd name="T8" fmla="*/ 2 w 3"/>
                    <a:gd name="T9" fmla="*/ 0 h 2"/>
                    <a:gd name="T10" fmla="*/ 1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1" y="0"/>
                      </a:moveTo>
                      <a:cubicBezTo>
                        <a:pt x="0" y="1"/>
                        <a:pt x="1" y="1"/>
                        <a:pt x="1" y="1"/>
                      </a:cubicBezTo>
                      <a:cubicBezTo>
                        <a:pt x="1" y="2"/>
                        <a:pt x="2" y="2"/>
                        <a:pt x="2" y="2"/>
                      </a:cubicBezTo>
                      <a:cubicBezTo>
                        <a:pt x="2" y="2"/>
                        <a:pt x="3" y="2"/>
                        <a:pt x="3" y="1"/>
                      </a:cubicBezTo>
                      <a:cubicBezTo>
                        <a:pt x="3" y="1"/>
                        <a:pt x="1" y="1"/>
                        <a:pt x="2"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3100"/>
                <p:cNvSpPr/>
                <p:nvPr/>
              </p:nvSpPr>
              <p:spPr bwMode="auto">
                <a:xfrm>
                  <a:off x="5730" y="2927"/>
                  <a:ext cx="6" cy="6"/>
                </a:xfrm>
                <a:custGeom>
                  <a:avLst/>
                  <a:gdLst>
                    <a:gd name="T0" fmla="*/ 2 w 3"/>
                    <a:gd name="T1" fmla="*/ 0 h 3"/>
                    <a:gd name="T2" fmla="*/ 2 w 3"/>
                    <a:gd name="T3" fmla="*/ 3 h 3"/>
                    <a:gd name="T4" fmla="*/ 1 w 3"/>
                    <a:gd name="T5" fmla="*/ 1 h 3"/>
                    <a:gd name="T6" fmla="*/ 2 w 3"/>
                    <a:gd name="T7" fmla="*/ 0 h 3"/>
                  </a:gdLst>
                  <a:ahLst/>
                  <a:cxnLst>
                    <a:cxn ang="0">
                      <a:pos x="T0" y="T1"/>
                    </a:cxn>
                    <a:cxn ang="0">
                      <a:pos x="T2" y="T3"/>
                    </a:cxn>
                    <a:cxn ang="0">
                      <a:pos x="T4" y="T5"/>
                    </a:cxn>
                    <a:cxn ang="0">
                      <a:pos x="T6" y="T7"/>
                    </a:cxn>
                  </a:cxnLst>
                  <a:rect l="0" t="0" r="r" b="b"/>
                  <a:pathLst>
                    <a:path w="3" h="3">
                      <a:moveTo>
                        <a:pt x="2" y="0"/>
                      </a:moveTo>
                      <a:cubicBezTo>
                        <a:pt x="0" y="0"/>
                        <a:pt x="1" y="3"/>
                        <a:pt x="2" y="3"/>
                      </a:cubicBezTo>
                      <a:cubicBezTo>
                        <a:pt x="3" y="2"/>
                        <a:pt x="2" y="2"/>
                        <a:pt x="1" y="1"/>
                      </a:cubicBezTo>
                      <a:cubicBezTo>
                        <a:pt x="2"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3101"/>
                <p:cNvSpPr/>
                <p:nvPr/>
              </p:nvSpPr>
              <p:spPr bwMode="auto">
                <a:xfrm>
                  <a:off x="5958" y="2972"/>
                  <a:ext cx="4" cy="6"/>
                </a:xfrm>
                <a:custGeom>
                  <a:avLst/>
                  <a:gdLst>
                    <a:gd name="T0" fmla="*/ 2 w 2"/>
                    <a:gd name="T1" fmla="*/ 2 h 3"/>
                    <a:gd name="T2" fmla="*/ 2 w 2"/>
                    <a:gd name="T3" fmla="*/ 2 h 3"/>
                  </a:gdLst>
                  <a:ahLst/>
                  <a:cxnLst>
                    <a:cxn ang="0">
                      <a:pos x="T0" y="T1"/>
                    </a:cxn>
                    <a:cxn ang="0">
                      <a:pos x="T2" y="T3"/>
                    </a:cxn>
                  </a:cxnLst>
                  <a:rect l="0" t="0" r="r" b="b"/>
                  <a:pathLst>
                    <a:path w="2" h="3">
                      <a:moveTo>
                        <a:pt x="2" y="2"/>
                      </a:moveTo>
                      <a:cubicBezTo>
                        <a:pt x="0" y="0"/>
                        <a:pt x="0" y="3"/>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3102"/>
                <p:cNvSpPr/>
                <p:nvPr/>
              </p:nvSpPr>
              <p:spPr bwMode="auto">
                <a:xfrm>
                  <a:off x="5954" y="2974"/>
                  <a:ext cx="4" cy="9"/>
                </a:xfrm>
                <a:custGeom>
                  <a:avLst/>
                  <a:gdLst>
                    <a:gd name="T0" fmla="*/ 1 w 2"/>
                    <a:gd name="T1" fmla="*/ 0 h 4"/>
                    <a:gd name="T2" fmla="*/ 1 w 2"/>
                    <a:gd name="T3" fmla="*/ 2 h 4"/>
                    <a:gd name="T4" fmla="*/ 0 w 2"/>
                    <a:gd name="T5" fmla="*/ 4 h 4"/>
                    <a:gd name="T6" fmla="*/ 2 w 2"/>
                    <a:gd name="T7" fmla="*/ 2 h 4"/>
                    <a:gd name="T8" fmla="*/ 2 w 2"/>
                    <a:gd name="T9" fmla="*/ 2 h 4"/>
                    <a:gd name="T10" fmla="*/ 1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1" y="0"/>
                      </a:moveTo>
                      <a:cubicBezTo>
                        <a:pt x="1" y="0"/>
                        <a:pt x="1" y="1"/>
                        <a:pt x="1" y="2"/>
                      </a:cubicBezTo>
                      <a:cubicBezTo>
                        <a:pt x="0" y="2"/>
                        <a:pt x="0" y="3"/>
                        <a:pt x="0" y="4"/>
                      </a:cubicBezTo>
                      <a:cubicBezTo>
                        <a:pt x="1" y="4"/>
                        <a:pt x="2" y="3"/>
                        <a:pt x="2" y="2"/>
                      </a:cubicBezTo>
                      <a:cubicBezTo>
                        <a:pt x="2" y="2"/>
                        <a:pt x="2" y="2"/>
                        <a:pt x="2" y="2"/>
                      </a:cubicBezTo>
                      <a:cubicBezTo>
                        <a:pt x="2"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3103"/>
                <p:cNvSpPr/>
                <p:nvPr/>
              </p:nvSpPr>
              <p:spPr bwMode="auto">
                <a:xfrm>
                  <a:off x="5952" y="2972"/>
                  <a:ext cx="2" cy="2"/>
                </a:xfrm>
                <a:custGeom>
                  <a:avLst/>
                  <a:gdLst>
                    <a:gd name="T0" fmla="*/ 1 w 1"/>
                    <a:gd name="T1" fmla="*/ 1 h 1"/>
                    <a:gd name="T2" fmla="*/ 1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0"/>
                        <a:pt x="1" y="0"/>
                      </a:cubicBezTo>
                      <a:cubicBezTo>
                        <a:pt x="1" y="0"/>
                        <a:pt x="1" y="0"/>
                        <a:pt x="0" y="0"/>
                      </a:cubicBezTo>
                      <a:cubicBezTo>
                        <a:pt x="0" y="0"/>
                        <a:pt x="0" y="0"/>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3104"/>
                <p:cNvSpPr/>
                <p:nvPr/>
              </p:nvSpPr>
              <p:spPr bwMode="auto">
                <a:xfrm>
                  <a:off x="5671" y="2933"/>
                  <a:ext cx="2" cy="2"/>
                </a:xfrm>
                <a:custGeom>
                  <a:avLst/>
                  <a:gdLst>
                    <a:gd name="T0" fmla="*/ 1 w 1"/>
                    <a:gd name="T1" fmla="*/ 0 h 1"/>
                    <a:gd name="T2" fmla="*/ 0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0" y="0"/>
                      </a:cubicBezTo>
                      <a:cubicBezTo>
                        <a:pt x="0" y="1"/>
                        <a:pt x="0" y="1"/>
                        <a:pt x="0" y="1"/>
                      </a:cubicBezTo>
                      <a:cubicBezTo>
                        <a:pt x="1" y="1"/>
                        <a:pt x="1" y="1"/>
                        <a:pt x="1"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3105"/>
                <p:cNvSpPr/>
                <p:nvPr/>
              </p:nvSpPr>
              <p:spPr bwMode="auto">
                <a:xfrm>
                  <a:off x="5595" y="2978"/>
                  <a:ext cx="4" cy="7"/>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2" y="2"/>
                        <a:pt x="2" y="1"/>
                        <a:pt x="1"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3106"/>
                <p:cNvSpPr/>
                <p:nvPr/>
              </p:nvSpPr>
              <p:spPr bwMode="auto">
                <a:xfrm>
                  <a:off x="5463" y="2985"/>
                  <a:ext cx="2" cy="2"/>
                </a:xfrm>
                <a:custGeom>
                  <a:avLst/>
                  <a:gdLst>
                    <a:gd name="T0" fmla="*/ 1 w 1"/>
                    <a:gd name="T1" fmla="*/ 1 h 1"/>
                    <a:gd name="T2" fmla="*/ 1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0"/>
                      </a:cubicBezTo>
                      <a:cubicBezTo>
                        <a:pt x="1" y="0"/>
                        <a:pt x="1" y="0"/>
                        <a:pt x="0" y="0"/>
                      </a:cubicBezTo>
                      <a:cubicBezTo>
                        <a:pt x="0" y="1"/>
                        <a:pt x="0" y="1"/>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3107"/>
                <p:cNvSpPr>
                  <a:spLocks noEditPoints="1"/>
                </p:cNvSpPr>
                <p:nvPr/>
              </p:nvSpPr>
              <p:spPr bwMode="auto">
                <a:xfrm>
                  <a:off x="5525" y="2913"/>
                  <a:ext cx="22" cy="14"/>
                </a:xfrm>
                <a:custGeom>
                  <a:avLst/>
                  <a:gdLst>
                    <a:gd name="T0" fmla="*/ 0 w 11"/>
                    <a:gd name="T1" fmla="*/ 3 h 7"/>
                    <a:gd name="T2" fmla="*/ 2 w 11"/>
                    <a:gd name="T3" fmla="*/ 3 h 7"/>
                    <a:gd name="T4" fmla="*/ 4 w 11"/>
                    <a:gd name="T5" fmla="*/ 6 h 7"/>
                    <a:gd name="T6" fmla="*/ 8 w 11"/>
                    <a:gd name="T7" fmla="*/ 7 h 7"/>
                    <a:gd name="T8" fmla="*/ 9 w 11"/>
                    <a:gd name="T9" fmla="*/ 5 h 7"/>
                    <a:gd name="T10" fmla="*/ 11 w 11"/>
                    <a:gd name="T11" fmla="*/ 6 h 7"/>
                    <a:gd name="T12" fmla="*/ 10 w 11"/>
                    <a:gd name="T13" fmla="*/ 3 h 7"/>
                    <a:gd name="T14" fmla="*/ 8 w 11"/>
                    <a:gd name="T15" fmla="*/ 4 h 7"/>
                    <a:gd name="T16" fmla="*/ 9 w 11"/>
                    <a:gd name="T17" fmla="*/ 2 h 7"/>
                    <a:gd name="T18" fmla="*/ 10 w 11"/>
                    <a:gd name="T19" fmla="*/ 3 h 7"/>
                    <a:gd name="T20" fmla="*/ 7 w 11"/>
                    <a:gd name="T21" fmla="*/ 2 h 7"/>
                    <a:gd name="T22" fmla="*/ 6 w 11"/>
                    <a:gd name="T23" fmla="*/ 1 h 7"/>
                    <a:gd name="T24" fmla="*/ 5 w 11"/>
                    <a:gd name="T25" fmla="*/ 0 h 7"/>
                    <a:gd name="T26" fmla="*/ 3 w 11"/>
                    <a:gd name="T27" fmla="*/ 4 h 7"/>
                    <a:gd name="T28" fmla="*/ 0 w 11"/>
                    <a:gd name="T29" fmla="*/ 3 h 7"/>
                    <a:gd name="T30" fmla="*/ 8 w 11"/>
                    <a:gd name="T31" fmla="*/ 2 h 7"/>
                    <a:gd name="T32" fmla="*/ 6 w 11"/>
                    <a:gd name="T33" fmla="*/ 3 h 7"/>
                    <a:gd name="T34" fmla="*/ 8 w 11"/>
                    <a:gd name="T3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7">
                      <a:moveTo>
                        <a:pt x="0" y="3"/>
                      </a:moveTo>
                      <a:cubicBezTo>
                        <a:pt x="1" y="3"/>
                        <a:pt x="1" y="4"/>
                        <a:pt x="2" y="3"/>
                      </a:cubicBezTo>
                      <a:cubicBezTo>
                        <a:pt x="2" y="5"/>
                        <a:pt x="4" y="5"/>
                        <a:pt x="4" y="6"/>
                      </a:cubicBezTo>
                      <a:cubicBezTo>
                        <a:pt x="6" y="6"/>
                        <a:pt x="6" y="7"/>
                        <a:pt x="8" y="7"/>
                      </a:cubicBezTo>
                      <a:cubicBezTo>
                        <a:pt x="9" y="7"/>
                        <a:pt x="8" y="6"/>
                        <a:pt x="9" y="5"/>
                      </a:cubicBezTo>
                      <a:cubicBezTo>
                        <a:pt x="9" y="6"/>
                        <a:pt x="11" y="6"/>
                        <a:pt x="11" y="6"/>
                      </a:cubicBezTo>
                      <a:cubicBezTo>
                        <a:pt x="11" y="5"/>
                        <a:pt x="11" y="3"/>
                        <a:pt x="10" y="3"/>
                      </a:cubicBezTo>
                      <a:cubicBezTo>
                        <a:pt x="9" y="4"/>
                        <a:pt x="9" y="4"/>
                        <a:pt x="8" y="4"/>
                      </a:cubicBezTo>
                      <a:cubicBezTo>
                        <a:pt x="9" y="4"/>
                        <a:pt x="9" y="2"/>
                        <a:pt x="9" y="2"/>
                      </a:cubicBezTo>
                      <a:cubicBezTo>
                        <a:pt x="9" y="2"/>
                        <a:pt x="10" y="3"/>
                        <a:pt x="10" y="3"/>
                      </a:cubicBezTo>
                      <a:cubicBezTo>
                        <a:pt x="10" y="1"/>
                        <a:pt x="7" y="1"/>
                        <a:pt x="7" y="2"/>
                      </a:cubicBezTo>
                      <a:cubicBezTo>
                        <a:pt x="6" y="1"/>
                        <a:pt x="7" y="1"/>
                        <a:pt x="6" y="1"/>
                      </a:cubicBezTo>
                      <a:cubicBezTo>
                        <a:pt x="6" y="1"/>
                        <a:pt x="6" y="0"/>
                        <a:pt x="5" y="0"/>
                      </a:cubicBezTo>
                      <a:cubicBezTo>
                        <a:pt x="4" y="1"/>
                        <a:pt x="4" y="3"/>
                        <a:pt x="3" y="4"/>
                      </a:cubicBezTo>
                      <a:cubicBezTo>
                        <a:pt x="3" y="2"/>
                        <a:pt x="0" y="2"/>
                        <a:pt x="0" y="3"/>
                      </a:cubicBezTo>
                      <a:close/>
                      <a:moveTo>
                        <a:pt x="8" y="2"/>
                      </a:moveTo>
                      <a:cubicBezTo>
                        <a:pt x="8" y="4"/>
                        <a:pt x="7" y="4"/>
                        <a:pt x="6" y="3"/>
                      </a:cubicBezTo>
                      <a:cubicBezTo>
                        <a:pt x="6" y="2"/>
                        <a:pt x="7" y="2"/>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3108"/>
                <p:cNvSpPr/>
                <p:nvPr/>
              </p:nvSpPr>
              <p:spPr bwMode="auto">
                <a:xfrm>
                  <a:off x="5459" y="2978"/>
                  <a:ext cx="6" cy="7"/>
                </a:xfrm>
                <a:custGeom>
                  <a:avLst/>
                  <a:gdLst>
                    <a:gd name="T0" fmla="*/ 3 w 3"/>
                    <a:gd name="T1" fmla="*/ 2 h 3"/>
                    <a:gd name="T2" fmla="*/ 1 w 3"/>
                    <a:gd name="T3" fmla="*/ 2 h 3"/>
                    <a:gd name="T4" fmla="*/ 0 w 3"/>
                    <a:gd name="T5" fmla="*/ 1 h 3"/>
                    <a:gd name="T6" fmla="*/ 3 w 3"/>
                    <a:gd name="T7" fmla="*/ 2 h 3"/>
                  </a:gdLst>
                  <a:ahLst/>
                  <a:cxnLst>
                    <a:cxn ang="0">
                      <a:pos x="T0" y="T1"/>
                    </a:cxn>
                    <a:cxn ang="0">
                      <a:pos x="T2" y="T3"/>
                    </a:cxn>
                    <a:cxn ang="0">
                      <a:pos x="T4" y="T5"/>
                    </a:cxn>
                    <a:cxn ang="0">
                      <a:pos x="T6" y="T7"/>
                    </a:cxn>
                  </a:cxnLst>
                  <a:rect l="0" t="0" r="r" b="b"/>
                  <a:pathLst>
                    <a:path w="3" h="3">
                      <a:moveTo>
                        <a:pt x="3" y="2"/>
                      </a:moveTo>
                      <a:cubicBezTo>
                        <a:pt x="2" y="2"/>
                        <a:pt x="2" y="2"/>
                        <a:pt x="1" y="2"/>
                      </a:cubicBezTo>
                      <a:cubicBezTo>
                        <a:pt x="1" y="1"/>
                        <a:pt x="1" y="0"/>
                        <a:pt x="0" y="1"/>
                      </a:cubicBezTo>
                      <a:cubicBezTo>
                        <a:pt x="0" y="3"/>
                        <a:pt x="3"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3109"/>
                <p:cNvSpPr/>
                <p:nvPr/>
              </p:nvSpPr>
              <p:spPr bwMode="auto">
                <a:xfrm>
                  <a:off x="5660" y="2933"/>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3110"/>
                <p:cNvSpPr/>
                <p:nvPr/>
              </p:nvSpPr>
              <p:spPr bwMode="auto">
                <a:xfrm>
                  <a:off x="5457" y="3054"/>
                  <a:ext cx="14" cy="11"/>
                </a:xfrm>
                <a:custGeom>
                  <a:avLst/>
                  <a:gdLst>
                    <a:gd name="T0" fmla="*/ 1 w 7"/>
                    <a:gd name="T1" fmla="*/ 3 h 5"/>
                    <a:gd name="T2" fmla="*/ 1 w 7"/>
                    <a:gd name="T3" fmla="*/ 2 h 5"/>
                    <a:gd name="T4" fmla="*/ 0 w 7"/>
                    <a:gd name="T5" fmla="*/ 3 h 5"/>
                    <a:gd name="T6" fmla="*/ 0 w 7"/>
                    <a:gd name="T7" fmla="*/ 4 h 5"/>
                    <a:gd name="T8" fmla="*/ 0 w 7"/>
                    <a:gd name="T9" fmla="*/ 5 h 5"/>
                    <a:gd name="T10" fmla="*/ 4 w 7"/>
                    <a:gd name="T11" fmla="*/ 3 h 5"/>
                    <a:gd name="T12" fmla="*/ 4 w 7"/>
                    <a:gd name="T13" fmla="*/ 5 h 5"/>
                    <a:gd name="T14" fmla="*/ 7 w 7"/>
                    <a:gd name="T15" fmla="*/ 2 h 5"/>
                    <a:gd name="T16" fmla="*/ 6 w 7"/>
                    <a:gd name="T17" fmla="*/ 3 h 5"/>
                    <a:gd name="T18" fmla="*/ 5 w 7"/>
                    <a:gd name="T19" fmla="*/ 2 h 5"/>
                    <a:gd name="T20" fmla="*/ 5 w 7"/>
                    <a:gd name="T21" fmla="*/ 0 h 5"/>
                    <a:gd name="T22" fmla="*/ 3 w 7"/>
                    <a:gd name="T23" fmla="*/ 1 h 5"/>
                    <a:gd name="T24" fmla="*/ 3 w 7"/>
                    <a:gd name="T25" fmla="*/ 2 h 5"/>
                    <a:gd name="T26" fmla="*/ 3 w 7"/>
                    <a:gd name="T27" fmla="*/ 2 h 5"/>
                    <a:gd name="T28" fmla="*/ 1 w 7"/>
                    <a:gd name="T2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5">
                      <a:moveTo>
                        <a:pt x="1" y="3"/>
                      </a:moveTo>
                      <a:cubicBezTo>
                        <a:pt x="1" y="3"/>
                        <a:pt x="1" y="2"/>
                        <a:pt x="1" y="2"/>
                      </a:cubicBezTo>
                      <a:cubicBezTo>
                        <a:pt x="1" y="2"/>
                        <a:pt x="1" y="3"/>
                        <a:pt x="0" y="3"/>
                      </a:cubicBezTo>
                      <a:cubicBezTo>
                        <a:pt x="0" y="3"/>
                        <a:pt x="0" y="3"/>
                        <a:pt x="0" y="4"/>
                      </a:cubicBezTo>
                      <a:cubicBezTo>
                        <a:pt x="0" y="4"/>
                        <a:pt x="0" y="4"/>
                        <a:pt x="0" y="5"/>
                      </a:cubicBezTo>
                      <a:cubicBezTo>
                        <a:pt x="2" y="5"/>
                        <a:pt x="2" y="3"/>
                        <a:pt x="4" y="3"/>
                      </a:cubicBezTo>
                      <a:cubicBezTo>
                        <a:pt x="4" y="4"/>
                        <a:pt x="4" y="4"/>
                        <a:pt x="4" y="5"/>
                      </a:cubicBezTo>
                      <a:cubicBezTo>
                        <a:pt x="5" y="3"/>
                        <a:pt x="7" y="5"/>
                        <a:pt x="7" y="2"/>
                      </a:cubicBezTo>
                      <a:cubicBezTo>
                        <a:pt x="6" y="2"/>
                        <a:pt x="6" y="2"/>
                        <a:pt x="6" y="3"/>
                      </a:cubicBezTo>
                      <a:cubicBezTo>
                        <a:pt x="6" y="2"/>
                        <a:pt x="6" y="2"/>
                        <a:pt x="5" y="2"/>
                      </a:cubicBezTo>
                      <a:cubicBezTo>
                        <a:pt x="6" y="1"/>
                        <a:pt x="5" y="1"/>
                        <a:pt x="5" y="0"/>
                      </a:cubicBezTo>
                      <a:cubicBezTo>
                        <a:pt x="4" y="0"/>
                        <a:pt x="4" y="1"/>
                        <a:pt x="3" y="1"/>
                      </a:cubicBezTo>
                      <a:cubicBezTo>
                        <a:pt x="3" y="2"/>
                        <a:pt x="3" y="2"/>
                        <a:pt x="3" y="2"/>
                      </a:cubicBezTo>
                      <a:cubicBezTo>
                        <a:pt x="3" y="2"/>
                        <a:pt x="3" y="2"/>
                        <a:pt x="3" y="2"/>
                      </a:cubicBezTo>
                      <a:cubicBezTo>
                        <a:pt x="3" y="2"/>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3111"/>
                <p:cNvSpPr/>
                <p:nvPr/>
              </p:nvSpPr>
              <p:spPr bwMode="auto">
                <a:xfrm>
                  <a:off x="5580" y="2980"/>
                  <a:ext cx="8" cy="7"/>
                </a:xfrm>
                <a:custGeom>
                  <a:avLst/>
                  <a:gdLst>
                    <a:gd name="T0" fmla="*/ 1 w 4"/>
                    <a:gd name="T1" fmla="*/ 1 h 3"/>
                    <a:gd name="T2" fmla="*/ 0 w 4"/>
                    <a:gd name="T3" fmla="*/ 2 h 3"/>
                    <a:gd name="T4" fmla="*/ 2 w 4"/>
                    <a:gd name="T5" fmla="*/ 3 h 3"/>
                    <a:gd name="T6" fmla="*/ 4 w 4"/>
                    <a:gd name="T7" fmla="*/ 1 h 3"/>
                    <a:gd name="T8" fmla="*/ 2 w 4"/>
                    <a:gd name="T9" fmla="*/ 2 h 3"/>
                    <a:gd name="T10" fmla="*/ 1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1" y="1"/>
                      </a:moveTo>
                      <a:cubicBezTo>
                        <a:pt x="1" y="1"/>
                        <a:pt x="1" y="2"/>
                        <a:pt x="0" y="2"/>
                      </a:cubicBezTo>
                      <a:cubicBezTo>
                        <a:pt x="0" y="3"/>
                        <a:pt x="1" y="3"/>
                        <a:pt x="2" y="3"/>
                      </a:cubicBezTo>
                      <a:cubicBezTo>
                        <a:pt x="2" y="2"/>
                        <a:pt x="4" y="2"/>
                        <a:pt x="4" y="1"/>
                      </a:cubicBezTo>
                      <a:cubicBezTo>
                        <a:pt x="3" y="0"/>
                        <a:pt x="3" y="1"/>
                        <a:pt x="2" y="2"/>
                      </a:cubicBezTo>
                      <a:cubicBezTo>
                        <a:pt x="2"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3112"/>
                <p:cNvSpPr>
                  <a:spLocks noEditPoints="1"/>
                </p:cNvSpPr>
                <p:nvPr/>
              </p:nvSpPr>
              <p:spPr bwMode="auto">
                <a:xfrm>
                  <a:off x="5576" y="2927"/>
                  <a:ext cx="15" cy="14"/>
                </a:xfrm>
                <a:custGeom>
                  <a:avLst/>
                  <a:gdLst>
                    <a:gd name="T0" fmla="*/ 6 w 7"/>
                    <a:gd name="T1" fmla="*/ 3 h 7"/>
                    <a:gd name="T2" fmla="*/ 5 w 7"/>
                    <a:gd name="T3" fmla="*/ 1 h 7"/>
                    <a:gd name="T4" fmla="*/ 4 w 7"/>
                    <a:gd name="T5" fmla="*/ 0 h 7"/>
                    <a:gd name="T6" fmla="*/ 5 w 7"/>
                    <a:gd name="T7" fmla="*/ 2 h 7"/>
                    <a:gd name="T8" fmla="*/ 2 w 7"/>
                    <a:gd name="T9" fmla="*/ 4 h 7"/>
                    <a:gd name="T10" fmla="*/ 1 w 7"/>
                    <a:gd name="T11" fmla="*/ 4 h 7"/>
                    <a:gd name="T12" fmla="*/ 2 w 7"/>
                    <a:gd name="T13" fmla="*/ 7 h 7"/>
                    <a:gd name="T14" fmla="*/ 4 w 7"/>
                    <a:gd name="T15" fmla="*/ 5 h 7"/>
                    <a:gd name="T16" fmla="*/ 7 w 7"/>
                    <a:gd name="T17" fmla="*/ 5 h 7"/>
                    <a:gd name="T18" fmla="*/ 6 w 7"/>
                    <a:gd name="T19" fmla="*/ 3 h 7"/>
                    <a:gd name="T20" fmla="*/ 4 w 7"/>
                    <a:gd name="T21" fmla="*/ 5 h 7"/>
                    <a:gd name="T22" fmla="*/ 4 w 7"/>
                    <a:gd name="T23" fmla="*/ 4 h 7"/>
                    <a:gd name="T24" fmla="*/ 4 w 7"/>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6" y="3"/>
                      </a:moveTo>
                      <a:cubicBezTo>
                        <a:pt x="6" y="3"/>
                        <a:pt x="6" y="1"/>
                        <a:pt x="5" y="1"/>
                      </a:cubicBezTo>
                      <a:cubicBezTo>
                        <a:pt x="4" y="1"/>
                        <a:pt x="5" y="0"/>
                        <a:pt x="4" y="0"/>
                      </a:cubicBezTo>
                      <a:cubicBezTo>
                        <a:pt x="3" y="2"/>
                        <a:pt x="5" y="1"/>
                        <a:pt x="5" y="2"/>
                      </a:cubicBezTo>
                      <a:cubicBezTo>
                        <a:pt x="4" y="3"/>
                        <a:pt x="1" y="2"/>
                        <a:pt x="2" y="4"/>
                      </a:cubicBezTo>
                      <a:cubicBezTo>
                        <a:pt x="2" y="4"/>
                        <a:pt x="0" y="3"/>
                        <a:pt x="1" y="4"/>
                      </a:cubicBezTo>
                      <a:cubicBezTo>
                        <a:pt x="1" y="4"/>
                        <a:pt x="2" y="5"/>
                        <a:pt x="2" y="7"/>
                      </a:cubicBezTo>
                      <a:cubicBezTo>
                        <a:pt x="3" y="7"/>
                        <a:pt x="3" y="5"/>
                        <a:pt x="4" y="5"/>
                      </a:cubicBezTo>
                      <a:cubicBezTo>
                        <a:pt x="4" y="6"/>
                        <a:pt x="6" y="5"/>
                        <a:pt x="7" y="5"/>
                      </a:cubicBezTo>
                      <a:cubicBezTo>
                        <a:pt x="7" y="4"/>
                        <a:pt x="7" y="4"/>
                        <a:pt x="6" y="3"/>
                      </a:cubicBezTo>
                      <a:close/>
                      <a:moveTo>
                        <a:pt x="4" y="5"/>
                      </a:moveTo>
                      <a:cubicBezTo>
                        <a:pt x="4" y="5"/>
                        <a:pt x="4" y="4"/>
                        <a:pt x="4" y="4"/>
                      </a:cubicBezTo>
                      <a:cubicBezTo>
                        <a:pt x="4" y="3"/>
                        <a:pt x="5"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3113"/>
                <p:cNvSpPr>
                  <a:spLocks noEditPoints="1"/>
                </p:cNvSpPr>
                <p:nvPr/>
              </p:nvSpPr>
              <p:spPr bwMode="auto">
                <a:xfrm>
                  <a:off x="5533" y="2925"/>
                  <a:ext cx="41" cy="16"/>
                </a:xfrm>
                <a:custGeom>
                  <a:avLst/>
                  <a:gdLst>
                    <a:gd name="T0" fmla="*/ 18 w 20"/>
                    <a:gd name="T1" fmla="*/ 2 h 8"/>
                    <a:gd name="T2" fmla="*/ 16 w 20"/>
                    <a:gd name="T3" fmla="*/ 3 h 8"/>
                    <a:gd name="T4" fmla="*/ 14 w 20"/>
                    <a:gd name="T5" fmla="*/ 4 h 8"/>
                    <a:gd name="T6" fmla="*/ 14 w 20"/>
                    <a:gd name="T7" fmla="*/ 3 h 8"/>
                    <a:gd name="T8" fmla="*/ 13 w 20"/>
                    <a:gd name="T9" fmla="*/ 4 h 8"/>
                    <a:gd name="T10" fmla="*/ 13 w 20"/>
                    <a:gd name="T11" fmla="*/ 0 h 8"/>
                    <a:gd name="T12" fmla="*/ 11 w 20"/>
                    <a:gd name="T13" fmla="*/ 1 h 8"/>
                    <a:gd name="T14" fmla="*/ 10 w 20"/>
                    <a:gd name="T15" fmla="*/ 1 h 8"/>
                    <a:gd name="T16" fmla="*/ 8 w 20"/>
                    <a:gd name="T17" fmla="*/ 1 h 8"/>
                    <a:gd name="T18" fmla="*/ 7 w 20"/>
                    <a:gd name="T19" fmla="*/ 2 h 8"/>
                    <a:gd name="T20" fmla="*/ 6 w 20"/>
                    <a:gd name="T21" fmla="*/ 3 h 8"/>
                    <a:gd name="T22" fmla="*/ 4 w 20"/>
                    <a:gd name="T23" fmla="*/ 2 h 8"/>
                    <a:gd name="T24" fmla="*/ 4 w 20"/>
                    <a:gd name="T25" fmla="*/ 4 h 8"/>
                    <a:gd name="T26" fmla="*/ 4 w 20"/>
                    <a:gd name="T27" fmla="*/ 2 h 8"/>
                    <a:gd name="T28" fmla="*/ 3 w 20"/>
                    <a:gd name="T29" fmla="*/ 3 h 8"/>
                    <a:gd name="T30" fmla="*/ 0 w 20"/>
                    <a:gd name="T31" fmla="*/ 4 h 8"/>
                    <a:gd name="T32" fmla="*/ 1 w 20"/>
                    <a:gd name="T33" fmla="*/ 7 h 8"/>
                    <a:gd name="T34" fmla="*/ 3 w 20"/>
                    <a:gd name="T35" fmla="*/ 8 h 8"/>
                    <a:gd name="T36" fmla="*/ 4 w 20"/>
                    <a:gd name="T37" fmla="*/ 7 h 8"/>
                    <a:gd name="T38" fmla="*/ 5 w 20"/>
                    <a:gd name="T39" fmla="*/ 7 h 8"/>
                    <a:gd name="T40" fmla="*/ 3 w 20"/>
                    <a:gd name="T41" fmla="*/ 5 h 8"/>
                    <a:gd name="T42" fmla="*/ 4 w 20"/>
                    <a:gd name="T43" fmla="*/ 4 h 8"/>
                    <a:gd name="T44" fmla="*/ 5 w 20"/>
                    <a:gd name="T45" fmla="*/ 5 h 8"/>
                    <a:gd name="T46" fmla="*/ 6 w 20"/>
                    <a:gd name="T47" fmla="*/ 7 h 8"/>
                    <a:gd name="T48" fmla="*/ 13 w 20"/>
                    <a:gd name="T49" fmla="*/ 5 h 8"/>
                    <a:gd name="T50" fmla="*/ 14 w 20"/>
                    <a:gd name="T51" fmla="*/ 6 h 8"/>
                    <a:gd name="T52" fmla="*/ 15 w 20"/>
                    <a:gd name="T53" fmla="*/ 4 h 8"/>
                    <a:gd name="T54" fmla="*/ 15 w 20"/>
                    <a:gd name="T55" fmla="*/ 6 h 8"/>
                    <a:gd name="T56" fmla="*/ 19 w 20"/>
                    <a:gd name="T57" fmla="*/ 7 h 8"/>
                    <a:gd name="T58" fmla="*/ 20 w 20"/>
                    <a:gd name="T59" fmla="*/ 4 h 8"/>
                    <a:gd name="T60" fmla="*/ 18 w 20"/>
                    <a:gd name="T61" fmla="*/ 2 h 8"/>
                    <a:gd name="T62" fmla="*/ 7 w 20"/>
                    <a:gd name="T63" fmla="*/ 4 h 8"/>
                    <a:gd name="T64" fmla="*/ 7 w 20"/>
                    <a:gd name="T65" fmla="*/ 5 h 8"/>
                    <a:gd name="T66" fmla="*/ 6 w 20"/>
                    <a:gd name="T67" fmla="*/ 4 h 8"/>
                    <a:gd name="T68" fmla="*/ 8 w 20"/>
                    <a:gd name="T69" fmla="*/ 2 h 8"/>
                    <a:gd name="T70" fmla="*/ 7 w 20"/>
                    <a:gd name="T71" fmla="*/ 4 h 8"/>
                    <a:gd name="T72" fmla="*/ 9 w 20"/>
                    <a:gd name="T73" fmla="*/ 6 h 8"/>
                    <a:gd name="T74" fmla="*/ 9 w 20"/>
                    <a:gd name="T75" fmla="*/ 4 h 8"/>
                    <a:gd name="T76" fmla="*/ 10 w 20"/>
                    <a:gd name="T77" fmla="*/ 5 h 8"/>
                    <a:gd name="T78" fmla="*/ 11 w 20"/>
                    <a:gd name="T79" fmla="*/ 6 h 8"/>
                    <a:gd name="T80" fmla="*/ 9 w 20"/>
                    <a:gd name="T8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 h="8">
                      <a:moveTo>
                        <a:pt x="18" y="2"/>
                      </a:moveTo>
                      <a:cubicBezTo>
                        <a:pt x="18" y="4"/>
                        <a:pt x="17" y="3"/>
                        <a:pt x="16" y="3"/>
                      </a:cubicBezTo>
                      <a:cubicBezTo>
                        <a:pt x="15" y="3"/>
                        <a:pt x="15" y="4"/>
                        <a:pt x="14" y="4"/>
                      </a:cubicBezTo>
                      <a:cubicBezTo>
                        <a:pt x="14" y="4"/>
                        <a:pt x="14" y="3"/>
                        <a:pt x="14" y="3"/>
                      </a:cubicBezTo>
                      <a:cubicBezTo>
                        <a:pt x="13" y="3"/>
                        <a:pt x="13" y="4"/>
                        <a:pt x="13" y="4"/>
                      </a:cubicBezTo>
                      <a:cubicBezTo>
                        <a:pt x="12" y="2"/>
                        <a:pt x="15" y="1"/>
                        <a:pt x="13" y="0"/>
                      </a:cubicBezTo>
                      <a:cubicBezTo>
                        <a:pt x="12" y="2"/>
                        <a:pt x="12" y="1"/>
                        <a:pt x="11" y="1"/>
                      </a:cubicBezTo>
                      <a:cubicBezTo>
                        <a:pt x="11" y="1"/>
                        <a:pt x="10" y="1"/>
                        <a:pt x="10" y="1"/>
                      </a:cubicBezTo>
                      <a:cubicBezTo>
                        <a:pt x="8" y="2"/>
                        <a:pt x="9" y="2"/>
                        <a:pt x="8" y="1"/>
                      </a:cubicBezTo>
                      <a:cubicBezTo>
                        <a:pt x="8" y="2"/>
                        <a:pt x="7" y="1"/>
                        <a:pt x="7" y="2"/>
                      </a:cubicBezTo>
                      <a:cubicBezTo>
                        <a:pt x="7" y="2"/>
                        <a:pt x="7" y="3"/>
                        <a:pt x="6" y="3"/>
                      </a:cubicBezTo>
                      <a:cubicBezTo>
                        <a:pt x="6" y="3"/>
                        <a:pt x="5" y="3"/>
                        <a:pt x="4" y="2"/>
                      </a:cubicBezTo>
                      <a:cubicBezTo>
                        <a:pt x="4" y="3"/>
                        <a:pt x="5" y="4"/>
                        <a:pt x="4" y="4"/>
                      </a:cubicBezTo>
                      <a:cubicBezTo>
                        <a:pt x="4" y="4"/>
                        <a:pt x="4" y="3"/>
                        <a:pt x="4" y="2"/>
                      </a:cubicBezTo>
                      <a:cubicBezTo>
                        <a:pt x="3" y="2"/>
                        <a:pt x="3" y="3"/>
                        <a:pt x="3" y="3"/>
                      </a:cubicBezTo>
                      <a:cubicBezTo>
                        <a:pt x="2" y="3"/>
                        <a:pt x="0" y="2"/>
                        <a:pt x="0" y="4"/>
                      </a:cubicBezTo>
                      <a:cubicBezTo>
                        <a:pt x="2" y="3"/>
                        <a:pt x="1" y="7"/>
                        <a:pt x="1" y="7"/>
                      </a:cubicBezTo>
                      <a:cubicBezTo>
                        <a:pt x="1" y="7"/>
                        <a:pt x="2" y="8"/>
                        <a:pt x="3" y="8"/>
                      </a:cubicBezTo>
                      <a:cubicBezTo>
                        <a:pt x="3" y="7"/>
                        <a:pt x="3" y="6"/>
                        <a:pt x="4" y="7"/>
                      </a:cubicBezTo>
                      <a:cubicBezTo>
                        <a:pt x="4" y="8"/>
                        <a:pt x="5" y="8"/>
                        <a:pt x="5" y="7"/>
                      </a:cubicBezTo>
                      <a:cubicBezTo>
                        <a:pt x="6" y="5"/>
                        <a:pt x="3" y="6"/>
                        <a:pt x="3" y="5"/>
                      </a:cubicBezTo>
                      <a:cubicBezTo>
                        <a:pt x="3" y="5"/>
                        <a:pt x="3" y="4"/>
                        <a:pt x="4" y="4"/>
                      </a:cubicBezTo>
                      <a:cubicBezTo>
                        <a:pt x="3" y="6"/>
                        <a:pt x="5" y="4"/>
                        <a:pt x="5" y="5"/>
                      </a:cubicBezTo>
                      <a:cubicBezTo>
                        <a:pt x="5" y="6"/>
                        <a:pt x="8" y="6"/>
                        <a:pt x="6" y="7"/>
                      </a:cubicBezTo>
                      <a:cubicBezTo>
                        <a:pt x="8" y="8"/>
                        <a:pt x="14" y="8"/>
                        <a:pt x="13" y="5"/>
                      </a:cubicBezTo>
                      <a:cubicBezTo>
                        <a:pt x="13" y="5"/>
                        <a:pt x="14" y="6"/>
                        <a:pt x="14" y="6"/>
                      </a:cubicBezTo>
                      <a:cubicBezTo>
                        <a:pt x="16" y="5"/>
                        <a:pt x="14" y="5"/>
                        <a:pt x="15" y="4"/>
                      </a:cubicBezTo>
                      <a:cubicBezTo>
                        <a:pt x="16" y="4"/>
                        <a:pt x="15" y="5"/>
                        <a:pt x="15" y="6"/>
                      </a:cubicBezTo>
                      <a:cubicBezTo>
                        <a:pt x="17" y="6"/>
                        <a:pt x="18" y="7"/>
                        <a:pt x="19" y="7"/>
                      </a:cubicBezTo>
                      <a:cubicBezTo>
                        <a:pt x="19" y="5"/>
                        <a:pt x="20" y="6"/>
                        <a:pt x="20" y="4"/>
                      </a:cubicBezTo>
                      <a:cubicBezTo>
                        <a:pt x="18" y="5"/>
                        <a:pt x="19" y="3"/>
                        <a:pt x="18" y="2"/>
                      </a:cubicBezTo>
                      <a:close/>
                      <a:moveTo>
                        <a:pt x="7" y="4"/>
                      </a:moveTo>
                      <a:cubicBezTo>
                        <a:pt x="7" y="4"/>
                        <a:pt x="8" y="4"/>
                        <a:pt x="7" y="5"/>
                      </a:cubicBezTo>
                      <a:cubicBezTo>
                        <a:pt x="7" y="5"/>
                        <a:pt x="6" y="4"/>
                        <a:pt x="6" y="4"/>
                      </a:cubicBezTo>
                      <a:cubicBezTo>
                        <a:pt x="7" y="3"/>
                        <a:pt x="7" y="3"/>
                        <a:pt x="8" y="2"/>
                      </a:cubicBezTo>
                      <a:cubicBezTo>
                        <a:pt x="9" y="2"/>
                        <a:pt x="8" y="4"/>
                        <a:pt x="7" y="4"/>
                      </a:cubicBezTo>
                      <a:close/>
                      <a:moveTo>
                        <a:pt x="9" y="6"/>
                      </a:moveTo>
                      <a:cubicBezTo>
                        <a:pt x="9" y="5"/>
                        <a:pt x="10" y="4"/>
                        <a:pt x="9" y="4"/>
                      </a:cubicBezTo>
                      <a:cubicBezTo>
                        <a:pt x="9" y="3"/>
                        <a:pt x="10" y="4"/>
                        <a:pt x="10" y="5"/>
                      </a:cubicBezTo>
                      <a:cubicBezTo>
                        <a:pt x="11" y="5"/>
                        <a:pt x="11" y="5"/>
                        <a:pt x="11" y="6"/>
                      </a:cubicBezTo>
                      <a:cubicBezTo>
                        <a:pt x="10" y="6"/>
                        <a:pt x="10" y="6"/>
                        <a:pt x="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3114"/>
                <p:cNvSpPr/>
                <p:nvPr/>
              </p:nvSpPr>
              <p:spPr bwMode="auto">
                <a:xfrm>
                  <a:off x="5562" y="2976"/>
                  <a:ext cx="2" cy="4"/>
                </a:xfrm>
                <a:custGeom>
                  <a:avLst/>
                  <a:gdLst>
                    <a:gd name="T0" fmla="*/ 0 w 1"/>
                    <a:gd name="T1" fmla="*/ 2 h 2"/>
                    <a:gd name="T2" fmla="*/ 0 w 1"/>
                    <a:gd name="T3" fmla="*/ 2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2"/>
                        <a:pt x="0" y="2"/>
                      </a:cubicBezTo>
                      <a:cubicBezTo>
                        <a:pt x="0" y="1"/>
                        <a:pt x="1" y="0"/>
                        <a:pt x="0" y="1"/>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3115"/>
                <p:cNvSpPr/>
                <p:nvPr/>
              </p:nvSpPr>
              <p:spPr bwMode="auto">
                <a:xfrm>
                  <a:off x="5531" y="2935"/>
                  <a:ext cx="4" cy="4"/>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1" y="1"/>
                        <a:pt x="1" y="0"/>
                        <a:pt x="0" y="0"/>
                      </a:cubicBezTo>
                      <a:cubicBezTo>
                        <a:pt x="0"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3116"/>
                <p:cNvSpPr/>
                <p:nvPr/>
              </p:nvSpPr>
              <p:spPr bwMode="auto">
                <a:xfrm>
                  <a:off x="5615" y="2929"/>
                  <a:ext cx="6" cy="8"/>
                </a:xfrm>
                <a:custGeom>
                  <a:avLst/>
                  <a:gdLst>
                    <a:gd name="T0" fmla="*/ 1 w 3"/>
                    <a:gd name="T1" fmla="*/ 4 h 4"/>
                    <a:gd name="T2" fmla="*/ 1 w 3"/>
                    <a:gd name="T3" fmla="*/ 2 h 4"/>
                    <a:gd name="T4" fmla="*/ 0 w 3"/>
                    <a:gd name="T5" fmla="*/ 4 h 4"/>
                    <a:gd name="T6" fmla="*/ 3 w 3"/>
                    <a:gd name="T7" fmla="*/ 4 h 4"/>
                    <a:gd name="T8" fmla="*/ 2 w 3"/>
                    <a:gd name="T9" fmla="*/ 2 h 4"/>
                    <a:gd name="T10" fmla="*/ 1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1" y="4"/>
                      </a:moveTo>
                      <a:cubicBezTo>
                        <a:pt x="1" y="3"/>
                        <a:pt x="1" y="2"/>
                        <a:pt x="1" y="2"/>
                      </a:cubicBezTo>
                      <a:cubicBezTo>
                        <a:pt x="1" y="2"/>
                        <a:pt x="0" y="3"/>
                        <a:pt x="0" y="4"/>
                      </a:cubicBezTo>
                      <a:cubicBezTo>
                        <a:pt x="2" y="4"/>
                        <a:pt x="2" y="3"/>
                        <a:pt x="3" y="4"/>
                      </a:cubicBezTo>
                      <a:cubicBezTo>
                        <a:pt x="3" y="3"/>
                        <a:pt x="3" y="0"/>
                        <a:pt x="2" y="2"/>
                      </a:cubicBezTo>
                      <a:cubicBezTo>
                        <a:pt x="3" y="2"/>
                        <a:pt x="2"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3117"/>
                <p:cNvSpPr/>
                <p:nvPr/>
              </p:nvSpPr>
              <p:spPr bwMode="auto">
                <a:xfrm>
                  <a:off x="5640" y="2927"/>
                  <a:ext cx="10" cy="12"/>
                </a:xfrm>
                <a:custGeom>
                  <a:avLst/>
                  <a:gdLst>
                    <a:gd name="T0" fmla="*/ 1 w 5"/>
                    <a:gd name="T1" fmla="*/ 3 h 6"/>
                    <a:gd name="T2" fmla="*/ 1 w 5"/>
                    <a:gd name="T3" fmla="*/ 6 h 6"/>
                    <a:gd name="T4" fmla="*/ 3 w 5"/>
                    <a:gd name="T5" fmla="*/ 5 h 6"/>
                    <a:gd name="T6" fmla="*/ 3 w 5"/>
                    <a:gd name="T7" fmla="*/ 3 h 6"/>
                    <a:gd name="T8" fmla="*/ 4 w 5"/>
                    <a:gd name="T9" fmla="*/ 5 h 6"/>
                    <a:gd name="T10" fmla="*/ 5 w 5"/>
                    <a:gd name="T11" fmla="*/ 4 h 6"/>
                    <a:gd name="T12" fmla="*/ 4 w 5"/>
                    <a:gd name="T13" fmla="*/ 2 h 6"/>
                    <a:gd name="T14" fmla="*/ 4 w 5"/>
                    <a:gd name="T15" fmla="*/ 1 h 6"/>
                    <a:gd name="T16" fmla="*/ 2 w 5"/>
                    <a:gd name="T17" fmla="*/ 0 h 6"/>
                    <a:gd name="T18" fmla="*/ 2 w 5"/>
                    <a:gd name="T19" fmla="*/ 4 h 6"/>
                    <a:gd name="T20" fmla="*/ 1 w 5"/>
                    <a:gd name="T2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1" y="3"/>
                      </a:moveTo>
                      <a:cubicBezTo>
                        <a:pt x="0" y="3"/>
                        <a:pt x="0" y="6"/>
                        <a:pt x="1" y="6"/>
                      </a:cubicBezTo>
                      <a:cubicBezTo>
                        <a:pt x="1" y="5"/>
                        <a:pt x="2" y="4"/>
                        <a:pt x="3" y="5"/>
                      </a:cubicBezTo>
                      <a:cubicBezTo>
                        <a:pt x="3" y="4"/>
                        <a:pt x="2" y="3"/>
                        <a:pt x="3" y="3"/>
                      </a:cubicBezTo>
                      <a:cubicBezTo>
                        <a:pt x="4" y="3"/>
                        <a:pt x="4" y="4"/>
                        <a:pt x="4" y="5"/>
                      </a:cubicBezTo>
                      <a:cubicBezTo>
                        <a:pt x="4" y="5"/>
                        <a:pt x="5" y="5"/>
                        <a:pt x="5" y="4"/>
                      </a:cubicBezTo>
                      <a:cubicBezTo>
                        <a:pt x="3" y="4"/>
                        <a:pt x="5" y="2"/>
                        <a:pt x="4" y="2"/>
                      </a:cubicBezTo>
                      <a:cubicBezTo>
                        <a:pt x="4" y="2"/>
                        <a:pt x="4" y="1"/>
                        <a:pt x="4" y="1"/>
                      </a:cubicBezTo>
                      <a:cubicBezTo>
                        <a:pt x="3" y="1"/>
                        <a:pt x="2" y="1"/>
                        <a:pt x="2" y="0"/>
                      </a:cubicBezTo>
                      <a:cubicBezTo>
                        <a:pt x="1" y="2"/>
                        <a:pt x="2" y="3"/>
                        <a:pt x="2" y="4"/>
                      </a:cubicBezTo>
                      <a:cubicBezTo>
                        <a:pt x="2" y="4"/>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3118"/>
                <p:cNvSpPr/>
                <p:nvPr/>
              </p:nvSpPr>
              <p:spPr bwMode="auto">
                <a:xfrm>
                  <a:off x="5593" y="2931"/>
                  <a:ext cx="8" cy="8"/>
                </a:xfrm>
                <a:custGeom>
                  <a:avLst/>
                  <a:gdLst>
                    <a:gd name="T0" fmla="*/ 2 w 4"/>
                    <a:gd name="T1" fmla="*/ 1 h 4"/>
                    <a:gd name="T2" fmla="*/ 1 w 4"/>
                    <a:gd name="T3" fmla="*/ 3 h 4"/>
                    <a:gd name="T4" fmla="*/ 0 w 4"/>
                    <a:gd name="T5" fmla="*/ 2 h 4"/>
                    <a:gd name="T6" fmla="*/ 1 w 4"/>
                    <a:gd name="T7" fmla="*/ 4 h 4"/>
                    <a:gd name="T8" fmla="*/ 3 w 4"/>
                    <a:gd name="T9" fmla="*/ 4 h 4"/>
                    <a:gd name="T10" fmla="*/ 2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2" y="1"/>
                      </a:moveTo>
                      <a:cubicBezTo>
                        <a:pt x="2" y="1"/>
                        <a:pt x="2" y="3"/>
                        <a:pt x="1" y="3"/>
                      </a:cubicBezTo>
                      <a:cubicBezTo>
                        <a:pt x="2" y="1"/>
                        <a:pt x="0" y="0"/>
                        <a:pt x="0" y="2"/>
                      </a:cubicBezTo>
                      <a:cubicBezTo>
                        <a:pt x="1" y="1"/>
                        <a:pt x="1" y="3"/>
                        <a:pt x="1" y="4"/>
                      </a:cubicBezTo>
                      <a:cubicBezTo>
                        <a:pt x="2" y="3"/>
                        <a:pt x="3" y="4"/>
                        <a:pt x="3" y="4"/>
                      </a:cubicBezTo>
                      <a:cubicBezTo>
                        <a:pt x="4" y="3"/>
                        <a:pt x="4"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6" name="Freeform 3119"/>
                <p:cNvSpPr/>
                <p:nvPr/>
              </p:nvSpPr>
              <p:spPr bwMode="auto">
                <a:xfrm>
                  <a:off x="5578" y="2917"/>
                  <a:ext cx="8" cy="10"/>
                </a:xfrm>
                <a:custGeom>
                  <a:avLst/>
                  <a:gdLst>
                    <a:gd name="T0" fmla="*/ 3 w 4"/>
                    <a:gd name="T1" fmla="*/ 5 h 5"/>
                    <a:gd name="T2" fmla="*/ 4 w 4"/>
                    <a:gd name="T3" fmla="*/ 5 h 5"/>
                    <a:gd name="T4" fmla="*/ 4 w 4"/>
                    <a:gd name="T5" fmla="*/ 1 h 5"/>
                    <a:gd name="T6" fmla="*/ 3 w 4"/>
                    <a:gd name="T7" fmla="*/ 2 h 5"/>
                    <a:gd name="T8" fmla="*/ 1 w 4"/>
                    <a:gd name="T9" fmla="*/ 3 h 5"/>
                    <a:gd name="T10" fmla="*/ 3 w 4"/>
                    <a:gd name="T11" fmla="*/ 3 h 5"/>
                    <a:gd name="T12" fmla="*/ 3 w 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3" y="5"/>
                      </a:moveTo>
                      <a:cubicBezTo>
                        <a:pt x="3" y="5"/>
                        <a:pt x="4" y="5"/>
                        <a:pt x="4" y="5"/>
                      </a:cubicBezTo>
                      <a:cubicBezTo>
                        <a:pt x="4" y="3"/>
                        <a:pt x="4" y="3"/>
                        <a:pt x="4" y="1"/>
                      </a:cubicBezTo>
                      <a:cubicBezTo>
                        <a:pt x="4" y="0"/>
                        <a:pt x="3" y="1"/>
                        <a:pt x="3" y="2"/>
                      </a:cubicBezTo>
                      <a:cubicBezTo>
                        <a:pt x="2" y="2"/>
                        <a:pt x="0" y="1"/>
                        <a:pt x="1" y="3"/>
                      </a:cubicBezTo>
                      <a:cubicBezTo>
                        <a:pt x="2" y="3"/>
                        <a:pt x="4" y="2"/>
                        <a:pt x="3" y="3"/>
                      </a:cubicBezTo>
                      <a:cubicBezTo>
                        <a:pt x="3" y="4"/>
                        <a:pt x="2" y="4"/>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3120"/>
                <p:cNvSpPr/>
                <p:nvPr/>
              </p:nvSpPr>
              <p:spPr bwMode="auto">
                <a:xfrm>
                  <a:off x="5488" y="3019"/>
                  <a:ext cx="6" cy="7"/>
                </a:xfrm>
                <a:custGeom>
                  <a:avLst/>
                  <a:gdLst>
                    <a:gd name="T0" fmla="*/ 3 w 3"/>
                    <a:gd name="T1" fmla="*/ 0 h 3"/>
                    <a:gd name="T2" fmla="*/ 2 w 3"/>
                    <a:gd name="T3" fmla="*/ 1 h 3"/>
                    <a:gd name="T4" fmla="*/ 0 w 3"/>
                    <a:gd name="T5" fmla="*/ 2 h 3"/>
                    <a:gd name="T6" fmla="*/ 3 w 3"/>
                    <a:gd name="T7" fmla="*/ 2 h 3"/>
                    <a:gd name="T8" fmla="*/ 2 w 3"/>
                    <a:gd name="T9" fmla="*/ 1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cubicBezTo>
                        <a:pt x="2" y="0"/>
                        <a:pt x="2" y="0"/>
                        <a:pt x="2" y="1"/>
                      </a:cubicBezTo>
                      <a:cubicBezTo>
                        <a:pt x="1" y="0"/>
                        <a:pt x="0" y="0"/>
                        <a:pt x="0" y="2"/>
                      </a:cubicBezTo>
                      <a:cubicBezTo>
                        <a:pt x="1" y="1"/>
                        <a:pt x="2" y="3"/>
                        <a:pt x="3" y="2"/>
                      </a:cubicBezTo>
                      <a:cubicBezTo>
                        <a:pt x="2" y="1"/>
                        <a:pt x="2" y="1"/>
                        <a:pt x="2" y="1"/>
                      </a:cubicBezTo>
                      <a:cubicBezTo>
                        <a:pt x="3" y="1"/>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3121"/>
                <p:cNvSpPr/>
                <p:nvPr/>
              </p:nvSpPr>
              <p:spPr bwMode="auto">
                <a:xfrm>
                  <a:off x="5837" y="2972"/>
                  <a:ext cx="4" cy="4"/>
                </a:xfrm>
                <a:custGeom>
                  <a:avLst/>
                  <a:gdLst>
                    <a:gd name="T0" fmla="*/ 2 w 2"/>
                    <a:gd name="T1" fmla="*/ 2 h 2"/>
                    <a:gd name="T2" fmla="*/ 2 w 2"/>
                    <a:gd name="T3" fmla="*/ 0 h 2"/>
                    <a:gd name="T4" fmla="*/ 0 w 2"/>
                    <a:gd name="T5" fmla="*/ 0 h 2"/>
                    <a:gd name="T6" fmla="*/ 0 w 2"/>
                    <a:gd name="T7" fmla="*/ 1 h 2"/>
                    <a:gd name="T8" fmla="*/ 1 w 2"/>
                    <a:gd name="T9" fmla="*/ 1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cubicBezTo>
                        <a:pt x="2" y="1"/>
                        <a:pt x="2" y="1"/>
                        <a:pt x="2" y="0"/>
                      </a:cubicBezTo>
                      <a:cubicBezTo>
                        <a:pt x="1" y="0"/>
                        <a:pt x="0" y="0"/>
                        <a:pt x="0" y="0"/>
                      </a:cubicBezTo>
                      <a:cubicBezTo>
                        <a:pt x="0" y="0"/>
                        <a:pt x="0" y="0"/>
                        <a:pt x="0" y="1"/>
                      </a:cubicBezTo>
                      <a:cubicBezTo>
                        <a:pt x="0" y="1"/>
                        <a:pt x="1" y="1"/>
                        <a:pt x="1" y="1"/>
                      </a:cubicBezTo>
                      <a:cubicBezTo>
                        <a:pt x="1" y="1"/>
                        <a:pt x="1"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3122"/>
                <p:cNvSpPr/>
                <p:nvPr/>
              </p:nvSpPr>
              <p:spPr bwMode="auto">
                <a:xfrm>
                  <a:off x="6221" y="2972"/>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0"/>
                        <a:pt x="0" y="1"/>
                      </a:cubicBezTo>
                      <a:cubicBezTo>
                        <a:pt x="1"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3123"/>
                <p:cNvSpPr/>
                <p:nvPr/>
              </p:nvSpPr>
              <p:spPr bwMode="auto">
                <a:xfrm>
                  <a:off x="6178" y="2980"/>
                  <a:ext cx="4" cy="3"/>
                </a:xfrm>
                <a:custGeom>
                  <a:avLst/>
                  <a:gdLst>
                    <a:gd name="T0" fmla="*/ 0 w 2"/>
                    <a:gd name="T1" fmla="*/ 0 h 1"/>
                    <a:gd name="T2" fmla="*/ 2 w 2"/>
                    <a:gd name="T3" fmla="*/ 0 h 1"/>
                    <a:gd name="T4" fmla="*/ 0 w 2"/>
                    <a:gd name="T5" fmla="*/ 0 h 1"/>
                  </a:gdLst>
                  <a:ahLst/>
                  <a:cxnLst>
                    <a:cxn ang="0">
                      <a:pos x="T0" y="T1"/>
                    </a:cxn>
                    <a:cxn ang="0">
                      <a:pos x="T2" y="T3"/>
                    </a:cxn>
                    <a:cxn ang="0">
                      <a:pos x="T4" y="T5"/>
                    </a:cxn>
                  </a:cxnLst>
                  <a:rect l="0" t="0" r="r" b="b"/>
                  <a:pathLst>
                    <a:path w="2" h="1">
                      <a:moveTo>
                        <a:pt x="0" y="0"/>
                      </a:moveTo>
                      <a:cubicBezTo>
                        <a:pt x="0" y="1"/>
                        <a:pt x="2" y="1"/>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3124"/>
                <p:cNvSpPr/>
                <p:nvPr/>
              </p:nvSpPr>
              <p:spPr bwMode="auto">
                <a:xfrm>
                  <a:off x="6164" y="2880"/>
                  <a:ext cx="2" cy="2"/>
                </a:xfrm>
                <a:custGeom>
                  <a:avLst/>
                  <a:gdLst>
                    <a:gd name="T0" fmla="*/ 0 w 1"/>
                    <a:gd name="T1" fmla="*/ 1 h 1"/>
                    <a:gd name="T2" fmla="*/ 0 w 1"/>
                    <a:gd name="T3" fmla="*/ 1 h 1"/>
                  </a:gdLst>
                  <a:ahLst/>
                  <a:cxnLst>
                    <a:cxn ang="0">
                      <a:pos x="T0" y="T1"/>
                    </a:cxn>
                    <a:cxn ang="0">
                      <a:pos x="T2" y="T3"/>
                    </a:cxn>
                  </a:cxnLst>
                  <a:rect l="0" t="0" r="r" b="b"/>
                  <a:pathLst>
                    <a:path w="1" h="1">
                      <a:moveTo>
                        <a:pt x="0" y="1"/>
                      </a:moveTo>
                      <a:cubicBezTo>
                        <a:pt x="0"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3125"/>
                <p:cNvSpPr/>
                <p:nvPr/>
              </p:nvSpPr>
              <p:spPr bwMode="auto">
                <a:xfrm>
                  <a:off x="6112" y="3059"/>
                  <a:ext cx="2" cy="2"/>
                </a:xfrm>
                <a:custGeom>
                  <a:avLst/>
                  <a:gdLst>
                    <a:gd name="T0" fmla="*/ 1 w 1"/>
                    <a:gd name="T1" fmla="*/ 1 h 1"/>
                    <a:gd name="T2" fmla="*/ 1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0"/>
                        <a:pt x="1" y="0"/>
                      </a:cubicBezTo>
                      <a:cubicBezTo>
                        <a:pt x="1" y="0"/>
                        <a:pt x="0" y="0"/>
                        <a:pt x="0" y="0"/>
                      </a:cubicBezTo>
                      <a:cubicBezTo>
                        <a:pt x="0" y="0"/>
                        <a:pt x="0" y="0"/>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3126"/>
                <p:cNvSpPr/>
                <p:nvPr/>
              </p:nvSpPr>
              <p:spPr bwMode="auto">
                <a:xfrm>
                  <a:off x="6079" y="3052"/>
                  <a:ext cx="15" cy="11"/>
                </a:xfrm>
                <a:custGeom>
                  <a:avLst/>
                  <a:gdLst>
                    <a:gd name="T0" fmla="*/ 7 w 7"/>
                    <a:gd name="T1" fmla="*/ 0 h 5"/>
                    <a:gd name="T2" fmla="*/ 0 w 7"/>
                    <a:gd name="T3" fmla="*/ 1 h 5"/>
                    <a:gd name="T4" fmla="*/ 0 w 7"/>
                    <a:gd name="T5" fmla="*/ 3 h 5"/>
                    <a:gd name="T6" fmla="*/ 2 w 7"/>
                    <a:gd name="T7" fmla="*/ 5 h 5"/>
                    <a:gd name="T8" fmla="*/ 5 w 7"/>
                    <a:gd name="T9" fmla="*/ 4 h 5"/>
                    <a:gd name="T10" fmla="*/ 5 w 7"/>
                    <a:gd name="T11" fmla="*/ 3 h 5"/>
                    <a:gd name="T12" fmla="*/ 7 w 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7" y="0"/>
                      </a:moveTo>
                      <a:cubicBezTo>
                        <a:pt x="5" y="1"/>
                        <a:pt x="2" y="0"/>
                        <a:pt x="0" y="1"/>
                      </a:cubicBezTo>
                      <a:cubicBezTo>
                        <a:pt x="0" y="2"/>
                        <a:pt x="0" y="2"/>
                        <a:pt x="0" y="3"/>
                      </a:cubicBezTo>
                      <a:cubicBezTo>
                        <a:pt x="0" y="4"/>
                        <a:pt x="3" y="3"/>
                        <a:pt x="2" y="5"/>
                      </a:cubicBezTo>
                      <a:cubicBezTo>
                        <a:pt x="4" y="5"/>
                        <a:pt x="4" y="3"/>
                        <a:pt x="5" y="4"/>
                      </a:cubicBezTo>
                      <a:cubicBezTo>
                        <a:pt x="5" y="4"/>
                        <a:pt x="5" y="3"/>
                        <a:pt x="5" y="3"/>
                      </a:cubicBezTo>
                      <a:cubicBezTo>
                        <a:pt x="5" y="3"/>
                        <a:pt x="7" y="2"/>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3127"/>
                <p:cNvSpPr/>
                <p:nvPr/>
              </p:nvSpPr>
              <p:spPr bwMode="auto">
                <a:xfrm>
                  <a:off x="6139" y="3048"/>
                  <a:ext cx="8" cy="4"/>
                </a:xfrm>
                <a:custGeom>
                  <a:avLst/>
                  <a:gdLst>
                    <a:gd name="T0" fmla="*/ 0 w 4"/>
                    <a:gd name="T1" fmla="*/ 1 h 2"/>
                    <a:gd name="T2" fmla="*/ 3 w 4"/>
                    <a:gd name="T3" fmla="*/ 2 h 2"/>
                    <a:gd name="T4" fmla="*/ 0 w 4"/>
                    <a:gd name="T5" fmla="*/ 1 h 2"/>
                  </a:gdLst>
                  <a:ahLst/>
                  <a:cxnLst>
                    <a:cxn ang="0">
                      <a:pos x="T0" y="T1"/>
                    </a:cxn>
                    <a:cxn ang="0">
                      <a:pos x="T2" y="T3"/>
                    </a:cxn>
                    <a:cxn ang="0">
                      <a:pos x="T4" y="T5"/>
                    </a:cxn>
                  </a:cxnLst>
                  <a:rect l="0" t="0" r="r" b="b"/>
                  <a:pathLst>
                    <a:path w="4" h="2">
                      <a:moveTo>
                        <a:pt x="0" y="1"/>
                      </a:moveTo>
                      <a:cubicBezTo>
                        <a:pt x="1" y="2"/>
                        <a:pt x="2" y="2"/>
                        <a:pt x="3" y="2"/>
                      </a:cubicBezTo>
                      <a:cubicBezTo>
                        <a:pt x="4"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3128"/>
                <p:cNvSpPr/>
                <p:nvPr/>
              </p:nvSpPr>
              <p:spPr bwMode="auto">
                <a:xfrm>
                  <a:off x="6162" y="3052"/>
                  <a:ext cx="6" cy="4"/>
                </a:xfrm>
                <a:custGeom>
                  <a:avLst/>
                  <a:gdLst>
                    <a:gd name="T0" fmla="*/ 3 w 3"/>
                    <a:gd name="T1" fmla="*/ 2 h 2"/>
                    <a:gd name="T2" fmla="*/ 0 w 3"/>
                    <a:gd name="T3" fmla="*/ 0 h 2"/>
                    <a:gd name="T4" fmla="*/ 1 w 3"/>
                    <a:gd name="T5" fmla="*/ 2 h 2"/>
                    <a:gd name="T6" fmla="*/ 3 w 3"/>
                    <a:gd name="T7" fmla="*/ 2 h 2"/>
                  </a:gdLst>
                  <a:ahLst/>
                  <a:cxnLst>
                    <a:cxn ang="0">
                      <a:pos x="T0" y="T1"/>
                    </a:cxn>
                    <a:cxn ang="0">
                      <a:pos x="T2" y="T3"/>
                    </a:cxn>
                    <a:cxn ang="0">
                      <a:pos x="T4" y="T5"/>
                    </a:cxn>
                    <a:cxn ang="0">
                      <a:pos x="T6" y="T7"/>
                    </a:cxn>
                  </a:cxnLst>
                  <a:rect l="0" t="0" r="r" b="b"/>
                  <a:pathLst>
                    <a:path w="3" h="2">
                      <a:moveTo>
                        <a:pt x="3" y="2"/>
                      </a:moveTo>
                      <a:cubicBezTo>
                        <a:pt x="3" y="1"/>
                        <a:pt x="2" y="0"/>
                        <a:pt x="0" y="0"/>
                      </a:cubicBezTo>
                      <a:cubicBezTo>
                        <a:pt x="0" y="1"/>
                        <a:pt x="2" y="1"/>
                        <a:pt x="1" y="2"/>
                      </a:cubicBezTo>
                      <a:cubicBezTo>
                        <a:pt x="1" y="2"/>
                        <a:pt x="2"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3129"/>
                <p:cNvSpPr/>
                <p:nvPr/>
              </p:nvSpPr>
              <p:spPr bwMode="auto">
                <a:xfrm>
                  <a:off x="6157" y="2894"/>
                  <a:ext cx="5" cy="4"/>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0"/>
                        <a:pt x="0" y="1"/>
                      </a:cubicBezTo>
                      <a:cubicBezTo>
                        <a:pt x="0"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3130"/>
                <p:cNvSpPr/>
                <p:nvPr/>
              </p:nvSpPr>
              <p:spPr bwMode="auto">
                <a:xfrm>
                  <a:off x="6145" y="2878"/>
                  <a:ext cx="12" cy="6"/>
                </a:xfrm>
                <a:custGeom>
                  <a:avLst/>
                  <a:gdLst>
                    <a:gd name="T0" fmla="*/ 5 w 6"/>
                    <a:gd name="T1" fmla="*/ 0 h 3"/>
                    <a:gd name="T2" fmla="*/ 1 w 6"/>
                    <a:gd name="T3" fmla="*/ 1 h 3"/>
                    <a:gd name="T4" fmla="*/ 0 w 6"/>
                    <a:gd name="T5" fmla="*/ 3 h 3"/>
                    <a:gd name="T6" fmla="*/ 4 w 6"/>
                    <a:gd name="T7" fmla="*/ 2 h 3"/>
                    <a:gd name="T8" fmla="*/ 5 w 6"/>
                    <a:gd name="T9" fmla="*/ 0 h 3"/>
                  </a:gdLst>
                  <a:ahLst/>
                  <a:cxnLst>
                    <a:cxn ang="0">
                      <a:pos x="T0" y="T1"/>
                    </a:cxn>
                    <a:cxn ang="0">
                      <a:pos x="T2" y="T3"/>
                    </a:cxn>
                    <a:cxn ang="0">
                      <a:pos x="T4" y="T5"/>
                    </a:cxn>
                    <a:cxn ang="0">
                      <a:pos x="T6" y="T7"/>
                    </a:cxn>
                    <a:cxn ang="0">
                      <a:pos x="T8" y="T9"/>
                    </a:cxn>
                  </a:cxnLst>
                  <a:rect l="0" t="0" r="r" b="b"/>
                  <a:pathLst>
                    <a:path w="6" h="3">
                      <a:moveTo>
                        <a:pt x="5" y="0"/>
                      </a:moveTo>
                      <a:cubicBezTo>
                        <a:pt x="3" y="0"/>
                        <a:pt x="3" y="1"/>
                        <a:pt x="1" y="1"/>
                      </a:cubicBezTo>
                      <a:cubicBezTo>
                        <a:pt x="2" y="3"/>
                        <a:pt x="0" y="2"/>
                        <a:pt x="0" y="3"/>
                      </a:cubicBezTo>
                      <a:cubicBezTo>
                        <a:pt x="1" y="3"/>
                        <a:pt x="4" y="3"/>
                        <a:pt x="4" y="2"/>
                      </a:cubicBezTo>
                      <a:cubicBezTo>
                        <a:pt x="3" y="2"/>
                        <a:pt x="6"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8" name="Freeform 3131"/>
                <p:cNvSpPr/>
                <p:nvPr/>
              </p:nvSpPr>
              <p:spPr bwMode="auto">
                <a:xfrm>
                  <a:off x="6178" y="2896"/>
                  <a:ext cx="4"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2" y="0"/>
                        <a:pt x="2" y="0"/>
                        <a:pt x="0" y="0"/>
                      </a:cubicBezTo>
                      <a:cubicBezTo>
                        <a:pt x="0" y="1"/>
                        <a:pt x="1"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Freeform 3132"/>
                <p:cNvSpPr/>
                <p:nvPr/>
              </p:nvSpPr>
              <p:spPr bwMode="auto">
                <a:xfrm>
                  <a:off x="6157" y="2880"/>
                  <a:ext cx="15" cy="8"/>
                </a:xfrm>
                <a:custGeom>
                  <a:avLst/>
                  <a:gdLst>
                    <a:gd name="T0" fmla="*/ 5 w 7"/>
                    <a:gd name="T1" fmla="*/ 0 h 4"/>
                    <a:gd name="T2" fmla="*/ 3 w 7"/>
                    <a:gd name="T3" fmla="*/ 1 h 4"/>
                    <a:gd name="T4" fmla="*/ 1 w 7"/>
                    <a:gd name="T5" fmla="*/ 0 h 4"/>
                    <a:gd name="T6" fmla="*/ 1 w 7"/>
                    <a:gd name="T7" fmla="*/ 1 h 4"/>
                    <a:gd name="T8" fmla="*/ 0 w 7"/>
                    <a:gd name="T9" fmla="*/ 0 h 4"/>
                    <a:gd name="T10" fmla="*/ 0 w 7"/>
                    <a:gd name="T11" fmla="*/ 0 h 4"/>
                    <a:gd name="T12" fmla="*/ 0 w 7"/>
                    <a:gd name="T13" fmla="*/ 3 h 4"/>
                    <a:gd name="T14" fmla="*/ 0 w 7"/>
                    <a:gd name="T15" fmla="*/ 4 h 4"/>
                    <a:gd name="T16" fmla="*/ 6 w 7"/>
                    <a:gd name="T17" fmla="*/ 4 h 4"/>
                    <a:gd name="T18" fmla="*/ 7 w 7"/>
                    <a:gd name="T19" fmla="*/ 2 h 4"/>
                    <a:gd name="T20" fmla="*/ 5 w 7"/>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5" y="0"/>
                      </a:moveTo>
                      <a:cubicBezTo>
                        <a:pt x="6" y="2"/>
                        <a:pt x="4" y="2"/>
                        <a:pt x="3" y="1"/>
                      </a:cubicBezTo>
                      <a:cubicBezTo>
                        <a:pt x="3" y="1"/>
                        <a:pt x="2" y="0"/>
                        <a:pt x="1" y="0"/>
                      </a:cubicBezTo>
                      <a:cubicBezTo>
                        <a:pt x="1" y="0"/>
                        <a:pt x="2" y="1"/>
                        <a:pt x="1" y="1"/>
                      </a:cubicBezTo>
                      <a:cubicBezTo>
                        <a:pt x="1" y="1"/>
                        <a:pt x="1" y="0"/>
                        <a:pt x="0" y="0"/>
                      </a:cubicBezTo>
                      <a:cubicBezTo>
                        <a:pt x="0" y="0"/>
                        <a:pt x="0" y="0"/>
                        <a:pt x="0" y="0"/>
                      </a:cubicBezTo>
                      <a:cubicBezTo>
                        <a:pt x="0" y="2"/>
                        <a:pt x="0" y="1"/>
                        <a:pt x="0" y="3"/>
                      </a:cubicBezTo>
                      <a:cubicBezTo>
                        <a:pt x="0" y="3"/>
                        <a:pt x="1" y="3"/>
                        <a:pt x="0" y="4"/>
                      </a:cubicBezTo>
                      <a:cubicBezTo>
                        <a:pt x="3" y="4"/>
                        <a:pt x="3" y="3"/>
                        <a:pt x="6" y="4"/>
                      </a:cubicBezTo>
                      <a:cubicBezTo>
                        <a:pt x="5" y="2"/>
                        <a:pt x="7" y="4"/>
                        <a:pt x="7" y="2"/>
                      </a:cubicBezTo>
                      <a:cubicBezTo>
                        <a:pt x="5" y="3"/>
                        <a:pt x="7"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0" name="Freeform 3133"/>
                <p:cNvSpPr/>
                <p:nvPr/>
              </p:nvSpPr>
              <p:spPr bwMode="auto">
                <a:xfrm>
                  <a:off x="6032" y="2976"/>
                  <a:ext cx="2" cy="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0" y="2"/>
                      </a:cubicBezTo>
                      <a:cubicBezTo>
                        <a:pt x="1" y="2"/>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3134"/>
                <p:cNvSpPr/>
                <p:nvPr/>
              </p:nvSpPr>
              <p:spPr bwMode="auto">
                <a:xfrm>
                  <a:off x="6141" y="2890"/>
                  <a:ext cx="12" cy="10"/>
                </a:xfrm>
                <a:custGeom>
                  <a:avLst/>
                  <a:gdLst>
                    <a:gd name="T0" fmla="*/ 4 w 6"/>
                    <a:gd name="T1" fmla="*/ 5 h 5"/>
                    <a:gd name="T2" fmla="*/ 5 w 6"/>
                    <a:gd name="T3" fmla="*/ 3 h 5"/>
                    <a:gd name="T4" fmla="*/ 4 w 6"/>
                    <a:gd name="T5" fmla="*/ 1 h 5"/>
                    <a:gd name="T6" fmla="*/ 2 w 6"/>
                    <a:gd name="T7" fmla="*/ 2 h 5"/>
                    <a:gd name="T8" fmla="*/ 1 w 6"/>
                    <a:gd name="T9" fmla="*/ 1 h 5"/>
                    <a:gd name="T10" fmla="*/ 4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4" y="5"/>
                      </a:moveTo>
                      <a:cubicBezTo>
                        <a:pt x="6" y="4"/>
                        <a:pt x="5" y="4"/>
                        <a:pt x="5" y="3"/>
                      </a:cubicBezTo>
                      <a:cubicBezTo>
                        <a:pt x="4" y="3"/>
                        <a:pt x="3" y="2"/>
                        <a:pt x="4" y="1"/>
                      </a:cubicBezTo>
                      <a:cubicBezTo>
                        <a:pt x="3" y="1"/>
                        <a:pt x="3" y="2"/>
                        <a:pt x="2" y="2"/>
                      </a:cubicBezTo>
                      <a:cubicBezTo>
                        <a:pt x="2" y="2"/>
                        <a:pt x="2" y="0"/>
                        <a:pt x="1" y="1"/>
                      </a:cubicBezTo>
                      <a:cubicBezTo>
                        <a:pt x="0" y="4"/>
                        <a:pt x="6" y="1"/>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3135"/>
                <p:cNvSpPr/>
                <p:nvPr/>
              </p:nvSpPr>
              <p:spPr bwMode="auto">
                <a:xfrm>
                  <a:off x="6151" y="3052"/>
                  <a:ext cx="6" cy="9"/>
                </a:xfrm>
                <a:custGeom>
                  <a:avLst/>
                  <a:gdLst>
                    <a:gd name="T0" fmla="*/ 2 w 3"/>
                    <a:gd name="T1" fmla="*/ 4 h 4"/>
                    <a:gd name="T2" fmla="*/ 3 w 3"/>
                    <a:gd name="T3" fmla="*/ 1 h 4"/>
                    <a:gd name="T4" fmla="*/ 0 w 3"/>
                    <a:gd name="T5" fmla="*/ 0 h 4"/>
                    <a:gd name="T6" fmla="*/ 0 w 3"/>
                    <a:gd name="T7" fmla="*/ 3 h 4"/>
                    <a:gd name="T8" fmla="*/ 2 w 3"/>
                    <a:gd name="T9" fmla="*/ 2 h 4"/>
                    <a:gd name="T10" fmla="*/ 2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2" y="4"/>
                      </a:moveTo>
                      <a:cubicBezTo>
                        <a:pt x="3" y="4"/>
                        <a:pt x="3" y="3"/>
                        <a:pt x="3" y="1"/>
                      </a:cubicBezTo>
                      <a:cubicBezTo>
                        <a:pt x="0" y="2"/>
                        <a:pt x="1" y="0"/>
                        <a:pt x="0" y="0"/>
                      </a:cubicBezTo>
                      <a:cubicBezTo>
                        <a:pt x="0" y="1"/>
                        <a:pt x="0" y="2"/>
                        <a:pt x="0" y="3"/>
                      </a:cubicBezTo>
                      <a:cubicBezTo>
                        <a:pt x="1" y="3"/>
                        <a:pt x="1" y="2"/>
                        <a:pt x="2" y="2"/>
                      </a:cubicBezTo>
                      <a:cubicBezTo>
                        <a:pt x="2"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3136"/>
                <p:cNvSpPr/>
                <p:nvPr/>
              </p:nvSpPr>
              <p:spPr bwMode="auto">
                <a:xfrm>
                  <a:off x="6176" y="2898"/>
                  <a:ext cx="2" cy="2"/>
                </a:xfrm>
                <a:custGeom>
                  <a:avLst/>
                  <a:gdLst>
                    <a:gd name="T0" fmla="*/ 1 w 1"/>
                    <a:gd name="T1" fmla="*/ 1 h 1"/>
                    <a:gd name="T2" fmla="*/ 1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0"/>
                        <a:pt x="1" y="0"/>
                        <a:pt x="1" y="0"/>
                      </a:cubicBez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3137"/>
                <p:cNvSpPr/>
                <p:nvPr/>
              </p:nvSpPr>
              <p:spPr bwMode="auto">
                <a:xfrm>
                  <a:off x="6231" y="2974"/>
                  <a:ext cx="4" cy="4"/>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1" y="2"/>
                        <a:pt x="2" y="2"/>
                        <a:pt x="2" y="1"/>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3138"/>
                <p:cNvSpPr/>
                <p:nvPr/>
              </p:nvSpPr>
              <p:spPr bwMode="auto">
                <a:xfrm>
                  <a:off x="6108" y="3052"/>
                  <a:ext cx="4" cy="7"/>
                </a:xfrm>
                <a:custGeom>
                  <a:avLst/>
                  <a:gdLst>
                    <a:gd name="T0" fmla="*/ 0 w 2"/>
                    <a:gd name="T1" fmla="*/ 1 h 3"/>
                    <a:gd name="T2" fmla="*/ 0 w 2"/>
                    <a:gd name="T3" fmla="*/ 1 h 3"/>
                  </a:gdLst>
                  <a:ahLst/>
                  <a:cxnLst>
                    <a:cxn ang="0">
                      <a:pos x="T0" y="T1"/>
                    </a:cxn>
                    <a:cxn ang="0">
                      <a:pos x="T2" y="T3"/>
                    </a:cxn>
                  </a:cxnLst>
                  <a:rect l="0" t="0" r="r" b="b"/>
                  <a:pathLst>
                    <a:path w="2" h="3">
                      <a:moveTo>
                        <a:pt x="0" y="1"/>
                      </a:moveTo>
                      <a:cubicBezTo>
                        <a:pt x="2" y="3"/>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3139"/>
                <p:cNvSpPr/>
                <p:nvPr/>
              </p:nvSpPr>
              <p:spPr bwMode="auto">
                <a:xfrm>
                  <a:off x="6079" y="3050"/>
                  <a:ext cx="4" cy="2"/>
                </a:xfrm>
                <a:custGeom>
                  <a:avLst/>
                  <a:gdLst>
                    <a:gd name="T0" fmla="*/ 1 w 2"/>
                    <a:gd name="T1" fmla="*/ 0 h 1"/>
                    <a:gd name="T2" fmla="*/ 0 w 2"/>
                    <a:gd name="T3" fmla="*/ 0 h 1"/>
                    <a:gd name="T4" fmla="*/ 0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0" y="1"/>
                        <a:pt x="0" y="1"/>
                        <a:pt x="0" y="1"/>
                      </a:cubicBezTo>
                      <a:cubicBezTo>
                        <a:pt x="0"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3140"/>
                <p:cNvSpPr/>
                <p:nvPr/>
              </p:nvSpPr>
              <p:spPr bwMode="auto">
                <a:xfrm>
                  <a:off x="6083" y="3007"/>
                  <a:ext cx="3"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0"/>
                        <a:pt x="0" y="0"/>
                      </a:cubicBezTo>
                      <a:cubicBezTo>
                        <a:pt x="0" y="1"/>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3141"/>
                <p:cNvSpPr/>
                <p:nvPr/>
              </p:nvSpPr>
              <p:spPr bwMode="auto">
                <a:xfrm>
                  <a:off x="6083" y="3048"/>
                  <a:ext cx="5" cy="6"/>
                </a:xfrm>
                <a:custGeom>
                  <a:avLst/>
                  <a:gdLst>
                    <a:gd name="T0" fmla="*/ 2 w 2"/>
                    <a:gd name="T1" fmla="*/ 1 h 3"/>
                    <a:gd name="T2" fmla="*/ 2 w 2"/>
                    <a:gd name="T3" fmla="*/ 0 h 3"/>
                    <a:gd name="T4" fmla="*/ 0 w 2"/>
                    <a:gd name="T5" fmla="*/ 0 h 3"/>
                    <a:gd name="T6" fmla="*/ 2 w 2"/>
                    <a:gd name="T7" fmla="*/ 1 h 3"/>
                  </a:gdLst>
                  <a:ahLst/>
                  <a:cxnLst>
                    <a:cxn ang="0">
                      <a:pos x="T0" y="T1"/>
                    </a:cxn>
                    <a:cxn ang="0">
                      <a:pos x="T2" y="T3"/>
                    </a:cxn>
                    <a:cxn ang="0">
                      <a:pos x="T4" y="T5"/>
                    </a:cxn>
                    <a:cxn ang="0">
                      <a:pos x="T6" y="T7"/>
                    </a:cxn>
                  </a:cxnLst>
                  <a:rect l="0" t="0" r="r" b="b"/>
                  <a:pathLst>
                    <a:path w="2" h="3">
                      <a:moveTo>
                        <a:pt x="2" y="1"/>
                      </a:moveTo>
                      <a:cubicBezTo>
                        <a:pt x="2" y="1"/>
                        <a:pt x="2" y="1"/>
                        <a:pt x="2" y="0"/>
                      </a:cubicBezTo>
                      <a:cubicBezTo>
                        <a:pt x="1" y="0"/>
                        <a:pt x="0" y="0"/>
                        <a:pt x="0" y="0"/>
                      </a:cubicBezTo>
                      <a:cubicBezTo>
                        <a:pt x="2" y="0"/>
                        <a:pt x="1" y="3"/>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3142"/>
                <p:cNvSpPr/>
                <p:nvPr/>
              </p:nvSpPr>
              <p:spPr bwMode="auto">
                <a:xfrm>
                  <a:off x="6012" y="2687"/>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3143"/>
                <p:cNvSpPr/>
                <p:nvPr/>
              </p:nvSpPr>
              <p:spPr bwMode="auto">
                <a:xfrm>
                  <a:off x="6014" y="2687"/>
                  <a:ext cx="2"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0"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3144"/>
                <p:cNvSpPr/>
                <p:nvPr/>
              </p:nvSpPr>
              <p:spPr bwMode="auto">
                <a:xfrm>
                  <a:off x="6028" y="2876"/>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0"/>
                        <a:pt x="0" y="1"/>
                      </a:cubicBezTo>
                      <a:cubicBezTo>
                        <a:pt x="1"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3145"/>
                <p:cNvSpPr/>
                <p:nvPr/>
              </p:nvSpPr>
              <p:spPr bwMode="auto">
                <a:xfrm>
                  <a:off x="6036" y="2869"/>
                  <a:ext cx="6" cy="5"/>
                </a:xfrm>
                <a:custGeom>
                  <a:avLst/>
                  <a:gdLst>
                    <a:gd name="T0" fmla="*/ 3 w 3"/>
                    <a:gd name="T1" fmla="*/ 0 h 2"/>
                    <a:gd name="T2" fmla="*/ 1 w 3"/>
                    <a:gd name="T3" fmla="*/ 0 h 2"/>
                    <a:gd name="T4" fmla="*/ 3 w 3"/>
                    <a:gd name="T5" fmla="*/ 0 h 2"/>
                  </a:gdLst>
                  <a:ahLst/>
                  <a:cxnLst>
                    <a:cxn ang="0">
                      <a:pos x="T0" y="T1"/>
                    </a:cxn>
                    <a:cxn ang="0">
                      <a:pos x="T2" y="T3"/>
                    </a:cxn>
                    <a:cxn ang="0">
                      <a:pos x="T4" y="T5"/>
                    </a:cxn>
                  </a:cxnLst>
                  <a:rect l="0" t="0" r="r" b="b"/>
                  <a:pathLst>
                    <a:path w="3" h="2">
                      <a:moveTo>
                        <a:pt x="3" y="0"/>
                      </a:moveTo>
                      <a:cubicBezTo>
                        <a:pt x="3" y="0"/>
                        <a:pt x="2" y="0"/>
                        <a:pt x="1" y="0"/>
                      </a:cubicBezTo>
                      <a:cubicBezTo>
                        <a:pt x="0" y="2"/>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3146"/>
                <p:cNvSpPr/>
                <p:nvPr/>
              </p:nvSpPr>
              <p:spPr bwMode="auto">
                <a:xfrm>
                  <a:off x="6047" y="2882"/>
                  <a:ext cx="2" cy="2"/>
                </a:xfrm>
                <a:custGeom>
                  <a:avLst/>
                  <a:gdLst>
                    <a:gd name="T0" fmla="*/ 1 w 1"/>
                    <a:gd name="T1" fmla="*/ 0 h 1"/>
                    <a:gd name="T2" fmla="*/ 0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0"/>
                      </a:cubicBezTo>
                      <a:cubicBezTo>
                        <a:pt x="0" y="1"/>
                        <a:pt x="0" y="1"/>
                        <a:pt x="0" y="1"/>
                      </a:cubicBezTo>
                      <a:cubicBezTo>
                        <a:pt x="0" y="1"/>
                        <a:pt x="1" y="1"/>
                        <a:pt x="1"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3147"/>
                <p:cNvSpPr>
                  <a:spLocks noEditPoints="1"/>
                </p:cNvSpPr>
                <p:nvPr/>
              </p:nvSpPr>
              <p:spPr bwMode="auto">
                <a:xfrm>
                  <a:off x="5938" y="2534"/>
                  <a:ext cx="10" cy="19"/>
                </a:xfrm>
                <a:custGeom>
                  <a:avLst/>
                  <a:gdLst>
                    <a:gd name="T0" fmla="*/ 2 w 5"/>
                    <a:gd name="T1" fmla="*/ 9 h 9"/>
                    <a:gd name="T2" fmla="*/ 4 w 5"/>
                    <a:gd name="T3" fmla="*/ 7 h 9"/>
                    <a:gd name="T4" fmla="*/ 5 w 5"/>
                    <a:gd name="T5" fmla="*/ 5 h 9"/>
                    <a:gd name="T6" fmla="*/ 4 w 5"/>
                    <a:gd name="T7" fmla="*/ 3 h 9"/>
                    <a:gd name="T8" fmla="*/ 0 w 5"/>
                    <a:gd name="T9" fmla="*/ 2 h 9"/>
                    <a:gd name="T10" fmla="*/ 0 w 5"/>
                    <a:gd name="T11" fmla="*/ 3 h 9"/>
                    <a:gd name="T12" fmla="*/ 1 w 5"/>
                    <a:gd name="T13" fmla="*/ 5 h 9"/>
                    <a:gd name="T14" fmla="*/ 2 w 5"/>
                    <a:gd name="T15" fmla="*/ 7 h 9"/>
                    <a:gd name="T16" fmla="*/ 2 w 5"/>
                    <a:gd name="T17" fmla="*/ 9 h 9"/>
                    <a:gd name="T18" fmla="*/ 3 w 5"/>
                    <a:gd name="T19" fmla="*/ 6 h 9"/>
                    <a:gd name="T20" fmla="*/ 3 w 5"/>
                    <a:gd name="T21" fmla="*/ 5 h 9"/>
                    <a:gd name="T22" fmla="*/ 3 w 5"/>
                    <a:gd name="T23" fmla="*/ 7 h 9"/>
                    <a:gd name="T24" fmla="*/ 3 w 5"/>
                    <a:gd name="T2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9">
                      <a:moveTo>
                        <a:pt x="2" y="9"/>
                      </a:moveTo>
                      <a:cubicBezTo>
                        <a:pt x="4" y="9"/>
                        <a:pt x="4" y="7"/>
                        <a:pt x="4" y="7"/>
                      </a:cubicBezTo>
                      <a:cubicBezTo>
                        <a:pt x="5" y="7"/>
                        <a:pt x="5" y="6"/>
                        <a:pt x="5" y="5"/>
                      </a:cubicBezTo>
                      <a:cubicBezTo>
                        <a:pt x="4" y="5"/>
                        <a:pt x="4" y="4"/>
                        <a:pt x="4" y="3"/>
                      </a:cubicBezTo>
                      <a:cubicBezTo>
                        <a:pt x="2" y="4"/>
                        <a:pt x="2" y="0"/>
                        <a:pt x="0" y="2"/>
                      </a:cubicBezTo>
                      <a:cubicBezTo>
                        <a:pt x="3" y="2"/>
                        <a:pt x="0" y="4"/>
                        <a:pt x="0" y="3"/>
                      </a:cubicBezTo>
                      <a:cubicBezTo>
                        <a:pt x="0" y="4"/>
                        <a:pt x="1" y="4"/>
                        <a:pt x="1" y="5"/>
                      </a:cubicBezTo>
                      <a:cubicBezTo>
                        <a:pt x="1" y="7"/>
                        <a:pt x="2" y="6"/>
                        <a:pt x="2" y="7"/>
                      </a:cubicBezTo>
                      <a:cubicBezTo>
                        <a:pt x="2" y="8"/>
                        <a:pt x="1" y="8"/>
                        <a:pt x="2" y="9"/>
                      </a:cubicBezTo>
                      <a:close/>
                      <a:moveTo>
                        <a:pt x="3" y="6"/>
                      </a:moveTo>
                      <a:cubicBezTo>
                        <a:pt x="3" y="6"/>
                        <a:pt x="3" y="6"/>
                        <a:pt x="3" y="5"/>
                      </a:cubicBezTo>
                      <a:cubicBezTo>
                        <a:pt x="4" y="5"/>
                        <a:pt x="4" y="8"/>
                        <a:pt x="3" y="7"/>
                      </a:cubicBezTo>
                      <a:cubicBezTo>
                        <a:pt x="3" y="6"/>
                        <a:pt x="3"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Freeform 3148"/>
                <p:cNvSpPr/>
                <p:nvPr/>
              </p:nvSpPr>
              <p:spPr bwMode="auto">
                <a:xfrm>
                  <a:off x="6003" y="2972"/>
                  <a:ext cx="7" cy="2"/>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6" name="Freeform 3149"/>
                <p:cNvSpPr/>
                <p:nvPr/>
              </p:nvSpPr>
              <p:spPr bwMode="auto">
                <a:xfrm>
                  <a:off x="6003" y="2787"/>
                  <a:ext cx="4" cy="4"/>
                </a:xfrm>
                <a:custGeom>
                  <a:avLst/>
                  <a:gdLst>
                    <a:gd name="T0" fmla="*/ 2 w 2"/>
                    <a:gd name="T1" fmla="*/ 0 h 2"/>
                    <a:gd name="T2" fmla="*/ 0 w 2"/>
                    <a:gd name="T3" fmla="*/ 0 h 2"/>
                    <a:gd name="T4" fmla="*/ 2 w 2"/>
                    <a:gd name="T5" fmla="*/ 0 h 2"/>
                  </a:gdLst>
                  <a:ahLst/>
                  <a:cxnLst>
                    <a:cxn ang="0">
                      <a:pos x="T0" y="T1"/>
                    </a:cxn>
                    <a:cxn ang="0">
                      <a:pos x="T2" y="T3"/>
                    </a:cxn>
                    <a:cxn ang="0">
                      <a:pos x="T4" y="T5"/>
                    </a:cxn>
                  </a:cxnLst>
                  <a:rect l="0" t="0" r="r" b="b"/>
                  <a:pathLst>
                    <a:path w="2" h="2">
                      <a:moveTo>
                        <a:pt x="2" y="0"/>
                      </a:moveTo>
                      <a:cubicBezTo>
                        <a:pt x="1" y="0"/>
                        <a:pt x="0" y="0"/>
                        <a:pt x="0" y="0"/>
                      </a:cubicBezTo>
                      <a:cubicBezTo>
                        <a:pt x="0" y="2"/>
                        <a:pt x="2"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Freeform 3150"/>
                <p:cNvSpPr/>
                <p:nvPr/>
              </p:nvSpPr>
              <p:spPr bwMode="auto">
                <a:xfrm>
                  <a:off x="6016" y="2787"/>
                  <a:ext cx="4" cy="4"/>
                </a:xfrm>
                <a:custGeom>
                  <a:avLst/>
                  <a:gdLst>
                    <a:gd name="T0" fmla="*/ 1 w 2"/>
                    <a:gd name="T1" fmla="*/ 0 h 2"/>
                    <a:gd name="T2" fmla="*/ 0 w 2"/>
                    <a:gd name="T3" fmla="*/ 2 h 2"/>
                    <a:gd name="T4" fmla="*/ 1 w 2"/>
                    <a:gd name="T5" fmla="*/ 0 h 2"/>
                  </a:gdLst>
                  <a:ahLst/>
                  <a:cxnLst>
                    <a:cxn ang="0">
                      <a:pos x="T0" y="T1"/>
                    </a:cxn>
                    <a:cxn ang="0">
                      <a:pos x="T2" y="T3"/>
                    </a:cxn>
                    <a:cxn ang="0">
                      <a:pos x="T4" y="T5"/>
                    </a:cxn>
                  </a:cxnLst>
                  <a:rect l="0" t="0" r="r" b="b"/>
                  <a:pathLst>
                    <a:path w="2" h="2">
                      <a:moveTo>
                        <a:pt x="1" y="0"/>
                      </a:moveTo>
                      <a:cubicBezTo>
                        <a:pt x="1" y="1"/>
                        <a:pt x="0" y="1"/>
                        <a:pt x="0" y="2"/>
                      </a:cubicBezTo>
                      <a:cubicBezTo>
                        <a:pt x="1" y="2"/>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Freeform 3151"/>
                <p:cNvSpPr/>
                <p:nvPr/>
              </p:nvSpPr>
              <p:spPr bwMode="auto">
                <a:xfrm>
                  <a:off x="6042" y="2785"/>
                  <a:ext cx="7" cy="6"/>
                </a:xfrm>
                <a:custGeom>
                  <a:avLst/>
                  <a:gdLst>
                    <a:gd name="T0" fmla="*/ 2 w 3"/>
                    <a:gd name="T1" fmla="*/ 1 h 3"/>
                    <a:gd name="T2" fmla="*/ 3 w 3"/>
                    <a:gd name="T3" fmla="*/ 1 h 3"/>
                    <a:gd name="T4" fmla="*/ 1 w 3"/>
                    <a:gd name="T5" fmla="*/ 0 h 3"/>
                    <a:gd name="T6" fmla="*/ 0 w 3"/>
                    <a:gd name="T7" fmla="*/ 3 h 3"/>
                    <a:gd name="T8" fmla="*/ 2 w 3"/>
                    <a:gd name="T9" fmla="*/ 2 h 3"/>
                    <a:gd name="T10" fmla="*/ 2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2" y="1"/>
                      </a:moveTo>
                      <a:cubicBezTo>
                        <a:pt x="3" y="1"/>
                        <a:pt x="3" y="2"/>
                        <a:pt x="3" y="1"/>
                      </a:cubicBezTo>
                      <a:cubicBezTo>
                        <a:pt x="2" y="1"/>
                        <a:pt x="2" y="0"/>
                        <a:pt x="1" y="0"/>
                      </a:cubicBezTo>
                      <a:cubicBezTo>
                        <a:pt x="1" y="1"/>
                        <a:pt x="1" y="2"/>
                        <a:pt x="0" y="3"/>
                      </a:cubicBezTo>
                      <a:cubicBezTo>
                        <a:pt x="1" y="2"/>
                        <a:pt x="2" y="3"/>
                        <a:pt x="2" y="2"/>
                      </a:cubicBezTo>
                      <a:cubicBezTo>
                        <a:pt x="2"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9" name="Freeform 3152"/>
                <p:cNvSpPr/>
                <p:nvPr/>
              </p:nvSpPr>
              <p:spPr bwMode="auto">
                <a:xfrm>
                  <a:off x="5851" y="2236"/>
                  <a:ext cx="7" cy="5"/>
                </a:xfrm>
                <a:custGeom>
                  <a:avLst/>
                  <a:gdLst>
                    <a:gd name="T0" fmla="*/ 2 w 3"/>
                    <a:gd name="T1" fmla="*/ 1 h 2"/>
                    <a:gd name="T2" fmla="*/ 3 w 3"/>
                    <a:gd name="T3" fmla="*/ 2 h 2"/>
                    <a:gd name="T4" fmla="*/ 2 w 3"/>
                    <a:gd name="T5" fmla="*/ 1 h 2"/>
                  </a:gdLst>
                  <a:ahLst/>
                  <a:cxnLst>
                    <a:cxn ang="0">
                      <a:pos x="T0" y="T1"/>
                    </a:cxn>
                    <a:cxn ang="0">
                      <a:pos x="T2" y="T3"/>
                    </a:cxn>
                    <a:cxn ang="0">
                      <a:pos x="T4" y="T5"/>
                    </a:cxn>
                  </a:cxnLst>
                  <a:rect l="0" t="0" r="r" b="b"/>
                  <a:pathLst>
                    <a:path w="3" h="2">
                      <a:moveTo>
                        <a:pt x="2" y="1"/>
                      </a:moveTo>
                      <a:cubicBezTo>
                        <a:pt x="2" y="1"/>
                        <a:pt x="2" y="2"/>
                        <a:pt x="3" y="2"/>
                      </a:cubicBezTo>
                      <a:cubicBezTo>
                        <a:pt x="3" y="0"/>
                        <a:pt x="0"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3153"/>
                <p:cNvSpPr>
                  <a:spLocks noEditPoints="1"/>
                </p:cNvSpPr>
                <p:nvPr/>
              </p:nvSpPr>
              <p:spPr bwMode="auto">
                <a:xfrm>
                  <a:off x="5802" y="2228"/>
                  <a:ext cx="70" cy="23"/>
                </a:xfrm>
                <a:custGeom>
                  <a:avLst/>
                  <a:gdLst>
                    <a:gd name="T0" fmla="*/ 2 w 34"/>
                    <a:gd name="T1" fmla="*/ 7 h 11"/>
                    <a:gd name="T2" fmla="*/ 2 w 34"/>
                    <a:gd name="T3" fmla="*/ 8 h 11"/>
                    <a:gd name="T4" fmla="*/ 6 w 34"/>
                    <a:gd name="T5" fmla="*/ 10 h 11"/>
                    <a:gd name="T6" fmla="*/ 6 w 34"/>
                    <a:gd name="T7" fmla="*/ 9 h 11"/>
                    <a:gd name="T8" fmla="*/ 7 w 34"/>
                    <a:gd name="T9" fmla="*/ 9 h 11"/>
                    <a:gd name="T10" fmla="*/ 9 w 34"/>
                    <a:gd name="T11" fmla="*/ 11 h 11"/>
                    <a:gd name="T12" fmla="*/ 12 w 34"/>
                    <a:gd name="T13" fmla="*/ 10 h 11"/>
                    <a:gd name="T14" fmla="*/ 13 w 34"/>
                    <a:gd name="T15" fmla="*/ 7 h 11"/>
                    <a:gd name="T16" fmla="*/ 13 w 34"/>
                    <a:gd name="T17" fmla="*/ 7 h 11"/>
                    <a:gd name="T18" fmla="*/ 11 w 34"/>
                    <a:gd name="T19" fmla="*/ 3 h 11"/>
                    <a:gd name="T20" fmla="*/ 13 w 34"/>
                    <a:gd name="T21" fmla="*/ 4 h 11"/>
                    <a:gd name="T22" fmla="*/ 15 w 34"/>
                    <a:gd name="T23" fmla="*/ 5 h 11"/>
                    <a:gd name="T24" fmla="*/ 16 w 34"/>
                    <a:gd name="T25" fmla="*/ 7 h 11"/>
                    <a:gd name="T26" fmla="*/ 16 w 34"/>
                    <a:gd name="T27" fmla="*/ 8 h 11"/>
                    <a:gd name="T28" fmla="*/ 18 w 34"/>
                    <a:gd name="T29" fmla="*/ 11 h 11"/>
                    <a:gd name="T30" fmla="*/ 21 w 34"/>
                    <a:gd name="T31" fmla="*/ 9 h 11"/>
                    <a:gd name="T32" fmla="*/ 21 w 34"/>
                    <a:gd name="T33" fmla="*/ 7 h 11"/>
                    <a:gd name="T34" fmla="*/ 23 w 34"/>
                    <a:gd name="T35" fmla="*/ 5 h 11"/>
                    <a:gd name="T36" fmla="*/ 23 w 34"/>
                    <a:gd name="T37" fmla="*/ 7 h 11"/>
                    <a:gd name="T38" fmla="*/ 22 w 34"/>
                    <a:gd name="T39" fmla="*/ 9 h 11"/>
                    <a:gd name="T40" fmla="*/ 25 w 34"/>
                    <a:gd name="T41" fmla="*/ 10 h 11"/>
                    <a:gd name="T42" fmla="*/ 28 w 34"/>
                    <a:gd name="T43" fmla="*/ 9 h 11"/>
                    <a:gd name="T44" fmla="*/ 31 w 34"/>
                    <a:gd name="T45" fmla="*/ 10 h 11"/>
                    <a:gd name="T46" fmla="*/ 33 w 34"/>
                    <a:gd name="T47" fmla="*/ 10 h 11"/>
                    <a:gd name="T48" fmla="*/ 32 w 34"/>
                    <a:gd name="T49" fmla="*/ 5 h 11"/>
                    <a:gd name="T50" fmla="*/ 30 w 34"/>
                    <a:gd name="T51" fmla="*/ 6 h 11"/>
                    <a:gd name="T52" fmla="*/ 28 w 34"/>
                    <a:gd name="T53" fmla="*/ 6 h 11"/>
                    <a:gd name="T54" fmla="*/ 25 w 34"/>
                    <a:gd name="T55" fmla="*/ 4 h 11"/>
                    <a:gd name="T56" fmla="*/ 21 w 34"/>
                    <a:gd name="T57" fmla="*/ 5 h 11"/>
                    <a:gd name="T58" fmla="*/ 19 w 34"/>
                    <a:gd name="T59" fmla="*/ 2 h 11"/>
                    <a:gd name="T60" fmla="*/ 17 w 34"/>
                    <a:gd name="T61" fmla="*/ 0 h 11"/>
                    <a:gd name="T62" fmla="*/ 15 w 34"/>
                    <a:gd name="T63" fmla="*/ 3 h 11"/>
                    <a:gd name="T64" fmla="*/ 10 w 34"/>
                    <a:gd name="T65" fmla="*/ 2 h 11"/>
                    <a:gd name="T66" fmla="*/ 9 w 34"/>
                    <a:gd name="T67" fmla="*/ 3 h 11"/>
                    <a:gd name="T68" fmla="*/ 7 w 34"/>
                    <a:gd name="T69" fmla="*/ 5 h 11"/>
                    <a:gd name="T70" fmla="*/ 6 w 34"/>
                    <a:gd name="T71" fmla="*/ 5 h 11"/>
                    <a:gd name="T72" fmla="*/ 5 w 34"/>
                    <a:gd name="T73" fmla="*/ 5 h 11"/>
                    <a:gd name="T74" fmla="*/ 4 w 34"/>
                    <a:gd name="T75" fmla="*/ 4 h 11"/>
                    <a:gd name="T76" fmla="*/ 3 w 34"/>
                    <a:gd name="T77" fmla="*/ 4 h 11"/>
                    <a:gd name="T78" fmla="*/ 3 w 34"/>
                    <a:gd name="T79" fmla="*/ 4 h 11"/>
                    <a:gd name="T80" fmla="*/ 3 w 34"/>
                    <a:gd name="T81" fmla="*/ 4 h 11"/>
                    <a:gd name="T82" fmla="*/ 2 w 34"/>
                    <a:gd name="T83" fmla="*/ 6 h 11"/>
                    <a:gd name="T84" fmla="*/ 2 w 34"/>
                    <a:gd name="T85" fmla="*/ 8 h 11"/>
                    <a:gd name="T86" fmla="*/ 3 w 34"/>
                    <a:gd name="T87" fmla="*/ 8 h 11"/>
                    <a:gd name="T88" fmla="*/ 3 w 34"/>
                    <a:gd name="T89" fmla="*/ 8 h 11"/>
                    <a:gd name="T90" fmla="*/ 8 w 34"/>
                    <a:gd name="T91" fmla="*/ 7 h 11"/>
                    <a:gd name="T92" fmla="*/ 7 w 34"/>
                    <a:gd name="T9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 h="11">
                      <a:moveTo>
                        <a:pt x="2" y="8"/>
                      </a:moveTo>
                      <a:cubicBezTo>
                        <a:pt x="2" y="8"/>
                        <a:pt x="2" y="7"/>
                        <a:pt x="2" y="7"/>
                      </a:cubicBezTo>
                      <a:cubicBezTo>
                        <a:pt x="2" y="7"/>
                        <a:pt x="2" y="7"/>
                        <a:pt x="3" y="8"/>
                      </a:cubicBezTo>
                      <a:cubicBezTo>
                        <a:pt x="2" y="8"/>
                        <a:pt x="2" y="8"/>
                        <a:pt x="2" y="8"/>
                      </a:cubicBezTo>
                      <a:cubicBezTo>
                        <a:pt x="0" y="8"/>
                        <a:pt x="4" y="9"/>
                        <a:pt x="3" y="10"/>
                      </a:cubicBezTo>
                      <a:cubicBezTo>
                        <a:pt x="3" y="11"/>
                        <a:pt x="6" y="9"/>
                        <a:pt x="6" y="10"/>
                      </a:cubicBezTo>
                      <a:cubicBezTo>
                        <a:pt x="7" y="10"/>
                        <a:pt x="7" y="9"/>
                        <a:pt x="6" y="9"/>
                      </a:cubicBezTo>
                      <a:cubicBezTo>
                        <a:pt x="6" y="9"/>
                        <a:pt x="6" y="9"/>
                        <a:pt x="6" y="9"/>
                      </a:cubicBezTo>
                      <a:cubicBezTo>
                        <a:pt x="6" y="9"/>
                        <a:pt x="6" y="9"/>
                        <a:pt x="7" y="9"/>
                      </a:cubicBezTo>
                      <a:cubicBezTo>
                        <a:pt x="7" y="9"/>
                        <a:pt x="7" y="9"/>
                        <a:pt x="7" y="9"/>
                      </a:cubicBezTo>
                      <a:cubicBezTo>
                        <a:pt x="7" y="9"/>
                        <a:pt x="7" y="9"/>
                        <a:pt x="8" y="9"/>
                      </a:cubicBezTo>
                      <a:cubicBezTo>
                        <a:pt x="9" y="9"/>
                        <a:pt x="8" y="10"/>
                        <a:pt x="9" y="11"/>
                      </a:cubicBezTo>
                      <a:cubicBezTo>
                        <a:pt x="10" y="11"/>
                        <a:pt x="9" y="10"/>
                        <a:pt x="10" y="10"/>
                      </a:cubicBezTo>
                      <a:cubicBezTo>
                        <a:pt x="10" y="10"/>
                        <a:pt x="11" y="10"/>
                        <a:pt x="12" y="10"/>
                      </a:cubicBezTo>
                      <a:cubicBezTo>
                        <a:pt x="13" y="9"/>
                        <a:pt x="13" y="8"/>
                        <a:pt x="13" y="6"/>
                      </a:cubicBezTo>
                      <a:cubicBezTo>
                        <a:pt x="13" y="6"/>
                        <a:pt x="13" y="6"/>
                        <a:pt x="13" y="7"/>
                      </a:cubicBezTo>
                      <a:cubicBezTo>
                        <a:pt x="13" y="7"/>
                        <a:pt x="13" y="7"/>
                        <a:pt x="12" y="6"/>
                      </a:cubicBezTo>
                      <a:cubicBezTo>
                        <a:pt x="12" y="7"/>
                        <a:pt x="13" y="7"/>
                        <a:pt x="13" y="7"/>
                      </a:cubicBezTo>
                      <a:cubicBezTo>
                        <a:pt x="13" y="6"/>
                        <a:pt x="12" y="3"/>
                        <a:pt x="11" y="4"/>
                      </a:cubicBezTo>
                      <a:cubicBezTo>
                        <a:pt x="11" y="3"/>
                        <a:pt x="11" y="3"/>
                        <a:pt x="11" y="3"/>
                      </a:cubicBezTo>
                      <a:cubicBezTo>
                        <a:pt x="12" y="3"/>
                        <a:pt x="12" y="3"/>
                        <a:pt x="12" y="3"/>
                      </a:cubicBezTo>
                      <a:cubicBezTo>
                        <a:pt x="12" y="4"/>
                        <a:pt x="13" y="3"/>
                        <a:pt x="13" y="4"/>
                      </a:cubicBezTo>
                      <a:cubicBezTo>
                        <a:pt x="14" y="4"/>
                        <a:pt x="13" y="5"/>
                        <a:pt x="14" y="5"/>
                      </a:cubicBezTo>
                      <a:cubicBezTo>
                        <a:pt x="14" y="5"/>
                        <a:pt x="14" y="3"/>
                        <a:pt x="15" y="5"/>
                      </a:cubicBezTo>
                      <a:cubicBezTo>
                        <a:pt x="14" y="5"/>
                        <a:pt x="13" y="5"/>
                        <a:pt x="14" y="7"/>
                      </a:cubicBezTo>
                      <a:cubicBezTo>
                        <a:pt x="16" y="7"/>
                        <a:pt x="16" y="7"/>
                        <a:pt x="16" y="7"/>
                      </a:cubicBezTo>
                      <a:cubicBezTo>
                        <a:pt x="16" y="7"/>
                        <a:pt x="16" y="7"/>
                        <a:pt x="16" y="7"/>
                      </a:cubicBezTo>
                      <a:cubicBezTo>
                        <a:pt x="16" y="8"/>
                        <a:pt x="16" y="8"/>
                        <a:pt x="16" y="8"/>
                      </a:cubicBezTo>
                      <a:cubicBezTo>
                        <a:pt x="16" y="9"/>
                        <a:pt x="16" y="9"/>
                        <a:pt x="15" y="9"/>
                      </a:cubicBezTo>
                      <a:cubicBezTo>
                        <a:pt x="15" y="11"/>
                        <a:pt x="19" y="9"/>
                        <a:pt x="18" y="11"/>
                      </a:cubicBezTo>
                      <a:cubicBezTo>
                        <a:pt x="19" y="11"/>
                        <a:pt x="19" y="10"/>
                        <a:pt x="19" y="9"/>
                      </a:cubicBezTo>
                      <a:cubicBezTo>
                        <a:pt x="21" y="9"/>
                        <a:pt x="21" y="9"/>
                        <a:pt x="21" y="9"/>
                      </a:cubicBezTo>
                      <a:cubicBezTo>
                        <a:pt x="22" y="7"/>
                        <a:pt x="21" y="7"/>
                        <a:pt x="21" y="6"/>
                      </a:cubicBezTo>
                      <a:cubicBezTo>
                        <a:pt x="21" y="5"/>
                        <a:pt x="21" y="7"/>
                        <a:pt x="21" y="7"/>
                      </a:cubicBezTo>
                      <a:cubicBezTo>
                        <a:pt x="22" y="7"/>
                        <a:pt x="22" y="6"/>
                        <a:pt x="22" y="6"/>
                      </a:cubicBezTo>
                      <a:cubicBezTo>
                        <a:pt x="22" y="5"/>
                        <a:pt x="23" y="6"/>
                        <a:pt x="23" y="5"/>
                      </a:cubicBezTo>
                      <a:cubicBezTo>
                        <a:pt x="23" y="5"/>
                        <a:pt x="23" y="5"/>
                        <a:pt x="24" y="5"/>
                      </a:cubicBezTo>
                      <a:cubicBezTo>
                        <a:pt x="24" y="5"/>
                        <a:pt x="24" y="7"/>
                        <a:pt x="23" y="7"/>
                      </a:cubicBezTo>
                      <a:cubicBezTo>
                        <a:pt x="23" y="7"/>
                        <a:pt x="23" y="7"/>
                        <a:pt x="23" y="7"/>
                      </a:cubicBezTo>
                      <a:cubicBezTo>
                        <a:pt x="23" y="8"/>
                        <a:pt x="23" y="9"/>
                        <a:pt x="22" y="9"/>
                      </a:cubicBezTo>
                      <a:cubicBezTo>
                        <a:pt x="23" y="11"/>
                        <a:pt x="24" y="9"/>
                        <a:pt x="25" y="9"/>
                      </a:cubicBezTo>
                      <a:cubicBezTo>
                        <a:pt x="26" y="9"/>
                        <a:pt x="25" y="10"/>
                        <a:pt x="25" y="10"/>
                      </a:cubicBezTo>
                      <a:cubicBezTo>
                        <a:pt x="25" y="11"/>
                        <a:pt x="26" y="9"/>
                        <a:pt x="26" y="10"/>
                      </a:cubicBezTo>
                      <a:cubicBezTo>
                        <a:pt x="27" y="10"/>
                        <a:pt x="26" y="8"/>
                        <a:pt x="28" y="9"/>
                      </a:cubicBezTo>
                      <a:cubicBezTo>
                        <a:pt x="29" y="9"/>
                        <a:pt x="28" y="11"/>
                        <a:pt x="29" y="11"/>
                      </a:cubicBezTo>
                      <a:cubicBezTo>
                        <a:pt x="29" y="10"/>
                        <a:pt x="31" y="11"/>
                        <a:pt x="31" y="10"/>
                      </a:cubicBezTo>
                      <a:cubicBezTo>
                        <a:pt x="32" y="10"/>
                        <a:pt x="33" y="10"/>
                        <a:pt x="33" y="9"/>
                      </a:cubicBezTo>
                      <a:cubicBezTo>
                        <a:pt x="33" y="9"/>
                        <a:pt x="33" y="9"/>
                        <a:pt x="33" y="10"/>
                      </a:cubicBezTo>
                      <a:cubicBezTo>
                        <a:pt x="34" y="10"/>
                        <a:pt x="34" y="10"/>
                        <a:pt x="34" y="10"/>
                      </a:cubicBezTo>
                      <a:cubicBezTo>
                        <a:pt x="33" y="8"/>
                        <a:pt x="33" y="7"/>
                        <a:pt x="32" y="5"/>
                      </a:cubicBezTo>
                      <a:cubicBezTo>
                        <a:pt x="32" y="6"/>
                        <a:pt x="30" y="5"/>
                        <a:pt x="31" y="7"/>
                      </a:cubicBezTo>
                      <a:cubicBezTo>
                        <a:pt x="30" y="7"/>
                        <a:pt x="30" y="7"/>
                        <a:pt x="30" y="6"/>
                      </a:cubicBezTo>
                      <a:cubicBezTo>
                        <a:pt x="29" y="7"/>
                        <a:pt x="30" y="8"/>
                        <a:pt x="30" y="9"/>
                      </a:cubicBezTo>
                      <a:cubicBezTo>
                        <a:pt x="28" y="9"/>
                        <a:pt x="30" y="7"/>
                        <a:pt x="28" y="6"/>
                      </a:cubicBezTo>
                      <a:cubicBezTo>
                        <a:pt x="27" y="6"/>
                        <a:pt x="26" y="7"/>
                        <a:pt x="24" y="6"/>
                      </a:cubicBezTo>
                      <a:cubicBezTo>
                        <a:pt x="24" y="6"/>
                        <a:pt x="25" y="6"/>
                        <a:pt x="25" y="4"/>
                      </a:cubicBezTo>
                      <a:cubicBezTo>
                        <a:pt x="24" y="4"/>
                        <a:pt x="24" y="4"/>
                        <a:pt x="24" y="3"/>
                      </a:cubicBezTo>
                      <a:cubicBezTo>
                        <a:pt x="23" y="3"/>
                        <a:pt x="22" y="4"/>
                        <a:pt x="21" y="5"/>
                      </a:cubicBezTo>
                      <a:cubicBezTo>
                        <a:pt x="20" y="5"/>
                        <a:pt x="20" y="5"/>
                        <a:pt x="20" y="5"/>
                      </a:cubicBezTo>
                      <a:cubicBezTo>
                        <a:pt x="20" y="4"/>
                        <a:pt x="19" y="3"/>
                        <a:pt x="19" y="2"/>
                      </a:cubicBezTo>
                      <a:cubicBezTo>
                        <a:pt x="19" y="2"/>
                        <a:pt x="20" y="1"/>
                        <a:pt x="19" y="1"/>
                      </a:cubicBezTo>
                      <a:cubicBezTo>
                        <a:pt x="19" y="3"/>
                        <a:pt x="18" y="0"/>
                        <a:pt x="17" y="0"/>
                      </a:cubicBezTo>
                      <a:cubicBezTo>
                        <a:pt x="17" y="1"/>
                        <a:pt x="16" y="1"/>
                        <a:pt x="16" y="1"/>
                      </a:cubicBezTo>
                      <a:cubicBezTo>
                        <a:pt x="16" y="2"/>
                        <a:pt x="16" y="3"/>
                        <a:pt x="15" y="3"/>
                      </a:cubicBezTo>
                      <a:cubicBezTo>
                        <a:pt x="13" y="2"/>
                        <a:pt x="13" y="1"/>
                        <a:pt x="11" y="1"/>
                      </a:cubicBezTo>
                      <a:cubicBezTo>
                        <a:pt x="11" y="2"/>
                        <a:pt x="11" y="2"/>
                        <a:pt x="10" y="2"/>
                      </a:cubicBezTo>
                      <a:cubicBezTo>
                        <a:pt x="10" y="3"/>
                        <a:pt x="10" y="3"/>
                        <a:pt x="11" y="4"/>
                      </a:cubicBezTo>
                      <a:cubicBezTo>
                        <a:pt x="10" y="3"/>
                        <a:pt x="9" y="2"/>
                        <a:pt x="9" y="3"/>
                      </a:cubicBezTo>
                      <a:cubicBezTo>
                        <a:pt x="10" y="4"/>
                        <a:pt x="9" y="4"/>
                        <a:pt x="9" y="4"/>
                      </a:cubicBezTo>
                      <a:cubicBezTo>
                        <a:pt x="8" y="4"/>
                        <a:pt x="8" y="4"/>
                        <a:pt x="7" y="5"/>
                      </a:cubicBezTo>
                      <a:cubicBezTo>
                        <a:pt x="6" y="6"/>
                        <a:pt x="7" y="7"/>
                        <a:pt x="5" y="7"/>
                      </a:cubicBezTo>
                      <a:cubicBezTo>
                        <a:pt x="5" y="6"/>
                        <a:pt x="6" y="6"/>
                        <a:pt x="6" y="5"/>
                      </a:cubicBezTo>
                      <a:cubicBezTo>
                        <a:pt x="6" y="5"/>
                        <a:pt x="6" y="5"/>
                        <a:pt x="6" y="5"/>
                      </a:cubicBezTo>
                      <a:cubicBezTo>
                        <a:pt x="6" y="5"/>
                        <a:pt x="5" y="5"/>
                        <a:pt x="5" y="5"/>
                      </a:cubicBezTo>
                      <a:cubicBezTo>
                        <a:pt x="5" y="5"/>
                        <a:pt x="5" y="5"/>
                        <a:pt x="5" y="5"/>
                      </a:cubicBezTo>
                      <a:cubicBezTo>
                        <a:pt x="5" y="5"/>
                        <a:pt x="5" y="4"/>
                        <a:pt x="4" y="4"/>
                      </a:cubicBezTo>
                      <a:cubicBezTo>
                        <a:pt x="4" y="4"/>
                        <a:pt x="4" y="4"/>
                        <a:pt x="4" y="4"/>
                      </a:cubicBezTo>
                      <a:cubicBezTo>
                        <a:pt x="3" y="4"/>
                        <a:pt x="3" y="4"/>
                        <a:pt x="3" y="4"/>
                      </a:cubicBezTo>
                      <a:cubicBezTo>
                        <a:pt x="3" y="4"/>
                        <a:pt x="3" y="4"/>
                        <a:pt x="3" y="4"/>
                      </a:cubicBezTo>
                      <a:cubicBezTo>
                        <a:pt x="3" y="4"/>
                        <a:pt x="3" y="4"/>
                        <a:pt x="3" y="4"/>
                      </a:cubicBezTo>
                      <a:cubicBezTo>
                        <a:pt x="3" y="4"/>
                        <a:pt x="3" y="4"/>
                        <a:pt x="3" y="3"/>
                      </a:cubicBezTo>
                      <a:cubicBezTo>
                        <a:pt x="3" y="4"/>
                        <a:pt x="3" y="4"/>
                        <a:pt x="3" y="4"/>
                      </a:cubicBezTo>
                      <a:cubicBezTo>
                        <a:pt x="2" y="4"/>
                        <a:pt x="1" y="5"/>
                        <a:pt x="1" y="6"/>
                      </a:cubicBezTo>
                      <a:cubicBezTo>
                        <a:pt x="2" y="6"/>
                        <a:pt x="2" y="6"/>
                        <a:pt x="2" y="6"/>
                      </a:cubicBezTo>
                      <a:cubicBezTo>
                        <a:pt x="2" y="7"/>
                        <a:pt x="1" y="7"/>
                        <a:pt x="1" y="8"/>
                      </a:cubicBezTo>
                      <a:cubicBezTo>
                        <a:pt x="1" y="8"/>
                        <a:pt x="2" y="8"/>
                        <a:pt x="2" y="8"/>
                      </a:cubicBezTo>
                      <a:close/>
                      <a:moveTo>
                        <a:pt x="3" y="8"/>
                      </a:moveTo>
                      <a:cubicBezTo>
                        <a:pt x="3" y="8"/>
                        <a:pt x="3" y="8"/>
                        <a:pt x="3" y="8"/>
                      </a:cubicBezTo>
                      <a:cubicBezTo>
                        <a:pt x="3" y="8"/>
                        <a:pt x="3" y="8"/>
                        <a:pt x="3" y="8"/>
                      </a:cubicBezTo>
                      <a:cubicBezTo>
                        <a:pt x="3" y="8"/>
                        <a:pt x="3" y="8"/>
                        <a:pt x="3" y="8"/>
                      </a:cubicBezTo>
                      <a:close/>
                      <a:moveTo>
                        <a:pt x="7" y="7"/>
                      </a:moveTo>
                      <a:cubicBezTo>
                        <a:pt x="7" y="7"/>
                        <a:pt x="8" y="7"/>
                        <a:pt x="8" y="7"/>
                      </a:cubicBezTo>
                      <a:cubicBezTo>
                        <a:pt x="8" y="7"/>
                        <a:pt x="7" y="7"/>
                        <a:pt x="8" y="8"/>
                      </a:cubicBezTo>
                      <a:cubicBezTo>
                        <a:pt x="7" y="8"/>
                        <a:pt x="7" y="8"/>
                        <a:pt x="7" y="8"/>
                      </a:cubicBezTo>
                      <a:cubicBezTo>
                        <a:pt x="7" y="7"/>
                        <a:pt x="7" y="7"/>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Freeform 3154"/>
                <p:cNvSpPr>
                  <a:spLocks noEditPoints="1"/>
                </p:cNvSpPr>
                <p:nvPr/>
              </p:nvSpPr>
              <p:spPr bwMode="auto">
                <a:xfrm>
                  <a:off x="5823" y="2187"/>
                  <a:ext cx="32" cy="17"/>
                </a:xfrm>
                <a:custGeom>
                  <a:avLst/>
                  <a:gdLst>
                    <a:gd name="T0" fmla="*/ 3 w 16"/>
                    <a:gd name="T1" fmla="*/ 6 h 8"/>
                    <a:gd name="T2" fmla="*/ 3 w 16"/>
                    <a:gd name="T3" fmla="*/ 7 h 8"/>
                    <a:gd name="T4" fmla="*/ 5 w 16"/>
                    <a:gd name="T5" fmla="*/ 7 h 8"/>
                    <a:gd name="T6" fmla="*/ 6 w 16"/>
                    <a:gd name="T7" fmla="*/ 5 h 8"/>
                    <a:gd name="T8" fmla="*/ 7 w 16"/>
                    <a:gd name="T9" fmla="*/ 5 h 8"/>
                    <a:gd name="T10" fmla="*/ 8 w 16"/>
                    <a:gd name="T11" fmla="*/ 3 h 8"/>
                    <a:gd name="T12" fmla="*/ 8 w 16"/>
                    <a:gd name="T13" fmla="*/ 5 h 8"/>
                    <a:gd name="T14" fmla="*/ 8 w 16"/>
                    <a:gd name="T15" fmla="*/ 5 h 8"/>
                    <a:gd name="T16" fmla="*/ 8 w 16"/>
                    <a:gd name="T17" fmla="*/ 7 h 8"/>
                    <a:gd name="T18" fmla="*/ 9 w 16"/>
                    <a:gd name="T19" fmla="*/ 7 h 8"/>
                    <a:gd name="T20" fmla="*/ 12 w 16"/>
                    <a:gd name="T21" fmla="*/ 7 h 8"/>
                    <a:gd name="T22" fmla="*/ 13 w 16"/>
                    <a:gd name="T23" fmla="*/ 7 h 8"/>
                    <a:gd name="T24" fmla="*/ 16 w 16"/>
                    <a:gd name="T25" fmla="*/ 7 h 8"/>
                    <a:gd name="T26" fmla="*/ 15 w 16"/>
                    <a:gd name="T27" fmla="*/ 4 h 8"/>
                    <a:gd name="T28" fmla="*/ 13 w 16"/>
                    <a:gd name="T29" fmla="*/ 5 h 8"/>
                    <a:gd name="T30" fmla="*/ 12 w 16"/>
                    <a:gd name="T31" fmla="*/ 5 h 8"/>
                    <a:gd name="T32" fmla="*/ 12 w 16"/>
                    <a:gd name="T33" fmla="*/ 3 h 8"/>
                    <a:gd name="T34" fmla="*/ 12 w 16"/>
                    <a:gd name="T35" fmla="*/ 0 h 8"/>
                    <a:gd name="T36" fmla="*/ 10 w 16"/>
                    <a:gd name="T37" fmla="*/ 0 h 8"/>
                    <a:gd name="T38" fmla="*/ 6 w 16"/>
                    <a:gd name="T39" fmla="*/ 0 h 8"/>
                    <a:gd name="T40" fmla="*/ 6 w 16"/>
                    <a:gd name="T41" fmla="*/ 3 h 8"/>
                    <a:gd name="T42" fmla="*/ 5 w 16"/>
                    <a:gd name="T43" fmla="*/ 2 h 8"/>
                    <a:gd name="T44" fmla="*/ 3 w 16"/>
                    <a:gd name="T45" fmla="*/ 2 h 8"/>
                    <a:gd name="T46" fmla="*/ 3 w 16"/>
                    <a:gd name="T47" fmla="*/ 3 h 8"/>
                    <a:gd name="T48" fmla="*/ 3 w 16"/>
                    <a:gd name="T49" fmla="*/ 5 h 8"/>
                    <a:gd name="T50" fmla="*/ 2 w 16"/>
                    <a:gd name="T51" fmla="*/ 3 h 8"/>
                    <a:gd name="T52" fmla="*/ 1 w 16"/>
                    <a:gd name="T53" fmla="*/ 3 h 8"/>
                    <a:gd name="T54" fmla="*/ 0 w 16"/>
                    <a:gd name="T55" fmla="*/ 5 h 8"/>
                    <a:gd name="T56" fmla="*/ 10 w 16"/>
                    <a:gd name="T57" fmla="*/ 5 h 8"/>
                    <a:gd name="T58" fmla="*/ 9 w 16"/>
                    <a:gd name="T59" fmla="*/ 5 h 8"/>
                    <a:gd name="T60" fmla="*/ 10 w 16"/>
                    <a:gd name="T61" fmla="*/ 5 h 8"/>
                    <a:gd name="T62" fmla="*/ 8 w 16"/>
                    <a:gd name="T63" fmla="*/ 2 h 8"/>
                    <a:gd name="T64" fmla="*/ 7 w 16"/>
                    <a:gd name="T65" fmla="*/ 3 h 8"/>
                    <a:gd name="T66" fmla="*/ 6 w 16"/>
                    <a:gd name="T6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8">
                      <a:moveTo>
                        <a:pt x="2" y="5"/>
                      </a:moveTo>
                      <a:cubicBezTo>
                        <a:pt x="1" y="6"/>
                        <a:pt x="3" y="6"/>
                        <a:pt x="3" y="6"/>
                      </a:cubicBezTo>
                      <a:cubicBezTo>
                        <a:pt x="3" y="6"/>
                        <a:pt x="3" y="6"/>
                        <a:pt x="3" y="5"/>
                      </a:cubicBezTo>
                      <a:cubicBezTo>
                        <a:pt x="3" y="6"/>
                        <a:pt x="3" y="6"/>
                        <a:pt x="3" y="7"/>
                      </a:cubicBezTo>
                      <a:cubicBezTo>
                        <a:pt x="3" y="8"/>
                        <a:pt x="5" y="6"/>
                        <a:pt x="5" y="8"/>
                      </a:cubicBezTo>
                      <a:cubicBezTo>
                        <a:pt x="5" y="8"/>
                        <a:pt x="5" y="7"/>
                        <a:pt x="5" y="7"/>
                      </a:cubicBezTo>
                      <a:cubicBezTo>
                        <a:pt x="7" y="7"/>
                        <a:pt x="7" y="7"/>
                        <a:pt x="7" y="7"/>
                      </a:cubicBezTo>
                      <a:cubicBezTo>
                        <a:pt x="7" y="6"/>
                        <a:pt x="7" y="5"/>
                        <a:pt x="6" y="5"/>
                      </a:cubicBezTo>
                      <a:cubicBezTo>
                        <a:pt x="7" y="5"/>
                        <a:pt x="7" y="6"/>
                        <a:pt x="8" y="5"/>
                      </a:cubicBezTo>
                      <a:cubicBezTo>
                        <a:pt x="7" y="5"/>
                        <a:pt x="7" y="5"/>
                        <a:pt x="7" y="5"/>
                      </a:cubicBezTo>
                      <a:cubicBezTo>
                        <a:pt x="7" y="4"/>
                        <a:pt x="7" y="4"/>
                        <a:pt x="7" y="4"/>
                      </a:cubicBezTo>
                      <a:cubicBezTo>
                        <a:pt x="7" y="4"/>
                        <a:pt x="8" y="4"/>
                        <a:pt x="8" y="3"/>
                      </a:cubicBezTo>
                      <a:cubicBezTo>
                        <a:pt x="8" y="3"/>
                        <a:pt x="8" y="4"/>
                        <a:pt x="8" y="4"/>
                      </a:cubicBezTo>
                      <a:cubicBezTo>
                        <a:pt x="8" y="4"/>
                        <a:pt x="8" y="4"/>
                        <a:pt x="8" y="5"/>
                      </a:cubicBezTo>
                      <a:cubicBezTo>
                        <a:pt x="9" y="5"/>
                        <a:pt x="9" y="5"/>
                        <a:pt x="9" y="5"/>
                      </a:cubicBezTo>
                      <a:cubicBezTo>
                        <a:pt x="8" y="5"/>
                        <a:pt x="8" y="5"/>
                        <a:pt x="8" y="5"/>
                      </a:cubicBezTo>
                      <a:cubicBezTo>
                        <a:pt x="8" y="5"/>
                        <a:pt x="8" y="5"/>
                        <a:pt x="8" y="5"/>
                      </a:cubicBezTo>
                      <a:cubicBezTo>
                        <a:pt x="8" y="6"/>
                        <a:pt x="8" y="7"/>
                        <a:pt x="8" y="7"/>
                      </a:cubicBezTo>
                      <a:cubicBezTo>
                        <a:pt x="8" y="8"/>
                        <a:pt x="9" y="7"/>
                        <a:pt x="9" y="7"/>
                      </a:cubicBezTo>
                      <a:cubicBezTo>
                        <a:pt x="10" y="7"/>
                        <a:pt x="9" y="7"/>
                        <a:pt x="9" y="7"/>
                      </a:cubicBezTo>
                      <a:cubicBezTo>
                        <a:pt x="10" y="8"/>
                        <a:pt x="10" y="7"/>
                        <a:pt x="10" y="8"/>
                      </a:cubicBezTo>
                      <a:cubicBezTo>
                        <a:pt x="11" y="8"/>
                        <a:pt x="10" y="6"/>
                        <a:pt x="12" y="7"/>
                      </a:cubicBezTo>
                      <a:cubicBezTo>
                        <a:pt x="13" y="6"/>
                        <a:pt x="12" y="8"/>
                        <a:pt x="12" y="8"/>
                      </a:cubicBezTo>
                      <a:cubicBezTo>
                        <a:pt x="12" y="8"/>
                        <a:pt x="14" y="8"/>
                        <a:pt x="13" y="7"/>
                      </a:cubicBezTo>
                      <a:cubicBezTo>
                        <a:pt x="14" y="7"/>
                        <a:pt x="15" y="7"/>
                        <a:pt x="15" y="7"/>
                      </a:cubicBezTo>
                      <a:cubicBezTo>
                        <a:pt x="16" y="7"/>
                        <a:pt x="15" y="7"/>
                        <a:pt x="16" y="7"/>
                      </a:cubicBezTo>
                      <a:cubicBezTo>
                        <a:pt x="16" y="7"/>
                        <a:pt x="16" y="7"/>
                        <a:pt x="16" y="7"/>
                      </a:cubicBezTo>
                      <a:cubicBezTo>
                        <a:pt x="16" y="6"/>
                        <a:pt x="15" y="5"/>
                        <a:pt x="15" y="4"/>
                      </a:cubicBezTo>
                      <a:cubicBezTo>
                        <a:pt x="15" y="5"/>
                        <a:pt x="13" y="4"/>
                        <a:pt x="13" y="5"/>
                      </a:cubicBezTo>
                      <a:cubicBezTo>
                        <a:pt x="13" y="5"/>
                        <a:pt x="13" y="5"/>
                        <a:pt x="13" y="5"/>
                      </a:cubicBezTo>
                      <a:cubicBezTo>
                        <a:pt x="12" y="5"/>
                        <a:pt x="13" y="6"/>
                        <a:pt x="13" y="7"/>
                      </a:cubicBezTo>
                      <a:cubicBezTo>
                        <a:pt x="12" y="6"/>
                        <a:pt x="12" y="6"/>
                        <a:pt x="12" y="5"/>
                      </a:cubicBezTo>
                      <a:cubicBezTo>
                        <a:pt x="12" y="5"/>
                        <a:pt x="13" y="5"/>
                        <a:pt x="13" y="5"/>
                      </a:cubicBezTo>
                      <a:cubicBezTo>
                        <a:pt x="12" y="5"/>
                        <a:pt x="12" y="3"/>
                        <a:pt x="12" y="3"/>
                      </a:cubicBezTo>
                      <a:cubicBezTo>
                        <a:pt x="13" y="3"/>
                        <a:pt x="12" y="2"/>
                        <a:pt x="12" y="1"/>
                      </a:cubicBezTo>
                      <a:cubicBezTo>
                        <a:pt x="12" y="1"/>
                        <a:pt x="13" y="1"/>
                        <a:pt x="12" y="0"/>
                      </a:cubicBezTo>
                      <a:cubicBezTo>
                        <a:pt x="12" y="1"/>
                        <a:pt x="11" y="0"/>
                        <a:pt x="11" y="0"/>
                      </a:cubicBezTo>
                      <a:cubicBezTo>
                        <a:pt x="11" y="0"/>
                        <a:pt x="10" y="0"/>
                        <a:pt x="10" y="0"/>
                      </a:cubicBezTo>
                      <a:cubicBezTo>
                        <a:pt x="10" y="1"/>
                        <a:pt x="10" y="2"/>
                        <a:pt x="9" y="2"/>
                      </a:cubicBezTo>
                      <a:cubicBezTo>
                        <a:pt x="8" y="1"/>
                        <a:pt x="7" y="0"/>
                        <a:pt x="6" y="0"/>
                      </a:cubicBezTo>
                      <a:cubicBezTo>
                        <a:pt x="6" y="1"/>
                        <a:pt x="6" y="1"/>
                        <a:pt x="6" y="1"/>
                      </a:cubicBezTo>
                      <a:cubicBezTo>
                        <a:pt x="6" y="2"/>
                        <a:pt x="6" y="2"/>
                        <a:pt x="6" y="3"/>
                      </a:cubicBezTo>
                      <a:cubicBezTo>
                        <a:pt x="6" y="3"/>
                        <a:pt x="6" y="3"/>
                        <a:pt x="5" y="3"/>
                      </a:cubicBezTo>
                      <a:cubicBezTo>
                        <a:pt x="5" y="3"/>
                        <a:pt x="5" y="2"/>
                        <a:pt x="5" y="2"/>
                      </a:cubicBezTo>
                      <a:cubicBezTo>
                        <a:pt x="5" y="2"/>
                        <a:pt x="4" y="2"/>
                        <a:pt x="5" y="2"/>
                      </a:cubicBezTo>
                      <a:cubicBezTo>
                        <a:pt x="4" y="2"/>
                        <a:pt x="4" y="3"/>
                        <a:pt x="3" y="2"/>
                      </a:cubicBezTo>
                      <a:cubicBezTo>
                        <a:pt x="3" y="2"/>
                        <a:pt x="3" y="3"/>
                        <a:pt x="3" y="3"/>
                      </a:cubicBezTo>
                      <a:cubicBezTo>
                        <a:pt x="3" y="3"/>
                        <a:pt x="3" y="3"/>
                        <a:pt x="3" y="3"/>
                      </a:cubicBezTo>
                      <a:cubicBezTo>
                        <a:pt x="3" y="3"/>
                        <a:pt x="3" y="3"/>
                        <a:pt x="3" y="4"/>
                      </a:cubicBezTo>
                      <a:cubicBezTo>
                        <a:pt x="3" y="4"/>
                        <a:pt x="3" y="4"/>
                        <a:pt x="3" y="5"/>
                      </a:cubicBezTo>
                      <a:cubicBezTo>
                        <a:pt x="2" y="5"/>
                        <a:pt x="2" y="5"/>
                        <a:pt x="2" y="5"/>
                      </a:cubicBezTo>
                      <a:cubicBezTo>
                        <a:pt x="2" y="4"/>
                        <a:pt x="3" y="3"/>
                        <a:pt x="2" y="3"/>
                      </a:cubicBezTo>
                      <a:cubicBezTo>
                        <a:pt x="2" y="3"/>
                        <a:pt x="2" y="3"/>
                        <a:pt x="2" y="3"/>
                      </a:cubicBezTo>
                      <a:cubicBezTo>
                        <a:pt x="2" y="3"/>
                        <a:pt x="2" y="3"/>
                        <a:pt x="1" y="3"/>
                      </a:cubicBezTo>
                      <a:cubicBezTo>
                        <a:pt x="1" y="3"/>
                        <a:pt x="1" y="3"/>
                        <a:pt x="1" y="3"/>
                      </a:cubicBezTo>
                      <a:cubicBezTo>
                        <a:pt x="1" y="4"/>
                        <a:pt x="1" y="5"/>
                        <a:pt x="0" y="5"/>
                      </a:cubicBezTo>
                      <a:cubicBezTo>
                        <a:pt x="1" y="5"/>
                        <a:pt x="1" y="5"/>
                        <a:pt x="2" y="5"/>
                      </a:cubicBezTo>
                      <a:close/>
                      <a:moveTo>
                        <a:pt x="10" y="5"/>
                      </a:moveTo>
                      <a:cubicBezTo>
                        <a:pt x="10" y="5"/>
                        <a:pt x="10" y="5"/>
                        <a:pt x="10" y="5"/>
                      </a:cubicBezTo>
                      <a:cubicBezTo>
                        <a:pt x="10" y="5"/>
                        <a:pt x="9" y="5"/>
                        <a:pt x="9" y="5"/>
                      </a:cubicBezTo>
                      <a:cubicBezTo>
                        <a:pt x="9" y="5"/>
                        <a:pt x="9" y="5"/>
                        <a:pt x="9" y="5"/>
                      </a:cubicBezTo>
                      <a:lnTo>
                        <a:pt x="10" y="5"/>
                      </a:lnTo>
                      <a:close/>
                      <a:moveTo>
                        <a:pt x="7" y="2"/>
                      </a:moveTo>
                      <a:cubicBezTo>
                        <a:pt x="7" y="2"/>
                        <a:pt x="8" y="2"/>
                        <a:pt x="8" y="2"/>
                      </a:cubicBezTo>
                      <a:cubicBezTo>
                        <a:pt x="8" y="2"/>
                        <a:pt x="8" y="2"/>
                        <a:pt x="8" y="3"/>
                      </a:cubicBezTo>
                      <a:cubicBezTo>
                        <a:pt x="8" y="3"/>
                        <a:pt x="7" y="3"/>
                        <a:pt x="7" y="3"/>
                      </a:cubicBezTo>
                      <a:cubicBezTo>
                        <a:pt x="7" y="3"/>
                        <a:pt x="7" y="3"/>
                        <a:pt x="7" y="3"/>
                      </a:cubicBezTo>
                      <a:cubicBezTo>
                        <a:pt x="7" y="3"/>
                        <a:pt x="7" y="2"/>
                        <a:pt x="6" y="2"/>
                      </a:cubicBezTo>
                      <a:cubicBezTo>
                        <a:pt x="7" y="2"/>
                        <a:pt x="7" y="2"/>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2" name="Freeform 3155"/>
                <p:cNvSpPr/>
                <p:nvPr/>
              </p:nvSpPr>
              <p:spPr bwMode="auto">
                <a:xfrm>
                  <a:off x="5701" y="2463"/>
                  <a:ext cx="5" cy="4"/>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1"/>
                        <a:pt x="1" y="0"/>
                        <a:pt x="1" y="0"/>
                      </a:cubicBezTo>
                      <a:cubicBezTo>
                        <a:pt x="0" y="1"/>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Freeform 3156"/>
                <p:cNvSpPr/>
                <p:nvPr/>
              </p:nvSpPr>
              <p:spPr bwMode="auto">
                <a:xfrm>
                  <a:off x="5804" y="2489"/>
                  <a:ext cx="4" cy="4"/>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1"/>
                        <a:pt x="2" y="0"/>
                        <a:pt x="1" y="0"/>
                      </a:cubicBezTo>
                      <a:cubicBezTo>
                        <a:pt x="0" y="1"/>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4" name="Freeform 3157"/>
                <p:cNvSpPr/>
                <p:nvPr/>
              </p:nvSpPr>
              <p:spPr bwMode="auto">
                <a:xfrm>
                  <a:off x="5862" y="2487"/>
                  <a:ext cx="4" cy="6"/>
                </a:xfrm>
                <a:custGeom>
                  <a:avLst/>
                  <a:gdLst>
                    <a:gd name="T0" fmla="*/ 2 w 2"/>
                    <a:gd name="T1" fmla="*/ 2 h 3"/>
                    <a:gd name="T2" fmla="*/ 2 w 2"/>
                    <a:gd name="T3" fmla="*/ 2 h 3"/>
                  </a:gdLst>
                  <a:ahLst/>
                  <a:cxnLst>
                    <a:cxn ang="0">
                      <a:pos x="T0" y="T1"/>
                    </a:cxn>
                    <a:cxn ang="0">
                      <a:pos x="T2" y="T3"/>
                    </a:cxn>
                  </a:cxnLst>
                  <a:rect l="0" t="0" r="r" b="b"/>
                  <a:pathLst>
                    <a:path w="2" h="3">
                      <a:moveTo>
                        <a:pt x="2" y="2"/>
                      </a:moveTo>
                      <a:cubicBezTo>
                        <a:pt x="0" y="0"/>
                        <a:pt x="1" y="3"/>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3158"/>
                <p:cNvSpPr/>
                <p:nvPr/>
              </p:nvSpPr>
              <p:spPr bwMode="auto">
                <a:xfrm>
                  <a:off x="5800" y="2602"/>
                  <a:ext cx="4" cy="4"/>
                </a:xfrm>
                <a:custGeom>
                  <a:avLst/>
                  <a:gdLst>
                    <a:gd name="T0" fmla="*/ 0 w 2"/>
                    <a:gd name="T1" fmla="*/ 0 h 2"/>
                    <a:gd name="T2" fmla="*/ 2 w 2"/>
                    <a:gd name="T3" fmla="*/ 1 h 2"/>
                    <a:gd name="T4" fmla="*/ 0 w 2"/>
                    <a:gd name="T5" fmla="*/ 0 h 2"/>
                  </a:gdLst>
                  <a:ahLst/>
                  <a:cxnLst>
                    <a:cxn ang="0">
                      <a:pos x="T0" y="T1"/>
                    </a:cxn>
                    <a:cxn ang="0">
                      <a:pos x="T2" y="T3"/>
                    </a:cxn>
                    <a:cxn ang="0">
                      <a:pos x="T4" y="T5"/>
                    </a:cxn>
                  </a:cxnLst>
                  <a:rect l="0" t="0" r="r" b="b"/>
                  <a:pathLst>
                    <a:path w="2" h="2">
                      <a:moveTo>
                        <a:pt x="0" y="0"/>
                      </a:moveTo>
                      <a:cubicBezTo>
                        <a:pt x="0" y="2"/>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3159"/>
                <p:cNvSpPr/>
                <p:nvPr/>
              </p:nvSpPr>
              <p:spPr bwMode="auto">
                <a:xfrm>
                  <a:off x="5749" y="2569"/>
                  <a:ext cx="14" cy="11"/>
                </a:xfrm>
                <a:custGeom>
                  <a:avLst/>
                  <a:gdLst>
                    <a:gd name="T0" fmla="*/ 7 w 7"/>
                    <a:gd name="T1" fmla="*/ 3 h 5"/>
                    <a:gd name="T2" fmla="*/ 5 w 7"/>
                    <a:gd name="T3" fmla="*/ 2 h 5"/>
                    <a:gd name="T4" fmla="*/ 5 w 7"/>
                    <a:gd name="T5" fmla="*/ 2 h 5"/>
                    <a:gd name="T6" fmla="*/ 4 w 7"/>
                    <a:gd name="T7" fmla="*/ 1 h 5"/>
                    <a:gd name="T8" fmla="*/ 3 w 7"/>
                    <a:gd name="T9" fmla="*/ 0 h 5"/>
                    <a:gd name="T10" fmla="*/ 3 w 7"/>
                    <a:gd name="T11" fmla="*/ 0 h 5"/>
                    <a:gd name="T12" fmla="*/ 3 w 7"/>
                    <a:gd name="T13" fmla="*/ 0 h 5"/>
                    <a:gd name="T14" fmla="*/ 2 w 7"/>
                    <a:gd name="T15" fmla="*/ 0 h 5"/>
                    <a:gd name="T16" fmla="*/ 2 w 7"/>
                    <a:gd name="T17" fmla="*/ 0 h 5"/>
                    <a:gd name="T18" fmla="*/ 0 w 7"/>
                    <a:gd name="T19" fmla="*/ 2 h 5"/>
                    <a:gd name="T20" fmla="*/ 1 w 7"/>
                    <a:gd name="T21" fmla="*/ 2 h 5"/>
                    <a:gd name="T22" fmla="*/ 1 w 7"/>
                    <a:gd name="T23" fmla="*/ 1 h 5"/>
                    <a:gd name="T24" fmla="*/ 3 w 7"/>
                    <a:gd name="T25" fmla="*/ 2 h 5"/>
                    <a:gd name="T26" fmla="*/ 3 w 7"/>
                    <a:gd name="T27" fmla="*/ 2 h 5"/>
                    <a:gd name="T28" fmla="*/ 3 w 7"/>
                    <a:gd name="T29" fmla="*/ 2 h 5"/>
                    <a:gd name="T30" fmla="*/ 3 w 7"/>
                    <a:gd name="T31" fmla="*/ 2 h 5"/>
                    <a:gd name="T32" fmla="*/ 3 w 7"/>
                    <a:gd name="T33" fmla="*/ 1 h 5"/>
                    <a:gd name="T34" fmla="*/ 4 w 7"/>
                    <a:gd name="T35" fmla="*/ 2 h 5"/>
                    <a:gd name="T36" fmla="*/ 4 w 7"/>
                    <a:gd name="T37" fmla="*/ 4 h 5"/>
                    <a:gd name="T38" fmla="*/ 5 w 7"/>
                    <a:gd name="T39" fmla="*/ 3 h 5"/>
                    <a:gd name="T40" fmla="*/ 5 w 7"/>
                    <a:gd name="T41" fmla="*/ 4 h 5"/>
                    <a:gd name="T42" fmla="*/ 7 w 7"/>
                    <a:gd name="T4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5">
                      <a:moveTo>
                        <a:pt x="7" y="3"/>
                      </a:moveTo>
                      <a:cubicBezTo>
                        <a:pt x="6" y="3"/>
                        <a:pt x="5" y="3"/>
                        <a:pt x="5" y="2"/>
                      </a:cubicBezTo>
                      <a:cubicBezTo>
                        <a:pt x="5" y="2"/>
                        <a:pt x="5" y="2"/>
                        <a:pt x="5" y="2"/>
                      </a:cubicBezTo>
                      <a:cubicBezTo>
                        <a:pt x="6" y="1"/>
                        <a:pt x="4" y="1"/>
                        <a:pt x="4" y="1"/>
                      </a:cubicBezTo>
                      <a:cubicBezTo>
                        <a:pt x="4" y="1"/>
                        <a:pt x="4" y="0"/>
                        <a:pt x="3" y="0"/>
                      </a:cubicBezTo>
                      <a:cubicBezTo>
                        <a:pt x="3" y="0"/>
                        <a:pt x="3" y="0"/>
                        <a:pt x="3" y="0"/>
                      </a:cubicBezTo>
                      <a:cubicBezTo>
                        <a:pt x="3" y="0"/>
                        <a:pt x="3" y="0"/>
                        <a:pt x="3" y="0"/>
                      </a:cubicBezTo>
                      <a:cubicBezTo>
                        <a:pt x="3" y="0"/>
                        <a:pt x="2" y="0"/>
                        <a:pt x="2" y="0"/>
                      </a:cubicBezTo>
                      <a:cubicBezTo>
                        <a:pt x="2" y="0"/>
                        <a:pt x="2" y="0"/>
                        <a:pt x="2" y="0"/>
                      </a:cubicBezTo>
                      <a:cubicBezTo>
                        <a:pt x="1" y="0"/>
                        <a:pt x="1" y="2"/>
                        <a:pt x="0" y="2"/>
                      </a:cubicBezTo>
                      <a:cubicBezTo>
                        <a:pt x="0" y="2"/>
                        <a:pt x="1" y="2"/>
                        <a:pt x="1" y="2"/>
                      </a:cubicBezTo>
                      <a:cubicBezTo>
                        <a:pt x="1" y="1"/>
                        <a:pt x="1" y="1"/>
                        <a:pt x="1" y="1"/>
                      </a:cubicBezTo>
                      <a:cubicBezTo>
                        <a:pt x="2" y="1"/>
                        <a:pt x="2" y="2"/>
                        <a:pt x="3" y="2"/>
                      </a:cubicBezTo>
                      <a:cubicBezTo>
                        <a:pt x="3" y="2"/>
                        <a:pt x="3" y="2"/>
                        <a:pt x="3" y="2"/>
                      </a:cubicBezTo>
                      <a:cubicBezTo>
                        <a:pt x="3" y="2"/>
                        <a:pt x="3" y="2"/>
                        <a:pt x="3" y="2"/>
                      </a:cubicBezTo>
                      <a:cubicBezTo>
                        <a:pt x="3" y="2"/>
                        <a:pt x="3" y="2"/>
                        <a:pt x="3" y="2"/>
                      </a:cubicBezTo>
                      <a:cubicBezTo>
                        <a:pt x="3" y="1"/>
                        <a:pt x="3" y="1"/>
                        <a:pt x="3" y="1"/>
                      </a:cubicBezTo>
                      <a:cubicBezTo>
                        <a:pt x="3" y="2"/>
                        <a:pt x="4" y="2"/>
                        <a:pt x="4" y="2"/>
                      </a:cubicBezTo>
                      <a:cubicBezTo>
                        <a:pt x="4" y="2"/>
                        <a:pt x="3" y="5"/>
                        <a:pt x="4" y="4"/>
                      </a:cubicBezTo>
                      <a:cubicBezTo>
                        <a:pt x="4" y="3"/>
                        <a:pt x="4" y="3"/>
                        <a:pt x="5" y="3"/>
                      </a:cubicBezTo>
                      <a:cubicBezTo>
                        <a:pt x="5" y="3"/>
                        <a:pt x="5" y="4"/>
                        <a:pt x="5" y="4"/>
                      </a:cubicBezTo>
                      <a:cubicBezTo>
                        <a:pt x="5" y="5"/>
                        <a:pt x="7" y="5"/>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3160"/>
                <p:cNvSpPr/>
                <p:nvPr/>
              </p:nvSpPr>
              <p:spPr bwMode="auto">
                <a:xfrm>
                  <a:off x="5607" y="2625"/>
                  <a:ext cx="4" cy="6"/>
                </a:xfrm>
                <a:custGeom>
                  <a:avLst/>
                  <a:gdLst>
                    <a:gd name="T0" fmla="*/ 2 w 2"/>
                    <a:gd name="T1" fmla="*/ 1 h 3"/>
                    <a:gd name="T2" fmla="*/ 0 w 2"/>
                    <a:gd name="T3" fmla="*/ 0 h 3"/>
                    <a:gd name="T4" fmla="*/ 2 w 2"/>
                    <a:gd name="T5" fmla="*/ 1 h 3"/>
                  </a:gdLst>
                  <a:ahLst/>
                  <a:cxnLst>
                    <a:cxn ang="0">
                      <a:pos x="T0" y="T1"/>
                    </a:cxn>
                    <a:cxn ang="0">
                      <a:pos x="T2" y="T3"/>
                    </a:cxn>
                    <a:cxn ang="0">
                      <a:pos x="T4" y="T5"/>
                    </a:cxn>
                  </a:cxnLst>
                  <a:rect l="0" t="0" r="r" b="b"/>
                  <a:pathLst>
                    <a:path w="2" h="3">
                      <a:moveTo>
                        <a:pt x="2" y="1"/>
                      </a:moveTo>
                      <a:cubicBezTo>
                        <a:pt x="1" y="1"/>
                        <a:pt x="1" y="0"/>
                        <a:pt x="0" y="0"/>
                      </a:cubicBezTo>
                      <a:cubicBezTo>
                        <a:pt x="0" y="1"/>
                        <a:pt x="2" y="3"/>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 name="Freeform 3161"/>
                <p:cNvSpPr/>
                <p:nvPr/>
              </p:nvSpPr>
              <p:spPr bwMode="auto">
                <a:xfrm>
                  <a:off x="5662" y="2580"/>
                  <a:ext cx="2" cy="2"/>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1"/>
                        <a:pt x="1"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Freeform 3162"/>
                <p:cNvSpPr/>
                <p:nvPr/>
              </p:nvSpPr>
              <p:spPr bwMode="auto">
                <a:xfrm>
                  <a:off x="5677" y="2489"/>
                  <a:ext cx="4" cy="4"/>
                </a:xfrm>
                <a:custGeom>
                  <a:avLst/>
                  <a:gdLst>
                    <a:gd name="T0" fmla="*/ 2 w 2"/>
                    <a:gd name="T1" fmla="*/ 0 h 2"/>
                    <a:gd name="T2" fmla="*/ 1 w 2"/>
                    <a:gd name="T3" fmla="*/ 0 h 2"/>
                    <a:gd name="T4" fmla="*/ 0 w 2"/>
                    <a:gd name="T5" fmla="*/ 2 h 2"/>
                    <a:gd name="T6" fmla="*/ 1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1" y="0"/>
                        <a:pt x="1" y="0"/>
                        <a:pt x="1" y="0"/>
                      </a:cubicBezTo>
                      <a:cubicBezTo>
                        <a:pt x="1" y="1"/>
                        <a:pt x="0" y="1"/>
                        <a:pt x="0" y="2"/>
                      </a:cubicBezTo>
                      <a:cubicBezTo>
                        <a:pt x="1" y="2"/>
                        <a:pt x="1" y="2"/>
                        <a:pt x="1" y="2"/>
                      </a:cubicBezTo>
                      <a:cubicBezTo>
                        <a:pt x="1"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3163"/>
                <p:cNvSpPr/>
                <p:nvPr/>
              </p:nvSpPr>
              <p:spPr bwMode="auto">
                <a:xfrm>
                  <a:off x="6112" y="2867"/>
                  <a:ext cx="15" cy="13"/>
                </a:xfrm>
                <a:custGeom>
                  <a:avLst/>
                  <a:gdLst>
                    <a:gd name="T0" fmla="*/ 1 w 7"/>
                    <a:gd name="T1" fmla="*/ 2 h 6"/>
                    <a:gd name="T2" fmla="*/ 0 w 7"/>
                    <a:gd name="T3" fmla="*/ 5 h 6"/>
                    <a:gd name="T4" fmla="*/ 4 w 7"/>
                    <a:gd name="T5" fmla="*/ 6 h 6"/>
                    <a:gd name="T6" fmla="*/ 6 w 7"/>
                    <a:gd name="T7" fmla="*/ 4 h 6"/>
                    <a:gd name="T8" fmla="*/ 5 w 7"/>
                    <a:gd name="T9" fmla="*/ 4 h 6"/>
                    <a:gd name="T10" fmla="*/ 6 w 7"/>
                    <a:gd name="T11" fmla="*/ 4 h 6"/>
                    <a:gd name="T12" fmla="*/ 6 w 7"/>
                    <a:gd name="T13" fmla="*/ 2 h 6"/>
                    <a:gd name="T14" fmla="*/ 5 w 7"/>
                    <a:gd name="T15" fmla="*/ 2 h 6"/>
                    <a:gd name="T16" fmla="*/ 4 w 7"/>
                    <a:gd name="T17" fmla="*/ 1 h 6"/>
                    <a:gd name="T18" fmla="*/ 2 w 7"/>
                    <a:gd name="T19" fmla="*/ 1 h 6"/>
                    <a:gd name="T20" fmla="*/ 3 w 7"/>
                    <a:gd name="T21" fmla="*/ 0 h 6"/>
                    <a:gd name="T22" fmla="*/ 1 w 7"/>
                    <a:gd name="T23" fmla="*/ 1 h 6"/>
                    <a:gd name="T24" fmla="*/ 2 w 7"/>
                    <a:gd name="T25" fmla="*/ 2 h 6"/>
                    <a:gd name="T26" fmla="*/ 2 w 7"/>
                    <a:gd name="T27" fmla="*/ 3 h 6"/>
                    <a:gd name="T28" fmla="*/ 1 w 7"/>
                    <a:gd name="T2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6">
                      <a:moveTo>
                        <a:pt x="1" y="2"/>
                      </a:moveTo>
                      <a:cubicBezTo>
                        <a:pt x="1" y="3"/>
                        <a:pt x="0" y="3"/>
                        <a:pt x="0" y="5"/>
                      </a:cubicBezTo>
                      <a:cubicBezTo>
                        <a:pt x="2" y="5"/>
                        <a:pt x="2" y="6"/>
                        <a:pt x="4" y="6"/>
                      </a:cubicBezTo>
                      <a:cubicBezTo>
                        <a:pt x="4" y="4"/>
                        <a:pt x="5" y="5"/>
                        <a:pt x="6" y="4"/>
                      </a:cubicBezTo>
                      <a:cubicBezTo>
                        <a:pt x="6" y="4"/>
                        <a:pt x="5" y="4"/>
                        <a:pt x="5" y="4"/>
                      </a:cubicBezTo>
                      <a:cubicBezTo>
                        <a:pt x="5" y="3"/>
                        <a:pt x="6" y="4"/>
                        <a:pt x="6" y="4"/>
                      </a:cubicBezTo>
                      <a:cubicBezTo>
                        <a:pt x="7" y="3"/>
                        <a:pt x="6" y="2"/>
                        <a:pt x="6" y="2"/>
                      </a:cubicBezTo>
                      <a:cubicBezTo>
                        <a:pt x="6" y="1"/>
                        <a:pt x="5" y="2"/>
                        <a:pt x="5" y="2"/>
                      </a:cubicBezTo>
                      <a:cubicBezTo>
                        <a:pt x="4" y="2"/>
                        <a:pt x="5" y="1"/>
                        <a:pt x="4" y="1"/>
                      </a:cubicBezTo>
                      <a:cubicBezTo>
                        <a:pt x="4" y="1"/>
                        <a:pt x="3" y="2"/>
                        <a:pt x="2" y="1"/>
                      </a:cubicBezTo>
                      <a:cubicBezTo>
                        <a:pt x="2" y="1"/>
                        <a:pt x="3" y="0"/>
                        <a:pt x="3" y="0"/>
                      </a:cubicBezTo>
                      <a:cubicBezTo>
                        <a:pt x="2" y="0"/>
                        <a:pt x="1" y="0"/>
                        <a:pt x="1" y="1"/>
                      </a:cubicBezTo>
                      <a:cubicBezTo>
                        <a:pt x="2" y="1"/>
                        <a:pt x="2" y="1"/>
                        <a:pt x="2" y="2"/>
                      </a:cubicBezTo>
                      <a:cubicBezTo>
                        <a:pt x="2" y="2"/>
                        <a:pt x="2" y="2"/>
                        <a:pt x="2" y="3"/>
                      </a:cubicBezTo>
                      <a:cubicBezTo>
                        <a:pt x="2" y="3"/>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3164"/>
                <p:cNvSpPr/>
                <p:nvPr/>
              </p:nvSpPr>
              <p:spPr bwMode="auto">
                <a:xfrm>
                  <a:off x="6123" y="2892"/>
                  <a:ext cx="2" cy="6"/>
                </a:xfrm>
                <a:custGeom>
                  <a:avLst/>
                  <a:gdLst>
                    <a:gd name="T0" fmla="*/ 1 w 1"/>
                    <a:gd name="T1" fmla="*/ 1 h 3"/>
                    <a:gd name="T2" fmla="*/ 1 w 1"/>
                    <a:gd name="T3" fmla="*/ 1 h 3"/>
                  </a:gdLst>
                  <a:ahLst/>
                  <a:cxnLst>
                    <a:cxn ang="0">
                      <a:pos x="T0" y="T1"/>
                    </a:cxn>
                    <a:cxn ang="0">
                      <a:pos x="T2" y="T3"/>
                    </a:cxn>
                  </a:cxnLst>
                  <a:rect l="0" t="0" r="r" b="b"/>
                  <a:pathLst>
                    <a:path w="1" h="3">
                      <a:moveTo>
                        <a:pt x="1" y="1"/>
                      </a:moveTo>
                      <a:cubicBezTo>
                        <a:pt x="0" y="0"/>
                        <a:pt x="0" y="3"/>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3165"/>
                <p:cNvSpPr/>
                <p:nvPr/>
              </p:nvSpPr>
              <p:spPr bwMode="auto">
                <a:xfrm>
                  <a:off x="6114" y="2880"/>
                  <a:ext cx="4" cy="6"/>
                </a:xfrm>
                <a:custGeom>
                  <a:avLst/>
                  <a:gdLst>
                    <a:gd name="T0" fmla="*/ 0 w 2"/>
                    <a:gd name="T1" fmla="*/ 1 h 3"/>
                    <a:gd name="T2" fmla="*/ 2 w 2"/>
                    <a:gd name="T3" fmla="*/ 3 h 3"/>
                    <a:gd name="T4" fmla="*/ 1 w 2"/>
                    <a:gd name="T5" fmla="*/ 0 h 3"/>
                    <a:gd name="T6" fmla="*/ 0 w 2"/>
                    <a:gd name="T7" fmla="*/ 1 h 3"/>
                  </a:gdLst>
                  <a:ahLst/>
                  <a:cxnLst>
                    <a:cxn ang="0">
                      <a:pos x="T0" y="T1"/>
                    </a:cxn>
                    <a:cxn ang="0">
                      <a:pos x="T2" y="T3"/>
                    </a:cxn>
                    <a:cxn ang="0">
                      <a:pos x="T4" y="T5"/>
                    </a:cxn>
                    <a:cxn ang="0">
                      <a:pos x="T6" y="T7"/>
                    </a:cxn>
                  </a:cxnLst>
                  <a:rect l="0" t="0" r="r" b="b"/>
                  <a:pathLst>
                    <a:path w="2" h="3">
                      <a:moveTo>
                        <a:pt x="0" y="1"/>
                      </a:moveTo>
                      <a:cubicBezTo>
                        <a:pt x="0" y="2"/>
                        <a:pt x="1" y="2"/>
                        <a:pt x="2" y="3"/>
                      </a:cubicBezTo>
                      <a:cubicBezTo>
                        <a:pt x="2" y="2"/>
                        <a:pt x="2" y="1"/>
                        <a:pt x="1" y="0"/>
                      </a:cubicBezTo>
                      <a:cubicBezTo>
                        <a:pt x="1" y="2"/>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3166"/>
                <p:cNvSpPr/>
                <p:nvPr/>
              </p:nvSpPr>
              <p:spPr bwMode="auto">
                <a:xfrm>
                  <a:off x="6081" y="2974"/>
                  <a:ext cx="5" cy="6"/>
                </a:xfrm>
                <a:custGeom>
                  <a:avLst/>
                  <a:gdLst>
                    <a:gd name="T0" fmla="*/ 2 w 2"/>
                    <a:gd name="T1" fmla="*/ 2 h 3"/>
                    <a:gd name="T2" fmla="*/ 1 w 2"/>
                    <a:gd name="T3" fmla="*/ 0 h 3"/>
                    <a:gd name="T4" fmla="*/ 0 w 2"/>
                    <a:gd name="T5" fmla="*/ 1 h 3"/>
                    <a:gd name="T6" fmla="*/ 1 w 2"/>
                    <a:gd name="T7" fmla="*/ 3 h 3"/>
                    <a:gd name="T8" fmla="*/ 2 w 2"/>
                    <a:gd name="T9" fmla="*/ 2 h 3"/>
                  </a:gdLst>
                  <a:ahLst/>
                  <a:cxnLst>
                    <a:cxn ang="0">
                      <a:pos x="T0" y="T1"/>
                    </a:cxn>
                    <a:cxn ang="0">
                      <a:pos x="T2" y="T3"/>
                    </a:cxn>
                    <a:cxn ang="0">
                      <a:pos x="T4" y="T5"/>
                    </a:cxn>
                    <a:cxn ang="0">
                      <a:pos x="T6" y="T7"/>
                    </a:cxn>
                    <a:cxn ang="0">
                      <a:pos x="T8" y="T9"/>
                    </a:cxn>
                  </a:cxnLst>
                  <a:rect l="0" t="0" r="r" b="b"/>
                  <a:pathLst>
                    <a:path w="2" h="3">
                      <a:moveTo>
                        <a:pt x="2" y="2"/>
                      </a:moveTo>
                      <a:cubicBezTo>
                        <a:pt x="2" y="1"/>
                        <a:pt x="2" y="1"/>
                        <a:pt x="1" y="0"/>
                      </a:cubicBezTo>
                      <a:cubicBezTo>
                        <a:pt x="1" y="1"/>
                        <a:pt x="1" y="1"/>
                        <a:pt x="0" y="1"/>
                      </a:cubicBezTo>
                      <a:cubicBezTo>
                        <a:pt x="0" y="2"/>
                        <a:pt x="1" y="3"/>
                        <a:pt x="1" y="3"/>
                      </a:cubicBezTo>
                      <a:cubicBezTo>
                        <a:pt x="1" y="3"/>
                        <a:pt x="2"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3167"/>
                <p:cNvSpPr/>
                <p:nvPr/>
              </p:nvSpPr>
              <p:spPr bwMode="auto">
                <a:xfrm>
                  <a:off x="6069" y="2787"/>
                  <a:ext cx="4" cy="4"/>
                </a:xfrm>
                <a:custGeom>
                  <a:avLst/>
                  <a:gdLst>
                    <a:gd name="T0" fmla="*/ 0 w 2"/>
                    <a:gd name="T1" fmla="*/ 2 h 2"/>
                    <a:gd name="T2" fmla="*/ 2 w 2"/>
                    <a:gd name="T3" fmla="*/ 2 h 2"/>
                    <a:gd name="T4" fmla="*/ 1 w 2"/>
                    <a:gd name="T5" fmla="*/ 0 h 2"/>
                    <a:gd name="T6" fmla="*/ 1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cubicBezTo>
                        <a:pt x="1" y="2"/>
                        <a:pt x="1" y="2"/>
                        <a:pt x="2" y="2"/>
                      </a:cubicBezTo>
                      <a:cubicBezTo>
                        <a:pt x="2" y="1"/>
                        <a:pt x="2" y="1"/>
                        <a:pt x="1" y="0"/>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Freeform 3168"/>
                <p:cNvSpPr/>
                <p:nvPr/>
              </p:nvSpPr>
              <p:spPr bwMode="auto">
                <a:xfrm>
                  <a:off x="6067" y="2869"/>
                  <a:ext cx="4" cy="5"/>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1" y="1"/>
                        <a:pt x="0" y="1"/>
                      </a:cubicBezTo>
                      <a:cubicBezTo>
                        <a:pt x="0" y="1"/>
                        <a:pt x="0" y="1"/>
                        <a:pt x="0" y="2"/>
                      </a:cubicBezTo>
                      <a:cubicBezTo>
                        <a:pt x="1" y="2"/>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6" name="Freeform 3169"/>
                <p:cNvSpPr/>
                <p:nvPr/>
              </p:nvSpPr>
              <p:spPr bwMode="auto">
                <a:xfrm>
                  <a:off x="5999" y="2543"/>
                  <a:ext cx="4" cy="4"/>
                </a:xfrm>
                <a:custGeom>
                  <a:avLst/>
                  <a:gdLst>
                    <a:gd name="T0" fmla="*/ 2 w 2"/>
                    <a:gd name="T1" fmla="*/ 0 h 2"/>
                    <a:gd name="T2" fmla="*/ 0 w 2"/>
                    <a:gd name="T3" fmla="*/ 0 h 2"/>
                    <a:gd name="T4" fmla="*/ 2 w 2"/>
                    <a:gd name="T5" fmla="*/ 0 h 2"/>
                  </a:gdLst>
                  <a:ahLst/>
                  <a:cxnLst>
                    <a:cxn ang="0">
                      <a:pos x="T0" y="T1"/>
                    </a:cxn>
                    <a:cxn ang="0">
                      <a:pos x="T2" y="T3"/>
                    </a:cxn>
                    <a:cxn ang="0">
                      <a:pos x="T4" y="T5"/>
                    </a:cxn>
                  </a:cxnLst>
                  <a:rect l="0" t="0" r="r" b="b"/>
                  <a:pathLst>
                    <a:path w="2" h="2">
                      <a:moveTo>
                        <a:pt x="2" y="0"/>
                      </a:moveTo>
                      <a:cubicBezTo>
                        <a:pt x="1" y="0"/>
                        <a:pt x="1" y="0"/>
                        <a:pt x="0" y="0"/>
                      </a:cubicBezTo>
                      <a:cubicBezTo>
                        <a:pt x="0" y="2"/>
                        <a:pt x="2"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3170"/>
                <p:cNvSpPr/>
                <p:nvPr/>
              </p:nvSpPr>
              <p:spPr bwMode="auto">
                <a:xfrm>
                  <a:off x="5999" y="2600"/>
                  <a:ext cx="8" cy="4"/>
                </a:xfrm>
                <a:custGeom>
                  <a:avLst/>
                  <a:gdLst>
                    <a:gd name="T0" fmla="*/ 3 w 4"/>
                    <a:gd name="T1" fmla="*/ 1 h 2"/>
                    <a:gd name="T2" fmla="*/ 4 w 4"/>
                    <a:gd name="T3" fmla="*/ 1 h 2"/>
                    <a:gd name="T4" fmla="*/ 3 w 4"/>
                    <a:gd name="T5" fmla="*/ 1 h 2"/>
                  </a:gdLst>
                  <a:ahLst/>
                  <a:cxnLst>
                    <a:cxn ang="0">
                      <a:pos x="T0" y="T1"/>
                    </a:cxn>
                    <a:cxn ang="0">
                      <a:pos x="T2" y="T3"/>
                    </a:cxn>
                    <a:cxn ang="0">
                      <a:pos x="T4" y="T5"/>
                    </a:cxn>
                  </a:cxnLst>
                  <a:rect l="0" t="0" r="r" b="b"/>
                  <a:pathLst>
                    <a:path w="4" h="2">
                      <a:moveTo>
                        <a:pt x="3" y="1"/>
                      </a:moveTo>
                      <a:cubicBezTo>
                        <a:pt x="0" y="0"/>
                        <a:pt x="4" y="2"/>
                        <a:pt x="4" y="1"/>
                      </a:cubicBezTo>
                      <a:cubicBezTo>
                        <a:pt x="4" y="1"/>
                        <a:pt x="3"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3171"/>
                <p:cNvSpPr/>
                <p:nvPr/>
              </p:nvSpPr>
              <p:spPr bwMode="auto">
                <a:xfrm>
                  <a:off x="6007" y="2600"/>
                  <a:ext cx="27" cy="15"/>
                </a:xfrm>
                <a:custGeom>
                  <a:avLst/>
                  <a:gdLst>
                    <a:gd name="T0" fmla="*/ 11 w 13"/>
                    <a:gd name="T1" fmla="*/ 4 h 7"/>
                    <a:gd name="T2" fmla="*/ 12 w 13"/>
                    <a:gd name="T3" fmla="*/ 5 h 7"/>
                    <a:gd name="T4" fmla="*/ 13 w 13"/>
                    <a:gd name="T5" fmla="*/ 7 h 7"/>
                    <a:gd name="T6" fmla="*/ 13 w 13"/>
                    <a:gd name="T7" fmla="*/ 2 h 7"/>
                    <a:gd name="T8" fmla="*/ 11 w 13"/>
                    <a:gd name="T9" fmla="*/ 2 h 7"/>
                    <a:gd name="T10" fmla="*/ 11 w 13"/>
                    <a:gd name="T11" fmla="*/ 1 h 7"/>
                    <a:gd name="T12" fmla="*/ 8 w 13"/>
                    <a:gd name="T13" fmla="*/ 1 h 7"/>
                    <a:gd name="T14" fmla="*/ 7 w 13"/>
                    <a:gd name="T15" fmla="*/ 1 h 7"/>
                    <a:gd name="T16" fmla="*/ 7 w 13"/>
                    <a:gd name="T17" fmla="*/ 2 h 7"/>
                    <a:gd name="T18" fmla="*/ 5 w 13"/>
                    <a:gd name="T19" fmla="*/ 1 h 7"/>
                    <a:gd name="T20" fmla="*/ 5 w 13"/>
                    <a:gd name="T21" fmla="*/ 1 h 7"/>
                    <a:gd name="T22" fmla="*/ 3 w 13"/>
                    <a:gd name="T23" fmla="*/ 2 h 7"/>
                    <a:gd name="T24" fmla="*/ 2 w 13"/>
                    <a:gd name="T25" fmla="*/ 1 h 7"/>
                    <a:gd name="T26" fmla="*/ 4 w 13"/>
                    <a:gd name="T27" fmla="*/ 0 h 7"/>
                    <a:gd name="T28" fmla="*/ 1 w 13"/>
                    <a:gd name="T29" fmla="*/ 1 h 7"/>
                    <a:gd name="T30" fmla="*/ 0 w 13"/>
                    <a:gd name="T31" fmla="*/ 1 h 7"/>
                    <a:gd name="T32" fmla="*/ 0 w 13"/>
                    <a:gd name="T33" fmla="*/ 5 h 7"/>
                    <a:gd name="T34" fmla="*/ 4 w 13"/>
                    <a:gd name="T35" fmla="*/ 6 h 7"/>
                    <a:gd name="T36" fmla="*/ 5 w 13"/>
                    <a:gd name="T37" fmla="*/ 5 h 7"/>
                    <a:gd name="T38" fmla="*/ 5 w 13"/>
                    <a:gd name="T39" fmla="*/ 3 h 7"/>
                    <a:gd name="T40" fmla="*/ 9 w 13"/>
                    <a:gd name="T41" fmla="*/ 2 h 7"/>
                    <a:gd name="T42" fmla="*/ 11 w 13"/>
                    <a:gd name="T4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7">
                      <a:moveTo>
                        <a:pt x="11" y="4"/>
                      </a:moveTo>
                      <a:cubicBezTo>
                        <a:pt x="12" y="5"/>
                        <a:pt x="11" y="5"/>
                        <a:pt x="12" y="5"/>
                      </a:cubicBezTo>
                      <a:cubicBezTo>
                        <a:pt x="13" y="5"/>
                        <a:pt x="12" y="7"/>
                        <a:pt x="13" y="7"/>
                      </a:cubicBezTo>
                      <a:cubicBezTo>
                        <a:pt x="13" y="5"/>
                        <a:pt x="13" y="5"/>
                        <a:pt x="13" y="2"/>
                      </a:cubicBezTo>
                      <a:cubicBezTo>
                        <a:pt x="13" y="2"/>
                        <a:pt x="12" y="3"/>
                        <a:pt x="11" y="2"/>
                      </a:cubicBezTo>
                      <a:cubicBezTo>
                        <a:pt x="11" y="2"/>
                        <a:pt x="12" y="2"/>
                        <a:pt x="11" y="1"/>
                      </a:cubicBezTo>
                      <a:cubicBezTo>
                        <a:pt x="10" y="1"/>
                        <a:pt x="9" y="1"/>
                        <a:pt x="8" y="1"/>
                      </a:cubicBezTo>
                      <a:cubicBezTo>
                        <a:pt x="8" y="1"/>
                        <a:pt x="7" y="1"/>
                        <a:pt x="7" y="1"/>
                      </a:cubicBezTo>
                      <a:cubicBezTo>
                        <a:pt x="8" y="1"/>
                        <a:pt x="8" y="2"/>
                        <a:pt x="7" y="2"/>
                      </a:cubicBezTo>
                      <a:cubicBezTo>
                        <a:pt x="7" y="2"/>
                        <a:pt x="5" y="2"/>
                        <a:pt x="5" y="1"/>
                      </a:cubicBezTo>
                      <a:cubicBezTo>
                        <a:pt x="6" y="1"/>
                        <a:pt x="6" y="0"/>
                        <a:pt x="5" y="1"/>
                      </a:cubicBezTo>
                      <a:cubicBezTo>
                        <a:pt x="4" y="1"/>
                        <a:pt x="4" y="2"/>
                        <a:pt x="3" y="2"/>
                      </a:cubicBezTo>
                      <a:cubicBezTo>
                        <a:pt x="3" y="2"/>
                        <a:pt x="2" y="1"/>
                        <a:pt x="2" y="1"/>
                      </a:cubicBezTo>
                      <a:cubicBezTo>
                        <a:pt x="3" y="1"/>
                        <a:pt x="4" y="1"/>
                        <a:pt x="4" y="0"/>
                      </a:cubicBezTo>
                      <a:cubicBezTo>
                        <a:pt x="2" y="0"/>
                        <a:pt x="2" y="1"/>
                        <a:pt x="1" y="1"/>
                      </a:cubicBezTo>
                      <a:cubicBezTo>
                        <a:pt x="1" y="1"/>
                        <a:pt x="1" y="2"/>
                        <a:pt x="0" y="1"/>
                      </a:cubicBezTo>
                      <a:cubicBezTo>
                        <a:pt x="1" y="3"/>
                        <a:pt x="0" y="3"/>
                        <a:pt x="0" y="5"/>
                      </a:cubicBezTo>
                      <a:cubicBezTo>
                        <a:pt x="1" y="6"/>
                        <a:pt x="2" y="6"/>
                        <a:pt x="4" y="6"/>
                      </a:cubicBezTo>
                      <a:cubicBezTo>
                        <a:pt x="4" y="6"/>
                        <a:pt x="4" y="5"/>
                        <a:pt x="5" y="5"/>
                      </a:cubicBezTo>
                      <a:cubicBezTo>
                        <a:pt x="5" y="4"/>
                        <a:pt x="5" y="4"/>
                        <a:pt x="5" y="3"/>
                      </a:cubicBezTo>
                      <a:cubicBezTo>
                        <a:pt x="7" y="4"/>
                        <a:pt x="7" y="3"/>
                        <a:pt x="9" y="2"/>
                      </a:cubicBezTo>
                      <a:cubicBezTo>
                        <a:pt x="7" y="4"/>
                        <a:pt x="11" y="3"/>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Freeform 3172"/>
                <p:cNvSpPr/>
                <p:nvPr/>
              </p:nvSpPr>
              <p:spPr bwMode="auto">
                <a:xfrm>
                  <a:off x="6079" y="2980"/>
                  <a:ext cx="2" cy="5"/>
                </a:xfrm>
                <a:custGeom>
                  <a:avLst/>
                  <a:gdLst>
                    <a:gd name="T0" fmla="*/ 1 w 1"/>
                    <a:gd name="T1" fmla="*/ 0 h 2"/>
                    <a:gd name="T2" fmla="*/ 0 w 1"/>
                    <a:gd name="T3" fmla="*/ 0 h 2"/>
                    <a:gd name="T4" fmla="*/ 1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0" y="0"/>
                        <a:pt x="0" y="0"/>
                      </a:cubicBezTo>
                      <a:cubicBezTo>
                        <a:pt x="0" y="1"/>
                        <a:pt x="0"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0" name="Freeform 3173"/>
                <p:cNvSpPr/>
                <p:nvPr/>
              </p:nvSpPr>
              <p:spPr bwMode="auto">
                <a:xfrm>
                  <a:off x="5860" y="3091"/>
                  <a:ext cx="10" cy="13"/>
                </a:xfrm>
                <a:custGeom>
                  <a:avLst/>
                  <a:gdLst>
                    <a:gd name="T0" fmla="*/ 5 w 5"/>
                    <a:gd name="T1" fmla="*/ 3 h 6"/>
                    <a:gd name="T2" fmla="*/ 2 w 5"/>
                    <a:gd name="T3" fmla="*/ 1 h 6"/>
                    <a:gd name="T4" fmla="*/ 2 w 5"/>
                    <a:gd name="T5" fmla="*/ 0 h 6"/>
                    <a:gd name="T6" fmla="*/ 0 w 5"/>
                    <a:gd name="T7" fmla="*/ 1 h 6"/>
                    <a:gd name="T8" fmla="*/ 0 w 5"/>
                    <a:gd name="T9" fmla="*/ 4 h 6"/>
                    <a:gd name="T10" fmla="*/ 0 w 5"/>
                    <a:gd name="T11" fmla="*/ 4 h 6"/>
                    <a:gd name="T12" fmla="*/ 0 w 5"/>
                    <a:gd name="T13" fmla="*/ 4 h 6"/>
                    <a:gd name="T14" fmla="*/ 0 w 5"/>
                    <a:gd name="T15" fmla="*/ 5 h 6"/>
                    <a:gd name="T16" fmla="*/ 0 w 5"/>
                    <a:gd name="T17" fmla="*/ 5 h 6"/>
                    <a:gd name="T18" fmla="*/ 1 w 5"/>
                    <a:gd name="T19" fmla="*/ 6 h 6"/>
                    <a:gd name="T20" fmla="*/ 1 w 5"/>
                    <a:gd name="T21" fmla="*/ 4 h 6"/>
                    <a:gd name="T22" fmla="*/ 2 w 5"/>
                    <a:gd name="T23" fmla="*/ 2 h 6"/>
                    <a:gd name="T24" fmla="*/ 4 w 5"/>
                    <a:gd name="T25" fmla="*/ 3 h 6"/>
                    <a:gd name="T26" fmla="*/ 3 w 5"/>
                    <a:gd name="T27" fmla="*/ 5 h 6"/>
                    <a:gd name="T28" fmla="*/ 3 w 5"/>
                    <a:gd name="T29" fmla="*/ 5 h 6"/>
                    <a:gd name="T30" fmla="*/ 4 w 5"/>
                    <a:gd name="T31" fmla="*/ 6 h 6"/>
                    <a:gd name="T32" fmla="*/ 4 w 5"/>
                    <a:gd name="T33" fmla="*/ 5 h 6"/>
                    <a:gd name="T34" fmla="*/ 4 w 5"/>
                    <a:gd name="T35" fmla="*/ 5 h 6"/>
                    <a:gd name="T36" fmla="*/ 5 w 5"/>
                    <a:gd name="T3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6">
                      <a:moveTo>
                        <a:pt x="5" y="3"/>
                      </a:moveTo>
                      <a:cubicBezTo>
                        <a:pt x="4" y="2"/>
                        <a:pt x="2" y="2"/>
                        <a:pt x="2" y="1"/>
                      </a:cubicBezTo>
                      <a:cubicBezTo>
                        <a:pt x="3" y="1"/>
                        <a:pt x="3" y="1"/>
                        <a:pt x="2" y="0"/>
                      </a:cubicBezTo>
                      <a:cubicBezTo>
                        <a:pt x="2" y="1"/>
                        <a:pt x="1" y="1"/>
                        <a:pt x="0" y="1"/>
                      </a:cubicBezTo>
                      <a:cubicBezTo>
                        <a:pt x="1" y="2"/>
                        <a:pt x="0" y="3"/>
                        <a:pt x="0" y="4"/>
                      </a:cubicBezTo>
                      <a:cubicBezTo>
                        <a:pt x="0" y="4"/>
                        <a:pt x="0" y="4"/>
                        <a:pt x="0" y="4"/>
                      </a:cubicBezTo>
                      <a:cubicBezTo>
                        <a:pt x="0" y="4"/>
                        <a:pt x="0" y="4"/>
                        <a:pt x="0" y="4"/>
                      </a:cubicBezTo>
                      <a:cubicBezTo>
                        <a:pt x="0" y="5"/>
                        <a:pt x="0" y="5"/>
                        <a:pt x="0" y="5"/>
                      </a:cubicBezTo>
                      <a:cubicBezTo>
                        <a:pt x="0" y="5"/>
                        <a:pt x="0" y="5"/>
                        <a:pt x="0" y="5"/>
                      </a:cubicBezTo>
                      <a:cubicBezTo>
                        <a:pt x="0" y="5"/>
                        <a:pt x="1" y="5"/>
                        <a:pt x="1" y="6"/>
                      </a:cubicBezTo>
                      <a:cubicBezTo>
                        <a:pt x="2" y="5"/>
                        <a:pt x="2" y="5"/>
                        <a:pt x="1" y="4"/>
                      </a:cubicBezTo>
                      <a:cubicBezTo>
                        <a:pt x="1" y="4"/>
                        <a:pt x="1" y="3"/>
                        <a:pt x="2" y="2"/>
                      </a:cubicBezTo>
                      <a:cubicBezTo>
                        <a:pt x="3" y="2"/>
                        <a:pt x="4" y="3"/>
                        <a:pt x="4" y="3"/>
                      </a:cubicBezTo>
                      <a:cubicBezTo>
                        <a:pt x="4" y="4"/>
                        <a:pt x="3" y="4"/>
                        <a:pt x="3" y="5"/>
                      </a:cubicBezTo>
                      <a:cubicBezTo>
                        <a:pt x="3" y="5"/>
                        <a:pt x="3" y="5"/>
                        <a:pt x="3" y="5"/>
                      </a:cubicBezTo>
                      <a:cubicBezTo>
                        <a:pt x="3" y="5"/>
                        <a:pt x="4" y="6"/>
                        <a:pt x="4" y="6"/>
                      </a:cubicBezTo>
                      <a:cubicBezTo>
                        <a:pt x="4" y="5"/>
                        <a:pt x="4" y="5"/>
                        <a:pt x="4" y="5"/>
                      </a:cubicBezTo>
                      <a:cubicBezTo>
                        <a:pt x="4"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3174"/>
                <p:cNvSpPr/>
                <p:nvPr/>
              </p:nvSpPr>
              <p:spPr bwMode="auto">
                <a:xfrm>
                  <a:off x="6205" y="3050"/>
                  <a:ext cx="10" cy="11"/>
                </a:xfrm>
                <a:custGeom>
                  <a:avLst/>
                  <a:gdLst>
                    <a:gd name="T0" fmla="*/ 1 w 5"/>
                    <a:gd name="T1" fmla="*/ 3 h 5"/>
                    <a:gd name="T2" fmla="*/ 0 w 5"/>
                    <a:gd name="T3" fmla="*/ 2 h 5"/>
                    <a:gd name="T4" fmla="*/ 3 w 5"/>
                    <a:gd name="T5" fmla="*/ 5 h 5"/>
                    <a:gd name="T6" fmla="*/ 5 w 5"/>
                    <a:gd name="T7" fmla="*/ 1 h 5"/>
                    <a:gd name="T8" fmla="*/ 2 w 5"/>
                    <a:gd name="T9" fmla="*/ 0 h 5"/>
                    <a:gd name="T10" fmla="*/ 2 w 5"/>
                    <a:gd name="T11" fmla="*/ 2 h 5"/>
                    <a:gd name="T12" fmla="*/ 1 w 5"/>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1" y="3"/>
                      </a:moveTo>
                      <a:cubicBezTo>
                        <a:pt x="1" y="3"/>
                        <a:pt x="1" y="2"/>
                        <a:pt x="0" y="2"/>
                      </a:cubicBezTo>
                      <a:cubicBezTo>
                        <a:pt x="0" y="5"/>
                        <a:pt x="2" y="3"/>
                        <a:pt x="3" y="5"/>
                      </a:cubicBezTo>
                      <a:cubicBezTo>
                        <a:pt x="3" y="3"/>
                        <a:pt x="4" y="3"/>
                        <a:pt x="5" y="1"/>
                      </a:cubicBezTo>
                      <a:cubicBezTo>
                        <a:pt x="3" y="1"/>
                        <a:pt x="4" y="0"/>
                        <a:pt x="2" y="0"/>
                      </a:cubicBezTo>
                      <a:cubicBezTo>
                        <a:pt x="2" y="1"/>
                        <a:pt x="1" y="1"/>
                        <a:pt x="2" y="2"/>
                      </a:cubicBezTo>
                      <a:cubicBezTo>
                        <a:pt x="1" y="2"/>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2" name="Freeform 3175"/>
                <p:cNvSpPr/>
                <p:nvPr/>
              </p:nvSpPr>
              <p:spPr bwMode="auto">
                <a:xfrm>
                  <a:off x="6190" y="3052"/>
                  <a:ext cx="6" cy="13"/>
                </a:xfrm>
                <a:custGeom>
                  <a:avLst/>
                  <a:gdLst>
                    <a:gd name="T0" fmla="*/ 1 w 3"/>
                    <a:gd name="T1" fmla="*/ 0 h 6"/>
                    <a:gd name="T2" fmla="*/ 1 w 3"/>
                    <a:gd name="T3" fmla="*/ 3 h 6"/>
                    <a:gd name="T4" fmla="*/ 0 w 3"/>
                    <a:gd name="T5" fmla="*/ 4 h 6"/>
                    <a:gd name="T6" fmla="*/ 2 w 3"/>
                    <a:gd name="T7" fmla="*/ 2 h 6"/>
                    <a:gd name="T8" fmla="*/ 2 w 3"/>
                    <a:gd name="T9" fmla="*/ 3 h 6"/>
                    <a:gd name="T10" fmla="*/ 0 w 3"/>
                    <a:gd name="T11" fmla="*/ 5 h 6"/>
                    <a:gd name="T12" fmla="*/ 3 w 3"/>
                    <a:gd name="T13" fmla="*/ 4 h 6"/>
                    <a:gd name="T14" fmla="*/ 3 w 3"/>
                    <a:gd name="T15" fmla="*/ 1 h 6"/>
                    <a:gd name="T16" fmla="*/ 1 w 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1" y="0"/>
                      </a:moveTo>
                      <a:cubicBezTo>
                        <a:pt x="1" y="1"/>
                        <a:pt x="1" y="2"/>
                        <a:pt x="1" y="3"/>
                      </a:cubicBezTo>
                      <a:cubicBezTo>
                        <a:pt x="0" y="3"/>
                        <a:pt x="0" y="3"/>
                        <a:pt x="0" y="4"/>
                      </a:cubicBezTo>
                      <a:cubicBezTo>
                        <a:pt x="1" y="4"/>
                        <a:pt x="1" y="2"/>
                        <a:pt x="2" y="2"/>
                      </a:cubicBezTo>
                      <a:cubicBezTo>
                        <a:pt x="2" y="2"/>
                        <a:pt x="2" y="2"/>
                        <a:pt x="2" y="3"/>
                      </a:cubicBezTo>
                      <a:cubicBezTo>
                        <a:pt x="1" y="3"/>
                        <a:pt x="0" y="4"/>
                        <a:pt x="0" y="5"/>
                      </a:cubicBezTo>
                      <a:cubicBezTo>
                        <a:pt x="1" y="6"/>
                        <a:pt x="2" y="4"/>
                        <a:pt x="3" y="4"/>
                      </a:cubicBezTo>
                      <a:cubicBezTo>
                        <a:pt x="3" y="3"/>
                        <a:pt x="3" y="2"/>
                        <a:pt x="3" y="1"/>
                      </a:cubicBezTo>
                      <a:cubicBezTo>
                        <a:pt x="2"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3" name="Freeform 3176"/>
                <p:cNvSpPr/>
                <p:nvPr/>
              </p:nvSpPr>
              <p:spPr bwMode="auto">
                <a:xfrm>
                  <a:off x="6174" y="3054"/>
                  <a:ext cx="2" cy="5"/>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0" y="2"/>
                      </a:cubicBezTo>
                      <a:cubicBezTo>
                        <a:pt x="1" y="2"/>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4" name="Freeform 3177"/>
                <p:cNvSpPr/>
                <p:nvPr/>
              </p:nvSpPr>
              <p:spPr bwMode="auto">
                <a:xfrm>
                  <a:off x="6192" y="3048"/>
                  <a:ext cx="9" cy="4"/>
                </a:xfrm>
                <a:custGeom>
                  <a:avLst/>
                  <a:gdLst>
                    <a:gd name="T0" fmla="*/ 2 w 4"/>
                    <a:gd name="T1" fmla="*/ 0 h 2"/>
                    <a:gd name="T2" fmla="*/ 2 w 4"/>
                    <a:gd name="T3" fmla="*/ 2 h 2"/>
                    <a:gd name="T4" fmla="*/ 2 w 4"/>
                    <a:gd name="T5" fmla="*/ 0 h 2"/>
                  </a:gdLst>
                  <a:ahLst/>
                  <a:cxnLst>
                    <a:cxn ang="0">
                      <a:pos x="T0" y="T1"/>
                    </a:cxn>
                    <a:cxn ang="0">
                      <a:pos x="T2" y="T3"/>
                    </a:cxn>
                    <a:cxn ang="0">
                      <a:pos x="T4" y="T5"/>
                    </a:cxn>
                  </a:cxnLst>
                  <a:rect l="0" t="0" r="r" b="b"/>
                  <a:pathLst>
                    <a:path w="4" h="2">
                      <a:moveTo>
                        <a:pt x="2" y="0"/>
                      </a:moveTo>
                      <a:cubicBezTo>
                        <a:pt x="2" y="1"/>
                        <a:pt x="0" y="2"/>
                        <a:pt x="2" y="2"/>
                      </a:cubicBezTo>
                      <a:cubicBezTo>
                        <a:pt x="2" y="1"/>
                        <a:pt x="4"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5" name="Freeform 3178"/>
                <p:cNvSpPr/>
                <p:nvPr/>
              </p:nvSpPr>
              <p:spPr bwMode="auto">
                <a:xfrm>
                  <a:off x="6176" y="3054"/>
                  <a:ext cx="8" cy="7"/>
                </a:xfrm>
                <a:custGeom>
                  <a:avLst/>
                  <a:gdLst>
                    <a:gd name="T0" fmla="*/ 4 w 4"/>
                    <a:gd name="T1" fmla="*/ 2 h 3"/>
                    <a:gd name="T2" fmla="*/ 2 w 4"/>
                    <a:gd name="T3" fmla="*/ 0 h 3"/>
                    <a:gd name="T4" fmla="*/ 0 w 4"/>
                    <a:gd name="T5" fmla="*/ 2 h 3"/>
                    <a:gd name="T6" fmla="*/ 2 w 4"/>
                    <a:gd name="T7" fmla="*/ 3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2"/>
                        <a:pt x="2" y="2"/>
                        <a:pt x="2" y="0"/>
                      </a:cubicBezTo>
                      <a:cubicBezTo>
                        <a:pt x="1" y="0"/>
                        <a:pt x="0" y="0"/>
                        <a:pt x="0" y="2"/>
                      </a:cubicBezTo>
                      <a:cubicBezTo>
                        <a:pt x="1" y="1"/>
                        <a:pt x="2" y="3"/>
                        <a:pt x="2" y="3"/>
                      </a:cubicBezTo>
                      <a:cubicBezTo>
                        <a:pt x="3" y="3"/>
                        <a:pt x="4" y="3"/>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6" name="Freeform 3179"/>
                <p:cNvSpPr/>
                <p:nvPr/>
              </p:nvSpPr>
              <p:spPr bwMode="auto">
                <a:xfrm>
                  <a:off x="6172" y="3050"/>
                  <a:ext cx="6" cy="4"/>
                </a:xfrm>
                <a:custGeom>
                  <a:avLst/>
                  <a:gdLst>
                    <a:gd name="T0" fmla="*/ 3 w 3"/>
                    <a:gd name="T1" fmla="*/ 0 h 2"/>
                    <a:gd name="T2" fmla="*/ 0 w 3"/>
                    <a:gd name="T3" fmla="*/ 2 h 2"/>
                    <a:gd name="T4" fmla="*/ 2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2" y="0"/>
                        <a:pt x="0" y="0"/>
                        <a:pt x="0" y="2"/>
                      </a:cubicBezTo>
                      <a:cubicBezTo>
                        <a:pt x="1" y="2"/>
                        <a:pt x="1" y="2"/>
                        <a:pt x="2" y="2"/>
                      </a:cubicBezTo>
                      <a:cubicBezTo>
                        <a:pt x="2" y="0"/>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7" name="Freeform 3180"/>
                <p:cNvSpPr/>
                <p:nvPr/>
              </p:nvSpPr>
              <p:spPr bwMode="auto">
                <a:xfrm>
                  <a:off x="6266" y="3052"/>
                  <a:ext cx="6" cy="4"/>
                </a:xfrm>
                <a:custGeom>
                  <a:avLst/>
                  <a:gdLst>
                    <a:gd name="T0" fmla="*/ 2 w 3"/>
                    <a:gd name="T1" fmla="*/ 2 h 2"/>
                    <a:gd name="T2" fmla="*/ 2 w 3"/>
                    <a:gd name="T3" fmla="*/ 0 h 2"/>
                    <a:gd name="T4" fmla="*/ 0 w 3"/>
                    <a:gd name="T5" fmla="*/ 2 h 2"/>
                    <a:gd name="T6" fmla="*/ 2 w 3"/>
                    <a:gd name="T7" fmla="*/ 2 h 2"/>
                  </a:gdLst>
                  <a:ahLst/>
                  <a:cxnLst>
                    <a:cxn ang="0">
                      <a:pos x="T0" y="T1"/>
                    </a:cxn>
                    <a:cxn ang="0">
                      <a:pos x="T2" y="T3"/>
                    </a:cxn>
                    <a:cxn ang="0">
                      <a:pos x="T4" y="T5"/>
                    </a:cxn>
                    <a:cxn ang="0">
                      <a:pos x="T6" y="T7"/>
                    </a:cxn>
                  </a:cxnLst>
                  <a:rect l="0" t="0" r="r" b="b"/>
                  <a:pathLst>
                    <a:path w="3" h="2">
                      <a:moveTo>
                        <a:pt x="2" y="2"/>
                      </a:moveTo>
                      <a:cubicBezTo>
                        <a:pt x="2" y="1"/>
                        <a:pt x="3" y="1"/>
                        <a:pt x="2" y="0"/>
                      </a:cubicBezTo>
                      <a:cubicBezTo>
                        <a:pt x="2" y="1"/>
                        <a:pt x="0" y="1"/>
                        <a:pt x="0" y="2"/>
                      </a:cubicBezTo>
                      <a:cubicBezTo>
                        <a:pt x="1" y="2"/>
                        <a:pt x="1"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8" name="Freeform 3181"/>
                <p:cNvSpPr/>
                <p:nvPr/>
              </p:nvSpPr>
              <p:spPr bwMode="auto">
                <a:xfrm>
                  <a:off x="6038" y="3048"/>
                  <a:ext cx="4" cy="6"/>
                </a:xfrm>
                <a:custGeom>
                  <a:avLst/>
                  <a:gdLst>
                    <a:gd name="T0" fmla="*/ 0 w 2"/>
                    <a:gd name="T1" fmla="*/ 1 h 3"/>
                    <a:gd name="T2" fmla="*/ 0 w 2"/>
                    <a:gd name="T3" fmla="*/ 3 h 3"/>
                    <a:gd name="T4" fmla="*/ 1 w 2"/>
                    <a:gd name="T5" fmla="*/ 3 h 3"/>
                    <a:gd name="T6" fmla="*/ 2 w 2"/>
                    <a:gd name="T7" fmla="*/ 2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2"/>
                        <a:pt x="0" y="2"/>
                        <a:pt x="0" y="3"/>
                      </a:cubicBezTo>
                      <a:cubicBezTo>
                        <a:pt x="1" y="3"/>
                        <a:pt x="1" y="3"/>
                        <a:pt x="1" y="3"/>
                      </a:cubicBezTo>
                      <a:cubicBezTo>
                        <a:pt x="1" y="2"/>
                        <a:pt x="2" y="2"/>
                        <a:pt x="2" y="2"/>
                      </a:cubicBezTo>
                      <a:cubicBezTo>
                        <a:pt x="1" y="3"/>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9" name="Freeform 3182"/>
                <p:cNvSpPr/>
                <p:nvPr/>
              </p:nvSpPr>
              <p:spPr bwMode="auto">
                <a:xfrm>
                  <a:off x="6012" y="3052"/>
                  <a:ext cx="4" cy="7"/>
                </a:xfrm>
                <a:custGeom>
                  <a:avLst/>
                  <a:gdLst>
                    <a:gd name="T0" fmla="*/ 0 w 2"/>
                    <a:gd name="T1" fmla="*/ 1 h 3"/>
                    <a:gd name="T2" fmla="*/ 0 w 2"/>
                    <a:gd name="T3" fmla="*/ 1 h 3"/>
                  </a:gdLst>
                  <a:ahLst/>
                  <a:cxnLst>
                    <a:cxn ang="0">
                      <a:pos x="T0" y="T1"/>
                    </a:cxn>
                    <a:cxn ang="0">
                      <a:pos x="T2" y="T3"/>
                    </a:cxn>
                  </a:cxnLst>
                  <a:rect l="0" t="0" r="r" b="b"/>
                  <a:pathLst>
                    <a:path w="2" h="3">
                      <a:moveTo>
                        <a:pt x="0" y="1"/>
                      </a:moveTo>
                      <a:cubicBezTo>
                        <a:pt x="2" y="3"/>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0" name="Freeform 3183"/>
                <p:cNvSpPr/>
                <p:nvPr/>
              </p:nvSpPr>
              <p:spPr bwMode="auto">
                <a:xfrm>
                  <a:off x="6020" y="3052"/>
                  <a:ext cx="12" cy="9"/>
                </a:xfrm>
                <a:custGeom>
                  <a:avLst/>
                  <a:gdLst>
                    <a:gd name="T0" fmla="*/ 6 w 6"/>
                    <a:gd name="T1" fmla="*/ 1 h 4"/>
                    <a:gd name="T2" fmla="*/ 2 w 6"/>
                    <a:gd name="T3" fmla="*/ 0 h 4"/>
                    <a:gd name="T4" fmla="*/ 0 w 6"/>
                    <a:gd name="T5" fmla="*/ 2 h 4"/>
                    <a:gd name="T6" fmla="*/ 5 w 6"/>
                    <a:gd name="T7" fmla="*/ 4 h 4"/>
                    <a:gd name="T8" fmla="*/ 5 w 6"/>
                    <a:gd name="T9" fmla="*/ 2 h 4"/>
                    <a:gd name="T10" fmla="*/ 6 w 6"/>
                    <a:gd name="T11" fmla="*/ 1 h 4"/>
                  </a:gdLst>
                  <a:ahLst/>
                  <a:cxnLst>
                    <a:cxn ang="0">
                      <a:pos x="T0" y="T1"/>
                    </a:cxn>
                    <a:cxn ang="0">
                      <a:pos x="T2" y="T3"/>
                    </a:cxn>
                    <a:cxn ang="0">
                      <a:pos x="T4" y="T5"/>
                    </a:cxn>
                    <a:cxn ang="0">
                      <a:pos x="T6" y="T7"/>
                    </a:cxn>
                    <a:cxn ang="0">
                      <a:pos x="T8" y="T9"/>
                    </a:cxn>
                    <a:cxn ang="0">
                      <a:pos x="T10" y="T11"/>
                    </a:cxn>
                  </a:cxnLst>
                  <a:rect l="0" t="0" r="r" b="b"/>
                  <a:pathLst>
                    <a:path w="6" h="4">
                      <a:moveTo>
                        <a:pt x="6" y="1"/>
                      </a:moveTo>
                      <a:cubicBezTo>
                        <a:pt x="4" y="1"/>
                        <a:pt x="4" y="0"/>
                        <a:pt x="2" y="0"/>
                      </a:cubicBezTo>
                      <a:cubicBezTo>
                        <a:pt x="2" y="2"/>
                        <a:pt x="1" y="1"/>
                        <a:pt x="0" y="2"/>
                      </a:cubicBezTo>
                      <a:cubicBezTo>
                        <a:pt x="2" y="3"/>
                        <a:pt x="3" y="4"/>
                        <a:pt x="5" y="4"/>
                      </a:cubicBezTo>
                      <a:cubicBezTo>
                        <a:pt x="6" y="3"/>
                        <a:pt x="5" y="3"/>
                        <a:pt x="5" y="2"/>
                      </a:cubicBezTo>
                      <a:cubicBezTo>
                        <a:pt x="6" y="2"/>
                        <a:pt x="6"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1" name="Freeform 3184"/>
                <p:cNvSpPr/>
                <p:nvPr/>
              </p:nvSpPr>
              <p:spPr bwMode="auto">
                <a:xfrm>
                  <a:off x="6003" y="3048"/>
                  <a:ext cx="9" cy="8"/>
                </a:xfrm>
                <a:custGeom>
                  <a:avLst/>
                  <a:gdLst>
                    <a:gd name="T0" fmla="*/ 2 w 4"/>
                    <a:gd name="T1" fmla="*/ 0 h 4"/>
                    <a:gd name="T2" fmla="*/ 1 w 4"/>
                    <a:gd name="T3" fmla="*/ 2 h 4"/>
                    <a:gd name="T4" fmla="*/ 3 w 4"/>
                    <a:gd name="T5" fmla="*/ 3 h 4"/>
                    <a:gd name="T6" fmla="*/ 4 w 4"/>
                    <a:gd name="T7" fmla="*/ 4 h 4"/>
                    <a:gd name="T8" fmla="*/ 3 w 4"/>
                    <a:gd name="T9" fmla="*/ 1 h 4"/>
                    <a:gd name="T10" fmla="*/ 2 w 4"/>
                    <a:gd name="T11" fmla="*/ 1 h 4"/>
                    <a:gd name="T12" fmla="*/ 2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0"/>
                      </a:moveTo>
                      <a:cubicBezTo>
                        <a:pt x="2" y="2"/>
                        <a:pt x="0" y="1"/>
                        <a:pt x="1" y="2"/>
                      </a:cubicBezTo>
                      <a:cubicBezTo>
                        <a:pt x="1" y="3"/>
                        <a:pt x="2" y="3"/>
                        <a:pt x="3" y="3"/>
                      </a:cubicBezTo>
                      <a:cubicBezTo>
                        <a:pt x="4" y="3"/>
                        <a:pt x="3" y="4"/>
                        <a:pt x="4" y="4"/>
                      </a:cubicBezTo>
                      <a:cubicBezTo>
                        <a:pt x="4" y="3"/>
                        <a:pt x="4" y="1"/>
                        <a:pt x="3" y="1"/>
                      </a:cubicBezTo>
                      <a:cubicBezTo>
                        <a:pt x="3" y="1"/>
                        <a:pt x="2" y="2"/>
                        <a:pt x="2" y="1"/>
                      </a:cubicBezTo>
                      <a:cubicBezTo>
                        <a:pt x="2" y="1"/>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2" name="Freeform 3185"/>
                <p:cNvSpPr/>
                <p:nvPr/>
              </p:nvSpPr>
              <p:spPr bwMode="auto">
                <a:xfrm>
                  <a:off x="6272" y="3063"/>
                  <a:ext cx="11" cy="12"/>
                </a:xfrm>
                <a:custGeom>
                  <a:avLst/>
                  <a:gdLst>
                    <a:gd name="T0" fmla="*/ 1 w 5"/>
                    <a:gd name="T1" fmla="*/ 3 h 6"/>
                    <a:gd name="T2" fmla="*/ 2 w 5"/>
                    <a:gd name="T3" fmla="*/ 3 h 6"/>
                    <a:gd name="T4" fmla="*/ 3 w 5"/>
                    <a:gd name="T5" fmla="*/ 4 h 6"/>
                    <a:gd name="T6" fmla="*/ 1 w 5"/>
                    <a:gd name="T7" fmla="*/ 4 h 6"/>
                    <a:gd name="T8" fmla="*/ 4 w 5"/>
                    <a:gd name="T9" fmla="*/ 5 h 6"/>
                    <a:gd name="T10" fmla="*/ 3 w 5"/>
                    <a:gd name="T11" fmla="*/ 3 h 6"/>
                    <a:gd name="T12" fmla="*/ 4 w 5"/>
                    <a:gd name="T13" fmla="*/ 3 h 6"/>
                    <a:gd name="T14" fmla="*/ 2 w 5"/>
                    <a:gd name="T15" fmla="*/ 3 h 6"/>
                    <a:gd name="T16" fmla="*/ 2 w 5"/>
                    <a:gd name="T17" fmla="*/ 2 h 6"/>
                    <a:gd name="T18" fmla="*/ 3 w 5"/>
                    <a:gd name="T19" fmla="*/ 2 h 6"/>
                    <a:gd name="T20" fmla="*/ 1 w 5"/>
                    <a:gd name="T21" fmla="*/ 0 h 6"/>
                    <a:gd name="T22" fmla="*/ 2 w 5"/>
                    <a:gd name="T23" fmla="*/ 0 h 6"/>
                    <a:gd name="T24" fmla="*/ 1 w 5"/>
                    <a:gd name="T25" fmla="*/ 1 h 6"/>
                    <a:gd name="T26" fmla="*/ 1 w 5"/>
                    <a:gd name="T2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6">
                      <a:moveTo>
                        <a:pt x="1" y="3"/>
                      </a:moveTo>
                      <a:cubicBezTo>
                        <a:pt x="2" y="2"/>
                        <a:pt x="1" y="3"/>
                        <a:pt x="2" y="3"/>
                      </a:cubicBezTo>
                      <a:cubicBezTo>
                        <a:pt x="2" y="4"/>
                        <a:pt x="4" y="4"/>
                        <a:pt x="3" y="4"/>
                      </a:cubicBezTo>
                      <a:cubicBezTo>
                        <a:pt x="3" y="4"/>
                        <a:pt x="1" y="3"/>
                        <a:pt x="1" y="4"/>
                      </a:cubicBezTo>
                      <a:cubicBezTo>
                        <a:pt x="3" y="4"/>
                        <a:pt x="2" y="6"/>
                        <a:pt x="4" y="5"/>
                      </a:cubicBezTo>
                      <a:cubicBezTo>
                        <a:pt x="5" y="4"/>
                        <a:pt x="3" y="4"/>
                        <a:pt x="3" y="3"/>
                      </a:cubicBezTo>
                      <a:cubicBezTo>
                        <a:pt x="3" y="3"/>
                        <a:pt x="4" y="3"/>
                        <a:pt x="4" y="3"/>
                      </a:cubicBezTo>
                      <a:cubicBezTo>
                        <a:pt x="3" y="2"/>
                        <a:pt x="2" y="3"/>
                        <a:pt x="2" y="3"/>
                      </a:cubicBezTo>
                      <a:cubicBezTo>
                        <a:pt x="2" y="3"/>
                        <a:pt x="2" y="2"/>
                        <a:pt x="2" y="2"/>
                      </a:cubicBezTo>
                      <a:cubicBezTo>
                        <a:pt x="2" y="2"/>
                        <a:pt x="3" y="2"/>
                        <a:pt x="3" y="2"/>
                      </a:cubicBezTo>
                      <a:cubicBezTo>
                        <a:pt x="3" y="0"/>
                        <a:pt x="3" y="0"/>
                        <a:pt x="1" y="0"/>
                      </a:cubicBezTo>
                      <a:cubicBezTo>
                        <a:pt x="1" y="0"/>
                        <a:pt x="1" y="0"/>
                        <a:pt x="2" y="0"/>
                      </a:cubicBezTo>
                      <a:cubicBezTo>
                        <a:pt x="1" y="0"/>
                        <a:pt x="1" y="0"/>
                        <a:pt x="1" y="1"/>
                      </a:cubicBezTo>
                      <a:cubicBezTo>
                        <a:pt x="2" y="1"/>
                        <a:pt x="0"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3" name="Freeform 3186"/>
                <p:cNvSpPr/>
                <p:nvPr/>
              </p:nvSpPr>
              <p:spPr bwMode="auto">
                <a:xfrm>
                  <a:off x="5808" y="3096"/>
                  <a:ext cx="2" cy="6"/>
                </a:xfrm>
                <a:custGeom>
                  <a:avLst/>
                  <a:gdLst>
                    <a:gd name="T0" fmla="*/ 0 w 1"/>
                    <a:gd name="T1" fmla="*/ 0 h 3"/>
                    <a:gd name="T2" fmla="*/ 0 w 1"/>
                    <a:gd name="T3" fmla="*/ 1 h 3"/>
                    <a:gd name="T4" fmla="*/ 0 w 1"/>
                    <a:gd name="T5" fmla="*/ 2 h 3"/>
                    <a:gd name="T6" fmla="*/ 0 w 1"/>
                    <a:gd name="T7" fmla="*/ 0 h 3"/>
                  </a:gdLst>
                  <a:ahLst/>
                  <a:cxnLst>
                    <a:cxn ang="0">
                      <a:pos x="T0" y="T1"/>
                    </a:cxn>
                    <a:cxn ang="0">
                      <a:pos x="T2" y="T3"/>
                    </a:cxn>
                    <a:cxn ang="0">
                      <a:pos x="T4" y="T5"/>
                    </a:cxn>
                    <a:cxn ang="0">
                      <a:pos x="T6" y="T7"/>
                    </a:cxn>
                  </a:cxnLst>
                  <a:rect l="0" t="0" r="r" b="b"/>
                  <a:pathLst>
                    <a:path w="1" h="3">
                      <a:moveTo>
                        <a:pt x="0" y="0"/>
                      </a:moveTo>
                      <a:cubicBezTo>
                        <a:pt x="0" y="1"/>
                        <a:pt x="0" y="1"/>
                        <a:pt x="0" y="1"/>
                      </a:cubicBezTo>
                      <a:cubicBezTo>
                        <a:pt x="0" y="1"/>
                        <a:pt x="0" y="1"/>
                        <a:pt x="0" y="2"/>
                      </a:cubicBezTo>
                      <a:cubicBezTo>
                        <a:pt x="1"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4" name="Freeform 3187"/>
                <p:cNvSpPr/>
                <p:nvPr/>
              </p:nvSpPr>
              <p:spPr bwMode="auto">
                <a:xfrm>
                  <a:off x="5833" y="3017"/>
                  <a:ext cx="8" cy="5"/>
                </a:xfrm>
                <a:custGeom>
                  <a:avLst/>
                  <a:gdLst>
                    <a:gd name="T0" fmla="*/ 2 w 4"/>
                    <a:gd name="T1" fmla="*/ 0 h 2"/>
                    <a:gd name="T2" fmla="*/ 2 w 4"/>
                    <a:gd name="T3" fmla="*/ 0 h 2"/>
                  </a:gdLst>
                  <a:ahLst/>
                  <a:cxnLst>
                    <a:cxn ang="0">
                      <a:pos x="T0" y="T1"/>
                    </a:cxn>
                    <a:cxn ang="0">
                      <a:pos x="T2" y="T3"/>
                    </a:cxn>
                  </a:cxnLst>
                  <a:rect l="0" t="0" r="r" b="b"/>
                  <a:pathLst>
                    <a:path w="4" h="2">
                      <a:moveTo>
                        <a:pt x="2" y="0"/>
                      </a:moveTo>
                      <a:cubicBezTo>
                        <a:pt x="0" y="2"/>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5" name="Freeform 3188"/>
                <p:cNvSpPr/>
                <p:nvPr/>
              </p:nvSpPr>
              <p:spPr bwMode="auto">
                <a:xfrm>
                  <a:off x="5769" y="3054"/>
                  <a:ext cx="6" cy="5"/>
                </a:xfrm>
                <a:custGeom>
                  <a:avLst/>
                  <a:gdLst>
                    <a:gd name="T0" fmla="*/ 2 w 3"/>
                    <a:gd name="T1" fmla="*/ 2 h 2"/>
                    <a:gd name="T2" fmla="*/ 3 w 3"/>
                    <a:gd name="T3" fmla="*/ 1 h 2"/>
                    <a:gd name="T4" fmla="*/ 2 w 3"/>
                    <a:gd name="T5" fmla="*/ 2 h 2"/>
                  </a:gdLst>
                  <a:ahLst/>
                  <a:cxnLst>
                    <a:cxn ang="0">
                      <a:pos x="T0" y="T1"/>
                    </a:cxn>
                    <a:cxn ang="0">
                      <a:pos x="T2" y="T3"/>
                    </a:cxn>
                    <a:cxn ang="0">
                      <a:pos x="T4" y="T5"/>
                    </a:cxn>
                  </a:cxnLst>
                  <a:rect l="0" t="0" r="r" b="b"/>
                  <a:pathLst>
                    <a:path w="3" h="2">
                      <a:moveTo>
                        <a:pt x="2" y="2"/>
                      </a:moveTo>
                      <a:cubicBezTo>
                        <a:pt x="2" y="2"/>
                        <a:pt x="2" y="1"/>
                        <a:pt x="3" y="1"/>
                      </a:cubicBezTo>
                      <a:cubicBezTo>
                        <a:pt x="2" y="0"/>
                        <a:pt x="0"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6" name="Freeform 3189"/>
                <p:cNvSpPr/>
                <p:nvPr/>
              </p:nvSpPr>
              <p:spPr bwMode="auto">
                <a:xfrm>
                  <a:off x="5954" y="3052"/>
                  <a:ext cx="4" cy="4"/>
                </a:xfrm>
                <a:custGeom>
                  <a:avLst/>
                  <a:gdLst>
                    <a:gd name="T0" fmla="*/ 0 w 2"/>
                    <a:gd name="T1" fmla="*/ 0 h 2"/>
                    <a:gd name="T2" fmla="*/ 0 w 2"/>
                    <a:gd name="T3" fmla="*/ 2 h 2"/>
                    <a:gd name="T4" fmla="*/ 1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0" y="1"/>
                        <a:pt x="0" y="2"/>
                      </a:cubicBezTo>
                      <a:cubicBezTo>
                        <a:pt x="0" y="2"/>
                        <a:pt x="1" y="2"/>
                        <a:pt x="1" y="2"/>
                      </a:cubicBezTo>
                      <a:cubicBezTo>
                        <a:pt x="1" y="1"/>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7" name="Freeform 3190"/>
                <p:cNvSpPr/>
                <p:nvPr/>
              </p:nvSpPr>
              <p:spPr bwMode="auto">
                <a:xfrm>
                  <a:off x="5948" y="3048"/>
                  <a:ext cx="4" cy="15"/>
                </a:xfrm>
                <a:custGeom>
                  <a:avLst/>
                  <a:gdLst>
                    <a:gd name="T0" fmla="*/ 2 w 2"/>
                    <a:gd name="T1" fmla="*/ 5 h 7"/>
                    <a:gd name="T2" fmla="*/ 1 w 2"/>
                    <a:gd name="T3" fmla="*/ 5 h 7"/>
                    <a:gd name="T4" fmla="*/ 2 w 2"/>
                    <a:gd name="T5" fmla="*/ 5 h 7"/>
                  </a:gdLst>
                  <a:ahLst/>
                  <a:cxnLst>
                    <a:cxn ang="0">
                      <a:pos x="T0" y="T1"/>
                    </a:cxn>
                    <a:cxn ang="0">
                      <a:pos x="T2" y="T3"/>
                    </a:cxn>
                    <a:cxn ang="0">
                      <a:pos x="T4" y="T5"/>
                    </a:cxn>
                  </a:cxnLst>
                  <a:rect l="0" t="0" r="r" b="b"/>
                  <a:pathLst>
                    <a:path w="2" h="7">
                      <a:moveTo>
                        <a:pt x="2" y="5"/>
                      </a:moveTo>
                      <a:cubicBezTo>
                        <a:pt x="2" y="5"/>
                        <a:pt x="2" y="5"/>
                        <a:pt x="1" y="5"/>
                      </a:cubicBezTo>
                      <a:cubicBezTo>
                        <a:pt x="1" y="0"/>
                        <a:pt x="0" y="7"/>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8" name="Freeform 3191"/>
                <p:cNvSpPr/>
                <p:nvPr/>
              </p:nvSpPr>
              <p:spPr bwMode="auto">
                <a:xfrm>
                  <a:off x="5977" y="3059"/>
                  <a:ext cx="4" cy="2"/>
                </a:xfrm>
                <a:custGeom>
                  <a:avLst/>
                  <a:gdLst>
                    <a:gd name="T0" fmla="*/ 0 w 2"/>
                    <a:gd name="T1" fmla="*/ 1 h 1"/>
                    <a:gd name="T2" fmla="*/ 2 w 2"/>
                    <a:gd name="T3" fmla="*/ 1 h 1"/>
                    <a:gd name="T4" fmla="*/ 2 w 2"/>
                    <a:gd name="T5" fmla="*/ 0 h 1"/>
                    <a:gd name="T6" fmla="*/ 0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1" y="1"/>
                        <a:pt x="1" y="1"/>
                        <a:pt x="2" y="1"/>
                      </a:cubicBezTo>
                      <a:cubicBezTo>
                        <a:pt x="2" y="0"/>
                        <a:pt x="2" y="0"/>
                        <a:pt x="2" y="0"/>
                      </a:cubicBezTo>
                      <a:cubicBezTo>
                        <a:pt x="1" y="0"/>
                        <a:pt x="1"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9" name="Freeform 3192"/>
                <p:cNvSpPr/>
                <p:nvPr/>
              </p:nvSpPr>
              <p:spPr bwMode="auto">
                <a:xfrm>
                  <a:off x="5880" y="301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0" name="Freeform 3193"/>
                <p:cNvSpPr/>
                <p:nvPr/>
              </p:nvSpPr>
              <p:spPr bwMode="auto">
                <a:xfrm>
                  <a:off x="5708" y="3100"/>
                  <a:ext cx="6" cy="4"/>
                </a:xfrm>
                <a:custGeom>
                  <a:avLst/>
                  <a:gdLst>
                    <a:gd name="T0" fmla="*/ 1 w 3"/>
                    <a:gd name="T1" fmla="*/ 0 h 2"/>
                    <a:gd name="T2" fmla="*/ 3 w 3"/>
                    <a:gd name="T3" fmla="*/ 0 h 2"/>
                    <a:gd name="T4" fmla="*/ 1 w 3"/>
                    <a:gd name="T5" fmla="*/ 0 h 2"/>
                  </a:gdLst>
                  <a:ahLst/>
                  <a:cxnLst>
                    <a:cxn ang="0">
                      <a:pos x="T0" y="T1"/>
                    </a:cxn>
                    <a:cxn ang="0">
                      <a:pos x="T2" y="T3"/>
                    </a:cxn>
                    <a:cxn ang="0">
                      <a:pos x="T4" y="T5"/>
                    </a:cxn>
                  </a:cxnLst>
                  <a:rect l="0" t="0" r="r" b="b"/>
                  <a:pathLst>
                    <a:path w="3" h="2">
                      <a:moveTo>
                        <a:pt x="1" y="0"/>
                      </a:moveTo>
                      <a:cubicBezTo>
                        <a:pt x="0" y="2"/>
                        <a:pt x="3" y="1"/>
                        <a:pt x="3" y="0"/>
                      </a:cubicBezTo>
                      <a:cubicBezTo>
                        <a:pt x="2" y="0"/>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1" name="Freeform 3194"/>
                <p:cNvSpPr>
                  <a:spLocks noEditPoints="1"/>
                </p:cNvSpPr>
                <p:nvPr/>
              </p:nvSpPr>
              <p:spPr bwMode="auto">
                <a:xfrm>
                  <a:off x="5414" y="2970"/>
                  <a:ext cx="850" cy="62"/>
                </a:xfrm>
                <a:custGeom>
                  <a:avLst/>
                  <a:gdLst>
                    <a:gd name="T0" fmla="*/ 24 w 414"/>
                    <a:gd name="T1" fmla="*/ 27 h 30"/>
                    <a:gd name="T2" fmla="*/ 86 w 414"/>
                    <a:gd name="T3" fmla="*/ 22 h 30"/>
                    <a:gd name="T4" fmla="*/ 133 w 414"/>
                    <a:gd name="T5" fmla="*/ 17 h 30"/>
                    <a:gd name="T6" fmla="*/ 168 w 414"/>
                    <a:gd name="T7" fmla="*/ 26 h 30"/>
                    <a:gd name="T8" fmla="*/ 191 w 414"/>
                    <a:gd name="T9" fmla="*/ 24 h 30"/>
                    <a:gd name="T10" fmla="*/ 216 w 414"/>
                    <a:gd name="T11" fmla="*/ 22 h 30"/>
                    <a:gd name="T12" fmla="*/ 240 w 414"/>
                    <a:gd name="T13" fmla="*/ 23 h 30"/>
                    <a:gd name="T14" fmla="*/ 267 w 414"/>
                    <a:gd name="T15" fmla="*/ 24 h 30"/>
                    <a:gd name="T16" fmla="*/ 284 w 414"/>
                    <a:gd name="T17" fmla="*/ 23 h 30"/>
                    <a:gd name="T18" fmla="*/ 310 w 414"/>
                    <a:gd name="T19" fmla="*/ 28 h 30"/>
                    <a:gd name="T20" fmla="*/ 380 w 414"/>
                    <a:gd name="T21" fmla="*/ 26 h 30"/>
                    <a:gd name="T22" fmla="*/ 397 w 414"/>
                    <a:gd name="T23" fmla="*/ 28 h 30"/>
                    <a:gd name="T24" fmla="*/ 392 w 414"/>
                    <a:gd name="T25" fmla="*/ 8 h 30"/>
                    <a:gd name="T26" fmla="*/ 387 w 414"/>
                    <a:gd name="T27" fmla="*/ 7 h 30"/>
                    <a:gd name="T28" fmla="*/ 346 w 414"/>
                    <a:gd name="T29" fmla="*/ 3 h 30"/>
                    <a:gd name="T30" fmla="*/ 317 w 414"/>
                    <a:gd name="T31" fmla="*/ 6 h 30"/>
                    <a:gd name="T32" fmla="*/ 294 w 414"/>
                    <a:gd name="T33" fmla="*/ 7 h 30"/>
                    <a:gd name="T34" fmla="*/ 272 w 414"/>
                    <a:gd name="T35" fmla="*/ 10 h 30"/>
                    <a:gd name="T36" fmla="*/ 238 w 414"/>
                    <a:gd name="T37" fmla="*/ 3 h 30"/>
                    <a:gd name="T38" fmla="*/ 204 w 414"/>
                    <a:gd name="T39" fmla="*/ 3 h 30"/>
                    <a:gd name="T40" fmla="*/ 160 w 414"/>
                    <a:gd name="T41" fmla="*/ 7 h 30"/>
                    <a:gd name="T42" fmla="*/ 134 w 414"/>
                    <a:gd name="T43" fmla="*/ 7 h 30"/>
                    <a:gd name="T44" fmla="*/ 107 w 414"/>
                    <a:gd name="T45" fmla="*/ 5 h 30"/>
                    <a:gd name="T46" fmla="*/ 76 w 414"/>
                    <a:gd name="T47" fmla="*/ 5 h 30"/>
                    <a:gd name="T48" fmla="*/ 41 w 414"/>
                    <a:gd name="T49" fmla="*/ 7 h 30"/>
                    <a:gd name="T50" fmla="*/ 13 w 414"/>
                    <a:gd name="T51" fmla="*/ 12 h 30"/>
                    <a:gd name="T52" fmla="*/ 9 w 414"/>
                    <a:gd name="T53" fmla="*/ 15 h 30"/>
                    <a:gd name="T54" fmla="*/ 33 w 414"/>
                    <a:gd name="T55" fmla="*/ 14 h 30"/>
                    <a:gd name="T56" fmla="*/ 55 w 414"/>
                    <a:gd name="T57" fmla="*/ 7 h 30"/>
                    <a:gd name="T58" fmla="*/ 64 w 414"/>
                    <a:gd name="T59" fmla="*/ 10 h 30"/>
                    <a:gd name="T60" fmla="*/ 52 w 414"/>
                    <a:gd name="T61" fmla="*/ 17 h 30"/>
                    <a:gd name="T62" fmla="*/ 70 w 414"/>
                    <a:gd name="T63" fmla="*/ 18 h 30"/>
                    <a:gd name="T64" fmla="*/ 199 w 414"/>
                    <a:gd name="T65" fmla="*/ 14 h 30"/>
                    <a:gd name="T66" fmla="*/ 196 w 414"/>
                    <a:gd name="T67" fmla="*/ 13 h 30"/>
                    <a:gd name="T68" fmla="*/ 160 w 414"/>
                    <a:gd name="T69" fmla="*/ 18 h 30"/>
                    <a:gd name="T70" fmla="*/ 142 w 414"/>
                    <a:gd name="T71" fmla="*/ 20 h 30"/>
                    <a:gd name="T72" fmla="*/ 101 w 414"/>
                    <a:gd name="T73" fmla="*/ 13 h 30"/>
                    <a:gd name="T74" fmla="*/ 99 w 414"/>
                    <a:gd name="T75" fmla="*/ 20 h 30"/>
                    <a:gd name="T76" fmla="*/ 141 w 414"/>
                    <a:gd name="T77" fmla="*/ 22 h 30"/>
                    <a:gd name="T78" fmla="*/ 169 w 414"/>
                    <a:gd name="T79" fmla="*/ 24 h 30"/>
                    <a:gd name="T80" fmla="*/ 209 w 414"/>
                    <a:gd name="T81" fmla="*/ 14 h 30"/>
                    <a:gd name="T82" fmla="*/ 234 w 414"/>
                    <a:gd name="T83" fmla="*/ 15 h 30"/>
                    <a:gd name="T84" fmla="*/ 247 w 414"/>
                    <a:gd name="T85" fmla="*/ 20 h 30"/>
                    <a:gd name="T86" fmla="*/ 252 w 414"/>
                    <a:gd name="T87" fmla="*/ 20 h 30"/>
                    <a:gd name="T88" fmla="*/ 269 w 414"/>
                    <a:gd name="T89" fmla="*/ 19 h 30"/>
                    <a:gd name="T90" fmla="*/ 300 w 414"/>
                    <a:gd name="T91" fmla="*/ 11 h 30"/>
                    <a:gd name="T92" fmla="*/ 314 w 414"/>
                    <a:gd name="T93" fmla="*/ 11 h 30"/>
                    <a:gd name="T94" fmla="*/ 297 w 414"/>
                    <a:gd name="T95" fmla="*/ 15 h 30"/>
                    <a:gd name="T96" fmla="*/ 319 w 414"/>
                    <a:gd name="T97" fmla="*/ 19 h 30"/>
                    <a:gd name="T98" fmla="*/ 346 w 414"/>
                    <a:gd name="T99" fmla="*/ 7 h 30"/>
                    <a:gd name="T100" fmla="*/ 351 w 414"/>
                    <a:gd name="T101" fmla="*/ 19 h 30"/>
                    <a:gd name="T102" fmla="*/ 362 w 414"/>
                    <a:gd name="T103" fmla="*/ 20 h 30"/>
                    <a:gd name="T104" fmla="*/ 383 w 414"/>
                    <a:gd name="T105" fmla="*/ 9 h 30"/>
                    <a:gd name="T106" fmla="*/ 384 w 414"/>
                    <a:gd name="T107" fmla="*/ 6 h 30"/>
                    <a:gd name="T108" fmla="*/ 343 w 414"/>
                    <a:gd name="T109" fmla="*/ 7 h 30"/>
                    <a:gd name="T110" fmla="*/ 318 w 414"/>
                    <a:gd name="T111" fmla="*/ 7 h 30"/>
                    <a:gd name="T112" fmla="*/ 316 w 414"/>
                    <a:gd name="T113" fmla="*/ 12 h 30"/>
                    <a:gd name="T114" fmla="*/ 240 w 414"/>
                    <a:gd name="T115" fmla="*/ 6 h 30"/>
                    <a:gd name="T116" fmla="*/ 153 w 414"/>
                    <a:gd name="T117" fmla="*/ 10 h 30"/>
                    <a:gd name="T118" fmla="*/ 97 w 414"/>
                    <a:gd name="T119" fmla="*/ 5 h 30"/>
                    <a:gd name="T120" fmla="*/ 78 w 414"/>
                    <a:gd name="T121" fmla="*/ 17 h 30"/>
                    <a:gd name="T122" fmla="*/ 46 w 414"/>
                    <a:gd name="T1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4" h="30">
                      <a:moveTo>
                        <a:pt x="1" y="24"/>
                      </a:moveTo>
                      <a:cubicBezTo>
                        <a:pt x="1" y="24"/>
                        <a:pt x="1" y="26"/>
                        <a:pt x="3" y="26"/>
                      </a:cubicBezTo>
                      <a:cubicBezTo>
                        <a:pt x="3" y="24"/>
                        <a:pt x="2" y="25"/>
                        <a:pt x="2" y="24"/>
                      </a:cubicBezTo>
                      <a:cubicBezTo>
                        <a:pt x="4" y="24"/>
                        <a:pt x="3" y="23"/>
                        <a:pt x="2" y="23"/>
                      </a:cubicBezTo>
                      <a:cubicBezTo>
                        <a:pt x="5" y="23"/>
                        <a:pt x="3" y="21"/>
                        <a:pt x="6" y="21"/>
                      </a:cubicBezTo>
                      <a:cubicBezTo>
                        <a:pt x="6" y="22"/>
                        <a:pt x="8" y="23"/>
                        <a:pt x="9" y="22"/>
                      </a:cubicBezTo>
                      <a:cubicBezTo>
                        <a:pt x="8" y="22"/>
                        <a:pt x="7" y="20"/>
                        <a:pt x="8" y="20"/>
                      </a:cubicBezTo>
                      <a:cubicBezTo>
                        <a:pt x="9" y="20"/>
                        <a:pt x="9" y="21"/>
                        <a:pt x="9" y="22"/>
                      </a:cubicBezTo>
                      <a:cubicBezTo>
                        <a:pt x="11" y="22"/>
                        <a:pt x="12" y="23"/>
                        <a:pt x="13" y="22"/>
                      </a:cubicBezTo>
                      <a:cubicBezTo>
                        <a:pt x="13" y="23"/>
                        <a:pt x="15" y="23"/>
                        <a:pt x="15" y="24"/>
                      </a:cubicBezTo>
                      <a:cubicBezTo>
                        <a:pt x="15" y="25"/>
                        <a:pt x="15" y="25"/>
                        <a:pt x="14" y="25"/>
                      </a:cubicBezTo>
                      <a:cubicBezTo>
                        <a:pt x="15" y="26"/>
                        <a:pt x="14" y="27"/>
                        <a:pt x="16" y="27"/>
                      </a:cubicBezTo>
                      <a:cubicBezTo>
                        <a:pt x="17" y="26"/>
                        <a:pt x="14" y="25"/>
                        <a:pt x="16" y="25"/>
                      </a:cubicBezTo>
                      <a:cubicBezTo>
                        <a:pt x="17" y="25"/>
                        <a:pt x="17" y="26"/>
                        <a:pt x="18" y="26"/>
                      </a:cubicBezTo>
                      <a:cubicBezTo>
                        <a:pt x="17" y="25"/>
                        <a:pt x="18" y="25"/>
                        <a:pt x="18" y="24"/>
                      </a:cubicBezTo>
                      <a:cubicBezTo>
                        <a:pt x="18" y="24"/>
                        <a:pt x="17" y="24"/>
                        <a:pt x="17" y="23"/>
                      </a:cubicBezTo>
                      <a:cubicBezTo>
                        <a:pt x="19" y="23"/>
                        <a:pt x="17" y="21"/>
                        <a:pt x="19" y="21"/>
                      </a:cubicBezTo>
                      <a:cubicBezTo>
                        <a:pt x="18" y="23"/>
                        <a:pt x="21" y="23"/>
                        <a:pt x="21" y="23"/>
                      </a:cubicBezTo>
                      <a:cubicBezTo>
                        <a:pt x="20" y="22"/>
                        <a:pt x="20" y="21"/>
                        <a:pt x="20" y="21"/>
                      </a:cubicBezTo>
                      <a:cubicBezTo>
                        <a:pt x="20" y="21"/>
                        <a:pt x="21" y="21"/>
                        <a:pt x="21" y="21"/>
                      </a:cubicBezTo>
                      <a:cubicBezTo>
                        <a:pt x="21" y="19"/>
                        <a:pt x="20" y="20"/>
                        <a:pt x="20" y="19"/>
                      </a:cubicBezTo>
                      <a:cubicBezTo>
                        <a:pt x="20" y="19"/>
                        <a:pt x="22" y="20"/>
                        <a:pt x="21" y="18"/>
                      </a:cubicBezTo>
                      <a:cubicBezTo>
                        <a:pt x="20" y="18"/>
                        <a:pt x="19" y="19"/>
                        <a:pt x="18" y="19"/>
                      </a:cubicBezTo>
                      <a:cubicBezTo>
                        <a:pt x="18" y="18"/>
                        <a:pt x="18" y="17"/>
                        <a:pt x="18" y="16"/>
                      </a:cubicBezTo>
                      <a:cubicBezTo>
                        <a:pt x="19" y="16"/>
                        <a:pt x="19" y="16"/>
                        <a:pt x="20" y="16"/>
                      </a:cubicBezTo>
                      <a:cubicBezTo>
                        <a:pt x="20" y="16"/>
                        <a:pt x="19" y="16"/>
                        <a:pt x="18" y="16"/>
                      </a:cubicBezTo>
                      <a:cubicBezTo>
                        <a:pt x="18" y="17"/>
                        <a:pt x="20" y="18"/>
                        <a:pt x="18" y="18"/>
                      </a:cubicBezTo>
                      <a:cubicBezTo>
                        <a:pt x="19" y="20"/>
                        <a:pt x="19" y="17"/>
                        <a:pt x="21" y="18"/>
                      </a:cubicBezTo>
                      <a:cubicBezTo>
                        <a:pt x="21" y="18"/>
                        <a:pt x="21" y="17"/>
                        <a:pt x="21" y="16"/>
                      </a:cubicBezTo>
                      <a:cubicBezTo>
                        <a:pt x="22" y="17"/>
                        <a:pt x="22" y="17"/>
                        <a:pt x="23" y="17"/>
                      </a:cubicBezTo>
                      <a:cubicBezTo>
                        <a:pt x="23" y="17"/>
                        <a:pt x="23" y="17"/>
                        <a:pt x="23" y="17"/>
                      </a:cubicBezTo>
                      <a:cubicBezTo>
                        <a:pt x="24" y="17"/>
                        <a:pt x="24" y="17"/>
                        <a:pt x="24" y="17"/>
                      </a:cubicBezTo>
                      <a:cubicBezTo>
                        <a:pt x="25" y="17"/>
                        <a:pt x="27" y="17"/>
                        <a:pt x="28" y="17"/>
                      </a:cubicBezTo>
                      <a:cubicBezTo>
                        <a:pt x="29" y="16"/>
                        <a:pt x="28" y="15"/>
                        <a:pt x="29" y="15"/>
                      </a:cubicBezTo>
                      <a:cubicBezTo>
                        <a:pt x="28" y="14"/>
                        <a:pt x="28" y="15"/>
                        <a:pt x="28" y="13"/>
                      </a:cubicBezTo>
                      <a:cubicBezTo>
                        <a:pt x="28" y="13"/>
                        <a:pt x="28" y="13"/>
                        <a:pt x="29" y="13"/>
                      </a:cubicBezTo>
                      <a:cubicBezTo>
                        <a:pt x="29" y="15"/>
                        <a:pt x="30" y="13"/>
                        <a:pt x="31" y="14"/>
                      </a:cubicBezTo>
                      <a:cubicBezTo>
                        <a:pt x="31" y="14"/>
                        <a:pt x="30" y="14"/>
                        <a:pt x="30" y="14"/>
                      </a:cubicBezTo>
                      <a:cubicBezTo>
                        <a:pt x="30" y="14"/>
                        <a:pt x="30" y="14"/>
                        <a:pt x="30" y="15"/>
                      </a:cubicBezTo>
                      <a:cubicBezTo>
                        <a:pt x="30" y="15"/>
                        <a:pt x="30" y="16"/>
                        <a:pt x="30" y="16"/>
                      </a:cubicBezTo>
                      <a:cubicBezTo>
                        <a:pt x="27" y="15"/>
                        <a:pt x="28" y="18"/>
                        <a:pt x="26" y="18"/>
                      </a:cubicBezTo>
                      <a:cubicBezTo>
                        <a:pt x="27" y="19"/>
                        <a:pt x="26" y="20"/>
                        <a:pt x="25" y="21"/>
                      </a:cubicBezTo>
                      <a:cubicBezTo>
                        <a:pt x="25" y="20"/>
                        <a:pt x="26" y="19"/>
                        <a:pt x="25" y="18"/>
                      </a:cubicBezTo>
                      <a:cubicBezTo>
                        <a:pt x="25" y="19"/>
                        <a:pt x="24" y="19"/>
                        <a:pt x="23" y="19"/>
                      </a:cubicBezTo>
                      <a:cubicBezTo>
                        <a:pt x="23" y="19"/>
                        <a:pt x="24" y="18"/>
                        <a:pt x="24" y="18"/>
                      </a:cubicBezTo>
                      <a:cubicBezTo>
                        <a:pt x="20" y="18"/>
                        <a:pt x="22" y="21"/>
                        <a:pt x="22" y="25"/>
                      </a:cubicBezTo>
                      <a:cubicBezTo>
                        <a:pt x="20" y="25"/>
                        <a:pt x="22" y="26"/>
                        <a:pt x="21" y="27"/>
                      </a:cubicBezTo>
                      <a:cubicBezTo>
                        <a:pt x="23" y="27"/>
                        <a:pt x="22" y="25"/>
                        <a:pt x="24" y="25"/>
                      </a:cubicBezTo>
                      <a:cubicBezTo>
                        <a:pt x="24" y="26"/>
                        <a:pt x="24" y="26"/>
                        <a:pt x="24" y="27"/>
                      </a:cubicBezTo>
                      <a:cubicBezTo>
                        <a:pt x="25" y="24"/>
                        <a:pt x="22" y="23"/>
                        <a:pt x="24" y="22"/>
                      </a:cubicBezTo>
                      <a:cubicBezTo>
                        <a:pt x="25" y="22"/>
                        <a:pt x="26" y="22"/>
                        <a:pt x="26" y="23"/>
                      </a:cubicBezTo>
                      <a:cubicBezTo>
                        <a:pt x="26" y="23"/>
                        <a:pt x="27" y="23"/>
                        <a:pt x="27" y="23"/>
                      </a:cubicBezTo>
                      <a:cubicBezTo>
                        <a:pt x="26" y="24"/>
                        <a:pt x="27" y="24"/>
                        <a:pt x="28" y="25"/>
                      </a:cubicBezTo>
                      <a:cubicBezTo>
                        <a:pt x="30" y="24"/>
                        <a:pt x="29" y="26"/>
                        <a:pt x="31" y="26"/>
                      </a:cubicBezTo>
                      <a:cubicBezTo>
                        <a:pt x="33" y="25"/>
                        <a:pt x="33" y="24"/>
                        <a:pt x="33" y="24"/>
                      </a:cubicBezTo>
                      <a:cubicBezTo>
                        <a:pt x="35" y="24"/>
                        <a:pt x="35" y="23"/>
                        <a:pt x="35" y="23"/>
                      </a:cubicBezTo>
                      <a:cubicBezTo>
                        <a:pt x="37" y="24"/>
                        <a:pt x="38" y="22"/>
                        <a:pt x="39" y="22"/>
                      </a:cubicBezTo>
                      <a:cubicBezTo>
                        <a:pt x="39" y="22"/>
                        <a:pt x="39" y="23"/>
                        <a:pt x="39" y="23"/>
                      </a:cubicBezTo>
                      <a:cubicBezTo>
                        <a:pt x="40" y="22"/>
                        <a:pt x="41" y="24"/>
                        <a:pt x="43" y="23"/>
                      </a:cubicBezTo>
                      <a:cubicBezTo>
                        <a:pt x="44" y="23"/>
                        <a:pt x="43" y="25"/>
                        <a:pt x="43" y="25"/>
                      </a:cubicBezTo>
                      <a:cubicBezTo>
                        <a:pt x="43" y="25"/>
                        <a:pt x="44" y="25"/>
                        <a:pt x="45" y="25"/>
                      </a:cubicBezTo>
                      <a:cubicBezTo>
                        <a:pt x="45" y="25"/>
                        <a:pt x="45" y="26"/>
                        <a:pt x="45" y="26"/>
                      </a:cubicBezTo>
                      <a:cubicBezTo>
                        <a:pt x="46" y="26"/>
                        <a:pt x="47" y="26"/>
                        <a:pt x="47" y="26"/>
                      </a:cubicBezTo>
                      <a:cubicBezTo>
                        <a:pt x="47" y="25"/>
                        <a:pt x="48" y="25"/>
                        <a:pt x="49" y="24"/>
                      </a:cubicBezTo>
                      <a:cubicBezTo>
                        <a:pt x="48" y="24"/>
                        <a:pt x="48" y="23"/>
                        <a:pt x="48" y="23"/>
                      </a:cubicBezTo>
                      <a:cubicBezTo>
                        <a:pt x="49" y="24"/>
                        <a:pt x="49" y="22"/>
                        <a:pt x="51" y="23"/>
                      </a:cubicBezTo>
                      <a:cubicBezTo>
                        <a:pt x="50" y="25"/>
                        <a:pt x="53" y="23"/>
                        <a:pt x="52" y="25"/>
                      </a:cubicBezTo>
                      <a:cubicBezTo>
                        <a:pt x="52" y="24"/>
                        <a:pt x="50" y="25"/>
                        <a:pt x="52" y="26"/>
                      </a:cubicBezTo>
                      <a:cubicBezTo>
                        <a:pt x="52" y="24"/>
                        <a:pt x="52" y="27"/>
                        <a:pt x="53" y="26"/>
                      </a:cubicBezTo>
                      <a:cubicBezTo>
                        <a:pt x="54" y="26"/>
                        <a:pt x="53" y="25"/>
                        <a:pt x="53" y="25"/>
                      </a:cubicBezTo>
                      <a:cubicBezTo>
                        <a:pt x="53" y="25"/>
                        <a:pt x="54" y="25"/>
                        <a:pt x="54" y="25"/>
                      </a:cubicBezTo>
                      <a:cubicBezTo>
                        <a:pt x="55" y="24"/>
                        <a:pt x="54" y="24"/>
                        <a:pt x="55" y="24"/>
                      </a:cubicBezTo>
                      <a:cubicBezTo>
                        <a:pt x="58" y="23"/>
                        <a:pt x="59" y="24"/>
                        <a:pt x="60" y="26"/>
                      </a:cubicBezTo>
                      <a:cubicBezTo>
                        <a:pt x="61" y="26"/>
                        <a:pt x="61" y="25"/>
                        <a:pt x="63" y="25"/>
                      </a:cubicBezTo>
                      <a:cubicBezTo>
                        <a:pt x="63" y="24"/>
                        <a:pt x="62" y="24"/>
                        <a:pt x="62" y="23"/>
                      </a:cubicBezTo>
                      <a:cubicBezTo>
                        <a:pt x="63" y="25"/>
                        <a:pt x="65" y="22"/>
                        <a:pt x="66" y="25"/>
                      </a:cubicBezTo>
                      <a:cubicBezTo>
                        <a:pt x="65" y="25"/>
                        <a:pt x="66" y="26"/>
                        <a:pt x="66" y="28"/>
                      </a:cubicBezTo>
                      <a:cubicBezTo>
                        <a:pt x="67" y="27"/>
                        <a:pt x="67" y="27"/>
                        <a:pt x="69" y="28"/>
                      </a:cubicBezTo>
                      <a:cubicBezTo>
                        <a:pt x="68" y="26"/>
                        <a:pt x="71" y="27"/>
                        <a:pt x="71" y="26"/>
                      </a:cubicBezTo>
                      <a:cubicBezTo>
                        <a:pt x="69" y="26"/>
                        <a:pt x="67" y="27"/>
                        <a:pt x="66" y="26"/>
                      </a:cubicBezTo>
                      <a:cubicBezTo>
                        <a:pt x="68" y="27"/>
                        <a:pt x="70" y="23"/>
                        <a:pt x="72" y="23"/>
                      </a:cubicBezTo>
                      <a:cubicBezTo>
                        <a:pt x="71" y="24"/>
                        <a:pt x="73" y="24"/>
                        <a:pt x="73" y="24"/>
                      </a:cubicBezTo>
                      <a:cubicBezTo>
                        <a:pt x="73" y="25"/>
                        <a:pt x="76" y="28"/>
                        <a:pt x="77" y="26"/>
                      </a:cubicBezTo>
                      <a:cubicBezTo>
                        <a:pt x="76" y="26"/>
                        <a:pt x="76" y="26"/>
                        <a:pt x="76" y="26"/>
                      </a:cubicBezTo>
                      <a:cubicBezTo>
                        <a:pt x="78" y="26"/>
                        <a:pt x="77" y="24"/>
                        <a:pt x="78" y="24"/>
                      </a:cubicBezTo>
                      <a:cubicBezTo>
                        <a:pt x="78" y="23"/>
                        <a:pt x="78" y="23"/>
                        <a:pt x="78" y="23"/>
                      </a:cubicBezTo>
                      <a:cubicBezTo>
                        <a:pt x="78" y="22"/>
                        <a:pt x="78" y="22"/>
                        <a:pt x="78" y="22"/>
                      </a:cubicBezTo>
                      <a:cubicBezTo>
                        <a:pt x="78" y="22"/>
                        <a:pt x="78" y="22"/>
                        <a:pt x="78" y="22"/>
                      </a:cubicBezTo>
                      <a:cubicBezTo>
                        <a:pt x="79" y="22"/>
                        <a:pt x="79" y="23"/>
                        <a:pt x="79" y="23"/>
                      </a:cubicBezTo>
                      <a:cubicBezTo>
                        <a:pt x="79" y="23"/>
                        <a:pt x="79" y="23"/>
                        <a:pt x="79" y="23"/>
                      </a:cubicBezTo>
                      <a:cubicBezTo>
                        <a:pt x="79" y="24"/>
                        <a:pt x="80" y="24"/>
                        <a:pt x="81" y="24"/>
                      </a:cubicBezTo>
                      <a:cubicBezTo>
                        <a:pt x="81" y="24"/>
                        <a:pt x="81" y="24"/>
                        <a:pt x="82" y="24"/>
                      </a:cubicBezTo>
                      <a:cubicBezTo>
                        <a:pt x="82" y="25"/>
                        <a:pt x="81" y="25"/>
                        <a:pt x="82" y="27"/>
                      </a:cubicBezTo>
                      <a:cubicBezTo>
                        <a:pt x="82" y="26"/>
                        <a:pt x="83" y="27"/>
                        <a:pt x="83" y="26"/>
                      </a:cubicBezTo>
                      <a:cubicBezTo>
                        <a:pt x="83" y="26"/>
                        <a:pt x="83" y="26"/>
                        <a:pt x="83" y="26"/>
                      </a:cubicBezTo>
                      <a:cubicBezTo>
                        <a:pt x="84" y="25"/>
                        <a:pt x="83" y="24"/>
                        <a:pt x="83" y="23"/>
                      </a:cubicBezTo>
                      <a:cubicBezTo>
                        <a:pt x="85" y="22"/>
                        <a:pt x="84" y="24"/>
                        <a:pt x="86" y="24"/>
                      </a:cubicBezTo>
                      <a:cubicBezTo>
                        <a:pt x="87" y="23"/>
                        <a:pt x="85" y="22"/>
                        <a:pt x="86" y="22"/>
                      </a:cubicBezTo>
                      <a:cubicBezTo>
                        <a:pt x="87" y="22"/>
                        <a:pt x="87" y="23"/>
                        <a:pt x="87" y="25"/>
                      </a:cubicBezTo>
                      <a:cubicBezTo>
                        <a:pt x="88" y="25"/>
                        <a:pt x="89" y="26"/>
                        <a:pt x="90" y="27"/>
                      </a:cubicBezTo>
                      <a:cubicBezTo>
                        <a:pt x="90" y="26"/>
                        <a:pt x="90" y="25"/>
                        <a:pt x="92" y="26"/>
                      </a:cubicBezTo>
                      <a:cubicBezTo>
                        <a:pt x="91" y="24"/>
                        <a:pt x="92" y="24"/>
                        <a:pt x="93" y="23"/>
                      </a:cubicBezTo>
                      <a:cubicBezTo>
                        <a:pt x="93" y="23"/>
                        <a:pt x="93" y="23"/>
                        <a:pt x="93" y="23"/>
                      </a:cubicBezTo>
                      <a:cubicBezTo>
                        <a:pt x="93" y="23"/>
                        <a:pt x="93" y="23"/>
                        <a:pt x="93" y="23"/>
                      </a:cubicBezTo>
                      <a:cubicBezTo>
                        <a:pt x="94" y="24"/>
                        <a:pt x="95" y="25"/>
                        <a:pt x="97" y="26"/>
                      </a:cubicBezTo>
                      <a:cubicBezTo>
                        <a:pt x="97" y="26"/>
                        <a:pt x="98" y="27"/>
                        <a:pt x="99" y="27"/>
                      </a:cubicBezTo>
                      <a:cubicBezTo>
                        <a:pt x="99" y="26"/>
                        <a:pt x="98" y="24"/>
                        <a:pt x="99" y="24"/>
                      </a:cubicBezTo>
                      <a:cubicBezTo>
                        <a:pt x="99" y="24"/>
                        <a:pt x="100" y="24"/>
                        <a:pt x="100" y="25"/>
                      </a:cubicBezTo>
                      <a:cubicBezTo>
                        <a:pt x="102" y="25"/>
                        <a:pt x="102" y="27"/>
                        <a:pt x="103" y="26"/>
                      </a:cubicBezTo>
                      <a:cubicBezTo>
                        <a:pt x="103" y="26"/>
                        <a:pt x="103" y="26"/>
                        <a:pt x="103" y="26"/>
                      </a:cubicBezTo>
                      <a:cubicBezTo>
                        <a:pt x="104" y="26"/>
                        <a:pt x="104" y="26"/>
                        <a:pt x="105" y="27"/>
                      </a:cubicBezTo>
                      <a:cubicBezTo>
                        <a:pt x="105" y="27"/>
                        <a:pt x="105" y="26"/>
                        <a:pt x="105" y="26"/>
                      </a:cubicBezTo>
                      <a:cubicBezTo>
                        <a:pt x="107" y="26"/>
                        <a:pt x="106" y="27"/>
                        <a:pt x="107" y="26"/>
                      </a:cubicBezTo>
                      <a:cubicBezTo>
                        <a:pt x="107" y="25"/>
                        <a:pt x="108" y="26"/>
                        <a:pt x="108" y="26"/>
                      </a:cubicBezTo>
                      <a:cubicBezTo>
                        <a:pt x="108" y="25"/>
                        <a:pt x="109" y="25"/>
                        <a:pt x="109" y="25"/>
                      </a:cubicBezTo>
                      <a:cubicBezTo>
                        <a:pt x="109" y="24"/>
                        <a:pt x="110" y="25"/>
                        <a:pt x="109" y="24"/>
                      </a:cubicBezTo>
                      <a:cubicBezTo>
                        <a:pt x="109" y="24"/>
                        <a:pt x="111" y="23"/>
                        <a:pt x="111" y="23"/>
                      </a:cubicBezTo>
                      <a:cubicBezTo>
                        <a:pt x="111" y="23"/>
                        <a:pt x="110" y="23"/>
                        <a:pt x="110" y="23"/>
                      </a:cubicBezTo>
                      <a:cubicBezTo>
                        <a:pt x="110" y="23"/>
                        <a:pt x="111" y="23"/>
                        <a:pt x="111" y="23"/>
                      </a:cubicBezTo>
                      <a:cubicBezTo>
                        <a:pt x="111" y="23"/>
                        <a:pt x="113" y="22"/>
                        <a:pt x="112" y="24"/>
                      </a:cubicBezTo>
                      <a:cubicBezTo>
                        <a:pt x="114" y="23"/>
                        <a:pt x="115" y="23"/>
                        <a:pt x="115" y="22"/>
                      </a:cubicBezTo>
                      <a:cubicBezTo>
                        <a:pt x="115" y="22"/>
                        <a:pt x="115" y="22"/>
                        <a:pt x="116" y="22"/>
                      </a:cubicBezTo>
                      <a:cubicBezTo>
                        <a:pt x="116" y="22"/>
                        <a:pt x="116" y="22"/>
                        <a:pt x="116" y="21"/>
                      </a:cubicBezTo>
                      <a:cubicBezTo>
                        <a:pt x="117" y="21"/>
                        <a:pt x="117" y="21"/>
                        <a:pt x="117" y="22"/>
                      </a:cubicBezTo>
                      <a:cubicBezTo>
                        <a:pt x="116" y="22"/>
                        <a:pt x="116" y="23"/>
                        <a:pt x="115" y="24"/>
                      </a:cubicBezTo>
                      <a:cubicBezTo>
                        <a:pt x="117" y="24"/>
                        <a:pt x="117" y="25"/>
                        <a:pt x="117" y="26"/>
                      </a:cubicBezTo>
                      <a:cubicBezTo>
                        <a:pt x="118" y="26"/>
                        <a:pt x="119" y="26"/>
                        <a:pt x="120" y="26"/>
                      </a:cubicBezTo>
                      <a:cubicBezTo>
                        <a:pt x="120" y="25"/>
                        <a:pt x="120" y="25"/>
                        <a:pt x="120" y="25"/>
                      </a:cubicBezTo>
                      <a:cubicBezTo>
                        <a:pt x="121" y="25"/>
                        <a:pt x="121" y="24"/>
                        <a:pt x="122" y="24"/>
                      </a:cubicBezTo>
                      <a:cubicBezTo>
                        <a:pt x="122" y="25"/>
                        <a:pt x="122" y="25"/>
                        <a:pt x="123" y="25"/>
                      </a:cubicBezTo>
                      <a:cubicBezTo>
                        <a:pt x="124" y="25"/>
                        <a:pt x="124" y="23"/>
                        <a:pt x="124" y="23"/>
                      </a:cubicBezTo>
                      <a:cubicBezTo>
                        <a:pt x="124" y="24"/>
                        <a:pt x="124" y="24"/>
                        <a:pt x="125" y="24"/>
                      </a:cubicBezTo>
                      <a:cubicBezTo>
                        <a:pt x="126" y="24"/>
                        <a:pt x="126" y="23"/>
                        <a:pt x="127" y="24"/>
                      </a:cubicBezTo>
                      <a:cubicBezTo>
                        <a:pt x="127" y="23"/>
                        <a:pt x="127" y="22"/>
                        <a:pt x="128" y="22"/>
                      </a:cubicBezTo>
                      <a:cubicBezTo>
                        <a:pt x="128" y="23"/>
                        <a:pt x="127" y="23"/>
                        <a:pt x="127" y="24"/>
                      </a:cubicBezTo>
                      <a:cubicBezTo>
                        <a:pt x="128" y="24"/>
                        <a:pt x="128" y="24"/>
                        <a:pt x="128" y="24"/>
                      </a:cubicBezTo>
                      <a:cubicBezTo>
                        <a:pt x="130" y="24"/>
                        <a:pt x="131" y="23"/>
                        <a:pt x="131" y="21"/>
                      </a:cubicBezTo>
                      <a:cubicBezTo>
                        <a:pt x="131" y="20"/>
                        <a:pt x="131" y="19"/>
                        <a:pt x="131" y="19"/>
                      </a:cubicBezTo>
                      <a:cubicBezTo>
                        <a:pt x="132" y="18"/>
                        <a:pt x="129" y="19"/>
                        <a:pt x="128" y="19"/>
                      </a:cubicBezTo>
                      <a:cubicBezTo>
                        <a:pt x="128" y="19"/>
                        <a:pt x="127" y="19"/>
                        <a:pt x="127" y="19"/>
                      </a:cubicBezTo>
                      <a:cubicBezTo>
                        <a:pt x="127" y="19"/>
                        <a:pt x="127" y="18"/>
                        <a:pt x="127" y="18"/>
                      </a:cubicBezTo>
                      <a:cubicBezTo>
                        <a:pt x="128" y="18"/>
                        <a:pt x="128" y="18"/>
                        <a:pt x="128" y="17"/>
                      </a:cubicBezTo>
                      <a:cubicBezTo>
                        <a:pt x="128" y="17"/>
                        <a:pt x="129" y="17"/>
                        <a:pt x="129" y="17"/>
                      </a:cubicBezTo>
                      <a:cubicBezTo>
                        <a:pt x="129" y="17"/>
                        <a:pt x="129" y="17"/>
                        <a:pt x="129" y="17"/>
                      </a:cubicBezTo>
                      <a:cubicBezTo>
                        <a:pt x="130" y="17"/>
                        <a:pt x="131" y="17"/>
                        <a:pt x="132" y="17"/>
                      </a:cubicBezTo>
                      <a:cubicBezTo>
                        <a:pt x="132" y="17"/>
                        <a:pt x="132" y="17"/>
                        <a:pt x="132" y="17"/>
                      </a:cubicBezTo>
                      <a:cubicBezTo>
                        <a:pt x="133" y="17"/>
                        <a:pt x="133" y="17"/>
                        <a:pt x="133" y="17"/>
                      </a:cubicBezTo>
                      <a:cubicBezTo>
                        <a:pt x="133" y="17"/>
                        <a:pt x="133" y="18"/>
                        <a:pt x="133" y="19"/>
                      </a:cubicBezTo>
                      <a:cubicBezTo>
                        <a:pt x="133" y="20"/>
                        <a:pt x="134" y="20"/>
                        <a:pt x="134" y="21"/>
                      </a:cubicBezTo>
                      <a:cubicBezTo>
                        <a:pt x="133" y="21"/>
                        <a:pt x="133" y="21"/>
                        <a:pt x="133" y="21"/>
                      </a:cubicBezTo>
                      <a:cubicBezTo>
                        <a:pt x="133" y="23"/>
                        <a:pt x="131" y="22"/>
                        <a:pt x="131" y="24"/>
                      </a:cubicBezTo>
                      <a:cubicBezTo>
                        <a:pt x="131" y="24"/>
                        <a:pt x="131" y="25"/>
                        <a:pt x="132" y="25"/>
                      </a:cubicBezTo>
                      <a:cubicBezTo>
                        <a:pt x="132" y="25"/>
                        <a:pt x="133" y="25"/>
                        <a:pt x="133" y="25"/>
                      </a:cubicBezTo>
                      <a:cubicBezTo>
                        <a:pt x="134" y="25"/>
                        <a:pt x="133" y="26"/>
                        <a:pt x="134" y="26"/>
                      </a:cubicBezTo>
                      <a:cubicBezTo>
                        <a:pt x="135" y="25"/>
                        <a:pt x="134" y="25"/>
                        <a:pt x="135" y="25"/>
                      </a:cubicBezTo>
                      <a:cubicBezTo>
                        <a:pt x="135" y="25"/>
                        <a:pt x="136" y="26"/>
                        <a:pt x="136" y="26"/>
                      </a:cubicBezTo>
                      <a:cubicBezTo>
                        <a:pt x="136" y="26"/>
                        <a:pt x="136" y="26"/>
                        <a:pt x="136" y="26"/>
                      </a:cubicBezTo>
                      <a:cubicBezTo>
                        <a:pt x="136" y="27"/>
                        <a:pt x="137" y="26"/>
                        <a:pt x="137" y="26"/>
                      </a:cubicBezTo>
                      <a:cubicBezTo>
                        <a:pt x="137" y="25"/>
                        <a:pt x="137" y="25"/>
                        <a:pt x="137" y="25"/>
                      </a:cubicBezTo>
                      <a:cubicBezTo>
                        <a:pt x="138" y="26"/>
                        <a:pt x="140" y="25"/>
                        <a:pt x="139" y="24"/>
                      </a:cubicBezTo>
                      <a:cubicBezTo>
                        <a:pt x="138" y="24"/>
                        <a:pt x="138" y="24"/>
                        <a:pt x="137" y="24"/>
                      </a:cubicBezTo>
                      <a:cubicBezTo>
                        <a:pt x="138" y="23"/>
                        <a:pt x="137" y="22"/>
                        <a:pt x="136" y="21"/>
                      </a:cubicBezTo>
                      <a:cubicBezTo>
                        <a:pt x="136" y="21"/>
                        <a:pt x="136" y="21"/>
                        <a:pt x="136" y="21"/>
                      </a:cubicBezTo>
                      <a:cubicBezTo>
                        <a:pt x="137" y="22"/>
                        <a:pt x="138" y="23"/>
                        <a:pt x="140" y="23"/>
                      </a:cubicBezTo>
                      <a:cubicBezTo>
                        <a:pt x="140" y="24"/>
                        <a:pt x="141" y="24"/>
                        <a:pt x="142" y="23"/>
                      </a:cubicBezTo>
                      <a:cubicBezTo>
                        <a:pt x="142" y="24"/>
                        <a:pt x="142" y="25"/>
                        <a:pt x="143" y="25"/>
                      </a:cubicBezTo>
                      <a:cubicBezTo>
                        <a:pt x="143" y="24"/>
                        <a:pt x="144" y="24"/>
                        <a:pt x="144" y="24"/>
                      </a:cubicBezTo>
                      <a:cubicBezTo>
                        <a:pt x="144" y="24"/>
                        <a:pt x="144" y="23"/>
                        <a:pt x="144" y="23"/>
                      </a:cubicBezTo>
                      <a:cubicBezTo>
                        <a:pt x="144" y="23"/>
                        <a:pt x="144" y="22"/>
                        <a:pt x="145" y="22"/>
                      </a:cubicBezTo>
                      <a:cubicBezTo>
                        <a:pt x="145" y="22"/>
                        <a:pt x="145" y="23"/>
                        <a:pt x="145" y="23"/>
                      </a:cubicBezTo>
                      <a:cubicBezTo>
                        <a:pt x="145" y="23"/>
                        <a:pt x="145" y="23"/>
                        <a:pt x="145" y="23"/>
                      </a:cubicBezTo>
                      <a:cubicBezTo>
                        <a:pt x="145" y="24"/>
                        <a:pt x="146" y="24"/>
                        <a:pt x="146" y="25"/>
                      </a:cubicBezTo>
                      <a:cubicBezTo>
                        <a:pt x="146" y="25"/>
                        <a:pt x="146" y="25"/>
                        <a:pt x="146" y="25"/>
                      </a:cubicBezTo>
                      <a:cubicBezTo>
                        <a:pt x="146" y="25"/>
                        <a:pt x="147" y="25"/>
                        <a:pt x="148" y="25"/>
                      </a:cubicBezTo>
                      <a:cubicBezTo>
                        <a:pt x="148" y="25"/>
                        <a:pt x="148" y="24"/>
                        <a:pt x="147" y="24"/>
                      </a:cubicBezTo>
                      <a:cubicBezTo>
                        <a:pt x="148" y="24"/>
                        <a:pt x="148" y="24"/>
                        <a:pt x="148" y="24"/>
                      </a:cubicBezTo>
                      <a:cubicBezTo>
                        <a:pt x="148" y="26"/>
                        <a:pt x="151" y="25"/>
                        <a:pt x="153" y="24"/>
                      </a:cubicBezTo>
                      <a:cubicBezTo>
                        <a:pt x="153" y="24"/>
                        <a:pt x="152" y="23"/>
                        <a:pt x="152" y="23"/>
                      </a:cubicBezTo>
                      <a:cubicBezTo>
                        <a:pt x="152" y="23"/>
                        <a:pt x="151" y="22"/>
                        <a:pt x="151" y="22"/>
                      </a:cubicBezTo>
                      <a:cubicBezTo>
                        <a:pt x="152" y="22"/>
                        <a:pt x="153" y="20"/>
                        <a:pt x="153" y="22"/>
                      </a:cubicBezTo>
                      <a:cubicBezTo>
                        <a:pt x="154" y="22"/>
                        <a:pt x="154" y="21"/>
                        <a:pt x="154" y="21"/>
                      </a:cubicBezTo>
                      <a:cubicBezTo>
                        <a:pt x="154" y="21"/>
                        <a:pt x="155" y="21"/>
                        <a:pt x="155" y="22"/>
                      </a:cubicBezTo>
                      <a:cubicBezTo>
                        <a:pt x="155" y="23"/>
                        <a:pt x="156" y="24"/>
                        <a:pt x="156" y="24"/>
                      </a:cubicBezTo>
                      <a:cubicBezTo>
                        <a:pt x="157" y="24"/>
                        <a:pt x="157" y="25"/>
                        <a:pt x="158" y="25"/>
                      </a:cubicBezTo>
                      <a:cubicBezTo>
                        <a:pt x="158" y="25"/>
                        <a:pt x="158" y="25"/>
                        <a:pt x="158" y="25"/>
                      </a:cubicBezTo>
                      <a:cubicBezTo>
                        <a:pt x="158" y="25"/>
                        <a:pt x="160" y="26"/>
                        <a:pt x="158" y="26"/>
                      </a:cubicBezTo>
                      <a:cubicBezTo>
                        <a:pt x="160" y="28"/>
                        <a:pt x="160" y="25"/>
                        <a:pt x="159" y="25"/>
                      </a:cubicBezTo>
                      <a:cubicBezTo>
                        <a:pt x="159" y="24"/>
                        <a:pt x="158" y="25"/>
                        <a:pt x="158" y="24"/>
                      </a:cubicBezTo>
                      <a:cubicBezTo>
                        <a:pt x="158" y="24"/>
                        <a:pt x="158" y="24"/>
                        <a:pt x="158" y="24"/>
                      </a:cubicBezTo>
                      <a:cubicBezTo>
                        <a:pt x="158" y="24"/>
                        <a:pt x="158" y="23"/>
                        <a:pt x="159" y="23"/>
                      </a:cubicBezTo>
                      <a:cubicBezTo>
                        <a:pt x="160" y="23"/>
                        <a:pt x="160" y="24"/>
                        <a:pt x="161" y="25"/>
                      </a:cubicBezTo>
                      <a:cubicBezTo>
                        <a:pt x="161" y="25"/>
                        <a:pt x="162" y="26"/>
                        <a:pt x="162" y="26"/>
                      </a:cubicBezTo>
                      <a:cubicBezTo>
                        <a:pt x="165" y="26"/>
                        <a:pt x="163" y="25"/>
                        <a:pt x="164" y="25"/>
                      </a:cubicBezTo>
                      <a:cubicBezTo>
                        <a:pt x="164" y="24"/>
                        <a:pt x="165" y="25"/>
                        <a:pt x="165" y="25"/>
                      </a:cubicBezTo>
                      <a:cubicBezTo>
                        <a:pt x="165" y="25"/>
                        <a:pt x="165" y="25"/>
                        <a:pt x="165" y="25"/>
                      </a:cubicBezTo>
                      <a:cubicBezTo>
                        <a:pt x="166" y="27"/>
                        <a:pt x="168" y="23"/>
                        <a:pt x="168" y="26"/>
                      </a:cubicBezTo>
                      <a:cubicBezTo>
                        <a:pt x="169" y="26"/>
                        <a:pt x="169" y="24"/>
                        <a:pt x="170" y="24"/>
                      </a:cubicBezTo>
                      <a:cubicBezTo>
                        <a:pt x="170" y="25"/>
                        <a:pt x="170" y="25"/>
                        <a:pt x="171" y="25"/>
                      </a:cubicBezTo>
                      <a:cubicBezTo>
                        <a:pt x="171" y="24"/>
                        <a:pt x="173" y="24"/>
                        <a:pt x="173" y="23"/>
                      </a:cubicBezTo>
                      <a:cubicBezTo>
                        <a:pt x="172" y="23"/>
                        <a:pt x="171" y="25"/>
                        <a:pt x="171" y="23"/>
                      </a:cubicBezTo>
                      <a:cubicBezTo>
                        <a:pt x="171" y="23"/>
                        <a:pt x="172" y="23"/>
                        <a:pt x="173" y="23"/>
                      </a:cubicBezTo>
                      <a:cubicBezTo>
                        <a:pt x="173" y="22"/>
                        <a:pt x="173" y="22"/>
                        <a:pt x="174" y="21"/>
                      </a:cubicBezTo>
                      <a:cubicBezTo>
                        <a:pt x="174" y="21"/>
                        <a:pt x="174" y="18"/>
                        <a:pt x="173" y="20"/>
                      </a:cubicBezTo>
                      <a:cubicBezTo>
                        <a:pt x="173" y="23"/>
                        <a:pt x="172" y="20"/>
                        <a:pt x="171" y="21"/>
                      </a:cubicBezTo>
                      <a:cubicBezTo>
                        <a:pt x="171" y="21"/>
                        <a:pt x="171" y="21"/>
                        <a:pt x="171" y="21"/>
                      </a:cubicBezTo>
                      <a:cubicBezTo>
                        <a:pt x="171" y="21"/>
                        <a:pt x="171" y="21"/>
                        <a:pt x="171" y="21"/>
                      </a:cubicBezTo>
                      <a:cubicBezTo>
                        <a:pt x="171" y="20"/>
                        <a:pt x="171" y="20"/>
                        <a:pt x="171" y="20"/>
                      </a:cubicBezTo>
                      <a:cubicBezTo>
                        <a:pt x="172" y="20"/>
                        <a:pt x="172" y="20"/>
                        <a:pt x="173" y="20"/>
                      </a:cubicBezTo>
                      <a:cubicBezTo>
                        <a:pt x="173" y="19"/>
                        <a:pt x="173" y="19"/>
                        <a:pt x="173" y="19"/>
                      </a:cubicBezTo>
                      <a:cubicBezTo>
                        <a:pt x="174" y="19"/>
                        <a:pt x="173" y="20"/>
                        <a:pt x="174" y="21"/>
                      </a:cubicBezTo>
                      <a:cubicBezTo>
                        <a:pt x="174" y="21"/>
                        <a:pt x="174" y="21"/>
                        <a:pt x="175" y="22"/>
                      </a:cubicBezTo>
                      <a:cubicBezTo>
                        <a:pt x="174" y="22"/>
                        <a:pt x="174" y="22"/>
                        <a:pt x="174" y="22"/>
                      </a:cubicBezTo>
                      <a:cubicBezTo>
                        <a:pt x="174" y="23"/>
                        <a:pt x="173" y="23"/>
                        <a:pt x="173" y="24"/>
                      </a:cubicBezTo>
                      <a:cubicBezTo>
                        <a:pt x="173" y="24"/>
                        <a:pt x="173" y="24"/>
                        <a:pt x="173" y="25"/>
                      </a:cubicBezTo>
                      <a:cubicBezTo>
                        <a:pt x="173" y="25"/>
                        <a:pt x="173" y="25"/>
                        <a:pt x="173" y="25"/>
                      </a:cubicBezTo>
                      <a:cubicBezTo>
                        <a:pt x="173" y="25"/>
                        <a:pt x="173" y="25"/>
                        <a:pt x="173" y="25"/>
                      </a:cubicBezTo>
                      <a:cubicBezTo>
                        <a:pt x="173" y="25"/>
                        <a:pt x="174" y="25"/>
                        <a:pt x="174" y="25"/>
                      </a:cubicBezTo>
                      <a:cubicBezTo>
                        <a:pt x="174" y="25"/>
                        <a:pt x="174" y="24"/>
                        <a:pt x="174" y="24"/>
                      </a:cubicBezTo>
                      <a:cubicBezTo>
                        <a:pt x="175" y="24"/>
                        <a:pt x="175" y="25"/>
                        <a:pt x="176" y="24"/>
                      </a:cubicBezTo>
                      <a:cubicBezTo>
                        <a:pt x="176" y="24"/>
                        <a:pt x="176" y="24"/>
                        <a:pt x="176" y="24"/>
                      </a:cubicBezTo>
                      <a:cubicBezTo>
                        <a:pt x="177" y="24"/>
                        <a:pt x="177" y="25"/>
                        <a:pt x="178" y="24"/>
                      </a:cubicBezTo>
                      <a:cubicBezTo>
                        <a:pt x="178" y="26"/>
                        <a:pt x="175" y="25"/>
                        <a:pt x="173" y="26"/>
                      </a:cubicBezTo>
                      <a:cubicBezTo>
                        <a:pt x="173" y="27"/>
                        <a:pt x="174" y="27"/>
                        <a:pt x="174" y="27"/>
                      </a:cubicBezTo>
                      <a:cubicBezTo>
                        <a:pt x="177" y="26"/>
                        <a:pt x="176" y="26"/>
                        <a:pt x="179" y="27"/>
                      </a:cubicBezTo>
                      <a:cubicBezTo>
                        <a:pt x="178" y="25"/>
                        <a:pt x="179" y="24"/>
                        <a:pt x="179" y="22"/>
                      </a:cubicBezTo>
                      <a:cubicBezTo>
                        <a:pt x="179" y="22"/>
                        <a:pt x="179" y="22"/>
                        <a:pt x="179" y="23"/>
                      </a:cubicBezTo>
                      <a:cubicBezTo>
                        <a:pt x="179" y="24"/>
                        <a:pt x="179" y="25"/>
                        <a:pt x="180" y="25"/>
                      </a:cubicBezTo>
                      <a:cubicBezTo>
                        <a:pt x="180" y="23"/>
                        <a:pt x="181" y="23"/>
                        <a:pt x="180" y="21"/>
                      </a:cubicBezTo>
                      <a:cubicBezTo>
                        <a:pt x="180" y="21"/>
                        <a:pt x="181" y="21"/>
                        <a:pt x="181" y="20"/>
                      </a:cubicBezTo>
                      <a:cubicBezTo>
                        <a:pt x="181" y="21"/>
                        <a:pt x="181" y="21"/>
                        <a:pt x="181" y="21"/>
                      </a:cubicBezTo>
                      <a:cubicBezTo>
                        <a:pt x="182" y="21"/>
                        <a:pt x="183" y="21"/>
                        <a:pt x="184" y="22"/>
                      </a:cubicBezTo>
                      <a:cubicBezTo>
                        <a:pt x="185" y="22"/>
                        <a:pt x="185" y="21"/>
                        <a:pt x="185" y="21"/>
                      </a:cubicBezTo>
                      <a:cubicBezTo>
                        <a:pt x="186" y="21"/>
                        <a:pt x="187" y="21"/>
                        <a:pt x="187" y="21"/>
                      </a:cubicBezTo>
                      <a:cubicBezTo>
                        <a:pt x="187" y="21"/>
                        <a:pt x="187" y="20"/>
                        <a:pt x="187" y="20"/>
                      </a:cubicBezTo>
                      <a:cubicBezTo>
                        <a:pt x="187" y="20"/>
                        <a:pt x="188" y="21"/>
                        <a:pt x="189" y="20"/>
                      </a:cubicBezTo>
                      <a:cubicBezTo>
                        <a:pt x="189" y="20"/>
                        <a:pt x="189" y="21"/>
                        <a:pt x="189" y="21"/>
                      </a:cubicBezTo>
                      <a:cubicBezTo>
                        <a:pt x="188" y="21"/>
                        <a:pt x="188" y="21"/>
                        <a:pt x="188" y="21"/>
                      </a:cubicBezTo>
                      <a:cubicBezTo>
                        <a:pt x="188" y="21"/>
                        <a:pt x="188" y="21"/>
                        <a:pt x="188" y="22"/>
                      </a:cubicBezTo>
                      <a:cubicBezTo>
                        <a:pt x="188" y="22"/>
                        <a:pt x="186" y="21"/>
                        <a:pt x="186" y="23"/>
                      </a:cubicBezTo>
                      <a:cubicBezTo>
                        <a:pt x="188" y="22"/>
                        <a:pt x="189" y="23"/>
                        <a:pt x="190" y="23"/>
                      </a:cubicBezTo>
                      <a:cubicBezTo>
                        <a:pt x="190" y="23"/>
                        <a:pt x="190" y="23"/>
                        <a:pt x="190" y="23"/>
                      </a:cubicBezTo>
                      <a:cubicBezTo>
                        <a:pt x="190" y="25"/>
                        <a:pt x="188" y="24"/>
                        <a:pt x="189" y="27"/>
                      </a:cubicBezTo>
                      <a:cubicBezTo>
                        <a:pt x="190" y="27"/>
                        <a:pt x="191" y="27"/>
                        <a:pt x="192" y="27"/>
                      </a:cubicBezTo>
                      <a:cubicBezTo>
                        <a:pt x="192" y="26"/>
                        <a:pt x="190" y="26"/>
                        <a:pt x="190" y="25"/>
                      </a:cubicBezTo>
                      <a:cubicBezTo>
                        <a:pt x="191" y="25"/>
                        <a:pt x="191" y="25"/>
                        <a:pt x="191" y="24"/>
                      </a:cubicBezTo>
                      <a:cubicBezTo>
                        <a:pt x="192" y="24"/>
                        <a:pt x="192" y="25"/>
                        <a:pt x="192" y="26"/>
                      </a:cubicBezTo>
                      <a:cubicBezTo>
                        <a:pt x="193" y="26"/>
                        <a:pt x="193" y="25"/>
                        <a:pt x="193" y="25"/>
                      </a:cubicBezTo>
                      <a:cubicBezTo>
                        <a:pt x="194" y="25"/>
                        <a:pt x="194" y="26"/>
                        <a:pt x="194" y="26"/>
                      </a:cubicBezTo>
                      <a:cubicBezTo>
                        <a:pt x="194" y="25"/>
                        <a:pt x="196" y="26"/>
                        <a:pt x="197" y="25"/>
                      </a:cubicBezTo>
                      <a:cubicBezTo>
                        <a:pt x="196" y="25"/>
                        <a:pt x="196" y="24"/>
                        <a:pt x="195" y="24"/>
                      </a:cubicBezTo>
                      <a:cubicBezTo>
                        <a:pt x="195" y="23"/>
                        <a:pt x="197" y="24"/>
                        <a:pt x="197" y="24"/>
                      </a:cubicBezTo>
                      <a:cubicBezTo>
                        <a:pt x="197" y="25"/>
                        <a:pt x="197" y="25"/>
                        <a:pt x="197" y="26"/>
                      </a:cubicBezTo>
                      <a:cubicBezTo>
                        <a:pt x="196" y="26"/>
                        <a:pt x="196" y="26"/>
                        <a:pt x="196" y="27"/>
                      </a:cubicBezTo>
                      <a:cubicBezTo>
                        <a:pt x="196" y="27"/>
                        <a:pt x="196" y="26"/>
                        <a:pt x="197" y="26"/>
                      </a:cubicBezTo>
                      <a:cubicBezTo>
                        <a:pt x="198" y="25"/>
                        <a:pt x="199" y="27"/>
                        <a:pt x="199" y="25"/>
                      </a:cubicBezTo>
                      <a:cubicBezTo>
                        <a:pt x="200" y="25"/>
                        <a:pt x="200" y="24"/>
                        <a:pt x="200" y="24"/>
                      </a:cubicBezTo>
                      <a:cubicBezTo>
                        <a:pt x="199" y="24"/>
                        <a:pt x="198" y="24"/>
                        <a:pt x="199" y="25"/>
                      </a:cubicBezTo>
                      <a:cubicBezTo>
                        <a:pt x="198" y="24"/>
                        <a:pt x="197" y="23"/>
                        <a:pt x="198" y="22"/>
                      </a:cubicBezTo>
                      <a:cubicBezTo>
                        <a:pt x="196" y="21"/>
                        <a:pt x="196" y="24"/>
                        <a:pt x="195" y="22"/>
                      </a:cubicBezTo>
                      <a:cubicBezTo>
                        <a:pt x="195" y="22"/>
                        <a:pt x="194" y="22"/>
                        <a:pt x="194" y="23"/>
                      </a:cubicBezTo>
                      <a:cubicBezTo>
                        <a:pt x="194" y="22"/>
                        <a:pt x="195" y="22"/>
                        <a:pt x="195" y="22"/>
                      </a:cubicBezTo>
                      <a:cubicBezTo>
                        <a:pt x="194" y="21"/>
                        <a:pt x="195" y="20"/>
                        <a:pt x="195" y="19"/>
                      </a:cubicBezTo>
                      <a:cubicBezTo>
                        <a:pt x="195" y="19"/>
                        <a:pt x="196" y="18"/>
                        <a:pt x="196" y="18"/>
                      </a:cubicBezTo>
                      <a:cubicBezTo>
                        <a:pt x="197" y="19"/>
                        <a:pt x="195" y="20"/>
                        <a:pt x="196" y="21"/>
                      </a:cubicBezTo>
                      <a:cubicBezTo>
                        <a:pt x="198" y="21"/>
                        <a:pt x="199" y="21"/>
                        <a:pt x="201" y="21"/>
                      </a:cubicBezTo>
                      <a:cubicBezTo>
                        <a:pt x="200" y="21"/>
                        <a:pt x="200" y="22"/>
                        <a:pt x="199" y="22"/>
                      </a:cubicBezTo>
                      <a:cubicBezTo>
                        <a:pt x="199" y="23"/>
                        <a:pt x="201" y="23"/>
                        <a:pt x="201" y="24"/>
                      </a:cubicBezTo>
                      <a:cubicBezTo>
                        <a:pt x="202" y="23"/>
                        <a:pt x="202" y="22"/>
                        <a:pt x="201" y="21"/>
                      </a:cubicBezTo>
                      <a:cubicBezTo>
                        <a:pt x="201" y="21"/>
                        <a:pt x="201" y="21"/>
                        <a:pt x="201" y="21"/>
                      </a:cubicBezTo>
                      <a:cubicBezTo>
                        <a:pt x="201" y="20"/>
                        <a:pt x="203" y="20"/>
                        <a:pt x="202" y="19"/>
                      </a:cubicBezTo>
                      <a:cubicBezTo>
                        <a:pt x="203" y="19"/>
                        <a:pt x="203" y="21"/>
                        <a:pt x="205" y="20"/>
                      </a:cubicBezTo>
                      <a:cubicBezTo>
                        <a:pt x="205" y="19"/>
                        <a:pt x="207" y="19"/>
                        <a:pt x="209" y="18"/>
                      </a:cubicBezTo>
                      <a:cubicBezTo>
                        <a:pt x="209" y="18"/>
                        <a:pt x="209" y="18"/>
                        <a:pt x="209" y="18"/>
                      </a:cubicBezTo>
                      <a:cubicBezTo>
                        <a:pt x="209" y="18"/>
                        <a:pt x="209" y="18"/>
                        <a:pt x="209" y="18"/>
                      </a:cubicBezTo>
                      <a:cubicBezTo>
                        <a:pt x="209" y="18"/>
                        <a:pt x="210" y="18"/>
                        <a:pt x="210" y="18"/>
                      </a:cubicBezTo>
                      <a:cubicBezTo>
                        <a:pt x="210" y="19"/>
                        <a:pt x="210" y="19"/>
                        <a:pt x="210" y="19"/>
                      </a:cubicBezTo>
                      <a:cubicBezTo>
                        <a:pt x="209" y="19"/>
                        <a:pt x="209" y="19"/>
                        <a:pt x="208" y="19"/>
                      </a:cubicBezTo>
                      <a:cubicBezTo>
                        <a:pt x="209" y="21"/>
                        <a:pt x="207" y="23"/>
                        <a:pt x="209" y="25"/>
                      </a:cubicBezTo>
                      <a:cubicBezTo>
                        <a:pt x="209" y="23"/>
                        <a:pt x="210" y="24"/>
                        <a:pt x="210" y="24"/>
                      </a:cubicBezTo>
                      <a:cubicBezTo>
                        <a:pt x="210" y="24"/>
                        <a:pt x="210" y="25"/>
                        <a:pt x="210" y="25"/>
                      </a:cubicBezTo>
                      <a:cubicBezTo>
                        <a:pt x="209" y="26"/>
                        <a:pt x="210" y="26"/>
                        <a:pt x="210" y="26"/>
                      </a:cubicBezTo>
                      <a:cubicBezTo>
                        <a:pt x="210" y="26"/>
                        <a:pt x="211" y="26"/>
                        <a:pt x="211" y="26"/>
                      </a:cubicBezTo>
                      <a:cubicBezTo>
                        <a:pt x="211" y="25"/>
                        <a:pt x="211" y="25"/>
                        <a:pt x="210" y="24"/>
                      </a:cubicBezTo>
                      <a:cubicBezTo>
                        <a:pt x="211" y="24"/>
                        <a:pt x="211" y="25"/>
                        <a:pt x="211" y="25"/>
                      </a:cubicBezTo>
                      <a:cubicBezTo>
                        <a:pt x="211" y="23"/>
                        <a:pt x="211" y="23"/>
                        <a:pt x="211" y="21"/>
                      </a:cubicBezTo>
                      <a:cubicBezTo>
                        <a:pt x="211" y="21"/>
                        <a:pt x="211" y="21"/>
                        <a:pt x="211" y="21"/>
                      </a:cubicBezTo>
                      <a:cubicBezTo>
                        <a:pt x="211" y="21"/>
                        <a:pt x="211" y="21"/>
                        <a:pt x="211" y="21"/>
                      </a:cubicBezTo>
                      <a:cubicBezTo>
                        <a:pt x="212" y="21"/>
                        <a:pt x="212" y="21"/>
                        <a:pt x="212" y="22"/>
                      </a:cubicBezTo>
                      <a:cubicBezTo>
                        <a:pt x="212" y="22"/>
                        <a:pt x="213" y="22"/>
                        <a:pt x="213" y="22"/>
                      </a:cubicBezTo>
                      <a:cubicBezTo>
                        <a:pt x="213" y="23"/>
                        <a:pt x="213" y="23"/>
                        <a:pt x="214" y="23"/>
                      </a:cubicBezTo>
                      <a:cubicBezTo>
                        <a:pt x="214" y="25"/>
                        <a:pt x="215" y="23"/>
                        <a:pt x="217" y="24"/>
                      </a:cubicBezTo>
                      <a:cubicBezTo>
                        <a:pt x="217" y="24"/>
                        <a:pt x="217" y="25"/>
                        <a:pt x="217" y="25"/>
                      </a:cubicBezTo>
                      <a:cubicBezTo>
                        <a:pt x="218" y="24"/>
                        <a:pt x="217" y="24"/>
                        <a:pt x="217" y="24"/>
                      </a:cubicBezTo>
                      <a:cubicBezTo>
                        <a:pt x="216" y="23"/>
                        <a:pt x="216" y="23"/>
                        <a:pt x="216" y="22"/>
                      </a:cubicBezTo>
                      <a:cubicBezTo>
                        <a:pt x="216" y="22"/>
                        <a:pt x="218" y="21"/>
                        <a:pt x="218" y="22"/>
                      </a:cubicBezTo>
                      <a:cubicBezTo>
                        <a:pt x="217" y="22"/>
                        <a:pt x="217" y="23"/>
                        <a:pt x="217" y="23"/>
                      </a:cubicBezTo>
                      <a:cubicBezTo>
                        <a:pt x="217" y="24"/>
                        <a:pt x="218" y="24"/>
                        <a:pt x="218" y="24"/>
                      </a:cubicBezTo>
                      <a:cubicBezTo>
                        <a:pt x="219" y="25"/>
                        <a:pt x="219" y="24"/>
                        <a:pt x="219" y="26"/>
                      </a:cubicBezTo>
                      <a:cubicBezTo>
                        <a:pt x="219" y="26"/>
                        <a:pt x="219" y="25"/>
                        <a:pt x="219" y="25"/>
                      </a:cubicBezTo>
                      <a:cubicBezTo>
                        <a:pt x="219" y="24"/>
                        <a:pt x="221" y="25"/>
                        <a:pt x="220" y="24"/>
                      </a:cubicBezTo>
                      <a:cubicBezTo>
                        <a:pt x="221" y="24"/>
                        <a:pt x="222" y="24"/>
                        <a:pt x="223" y="24"/>
                      </a:cubicBezTo>
                      <a:cubicBezTo>
                        <a:pt x="222" y="24"/>
                        <a:pt x="221" y="24"/>
                        <a:pt x="221" y="25"/>
                      </a:cubicBezTo>
                      <a:cubicBezTo>
                        <a:pt x="222" y="25"/>
                        <a:pt x="222" y="25"/>
                        <a:pt x="223" y="25"/>
                      </a:cubicBezTo>
                      <a:cubicBezTo>
                        <a:pt x="224" y="25"/>
                        <a:pt x="225" y="24"/>
                        <a:pt x="227" y="25"/>
                      </a:cubicBezTo>
                      <a:cubicBezTo>
                        <a:pt x="227" y="23"/>
                        <a:pt x="226" y="24"/>
                        <a:pt x="225" y="24"/>
                      </a:cubicBezTo>
                      <a:cubicBezTo>
                        <a:pt x="225" y="23"/>
                        <a:pt x="225" y="23"/>
                        <a:pt x="225" y="23"/>
                      </a:cubicBezTo>
                      <a:cubicBezTo>
                        <a:pt x="225" y="23"/>
                        <a:pt x="225" y="23"/>
                        <a:pt x="224" y="23"/>
                      </a:cubicBezTo>
                      <a:cubicBezTo>
                        <a:pt x="224" y="22"/>
                        <a:pt x="224" y="22"/>
                        <a:pt x="224" y="22"/>
                      </a:cubicBezTo>
                      <a:cubicBezTo>
                        <a:pt x="224" y="20"/>
                        <a:pt x="226" y="23"/>
                        <a:pt x="225" y="21"/>
                      </a:cubicBezTo>
                      <a:cubicBezTo>
                        <a:pt x="225" y="21"/>
                        <a:pt x="224" y="21"/>
                        <a:pt x="223" y="21"/>
                      </a:cubicBezTo>
                      <a:cubicBezTo>
                        <a:pt x="223" y="21"/>
                        <a:pt x="224" y="20"/>
                        <a:pt x="224" y="20"/>
                      </a:cubicBezTo>
                      <a:cubicBezTo>
                        <a:pt x="225" y="19"/>
                        <a:pt x="223" y="19"/>
                        <a:pt x="224" y="18"/>
                      </a:cubicBezTo>
                      <a:cubicBezTo>
                        <a:pt x="224" y="19"/>
                        <a:pt x="225" y="18"/>
                        <a:pt x="225" y="18"/>
                      </a:cubicBezTo>
                      <a:cubicBezTo>
                        <a:pt x="226" y="19"/>
                        <a:pt x="226" y="19"/>
                        <a:pt x="225" y="19"/>
                      </a:cubicBezTo>
                      <a:cubicBezTo>
                        <a:pt x="226" y="20"/>
                        <a:pt x="227" y="20"/>
                        <a:pt x="227" y="21"/>
                      </a:cubicBezTo>
                      <a:cubicBezTo>
                        <a:pt x="228" y="21"/>
                        <a:pt x="228" y="21"/>
                        <a:pt x="230" y="21"/>
                      </a:cubicBezTo>
                      <a:cubicBezTo>
                        <a:pt x="230" y="20"/>
                        <a:pt x="230" y="19"/>
                        <a:pt x="231" y="19"/>
                      </a:cubicBezTo>
                      <a:cubicBezTo>
                        <a:pt x="231" y="19"/>
                        <a:pt x="231" y="19"/>
                        <a:pt x="231" y="19"/>
                      </a:cubicBezTo>
                      <a:cubicBezTo>
                        <a:pt x="232" y="19"/>
                        <a:pt x="233" y="19"/>
                        <a:pt x="234" y="19"/>
                      </a:cubicBezTo>
                      <a:cubicBezTo>
                        <a:pt x="234" y="20"/>
                        <a:pt x="233" y="20"/>
                        <a:pt x="233" y="19"/>
                      </a:cubicBezTo>
                      <a:cubicBezTo>
                        <a:pt x="232" y="20"/>
                        <a:pt x="234" y="22"/>
                        <a:pt x="232" y="22"/>
                      </a:cubicBezTo>
                      <a:cubicBezTo>
                        <a:pt x="232" y="23"/>
                        <a:pt x="233" y="23"/>
                        <a:pt x="233" y="23"/>
                      </a:cubicBezTo>
                      <a:cubicBezTo>
                        <a:pt x="232" y="25"/>
                        <a:pt x="234" y="25"/>
                        <a:pt x="233" y="27"/>
                      </a:cubicBezTo>
                      <a:cubicBezTo>
                        <a:pt x="234" y="27"/>
                        <a:pt x="234" y="26"/>
                        <a:pt x="234" y="25"/>
                      </a:cubicBezTo>
                      <a:cubicBezTo>
                        <a:pt x="234" y="24"/>
                        <a:pt x="234" y="24"/>
                        <a:pt x="235" y="24"/>
                      </a:cubicBezTo>
                      <a:cubicBezTo>
                        <a:pt x="235" y="24"/>
                        <a:pt x="235" y="25"/>
                        <a:pt x="235" y="25"/>
                      </a:cubicBezTo>
                      <a:cubicBezTo>
                        <a:pt x="236" y="24"/>
                        <a:pt x="236" y="24"/>
                        <a:pt x="237" y="24"/>
                      </a:cubicBezTo>
                      <a:cubicBezTo>
                        <a:pt x="237" y="25"/>
                        <a:pt x="235" y="26"/>
                        <a:pt x="238" y="26"/>
                      </a:cubicBezTo>
                      <a:cubicBezTo>
                        <a:pt x="238" y="25"/>
                        <a:pt x="238" y="25"/>
                        <a:pt x="238" y="25"/>
                      </a:cubicBezTo>
                      <a:cubicBezTo>
                        <a:pt x="238" y="25"/>
                        <a:pt x="238" y="25"/>
                        <a:pt x="239" y="25"/>
                      </a:cubicBezTo>
                      <a:cubicBezTo>
                        <a:pt x="239" y="25"/>
                        <a:pt x="238" y="26"/>
                        <a:pt x="239" y="27"/>
                      </a:cubicBezTo>
                      <a:cubicBezTo>
                        <a:pt x="239" y="27"/>
                        <a:pt x="240" y="27"/>
                        <a:pt x="240" y="27"/>
                      </a:cubicBezTo>
                      <a:cubicBezTo>
                        <a:pt x="240" y="26"/>
                        <a:pt x="240" y="25"/>
                        <a:pt x="240" y="25"/>
                      </a:cubicBezTo>
                      <a:cubicBezTo>
                        <a:pt x="240" y="25"/>
                        <a:pt x="240" y="24"/>
                        <a:pt x="240" y="24"/>
                      </a:cubicBezTo>
                      <a:cubicBezTo>
                        <a:pt x="240" y="24"/>
                        <a:pt x="240" y="24"/>
                        <a:pt x="240" y="24"/>
                      </a:cubicBezTo>
                      <a:cubicBezTo>
                        <a:pt x="240" y="24"/>
                        <a:pt x="240" y="24"/>
                        <a:pt x="240" y="24"/>
                      </a:cubicBezTo>
                      <a:cubicBezTo>
                        <a:pt x="239" y="24"/>
                        <a:pt x="238" y="23"/>
                        <a:pt x="238" y="23"/>
                      </a:cubicBezTo>
                      <a:cubicBezTo>
                        <a:pt x="238" y="23"/>
                        <a:pt x="237" y="23"/>
                        <a:pt x="237" y="24"/>
                      </a:cubicBezTo>
                      <a:cubicBezTo>
                        <a:pt x="237" y="24"/>
                        <a:pt x="236" y="24"/>
                        <a:pt x="236" y="23"/>
                      </a:cubicBezTo>
                      <a:cubicBezTo>
                        <a:pt x="236" y="23"/>
                        <a:pt x="236" y="23"/>
                        <a:pt x="237" y="23"/>
                      </a:cubicBezTo>
                      <a:cubicBezTo>
                        <a:pt x="237" y="22"/>
                        <a:pt x="237" y="22"/>
                        <a:pt x="237" y="22"/>
                      </a:cubicBezTo>
                      <a:cubicBezTo>
                        <a:pt x="237" y="22"/>
                        <a:pt x="237" y="22"/>
                        <a:pt x="238" y="22"/>
                      </a:cubicBezTo>
                      <a:cubicBezTo>
                        <a:pt x="238" y="23"/>
                        <a:pt x="238" y="22"/>
                        <a:pt x="240" y="23"/>
                      </a:cubicBezTo>
                      <a:cubicBezTo>
                        <a:pt x="240" y="23"/>
                        <a:pt x="240" y="23"/>
                        <a:pt x="240" y="23"/>
                      </a:cubicBezTo>
                      <a:cubicBezTo>
                        <a:pt x="240" y="23"/>
                        <a:pt x="241" y="24"/>
                        <a:pt x="241" y="25"/>
                      </a:cubicBezTo>
                      <a:cubicBezTo>
                        <a:pt x="241" y="25"/>
                        <a:pt x="242" y="24"/>
                        <a:pt x="242" y="25"/>
                      </a:cubicBezTo>
                      <a:cubicBezTo>
                        <a:pt x="242" y="27"/>
                        <a:pt x="241" y="25"/>
                        <a:pt x="241" y="25"/>
                      </a:cubicBezTo>
                      <a:cubicBezTo>
                        <a:pt x="241" y="26"/>
                        <a:pt x="242" y="26"/>
                        <a:pt x="242" y="27"/>
                      </a:cubicBezTo>
                      <a:cubicBezTo>
                        <a:pt x="243" y="27"/>
                        <a:pt x="243" y="25"/>
                        <a:pt x="243" y="25"/>
                      </a:cubicBezTo>
                      <a:cubicBezTo>
                        <a:pt x="244" y="25"/>
                        <a:pt x="245" y="25"/>
                        <a:pt x="245" y="26"/>
                      </a:cubicBezTo>
                      <a:cubicBezTo>
                        <a:pt x="246" y="26"/>
                        <a:pt x="246" y="24"/>
                        <a:pt x="246" y="23"/>
                      </a:cubicBezTo>
                      <a:cubicBezTo>
                        <a:pt x="246" y="23"/>
                        <a:pt x="246" y="23"/>
                        <a:pt x="246" y="23"/>
                      </a:cubicBezTo>
                      <a:cubicBezTo>
                        <a:pt x="247" y="24"/>
                        <a:pt x="248" y="24"/>
                        <a:pt x="248" y="23"/>
                      </a:cubicBezTo>
                      <a:cubicBezTo>
                        <a:pt x="248" y="23"/>
                        <a:pt x="247" y="23"/>
                        <a:pt x="247" y="23"/>
                      </a:cubicBezTo>
                      <a:cubicBezTo>
                        <a:pt x="247" y="23"/>
                        <a:pt x="248" y="23"/>
                        <a:pt x="248" y="23"/>
                      </a:cubicBezTo>
                      <a:cubicBezTo>
                        <a:pt x="248" y="22"/>
                        <a:pt x="248" y="22"/>
                        <a:pt x="248" y="22"/>
                      </a:cubicBezTo>
                      <a:cubicBezTo>
                        <a:pt x="249" y="23"/>
                        <a:pt x="249" y="24"/>
                        <a:pt x="250" y="25"/>
                      </a:cubicBezTo>
                      <a:cubicBezTo>
                        <a:pt x="249" y="26"/>
                        <a:pt x="247" y="25"/>
                        <a:pt x="248" y="27"/>
                      </a:cubicBezTo>
                      <a:cubicBezTo>
                        <a:pt x="249" y="27"/>
                        <a:pt x="249" y="26"/>
                        <a:pt x="250" y="27"/>
                      </a:cubicBezTo>
                      <a:cubicBezTo>
                        <a:pt x="251" y="27"/>
                        <a:pt x="249" y="28"/>
                        <a:pt x="251" y="28"/>
                      </a:cubicBezTo>
                      <a:cubicBezTo>
                        <a:pt x="251" y="27"/>
                        <a:pt x="252" y="27"/>
                        <a:pt x="252" y="27"/>
                      </a:cubicBezTo>
                      <a:cubicBezTo>
                        <a:pt x="253" y="26"/>
                        <a:pt x="254" y="25"/>
                        <a:pt x="254" y="25"/>
                      </a:cubicBezTo>
                      <a:cubicBezTo>
                        <a:pt x="255" y="25"/>
                        <a:pt x="255" y="26"/>
                        <a:pt x="255" y="27"/>
                      </a:cubicBezTo>
                      <a:cubicBezTo>
                        <a:pt x="256" y="26"/>
                        <a:pt x="256" y="26"/>
                        <a:pt x="257" y="26"/>
                      </a:cubicBezTo>
                      <a:cubicBezTo>
                        <a:pt x="257" y="26"/>
                        <a:pt x="259" y="25"/>
                        <a:pt x="259" y="24"/>
                      </a:cubicBezTo>
                      <a:cubicBezTo>
                        <a:pt x="259" y="23"/>
                        <a:pt x="259" y="23"/>
                        <a:pt x="260" y="23"/>
                      </a:cubicBezTo>
                      <a:cubicBezTo>
                        <a:pt x="259" y="23"/>
                        <a:pt x="259" y="23"/>
                        <a:pt x="259" y="24"/>
                      </a:cubicBezTo>
                      <a:cubicBezTo>
                        <a:pt x="260" y="24"/>
                        <a:pt x="260" y="24"/>
                        <a:pt x="260" y="24"/>
                      </a:cubicBezTo>
                      <a:cubicBezTo>
                        <a:pt x="261" y="24"/>
                        <a:pt x="261" y="24"/>
                        <a:pt x="261" y="23"/>
                      </a:cubicBezTo>
                      <a:cubicBezTo>
                        <a:pt x="261" y="23"/>
                        <a:pt x="260" y="23"/>
                        <a:pt x="260" y="23"/>
                      </a:cubicBezTo>
                      <a:cubicBezTo>
                        <a:pt x="260" y="23"/>
                        <a:pt x="260" y="23"/>
                        <a:pt x="261" y="23"/>
                      </a:cubicBezTo>
                      <a:cubicBezTo>
                        <a:pt x="261" y="22"/>
                        <a:pt x="260" y="22"/>
                        <a:pt x="260" y="22"/>
                      </a:cubicBezTo>
                      <a:cubicBezTo>
                        <a:pt x="260" y="22"/>
                        <a:pt x="260" y="22"/>
                        <a:pt x="260" y="22"/>
                      </a:cubicBezTo>
                      <a:cubicBezTo>
                        <a:pt x="260" y="22"/>
                        <a:pt x="260" y="22"/>
                        <a:pt x="260" y="22"/>
                      </a:cubicBezTo>
                      <a:cubicBezTo>
                        <a:pt x="260" y="22"/>
                        <a:pt x="260" y="22"/>
                        <a:pt x="260" y="22"/>
                      </a:cubicBezTo>
                      <a:cubicBezTo>
                        <a:pt x="259" y="20"/>
                        <a:pt x="261" y="20"/>
                        <a:pt x="261" y="20"/>
                      </a:cubicBezTo>
                      <a:cubicBezTo>
                        <a:pt x="262" y="20"/>
                        <a:pt x="262" y="20"/>
                        <a:pt x="262" y="20"/>
                      </a:cubicBezTo>
                      <a:cubicBezTo>
                        <a:pt x="262" y="20"/>
                        <a:pt x="263" y="21"/>
                        <a:pt x="263" y="20"/>
                      </a:cubicBezTo>
                      <a:cubicBezTo>
                        <a:pt x="262" y="20"/>
                        <a:pt x="263" y="19"/>
                        <a:pt x="263" y="19"/>
                      </a:cubicBezTo>
                      <a:cubicBezTo>
                        <a:pt x="263" y="18"/>
                        <a:pt x="262" y="19"/>
                        <a:pt x="262" y="19"/>
                      </a:cubicBezTo>
                      <a:cubicBezTo>
                        <a:pt x="262" y="18"/>
                        <a:pt x="262" y="18"/>
                        <a:pt x="263" y="18"/>
                      </a:cubicBezTo>
                      <a:cubicBezTo>
                        <a:pt x="264" y="19"/>
                        <a:pt x="262" y="20"/>
                        <a:pt x="263" y="21"/>
                      </a:cubicBezTo>
                      <a:cubicBezTo>
                        <a:pt x="263" y="21"/>
                        <a:pt x="264" y="22"/>
                        <a:pt x="264" y="21"/>
                      </a:cubicBezTo>
                      <a:cubicBezTo>
                        <a:pt x="264" y="22"/>
                        <a:pt x="262" y="23"/>
                        <a:pt x="264" y="23"/>
                      </a:cubicBezTo>
                      <a:cubicBezTo>
                        <a:pt x="264" y="24"/>
                        <a:pt x="263" y="24"/>
                        <a:pt x="263" y="25"/>
                      </a:cubicBezTo>
                      <a:cubicBezTo>
                        <a:pt x="263" y="25"/>
                        <a:pt x="263" y="24"/>
                        <a:pt x="262" y="24"/>
                      </a:cubicBezTo>
                      <a:cubicBezTo>
                        <a:pt x="262" y="24"/>
                        <a:pt x="262" y="25"/>
                        <a:pt x="261" y="25"/>
                      </a:cubicBezTo>
                      <a:cubicBezTo>
                        <a:pt x="261" y="25"/>
                        <a:pt x="261" y="25"/>
                        <a:pt x="261" y="26"/>
                      </a:cubicBezTo>
                      <a:cubicBezTo>
                        <a:pt x="262" y="27"/>
                        <a:pt x="265" y="27"/>
                        <a:pt x="265" y="26"/>
                      </a:cubicBezTo>
                      <a:cubicBezTo>
                        <a:pt x="266" y="26"/>
                        <a:pt x="266" y="27"/>
                        <a:pt x="267" y="27"/>
                      </a:cubicBezTo>
                      <a:cubicBezTo>
                        <a:pt x="267" y="26"/>
                        <a:pt x="269" y="26"/>
                        <a:pt x="268" y="25"/>
                      </a:cubicBezTo>
                      <a:cubicBezTo>
                        <a:pt x="268" y="24"/>
                        <a:pt x="267" y="24"/>
                        <a:pt x="267" y="24"/>
                      </a:cubicBezTo>
                      <a:cubicBezTo>
                        <a:pt x="266" y="24"/>
                        <a:pt x="266" y="25"/>
                        <a:pt x="266" y="25"/>
                      </a:cubicBezTo>
                      <a:cubicBezTo>
                        <a:pt x="265" y="25"/>
                        <a:pt x="265" y="24"/>
                        <a:pt x="264" y="24"/>
                      </a:cubicBezTo>
                      <a:cubicBezTo>
                        <a:pt x="264" y="23"/>
                        <a:pt x="264" y="22"/>
                        <a:pt x="266" y="23"/>
                      </a:cubicBezTo>
                      <a:cubicBezTo>
                        <a:pt x="266" y="23"/>
                        <a:pt x="266" y="23"/>
                        <a:pt x="266" y="23"/>
                      </a:cubicBezTo>
                      <a:cubicBezTo>
                        <a:pt x="266" y="23"/>
                        <a:pt x="267" y="23"/>
                        <a:pt x="267" y="23"/>
                      </a:cubicBezTo>
                      <a:cubicBezTo>
                        <a:pt x="267" y="23"/>
                        <a:pt x="267" y="23"/>
                        <a:pt x="268" y="23"/>
                      </a:cubicBezTo>
                      <a:cubicBezTo>
                        <a:pt x="267" y="24"/>
                        <a:pt x="269" y="24"/>
                        <a:pt x="269" y="25"/>
                      </a:cubicBezTo>
                      <a:cubicBezTo>
                        <a:pt x="269" y="25"/>
                        <a:pt x="269" y="25"/>
                        <a:pt x="269" y="26"/>
                      </a:cubicBezTo>
                      <a:cubicBezTo>
                        <a:pt x="269" y="26"/>
                        <a:pt x="270" y="26"/>
                        <a:pt x="270" y="27"/>
                      </a:cubicBezTo>
                      <a:cubicBezTo>
                        <a:pt x="271" y="27"/>
                        <a:pt x="272" y="26"/>
                        <a:pt x="272" y="25"/>
                      </a:cubicBezTo>
                      <a:cubicBezTo>
                        <a:pt x="273" y="26"/>
                        <a:pt x="273" y="25"/>
                        <a:pt x="273" y="24"/>
                      </a:cubicBezTo>
                      <a:cubicBezTo>
                        <a:pt x="272" y="24"/>
                        <a:pt x="273" y="24"/>
                        <a:pt x="271" y="24"/>
                      </a:cubicBezTo>
                      <a:cubicBezTo>
                        <a:pt x="272" y="23"/>
                        <a:pt x="272" y="22"/>
                        <a:pt x="271" y="21"/>
                      </a:cubicBezTo>
                      <a:cubicBezTo>
                        <a:pt x="271" y="21"/>
                        <a:pt x="272" y="21"/>
                        <a:pt x="272" y="21"/>
                      </a:cubicBezTo>
                      <a:cubicBezTo>
                        <a:pt x="272" y="21"/>
                        <a:pt x="272" y="21"/>
                        <a:pt x="272" y="21"/>
                      </a:cubicBezTo>
                      <a:cubicBezTo>
                        <a:pt x="273" y="21"/>
                        <a:pt x="273" y="21"/>
                        <a:pt x="273" y="21"/>
                      </a:cubicBezTo>
                      <a:cubicBezTo>
                        <a:pt x="273" y="21"/>
                        <a:pt x="273" y="21"/>
                        <a:pt x="273" y="21"/>
                      </a:cubicBezTo>
                      <a:cubicBezTo>
                        <a:pt x="275" y="21"/>
                        <a:pt x="276" y="20"/>
                        <a:pt x="277" y="19"/>
                      </a:cubicBezTo>
                      <a:cubicBezTo>
                        <a:pt x="277" y="20"/>
                        <a:pt x="276" y="20"/>
                        <a:pt x="277" y="21"/>
                      </a:cubicBezTo>
                      <a:cubicBezTo>
                        <a:pt x="277" y="21"/>
                        <a:pt x="276" y="21"/>
                        <a:pt x="276" y="21"/>
                      </a:cubicBezTo>
                      <a:cubicBezTo>
                        <a:pt x="275" y="23"/>
                        <a:pt x="277" y="22"/>
                        <a:pt x="277" y="23"/>
                      </a:cubicBezTo>
                      <a:cubicBezTo>
                        <a:pt x="277" y="23"/>
                        <a:pt x="277" y="23"/>
                        <a:pt x="277" y="23"/>
                      </a:cubicBezTo>
                      <a:cubicBezTo>
                        <a:pt x="277" y="23"/>
                        <a:pt x="277" y="23"/>
                        <a:pt x="277" y="23"/>
                      </a:cubicBezTo>
                      <a:cubicBezTo>
                        <a:pt x="277" y="23"/>
                        <a:pt x="277" y="23"/>
                        <a:pt x="277" y="23"/>
                      </a:cubicBezTo>
                      <a:cubicBezTo>
                        <a:pt x="276" y="24"/>
                        <a:pt x="275" y="25"/>
                        <a:pt x="276" y="26"/>
                      </a:cubicBezTo>
                      <a:cubicBezTo>
                        <a:pt x="275" y="26"/>
                        <a:pt x="275" y="25"/>
                        <a:pt x="274" y="26"/>
                      </a:cubicBezTo>
                      <a:cubicBezTo>
                        <a:pt x="274" y="27"/>
                        <a:pt x="276" y="28"/>
                        <a:pt x="276" y="27"/>
                      </a:cubicBezTo>
                      <a:cubicBezTo>
                        <a:pt x="276" y="27"/>
                        <a:pt x="277" y="27"/>
                        <a:pt x="277" y="28"/>
                      </a:cubicBezTo>
                      <a:cubicBezTo>
                        <a:pt x="277" y="28"/>
                        <a:pt x="278" y="27"/>
                        <a:pt x="278" y="27"/>
                      </a:cubicBezTo>
                      <a:cubicBezTo>
                        <a:pt x="279" y="27"/>
                        <a:pt x="279" y="27"/>
                        <a:pt x="279" y="28"/>
                      </a:cubicBezTo>
                      <a:cubicBezTo>
                        <a:pt x="280" y="28"/>
                        <a:pt x="280" y="27"/>
                        <a:pt x="280" y="27"/>
                      </a:cubicBezTo>
                      <a:cubicBezTo>
                        <a:pt x="280" y="26"/>
                        <a:pt x="281" y="27"/>
                        <a:pt x="282" y="27"/>
                      </a:cubicBezTo>
                      <a:cubicBezTo>
                        <a:pt x="282" y="27"/>
                        <a:pt x="282" y="26"/>
                        <a:pt x="282" y="26"/>
                      </a:cubicBezTo>
                      <a:cubicBezTo>
                        <a:pt x="283" y="25"/>
                        <a:pt x="282" y="25"/>
                        <a:pt x="282" y="25"/>
                      </a:cubicBezTo>
                      <a:cubicBezTo>
                        <a:pt x="282" y="25"/>
                        <a:pt x="282" y="25"/>
                        <a:pt x="282" y="25"/>
                      </a:cubicBezTo>
                      <a:cubicBezTo>
                        <a:pt x="282" y="24"/>
                        <a:pt x="281" y="23"/>
                        <a:pt x="281" y="23"/>
                      </a:cubicBezTo>
                      <a:cubicBezTo>
                        <a:pt x="281" y="23"/>
                        <a:pt x="281" y="24"/>
                        <a:pt x="281" y="24"/>
                      </a:cubicBezTo>
                      <a:cubicBezTo>
                        <a:pt x="281" y="23"/>
                        <a:pt x="281" y="23"/>
                        <a:pt x="281" y="23"/>
                      </a:cubicBezTo>
                      <a:cubicBezTo>
                        <a:pt x="280" y="23"/>
                        <a:pt x="280" y="23"/>
                        <a:pt x="280" y="23"/>
                      </a:cubicBezTo>
                      <a:cubicBezTo>
                        <a:pt x="279" y="22"/>
                        <a:pt x="280" y="22"/>
                        <a:pt x="281" y="21"/>
                      </a:cubicBezTo>
                      <a:cubicBezTo>
                        <a:pt x="281" y="20"/>
                        <a:pt x="280" y="19"/>
                        <a:pt x="280" y="19"/>
                      </a:cubicBezTo>
                      <a:cubicBezTo>
                        <a:pt x="280" y="19"/>
                        <a:pt x="281" y="19"/>
                        <a:pt x="282" y="17"/>
                      </a:cubicBezTo>
                      <a:cubicBezTo>
                        <a:pt x="282" y="17"/>
                        <a:pt x="282" y="18"/>
                        <a:pt x="282" y="18"/>
                      </a:cubicBezTo>
                      <a:cubicBezTo>
                        <a:pt x="282" y="18"/>
                        <a:pt x="282" y="18"/>
                        <a:pt x="282" y="18"/>
                      </a:cubicBezTo>
                      <a:cubicBezTo>
                        <a:pt x="283" y="19"/>
                        <a:pt x="283" y="20"/>
                        <a:pt x="284" y="20"/>
                      </a:cubicBezTo>
                      <a:cubicBezTo>
                        <a:pt x="284" y="20"/>
                        <a:pt x="284" y="19"/>
                        <a:pt x="284" y="19"/>
                      </a:cubicBezTo>
                      <a:cubicBezTo>
                        <a:pt x="284" y="19"/>
                        <a:pt x="285" y="19"/>
                        <a:pt x="285" y="19"/>
                      </a:cubicBezTo>
                      <a:cubicBezTo>
                        <a:pt x="286" y="20"/>
                        <a:pt x="286" y="20"/>
                        <a:pt x="286" y="20"/>
                      </a:cubicBezTo>
                      <a:cubicBezTo>
                        <a:pt x="286" y="21"/>
                        <a:pt x="285" y="22"/>
                        <a:pt x="284" y="23"/>
                      </a:cubicBezTo>
                      <a:cubicBezTo>
                        <a:pt x="284" y="23"/>
                        <a:pt x="283" y="22"/>
                        <a:pt x="282" y="22"/>
                      </a:cubicBezTo>
                      <a:cubicBezTo>
                        <a:pt x="282" y="25"/>
                        <a:pt x="283" y="26"/>
                        <a:pt x="285" y="26"/>
                      </a:cubicBezTo>
                      <a:cubicBezTo>
                        <a:pt x="285" y="26"/>
                        <a:pt x="285" y="26"/>
                        <a:pt x="286" y="26"/>
                      </a:cubicBezTo>
                      <a:cubicBezTo>
                        <a:pt x="286" y="25"/>
                        <a:pt x="285" y="25"/>
                        <a:pt x="285" y="24"/>
                      </a:cubicBezTo>
                      <a:cubicBezTo>
                        <a:pt x="286" y="24"/>
                        <a:pt x="286" y="25"/>
                        <a:pt x="286" y="26"/>
                      </a:cubicBezTo>
                      <a:cubicBezTo>
                        <a:pt x="287" y="24"/>
                        <a:pt x="288" y="27"/>
                        <a:pt x="289" y="25"/>
                      </a:cubicBezTo>
                      <a:cubicBezTo>
                        <a:pt x="290" y="25"/>
                        <a:pt x="290" y="26"/>
                        <a:pt x="290" y="27"/>
                      </a:cubicBezTo>
                      <a:cubicBezTo>
                        <a:pt x="291" y="27"/>
                        <a:pt x="292" y="27"/>
                        <a:pt x="292" y="26"/>
                      </a:cubicBezTo>
                      <a:cubicBezTo>
                        <a:pt x="292" y="26"/>
                        <a:pt x="292" y="27"/>
                        <a:pt x="293" y="27"/>
                      </a:cubicBezTo>
                      <a:cubicBezTo>
                        <a:pt x="293" y="27"/>
                        <a:pt x="293" y="27"/>
                        <a:pt x="293" y="28"/>
                      </a:cubicBezTo>
                      <a:cubicBezTo>
                        <a:pt x="294" y="28"/>
                        <a:pt x="295" y="28"/>
                        <a:pt x="296" y="28"/>
                      </a:cubicBezTo>
                      <a:cubicBezTo>
                        <a:pt x="297" y="27"/>
                        <a:pt x="296" y="26"/>
                        <a:pt x="298" y="26"/>
                      </a:cubicBezTo>
                      <a:cubicBezTo>
                        <a:pt x="297" y="25"/>
                        <a:pt x="297" y="24"/>
                        <a:pt x="296" y="24"/>
                      </a:cubicBezTo>
                      <a:cubicBezTo>
                        <a:pt x="297" y="22"/>
                        <a:pt x="297" y="22"/>
                        <a:pt x="299" y="23"/>
                      </a:cubicBezTo>
                      <a:cubicBezTo>
                        <a:pt x="299" y="21"/>
                        <a:pt x="297" y="22"/>
                        <a:pt x="297" y="21"/>
                      </a:cubicBezTo>
                      <a:cubicBezTo>
                        <a:pt x="297" y="20"/>
                        <a:pt x="296" y="20"/>
                        <a:pt x="295" y="20"/>
                      </a:cubicBezTo>
                      <a:cubicBezTo>
                        <a:pt x="295" y="21"/>
                        <a:pt x="295" y="21"/>
                        <a:pt x="295" y="21"/>
                      </a:cubicBezTo>
                      <a:cubicBezTo>
                        <a:pt x="293" y="21"/>
                        <a:pt x="296" y="20"/>
                        <a:pt x="296" y="19"/>
                      </a:cubicBezTo>
                      <a:cubicBezTo>
                        <a:pt x="296" y="19"/>
                        <a:pt x="296" y="19"/>
                        <a:pt x="296" y="19"/>
                      </a:cubicBezTo>
                      <a:cubicBezTo>
                        <a:pt x="296" y="19"/>
                        <a:pt x="296" y="19"/>
                        <a:pt x="297" y="19"/>
                      </a:cubicBezTo>
                      <a:cubicBezTo>
                        <a:pt x="297" y="20"/>
                        <a:pt x="297" y="20"/>
                        <a:pt x="298" y="20"/>
                      </a:cubicBezTo>
                      <a:cubicBezTo>
                        <a:pt x="298" y="19"/>
                        <a:pt x="298" y="21"/>
                        <a:pt x="300" y="21"/>
                      </a:cubicBezTo>
                      <a:cubicBezTo>
                        <a:pt x="300" y="20"/>
                        <a:pt x="300" y="20"/>
                        <a:pt x="300" y="19"/>
                      </a:cubicBezTo>
                      <a:cubicBezTo>
                        <a:pt x="301" y="19"/>
                        <a:pt x="301" y="20"/>
                        <a:pt x="301" y="20"/>
                      </a:cubicBezTo>
                      <a:cubicBezTo>
                        <a:pt x="301" y="20"/>
                        <a:pt x="301" y="20"/>
                        <a:pt x="302" y="20"/>
                      </a:cubicBezTo>
                      <a:cubicBezTo>
                        <a:pt x="302" y="20"/>
                        <a:pt x="302" y="20"/>
                        <a:pt x="302" y="20"/>
                      </a:cubicBezTo>
                      <a:cubicBezTo>
                        <a:pt x="302" y="21"/>
                        <a:pt x="303" y="21"/>
                        <a:pt x="303" y="21"/>
                      </a:cubicBezTo>
                      <a:cubicBezTo>
                        <a:pt x="303" y="21"/>
                        <a:pt x="303" y="22"/>
                        <a:pt x="303" y="22"/>
                      </a:cubicBezTo>
                      <a:cubicBezTo>
                        <a:pt x="303" y="22"/>
                        <a:pt x="304" y="22"/>
                        <a:pt x="304" y="22"/>
                      </a:cubicBezTo>
                      <a:cubicBezTo>
                        <a:pt x="304" y="22"/>
                        <a:pt x="304" y="22"/>
                        <a:pt x="304" y="22"/>
                      </a:cubicBezTo>
                      <a:cubicBezTo>
                        <a:pt x="304" y="22"/>
                        <a:pt x="304" y="22"/>
                        <a:pt x="304" y="22"/>
                      </a:cubicBezTo>
                      <a:cubicBezTo>
                        <a:pt x="304" y="20"/>
                        <a:pt x="304" y="21"/>
                        <a:pt x="305" y="22"/>
                      </a:cubicBezTo>
                      <a:cubicBezTo>
                        <a:pt x="305" y="22"/>
                        <a:pt x="305" y="23"/>
                        <a:pt x="305" y="24"/>
                      </a:cubicBezTo>
                      <a:cubicBezTo>
                        <a:pt x="304" y="23"/>
                        <a:pt x="303" y="22"/>
                        <a:pt x="303" y="21"/>
                      </a:cubicBezTo>
                      <a:cubicBezTo>
                        <a:pt x="302" y="22"/>
                        <a:pt x="301" y="22"/>
                        <a:pt x="301" y="21"/>
                      </a:cubicBezTo>
                      <a:cubicBezTo>
                        <a:pt x="300" y="22"/>
                        <a:pt x="300" y="22"/>
                        <a:pt x="299" y="23"/>
                      </a:cubicBezTo>
                      <a:cubicBezTo>
                        <a:pt x="299" y="24"/>
                        <a:pt x="300" y="23"/>
                        <a:pt x="301" y="23"/>
                      </a:cubicBezTo>
                      <a:cubicBezTo>
                        <a:pt x="301" y="24"/>
                        <a:pt x="300" y="24"/>
                        <a:pt x="300" y="25"/>
                      </a:cubicBezTo>
                      <a:cubicBezTo>
                        <a:pt x="299" y="25"/>
                        <a:pt x="299" y="23"/>
                        <a:pt x="298" y="23"/>
                      </a:cubicBezTo>
                      <a:cubicBezTo>
                        <a:pt x="298" y="25"/>
                        <a:pt x="299" y="25"/>
                        <a:pt x="301" y="26"/>
                      </a:cubicBezTo>
                      <a:cubicBezTo>
                        <a:pt x="300" y="24"/>
                        <a:pt x="303" y="25"/>
                        <a:pt x="303" y="24"/>
                      </a:cubicBezTo>
                      <a:cubicBezTo>
                        <a:pt x="303" y="24"/>
                        <a:pt x="303" y="25"/>
                        <a:pt x="303" y="25"/>
                      </a:cubicBezTo>
                      <a:cubicBezTo>
                        <a:pt x="303" y="25"/>
                        <a:pt x="304" y="26"/>
                        <a:pt x="304" y="26"/>
                      </a:cubicBezTo>
                      <a:cubicBezTo>
                        <a:pt x="303" y="27"/>
                        <a:pt x="304" y="26"/>
                        <a:pt x="304" y="27"/>
                      </a:cubicBezTo>
                      <a:cubicBezTo>
                        <a:pt x="305" y="27"/>
                        <a:pt x="305" y="27"/>
                        <a:pt x="305" y="28"/>
                      </a:cubicBezTo>
                      <a:cubicBezTo>
                        <a:pt x="305" y="28"/>
                        <a:pt x="306" y="27"/>
                        <a:pt x="306" y="28"/>
                      </a:cubicBezTo>
                      <a:cubicBezTo>
                        <a:pt x="307" y="29"/>
                        <a:pt x="306" y="28"/>
                        <a:pt x="308" y="28"/>
                      </a:cubicBezTo>
                      <a:cubicBezTo>
                        <a:pt x="308" y="27"/>
                        <a:pt x="308" y="28"/>
                        <a:pt x="308" y="28"/>
                      </a:cubicBezTo>
                      <a:cubicBezTo>
                        <a:pt x="309" y="28"/>
                        <a:pt x="309" y="28"/>
                        <a:pt x="310" y="28"/>
                      </a:cubicBezTo>
                      <a:cubicBezTo>
                        <a:pt x="310" y="28"/>
                        <a:pt x="310" y="28"/>
                        <a:pt x="310" y="28"/>
                      </a:cubicBezTo>
                      <a:cubicBezTo>
                        <a:pt x="311" y="29"/>
                        <a:pt x="312" y="26"/>
                        <a:pt x="313" y="27"/>
                      </a:cubicBezTo>
                      <a:cubicBezTo>
                        <a:pt x="313" y="26"/>
                        <a:pt x="314" y="26"/>
                        <a:pt x="314" y="26"/>
                      </a:cubicBezTo>
                      <a:cubicBezTo>
                        <a:pt x="315" y="26"/>
                        <a:pt x="314" y="28"/>
                        <a:pt x="314" y="28"/>
                      </a:cubicBezTo>
                      <a:cubicBezTo>
                        <a:pt x="315" y="29"/>
                        <a:pt x="316" y="28"/>
                        <a:pt x="316" y="28"/>
                      </a:cubicBezTo>
                      <a:cubicBezTo>
                        <a:pt x="318" y="27"/>
                        <a:pt x="319" y="26"/>
                        <a:pt x="320" y="25"/>
                      </a:cubicBezTo>
                      <a:cubicBezTo>
                        <a:pt x="321" y="25"/>
                        <a:pt x="322" y="26"/>
                        <a:pt x="322" y="28"/>
                      </a:cubicBezTo>
                      <a:cubicBezTo>
                        <a:pt x="323" y="27"/>
                        <a:pt x="323" y="28"/>
                        <a:pt x="323" y="28"/>
                      </a:cubicBezTo>
                      <a:cubicBezTo>
                        <a:pt x="324" y="28"/>
                        <a:pt x="325" y="27"/>
                        <a:pt x="326" y="27"/>
                      </a:cubicBezTo>
                      <a:cubicBezTo>
                        <a:pt x="326" y="25"/>
                        <a:pt x="326" y="24"/>
                        <a:pt x="327" y="24"/>
                      </a:cubicBezTo>
                      <a:cubicBezTo>
                        <a:pt x="328" y="24"/>
                        <a:pt x="326" y="25"/>
                        <a:pt x="327" y="26"/>
                      </a:cubicBezTo>
                      <a:cubicBezTo>
                        <a:pt x="329" y="26"/>
                        <a:pt x="328" y="24"/>
                        <a:pt x="331" y="25"/>
                      </a:cubicBezTo>
                      <a:cubicBezTo>
                        <a:pt x="330" y="26"/>
                        <a:pt x="329" y="26"/>
                        <a:pt x="331" y="28"/>
                      </a:cubicBezTo>
                      <a:cubicBezTo>
                        <a:pt x="331" y="28"/>
                        <a:pt x="330" y="28"/>
                        <a:pt x="330" y="28"/>
                      </a:cubicBezTo>
                      <a:cubicBezTo>
                        <a:pt x="330" y="29"/>
                        <a:pt x="331" y="28"/>
                        <a:pt x="332" y="28"/>
                      </a:cubicBezTo>
                      <a:cubicBezTo>
                        <a:pt x="332" y="27"/>
                        <a:pt x="331" y="27"/>
                        <a:pt x="332" y="26"/>
                      </a:cubicBezTo>
                      <a:cubicBezTo>
                        <a:pt x="332" y="25"/>
                        <a:pt x="333" y="25"/>
                        <a:pt x="334" y="25"/>
                      </a:cubicBezTo>
                      <a:cubicBezTo>
                        <a:pt x="334" y="25"/>
                        <a:pt x="334" y="24"/>
                        <a:pt x="335" y="24"/>
                      </a:cubicBezTo>
                      <a:cubicBezTo>
                        <a:pt x="336" y="24"/>
                        <a:pt x="334" y="25"/>
                        <a:pt x="335" y="26"/>
                      </a:cubicBezTo>
                      <a:cubicBezTo>
                        <a:pt x="336" y="26"/>
                        <a:pt x="335" y="28"/>
                        <a:pt x="337" y="28"/>
                      </a:cubicBezTo>
                      <a:cubicBezTo>
                        <a:pt x="337" y="28"/>
                        <a:pt x="337" y="28"/>
                        <a:pt x="336" y="28"/>
                      </a:cubicBezTo>
                      <a:cubicBezTo>
                        <a:pt x="337" y="30"/>
                        <a:pt x="340" y="27"/>
                        <a:pt x="340" y="26"/>
                      </a:cubicBezTo>
                      <a:cubicBezTo>
                        <a:pt x="341" y="25"/>
                        <a:pt x="342" y="26"/>
                        <a:pt x="342" y="25"/>
                      </a:cubicBezTo>
                      <a:cubicBezTo>
                        <a:pt x="344" y="25"/>
                        <a:pt x="345" y="29"/>
                        <a:pt x="347" y="28"/>
                      </a:cubicBezTo>
                      <a:cubicBezTo>
                        <a:pt x="347" y="29"/>
                        <a:pt x="344" y="28"/>
                        <a:pt x="343" y="28"/>
                      </a:cubicBezTo>
                      <a:cubicBezTo>
                        <a:pt x="342" y="29"/>
                        <a:pt x="345" y="28"/>
                        <a:pt x="344" y="29"/>
                      </a:cubicBezTo>
                      <a:cubicBezTo>
                        <a:pt x="346" y="29"/>
                        <a:pt x="346" y="29"/>
                        <a:pt x="347" y="29"/>
                      </a:cubicBezTo>
                      <a:cubicBezTo>
                        <a:pt x="347" y="28"/>
                        <a:pt x="348" y="27"/>
                        <a:pt x="347" y="27"/>
                      </a:cubicBezTo>
                      <a:cubicBezTo>
                        <a:pt x="348" y="24"/>
                        <a:pt x="350" y="26"/>
                        <a:pt x="351" y="25"/>
                      </a:cubicBezTo>
                      <a:cubicBezTo>
                        <a:pt x="352" y="26"/>
                        <a:pt x="350" y="26"/>
                        <a:pt x="350" y="27"/>
                      </a:cubicBezTo>
                      <a:cubicBezTo>
                        <a:pt x="352" y="27"/>
                        <a:pt x="352" y="28"/>
                        <a:pt x="353" y="28"/>
                      </a:cubicBezTo>
                      <a:cubicBezTo>
                        <a:pt x="354" y="26"/>
                        <a:pt x="356" y="25"/>
                        <a:pt x="358" y="26"/>
                      </a:cubicBezTo>
                      <a:cubicBezTo>
                        <a:pt x="359" y="25"/>
                        <a:pt x="359" y="26"/>
                        <a:pt x="359" y="27"/>
                      </a:cubicBezTo>
                      <a:cubicBezTo>
                        <a:pt x="359" y="27"/>
                        <a:pt x="360" y="26"/>
                        <a:pt x="360" y="27"/>
                      </a:cubicBezTo>
                      <a:cubicBezTo>
                        <a:pt x="360" y="27"/>
                        <a:pt x="360" y="28"/>
                        <a:pt x="360" y="28"/>
                      </a:cubicBezTo>
                      <a:cubicBezTo>
                        <a:pt x="361" y="29"/>
                        <a:pt x="361" y="26"/>
                        <a:pt x="362" y="28"/>
                      </a:cubicBezTo>
                      <a:cubicBezTo>
                        <a:pt x="363" y="27"/>
                        <a:pt x="361" y="26"/>
                        <a:pt x="361" y="27"/>
                      </a:cubicBezTo>
                      <a:cubicBezTo>
                        <a:pt x="360" y="25"/>
                        <a:pt x="363" y="26"/>
                        <a:pt x="363" y="25"/>
                      </a:cubicBezTo>
                      <a:cubicBezTo>
                        <a:pt x="364" y="24"/>
                        <a:pt x="364" y="26"/>
                        <a:pt x="365" y="25"/>
                      </a:cubicBezTo>
                      <a:cubicBezTo>
                        <a:pt x="365" y="25"/>
                        <a:pt x="365" y="26"/>
                        <a:pt x="365" y="26"/>
                      </a:cubicBezTo>
                      <a:cubicBezTo>
                        <a:pt x="365" y="27"/>
                        <a:pt x="366" y="27"/>
                        <a:pt x="366" y="28"/>
                      </a:cubicBezTo>
                      <a:cubicBezTo>
                        <a:pt x="367" y="27"/>
                        <a:pt x="367" y="28"/>
                        <a:pt x="368" y="28"/>
                      </a:cubicBezTo>
                      <a:cubicBezTo>
                        <a:pt x="368" y="27"/>
                        <a:pt x="368" y="27"/>
                        <a:pt x="368" y="27"/>
                      </a:cubicBezTo>
                      <a:cubicBezTo>
                        <a:pt x="369" y="26"/>
                        <a:pt x="370" y="27"/>
                        <a:pt x="370" y="27"/>
                      </a:cubicBezTo>
                      <a:cubicBezTo>
                        <a:pt x="370" y="27"/>
                        <a:pt x="370" y="25"/>
                        <a:pt x="370" y="25"/>
                      </a:cubicBezTo>
                      <a:cubicBezTo>
                        <a:pt x="372" y="26"/>
                        <a:pt x="373" y="24"/>
                        <a:pt x="374" y="25"/>
                      </a:cubicBezTo>
                      <a:cubicBezTo>
                        <a:pt x="375" y="25"/>
                        <a:pt x="374" y="24"/>
                        <a:pt x="375" y="24"/>
                      </a:cubicBezTo>
                      <a:cubicBezTo>
                        <a:pt x="376" y="24"/>
                        <a:pt x="377" y="26"/>
                        <a:pt x="378" y="25"/>
                      </a:cubicBezTo>
                      <a:cubicBezTo>
                        <a:pt x="379" y="25"/>
                        <a:pt x="378" y="26"/>
                        <a:pt x="380" y="26"/>
                      </a:cubicBezTo>
                      <a:cubicBezTo>
                        <a:pt x="381" y="26"/>
                        <a:pt x="381" y="27"/>
                        <a:pt x="382" y="28"/>
                      </a:cubicBezTo>
                      <a:cubicBezTo>
                        <a:pt x="384" y="27"/>
                        <a:pt x="383" y="26"/>
                        <a:pt x="385" y="27"/>
                      </a:cubicBezTo>
                      <a:cubicBezTo>
                        <a:pt x="386" y="26"/>
                        <a:pt x="387" y="26"/>
                        <a:pt x="386" y="25"/>
                      </a:cubicBezTo>
                      <a:cubicBezTo>
                        <a:pt x="386" y="25"/>
                        <a:pt x="387" y="25"/>
                        <a:pt x="387" y="25"/>
                      </a:cubicBezTo>
                      <a:cubicBezTo>
                        <a:pt x="388" y="24"/>
                        <a:pt x="388" y="24"/>
                        <a:pt x="389" y="24"/>
                      </a:cubicBezTo>
                      <a:cubicBezTo>
                        <a:pt x="391" y="25"/>
                        <a:pt x="388" y="26"/>
                        <a:pt x="389" y="28"/>
                      </a:cubicBezTo>
                      <a:cubicBezTo>
                        <a:pt x="389" y="28"/>
                        <a:pt x="389" y="28"/>
                        <a:pt x="389" y="27"/>
                      </a:cubicBezTo>
                      <a:cubicBezTo>
                        <a:pt x="391" y="27"/>
                        <a:pt x="390" y="29"/>
                        <a:pt x="392" y="28"/>
                      </a:cubicBezTo>
                      <a:cubicBezTo>
                        <a:pt x="391" y="28"/>
                        <a:pt x="393" y="26"/>
                        <a:pt x="391" y="27"/>
                      </a:cubicBezTo>
                      <a:cubicBezTo>
                        <a:pt x="391" y="23"/>
                        <a:pt x="393" y="20"/>
                        <a:pt x="389" y="20"/>
                      </a:cubicBezTo>
                      <a:cubicBezTo>
                        <a:pt x="389" y="20"/>
                        <a:pt x="390" y="21"/>
                        <a:pt x="390" y="21"/>
                      </a:cubicBezTo>
                      <a:cubicBezTo>
                        <a:pt x="389" y="21"/>
                        <a:pt x="388" y="21"/>
                        <a:pt x="388" y="20"/>
                      </a:cubicBezTo>
                      <a:cubicBezTo>
                        <a:pt x="388" y="21"/>
                        <a:pt x="388" y="21"/>
                        <a:pt x="388" y="23"/>
                      </a:cubicBezTo>
                      <a:cubicBezTo>
                        <a:pt x="387" y="22"/>
                        <a:pt x="386" y="21"/>
                        <a:pt x="387" y="20"/>
                      </a:cubicBezTo>
                      <a:cubicBezTo>
                        <a:pt x="385" y="20"/>
                        <a:pt x="386" y="17"/>
                        <a:pt x="384" y="18"/>
                      </a:cubicBezTo>
                      <a:cubicBezTo>
                        <a:pt x="383" y="18"/>
                        <a:pt x="384" y="16"/>
                        <a:pt x="382" y="16"/>
                      </a:cubicBezTo>
                      <a:cubicBezTo>
                        <a:pt x="383" y="15"/>
                        <a:pt x="384" y="17"/>
                        <a:pt x="385" y="15"/>
                      </a:cubicBezTo>
                      <a:cubicBezTo>
                        <a:pt x="385" y="15"/>
                        <a:pt x="385" y="16"/>
                        <a:pt x="385" y="16"/>
                      </a:cubicBezTo>
                      <a:cubicBezTo>
                        <a:pt x="387" y="15"/>
                        <a:pt x="383" y="15"/>
                        <a:pt x="384" y="12"/>
                      </a:cubicBezTo>
                      <a:cubicBezTo>
                        <a:pt x="384" y="12"/>
                        <a:pt x="384" y="12"/>
                        <a:pt x="384" y="13"/>
                      </a:cubicBezTo>
                      <a:cubicBezTo>
                        <a:pt x="384" y="13"/>
                        <a:pt x="384" y="13"/>
                        <a:pt x="384" y="13"/>
                      </a:cubicBezTo>
                      <a:cubicBezTo>
                        <a:pt x="384" y="13"/>
                        <a:pt x="384" y="13"/>
                        <a:pt x="384" y="13"/>
                      </a:cubicBezTo>
                      <a:cubicBezTo>
                        <a:pt x="384" y="13"/>
                        <a:pt x="385" y="14"/>
                        <a:pt x="385" y="14"/>
                      </a:cubicBezTo>
                      <a:cubicBezTo>
                        <a:pt x="385" y="14"/>
                        <a:pt x="385" y="15"/>
                        <a:pt x="385" y="15"/>
                      </a:cubicBezTo>
                      <a:cubicBezTo>
                        <a:pt x="386" y="15"/>
                        <a:pt x="387" y="15"/>
                        <a:pt x="388" y="15"/>
                      </a:cubicBezTo>
                      <a:cubicBezTo>
                        <a:pt x="389" y="16"/>
                        <a:pt x="390" y="17"/>
                        <a:pt x="389" y="18"/>
                      </a:cubicBezTo>
                      <a:cubicBezTo>
                        <a:pt x="390" y="18"/>
                        <a:pt x="390" y="19"/>
                        <a:pt x="390" y="19"/>
                      </a:cubicBezTo>
                      <a:cubicBezTo>
                        <a:pt x="392" y="19"/>
                        <a:pt x="392" y="18"/>
                        <a:pt x="393" y="17"/>
                      </a:cubicBezTo>
                      <a:cubicBezTo>
                        <a:pt x="393" y="17"/>
                        <a:pt x="393" y="16"/>
                        <a:pt x="393" y="16"/>
                      </a:cubicBezTo>
                      <a:cubicBezTo>
                        <a:pt x="394" y="16"/>
                        <a:pt x="394" y="18"/>
                        <a:pt x="395" y="17"/>
                      </a:cubicBezTo>
                      <a:cubicBezTo>
                        <a:pt x="393" y="16"/>
                        <a:pt x="395" y="15"/>
                        <a:pt x="395" y="14"/>
                      </a:cubicBezTo>
                      <a:cubicBezTo>
                        <a:pt x="394" y="14"/>
                        <a:pt x="394" y="14"/>
                        <a:pt x="393" y="14"/>
                      </a:cubicBezTo>
                      <a:cubicBezTo>
                        <a:pt x="394" y="14"/>
                        <a:pt x="395" y="14"/>
                        <a:pt x="395" y="14"/>
                      </a:cubicBezTo>
                      <a:cubicBezTo>
                        <a:pt x="395" y="14"/>
                        <a:pt x="395" y="14"/>
                        <a:pt x="395" y="14"/>
                      </a:cubicBezTo>
                      <a:cubicBezTo>
                        <a:pt x="396" y="14"/>
                        <a:pt x="396" y="14"/>
                        <a:pt x="396" y="14"/>
                      </a:cubicBezTo>
                      <a:cubicBezTo>
                        <a:pt x="396" y="14"/>
                        <a:pt x="396" y="16"/>
                        <a:pt x="397" y="16"/>
                      </a:cubicBezTo>
                      <a:cubicBezTo>
                        <a:pt x="397" y="17"/>
                        <a:pt x="396" y="15"/>
                        <a:pt x="395" y="16"/>
                      </a:cubicBezTo>
                      <a:cubicBezTo>
                        <a:pt x="395" y="18"/>
                        <a:pt x="395" y="19"/>
                        <a:pt x="395" y="21"/>
                      </a:cubicBezTo>
                      <a:cubicBezTo>
                        <a:pt x="394" y="21"/>
                        <a:pt x="393" y="20"/>
                        <a:pt x="392" y="20"/>
                      </a:cubicBezTo>
                      <a:cubicBezTo>
                        <a:pt x="391" y="22"/>
                        <a:pt x="393" y="21"/>
                        <a:pt x="393" y="21"/>
                      </a:cubicBezTo>
                      <a:cubicBezTo>
                        <a:pt x="393" y="22"/>
                        <a:pt x="392" y="21"/>
                        <a:pt x="392" y="23"/>
                      </a:cubicBezTo>
                      <a:cubicBezTo>
                        <a:pt x="392" y="23"/>
                        <a:pt x="393" y="23"/>
                        <a:pt x="393" y="23"/>
                      </a:cubicBezTo>
                      <a:cubicBezTo>
                        <a:pt x="393" y="23"/>
                        <a:pt x="393" y="24"/>
                        <a:pt x="392" y="25"/>
                      </a:cubicBezTo>
                      <a:cubicBezTo>
                        <a:pt x="392" y="25"/>
                        <a:pt x="395" y="25"/>
                        <a:pt x="395" y="23"/>
                      </a:cubicBezTo>
                      <a:cubicBezTo>
                        <a:pt x="396" y="23"/>
                        <a:pt x="394" y="25"/>
                        <a:pt x="396" y="25"/>
                      </a:cubicBezTo>
                      <a:cubicBezTo>
                        <a:pt x="396" y="25"/>
                        <a:pt x="396" y="26"/>
                        <a:pt x="395" y="26"/>
                      </a:cubicBezTo>
                      <a:cubicBezTo>
                        <a:pt x="395" y="27"/>
                        <a:pt x="396" y="27"/>
                        <a:pt x="396" y="28"/>
                      </a:cubicBezTo>
                      <a:cubicBezTo>
                        <a:pt x="396" y="28"/>
                        <a:pt x="396" y="27"/>
                        <a:pt x="397" y="27"/>
                      </a:cubicBezTo>
                      <a:cubicBezTo>
                        <a:pt x="399" y="27"/>
                        <a:pt x="396" y="28"/>
                        <a:pt x="397" y="28"/>
                      </a:cubicBezTo>
                      <a:cubicBezTo>
                        <a:pt x="399" y="29"/>
                        <a:pt x="399" y="27"/>
                        <a:pt x="399" y="27"/>
                      </a:cubicBezTo>
                      <a:cubicBezTo>
                        <a:pt x="398" y="27"/>
                        <a:pt x="398" y="26"/>
                        <a:pt x="398" y="26"/>
                      </a:cubicBezTo>
                      <a:cubicBezTo>
                        <a:pt x="398" y="25"/>
                        <a:pt x="400" y="25"/>
                        <a:pt x="400" y="24"/>
                      </a:cubicBezTo>
                      <a:cubicBezTo>
                        <a:pt x="401" y="25"/>
                        <a:pt x="403" y="24"/>
                        <a:pt x="404" y="24"/>
                      </a:cubicBezTo>
                      <a:cubicBezTo>
                        <a:pt x="404" y="23"/>
                        <a:pt x="404" y="22"/>
                        <a:pt x="405" y="22"/>
                      </a:cubicBezTo>
                      <a:cubicBezTo>
                        <a:pt x="406" y="22"/>
                        <a:pt x="405" y="24"/>
                        <a:pt x="405" y="24"/>
                      </a:cubicBezTo>
                      <a:cubicBezTo>
                        <a:pt x="405" y="25"/>
                        <a:pt x="408" y="24"/>
                        <a:pt x="407" y="23"/>
                      </a:cubicBezTo>
                      <a:cubicBezTo>
                        <a:pt x="410" y="23"/>
                        <a:pt x="408" y="25"/>
                        <a:pt x="411" y="25"/>
                      </a:cubicBezTo>
                      <a:cubicBezTo>
                        <a:pt x="410" y="25"/>
                        <a:pt x="409" y="26"/>
                        <a:pt x="411" y="26"/>
                      </a:cubicBezTo>
                      <a:cubicBezTo>
                        <a:pt x="411" y="27"/>
                        <a:pt x="410" y="26"/>
                        <a:pt x="410" y="28"/>
                      </a:cubicBezTo>
                      <a:cubicBezTo>
                        <a:pt x="412" y="28"/>
                        <a:pt x="412" y="26"/>
                        <a:pt x="412" y="26"/>
                      </a:cubicBezTo>
                      <a:cubicBezTo>
                        <a:pt x="413" y="26"/>
                        <a:pt x="413" y="27"/>
                        <a:pt x="414" y="27"/>
                      </a:cubicBezTo>
                      <a:cubicBezTo>
                        <a:pt x="413" y="26"/>
                        <a:pt x="413" y="25"/>
                        <a:pt x="412" y="24"/>
                      </a:cubicBezTo>
                      <a:cubicBezTo>
                        <a:pt x="412" y="24"/>
                        <a:pt x="412" y="24"/>
                        <a:pt x="412" y="24"/>
                      </a:cubicBezTo>
                      <a:cubicBezTo>
                        <a:pt x="411" y="24"/>
                        <a:pt x="411" y="23"/>
                        <a:pt x="410" y="23"/>
                      </a:cubicBezTo>
                      <a:cubicBezTo>
                        <a:pt x="411" y="23"/>
                        <a:pt x="411" y="23"/>
                        <a:pt x="412" y="23"/>
                      </a:cubicBezTo>
                      <a:cubicBezTo>
                        <a:pt x="411" y="21"/>
                        <a:pt x="410" y="20"/>
                        <a:pt x="410" y="18"/>
                      </a:cubicBezTo>
                      <a:cubicBezTo>
                        <a:pt x="409" y="18"/>
                        <a:pt x="409" y="19"/>
                        <a:pt x="409" y="19"/>
                      </a:cubicBezTo>
                      <a:cubicBezTo>
                        <a:pt x="406" y="19"/>
                        <a:pt x="406" y="19"/>
                        <a:pt x="406" y="19"/>
                      </a:cubicBezTo>
                      <a:cubicBezTo>
                        <a:pt x="407" y="18"/>
                        <a:pt x="407" y="18"/>
                        <a:pt x="407" y="18"/>
                      </a:cubicBezTo>
                      <a:cubicBezTo>
                        <a:pt x="408" y="18"/>
                        <a:pt x="409" y="17"/>
                        <a:pt x="409" y="17"/>
                      </a:cubicBezTo>
                      <a:cubicBezTo>
                        <a:pt x="409" y="16"/>
                        <a:pt x="408" y="16"/>
                        <a:pt x="408" y="15"/>
                      </a:cubicBezTo>
                      <a:cubicBezTo>
                        <a:pt x="406" y="15"/>
                        <a:pt x="406" y="15"/>
                        <a:pt x="406" y="15"/>
                      </a:cubicBezTo>
                      <a:cubicBezTo>
                        <a:pt x="407" y="16"/>
                        <a:pt x="407" y="16"/>
                        <a:pt x="406" y="16"/>
                      </a:cubicBezTo>
                      <a:cubicBezTo>
                        <a:pt x="405" y="16"/>
                        <a:pt x="406" y="15"/>
                        <a:pt x="404" y="15"/>
                      </a:cubicBezTo>
                      <a:cubicBezTo>
                        <a:pt x="404" y="15"/>
                        <a:pt x="404" y="15"/>
                        <a:pt x="404" y="15"/>
                      </a:cubicBezTo>
                      <a:cubicBezTo>
                        <a:pt x="404" y="15"/>
                        <a:pt x="404" y="15"/>
                        <a:pt x="404" y="15"/>
                      </a:cubicBezTo>
                      <a:cubicBezTo>
                        <a:pt x="404" y="15"/>
                        <a:pt x="405" y="14"/>
                        <a:pt x="405" y="14"/>
                      </a:cubicBezTo>
                      <a:cubicBezTo>
                        <a:pt x="405" y="14"/>
                        <a:pt x="405" y="13"/>
                        <a:pt x="405" y="13"/>
                      </a:cubicBezTo>
                      <a:cubicBezTo>
                        <a:pt x="405" y="13"/>
                        <a:pt x="405" y="13"/>
                        <a:pt x="405" y="13"/>
                      </a:cubicBezTo>
                      <a:cubicBezTo>
                        <a:pt x="405" y="13"/>
                        <a:pt x="405" y="13"/>
                        <a:pt x="405" y="13"/>
                      </a:cubicBezTo>
                      <a:cubicBezTo>
                        <a:pt x="406" y="13"/>
                        <a:pt x="406" y="14"/>
                        <a:pt x="407" y="15"/>
                      </a:cubicBezTo>
                      <a:cubicBezTo>
                        <a:pt x="407" y="15"/>
                        <a:pt x="407" y="14"/>
                        <a:pt x="408" y="14"/>
                      </a:cubicBezTo>
                      <a:cubicBezTo>
                        <a:pt x="407" y="13"/>
                        <a:pt x="407" y="12"/>
                        <a:pt x="406" y="11"/>
                      </a:cubicBezTo>
                      <a:cubicBezTo>
                        <a:pt x="406" y="11"/>
                        <a:pt x="406" y="11"/>
                        <a:pt x="406" y="11"/>
                      </a:cubicBezTo>
                      <a:cubicBezTo>
                        <a:pt x="406" y="10"/>
                        <a:pt x="405" y="10"/>
                        <a:pt x="405" y="9"/>
                      </a:cubicBezTo>
                      <a:cubicBezTo>
                        <a:pt x="405" y="9"/>
                        <a:pt x="405" y="9"/>
                        <a:pt x="405" y="9"/>
                      </a:cubicBezTo>
                      <a:cubicBezTo>
                        <a:pt x="405" y="8"/>
                        <a:pt x="404" y="7"/>
                        <a:pt x="404" y="7"/>
                      </a:cubicBezTo>
                      <a:cubicBezTo>
                        <a:pt x="403" y="7"/>
                        <a:pt x="403" y="6"/>
                        <a:pt x="402" y="6"/>
                      </a:cubicBezTo>
                      <a:cubicBezTo>
                        <a:pt x="400" y="6"/>
                        <a:pt x="400" y="5"/>
                        <a:pt x="398" y="5"/>
                      </a:cubicBezTo>
                      <a:cubicBezTo>
                        <a:pt x="398" y="7"/>
                        <a:pt x="397" y="7"/>
                        <a:pt x="398" y="8"/>
                      </a:cubicBezTo>
                      <a:cubicBezTo>
                        <a:pt x="397" y="8"/>
                        <a:pt x="397" y="7"/>
                        <a:pt x="396" y="7"/>
                      </a:cubicBezTo>
                      <a:cubicBezTo>
                        <a:pt x="396" y="6"/>
                        <a:pt x="396" y="6"/>
                        <a:pt x="396" y="6"/>
                      </a:cubicBezTo>
                      <a:cubicBezTo>
                        <a:pt x="396" y="6"/>
                        <a:pt x="396" y="6"/>
                        <a:pt x="396" y="6"/>
                      </a:cubicBezTo>
                      <a:cubicBezTo>
                        <a:pt x="395" y="5"/>
                        <a:pt x="395" y="6"/>
                        <a:pt x="395" y="7"/>
                      </a:cubicBezTo>
                      <a:cubicBezTo>
                        <a:pt x="396" y="5"/>
                        <a:pt x="395" y="4"/>
                        <a:pt x="393" y="4"/>
                      </a:cubicBezTo>
                      <a:cubicBezTo>
                        <a:pt x="393" y="5"/>
                        <a:pt x="392" y="6"/>
                        <a:pt x="392" y="6"/>
                      </a:cubicBezTo>
                      <a:cubicBezTo>
                        <a:pt x="392" y="6"/>
                        <a:pt x="391" y="6"/>
                        <a:pt x="391" y="7"/>
                      </a:cubicBezTo>
                      <a:cubicBezTo>
                        <a:pt x="391" y="7"/>
                        <a:pt x="391" y="7"/>
                        <a:pt x="392" y="8"/>
                      </a:cubicBezTo>
                      <a:cubicBezTo>
                        <a:pt x="392" y="8"/>
                        <a:pt x="392" y="8"/>
                        <a:pt x="392" y="8"/>
                      </a:cubicBezTo>
                      <a:cubicBezTo>
                        <a:pt x="392" y="8"/>
                        <a:pt x="393" y="8"/>
                        <a:pt x="394" y="9"/>
                      </a:cubicBezTo>
                      <a:cubicBezTo>
                        <a:pt x="394" y="9"/>
                        <a:pt x="394" y="9"/>
                        <a:pt x="394" y="9"/>
                      </a:cubicBezTo>
                      <a:cubicBezTo>
                        <a:pt x="394" y="9"/>
                        <a:pt x="394" y="9"/>
                        <a:pt x="394" y="9"/>
                      </a:cubicBezTo>
                      <a:cubicBezTo>
                        <a:pt x="394" y="9"/>
                        <a:pt x="395" y="9"/>
                        <a:pt x="395" y="9"/>
                      </a:cubicBezTo>
                      <a:cubicBezTo>
                        <a:pt x="395" y="9"/>
                        <a:pt x="395" y="8"/>
                        <a:pt x="395" y="8"/>
                      </a:cubicBezTo>
                      <a:cubicBezTo>
                        <a:pt x="395" y="9"/>
                        <a:pt x="395" y="9"/>
                        <a:pt x="395" y="10"/>
                      </a:cubicBezTo>
                      <a:cubicBezTo>
                        <a:pt x="395" y="10"/>
                        <a:pt x="395" y="11"/>
                        <a:pt x="396" y="11"/>
                      </a:cubicBezTo>
                      <a:cubicBezTo>
                        <a:pt x="397" y="12"/>
                        <a:pt x="397" y="10"/>
                        <a:pt x="399" y="10"/>
                      </a:cubicBezTo>
                      <a:cubicBezTo>
                        <a:pt x="399" y="7"/>
                        <a:pt x="399" y="7"/>
                        <a:pt x="399" y="7"/>
                      </a:cubicBezTo>
                      <a:cubicBezTo>
                        <a:pt x="399" y="6"/>
                        <a:pt x="400" y="6"/>
                        <a:pt x="400" y="6"/>
                      </a:cubicBezTo>
                      <a:cubicBezTo>
                        <a:pt x="401" y="6"/>
                        <a:pt x="400" y="7"/>
                        <a:pt x="401" y="7"/>
                      </a:cubicBezTo>
                      <a:cubicBezTo>
                        <a:pt x="401" y="8"/>
                        <a:pt x="402" y="7"/>
                        <a:pt x="402" y="7"/>
                      </a:cubicBezTo>
                      <a:cubicBezTo>
                        <a:pt x="402" y="8"/>
                        <a:pt x="402" y="8"/>
                        <a:pt x="402" y="8"/>
                      </a:cubicBezTo>
                      <a:cubicBezTo>
                        <a:pt x="402" y="8"/>
                        <a:pt x="401" y="8"/>
                        <a:pt x="401" y="8"/>
                      </a:cubicBezTo>
                      <a:cubicBezTo>
                        <a:pt x="400" y="9"/>
                        <a:pt x="403" y="9"/>
                        <a:pt x="402" y="10"/>
                      </a:cubicBezTo>
                      <a:cubicBezTo>
                        <a:pt x="401" y="10"/>
                        <a:pt x="401" y="9"/>
                        <a:pt x="400" y="8"/>
                      </a:cubicBezTo>
                      <a:cubicBezTo>
                        <a:pt x="399" y="10"/>
                        <a:pt x="400" y="11"/>
                        <a:pt x="401" y="11"/>
                      </a:cubicBezTo>
                      <a:cubicBezTo>
                        <a:pt x="401" y="11"/>
                        <a:pt x="402" y="10"/>
                        <a:pt x="403" y="10"/>
                      </a:cubicBezTo>
                      <a:cubicBezTo>
                        <a:pt x="402" y="11"/>
                        <a:pt x="402" y="12"/>
                        <a:pt x="403" y="12"/>
                      </a:cubicBezTo>
                      <a:cubicBezTo>
                        <a:pt x="403" y="12"/>
                        <a:pt x="403" y="13"/>
                        <a:pt x="403" y="12"/>
                      </a:cubicBezTo>
                      <a:cubicBezTo>
                        <a:pt x="402" y="12"/>
                        <a:pt x="402" y="12"/>
                        <a:pt x="402" y="13"/>
                      </a:cubicBezTo>
                      <a:cubicBezTo>
                        <a:pt x="401" y="14"/>
                        <a:pt x="401" y="14"/>
                        <a:pt x="400" y="14"/>
                      </a:cubicBezTo>
                      <a:cubicBezTo>
                        <a:pt x="400" y="13"/>
                        <a:pt x="400" y="13"/>
                        <a:pt x="400" y="12"/>
                      </a:cubicBezTo>
                      <a:cubicBezTo>
                        <a:pt x="400" y="12"/>
                        <a:pt x="399" y="11"/>
                        <a:pt x="399" y="11"/>
                      </a:cubicBezTo>
                      <a:cubicBezTo>
                        <a:pt x="399" y="11"/>
                        <a:pt x="399" y="10"/>
                        <a:pt x="398" y="10"/>
                      </a:cubicBezTo>
                      <a:cubicBezTo>
                        <a:pt x="398" y="11"/>
                        <a:pt x="398" y="11"/>
                        <a:pt x="398" y="12"/>
                      </a:cubicBezTo>
                      <a:cubicBezTo>
                        <a:pt x="398" y="12"/>
                        <a:pt x="399" y="13"/>
                        <a:pt x="399" y="13"/>
                      </a:cubicBezTo>
                      <a:cubicBezTo>
                        <a:pt x="397" y="13"/>
                        <a:pt x="396" y="12"/>
                        <a:pt x="395" y="13"/>
                      </a:cubicBezTo>
                      <a:cubicBezTo>
                        <a:pt x="395" y="12"/>
                        <a:pt x="395" y="12"/>
                        <a:pt x="395" y="11"/>
                      </a:cubicBezTo>
                      <a:cubicBezTo>
                        <a:pt x="394" y="11"/>
                        <a:pt x="393" y="12"/>
                        <a:pt x="394" y="10"/>
                      </a:cubicBezTo>
                      <a:cubicBezTo>
                        <a:pt x="393" y="10"/>
                        <a:pt x="393" y="11"/>
                        <a:pt x="392" y="10"/>
                      </a:cubicBezTo>
                      <a:cubicBezTo>
                        <a:pt x="391" y="12"/>
                        <a:pt x="394" y="11"/>
                        <a:pt x="393" y="12"/>
                      </a:cubicBezTo>
                      <a:cubicBezTo>
                        <a:pt x="392" y="12"/>
                        <a:pt x="392" y="11"/>
                        <a:pt x="391" y="11"/>
                      </a:cubicBezTo>
                      <a:cubicBezTo>
                        <a:pt x="391" y="12"/>
                        <a:pt x="391" y="12"/>
                        <a:pt x="391" y="12"/>
                      </a:cubicBezTo>
                      <a:cubicBezTo>
                        <a:pt x="391" y="12"/>
                        <a:pt x="390" y="12"/>
                        <a:pt x="390" y="11"/>
                      </a:cubicBezTo>
                      <a:cubicBezTo>
                        <a:pt x="390" y="11"/>
                        <a:pt x="390" y="11"/>
                        <a:pt x="390" y="12"/>
                      </a:cubicBezTo>
                      <a:cubicBezTo>
                        <a:pt x="390" y="13"/>
                        <a:pt x="389" y="13"/>
                        <a:pt x="389" y="13"/>
                      </a:cubicBezTo>
                      <a:cubicBezTo>
                        <a:pt x="389" y="13"/>
                        <a:pt x="389" y="13"/>
                        <a:pt x="388" y="13"/>
                      </a:cubicBezTo>
                      <a:cubicBezTo>
                        <a:pt x="388" y="14"/>
                        <a:pt x="388" y="14"/>
                        <a:pt x="387" y="14"/>
                      </a:cubicBezTo>
                      <a:cubicBezTo>
                        <a:pt x="387" y="13"/>
                        <a:pt x="387" y="13"/>
                        <a:pt x="386" y="13"/>
                      </a:cubicBezTo>
                      <a:cubicBezTo>
                        <a:pt x="386" y="12"/>
                        <a:pt x="386" y="12"/>
                        <a:pt x="385" y="11"/>
                      </a:cubicBezTo>
                      <a:cubicBezTo>
                        <a:pt x="386" y="11"/>
                        <a:pt x="386" y="11"/>
                        <a:pt x="386" y="11"/>
                      </a:cubicBezTo>
                      <a:cubicBezTo>
                        <a:pt x="386" y="9"/>
                        <a:pt x="385" y="10"/>
                        <a:pt x="384" y="9"/>
                      </a:cubicBezTo>
                      <a:cubicBezTo>
                        <a:pt x="384" y="9"/>
                        <a:pt x="385" y="9"/>
                        <a:pt x="385" y="9"/>
                      </a:cubicBezTo>
                      <a:cubicBezTo>
                        <a:pt x="385" y="8"/>
                        <a:pt x="385" y="7"/>
                        <a:pt x="385" y="7"/>
                      </a:cubicBezTo>
                      <a:cubicBezTo>
                        <a:pt x="385" y="6"/>
                        <a:pt x="385" y="8"/>
                        <a:pt x="386" y="7"/>
                      </a:cubicBezTo>
                      <a:cubicBezTo>
                        <a:pt x="386" y="7"/>
                        <a:pt x="386" y="7"/>
                        <a:pt x="386" y="7"/>
                      </a:cubicBezTo>
                      <a:cubicBezTo>
                        <a:pt x="387" y="7"/>
                        <a:pt x="387" y="7"/>
                        <a:pt x="387" y="7"/>
                      </a:cubicBezTo>
                      <a:cubicBezTo>
                        <a:pt x="386" y="6"/>
                        <a:pt x="386" y="5"/>
                        <a:pt x="387" y="5"/>
                      </a:cubicBezTo>
                      <a:cubicBezTo>
                        <a:pt x="386" y="5"/>
                        <a:pt x="384" y="5"/>
                        <a:pt x="385" y="4"/>
                      </a:cubicBezTo>
                      <a:cubicBezTo>
                        <a:pt x="383" y="4"/>
                        <a:pt x="382" y="4"/>
                        <a:pt x="382" y="5"/>
                      </a:cubicBezTo>
                      <a:cubicBezTo>
                        <a:pt x="381" y="4"/>
                        <a:pt x="380" y="4"/>
                        <a:pt x="379" y="3"/>
                      </a:cubicBezTo>
                      <a:cubicBezTo>
                        <a:pt x="378" y="5"/>
                        <a:pt x="376" y="5"/>
                        <a:pt x="375" y="5"/>
                      </a:cubicBezTo>
                      <a:cubicBezTo>
                        <a:pt x="374" y="6"/>
                        <a:pt x="376" y="6"/>
                        <a:pt x="376" y="6"/>
                      </a:cubicBezTo>
                      <a:cubicBezTo>
                        <a:pt x="376" y="6"/>
                        <a:pt x="376" y="7"/>
                        <a:pt x="376" y="7"/>
                      </a:cubicBezTo>
                      <a:cubicBezTo>
                        <a:pt x="377" y="8"/>
                        <a:pt x="377" y="8"/>
                        <a:pt x="378" y="8"/>
                      </a:cubicBezTo>
                      <a:cubicBezTo>
                        <a:pt x="378" y="8"/>
                        <a:pt x="378" y="8"/>
                        <a:pt x="379" y="8"/>
                      </a:cubicBezTo>
                      <a:cubicBezTo>
                        <a:pt x="379" y="9"/>
                        <a:pt x="379" y="9"/>
                        <a:pt x="379" y="9"/>
                      </a:cubicBezTo>
                      <a:cubicBezTo>
                        <a:pt x="379" y="10"/>
                        <a:pt x="379" y="11"/>
                        <a:pt x="378" y="11"/>
                      </a:cubicBezTo>
                      <a:cubicBezTo>
                        <a:pt x="377" y="10"/>
                        <a:pt x="376" y="11"/>
                        <a:pt x="375" y="11"/>
                      </a:cubicBezTo>
                      <a:cubicBezTo>
                        <a:pt x="375" y="11"/>
                        <a:pt x="377" y="10"/>
                        <a:pt x="376" y="8"/>
                      </a:cubicBezTo>
                      <a:cubicBezTo>
                        <a:pt x="375" y="8"/>
                        <a:pt x="373" y="8"/>
                        <a:pt x="374" y="8"/>
                      </a:cubicBezTo>
                      <a:cubicBezTo>
                        <a:pt x="373" y="8"/>
                        <a:pt x="373" y="7"/>
                        <a:pt x="372" y="7"/>
                      </a:cubicBezTo>
                      <a:cubicBezTo>
                        <a:pt x="372" y="7"/>
                        <a:pt x="373" y="6"/>
                        <a:pt x="372" y="6"/>
                      </a:cubicBezTo>
                      <a:cubicBezTo>
                        <a:pt x="371" y="6"/>
                        <a:pt x="371" y="7"/>
                        <a:pt x="370" y="7"/>
                      </a:cubicBezTo>
                      <a:cubicBezTo>
                        <a:pt x="370" y="7"/>
                        <a:pt x="370" y="7"/>
                        <a:pt x="370" y="7"/>
                      </a:cubicBezTo>
                      <a:cubicBezTo>
                        <a:pt x="370" y="6"/>
                        <a:pt x="369" y="5"/>
                        <a:pt x="369" y="5"/>
                      </a:cubicBezTo>
                      <a:cubicBezTo>
                        <a:pt x="367" y="5"/>
                        <a:pt x="367" y="4"/>
                        <a:pt x="366" y="4"/>
                      </a:cubicBezTo>
                      <a:cubicBezTo>
                        <a:pt x="365" y="4"/>
                        <a:pt x="365" y="5"/>
                        <a:pt x="364" y="5"/>
                      </a:cubicBezTo>
                      <a:cubicBezTo>
                        <a:pt x="364" y="5"/>
                        <a:pt x="364" y="3"/>
                        <a:pt x="363" y="4"/>
                      </a:cubicBezTo>
                      <a:cubicBezTo>
                        <a:pt x="362" y="4"/>
                        <a:pt x="362" y="5"/>
                        <a:pt x="361" y="5"/>
                      </a:cubicBezTo>
                      <a:cubicBezTo>
                        <a:pt x="360" y="2"/>
                        <a:pt x="359" y="4"/>
                        <a:pt x="357" y="2"/>
                      </a:cubicBezTo>
                      <a:cubicBezTo>
                        <a:pt x="358" y="2"/>
                        <a:pt x="358" y="2"/>
                        <a:pt x="358" y="2"/>
                      </a:cubicBezTo>
                      <a:cubicBezTo>
                        <a:pt x="356" y="1"/>
                        <a:pt x="357" y="3"/>
                        <a:pt x="356" y="3"/>
                      </a:cubicBezTo>
                      <a:cubicBezTo>
                        <a:pt x="358" y="4"/>
                        <a:pt x="360" y="4"/>
                        <a:pt x="360" y="6"/>
                      </a:cubicBezTo>
                      <a:cubicBezTo>
                        <a:pt x="361" y="6"/>
                        <a:pt x="363" y="5"/>
                        <a:pt x="362" y="6"/>
                      </a:cubicBezTo>
                      <a:cubicBezTo>
                        <a:pt x="362" y="6"/>
                        <a:pt x="362" y="6"/>
                        <a:pt x="362" y="7"/>
                      </a:cubicBezTo>
                      <a:cubicBezTo>
                        <a:pt x="361" y="6"/>
                        <a:pt x="360" y="6"/>
                        <a:pt x="360" y="6"/>
                      </a:cubicBezTo>
                      <a:cubicBezTo>
                        <a:pt x="359" y="6"/>
                        <a:pt x="359" y="6"/>
                        <a:pt x="359" y="7"/>
                      </a:cubicBezTo>
                      <a:cubicBezTo>
                        <a:pt x="359" y="7"/>
                        <a:pt x="358" y="7"/>
                        <a:pt x="358" y="7"/>
                      </a:cubicBezTo>
                      <a:cubicBezTo>
                        <a:pt x="358" y="6"/>
                        <a:pt x="358" y="5"/>
                        <a:pt x="357" y="5"/>
                      </a:cubicBezTo>
                      <a:cubicBezTo>
                        <a:pt x="358" y="5"/>
                        <a:pt x="358" y="5"/>
                        <a:pt x="358" y="5"/>
                      </a:cubicBezTo>
                      <a:cubicBezTo>
                        <a:pt x="358" y="5"/>
                        <a:pt x="358" y="5"/>
                        <a:pt x="357" y="5"/>
                      </a:cubicBezTo>
                      <a:cubicBezTo>
                        <a:pt x="357" y="4"/>
                        <a:pt x="357" y="4"/>
                        <a:pt x="357" y="4"/>
                      </a:cubicBezTo>
                      <a:cubicBezTo>
                        <a:pt x="357" y="4"/>
                        <a:pt x="357" y="5"/>
                        <a:pt x="357" y="6"/>
                      </a:cubicBezTo>
                      <a:cubicBezTo>
                        <a:pt x="357" y="6"/>
                        <a:pt x="356" y="5"/>
                        <a:pt x="356" y="6"/>
                      </a:cubicBezTo>
                      <a:cubicBezTo>
                        <a:pt x="356" y="6"/>
                        <a:pt x="356" y="7"/>
                        <a:pt x="355" y="7"/>
                      </a:cubicBezTo>
                      <a:cubicBezTo>
                        <a:pt x="354" y="6"/>
                        <a:pt x="356" y="6"/>
                        <a:pt x="355" y="5"/>
                      </a:cubicBezTo>
                      <a:cubicBezTo>
                        <a:pt x="355" y="4"/>
                        <a:pt x="354" y="5"/>
                        <a:pt x="354" y="5"/>
                      </a:cubicBezTo>
                      <a:cubicBezTo>
                        <a:pt x="354" y="5"/>
                        <a:pt x="354" y="4"/>
                        <a:pt x="354" y="4"/>
                      </a:cubicBezTo>
                      <a:cubicBezTo>
                        <a:pt x="354" y="4"/>
                        <a:pt x="353" y="4"/>
                        <a:pt x="353" y="4"/>
                      </a:cubicBezTo>
                      <a:cubicBezTo>
                        <a:pt x="353" y="4"/>
                        <a:pt x="353" y="3"/>
                        <a:pt x="352" y="3"/>
                      </a:cubicBezTo>
                      <a:cubicBezTo>
                        <a:pt x="352" y="3"/>
                        <a:pt x="351" y="3"/>
                        <a:pt x="352" y="3"/>
                      </a:cubicBezTo>
                      <a:cubicBezTo>
                        <a:pt x="352" y="3"/>
                        <a:pt x="353" y="3"/>
                        <a:pt x="352" y="4"/>
                      </a:cubicBezTo>
                      <a:cubicBezTo>
                        <a:pt x="351" y="5"/>
                        <a:pt x="350" y="3"/>
                        <a:pt x="349" y="2"/>
                      </a:cubicBezTo>
                      <a:cubicBezTo>
                        <a:pt x="349" y="3"/>
                        <a:pt x="349" y="4"/>
                        <a:pt x="349" y="4"/>
                      </a:cubicBezTo>
                      <a:cubicBezTo>
                        <a:pt x="347" y="4"/>
                        <a:pt x="347" y="4"/>
                        <a:pt x="346" y="3"/>
                      </a:cubicBezTo>
                      <a:cubicBezTo>
                        <a:pt x="346" y="3"/>
                        <a:pt x="347" y="2"/>
                        <a:pt x="346" y="2"/>
                      </a:cubicBezTo>
                      <a:cubicBezTo>
                        <a:pt x="346" y="3"/>
                        <a:pt x="345" y="3"/>
                        <a:pt x="344" y="3"/>
                      </a:cubicBezTo>
                      <a:cubicBezTo>
                        <a:pt x="344" y="4"/>
                        <a:pt x="343" y="4"/>
                        <a:pt x="343" y="5"/>
                      </a:cubicBezTo>
                      <a:cubicBezTo>
                        <a:pt x="343" y="4"/>
                        <a:pt x="342" y="4"/>
                        <a:pt x="341" y="4"/>
                      </a:cubicBezTo>
                      <a:cubicBezTo>
                        <a:pt x="340" y="4"/>
                        <a:pt x="340" y="7"/>
                        <a:pt x="341" y="8"/>
                      </a:cubicBezTo>
                      <a:cubicBezTo>
                        <a:pt x="340" y="8"/>
                        <a:pt x="340" y="7"/>
                        <a:pt x="340" y="7"/>
                      </a:cubicBezTo>
                      <a:cubicBezTo>
                        <a:pt x="340" y="8"/>
                        <a:pt x="340" y="8"/>
                        <a:pt x="340" y="8"/>
                      </a:cubicBezTo>
                      <a:cubicBezTo>
                        <a:pt x="340" y="8"/>
                        <a:pt x="339" y="8"/>
                        <a:pt x="339" y="8"/>
                      </a:cubicBezTo>
                      <a:cubicBezTo>
                        <a:pt x="338" y="8"/>
                        <a:pt x="339" y="7"/>
                        <a:pt x="339" y="7"/>
                      </a:cubicBezTo>
                      <a:cubicBezTo>
                        <a:pt x="339" y="6"/>
                        <a:pt x="338" y="6"/>
                        <a:pt x="337" y="6"/>
                      </a:cubicBezTo>
                      <a:cubicBezTo>
                        <a:pt x="337" y="6"/>
                        <a:pt x="337" y="6"/>
                        <a:pt x="337" y="6"/>
                      </a:cubicBezTo>
                      <a:cubicBezTo>
                        <a:pt x="337" y="6"/>
                        <a:pt x="337" y="6"/>
                        <a:pt x="337" y="6"/>
                      </a:cubicBezTo>
                      <a:cubicBezTo>
                        <a:pt x="337" y="5"/>
                        <a:pt x="338" y="6"/>
                        <a:pt x="338" y="5"/>
                      </a:cubicBezTo>
                      <a:cubicBezTo>
                        <a:pt x="337" y="5"/>
                        <a:pt x="337" y="5"/>
                        <a:pt x="338" y="4"/>
                      </a:cubicBezTo>
                      <a:cubicBezTo>
                        <a:pt x="337" y="4"/>
                        <a:pt x="337" y="5"/>
                        <a:pt x="336" y="5"/>
                      </a:cubicBezTo>
                      <a:cubicBezTo>
                        <a:pt x="336" y="3"/>
                        <a:pt x="334" y="3"/>
                        <a:pt x="332" y="3"/>
                      </a:cubicBezTo>
                      <a:cubicBezTo>
                        <a:pt x="332" y="4"/>
                        <a:pt x="334" y="4"/>
                        <a:pt x="333" y="6"/>
                      </a:cubicBezTo>
                      <a:cubicBezTo>
                        <a:pt x="332" y="6"/>
                        <a:pt x="333" y="6"/>
                        <a:pt x="333" y="7"/>
                      </a:cubicBezTo>
                      <a:cubicBezTo>
                        <a:pt x="333" y="7"/>
                        <a:pt x="332" y="7"/>
                        <a:pt x="332" y="8"/>
                      </a:cubicBezTo>
                      <a:cubicBezTo>
                        <a:pt x="333" y="9"/>
                        <a:pt x="334" y="8"/>
                        <a:pt x="334" y="8"/>
                      </a:cubicBezTo>
                      <a:cubicBezTo>
                        <a:pt x="335" y="9"/>
                        <a:pt x="334" y="9"/>
                        <a:pt x="334" y="9"/>
                      </a:cubicBezTo>
                      <a:cubicBezTo>
                        <a:pt x="334" y="10"/>
                        <a:pt x="334" y="10"/>
                        <a:pt x="334" y="10"/>
                      </a:cubicBezTo>
                      <a:cubicBezTo>
                        <a:pt x="333" y="11"/>
                        <a:pt x="332" y="11"/>
                        <a:pt x="331" y="12"/>
                      </a:cubicBezTo>
                      <a:cubicBezTo>
                        <a:pt x="331" y="12"/>
                        <a:pt x="330" y="12"/>
                        <a:pt x="331" y="11"/>
                      </a:cubicBezTo>
                      <a:cubicBezTo>
                        <a:pt x="331" y="11"/>
                        <a:pt x="331" y="11"/>
                        <a:pt x="330" y="11"/>
                      </a:cubicBezTo>
                      <a:cubicBezTo>
                        <a:pt x="330" y="11"/>
                        <a:pt x="330" y="10"/>
                        <a:pt x="330" y="10"/>
                      </a:cubicBezTo>
                      <a:cubicBezTo>
                        <a:pt x="331" y="10"/>
                        <a:pt x="332" y="10"/>
                        <a:pt x="332" y="8"/>
                      </a:cubicBezTo>
                      <a:cubicBezTo>
                        <a:pt x="331" y="9"/>
                        <a:pt x="331" y="8"/>
                        <a:pt x="331" y="7"/>
                      </a:cubicBezTo>
                      <a:cubicBezTo>
                        <a:pt x="331" y="8"/>
                        <a:pt x="330" y="8"/>
                        <a:pt x="330" y="8"/>
                      </a:cubicBezTo>
                      <a:cubicBezTo>
                        <a:pt x="330" y="8"/>
                        <a:pt x="330" y="8"/>
                        <a:pt x="330" y="8"/>
                      </a:cubicBezTo>
                      <a:cubicBezTo>
                        <a:pt x="329" y="8"/>
                        <a:pt x="329" y="8"/>
                        <a:pt x="329" y="7"/>
                      </a:cubicBezTo>
                      <a:cubicBezTo>
                        <a:pt x="329" y="7"/>
                        <a:pt x="330" y="6"/>
                        <a:pt x="328" y="6"/>
                      </a:cubicBezTo>
                      <a:cubicBezTo>
                        <a:pt x="328" y="6"/>
                        <a:pt x="328" y="7"/>
                        <a:pt x="327" y="7"/>
                      </a:cubicBezTo>
                      <a:cubicBezTo>
                        <a:pt x="327" y="7"/>
                        <a:pt x="327" y="7"/>
                        <a:pt x="327" y="7"/>
                      </a:cubicBezTo>
                      <a:cubicBezTo>
                        <a:pt x="326" y="7"/>
                        <a:pt x="326" y="7"/>
                        <a:pt x="325" y="7"/>
                      </a:cubicBezTo>
                      <a:cubicBezTo>
                        <a:pt x="325" y="8"/>
                        <a:pt x="325" y="8"/>
                        <a:pt x="325" y="8"/>
                      </a:cubicBezTo>
                      <a:cubicBezTo>
                        <a:pt x="325" y="8"/>
                        <a:pt x="325" y="9"/>
                        <a:pt x="324" y="9"/>
                      </a:cubicBezTo>
                      <a:cubicBezTo>
                        <a:pt x="324" y="9"/>
                        <a:pt x="324" y="9"/>
                        <a:pt x="324" y="8"/>
                      </a:cubicBezTo>
                      <a:cubicBezTo>
                        <a:pt x="324" y="9"/>
                        <a:pt x="323" y="9"/>
                        <a:pt x="323" y="9"/>
                      </a:cubicBezTo>
                      <a:cubicBezTo>
                        <a:pt x="323" y="9"/>
                        <a:pt x="322" y="9"/>
                        <a:pt x="322" y="8"/>
                      </a:cubicBezTo>
                      <a:cubicBezTo>
                        <a:pt x="322" y="7"/>
                        <a:pt x="323" y="5"/>
                        <a:pt x="322" y="5"/>
                      </a:cubicBezTo>
                      <a:cubicBezTo>
                        <a:pt x="321" y="7"/>
                        <a:pt x="320" y="5"/>
                        <a:pt x="320" y="4"/>
                      </a:cubicBezTo>
                      <a:cubicBezTo>
                        <a:pt x="320" y="4"/>
                        <a:pt x="319" y="5"/>
                        <a:pt x="318" y="5"/>
                      </a:cubicBezTo>
                      <a:cubicBezTo>
                        <a:pt x="318" y="5"/>
                        <a:pt x="317" y="3"/>
                        <a:pt x="317" y="3"/>
                      </a:cubicBezTo>
                      <a:cubicBezTo>
                        <a:pt x="318" y="3"/>
                        <a:pt x="318" y="2"/>
                        <a:pt x="318" y="2"/>
                      </a:cubicBezTo>
                      <a:cubicBezTo>
                        <a:pt x="318" y="2"/>
                        <a:pt x="317" y="2"/>
                        <a:pt x="316" y="2"/>
                      </a:cubicBezTo>
                      <a:cubicBezTo>
                        <a:pt x="316" y="2"/>
                        <a:pt x="316" y="2"/>
                        <a:pt x="316" y="3"/>
                      </a:cubicBezTo>
                      <a:cubicBezTo>
                        <a:pt x="316" y="3"/>
                        <a:pt x="317" y="3"/>
                        <a:pt x="317" y="3"/>
                      </a:cubicBezTo>
                      <a:cubicBezTo>
                        <a:pt x="316" y="4"/>
                        <a:pt x="316" y="5"/>
                        <a:pt x="317" y="6"/>
                      </a:cubicBezTo>
                      <a:cubicBezTo>
                        <a:pt x="317" y="6"/>
                        <a:pt x="317" y="6"/>
                        <a:pt x="318" y="6"/>
                      </a:cubicBezTo>
                      <a:cubicBezTo>
                        <a:pt x="318" y="6"/>
                        <a:pt x="318" y="7"/>
                        <a:pt x="318" y="7"/>
                      </a:cubicBezTo>
                      <a:cubicBezTo>
                        <a:pt x="317" y="7"/>
                        <a:pt x="317" y="8"/>
                        <a:pt x="316" y="7"/>
                      </a:cubicBezTo>
                      <a:cubicBezTo>
                        <a:pt x="316" y="7"/>
                        <a:pt x="316" y="7"/>
                        <a:pt x="316" y="7"/>
                      </a:cubicBezTo>
                      <a:cubicBezTo>
                        <a:pt x="317" y="6"/>
                        <a:pt x="314" y="7"/>
                        <a:pt x="315" y="6"/>
                      </a:cubicBezTo>
                      <a:cubicBezTo>
                        <a:pt x="313" y="5"/>
                        <a:pt x="314" y="7"/>
                        <a:pt x="313" y="7"/>
                      </a:cubicBezTo>
                      <a:cubicBezTo>
                        <a:pt x="313" y="8"/>
                        <a:pt x="315" y="7"/>
                        <a:pt x="315" y="8"/>
                      </a:cubicBezTo>
                      <a:cubicBezTo>
                        <a:pt x="315" y="9"/>
                        <a:pt x="314" y="8"/>
                        <a:pt x="314" y="8"/>
                      </a:cubicBezTo>
                      <a:cubicBezTo>
                        <a:pt x="314" y="7"/>
                        <a:pt x="312" y="8"/>
                        <a:pt x="312" y="6"/>
                      </a:cubicBezTo>
                      <a:cubicBezTo>
                        <a:pt x="315" y="7"/>
                        <a:pt x="314" y="5"/>
                        <a:pt x="314" y="4"/>
                      </a:cubicBezTo>
                      <a:cubicBezTo>
                        <a:pt x="314" y="4"/>
                        <a:pt x="316" y="4"/>
                        <a:pt x="316" y="3"/>
                      </a:cubicBezTo>
                      <a:cubicBezTo>
                        <a:pt x="314" y="3"/>
                        <a:pt x="313" y="4"/>
                        <a:pt x="312" y="5"/>
                      </a:cubicBezTo>
                      <a:cubicBezTo>
                        <a:pt x="311" y="4"/>
                        <a:pt x="311" y="5"/>
                        <a:pt x="310" y="6"/>
                      </a:cubicBezTo>
                      <a:cubicBezTo>
                        <a:pt x="311" y="6"/>
                        <a:pt x="310" y="5"/>
                        <a:pt x="310" y="6"/>
                      </a:cubicBezTo>
                      <a:cubicBezTo>
                        <a:pt x="310" y="6"/>
                        <a:pt x="310" y="6"/>
                        <a:pt x="310" y="7"/>
                      </a:cubicBezTo>
                      <a:cubicBezTo>
                        <a:pt x="309" y="7"/>
                        <a:pt x="309" y="7"/>
                        <a:pt x="309" y="7"/>
                      </a:cubicBezTo>
                      <a:cubicBezTo>
                        <a:pt x="308" y="8"/>
                        <a:pt x="307" y="6"/>
                        <a:pt x="307" y="7"/>
                      </a:cubicBezTo>
                      <a:cubicBezTo>
                        <a:pt x="306" y="7"/>
                        <a:pt x="307" y="7"/>
                        <a:pt x="306" y="7"/>
                      </a:cubicBezTo>
                      <a:cubicBezTo>
                        <a:pt x="306" y="7"/>
                        <a:pt x="306" y="7"/>
                        <a:pt x="306" y="7"/>
                      </a:cubicBezTo>
                      <a:cubicBezTo>
                        <a:pt x="307" y="7"/>
                        <a:pt x="308" y="6"/>
                        <a:pt x="308" y="6"/>
                      </a:cubicBezTo>
                      <a:cubicBezTo>
                        <a:pt x="309" y="5"/>
                        <a:pt x="308" y="5"/>
                        <a:pt x="308" y="5"/>
                      </a:cubicBezTo>
                      <a:cubicBezTo>
                        <a:pt x="309" y="4"/>
                        <a:pt x="310" y="5"/>
                        <a:pt x="310" y="3"/>
                      </a:cubicBezTo>
                      <a:cubicBezTo>
                        <a:pt x="308" y="3"/>
                        <a:pt x="305" y="6"/>
                        <a:pt x="306" y="4"/>
                      </a:cubicBezTo>
                      <a:cubicBezTo>
                        <a:pt x="305" y="3"/>
                        <a:pt x="305" y="5"/>
                        <a:pt x="303" y="5"/>
                      </a:cubicBezTo>
                      <a:cubicBezTo>
                        <a:pt x="303" y="5"/>
                        <a:pt x="303" y="6"/>
                        <a:pt x="303" y="6"/>
                      </a:cubicBezTo>
                      <a:cubicBezTo>
                        <a:pt x="302" y="4"/>
                        <a:pt x="304" y="5"/>
                        <a:pt x="304" y="4"/>
                      </a:cubicBezTo>
                      <a:cubicBezTo>
                        <a:pt x="303" y="4"/>
                        <a:pt x="303" y="4"/>
                        <a:pt x="302" y="4"/>
                      </a:cubicBezTo>
                      <a:cubicBezTo>
                        <a:pt x="303" y="6"/>
                        <a:pt x="301" y="6"/>
                        <a:pt x="301" y="7"/>
                      </a:cubicBezTo>
                      <a:cubicBezTo>
                        <a:pt x="301" y="7"/>
                        <a:pt x="301" y="7"/>
                        <a:pt x="301" y="7"/>
                      </a:cubicBezTo>
                      <a:cubicBezTo>
                        <a:pt x="301" y="7"/>
                        <a:pt x="300" y="8"/>
                        <a:pt x="300" y="8"/>
                      </a:cubicBezTo>
                      <a:cubicBezTo>
                        <a:pt x="299" y="8"/>
                        <a:pt x="299" y="7"/>
                        <a:pt x="298" y="7"/>
                      </a:cubicBezTo>
                      <a:cubicBezTo>
                        <a:pt x="298" y="7"/>
                        <a:pt x="298" y="8"/>
                        <a:pt x="298" y="8"/>
                      </a:cubicBezTo>
                      <a:cubicBezTo>
                        <a:pt x="298" y="8"/>
                        <a:pt x="298" y="7"/>
                        <a:pt x="298" y="7"/>
                      </a:cubicBezTo>
                      <a:cubicBezTo>
                        <a:pt x="298" y="8"/>
                        <a:pt x="297" y="8"/>
                        <a:pt x="297" y="8"/>
                      </a:cubicBezTo>
                      <a:cubicBezTo>
                        <a:pt x="297" y="8"/>
                        <a:pt x="297" y="7"/>
                        <a:pt x="296" y="7"/>
                      </a:cubicBezTo>
                      <a:cubicBezTo>
                        <a:pt x="296" y="7"/>
                        <a:pt x="296" y="7"/>
                        <a:pt x="296" y="6"/>
                      </a:cubicBezTo>
                      <a:cubicBezTo>
                        <a:pt x="297" y="7"/>
                        <a:pt x="297" y="7"/>
                        <a:pt x="298" y="7"/>
                      </a:cubicBezTo>
                      <a:cubicBezTo>
                        <a:pt x="299" y="7"/>
                        <a:pt x="299" y="5"/>
                        <a:pt x="299" y="3"/>
                      </a:cubicBezTo>
                      <a:cubicBezTo>
                        <a:pt x="298" y="3"/>
                        <a:pt x="297" y="4"/>
                        <a:pt x="297" y="4"/>
                      </a:cubicBezTo>
                      <a:cubicBezTo>
                        <a:pt x="297" y="4"/>
                        <a:pt x="296" y="3"/>
                        <a:pt x="296" y="3"/>
                      </a:cubicBezTo>
                      <a:cubicBezTo>
                        <a:pt x="296" y="3"/>
                        <a:pt x="295" y="3"/>
                        <a:pt x="295" y="3"/>
                      </a:cubicBezTo>
                      <a:cubicBezTo>
                        <a:pt x="295" y="3"/>
                        <a:pt x="295" y="4"/>
                        <a:pt x="295" y="4"/>
                      </a:cubicBezTo>
                      <a:cubicBezTo>
                        <a:pt x="295" y="4"/>
                        <a:pt x="292" y="3"/>
                        <a:pt x="292" y="4"/>
                      </a:cubicBezTo>
                      <a:cubicBezTo>
                        <a:pt x="293" y="5"/>
                        <a:pt x="295" y="5"/>
                        <a:pt x="296" y="5"/>
                      </a:cubicBezTo>
                      <a:cubicBezTo>
                        <a:pt x="296" y="5"/>
                        <a:pt x="296" y="6"/>
                        <a:pt x="296" y="6"/>
                      </a:cubicBezTo>
                      <a:cubicBezTo>
                        <a:pt x="296" y="6"/>
                        <a:pt x="295" y="7"/>
                        <a:pt x="294" y="7"/>
                      </a:cubicBezTo>
                      <a:cubicBezTo>
                        <a:pt x="294" y="7"/>
                        <a:pt x="294" y="7"/>
                        <a:pt x="293" y="7"/>
                      </a:cubicBezTo>
                      <a:cubicBezTo>
                        <a:pt x="292" y="7"/>
                        <a:pt x="293" y="7"/>
                        <a:pt x="294" y="7"/>
                      </a:cubicBezTo>
                      <a:cubicBezTo>
                        <a:pt x="294" y="7"/>
                        <a:pt x="294" y="7"/>
                        <a:pt x="294" y="7"/>
                      </a:cubicBezTo>
                      <a:cubicBezTo>
                        <a:pt x="294" y="6"/>
                        <a:pt x="294" y="6"/>
                        <a:pt x="294" y="6"/>
                      </a:cubicBezTo>
                      <a:cubicBezTo>
                        <a:pt x="294" y="6"/>
                        <a:pt x="294" y="6"/>
                        <a:pt x="294" y="6"/>
                      </a:cubicBezTo>
                      <a:cubicBezTo>
                        <a:pt x="294" y="6"/>
                        <a:pt x="294" y="6"/>
                        <a:pt x="294" y="6"/>
                      </a:cubicBezTo>
                      <a:cubicBezTo>
                        <a:pt x="293" y="5"/>
                        <a:pt x="292" y="5"/>
                        <a:pt x="292" y="6"/>
                      </a:cubicBezTo>
                      <a:cubicBezTo>
                        <a:pt x="292" y="6"/>
                        <a:pt x="292" y="6"/>
                        <a:pt x="292" y="6"/>
                      </a:cubicBezTo>
                      <a:cubicBezTo>
                        <a:pt x="292" y="5"/>
                        <a:pt x="292" y="4"/>
                        <a:pt x="292" y="3"/>
                      </a:cubicBezTo>
                      <a:cubicBezTo>
                        <a:pt x="290" y="3"/>
                        <a:pt x="289" y="4"/>
                        <a:pt x="289" y="5"/>
                      </a:cubicBezTo>
                      <a:cubicBezTo>
                        <a:pt x="288" y="3"/>
                        <a:pt x="287" y="5"/>
                        <a:pt x="285" y="5"/>
                      </a:cubicBezTo>
                      <a:cubicBezTo>
                        <a:pt x="285" y="5"/>
                        <a:pt x="285" y="5"/>
                        <a:pt x="285" y="5"/>
                      </a:cubicBezTo>
                      <a:cubicBezTo>
                        <a:pt x="285" y="6"/>
                        <a:pt x="285" y="6"/>
                        <a:pt x="285" y="7"/>
                      </a:cubicBezTo>
                      <a:cubicBezTo>
                        <a:pt x="285" y="8"/>
                        <a:pt x="285" y="7"/>
                        <a:pt x="284" y="7"/>
                      </a:cubicBezTo>
                      <a:cubicBezTo>
                        <a:pt x="284" y="7"/>
                        <a:pt x="284" y="7"/>
                        <a:pt x="283" y="7"/>
                      </a:cubicBezTo>
                      <a:cubicBezTo>
                        <a:pt x="283" y="8"/>
                        <a:pt x="283" y="7"/>
                        <a:pt x="283" y="7"/>
                      </a:cubicBezTo>
                      <a:cubicBezTo>
                        <a:pt x="283" y="7"/>
                        <a:pt x="283" y="7"/>
                        <a:pt x="283" y="7"/>
                      </a:cubicBezTo>
                      <a:cubicBezTo>
                        <a:pt x="283" y="6"/>
                        <a:pt x="282" y="7"/>
                        <a:pt x="282" y="6"/>
                      </a:cubicBezTo>
                      <a:cubicBezTo>
                        <a:pt x="283" y="6"/>
                        <a:pt x="283" y="5"/>
                        <a:pt x="284" y="6"/>
                      </a:cubicBezTo>
                      <a:cubicBezTo>
                        <a:pt x="284" y="5"/>
                        <a:pt x="284" y="5"/>
                        <a:pt x="285" y="4"/>
                      </a:cubicBezTo>
                      <a:cubicBezTo>
                        <a:pt x="284" y="4"/>
                        <a:pt x="285" y="1"/>
                        <a:pt x="283" y="2"/>
                      </a:cubicBezTo>
                      <a:cubicBezTo>
                        <a:pt x="283" y="3"/>
                        <a:pt x="283" y="3"/>
                        <a:pt x="283" y="4"/>
                      </a:cubicBezTo>
                      <a:cubicBezTo>
                        <a:pt x="283" y="4"/>
                        <a:pt x="284" y="4"/>
                        <a:pt x="284" y="5"/>
                      </a:cubicBezTo>
                      <a:cubicBezTo>
                        <a:pt x="283" y="4"/>
                        <a:pt x="282" y="6"/>
                        <a:pt x="282" y="4"/>
                      </a:cubicBezTo>
                      <a:cubicBezTo>
                        <a:pt x="282" y="4"/>
                        <a:pt x="283" y="3"/>
                        <a:pt x="282" y="3"/>
                      </a:cubicBezTo>
                      <a:cubicBezTo>
                        <a:pt x="282" y="4"/>
                        <a:pt x="280" y="3"/>
                        <a:pt x="280" y="4"/>
                      </a:cubicBezTo>
                      <a:cubicBezTo>
                        <a:pt x="281" y="4"/>
                        <a:pt x="280" y="5"/>
                        <a:pt x="280" y="5"/>
                      </a:cubicBezTo>
                      <a:cubicBezTo>
                        <a:pt x="281" y="5"/>
                        <a:pt x="281" y="5"/>
                        <a:pt x="281" y="7"/>
                      </a:cubicBezTo>
                      <a:cubicBezTo>
                        <a:pt x="280" y="6"/>
                        <a:pt x="281" y="8"/>
                        <a:pt x="280" y="8"/>
                      </a:cubicBezTo>
                      <a:cubicBezTo>
                        <a:pt x="280" y="8"/>
                        <a:pt x="279" y="8"/>
                        <a:pt x="279" y="8"/>
                      </a:cubicBezTo>
                      <a:cubicBezTo>
                        <a:pt x="279" y="8"/>
                        <a:pt x="279" y="7"/>
                        <a:pt x="278" y="7"/>
                      </a:cubicBezTo>
                      <a:cubicBezTo>
                        <a:pt x="278" y="7"/>
                        <a:pt x="278" y="7"/>
                        <a:pt x="278" y="7"/>
                      </a:cubicBezTo>
                      <a:cubicBezTo>
                        <a:pt x="278" y="6"/>
                        <a:pt x="278" y="5"/>
                        <a:pt x="279" y="5"/>
                      </a:cubicBezTo>
                      <a:cubicBezTo>
                        <a:pt x="279" y="5"/>
                        <a:pt x="280" y="5"/>
                        <a:pt x="280" y="4"/>
                      </a:cubicBezTo>
                      <a:cubicBezTo>
                        <a:pt x="279" y="4"/>
                        <a:pt x="279" y="2"/>
                        <a:pt x="278" y="2"/>
                      </a:cubicBezTo>
                      <a:cubicBezTo>
                        <a:pt x="278" y="2"/>
                        <a:pt x="277" y="3"/>
                        <a:pt x="276" y="3"/>
                      </a:cubicBezTo>
                      <a:cubicBezTo>
                        <a:pt x="276" y="2"/>
                        <a:pt x="276" y="1"/>
                        <a:pt x="275" y="1"/>
                      </a:cubicBezTo>
                      <a:cubicBezTo>
                        <a:pt x="275" y="2"/>
                        <a:pt x="274" y="1"/>
                        <a:pt x="273" y="1"/>
                      </a:cubicBezTo>
                      <a:cubicBezTo>
                        <a:pt x="272" y="2"/>
                        <a:pt x="274" y="2"/>
                        <a:pt x="273" y="3"/>
                      </a:cubicBezTo>
                      <a:cubicBezTo>
                        <a:pt x="271" y="3"/>
                        <a:pt x="272" y="1"/>
                        <a:pt x="270" y="2"/>
                      </a:cubicBezTo>
                      <a:cubicBezTo>
                        <a:pt x="271" y="4"/>
                        <a:pt x="270" y="4"/>
                        <a:pt x="270" y="6"/>
                      </a:cubicBezTo>
                      <a:cubicBezTo>
                        <a:pt x="271" y="6"/>
                        <a:pt x="271" y="6"/>
                        <a:pt x="272" y="6"/>
                      </a:cubicBezTo>
                      <a:cubicBezTo>
                        <a:pt x="271" y="7"/>
                        <a:pt x="272" y="8"/>
                        <a:pt x="274" y="7"/>
                      </a:cubicBezTo>
                      <a:cubicBezTo>
                        <a:pt x="275" y="6"/>
                        <a:pt x="274" y="6"/>
                        <a:pt x="275" y="6"/>
                      </a:cubicBezTo>
                      <a:cubicBezTo>
                        <a:pt x="276" y="6"/>
                        <a:pt x="276" y="6"/>
                        <a:pt x="277" y="6"/>
                      </a:cubicBezTo>
                      <a:cubicBezTo>
                        <a:pt x="277" y="6"/>
                        <a:pt x="277" y="6"/>
                        <a:pt x="277" y="6"/>
                      </a:cubicBezTo>
                      <a:cubicBezTo>
                        <a:pt x="276" y="6"/>
                        <a:pt x="275" y="7"/>
                        <a:pt x="274" y="8"/>
                      </a:cubicBezTo>
                      <a:cubicBezTo>
                        <a:pt x="275" y="8"/>
                        <a:pt x="275" y="8"/>
                        <a:pt x="275" y="8"/>
                      </a:cubicBezTo>
                      <a:cubicBezTo>
                        <a:pt x="275" y="8"/>
                        <a:pt x="275" y="8"/>
                        <a:pt x="275" y="9"/>
                      </a:cubicBezTo>
                      <a:cubicBezTo>
                        <a:pt x="273" y="9"/>
                        <a:pt x="273" y="7"/>
                        <a:pt x="272" y="7"/>
                      </a:cubicBezTo>
                      <a:cubicBezTo>
                        <a:pt x="272" y="8"/>
                        <a:pt x="272" y="10"/>
                        <a:pt x="273" y="9"/>
                      </a:cubicBezTo>
                      <a:cubicBezTo>
                        <a:pt x="273" y="10"/>
                        <a:pt x="272" y="10"/>
                        <a:pt x="272" y="10"/>
                      </a:cubicBezTo>
                      <a:cubicBezTo>
                        <a:pt x="272" y="10"/>
                        <a:pt x="271" y="10"/>
                        <a:pt x="271" y="10"/>
                      </a:cubicBezTo>
                      <a:cubicBezTo>
                        <a:pt x="271" y="9"/>
                        <a:pt x="271" y="8"/>
                        <a:pt x="271" y="8"/>
                      </a:cubicBezTo>
                      <a:cubicBezTo>
                        <a:pt x="270" y="8"/>
                        <a:pt x="270" y="8"/>
                        <a:pt x="269" y="8"/>
                      </a:cubicBezTo>
                      <a:cubicBezTo>
                        <a:pt x="269" y="8"/>
                        <a:pt x="269" y="8"/>
                        <a:pt x="269" y="7"/>
                      </a:cubicBezTo>
                      <a:cubicBezTo>
                        <a:pt x="267" y="8"/>
                        <a:pt x="268" y="7"/>
                        <a:pt x="266" y="7"/>
                      </a:cubicBezTo>
                      <a:cubicBezTo>
                        <a:pt x="266" y="7"/>
                        <a:pt x="266" y="7"/>
                        <a:pt x="266" y="7"/>
                      </a:cubicBezTo>
                      <a:cubicBezTo>
                        <a:pt x="266" y="7"/>
                        <a:pt x="265" y="7"/>
                        <a:pt x="265" y="7"/>
                      </a:cubicBezTo>
                      <a:cubicBezTo>
                        <a:pt x="264" y="7"/>
                        <a:pt x="261" y="6"/>
                        <a:pt x="262" y="7"/>
                      </a:cubicBezTo>
                      <a:cubicBezTo>
                        <a:pt x="262" y="7"/>
                        <a:pt x="262" y="8"/>
                        <a:pt x="262" y="8"/>
                      </a:cubicBezTo>
                      <a:cubicBezTo>
                        <a:pt x="261" y="7"/>
                        <a:pt x="261" y="7"/>
                        <a:pt x="262" y="7"/>
                      </a:cubicBezTo>
                      <a:cubicBezTo>
                        <a:pt x="261" y="6"/>
                        <a:pt x="260" y="5"/>
                        <a:pt x="261" y="5"/>
                      </a:cubicBezTo>
                      <a:cubicBezTo>
                        <a:pt x="262" y="5"/>
                        <a:pt x="262" y="6"/>
                        <a:pt x="263" y="6"/>
                      </a:cubicBezTo>
                      <a:cubicBezTo>
                        <a:pt x="263" y="4"/>
                        <a:pt x="264" y="4"/>
                        <a:pt x="263" y="3"/>
                      </a:cubicBezTo>
                      <a:cubicBezTo>
                        <a:pt x="262" y="2"/>
                        <a:pt x="261" y="4"/>
                        <a:pt x="261" y="1"/>
                      </a:cubicBezTo>
                      <a:cubicBezTo>
                        <a:pt x="259" y="0"/>
                        <a:pt x="261" y="3"/>
                        <a:pt x="260" y="3"/>
                      </a:cubicBezTo>
                      <a:cubicBezTo>
                        <a:pt x="260" y="3"/>
                        <a:pt x="259" y="2"/>
                        <a:pt x="259" y="2"/>
                      </a:cubicBezTo>
                      <a:cubicBezTo>
                        <a:pt x="258" y="2"/>
                        <a:pt x="258" y="2"/>
                        <a:pt x="257" y="2"/>
                      </a:cubicBezTo>
                      <a:cubicBezTo>
                        <a:pt x="257" y="3"/>
                        <a:pt x="257" y="3"/>
                        <a:pt x="256" y="4"/>
                      </a:cubicBezTo>
                      <a:cubicBezTo>
                        <a:pt x="256" y="4"/>
                        <a:pt x="256" y="4"/>
                        <a:pt x="256" y="4"/>
                      </a:cubicBezTo>
                      <a:cubicBezTo>
                        <a:pt x="256" y="4"/>
                        <a:pt x="256" y="5"/>
                        <a:pt x="256" y="5"/>
                      </a:cubicBezTo>
                      <a:cubicBezTo>
                        <a:pt x="256" y="6"/>
                        <a:pt x="256" y="6"/>
                        <a:pt x="257" y="5"/>
                      </a:cubicBezTo>
                      <a:cubicBezTo>
                        <a:pt x="257" y="5"/>
                        <a:pt x="257" y="6"/>
                        <a:pt x="257" y="6"/>
                      </a:cubicBezTo>
                      <a:cubicBezTo>
                        <a:pt x="258" y="6"/>
                        <a:pt x="259" y="6"/>
                        <a:pt x="259" y="7"/>
                      </a:cubicBezTo>
                      <a:cubicBezTo>
                        <a:pt x="259" y="6"/>
                        <a:pt x="261" y="7"/>
                        <a:pt x="260" y="8"/>
                      </a:cubicBezTo>
                      <a:cubicBezTo>
                        <a:pt x="260" y="8"/>
                        <a:pt x="260" y="8"/>
                        <a:pt x="259" y="7"/>
                      </a:cubicBezTo>
                      <a:cubicBezTo>
                        <a:pt x="259" y="8"/>
                        <a:pt x="259" y="8"/>
                        <a:pt x="259" y="8"/>
                      </a:cubicBezTo>
                      <a:cubicBezTo>
                        <a:pt x="259" y="8"/>
                        <a:pt x="258" y="7"/>
                        <a:pt x="259" y="7"/>
                      </a:cubicBezTo>
                      <a:cubicBezTo>
                        <a:pt x="258" y="7"/>
                        <a:pt x="256" y="6"/>
                        <a:pt x="257" y="7"/>
                      </a:cubicBezTo>
                      <a:cubicBezTo>
                        <a:pt x="256" y="7"/>
                        <a:pt x="255" y="8"/>
                        <a:pt x="255" y="8"/>
                      </a:cubicBezTo>
                      <a:cubicBezTo>
                        <a:pt x="255" y="8"/>
                        <a:pt x="254" y="8"/>
                        <a:pt x="254" y="7"/>
                      </a:cubicBezTo>
                      <a:cubicBezTo>
                        <a:pt x="254" y="8"/>
                        <a:pt x="253" y="9"/>
                        <a:pt x="252" y="8"/>
                      </a:cubicBezTo>
                      <a:cubicBezTo>
                        <a:pt x="252" y="8"/>
                        <a:pt x="252" y="8"/>
                        <a:pt x="252" y="8"/>
                      </a:cubicBezTo>
                      <a:cubicBezTo>
                        <a:pt x="252" y="8"/>
                        <a:pt x="252" y="8"/>
                        <a:pt x="252" y="8"/>
                      </a:cubicBezTo>
                      <a:cubicBezTo>
                        <a:pt x="252" y="8"/>
                        <a:pt x="252" y="8"/>
                        <a:pt x="252" y="8"/>
                      </a:cubicBezTo>
                      <a:cubicBezTo>
                        <a:pt x="252" y="8"/>
                        <a:pt x="253" y="8"/>
                        <a:pt x="253" y="7"/>
                      </a:cubicBezTo>
                      <a:cubicBezTo>
                        <a:pt x="253" y="7"/>
                        <a:pt x="252" y="6"/>
                        <a:pt x="253" y="5"/>
                      </a:cubicBezTo>
                      <a:cubicBezTo>
                        <a:pt x="252" y="5"/>
                        <a:pt x="251" y="4"/>
                        <a:pt x="251" y="3"/>
                      </a:cubicBezTo>
                      <a:cubicBezTo>
                        <a:pt x="250" y="3"/>
                        <a:pt x="249" y="3"/>
                        <a:pt x="248" y="4"/>
                      </a:cubicBezTo>
                      <a:cubicBezTo>
                        <a:pt x="248" y="3"/>
                        <a:pt x="248" y="3"/>
                        <a:pt x="247" y="3"/>
                      </a:cubicBezTo>
                      <a:cubicBezTo>
                        <a:pt x="247" y="3"/>
                        <a:pt x="247" y="4"/>
                        <a:pt x="247" y="4"/>
                      </a:cubicBezTo>
                      <a:cubicBezTo>
                        <a:pt x="247" y="4"/>
                        <a:pt x="247" y="4"/>
                        <a:pt x="246" y="4"/>
                      </a:cubicBezTo>
                      <a:cubicBezTo>
                        <a:pt x="245" y="3"/>
                        <a:pt x="245" y="4"/>
                        <a:pt x="245" y="5"/>
                      </a:cubicBezTo>
                      <a:cubicBezTo>
                        <a:pt x="244" y="5"/>
                        <a:pt x="243" y="4"/>
                        <a:pt x="242" y="5"/>
                      </a:cubicBezTo>
                      <a:cubicBezTo>
                        <a:pt x="242" y="5"/>
                        <a:pt x="242" y="4"/>
                        <a:pt x="242" y="4"/>
                      </a:cubicBezTo>
                      <a:cubicBezTo>
                        <a:pt x="241" y="3"/>
                        <a:pt x="241" y="4"/>
                        <a:pt x="240" y="4"/>
                      </a:cubicBezTo>
                      <a:cubicBezTo>
                        <a:pt x="240" y="4"/>
                        <a:pt x="240" y="4"/>
                        <a:pt x="240" y="4"/>
                      </a:cubicBezTo>
                      <a:cubicBezTo>
                        <a:pt x="240" y="4"/>
                        <a:pt x="240" y="4"/>
                        <a:pt x="240" y="4"/>
                      </a:cubicBezTo>
                      <a:cubicBezTo>
                        <a:pt x="240" y="4"/>
                        <a:pt x="240" y="4"/>
                        <a:pt x="240" y="4"/>
                      </a:cubicBezTo>
                      <a:cubicBezTo>
                        <a:pt x="239" y="3"/>
                        <a:pt x="239" y="3"/>
                        <a:pt x="238" y="3"/>
                      </a:cubicBezTo>
                      <a:cubicBezTo>
                        <a:pt x="238" y="3"/>
                        <a:pt x="237" y="4"/>
                        <a:pt x="236" y="4"/>
                      </a:cubicBezTo>
                      <a:cubicBezTo>
                        <a:pt x="236" y="3"/>
                        <a:pt x="235" y="3"/>
                        <a:pt x="235" y="2"/>
                      </a:cubicBezTo>
                      <a:cubicBezTo>
                        <a:pt x="232" y="3"/>
                        <a:pt x="231" y="2"/>
                        <a:pt x="227" y="3"/>
                      </a:cubicBezTo>
                      <a:cubicBezTo>
                        <a:pt x="228" y="1"/>
                        <a:pt x="225" y="1"/>
                        <a:pt x="224" y="2"/>
                      </a:cubicBezTo>
                      <a:cubicBezTo>
                        <a:pt x="224" y="2"/>
                        <a:pt x="224" y="3"/>
                        <a:pt x="224" y="3"/>
                      </a:cubicBezTo>
                      <a:cubicBezTo>
                        <a:pt x="223" y="3"/>
                        <a:pt x="223" y="2"/>
                        <a:pt x="223" y="2"/>
                      </a:cubicBezTo>
                      <a:cubicBezTo>
                        <a:pt x="223" y="2"/>
                        <a:pt x="223" y="2"/>
                        <a:pt x="222" y="2"/>
                      </a:cubicBezTo>
                      <a:cubicBezTo>
                        <a:pt x="222" y="3"/>
                        <a:pt x="222" y="3"/>
                        <a:pt x="222" y="3"/>
                      </a:cubicBezTo>
                      <a:cubicBezTo>
                        <a:pt x="223" y="4"/>
                        <a:pt x="224" y="3"/>
                        <a:pt x="226" y="4"/>
                      </a:cubicBezTo>
                      <a:cubicBezTo>
                        <a:pt x="226" y="4"/>
                        <a:pt x="226" y="4"/>
                        <a:pt x="226" y="5"/>
                      </a:cubicBezTo>
                      <a:cubicBezTo>
                        <a:pt x="226" y="5"/>
                        <a:pt x="226" y="6"/>
                        <a:pt x="226" y="7"/>
                      </a:cubicBezTo>
                      <a:cubicBezTo>
                        <a:pt x="227" y="7"/>
                        <a:pt x="227" y="7"/>
                        <a:pt x="228" y="7"/>
                      </a:cubicBezTo>
                      <a:cubicBezTo>
                        <a:pt x="228" y="6"/>
                        <a:pt x="228" y="5"/>
                        <a:pt x="227" y="5"/>
                      </a:cubicBezTo>
                      <a:cubicBezTo>
                        <a:pt x="228" y="5"/>
                        <a:pt x="228" y="5"/>
                        <a:pt x="228" y="6"/>
                      </a:cubicBezTo>
                      <a:cubicBezTo>
                        <a:pt x="229" y="6"/>
                        <a:pt x="231" y="8"/>
                        <a:pt x="232" y="6"/>
                      </a:cubicBezTo>
                      <a:cubicBezTo>
                        <a:pt x="231" y="6"/>
                        <a:pt x="232" y="4"/>
                        <a:pt x="232" y="5"/>
                      </a:cubicBezTo>
                      <a:cubicBezTo>
                        <a:pt x="232" y="5"/>
                        <a:pt x="233" y="5"/>
                        <a:pt x="233" y="5"/>
                      </a:cubicBezTo>
                      <a:cubicBezTo>
                        <a:pt x="232" y="6"/>
                        <a:pt x="233" y="7"/>
                        <a:pt x="231" y="7"/>
                      </a:cubicBezTo>
                      <a:cubicBezTo>
                        <a:pt x="230" y="7"/>
                        <a:pt x="230" y="8"/>
                        <a:pt x="230" y="9"/>
                      </a:cubicBezTo>
                      <a:cubicBezTo>
                        <a:pt x="230" y="8"/>
                        <a:pt x="229" y="8"/>
                        <a:pt x="229" y="7"/>
                      </a:cubicBezTo>
                      <a:cubicBezTo>
                        <a:pt x="228" y="7"/>
                        <a:pt x="227" y="8"/>
                        <a:pt x="226" y="8"/>
                      </a:cubicBezTo>
                      <a:cubicBezTo>
                        <a:pt x="225" y="7"/>
                        <a:pt x="224" y="7"/>
                        <a:pt x="224" y="5"/>
                      </a:cubicBezTo>
                      <a:cubicBezTo>
                        <a:pt x="224" y="5"/>
                        <a:pt x="225" y="6"/>
                        <a:pt x="225" y="5"/>
                      </a:cubicBezTo>
                      <a:cubicBezTo>
                        <a:pt x="225" y="3"/>
                        <a:pt x="224" y="5"/>
                        <a:pt x="223" y="5"/>
                      </a:cubicBezTo>
                      <a:cubicBezTo>
                        <a:pt x="223" y="6"/>
                        <a:pt x="223" y="7"/>
                        <a:pt x="221" y="7"/>
                      </a:cubicBezTo>
                      <a:cubicBezTo>
                        <a:pt x="220" y="7"/>
                        <a:pt x="220" y="7"/>
                        <a:pt x="219" y="7"/>
                      </a:cubicBezTo>
                      <a:cubicBezTo>
                        <a:pt x="219" y="7"/>
                        <a:pt x="219" y="7"/>
                        <a:pt x="219" y="7"/>
                      </a:cubicBezTo>
                      <a:cubicBezTo>
                        <a:pt x="218" y="7"/>
                        <a:pt x="218" y="7"/>
                        <a:pt x="217" y="7"/>
                      </a:cubicBezTo>
                      <a:cubicBezTo>
                        <a:pt x="217" y="7"/>
                        <a:pt x="217" y="7"/>
                        <a:pt x="217" y="7"/>
                      </a:cubicBezTo>
                      <a:cubicBezTo>
                        <a:pt x="217" y="7"/>
                        <a:pt x="217" y="7"/>
                        <a:pt x="216" y="7"/>
                      </a:cubicBezTo>
                      <a:cubicBezTo>
                        <a:pt x="216" y="7"/>
                        <a:pt x="217" y="7"/>
                        <a:pt x="217" y="7"/>
                      </a:cubicBezTo>
                      <a:cubicBezTo>
                        <a:pt x="217" y="6"/>
                        <a:pt x="216" y="6"/>
                        <a:pt x="216" y="6"/>
                      </a:cubicBezTo>
                      <a:cubicBezTo>
                        <a:pt x="216" y="5"/>
                        <a:pt x="217" y="4"/>
                        <a:pt x="217" y="4"/>
                      </a:cubicBezTo>
                      <a:cubicBezTo>
                        <a:pt x="218" y="3"/>
                        <a:pt x="219" y="3"/>
                        <a:pt x="219" y="2"/>
                      </a:cubicBezTo>
                      <a:cubicBezTo>
                        <a:pt x="217" y="0"/>
                        <a:pt x="215" y="1"/>
                        <a:pt x="213" y="1"/>
                      </a:cubicBezTo>
                      <a:cubicBezTo>
                        <a:pt x="213" y="2"/>
                        <a:pt x="212" y="2"/>
                        <a:pt x="212" y="2"/>
                      </a:cubicBezTo>
                      <a:cubicBezTo>
                        <a:pt x="212" y="3"/>
                        <a:pt x="214" y="2"/>
                        <a:pt x="214" y="3"/>
                      </a:cubicBezTo>
                      <a:cubicBezTo>
                        <a:pt x="214" y="3"/>
                        <a:pt x="214" y="4"/>
                        <a:pt x="214" y="4"/>
                      </a:cubicBezTo>
                      <a:cubicBezTo>
                        <a:pt x="213" y="4"/>
                        <a:pt x="212" y="4"/>
                        <a:pt x="212" y="3"/>
                      </a:cubicBezTo>
                      <a:cubicBezTo>
                        <a:pt x="211" y="2"/>
                        <a:pt x="211" y="5"/>
                        <a:pt x="210" y="5"/>
                      </a:cubicBezTo>
                      <a:cubicBezTo>
                        <a:pt x="209" y="5"/>
                        <a:pt x="209" y="5"/>
                        <a:pt x="208" y="5"/>
                      </a:cubicBezTo>
                      <a:cubicBezTo>
                        <a:pt x="208" y="6"/>
                        <a:pt x="207" y="5"/>
                        <a:pt x="207" y="7"/>
                      </a:cubicBezTo>
                      <a:cubicBezTo>
                        <a:pt x="206" y="7"/>
                        <a:pt x="206" y="7"/>
                        <a:pt x="206" y="7"/>
                      </a:cubicBezTo>
                      <a:cubicBezTo>
                        <a:pt x="205" y="7"/>
                        <a:pt x="205" y="7"/>
                        <a:pt x="205" y="7"/>
                      </a:cubicBezTo>
                      <a:cubicBezTo>
                        <a:pt x="205" y="7"/>
                        <a:pt x="204" y="7"/>
                        <a:pt x="204" y="7"/>
                      </a:cubicBezTo>
                      <a:cubicBezTo>
                        <a:pt x="204" y="7"/>
                        <a:pt x="204" y="7"/>
                        <a:pt x="204" y="7"/>
                      </a:cubicBezTo>
                      <a:cubicBezTo>
                        <a:pt x="204" y="6"/>
                        <a:pt x="204" y="5"/>
                        <a:pt x="204" y="5"/>
                      </a:cubicBezTo>
                      <a:cubicBezTo>
                        <a:pt x="204" y="5"/>
                        <a:pt x="204" y="5"/>
                        <a:pt x="204" y="5"/>
                      </a:cubicBezTo>
                      <a:cubicBezTo>
                        <a:pt x="204" y="4"/>
                        <a:pt x="204" y="3"/>
                        <a:pt x="204" y="3"/>
                      </a:cubicBezTo>
                      <a:cubicBezTo>
                        <a:pt x="204" y="3"/>
                        <a:pt x="203" y="3"/>
                        <a:pt x="203" y="4"/>
                      </a:cubicBezTo>
                      <a:cubicBezTo>
                        <a:pt x="203" y="3"/>
                        <a:pt x="203" y="1"/>
                        <a:pt x="201" y="1"/>
                      </a:cubicBezTo>
                      <a:cubicBezTo>
                        <a:pt x="202" y="2"/>
                        <a:pt x="200" y="2"/>
                        <a:pt x="199" y="2"/>
                      </a:cubicBezTo>
                      <a:cubicBezTo>
                        <a:pt x="198" y="2"/>
                        <a:pt x="198" y="2"/>
                        <a:pt x="197" y="2"/>
                      </a:cubicBezTo>
                      <a:cubicBezTo>
                        <a:pt x="197" y="2"/>
                        <a:pt x="198" y="1"/>
                        <a:pt x="197" y="1"/>
                      </a:cubicBezTo>
                      <a:cubicBezTo>
                        <a:pt x="197" y="1"/>
                        <a:pt x="196" y="1"/>
                        <a:pt x="196" y="1"/>
                      </a:cubicBezTo>
                      <a:cubicBezTo>
                        <a:pt x="196" y="2"/>
                        <a:pt x="196" y="2"/>
                        <a:pt x="196" y="3"/>
                      </a:cubicBezTo>
                      <a:cubicBezTo>
                        <a:pt x="196" y="3"/>
                        <a:pt x="195" y="3"/>
                        <a:pt x="194" y="4"/>
                      </a:cubicBezTo>
                      <a:cubicBezTo>
                        <a:pt x="194" y="4"/>
                        <a:pt x="194" y="4"/>
                        <a:pt x="195" y="5"/>
                      </a:cubicBezTo>
                      <a:cubicBezTo>
                        <a:pt x="193" y="5"/>
                        <a:pt x="192" y="5"/>
                        <a:pt x="191" y="5"/>
                      </a:cubicBezTo>
                      <a:cubicBezTo>
                        <a:pt x="191" y="5"/>
                        <a:pt x="191" y="5"/>
                        <a:pt x="191" y="5"/>
                      </a:cubicBezTo>
                      <a:cubicBezTo>
                        <a:pt x="191" y="5"/>
                        <a:pt x="191" y="4"/>
                        <a:pt x="191" y="4"/>
                      </a:cubicBezTo>
                      <a:cubicBezTo>
                        <a:pt x="191" y="4"/>
                        <a:pt x="190" y="4"/>
                        <a:pt x="190" y="4"/>
                      </a:cubicBezTo>
                      <a:cubicBezTo>
                        <a:pt x="190" y="4"/>
                        <a:pt x="190" y="5"/>
                        <a:pt x="189" y="5"/>
                      </a:cubicBezTo>
                      <a:cubicBezTo>
                        <a:pt x="189" y="5"/>
                        <a:pt x="189" y="4"/>
                        <a:pt x="189" y="4"/>
                      </a:cubicBezTo>
                      <a:cubicBezTo>
                        <a:pt x="189" y="3"/>
                        <a:pt x="188" y="3"/>
                        <a:pt x="187" y="4"/>
                      </a:cubicBezTo>
                      <a:cubicBezTo>
                        <a:pt x="187" y="3"/>
                        <a:pt x="187" y="2"/>
                        <a:pt x="186" y="3"/>
                      </a:cubicBezTo>
                      <a:cubicBezTo>
                        <a:pt x="186" y="3"/>
                        <a:pt x="185" y="4"/>
                        <a:pt x="186" y="5"/>
                      </a:cubicBezTo>
                      <a:cubicBezTo>
                        <a:pt x="184" y="4"/>
                        <a:pt x="182" y="4"/>
                        <a:pt x="181" y="4"/>
                      </a:cubicBezTo>
                      <a:cubicBezTo>
                        <a:pt x="181" y="4"/>
                        <a:pt x="180" y="3"/>
                        <a:pt x="180" y="3"/>
                      </a:cubicBezTo>
                      <a:cubicBezTo>
                        <a:pt x="181" y="3"/>
                        <a:pt x="181" y="3"/>
                        <a:pt x="181" y="2"/>
                      </a:cubicBezTo>
                      <a:cubicBezTo>
                        <a:pt x="179" y="2"/>
                        <a:pt x="180" y="3"/>
                        <a:pt x="179" y="4"/>
                      </a:cubicBezTo>
                      <a:cubicBezTo>
                        <a:pt x="179" y="4"/>
                        <a:pt x="178" y="4"/>
                        <a:pt x="178" y="4"/>
                      </a:cubicBezTo>
                      <a:cubicBezTo>
                        <a:pt x="178" y="4"/>
                        <a:pt x="178" y="4"/>
                        <a:pt x="178" y="4"/>
                      </a:cubicBezTo>
                      <a:cubicBezTo>
                        <a:pt x="178" y="4"/>
                        <a:pt x="178" y="4"/>
                        <a:pt x="178" y="4"/>
                      </a:cubicBezTo>
                      <a:cubicBezTo>
                        <a:pt x="178" y="4"/>
                        <a:pt x="178" y="5"/>
                        <a:pt x="178" y="5"/>
                      </a:cubicBezTo>
                      <a:cubicBezTo>
                        <a:pt x="177" y="4"/>
                        <a:pt x="178" y="3"/>
                        <a:pt x="177" y="3"/>
                      </a:cubicBezTo>
                      <a:cubicBezTo>
                        <a:pt x="177" y="5"/>
                        <a:pt x="177" y="2"/>
                        <a:pt x="176" y="2"/>
                      </a:cubicBezTo>
                      <a:cubicBezTo>
                        <a:pt x="175" y="3"/>
                        <a:pt x="174" y="3"/>
                        <a:pt x="173" y="2"/>
                      </a:cubicBezTo>
                      <a:cubicBezTo>
                        <a:pt x="173" y="3"/>
                        <a:pt x="174" y="4"/>
                        <a:pt x="174" y="5"/>
                      </a:cubicBezTo>
                      <a:cubicBezTo>
                        <a:pt x="173" y="5"/>
                        <a:pt x="173" y="5"/>
                        <a:pt x="172" y="5"/>
                      </a:cubicBezTo>
                      <a:cubicBezTo>
                        <a:pt x="172" y="4"/>
                        <a:pt x="173" y="4"/>
                        <a:pt x="173" y="3"/>
                      </a:cubicBezTo>
                      <a:cubicBezTo>
                        <a:pt x="171" y="2"/>
                        <a:pt x="172" y="4"/>
                        <a:pt x="171" y="4"/>
                      </a:cubicBezTo>
                      <a:cubicBezTo>
                        <a:pt x="171" y="5"/>
                        <a:pt x="170" y="6"/>
                        <a:pt x="170" y="7"/>
                      </a:cubicBezTo>
                      <a:cubicBezTo>
                        <a:pt x="169" y="6"/>
                        <a:pt x="168" y="7"/>
                        <a:pt x="167" y="7"/>
                      </a:cubicBezTo>
                      <a:cubicBezTo>
                        <a:pt x="167" y="7"/>
                        <a:pt x="167" y="7"/>
                        <a:pt x="166" y="6"/>
                      </a:cubicBezTo>
                      <a:cubicBezTo>
                        <a:pt x="166" y="6"/>
                        <a:pt x="167" y="5"/>
                        <a:pt x="166" y="5"/>
                      </a:cubicBezTo>
                      <a:cubicBezTo>
                        <a:pt x="166" y="5"/>
                        <a:pt x="166" y="5"/>
                        <a:pt x="166" y="5"/>
                      </a:cubicBezTo>
                      <a:cubicBezTo>
                        <a:pt x="167" y="5"/>
                        <a:pt x="168" y="4"/>
                        <a:pt x="169" y="3"/>
                      </a:cubicBezTo>
                      <a:cubicBezTo>
                        <a:pt x="168" y="3"/>
                        <a:pt x="168" y="1"/>
                        <a:pt x="167" y="2"/>
                      </a:cubicBezTo>
                      <a:cubicBezTo>
                        <a:pt x="166" y="2"/>
                        <a:pt x="166" y="3"/>
                        <a:pt x="166" y="3"/>
                      </a:cubicBezTo>
                      <a:cubicBezTo>
                        <a:pt x="166" y="2"/>
                        <a:pt x="164" y="2"/>
                        <a:pt x="164" y="3"/>
                      </a:cubicBezTo>
                      <a:cubicBezTo>
                        <a:pt x="164" y="3"/>
                        <a:pt x="164" y="3"/>
                        <a:pt x="164" y="3"/>
                      </a:cubicBezTo>
                      <a:cubicBezTo>
                        <a:pt x="163" y="3"/>
                        <a:pt x="163" y="3"/>
                        <a:pt x="163" y="3"/>
                      </a:cubicBezTo>
                      <a:cubicBezTo>
                        <a:pt x="162" y="3"/>
                        <a:pt x="162" y="3"/>
                        <a:pt x="162" y="4"/>
                      </a:cubicBezTo>
                      <a:cubicBezTo>
                        <a:pt x="162" y="5"/>
                        <a:pt x="161" y="5"/>
                        <a:pt x="161" y="6"/>
                      </a:cubicBezTo>
                      <a:cubicBezTo>
                        <a:pt x="161" y="6"/>
                        <a:pt x="161" y="6"/>
                        <a:pt x="160" y="7"/>
                      </a:cubicBezTo>
                      <a:cubicBezTo>
                        <a:pt x="160" y="7"/>
                        <a:pt x="159" y="7"/>
                        <a:pt x="159" y="7"/>
                      </a:cubicBezTo>
                      <a:cubicBezTo>
                        <a:pt x="159" y="7"/>
                        <a:pt x="160" y="7"/>
                        <a:pt x="160" y="7"/>
                      </a:cubicBezTo>
                      <a:cubicBezTo>
                        <a:pt x="160" y="8"/>
                        <a:pt x="160" y="8"/>
                        <a:pt x="160" y="8"/>
                      </a:cubicBezTo>
                      <a:cubicBezTo>
                        <a:pt x="159" y="8"/>
                        <a:pt x="158" y="8"/>
                        <a:pt x="159" y="9"/>
                      </a:cubicBezTo>
                      <a:cubicBezTo>
                        <a:pt x="159" y="9"/>
                        <a:pt x="159" y="8"/>
                        <a:pt x="159" y="8"/>
                      </a:cubicBezTo>
                      <a:cubicBezTo>
                        <a:pt x="159" y="9"/>
                        <a:pt x="159" y="10"/>
                        <a:pt x="160" y="10"/>
                      </a:cubicBezTo>
                      <a:cubicBezTo>
                        <a:pt x="159" y="10"/>
                        <a:pt x="159" y="10"/>
                        <a:pt x="159" y="9"/>
                      </a:cubicBezTo>
                      <a:cubicBezTo>
                        <a:pt x="158" y="10"/>
                        <a:pt x="159" y="11"/>
                        <a:pt x="157" y="10"/>
                      </a:cubicBezTo>
                      <a:cubicBezTo>
                        <a:pt x="158" y="11"/>
                        <a:pt x="157" y="11"/>
                        <a:pt x="156" y="12"/>
                      </a:cubicBezTo>
                      <a:cubicBezTo>
                        <a:pt x="156" y="12"/>
                        <a:pt x="156" y="12"/>
                        <a:pt x="156" y="11"/>
                      </a:cubicBezTo>
                      <a:cubicBezTo>
                        <a:pt x="156" y="11"/>
                        <a:pt x="156" y="11"/>
                        <a:pt x="156" y="11"/>
                      </a:cubicBezTo>
                      <a:cubicBezTo>
                        <a:pt x="156" y="10"/>
                        <a:pt x="155" y="12"/>
                        <a:pt x="155" y="10"/>
                      </a:cubicBezTo>
                      <a:cubicBezTo>
                        <a:pt x="154" y="10"/>
                        <a:pt x="154" y="10"/>
                        <a:pt x="154" y="9"/>
                      </a:cubicBezTo>
                      <a:cubicBezTo>
                        <a:pt x="155" y="10"/>
                        <a:pt x="155" y="11"/>
                        <a:pt x="157" y="10"/>
                      </a:cubicBezTo>
                      <a:cubicBezTo>
                        <a:pt x="157" y="9"/>
                        <a:pt x="158" y="9"/>
                        <a:pt x="157" y="7"/>
                      </a:cubicBezTo>
                      <a:cubicBezTo>
                        <a:pt x="158" y="7"/>
                        <a:pt x="159" y="7"/>
                        <a:pt x="159" y="6"/>
                      </a:cubicBezTo>
                      <a:cubicBezTo>
                        <a:pt x="158" y="6"/>
                        <a:pt x="158" y="6"/>
                        <a:pt x="157" y="6"/>
                      </a:cubicBezTo>
                      <a:cubicBezTo>
                        <a:pt x="157" y="5"/>
                        <a:pt x="156" y="5"/>
                        <a:pt x="157" y="4"/>
                      </a:cubicBezTo>
                      <a:cubicBezTo>
                        <a:pt x="156" y="4"/>
                        <a:pt x="156" y="4"/>
                        <a:pt x="155" y="4"/>
                      </a:cubicBezTo>
                      <a:cubicBezTo>
                        <a:pt x="155" y="1"/>
                        <a:pt x="157" y="5"/>
                        <a:pt x="157" y="3"/>
                      </a:cubicBezTo>
                      <a:cubicBezTo>
                        <a:pt x="157" y="3"/>
                        <a:pt x="157" y="2"/>
                        <a:pt x="157" y="2"/>
                      </a:cubicBezTo>
                      <a:cubicBezTo>
                        <a:pt x="156" y="1"/>
                        <a:pt x="156" y="3"/>
                        <a:pt x="155" y="3"/>
                      </a:cubicBezTo>
                      <a:cubicBezTo>
                        <a:pt x="154" y="3"/>
                        <a:pt x="155" y="1"/>
                        <a:pt x="154" y="2"/>
                      </a:cubicBezTo>
                      <a:cubicBezTo>
                        <a:pt x="154" y="3"/>
                        <a:pt x="154" y="4"/>
                        <a:pt x="155" y="4"/>
                      </a:cubicBezTo>
                      <a:cubicBezTo>
                        <a:pt x="155" y="4"/>
                        <a:pt x="154" y="4"/>
                        <a:pt x="154" y="4"/>
                      </a:cubicBezTo>
                      <a:cubicBezTo>
                        <a:pt x="154" y="4"/>
                        <a:pt x="154" y="5"/>
                        <a:pt x="153" y="5"/>
                      </a:cubicBezTo>
                      <a:cubicBezTo>
                        <a:pt x="152" y="5"/>
                        <a:pt x="154" y="2"/>
                        <a:pt x="152" y="3"/>
                      </a:cubicBezTo>
                      <a:cubicBezTo>
                        <a:pt x="152" y="5"/>
                        <a:pt x="151" y="4"/>
                        <a:pt x="150" y="5"/>
                      </a:cubicBezTo>
                      <a:cubicBezTo>
                        <a:pt x="150" y="5"/>
                        <a:pt x="150" y="5"/>
                        <a:pt x="150" y="5"/>
                      </a:cubicBezTo>
                      <a:cubicBezTo>
                        <a:pt x="150" y="5"/>
                        <a:pt x="149" y="5"/>
                        <a:pt x="149" y="5"/>
                      </a:cubicBezTo>
                      <a:cubicBezTo>
                        <a:pt x="149" y="5"/>
                        <a:pt x="149" y="4"/>
                        <a:pt x="149" y="4"/>
                      </a:cubicBezTo>
                      <a:cubicBezTo>
                        <a:pt x="149" y="4"/>
                        <a:pt x="149" y="4"/>
                        <a:pt x="148" y="5"/>
                      </a:cubicBezTo>
                      <a:cubicBezTo>
                        <a:pt x="148" y="5"/>
                        <a:pt x="148" y="5"/>
                        <a:pt x="148" y="5"/>
                      </a:cubicBezTo>
                      <a:cubicBezTo>
                        <a:pt x="148" y="6"/>
                        <a:pt x="147" y="5"/>
                        <a:pt x="146" y="6"/>
                      </a:cubicBezTo>
                      <a:cubicBezTo>
                        <a:pt x="146" y="6"/>
                        <a:pt x="146" y="7"/>
                        <a:pt x="145" y="7"/>
                      </a:cubicBezTo>
                      <a:cubicBezTo>
                        <a:pt x="145" y="7"/>
                        <a:pt x="144" y="6"/>
                        <a:pt x="143" y="6"/>
                      </a:cubicBezTo>
                      <a:cubicBezTo>
                        <a:pt x="143" y="5"/>
                        <a:pt x="143" y="5"/>
                        <a:pt x="143" y="4"/>
                      </a:cubicBezTo>
                      <a:cubicBezTo>
                        <a:pt x="143" y="4"/>
                        <a:pt x="142" y="4"/>
                        <a:pt x="142" y="4"/>
                      </a:cubicBezTo>
                      <a:cubicBezTo>
                        <a:pt x="143" y="3"/>
                        <a:pt x="142" y="1"/>
                        <a:pt x="141" y="2"/>
                      </a:cubicBezTo>
                      <a:cubicBezTo>
                        <a:pt x="141" y="3"/>
                        <a:pt x="141" y="3"/>
                        <a:pt x="142" y="4"/>
                      </a:cubicBezTo>
                      <a:cubicBezTo>
                        <a:pt x="141" y="4"/>
                        <a:pt x="141" y="5"/>
                        <a:pt x="140" y="5"/>
                      </a:cubicBezTo>
                      <a:cubicBezTo>
                        <a:pt x="139" y="4"/>
                        <a:pt x="141" y="4"/>
                        <a:pt x="140" y="3"/>
                      </a:cubicBezTo>
                      <a:cubicBezTo>
                        <a:pt x="140" y="3"/>
                        <a:pt x="138" y="4"/>
                        <a:pt x="138" y="3"/>
                      </a:cubicBezTo>
                      <a:cubicBezTo>
                        <a:pt x="137" y="3"/>
                        <a:pt x="137" y="4"/>
                        <a:pt x="137" y="5"/>
                      </a:cubicBezTo>
                      <a:cubicBezTo>
                        <a:pt x="137" y="5"/>
                        <a:pt x="136" y="5"/>
                        <a:pt x="136" y="5"/>
                      </a:cubicBezTo>
                      <a:cubicBezTo>
                        <a:pt x="136" y="4"/>
                        <a:pt x="137" y="4"/>
                        <a:pt x="136" y="3"/>
                      </a:cubicBezTo>
                      <a:cubicBezTo>
                        <a:pt x="136" y="4"/>
                        <a:pt x="136" y="4"/>
                        <a:pt x="135" y="4"/>
                      </a:cubicBezTo>
                      <a:cubicBezTo>
                        <a:pt x="135" y="4"/>
                        <a:pt x="135" y="4"/>
                        <a:pt x="135" y="4"/>
                      </a:cubicBezTo>
                      <a:cubicBezTo>
                        <a:pt x="134" y="4"/>
                        <a:pt x="135" y="6"/>
                        <a:pt x="133" y="6"/>
                      </a:cubicBezTo>
                      <a:cubicBezTo>
                        <a:pt x="133" y="6"/>
                        <a:pt x="133" y="6"/>
                        <a:pt x="134" y="6"/>
                      </a:cubicBezTo>
                      <a:cubicBezTo>
                        <a:pt x="134" y="6"/>
                        <a:pt x="134" y="7"/>
                        <a:pt x="134" y="7"/>
                      </a:cubicBezTo>
                      <a:cubicBezTo>
                        <a:pt x="133" y="6"/>
                        <a:pt x="133" y="6"/>
                        <a:pt x="133" y="6"/>
                      </a:cubicBezTo>
                      <a:cubicBezTo>
                        <a:pt x="133" y="6"/>
                        <a:pt x="133" y="6"/>
                        <a:pt x="133" y="6"/>
                      </a:cubicBezTo>
                      <a:cubicBezTo>
                        <a:pt x="133" y="5"/>
                        <a:pt x="131" y="6"/>
                        <a:pt x="131" y="5"/>
                      </a:cubicBezTo>
                      <a:cubicBezTo>
                        <a:pt x="130" y="5"/>
                        <a:pt x="131" y="5"/>
                        <a:pt x="131" y="6"/>
                      </a:cubicBezTo>
                      <a:cubicBezTo>
                        <a:pt x="131" y="6"/>
                        <a:pt x="131" y="6"/>
                        <a:pt x="131" y="7"/>
                      </a:cubicBezTo>
                      <a:cubicBezTo>
                        <a:pt x="131" y="6"/>
                        <a:pt x="131" y="6"/>
                        <a:pt x="131" y="6"/>
                      </a:cubicBezTo>
                      <a:cubicBezTo>
                        <a:pt x="131" y="6"/>
                        <a:pt x="130" y="6"/>
                        <a:pt x="130" y="6"/>
                      </a:cubicBezTo>
                      <a:cubicBezTo>
                        <a:pt x="130" y="5"/>
                        <a:pt x="130" y="4"/>
                        <a:pt x="130" y="4"/>
                      </a:cubicBezTo>
                      <a:cubicBezTo>
                        <a:pt x="129" y="3"/>
                        <a:pt x="129" y="4"/>
                        <a:pt x="129" y="5"/>
                      </a:cubicBezTo>
                      <a:cubicBezTo>
                        <a:pt x="128" y="5"/>
                        <a:pt x="128" y="6"/>
                        <a:pt x="128" y="5"/>
                      </a:cubicBezTo>
                      <a:cubicBezTo>
                        <a:pt x="128" y="4"/>
                        <a:pt x="129" y="4"/>
                        <a:pt x="128" y="3"/>
                      </a:cubicBezTo>
                      <a:cubicBezTo>
                        <a:pt x="127" y="3"/>
                        <a:pt x="126" y="4"/>
                        <a:pt x="126" y="5"/>
                      </a:cubicBezTo>
                      <a:cubicBezTo>
                        <a:pt x="126" y="6"/>
                        <a:pt x="128" y="5"/>
                        <a:pt x="127" y="7"/>
                      </a:cubicBezTo>
                      <a:cubicBezTo>
                        <a:pt x="127" y="7"/>
                        <a:pt x="127" y="7"/>
                        <a:pt x="127" y="7"/>
                      </a:cubicBezTo>
                      <a:cubicBezTo>
                        <a:pt x="127" y="6"/>
                        <a:pt x="127" y="6"/>
                        <a:pt x="126" y="6"/>
                      </a:cubicBezTo>
                      <a:cubicBezTo>
                        <a:pt x="126" y="6"/>
                        <a:pt x="126" y="6"/>
                        <a:pt x="125" y="6"/>
                      </a:cubicBezTo>
                      <a:cubicBezTo>
                        <a:pt x="125" y="6"/>
                        <a:pt x="125" y="6"/>
                        <a:pt x="125" y="6"/>
                      </a:cubicBezTo>
                      <a:cubicBezTo>
                        <a:pt x="125" y="6"/>
                        <a:pt x="125" y="6"/>
                        <a:pt x="125" y="7"/>
                      </a:cubicBezTo>
                      <a:cubicBezTo>
                        <a:pt x="124" y="6"/>
                        <a:pt x="123" y="5"/>
                        <a:pt x="122" y="5"/>
                      </a:cubicBezTo>
                      <a:cubicBezTo>
                        <a:pt x="122" y="5"/>
                        <a:pt x="122" y="4"/>
                        <a:pt x="122" y="4"/>
                      </a:cubicBezTo>
                      <a:cubicBezTo>
                        <a:pt x="121" y="4"/>
                        <a:pt x="120" y="4"/>
                        <a:pt x="119" y="4"/>
                      </a:cubicBezTo>
                      <a:cubicBezTo>
                        <a:pt x="119" y="5"/>
                        <a:pt x="121" y="5"/>
                        <a:pt x="120" y="5"/>
                      </a:cubicBezTo>
                      <a:cubicBezTo>
                        <a:pt x="120" y="5"/>
                        <a:pt x="120" y="5"/>
                        <a:pt x="119" y="5"/>
                      </a:cubicBezTo>
                      <a:cubicBezTo>
                        <a:pt x="119" y="5"/>
                        <a:pt x="119" y="5"/>
                        <a:pt x="119" y="5"/>
                      </a:cubicBezTo>
                      <a:cubicBezTo>
                        <a:pt x="119" y="5"/>
                        <a:pt x="119" y="5"/>
                        <a:pt x="118" y="5"/>
                      </a:cubicBezTo>
                      <a:cubicBezTo>
                        <a:pt x="118" y="5"/>
                        <a:pt x="118" y="5"/>
                        <a:pt x="118" y="5"/>
                      </a:cubicBezTo>
                      <a:cubicBezTo>
                        <a:pt x="117" y="4"/>
                        <a:pt x="117" y="4"/>
                        <a:pt x="117" y="4"/>
                      </a:cubicBezTo>
                      <a:cubicBezTo>
                        <a:pt x="117" y="4"/>
                        <a:pt x="117" y="5"/>
                        <a:pt x="117" y="5"/>
                      </a:cubicBezTo>
                      <a:cubicBezTo>
                        <a:pt x="117" y="5"/>
                        <a:pt x="117" y="6"/>
                        <a:pt x="117" y="6"/>
                      </a:cubicBezTo>
                      <a:cubicBezTo>
                        <a:pt x="116" y="6"/>
                        <a:pt x="115" y="5"/>
                        <a:pt x="114" y="5"/>
                      </a:cubicBezTo>
                      <a:cubicBezTo>
                        <a:pt x="114" y="5"/>
                        <a:pt x="114" y="6"/>
                        <a:pt x="114" y="6"/>
                      </a:cubicBezTo>
                      <a:cubicBezTo>
                        <a:pt x="114" y="6"/>
                        <a:pt x="114" y="6"/>
                        <a:pt x="114" y="6"/>
                      </a:cubicBezTo>
                      <a:cubicBezTo>
                        <a:pt x="113" y="6"/>
                        <a:pt x="112" y="5"/>
                        <a:pt x="112" y="5"/>
                      </a:cubicBezTo>
                      <a:cubicBezTo>
                        <a:pt x="112" y="5"/>
                        <a:pt x="112" y="5"/>
                        <a:pt x="112" y="5"/>
                      </a:cubicBezTo>
                      <a:cubicBezTo>
                        <a:pt x="111" y="5"/>
                        <a:pt x="111" y="5"/>
                        <a:pt x="111" y="5"/>
                      </a:cubicBezTo>
                      <a:cubicBezTo>
                        <a:pt x="111" y="6"/>
                        <a:pt x="111" y="6"/>
                        <a:pt x="111" y="6"/>
                      </a:cubicBezTo>
                      <a:cubicBezTo>
                        <a:pt x="111" y="6"/>
                        <a:pt x="111" y="6"/>
                        <a:pt x="111" y="6"/>
                      </a:cubicBezTo>
                      <a:cubicBezTo>
                        <a:pt x="111" y="6"/>
                        <a:pt x="111" y="6"/>
                        <a:pt x="111" y="7"/>
                      </a:cubicBezTo>
                      <a:cubicBezTo>
                        <a:pt x="111" y="7"/>
                        <a:pt x="111" y="7"/>
                        <a:pt x="111" y="7"/>
                      </a:cubicBezTo>
                      <a:cubicBezTo>
                        <a:pt x="111" y="6"/>
                        <a:pt x="111" y="6"/>
                        <a:pt x="111" y="6"/>
                      </a:cubicBezTo>
                      <a:cubicBezTo>
                        <a:pt x="110" y="6"/>
                        <a:pt x="110" y="5"/>
                        <a:pt x="109" y="6"/>
                      </a:cubicBezTo>
                      <a:cubicBezTo>
                        <a:pt x="109" y="6"/>
                        <a:pt x="110" y="6"/>
                        <a:pt x="110" y="7"/>
                      </a:cubicBezTo>
                      <a:cubicBezTo>
                        <a:pt x="110" y="7"/>
                        <a:pt x="110" y="7"/>
                        <a:pt x="110" y="7"/>
                      </a:cubicBezTo>
                      <a:cubicBezTo>
                        <a:pt x="110" y="7"/>
                        <a:pt x="110" y="7"/>
                        <a:pt x="110" y="7"/>
                      </a:cubicBezTo>
                      <a:cubicBezTo>
                        <a:pt x="110" y="7"/>
                        <a:pt x="110" y="7"/>
                        <a:pt x="110" y="7"/>
                      </a:cubicBezTo>
                      <a:cubicBezTo>
                        <a:pt x="109" y="7"/>
                        <a:pt x="109" y="7"/>
                        <a:pt x="109" y="7"/>
                      </a:cubicBezTo>
                      <a:cubicBezTo>
                        <a:pt x="109" y="7"/>
                        <a:pt x="109" y="6"/>
                        <a:pt x="109" y="6"/>
                      </a:cubicBezTo>
                      <a:cubicBezTo>
                        <a:pt x="109" y="6"/>
                        <a:pt x="109" y="6"/>
                        <a:pt x="108" y="6"/>
                      </a:cubicBezTo>
                      <a:cubicBezTo>
                        <a:pt x="108" y="6"/>
                        <a:pt x="108" y="4"/>
                        <a:pt x="107" y="5"/>
                      </a:cubicBezTo>
                      <a:cubicBezTo>
                        <a:pt x="106" y="5"/>
                        <a:pt x="107" y="5"/>
                        <a:pt x="106" y="6"/>
                      </a:cubicBezTo>
                      <a:cubicBezTo>
                        <a:pt x="106" y="5"/>
                        <a:pt x="105" y="5"/>
                        <a:pt x="105" y="5"/>
                      </a:cubicBezTo>
                      <a:cubicBezTo>
                        <a:pt x="104" y="5"/>
                        <a:pt x="104" y="5"/>
                        <a:pt x="104" y="5"/>
                      </a:cubicBezTo>
                      <a:cubicBezTo>
                        <a:pt x="104" y="5"/>
                        <a:pt x="104" y="4"/>
                        <a:pt x="103" y="5"/>
                      </a:cubicBezTo>
                      <a:cubicBezTo>
                        <a:pt x="103" y="5"/>
                        <a:pt x="103" y="6"/>
                        <a:pt x="103" y="7"/>
                      </a:cubicBezTo>
                      <a:cubicBezTo>
                        <a:pt x="101" y="7"/>
                        <a:pt x="102" y="6"/>
                        <a:pt x="101" y="6"/>
                      </a:cubicBezTo>
                      <a:cubicBezTo>
                        <a:pt x="101" y="6"/>
                        <a:pt x="100" y="6"/>
                        <a:pt x="100" y="6"/>
                      </a:cubicBezTo>
                      <a:cubicBezTo>
                        <a:pt x="100" y="6"/>
                        <a:pt x="100" y="6"/>
                        <a:pt x="100" y="6"/>
                      </a:cubicBezTo>
                      <a:cubicBezTo>
                        <a:pt x="100" y="5"/>
                        <a:pt x="100" y="5"/>
                        <a:pt x="100" y="5"/>
                      </a:cubicBezTo>
                      <a:cubicBezTo>
                        <a:pt x="99" y="5"/>
                        <a:pt x="100" y="3"/>
                        <a:pt x="98" y="4"/>
                      </a:cubicBezTo>
                      <a:cubicBezTo>
                        <a:pt x="99" y="5"/>
                        <a:pt x="98" y="5"/>
                        <a:pt x="97" y="5"/>
                      </a:cubicBezTo>
                      <a:cubicBezTo>
                        <a:pt x="97" y="4"/>
                        <a:pt x="97" y="4"/>
                        <a:pt x="97" y="4"/>
                      </a:cubicBezTo>
                      <a:cubicBezTo>
                        <a:pt x="96" y="4"/>
                        <a:pt x="96" y="4"/>
                        <a:pt x="95" y="4"/>
                      </a:cubicBezTo>
                      <a:cubicBezTo>
                        <a:pt x="95" y="4"/>
                        <a:pt x="95" y="5"/>
                        <a:pt x="96" y="5"/>
                      </a:cubicBezTo>
                      <a:cubicBezTo>
                        <a:pt x="96" y="5"/>
                        <a:pt x="96" y="5"/>
                        <a:pt x="96" y="5"/>
                      </a:cubicBezTo>
                      <a:cubicBezTo>
                        <a:pt x="95" y="5"/>
                        <a:pt x="95" y="5"/>
                        <a:pt x="95" y="6"/>
                      </a:cubicBezTo>
                      <a:cubicBezTo>
                        <a:pt x="95" y="6"/>
                        <a:pt x="95" y="6"/>
                        <a:pt x="96" y="6"/>
                      </a:cubicBezTo>
                      <a:cubicBezTo>
                        <a:pt x="95" y="6"/>
                        <a:pt x="95" y="6"/>
                        <a:pt x="95" y="6"/>
                      </a:cubicBezTo>
                      <a:cubicBezTo>
                        <a:pt x="94" y="6"/>
                        <a:pt x="93" y="5"/>
                        <a:pt x="91" y="5"/>
                      </a:cubicBezTo>
                      <a:cubicBezTo>
                        <a:pt x="91" y="6"/>
                        <a:pt x="91" y="7"/>
                        <a:pt x="90" y="7"/>
                      </a:cubicBezTo>
                      <a:cubicBezTo>
                        <a:pt x="90" y="8"/>
                        <a:pt x="90" y="7"/>
                        <a:pt x="89" y="7"/>
                      </a:cubicBezTo>
                      <a:cubicBezTo>
                        <a:pt x="89" y="7"/>
                        <a:pt x="89" y="7"/>
                        <a:pt x="89" y="7"/>
                      </a:cubicBezTo>
                      <a:cubicBezTo>
                        <a:pt x="89" y="7"/>
                        <a:pt x="89" y="7"/>
                        <a:pt x="89" y="7"/>
                      </a:cubicBezTo>
                      <a:cubicBezTo>
                        <a:pt x="88" y="7"/>
                        <a:pt x="88" y="6"/>
                        <a:pt x="88" y="6"/>
                      </a:cubicBezTo>
                      <a:cubicBezTo>
                        <a:pt x="88" y="6"/>
                        <a:pt x="88" y="5"/>
                        <a:pt x="88" y="5"/>
                      </a:cubicBezTo>
                      <a:cubicBezTo>
                        <a:pt x="87" y="5"/>
                        <a:pt x="87" y="5"/>
                        <a:pt x="87" y="4"/>
                      </a:cubicBezTo>
                      <a:cubicBezTo>
                        <a:pt x="87" y="4"/>
                        <a:pt x="86" y="5"/>
                        <a:pt x="86" y="5"/>
                      </a:cubicBezTo>
                      <a:cubicBezTo>
                        <a:pt x="86" y="5"/>
                        <a:pt x="86" y="5"/>
                        <a:pt x="85" y="6"/>
                      </a:cubicBezTo>
                      <a:cubicBezTo>
                        <a:pt x="86" y="6"/>
                        <a:pt x="86" y="6"/>
                        <a:pt x="86" y="6"/>
                      </a:cubicBezTo>
                      <a:cubicBezTo>
                        <a:pt x="86" y="6"/>
                        <a:pt x="86" y="6"/>
                        <a:pt x="86" y="6"/>
                      </a:cubicBezTo>
                      <a:cubicBezTo>
                        <a:pt x="86" y="6"/>
                        <a:pt x="86" y="6"/>
                        <a:pt x="86" y="6"/>
                      </a:cubicBezTo>
                      <a:cubicBezTo>
                        <a:pt x="86" y="7"/>
                        <a:pt x="88" y="8"/>
                        <a:pt x="86" y="9"/>
                      </a:cubicBezTo>
                      <a:cubicBezTo>
                        <a:pt x="86" y="9"/>
                        <a:pt x="85" y="8"/>
                        <a:pt x="85" y="7"/>
                      </a:cubicBezTo>
                      <a:cubicBezTo>
                        <a:pt x="83" y="8"/>
                        <a:pt x="85" y="9"/>
                        <a:pt x="85" y="10"/>
                      </a:cubicBezTo>
                      <a:cubicBezTo>
                        <a:pt x="84" y="10"/>
                        <a:pt x="84" y="10"/>
                        <a:pt x="83" y="10"/>
                      </a:cubicBezTo>
                      <a:cubicBezTo>
                        <a:pt x="83" y="10"/>
                        <a:pt x="84" y="9"/>
                        <a:pt x="83" y="9"/>
                      </a:cubicBezTo>
                      <a:cubicBezTo>
                        <a:pt x="83" y="9"/>
                        <a:pt x="82" y="9"/>
                        <a:pt x="82" y="9"/>
                      </a:cubicBezTo>
                      <a:cubicBezTo>
                        <a:pt x="84" y="10"/>
                        <a:pt x="81" y="10"/>
                        <a:pt x="81" y="10"/>
                      </a:cubicBezTo>
                      <a:cubicBezTo>
                        <a:pt x="81" y="9"/>
                        <a:pt x="80" y="9"/>
                        <a:pt x="80" y="8"/>
                      </a:cubicBezTo>
                      <a:cubicBezTo>
                        <a:pt x="80" y="8"/>
                        <a:pt x="81" y="7"/>
                        <a:pt x="80" y="7"/>
                      </a:cubicBezTo>
                      <a:cubicBezTo>
                        <a:pt x="80" y="6"/>
                        <a:pt x="81" y="6"/>
                        <a:pt x="81" y="5"/>
                      </a:cubicBezTo>
                      <a:cubicBezTo>
                        <a:pt x="80" y="5"/>
                        <a:pt x="79" y="5"/>
                        <a:pt x="79" y="5"/>
                      </a:cubicBezTo>
                      <a:cubicBezTo>
                        <a:pt x="78" y="5"/>
                        <a:pt x="78" y="5"/>
                        <a:pt x="78" y="5"/>
                      </a:cubicBezTo>
                      <a:cubicBezTo>
                        <a:pt x="78" y="5"/>
                        <a:pt x="78" y="5"/>
                        <a:pt x="78" y="5"/>
                      </a:cubicBezTo>
                      <a:cubicBezTo>
                        <a:pt x="78" y="6"/>
                        <a:pt x="78" y="6"/>
                        <a:pt x="78" y="6"/>
                      </a:cubicBezTo>
                      <a:cubicBezTo>
                        <a:pt x="77" y="6"/>
                        <a:pt x="77" y="6"/>
                        <a:pt x="77" y="6"/>
                      </a:cubicBezTo>
                      <a:cubicBezTo>
                        <a:pt x="77" y="6"/>
                        <a:pt x="76" y="6"/>
                        <a:pt x="76" y="6"/>
                      </a:cubicBezTo>
                      <a:cubicBezTo>
                        <a:pt x="75" y="5"/>
                        <a:pt x="76" y="5"/>
                        <a:pt x="76" y="4"/>
                      </a:cubicBezTo>
                      <a:cubicBezTo>
                        <a:pt x="76" y="4"/>
                        <a:pt x="76" y="4"/>
                        <a:pt x="76" y="5"/>
                      </a:cubicBezTo>
                      <a:cubicBezTo>
                        <a:pt x="77" y="5"/>
                        <a:pt x="77" y="5"/>
                        <a:pt x="77" y="5"/>
                      </a:cubicBezTo>
                      <a:cubicBezTo>
                        <a:pt x="77" y="4"/>
                        <a:pt x="77" y="4"/>
                        <a:pt x="77" y="4"/>
                      </a:cubicBezTo>
                      <a:cubicBezTo>
                        <a:pt x="77" y="4"/>
                        <a:pt x="77" y="4"/>
                        <a:pt x="77" y="4"/>
                      </a:cubicBezTo>
                      <a:cubicBezTo>
                        <a:pt x="76" y="4"/>
                        <a:pt x="76" y="4"/>
                        <a:pt x="76" y="4"/>
                      </a:cubicBezTo>
                      <a:cubicBezTo>
                        <a:pt x="76" y="4"/>
                        <a:pt x="75" y="4"/>
                        <a:pt x="74" y="5"/>
                      </a:cubicBezTo>
                      <a:cubicBezTo>
                        <a:pt x="74" y="5"/>
                        <a:pt x="75" y="6"/>
                        <a:pt x="74" y="7"/>
                      </a:cubicBezTo>
                      <a:cubicBezTo>
                        <a:pt x="73" y="7"/>
                        <a:pt x="73" y="6"/>
                        <a:pt x="73" y="6"/>
                      </a:cubicBezTo>
                      <a:cubicBezTo>
                        <a:pt x="73" y="8"/>
                        <a:pt x="75" y="7"/>
                        <a:pt x="74" y="8"/>
                      </a:cubicBezTo>
                      <a:cubicBezTo>
                        <a:pt x="74" y="9"/>
                        <a:pt x="73" y="8"/>
                        <a:pt x="73" y="8"/>
                      </a:cubicBezTo>
                      <a:cubicBezTo>
                        <a:pt x="73" y="7"/>
                        <a:pt x="73" y="6"/>
                        <a:pt x="72" y="6"/>
                      </a:cubicBezTo>
                      <a:cubicBezTo>
                        <a:pt x="71" y="5"/>
                        <a:pt x="70" y="6"/>
                        <a:pt x="70" y="6"/>
                      </a:cubicBezTo>
                      <a:cubicBezTo>
                        <a:pt x="70" y="6"/>
                        <a:pt x="70" y="6"/>
                        <a:pt x="70" y="6"/>
                      </a:cubicBezTo>
                      <a:cubicBezTo>
                        <a:pt x="70" y="6"/>
                        <a:pt x="70" y="6"/>
                        <a:pt x="69" y="5"/>
                      </a:cubicBezTo>
                      <a:cubicBezTo>
                        <a:pt x="70" y="5"/>
                        <a:pt x="70" y="5"/>
                        <a:pt x="70" y="5"/>
                      </a:cubicBezTo>
                      <a:cubicBezTo>
                        <a:pt x="69" y="5"/>
                        <a:pt x="68" y="4"/>
                        <a:pt x="67" y="4"/>
                      </a:cubicBezTo>
                      <a:cubicBezTo>
                        <a:pt x="67" y="4"/>
                        <a:pt x="67" y="4"/>
                        <a:pt x="67" y="4"/>
                      </a:cubicBezTo>
                      <a:cubicBezTo>
                        <a:pt x="66" y="4"/>
                        <a:pt x="67" y="5"/>
                        <a:pt x="67" y="5"/>
                      </a:cubicBezTo>
                      <a:cubicBezTo>
                        <a:pt x="67" y="5"/>
                        <a:pt x="67" y="5"/>
                        <a:pt x="66" y="6"/>
                      </a:cubicBezTo>
                      <a:cubicBezTo>
                        <a:pt x="66" y="6"/>
                        <a:pt x="66" y="6"/>
                        <a:pt x="66" y="6"/>
                      </a:cubicBezTo>
                      <a:cubicBezTo>
                        <a:pt x="65" y="6"/>
                        <a:pt x="64" y="5"/>
                        <a:pt x="64" y="5"/>
                      </a:cubicBezTo>
                      <a:cubicBezTo>
                        <a:pt x="64" y="5"/>
                        <a:pt x="64" y="4"/>
                        <a:pt x="64" y="4"/>
                      </a:cubicBezTo>
                      <a:cubicBezTo>
                        <a:pt x="64" y="4"/>
                        <a:pt x="64" y="4"/>
                        <a:pt x="64" y="4"/>
                      </a:cubicBezTo>
                      <a:cubicBezTo>
                        <a:pt x="64" y="4"/>
                        <a:pt x="64" y="4"/>
                        <a:pt x="64" y="4"/>
                      </a:cubicBezTo>
                      <a:cubicBezTo>
                        <a:pt x="62" y="3"/>
                        <a:pt x="62" y="5"/>
                        <a:pt x="60" y="5"/>
                      </a:cubicBezTo>
                      <a:cubicBezTo>
                        <a:pt x="60" y="5"/>
                        <a:pt x="60" y="5"/>
                        <a:pt x="60" y="6"/>
                      </a:cubicBezTo>
                      <a:cubicBezTo>
                        <a:pt x="59" y="6"/>
                        <a:pt x="59" y="6"/>
                        <a:pt x="59" y="6"/>
                      </a:cubicBezTo>
                      <a:cubicBezTo>
                        <a:pt x="59" y="6"/>
                        <a:pt x="59" y="6"/>
                        <a:pt x="59" y="6"/>
                      </a:cubicBezTo>
                      <a:cubicBezTo>
                        <a:pt x="59" y="7"/>
                        <a:pt x="58" y="6"/>
                        <a:pt x="57" y="6"/>
                      </a:cubicBezTo>
                      <a:cubicBezTo>
                        <a:pt x="57" y="6"/>
                        <a:pt x="57" y="5"/>
                        <a:pt x="57" y="5"/>
                      </a:cubicBezTo>
                      <a:cubicBezTo>
                        <a:pt x="57" y="5"/>
                        <a:pt x="57" y="5"/>
                        <a:pt x="57" y="5"/>
                      </a:cubicBezTo>
                      <a:cubicBezTo>
                        <a:pt x="57" y="5"/>
                        <a:pt x="57" y="5"/>
                        <a:pt x="57" y="5"/>
                      </a:cubicBezTo>
                      <a:cubicBezTo>
                        <a:pt x="57" y="5"/>
                        <a:pt x="57" y="5"/>
                        <a:pt x="57" y="5"/>
                      </a:cubicBezTo>
                      <a:cubicBezTo>
                        <a:pt x="57" y="5"/>
                        <a:pt x="57" y="5"/>
                        <a:pt x="57" y="5"/>
                      </a:cubicBezTo>
                      <a:cubicBezTo>
                        <a:pt x="56" y="4"/>
                        <a:pt x="56" y="3"/>
                        <a:pt x="55" y="4"/>
                      </a:cubicBezTo>
                      <a:cubicBezTo>
                        <a:pt x="55" y="4"/>
                        <a:pt x="56" y="4"/>
                        <a:pt x="56" y="4"/>
                      </a:cubicBezTo>
                      <a:cubicBezTo>
                        <a:pt x="55" y="5"/>
                        <a:pt x="55" y="5"/>
                        <a:pt x="54" y="5"/>
                      </a:cubicBezTo>
                      <a:cubicBezTo>
                        <a:pt x="54" y="4"/>
                        <a:pt x="54" y="4"/>
                        <a:pt x="53" y="4"/>
                      </a:cubicBezTo>
                      <a:cubicBezTo>
                        <a:pt x="53" y="4"/>
                        <a:pt x="51" y="4"/>
                        <a:pt x="51" y="5"/>
                      </a:cubicBezTo>
                      <a:cubicBezTo>
                        <a:pt x="50" y="4"/>
                        <a:pt x="50" y="5"/>
                        <a:pt x="49" y="5"/>
                      </a:cubicBezTo>
                      <a:cubicBezTo>
                        <a:pt x="49" y="4"/>
                        <a:pt x="48" y="4"/>
                        <a:pt x="47" y="4"/>
                      </a:cubicBezTo>
                      <a:cubicBezTo>
                        <a:pt x="47" y="3"/>
                        <a:pt x="46" y="4"/>
                        <a:pt x="46" y="4"/>
                      </a:cubicBezTo>
                      <a:cubicBezTo>
                        <a:pt x="46" y="4"/>
                        <a:pt x="46" y="4"/>
                        <a:pt x="45" y="4"/>
                      </a:cubicBezTo>
                      <a:cubicBezTo>
                        <a:pt x="44" y="3"/>
                        <a:pt x="43" y="4"/>
                        <a:pt x="43" y="5"/>
                      </a:cubicBezTo>
                      <a:cubicBezTo>
                        <a:pt x="43" y="5"/>
                        <a:pt x="46" y="4"/>
                        <a:pt x="44" y="5"/>
                      </a:cubicBezTo>
                      <a:cubicBezTo>
                        <a:pt x="44" y="6"/>
                        <a:pt x="44" y="7"/>
                        <a:pt x="45" y="7"/>
                      </a:cubicBezTo>
                      <a:cubicBezTo>
                        <a:pt x="45" y="7"/>
                        <a:pt x="44" y="7"/>
                        <a:pt x="44" y="7"/>
                      </a:cubicBezTo>
                      <a:cubicBezTo>
                        <a:pt x="44" y="8"/>
                        <a:pt x="44" y="8"/>
                        <a:pt x="44" y="8"/>
                      </a:cubicBezTo>
                      <a:cubicBezTo>
                        <a:pt x="42" y="9"/>
                        <a:pt x="42" y="8"/>
                        <a:pt x="41" y="8"/>
                      </a:cubicBezTo>
                      <a:cubicBezTo>
                        <a:pt x="41" y="8"/>
                        <a:pt x="41" y="8"/>
                        <a:pt x="41" y="7"/>
                      </a:cubicBezTo>
                      <a:cubicBezTo>
                        <a:pt x="41" y="8"/>
                        <a:pt x="41" y="7"/>
                        <a:pt x="41" y="7"/>
                      </a:cubicBezTo>
                      <a:cubicBezTo>
                        <a:pt x="41" y="7"/>
                        <a:pt x="41" y="7"/>
                        <a:pt x="41" y="7"/>
                      </a:cubicBezTo>
                      <a:cubicBezTo>
                        <a:pt x="41" y="7"/>
                        <a:pt x="41" y="7"/>
                        <a:pt x="41" y="7"/>
                      </a:cubicBezTo>
                      <a:cubicBezTo>
                        <a:pt x="41" y="6"/>
                        <a:pt x="42" y="5"/>
                        <a:pt x="42" y="5"/>
                      </a:cubicBezTo>
                      <a:cubicBezTo>
                        <a:pt x="43" y="6"/>
                        <a:pt x="41" y="7"/>
                        <a:pt x="42" y="7"/>
                      </a:cubicBezTo>
                      <a:cubicBezTo>
                        <a:pt x="43" y="6"/>
                        <a:pt x="43" y="5"/>
                        <a:pt x="42" y="5"/>
                      </a:cubicBezTo>
                      <a:cubicBezTo>
                        <a:pt x="40" y="5"/>
                        <a:pt x="41" y="6"/>
                        <a:pt x="39" y="7"/>
                      </a:cubicBezTo>
                      <a:cubicBezTo>
                        <a:pt x="40" y="6"/>
                        <a:pt x="38" y="6"/>
                        <a:pt x="37" y="7"/>
                      </a:cubicBezTo>
                      <a:cubicBezTo>
                        <a:pt x="37" y="7"/>
                        <a:pt x="37" y="7"/>
                        <a:pt x="37" y="7"/>
                      </a:cubicBezTo>
                      <a:cubicBezTo>
                        <a:pt x="37" y="7"/>
                        <a:pt x="36" y="6"/>
                        <a:pt x="36" y="6"/>
                      </a:cubicBezTo>
                      <a:cubicBezTo>
                        <a:pt x="36" y="6"/>
                        <a:pt x="36" y="5"/>
                        <a:pt x="36" y="5"/>
                      </a:cubicBezTo>
                      <a:cubicBezTo>
                        <a:pt x="35" y="5"/>
                        <a:pt x="35" y="5"/>
                        <a:pt x="34" y="5"/>
                      </a:cubicBezTo>
                      <a:cubicBezTo>
                        <a:pt x="34" y="5"/>
                        <a:pt x="34" y="5"/>
                        <a:pt x="34" y="5"/>
                      </a:cubicBezTo>
                      <a:cubicBezTo>
                        <a:pt x="34" y="5"/>
                        <a:pt x="34" y="5"/>
                        <a:pt x="34" y="5"/>
                      </a:cubicBezTo>
                      <a:cubicBezTo>
                        <a:pt x="33" y="5"/>
                        <a:pt x="33" y="5"/>
                        <a:pt x="32" y="4"/>
                      </a:cubicBezTo>
                      <a:cubicBezTo>
                        <a:pt x="32" y="5"/>
                        <a:pt x="32" y="6"/>
                        <a:pt x="31" y="6"/>
                      </a:cubicBezTo>
                      <a:cubicBezTo>
                        <a:pt x="30" y="6"/>
                        <a:pt x="31" y="5"/>
                        <a:pt x="30" y="5"/>
                      </a:cubicBezTo>
                      <a:cubicBezTo>
                        <a:pt x="30" y="5"/>
                        <a:pt x="29" y="4"/>
                        <a:pt x="29" y="4"/>
                      </a:cubicBezTo>
                      <a:cubicBezTo>
                        <a:pt x="29" y="4"/>
                        <a:pt x="30" y="4"/>
                        <a:pt x="30" y="3"/>
                      </a:cubicBezTo>
                      <a:cubicBezTo>
                        <a:pt x="28" y="4"/>
                        <a:pt x="26" y="3"/>
                        <a:pt x="27" y="6"/>
                      </a:cubicBezTo>
                      <a:cubicBezTo>
                        <a:pt x="28" y="6"/>
                        <a:pt x="28" y="4"/>
                        <a:pt x="29" y="5"/>
                      </a:cubicBezTo>
                      <a:cubicBezTo>
                        <a:pt x="28" y="5"/>
                        <a:pt x="28" y="6"/>
                        <a:pt x="28" y="7"/>
                      </a:cubicBezTo>
                      <a:cubicBezTo>
                        <a:pt x="27" y="7"/>
                        <a:pt x="27" y="6"/>
                        <a:pt x="26" y="7"/>
                      </a:cubicBezTo>
                      <a:cubicBezTo>
                        <a:pt x="27" y="7"/>
                        <a:pt x="27" y="8"/>
                        <a:pt x="26" y="8"/>
                      </a:cubicBezTo>
                      <a:cubicBezTo>
                        <a:pt x="26" y="9"/>
                        <a:pt x="27" y="9"/>
                        <a:pt x="27" y="9"/>
                      </a:cubicBezTo>
                      <a:cubicBezTo>
                        <a:pt x="27" y="10"/>
                        <a:pt x="29" y="9"/>
                        <a:pt x="29" y="10"/>
                      </a:cubicBezTo>
                      <a:cubicBezTo>
                        <a:pt x="28" y="10"/>
                        <a:pt x="28" y="12"/>
                        <a:pt x="27" y="12"/>
                      </a:cubicBezTo>
                      <a:cubicBezTo>
                        <a:pt x="29" y="13"/>
                        <a:pt x="28" y="11"/>
                        <a:pt x="30" y="10"/>
                      </a:cubicBezTo>
                      <a:cubicBezTo>
                        <a:pt x="30" y="12"/>
                        <a:pt x="28" y="13"/>
                        <a:pt x="27" y="13"/>
                      </a:cubicBezTo>
                      <a:cubicBezTo>
                        <a:pt x="27" y="14"/>
                        <a:pt x="27" y="14"/>
                        <a:pt x="27" y="15"/>
                      </a:cubicBezTo>
                      <a:cubicBezTo>
                        <a:pt x="27" y="15"/>
                        <a:pt x="26" y="15"/>
                        <a:pt x="26" y="16"/>
                      </a:cubicBezTo>
                      <a:cubicBezTo>
                        <a:pt x="25" y="16"/>
                        <a:pt x="25" y="16"/>
                        <a:pt x="25" y="15"/>
                      </a:cubicBezTo>
                      <a:cubicBezTo>
                        <a:pt x="24" y="15"/>
                        <a:pt x="24" y="15"/>
                        <a:pt x="24" y="15"/>
                      </a:cubicBezTo>
                      <a:cubicBezTo>
                        <a:pt x="24" y="14"/>
                        <a:pt x="25" y="14"/>
                        <a:pt x="25" y="13"/>
                      </a:cubicBezTo>
                      <a:cubicBezTo>
                        <a:pt x="25" y="12"/>
                        <a:pt x="25" y="12"/>
                        <a:pt x="24" y="12"/>
                      </a:cubicBezTo>
                      <a:cubicBezTo>
                        <a:pt x="24" y="12"/>
                        <a:pt x="24" y="12"/>
                        <a:pt x="24" y="12"/>
                      </a:cubicBezTo>
                      <a:cubicBezTo>
                        <a:pt x="25" y="11"/>
                        <a:pt x="26" y="12"/>
                        <a:pt x="26" y="10"/>
                      </a:cubicBezTo>
                      <a:cubicBezTo>
                        <a:pt x="25" y="10"/>
                        <a:pt x="24" y="11"/>
                        <a:pt x="24" y="11"/>
                      </a:cubicBezTo>
                      <a:cubicBezTo>
                        <a:pt x="24" y="11"/>
                        <a:pt x="23" y="11"/>
                        <a:pt x="23" y="10"/>
                      </a:cubicBezTo>
                      <a:cubicBezTo>
                        <a:pt x="23" y="10"/>
                        <a:pt x="23" y="9"/>
                        <a:pt x="23" y="9"/>
                      </a:cubicBezTo>
                      <a:cubicBezTo>
                        <a:pt x="22" y="10"/>
                        <a:pt x="21" y="10"/>
                        <a:pt x="20" y="11"/>
                      </a:cubicBezTo>
                      <a:cubicBezTo>
                        <a:pt x="20" y="11"/>
                        <a:pt x="20" y="12"/>
                        <a:pt x="20" y="12"/>
                      </a:cubicBezTo>
                      <a:cubicBezTo>
                        <a:pt x="20" y="12"/>
                        <a:pt x="20" y="12"/>
                        <a:pt x="19" y="12"/>
                      </a:cubicBezTo>
                      <a:cubicBezTo>
                        <a:pt x="20" y="13"/>
                        <a:pt x="19" y="13"/>
                        <a:pt x="18" y="13"/>
                      </a:cubicBezTo>
                      <a:cubicBezTo>
                        <a:pt x="18" y="13"/>
                        <a:pt x="18" y="13"/>
                        <a:pt x="18" y="14"/>
                      </a:cubicBezTo>
                      <a:cubicBezTo>
                        <a:pt x="17" y="14"/>
                        <a:pt x="17" y="15"/>
                        <a:pt x="16" y="14"/>
                      </a:cubicBezTo>
                      <a:cubicBezTo>
                        <a:pt x="18" y="14"/>
                        <a:pt x="17" y="12"/>
                        <a:pt x="17" y="12"/>
                      </a:cubicBezTo>
                      <a:cubicBezTo>
                        <a:pt x="17" y="12"/>
                        <a:pt x="18" y="12"/>
                        <a:pt x="18" y="11"/>
                      </a:cubicBezTo>
                      <a:cubicBezTo>
                        <a:pt x="17" y="9"/>
                        <a:pt x="15" y="11"/>
                        <a:pt x="13" y="12"/>
                      </a:cubicBezTo>
                      <a:cubicBezTo>
                        <a:pt x="14" y="11"/>
                        <a:pt x="14" y="11"/>
                        <a:pt x="14" y="10"/>
                      </a:cubicBezTo>
                      <a:cubicBezTo>
                        <a:pt x="13" y="10"/>
                        <a:pt x="13" y="12"/>
                        <a:pt x="12" y="12"/>
                      </a:cubicBezTo>
                      <a:cubicBezTo>
                        <a:pt x="12" y="12"/>
                        <a:pt x="11" y="12"/>
                        <a:pt x="11" y="12"/>
                      </a:cubicBezTo>
                      <a:cubicBezTo>
                        <a:pt x="11" y="12"/>
                        <a:pt x="11" y="12"/>
                        <a:pt x="11" y="11"/>
                      </a:cubicBezTo>
                      <a:cubicBezTo>
                        <a:pt x="11" y="11"/>
                        <a:pt x="13" y="11"/>
                        <a:pt x="12" y="10"/>
                      </a:cubicBezTo>
                      <a:cubicBezTo>
                        <a:pt x="12" y="10"/>
                        <a:pt x="11" y="10"/>
                        <a:pt x="11" y="10"/>
                      </a:cubicBezTo>
                      <a:cubicBezTo>
                        <a:pt x="11" y="10"/>
                        <a:pt x="11" y="10"/>
                        <a:pt x="10" y="10"/>
                      </a:cubicBezTo>
                      <a:cubicBezTo>
                        <a:pt x="10" y="11"/>
                        <a:pt x="11" y="9"/>
                        <a:pt x="10" y="9"/>
                      </a:cubicBezTo>
                      <a:cubicBezTo>
                        <a:pt x="10" y="9"/>
                        <a:pt x="9" y="8"/>
                        <a:pt x="10" y="8"/>
                      </a:cubicBezTo>
                      <a:cubicBezTo>
                        <a:pt x="10" y="8"/>
                        <a:pt x="10" y="8"/>
                        <a:pt x="10" y="7"/>
                      </a:cubicBezTo>
                      <a:cubicBezTo>
                        <a:pt x="11" y="7"/>
                        <a:pt x="11" y="7"/>
                        <a:pt x="11" y="7"/>
                      </a:cubicBezTo>
                      <a:cubicBezTo>
                        <a:pt x="11" y="7"/>
                        <a:pt x="11" y="6"/>
                        <a:pt x="11" y="6"/>
                      </a:cubicBezTo>
                      <a:cubicBezTo>
                        <a:pt x="12" y="5"/>
                        <a:pt x="12" y="6"/>
                        <a:pt x="12" y="6"/>
                      </a:cubicBezTo>
                      <a:cubicBezTo>
                        <a:pt x="13" y="5"/>
                        <a:pt x="12" y="4"/>
                        <a:pt x="13" y="4"/>
                      </a:cubicBezTo>
                      <a:cubicBezTo>
                        <a:pt x="14" y="4"/>
                        <a:pt x="14" y="4"/>
                        <a:pt x="14" y="5"/>
                      </a:cubicBezTo>
                      <a:cubicBezTo>
                        <a:pt x="14" y="5"/>
                        <a:pt x="14" y="5"/>
                        <a:pt x="14" y="5"/>
                      </a:cubicBezTo>
                      <a:cubicBezTo>
                        <a:pt x="14" y="5"/>
                        <a:pt x="13" y="5"/>
                        <a:pt x="13" y="5"/>
                      </a:cubicBezTo>
                      <a:cubicBezTo>
                        <a:pt x="13" y="5"/>
                        <a:pt x="13" y="6"/>
                        <a:pt x="14" y="6"/>
                      </a:cubicBezTo>
                      <a:cubicBezTo>
                        <a:pt x="14" y="8"/>
                        <a:pt x="14" y="8"/>
                        <a:pt x="14" y="8"/>
                      </a:cubicBezTo>
                      <a:cubicBezTo>
                        <a:pt x="16" y="8"/>
                        <a:pt x="16" y="10"/>
                        <a:pt x="17" y="9"/>
                      </a:cubicBezTo>
                      <a:cubicBezTo>
                        <a:pt x="17" y="10"/>
                        <a:pt x="17" y="10"/>
                        <a:pt x="17" y="10"/>
                      </a:cubicBezTo>
                      <a:cubicBezTo>
                        <a:pt x="18" y="10"/>
                        <a:pt x="18" y="10"/>
                        <a:pt x="18" y="11"/>
                      </a:cubicBezTo>
                      <a:cubicBezTo>
                        <a:pt x="19" y="10"/>
                        <a:pt x="21" y="10"/>
                        <a:pt x="22" y="10"/>
                      </a:cubicBezTo>
                      <a:cubicBezTo>
                        <a:pt x="22" y="8"/>
                        <a:pt x="21" y="8"/>
                        <a:pt x="20" y="6"/>
                      </a:cubicBezTo>
                      <a:cubicBezTo>
                        <a:pt x="21" y="6"/>
                        <a:pt x="22" y="6"/>
                        <a:pt x="22" y="5"/>
                      </a:cubicBezTo>
                      <a:cubicBezTo>
                        <a:pt x="21" y="4"/>
                        <a:pt x="21" y="5"/>
                        <a:pt x="20" y="6"/>
                      </a:cubicBezTo>
                      <a:cubicBezTo>
                        <a:pt x="20" y="6"/>
                        <a:pt x="18" y="6"/>
                        <a:pt x="19" y="7"/>
                      </a:cubicBezTo>
                      <a:cubicBezTo>
                        <a:pt x="18" y="7"/>
                        <a:pt x="18" y="7"/>
                        <a:pt x="18" y="8"/>
                      </a:cubicBezTo>
                      <a:cubicBezTo>
                        <a:pt x="18" y="8"/>
                        <a:pt x="18" y="8"/>
                        <a:pt x="18" y="8"/>
                      </a:cubicBezTo>
                      <a:cubicBezTo>
                        <a:pt x="18" y="7"/>
                        <a:pt x="18" y="7"/>
                        <a:pt x="18" y="6"/>
                      </a:cubicBezTo>
                      <a:cubicBezTo>
                        <a:pt x="17" y="6"/>
                        <a:pt x="18" y="4"/>
                        <a:pt x="17" y="5"/>
                      </a:cubicBezTo>
                      <a:cubicBezTo>
                        <a:pt x="16" y="5"/>
                        <a:pt x="16" y="6"/>
                        <a:pt x="15" y="7"/>
                      </a:cubicBezTo>
                      <a:cubicBezTo>
                        <a:pt x="16" y="5"/>
                        <a:pt x="15" y="5"/>
                        <a:pt x="15" y="3"/>
                      </a:cubicBezTo>
                      <a:cubicBezTo>
                        <a:pt x="13" y="3"/>
                        <a:pt x="13" y="4"/>
                        <a:pt x="11" y="4"/>
                      </a:cubicBezTo>
                      <a:cubicBezTo>
                        <a:pt x="10" y="4"/>
                        <a:pt x="10" y="5"/>
                        <a:pt x="9" y="5"/>
                      </a:cubicBezTo>
                      <a:cubicBezTo>
                        <a:pt x="9" y="5"/>
                        <a:pt x="8" y="6"/>
                        <a:pt x="8" y="7"/>
                      </a:cubicBezTo>
                      <a:cubicBezTo>
                        <a:pt x="8" y="7"/>
                        <a:pt x="8" y="7"/>
                        <a:pt x="9" y="7"/>
                      </a:cubicBezTo>
                      <a:cubicBezTo>
                        <a:pt x="8" y="8"/>
                        <a:pt x="8" y="8"/>
                        <a:pt x="8" y="9"/>
                      </a:cubicBezTo>
                      <a:cubicBezTo>
                        <a:pt x="7" y="10"/>
                        <a:pt x="7" y="9"/>
                        <a:pt x="7" y="9"/>
                      </a:cubicBezTo>
                      <a:cubicBezTo>
                        <a:pt x="7" y="10"/>
                        <a:pt x="6" y="11"/>
                        <a:pt x="6" y="12"/>
                      </a:cubicBezTo>
                      <a:cubicBezTo>
                        <a:pt x="6" y="12"/>
                        <a:pt x="6" y="13"/>
                        <a:pt x="6" y="13"/>
                      </a:cubicBezTo>
                      <a:cubicBezTo>
                        <a:pt x="7" y="12"/>
                        <a:pt x="8" y="11"/>
                        <a:pt x="8" y="10"/>
                      </a:cubicBezTo>
                      <a:cubicBezTo>
                        <a:pt x="9" y="10"/>
                        <a:pt x="8" y="12"/>
                        <a:pt x="8" y="12"/>
                      </a:cubicBezTo>
                      <a:cubicBezTo>
                        <a:pt x="8" y="12"/>
                        <a:pt x="9" y="13"/>
                        <a:pt x="9" y="13"/>
                      </a:cubicBezTo>
                      <a:cubicBezTo>
                        <a:pt x="9" y="13"/>
                        <a:pt x="9" y="13"/>
                        <a:pt x="9" y="13"/>
                      </a:cubicBezTo>
                      <a:cubicBezTo>
                        <a:pt x="9" y="13"/>
                        <a:pt x="8" y="13"/>
                        <a:pt x="8" y="13"/>
                      </a:cubicBezTo>
                      <a:cubicBezTo>
                        <a:pt x="8" y="14"/>
                        <a:pt x="8" y="14"/>
                        <a:pt x="8" y="15"/>
                      </a:cubicBezTo>
                      <a:cubicBezTo>
                        <a:pt x="8" y="15"/>
                        <a:pt x="8" y="15"/>
                        <a:pt x="9" y="15"/>
                      </a:cubicBezTo>
                      <a:cubicBezTo>
                        <a:pt x="9" y="15"/>
                        <a:pt x="9" y="15"/>
                        <a:pt x="9" y="15"/>
                      </a:cubicBezTo>
                      <a:cubicBezTo>
                        <a:pt x="8" y="16"/>
                        <a:pt x="8" y="14"/>
                        <a:pt x="8" y="14"/>
                      </a:cubicBezTo>
                      <a:cubicBezTo>
                        <a:pt x="7" y="14"/>
                        <a:pt x="6" y="15"/>
                        <a:pt x="7" y="13"/>
                      </a:cubicBezTo>
                      <a:cubicBezTo>
                        <a:pt x="5" y="13"/>
                        <a:pt x="5" y="13"/>
                        <a:pt x="5" y="13"/>
                      </a:cubicBezTo>
                      <a:cubicBezTo>
                        <a:pt x="5" y="14"/>
                        <a:pt x="4" y="15"/>
                        <a:pt x="4" y="15"/>
                      </a:cubicBezTo>
                      <a:cubicBezTo>
                        <a:pt x="5" y="15"/>
                        <a:pt x="5" y="16"/>
                        <a:pt x="6" y="16"/>
                      </a:cubicBezTo>
                      <a:cubicBezTo>
                        <a:pt x="7" y="16"/>
                        <a:pt x="7" y="16"/>
                        <a:pt x="7" y="17"/>
                      </a:cubicBezTo>
                      <a:cubicBezTo>
                        <a:pt x="4" y="17"/>
                        <a:pt x="4" y="17"/>
                        <a:pt x="4" y="17"/>
                      </a:cubicBezTo>
                      <a:cubicBezTo>
                        <a:pt x="4" y="17"/>
                        <a:pt x="4" y="16"/>
                        <a:pt x="4" y="16"/>
                      </a:cubicBezTo>
                      <a:cubicBezTo>
                        <a:pt x="3" y="18"/>
                        <a:pt x="2" y="19"/>
                        <a:pt x="1" y="21"/>
                      </a:cubicBezTo>
                      <a:cubicBezTo>
                        <a:pt x="2" y="21"/>
                        <a:pt x="3" y="21"/>
                        <a:pt x="3" y="21"/>
                      </a:cubicBezTo>
                      <a:cubicBezTo>
                        <a:pt x="3" y="21"/>
                        <a:pt x="2" y="22"/>
                        <a:pt x="1" y="22"/>
                      </a:cubicBezTo>
                      <a:cubicBezTo>
                        <a:pt x="1" y="22"/>
                        <a:pt x="1" y="22"/>
                        <a:pt x="1" y="22"/>
                      </a:cubicBezTo>
                      <a:cubicBezTo>
                        <a:pt x="0" y="23"/>
                        <a:pt x="0" y="24"/>
                        <a:pt x="0" y="25"/>
                      </a:cubicBezTo>
                      <a:cubicBezTo>
                        <a:pt x="0" y="25"/>
                        <a:pt x="0" y="24"/>
                        <a:pt x="1" y="24"/>
                      </a:cubicBezTo>
                      <a:close/>
                      <a:moveTo>
                        <a:pt x="238" y="24"/>
                      </a:moveTo>
                      <a:cubicBezTo>
                        <a:pt x="238" y="24"/>
                        <a:pt x="238" y="24"/>
                        <a:pt x="238" y="24"/>
                      </a:cubicBezTo>
                      <a:cubicBezTo>
                        <a:pt x="238" y="24"/>
                        <a:pt x="238" y="24"/>
                        <a:pt x="238" y="24"/>
                      </a:cubicBezTo>
                      <a:cubicBezTo>
                        <a:pt x="238" y="24"/>
                        <a:pt x="238" y="24"/>
                        <a:pt x="238" y="24"/>
                      </a:cubicBezTo>
                      <a:close/>
                      <a:moveTo>
                        <a:pt x="405" y="17"/>
                      </a:moveTo>
                      <a:cubicBezTo>
                        <a:pt x="405" y="17"/>
                        <a:pt x="405" y="17"/>
                        <a:pt x="405" y="17"/>
                      </a:cubicBezTo>
                      <a:cubicBezTo>
                        <a:pt x="405" y="17"/>
                        <a:pt x="405" y="16"/>
                        <a:pt x="405" y="16"/>
                      </a:cubicBezTo>
                      <a:cubicBezTo>
                        <a:pt x="405" y="16"/>
                        <a:pt x="405" y="16"/>
                        <a:pt x="405" y="17"/>
                      </a:cubicBezTo>
                      <a:close/>
                      <a:moveTo>
                        <a:pt x="398" y="23"/>
                      </a:moveTo>
                      <a:cubicBezTo>
                        <a:pt x="397" y="23"/>
                        <a:pt x="397" y="24"/>
                        <a:pt x="397" y="24"/>
                      </a:cubicBezTo>
                      <a:cubicBezTo>
                        <a:pt x="397" y="23"/>
                        <a:pt x="397" y="22"/>
                        <a:pt x="398" y="22"/>
                      </a:cubicBezTo>
                      <a:lnTo>
                        <a:pt x="398" y="23"/>
                      </a:lnTo>
                      <a:close/>
                      <a:moveTo>
                        <a:pt x="404" y="9"/>
                      </a:moveTo>
                      <a:cubicBezTo>
                        <a:pt x="404" y="10"/>
                        <a:pt x="404" y="10"/>
                        <a:pt x="403" y="10"/>
                      </a:cubicBezTo>
                      <a:cubicBezTo>
                        <a:pt x="403" y="10"/>
                        <a:pt x="403" y="10"/>
                        <a:pt x="403" y="9"/>
                      </a:cubicBezTo>
                      <a:lnTo>
                        <a:pt x="404" y="9"/>
                      </a:lnTo>
                      <a:close/>
                      <a:moveTo>
                        <a:pt x="401" y="16"/>
                      </a:moveTo>
                      <a:cubicBezTo>
                        <a:pt x="401" y="16"/>
                        <a:pt x="402" y="15"/>
                        <a:pt x="402" y="16"/>
                      </a:cubicBezTo>
                      <a:cubicBezTo>
                        <a:pt x="401" y="16"/>
                        <a:pt x="402" y="16"/>
                        <a:pt x="402" y="17"/>
                      </a:cubicBezTo>
                      <a:cubicBezTo>
                        <a:pt x="402" y="17"/>
                        <a:pt x="401" y="18"/>
                        <a:pt x="402" y="18"/>
                      </a:cubicBezTo>
                      <a:cubicBezTo>
                        <a:pt x="402" y="18"/>
                        <a:pt x="402" y="18"/>
                        <a:pt x="402" y="18"/>
                      </a:cubicBezTo>
                      <a:cubicBezTo>
                        <a:pt x="401" y="18"/>
                        <a:pt x="401" y="18"/>
                        <a:pt x="401" y="18"/>
                      </a:cubicBezTo>
                      <a:cubicBezTo>
                        <a:pt x="402" y="18"/>
                        <a:pt x="401" y="20"/>
                        <a:pt x="401" y="21"/>
                      </a:cubicBezTo>
                      <a:cubicBezTo>
                        <a:pt x="400" y="21"/>
                        <a:pt x="400" y="20"/>
                        <a:pt x="400" y="19"/>
                      </a:cubicBezTo>
                      <a:cubicBezTo>
                        <a:pt x="400" y="19"/>
                        <a:pt x="399" y="18"/>
                        <a:pt x="399" y="17"/>
                      </a:cubicBezTo>
                      <a:cubicBezTo>
                        <a:pt x="400" y="18"/>
                        <a:pt x="399" y="16"/>
                        <a:pt x="400" y="16"/>
                      </a:cubicBezTo>
                      <a:cubicBezTo>
                        <a:pt x="400" y="16"/>
                        <a:pt x="401" y="16"/>
                        <a:pt x="401" y="16"/>
                      </a:cubicBezTo>
                      <a:close/>
                      <a:moveTo>
                        <a:pt x="38" y="9"/>
                      </a:moveTo>
                      <a:cubicBezTo>
                        <a:pt x="37" y="9"/>
                        <a:pt x="37" y="9"/>
                        <a:pt x="37" y="9"/>
                      </a:cubicBezTo>
                      <a:cubicBezTo>
                        <a:pt x="37" y="9"/>
                        <a:pt x="37" y="8"/>
                        <a:pt x="37" y="8"/>
                      </a:cubicBezTo>
                      <a:cubicBezTo>
                        <a:pt x="38" y="9"/>
                        <a:pt x="38" y="9"/>
                        <a:pt x="38" y="9"/>
                      </a:cubicBezTo>
                      <a:close/>
                      <a:moveTo>
                        <a:pt x="40" y="16"/>
                      </a:moveTo>
                      <a:cubicBezTo>
                        <a:pt x="40" y="16"/>
                        <a:pt x="40" y="16"/>
                        <a:pt x="40" y="16"/>
                      </a:cubicBezTo>
                      <a:cubicBezTo>
                        <a:pt x="40" y="16"/>
                        <a:pt x="40" y="16"/>
                        <a:pt x="40" y="16"/>
                      </a:cubicBezTo>
                      <a:close/>
                      <a:moveTo>
                        <a:pt x="33" y="14"/>
                      </a:moveTo>
                      <a:cubicBezTo>
                        <a:pt x="33" y="14"/>
                        <a:pt x="33" y="14"/>
                        <a:pt x="32" y="15"/>
                      </a:cubicBezTo>
                      <a:cubicBezTo>
                        <a:pt x="33" y="14"/>
                        <a:pt x="33" y="14"/>
                        <a:pt x="33" y="14"/>
                      </a:cubicBezTo>
                      <a:cubicBezTo>
                        <a:pt x="33" y="14"/>
                        <a:pt x="33" y="14"/>
                        <a:pt x="33" y="14"/>
                      </a:cubicBezTo>
                      <a:close/>
                      <a:moveTo>
                        <a:pt x="33" y="17"/>
                      </a:moveTo>
                      <a:cubicBezTo>
                        <a:pt x="33" y="16"/>
                        <a:pt x="33" y="16"/>
                        <a:pt x="33" y="15"/>
                      </a:cubicBezTo>
                      <a:cubicBezTo>
                        <a:pt x="34" y="15"/>
                        <a:pt x="34" y="16"/>
                        <a:pt x="34" y="17"/>
                      </a:cubicBezTo>
                      <a:cubicBezTo>
                        <a:pt x="33" y="17"/>
                        <a:pt x="33" y="17"/>
                        <a:pt x="33" y="17"/>
                      </a:cubicBezTo>
                      <a:close/>
                      <a:moveTo>
                        <a:pt x="36" y="10"/>
                      </a:moveTo>
                      <a:cubicBezTo>
                        <a:pt x="36" y="10"/>
                        <a:pt x="36" y="10"/>
                        <a:pt x="36" y="10"/>
                      </a:cubicBezTo>
                      <a:cubicBezTo>
                        <a:pt x="36" y="10"/>
                        <a:pt x="36" y="10"/>
                        <a:pt x="36" y="10"/>
                      </a:cubicBezTo>
                      <a:close/>
                      <a:moveTo>
                        <a:pt x="35" y="10"/>
                      </a:moveTo>
                      <a:cubicBezTo>
                        <a:pt x="35" y="10"/>
                        <a:pt x="35" y="10"/>
                        <a:pt x="35" y="10"/>
                      </a:cubicBezTo>
                      <a:cubicBezTo>
                        <a:pt x="35" y="10"/>
                        <a:pt x="35" y="10"/>
                        <a:pt x="35" y="10"/>
                      </a:cubicBezTo>
                      <a:close/>
                      <a:moveTo>
                        <a:pt x="32" y="9"/>
                      </a:moveTo>
                      <a:cubicBezTo>
                        <a:pt x="31" y="9"/>
                        <a:pt x="31" y="9"/>
                        <a:pt x="31" y="8"/>
                      </a:cubicBezTo>
                      <a:cubicBezTo>
                        <a:pt x="31" y="9"/>
                        <a:pt x="32" y="9"/>
                        <a:pt x="32" y="9"/>
                      </a:cubicBezTo>
                      <a:close/>
                      <a:moveTo>
                        <a:pt x="31" y="13"/>
                      </a:moveTo>
                      <a:cubicBezTo>
                        <a:pt x="31" y="12"/>
                        <a:pt x="30" y="10"/>
                        <a:pt x="31" y="10"/>
                      </a:cubicBezTo>
                      <a:cubicBezTo>
                        <a:pt x="32" y="11"/>
                        <a:pt x="32" y="11"/>
                        <a:pt x="32" y="10"/>
                      </a:cubicBezTo>
                      <a:cubicBezTo>
                        <a:pt x="33" y="10"/>
                        <a:pt x="33" y="10"/>
                        <a:pt x="34" y="10"/>
                      </a:cubicBezTo>
                      <a:cubicBezTo>
                        <a:pt x="34" y="11"/>
                        <a:pt x="32" y="11"/>
                        <a:pt x="32" y="11"/>
                      </a:cubicBezTo>
                      <a:cubicBezTo>
                        <a:pt x="32" y="11"/>
                        <a:pt x="32" y="11"/>
                        <a:pt x="32" y="11"/>
                      </a:cubicBezTo>
                      <a:cubicBezTo>
                        <a:pt x="32" y="11"/>
                        <a:pt x="32" y="11"/>
                        <a:pt x="31" y="11"/>
                      </a:cubicBezTo>
                      <a:cubicBezTo>
                        <a:pt x="31" y="12"/>
                        <a:pt x="31" y="13"/>
                        <a:pt x="31" y="13"/>
                      </a:cubicBezTo>
                      <a:close/>
                      <a:moveTo>
                        <a:pt x="36" y="17"/>
                      </a:moveTo>
                      <a:cubicBezTo>
                        <a:pt x="36" y="17"/>
                        <a:pt x="36" y="17"/>
                        <a:pt x="36" y="17"/>
                      </a:cubicBezTo>
                      <a:cubicBezTo>
                        <a:pt x="36" y="17"/>
                        <a:pt x="37" y="17"/>
                        <a:pt x="37" y="17"/>
                      </a:cubicBezTo>
                      <a:cubicBezTo>
                        <a:pt x="37" y="17"/>
                        <a:pt x="37" y="17"/>
                        <a:pt x="36" y="17"/>
                      </a:cubicBezTo>
                      <a:close/>
                      <a:moveTo>
                        <a:pt x="38" y="18"/>
                      </a:moveTo>
                      <a:cubicBezTo>
                        <a:pt x="38" y="17"/>
                        <a:pt x="39" y="18"/>
                        <a:pt x="40" y="17"/>
                      </a:cubicBezTo>
                      <a:cubicBezTo>
                        <a:pt x="40" y="17"/>
                        <a:pt x="40" y="17"/>
                        <a:pt x="40" y="17"/>
                      </a:cubicBezTo>
                      <a:cubicBezTo>
                        <a:pt x="40" y="17"/>
                        <a:pt x="42" y="16"/>
                        <a:pt x="42" y="17"/>
                      </a:cubicBezTo>
                      <a:cubicBezTo>
                        <a:pt x="43" y="17"/>
                        <a:pt x="44" y="17"/>
                        <a:pt x="44" y="16"/>
                      </a:cubicBezTo>
                      <a:cubicBezTo>
                        <a:pt x="44" y="16"/>
                        <a:pt x="44" y="16"/>
                        <a:pt x="44" y="16"/>
                      </a:cubicBezTo>
                      <a:cubicBezTo>
                        <a:pt x="44" y="17"/>
                        <a:pt x="43" y="17"/>
                        <a:pt x="43" y="17"/>
                      </a:cubicBezTo>
                      <a:cubicBezTo>
                        <a:pt x="43" y="17"/>
                        <a:pt x="43" y="18"/>
                        <a:pt x="42" y="18"/>
                      </a:cubicBezTo>
                      <a:cubicBezTo>
                        <a:pt x="42" y="18"/>
                        <a:pt x="42" y="18"/>
                        <a:pt x="42" y="18"/>
                      </a:cubicBezTo>
                      <a:cubicBezTo>
                        <a:pt x="41" y="19"/>
                        <a:pt x="40" y="18"/>
                        <a:pt x="38" y="18"/>
                      </a:cubicBezTo>
                      <a:close/>
                      <a:moveTo>
                        <a:pt x="42" y="19"/>
                      </a:moveTo>
                      <a:cubicBezTo>
                        <a:pt x="42" y="19"/>
                        <a:pt x="42" y="20"/>
                        <a:pt x="42" y="20"/>
                      </a:cubicBezTo>
                      <a:cubicBezTo>
                        <a:pt x="41" y="20"/>
                        <a:pt x="41" y="18"/>
                        <a:pt x="42" y="19"/>
                      </a:cubicBezTo>
                      <a:close/>
                      <a:moveTo>
                        <a:pt x="44" y="13"/>
                      </a:moveTo>
                      <a:cubicBezTo>
                        <a:pt x="44" y="13"/>
                        <a:pt x="45" y="13"/>
                        <a:pt x="45" y="13"/>
                      </a:cubicBezTo>
                      <a:cubicBezTo>
                        <a:pt x="45" y="13"/>
                        <a:pt x="45" y="12"/>
                        <a:pt x="45" y="12"/>
                      </a:cubicBezTo>
                      <a:cubicBezTo>
                        <a:pt x="45" y="12"/>
                        <a:pt x="45" y="12"/>
                        <a:pt x="45" y="12"/>
                      </a:cubicBezTo>
                      <a:cubicBezTo>
                        <a:pt x="45" y="13"/>
                        <a:pt x="45" y="13"/>
                        <a:pt x="44" y="13"/>
                      </a:cubicBezTo>
                      <a:close/>
                      <a:moveTo>
                        <a:pt x="53" y="7"/>
                      </a:moveTo>
                      <a:cubicBezTo>
                        <a:pt x="53" y="7"/>
                        <a:pt x="53" y="7"/>
                        <a:pt x="54" y="7"/>
                      </a:cubicBezTo>
                      <a:cubicBezTo>
                        <a:pt x="54" y="7"/>
                        <a:pt x="55" y="7"/>
                        <a:pt x="55" y="7"/>
                      </a:cubicBezTo>
                      <a:cubicBezTo>
                        <a:pt x="55" y="7"/>
                        <a:pt x="55" y="7"/>
                        <a:pt x="55" y="7"/>
                      </a:cubicBezTo>
                      <a:cubicBezTo>
                        <a:pt x="55" y="7"/>
                        <a:pt x="55" y="7"/>
                        <a:pt x="55" y="7"/>
                      </a:cubicBezTo>
                      <a:cubicBezTo>
                        <a:pt x="55" y="7"/>
                        <a:pt x="56" y="7"/>
                        <a:pt x="56" y="7"/>
                      </a:cubicBezTo>
                      <a:cubicBezTo>
                        <a:pt x="55" y="8"/>
                        <a:pt x="55" y="8"/>
                        <a:pt x="55" y="9"/>
                      </a:cubicBezTo>
                      <a:cubicBezTo>
                        <a:pt x="54" y="8"/>
                        <a:pt x="53" y="9"/>
                        <a:pt x="53" y="7"/>
                      </a:cubicBezTo>
                      <a:cubicBezTo>
                        <a:pt x="53" y="7"/>
                        <a:pt x="53" y="7"/>
                        <a:pt x="53" y="7"/>
                      </a:cubicBezTo>
                      <a:close/>
                      <a:moveTo>
                        <a:pt x="68" y="9"/>
                      </a:moveTo>
                      <a:cubicBezTo>
                        <a:pt x="67" y="9"/>
                        <a:pt x="67" y="9"/>
                        <a:pt x="67" y="9"/>
                      </a:cubicBezTo>
                      <a:cubicBezTo>
                        <a:pt x="67" y="9"/>
                        <a:pt x="67" y="9"/>
                        <a:pt x="67" y="8"/>
                      </a:cubicBezTo>
                      <a:cubicBezTo>
                        <a:pt x="67" y="9"/>
                        <a:pt x="67" y="9"/>
                        <a:pt x="68" y="9"/>
                      </a:cubicBezTo>
                      <a:cubicBezTo>
                        <a:pt x="68" y="9"/>
                        <a:pt x="68" y="9"/>
                        <a:pt x="68" y="9"/>
                      </a:cubicBezTo>
                      <a:close/>
                      <a:moveTo>
                        <a:pt x="64" y="17"/>
                      </a:moveTo>
                      <a:cubicBezTo>
                        <a:pt x="63" y="17"/>
                        <a:pt x="63" y="17"/>
                        <a:pt x="62" y="17"/>
                      </a:cubicBezTo>
                      <a:cubicBezTo>
                        <a:pt x="62" y="16"/>
                        <a:pt x="62" y="15"/>
                        <a:pt x="62" y="15"/>
                      </a:cubicBezTo>
                      <a:cubicBezTo>
                        <a:pt x="63" y="15"/>
                        <a:pt x="64" y="15"/>
                        <a:pt x="65" y="16"/>
                      </a:cubicBezTo>
                      <a:cubicBezTo>
                        <a:pt x="65" y="16"/>
                        <a:pt x="65" y="16"/>
                        <a:pt x="65" y="16"/>
                      </a:cubicBezTo>
                      <a:cubicBezTo>
                        <a:pt x="65" y="16"/>
                        <a:pt x="65" y="16"/>
                        <a:pt x="65" y="16"/>
                      </a:cubicBezTo>
                      <a:cubicBezTo>
                        <a:pt x="65" y="17"/>
                        <a:pt x="64" y="17"/>
                        <a:pt x="64" y="17"/>
                      </a:cubicBezTo>
                      <a:close/>
                      <a:moveTo>
                        <a:pt x="64" y="18"/>
                      </a:moveTo>
                      <a:cubicBezTo>
                        <a:pt x="64" y="19"/>
                        <a:pt x="62" y="19"/>
                        <a:pt x="62" y="19"/>
                      </a:cubicBezTo>
                      <a:cubicBezTo>
                        <a:pt x="62" y="19"/>
                        <a:pt x="62" y="19"/>
                        <a:pt x="62" y="18"/>
                      </a:cubicBezTo>
                      <a:cubicBezTo>
                        <a:pt x="63" y="19"/>
                        <a:pt x="63" y="19"/>
                        <a:pt x="64" y="18"/>
                      </a:cubicBezTo>
                      <a:cubicBezTo>
                        <a:pt x="64" y="18"/>
                        <a:pt x="64" y="18"/>
                        <a:pt x="64" y="18"/>
                      </a:cubicBezTo>
                      <a:close/>
                      <a:moveTo>
                        <a:pt x="67" y="13"/>
                      </a:moveTo>
                      <a:cubicBezTo>
                        <a:pt x="67" y="13"/>
                        <a:pt x="67" y="13"/>
                        <a:pt x="66" y="13"/>
                      </a:cubicBezTo>
                      <a:cubicBezTo>
                        <a:pt x="66" y="13"/>
                        <a:pt x="67" y="13"/>
                        <a:pt x="67" y="13"/>
                      </a:cubicBezTo>
                      <a:cubicBezTo>
                        <a:pt x="66" y="14"/>
                        <a:pt x="66" y="14"/>
                        <a:pt x="66" y="14"/>
                      </a:cubicBezTo>
                      <a:cubicBezTo>
                        <a:pt x="65" y="13"/>
                        <a:pt x="67" y="13"/>
                        <a:pt x="67" y="12"/>
                      </a:cubicBezTo>
                      <a:cubicBezTo>
                        <a:pt x="68" y="13"/>
                        <a:pt x="67" y="13"/>
                        <a:pt x="67" y="13"/>
                      </a:cubicBezTo>
                      <a:close/>
                      <a:moveTo>
                        <a:pt x="66" y="12"/>
                      </a:moveTo>
                      <a:cubicBezTo>
                        <a:pt x="66" y="11"/>
                        <a:pt x="66" y="11"/>
                        <a:pt x="67" y="11"/>
                      </a:cubicBezTo>
                      <a:cubicBezTo>
                        <a:pt x="67" y="11"/>
                        <a:pt x="67" y="12"/>
                        <a:pt x="66" y="12"/>
                      </a:cubicBezTo>
                      <a:close/>
                      <a:moveTo>
                        <a:pt x="63" y="12"/>
                      </a:moveTo>
                      <a:cubicBezTo>
                        <a:pt x="63" y="12"/>
                        <a:pt x="63" y="12"/>
                        <a:pt x="63" y="12"/>
                      </a:cubicBezTo>
                      <a:cubicBezTo>
                        <a:pt x="64" y="12"/>
                        <a:pt x="64" y="12"/>
                        <a:pt x="64" y="12"/>
                      </a:cubicBezTo>
                      <a:cubicBezTo>
                        <a:pt x="64" y="12"/>
                        <a:pt x="64" y="12"/>
                        <a:pt x="63" y="12"/>
                      </a:cubicBezTo>
                      <a:close/>
                      <a:moveTo>
                        <a:pt x="67" y="17"/>
                      </a:moveTo>
                      <a:cubicBezTo>
                        <a:pt x="67" y="18"/>
                        <a:pt x="67" y="18"/>
                        <a:pt x="67" y="18"/>
                      </a:cubicBezTo>
                      <a:cubicBezTo>
                        <a:pt x="67" y="18"/>
                        <a:pt x="66" y="18"/>
                        <a:pt x="66" y="17"/>
                      </a:cubicBezTo>
                      <a:cubicBezTo>
                        <a:pt x="66" y="17"/>
                        <a:pt x="66" y="17"/>
                        <a:pt x="66" y="17"/>
                      </a:cubicBezTo>
                      <a:cubicBezTo>
                        <a:pt x="66" y="17"/>
                        <a:pt x="67" y="17"/>
                        <a:pt x="67" y="17"/>
                      </a:cubicBezTo>
                      <a:close/>
                      <a:moveTo>
                        <a:pt x="68" y="7"/>
                      </a:moveTo>
                      <a:cubicBezTo>
                        <a:pt x="68" y="7"/>
                        <a:pt x="68" y="7"/>
                        <a:pt x="68" y="7"/>
                      </a:cubicBezTo>
                      <a:cubicBezTo>
                        <a:pt x="68" y="7"/>
                        <a:pt x="68" y="7"/>
                        <a:pt x="68" y="7"/>
                      </a:cubicBezTo>
                      <a:cubicBezTo>
                        <a:pt x="68" y="7"/>
                        <a:pt x="68" y="7"/>
                        <a:pt x="68" y="7"/>
                      </a:cubicBezTo>
                      <a:close/>
                      <a:moveTo>
                        <a:pt x="65" y="11"/>
                      </a:moveTo>
                      <a:cubicBezTo>
                        <a:pt x="65" y="11"/>
                        <a:pt x="65" y="12"/>
                        <a:pt x="65" y="12"/>
                      </a:cubicBezTo>
                      <a:cubicBezTo>
                        <a:pt x="65" y="11"/>
                        <a:pt x="64" y="11"/>
                        <a:pt x="63" y="11"/>
                      </a:cubicBezTo>
                      <a:cubicBezTo>
                        <a:pt x="63" y="11"/>
                        <a:pt x="64" y="11"/>
                        <a:pt x="64" y="10"/>
                      </a:cubicBezTo>
                      <a:cubicBezTo>
                        <a:pt x="64" y="11"/>
                        <a:pt x="65" y="11"/>
                        <a:pt x="65" y="11"/>
                      </a:cubicBezTo>
                      <a:close/>
                      <a:moveTo>
                        <a:pt x="60" y="12"/>
                      </a:moveTo>
                      <a:cubicBezTo>
                        <a:pt x="60" y="12"/>
                        <a:pt x="60" y="12"/>
                        <a:pt x="59" y="12"/>
                      </a:cubicBezTo>
                      <a:cubicBezTo>
                        <a:pt x="60" y="12"/>
                        <a:pt x="60" y="12"/>
                        <a:pt x="60" y="11"/>
                      </a:cubicBezTo>
                      <a:cubicBezTo>
                        <a:pt x="60" y="11"/>
                        <a:pt x="61" y="11"/>
                        <a:pt x="61" y="11"/>
                      </a:cubicBezTo>
                      <a:cubicBezTo>
                        <a:pt x="61" y="11"/>
                        <a:pt x="61" y="11"/>
                        <a:pt x="61" y="11"/>
                      </a:cubicBezTo>
                      <a:cubicBezTo>
                        <a:pt x="61" y="12"/>
                        <a:pt x="61" y="12"/>
                        <a:pt x="60" y="12"/>
                      </a:cubicBezTo>
                      <a:cubicBezTo>
                        <a:pt x="60" y="12"/>
                        <a:pt x="60" y="12"/>
                        <a:pt x="60" y="12"/>
                      </a:cubicBezTo>
                      <a:close/>
                      <a:moveTo>
                        <a:pt x="48" y="14"/>
                      </a:moveTo>
                      <a:cubicBezTo>
                        <a:pt x="48" y="14"/>
                        <a:pt x="48" y="14"/>
                        <a:pt x="48" y="14"/>
                      </a:cubicBezTo>
                      <a:cubicBezTo>
                        <a:pt x="48" y="14"/>
                        <a:pt x="48" y="14"/>
                        <a:pt x="48" y="14"/>
                      </a:cubicBezTo>
                      <a:cubicBezTo>
                        <a:pt x="48" y="14"/>
                        <a:pt x="48" y="14"/>
                        <a:pt x="48" y="14"/>
                      </a:cubicBezTo>
                      <a:cubicBezTo>
                        <a:pt x="48" y="14"/>
                        <a:pt x="48" y="14"/>
                        <a:pt x="48" y="14"/>
                      </a:cubicBezTo>
                      <a:close/>
                      <a:moveTo>
                        <a:pt x="48" y="10"/>
                      </a:moveTo>
                      <a:cubicBezTo>
                        <a:pt x="48" y="10"/>
                        <a:pt x="47" y="11"/>
                        <a:pt x="48" y="11"/>
                      </a:cubicBezTo>
                      <a:cubicBezTo>
                        <a:pt x="48" y="11"/>
                        <a:pt x="47" y="12"/>
                        <a:pt x="47" y="12"/>
                      </a:cubicBezTo>
                      <a:cubicBezTo>
                        <a:pt x="47" y="11"/>
                        <a:pt x="47" y="11"/>
                        <a:pt x="47" y="10"/>
                      </a:cubicBezTo>
                      <a:cubicBezTo>
                        <a:pt x="47" y="10"/>
                        <a:pt x="47" y="10"/>
                        <a:pt x="46" y="10"/>
                      </a:cubicBezTo>
                      <a:cubicBezTo>
                        <a:pt x="46" y="9"/>
                        <a:pt x="47" y="9"/>
                        <a:pt x="47" y="9"/>
                      </a:cubicBezTo>
                      <a:cubicBezTo>
                        <a:pt x="47" y="10"/>
                        <a:pt x="48" y="10"/>
                        <a:pt x="48" y="10"/>
                      </a:cubicBezTo>
                      <a:close/>
                      <a:moveTo>
                        <a:pt x="52" y="10"/>
                      </a:moveTo>
                      <a:cubicBezTo>
                        <a:pt x="52" y="10"/>
                        <a:pt x="53" y="9"/>
                        <a:pt x="54" y="9"/>
                      </a:cubicBezTo>
                      <a:cubicBezTo>
                        <a:pt x="54" y="10"/>
                        <a:pt x="53" y="10"/>
                        <a:pt x="52" y="10"/>
                      </a:cubicBezTo>
                      <a:close/>
                      <a:moveTo>
                        <a:pt x="55" y="9"/>
                      </a:moveTo>
                      <a:cubicBezTo>
                        <a:pt x="55" y="10"/>
                        <a:pt x="55" y="10"/>
                        <a:pt x="55" y="11"/>
                      </a:cubicBezTo>
                      <a:cubicBezTo>
                        <a:pt x="55" y="10"/>
                        <a:pt x="55" y="10"/>
                        <a:pt x="55" y="9"/>
                      </a:cubicBezTo>
                      <a:close/>
                      <a:moveTo>
                        <a:pt x="55" y="13"/>
                      </a:moveTo>
                      <a:cubicBezTo>
                        <a:pt x="55" y="13"/>
                        <a:pt x="56" y="13"/>
                        <a:pt x="56" y="13"/>
                      </a:cubicBezTo>
                      <a:cubicBezTo>
                        <a:pt x="56" y="13"/>
                        <a:pt x="56" y="13"/>
                        <a:pt x="57" y="13"/>
                      </a:cubicBezTo>
                      <a:cubicBezTo>
                        <a:pt x="56" y="14"/>
                        <a:pt x="56" y="14"/>
                        <a:pt x="55" y="13"/>
                      </a:cubicBezTo>
                      <a:close/>
                      <a:moveTo>
                        <a:pt x="53" y="8"/>
                      </a:moveTo>
                      <a:cubicBezTo>
                        <a:pt x="53" y="9"/>
                        <a:pt x="52" y="9"/>
                        <a:pt x="52" y="9"/>
                      </a:cubicBezTo>
                      <a:cubicBezTo>
                        <a:pt x="52" y="9"/>
                        <a:pt x="51" y="10"/>
                        <a:pt x="51" y="10"/>
                      </a:cubicBezTo>
                      <a:cubicBezTo>
                        <a:pt x="51" y="11"/>
                        <a:pt x="52" y="11"/>
                        <a:pt x="52" y="12"/>
                      </a:cubicBezTo>
                      <a:cubicBezTo>
                        <a:pt x="51" y="12"/>
                        <a:pt x="51" y="12"/>
                        <a:pt x="51" y="12"/>
                      </a:cubicBezTo>
                      <a:cubicBezTo>
                        <a:pt x="50" y="12"/>
                        <a:pt x="51" y="13"/>
                        <a:pt x="51" y="13"/>
                      </a:cubicBezTo>
                      <a:cubicBezTo>
                        <a:pt x="51" y="13"/>
                        <a:pt x="51" y="13"/>
                        <a:pt x="51" y="13"/>
                      </a:cubicBezTo>
                      <a:cubicBezTo>
                        <a:pt x="51" y="12"/>
                        <a:pt x="50" y="12"/>
                        <a:pt x="50" y="11"/>
                      </a:cubicBezTo>
                      <a:cubicBezTo>
                        <a:pt x="50" y="10"/>
                        <a:pt x="52" y="9"/>
                        <a:pt x="51" y="8"/>
                      </a:cubicBezTo>
                      <a:cubicBezTo>
                        <a:pt x="51" y="7"/>
                        <a:pt x="52" y="7"/>
                        <a:pt x="52" y="7"/>
                      </a:cubicBezTo>
                      <a:cubicBezTo>
                        <a:pt x="52" y="8"/>
                        <a:pt x="53" y="8"/>
                        <a:pt x="53" y="8"/>
                      </a:cubicBezTo>
                      <a:close/>
                      <a:moveTo>
                        <a:pt x="47" y="16"/>
                      </a:moveTo>
                      <a:cubicBezTo>
                        <a:pt x="47" y="16"/>
                        <a:pt x="48" y="15"/>
                        <a:pt x="48" y="15"/>
                      </a:cubicBezTo>
                      <a:cubicBezTo>
                        <a:pt x="48" y="15"/>
                        <a:pt x="48" y="15"/>
                        <a:pt x="48" y="16"/>
                      </a:cubicBezTo>
                      <a:cubicBezTo>
                        <a:pt x="48" y="16"/>
                        <a:pt x="49" y="16"/>
                        <a:pt x="50" y="16"/>
                      </a:cubicBezTo>
                      <a:cubicBezTo>
                        <a:pt x="50" y="16"/>
                        <a:pt x="50" y="16"/>
                        <a:pt x="50" y="16"/>
                      </a:cubicBezTo>
                      <a:cubicBezTo>
                        <a:pt x="50" y="16"/>
                        <a:pt x="50" y="16"/>
                        <a:pt x="49" y="17"/>
                      </a:cubicBezTo>
                      <a:cubicBezTo>
                        <a:pt x="49" y="17"/>
                        <a:pt x="50" y="17"/>
                        <a:pt x="51" y="17"/>
                      </a:cubicBezTo>
                      <a:cubicBezTo>
                        <a:pt x="51" y="17"/>
                        <a:pt x="51" y="17"/>
                        <a:pt x="52" y="17"/>
                      </a:cubicBezTo>
                      <a:cubicBezTo>
                        <a:pt x="51" y="18"/>
                        <a:pt x="51" y="18"/>
                        <a:pt x="50" y="18"/>
                      </a:cubicBezTo>
                      <a:cubicBezTo>
                        <a:pt x="50" y="17"/>
                        <a:pt x="49" y="17"/>
                        <a:pt x="48" y="17"/>
                      </a:cubicBezTo>
                      <a:cubicBezTo>
                        <a:pt x="48" y="17"/>
                        <a:pt x="49" y="15"/>
                        <a:pt x="47" y="16"/>
                      </a:cubicBezTo>
                      <a:close/>
                      <a:moveTo>
                        <a:pt x="52" y="24"/>
                      </a:moveTo>
                      <a:cubicBezTo>
                        <a:pt x="52" y="23"/>
                        <a:pt x="53" y="23"/>
                        <a:pt x="54" y="23"/>
                      </a:cubicBezTo>
                      <a:cubicBezTo>
                        <a:pt x="54" y="23"/>
                        <a:pt x="53" y="24"/>
                        <a:pt x="52" y="24"/>
                      </a:cubicBezTo>
                      <a:close/>
                      <a:moveTo>
                        <a:pt x="55" y="20"/>
                      </a:moveTo>
                      <a:cubicBezTo>
                        <a:pt x="54" y="20"/>
                        <a:pt x="54" y="19"/>
                        <a:pt x="54" y="19"/>
                      </a:cubicBezTo>
                      <a:cubicBezTo>
                        <a:pt x="54" y="19"/>
                        <a:pt x="54" y="19"/>
                        <a:pt x="53" y="20"/>
                      </a:cubicBezTo>
                      <a:cubicBezTo>
                        <a:pt x="53" y="20"/>
                        <a:pt x="53" y="20"/>
                        <a:pt x="53" y="20"/>
                      </a:cubicBezTo>
                      <a:cubicBezTo>
                        <a:pt x="53" y="20"/>
                        <a:pt x="53" y="20"/>
                        <a:pt x="52" y="20"/>
                      </a:cubicBezTo>
                      <a:cubicBezTo>
                        <a:pt x="52" y="19"/>
                        <a:pt x="52" y="19"/>
                        <a:pt x="52" y="18"/>
                      </a:cubicBezTo>
                      <a:cubicBezTo>
                        <a:pt x="54" y="18"/>
                        <a:pt x="56" y="19"/>
                        <a:pt x="55" y="20"/>
                      </a:cubicBezTo>
                      <a:close/>
                      <a:moveTo>
                        <a:pt x="60" y="21"/>
                      </a:moveTo>
                      <a:cubicBezTo>
                        <a:pt x="58" y="21"/>
                        <a:pt x="59" y="22"/>
                        <a:pt x="57" y="22"/>
                      </a:cubicBezTo>
                      <a:cubicBezTo>
                        <a:pt x="57" y="22"/>
                        <a:pt x="57" y="22"/>
                        <a:pt x="57" y="21"/>
                      </a:cubicBezTo>
                      <a:cubicBezTo>
                        <a:pt x="57" y="21"/>
                        <a:pt x="58" y="21"/>
                        <a:pt x="58" y="21"/>
                      </a:cubicBezTo>
                      <a:cubicBezTo>
                        <a:pt x="58" y="21"/>
                        <a:pt x="58" y="20"/>
                        <a:pt x="58" y="19"/>
                      </a:cubicBezTo>
                      <a:cubicBezTo>
                        <a:pt x="58" y="19"/>
                        <a:pt x="56" y="19"/>
                        <a:pt x="56" y="18"/>
                      </a:cubicBezTo>
                      <a:cubicBezTo>
                        <a:pt x="56" y="17"/>
                        <a:pt x="55" y="17"/>
                        <a:pt x="55" y="16"/>
                      </a:cubicBezTo>
                      <a:cubicBezTo>
                        <a:pt x="57" y="16"/>
                        <a:pt x="57" y="18"/>
                        <a:pt x="58" y="17"/>
                      </a:cubicBezTo>
                      <a:cubicBezTo>
                        <a:pt x="58" y="16"/>
                        <a:pt x="59" y="17"/>
                        <a:pt x="59" y="17"/>
                      </a:cubicBezTo>
                      <a:cubicBezTo>
                        <a:pt x="60" y="16"/>
                        <a:pt x="59" y="15"/>
                        <a:pt x="60" y="15"/>
                      </a:cubicBezTo>
                      <a:cubicBezTo>
                        <a:pt x="60" y="15"/>
                        <a:pt x="60" y="15"/>
                        <a:pt x="60" y="15"/>
                      </a:cubicBezTo>
                      <a:cubicBezTo>
                        <a:pt x="60" y="15"/>
                        <a:pt x="59" y="17"/>
                        <a:pt x="60" y="17"/>
                      </a:cubicBezTo>
                      <a:cubicBezTo>
                        <a:pt x="60" y="18"/>
                        <a:pt x="58" y="16"/>
                        <a:pt x="58" y="18"/>
                      </a:cubicBezTo>
                      <a:cubicBezTo>
                        <a:pt x="58" y="21"/>
                        <a:pt x="60" y="19"/>
                        <a:pt x="62" y="20"/>
                      </a:cubicBezTo>
                      <a:cubicBezTo>
                        <a:pt x="61" y="21"/>
                        <a:pt x="61" y="21"/>
                        <a:pt x="60" y="21"/>
                      </a:cubicBezTo>
                      <a:close/>
                      <a:moveTo>
                        <a:pt x="65" y="22"/>
                      </a:moveTo>
                      <a:cubicBezTo>
                        <a:pt x="65" y="20"/>
                        <a:pt x="63" y="19"/>
                        <a:pt x="63" y="21"/>
                      </a:cubicBezTo>
                      <a:cubicBezTo>
                        <a:pt x="63" y="21"/>
                        <a:pt x="62" y="20"/>
                        <a:pt x="62" y="20"/>
                      </a:cubicBezTo>
                      <a:cubicBezTo>
                        <a:pt x="64" y="19"/>
                        <a:pt x="64" y="21"/>
                        <a:pt x="66" y="21"/>
                      </a:cubicBezTo>
                      <a:cubicBezTo>
                        <a:pt x="66" y="20"/>
                        <a:pt x="66" y="20"/>
                        <a:pt x="65" y="20"/>
                      </a:cubicBezTo>
                      <a:cubicBezTo>
                        <a:pt x="64" y="19"/>
                        <a:pt x="65" y="19"/>
                        <a:pt x="65" y="18"/>
                      </a:cubicBezTo>
                      <a:cubicBezTo>
                        <a:pt x="65" y="19"/>
                        <a:pt x="66" y="19"/>
                        <a:pt x="66" y="19"/>
                      </a:cubicBezTo>
                      <a:cubicBezTo>
                        <a:pt x="66" y="20"/>
                        <a:pt x="66" y="21"/>
                        <a:pt x="67" y="20"/>
                      </a:cubicBezTo>
                      <a:cubicBezTo>
                        <a:pt x="67" y="21"/>
                        <a:pt x="66" y="22"/>
                        <a:pt x="65" y="22"/>
                      </a:cubicBezTo>
                      <a:close/>
                      <a:moveTo>
                        <a:pt x="76" y="11"/>
                      </a:moveTo>
                      <a:cubicBezTo>
                        <a:pt x="76" y="11"/>
                        <a:pt x="77" y="12"/>
                        <a:pt x="76" y="12"/>
                      </a:cubicBezTo>
                      <a:cubicBezTo>
                        <a:pt x="76" y="12"/>
                        <a:pt x="76" y="12"/>
                        <a:pt x="76" y="12"/>
                      </a:cubicBezTo>
                      <a:cubicBezTo>
                        <a:pt x="76" y="11"/>
                        <a:pt x="77" y="11"/>
                        <a:pt x="78" y="10"/>
                      </a:cubicBezTo>
                      <a:cubicBezTo>
                        <a:pt x="77" y="10"/>
                        <a:pt x="77" y="9"/>
                        <a:pt x="78" y="9"/>
                      </a:cubicBezTo>
                      <a:cubicBezTo>
                        <a:pt x="78" y="9"/>
                        <a:pt x="78" y="9"/>
                        <a:pt x="78" y="9"/>
                      </a:cubicBezTo>
                      <a:cubicBezTo>
                        <a:pt x="78" y="10"/>
                        <a:pt x="78" y="10"/>
                        <a:pt x="78" y="11"/>
                      </a:cubicBezTo>
                      <a:cubicBezTo>
                        <a:pt x="78" y="12"/>
                        <a:pt x="77" y="11"/>
                        <a:pt x="76" y="11"/>
                      </a:cubicBezTo>
                      <a:close/>
                      <a:moveTo>
                        <a:pt x="74" y="19"/>
                      </a:moveTo>
                      <a:cubicBezTo>
                        <a:pt x="73" y="19"/>
                        <a:pt x="74" y="21"/>
                        <a:pt x="72" y="21"/>
                      </a:cubicBezTo>
                      <a:cubicBezTo>
                        <a:pt x="72" y="20"/>
                        <a:pt x="73" y="19"/>
                        <a:pt x="72" y="19"/>
                      </a:cubicBezTo>
                      <a:cubicBezTo>
                        <a:pt x="71" y="18"/>
                        <a:pt x="71" y="21"/>
                        <a:pt x="70" y="18"/>
                      </a:cubicBezTo>
                      <a:cubicBezTo>
                        <a:pt x="70" y="19"/>
                        <a:pt x="71" y="18"/>
                        <a:pt x="71" y="18"/>
                      </a:cubicBezTo>
                      <a:cubicBezTo>
                        <a:pt x="69" y="17"/>
                        <a:pt x="71" y="17"/>
                        <a:pt x="71" y="16"/>
                      </a:cubicBezTo>
                      <a:cubicBezTo>
                        <a:pt x="72" y="16"/>
                        <a:pt x="72" y="17"/>
                        <a:pt x="72" y="17"/>
                      </a:cubicBezTo>
                      <a:cubicBezTo>
                        <a:pt x="73" y="17"/>
                        <a:pt x="73" y="17"/>
                        <a:pt x="74" y="17"/>
                      </a:cubicBezTo>
                      <a:cubicBezTo>
                        <a:pt x="74" y="17"/>
                        <a:pt x="74" y="18"/>
                        <a:pt x="74" y="18"/>
                      </a:cubicBezTo>
                      <a:cubicBezTo>
                        <a:pt x="74" y="19"/>
                        <a:pt x="75" y="17"/>
                        <a:pt x="76" y="18"/>
                      </a:cubicBezTo>
                      <a:cubicBezTo>
                        <a:pt x="76" y="19"/>
                        <a:pt x="75" y="19"/>
                        <a:pt x="75" y="20"/>
                      </a:cubicBezTo>
                      <a:cubicBezTo>
                        <a:pt x="75" y="20"/>
                        <a:pt x="75" y="20"/>
                        <a:pt x="75" y="20"/>
                      </a:cubicBezTo>
                      <a:cubicBezTo>
                        <a:pt x="75" y="20"/>
                        <a:pt x="75" y="20"/>
                        <a:pt x="75" y="20"/>
                      </a:cubicBezTo>
                      <a:cubicBezTo>
                        <a:pt x="75" y="20"/>
                        <a:pt x="75" y="20"/>
                        <a:pt x="75" y="20"/>
                      </a:cubicBezTo>
                      <a:cubicBezTo>
                        <a:pt x="75" y="20"/>
                        <a:pt x="74" y="19"/>
                        <a:pt x="74" y="19"/>
                      </a:cubicBezTo>
                      <a:close/>
                      <a:moveTo>
                        <a:pt x="92" y="11"/>
                      </a:moveTo>
                      <a:cubicBezTo>
                        <a:pt x="93" y="10"/>
                        <a:pt x="93" y="11"/>
                        <a:pt x="94" y="10"/>
                      </a:cubicBezTo>
                      <a:cubicBezTo>
                        <a:pt x="94" y="10"/>
                        <a:pt x="94" y="9"/>
                        <a:pt x="96" y="9"/>
                      </a:cubicBezTo>
                      <a:cubicBezTo>
                        <a:pt x="96" y="9"/>
                        <a:pt x="96" y="9"/>
                        <a:pt x="96" y="8"/>
                      </a:cubicBezTo>
                      <a:cubicBezTo>
                        <a:pt x="97" y="8"/>
                        <a:pt x="98" y="8"/>
                        <a:pt x="98" y="9"/>
                      </a:cubicBezTo>
                      <a:cubicBezTo>
                        <a:pt x="97" y="9"/>
                        <a:pt x="97" y="10"/>
                        <a:pt x="97" y="10"/>
                      </a:cubicBezTo>
                      <a:cubicBezTo>
                        <a:pt x="96" y="10"/>
                        <a:pt x="94" y="11"/>
                        <a:pt x="96" y="11"/>
                      </a:cubicBezTo>
                      <a:cubicBezTo>
                        <a:pt x="96" y="10"/>
                        <a:pt x="98" y="11"/>
                        <a:pt x="99" y="12"/>
                      </a:cubicBezTo>
                      <a:cubicBezTo>
                        <a:pt x="98" y="12"/>
                        <a:pt x="98" y="12"/>
                        <a:pt x="98" y="12"/>
                      </a:cubicBezTo>
                      <a:cubicBezTo>
                        <a:pt x="98" y="12"/>
                        <a:pt x="98" y="12"/>
                        <a:pt x="99" y="12"/>
                      </a:cubicBezTo>
                      <a:cubicBezTo>
                        <a:pt x="97" y="12"/>
                        <a:pt x="97" y="14"/>
                        <a:pt x="95" y="13"/>
                      </a:cubicBezTo>
                      <a:cubicBezTo>
                        <a:pt x="95" y="13"/>
                        <a:pt x="96" y="12"/>
                        <a:pt x="96" y="12"/>
                      </a:cubicBezTo>
                      <a:cubicBezTo>
                        <a:pt x="95" y="12"/>
                        <a:pt x="94" y="12"/>
                        <a:pt x="94" y="12"/>
                      </a:cubicBezTo>
                      <a:cubicBezTo>
                        <a:pt x="93" y="12"/>
                        <a:pt x="92" y="11"/>
                        <a:pt x="92" y="12"/>
                      </a:cubicBezTo>
                      <a:cubicBezTo>
                        <a:pt x="91" y="12"/>
                        <a:pt x="93" y="11"/>
                        <a:pt x="92" y="11"/>
                      </a:cubicBezTo>
                      <a:cubicBezTo>
                        <a:pt x="92" y="11"/>
                        <a:pt x="92" y="11"/>
                        <a:pt x="92" y="11"/>
                      </a:cubicBezTo>
                      <a:cubicBezTo>
                        <a:pt x="92" y="11"/>
                        <a:pt x="92" y="11"/>
                        <a:pt x="92" y="11"/>
                      </a:cubicBezTo>
                      <a:close/>
                      <a:moveTo>
                        <a:pt x="99" y="8"/>
                      </a:moveTo>
                      <a:cubicBezTo>
                        <a:pt x="100" y="9"/>
                        <a:pt x="100" y="8"/>
                        <a:pt x="100" y="8"/>
                      </a:cubicBezTo>
                      <a:cubicBezTo>
                        <a:pt x="100" y="8"/>
                        <a:pt x="101" y="8"/>
                        <a:pt x="101" y="8"/>
                      </a:cubicBezTo>
                      <a:cubicBezTo>
                        <a:pt x="102" y="10"/>
                        <a:pt x="99" y="9"/>
                        <a:pt x="99" y="10"/>
                      </a:cubicBezTo>
                      <a:cubicBezTo>
                        <a:pt x="100" y="11"/>
                        <a:pt x="101" y="10"/>
                        <a:pt x="101" y="10"/>
                      </a:cubicBezTo>
                      <a:cubicBezTo>
                        <a:pt x="102" y="12"/>
                        <a:pt x="100" y="11"/>
                        <a:pt x="99" y="12"/>
                      </a:cubicBezTo>
                      <a:cubicBezTo>
                        <a:pt x="99" y="10"/>
                        <a:pt x="98" y="8"/>
                        <a:pt x="99" y="8"/>
                      </a:cubicBezTo>
                      <a:close/>
                      <a:moveTo>
                        <a:pt x="113" y="12"/>
                      </a:moveTo>
                      <a:cubicBezTo>
                        <a:pt x="113" y="12"/>
                        <a:pt x="113" y="13"/>
                        <a:pt x="114" y="13"/>
                      </a:cubicBezTo>
                      <a:cubicBezTo>
                        <a:pt x="113" y="13"/>
                        <a:pt x="113" y="13"/>
                        <a:pt x="113" y="13"/>
                      </a:cubicBezTo>
                      <a:cubicBezTo>
                        <a:pt x="113" y="13"/>
                        <a:pt x="113" y="13"/>
                        <a:pt x="113" y="13"/>
                      </a:cubicBezTo>
                      <a:cubicBezTo>
                        <a:pt x="113" y="13"/>
                        <a:pt x="113" y="13"/>
                        <a:pt x="113" y="13"/>
                      </a:cubicBezTo>
                      <a:cubicBezTo>
                        <a:pt x="113" y="12"/>
                        <a:pt x="113" y="12"/>
                        <a:pt x="113" y="12"/>
                      </a:cubicBezTo>
                      <a:close/>
                      <a:moveTo>
                        <a:pt x="199" y="10"/>
                      </a:moveTo>
                      <a:cubicBezTo>
                        <a:pt x="199" y="11"/>
                        <a:pt x="199" y="11"/>
                        <a:pt x="199" y="11"/>
                      </a:cubicBezTo>
                      <a:cubicBezTo>
                        <a:pt x="199" y="11"/>
                        <a:pt x="199" y="11"/>
                        <a:pt x="199" y="11"/>
                      </a:cubicBezTo>
                      <a:cubicBezTo>
                        <a:pt x="199" y="11"/>
                        <a:pt x="199" y="11"/>
                        <a:pt x="199" y="10"/>
                      </a:cubicBezTo>
                      <a:close/>
                      <a:moveTo>
                        <a:pt x="199" y="14"/>
                      </a:moveTo>
                      <a:cubicBezTo>
                        <a:pt x="199" y="14"/>
                        <a:pt x="200" y="14"/>
                        <a:pt x="200" y="13"/>
                      </a:cubicBezTo>
                      <a:cubicBezTo>
                        <a:pt x="201" y="14"/>
                        <a:pt x="200" y="14"/>
                        <a:pt x="199" y="15"/>
                      </a:cubicBezTo>
                      <a:cubicBezTo>
                        <a:pt x="199" y="15"/>
                        <a:pt x="199" y="14"/>
                        <a:pt x="199" y="14"/>
                      </a:cubicBezTo>
                      <a:close/>
                      <a:moveTo>
                        <a:pt x="187" y="10"/>
                      </a:moveTo>
                      <a:cubicBezTo>
                        <a:pt x="187" y="10"/>
                        <a:pt x="187" y="10"/>
                        <a:pt x="187" y="11"/>
                      </a:cubicBezTo>
                      <a:cubicBezTo>
                        <a:pt x="186" y="11"/>
                        <a:pt x="187" y="12"/>
                        <a:pt x="187" y="12"/>
                      </a:cubicBezTo>
                      <a:cubicBezTo>
                        <a:pt x="186" y="12"/>
                        <a:pt x="186" y="12"/>
                        <a:pt x="185" y="12"/>
                      </a:cubicBezTo>
                      <a:cubicBezTo>
                        <a:pt x="185" y="11"/>
                        <a:pt x="185" y="11"/>
                        <a:pt x="185" y="10"/>
                      </a:cubicBezTo>
                      <a:cubicBezTo>
                        <a:pt x="183" y="10"/>
                        <a:pt x="185" y="11"/>
                        <a:pt x="184" y="12"/>
                      </a:cubicBezTo>
                      <a:cubicBezTo>
                        <a:pt x="183" y="12"/>
                        <a:pt x="184" y="10"/>
                        <a:pt x="182" y="9"/>
                      </a:cubicBezTo>
                      <a:cubicBezTo>
                        <a:pt x="182" y="9"/>
                        <a:pt x="182" y="9"/>
                        <a:pt x="183" y="9"/>
                      </a:cubicBezTo>
                      <a:cubicBezTo>
                        <a:pt x="183" y="10"/>
                        <a:pt x="185" y="9"/>
                        <a:pt x="186" y="10"/>
                      </a:cubicBezTo>
                      <a:cubicBezTo>
                        <a:pt x="186" y="10"/>
                        <a:pt x="187" y="10"/>
                        <a:pt x="187" y="10"/>
                      </a:cubicBezTo>
                      <a:close/>
                      <a:moveTo>
                        <a:pt x="191" y="15"/>
                      </a:moveTo>
                      <a:cubicBezTo>
                        <a:pt x="191" y="15"/>
                        <a:pt x="192" y="15"/>
                        <a:pt x="192" y="16"/>
                      </a:cubicBezTo>
                      <a:cubicBezTo>
                        <a:pt x="191" y="16"/>
                        <a:pt x="191" y="16"/>
                        <a:pt x="191" y="15"/>
                      </a:cubicBezTo>
                      <a:cubicBezTo>
                        <a:pt x="191" y="15"/>
                        <a:pt x="191" y="15"/>
                        <a:pt x="191" y="15"/>
                      </a:cubicBezTo>
                      <a:close/>
                      <a:moveTo>
                        <a:pt x="190" y="15"/>
                      </a:moveTo>
                      <a:cubicBezTo>
                        <a:pt x="190" y="16"/>
                        <a:pt x="190" y="16"/>
                        <a:pt x="191" y="16"/>
                      </a:cubicBezTo>
                      <a:cubicBezTo>
                        <a:pt x="190" y="16"/>
                        <a:pt x="190" y="16"/>
                        <a:pt x="190" y="16"/>
                      </a:cubicBezTo>
                      <a:cubicBezTo>
                        <a:pt x="189" y="16"/>
                        <a:pt x="188" y="16"/>
                        <a:pt x="188" y="17"/>
                      </a:cubicBezTo>
                      <a:cubicBezTo>
                        <a:pt x="188" y="17"/>
                        <a:pt x="188" y="16"/>
                        <a:pt x="188" y="16"/>
                      </a:cubicBezTo>
                      <a:cubicBezTo>
                        <a:pt x="188" y="16"/>
                        <a:pt x="188" y="15"/>
                        <a:pt x="188" y="14"/>
                      </a:cubicBezTo>
                      <a:cubicBezTo>
                        <a:pt x="189" y="15"/>
                        <a:pt x="189" y="15"/>
                        <a:pt x="189" y="15"/>
                      </a:cubicBezTo>
                      <a:cubicBezTo>
                        <a:pt x="189" y="15"/>
                        <a:pt x="190" y="15"/>
                        <a:pt x="190" y="15"/>
                      </a:cubicBezTo>
                      <a:close/>
                      <a:moveTo>
                        <a:pt x="187" y="12"/>
                      </a:moveTo>
                      <a:cubicBezTo>
                        <a:pt x="187" y="12"/>
                        <a:pt x="188" y="12"/>
                        <a:pt x="188" y="12"/>
                      </a:cubicBezTo>
                      <a:cubicBezTo>
                        <a:pt x="188" y="13"/>
                        <a:pt x="188" y="14"/>
                        <a:pt x="188" y="14"/>
                      </a:cubicBezTo>
                      <a:cubicBezTo>
                        <a:pt x="188" y="14"/>
                        <a:pt x="188" y="14"/>
                        <a:pt x="188" y="14"/>
                      </a:cubicBezTo>
                      <a:cubicBezTo>
                        <a:pt x="188" y="14"/>
                        <a:pt x="188" y="14"/>
                        <a:pt x="188" y="14"/>
                      </a:cubicBezTo>
                      <a:cubicBezTo>
                        <a:pt x="187" y="14"/>
                        <a:pt x="187" y="13"/>
                        <a:pt x="187" y="12"/>
                      </a:cubicBezTo>
                      <a:close/>
                      <a:moveTo>
                        <a:pt x="182" y="11"/>
                      </a:moveTo>
                      <a:cubicBezTo>
                        <a:pt x="182" y="11"/>
                        <a:pt x="182" y="11"/>
                        <a:pt x="182" y="11"/>
                      </a:cubicBezTo>
                      <a:cubicBezTo>
                        <a:pt x="182" y="11"/>
                        <a:pt x="182" y="11"/>
                        <a:pt x="181" y="11"/>
                      </a:cubicBezTo>
                      <a:cubicBezTo>
                        <a:pt x="182" y="11"/>
                        <a:pt x="182" y="11"/>
                        <a:pt x="182" y="11"/>
                      </a:cubicBezTo>
                      <a:close/>
                      <a:moveTo>
                        <a:pt x="179" y="14"/>
                      </a:moveTo>
                      <a:cubicBezTo>
                        <a:pt x="179" y="14"/>
                        <a:pt x="179" y="13"/>
                        <a:pt x="179" y="13"/>
                      </a:cubicBezTo>
                      <a:cubicBezTo>
                        <a:pt x="179" y="13"/>
                        <a:pt x="179" y="12"/>
                        <a:pt x="180" y="12"/>
                      </a:cubicBezTo>
                      <a:cubicBezTo>
                        <a:pt x="180" y="12"/>
                        <a:pt x="180" y="12"/>
                        <a:pt x="180" y="12"/>
                      </a:cubicBezTo>
                      <a:cubicBezTo>
                        <a:pt x="180" y="13"/>
                        <a:pt x="180" y="13"/>
                        <a:pt x="180" y="13"/>
                      </a:cubicBezTo>
                      <a:cubicBezTo>
                        <a:pt x="181" y="13"/>
                        <a:pt x="181" y="13"/>
                        <a:pt x="182" y="13"/>
                      </a:cubicBezTo>
                      <a:cubicBezTo>
                        <a:pt x="182" y="13"/>
                        <a:pt x="182" y="13"/>
                        <a:pt x="182" y="13"/>
                      </a:cubicBezTo>
                      <a:cubicBezTo>
                        <a:pt x="182" y="14"/>
                        <a:pt x="182" y="14"/>
                        <a:pt x="181" y="15"/>
                      </a:cubicBezTo>
                      <a:cubicBezTo>
                        <a:pt x="181" y="14"/>
                        <a:pt x="180" y="14"/>
                        <a:pt x="179" y="14"/>
                      </a:cubicBezTo>
                      <a:close/>
                      <a:moveTo>
                        <a:pt x="192" y="18"/>
                      </a:moveTo>
                      <a:cubicBezTo>
                        <a:pt x="192" y="18"/>
                        <a:pt x="192" y="18"/>
                        <a:pt x="192" y="18"/>
                      </a:cubicBezTo>
                      <a:cubicBezTo>
                        <a:pt x="193" y="19"/>
                        <a:pt x="194" y="20"/>
                        <a:pt x="193" y="21"/>
                      </a:cubicBezTo>
                      <a:cubicBezTo>
                        <a:pt x="192" y="20"/>
                        <a:pt x="193" y="19"/>
                        <a:pt x="192" y="18"/>
                      </a:cubicBezTo>
                      <a:close/>
                      <a:moveTo>
                        <a:pt x="196" y="14"/>
                      </a:moveTo>
                      <a:cubicBezTo>
                        <a:pt x="196" y="14"/>
                        <a:pt x="196" y="14"/>
                        <a:pt x="196" y="14"/>
                      </a:cubicBezTo>
                      <a:cubicBezTo>
                        <a:pt x="196" y="12"/>
                        <a:pt x="195" y="13"/>
                        <a:pt x="194" y="12"/>
                      </a:cubicBezTo>
                      <a:cubicBezTo>
                        <a:pt x="195" y="12"/>
                        <a:pt x="196" y="12"/>
                        <a:pt x="196" y="13"/>
                      </a:cubicBezTo>
                      <a:cubicBezTo>
                        <a:pt x="196" y="13"/>
                        <a:pt x="196" y="13"/>
                        <a:pt x="196" y="14"/>
                      </a:cubicBezTo>
                      <a:close/>
                      <a:moveTo>
                        <a:pt x="182" y="7"/>
                      </a:moveTo>
                      <a:cubicBezTo>
                        <a:pt x="182" y="7"/>
                        <a:pt x="182" y="7"/>
                        <a:pt x="182" y="7"/>
                      </a:cubicBezTo>
                      <a:cubicBezTo>
                        <a:pt x="182" y="7"/>
                        <a:pt x="182" y="7"/>
                        <a:pt x="182" y="7"/>
                      </a:cubicBezTo>
                      <a:cubicBezTo>
                        <a:pt x="182" y="7"/>
                        <a:pt x="182" y="7"/>
                        <a:pt x="182" y="7"/>
                      </a:cubicBezTo>
                      <a:close/>
                      <a:moveTo>
                        <a:pt x="176" y="16"/>
                      </a:moveTo>
                      <a:cubicBezTo>
                        <a:pt x="177" y="17"/>
                        <a:pt x="176" y="17"/>
                        <a:pt x="176" y="18"/>
                      </a:cubicBezTo>
                      <a:cubicBezTo>
                        <a:pt x="177" y="18"/>
                        <a:pt x="177" y="18"/>
                        <a:pt x="177" y="19"/>
                      </a:cubicBezTo>
                      <a:cubicBezTo>
                        <a:pt x="176" y="19"/>
                        <a:pt x="176" y="18"/>
                        <a:pt x="175" y="18"/>
                      </a:cubicBezTo>
                      <a:cubicBezTo>
                        <a:pt x="175" y="18"/>
                        <a:pt x="175" y="17"/>
                        <a:pt x="175" y="17"/>
                      </a:cubicBezTo>
                      <a:cubicBezTo>
                        <a:pt x="175" y="17"/>
                        <a:pt x="175" y="17"/>
                        <a:pt x="176" y="17"/>
                      </a:cubicBezTo>
                      <a:cubicBezTo>
                        <a:pt x="176" y="17"/>
                        <a:pt x="176" y="17"/>
                        <a:pt x="176" y="17"/>
                      </a:cubicBezTo>
                      <a:cubicBezTo>
                        <a:pt x="176" y="17"/>
                        <a:pt x="176" y="16"/>
                        <a:pt x="176" y="16"/>
                      </a:cubicBezTo>
                      <a:cubicBezTo>
                        <a:pt x="176" y="16"/>
                        <a:pt x="176" y="16"/>
                        <a:pt x="176" y="16"/>
                      </a:cubicBezTo>
                      <a:close/>
                      <a:moveTo>
                        <a:pt x="169" y="21"/>
                      </a:moveTo>
                      <a:cubicBezTo>
                        <a:pt x="169" y="21"/>
                        <a:pt x="169" y="21"/>
                        <a:pt x="168" y="22"/>
                      </a:cubicBezTo>
                      <a:cubicBezTo>
                        <a:pt x="168" y="22"/>
                        <a:pt x="168" y="22"/>
                        <a:pt x="168" y="22"/>
                      </a:cubicBezTo>
                      <a:cubicBezTo>
                        <a:pt x="168" y="22"/>
                        <a:pt x="168" y="22"/>
                        <a:pt x="168" y="22"/>
                      </a:cubicBezTo>
                      <a:cubicBezTo>
                        <a:pt x="168" y="22"/>
                        <a:pt x="168" y="22"/>
                        <a:pt x="167" y="22"/>
                      </a:cubicBezTo>
                      <a:cubicBezTo>
                        <a:pt x="168" y="21"/>
                        <a:pt x="168" y="21"/>
                        <a:pt x="168" y="21"/>
                      </a:cubicBezTo>
                      <a:cubicBezTo>
                        <a:pt x="168" y="21"/>
                        <a:pt x="168" y="20"/>
                        <a:pt x="168" y="20"/>
                      </a:cubicBezTo>
                      <a:cubicBezTo>
                        <a:pt x="169" y="20"/>
                        <a:pt x="169" y="20"/>
                        <a:pt x="170" y="20"/>
                      </a:cubicBezTo>
                      <a:cubicBezTo>
                        <a:pt x="170" y="21"/>
                        <a:pt x="169" y="21"/>
                        <a:pt x="169" y="21"/>
                      </a:cubicBezTo>
                      <a:close/>
                      <a:moveTo>
                        <a:pt x="173" y="9"/>
                      </a:moveTo>
                      <a:cubicBezTo>
                        <a:pt x="173" y="9"/>
                        <a:pt x="173" y="9"/>
                        <a:pt x="173" y="9"/>
                      </a:cubicBezTo>
                      <a:cubicBezTo>
                        <a:pt x="173" y="9"/>
                        <a:pt x="173" y="9"/>
                        <a:pt x="173" y="9"/>
                      </a:cubicBezTo>
                      <a:close/>
                      <a:moveTo>
                        <a:pt x="174" y="10"/>
                      </a:moveTo>
                      <a:cubicBezTo>
                        <a:pt x="174" y="10"/>
                        <a:pt x="174" y="10"/>
                        <a:pt x="174" y="10"/>
                      </a:cubicBezTo>
                      <a:cubicBezTo>
                        <a:pt x="174" y="10"/>
                        <a:pt x="174" y="10"/>
                        <a:pt x="174" y="10"/>
                      </a:cubicBezTo>
                      <a:cubicBezTo>
                        <a:pt x="174" y="10"/>
                        <a:pt x="174" y="10"/>
                        <a:pt x="174" y="10"/>
                      </a:cubicBezTo>
                      <a:close/>
                      <a:moveTo>
                        <a:pt x="166" y="20"/>
                      </a:moveTo>
                      <a:cubicBezTo>
                        <a:pt x="166" y="20"/>
                        <a:pt x="166" y="20"/>
                        <a:pt x="166" y="20"/>
                      </a:cubicBezTo>
                      <a:cubicBezTo>
                        <a:pt x="166" y="20"/>
                        <a:pt x="166" y="20"/>
                        <a:pt x="166" y="20"/>
                      </a:cubicBezTo>
                      <a:close/>
                      <a:moveTo>
                        <a:pt x="169" y="15"/>
                      </a:moveTo>
                      <a:cubicBezTo>
                        <a:pt x="170" y="15"/>
                        <a:pt x="170" y="15"/>
                        <a:pt x="170" y="15"/>
                      </a:cubicBezTo>
                      <a:cubicBezTo>
                        <a:pt x="170" y="15"/>
                        <a:pt x="170" y="15"/>
                        <a:pt x="170" y="15"/>
                      </a:cubicBezTo>
                      <a:cubicBezTo>
                        <a:pt x="170" y="16"/>
                        <a:pt x="170" y="16"/>
                        <a:pt x="169" y="16"/>
                      </a:cubicBezTo>
                      <a:cubicBezTo>
                        <a:pt x="169" y="16"/>
                        <a:pt x="169" y="15"/>
                        <a:pt x="169" y="15"/>
                      </a:cubicBezTo>
                      <a:close/>
                      <a:moveTo>
                        <a:pt x="174" y="9"/>
                      </a:moveTo>
                      <a:cubicBezTo>
                        <a:pt x="174" y="9"/>
                        <a:pt x="174" y="9"/>
                        <a:pt x="174" y="9"/>
                      </a:cubicBezTo>
                      <a:cubicBezTo>
                        <a:pt x="173" y="8"/>
                        <a:pt x="174" y="8"/>
                        <a:pt x="174" y="8"/>
                      </a:cubicBezTo>
                      <a:cubicBezTo>
                        <a:pt x="174" y="8"/>
                        <a:pt x="174" y="9"/>
                        <a:pt x="174" y="9"/>
                      </a:cubicBezTo>
                      <a:close/>
                      <a:moveTo>
                        <a:pt x="163" y="12"/>
                      </a:moveTo>
                      <a:cubicBezTo>
                        <a:pt x="163" y="13"/>
                        <a:pt x="163" y="13"/>
                        <a:pt x="162" y="13"/>
                      </a:cubicBezTo>
                      <a:cubicBezTo>
                        <a:pt x="162" y="13"/>
                        <a:pt x="162" y="12"/>
                        <a:pt x="162" y="12"/>
                      </a:cubicBezTo>
                      <a:cubicBezTo>
                        <a:pt x="163" y="12"/>
                        <a:pt x="163" y="12"/>
                        <a:pt x="163" y="12"/>
                      </a:cubicBezTo>
                      <a:close/>
                      <a:moveTo>
                        <a:pt x="162" y="18"/>
                      </a:moveTo>
                      <a:cubicBezTo>
                        <a:pt x="161" y="19"/>
                        <a:pt x="161" y="18"/>
                        <a:pt x="161" y="18"/>
                      </a:cubicBezTo>
                      <a:cubicBezTo>
                        <a:pt x="160" y="18"/>
                        <a:pt x="160" y="18"/>
                        <a:pt x="160" y="18"/>
                      </a:cubicBezTo>
                      <a:cubicBezTo>
                        <a:pt x="160" y="18"/>
                        <a:pt x="160" y="18"/>
                        <a:pt x="159" y="18"/>
                      </a:cubicBezTo>
                      <a:cubicBezTo>
                        <a:pt x="159" y="17"/>
                        <a:pt x="160" y="17"/>
                        <a:pt x="161" y="17"/>
                      </a:cubicBezTo>
                      <a:cubicBezTo>
                        <a:pt x="161" y="17"/>
                        <a:pt x="162" y="18"/>
                        <a:pt x="162" y="18"/>
                      </a:cubicBezTo>
                      <a:cubicBezTo>
                        <a:pt x="162" y="18"/>
                        <a:pt x="162" y="18"/>
                        <a:pt x="162" y="18"/>
                      </a:cubicBezTo>
                      <a:close/>
                      <a:moveTo>
                        <a:pt x="146" y="15"/>
                      </a:moveTo>
                      <a:cubicBezTo>
                        <a:pt x="146" y="15"/>
                        <a:pt x="147" y="15"/>
                        <a:pt x="147" y="15"/>
                      </a:cubicBezTo>
                      <a:cubicBezTo>
                        <a:pt x="147" y="15"/>
                        <a:pt x="147" y="16"/>
                        <a:pt x="146" y="16"/>
                      </a:cubicBezTo>
                      <a:cubicBezTo>
                        <a:pt x="146" y="15"/>
                        <a:pt x="146" y="15"/>
                        <a:pt x="146" y="15"/>
                      </a:cubicBezTo>
                      <a:close/>
                      <a:moveTo>
                        <a:pt x="152" y="11"/>
                      </a:moveTo>
                      <a:cubicBezTo>
                        <a:pt x="152" y="11"/>
                        <a:pt x="152" y="11"/>
                        <a:pt x="152" y="11"/>
                      </a:cubicBezTo>
                      <a:cubicBezTo>
                        <a:pt x="152" y="11"/>
                        <a:pt x="152" y="11"/>
                        <a:pt x="152" y="11"/>
                      </a:cubicBezTo>
                      <a:cubicBezTo>
                        <a:pt x="152" y="11"/>
                        <a:pt x="152" y="11"/>
                        <a:pt x="152" y="11"/>
                      </a:cubicBezTo>
                      <a:close/>
                      <a:moveTo>
                        <a:pt x="151" y="13"/>
                      </a:moveTo>
                      <a:cubicBezTo>
                        <a:pt x="150" y="13"/>
                        <a:pt x="150" y="13"/>
                        <a:pt x="150" y="13"/>
                      </a:cubicBezTo>
                      <a:cubicBezTo>
                        <a:pt x="150" y="13"/>
                        <a:pt x="151" y="13"/>
                        <a:pt x="151" y="13"/>
                      </a:cubicBezTo>
                      <a:close/>
                      <a:moveTo>
                        <a:pt x="150" y="6"/>
                      </a:moveTo>
                      <a:cubicBezTo>
                        <a:pt x="150" y="7"/>
                        <a:pt x="149" y="7"/>
                        <a:pt x="149" y="6"/>
                      </a:cubicBezTo>
                      <a:cubicBezTo>
                        <a:pt x="149" y="6"/>
                        <a:pt x="150" y="6"/>
                        <a:pt x="149" y="6"/>
                      </a:cubicBezTo>
                      <a:cubicBezTo>
                        <a:pt x="150" y="6"/>
                        <a:pt x="150" y="6"/>
                        <a:pt x="150" y="6"/>
                      </a:cubicBezTo>
                      <a:cubicBezTo>
                        <a:pt x="150" y="6"/>
                        <a:pt x="150" y="6"/>
                        <a:pt x="150" y="6"/>
                      </a:cubicBezTo>
                      <a:close/>
                      <a:moveTo>
                        <a:pt x="145" y="16"/>
                      </a:moveTo>
                      <a:cubicBezTo>
                        <a:pt x="146" y="16"/>
                        <a:pt x="146" y="16"/>
                        <a:pt x="146" y="16"/>
                      </a:cubicBezTo>
                      <a:cubicBezTo>
                        <a:pt x="146" y="16"/>
                        <a:pt x="146" y="17"/>
                        <a:pt x="146" y="18"/>
                      </a:cubicBezTo>
                      <a:cubicBezTo>
                        <a:pt x="146" y="18"/>
                        <a:pt x="145" y="18"/>
                        <a:pt x="145" y="18"/>
                      </a:cubicBezTo>
                      <a:cubicBezTo>
                        <a:pt x="145" y="18"/>
                        <a:pt x="145" y="18"/>
                        <a:pt x="143" y="18"/>
                      </a:cubicBezTo>
                      <a:cubicBezTo>
                        <a:pt x="143" y="17"/>
                        <a:pt x="144" y="16"/>
                        <a:pt x="144" y="15"/>
                      </a:cubicBezTo>
                      <a:cubicBezTo>
                        <a:pt x="144" y="16"/>
                        <a:pt x="144" y="16"/>
                        <a:pt x="145" y="16"/>
                      </a:cubicBezTo>
                      <a:close/>
                      <a:moveTo>
                        <a:pt x="138" y="15"/>
                      </a:moveTo>
                      <a:cubicBezTo>
                        <a:pt x="138" y="16"/>
                        <a:pt x="137" y="15"/>
                        <a:pt x="137" y="16"/>
                      </a:cubicBezTo>
                      <a:cubicBezTo>
                        <a:pt x="137" y="16"/>
                        <a:pt x="138" y="16"/>
                        <a:pt x="137" y="17"/>
                      </a:cubicBezTo>
                      <a:cubicBezTo>
                        <a:pt x="137" y="17"/>
                        <a:pt x="137" y="17"/>
                        <a:pt x="137" y="18"/>
                      </a:cubicBezTo>
                      <a:cubicBezTo>
                        <a:pt x="136" y="17"/>
                        <a:pt x="136" y="16"/>
                        <a:pt x="137" y="16"/>
                      </a:cubicBezTo>
                      <a:cubicBezTo>
                        <a:pt x="136" y="15"/>
                        <a:pt x="135" y="15"/>
                        <a:pt x="135" y="14"/>
                      </a:cubicBezTo>
                      <a:cubicBezTo>
                        <a:pt x="135" y="14"/>
                        <a:pt x="136" y="14"/>
                        <a:pt x="136" y="14"/>
                      </a:cubicBezTo>
                      <a:cubicBezTo>
                        <a:pt x="136" y="13"/>
                        <a:pt x="136" y="13"/>
                        <a:pt x="136" y="13"/>
                      </a:cubicBezTo>
                      <a:cubicBezTo>
                        <a:pt x="136" y="13"/>
                        <a:pt x="135" y="13"/>
                        <a:pt x="135" y="12"/>
                      </a:cubicBezTo>
                      <a:cubicBezTo>
                        <a:pt x="136" y="13"/>
                        <a:pt x="136" y="12"/>
                        <a:pt x="137" y="12"/>
                      </a:cubicBezTo>
                      <a:cubicBezTo>
                        <a:pt x="137" y="12"/>
                        <a:pt x="137" y="12"/>
                        <a:pt x="137" y="12"/>
                      </a:cubicBezTo>
                      <a:cubicBezTo>
                        <a:pt x="137" y="13"/>
                        <a:pt x="137" y="13"/>
                        <a:pt x="138" y="13"/>
                      </a:cubicBezTo>
                      <a:cubicBezTo>
                        <a:pt x="137" y="14"/>
                        <a:pt x="138" y="14"/>
                        <a:pt x="138" y="15"/>
                      </a:cubicBezTo>
                      <a:close/>
                      <a:moveTo>
                        <a:pt x="137" y="11"/>
                      </a:moveTo>
                      <a:cubicBezTo>
                        <a:pt x="137" y="11"/>
                        <a:pt x="137" y="11"/>
                        <a:pt x="137" y="10"/>
                      </a:cubicBezTo>
                      <a:cubicBezTo>
                        <a:pt x="137" y="10"/>
                        <a:pt x="138" y="10"/>
                        <a:pt x="138" y="10"/>
                      </a:cubicBezTo>
                      <a:cubicBezTo>
                        <a:pt x="138" y="10"/>
                        <a:pt x="138" y="10"/>
                        <a:pt x="138" y="10"/>
                      </a:cubicBezTo>
                      <a:cubicBezTo>
                        <a:pt x="139" y="10"/>
                        <a:pt x="140" y="10"/>
                        <a:pt x="140" y="11"/>
                      </a:cubicBezTo>
                      <a:cubicBezTo>
                        <a:pt x="140" y="11"/>
                        <a:pt x="140" y="12"/>
                        <a:pt x="140" y="12"/>
                      </a:cubicBezTo>
                      <a:cubicBezTo>
                        <a:pt x="139" y="11"/>
                        <a:pt x="139" y="11"/>
                        <a:pt x="139" y="11"/>
                      </a:cubicBezTo>
                      <a:cubicBezTo>
                        <a:pt x="139" y="11"/>
                        <a:pt x="138" y="11"/>
                        <a:pt x="137" y="11"/>
                      </a:cubicBezTo>
                      <a:close/>
                      <a:moveTo>
                        <a:pt x="142" y="20"/>
                      </a:moveTo>
                      <a:cubicBezTo>
                        <a:pt x="142" y="20"/>
                        <a:pt x="142" y="20"/>
                        <a:pt x="142" y="20"/>
                      </a:cubicBezTo>
                      <a:cubicBezTo>
                        <a:pt x="142" y="20"/>
                        <a:pt x="142" y="20"/>
                        <a:pt x="142" y="20"/>
                      </a:cubicBezTo>
                      <a:cubicBezTo>
                        <a:pt x="142" y="20"/>
                        <a:pt x="142" y="20"/>
                        <a:pt x="142" y="20"/>
                      </a:cubicBezTo>
                      <a:close/>
                      <a:moveTo>
                        <a:pt x="142" y="9"/>
                      </a:moveTo>
                      <a:cubicBezTo>
                        <a:pt x="142" y="9"/>
                        <a:pt x="141" y="9"/>
                        <a:pt x="141" y="9"/>
                      </a:cubicBezTo>
                      <a:cubicBezTo>
                        <a:pt x="142" y="9"/>
                        <a:pt x="142" y="8"/>
                        <a:pt x="141" y="7"/>
                      </a:cubicBezTo>
                      <a:cubicBezTo>
                        <a:pt x="142" y="8"/>
                        <a:pt x="142" y="8"/>
                        <a:pt x="142" y="8"/>
                      </a:cubicBezTo>
                      <a:cubicBezTo>
                        <a:pt x="142" y="8"/>
                        <a:pt x="142" y="9"/>
                        <a:pt x="142" y="9"/>
                      </a:cubicBezTo>
                      <a:close/>
                      <a:moveTo>
                        <a:pt x="129" y="10"/>
                      </a:moveTo>
                      <a:cubicBezTo>
                        <a:pt x="130" y="10"/>
                        <a:pt x="130" y="9"/>
                        <a:pt x="130" y="7"/>
                      </a:cubicBezTo>
                      <a:cubicBezTo>
                        <a:pt x="130" y="8"/>
                        <a:pt x="130" y="8"/>
                        <a:pt x="131" y="8"/>
                      </a:cubicBezTo>
                      <a:cubicBezTo>
                        <a:pt x="131" y="8"/>
                        <a:pt x="130" y="8"/>
                        <a:pt x="130" y="8"/>
                      </a:cubicBezTo>
                      <a:cubicBezTo>
                        <a:pt x="131" y="10"/>
                        <a:pt x="130" y="10"/>
                        <a:pt x="129" y="10"/>
                      </a:cubicBezTo>
                      <a:close/>
                      <a:moveTo>
                        <a:pt x="121" y="17"/>
                      </a:moveTo>
                      <a:cubicBezTo>
                        <a:pt x="121" y="16"/>
                        <a:pt x="121" y="16"/>
                        <a:pt x="122" y="16"/>
                      </a:cubicBezTo>
                      <a:cubicBezTo>
                        <a:pt x="122" y="16"/>
                        <a:pt x="122" y="16"/>
                        <a:pt x="122" y="17"/>
                      </a:cubicBezTo>
                      <a:cubicBezTo>
                        <a:pt x="121" y="17"/>
                        <a:pt x="121" y="17"/>
                        <a:pt x="121" y="17"/>
                      </a:cubicBezTo>
                      <a:close/>
                      <a:moveTo>
                        <a:pt x="125" y="11"/>
                      </a:moveTo>
                      <a:cubicBezTo>
                        <a:pt x="125" y="11"/>
                        <a:pt x="125" y="11"/>
                        <a:pt x="125" y="11"/>
                      </a:cubicBezTo>
                      <a:cubicBezTo>
                        <a:pt x="125" y="11"/>
                        <a:pt x="125" y="11"/>
                        <a:pt x="124" y="12"/>
                      </a:cubicBezTo>
                      <a:cubicBezTo>
                        <a:pt x="124" y="11"/>
                        <a:pt x="125" y="11"/>
                        <a:pt x="125" y="11"/>
                      </a:cubicBezTo>
                      <a:close/>
                      <a:moveTo>
                        <a:pt x="126" y="12"/>
                      </a:moveTo>
                      <a:cubicBezTo>
                        <a:pt x="126" y="12"/>
                        <a:pt x="126" y="12"/>
                        <a:pt x="125" y="12"/>
                      </a:cubicBezTo>
                      <a:cubicBezTo>
                        <a:pt x="126" y="12"/>
                        <a:pt x="127" y="12"/>
                        <a:pt x="126" y="12"/>
                      </a:cubicBezTo>
                      <a:cubicBezTo>
                        <a:pt x="126" y="12"/>
                        <a:pt x="126" y="12"/>
                        <a:pt x="126" y="12"/>
                      </a:cubicBezTo>
                      <a:close/>
                      <a:moveTo>
                        <a:pt x="125" y="10"/>
                      </a:moveTo>
                      <a:cubicBezTo>
                        <a:pt x="125" y="10"/>
                        <a:pt x="125" y="10"/>
                        <a:pt x="125" y="9"/>
                      </a:cubicBezTo>
                      <a:cubicBezTo>
                        <a:pt x="125" y="9"/>
                        <a:pt x="125" y="9"/>
                        <a:pt x="125" y="9"/>
                      </a:cubicBezTo>
                      <a:cubicBezTo>
                        <a:pt x="125" y="9"/>
                        <a:pt x="125" y="10"/>
                        <a:pt x="125" y="10"/>
                      </a:cubicBezTo>
                      <a:close/>
                      <a:moveTo>
                        <a:pt x="122" y="11"/>
                      </a:moveTo>
                      <a:cubicBezTo>
                        <a:pt x="122" y="12"/>
                        <a:pt x="122" y="13"/>
                        <a:pt x="121" y="13"/>
                      </a:cubicBezTo>
                      <a:cubicBezTo>
                        <a:pt x="121" y="13"/>
                        <a:pt x="121" y="13"/>
                        <a:pt x="121" y="12"/>
                      </a:cubicBezTo>
                      <a:cubicBezTo>
                        <a:pt x="121" y="12"/>
                        <a:pt x="121" y="11"/>
                        <a:pt x="122" y="11"/>
                      </a:cubicBezTo>
                      <a:close/>
                      <a:moveTo>
                        <a:pt x="117" y="16"/>
                      </a:moveTo>
                      <a:cubicBezTo>
                        <a:pt x="117" y="16"/>
                        <a:pt x="117" y="16"/>
                        <a:pt x="117" y="16"/>
                      </a:cubicBezTo>
                      <a:cubicBezTo>
                        <a:pt x="117" y="16"/>
                        <a:pt x="117" y="17"/>
                        <a:pt x="117" y="17"/>
                      </a:cubicBezTo>
                      <a:cubicBezTo>
                        <a:pt x="117" y="18"/>
                        <a:pt x="119" y="18"/>
                        <a:pt x="119" y="19"/>
                      </a:cubicBezTo>
                      <a:cubicBezTo>
                        <a:pt x="119" y="19"/>
                        <a:pt x="118" y="19"/>
                        <a:pt x="118" y="19"/>
                      </a:cubicBezTo>
                      <a:cubicBezTo>
                        <a:pt x="118" y="18"/>
                        <a:pt x="118" y="18"/>
                        <a:pt x="118" y="18"/>
                      </a:cubicBezTo>
                      <a:cubicBezTo>
                        <a:pt x="118" y="18"/>
                        <a:pt x="118" y="18"/>
                        <a:pt x="118" y="18"/>
                      </a:cubicBezTo>
                      <a:cubicBezTo>
                        <a:pt x="118" y="18"/>
                        <a:pt x="117" y="17"/>
                        <a:pt x="116" y="17"/>
                      </a:cubicBezTo>
                      <a:cubicBezTo>
                        <a:pt x="116" y="18"/>
                        <a:pt x="116" y="18"/>
                        <a:pt x="116" y="19"/>
                      </a:cubicBezTo>
                      <a:cubicBezTo>
                        <a:pt x="116" y="19"/>
                        <a:pt x="116" y="19"/>
                        <a:pt x="116" y="19"/>
                      </a:cubicBezTo>
                      <a:cubicBezTo>
                        <a:pt x="116" y="19"/>
                        <a:pt x="116" y="19"/>
                        <a:pt x="116" y="19"/>
                      </a:cubicBezTo>
                      <a:cubicBezTo>
                        <a:pt x="115" y="19"/>
                        <a:pt x="115" y="18"/>
                        <a:pt x="115" y="18"/>
                      </a:cubicBezTo>
                      <a:cubicBezTo>
                        <a:pt x="115" y="17"/>
                        <a:pt x="116" y="17"/>
                        <a:pt x="117" y="16"/>
                      </a:cubicBezTo>
                      <a:close/>
                      <a:moveTo>
                        <a:pt x="101" y="14"/>
                      </a:moveTo>
                      <a:cubicBezTo>
                        <a:pt x="100" y="13"/>
                        <a:pt x="100" y="13"/>
                        <a:pt x="99" y="12"/>
                      </a:cubicBezTo>
                      <a:cubicBezTo>
                        <a:pt x="100" y="12"/>
                        <a:pt x="101" y="12"/>
                        <a:pt x="101" y="13"/>
                      </a:cubicBezTo>
                      <a:cubicBezTo>
                        <a:pt x="100" y="13"/>
                        <a:pt x="102" y="15"/>
                        <a:pt x="101" y="14"/>
                      </a:cubicBezTo>
                      <a:close/>
                      <a:moveTo>
                        <a:pt x="94" y="14"/>
                      </a:moveTo>
                      <a:cubicBezTo>
                        <a:pt x="94" y="14"/>
                        <a:pt x="94" y="13"/>
                        <a:pt x="94" y="13"/>
                      </a:cubicBezTo>
                      <a:cubicBezTo>
                        <a:pt x="94" y="13"/>
                        <a:pt x="95" y="13"/>
                        <a:pt x="94" y="14"/>
                      </a:cubicBezTo>
                      <a:cubicBezTo>
                        <a:pt x="94" y="14"/>
                        <a:pt x="93" y="14"/>
                        <a:pt x="93" y="14"/>
                      </a:cubicBezTo>
                      <a:cubicBezTo>
                        <a:pt x="93" y="14"/>
                        <a:pt x="93" y="14"/>
                        <a:pt x="94" y="14"/>
                      </a:cubicBezTo>
                      <a:close/>
                      <a:moveTo>
                        <a:pt x="103" y="20"/>
                      </a:moveTo>
                      <a:cubicBezTo>
                        <a:pt x="103" y="20"/>
                        <a:pt x="103" y="20"/>
                        <a:pt x="103" y="20"/>
                      </a:cubicBezTo>
                      <a:cubicBezTo>
                        <a:pt x="103" y="20"/>
                        <a:pt x="103" y="20"/>
                        <a:pt x="103" y="20"/>
                      </a:cubicBezTo>
                      <a:cubicBezTo>
                        <a:pt x="103" y="19"/>
                        <a:pt x="103" y="19"/>
                        <a:pt x="104" y="19"/>
                      </a:cubicBezTo>
                      <a:cubicBezTo>
                        <a:pt x="104" y="20"/>
                        <a:pt x="104" y="20"/>
                        <a:pt x="104" y="20"/>
                      </a:cubicBezTo>
                      <a:cubicBezTo>
                        <a:pt x="104" y="20"/>
                        <a:pt x="103" y="20"/>
                        <a:pt x="103" y="20"/>
                      </a:cubicBezTo>
                      <a:close/>
                      <a:moveTo>
                        <a:pt x="103" y="19"/>
                      </a:moveTo>
                      <a:cubicBezTo>
                        <a:pt x="104" y="19"/>
                        <a:pt x="104" y="18"/>
                        <a:pt x="104" y="18"/>
                      </a:cubicBezTo>
                      <a:cubicBezTo>
                        <a:pt x="104" y="18"/>
                        <a:pt x="104" y="17"/>
                        <a:pt x="104" y="17"/>
                      </a:cubicBezTo>
                      <a:cubicBezTo>
                        <a:pt x="106" y="17"/>
                        <a:pt x="104" y="20"/>
                        <a:pt x="103" y="19"/>
                      </a:cubicBezTo>
                      <a:close/>
                      <a:moveTo>
                        <a:pt x="113" y="18"/>
                      </a:moveTo>
                      <a:cubicBezTo>
                        <a:pt x="113" y="18"/>
                        <a:pt x="114" y="18"/>
                        <a:pt x="114" y="19"/>
                      </a:cubicBezTo>
                      <a:cubicBezTo>
                        <a:pt x="113" y="19"/>
                        <a:pt x="112" y="19"/>
                        <a:pt x="112" y="18"/>
                      </a:cubicBezTo>
                      <a:cubicBezTo>
                        <a:pt x="112" y="18"/>
                        <a:pt x="113" y="18"/>
                        <a:pt x="113" y="18"/>
                      </a:cubicBezTo>
                      <a:close/>
                      <a:moveTo>
                        <a:pt x="108" y="22"/>
                      </a:moveTo>
                      <a:cubicBezTo>
                        <a:pt x="108" y="21"/>
                        <a:pt x="108" y="21"/>
                        <a:pt x="108" y="21"/>
                      </a:cubicBezTo>
                      <a:cubicBezTo>
                        <a:pt x="109" y="21"/>
                        <a:pt x="109" y="21"/>
                        <a:pt x="109" y="21"/>
                      </a:cubicBezTo>
                      <a:cubicBezTo>
                        <a:pt x="109" y="20"/>
                        <a:pt x="109" y="19"/>
                        <a:pt x="109" y="18"/>
                      </a:cubicBezTo>
                      <a:cubicBezTo>
                        <a:pt x="110" y="18"/>
                        <a:pt x="110" y="19"/>
                        <a:pt x="110" y="19"/>
                      </a:cubicBezTo>
                      <a:cubicBezTo>
                        <a:pt x="110" y="19"/>
                        <a:pt x="109" y="19"/>
                        <a:pt x="109" y="19"/>
                      </a:cubicBezTo>
                      <a:cubicBezTo>
                        <a:pt x="109" y="19"/>
                        <a:pt x="109" y="20"/>
                        <a:pt x="109" y="20"/>
                      </a:cubicBezTo>
                      <a:cubicBezTo>
                        <a:pt x="109" y="20"/>
                        <a:pt x="110" y="20"/>
                        <a:pt x="110" y="20"/>
                      </a:cubicBezTo>
                      <a:cubicBezTo>
                        <a:pt x="110" y="20"/>
                        <a:pt x="110" y="20"/>
                        <a:pt x="110" y="20"/>
                      </a:cubicBezTo>
                      <a:cubicBezTo>
                        <a:pt x="110" y="20"/>
                        <a:pt x="110" y="21"/>
                        <a:pt x="109" y="21"/>
                      </a:cubicBezTo>
                      <a:cubicBezTo>
                        <a:pt x="109" y="21"/>
                        <a:pt x="109" y="21"/>
                        <a:pt x="108" y="22"/>
                      </a:cubicBezTo>
                      <a:close/>
                      <a:moveTo>
                        <a:pt x="103" y="16"/>
                      </a:moveTo>
                      <a:cubicBezTo>
                        <a:pt x="103" y="16"/>
                        <a:pt x="104" y="17"/>
                        <a:pt x="103" y="17"/>
                      </a:cubicBezTo>
                      <a:cubicBezTo>
                        <a:pt x="103" y="17"/>
                        <a:pt x="103" y="18"/>
                        <a:pt x="103" y="18"/>
                      </a:cubicBezTo>
                      <a:cubicBezTo>
                        <a:pt x="103" y="18"/>
                        <a:pt x="103" y="18"/>
                        <a:pt x="102" y="18"/>
                      </a:cubicBezTo>
                      <a:cubicBezTo>
                        <a:pt x="102" y="18"/>
                        <a:pt x="103" y="17"/>
                        <a:pt x="102" y="17"/>
                      </a:cubicBezTo>
                      <a:cubicBezTo>
                        <a:pt x="102" y="16"/>
                        <a:pt x="103" y="16"/>
                        <a:pt x="103" y="16"/>
                      </a:cubicBezTo>
                      <a:close/>
                      <a:moveTo>
                        <a:pt x="94" y="23"/>
                      </a:moveTo>
                      <a:cubicBezTo>
                        <a:pt x="94" y="22"/>
                        <a:pt x="94" y="22"/>
                        <a:pt x="94" y="22"/>
                      </a:cubicBezTo>
                      <a:cubicBezTo>
                        <a:pt x="94" y="22"/>
                        <a:pt x="94" y="22"/>
                        <a:pt x="94" y="21"/>
                      </a:cubicBezTo>
                      <a:cubicBezTo>
                        <a:pt x="95" y="22"/>
                        <a:pt x="95" y="22"/>
                        <a:pt x="94" y="23"/>
                      </a:cubicBezTo>
                      <a:close/>
                      <a:moveTo>
                        <a:pt x="97" y="20"/>
                      </a:moveTo>
                      <a:cubicBezTo>
                        <a:pt x="97" y="19"/>
                        <a:pt x="97" y="19"/>
                        <a:pt x="97" y="18"/>
                      </a:cubicBezTo>
                      <a:cubicBezTo>
                        <a:pt x="97" y="18"/>
                        <a:pt x="98" y="18"/>
                        <a:pt x="98" y="18"/>
                      </a:cubicBezTo>
                      <a:cubicBezTo>
                        <a:pt x="98" y="19"/>
                        <a:pt x="98" y="19"/>
                        <a:pt x="98" y="20"/>
                      </a:cubicBezTo>
                      <a:cubicBezTo>
                        <a:pt x="98" y="20"/>
                        <a:pt x="98" y="20"/>
                        <a:pt x="97" y="20"/>
                      </a:cubicBezTo>
                      <a:close/>
                      <a:moveTo>
                        <a:pt x="100" y="22"/>
                      </a:moveTo>
                      <a:cubicBezTo>
                        <a:pt x="99" y="22"/>
                        <a:pt x="99" y="21"/>
                        <a:pt x="98" y="21"/>
                      </a:cubicBezTo>
                      <a:cubicBezTo>
                        <a:pt x="98" y="21"/>
                        <a:pt x="99" y="21"/>
                        <a:pt x="99" y="20"/>
                      </a:cubicBezTo>
                      <a:cubicBezTo>
                        <a:pt x="99" y="20"/>
                        <a:pt x="99" y="20"/>
                        <a:pt x="100" y="20"/>
                      </a:cubicBezTo>
                      <a:cubicBezTo>
                        <a:pt x="100" y="21"/>
                        <a:pt x="100" y="21"/>
                        <a:pt x="100" y="22"/>
                      </a:cubicBezTo>
                      <a:close/>
                      <a:moveTo>
                        <a:pt x="100" y="20"/>
                      </a:moveTo>
                      <a:cubicBezTo>
                        <a:pt x="100" y="18"/>
                        <a:pt x="99" y="19"/>
                        <a:pt x="99" y="18"/>
                      </a:cubicBezTo>
                      <a:cubicBezTo>
                        <a:pt x="99" y="18"/>
                        <a:pt x="99" y="18"/>
                        <a:pt x="99" y="18"/>
                      </a:cubicBezTo>
                      <a:cubicBezTo>
                        <a:pt x="100" y="18"/>
                        <a:pt x="100" y="18"/>
                        <a:pt x="100" y="17"/>
                      </a:cubicBezTo>
                      <a:cubicBezTo>
                        <a:pt x="101" y="17"/>
                        <a:pt x="101" y="18"/>
                        <a:pt x="101" y="18"/>
                      </a:cubicBezTo>
                      <a:cubicBezTo>
                        <a:pt x="101" y="19"/>
                        <a:pt x="100" y="20"/>
                        <a:pt x="100" y="19"/>
                      </a:cubicBezTo>
                      <a:cubicBezTo>
                        <a:pt x="100" y="20"/>
                        <a:pt x="101" y="20"/>
                        <a:pt x="101" y="20"/>
                      </a:cubicBezTo>
                      <a:cubicBezTo>
                        <a:pt x="101" y="20"/>
                        <a:pt x="101" y="20"/>
                        <a:pt x="101" y="20"/>
                      </a:cubicBezTo>
                      <a:cubicBezTo>
                        <a:pt x="100" y="20"/>
                        <a:pt x="100" y="20"/>
                        <a:pt x="100" y="20"/>
                      </a:cubicBezTo>
                      <a:close/>
                      <a:moveTo>
                        <a:pt x="104" y="22"/>
                      </a:moveTo>
                      <a:cubicBezTo>
                        <a:pt x="104" y="22"/>
                        <a:pt x="104" y="21"/>
                        <a:pt x="104" y="21"/>
                      </a:cubicBezTo>
                      <a:cubicBezTo>
                        <a:pt x="104" y="21"/>
                        <a:pt x="104" y="21"/>
                        <a:pt x="104" y="22"/>
                      </a:cubicBezTo>
                      <a:close/>
                      <a:moveTo>
                        <a:pt x="105" y="24"/>
                      </a:moveTo>
                      <a:cubicBezTo>
                        <a:pt x="104" y="23"/>
                        <a:pt x="105" y="21"/>
                        <a:pt x="104" y="21"/>
                      </a:cubicBezTo>
                      <a:cubicBezTo>
                        <a:pt x="105" y="20"/>
                        <a:pt x="105" y="21"/>
                        <a:pt x="105" y="21"/>
                      </a:cubicBezTo>
                      <a:cubicBezTo>
                        <a:pt x="105" y="21"/>
                        <a:pt x="105" y="21"/>
                        <a:pt x="105" y="22"/>
                      </a:cubicBezTo>
                      <a:cubicBezTo>
                        <a:pt x="106" y="22"/>
                        <a:pt x="106" y="22"/>
                        <a:pt x="106" y="21"/>
                      </a:cubicBezTo>
                      <a:cubicBezTo>
                        <a:pt x="106" y="22"/>
                        <a:pt x="105" y="23"/>
                        <a:pt x="105" y="24"/>
                      </a:cubicBezTo>
                      <a:close/>
                      <a:moveTo>
                        <a:pt x="113" y="21"/>
                      </a:moveTo>
                      <a:cubicBezTo>
                        <a:pt x="113" y="21"/>
                        <a:pt x="113" y="21"/>
                        <a:pt x="113" y="22"/>
                      </a:cubicBezTo>
                      <a:cubicBezTo>
                        <a:pt x="113" y="22"/>
                        <a:pt x="113" y="22"/>
                        <a:pt x="114" y="23"/>
                      </a:cubicBezTo>
                      <a:cubicBezTo>
                        <a:pt x="113" y="23"/>
                        <a:pt x="113" y="23"/>
                        <a:pt x="113" y="23"/>
                      </a:cubicBezTo>
                      <a:cubicBezTo>
                        <a:pt x="113" y="22"/>
                        <a:pt x="112" y="22"/>
                        <a:pt x="113" y="21"/>
                      </a:cubicBezTo>
                      <a:close/>
                      <a:moveTo>
                        <a:pt x="129" y="21"/>
                      </a:moveTo>
                      <a:cubicBezTo>
                        <a:pt x="129" y="21"/>
                        <a:pt x="129" y="21"/>
                        <a:pt x="129" y="21"/>
                      </a:cubicBezTo>
                      <a:cubicBezTo>
                        <a:pt x="129" y="21"/>
                        <a:pt x="129" y="20"/>
                        <a:pt x="128" y="20"/>
                      </a:cubicBezTo>
                      <a:cubicBezTo>
                        <a:pt x="129" y="20"/>
                        <a:pt x="129" y="20"/>
                        <a:pt x="129" y="20"/>
                      </a:cubicBezTo>
                      <a:cubicBezTo>
                        <a:pt x="130" y="20"/>
                        <a:pt x="129" y="20"/>
                        <a:pt x="129" y="21"/>
                      </a:cubicBezTo>
                      <a:close/>
                      <a:moveTo>
                        <a:pt x="134" y="17"/>
                      </a:moveTo>
                      <a:cubicBezTo>
                        <a:pt x="134" y="16"/>
                        <a:pt x="136" y="17"/>
                        <a:pt x="135" y="18"/>
                      </a:cubicBezTo>
                      <a:cubicBezTo>
                        <a:pt x="135" y="18"/>
                        <a:pt x="134" y="18"/>
                        <a:pt x="134" y="17"/>
                      </a:cubicBezTo>
                      <a:close/>
                      <a:moveTo>
                        <a:pt x="135" y="24"/>
                      </a:moveTo>
                      <a:cubicBezTo>
                        <a:pt x="135" y="24"/>
                        <a:pt x="134" y="24"/>
                        <a:pt x="134" y="24"/>
                      </a:cubicBezTo>
                      <a:cubicBezTo>
                        <a:pt x="134" y="23"/>
                        <a:pt x="134" y="23"/>
                        <a:pt x="134" y="23"/>
                      </a:cubicBezTo>
                      <a:cubicBezTo>
                        <a:pt x="135" y="23"/>
                        <a:pt x="136" y="23"/>
                        <a:pt x="135" y="24"/>
                      </a:cubicBezTo>
                      <a:close/>
                      <a:moveTo>
                        <a:pt x="137" y="19"/>
                      </a:moveTo>
                      <a:cubicBezTo>
                        <a:pt x="137" y="19"/>
                        <a:pt x="137" y="19"/>
                        <a:pt x="137" y="19"/>
                      </a:cubicBezTo>
                      <a:cubicBezTo>
                        <a:pt x="137" y="19"/>
                        <a:pt x="136" y="19"/>
                        <a:pt x="136" y="19"/>
                      </a:cubicBezTo>
                      <a:cubicBezTo>
                        <a:pt x="137" y="19"/>
                        <a:pt x="137" y="19"/>
                        <a:pt x="137" y="18"/>
                      </a:cubicBezTo>
                      <a:cubicBezTo>
                        <a:pt x="137" y="18"/>
                        <a:pt x="137" y="18"/>
                        <a:pt x="137" y="18"/>
                      </a:cubicBezTo>
                      <a:cubicBezTo>
                        <a:pt x="137" y="18"/>
                        <a:pt x="137" y="18"/>
                        <a:pt x="138" y="18"/>
                      </a:cubicBezTo>
                      <a:cubicBezTo>
                        <a:pt x="138" y="18"/>
                        <a:pt x="138" y="19"/>
                        <a:pt x="138" y="21"/>
                      </a:cubicBezTo>
                      <a:cubicBezTo>
                        <a:pt x="138" y="21"/>
                        <a:pt x="137" y="20"/>
                        <a:pt x="137" y="19"/>
                      </a:cubicBezTo>
                      <a:close/>
                      <a:moveTo>
                        <a:pt x="141" y="22"/>
                      </a:moveTo>
                      <a:cubicBezTo>
                        <a:pt x="141" y="22"/>
                        <a:pt x="142" y="22"/>
                        <a:pt x="142" y="21"/>
                      </a:cubicBezTo>
                      <a:cubicBezTo>
                        <a:pt x="142" y="22"/>
                        <a:pt x="142" y="22"/>
                        <a:pt x="142" y="22"/>
                      </a:cubicBezTo>
                      <a:cubicBezTo>
                        <a:pt x="142" y="22"/>
                        <a:pt x="141" y="22"/>
                        <a:pt x="141" y="22"/>
                      </a:cubicBezTo>
                      <a:close/>
                      <a:moveTo>
                        <a:pt x="147" y="23"/>
                      </a:moveTo>
                      <a:cubicBezTo>
                        <a:pt x="147" y="22"/>
                        <a:pt x="147" y="21"/>
                        <a:pt x="149" y="22"/>
                      </a:cubicBezTo>
                      <a:cubicBezTo>
                        <a:pt x="149" y="22"/>
                        <a:pt x="149" y="21"/>
                        <a:pt x="149" y="21"/>
                      </a:cubicBezTo>
                      <a:cubicBezTo>
                        <a:pt x="149" y="21"/>
                        <a:pt x="149" y="22"/>
                        <a:pt x="149" y="22"/>
                      </a:cubicBezTo>
                      <a:cubicBezTo>
                        <a:pt x="148" y="22"/>
                        <a:pt x="148" y="23"/>
                        <a:pt x="147" y="23"/>
                      </a:cubicBezTo>
                      <a:close/>
                      <a:moveTo>
                        <a:pt x="150" y="21"/>
                      </a:moveTo>
                      <a:cubicBezTo>
                        <a:pt x="150" y="21"/>
                        <a:pt x="151" y="22"/>
                        <a:pt x="150" y="22"/>
                      </a:cubicBezTo>
                      <a:cubicBezTo>
                        <a:pt x="150" y="22"/>
                        <a:pt x="151" y="22"/>
                        <a:pt x="151" y="22"/>
                      </a:cubicBezTo>
                      <a:cubicBezTo>
                        <a:pt x="151" y="23"/>
                        <a:pt x="150" y="23"/>
                        <a:pt x="150" y="23"/>
                      </a:cubicBezTo>
                      <a:cubicBezTo>
                        <a:pt x="150" y="22"/>
                        <a:pt x="149" y="22"/>
                        <a:pt x="149" y="21"/>
                      </a:cubicBezTo>
                      <a:cubicBezTo>
                        <a:pt x="152" y="21"/>
                        <a:pt x="149" y="20"/>
                        <a:pt x="149" y="19"/>
                      </a:cubicBezTo>
                      <a:cubicBezTo>
                        <a:pt x="149" y="20"/>
                        <a:pt x="150" y="19"/>
                        <a:pt x="150" y="19"/>
                      </a:cubicBezTo>
                      <a:cubicBezTo>
                        <a:pt x="151" y="18"/>
                        <a:pt x="149" y="17"/>
                        <a:pt x="150" y="17"/>
                      </a:cubicBezTo>
                      <a:cubicBezTo>
                        <a:pt x="151" y="16"/>
                        <a:pt x="151" y="17"/>
                        <a:pt x="151" y="18"/>
                      </a:cubicBezTo>
                      <a:cubicBezTo>
                        <a:pt x="151" y="18"/>
                        <a:pt x="151" y="19"/>
                        <a:pt x="152" y="20"/>
                      </a:cubicBezTo>
                      <a:cubicBezTo>
                        <a:pt x="151" y="21"/>
                        <a:pt x="151" y="20"/>
                        <a:pt x="150" y="21"/>
                      </a:cubicBezTo>
                      <a:close/>
                      <a:moveTo>
                        <a:pt x="156" y="20"/>
                      </a:moveTo>
                      <a:cubicBezTo>
                        <a:pt x="156" y="20"/>
                        <a:pt x="156" y="20"/>
                        <a:pt x="157" y="20"/>
                      </a:cubicBezTo>
                      <a:cubicBezTo>
                        <a:pt x="156" y="19"/>
                        <a:pt x="156" y="19"/>
                        <a:pt x="156" y="19"/>
                      </a:cubicBezTo>
                      <a:cubicBezTo>
                        <a:pt x="156" y="19"/>
                        <a:pt x="156" y="19"/>
                        <a:pt x="156" y="19"/>
                      </a:cubicBezTo>
                      <a:cubicBezTo>
                        <a:pt x="157" y="19"/>
                        <a:pt x="158" y="19"/>
                        <a:pt x="157" y="20"/>
                      </a:cubicBezTo>
                      <a:cubicBezTo>
                        <a:pt x="157" y="21"/>
                        <a:pt x="156" y="20"/>
                        <a:pt x="156" y="20"/>
                      </a:cubicBezTo>
                      <a:close/>
                      <a:moveTo>
                        <a:pt x="162" y="23"/>
                      </a:moveTo>
                      <a:cubicBezTo>
                        <a:pt x="162" y="22"/>
                        <a:pt x="162" y="22"/>
                        <a:pt x="162" y="21"/>
                      </a:cubicBezTo>
                      <a:cubicBezTo>
                        <a:pt x="164" y="21"/>
                        <a:pt x="164" y="23"/>
                        <a:pt x="162" y="23"/>
                      </a:cubicBezTo>
                      <a:close/>
                      <a:moveTo>
                        <a:pt x="164" y="16"/>
                      </a:moveTo>
                      <a:cubicBezTo>
                        <a:pt x="163" y="16"/>
                        <a:pt x="162" y="15"/>
                        <a:pt x="162" y="15"/>
                      </a:cubicBezTo>
                      <a:cubicBezTo>
                        <a:pt x="162" y="15"/>
                        <a:pt x="163" y="14"/>
                        <a:pt x="163" y="14"/>
                      </a:cubicBezTo>
                      <a:cubicBezTo>
                        <a:pt x="163" y="15"/>
                        <a:pt x="164" y="16"/>
                        <a:pt x="165" y="17"/>
                      </a:cubicBezTo>
                      <a:cubicBezTo>
                        <a:pt x="165" y="17"/>
                        <a:pt x="165" y="17"/>
                        <a:pt x="165" y="17"/>
                      </a:cubicBezTo>
                      <a:cubicBezTo>
                        <a:pt x="165" y="17"/>
                        <a:pt x="164" y="17"/>
                        <a:pt x="164" y="17"/>
                      </a:cubicBezTo>
                      <a:cubicBezTo>
                        <a:pt x="164" y="17"/>
                        <a:pt x="164" y="18"/>
                        <a:pt x="164" y="18"/>
                      </a:cubicBezTo>
                      <a:cubicBezTo>
                        <a:pt x="163" y="17"/>
                        <a:pt x="163" y="16"/>
                        <a:pt x="164" y="16"/>
                      </a:cubicBezTo>
                      <a:close/>
                      <a:moveTo>
                        <a:pt x="166" y="23"/>
                      </a:moveTo>
                      <a:cubicBezTo>
                        <a:pt x="166" y="23"/>
                        <a:pt x="166" y="23"/>
                        <a:pt x="166" y="23"/>
                      </a:cubicBezTo>
                      <a:cubicBezTo>
                        <a:pt x="166" y="23"/>
                        <a:pt x="166" y="23"/>
                        <a:pt x="166" y="23"/>
                      </a:cubicBezTo>
                      <a:cubicBezTo>
                        <a:pt x="165" y="24"/>
                        <a:pt x="166" y="24"/>
                        <a:pt x="166" y="24"/>
                      </a:cubicBezTo>
                      <a:cubicBezTo>
                        <a:pt x="166" y="24"/>
                        <a:pt x="166" y="25"/>
                        <a:pt x="166" y="25"/>
                      </a:cubicBezTo>
                      <a:cubicBezTo>
                        <a:pt x="166" y="23"/>
                        <a:pt x="164" y="24"/>
                        <a:pt x="164" y="23"/>
                      </a:cubicBezTo>
                      <a:cubicBezTo>
                        <a:pt x="164" y="23"/>
                        <a:pt x="164" y="22"/>
                        <a:pt x="165" y="21"/>
                      </a:cubicBezTo>
                      <a:cubicBezTo>
                        <a:pt x="165" y="21"/>
                        <a:pt x="165" y="20"/>
                        <a:pt x="165" y="20"/>
                      </a:cubicBezTo>
                      <a:cubicBezTo>
                        <a:pt x="165" y="20"/>
                        <a:pt x="166" y="21"/>
                        <a:pt x="165" y="21"/>
                      </a:cubicBezTo>
                      <a:cubicBezTo>
                        <a:pt x="166" y="21"/>
                        <a:pt x="167" y="21"/>
                        <a:pt x="167" y="21"/>
                      </a:cubicBezTo>
                      <a:cubicBezTo>
                        <a:pt x="167" y="22"/>
                        <a:pt x="167" y="23"/>
                        <a:pt x="168" y="23"/>
                      </a:cubicBezTo>
                      <a:cubicBezTo>
                        <a:pt x="167" y="23"/>
                        <a:pt x="167" y="22"/>
                        <a:pt x="166" y="23"/>
                      </a:cubicBezTo>
                      <a:close/>
                      <a:moveTo>
                        <a:pt x="169" y="24"/>
                      </a:moveTo>
                      <a:cubicBezTo>
                        <a:pt x="169" y="24"/>
                        <a:pt x="169" y="23"/>
                        <a:pt x="169" y="23"/>
                      </a:cubicBezTo>
                      <a:cubicBezTo>
                        <a:pt x="169" y="23"/>
                        <a:pt x="169" y="24"/>
                        <a:pt x="169" y="24"/>
                      </a:cubicBezTo>
                      <a:cubicBezTo>
                        <a:pt x="169" y="24"/>
                        <a:pt x="169" y="24"/>
                        <a:pt x="169" y="24"/>
                      </a:cubicBezTo>
                      <a:close/>
                      <a:moveTo>
                        <a:pt x="170" y="23"/>
                      </a:moveTo>
                      <a:cubicBezTo>
                        <a:pt x="170" y="23"/>
                        <a:pt x="170" y="23"/>
                        <a:pt x="170" y="23"/>
                      </a:cubicBezTo>
                      <a:cubicBezTo>
                        <a:pt x="170" y="23"/>
                        <a:pt x="170" y="23"/>
                        <a:pt x="170" y="23"/>
                      </a:cubicBezTo>
                      <a:cubicBezTo>
                        <a:pt x="170" y="23"/>
                        <a:pt x="170" y="23"/>
                        <a:pt x="170" y="23"/>
                      </a:cubicBezTo>
                      <a:close/>
                      <a:moveTo>
                        <a:pt x="171" y="19"/>
                      </a:moveTo>
                      <a:cubicBezTo>
                        <a:pt x="171" y="19"/>
                        <a:pt x="171" y="19"/>
                        <a:pt x="171" y="19"/>
                      </a:cubicBezTo>
                      <a:cubicBezTo>
                        <a:pt x="171" y="19"/>
                        <a:pt x="171" y="19"/>
                        <a:pt x="171" y="19"/>
                      </a:cubicBezTo>
                      <a:cubicBezTo>
                        <a:pt x="170" y="19"/>
                        <a:pt x="169" y="19"/>
                        <a:pt x="169" y="18"/>
                      </a:cubicBezTo>
                      <a:cubicBezTo>
                        <a:pt x="169" y="19"/>
                        <a:pt x="169" y="18"/>
                        <a:pt x="170" y="18"/>
                      </a:cubicBezTo>
                      <a:cubicBezTo>
                        <a:pt x="170" y="19"/>
                        <a:pt x="170" y="19"/>
                        <a:pt x="170" y="19"/>
                      </a:cubicBezTo>
                      <a:cubicBezTo>
                        <a:pt x="170" y="19"/>
                        <a:pt x="170" y="19"/>
                        <a:pt x="171" y="18"/>
                      </a:cubicBezTo>
                      <a:cubicBezTo>
                        <a:pt x="171" y="19"/>
                        <a:pt x="171" y="19"/>
                        <a:pt x="171" y="19"/>
                      </a:cubicBezTo>
                      <a:cubicBezTo>
                        <a:pt x="171" y="19"/>
                        <a:pt x="171" y="19"/>
                        <a:pt x="171" y="19"/>
                      </a:cubicBezTo>
                      <a:close/>
                      <a:moveTo>
                        <a:pt x="175" y="23"/>
                      </a:moveTo>
                      <a:cubicBezTo>
                        <a:pt x="174" y="23"/>
                        <a:pt x="174" y="22"/>
                        <a:pt x="175" y="22"/>
                      </a:cubicBezTo>
                      <a:cubicBezTo>
                        <a:pt x="175" y="22"/>
                        <a:pt x="175" y="22"/>
                        <a:pt x="175" y="22"/>
                      </a:cubicBezTo>
                      <a:cubicBezTo>
                        <a:pt x="175" y="23"/>
                        <a:pt x="175" y="23"/>
                        <a:pt x="175" y="23"/>
                      </a:cubicBezTo>
                      <a:close/>
                      <a:moveTo>
                        <a:pt x="179" y="17"/>
                      </a:moveTo>
                      <a:cubicBezTo>
                        <a:pt x="180" y="17"/>
                        <a:pt x="180" y="17"/>
                        <a:pt x="180" y="17"/>
                      </a:cubicBezTo>
                      <a:cubicBezTo>
                        <a:pt x="180" y="17"/>
                        <a:pt x="180" y="18"/>
                        <a:pt x="180" y="18"/>
                      </a:cubicBezTo>
                      <a:cubicBezTo>
                        <a:pt x="180" y="18"/>
                        <a:pt x="180" y="18"/>
                        <a:pt x="180" y="17"/>
                      </a:cubicBezTo>
                      <a:cubicBezTo>
                        <a:pt x="180" y="18"/>
                        <a:pt x="179" y="18"/>
                        <a:pt x="179" y="17"/>
                      </a:cubicBezTo>
                      <a:close/>
                      <a:moveTo>
                        <a:pt x="180" y="19"/>
                      </a:moveTo>
                      <a:cubicBezTo>
                        <a:pt x="181" y="19"/>
                        <a:pt x="181" y="19"/>
                        <a:pt x="181" y="20"/>
                      </a:cubicBezTo>
                      <a:cubicBezTo>
                        <a:pt x="180" y="20"/>
                        <a:pt x="180" y="20"/>
                        <a:pt x="180" y="19"/>
                      </a:cubicBezTo>
                      <a:close/>
                      <a:moveTo>
                        <a:pt x="194" y="24"/>
                      </a:moveTo>
                      <a:cubicBezTo>
                        <a:pt x="192" y="24"/>
                        <a:pt x="192" y="22"/>
                        <a:pt x="191" y="22"/>
                      </a:cubicBezTo>
                      <a:cubicBezTo>
                        <a:pt x="191" y="22"/>
                        <a:pt x="191" y="22"/>
                        <a:pt x="191" y="22"/>
                      </a:cubicBezTo>
                      <a:cubicBezTo>
                        <a:pt x="191" y="22"/>
                        <a:pt x="192" y="22"/>
                        <a:pt x="193" y="22"/>
                      </a:cubicBezTo>
                      <a:cubicBezTo>
                        <a:pt x="193" y="23"/>
                        <a:pt x="193" y="23"/>
                        <a:pt x="194" y="23"/>
                      </a:cubicBezTo>
                      <a:cubicBezTo>
                        <a:pt x="194" y="23"/>
                        <a:pt x="194" y="24"/>
                        <a:pt x="194" y="24"/>
                      </a:cubicBezTo>
                      <a:close/>
                      <a:moveTo>
                        <a:pt x="204" y="16"/>
                      </a:moveTo>
                      <a:cubicBezTo>
                        <a:pt x="204" y="16"/>
                        <a:pt x="204" y="16"/>
                        <a:pt x="204" y="16"/>
                      </a:cubicBezTo>
                      <a:cubicBezTo>
                        <a:pt x="204" y="16"/>
                        <a:pt x="203" y="16"/>
                        <a:pt x="203" y="16"/>
                      </a:cubicBezTo>
                      <a:cubicBezTo>
                        <a:pt x="203" y="16"/>
                        <a:pt x="203" y="16"/>
                        <a:pt x="203" y="16"/>
                      </a:cubicBezTo>
                      <a:cubicBezTo>
                        <a:pt x="202" y="15"/>
                        <a:pt x="202" y="14"/>
                        <a:pt x="201" y="14"/>
                      </a:cubicBezTo>
                      <a:cubicBezTo>
                        <a:pt x="203" y="14"/>
                        <a:pt x="203" y="15"/>
                        <a:pt x="204" y="15"/>
                      </a:cubicBezTo>
                      <a:cubicBezTo>
                        <a:pt x="204" y="15"/>
                        <a:pt x="204" y="15"/>
                        <a:pt x="204" y="15"/>
                      </a:cubicBezTo>
                      <a:cubicBezTo>
                        <a:pt x="204" y="15"/>
                        <a:pt x="204" y="16"/>
                        <a:pt x="204" y="16"/>
                      </a:cubicBezTo>
                      <a:cubicBezTo>
                        <a:pt x="204" y="16"/>
                        <a:pt x="204" y="16"/>
                        <a:pt x="204" y="16"/>
                      </a:cubicBezTo>
                      <a:close/>
                      <a:moveTo>
                        <a:pt x="207" y="12"/>
                      </a:moveTo>
                      <a:cubicBezTo>
                        <a:pt x="207" y="12"/>
                        <a:pt x="207" y="12"/>
                        <a:pt x="207" y="12"/>
                      </a:cubicBezTo>
                      <a:cubicBezTo>
                        <a:pt x="208" y="12"/>
                        <a:pt x="208" y="12"/>
                        <a:pt x="208" y="12"/>
                      </a:cubicBezTo>
                      <a:cubicBezTo>
                        <a:pt x="207" y="12"/>
                        <a:pt x="207" y="13"/>
                        <a:pt x="207" y="13"/>
                      </a:cubicBezTo>
                      <a:cubicBezTo>
                        <a:pt x="207" y="13"/>
                        <a:pt x="206" y="12"/>
                        <a:pt x="207" y="12"/>
                      </a:cubicBezTo>
                      <a:close/>
                      <a:moveTo>
                        <a:pt x="210" y="12"/>
                      </a:moveTo>
                      <a:cubicBezTo>
                        <a:pt x="210" y="12"/>
                        <a:pt x="211" y="13"/>
                        <a:pt x="211" y="12"/>
                      </a:cubicBezTo>
                      <a:cubicBezTo>
                        <a:pt x="211" y="12"/>
                        <a:pt x="211" y="13"/>
                        <a:pt x="211" y="14"/>
                      </a:cubicBezTo>
                      <a:cubicBezTo>
                        <a:pt x="210" y="14"/>
                        <a:pt x="210" y="14"/>
                        <a:pt x="209" y="14"/>
                      </a:cubicBezTo>
                      <a:cubicBezTo>
                        <a:pt x="209" y="13"/>
                        <a:pt x="209" y="12"/>
                        <a:pt x="210" y="12"/>
                      </a:cubicBezTo>
                      <a:close/>
                      <a:moveTo>
                        <a:pt x="220" y="22"/>
                      </a:moveTo>
                      <a:cubicBezTo>
                        <a:pt x="220" y="21"/>
                        <a:pt x="220" y="21"/>
                        <a:pt x="221" y="20"/>
                      </a:cubicBezTo>
                      <a:cubicBezTo>
                        <a:pt x="221" y="20"/>
                        <a:pt x="221" y="21"/>
                        <a:pt x="221" y="22"/>
                      </a:cubicBezTo>
                      <a:cubicBezTo>
                        <a:pt x="220" y="22"/>
                        <a:pt x="220" y="22"/>
                        <a:pt x="220" y="22"/>
                      </a:cubicBezTo>
                      <a:close/>
                      <a:moveTo>
                        <a:pt x="221" y="19"/>
                      </a:moveTo>
                      <a:cubicBezTo>
                        <a:pt x="222" y="19"/>
                        <a:pt x="222" y="19"/>
                        <a:pt x="222" y="19"/>
                      </a:cubicBezTo>
                      <a:cubicBezTo>
                        <a:pt x="222" y="19"/>
                        <a:pt x="222" y="20"/>
                        <a:pt x="222" y="20"/>
                      </a:cubicBezTo>
                      <a:cubicBezTo>
                        <a:pt x="222" y="20"/>
                        <a:pt x="222" y="20"/>
                        <a:pt x="222" y="20"/>
                      </a:cubicBezTo>
                      <a:cubicBezTo>
                        <a:pt x="222" y="20"/>
                        <a:pt x="222" y="19"/>
                        <a:pt x="221" y="19"/>
                      </a:cubicBezTo>
                      <a:close/>
                      <a:moveTo>
                        <a:pt x="218" y="14"/>
                      </a:moveTo>
                      <a:cubicBezTo>
                        <a:pt x="218" y="14"/>
                        <a:pt x="219" y="14"/>
                        <a:pt x="219" y="14"/>
                      </a:cubicBezTo>
                      <a:cubicBezTo>
                        <a:pt x="219" y="14"/>
                        <a:pt x="219" y="14"/>
                        <a:pt x="219" y="14"/>
                      </a:cubicBezTo>
                      <a:cubicBezTo>
                        <a:pt x="219" y="14"/>
                        <a:pt x="219" y="14"/>
                        <a:pt x="219" y="14"/>
                      </a:cubicBezTo>
                      <a:cubicBezTo>
                        <a:pt x="218" y="15"/>
                        <a:pt x="218" y="15"/>
                        <a:pt x="218" y="15"/>
                      </a:cubicBezTo>
                      <a:cubicBezTo>
                        <a:pt x="218" y="15"/>
                        <a:pt x="218" y="15"/>
                        <a:pt x="217" y="15"/>
                      </a:cubicBezTo>
                      <a:cubicBezTo>
                        <a:pt x="218" y="15"/>
                        <a:pt x="218" y="14"/>
                        <a:pt x="218" y="14"/>
                      </a:cubicBezTo>
                      <a:close/>
                      <a:moveTo>
                        <a:pt x="210" y="18"/>
                      </a:moveTo>
                      <a:cubicBezTo>
                        <a:pt x="210" y="18"/>
                        <a:pt x="210" y="17"/>
                        <a:pt x="211" y="17"/>
                      </a:cubicBezTo>
                      <a:cubicBezTo>
                        <a:pt x="211" y="17"/>
                        <a:pt x="211" y="17"/>
                        <a:pt x="211" y="17"/>
                      </a:cubicBezTo>
                      <a:cubicBezTo>
                        <a:pt x="211" y="18"/>
                        <a:pt x="211" y="18"/>
                        <a:pt x="210" y="18"/>
                      </a:cubicBezTo>
                      <a:cubicBezTo>
                        <a:pt x="210" y="18"/>
                        <a:pt x="210" y="18"/>
                        <a:pt x="210" y="18"/>
                      </a:cubicBezTo>
                      <a:close/>
                      <a:moveTo>
                        <a:pt x="215" y="23"/>
                      </a:moveTo>
                      <a:cubicBezTo>
                        <a:pt x="215" y="22"/>
                        <a:pt x="214" y="22"/>
                        <a:pt x="214" y="22"/>
                      </a:cubicBezTo>
                      <a:cubicBezTo>
                        <a:pt x="214" y="22"/>
                        <a:pt x="215" y="22"/>
                        <a:pt x="215" y="22"/>
                      </a:cubicBezTo>
                      <a:cubicBezTo>
                        <a:pt x="215" y="21"/>
                        <a:pt x="215" y="20"/>
                        <a:pt x="216" y="20"/>
                      </a:cubicBezTo>
                      <a:cubicBezTo>
                        <a:pt x="216" y="21"/>
                        <a:pt x="215" y="22"/>
                        <a:pt x="215" y="23"/>
                      </a:cubicBezTo>
                      <a:close/>
                      <a:moveTo>
                        <a:pt x="216" y="20"/>
                      </a:moveTo>
                      <a:cubicBezTo>
                        <a:pt x="216" y="19"/>
                        <a:pt x="217" y="19"/>
                        <a:pt x="218" y="19"/>
                      </a:cubicBezTo>
                      <a:cubicBezTo>
                        <a:pt x="218" y="19"/>
                        <a:pt x="218" y="19"/>
                        <a:pt x="219" y="19"/>
                      </a:cubicBezTo>
                      <a:cubicBezTo>
                        <a:pt x="218" y="20"/>
                        <a:pt x="218" y="20"/>
                        <a:pt x="218" y="21"/>
                      </a:cubicBezTo>
                      <a:cubicBezTo>
                        <a:pt x="217" y="21"/>
                        <a:pt x="217" y="19"/>
                        <a:pt x="216" y="20"/>
                      </a:cubicBezTo>
                      <a:close/>
                      <a:moveTo>
                        <a:pt x="231" y="9"/>
                      </a:moveTo>
                      <a:cubicBezTo>
                        <a:pt x="231" y="9"/>
                        <a:pt x="231" y="9"/>
                        <a:pt x="231" y="9"/>
                      </a:cubicBezTo>
                      <a:cubicBezTo>
                        <a:pt x="231" y="9"/>
                        <a:pt x="231" y="9"/>
                        <a:pt x="231" y="9"/>
                      </a:cubicBezTo>
                      <a:cubicBezTo>
                        <a:pt x="231" y="9"/>
                        <a:pt x="231" y="9"/>
                        <a:pt x="231" y="9"/>
                      </a:cubicBezTo>
                      <a:close/>
                      <a:moveTo>
                        <a:pt x="244" y="21"/>
                      </a:moveTo>
                      <a:cubicBezTo>
                        <a:pt x="243" y="21"/>
                        <a:pt x="243" y="21"/>
                        <a:pt x="243" y="22"/>
                      </a:cubicBezTo>
                      <a:cubicBezTo>
                        <a:pt x="243" y="21"/>
                        <a:pt x="243" y="21"/>
                        <a:pt x="242" y="21"/>
                      </a:cubicBezTo>
                      <a:cubicBezTo>
                        <a:pt x="243" y="21"/>
                        <a:pt x="243" y="21"/>
                        <a:pt x="243" y="21"/>
                      </a:cubicBezTo>
                      <a:cubicBezTo>
                        <a:pt x="243" y="21"/>
                        <a:pt x="243" y="21"/>
                        <a:pt x="243" y="21"/>
                      </a:cubicBezTo>
                      <a:cubicBezTo>
                        <a:pt x="243" y="21"/>
                        <a:pt x="243" y="21"/>
                        <a:pt x="243" y="21"/>
                      </a:cubicBezTo>
                      <a:cubicBezTo>
                        <a:pt x="243" y="21"/>
                        <a:pt x="244" y="20"/>
                        <a:pt x="244" y="21"/>
                      </a:cubicBezTo>
                      <a:close/>
                      <a:moveTo>
                        <a:pt x="231" y="11"/>
                      </a:moveTo>
                      <a:cubicBezTo>
                        <a:pt x="231" y="11"/>
                        <a:pt x="231" y="12"/>
                        <a:pt x="231" y="12"/>
                      </a:cubicBezTo>
                      <a:cubicBezTo>
                        <a:pt x="231" y="12"/>
                        <a:pt x="231" y="11"/>
                        <a:pt x="231" y="11"/>
                      </a:cubicBezTo>
                      <a:close/>
                      <a:moveTo>
                        <a:pt x="233" y="14"/>
                      </a:moveTo>
                      <a:cubicBezTo>
                        <a:pt x="233" y="14"/>
                        <a:pt x="233" y="14"/>
                        <a:pt x="233" y="14"/>
                      </a:cubicBezTo>
                      <a:cubicBezTo>
                        <a:pt x="234" y="14"/>
                        <a:pt x="234" y="15"/>
                        <a:pt x="234" y="15"/>
                      </a:cubicBezTo>
                      <a:cubicBezTo>
                        <a:pt x="234" y="16"/>
                        <a:pt x="234" y="16"/>
                        <a:pt x="233" y="16"/>
                      </a:cubicBezTo>
                      <a:cubicBezTo>
                        <a:pt x="233" y="16"/>
                        <a:pt x="233" y="15"/>
                        <a:pt x="233" y="14"/>
                      </a:cubicBezTo>
                      <a:close/>
                      <a:moveTo>
                        <a:pt x="238" y="16"/>
                      </a:moveTo>
                      <a:cubicBezTo>
                        <a:pt x="238" y="16"/>
                        <a:pt x="238" y="16"/>
                        <a:pt x="238" y="17"/>
                      </a:cubicBezTo>
                      <a:cubicBezTo>
                        <a:pt x="238" y="16"/>
                        <a:pt x="237" y="17"/>
                        <a:pt x="237" y="17"/>
                      </a:cubicBezTo>
                      <a:cubicBezTo>
                        <a:pt x="237" y="16"/>
                        <a:pt x="238" y="16"/>
                        <a:pt x="238" y="16"/>
                      </a:cubicBezTo>
                      <a:close/>
                      <a:moveTo>
                        <a:pt x="243" y="17"/>
                      </a:moveTo>
                      <a:cubicBezTo>
                        <a:pt x="243" y="17"/>
                        <a:pt x="243" y="17"/>
                        <a:pt x="243" y="17"/>
                      </a:cubicBezTo>
                      <a:cubicBezTo>
                        <a:pt x="243" y="17"/>
                        <a:pt x="243" y="17"/>
                        <a:pt x="244" y="17"/>
                      </a:cubicBezTo>
                      <a:cubicBezTo>
                        <a:pt x="244" y="17"/>
                        <a:pt x="243" y="17"/>
                        <a:pt x="243" y="17"/>
                      </a:cubicBezTo>
                      <a:close/>
                      <a:moveTo>
                        <a:pt x="243" y="15"/>
                      </a:moveTo>
                      <a:cubicBezTo>
                        <a:pt x="243" y="15"/>
                        <a:pt x="242" y="16"/>
                        <a:pt x="242" y="16"/>
                      </a:cubicBezTo>
                      <a:cubicBezTo>
                        <a:pt x="242" y="15"/>
                        <a:pt x="242" y="15"/>
                        <a:pt x="243" y="15"/>
                      </a:cubicBezTo>
                      <a:cubicBezTo>
                        <a:pt x="243" y="15"/>
                        <a:pt x="243" y="15"/>
                        <a:pt x="243" y="15"/>
                      </a:cubicBezTo>
                      <a:close/>
                      <a:moveTo>
                        <a:pt x="244" y="13"/>
                      </a:moveTo>
                      <a:cubicBezTo>
                        <a:pt x="244" y="13"/>
                        <a:pt x="244" y="14"/>
                        <a:pt x="244" y="14"/>
                      </a:cubicBezTo>
                      <a:cubicBezTo>
                        <a:pt x="244" y="14"/>
                        <a:pt x="243" y="14"/>
                        <a:pt x="243" y="14"/>
                      </a:cubicBezTo>
                      <a:cubicBezTo>
                        <a:pt x="243" y="13"/>
                        <a:pt x="244" y="13"/>
                        <a:pt x="244" y="13"/>
                      </a:cubicBezTo>
                      <a:cubicBezTo>
                        <a:pt x="244" y="13"/>
                        <a:pt x="244" y="13"/>
                        <a:pt x="244" y="13"/>
                      </a:cubicBezTo>
                      <a:close/>
                      <a:moveTo>
                        <a:pt x="242" y="23"/>
                      </a:moveTo>
                      <a:cubicBezTo>
                        <a:pt x="241" y="22"/>
                        <a:pt x="240" y="24"/>
                        <a:pt x="240" y="23"/>
                      </a:cubicBezTo>
                      <a:cubicBezTo>
                        <a:pt x="240" y="23"/>
                        <a:pt x="240" y="23"/>
                        <a:pt x="240" y="23"/>
                      </a:cubicBezTo>
                      <a:cubicBezTo>
                        <a:pt x="240" y="22"/>
                        <a:pt x="240" y="22"/>
                        <a:pt x="240" y="22"/>
                      </a:cubicBezTo>
                      <a:cubicBezTo>
                        <a:pt x="240" y="22"/>
                        <a:pt x="240" y="22"/>
                        <a:pt x="240" y="22"/>
                      </a:cubicBezTo>
                      <a:cubicBezTo>
                        <a:pt x="240" y="21"/>
                        <a:pt x="240" y="21"/>
                        <a:pt x="240" y="22"/>
                      </a:cubicBezTo>
                      <a:cubicBezTo>
                        <a:pt x="239" y="22"/>
                        <a:pt x="238" y="22"/>
                        <a:pt x="238" y="20"/>
                      </a:cubicBezTo>
                      <a:cubicBezTo>
                        <a:pt x="238" y="19"/>
                        <a:pt x="239" y="19"/>
                        <a:pt x="239" y="19"/>
                      </a:cubicBezTo>
                      <a:cubicBezTo>
                        <a:pt x="239" y="19"/>
                        <a:pt x="239" y="19"/>
                        <a:pt x="239" y="18"/>
                      </a:cubicBezTo>
                      <a:cubicBezTo>
                        <a:pt x="240" y="18"/>
                        <a:pt x="240" y="18"/>
                        <a:pt x="240" y="18"/>
                      </a:cubicBezTo>
                      <a:cubicBezTo>
                        <a:pt x="240" y="19"/>
                        <a:pt x="239" y="20"/>
                        <a:pt x="239" y="20"/>
                      </a:cubicBezTo>
                      <a:cubicBezTo>
                        <a:pt x="239" y="21"/>
                        <a:pt x="241" y="20"/>
                        <a:pt x="241" y="21"/>
                      </a:cubicBezTo>
                      <a:cubicBezTo>
                        <a:pt x="242" y="21"/>
                        <a:pt x="241" y="20"/>
                        <a:pt x="241" y="20"/>
                      </a:cubicBezTo>
                      <a:cubicBezTo>
                        <a:pt x="242" y="20"/>
                        <a:pt x="242" y="20"/>
                        <a:pt x="242" y="20"/>
                      </a:cubicBezTo>
                      <a:cubicBezTo>
                        <a:pt x="242" y="20"/>
                        <a:pt x="242" y="21"/>
                        <a:pt x="242" y="21"/>
                      </a:cubicBezTo>
                      <a:cubicBezTo>
                        <a:pt x="242" y="21"/>
                        <a:pt x="242" y="21"/>
                        <a:pt x="242" y="21"/>
                      </a:cubicBezTo>
                      <a:cubicBezTo>
                        <a:pt x="241" y="21"/>
                        <a:pt x="243" y="23"/>
                        <a:pt x="242" y="24"/>
                      </a:cubicBezTo>
                      <a:cubicBezTo>
                        <a:pt x="242" y="24"/>
                        <a:pt x="242" y="23"/>
                        <a:pt x="242" y="23"/>
                      </a:cubicBezTo>
                      <a:close/>
                      <a:moveTo>
                        <a:pt x="246" y="24"/>
                      </a:moveTo>
                      <a:cubicBezTo>
                        <a:pt x="245" y="24"/>
                        <a:pt x="245" y="24"/>
                        <a:pt x="245" y="24"/>
                      </a:cubicBezTo>
                      <a:cubicBezTo>
                        <a:pt x="245" y="23"/>
                        <a:pt x="245" y="23"/>
                        <a:pt x="245" y="23"/>
                      </a:cubicBezTo>
                      <a:cubicBezTo>
                        <a:pt x="245" y="23"/>
                        <a:pt x="245" y="23"/>
                        <a:pt x="246" y="24"/>
                      </a:cubicBezTo>
                      <a:close/>
                      <a:moveTo>
                        <a:pt x="247" y="22"/>
                      </a:moveTo>
                      <a:cubicBezTo>
                        <a:pt x="247" y="22"/>
                        <a:pt x="247" y="21"/>
                        <a:pt x="247" y="21"/>
                      </a:cubicBezTo>
                      <a:cubicBezTo>
                        <a:pt x="245" y="20"/>
                        <a:pt x="246" y="22"/>
                        <a:pt x="244" y="22"/>
                      </a:cubicBezTo>
                      <a:cubicBezTo>
                        <a:pt x="244" y="21"/>
                        <a:pt x="245" y="21"/>
                        <a:pt x="245" y="20"/>
                      </a:cubicBezTo>
                      <a:cubicBezTo>
                        <a:pt x="245" y="20"/>
                        <a:pt x="245" y="20"/>
                        <a:pt x="245" y="20"/>
                      </a:cubicBezTo>
                      <a:cubicBezTo>
                        <a:pt x="245" y="20"/>
                        <a:pt x="246" y="20"/>
                        <a:pt x="246" y="20"/>
                      </a:cubicBezTo>
                      <a:cubicBezTo>
                        <a:pt x="246" y="20"/>
                        <a:pt x="246" y="20"/>
                        <a:pt x="246" y="20"/>
                      </a:cubicBezTo>
                      <a:cubicBezTo>
                        <a:pt x="246" y="20"/>
                        <a:pt x="246" y="20"/>
                        <a:pt x="247" y="20"/>
                      </a:cubicBezTo>
                      <a:cubicBezTo>
                        <a:pt x="247" y="21"/>
                        <a:pt x="247" y="21"/>
                        <a:pt x="248" y="21"/>
                      </a:cubicBezTo>
                      <a:cubicBezTo>
                        <a:pt x="248" y="22"/>
                        <a:pt x="247" y="22"/>
                        <a:pt x="247" y="22"/>
                      </a:cubicBezTo>
                      <a:close/>
                      <a:moveTo>
                        <a:pt x="248" y="19"/>
                      </a:moveTo>
                      <a:cubicBezTo>
                        <a:pt x="248" y="19"/>
                        <a:pt x="248" y="19"/>
                        <a:pt x="248" y="19"/>
                      </a:cubicBezTo>
                      <a:cubicBezTo>
                        <a:pt x="248" y="19"/>
                        <a:pt x="248" y="19"/>
                        <a:pt x="248" y="19"/>
                      </a:cubicBezTo>
                      <a:cubicBezTo>
                        <a:pt x="248" y="19"/>
                        <a:pt x="248" y="19"/>
                        <a:pt x="248" y="19"/>
                      </a:cubicBezTo>
                      <a:close/>
                      <a:moveTo>
                        <a:pt x="250" y="20"/>
                      </a:moveTo>
                      <a:cubicBezTo>
                        <a:pt x="249" y="20"/>
                        <a:pt x="249" y="19"/>
                        <a:pt x="249" y="18"/>
                      </a:cubicBezTo>
                      <a:cubicBezTo>
                        <a:pt x="249" y="18"/>
                        <a:pt x="249" y="18"/>
                        <a:pt x="249" y="19"/>
                      </a:cubicBezTo>
                      <a:cubicBezTo>
                        <a:pt x="249" y="18"/>
                        <a:pt x="249" y="18"/>
                        <a:pt x="249" y="18"/>
                      </a:cubicBezTo>
                      <a:cubicBezTo>
                        <a:pt x="250" y="17"/>
                        <a:pt x="251" y="16"/>
                        <a:pt x="250" y="15"/>
                      </a:cubicBezTo>
                      <a:cubicBezTo>
                        <a:pt x="249" y="15"/>
                        <a:pt x="249" y="15"/>
                        <a:pt x="249" y="15"/>
                      </a:cubicBezTo>
                      <a:cubicBezTo>
                        <a:pt x="249" y="15"/>
                        <a:pt x="249" y="15"/>
                        <a:pt x="248" y="15"/>
                      </a:cubicBezTo>
                      <a:cubicBezTo>
                        <a:pt x="248" y="15"/>
                        <a:pt x="248" y="15"/>
                        <a:pt x="248" y="15"/>
                      </a:cubicBezTo>
                      <a:cubicBezTo>
                        <a:pt x="248" y="15"/>
                        <a:pt x="246" y="15"/>
                        <a:pt x="247" y="14"/>
                      </a:cubicBezTo>
                      <a:cubicBezTo>
                        <a:pt x="247" y="14"/>
                        <a:pt x="247" y="14"/>
                        <a:pt x="248" y="14"/>
                      </a:cubicBezTo>
                      <a:cubicBezTo>
                        <a:pt x="248" y="14"/>
                        <a:pt x="248" y="14"/>
                        <a:pt x="248" y="14"/>
                      </a:cubicBezTo>
                      <a:cubicBezTo>
                        <a:pt x="248" y="14"/>
                        <a:pt x="248" y="14"/>
                        <a:pt x="248" y="14"/>
                      </a:cubicBezTo>
                      <a:cubicBezTo>
                        <a:pt x="248" y="14"/>
                        <a:pt x="248" y="14"/>
                        <a:pt x="248" y="14"/>
                      </a:cubicBezTo>
                      <a:cubicBezTo>
                        <a:pt x="250" y="14"/>
                        <a:pt x="251" y="14"/>
                        <a:pt x="252" y="14"/>
                      </a:cubicBezTo>
                      <a:cubicBezTo>
                        <a:pt x="252" y="14"/>
                        <a:pt x="253" y="14"/>
                        <a:pt x="253" y="14"/>
                      </a:cubicBezTo>
                      <a:cubicBezTo>
                        <a:pt x="254" y="13"/>
                        <a:pt x="255" y="13"/>
                        <a:pt x="257" y="13"/>
                      </a:cubicBezTo>
                      <a:cubicBezTo>
                        <a:pt x="258" y="14"/>
                        <a:pt x="256" y="14"/>
                        <a:pt x="256" y="15"/>
                      </a:cubicBezTo>
                      <a:cubicBezTo>
                        <a:pt x="256" y="15"/>
                        <a:pt x="256" y="15"/>
                        <a:pt x="256" y="15"/>
                      </a:cubicBezTo>
                      <a:cubicBezTo>
                        <a:pt x="256" y="16"/>
                        <a:pt x="254" y="14"/>
                        <a:pt x="254" y="15"/>
                      </a:cubicBezTo>
                      <a:cubicBezTo>
                        <a:pt x="255" y="15"/>
                        <a:pt x="255" y="15"/>
                        <a:pt x="255" y="16"/>
                      </a:cubicBezTo>
                      <a:cubicBezTo>
                        <a:pt x="254" y="16"/>
                        <a:pt x="254" y="16"/>
                        <a:pt x="254" y="16"/>
                      </a:cubicBezTo>
                      <a:cubicBezTo>
                        <a:pt x="254" y="16"/>
                        <a:pt x="254" y="16"/>
                        <a:pt x="254" y="16"/>
                      </a:cubicBezTo>
                      <a:cubicBezTo>
                        <a:pt x="254" y="16"/>
                        <a:pt x="254" y="16"/>
                        <a:pt x="254" y="16"/>
                      </a:cubicBezTo>
                      <a:cubicBezTo>
                        <a:pt x="253" y="16"/>
                        <a:pt x="253" y="16"/>
                        <a:pt x="253" y="16"/>
                      </a:cubicBezTo>
                      <a:cubicBezTo>
                        <a:pt x="253" y="16"/>
                        <a:pt x="253" y="16"/>
                        <a:pt x="253" y="17"/>
                      </a:cubicBezTo>
                      <a:cubicBezTo>
                        <a:pt x="253" y="17"/>
                        <a:pt x="253" y="17"/>
                        <a:pt x="252" y="17"/>
                      </a:cubicBezTo>
                      <a:cubicBezTo>
                        <a:pt x="253" y="16"/>
                        <a:pt x="253" y="16"/>
                        <a:pt x="253" y="15"/>
                      </a:cubicBezTo>
                      <a:cubicBezTo>
                        <a:pt x="252" y="15"/>
                        <a:pt x="252" y="16"/>
                        <a:pt x="251" y="16"/>
                      </a:cubicBezTo>
                      <a:cubicBezTo>
                        <a:pt x="251" y="16"/>
                        <a:pt x="251" y="15"/>
                        <a:pt x="250" y="16"/>
                      </a:cubicBezTo>
                      <a:cubicBezTo>
                        <a:pt x="250" y="16"/>
                        <a:pt x="250" y="17"/>
                        <a:pt x="250" y="17"/>
                      </a:cubicBezTo>
                      <a:cubicBezTo>
                        <a:pt x="250" y="17"/>
                        <a:pt x="250" y="17"/>
                        <a:pt x="250" y="17"/>
                      </a:cubicBezTo>
                      <a:cubicBezTo>
                        <a:pt x="251" y="18"/>
                        <a:pt x="250" y="19"/>
                        <a:pt x="250" y="20"/>
                      </a:cubicBezTo>
                      <a:close/>
                      <a:moveTo>
                        <a:pt x="259" y="15"/>
                      </a:moveTo>
                      <a:cubicBezTo>
                        <a:pt x="258" y="15"/>
                        <a:pt x="258" y="14"/>
                        <a:pt x="257" y="13"/>
                      </a:cubicBezTo>
                      <a:cubicBezTo>
                        <a:pt x="258" y="13"/>
                        <a:pt x="258" y="13"/>
                        <a:pt x="258" y="13"/>
                      </a:cubicBezTo>
                      <a:cubicBezTo>
                        <a:pt x="258" y="14"/>
                        <a:pt x="259" y="14"/>
                        <a:pt x="259" y="15"/>
                      </a:cubicBezTo>
                      <a:cubicBezTo>
                        <a:pt x="259" y="15"/>
                        <a:pt x="259" y="15"/>
                        <a:pt x="259" y="15"/>
                      </a:cubicBezTo>
                      <a:cubicBezTo>
                        <a:pt x="259" y="15"/>
                        <a:pt x="259" y="15"/>
                        <a:pt x="259" y="15"/>
                      </a:cubicBezTo>
                      <a:close/>
                      <a:moveTo>
                        <a:pt x="251" y="23"/>
                      </a:moveTo>
                      <a:cubicBezTo>
                        <a:pt x="251" y="24"/>
                        <a:pt x="251" y="24"/>
                        <a:pt x="251" y="25"/>
                      </a:cubicBezTo>
                      <a:cubicBezTo>
                        <a:pt x="250" y="25"/>
                        <a:pt x="250" y="23"/>
                        <a:pt x="251" y="23"/>
                      </a:cubicBezTo>
                      <a:close/>
                      <a:moveTo>
                        <a:pt x="253" y="21"/>
                      </a:moveTo>
                      <a:cubicBezTo>
                        <a:pt x="253" y="20"/>
                        <a:pt x="253" y="20"/>
                        <a:pt x="252" y="20"/>
                      </a:cubicBezTo>
                      <a:cubicBezTo>
                        <a:pt x="252" y="20"/>
                        <a:pt x="251" y="20"/>
                        <a:pt x="251" y="20"/>
                      </a:cubicBezTo>
                      <a:cubicBezTo>
                        <a:pt x="252" y="20"/>
                        <a:pt x="252" y="19"/>
                        <a:pt x="252" y="19"/>
                      </a:cubicBezTo>
                      <a:cubicBezTo>
                        <a:pt x="252" y="19"/>
                        <a:pt x="253" y="20"/>
                        <a:pt x="254" y="20"/>
                      </a:cubicBezTo>
                      <a:cubicBezTo>
                        <a:pt x="254" y="20"/>
                        <a:pt x="254" y="21"/>
                        <a:pt x="253" y="21"/>
                      </a:cubicBezTo>
                      <a:close/>
                      <a:moveTo>
                        <a:pt x="258" y="22"/>
                      </a:moveTo>
                      <a:cubicBezTo>
                        <a:pt x="257" y="21"/>
                        <a:pt x="257" y="23"/>
                        <a:pt x="256" y="22"/>
                      </a:cubicBezTo>
                      <a:cubicBezTo>
                        <a:pt x="255" y="20"/>
                        <a:pt x="257" y="21"/>
                        <a:pt x="258" y="20"/>
                      </a:cubicBezTo>
                      <a:cubicBezTo>
                        <a:pt x="258" y="21"/>
                        <a:pt x="258" y="22"/>
                        <a:pt x="258" y="22"/>
                      </a:cubicBezTo>
                      <a:close/>
                      <a:moveTo>
                        <a:pt x="261" y="15"/>
                      </a:moveTo>
                      <a:cubicBezTo>
                        <a:pt x="261" y="14"/>
                        <a:pt x="261" y="14"/>
                        <a:pt x="260" y="13"/>
                      </a:cubicBezTo>
                      <a:cubicBezTo>
                        <a:pt x="261" y="13"/>
                        <a:pt x="261" y="13"/>
                        <a:pt x="261" y="13"/>
                      </a:cubicBezTo>
                      <a:cubicBezTo>
                        <a:pt x="261" y="13"/>
                        <a:pt x="261" y="13"/>
                        <a:pt x="261" y="13"/>
                      </a:cubicBezTo>
                      <a:cubicBezTo>
                        <a:pt x="262" y="13"/>
                        <a:pt x="262" y="13"/>
                        <a:pt x="262" y="13"/>
                      </a:cubicBezTo>
                      <a:cubicBezTo>
                        <a:pt x="263" y="13"/>
                        <a:pt x="262" y="15"/>
                        <a:pt x="263" y="15"/>
                      </a:cubicBezTo>
                      <a:cubicBezTo>
                        <a:pt x="263" y="15"/>
                        <a:pt x="262" y="15"/>
                        <a:pt x="261" y="15"/>
                      </a:cubicBezTo>
                      <a:close/>
                      <a:moveTo>
                        <a:pt x="263" y="15"/>
                      </a:moveTo>
                      <a:cubicBezTo>
                        <a:pt x="264" y="14"/>
                        <a:pt x="265" y="14"/>
                        <a:pt x="265" y="13"/>
                      </a:cubicBezTo>
                      <a:cubicBezTo>
                        <a:pt x="265" y="13"/>
                        <a:pt x="265" y="13"/>
                        <a:pt x="265" y="13"/>
                      </a:cubicBezTo>
                      <a:cubicBezTo>
                        <a:pt x="266" y="13"/>
                        <a:pt x="266" y="13"/>
                        <a:pt x="267" y="13"/>
                      </a:cubicBezTo>
                      <a:cubicBezTo>
                        <a:pt x="267" y="14"/>
                        <a:pt x="267" y="14"/>
                        <a:pt x="268" y="14"/>
                      </a:cubicBezTo>
                      <a:cubicBezTo>
                        <a:pt x="269" y="14"/>
                        <a:pt x="269" y="13"/>
                        <a:pt x="270" y="13"/>
                      </a:cubicBezTo>
                      <a:cubicBezTo>
                        <a:pt x="270" y="13"/>
                        <a:pt x="270" y="13"/>
                        <a:pt x="270" y="13"/>
                      </a:cubicBezTo>
                      <a:cubicBezTo>
                        <a:pt x="270" y="14"/>
                        <a:pt x="269" y="15"/>
                        <a:pt x="269" y="16"/>
                      </a:cubicBezTo>
                      <a:cubicBezTo>
                        <a:pt x="269" y="16"/>
                        <a:pt x="269" y="16"/>
                        <a:pt x="269" y="17"/>
                      </a:cubicBezTo>
                      <a:cubicBezTo>
                        <a:pt x="269" y="17"/>
                        <a:pt x="269" y="17"/>
                        <a:pt x="268" y="17"/>
                      </a:cubicBezTo>
                      <a:cubicBezTo>
                        <a:pt x="268" y="17"/>
                        <a:pt x="269" y="17"/>
                        <a:pt x="269" y="17"/>
                      </a:cubicBezTo>
                      <a:cubicBezTo>
                        <a:pt x="269" y="16"/>
                        <a:pt x="267" y="16"/>
                        <a:pt x="267" y="16"/>
                      </a:cubicBezTo>
                      <a:cubicBezTo>
                        <a:pt x="267" y="16"/>
                        <a:pt x="267" y="16"/>
                        <a:pt x="266" y="16"/>
                      </a:cubicBezTo>
                      <a:cubicBezTo>
                        <a:pt x="266" y="16"/>
                        <a:pt x="266" y="15"/>
                        <a:pt x="265" y="15"/>
                      </a:cubicBezTo>
                      <a:cubicBezTo>
                        <a:pt x="265" y="15"/>
                        <a:pt x="264" y="15"/>
                        <a:pt x="263" y="15"/>
                      </a:cubicBezTo>
                      <a:close/>
                      <a:moveTo>
                        <a:pt x="270" y="12"/>
                      </a:moveTo>
                      <a:cubicBezTo>
                        <a:pt x="270" y="12"/>
                        <a:pt x="270" y="13"/>
                        <a:pt x="270" y="13"/>
                      </a:cubicBezTo>
                      <a:cubicBezTo>
                        <a:pt x="270" y="13"/>
                        <a:pt x="270" y="12"/>
                        <a:pt x="270" y="12"/>
                      </a:cubicBezTo>
                      <a:cubicBezTo>
                        <a:pt x="270" y="12"/>
                        <a:pt x="270" y="12"/>
                        <a:pt x="270" y="12"/>
                      </a:cubicBezTo>
                      <a:close/>
                      <a:moveTo>
                        <a:pt x="269" y="10"/>
                      </a:moveTo>
                      <a:cubicBezTo>
                        <a:pt x="269" y="10"/>
                        <a:pt x="269" y="10"/>
                        <a:pt x="269" y="10"/>
                      </a:cubicBezTo>
                      <a:cubicBezTo>
                        <a:pt x="269" y="10"/>
                        <a:pt x="269" y="10"/>
                        <a:pt x="269" y="10"/>
                      </a:cubicBezTo>
                      <a:cubicBezTo>
                        <a:pt x="269" y="10"/>
                        <a:pt x="269" y="10"/>
                        <a:pt x="269" y="10"/>
                      </a:cubicBezTo>
                      <a:close/>
                      <a:moveTo>
                        <a:pt x="269" y="17"/>
                      </a:moveTo>
                      <a:cubicBezTo>
                        <a:pt x="269" y="17"/>
                        <a:pt x="269" y="17"/>
                        <a:pt x="269" y="17"/>
                      </a:cubicBezTo>
                      <a:cubicBezTo>
                        <a:pt x="269" y="17"/>
                        <a:pt x="269" y="17"/>
                        <a:pt x="269" y="17"/>
                      </a:cubicBezTo>
                      <a:cubicBezTo>
                        <a:pt x="269" y="17"/>
                        <a:pt x="269" y="17"/>
                        <a:pt x="269" y="17"/>
                      </a:cubicBezTo>
                      <a:close/>
                      <a:moveTo>
                        <a:pt x="267" y="21"/>
                      </a:moveTo>
                      <a:cubicBezTo>
                        <a:pt x="267" y="21"/>
                        <a:pt x="267" y="21"/>
                        <a:pt x="267" y="21"/>
                      </a:cubicBezTo>
                      <a:cubicBezTo>
                        <a:pt x="268" y="21"/>
                        <a:pt x="268" y="21"/>
                        <a:pt x="268" y="20"/>
                      </a:cubicBezTo>
                      <a:cubicBezTo>
                        <a:pt x="268" y="21"/>
                        <a:pt x="268" y="21"/>
                        <a:pt x="267" y="21"/>
                      </a:cubicBezTo>
                      <a:close/>
                      <a:moveTo>
                        <a:pt x="270" y="20"/>
                      </a:moveTo>
                      <a:cubicBezTo>
                        <a:pt x="269" y="20"/>
                        <a:pt x="269" y="20"/>
                        <a:pt x="269" y="20"/>
                      </a:cubicBezTo>
                      <a:cubicBezTo>
                        <a:pt x="269" y="20"/>
                        <a:pt x="269" y="20"/>
                        <a:pt x="269" y="19"/>
                      </a:cubicBezTo>
                      <a:cubicBezTo>
                        <a:pt x="269" y="19"/>
                        <a:pt x="269" y="19"/>
                        <a:pt x="269" y="19"/>
                      </a:cubicBezTo>
                      <a:cubicBezTo>
                        <a:pt x="268" y="19"/>
                        <a:pt x="269" y="19"/>
                        <a:pt x="269" y="18"/>
                      </a:cubicBezTo>
                      <a:cubicBezTo>
                        <a:pt x="269" y="18"/>
                        <a:pt x="269" y="18"/>
                        <a:pt x="269" y="18"/>
                      </a:cubicBezTo>
                      <a:cubicBezTo>
                        <a:pt x="270" y="18"/>
                        <a:pt x="270" y="18"/>
                        <a:pt x="270" y="19"/>
                      </a:cubicBezTo>
                      <a:cubicBezTo>
                        <a:pt x="270" y="19"/>
                        <a:pt x="270" y="19"/>
                        <a:pt x="270" y="19"/>
                      </a:cubicBezTo>
                      <a:cubicBezTo>
                        <a:pt x="270" y="19"/>
                        <a:pt x="270" y="19"/>
                        <a:pt x="270" y="19"/>
                      </a:cubicBezTo>
                      <a:cubicBezTo>
                        <a:pt x="270" y="19"/>
                        <a:pt x="270" y="19"/>
                        <a:pt x="270" y="20"/>
                      </a:cubicBezTo>
                      <a:close/>
                      <a:moveTo>
                        <a:pt x="276" y="17"/>
                      </a:moveTo>
                      <a:cubicBezTo>
                        <a:pt x="276" y="18"/>
                        <a:pt x="276" y="19"/>
                        <a:pt x="275" y="19"/>
                      </a:cubicBezTo>
                      <a:cubicBezTo>
                        <a:pt x="275" y="18"/>
                        <a:pt x="275" y="18"/>
                        <a:pt x="275" y="18"/>
                      </a:cubicBezTo>
                      <a:cubicBezTo>
                        <a:pt x="275" y="17"/>
                        <a:pt x="275" y="17"/>
                        <a:pt x="275" y="17"/>
                      </a:cubicBezTo>
                      <a:cubicBezTo>
                        <a:pt x="275" y="16"/>
                        <a:pt x="275" y="16"/>
                        <a:pt x="275" y="16"/>
                      </a:cubicBezTo>
                      <a:cubicBezTo>
                        <a:pt x="276" y="16"/>
                        <a:pt x="276" y="16"/>
                        <a:pt x="277" y="17"/>
                      </a:cubicBezTo>
                      <a:cubicBezTo>
                        <a:pt x="277" y="15"/>
                        <a:pt x="276" y="15"/>
                        <a:pt x="276" y="15"/>
                      </a:cubicBezTo>
                      <a:cubicBezTo>
                        <a:pt x="275" y="14"/>
                        <a:pt x="276" y="14"/>
                        <a:pt x="276" y="14"/>
                      </a:cubicBezTo>
                      <a:cubicBezTo>
                        <a:pt x="276" y="13"/>
                        <a:pt x="275" y="14"/>
                        <a:pt x="275" y="13"/>
                      </a:cubicBezTo>
                      <a:cubicBezTo>
                        <a:pt x="275" y="12"/>
                        <a:pt x="276" y="12"/>
                        <a:pt x="275" y="11"/>
                      </a:cubicBezTo>
                      <a:cubicBezTo>
                        <a:pt x="275" y="11"/>
                        <a:pt x="275" y="11"/>
                        <a:pt x="275" y="11"/>
                      </a:cubicBezTo>
                      <a:cubicBezTo>
                        <a:pt x="277" y="12"/>
                        <a:pt x="275" y="15"/>
                        <a:pt x="278" y="14"/>
                      </a:cubicBezTo>
                      <a:cubicBezTo>
                        <a:pt x="278" y="15"/>
                        <a:pt x="277" y="15"/>
                        <a:pt x="277" y="15"/>
                      </a:cubicBezTo>
                      <a:cubicBezTo>
                        <a:pt x="277" y="16"/>
                        <a:pt x="277" y="16"/>
                        <a:pt x="278" y="16"/>
                      </a:cubicBezTo>
                      <a:cubicBezTo>
                        <a:pt x="278" y="17"/>
                        <a:pt x="278" y="17"/>
                        <a:pt x="277" y="17"/>
                      </a:cubicBezTo>
                      <a:cubicBezTo>
                        <a:pt x="277" y="17"/>
                        <a:pt x="277" y="17"/>
                        <a:pt x="277" y="17"/>
                      </a:cubicBezTo>
                      <a:cubicBezTo>
                        <a:pt x="277" y="17"/>
                        <a:pt x="277" y="17"/>
                        <a:pt x="277" y="17"/>
                      </a:cubicBezTo>
                      <a:cubicBezTo>
                        <a:pt x="277" y="17"/>
                        <a:pt x="277" y="17"/>
                        <a:pt x="277" y="17"/>
                      </a:cubicBezTo>
                      <a:cubicBezTo>
                        <a:pt x="276" y="17"/>
                        <a:pt x="276" y="17"/>
                        <a:pt x="276" y="17"/>
                      </a:cubicBezTo>
                      <a:close/>
                      <a:moveTo>
                        <a:pt x="278" y="26"/>
                      </a:moveTo>
                      <a:cubicBezTo>
                        <a:pt x="278" y="25"/>
                        <a:pt x="278" y="25"/>
                        <a:pt x="279" y="25"/>
                      </a:cubicBezTo>
                      <a:cubicBezTo>
                        <a:pt x="279" y="25"/>
                        <a:pt x="279" y="25"/>
                        <a:pt x="279" y="26"/>
                      </a:cubicBezTo>
                      <a:cubicBezTo>
                        <a:pt x="279" y="26"/>
                        <a:pt x="279" y="26"/>
                        <a:pt x="278" y="26"/>
                      </a:cubicBezTo>
                      <a:close/>
                      <a:moveTo>
                        <a:pt x="278" y="20"/>
                      </a:moveTo>
                      <a:cubicBezTo>
                        <a:pt x="278" y="20"/>
                        <a:pt x="278" y="20"/>
                        <a:pt x="278" y="20"/>
                      </a:cubicBezTo>
                      <a:cubicBezTo>
                        <a:pt x="278" y="20"/>
                        <a:pt x="278" y="20"/>
                        <a:pt x="279" y="20"/>
                      </a:cubicBezTo>
                      <a:cubicBezTo>
                        <a:pt x="279" y="19"/>
                        <a:pt x="279" y="19"/>
                        <a:pt x="278" y="19"/>
                      </a:cubicBezTo>
                      <a:cubicBezTo>
                        <a:pt x="279" y="19"/>
                        <a:pt x="280" y="19"/>
                        <a:pt x="280" y="19"/>
                      </a:cubicBezTo>
                      <a:cubicBezTo>
                        <a:pt x="279" y="20"/>
                        <a:pt x="278" y="20"/>
                        <a:pt x="278" y="20"/>
                      </a:cubicBezTo>
                      <a:close/>
                      <a:moveTo>
                        <a:pt x="280" y="16"/>
                      </a:moveTo>
                      <a:cubicBezTo>
                        <a:pt x="280" y="15"/>
                        <a:pt x="280" y="15"/>
                        <a:pt x="280" y="14"/>
                      </a:cubicBezTo>
                      <a:cubicBezTo>
                        <a:pt x="280" y="14"/>
                        <a:pt x="281" y="14"/>
                        <a:pt x="281" y="14"/>
                      </a:cubicBezTo>
                      <a:cubicBezTo>
                        <a:pt x="281" y="14"/>
                        <a:pt x="281" y="15"/>
                        <a:pt x="281" y="15"/>
                      </a:cubicBezTo>
                      <a:cubicBezTo>
                        <a:pt x="283" y="15"/>
                        <a:pt x="284" y="15"/>
                        <a:pt x="284" y="15"/>
                      </a:cubicBezTo>
                      <a:cubicBezTo>
                        <a:pt x="284" y="15"/>
                        <a:pt x="284" y="15"/>
                        <a:pt x="284" y="15"/>
                      </a:cubicBezTo>
                      <a:cubicBezTo>
                        <a:pt x="285" y="15"/>
                        <a:pt x="283" y="16"/>
                        <a:pt x="283" y="16"/>
                      </a:cubicBezTo>
                      <a:cubicBezTo>
                        <a:pt x="282" y="16"/>
                        <a:pt x="281" y="15"/>
                        <a:pt x="280" y="16"/>
                      </a:cubicBezTo>
                      <a:close/>
                      <a:moveTo>
                        <a:pt x="300" y="11"/>
                      </a:moveTo>
                      <a:cubicBezTo>
                        <a:pt x="300" y="11"/>
                        <a:pt x="300" y="11"/>
                        <a:pt x="300" y="11"/>
                      </a:cubicBezTo>
                      <a:cubicBezTo>
                        <a:pt x="300" y="11"/>
                        <a:pt x="300" y="12"/>
                        <a:pt x="300" y="12"/>
                      </a:cubicBezTo>
                      <a:cubicBezTo>
                        <a:pt x="299" y="11"/>
                        <a:pt x="300" y="11"/>
                        <a:pt x="300" y="10"/>
                      </a:cubicBezTo>
                      <a:cubicBezTo>
                        <a:pt x="300" y="11"/>
                        <a:pt x="300" y="11"/>
                        <a:pt x="300" y="11"/>
                      </a:cubicBezTo>
                      <a:close/>
                      <a:moveTo>
                        <a:pt x="305" y="8"/>
                      </a:moveTo>
                      <a:cubicBezTo>
                        <a:pt x="306" y="9"/>
                        <a:pt x="306" y="9"/>
                        <a:pt x="306" y="9"/>
                      </a:cubicBezTo>
                      <a:cubicBezTo>
                        <a:pt x="306" y="9"/>
                        <a:pt x="305" y="9"/>
                        <a:pt x="305" y="9"/>
                      </a:cubicBezTo>
                      <a:cubicBezTo>
                        <a:pt x="305" y="9"/>
                        <a:pt x="306" y="9"/>
                        <a:pt x="305" y="8"/>
                      </a:cubicBezTo>
                      <a:cubicBezTo>
                        <a:pt x="305" y="8"/>
                        <a:pt x="305" y="8"/>
                        <a:pt x="305" y="8"/>
                      </a:cubicBezTo>
                      <a:close/>
                      <a:moveTo>
                        <a:pt x="313" y="17"/>
                      </a:moveTo>
                      <a:cubicBezTo>
                        <a:pt x="313" y="17"/>
                        <a:pt x="312" y="17"/>
                        <a:pt x="312" y="17"/>
                      </a:cubicBezTo>
                      <a:cubicBezTo>
                        <a:pt x="312" y="16"/>
                        <a:pt x="312" y="15"/>
                        <a:pt x="313" y="15"/>
                      </a:cubicBezTo>
                      <a:cubicBezTo>
                        <a:pt x="313" y="16"/>
                        <a:pt x="313" y="16"/>
                        <a:pt x="313" y="16"/>
                      </a:cubicBezTo>
                      <a:cubicBezTo>
                        <a:pt x="313" y="16"/>
                        <a:pt x="313" y="17"/>
                        <a:pt x="313" y="17"/>
                      </a:cubicBezTo>
                      <a:close/>
                      <a:moveTo>
                        <a:pt x="310" y="18"/>
                      </a:moveTo>
                      <a:cubicBezTo>
                        <a:pt x="310" y="18"/>
                        <a:pt x="310" y="18"/>
                        <a:pt x="310" y="18"/>
                      </a:cubicBezTo>
                      <a:cubicBezTo>
                        <a:pt x="310" y="18"/>
                        <a:pt x="310" y="17"/>
                        <a:pt x="310" y="17"/>
                      </a:cubicBezTo>
                      <a:cubicBezTo>
                        <a:pt x="310" y="17"/>
                        <a:pt x="310" y="16"/>
                        <a:pt x="310" y="16"/>
                      </a:cubicBezTo>
                      <a:cubicBezTo>
                        <a:pt x="308" y="16"/>
                        <a:pt x="308" y="15"/>
                        <a:pt x="307" y="15"/>
                      </a:cubicBezTo>
                      <a:cubicBezTo>
                        <a:pt x="307" y="15"/>
                        <a:pt x="307" y="15"/>
                        <a:pt x="307" y="15"/>
                      </a:cubicBezTo>
                      <a:cubicBezTo>
                        <a:pt x="307" y="15"/>
                        <a:pt x="306" y="14"/>
                        <a:pt x="306" y="14"/>
                      </a:cubicBezTo>
                      <a:cubicBezTo>
                        <a:pt x="307" y="14"/>
                        <a:pt x="307" y="13"/>
                        <a:pt x="308" y="13"/>
                      </a:cubicBezTo>
                      <a:cubicBezTo>
                        <a:pt x="308" y="13"/>
                        <a:pt x="308" y="14"/>
                        <a:pt x="309" y="14"/>
                      </a:cubicBezTo>
                      <a:cubicBezTo>
                        <a:pt x="309" y="14"/>
                        <a:pt x="311" y="14"/>
                        <a:pt x="311" y="15"/>
                      </a:cubicBezTo>
                      <a:cubicBezTo>
                        <a:pt x="310" y="15"/>
                        <a:pt x="311" y="17"/>
                        <a:pt x="310" y="18"/>
                      </a:cubicBezTo>
                      <a:close/>
                      <a:moveTo>
                        <a:pt x="303" y="14"/>
                      </a:moveTo>
                      <a:cubicBezTo>
                        <a:pt x="303" y="14"/>
                        <a:pt x="303" y="14"/>
                        <a:pt x="303" y="14"/>
                      </a:cubicBezTo>
                      <a:cubicBezTo>
                        <a:pt x="302" y="14"/>
                        <a:pt x="302" y="13"/>
                        <a:pt x="301" y="12"/>
                      </a:cubicBezTo>
                      <a:cubicBezTo>
                        <a:pt x="301" y="12"/>
                        <a:pt x="301" y="12"/>
                        <a:pt x="301" y="12"/>
                      </a:cubicBezTo>
                      <a:cubicBezTo>
                        <a:pt x="302" y="13"/>
                        <a:pt x="302" y="14"/>
                        <a:pt x="304" y="14"/>
                      </a:cubicBezTo>
                      <a:cubicBezTo>
                        <a:pt x="304" y="14"/>
                        <a:pt x="304" y="14"/>
                        <a:pt x="303" y="14"/>
                      </a:cubicBezTo>
                      <a:close/>
                      <a:moveTo>
                        <a:pt x="312" y="11"/>
                      </a:moveTo>
                      <a:cubicBezTo>
                        <a:pt x="312" y="11"/>
                        <a:pt x="312" y="11"/>
                        <a:pt x="312" y="11"/>
                      </a:cubicBezTo>
                      <a:cubicBezTo>
                        <a:pt x="312" y="11"/>
                        <a:pt x="312" y="11"/>
                        <a:pt x="312" y="11"/>
                      </a:cubicBezTo>
                      <a:cubicBezTo>
                        <a:pt x="312" y="10"/>
                        <a:pt x="313" y="10"/>
                        <a:pt x="314" y="10"/>
                      </a:cubicBezTo>
                      <a:cubicBezTo>
                        <a:pt x="313" y="11"/>
                        <a:pt x="313" y="11"/>
                        <a:pt x="312" y="12"/>
                      </a:cubicBezTo>
                      <a:cubicBezTo>
                        <a:pt x="311" y="13"/>
                        <a:pt x="313" y="11"/>
                        <a:pt x="312" y="11"/>
                      </a:cubicBezTo>
                      <a:close/>
                      <a:moveTo>
                        <a:pt x="318" y="14"/>
                      </a:moveTo>
                      <a:cubicBezTo>
                        <a:pt x="318" y="14"/>
                        <a:pt x="317" y="14"/>
                        <a:pt x="317" y="14"/>
                      </a:cubicBezTo>
                      <a:cubicBezTo>
                        <a:pt x="317" y="14"/>
                        <a:pt x="317" y="14"/>
                        <a:pt x="317" y="14"/>
                      </a:cubicBezTo>
                      <a:cubicBezTo>
                        <a:pt x="317" y="14"/>
                        <a:pt x="317" y="15"/>
                        <a:pt x="316" y="15"/>
                      </a:cubicBezTo>
                      <a:cubicBezTo>
                        <a:pt x="316" y="15"/>
                        <a:pt x="316" y="14"/>
                        <a:pt x="315" y="14"/>
                      </a:cubicBezTo>
                      <a:cubicBezTo>
                        <a:pt x="315" y="14"/>
                        <a:pt x="315" y="14"/>
                        <a:pt x="315" y="13"/>
                      </a:cubicBezTo>
                      <a:cubicBezTo>
                        <a:pt x="316" y="13"/>
                        <a:pt x="317" y="12"/>
                        <a:pt x="317" y="13"/>
                      </a:cubicBezTo>
                      <a:cubicBezTo>
                        <a:pt x="317" y="13"/>
                        <a:pt x="318" y="13"/>
                        <a:pt x="318" y="13"/>
                      </a:cubicBezTo>
                      <a:cubicBezTo>
                        <a:pt x="318" y="13"/>
                        <a:pt x="318" y="14"/>
                        <a:pt x="318" y="14"/>
                      </a:cubicBezTo>
                      <a:close/>
                      <a:moveTo>
                        <a:pt x="314" y="12"/>
                      </a:moveTo>
                      <a:cubicBezTo>
                        <a:pt x="314" y="12"/>
                        <a:pt x="314" y="12"/>
                        <a:pt x="314" y="12"/>
                      </a:cubicBezTo>
                      <a:cubicBezTo>
                        <a:pt x="314" y="12"/>
                        <a:pt x="314" y="12"/>
                        <a:pt x="314" y="12"/>
                      </a:cubicBezTo>
                      <a:cubicBezTo>
                        <a:pt x="314" y="12"/>
                        <a:pt x="314" y="12"/>
                        <a:pt x="314" y="12"/>
                      </a:cubicBezTo>
                      <a:close/>
                      <a:moveTo>
                        <a:pt x="314" y="11"/>
                      </a:moveTo>
                      <a:cubicBezTo>
                        <a:pt x="314" y="11"/>
                        <a:pt x="314" y="11"/>
                        <a:pt x="314" y="11"/>
                      </a:cubicBezTo>
                      <a:cubicBezTo>
                        <a:pt x="314" y="11"/>
                        <a:pt x="314" y="11"/>
                        <a:pt x="314" y="11"/>
                      </a:cubicBezTo>
                      <a:close/>
                      <a:moveTo>
                        <a:pt x="313" y="9"/>
                      </a:moveTo>
                      <a:cubicBezTo>
                        <a:pt x="312" y="9"/>
                        <a:pt x="312" y="9"/>
                        <a:pt x="312" y="8"/>
                      </a:cubicBezTo>
                      <a:cubicBezTo>
                        <a:pt x="313" y="8"/>
                        <a:pt x="313" y="9"/>
                        <a:pt x="313" y="9"/>
                      </a:cubicBezTo>
                      <a:close/>
                      <a:moveTo>
                        <a:pt x="303" y="9"/>
                      </a:moveTo>
                      <a:cubicBezTo>
                        <a:pt x="303" y="9"/>
                        <a:pt x="304" y="9"/>
                        <a:pt x="305" y="9"/>
                      </a:cubicBezTo>
                      <a:cubicBezTo>
                        <a:pt x="305" y="10"/>
                        <a:pt x="305" y="10"/>
                        <a:pt x="305" y="10"/>
                      </a:cubicBezTo>
                      <a:cubicBezTo>
                        <a:pt x="305" y="10"/>
                        <a:pt x="305" y="11"/>
                        <a:pt x="305" y="11"/>
                      </a:cubicBezTo>
                      <a:cubicBezTo>
                        <a:pt x="305" y="10"/>
                        <a:pt x="304" y="10"/>
                        <a:pt x="304" y="10"/>
                      </a:cubicBezTo>
                      <a:cubicBezTo>
                        <a:pt x="303" y="12"/>
                        <a:pt x="303" y="11"/>
                        <a:pt x="302" y="11"/>
                      </a:cubicBezTo>
                      <a:cubicBezTo>
                        <a:pt x="303" y="10"/>
                        <a:pt x="303" y="10"/>
                        <a:pt x="303" y="9"/>
                      </a:cubicBezTo>
                      <a:close/>
                      <a:moveTo>
                        <a:pt x="298" y="10"/>
                      </a:moveTo>
                      <a:cubicBezTo>
                        <a:pt x="297" y="10"/>
                        <a:pt x="297" y="10"/>
                        <a:pt x="297" y="9"/>
                      </a:cubicBezTo>
                      <a:cubicBezTo>
                        <a:pt x="297" y="9"/>
                        <a:pt x="297" y="9"/>
                        <a:pt x="297" y="9"/>
                      </a:cubicBezTo>
                      <a:cubicBezTo>
                        <a:pt x="298" y="9"/>
                        <a:pt x="298" y="10"/>
                        <a:pt x="298" y="10"/>
                      </a:cubicBezTo>
                      <a:close/>
                      <a:moveTo>
                        <a:pt x="296" y="11"/>
                      </a:moveTo>
                      <a:cubicBezTo>
                        <a:pt x="296" y="11"/>
                        <a:pt x="296" y="11"/>
                        <a:pt x="296" y="11"/>
                      </a:cubicBezTo>
                      <a:cubicBezTo>
                        <a:pt x="296" y="11"/>
                        <a:pt x="296" y="11"/>
                        <a:pt x="296" y="11"/>
                      </a:cubicBezTo>
                      <a:cubicBezTo>
                        <a:pt x="296" y="11"/>
                        <a:pt x="296" y="11"/>
                        <a:pt x="296" y="11"/>
                      </a:cubicBezTo>
                      <a:close/>
                      <a:moveTo>
                        <a:pt x="291" y="15"/>
                      </a:moveTo>
                      <a:cubicBezTo>
                        <a:pt x="292" y="14"/>
                        <a:pt x="291" y="13"/>
                        <a:pt x="291" y="13"/>
                      </a:cubicBezTo>
                      <a:cubicBezTo>
                        <a:pt x="291" y="13"/>
                        <a:pt x="291" y="13"/>
                        <a:pt x="291" y="12"/>
                      </a:cubicBezTo>
                      <a:cubicBezTo>
                        <a:pt x="292" y="13"/>
                        <a:pt x="292" y="14"/>
                        <a:pt x="292" y="14"/>
                      </a:cubicBezTo>
                      <a:cubicBezTo>
                        <a:pt x="293" y="15"/>
                        <a:pt x="292" y="15"/>
                        <a:pt x="291" y="15"/>
                      </a:cubicBezTo>
                      <a:close/>
                      <a:moveTo>
                        <a:pt x="289" y="21"/>
                      </a:moveTo>
                      <a:cubicBezTo>
                        <a:pt x="289" y="21"/>
                        <a:pt x="288" y="21"/>
                        <a:pt x="289" y="21"/>
                      </a:cubicBezTo>
                      <a:cubicBezTo>
                        <a:pt x="289" y="21"/>
                        <a:pt x="289" y="21"/>
                        <a:pt x="290" y="21"/>
                      </a:cubicBezTo>
                      <a:cubicBezTo>
                        <a:pt x="289" y="21"/>
                        <a:pt x="289" y="21"/>
                        <a:pt x="289" y="21"/>
                      </a:cubicBezTo>
                      <a:close/>
                      <a:moveTo>
                        <a:pt x="284" y="18"/>
                      </a:moveTo>
                      <a:cubicBezTo>
                        <a:pt x="284" y="18"/>
                        <a:pt x="284" y="18"/>
                        <a:pt x="284" y="18"/>
                      </a:cubicBezTo>
                      <a:cubicBezTo>
                        <a:pt x="284" y="18"/>
                        <a:pt x="284" y="18"/>
                        <a:pt x="284" y="18"/>
                      </a:cubicBezTo>
                      <a:close/>
                      <a:moveTo>
                        <a:pt x="287" y="20"/>
                      </a:moveTo>
                      <a:cubicBezTo>
                        <a:pt x="287" y="20"/>
                        <a:pt x="287" y="20"/>
                        <a:pt x="287" y="20"/>
                      </a:cubicBezTo>
                      <a:cubicBezTo>
                        <a:pt x="288" y="20"/>
                        <a:pt x="288" y="20"/>
                        <a:pt x="289" y="20"/>
                      </a:cubicBezTo>
                      <a:cubicBezTo>
                        <a:pt x="289" y="21"/>
                        <a:pt x="288" y="21"/>
                        <a:pt x="288" y="21"/>
                      </a:cubicBezTo>
                      <a:cubicBezTo>
                        <a:pt x="288" y="21"/>
                        <a:pt x="287" y="22"/>
                        <a:pt x="287" y="20"/>
                      </a:cubicBezTo>
                      <a:close/>
                      <a:moveTo>
                        <a:pt x="289" y="24"/>
                      </a:moveTo>
                      <a:cubicBezTo>
                        <a:pt x="289" y="23"/>
                        <a:pt x="289" y="23"/>
                        <a:pt x="288" y="22"/>
                      </a:cubicBezTo>
                      <a:cubicBezTo>
                        <a:pt x="289" y="23"/>
                        <a:pt x="290" y="21"/>
                        <a:pt x="290" y="22"/>
                      </a:cubicBezTo>
                      <a:cubicBezTo>
                        <a:pt x="289" y="22"/>
                        <a:pt x="290" y="24"/>
                        <a:pt x="289" y="24"/>
                      </a:cubicBezTo>
                      <a:close/>
                      <a:moveTo>
                        <a:pt x="290" y="21"/>
                      </a:moveTo>
                      <a:cubicBezTo>
                        <a:pt x="290" y="21"/>
                        <a:pt x="290" y="21"/>
                        <a:pt x="291" y="21"/>
                      </a:cubicBezTo>
                      <a:cubicBezTo>
                        <a:pt x="291" y="21"/>
                        <a:pt x="291" y="21"/>
                        <a:pt x="291" y="21"/>
                      </a:cubicBezTo>
                      <a:cubicBezTo>
                        <a:pt x="290" y="21"/>
                        <a:pt x="290" y="21"/>
                        <a:pt x="290" y="21"/>
                      </a:cubicBezTo>
                      <a:close/>
                      <a:moveTo>
                        <a:pt x="297" y="17"/>
                      </a:moveTo>
                      <a:cubicBezTo>
                        <a:pt x="297" y="17"/>
                        <a:pt x="297" y="17"/>
                        <a:pt x="297" y="16"/>
                      </a:cubicBezTo>
                      <a:cubicBezTo>
                        <a:pt x="297" y="16"/>
                        <a:pt x="297" y="16"/>
                        <a:pt x="297" y="16"/>
                      </a:cubicBezTo>
                      <a:cubicBezTo>
                        <a:pt x="297" y="16"/>
                        <a:pt x="297" y="16"/>
                        <a:pt x="297" y="16"/>
                      </a:cubicBezTo>
                      <a:cubicBezTo>
                        <a:pt x="297" y="16"/>
                        <a:pt x="297" y="16"/>
                        <a:pt x="297" y="16"/>
                      </a:cubicBezTo>
                      <a:cubicBezTo>
                        <a:pt x="297" y="15"/>
                        <a:pt x="297" y="15"/>
                        <a:pt x="297" y="15"/>
                      </a:cubicBezTo>
                      <a:cubicBezTo>
                        <a:pt x="296" y="15"/>
                        <a:pt x="296" y="15"/>
                        <a:pt x="296" y="14"/>
                      </a:cubicBezTo>
                      <a:cubicBezTo>
                        <a:pt x="296" y="14"/>
                        <a:pt x="298" y="15"/>
                        <a:pt x="298" y="16"/>
                      </a:cubicBezTo>
                      <a:cubicBezTo>
                        <a:pt x="298" y="16"/>
                        <a:pt x="298" y="16"/>
                        <a:pt x="298" y="16"/>
                      </a:cubicBezTo>
                      <a:cubicBezTo>
                        <a:pt x="298" y="17"/>
                        <a:pt x="298" y="17"/>
                        <a:pt x="297" y="17"/>
                      </a:cubicBezTo>
                      <a:close/>
                      <a:moveTo>
                        <a:pt x="303" y="19"/>
                      </a:moveTo>
                      <a:cubicBezTo>
                        <a:pt x="303" y="19"/>
                        <a:pt x="304" y="19"/>
                        <a:pt x="303" y="18"/>
                      </a:cubicBezTo>
                      <a:cubicBezTo>
                        <a:pt x="303" y="18"/>
                        <a:pt x="304" y="18"/>
                        <a:pt x="304" y="18"/>
                      </a:cubicBezTo>
                      <a:cubicBezTo>
                        <a:pt x="304" y="18"/>
                        <a:pt x="304" y="18"/>
                        <a:pt x="304" y="18"/>
                      </a:cubicBezTo>
                      <a:cubicBezTo>
                        <a:pt x="304" y="18"/>
                        <a:pt x="304" y="18"/>
                        <a:pt x="304" y="19"/>
                      </a:cubicBezTo>
                      <a:cubicBezTo>
                        <a:pt x="304" y="19"/>
                        <a:pt x="304" y="19"/>
                        <a:pt x="305" y="19"/>
                      </a:cubicBezTo>
                      <a:cubicBezTo>
                        <a:pt x="304" y="19"/>
                        <a:pt x="305" y="19"/>
                        <a:pt x="306" y="19"/>
                      </a:cubicBezTo>
                      <a:cubicBezTo>
                        <a:pt x="306" y="20"/>
                        <a:pt x="306" y="20"/>
                        <a:pt x="306" y="20"/>
                      </a:cubicBezTo>
                      <a:cubicBezTo>
                        <a:pt x="305" y="20"/>
                        <a:pt x="304" y="19"/>
                        <a:pt x="303" y="19"/>
                      </a:cubicBezTo>
                      <a:close/>
                      <a:moveTo>
                        <a:pt x="308" y="26"/>
                      </a:moveTo>
                      <a:cubicBezTo>
                        <a:pt x="308" y="24"/>
                        <a:pt x="307" y="24"/>
                        <a:pt x="307" y="23"/>
                      </a:cubicBezTo>
                      <a:cubicBezTo>
                        <a:pt x="308" y="23"/>
                        <a:pt x="309" y="22"/>
                        <a:pt x="309" y="23"/>
                      </a:cubicBezTo>
                      <a:cubicBezTo>
                        <a:pt x="308" y="23"/>
                        <a:pt x="309" y="25"/>
                        <a:pt x="308" y="26"/>
                      </a:cubicBezTo>
                      <a:close/>
                      <a:moveTo>
                        <a:pt x="309" y="19"/>
                      </a:moveTo>
                      <a:cubicBezTo>
                        <a:pt x="309" y="20"/>
                        <a:pt x="309" y="20"/>
                        <a:pt x="309" y="20"/>
                      </a:cubicBezTo>
                      <a:cubicBezTo>
                        <a:pt x="309" y="20"/>
                        <a:pt x="310" y="21"/>
                        <a:pt x="310" y="21"/>
                      </a:cubicBezTo>
                      <a:cubicBezTo>
                        <a:pt x="309" y="21"/>
                        <a:pt x="308" y="19"/>
                        <a:pt x="309" y="19"/>
                      </a:cubicBezTo>
                      <a:close/>
                      <a:moveTo>
                        <a:pt x="309" y="24"/>
                      </a:moveTo>
                      <a:cubicBezTo>
                        <a:pt x="309" y="22"/>
                        <a:pt x="311" y="23"/>
                        <a:pt x="310" y="22"/>
                      </a:cubicBezTo>
                      <a:cubicBezTo>
                        <a:pt x="310" y="22"/>
                        <a:pt x="309" y="22"/>
                        <a:pt x="309" y="21"/>
                      </a:cubicBezTo>
                      <a:cubicBezTo>
                        <a:pt x="311" y="21"/>
                        <a:pt x="311" y="23"/>
                        <a:pt x="311" y="23"/>
                      </a:cubicBezTo>
                      <a:cubicBezTo>
                        <a:pt x="310" y="23"/>
                        <a:pt x="310" y="23"/>
                        <a:pt x="309" y="24"/>
                      </a:cubicBezTo>
                      <a:close/>
                      <a:moveTo>
                        <a:pt x="312" y="22"/>
                      </a:moveTo>
                      <a:cubicBezTo>
                        <a:pt x="311" y="22"/>
                        <a:pt x="312" y="21"/>
                        <a:pt x="312" y="21"/>
                      </a:cubicBezTo>
                      <a:cubicBezTo>
                        <a:pt x="311" y="21"/>
                        <a:pt x="311" y="20"/>
                        <a:pt x="311" y="20"/>
                      </a:cubicBezTo>
                      <a:cubicBezTo>
                        <a:pt x="312" y="20"/>
                        <a:pt x="312" y="20"/>
                        <a:pt x="313" y="21"/>
                      </a:cubicBezTo>
                      <a:cubicBezTo>
                        <a:pt x="313" y="20"/>
                        <a:pt x="312" y="20"/>
                        <a:pt x="312" y="19"/>
                      </a:cubicBezTo>
                      <a:cubicBezTo>
                        <a:pt x="311" y="19"/>
                        <a:pt x="312" y="18"/>
                        <a:pt x="313" y="18"/>
                      </a:cubicBezTo>
                      <a:cubicBezTo>
                        <a:pt x="315" y="18"/>
                        <a:pt x="313" y="20"/>
                        <a:pt x="314" y="20"/>
                      </a:cubicBezTo>
                      <a:cubicBezTo>
                        <a:pt x="314" y="21"/>
                        <a:pt x="313" y="20"/>
                        <a:pt x="313" y="22"/>
                      </a:cubicBezTo>
                      <a:cubicBezTo>
                        <a:pt x="313" y="22"/>
                        <a:pt x="313" y="22"/>
                        <a:pt x="312" y="22"/>
                      </a:cubicBezTo>
                      <a:close/>
                      <a:moveTo>
                        <a:pt x="313" y="24"/>
                      </a:moveTo>
                      <a:cubicBezTo>
                        <a:pt x="313" y="23"/>
                        <a:pt x="313" y="23"/>
                        <a:pt x="313" y="22"/>
                      </a:cubicBezTo>
                      <a:cubicBezTo>
                        <a:pt x="314" y="22"/>
                        <a:pt x="314" y="22"/>
                        <a:pt x="314" y="22"/>
                      </a:cubicBezTo>
                      <a:cubicBezTo>
                        <a:pt x="314" y="23"/>
                        <a:pt x="315" y="23"/>
                        <a:pt x="315" y="23"/>
                      </a:cubicBezTo>
                      <a:cubicBezTo>
                        <a:pt x="314" y="23"/>
                        <a:pt x="314" y="23"/>
                        <a:pt x="313" y="24"/>
                      </a:cubicBezTo>
                      <a:close/>
                      <a:moveTo>
                        <a:pt x="321" y="23"/>
                      </a:moveTo>
                      <a:cubicBezTo>
                        <a:pt x="321" y="24"/>
                        <a:pt x="318" y="23"/>
                        <a:pt x="319" y="25"/>
                      </a:cubicBezTo>
                      <a:cubicBezTo>
                        <a:pt x="318" y="24"/>
                        <a:pt x="320" y="23"/>
                        <a:pt x="319" y="21"/>
                      </a:cubicBezTo>
                      <a:cubicBezTo>
                        <a:pt x="318" y="21"/>
                        <a:pt x="317" y="22"/>
                        <a:pt x="315" y="22"/>
                      </a:cubicBezTo>
                      <a:cubicBezTo>
                        <a:pt x="315" y="20"/>
                        <a:pt x="315" y="21"/>
                        <a:pt x="315" y="19"/>
                      </a:cubicBezTo>
                      <a:cubicBezTo>
                        <a:pt x="316" y="19"/>
                        <a:pt x="316" y="19"/>
                        <a:pt x="316" y="20"/>
                      </a:cubicBezTo>
                      <a:cubicBezTo>
                        <a:pt x="317" y="20"/>
                        <a:pt x="317" y="20"/>
                        <a:pt x="318" y="19"/>
                      </a:cubicBezTo>
                      <a:cubicBezTo>
                        <a:pt x="318" y="19"/>
                        <a:pt x="318" y="19"/>
                        <a:pt x="318" y="19"/>
                      </a:cubicBezTo>
                      <a:cubicBezTo>
                        <a:pt x="318" y="19"/>
                        <a:pt x="318" y="19"/>
                        <a:pt x="319" y="19"/>
                      </a:cubicBezTo>
                      <a:cubicBezTo>
                        <a:pt x="319" y="20"/>
                        <a:pt x="319" y="21"/>
                        <a:pt x="320" y="21"/>
                      </a:cubicBezTo>
                      <a:cubicBezTo>
                        <a:pt x="320" y="21"/>
                        <a:pt x="320" y="21"/>
                        <a:pt x="320" y="21"/>
                      </a:cubicBezTo>
                      <a:cubicBezTo>
                        <a:pt x="319" y="23"/>
                        <a:pt x="321" y="22"/>
                        <a:pt x="321" y="23"/>
                      </a:cubicBezTo>
                      <a:close/>
                      <a:moveTo>
                        <a:pt x="322" y="21"/>
                      </a:moveTo>
                      <a:cubicBezTo>
                        <a:pt x="321" y="21"/>
                        <a:pt x="321" y="21"/>
                        <a:pt x="320" y="21"/>
                      </a:cubicBezTo>
                      <a:cubicBezTo>
                        <a:pt x="321" y="20"/>
                        <a:pt x="322" y="21"/>
                        <a:pt x="321" y="19"/>
                      </a:cubicBezTo>
                      <a:cubicBezTo>
                        <a:pt x="322" y="19"/>
                        <a:pt x="322" y="19"/>
                        <a:pt x="322" y="19"/>
                      </a:cubicBezTo>
                      <a:cubicBezTo>
                        <a:pt x="322" y="20"/>
                        <a:pt x="322" y="20"/>
                        <a:pt x="322" y="21"/>
                      </a:cubicBezTo>
                      <a:close/>
                      <a:moveTo>
                        <a:pt x="334" y="21"/>
                      </a:moveTo>
                      <a:cubicBezTo>
                        <a:pt x="334" y="21"/>
                        <a:pt x="334" y="21"/>
                        <a:pt x="334" y="21"/>
                      </a:cubicBezTo>
                      <a:cubicBezTo>
                        <a:pt x="334" y="21"/>
                        <a:pt x="334" y="21"/>
                        <a:pt x="333" y="20"/>
                      </a:cubicBezTo>
                      <a:cubicBezTo>
                        <a:pt x="335" y="21"/>
                        <a:pt x="333" y="18"/>
                        <a:pt x="334" y="18"/>
                      </a:cubicBezTo>
                      <a:cubicBezTo>
                        <a:pt x="335" y="18"/>
                        <a:pt x="335" y="18"/>
                        <a:pt x="335" y="18"/>
                      </a:cubicBezTo>
                      <a:cubicBezTo>
                        <a:pt x="335" y="19"/>
                        <a:pt x="335" y="19"/>
                        <a:pt x="335" y="19"/>
                      </a:cubicBezTo>
                      <a:cubicBezTo>
                        <a:pt x="335" y="19"/>
                        <a:pt x="335" y="19"/>
                        <a:pt x="335" y="19"/>
                      </a:cubicBezTo>
                      <a:cubicBezTo>
                        <a:pt x="335" y="20"/>
                        <a:pt x="334" y="21"/>
                        <a:pt x="335" y="21"/>
                      </a:cubicBezTo>
                      <a:cubicBezTo>
                        <a:pt x="335" y="21"/>
                        <a:pt x="335" y="21"/>
                        <a:pt x="334" y="21"/>
                      </a:cubicBezTo>
                      <a:close/>
                      <a:moveTo>
                        <a:pt x="342" y="12"/>
                      </a:moveTo>
                      <a:cubicBezTo>
                        <a:pt x="341" y="12"/>
                        <a:pt x="341" y="12"/>
                        <a:pt x="341" y="12"/>
                      </a:cubicBezTo>
                      <a:cubicBezTo>
                        <a:pt x="340" y="11"/>
                        <a:pt x="343" y="11"/>
                        <a:pt x="342" y="12"/>
                      </a:cubicBezTo>
                      <a:close/>
                      <a:moveTo>
                        <a:pt x="349" y="18"/>
                      </a:moveTo>
                      <a:cubicBezTo>
                        <a:pt x="348" y="18"/>
                        <a:pt x="348" y="18"/>
                        <a:pt x="348" y="18"/>
                      </a:cubicBezTo>
                      <a:cubicBezTo>
                        <a:pt x="348" y="18"/>
                        <a:pt x="348" y="18"/>
                        <a:pt x="348" y="17"/>
                      </a:cubicBezTo>
                      <a:cubicBezTo>
                        <a:pt x="348" y="17"/>
                        <a:pt x="348" y="17"/>
                        <a:pt x="349" y="17"/>
                      </a:cubicBezTo>
                      <a:cubicBezTo>
                        <a:pt x="349" y="18"/>
                        <a:pt x="349" y="18"/>
                        <a:pt x="349" y="18"/>
                      </a:cubicBezTo>
                      <a:close/>
                      <a:moveTo>
                        <a:pt x="346" y="13"/>
                      </a:moveTo>
                      <a:cubicBezTo>
                        <a:pt x="347" y="13"/>
                        <a:pt x="348" y="13"/>
                        <a:pt x="347" y="14"/>
                      </a:cubicBezTo>
                      <a:cubicBezTo>
                        <a:pt x="347" y="14"/>
                        <a:pt x="346" y="13"/>
                        <a:pt x="346" y="13"/>
                      </a:cubicBezTo>
                      <a:close/>
                      <a:moveTo>
                        <a:pt x="346" y="14"/>
                      </a:moveTo>
                      <a:cubicBezTo>
                        <a:pt x="346" y="14"/>
                        <a:pt x="346" y="14"/>
                        <a:pt x="346" y="14"/>
                      </a:cubicBezTo>
                      <a:cubicBezTo>
                        <a:pt x="346" y="14"/>
                        <a:pt x="346" y="14"/>
                        <a:pt x="346" y="14"/>
                      </a:cubicBezTo>
                      <a:cubicBezTo>
                        <a:pt x="346" y="14"/>
                        <a:pt x="346" y="14"/>
                        <a:pt x="346" y="14"/>
                      </a:cubicBezTo>
                      <a:close/>
                      <a:moveTo>
                        <a:pt x="347" y="16"/>
                      </a:moveTo>
                      <a:cubicBezTo>
                        <a:pt x="347" y="16"/>
                        <a:pt x="347" y="16"/>
                        <a:pt x="347" y="16"/>
                      </a:cubicBezTo>
                      <a:cubicBezTo>
                        <a:pt x="347" y="16"/>
                        <a:pt x="346" y="15"/>
                        <a:pt x="346" y="15"/>
                      </a:cubicBezTo>
                      <a:cubicBezTo>
                        <a:pt x="347" y="15"/>
                        <a:pt x="347" y="15"/>
                        <a:pt x="347" y="16"/>
                      </a:cubicBezTo>
                      <a:close/>
                      <a:moveTo>
                        <a:pt x="349" y="10"/>
                      </a:moveTo>
                      <a:cubicBezTo>
                        <a:pt x="349" y="10"/>
                        <a:pt x="349" y="10"/>
                        <a:pt x="349" y="10"/>
                      </a:cubicBezTo>
                      <a:cubicBezTo>
                        <a:pt x="349" y="10"/>
                        <a:pt x="349" y="10"/>
                        <a:pt x="349" y="11"/>
                      </a:cubicBezTo>
                      <a:cubicBezTo>
                        <a:pt x="349" y="10"/>
                        <a:pt x="349" y="10"/>
                        <a:pt x="349" y="10"/>
                      </a:cubicBezTo>
                      <a:close/>
                      <a:moveTo>
                        <a:pt x="351" y="17"/>
                      </a:moveTo>
                      <a:cubicBezTo>
                        <a:pt x="350" y="17"/>
                        <a:pt x="350" y="17"/>
                        <a:pt x="350" y="17"/>
                      </a:cubicBezTo>
                      <a:cubicBezTo>
                        <a:pt x="350" y="17"/>
                        <a:pt x="350" y="17"/>
                        <a:pt x="351" y="17"/>
                      </a:cubicBezTo>
                      <a:cubicBezTo>
                        <a:pt x="351" y="17"/>
                        <a:pt x="351" y="17"/>
                        <a:pt x="351" y="17"/>
                      </a:cubicBezTo>
                      <a:close/>
                      <a:moveTo>
                        <a:pt x="346" y="7"/>
                      </a:moveTo>
                      <a:cubicBezTo>
                        <a:pt x="346" y="7"/>
                        <a:pt x="346" y="7"/>
                        <a:pt x="346" y="7"/>
                      </a:cubicBezTo>
                      <a:cubicBezTo>
                        <a:pt x="346" y="7"/>
                        <a:pt x="346" y="7"/>
                        <a:pt x="346" y="7"/>
                      </a:cubicBezTo>
                      <a:cubicBezTo>
                        <a:pt x="346" y="7"/>
                        <a:pt x="346" y="7"/>
                        <a:pt x="346" y="7"/>
                      </a:cubicBezTo>
                      <a:cubicBezTo>
                        <a:pt x="346" y="7"/>
                        <a:pt x="346" y="7"/>
                        <a:pt x="346" y="7"/>
                      </a:cubicBezTo>
                      <a:close/>
                      <a:moveTo>
                        <a:pt x="348" y="10"/>
                      </a:moveTo>
                      <a:cubicBezTo>
                        <a:pt x="348" y="11"/>
                        <a:pt x="348" y="12"/>
                        <a:pt x="349" y="12"/>
                      </a:cubicBezTo>
                      <a:cubicBezTo>
                        <a:pt x="349" y="12"/>
                        <a:pt x="349" y="12"/>
                        <a:pt x="349" y="12"/>
                      </a:cubicBezTo>
                      <a:cubicBezTo>
                        <a:pt x="350" y="12"/>
                        <a:pt x="350" y="13"/>
                        <a:pt x="350" y="14"/>
                      </a:cubicBezTo>
                      <a:cubicBezTo>
                        <a:pt x="349" y="14"/>
                        <a:pt x="349" y="14"/>
                        <a:pt x="348" y="14"/>
                      </a:cubicBezTo>
                      <a:cubicBezTo>
                        <a:pt x="348" y="14"/>
                        <a:pt x="348" y="14"/>
                        <a:pt x="348" y="14"/>
                      </a:cubicBezTo>
                      <a:cubicBezTo>
                        <a:pt x="348" y="12"/>
                        <a:pt x="348" y="11"/>
                        <a:pt x="346" y="11"/>
                      </a:cubicBezTo>
                      <a:cubicBezTo>
                        <a:pt x="346" y="11"/>
                        <a:pt x="346" y="11"/>
                        <a:pt x="345" y="11"/>
                      </a:cubicBezTo>
                      <a:cubicBezTo>
                        <a:pt x="346" y="10"/>
                        <a:pt x="347" y="10"/>
                        <a:pt x="348" y="10"/>
                      </a:cubicBezTo>
                      <a:close/>
                      <a:moveTo>
                        <a:pt x="336" y="20"/>
                      </a:moveTo>
                      <a:cubicBezTo>
                        <a:pt x="336" y="20"/>
                        <a:pt x="336" y="20"/>
                        <a:pt x="336" y="20"/>
                      </a:cubicBezTo>
                      <a:cubicBezTo>
                        <a:pt x="336" y="20"/>
                        <a:pt x="336" y="20"/>
                        <a:pt x="336" y="20"/>
                      </a:cubicBezTo>
                      <a:cubicBezTo>
                        <a:pt x="336" y="20"/>
                        <a:pt x="336" y="20"/>
                        <a:pt x="336" y="20"/>
                      </a:cubicBezTo>
                      <a:cubicBezTo>
                        <a:pt x="336" y="20"/>
                        <a:pt x="336" y="20"/>
                        <a:pt x="336" y="20"/>
                      </a:cubicBezTo>
                      <a:close/>
                      <a:moveTo>
                        <a:pt x="332" y="16"/>
                      </a:moveTo>
                      <a:cubicBezTo>
                        <a:pt x="332" y="16"/>
                        <a:pt x="332" y="16"/>
                        <a:pt x="332" y="16"/>
                      </a:cubicBezTo>
                      <a:cubicBezTo>
                        <a:pt x="332" y="15"/>
                        <a:pt x="333" y="16"/>
                        <a:pt x="333" y="16"/>
                      </a:cubicBezTo>
                      <a:cubicBezTo>
                        <a:pt x="333" y="16"/>
                        <a:pt x="333" y="16"/>
                        <a:pt x="332" y="16"/>
                      </a:cubicBezTo>
                      <a:close/>
                      <a:moveTo>
                        <a:pt x="341" y="21"/>
                      </a:moveTo>
                      <a:cubicBezTo>
                        <a:pt x="340" y="21"/>
                        <a:pt x="341" y="22"/>
                        <a:pt x="341" y="23"/>
                      </a:cubicBezTo>
                      <a:cubicBezTo>
                        <a:pt x="339" y="23"/>
                        <a:pt x="340" y="21"/>
                        <a:pt x="339" y="21"/>
                      </a:cubicBezTo>
                      <a:cubicBezTo>
                        <a:pt x="339" y="21"/>
                        <a:pt x="339" y="22"/>
                        <a:pt x="338" y="22"/>
                      </a:cubicBezTo>
                      <a:cubicBezTo>
                        <a:pt x="338" y="21"/>
                        <a:pt x="338" y="21"/>
                        <a:pt x="337" y="20"/>
                      </a:cubicBezTo>
                      <a:cubicBezTo>
                        <a:pt x="338" y="19"/>
                        <a:pt x="339" y="21"/>
                        <a:pt x="339" y="20"/>
                      </a:cubicBezTo>
                      <a:cubicBezTo>
                        <a:pt x="339" y="19"/>
                        <a:pt x="339" y="18"/>
                        <a:pt x="339" y="18"/>
                      </a:cubicBezTo>
                      <a:cubicBezTo>
                        <a:pt x="339" y="18"/>
                        <a:pt x="340" y="18"/>
                        <a:pt x="340" y="18"/>
                      </a:cubicBezTo>
                      <a:cubicBezTo>
                        <a:pt x="340" y="18"/>
                        <a:pt x="340" y="17"/>
                        <a:pt x="340" y="17"/>
                      </a:cubicBezTo>
                      <a:cubicBezTo>
                        <a:pt x="341" y="17"/>
                        <a:pt x="341" y="17"/>
                        <a:pt x="342" y="17"/>
                      </a:cubicBezTo>
                      <a:cubicBezTo>
                        <a:pt x="342" y="17"/>
                        <a:pt x="342" y="17"/>
                        <a:pt x="342" y="18"/>
                      </a:cubicBezTo>
                      <a:cubicBezTo>
                        <a:pt x="342" y="18"/>
                        <a:pt x="342" y="18"/>
                        <a:pt x="341" y="17"/>
                      </a:cubicBezTo>
                      <a:cubicBezTo>
                        <a:pt x="341" y="19"/>
                        <a:pt x="342" y="19"/>
                        <a:pt x="342" y="19"/>
                      </a:cubicBezTo>
                      <a:cubicBezTo>
                        <a:pt x="343" y="19"/>
                        <a:pt x="343" y="19"/>
                        <a:pt x="343" y="20"/>
                      </a:cubicBezTo>
                      <a:cubicBezTo>
                        <a:pt x="342" y="20"/>
                        <a:pt x="343" y="21"/>
                        <a:pt x="343" y="20"/>
                      </a:cubicBezTo>
                      <a:cubicBezTo>
                        <a:pt x="342" y="23"/>
                        <a:pt x="342" y="20"/>
                        <a:pt x="341" y="21"/>
                      </a:cubicBezTo>
                      <a:close/>
                      <a:moveTo>
                        <a:pt x="344" y="14"/>
                      </a:moveTo>
                      <a:cubicBezTo>
                        <a:pt x="344" y="14"/>
                        <a:pt x="344" y="13"/>
                        <a:pt x="344" y="13"/>
                      </a:cubicBezTo>
                      <a:cubicBezTo>
                        <a:pt x="345" y="13"/>
                        <a:pt x="345" y="13"/>
                        <a:pt x="345" y="13"/>
                      </a:cubicBezTo>
                      <a:cubicBezTo>
                        <a:pt x="345" y="14"/>
                        <a:pt x="345" y="14"/>
                        <a:pt x="344" y="14"/>
                      </a:cubicBezTo>
                      <a:close/>
                      <a:moveTo>
                        <a:pt x="346" y="14"/>
                      </a:moveTo>
                      <a:cubicBezTo>
                        <a:pt x="346" y="14"/>
                        <a:pt x="346" y="15"/>
                        <a:pt x="346" y="15"/>
                      </a:cubicBezTo>
                      <a:cubicBezTo>
                        <a:pt x="346" y="14"/>
                        <a:pt x="346" y="14"/>
                        <a:pt x="346" y="14"/>
                      </a:cubicBezTo>
                      <a:close/>
                      <a:moveTo>
                        <a:pt x="350" y="23"/>
                      </a:moveTo>
                      <a:cubicBezTo>
                        <a:pt x="350" y="21"/>
                        <a:pt x="348" y="22"/>
                        <a:pt x="348" y="24"/>
                      </a:cubicBezTo>
                      <a:cubicBezTo>
                        <a:pt x="347" y="24"/>
                        <a:pt x="346" y="23"/>
                        <a:pt x="346" y="22"/>
                      </a:cubicBezTo>
                      <a:cubicBezTo>
                        <a:pt x="347" y="23"/>
                        <a:pt x="347" y="21"/>
                        <a:pt x="347" y="20"/>
                      </a:cubicBezTo>
                      <a:cubicBezTo>
                        <a:pt x="347" y="20"/>
                        <a:pt x="346" y="20"/>
                        <a:pt x="346" y="19"/>
                      </a:cubicBezTo>
                      <a:cubicBezTo>
                        <a:pt x="347" y="19"/>
                        <a:pt x="348" y="19"/>
                        <a:pt x="348" y="19"/>
                      </a:cubicBezTo>
                      <a:cubicBezTo>
                        <a:pt x="349" y="18"/>
                        <a:pt x="349" y="18"/>
                        <a:pt x="351" y="18"/>
                      </a:cubicBezTo>
                      <a:cubicBezTo>
                        <a:pt x="351" y="18"/>
                        <a:pt x="351" y="19"/>
                        <a:pt x="351" y="19"/>
                      </a:cubicBezTo>
                      <a:cubicBezTo>
                        <a:pt x="350" y="19"/>
                        <a:pt x="349" y="19"/>
                        <a:pt x="349" y="20"/>
                      </a:cubicBezTo>
                      <a:cubicBezTo>
                        <a:pt x="350" y="20"/>
                        <a:pt x="350" y="21"/>
                        <a:pt x="351" y="20"/>
                      </a:cubicBezTo>
                      <a:cubicBezTo>
                        <a:pt x="351" y="22"/>
                        <a:pt x="351" y="22"/>
                        <a:pt x="350" y="23"/>
                      </a:cubicBezTo>
                      <a:close/>
                      <a:moveTo>
                        <a:pt x="354" y="15"/>
                      </a:moveTo>
                      <a:cubicBezTo>
                        <a:pt x="354" y="13"/>
                        <a:pt x="351" y="15"/>
                        <a:pt x="352" y="13"/>
                      </a:cubicBezTo>
                      <a:cubicBezTo>
                        <a:pt x="352" y="13"/>
                        <a:pt x="353" y="13"/>
                        <a:pt x="353" y="13"/>
                      </a:cubicBezTo>
                      <a:cubicBezTo>
                        <a:pt x="353" y="13"/>
                        <a:pt x="353" y="13"/>
                        <a:pt x="353" y="14"/>
                      </a:cubicBezTo>
                      <a:cubicBezTo>
                        <a:pt x="354" y="14"/>
                        <a:pt x="354" y="14"/>
                        <a:pt x="354" y="14"/>
                      </a:cubicBezTo>
                      <a:cubicBezTo>
                        <a:pt x="354" y="14"/>
                        <a:pt x="354" y="14"/>
                        <a:pt x="354" y="15"/>
                      </a:cubicBezTo>
                      <a:cubicBezTo>
                        <a:pt x="354" y="15"/>
                        <a:pt x="354" y="15"/>
                        <a:pt x="354" y="15"/>
                      </a:cubicBezTo>
                      <a:cubicBezTo>
                        <a:pt x="354" y="15"/>
                        <a:pt x="354" y="15"/>
                        <a:pt x="354" y="15"/>
                      </a:cubicBezTo>
                      <a:close/>
                      <a:moveTo>
                        <a:pt x="356" y="11"/>
                      </a:moveTo>
                      <a:cubicBezTo>
                        <a:pt x="356" y="9"/>
                        <a:pt x="357" y="11"/>
                        <a:pt x="358" y="11"/>
                      </a:cubicBezTo>
                      <a:cubicBezTo>
                        <a:pt x="357" y="13"/>
                        <a:pt x="356" y="11"/>
                        <a:pt x="356" y="11"/>
                      </a:cubicBezTo>
                      <a:close/>
                      <a:moveTo>
                        <a:pt x="357" y="20"/>
                      </a:moveTo>
                      <a:cubicBezTo>
                        <a:pt x="357" y="21"/>
                        <a:pt x="356" y="21"/>
                        <a:pt x="355" y="21"/>
                      </a:cubicBezTo>
                      <a:cubicBezTo>
                        <a:pt x="356" y="22"/>
                        <a:pt x="355" y="22"/>
                        <a:pt x="355" y="23"/>
                      </a:cubicBezTo>
                      <a:cubicBezTo>
                        <a:pt x="356" y="23"/>
                        <a:pt x="356" y="23"/>
                        <a:pt x="356" y="23"/>
                      </a:cubicBezTo>
                      <a:cubicBezTo>
                        <a:pt x="357" y="23"/>
                        <a:pt x="356" y="24"/>
                        <a:pt x="356" y="24"/>
                      </a:cubicBezTo>
                      <a:cubicBezTo>
                        <a:pt x="355" y="24"/>
                        <a:pt x="355" y="23"/>
                        <a:pt x="354" y="23"/>
                      </a:cubicBezTo>
                      <a:cubicBezTo>
                        <a:pt x="352" y="23"/>
                        <a:pt x="352" y="23"/>
                        <a:pt x="352" y="22"/>
                      </a:cubicBezTo>
                      <a:cubicBezTo>
                        <a:pt x="353" y="21"/>
                        <a:pt x="355" y="23"/>
                        <a:pt x="355" y="20"/>
                      </a:cubicBezTo>
                      <a:cubicBezTo>
                        <a:pt x="355" y="18"/>
                        <a:pt x="353" y="20"/>
                        <a:pt x="353" y="19"/>
                      </a:cubicBezTo>
                      <a:cubicBezTo>
                        <a:pt x="354" y="19"/>
                        <a:pt x="353" y="17"/>
                        <a:pt x="353" y="17"/>
                      </a:cubicBezTo>
                      <a:cubicBezTo>
                        <a:pt x="354" y="17"/>
                        <a:pt x="354" y="16"/>
                        <a:pt x="356" y="16"/>
                      </a:cubicBezTo>
                      <a:cubicBezTo>
                        <a:pt x="356" y="15"/>
                        <a:pt x="357" y="15"/>
                        <a:pt x="358" y="15"/>
                      </a:cubicBezTo>
                      <a:cubicBezTo>
                        <a:pt x="359" y="17"/>
                        <a:pt x="357" y="16"/>
                        <a:pt x="357" y="17"/>
                      </a:cubicBezTo>
                      <a:cubicBezTo>
                        <a:pt x="357" y="18"/>
                        <a:pt x="358" y="18"/>
                        <a:pt x="358" y="18"/>
                      </a:cubicBezTo>
                      <a:cubicBezTo>
                        <a:pt x="358" y="19"/>
                        <a:pt x="357" y="19"/>
                        <a:pt x="357" y="20"/>
                      </a:cubicBezTo>
                      <a:close/>
                      <a:moveTo>
                        <a:pt x="359" y="21"/>
                      </a:moveTo>
                      <a:cubicBezTo>
                        <a:pt x="359" y="21"/>
                        <a:pt x="359" y="22"/>
                        <a:pt x="358" y="22"/>
                      </a:cubicBezTo>
                      <a:cubicBezTo>
                        <a:pt x="357" y="21"/>
                        <a:pt x="359" y="19"/>
                        <a:pt x="361" y="20"/>
                      </a:cubicBezTo>
                      <a:cubicBezTo>
                        <a:pt x="361" y="21"/>
                        <a:pt x="361" y="21"/>
                        <a:pt x="361" y="22"/>
                      </a:cubicBezTo>
                      <a:cubicBezTo>
                        <a:pt x="359" y="22"/>
                        <a:pt x="360" y="21"/>
                        <a:pt x="359" y="21"/>
                      </a:cubicBezTo>
                      <a:close/>
                      <a:moveTo>
                        <a:pt x="360" y="12"/>
                      </a:moveTo>
                      <a:cubicBezTo>
                        <a:pt x="360" y="12"/>
                        <a:pt x="359" y="12"/>
                        <a:pt x="359" y="11"/>
                      </a:cubicBezTo>
                      <a:cubicBezTo>
                        <a:pt x="360" y="11"/>
                        <a:pt x="360" y="11"/>
                        <a:pt x="360" y="12"/>
                      </a:cubicBezTo>
                      <a:cubicBezTo>
                        <a:pt x="360" y="12"/>
                        <a:pt x="360" y="12"/>
                        <a:pt x="360" y="12"/>
                      </a:cubicBezTo>
                      <a:close/>
                      <a:moveTo>
                        <a:pt x="359" y="25"/>
                      </a:moveTo>
                      <a:cubicBezTo>
                        <a:pt x="360" y="25"/>
                        <a:pt x="361" y="25"/>
                        <a:pt x="361" y="26"/>
                      </a:cubicBezTo>
                      <a:cubicBezTo>
                        <a:pt x="360" y="26"/>
                        <a:pt x="359" y="25"/>
                        <a:pt x="359" y="25"/>
                      </a:cubicBezTo>
                      <a:close/>
                      <a:moveTo>
                        <a:pt x="362" y="23"/>
                      </a:moveTo>
                      <a:cubicBezTo>
                        <a:pt x="362" y="23"/>
                        <a:pt x="361" y="22"/>
                        <a:pt x="361" y="22"/>
                      </a:cubicBezTo>
                      <a:cubicBezTo>
                        <a:pt x="361" y="22"/>
                        <a:pt x="362" y="22"/>
                        <a:pt x="362" y="22"/>
                      </a:cubicBezTo>
                      <a:cubicBezTo>
                        <a:pt x="362" y="22"/>
                        <a:pt x="362" y="23"/>
                        <a:pt x="362" y="23"/>
                      </a:cubicBezTo>
                      <a:cubicBezTo>
                        <a:pt x="362" y="23"/>
                        <a:pt x="362" y="23"/>
                        <a:pt x="362" y="23"/>
                      </a:cubicBezTo>
                      <a:close/>
                      <a:moveTo>
                        <a:pt x="365" y="19"/>
                      </a:moveTo>
                      <a:cubicBezTo>
                        <a:pt x="365" y="19"/>
                        <a:pt x="363" y="19"/>
                        <a:pt x="364" y="20"/>
                      </a:cubicBezTo>
                      <a:cubicBezTo>
                        <a:pt x="363" y="20"/>
                        <a:pt x="363" y="20"/>
                        <a:pt x="362" y="20"/>
                      </a:cubicBezTo>
                      <a:cubicBezTo>
                        <a:pt x="362" y="19"/>
                        <a:pt x="362" y="19"/>
                        <a:pt x="362" y="19"/>
                      </a:cubicBezTo>
                      <a:cubicBezTo>
                        <a:pt x="363" y="19"/>
                        <a:pt x="363" y="18"/>
                        <a:pt x="363" y="18"/>
                      </a:cubicBezTo>
                      <a:cubicBezTo>
                        <a:pt x="364" y="18"/>
                        <a:pt x="365" y="18"/>
                        <a:pt x="365" y="17"/>
                      </a:cubicBezTo>
                      <a:cubicBezTo>
                        <a:pt x="365" y="17"/>
                        <a:pt x="364" y="17"/>
                        <a:pt x="364" y="17"/>
                      </a:cubicBezTo>
                      <a:cubicBezTo>
                        <a:pt x="364" y="16"/>
                        <a:pt x="365" y="15"/>
                        <a:pt x="365" y="16"/>
                      </a:cubicBezTo>
                      <a:cubicBezTo>
                        <a:pt x="363" y="17"/>
                        <a:pt x="366" y="17"/>
                        <a:pt x="366" y="18"/>
                      </a:cubicBezTo>
                      <a:cubicBezTo>
                        <a:pt x="364" y="17"/>
                        <a:pt x="365" y="19"/>
                        <a:pt x="365" y="19"/>
                      </a:cubicBezTo>
                      <a:close/>
                      <a:moveTo>
                        <a:pt x="366" y="12"/>
                      </a:moveTo>
                      <a:cubicBezTo>
                        <a:pt x="367" y="13"/>
                        <a:pt x="366" y="13"/>
                        <a:pt x="366" y="14"/>
                      </a:cubicBezTo>
                      <a:cubicBezTo>
                        <a:pt x="365" y="14"/>
                        <a:pt x="364" y="14"/>
                        <a:pt x="364" y="15"/>
                      </a:cubicBezTo>
                      <a:cubicBezTo>
                        <a:pt x="362" y="14"/>
                        <a:pt x="365" y="14"/>
                        <a:pt x="365" y="14"/>
                      </a:cubicBezTo>
                      <a:cubicBezTo>
                        <a:pt x="365" y="13"/>
                        <a:pt x="365" y="13"/>
                        <a:pt x="365" y="12"/>
                      </a:cubicBezTo>
                      <a:cubicBezTo>
                        <a:pt x="365" y="12"/>
                        <a:pt x="365" y="12"/>
                        <a:pt x="365" y="12"/>
                      </a:cubicBezTo>
                      <a:cubicBezTo>
                        <a:pt x="365" y="12"/>
                        <a:pt x="365" y="12"/>
                        <a:pt x="365" y="12"/>
                      </a:cubicBezTo>
                      <a:cubicBezTo>
                        <a:pt x="365" y="12"/>
                        <a:pt x="365" y="12"/>
                        <a:pt x="365" y="12"/>
                      </a:cubicBezTo>
                      <a:cubicBezTo>
                        <a:pt x="365" y="12"/>
                        <a:pt x="366" y="11"/>
                        <a:pt x="367" y="11"/>
                      </a:cubicBezTo>
                      <a:cubicBezTo>
                        <a:pt x="367" y="11"/>
                        <a:pt x="367" y="11"/>
                        <a:pt x="367" y="12"/>
                      </a:cubicBezTo>
                      <a:cubicBezTo>
                        <a:pt x="367" y="12"/>
                        <a:pt x="366" y="12"/>
                        <a:pt x="366" y="12"/>
                      </a:cubicBezTo>
                      <a:close/>
                      <a:moveTo>
                        <a:pt x="367" y="11"/>
                      </a:moveTo>
                      <a:cubicBezTo>
                        <a:pt x="367" y="10"/>
                        <a:pt x="367" y="10"/>
                        <a:pt x="366" y="10"/>
                      </a:cubicBezTo>
                      <a:cubicBezTo>
                        <a:pt x="366" y="9"/>
                        <a:pt x="366" y="8"/>
                        <a:pt x="366" y="8"/>
                      </a:cubicBezTo>
                      <a:cubicBezTo>
                        <a:pt x="366" y="8"/>
                        <a:pt x="366" y="8"/>
                        <a:pt x="366" y="7"/>
                      </a:cubicBezTo>
                      <a:cubicBezTo>
                        <a:pt x="366" y="7"/>
                        <a:pt x="365" y="7"/>
                        <a:pt x="365" y="7"/>
                      </a:cubicBezTo>
                      <a:cubicBezTo>
                        <a:pt x="365" y="7"/>
                        <a:pt x="366" y="7"/>
                        <a:pt x="366" y="7"/>
                      </a:cubicBezTo>
                      <a:cubicBezTo>
                        <a:pt x="367" y="7"/>
                        <a:pt x="367" y="7"/>
                        <a:pt x="367" y="7"/>
                      </a:cubicBezTo>
                      <a:cubicBezTo>
                        <a:pt x="367" y="7"/>
                        <a:pt x="367" y="7"/>
                        <a:pt x="367" y="7"/>
                      </a:cubicBezTo>
                      <a:cubicBezTo>
                        <a:pt x="368" y="8"/>
                        <a:pt x="367" y="10"/>
                        <a:pt x="368" y="10"/>
                      </a:cubicBezTo>
                      <a:cubicBezTo>
                        <a:pt x="368" y="10"/>
                        <a:pt x="369" y="9"/>
                        <a:pt x="368" y="9"/>
                      </a:cubicBezTo>
                      <a:cubicBezTo>
                        <a:pt x="369" y="9"/>
                        <a:pt x="370" y="8"/>
                        <a:pt x="369" y="7"/>
                      </a:cubicBezTo>
                      <a:cubicBezTo>
                        <a:pt x="369" y="7"/>
                        <a:pt x="370" y="7"/>
                        <a:pt x="370" y="7"/>
                      </a:cubicBezTo>
                      <a:cubicBezTo>
                        <a:pt x="369" y="8"/>
                        <a:pt x="369" y="10"/>
                        <a:pt x="368" y="11"/>
                      </a:cubicBezTo>
                      <a:cubicBezTo>
                        <a:pt x="369" y="11"/>
                        <a:pt x="369" y="12"/>
                        <a:pt x="370" y="13"/>
                      </a:cubicBezTo>
                      <a:cubicBezTo>
                        <a:pt x="370" y="13"/>
                        <a:pt x="370" y="13"/>
                        <a:pt x="369" y="13"/>
                      </a:cubicBezTo>
                      <a:cubicBezTo>
                        <a:pt x="369" y="13"/>
                        <a:pt x="369" y="13"/>
                        <a:pt x="369" y="13"/>
                      </a:cubicBezTo>
                      <a:cubicBezTo>
                        <a:pt x="369" y="13"/>
                        <a:pt x="368" y="12"/>
                        <a:pt x="368" y="12"/>
                      </a:cubicBezTo>
                      <a:cubicBezTo>
                        <a:pt x="368" y="12"/>
                        <a:pt x="368" y="11"/>
                        <a:pt x="368" y="11"/>
                      </a:cubicBezTo>
                      <a:cubicBezTo>
                        <a:pt x="368" y="11"/>
                        <a:pt x="368" y="11"/>
                        <a:pt x="367" y="11"/>
                      </a:cubicBezTo>
                      <a:close/>
                      <a:moveTo>
                        <a:pt x="369" y="7"/>
                      </a:moveTo>
                      <a:cubicBezTo>
                        <a:pt x="368" y="7"/>
                        <a:pt x="368" y="7"/>
                        <a:pt x="369" y="7"/>
                      </a:cubicBezTo>
                      <a:cubicBezTo>
                        <a:pt x="369" y="7"/>
                        <a:pt x="369" y="7"/>
                        <a:pt x="369" y="7"/>
                      </a:cubicBezTo>
                      <a:close/>
                      <a:moveTo>
                        <a:pt x="381" y="12"/>
                      </a:moveTo>
                      <a:cubicBezTo>
                        <a:pt x="381" y="13"/>
                        <a:pt x="381" y="13"/>
                        <a:pt x="381" y="13"/>
                      </a:cubicBezTo>
                      <a:cubicBezTo>
                        <a:pt x="381" y="13"/>
                        <a:pt x="381" y="14"/>
                        <a:pt x="381" y="14"/>
                      </a:cubicBezTo>
                      <a:cubicBezTo>
                        <a:pt x="380" y="14"/>
                        <a:pt x="380" y="14"/>
                        <a:pt x="379" y="14"/>
                      </a:cubicBezTo>
                      <a:cubicBezTo>
                        <a:pt x="379" y="13"/>
                        <a:pt x="380" y="13"/>
                        <a:pt x="381" y="12"/>
                      </a:cubicBezTo>
                      <a:close/>
                      <a:moveTo>
                        <a:pt x="382" y="11"/>
                      </a:moveTo>
                      <a:cubicBezTo>
                        <a:pt x="381" y="11"/>
                        <a:pt x="382" y="11"/>
                        <a:pt x="382" y="10"/>
                      </a:cubicBezTo>
                      <a:cubicBezTo>
                        <a:pt x="381" y="11"/>
                        <a:pt x="381" y="11"/>
                        <a:pt x="381" y="10"/>
                      </a:cubicBezTo>
                      <a:cubicBezTo>
                        <a:pt x="382" y="10"/>
                        <a:pt x="382" y="10"/>
                        <a:pt x="383" y="9"/>
                      </a:cubicBezTo>
                      <a:cubicBezTo>
                        <a:pt x="383" y="10"/>
                        <a:pt x="382" y="11"/>
                        <a:pt x="382" y="11"/>
                      </a:cubicBezTo>
                      <a:close/>
                      <a:moveTo>
                        <a:pt x="372" y="10"/>
                      </a:moveTo>
                      <a:cubicBezTo>
                        <a:pt x="372" y="10"/>
                        <a:pt x="372" y="12"/>
                        <a:pt x="373" y="12"/>
                      </a:cubicBezTo>
                      <a:cubicBezTo>
                        <a:pt x="373" y="13"/>
                        <a:pt x="371" y="12"/>
                        <a:pt x="372" y="10"/>
                      </a:cubicBezTo>
                      <a:close/>
                      <a:moveTo>
                        <a:pt x="372" y="7"/>
                      </a:moveTo>
                      <a:cubicBezTo>
                        <a:pt x="372" y="7"/>
                        <a:pt x="372" y="7"/>
                        <a:pt x="372" y="7"/>
                      </a:cubicBezTo>
                      <a:cubicBezTo>
                        <a:pt x="372" y="7"/>
                        <a:pt x="372" y="8"/>
                        <a:pt x="372" y="8"/>
                      </a:cubicBezTo>
                      <a:cubicBezTo>
                        <a:pt x="372" y="8"/>
                        <a:pt x="372" y="8"/>
                        <a:pt x="372" y="7"/>
                      </a:cubicBezTo>
                      <a:close/>
                      <a:moveTo>
                        <a:pt x="368" y="14"/>
                      </a:moveTo>
                      <a:cubicBezTo>
                        <a:pt x="369" y="14"/>
                        <a:pt x="370" y="14"/>
                        <a:pt x="369" y="15"/>
                      </a:cubicBezTo>
                      <a:cubicBezTo>
                        <a:pt x="368" y="15"/>
                        <a:pt x="368" y="15"/>
                        <a:pt x="368" y="14"/>
                      </a:cubicBezTo>
                      <a:close/>
                      <a:moveTo>
                        <a:pt x="371" y="22"/>
                      </a:moveTo>
                      <a:cubicBezTo>
                        <a:pt x="371" y="22"/>
                        <a:pt x="371" y="22"/>
                        <a:pt x="371" y="21"/>
                      </a:cubicBezTo>
                      <a:cubicBezTo>
                        <a:pt x="372" y="20"/>
                        <a:pt x="373" y="23"/>
                        <a:pt x="371" y="22"/>
                      </a:cubicBezTo>
                      <a:close/>
                      <a:moveTo>
                        <a:pt x="371" y="20"/>
                      </a:moveTo>
                      <a:cubicBezTo>
                        <a:pt x="371" y="20"/>
                        <a:pt x="371" y="20"/>
                        <a:pt x="371" y="20"/>
                      </a:cubicBezTo>
                      <a:cubicBezTo>
                        <a:pt x="370" y="20"/>
                        <a:pt x="370" y="20"/>
                        <a:pt x="370" y="20"/>
                      </a:cubicBezTo>
                      <a:cubicBezTo>
                        <a:pt x="371" y="19"/>
                        <a:pt x="371" y="17"/>
                        <a:pt x="371" y="17"/>
                      </a:cubicBezTo>
                      <a:cubicBezTo>
                        <a:pt x="370" y="17"/>
                        <a:pt x="370" y="18"/>
                        <a:pt x="370" y="19"/>
                      </a:cubicBezTo>
                      <a:cubicBezTo>
                        <a:pt x="370" y="19"/>
                        <a:pt x="369" y="18"/>
                        <a:pt x="369" y="18"/>
                      </a:cubicBezTo>
                      <a:cubicBezTo>
                        <a:pt x="369" y="18"/>
                        <a:pt x="370" y="17"/>
                        <a:pt x="370" y="17"/>
                      </a:cubicBezTo>
                      <a:cubicBezTo>
                        <a:pt x="371" y="16"/>
                        <a:pt x="372" y="17"/>
                        <a:pt x="373" y="17"/>
                      </a:cubicBezTo>
                      <a:cubicBezTo>
                        <a:pt x="374" y="18"/>
                        <a:pt x="373" y="19"/>
                        <a:pt x="374" y="19"/>
                      </a:cubicBezTo>
                      <a:cubicBezTo>
                        <a:pt x="374" y="20"/>
                        <a:pt x="375" y="19"/>
                        <a:pt x="375" y="20"/>
                      </a:cubicBezTo>
                      <a:cubicBezTo>
                        <a:pt x="373" y="20"/>
                        <a:pt x="372" y="21"/>
                        <a:pt x="371" y="20"/>
                      </a:cubicBezTo>
                      <a:close/>
                      <a:moveTo>
                        <a:pt x="376" y="19"/>
                      </a:moveTo>
                      <a:cubicBezTo>
                        <a:pt x="378" y="19"/>
                        <a:pt x="378" y="17"/>
                        <a:pt x="379" y="17"/>
                      </a:cubicBezTo>
                      <a:cubicBezTo>
                        <a:pt x="379" y="17"/>
                        <a:pt x="380" y="17"/>
                        <a:pt x="380" y="18"/>
                      </a:cubicBezTo>
                      <a:cubicBezTo>
                        <a:pt x="380" y="18"/>
                        <a:pt x="380" y="18"/>
                        <a:pt x="380" y="18"/>
                      </a:cubicBezTo>
                      <a:cubicBezTo>
                        <a:pt x="379" y="19"/>
                        <a:pt x="377" y="21"/>
                        <a:pt x="376" y="19"/>
                      </a:cubicBezTo>
                      <a:close/>
                      <a:moveTo>
                        <a:pt x="381" y="16"/>
                      </a:moveTo>
                      <a:cubicBezTo>
                        <a:pt x="381" y="16"/>
                        <a:pt x="381" y="16"/>
                        <a:pt x="380" y="16"/>
                      </a:cubicBezTo>
                      <a:cubicBezTo>
                        <a:pt x="380" y="16"/>
                        <a:pt x="380" y="15"/>
                        <a:pt x="379" y="15"/>
                      </a:cubicBezTo>
                      <a:cubicBezTo>
                        <a:pt x="379" y="15"/>
                        <a:pt x="379" y="15"/>
                        <a:pt x="379" y="15"/>
                      </a:cubicBezTo>
                      <a:cubicBezTo>
                        <a:pt x="379" y="15"/>
                        <a:pt x="380" y="15"/>
                        <a:pt x="380" y="15"/>
                      </a:cubicBezTo>
                      <a:cubicBezTo>
                        <a:pt x="380" y="15"/>
                        <a:pt x="380" y="15"/>
                        <a:pt x="381" y="16"/>
                      </a:cubicBezTo>
                      <a:cubicBezTo>
                        <a:pt x="381" y="16"/>
                        <a:pt x="381" y="15"/>
                        <a:pt x="382" y="16"/>
                      </a:cubicBezTo>
                      <a:cubicBezTo>
                        <a:pt x="381" y="16"/>
                        <a:pt x="381" y="16"/>
                        <a:pt x="381" y="16"/>
                      </a:cubicBezTo>
                      <a:close/>
                      <a:moveTo>
                        <a:pt x="382" y="14"/>
                      </a:moveTo>
                      <a:cubicBezTo>
                        <a:pt x="382" y="14"/>
                        <a:pt x="382" y="14"/>
                        <a:pt x="383" y="14"/>
                      </a:cubicBezTo>
                      <a:cubicBezTo>
                        <a:pt x="383" y="14"/>
                        <a:pt x="383" y="15"/>
                        <a:pt x="383" y="15"/>
                      </a:cubicBezTo>
                      <a:cubicBezTo>
                        <a:pt x="382" y="15"/>
                        <a:pt x="382" y="14"/>
                        <a:pt x="382" y="14"/>
                      </a:cubicBezTo>
                      <a:close/>
                      <a:moveTo>
                        <a:pt x="385" y="12"/>
                      </a:moveTo>
                      <a:cubicBezTo>
                        <a:pt x="385" y="13"/>
                        <a:pt x="385" y="13"/>
                        <a:pt x="385" y="12"/>
                      </a:cubicBezTo>
                      <a:cubicBezTo>
                        <a:pt x="385" y="12"/>
                        <a:pt x="385" y="12"/>
                        <a:pt x="385" y="12"/>
                      </a:cubicBezTo>
                      <a:cubicBezTo>
                        <a:pt x="384" y="12"/>
                        <a:pt x="385" y="12"/>
                        <a:pt x="385" y="12"/>
                      </a:cubicBezTo>
                      <a:close/>
                      <a:moveTo>
                        <a:pt x="383" y="7"/>
                      </a:moveTo>
                      <a:cubicBezTo>
                        <a:pt x="383" y="6"/>
                        <a:pt x="382" y="5"/>
                        <a:pt x="383" y="5"/>
                      </a:cubicBezTo>
                      <a:cubicBezTo>
                        <a:pt x="384" y="5"/>
                        <a:pt x="384" y="6"/>
                        <a:pt x="384" y="6"/>
                      </a:cubicBezTo>
                      <a:cubicBezTo>
                        <a:pt x="384" y="6"/>
                        <a:pt x="383" y="6"/>
                        <a:pt x="383" y="7"/>
                      </a:cubicBezTo>
                      <a:cubicBezTo>
                        <a:pt x="383" y="7"/>
                        <a:pt x="383" y="7"/>
                        <a:pt x="382" y="7"/>
                      </a:cubicBezTo>
                      <a:cubicBezTo>
                        <a:pt x="382" y="8"/>
                        <a:pt x="382" y="8"/>
                        <a:pt x="381" y="7"/>
                      </a:cubicBezTo>
                      <a:cubicBezTo>
                        <a:pt x="382" y="7"/>
                        <a:pt x="382" y="6"/>
                        <a:pt x="383" y="7"/>
                      </a:cubicBezTo>
                      <a:close/>
                      <a:moveTo>
                        <a:pt x="374" y="11"/>
                      </a:moveTo>
                      <a:cubicBezTo>
                        <a:pt x="374" y="11"/>
                        <a:pt x="374" y="11"/>
                        <a:pt x="374" y="11"/>
                      </a:cubicBezTo>
                      <a:cubicBezTo>
                        <a:pt x="374" y="11"/>
                        <a:pt x="374" y="11"/>
                        <a:pt x="374" y="11"/>
                      </a:cubicBezTo>
                      <a:cubicBezTo>
                        <a:pt x="374" y="11"/>
                        <a:pt x="374" y="11"/>
                        <a:pt x="374" y="11"/>
                      </a:cubicBezTo>
                      <a:close/>
                      <a:moveTo>
                        <a:pt x="368" y="6"/>
                      </a:moveTo>
                      <a:cubicBezTo>
                        <a:pt x="368" y="6"/>
                        <a:pt x="368" y="6"/>
                        <a:pt x="368" y="6"/>
                      </a:cubicBezTo>
                      <a:cubicBezTo>
                        <a:pt x="368" y="6"/>
                        <a:pt x="367" y="6"/>
                        <a:pt x="367" y="6"/>
                      </a:cubicBezTo>
                      <a:cubicBezTo>
                        <a:pt x="367" y="6"/>
                        <a:pt x="367" y="6"/>
                        <a:pt x="367" y="6"/>
                      </a:cubicBezTo>
                      <a:cubicBezTo>
                        <a:pt x="367" y="6"/>
                        <a:pt x="367" y="6"/>
                        <a:pt x="368" y="6"/>
                      </a:cubicBezTo>
                      <a:close/>
                      <a:moveTo>
                        <a:pt x="363" y="8"/>
                      </a:moveTo>
                      <a:cubicBezTo>
                        <a:pt x="363" y="9"/>
                        <a:pt x="363" y="9"/>
                        <a:pt x="363" y="9"/>
                      </a:cubicBezTo>
                      <a:cubicBezTo>
                        <a:pt x="363" y="10"/>
                        <a:pt x="362" y="10"/>
                        <a:pt x="362" y="11"/>
                      </a:cubicBezTo>
                      <a:cubicBezTo>
                        <a:pt x="363" y="11"/>
                        <a:pt x="364" y="11"/>
                        <a:pt x="364" y="11"/>
                      </a:cubicBezTo>
                      <a:cubicBezTo>
                        <a:pt x="363" y="11"/>
                        <a:pt x="363" y="12"/>
                        <a:pt x="363" y="13"/>
                      </a:cubicBezTo>
                      <a:cubicBezTo>
                        <a:pt x="362" y="12"/>
                        <a:pt x="362" y="13"/>
                        <a:pt x="362" y="14"/>
                      </a:cubicBezTo>
                      <a:cubicBezTo>
                        <a:pt x="362" y="14"/>
                        <a:pt x="362" y="14"/>
                        <a:pt x="362" y="14"/>
                      </a:cubicBezTo>
                      <a:cubicBezTo>
                        <a:pt x="361" y="13"/>
                        <a:pt x="362" y="13"/>
                        <a:pt x="362" y="12"/>
                      </a:cubicBezTo>
                      <a:cubicBezTo>
                        <a:pt x="362" y="12"/>
                        <a:pt x="362" y="12"/>
                        <a:pt x="362" y="12"/>
                      </a:cubicBezTo>
                      <a:cubicBezTo>
                        <a:pt x="362" y="12"/>
                        <a:pt x="362" y="11"/>
                        <a:pt x="362" y="11"/>
                      </a:cubicBezTo>
                      <a:cubicBezTo>
                        <a:pt x="362" y="11"/>
                        <a:pt x="362" y="11"/>
                        <a:pt x="362" y="11"/>
                      </a:cubicBezTo>
                      <a:cubicBezTo>
                        <a:pt x="362" y="11"/>
                        <a:pt x="362" y="11"/>
                        <a:pt x="362" y="11"/>
                      </a:cubicBezTo>
                      <a:cubicBezTo>
                        <a:pt x="361" y="11"/>
                        <a:pt x="360" y="11"/>
                        <a:pt x="360" y="10"/>
                      </a:cubicBezTo>
                      <a:cubicBezTo>
                        <a:pt x="361" y="10"/>
                        <a:pt x="361" y="8"/>
                        <a:pt x="361" y="7"/>
                      </a:cubicBezTo>
                      <a:cubicBezTo>
                        <a:pt x="361" y="8"/>
                        <a:pt x="362" y="8"/>
                        <a:pt x="363" y="8"/>
                      </a:cubicBezTo>
                      <a:close/>
                      <a:moveTo>
                        <a:pt x="360" y="9"/>
                      </a:moveTo>
                      <a:cubicBezTo>
                        <a:pt x="360" y="10"/>
                        <a:pt x="359" y="10"/>
                        <a:pt x="359" y="10"/>
                      </a:cubicBezTo>
                      <a:cubicBezTo>
                        <a:pt x="359" y="10"/>
                        <a:pt x="359" y="10"/>
                        <a:pt x="360" y="9"/>
                      </a:cubicBezTo>
                      <a:cubicBezTo>
                        <a:pt x="359" y="9"/>
                        <a:pt x="358" y="9"/>
                        <a:pt x="358" y="9"/>
                      </a:cubicBezTo>
                      <a:cubicBezTo>
                        <a:pt x="358" y="9"/>
                        <a:pt x="358" y="8"/>
                        <a:pt x="358" y="8"/>
                      </a:cubicBezTo>
                      <a:cubicBezTo>
                        <a:pt x="359" y="9"/>
                        <a:pt x="359" y="8"/>
                        <a:pt x="360" y="9"/>
                      </a:cubicBezTo>
                      <a:close/>
                      <a:moveTo>
                        <a:pt x="351" y="5"/>
                      </a:moveTo>
                      <a:cubicBezTo>
                        <a:pt x="351" y="6"/>
                        <a:pt x="353" y="7"/>
                        <a:pt x="354" y="6"/>
                      </a:cubicBezTo>
                      <a:cubicBezTo>
                        <a:pt x="354" y="6"/>
                        <a:pt x="355" y="7"/>
                        <a:pt x="354" y="8"/>
                      </a:cubicBezTo>
                      <a:cubicBezTo>
                        <a:pt x="354" y="8"/>
                        <a:pt x="354" y="8"/>
                        <a:pt x="354" y="8"/>
                      </a:cubicBezTo>
                      <a:cubicBezTo>
                        <a:pt x="354" y="8"/>
                        <a:pt x="354" y="7"/>
                        <a:pt x="354" y="7"/>
                      </a:cubicBezTo>
                      <a:cubicBezTo>
                        <a:pt x="352" y="7"/>
                        <a:pt x="352" y="6"/>
                        <a:pt x="350" y="6"/>
                      </a:cubicBezTo>
                      <a:cubicBezTo>
                        <a:pt x="350" y="5"/>
                        <a:pt x="350" y="5"/>
                        <a:pt x="351" y="5"/>
                      </a:cubicBezTo>
                      <a:close/>
                      <a:moveTo>
                        <a:pt x="345" y="4"/>
                      </a:moveTo>
                      <a:cubicBezTo>
                        <a:pt x="346" y="4"/>
                        <a:pt x="346" y="4"/>
                        <a:pt x="347" y="4"/>
                      </a:cubicBezTo>
                      <a:cubicBezTo>
                        <a:pt x="347" y="5"/>
                        <a:pt x="345" y="5"/>
                        <a:pt x="345" y="6"/>
                      </a:cubicBezTo>
                      <a:cubicBezTo>
                        <a:pt x="345" y="6"/>
                        <a:pt x="345" y="6"/>
                        <a:pt x="345" y="6"/>
                      </a:cubicBezTo>
                      <a:cubicBezTo>
                        <a:pt x="344" y="6"/>
                        <a:pt x="346" y="5"/>
                        <a:pt x="345" y="4"/>
                      </a:cubicBezTo>
                      <a:close/>
                      <a:moveTo>
                        <a:pt x="343" y="6"/>
                      </a:moveTo>
                      <a:cubicBezTo>
                        <a:pt x="343" y="6"/>
                        <a:pt x="343" y="6"/>
                        <a:pt x="343" y="7"/>
                      </a:cubicBezTo>
                      <a:cubicBezTo>
                        <a:pt x="343" y="7"/>
                        <a:pt x="343" y="7"/>
                        <a:pt x="343" y="7"/>
                      </a:cubicBezTo>
                      <a:cubicBezTo>
                        <a:pt x="343" y="7"/>
                        <a:pt x="343" y="7"/>
                        <a:pt x="343" y="7"/>
                      </a:cubicBezTo>
                      <a:cubicBezTo>
                        <a:pt x="343" y="7"/>
                        <a:pt x="344" y="7"/>
                        <a:pt x="344" y="7"/>
                      </a:cubicBezTo>
                      <a:cubicBezTo>
                        <a:pt x="344" y="8"/>
                        <a:pt x="345" y="8"/>
                        <a:pt x="345" y="9"/>
                      </a:cubicBezTo>
                      <a:cubicBezTo>
                        <a:pt x="345" y="10"/>
                        <a:pt x="344" y="8"/>
                        <a:pt x="344" y="8"/>
                      </a:cubicBezTo>
                      <a:cubicBezTo>
                        <a:pt x="343" y="8"/>
                        <a:pt x="343" y="8"/>
                        <a:pt x="343" y="8"/>
                      </a:cubicBezTo>
                      <a:cubicBezTo>
                        <a:pt x="343" y="8"/>
                        <a:pt x="343" y="8"/>
                        <a:pt x="343" y="7"/>
                      </a:cubicBezTo>
                      <a:cubicBezTo>
                        <a:pt x="342" y="7"/>
                        <a:pt x="342" y="8"/>
                        <a:pt x="341" y="7"/>
                      </a:cubicBezTo>
                      <a:cubicBezTo>
                        <a:pt x="342" y="6"/>
                        <a:pt x="343" y="6"/>
                        <a:pt x="343" y="6"/>
                      </a:cubicBezTo>
                      <a:close/>
                      <a:moveTo>
                        <a:pt x="340" y="9"/>
                      </a:moveTo>
                      <a:cubicBezTo>
                        <a:pt x="340" y="9"/>
                        <a:pt x="340" y="9"/>
                        <a:pt x="341" y="9"/>
                      </a:cubicBezTo>
                      <a:cubicBezTo>
                        <a:pt x="341" y="9"/>
                        <a:pt x="340" y="10"/>
                        <a:pt x="340" y="10"/>
                      </a:cubicBezTo>
                      <a:cubicBezTo>
                        <a:pt x="340" y="10"/>
                        <a:pt x="339" y="10"/>
                        <a:pt x="339" y="10"/>
                      </a:cubicBezTo>
                      <a:cubicBezTo>
                        <a:pt x="338" y="9"/>
                        <a:pt x="340" y="9"/>
                        <a:pt x="340" y="9"/>
                      </a:cubicBezTo>
                      <a:close/>
                      <a:moveTo>
                        <a:pt x="340" y="11"/>
                      </a:moveTo>
                      <a:cubicBezTo>
                        <a:pt x="339" y="11"/>
                        <a:pt x="339" y="12"/>
                        <a:pt x="339" y="12"/>
                      </a:cubicBezTo>
                      <a:cubicBezTo>
                        <a:pt x="339" y="12"/>
                        <a:pt x="338" y="12"/>
                        <a:pt x="338" y="12"/>
                      </a:cubicBezTo>
                      <a:cubicBezTo>
                        <a:pt x="338" y="12"/>
                        <a:pt x="338" y="11"/>
                        <a:pt x="338" y="11"/>
                      </a:cubicBezTo>
                      <a:cubicBezTo>
                        <a:pt x="338" y="10"/>
                        <a:pt x="339" y="10"/>
                        <a:pt x="340" y="11"/>
                      </a:cubicBezTo>
                      <a:close/>
                      <a:moveTo>
                        <a:pt x="337" y="8"/>
                      </a:moveTo>
                      <a:cubicBezTo>
                        <a:pt x="337" y="8"/>
                        <a:pt x="337" y="8"/>
                        <a:pt x="336" y="8"/>
                      </a:cubicBezTo>
                      <a:cubicBezTo>
                        <a:pt x="336" y="8"/>
                        <a:pt x="336" y="8"/>
                        <a:pt x="335" y="7"/>
                      </a:cubicBezTo>
                      <a:cubicBezTo>
                        <a:pt x="336" y="7"/>
                        <a:pt x="336" y="8"/>
                        <a:pt x="337" y="8"/>
                      </a:cubicBezTo>
                      <a:close/>
                      <a:moveTo>
                        <a:pt x="334" y="13"/>
                      </a:moveTo>
                      <a:cubicBezTo>
                        <a:pt x="335" y="13"/>
                        <a:pt x="335" y="14"/>
                        <a:pt x="336" y="14"/>
                      </a:cubicBezTo>
                      <a:cubicBezTo>
                        <a:pt x="336" y="14"/>
                        <a:pt x="336" y="13"/>
                        <a:pt x="336" y="12"/>
                      </a:cubicBezTo>
                      <a:cubicBezTo>
                        <a:pt x="336" y="13"/>
                        <a:pt x="336" y="13"/>
                        <a:pt x="337" y="13"/>
                      </a:cubicBezTo>
                      <a:cubicBezTo>
                        <a:pt x="337" y="13"/>
                        <a:pt x="337" y="13"/>
                        <a:pt x="337" y="14"/>
                      </a:cubicBezTo>
                      <a:cubicBezTo>
                        <a:pt x="337" y="14"/>
                        <a:pt x="337" y="14"/>
                        <a:pt x="337" y="14"/>
                      </a:cubicBezTo>
                      <a:cubicBezTo>
                        <a:pt x="337" y="14"/>
                        <a:pt x="337" y="14"/>
                        <a:pt x="337" y="15"/>
                      </a:cubicBezTo>
                      <a:cubicBezTo>
                        <a:pt x="337" y="16"/>
                        <a:pt x="336" y="16"/>
                        <a:pt x="336" y="17"/>
                      </a:cubicBezTo>
                      <a:cubicBezTo>
                        <a:pt x="336" y="16"/>
                        <a:pt x="336" y="15"/>
                        <a:pt x="335" y="15"/>
                      </a:cubicBezTo>
                      <a:cubicBezTo>
                        <a:pt x="335" y="15"/>
                        <a:pt x="335" y="15"/>
                        <a:pt x="335" y="15"/>
                      </a:cubicBezTo>
                      <a:cubicBezTo>
                        <a:pt x="335" y="15"/>
                        <a:pt x="335" y="15"/>
                        <a:pt x="335" y="15"/>
                      </a:cubicBezTo>
                      <a:cubicBezTo>
                        <a:pt x="334" y="15"/>
                        <a:pt x="334" y="15"/>
                        <a:pt x="333" y="15"/>
                      </a:cubicBezTo>
                      <a:cubicBezTo>
                        <a:pt x="333" y="15"/>
                        <a:pt x="333" y="14"/>
                        <a:pt x="333" y="14"/>
                      </a:cubicBezTo>
                      <a:cubicBezTo>
                        <a:pt x="334" y="14"/>
                        <a:pt x="334" y="13"/>
                        <a:pt x="334" y="13"/>
                      </a:cubicBezTo>
                      <a:close/>
                      <a:moveTo>
                        <a:pt x="333" y="13"/>
                      </a:moveTo>
                      <a:cubicBezTo>
                        <a:pt x="333" y="13"/>
                        <a:pt x="333" y="13"/>
                        <a:pt x="333" y="13"/>
                      </a:cubicBezTo>
                      <a:cubicBezTo>
                        <a:pt x="333" y="13"/>
                        <a:pt x="333" y="13"/>
                        <a:pt x="333" y="13"/>
                      </a:cubicBezTo>
                      <a:close/>
                      <a:moveTo>
                        <a:pt x="326" y="9"/>
                      </a:moveTo>
                      <a:cubicBezTo>
                        <a:pt x="327" y="10"/>
                        <a:pt x="327" y="10"/>
                        <a:pt x="327" y="10"/>
                      </a:cubicBezTo>
                      <a:cubicBezTo>
                        <a:pt x="327" y="10"/>
                        <a:pt x="327" y="10"/>
                        <a:pt x="326" y="10"/>
                      </a:cubicBezTo>
                      <a:cubicBezTo>
                        <a:pt x="326" y="10"/>
                        <a:pt x="326" y="10"/>
                        <a:pt x="326" y="9"/>
                      </a:cubicBezTo>
                      <a:close/>
                      <a:moveTo>
                        <a:pt x="330" y="12"/>
                      </a:moveTo>
                      <a:cubicBezTo>
                        <a:pt x="330" y="12"/>
                        <a:pt x="330" y="12"/>
                        <a:pt x="330" y="12"/>
                      </a:cubicBezTo>
                      <a:cubicBezTo>
                        <a:pt x="330" y="12"/>
                        <a:pt x="330" y="12"/>
                        <a:pt x="330" y="12"/>
                      </a:cubicBezTo>
                      <a:cubicBezTo>
                        <a:pt x="330" y="12"/>
                        <a:pt x="330" y="12"/>
                        <a:pt x="330" y="12"/>
                      </a:cubicBezTo>
                      <a:close/>
                      <a:moveTo>
                        <a:pt x="318" y="7"/>
                      </a:moveTo>
                      <a:cubicBezTo>
                        <a:pt x="318" y="7"/>
                        <a:pt x="318" y="7"/>
                        <a:pt x="318" y="7"/>
                      </a:cubicBezTo>
                      <a:cubicBezTo>
                        <a:pt x="319" y="7"/>
                        <a:pt x="319" y="8"/>
                        <a:pt x="319" y="8"/>
                      </a:cubicBezTo>
                      <a:cubicBezTo>
                        <a:pt x="319" y="8"/>
                        <a:pt x="318" y="9"/>
                        <a:pt x="317" y="8"/>
                      </a:cubicBezTo>
                      <a:cubicBezTo>
                        <a:pt x="317" y="8"/>
                        <a:pt x="318" y="8"/>
                        <a:pt x="318" y="7"/>
                      </a:cubicBezTo>
                      <a:close/>
                      <a:moveTo>
                        <a:pt x="319" y="10"/>
                      </a:moveTo>
                      <a:cubicBezTo>
                        <a:pt x="318" y="8"/>
                        <a:pt x="320" y="11"/>
                        <a:pt x="320" y="9"/>
                      </a:cubicBezTo>
                      <a:cubicBezTo>
                        <a:pt x="320" y="10"/>
                        <a:pt x="321" y="10"/>
                        <a:pt x="321" y="10"/>
                      </a:cubicBezTo>
                      <a:cubicBezTo>
                        <a:pt x="320" y="9"/>
                        <a:pt x="319" y="11"/>
                        <a:pt x="319" y="10"/>
                      </a:cubicBezTo>
                      <a:cubicBezTo>
                        <a:pt x="319" y="11"/>
                        <a:pt x="319" y="11"/>
                        <a:pt x="320" y="12"/>
                      </a:cubicBezTo>
                      <a:cubicBezTo>
                        <a:pt x="320" y="12"/>
                        <a:pt x="321" y="13"/>
                        <a:pt x="321" y="13"/>
                      </a:cubicBezTo>
                      <a:cubicBezTo>
                        <a:pt x="321" y="13"/>
                        <a:pt x="321" y="13"/>
                        <a:pt x="321" y="13"/>
                      </a:cubicBezTo>
                      <a:cubicBezTo>
                        <a:pt x="322" y="13"/>
                        <a:pt x="322" y="13"/>
                        <a:pt x="322" y="14"/>
                      </a:cubicBezTo>
                      <a:cubicBezTo>
                        <a:pt x="323" y="14"/>
                        <a:pt x="323" y="13"/>
                        <a:pt x="324" y="13"/>
                      </a:cubicBezTo>
                      <a:cubicBezTo>
                        <a:pt x="324" y="13"/>
                        <a:pt x="324" y="13"/>
                        <a:pt x="324" y="14"/>
                      </a:cubicBezTo>
                      <a:cubicBezTo>
                        <a:pt x="324" y="14"/>
                        <a:pt x="324" y="14"/>
                        <a:pt x="324" y="14"/>
                      </a:cubicBezTo>
                      <a:cubicBezTo>
                        <a:pt x="325" y="14"/>
                        <a:pt x="325" y="14"/>
                        <a:pt x="325" y="14"/>
                      </a:cubicBezTo>
                      <a:cubicBezTo>
                        <a:pt x="325" y="14"/>
                        <a:pt x="325" y="15"/>
                        <a:pt x="325" y="15"/>
                      </a:cubicBezTo>
                      <a:cubicBezTo>
                        <a:pt x="325" y="15"/>
                        <a:pt x="326" y="15"/>
                        <a:pt x="326" y="15"/>
                      </a:cubicBezTo>
                      <a:cubicBezTo>
                        <a:pt x="327" y="15"/>
                        <a:pt x="327" y="16"/>
                        <a:pt x="328" y="16"/>
                      </a:cubicBezTo>
                      <a:cubicBezTo>
                        <a:pt x="328" y="16"/>
                        <a:pt x="328" y="16"/>
                        <a:pt x="328" y="16"/>
                      </a:cubicBezTo>
                      <a:cubicBezTo>
                        <a:pt x="328" y="16"/>
                        <a:pt x="329" y="16"/>
                        <a:pt x="329" y="16"/>
                      </a:cubicBezTo>
                      <a:cubicBezTo>
                        <a:pt x="329" y="16"/>
                        <a:pt x="328" y="18"/>
                        <a:pt x="329" y="17"/>
                      </a:cubicBezTo>
                      <a:cubicBezTo>
                        <a:pt x="329" y="17"/>
                        <a:pt x="329" y="17"/>
                        <a:pt x="329" y="17"/>
                      </a:cubicBezTo>
                      <a:cubicBezTo>
                        <a:pt x="330" y="17"/>
                        <a:pt x="328" y="18"/>
                        <a:pt x="329" y="19"/>
                      </a:cubicBezTo>
                      <a:cubicBezTo>
                        <a:pt x="331" y="19"/>
                        <a:pt x="329" y="20"/>
                        <a:pt x="330" y="20"/>
                      </a:cubicBezTo>
                      <a:cubicBezTo>
                        <a:pt x="331" y="20"/>
                        <a:pt x="332" y="20"/>
                        <a:pt x="333" y="19"/>
                      </a:cubicBezTo>
                      <a:cubicBezTo>
                        <a:pt x="333" y="19"/>
                        <a:pt x="333" y="19"/>
                        <a:pt x="333" y="19"/>
                      </a:cubicBezTo>
                      <a:cubicBezTo>
                        <a:pt x="332" y="19"/>
                        <a:pt x="332" y="20"/>
                        <a:pt x="332" y="21"/>
                      </a:cubicBezTo>
                      <a:cubicBezTo>
                        <a:pt x="332" y="21"/>
                        <a:pt x="333" y="22"/>
                        <a:pt x="333" y="22"/>
                      </a:cubicBezTo>
                      <a:cubicBezTo>
                        <a:pt x="333" y="22"/>
                        <a:pt x="333" y="22"/>
                        <a:pt x="332" y="22"/>
                      </a:cubicBezTo>
                      <a:cubicBezTo>
                        <a:pt x="332" y="22"/>
                        <a:pt x="332" y="22"/>
                        <a:pt x="332" y="21"/>
                      </a:cubicBezTo>
                      <a:cubicBezTo>
                        <a:pt x="330" y="21"/>
                        <a:pt x="331" y="23"/>
                        <a:pt x="332" y="23"/>
                      </a:cubicBezTo>
                      <a:cubicBezTo>
                        <a:pt x="330" y="23"/>
                        <a:pt x="330" y="22"/>
                        <a:pt x="329" y="21"/>
                      </a:cubicBezTo>
                      <a:cubicBezTo>
                        <a:pt x="328" y="21"/>
                        <a:pt x="327" y="22"/>
                        <a:pt x="324" y="22"/>
                      </a:cubicBezTo>
                      <a:cubicBezTo>
                        <a:pt x="323" y="21"/>
                        <a:pt x="324" y="21"/>
                        <a:pt x="324" y="19"/>
                      </a:cubicBezTo>
                      <a:cubicBezTo>
                        <a:pt x="323" y="19"/>
                        <a:pt x="323" y="19"/>
                        <a:pt x="323" y="19"/>
                      </a:cubicBezTo>
                      <a:cubicBezTo>
                        <a:pt x="323" y="19"/>
                        <a:pt x="323" y="19"/>
                        <a:pt x="323" y="19"/>
                      </a:cubicBezTo>
                      <a:cubicBezTo>
                        <a:pt x="323" y="18"/>
                        <a:pt x="323" y="18"/>
                        <a:pt x="323" y="17"/>
                      </a:cubicBezTo>
                      <a:cubicBezTo>
                        <a:pt x="323" y="17"/>
                        <a:pt x="324" y="18"/>
                        <a:pt x="324" y="17"/>
                      </a:cubicBezTo>
                      <a:cubicBezTo>
                        <a:pt x="324" y="17"/>
                        <a:pt x="324" y="17"/>
                        <a:pt x="324" y="17"/>
                      </a:cubicBezTo>
                      <a:cubicBezTo>
                        <a:pt x="325" y="17"/>
                        <a:pt x="325" y="17"/>
                        <a:pt x="325" y="17"/>
                      </a:cubicBezTo>
                      <a:cubicBezTo>
                        <a:pt x="326" y="16"/>
                        <a:pt x="326" y="17"/>
                        <a:pt x="326" y="17"/>
                      </a:cubicBezTo>
                      <a:cubicBezTo>
                        <a:pt x="328" y="16"/>
                        <a:pt x="324" y="16"/>
                        <a:pt x="325" y="14"/>
                      </a:cubicBezTo>
                      <a:cubicBezTo>
                        <a:pt x="323" y="15"/>
                        <a:pt x="323" y="16"/>
                        <a:pt x="321" y="16"/>
                      </a:cubicBezTo>
                      <a:cubicBezTo>
                        <a:pt x="320" y="16"/>
                        <a:pt x="320" y="16"/>
                        <a:pt x="320" y="15"/>
                      </a:cubicBezTo>
                      <a:cubicBezTo>
                        <a:pt x="320" y="15"/>
                        <a:pt x="320" y="15"/>
                        <a:pt x="321" y="15"/>
                      </a:cubicBezTo>
                      <a:cubicBezTo>
                        <a:pt x="321" y="13"/>
                        <a:pt x="319" y="13"/>
                        <a:pt x="318" y="12"/>
                      </a:cubicBezTo>
                      <a:cubicBezTo>
                        <a:pt x="318" y="12"/>
                        <a:pt x="318" y="12"/>
                        <a:pt x="318" y="12"/>
                      </a:cubicBezTo>
                      <a:cubicBezTo>
                        <a:pt x="317" y="12"/>
                        <a:pt x="316" y="12"/>
                        <a:pt x="316" y="12"/>
                      </a:cubicBezTo>
                      <a:cubicBezTo>
                        <a:pt x="316" y="12"/>
                        <a:pt x="316" y="12"/>
                        <a:pt x="316" y="12"/>
                      </a:cubicBezTo>
                      <a:cubicBezTo>
                        <a:pt x="316" y="11"/>
                        <a:pt x="316" y="11"/>
                        <a:pt x="316" y="11"/>
                      </a:cubicBezTo>
                      <a:cubicBezTo>
                        <a:pt x="316" y="11"/>
                        <a:pt x="316" y="11"/>
                        <a:pt x="315" y="11"/>
                      </a:cubicBezTo>
                      <a:cubicBezTo>
                        <a:pt x="316" y="10"/>
                        <a:pt x="317" y="10"/>
                        <a:pt x="319" y="10"/>
                      </a:cubicBezTo>
                      <a:close/>
                      <a:moveTo>
                        <a:pt x="311" y="8"/>
                      </a:moveTo>
                      <a:cubicBezTo>
                        <a:pt x="311" y="8"/>
                        <a:pt x="311" y="8"/>
                        <a:pt x="311" y="8"/>
                      </a:cubicBezTo>
                      <a:cubicBezTo>
                        <a:pt x="310" y="8"/>
                        <a:pt x="310" y="8"/>
                        <a:pt x="310" y="7"/>
                      </a:cubicBezTo>
                      <a:cubicBezTo>
                        <a:pt x="311" y="7"/>
                        <a:pt x="311" y="8"/>
                        <a:pt x="311" y="8"/>
                      </a:cubicBezTo>
                      <a:close/>
                      <a:moveTo>
                        <a:pt x="302" y="8"/>
                      </a:moveTo>
                      <a:cubicBezTo>
                        <a:pt x="302" y="8"/>
                        <a:pt x="302" y="8"/>
                        <a:pt x="302" y="8"/>
                      </a:cubicBezTo>
                      <a:cubicBezTo>
                        <a:pt x="301" y="8"/>
                        <a:pt x="302" y="8"/>
                        <a:pt x="302" y="7"/>
                      </a:cubicBezTo>
                      <a:cubicBezTo>
                        <a:pt x="302" y="7"/>
                        <a:pt x="302" y="7"/>
                        <a:pt x="302" y="7"/>
                      </a:cubicBezTo>
                      <a:cubicBezTo>
                        <a:pt x="302" y="8"/>
                        <a:pt x="303" y="8"/>
                        <a:pt x="302" y="8"/>
                      </a:cubicBezTo>
                      <a:close/>
                      <a:moveTo>
                        <a:pt x="291" y="7"/>
                      </a:moveTo>
                      <a:cubicBezTo>
                        <a:pt x="291" y="7"/>
                        <a:pt x="291" y="7"/>
                        <a:pt x="291" y="7"/>
                      </a:cubicBezTo>
                      <a:cubicBezTo>
                        <a:pt x="291" y="8"/>
                        <a:pt x="291" y="8"/>
                        <a:pt x="291" y="8"/>
                      </a:cubicBezTo>
                      <a:cubicBezTo>
                        <a:pt x="291" y="8"/>
                        <a:pt x="291" y="8"/>
                        <a:pt x="291" y="7"/>
                      </a:cubicBezTo>
                      <a:cubicBezTo>
                        <a:pt x="291" y="7"/>
                        <a:pt x="291" y="7"/>
                        <a:pt x="291" y="7"/>
                      </a:cubicBezTo>
                      <a:close/>
                      <a:moveTo>
                        <a:pt x="288" y="10"/>
                      </a:moveTo>
                      <a:cubicBezTo>
                        <a:pt x="288" y="10"/>
                        <a:pt x="288" y="9"/>
                        <a:pt x="288" y="9"/>
                      </a:cubicBezTo>
                      <a:cubicBezTo>
                        <a:pt x="289" y="9"/>
                        <a:pt x="289" y="10"/>
                        <a:pt x="289" y="10"/>
                      </a:cubicBezTo>
                      <a:cubicBezTo>
                        <a:pt x="289" y="10"/>
                        <a:pt x="289" y="10"/>
                        <a:pt x="288" y="10"/>
                      </a:cubicBezTo>
                      <a:close/>
                      <a:moveTo>
                        <a:pt x="289" y="7"/>
                      </a:moveTo>
                      <a:cubicBezTo>
                        <a:pt x="289" y="8"/>
                        <a:pt x="288" y="8"/>
                        <a:pt x="288" y="8"/>
                      </a:cubicBezTo>
                      <a:cubicBezTo>
                        <a:pt x="288" y="8"/>
                        <a:pt x="288" y="8"/>
                        <a:pt x="288" y="7"/>
                      </a:cubicBezTo>
                      <a:cubicBezTo>
                        <a:pt x="287" y="7"/>
                        <a:pt x="287" y="9"/>
                        <a:pt x="286" y="8"/>
                      </a:cubicBezTo>
                      <a:cubicBezTo>
                        <a:pt x="286" y="7"/>
                        <a:pt x="287" y="8"/>
                        <a:pt x="287" y="7"/>
                      </a:cubicBezTo>
                      <a:cubicBezTo>
                        <a:pt x="287" y="7"/>
                        <a:pt x="287" y="7"/>
                        <a:pt x="287" y="6"/>
                      </a:cubicBezTo>
                      <a:cubicBezTo>
                        <a:pt x="287" y="7"/>
                        <a:pt x="288" y="7"/>
                        <a:pt x="289" y="7"/>
                      </a:cubicBezTo>
                      <a:close/>
                      <a:moveTo>
                        <a:pt x="277" y="7"/>
                      </a:moveTo>
                      <a:cubicBezTo>
                        <a:pt x="277" y="7"/>
                        <a:pt x="277" y="7"/>
                        <a:pt x="278" y="7"/>
                      </a:cubicBezTo>
                      <a:cubicBezTo>
                        <a:pt x="278" y="7"/>
                        <a:pt x="278" y="7"/>
                        <a:pt x="278" y="7"/>
                      </a:cubicBezTo>
                      <a:cubicBezTo>
                        <a:pt x="277" y="7"/>
                        <a:pt x="277" y="7"/>
                        <a:pt x="277" y="7"/>
                      </a:cubicBezTo>
                      <a:cubicBezTo>
                        <a:pt x="277" y="7"/>
                        <a:pt x="277" y="7"/>
                        <a:pt x="277" y="7"/>
                      </a:cubicBezTo>
                      <a:close/>
                      <a:moveTo>
                        <a:pt x="265" y="7"/>
                      </a:moveTo>
                      <a:cubicBezTo>
                        <a:pt x="265" y="8"/>
                        <a:pt x="263" y="9"/>
                        <a:pt x="263" y="8"/>
                      </a:cubicBezTo>
                      <a:cubicBezTo>
                        <a:pt x="264" y="8"/>
                        <a:pt x="264" y="6"/>
                        <a:pt x="265" y="7"/>
                      </a:cubicBezTo>
                      <a:close/>
                      <a:moveTo>
                        <a:pt x="251" y="5"/>
                      </a:moveTo>
                      <a:cubicBezTo>
                        <a:pt x="251" y="5"/>
                        <a:pt x="251" y="5"/>
                        <a:pt x="251" y="5"/>
                      </a:cubicBezTo>
                      <a:cubicBezTo>
                        <a:pt x="250" y="5"/>
                        <a:pt x="250" y="5"/>
                        <a:pt x="250" y="5"/>
                      </a:cubicBezTo>
                      <a:cubicBezTo>
                        <a:pt x="250" y="5"/>
                        <a:pt x="250" y="5"/>
                        <a:pt x="250" y="5"/>
                      </a:cubicBezTo>
                      <a:cubicBezTo>
                        <a:pt x="250" y="5"/>
                        <a:pt x="250" y="5"/>
                        <a:pt x="251" y="5"/>
                      </a:cubicBezTo>
                      <a:close/>
                      <a:moveTo>
                        <a:pt x="244" y="7"/>
                      </a:moveTo>
                      <a:cubicBezTo>
                        <a:pt x="244" y="8"/>
                        <a:pt x="244" y="8"/>
                        <a:pt x="243" y="8"/>
                      </a:cubicBezTo>
                      <a:cubicBezTo>
                        <a:pt x="243" y="8"/>
                        <a:pt x="243" y="8"/>
                        <a:pt x="243" y="7"/>
                      </a:cubicBezTo>
                      <a:cubicBezTo>
                        <a:pt x="243" y="7"/>
                        <a:pt x="244" y="8"/>
                        <a:pt x="244" y="7"/>
                      </a:cubicBezTo>
                      <a:close/>
                      <a:moveTo>
                        <a:pt x="240" y="7"/>
                      </a:moveTo>
                      <a:cubicBezTo>
                        <a:pt x="240" y="7"/>
                        <a:pt x="240" y="7"/>
                        <a:pt x="239" y="7"/>
                      </a:cubicBezTo>
                      <a:cubicBezTo>
                        <a:pt x="239" y="6"/>
                        <a:pt x="239" y="6"/>
                        <a:pt x="239" y="6"/>
                      </a:cubicBezTo>
                      <a:cubicBezTo>
                        <a:pt x="239" y="6"/>
                        <a:pt x="239" y="6"/>
                        <a:pt x="240" y="6"/>
                      </a:cubicBezTo>
                      <a:cubicBezTo>
                        <a:pt x="240" y="6"/>
                        <a:pt x="240" y="6"/>
                        <a:pt x="240" y="7"/>
                      </a:cubicBezTo>
                      <a:close/>
                      <a:moveTo>
                        <a:pt x="235" y="5"/>
                      </a:moveTo>
                      <a:cubicBezTo>
                        <a:pt x="235" y="5"/>
                        <a:pt x="235" y="5"/>
                        <a:pt x="235" y="6"/>
                      </a:cubicBezTo>
                      <a:cubicBezTo>
                        <a:pt x="235" y="5"/>
                        <a:pt x="234" y="6"/>
                        <a:pt x="234" y="6"/>
                      </a:cubicBezTo>
                      <a:cubicBezTo>
                        <a:pt x="234" y="5"/>
                        <a:pt x="234" y="5"/>
                        <a:pt x="234" y="5"/>
                      </a:cubicBezTo>
                      <a:cubicBezTo>
                        <a:pt x="234" y="5"/>
                        <a:pt x="235" y="5"/>
                        <a:pt x="235" y="5"/>
                      </a:cubicBezTo>
                      <a:close/>
                      <a:moveTo>
                        <a:pt x="228" y="12"/>
                      </a:moveTo>
                      <a:cubicBezTo>
                        <a:pt x="228" y="12"/>
                        <a:pt x="228" y="12"/>
                        <a:pt x="228" y="12"/>
                      </a:cubicBezTo>
                      <a:cubicBezTo>
                        <a:pt x="228" y="12"/>
                        <a:pt x="228" y="13"/>
                        <a:pt x="228" y="13"/>
                      </a:cubicBezTo>
                      <a:cubicBezTo>
                        <a:pt x="228" y="13"/>
                        <a:pt x="229" y="13"/>
                        <a:pt x="229" y="14"/>
                      </a:cubicBezTo>
                      <a:cubicBezTo>
                        <a:pt x="228" y="14"/>
                        <a:pt x="228" y="13"/>
                        <a:pt x="227" y="13"/>
                      </a:cubicBezTo>
                      <a:cubicBezTo>
                        <a:pt x="227" y="13"/>
                        <a:pt x="226" y="14"/>
                        <a:pt x="226" y="14"/>
                      </a:cubicBezTo>
                      <a:cubicBezTo>
                        <a:pt x="226" y="14"/>
                        <a:pt x="226" y="14"/>
                        <a:pt x="226" y="14"/>
                      </a:cubicBezTo>
                      <a:cubicBezTo>
                        <a:pt x="226" y="14"/>
                        <a:pt x="226" y="14"/>
                        <a:pt x="226" y="14"/>
                      </a:cubicBezTo>
                      <a:cubicBezTo>
                        <a:pt x="226" y="14"/>
                        <a:pt x="225" y="15"/>
                        <a:pt x="225" y="15"/>
                      </a:cubicBezTo>
                      <a:cubicBezTo>
                        <a:pt x="225" y="14"/>
                        <a:pt x="225" y="14"/>
                        <a:pt x="224" y="14"/>
                      </a:cubicBezTo>
                      <a:cubicBezTo>
                        <a:pt x="224" y="14"/>
                        <a:pt x="224" y="13"/>
                        <a:pt x="224" y="13"/>
                      </a:cubicBezTo>
                      <a:cubicBezTo>
                        <a:pt x="225" y="13"/>
                        <a:pt x="225" y="12"/>
                        <a:pt x="225" y="12"/>
                      </a:cubicBezTo>
                      <a:cubicBezTo>
                        <a:pt x="225" y="12"/>
                        <a:pt x="225" y="12"/>
                        <a:pt x="225" y="12"/>
                      </a:cubicBezTo>
                      <a:cubicBezTo>
                        <a:pt x="227" y="11"/>
                        <a:pt x="227" y="12"/>
                        <a:pt x="228" y="12"/>
                      </a:cubicBezTo>
                      <a:cubicBezTo>
                        <a:pt x="228" y="12"/>
                        <a:pt x="228" y="12"/>
                        <a:pt x="228" y="12"/>
                      </a:cubicBezTo>
                      <a:close/>
                      <a:moveTo>
                        <a:pt x="217" y="11"/>
                      </a:moveTo>
                      <a:cubicBezTo>
                        <a:pt x="217" y="11"/>
                        <a:pt x="217" y="11"/>
                        <a:pt x="217" y="11"/>
                      </a:cubicBezTo>
                      <a:cubicBezTo>
                        <a:pt x="217" y="11"/>
                        <a:pt x="218" y="12"/>
                        <a:pt x="218" y="13"/>
                      </a:cubicBezTo>
                      <a:cubicBezTo>
                        <a:pt x="217" y="13"/>
                        <a:pt x="217" y="13"/>
                        <a:pt x="217" y="12"/>
                      </a:cubicBezTo>
                      <a:cubicBezTo>
                        <a:pt x="217" y="12"/>
                        <a:pt x="217" y="11"/>
                        <a:pt x="217" y="11"/>
                      </a:cubicBezTo>
                      <a:close/>
                      <a:moveTo>
                        <a:pt x="207" y="13"/>
                      </a:moveTo>
                      <a:cubicBezTo>
                        <a:pt x="206" y="14"/>
                        <a:pt x="206" y="15"/>
                        <a:pt x="206" y="15"/>
                      </a:cubicBezTo>
                      <a:cubicBezTo>
                        <a:pt x="206" y="15"/>
                        <a:pt x="206" y="14"/>
                        <a:pt x="205" y="14"/>
                      </a:cubicBezTo>
                      <a:cubicBezTo>
                        <a:pt x="205" y="14"/>
                        <a:pt x="206" y="14"/>
                        <a:pt x="207" y="13"/>
                      </a:cubicBezTo>
                      <a:close/>
                      <a:moveTo>
                        <a:pt x="195" y="5"/>
                      </a:moveTo>
                      <a:cubicBezTo>
                        <a:pt x="195" y="5"/>
                        <a:pt x="196" y="5"/>
                        <a:pt x="197" y="6"/>
                      </a:cubicBezTo>
                      <a:cubicBezTo>
                        <a:pt x="197" y="6"/>
                        <a:pt x="197" y="6"/>
                        <a:pt x="197" y="7"/>
                      </a:cubicBezTo>
                      <a:cubicBezTo>
                        <a:pt x="197" y="7"/>
                        <a:pt x="197" y="7"/>
                        <a:pt x="197" y="7"/>
                      </a:cubicBezTo>
                      <a:cubicBezTo>
                        <a:pt x="197" y="7"/>
                        <a:pt x="197" y="7"/>
                        <a:pt x="197" y="7"/>
                      </a:cubicBezTo>
                      <a:cubicBezTo>
                        <a:pt x="197" y="8"/>
                        <a:pt x="198" y="8"/>
                        <a:pt x="198" y="8"/>
                      </a:cubicBezTo>
                      <a:cubicBezTo>
                        <a:pt x="198" y="9"/>
                        <a:pt x="197" y="9"/>
                        <a:pt x="196" y="9"/>
                      </a:cubicBezTo>
                      <a:cubicBezTo>
                        <a:pt x="196" y="8"/>
                        <a:pt x="196" y="8"/>
                        <a:pt x="196" y="8"/>
                      </a:cubicBezTo>
                      <a:cubicBezTo>
                        <a:pt x="196" y="8"/>
                        <a:pt x="196" y="7"/>
                        <a:pt x="196" y="7"/>
                      </a:cubicBezTo>
                      <a:cubicBezTo>
                        <a:pt x="196" y="6"/>
                        <a:pt x="195" y="6"/>
                        <a:pt x="195" y="6"/>
                      </a:cubicBezTo>
                      <a:cubicBezTo>
                        <a:pt x="195" y="6"/>
                        <a:pt x="195" y="6"/>
                        <a:pt x="195" y="6"/>
                      </a:cubicBezTo>
                      <a:cubicBezTo>
                        <a:pt x="195" y="6"/>
                        <a:pt x="194" y="5"/>
                        <a:pt x="195" y="5"/>
                      </a:cubicBezTo>
                      <a:close/>
                      <a:moveTo>
                        <a:pt x="191" y="5"/>
                      </a:moveTo>
                      <a:cubicBezTo>
                        <a:pt x="191" y="6"/>
                        <a:pt x="190" y="6"/>
                        <a:pt x="190" y="7"/>
                      </a:cubicBezTo>
                      <a:cubicBezTo>
                        <a:pt x="189" y="7"/>
                        <a:pt x="189" y="6"/>
                        <a:pt x="189" y="6"/>
                      </a:cubicBezTo>
                      <a:cubicBezTo>
                        <a:pt x="188" y="6"/>
                        <a:pt x="188" y="6"/>
                        <a:pt x="187" y="6"/>
                      </a:cubicBezTo>
                      <a:cubicBezTo>
                        <a:pt x="187" y="6"/>
                        <a:pt x="188" y="6"/>
                        <a:pt x="188" y="6"/>
                      </a:cubicBezTo>
                      <a:cubicBezTo>
                        <a:pt x="189" y="5"/>
                        <a:pt x="190" y="6"/>
                        <a:pt x="191" y="5"/>
                      </a:cubicBezTo>
                      <a:close/>
                      <a:moveTo>
                        <a:pt x="153" y="10"/>
                      </a:moveTo>
                      <a:cubicBezTo>
                        <a:pt x="153" y="10"/>
                        <a:pt x="153" y="10"/>
                        <a:pt x="153" y="9"/>
                      </a:cubicBezTo>
                      <a:cubicBezTo>
                        <a:pt x="153" y="9"/>
                        <a:pt x="153" y="9"/>
                        <a:pt x="154" y="9"/>
                      </a:cubicBezTo>
                      <a:cubicBezTo>
                        <a:pt x="153" y="10"/>
                        <a:pt x="153" y="10"/>
                        <a:pt x="153" y="10"/>
                      </a:cubicBezTo>
                      <a:close/>
                      <a:moveTo>
                        <a:pt x="144" y="8"/>
                      </a:moveTo>
                      <a:cubicBezTo>
                        <a:pt x="144" y="8"/>
                        <a:pt x="144" y="9"/>
                        <a:pt x="145" y="9"/>
                      </a:cubicBezTo>
                      <a:cubicBezTo>
                        <a:pt x="145" y="9"/>
                        <a:pt x="145" y="9"/>
                        <a:pt x="146" y="9"/>
                      </a:cubicBezTo>
                      <a:cubicBezTo>
                        <a:pt x="145" y="10"/>
                        <a:pt x="145" y="10"/>
                        <a:pt x="144" y="9"/>
                      </a:cubicBezTo>
                      <a:cubicBezTo>
                        <a:pt x="144" y="10"/>
                        <a:pt x="144" y="11"/>
                        <a:pt x="144" y="12"/>
                      </a:cubicBezTo>
                      <a:cubicBezTo>
                        <a:pt x="144" y="12"/>
                        <a:pt x="144" y="12"/>
                        <a:pt x="143" y="12"/>
                      </a:cubicBezTo>
                      <a:cubicBezTo>
                        <a:pt x="143" y="11"/>
                        <a:pt x="143" y="11"/>
                        <a:pt x="143" y="9"/>
                      </a:cubicBezTo>
                      <a:cubicBezTo>
                        <a:pt x="144" y="10"/>
                        <a:pt x="144" y="9"/>
                        <a:pt x="144" y="8"/>
                      </a:cubicBezTo>
                      <a:close/>
                      <a:moveTo>
                        <a:pt x="114" y="8"/>
                      </a:moveTo>
                      <a:cubicBezTo>
                        <a:pt x="114" y="8"/>
                        <a:pt x="114" y="7"/>
                        <a:pt x="115" y="7"/>
                      </a:cubicBezTo>
                      <a:cubicBezTo>
                        <a:pt x="115" y="8"/>
                        <a:pt x="115" y="8"/>
                        <a:pt x="115" y="8"/>
                      </a:cubicBezTo>
                      <a:cubicBezTo>
                        <a:pt x="115" y="8"/>
                        <a:pt x="114" y="8"/>
                        <a:pt x="114" y="8"/>
                      </a:cubicBezTo>
                      <a:cubicBezTo>
                        <a:pt x="115" y="9"/>
                        <a:pt x="117" y="9"/>
                        <a:pt x="118" y="10"/>
                      </a:cubicBezTo>
                      <a:cubicBezTo>
                        <a:pt x="118" y="10"/>
                        <a:pt x="118" y="10"/>
                        <a:pt x="118" y="11"/>
                      </a:cubicBezTo>
                      <a:cubicBezTo>
                        <a:pt x="117" y="11"/>
                        <a:pt x="118" y="13"/>
                        <a:pt x="117" y="13"/>
                      </a:cubicBezTo>
                      <a:cubicBezTo>
                        <a:pt x="117" y="11"/>
                        <a:pt x="118" y="12"/>
                        <a:pt x="116" y="12"/>
                      </a:cubicBezTo>
                      <a:cubicBezTo>
                        <a:pt x="115" y="11"/>
                        <a:pt x="117" y="12"/>
                        <a:pt x="117" y="10"/>
                      </a:cubicBezTo>
                      <a:cubicBezTo>
                        <a:pt x="116" y="11"/>
                        <a:pt x="116" y="10"/>
                        <a:pt x="116" y="9"/>
                      </a:cubicBezTo>
                      <a:cubicBezTo>
                        <a:pt x="114" y="10"/>
                        <a:pt x="114" y="11"/>
                        <a:pt x="113" y="11"/>
                      </a:cubicBezTo>
                      <a:cubicBezTo>
                        <a:pt x="113" y="11"/>
                        <a:pt x="113" y="11"/>
                        <a:pt x="113" y="10"/>
                      </a:cubicBezTo>
                      <a:cubicBezTo>
                        <a:pt x="112" y="10"/>
                        <a:pt x="111" y="12"/>
                        <a:pt x="111" y="12"/>
                      </a:cubicBezTo>
                      <a:cubicBezTo>
                        <a:pt x="110" y="12"/>
                        <a:pt x="110" y="12"/>
                        <a:pt x="110" y="12"/>
                      </a:cubicBezTo>
                      <a:cubicBezTo>
                        <a:pt x="110" y="12"/>
                        <a:pt x="110" y="12"/>
                        <a:pt x="110" y="12"/>
                      </a:cubicBezTo>
                      <a:cubicBezTo>
                        <a:pt x="110" y="12"/>
                        <a:pt x="109" y="12"/>
                        <a:pt x="109" y="12"/>
                      </a:cubicBezTo>
                      <a:cubicBezTo>
                        <a:pt x="108" y="12"/>
                        <a:pt x="109" y="13"/>
                        <a:pt x="108" y="13"/>
                      </a:cubicBezTo>
                      <a:cubicBezTo>
                        <a:pt x="107" y="13"/>
                        <a:pt x="109" y="12"/>
                        <a:pt x="108" y="11"/>
                      </a:cubicBezTo>
                      <a:cubicBezTo>
                        <a:pt x="107" y="11"/>
                        <a:pt x="107" y="11"/>
                        <a:pt x="107" y="13"/>
                      </a:cubicBezTo>
                      <a:cubicBezTo>
                        <a:pt x="106" y="12"/>
                        <a:pt x="105" y="13"/>
                        <a:pt x="104" y="12"/>
                      </a:cubicBezTo>
                      <a:cubicBezTo>
                        <a:pt x="103" y="12"/>
                        <a:pt x="103" y="10"/>
                        <a:pt x="102" y="10"/>
                      </a:cubicBezTo>
                      <a:cubicBezTo>
                        <a:pt x="102" y="10"/>
                        <a:pt x="102" y="10"/>
                        <a:pt x="102" y="10"/>
                      </a:cubicBezTo>
                      <a:cubicBezTo>
                        <a:pt x="103" y="10"/>
                        <a:pt x="103" y="11"/>
                        <a:pt x="103" y="11"/>
                      </a:cubicBezTo>
                      <a:cubicBezTo>
                        <a:pt x="106" y="11"/>
                        <a:pt x="105" y="11"/>
                        <a:pt x="107" y="11"/>
                      </a:cubicBezTo>
                      <a:cubicBezTo>
                        <a:pt x="107" y="11"/>
                        <a:pt x="108" y="11"/>
                        <a:pt x="108" y="10"/>
                      </a:cubicBezTo>
                      <a:cubicBezTo>
                        <a:pt x="109" y="10"/>
                        <a:pt x="110" y="10"/>
                        <a:pt x="111" y="10"/>
                      </a:cubicBezTo>
                      <a:cubicBezTo>
                        <a:pt x="110" y="10"/>
                        <a:pt x="111" y="9"/>
                        <a:pt x="111" y="9"/>
                      </a:cubicBezTo>
                      <a:cubicBezTo>
                        <a:pt x="111" y="9"/>
                        <a:pt x="112" y="9"/>
                        <a:pt x="112" y="9"/>
                      </a:cubicBezTo>
                      <a:cubicBezTo>
                        <a:pt x="113" y="10"/>
                        <a:pt x="113" y="8"/>
                        <a:pt x="114" y="8"/>
                      </a:cubicBezTo>
                      <a:close/>
                      <a:moveTo>
                        <a:pt x="101" y="6"/>
                      </a:moveTo>
                      <a:cubicBezTo>
                        <a:pt x="101" y="6"/>
                        <a:pt x="101" y="6"/>
                        <a:pt x="101" y="6"/>
                      </a:cubicBezTo>
                      <a:cubicBezTo>
                        <a:pt x="101" y="6"/>
                        <a:pt x="101" y="6"/>
                        <a:pt x="101" y="6"/>
                      </a:cubicBezTo>
                      <a:close/>
                      <a:moveTo>
                        <a:pt x="99" y="6"/>
                      </a:moveTo>
                      <a:cubicBezTo>
                        <a:pt x="99" y="6"/>
                        <a:pt x="99" y="6"/>
                        <a:pt x="99" y="6"/>
                      </a:cubicBezTo>
                      <a:cubicBezTo>
                        <a:pt x="98" y="7"/>
                        <a:pt x="98" y="7"/>
                        <a:pt x="98" y="6"/>
                      </a:cubicBezTo>
                      <a:cubicBezTo>
                        <a:pt x="98" y="6"/>
                        <a:pt x="98" y="6"/>
                        <a:pt x="98" y="6"/>
                      </a:cubicBezTo>
                      <a:cubicBezTo>
                        <a:pt x="99" y="6"/>
                        <a:pt x="99" y="6"/>
                        <a:pt x="99" y="6"/>
                      </a:cubicBezTo>
                      <a:close/>
                      <a:moveTo>
                        <a:pt x="97" y="5"/>
                      </a:moveTo>
                      <a:cubicBezTo>
                        <a:pt x="97" y="5"/>
                        <a:pt x="97" y="5"/>
                        <a:pt x="97" y="5"/>
                      </a:cubicBezTo>
                      <a:cubicBezTo>
                        <a:pt x="97" y="5"/>
                        <a:pt x="97" y="5"/>
                        <a:pt x="97" y="6"/>
                      </a:cubicBezTo>
                      <a:cubicBezTo>
                        <a:pt x="97" y="6"/>
                        <a:pt x="97" y="6"/>
                        <a:pt x="97" y="6"/>
                      </a:cubicBezTo>
                      <a:cubicBezTo>
                        <a:pt x="97" y="5"/>
                        <a:pt x="97" y="5"/>
                        <a:pt x="96" y="5"/>
                      </a:cubicBezTo>
                      <a:cubicBezTo>
                        <a:pt x="96" y="5"/>
                        <a:pt x="97" y="5"/>
                        <a:pt x="97" y="5"/>
                      </a:cubicBezTo>
                      <a:close/>
                      <a:moveTo>
                        <a:pt x="88" y="11"/>
                      </a:moveTo>
                      <a:cubicBezTo>
                        <a:pt x="88" y="10"/>
                        <a:pt x="88" y="10"/>
                        <a:pt x="88" y="10"/>
                      </a:cubicBezTo>
                      <a:cubicBezTo>
                        <a:pt x="88" y="10"/>
                        <a:pt x="89" y="11"/>
                        <a:pt x="89" y="11"/>
                      </a:cubicBezTo>
                      <a:cubicBezTo>
                        <a:pt x="89" y="11"/>
                        <a:pt x="89" y="12"/>
                        <a:pt x="88" y="12"/>
                      </a:cubicBezTo>
                      <a:cubicBezTo>
                        <a:pt x="88" y="12"/>
                        <a:pt x="88" y="12"/>
                        <a:pt x="88" y="12"/>
                      </a:cubicBezTo>
                      <a:cubicBezTo>
                        <a:pt x="88" y="12"/>
                        <a:pt x="88" y="12"/>
                        <a:pt x="88" y="12"/>
                      </a:cubicBezTo>
                      <a:cubicBezTo>
                        <a:pt x="88" y="12"/>
                        <a:pt x="88" y="13"/>
                        <a:pt x="88" y="13"/>
                      </a:cubicBezTo>
                      <a:cubicBezTo>
                        <a:pt x="87" y="12"/>
                        <a:pt x="87" y="12"/>
                        <a:pt x="86" y="12"/>
                      </a:cubicBezTo>
                      <a:cubicBezTo>
                        <a:pt x="86" y="11"/>
                        <a:pt x="87" y="11"/>
                        <a:pt x="88" y="11"/>
                      </a:cubicBezTo>
                      <a:close/>
                      <a:moveTo>
                        <a:pt x="83" y="18"/>
                      </a:moveTo>
                      <a:cubicBezTo>
                        <a:pt x="84" y="18"/>
                        <a:pt x="82" y="17"/>
                        <a:pt x="84" y="17"/>
                      </a:cubicBezTo>
                      <a:cubicBezTo>
                        <a:pt x="85" y="17"/>
                        <a:pt x="84" y="17"/>
                        <a:pt x="84" y="16"/>
                      </a:cubicBezTo>
                      <a:cubicBezTo>
                        <a:pt x="85" y="17"/>
                        <a:pt x="85" y="17"/>
                        <a:pt x="85" y="18"/>
                      </a:cubicBezTo>
                      <a:cubicBezTo>
                        <a:pt x="86" y="18"/>
                        <a:pt x="86" y="17"/>
                        <a:pt x="87" y="17"/>
                      </a:cubicBezTo>
                      <a:cubicBezTo>
                        <a:pt x="87" y="17"/>
                        <a:pt x="88" y="17"/>
                        <a:pt x="88" y="17"/>
                      </a:cubicBezTo>
                      <a:cubicBezTo>
                        <a:pt x="88" y="18"/>
                        <a:pt x="88" y="19"/>
                        <a:pt x="89" y="19"/>
                      </a:cubicBezTo>
                      <a:cubicBezTo>
                        <a:pt x="89" y="18"/>
                        <a:pt x="89" y="17"/>
                        <a:pt x="88" y="17"/>
                      </a:cubicBezTo>
                      <a:cubicBezTo>
                        <a:pt x="88" y="17"/>
                        <a:pt x="88" y="17"/>
                        <a:pt x="88" y="17"/>
                      </a:cubicBezTo>
                      <a:cubicBezTo>
                        <a:pt x="88" y="17"/>
                        <a:pt x="88" y="16"/>
                        <a:pt x="88" y="16"/>
                      </a:cubicBezTo>
                      <a:cubicBezTo>
                        <a:pt x="88" y="16"/>
                        <a:pt x="89" y="16"/>
                        <a:pt x="89" y="16"/>
                      </a:cubicBezTo>
                      <a:cubicBezTo>
                        <a:pt x="89" y="16"/>
                        <a:pt x="89" y="16"/>
                        <a:pt x="89" y="16"/>
                      </a:cubicBezTo>
                      <a:cubicBezTo>
                        <a:pt x="89" y="15"/>
                        <a:pt x="89" y="15"/>
                        <a:pt x="89" y="15"/>
                      </a:cubicBezTo>
                      <a:cubicBezTo>
                        <a:pt x="89" y="15"/>
                        <a:pt x="89" y="16"/>
                        <a:pt x="89" y="16"/>
                      </a:cubicBezTo>
                      <a:cubicBezTo>
                        <a:pt x="90" y="16"/>
                        <a:pt x="91" y="15"/>
                        <a:pt x="91" y="16"/>
                      </a:cubicBezTo>
                      <a:cubicBezTo>
                        <a:pt x="91" y="16"/>
                        <a:pt x="91" y="16"/>
                        <a:pt x="91" y="16"/>
                      </a:cubicBezTo>
                      <a:cubicBezTo>
                        <a:pt x="92" y="16"/>
                        <a:pt x="92" y="16"/>
                        <a:pt x="92" y="16"/>
                      </a:cubicBezTo>
                      <a:cubicBezTo>
                        <a:pt x="92" y="16"/>
                        <a:pt x="92" y="17"/>
                        <a:pt x="92" y="17"/>
                      </a:cubicBezTo>
                      <a:cubicBezTo>
                        <a:pt x="93" y="17"/>
                        <a:pt x="93" y="17"/>
                        <a:pt x="94" y="17"/>
                      </a:cubicBezTo>
                      <a:cubicBezTo>
                        <a:pt x="94" y="18"/>
                        <a:pt x="92" y="18"/>
                        <a:pt x="91" y="18"/>
                      </a:cubicBezTo>
                      <a:cubicBezTo>
                        <a:pt x="91" y="18"/>
                        <a:pt x="91" y="17"/>
                        <a:pt x="90" y="17"/>
                      </a:cubicBezTo>
                      <a:cubicBezTo>
                        <a:pt x="90" y="17"/>
                        <a:pt x="90" y="18"/>
                        <a:pt x="89" y="17"/>
                      </a:cubicBezTo>
                      <a:cubicBezTo>
                        <a:pt x="89" y="19"/>
                        <a:pt x="90" y="20"/>
                        <a:pt x="89" y="20"/>
                      </a:cubicBezTo>
                      <a:cubicBezTo>
                        <a:pt x="88" y="20"/>
                        <a:pt x="88" y="20"/>
                        <a:pt x="87" y="20"/>
                      </a:cubicBezTo>
                      <a:cubicBezTo>
                        <a:pt x="87" y="20"/>
                        <a:pt x="87" y="20"/>
                        <a:pt x="87" y="20"/>
                      </a:cubicBezTo>
                      <a:cubicBezTo>
                        <a:pt x="87" y="20"/>
                        <a:pt x="87" y="20"/>
                        <a:pt x="87" y="20"/>
                      </a:cubicBezTo>
                      <a:cubicBezTo>
                        <a:pt x="86" y="20"/>
                        <a:pt x="85" y="19"/>
                        <a:pt x="84" y="19"/>
                      </a:cubicBezTo>
                      <a:cubicBezTo>
                        <a:pt x="83" y="20"/>
                        <a:pt x="83" y="21"/>
                        <a:pt x="82" y="21"/>
                      </a:cubicBezTo>
                      <a:cubicBezTo>
                        <a:pt x="82" y="21"/>
                        <a:pt x="83" y="19"/>
                        <a:pt x="82" y="19"/>
                      </a:cubicBezTo>
                      <a:cubicBezTo>
                        <a:pt x="81" y="20"/>
                        <a:pt x="82" y="20"/>
                        <a:pt x="81" y="20"/>
                      </a:cubicBezTo>
                      <a:cubicBezTo>
                        <a:pt x="81" y="20"/>
                        <a:pt x="81" y="20"/>
                        <a:pt x="81" y="20"/>
                      </a:cubicBezTo>
                      <a:cubicBezTo>
                        <a:pt x="81" y="20"/>
                        <a:pt x="82" y="20"/>
                        <a:pt x="81" y="18"/>
                      </a:cubicBezTo>
                      <a:cubicBezTo>
                        <a:pt x="81" y="18"/>
                        <a:pt x="79" y="18"/>
                        <a:pt x="80" y="17"/>
                      </a:cubicBezTo>
                      <a:cubicBezTo>
                        <a:pt x="79" y="16"/>
                        <a:pt x="78" y="18"/>
                        <a:pt x="78" y="17"/>
                      </a:cubicBezTo>
                      <a:cubicBezTo>
                        <a:pt x="78" y="17"/>
                        <a:pt x="78" y="17"/>
                        <a:pt x="78" y="17"/>
                      </a:cubicBezTo>
                      <a:cubicBezTo>
                        <a:pt x="78" y="17"/>
                        <a:pt x="78" y="17"/>
                        <a:pt x="78" y="17"/>
                      </a:cubicBezTo>
                      <a:cubicBezTo>
                        <a:pt x="78" y="17"/>
                        <a:pt x="78" y="16"/>
                        <a:pt x="78" y="16"/>
                      </a:cubicBezTo>
                      <a:cubicBezTo>
                        <a:pt x="78" y="17"/>
                        <a:pt x="77" y="17"/>
                        <a:pt x="77" y="16"/>
                      </a:cubicBezTo>
                      <a:cubicBezTo>
                        <a:pt x="78" y="14"/>
                        <a:pt x="76" y="15"/>
                        <a:pt x="76" y="13"/>
                      </a:cubicBezTo>
                      <a:cubicBezTo>
                        <a:pt x="78" y="13"/>
                        <a:pt x="77" y="15"/>
                        <a:pt x="77" y="16"/>
                      </a:cubicBezTo>
                      <a:cubicBezTo>
                        <a:pt x="78" y="16"/>
                        <a:pt x="78" y="15"/>
                        <a:pt x="79" y="15"/>
                      </a:cubicBezTo>
                      <a:cubicBezTo>
                        <a:pt x="79" y="15"/>
                        <a:pt x="79" y="15"/>
                        <a:pt x="79" y="15"/>
                      </a:cubicBezTo>
                      <a:cubicBezTo>
                        <a:pt x="79" y="15"/>
                        <a:pt x="79" y="15"/>
                        <a:pt x="79" y="15"/>
                      </a:cubicBezTo>
                      <a:cubicBezTo>
                        <a:pt x="79" y="15"/>
                        <a:pt x="79" y="15"/>
                        <a:pt x="79" y="16"/>
                      </a:cubicBezTo>
                      <a:cubicBezTo>
                        <a:pt x="80" y="17"/>
                        <a:pt x="81" y="18"/>
                        <a:pt x="83" y="18"/>
                      </a:cubicBezTo>
                      <a:close/>
                      <a:moveTo>
                        <a:pt x="81" y="11"/>
                      </a:moveTo>
                      <a:cubicBezTo>
                        <a:pt x="81" y="11"/>
                        <a:pt x="81" y="11"/>
                        <a:pt x="81" y="11"/>
                      </a:cubicBezTo>
                      <a:cubicBezTo>
                        <a:pt x="80" y="12"/>
                        <a:pt x="80" y="12"/>
                        <a:pt x="80" y="13"/>
                      </a:cubicBezTo>
                      <a:cubicBezTo>
                        <a:pt x="79" y="12"/>
                        <a:pt x="78" y="12"/>
                        <a:pt x="78" y="11"/>
                      </a:cubicBezTo>
                      <a:cubicBezTo>
                        <a:pt x="79" y="9"/>
                        <a:pt x="80" y="11"/>
                        <a:pt x="81" y="11"/>
                      </a:cubicBezTo>
                      <a:close/>
                      <a:moveTo>
                        <a:pt x="75" y="9"/>
                      </a:moveTo>
                      <a:cubicBezTo>
                        <a:pt x="75" y="10"/>
                        <a:pt x="74" y="12"/>
                        <a:pt x="73" y="12"/>
                      </a:cubicBezTo>
                      <a:cubicBezTo>
                        <a:pt x="73" y="12"/>
                        <a:pt x="73" y="11"/>
                        <a:pt x="73" y="11"/>
                      </a:cubicBezTo>
                      <a:cubicBezTo>
                        <a:pt x="73" y="10"/>
                        <a:pt x="74" y="11"/>
                        <a:pt x="74" y="9"/>
                      </a:cubicBezTo>
                      <a:cubicBezTo>
                        <a:pt x="73" y="9"/>
                        <a:pt x="73" y="10"/>
                        <a:pt x="72" y="10"/>
                      </a:cubicBezTo>
                      <a:cubicBezTo>
                        <a:pt x="72" y="10"/>
                        <a:pt x="72" y="9"/>
                        <a:pt x="72" y="9"/>
                      </a:cubicBezTo>
                      <a:cubicBezTo>
                        <a:pt x="73" y="9"/>
                        <a:pt x="75" y="8"/>
                        <a:pt x="75" y="9"/>
                      </a:cubicBezTo>
                      <a:close/>
                      <a:moveTo>
                        <a:pt x="72" y="9"/>
                      </a:moveTo>
                      <a:cubicBezTo>
                        <a:pt x="72" y="9"/>
                        <a:pt x="72" y="9"/>
                        <a:pt x="72" y="9"/>
                      </a:cubicBezTo>
                      <a:cubicBezTo>
                        <a:pt x="72" y="9"/>
                        <a:pt x="72" y="9"/>
                        <a:pt x="72" y="9"/>
                      </a:cubicBezTo>
                      <a:cubicBezTo>
                        <a:pt x="71" y="9"/>
                        <a:pt x="71" y="9"/>
                        <a:pt x="70" y="9"/>
                      </a:cubicBezTo>
                      <a:cubicBezTo>
                        <a:pt x="70" y="10"/>
                        <a:pt x="70" y="10"/>
                        <a:pt x="69" y="10"/>
                      </a:cubicBezTo>
                      <a:cubicBezTo>
                        <a:pt x="69" y="11"/>
                        <a:pt x="70" y="11"/>
                        <a:pt x="70" y="11"/>
                      </a:cubicBezTo>
                      <a:cubicBezTo>
                        <a:pt x="70" y="11"/>
                        <a:pt x="70" y="11"/>
                        <a:pt x="69" y="12"/>
                      </a:cubicBezTo>
                      <a:cubicBezTo>
                        <a:pt x="69" y="12"/>
                        <a:pt x="69" y="12"/>
                        <a:pt x="69" y="12"/>
                      </a:cubicBezTo>
                      <a:cubicBezTo>
                        <a:pt x="68" y="12"/>
                        <a:pt x="68" y="12"/>
                        <a:pt x="68" y="11"/>
                      </a:cubicBezTo>
                      <a:cubicBezTo>
                        <a:pt x="69" y="11"/>
                        <a:pt x="69" y="11"/>
                        <a:pt x="69" y="11"/>
                      </a:cubicBezTo>
                      <a:cubicBezTo>
                        <a:pt x="69" y="10"/>
                        <a:pt x="70" y="10"/>
                        <a:pt x="70" y="9"/>
                      </a:cubicBezTo>
                      <a:cubicBezTo>
                        <a:pt x="70" y="9"/>
                        <a:pt x="70" y="9"/>
                        <a:pt x="70" y="8"/>
                      </a:cubicBezTo>
                      <a:cubicBezTo>
                        <a:pt x="70" y="8"/>
                        <a:pt x="71" y="8"/>
                        <a:pt x="71" y="8"/>
                      </a:cubicBezTo>
                      <a:cubicBezTo>
                        <a:pt x="71" y="8"/>
                        <a:pt x="72" y="8"/>
                        <a:pt x="72" y="9"/>
                      </a:cubicBezTo>
                      <a:close/>
                      <a:moveTo>
                        <a:pt x="58" y="9"/>
                      </a:moveTo>
                      <a:cubicBezTo>
                        <a:pt x="57" y="9"/>
                        <a:pt x="57" y="9"/>
                        <a:pt x="57" y="8"/>
                      </a:cubicBezTo>
                      <a:cubicBezTo>
                        <a:pt x="58" y="8"/>
                        <a:pt x="58" y="8"/>
                        <a:pt x="58" y="8"/>
                      </a:cubicBezTo>
                      <a:cubicBezTo>
                        <a:pt x="58" y="9"/>
                        <a:pt x="58" y="9"/>
                        <a:pt x="58" y="9"/>
                      </a:cubicBezTo>
                      <a:close/>
                      <a:moveTo>
                        <a:pt x="52" y="7"/>
                      </a:moveTo>
                      <a:cubicBezTo>
                        <a:pt x="51" y="7"/>
                        <a:pt x="51" y="6"/>
                        <a:pt x="51" y="6"/>
                      </a:cubicBezTo>
                      <a:cubicBezTo>
                        <a:pt x="51" y="6"/>
                        <a:pt x="52" y="6"/>
                        <a:pt x="52" y="6"/>
                      </a:cubicBezTo>
                      <a:cubicBezTo>
                        <a:pt x="52" y="6"/>
                        <a:pt x="52" y="6"/>
                        <a:pt x="52" y="7"/>
                      </a:cubicBezTo>
                      <a:close/>
                      <a:moveTo>
                        <a:pt x="46" y="5"/>
                      </a:moveTo>
                      <a:cubicBezTo>
                        <a:pt x="47" y="5"/>
                        <a:pt x="48" y="5"/>
                        <a:pt x="48" y="6"/>
                      </a:cubicBezTo>
                      <a:cubicBezTo>
                        <a:pt x="48" y="6"/>
                        <a:pt x="48" y="6"/>
                        <a:pt x="47" y="6"/>
                      </a:cubicBezTo>
                      <a:cubicBezTo>
                        <a:pt x="47" y="6"/>
                        <a:pt x="47" y="6"/>
                        <a:pt x="47" y="6"/>
                      </a:cubicBezTo>
                      <a:cubicBezTo>
                        <a:pt x="46" y="5"/>
                        <a:pt x="46" y="6"/>
                        <a:pt x="46" y="6"/>
                      </a:cubicBezTo>
                      <a:cubicBezTo>
                        <a:pt x="46" y="6"/>
                        <a:pt x="46" y="5"/>
                        <a:pt x="46" y="5"/>
                      </a:cubicBezTo>
                      <a:close/>
                      <a:moveTo>
                        <a:pt x="45" y="8"/>
                      </a:moveTo>
                      <a:cubicBezTo>
                        <a:pt x="45" y="8"/>
                        <a:pt x="45" y="8"/>
                        <a:pt x="45" y="8"/>
                      </a:cubicBezTo>
                      <a:cubicBezTo>
                        <a:pt x="46" y="8"/>
                        <a:pt x="46" y="8"/>
                        <a:pt x="46" y="8"/>
                      </a:cubicBezTo>
                      <a:cubicBezTo>
                        <a:pt x="46" y="8"/>
                        <a:pt x="46" y="8"/>
                        <a:pt x="46" y="9"/>
                      </a:cubicBezTo>
                      <a:cubicBezTo>
                        <a:pt x="46" y="9"/>
                        <a:pt x="45" y="9"/>
                        <a:pt x="45" y="9"/>
                      </a:cubicBezTo>
                      <a:cubicBezTo>
                        <a:pt x="45" y="9"/>
                        <a:pt x="45" y="10"/>
                        <a:pt x="45" y="10"/>
                      </a:cubicBezTo>
                      <a:cubicBezTo>
                        <a:pt x="45" y="10"/>
                        <a:pt x="45" y="11"/>
                        <a:pt x="44" y="11"/>
                      </a:cubicBezTo>
                      <a:cubicBezTo>
                        <a:pt x="44" y="10"/>
                        <a:pt x="44" y="10"/>
                        <a:pt x="44" y="9"/>
                      </a:cubicBezTo>
                      <a:cubicBezTo>
                        <a:pt x="44" y="9"/>
                        <a:pt x="44" y="9"/>
                        <a:pt x="45" y="8"/>
                      </a:cubicBezTo>
                      <a:close/>
                      <a:moveTo>
                        <a:pt x="41" y="8"/>
                      </a:moveTo>
                      <a:cubicBezTo>
                        <a:pt x="41" y="9"/>
                        <a:pt x="41" y="9"/>
                        <a:pt x="42" y="9"/>
                      </a:cubicBezTo>
                      <a:cubicBezTo>
                        <a:pt x="42" y="10"/>
                        <a:pt x="41" y="10"/>
                        <a:pt x="40" y="10"/>
                      </a:cubicBezTo>
                      <a:cubicBezTo>
                        <a:pt x="40" y="10"/>
                        <a:pt x="40" y="10"/>
                        <a:pt x="40" y="9"/>
                      </a:cubicBezTo>
                      <a:cubicBezTo>
                        <a:pt x="40" y="9"/>
                        <a:pt x="39" y="9"/>
                        <a:pt x="39" y="9"/>
                      </a:cubicBezTo>
                      <a:cubicBezTo>
                        <a:pt x="40" y="8"/>
                        <a:pt x="40" y="8"/>
                        <a:pt x="41" y="8"/>
                      </a:cubicBezTo>
                      <a:close/>
                      <a:moveTo>
                        <a:pt x="21" y="16"/>
                      </a:moveTo>
                      <a:cubicBezTo>
                        <a:pt x="21" y="16"/>
                        <a:pt x="21" y="16"/>
                        <a:pt x="21" y="16"/>
                      </a:cubicBezTo>
                      <a:cubicBezTo>
                        <a:pt x="21" y="16"/>
                        <a:pt x="21" y="16"/>
                        <a:pt x="21" y="16"/>
                      </a:cubicBezTo>
                      <a:cubicBezTo>
                        <a:pt x="21" y="16"/>
                        <a:pt x="21" y="16"/>
                        <a:pt x="21" y="16"/>
                      </a:cubicBezTo>
                      <a:close/>
                      <a:moveTo>
                        <a:pt x="20" y="13"/>
                      </a:moveTo>
                      <a:cubicBezTo>
                        <a:pt x="20" y="14"/>
                        <a:pt x="20" y="14"/>
                        <a:pt x="20" y="14"/>
                      </a:cubicBezTo>
                      <a:cubicBezTo>
                        <a:pt x="20" y="14"/>
                        <a:pt x="20" y="14"/>
                        <a:pt x="20" y="14"/>
                      </a:cubicBezTo>
                      <a:cubicBezTo>
                        <a:pt x="20" y="14"/>
                        <a:pt x="20" y="13"/>
                        <a:pt x="20" y="13"/>
                      </a:cubicBezTo>
                      <a:close/>
                      <a:moveTo>
                        <a:pt x="12" y="19"/>
                      </a:moveTo>
                      <a:cubicBezTo>
                        <a:pt x="12" y="18"/>
                        <a:pt x="11" y="16"/>
                        <a:pt x="12" y="17"/>
                      </a:cubicBezTo>
                      <a:cubicBezTo>
                        <a:pt x="13" y="16"/>
                        <a:pt x="12" y="16"/>
                        <a:pt x="11" y="16"/>
                      </a:cubicBezTo>
                      <a:cubicBezTo>
                        <a:pt x="11" y="15"/>
                        <a:pt x="12" y="14"/>
                        <a:pt x="11" y="14"/>
                      </a:cubicBezTo>
                      <a:cubicBezTo>
                        <a:pt x="11" y="13"/>
                        <a:pt x="12" y="14"/>
                        <a:pt x="12" y="14"/>
                      </a:cubicBezTo>
                      <a:cubicBezTo>
                        <a:pt x="12" y="14"/>
                        <a:pt x="13" y="14"/>
                        <a:pt x="13" y="14"/>
                      </a:cubicBezTo>
                      <a:cubicBezTo>
                        <a:pt x="13" y="14"/>
                        <a:pt x="13" y="14"/>
                        <a:pt x="13" y="14"/>
                      </a:cubicBezTo>
                      <a:cubicBezTo>
                        <a:pt x="13" y="15"/>
                        <a:pt x="14" y="16"/>
                        <a:pt x="14" y="17"/>
                      </a:cubicBezTo>
                      <a:cubicBezTo>
                        <a:pt x="14" y="17"/>
                        <a:pt x="13" y="17"/>
                        <a:pt x="13" y="17"/>
                      </a:cubicBezTo>
                      <a:cubicBezTo>
                        <a:pt x="13" y="18"/>
                        <a:pt x="13" y="19"/>
                        <a:pt x="12" y="19"/>
                      </a:cubicBezTo>
                      <a:close/>
                      <a:moveTo>
                        <a:pt x="15" y="21"/>
                      </a:moveTo>
                      <a:cubicBezTo>
                        <a:pt x="15" y="20"/>
                        <a:pt x="15" y="20"/>
                        <a:pt x="15" y="20"/>
                      </a:cubicBezTo>
                      <a:cubicBezTo>
                        <a:pt x="16" y="20"/>
                        <a:pt x="16" y="21"/>
                        <a:pt x="16" y="22"/>
                      </a:cubicBezTo>
                      <a:cubicBezTo>
                        <a:pt x="16" y="22"/>
                        <a:pt x="16" y="21"/>
                        <a:pt x="1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2" name="Freeform 3195"/>
                <p:cNvSpPr/>
                <p:nvPr/>
              </p:nvSpPr>
              <p:spPr bwMode="auto">
                <a:xfrm>
                  <a:off x="5572" y="2695"/>
                  <a:ext cx="4" cy="4"/>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1" y="1"/>
                        <a:pt x="1" y="0"/>
                        <a:pt x="0" y="0"/>
                      </a:cubicBezTo>
                      <a:cubicBezTo>
                        <a:pt x="0"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3" name="Freeform 3196"/>
                <p:cNvSpPr>
                  <a:spLocks noEditPoints="1"/>
                </p:cNvSpPr>
                <p:nvPr/>
              </p:nvSpPr>
              <p:spPr bwMode="auto">
                <a:xfrm>
                  <a:off x="5467" y="2896"/>
                  <a:ext cx="64" cy="50"/>
                </a:xfrm>
                <a:custGeom>
                  <a:avLst/>
                  <a:gdLst>
                    <a:gd name="T0" fmla="*/ 4 w 31"/>
                    <a:gd name="T1" fmla="*/ 17 h 24"/>
                    <a:gd name="T2" fmla="*/ 4 w 31"/>
                    <a:gd name="T3" fmla="*/ 17 h 24"/>
                    <a:gd name="T4" fmla="*/ 3 w 31"/>
                    <a:gd name="T5" fmla="*/ 21 h 24"/>
                    <a:gd name="T6" fmla="*/ 4 w 31"/>
                    <a:gd name="T7" fmla="*/ 22 h 24"/>
                    <a:gd name="T8" fmla="*/ 5 w 31"/>
                    <a:gd name="T9" fmla="*/ 21 h 24"/>
                    <a:gd name="T10" fmla="*/ 10 w 31"/>
                    <a:gd name="T11" fmla="*/ 21 h 24"/>
                    <a:gd name="T12" fmla="*/ 17 w 31"/>
                    <a:gd name="T13" fmla="*/ 19 h 24"/>
                    <a:gd name="T14" fmla="*/ 14 w 31"/>
                    <a:gd name="T15" fmla="*/ 16 h 24"/>
                    <a:gd name="T16" fmla="*/ 14 w 31"/>
                    <a:gd name="T17" fmla="*/ 16 h 24"/>
                    <a:gd name="T18" fmla="*/ 14 w 31"/>
                    <a:gd name="T19" fmla="*/ 13 h 24"/>
                    <a:gd name="T20" fmla="*/ 18 w 31"/>
                    <a:gd name="T21" fmla="*/ 12 h 24"/>
                    <a:gd name="T22" fmla="*/ 22 w 31"/>
                    <a:gd name="T23" fmla="*/ 17 h 24"/>
                    <a:gd name="T24" fmla="*/ 17 w 31"/>
                    <a:gd name="T25" fmla="*/ 21 h 24"/>
                    <a:gd name="T26" fmla="*/ 21 w 31"/>
                    <a:gd name="T27" fmla="*/ 19 h 24"/>
                    <a:gd name="T28" fmla="*/ 22 w 31"/>
                    <a:gd name="T29" fmla="*/ 15 h 24"/>
                    <a:gd name="T30" fmla="*/ 25 w 31"/>
                    <a:gd name="T31" fmla="*/ 14 h 24"/>
                    <a:gd name="T32" fmla="*/ 25 w 31"/>
                    <a:gd name="T33" fmla="*/ 18 h 24"/>
                    <a:gd name="T34" fmla="*/ 25 w 31"/>
                    <a:gd name="T35" fmla="*/ 21 h 24"/>
                    <a:gd name="T36" fmla="*/ 30 w 31"/>
                    <a:gd name="T37" fmla="*/ 21 h 24"/>
                    <a:gd name="T38" fmla="*/ 29 w 31"/>
                    <a:gd name="T39" fmla="*/ 18 h 24"/>
                    <a:gd name="T40" fmla="*/ 28 w 31"/>
                    <a:gd name="T41" fmla="*/ 15 h 24"/>
                    <a:gd name="T42" fmla="*/ 28 w 31"/>
                    <a:gd name="T43" fmla="*/ 11 h 24"/>
                    <a:gd name="T44" fmla="*/ 24 w 31"/>
                    <a:gd name="T45" fmla="*/ 11 h 24"/>
                    <a:gd name="T46" fmla="*/ 21 w 31"/>
                    <a:gd name="T47" fmla="*/ 7 h 24"/>
                    <a:gd name="T48" fmla="*/ 21 w 31"/>
                    <a:gd name="T49" fmla="*/ 4 h 24"/>
                    <a:gd name="T50" fmla="*/ 20 w 31"/>
                    <a:gd name="T51" fmla="*/ 1 h 24"/>
                    <a:gd name="T52" fmla="*/ 17 w 31"/>
                    <a:gd name="T53" fmla="*/ 6 h 24"/>
                    <a:gd name="T54" fmla="*/ 14 w 31"/>
                    <a:gd name="T55" fmla="*/ 9 h 24"/>
                    <a:gd name="T56" fmla="*/ 15 w 31"/>
                    <a:gd name="T57" fmla="*/ 4 h 24"/>
                    <a:gd name="T58" fmla="*/ 15 w 31"/>
                    <a:gd name="T59" fmla="*/ 3 h 24"/>
                    <a:gd name="T60" fmla="*/ 15 w 31"/>
                    <a:gd name="T61" fmla="*/ 2 h 24"/>
                    <a:gd name="T62" fmla="*/ 12 w 31"/>
                    <a:gd name="T63" fmla="*/ 3 h 24"/>
                    <a:gd name="T64" fmla="*/ 11 w 31"/>
                    <a:gd name="T65" fmla="*/ 5 h 24"/>
                    <a:gd name="T66" fmla="*/ 10 w 31"/>
                    <a:gd name="T67" fmla="*/ 5 h 24"/>
                    <a:gd name="T68" fmla="*/ 9 w 31"/>
                    <a:gd name="T69" fmla="*/ 11 h 24"/>
                    <a:gd name="T70" fmla="*/ 10 w 31"/>
                    <a:gd name="T71" fmla="*/ 15 h 24"/>
                    <a:gd name="T72" fmla="*/ 7 w 31"/>
                    <a:gd name="T73" fmla="*/ 18 h 24"/>
                    <a:gd name="T74" fmla="*/ 5 w 31"/>
                    <a:gd name="T75" fmla="*/ 13 h 24"/>
                    <a:gd name="T76" fmla="*/ 7 w 31"/>
                    <a:gd name="T77" fmla="*/ 10 h 24"/>
                    <a:gd name="T78" fmla="*/ 5 w 31"/>
                    <a:gd name="T79" fmla="*/ 7 h 24"/>
                    <a:gd name="T80" fmla="*/ 4 w 31"/>
                    <a:gd name="T81" fmla="*/ 7 h 24"/>
                    <a:gd name="T82" fmla="*/ 1 w 31"/>
                    <a:gd name="T83" fmla="*/ 12 h 24"/>
                    <a:gd name="T84" fmla="*/ 15 w 31"/>
                    <a:gd name="T85" fmla="*/ 6 h 24"/>
                    <a:gd name="T86" fmla="*/ 12 w 31"/>
                    <a:gd name="T8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24">
                      <a:moveTo>
                        <a:pt x="2" y="14"/>
                      </a:moveTo>
                      <a:cubicBezTo>
                        <a:pt x="2" y="15"/>
                        <a:pt x="3" y="15"/>
                        <a:pt x="4" y="16"/>
                      </a:cubicBezTo>
                      <a:cubicBezTo>
                        <a:pt x="4" y="16"/>
                        <a:pt x="3" y="17"/>
                        <a:pt x="4" y="17"/>
                      </a:cubicBezTo>
                      <a:cubicBezTo>
                        <a:pt x="4" y="17"/>
                        <a:pt x="5" y="17"/>
                        <a:pt x="5" y="18"/>
                      </a:cubicBezTo>
                      <a:cubicBezTo>
                        <a:pt x="5" y="18"/>
                        <a:pt x="4" y="18"/>
                        <a:pt x="4" y="19"/>
                      </a:cubicBezTo>
                      <a:cubicBezTo>
                        <a:pt x="4" y="18"/>
                        <a:pt x="3" y="18"/>
                        <a:pt x="4" y="17"/>
                      </a:cubicBezTo>
                      <a:cubicBezTo>
                        <a:pt x="2" y="17"/>
                        <a:pt x="2" y="17"/>
                        <a:pt x="1" y="17"/>
                      </a:cubicBezTo>
                      <a:cubicBezTo>
                        <a:pt x="2" y="18"/>
                        <a:pt x="1" y="19"/>
                        <a:pt x="2" y="20"/>
                      </a:cubicBezTo>
                      <a:cubicBezTo>
                        <a:pt x="2" y="20"/>
                        <a:pt x="3" y="20"/>
                        <a:pt x="3" y="21"/>
                      </a:cubicBezTo>
                      <a:cubicBezTo>
                        <a:pt x="2" y="21"/>
                        <a:pt x="3" y="22"/>
                        <a:pt x="3" y="23"/>
                      </a:cubicBezTo>
                      <a:cubicBezTo>
                        <a:pt x="3" y="23"/>
                        <a:pt x="5" y="24"/>
                        <a:pt x="5" y="23"/>
                      </a:cubicBezTo>
                      <a:cubicBezTo>
                        <a:pt x="5" y="23"/>
                        <a:pt x="4" y="23"/>
                        <a:pt x="4" y="22"/>
                      </a:cubicBezTo>
                      <a:cubicBezTo>
                        <a:pt x="5" y="22"/>
                        <a:pt x="5" y="22"/>
                        <a:pt x="6" y="22"/>
                      </a:cubicBezTo>
                      <a:cubicBezTo>
                        <a:pt x="6" y="22"/>
                        <a:pt x="7" y="22"/>
                        <a:pt x="7" y="21"/>
                      </a:cubicBezTo>
                      <a:cubicBezTo>
                        <a:pt x="6" y="20"/>
                        <a:pt x="5" y="21"/>
                        <a:pt x="5" y="21"/>
                      </a:cubicBezTo>
                      <a:cubicBezTo>
                        <a:pt x="6" y="19"/>
                        <a:pt x="6" y="20"/>
                        <a:pt x="7" y="21"/>
                      </a:cubicBezTo>
                      <a:cubicBezTo>
                        <a:pt x="7" y="19"/>
                        <a:pt x="8" y="19"/>
                        <a:pt x="9" y="19"/>
                      </a:cubicBezTo>
                      <a:cubicBezTo>
                        <a:pt x="9" y="20"/>
                        <a:pt x="9" y="21"/>
                        <a:pt x="10" y="21"/>
                      </a:cubicBezTo>
                      <a:cubicBezTo>
                        <a:pt x="11" y="21"/>
                        <a:pt x="11" y="23"/>
                        <a:pt x="12" y="22"/>
                      </a:cubicBezTo>
                      <a:cubicBezTo>
                        <a:pt x="13" y="22"/>
                        <a:pt x="15" y="21"/>
                        <a:pt x="15" y="21"/>
                      </a:cubicBezTo>
                      <a:cubicBezTo>
                        <a:pt x="15" y="20"/>
                        <a:pt x="18" y="21"/>
                        <a:pt x="17" y="19"/>
                      </a:cubicBezTo>
                      <a:cubicBezTo>
                        <a:pt x="16" y="19"/>
                        <a:pt x="15" y="19"/>
                        <a:pt x="15" y="19"/>
                      </a:cubicBezTo>
                      <a:cubicBezTo>
                        <a:pt x="15" y="18"/>
                        <a:pt x="16" y="18"/>
                        <a:pt x="16" y="18"/>
                      </a:cubicBezTo>
                      <a:cubicBezTo>
                        <a:pt x="17" y="17"/>
                        <a:pt x="15" y="16"/>
                        <a:pt x="14" y="16"/>
                      </a:cubicBezTo>
                      <a:cubicBezTo>
                        <a:pt x="14" y="18"/>
                        <a:pt x="14" y="18"/>
                        <a:pt x="14" y="19"/>
                      </a:cubicBezTo>
                      <a:cubicBezTo>
                        <a:pt x="13" y="18"/>
                        <a:pt x="13" y="18"/>
                        <a:pt x="13" y="17"/>
                      </a:cubicBezTo>
                      <a:cubicBezTo>
                        <a:pt x="13" y="17"/>
                        <a:pt x="14" y="16"/>
                        <a:pt x="14" y="16"/>
                      </a:cubicBezTo>
                      <a:cubicBezTo>
                        <a:pt x="14" y="16"/>
                        <a:pt x="13" y="16"/>
                        <a:pt x="13" y="15"/>
                      </a:cubicBezTo>
                      <a:cubicBezTo>
                        <a:pt x="15" y="14"/>
                        <a:pt x="11" y="13"/>
                        <a:pt x="13" y="12"/>
                      </a:cubicBezTo>
                      <a:cubicBezTo>
                        <a:pt x="13" y="12"/>
                        <a:pt x="14" y="12"/>
                        <a:pt x="14" y="13"/>
                      </a:cubicBezTo>
                      <a:cubicBezTo>
                        <a:pt x="16" y="14"/>
                        <a:pt x="16" y="13"/>
                        <a:pt x="16" y="12"/>
                      </a:cubicBezTo>
                      <a:cubicBezTo>
                        <a:pt x="16" y="13"/>
                        <a:pt x="17" y="13"/>
                        <a:pt x="17" y="13"/>
                      </a:cubicBezTo>
                      <a:cubicBezTo>
                        <a:pt x="18" y="13"/>
                        <a:pt x="17" y="12"/>
                        <a:pt x="18" y="12"/>
                      </a:cubicBezTo>
                      <a:cubicBezTo>
                        <a:pt x="18" y="12"/>
                        <a:pt x="18" y="13"/>
                        <a:pt x="18" y="14"/>
                      </a:cubicBezTo>
                      <a:cubicBezTo>
                        <a:pt x="20" y="14"/>
                        <a:pt x="20" y="15"/>
                        <a:pt x="20" y="16"/>
                      </a:cubicBezTo>
                      <a:cubicBezTo>
                        <a:pt x="21" y="16"/>
                        <a:pt x="22" y="16"/>
                        <a:pt x="22" y="17"/>
                      </a:cubicBezTo>
                      <a:cubicBezTo>
                        <a:pt x="20" y="16"/>
                        <a:pt x="21" y="18"/>
                        <a:pt x="20" y="18"/>
                      </a:cubicBezTo>
                      <a:cubicBezTo>
                        <a:pt x="19" y="18"/>
                        <a:pt x="18" y="16"/>
                        <a:pt x="17" y="18"/>
                      </a:cubicBezTo>
                      <a:cubicBezTo>
                        <a:pt x="18" y="18"/>
                        <a:pt x="18" y="20"/>
                        <a:pt x="17" y="21"/>
                      </a:cubicBezTo>
                      <a:cubicBezTo>
                        <a:pt x="18" y="21"/>
                        <a:pt x="19" y="21"/>
                        <a:pt x="19" y="22"/>
                      </a:cubicBezTo>
                      <a:cubicBezTo>
                        <a:pt x="20" y="22"/>
                        <a:pt x="20" y="21"/>
                        <a:pt x="22" y="21"/>
                      </a:cubicBezTo>
                      <a:cubicBezTo>
                        <a:pt x="23" y="20"/>
                        <a:pt x="21" y="20"/>
                        <a:pt x="21" y="19"/>
                      </a:cubicBezTo>
                      <a:cubicBezTo>
                        <a:pt x="21" y="19"/>
                        <a:pt x="22" y="18"/>
                        <a:pt x="23" y="19"/>
                      </a:cubicBezTo>
                      <a:cubicBezTo>
                        <a:pt x="23" y="20"/>
                        <a:pt x="23" y="20"/>
                        <a:pt x="24" y="21"/>
                      </a:cubicBezTo>
                      <a:cubicBezTo>
                        <a:pt x="24" y="18"/>
                        <a:pt x="23" y="17"/>
                        <a:pt x="22" y="15"/>
                      </a:cubicBezTo>
                      <a:cubicBezTo>
                        <a:pt x="22" y="15"/>
                        <a:pt x="23" y="15"/>
                        <a:pt x="24" y="15"/>
                      </a:cubicBezTo>
                      <a:cubicBezTo>
                        <a:pt x="24" y="15"/>
                        <a:pt x="23" y="14"/>
                        <a:pt x="24" y="14"/>
                      </a:cubicBezTo>
                      <a:cubicBezTo>
                        <a:pt x="24" y="14"/>
                        <a:pt x="24" y="14"/>
                        <a:pt x="25" y="14"/>
                      </a:cubicBezTo>
                      <a:cubicBezTo>
                        <a:pt x="25" y="14"/>
                        <a:pt x="24" y="13"/>
                        <a:pt x="26" y="13"/>
                      </a:cubicBezTo>
                      <a:cubicBezTo>
                        <a:pt x="25" y="14"/>
                        <a:pt x="25" y="15"/>
                        <a:pt x="26" y="16"/>
                      </a:cubicBezTo>
                      <a:cubicBezTo>
                        <a:pt x="25" y="16"/>
                        <a:pt x="25" y="17"/>
                        <a:pt x="25" y="18"/>
                      </a:cubicBezTo>
                      <a:cubicBezTo>
                        <a:pt x="25" y="18"/>
                        <a:pt x="24" y="19"/>
                        <a:pt x="25" y="19"/>
                      </a:cubicBezTo>
                      <a:cubicBezTo>
                        <a:pt x="25" y="19"/>
                        <a:pt x="26" y="18"/>
                        <a:pt x="26" y="19"/>
                      </a:cubicBezTo>
                      <a:cubicBezTo>
                        <a:pt x="26" y="20"/>
                        <a:pt x="25" y="19"/>
                        <a:pt x="25" y="21"/>
                      </a:cubicBezTo>
                      <a:cubicBezTo>
                        <a:pt x="25" y="21"/>
                        <a:pt x="26" y="21"/>
                        <a:pt x="26" y="22"/>
                      </a:cubicBezTo>
                      <a:cubicBezTo>
                        <a:pt x="26" y="22"/>
                        <a:pt x="26" y="22"/>
                        <a:pt x="26" y="22"/>
                      </a:cubicBezTo>
                      <a:cubicBezTo>
                        <a:pt x="28" y="22"/>
                        <a:pt x="29" y="21"/>
                        <a:pt x="30" y="21"/>
                      </a:cubicBezTo>
                      <a:cubicBezTo>
                        <a:pt x="30" y="20"/>
                        <a:pt x="31" y="21"/>
                        <a:pt x="31" y="20"/>
                      </a:cubicBezTo>
                      <a:cubicBezTo>
                        <a:pt x="29" y="20"/>
                        <a:pt x="31" y="20"/>
                        <a:pt x="30" y="19"/>
                      </a:cubicBezTo>
                      <a:cubicBezTo>
                        <a:pt x="30" y="19"/>
                        <a:pt x="29" y="19"/>
                        <a:pt x="29" y="18"/>
                      </a:cubicBezTo>
                      <a:cubicBezTo>
                        <a:pt x="30" y="18"/>
                        <a:pt x="29" y="18"/>
                        <a:pt x="28" y="17"/>
                      </a:cubicBezTo>
                      <a:cubicBezTo>
                        <a:pt x="29" y="17"/>
                        <a:pt x="29" y="17"/>
                        <a:pt x="29" y="16"/>
                      </a:cubicBezTo>
                      <a:cubicBezTo>
                        <a:pt x="29" y="15"/>
                        <a:pt x="28" y="15"/>
                        <a:pt x="28" y="15"/>
                      </a:cubicBezTo>
                      <a:cubicBezTo>
                        <a:pt x="29" y="14"/>
                        <a:pt x="30" y="14"/>
                        <a:pt x="30" y="13"/>
                      </a:cubicBezTo>
                      <a:cubicBezTo>
                        <a:pt x="30" y="12"/>
                        <a:pt x="29" y="12"/>
                        <a:pt x="28" y="13"/>
                      </a:cubicBezTo>
                      <a:cubicBezTo>
                        <a:pt x="28" y="12"/>
                        <a:pt x="28" y="12"/>
                        <a:pt x="28" y="11"/>
                      </a:cubicBezTo>
                      <a:cubicBezTo>
                        <a:pt x="27" y="11"/>
                        <a:pt x="28" y="9"/>
                        <a:pt x="27" y="9"/>
                      </a:cubicBezTo>
                      <a:cubicBezTo>
                        <a:pt x="27" y="11"/>
                        <a:pt x="25" y="10"/>
                        <a:pt x="25" y="10"/>
                      </a:cubicBezTo>
                      <a:cubicBezTo>
                        <a:pt x="24" y="10"/>
                        <a:pt x="25" y="12"/>
                        <a:pt x="24" y="11"/>
                      </a:cubicBezTo>
                      <a:cubicBezTo>
                        <a:pt x="23" y="9"/>
                        <a:pt x="21" y="10"/>
                        <a:pt x="21" y="9"/>
                      </a:cubicBezTo>
                      <a:cubicBezTo>
                        <a:pt x="21" y="9"/>
                        <a:pt x="21" y="10"/>
                        <a:pt x="20" y="10"/>
                      </a:cubicBezTo>
                      <a:cubicBezTo>
                        <a:pt x="20" y="9"/>
                        <a:pt x="21" y="9"/>
                        <a:pt x="21" y="7"/>
                      </a:cubicBezTo>
                      <a:cubicBezTo>
                        <a:pt x="22" y="7"/>
                        <a:pt x="24" y="8"/>
                        <a:pt x="24" y="7"/>
                      </a:cubicBezTo>
                      <a:cubicBezTo>
                        <a:pt x="23" y="7"/>
                        <a:pt x="23" y="6"/>
                        <a:pt x="22" y="6"/>
                      </a:cubicBezTo>
                      <a:cubicBezTo>
                        <a:pt x="22" y="5"/>
                        <a:pt x="21" y="5"/>
                        <a:pt x="21" y="4"/>
                      </a:cubicBezTo>
                      <a:cubicBezTo>
                        <a:pt x="22" y="4"/>
                        <a:pt x="21" y="2"/>
                        <a:pt x="21" y="1"/>
                      </a:cubicBezTo>
                      <a:cubicBezTo>
                        <a:pt x="22" y="1"/>
                        <a:pt x="23" y="2"/>
                        <a:pt x="23" y="1"/>
                      </a:cubicBezTo>
                      <a:cubicBezTo>
                        <a:pt x="23" y="0"/>
                        <a:pt x="21" y="0"/>
                        <a:pt x="20" y="1"/>
                      </a:cubicBezTo>
                      <a:cubicBezTo>
                        <a:pt x="20" y="2"/>
                        <a:pt x="20" y="3"/>
                        <a:pt x="19" y="4"/>
                      </a:cubicBezTo>
                      <a:cubicBezTo>
                        <a:pt x="18" y="4"/>
                        <a:pt x="18" y="5"/>
                        <a:pt x="17" y="5"/>
                      </a:cubicBezTo>
                      <a:cubicBezTo>
                        <a:pt x="17" y="5"/>
                        <a:pt x="17" y="5"/>
                        <a:pt x="17" y="6"/>
                      </a:cubicBezTo>
                      <a:cubicBezTo>
                        <a:pt x="18" y="7"/>
                        <a:pt x="19" y="7"/>
                        <a:pt x="19" y="9"/>
                      </a:cubicBezTo>
                      <a:cubicBezTo>
                        <a:pt x="17" y="9"/>
                        <a:pt x="18" y="10"/>
                        <a:pt x="16" y="11"/>
                      </a:cubicBezTo>
                      <a:cubicBezTo>
                        <a:pt x="16" y="10"/>
                        <a:pt x="14" y="10"/>
                        <a:pt x="14" y="9"/>
                      </a:cubicBezTo>
                      <a:cubicBezTo>
                        <a:pt x="15" y="8"/>
                        <a:pt x="15" y="7"/>
                        <a:pt x="15" y="5"/>
                      </a:cubicBezTo>
                      <a:cubicBezTo>
                        <a:pt x="15" y="5"/>
                        <a:pt x="16" y="5"/>
                        <a:pt x="16" y="5"/>
                      </a:cubicBezTo>
                      <a:cubicBezTo>
                        <a:pt x="17" y="5"/>
                        <a:pt x="16" y="4"/>
                        <a:pt x="15" y="4"/>
                      </a:cubicBezTo>
                      <a:cubicBezTo>
                        <a:pt x="16" y="3"/>
                        <a:pt x="16" y="3"/>
                        <a:pt x="16" y="2"/>
                      </a:cubicBezTo>
                      <a:cubicBezTo>
                        <a:pt x="15" y="3"/>
                        <a:pt x="15" y="3"/>
                        <a:pt x="15" y="3"/>
                      </a:cubicBezTo>
                      <a:cubicBezTo>
                        <a:pt x="15" y="3"/>
                        <a:pt x="15" y="3"/>
                        <a:pt x="15" y="3"/>
                      </a:cubicBezTo>
                      <a:cubicBezTo>
                        <a:pt x="15" y="3"/>
                        <a:pt x="15" y="3"/>
                        <a:pt x="15" y="3"/>
                      </a:cubicBezTo>
                      <a:cubicBezTo>
                        <a:pt x="15" y="3"/>
                        <a:pt x="15" y="3"/>
                        <a:pt x="14" y="3"/>
                      </a:cubicBezTo>
                      <a:cubicBezTo>
                        <a:pt x="15" y="3"/>
                        <a:pt x="15" y="2"/>
                        <a:pt x="15" y="2"/>
                      </a:cubicBezTo>
                      <a:cubicBezTo>
                        <a:pt x="14" y="2"/>
                        <a:pt x="14" y="2"/>
                        <a:pt x="14" y="2"/>
                      </a:cubicBezTo>
                      <a:cubicBezTo>
                        <a:pt x="13" y="2"/>
                        <a:pt x="13" y="1"/>
                        <a:pt x="12" y="1"/>
                      </a:cubicBezTo>
                      <a:cubicBezTo>
                        <a:pt x="11" y="2"/>
                        <a:pt x="14" y="3"/>
                        <a:pt x="12" y="3"/>
                      </a:cubicBezTo>
                      <a:cubicBezTo>
                        <a:pt x="11" y="3"/>
                        <a:pt x="12" y="1"/>
                        <a:pt x="11" y="2"/>
                      </a:cubicBezTo>
                      <a:cubicBezTo>
                        <a:pt x="10" y="3"/>
                        <a:pt x="8" y="2"/>
                        <a:pt x="8" y="4"/>
                      </a:cubicBezTo>
                      <a:cubicBezTo>
                        <a:pt x="10" y="3"/>
                        <a:pt x="10" y="5"/>
                        <a:pt x="11" y="5"/>
                      </a:cubicBezTo>
                      <a:cubicBezTo>
                        <a:pt x="11" y="5"/>
                        <a:pt x="11" y="4"/>
                        <a:pt x="11" y="4"/>
                      </a:cubicBezTo>
                      <a:cubicBezTo>
                        <a:pt x="11" y="4"/>
                        <a:pt x="12" y="4"/>
                        <a:pt x="12" y="4"/>
                      </a:cubicBezTo>
                      <a:cubicBezTo>
                        <a:pt x="12" y="5"/>
                        <a:pt x="11" y="5"/>
                        <a:pt x="10" y="5"/>
                      </a:cubicBezTo>
                      <a:cubicBezTo>
                        <a:pt x="10" y="6"/>
                        <a:pt x="10" y="7"/>
                        <a:pt x="9" y="7"/>
                      </a:cubicBezTo>
                      <a:cubicBezTo>
                        <a:pt x="12" y="7"/>
                        <a:pt x="10" y="9"/>
                        <a:pt x="10" y="11"/>
                      </a:cubicBezTo>
                      <a:cubicBezTo>
                        <a:pt x="10" y="11"/>
                        <a:pt x="9" y="10"/>
                        <a:pt x="9" y="11"/>
                      </a:cubicBezTo>
                      <a:cubicBezTo>
                        <a:pt x="10" y="12"/>
                        <a:pt x="9" y="11"/>
                        <a:pt x="11" y="11"/>
                      </a:cubicBezTo>
                      <a:cubicBezTo>
                        <a:pt x="11" y="12"/>
                        <a:pt x="12" y="14"/>
                        <a:pt x="11" y="15"/>
                      </a:cubicBezTo>
                      <a:cubicBezTo>
                        <a:pt x="11" y="15"/>
                        <a:pt x="10" y="15"/>
                        <a:pt x="10" y="15"/>
                      </a:cubicBezTo>
                      <a:cubicBezTo>
                        <a:pt x="10" y="16"/>
                        <a:pt x="10" y="16"/>
                        <a:pt x="10" y="17"/>
                      </a:cubicBezTo>
                      <a:cubicBezTo>
                        <a:pt x="9" y="17"/>
                        <a:pt x="9" y="16"/>
                        <a:pt x="8" y="16"/>
                      </a:cubicBezTo>
                      <a:cubicBezTo>
                        <a:pt x="8" y="17"/>
                        <a:pt x="9" y="19"/>
                        <a:pt x="7" y="18"/>
                      </a:cubicBezTo>
                      <a:cubicBezTo>
                        <a:pt x="8" y="16"/>
                        <a:pt x="6" y="16"/>
                        <a:pt x="6" y="15"/>
                      </a:cubicBezTo>
                      <a:cubicBezTo>
                        <a:pt x="7" y="15"/>
                        <a:pt x="7" y="14"/>
                        <a:pt x="6" y="13"/>
                      </a:cubicBezTo>
                      <a:cubicBezTo>
                        <a:pt x="6" y="14"/>
                        <a:pt x="5" y="14"/>
                        <a:pt x="5" y="13"/>
                      </a:cubicBezTo>
                      <a:cubicBezTo>
                        <a:pt x="5" y="12"/>
                        <a:pt x="7" y="13"/>
                        <a:pt x="7" y="12"/>
                      </a:cubicBezTo>
                      <a:cubicBezTo>
                        <a:pt x="8" y="12"/>
                        <a:pt x="8" y="14"/>
                        <a:pt x="9" y="13"/>
                      </a:cubicBezTo>
                      <a:cubicBezTo>
                        <a:pt x="10" y="11"/>
                        <a:pt x="8" y="12"/>
                        <a:pt x="7" y="10"/>
                      </a:cubicBezTo>
                      <a:cubicBezTo>
                        <a:pt x="7" y="9"/>
                        <a:pt x="9" y="10"/>
                        <a:pt x="8" y="9"/>
                      </a:cubicBezTo>
                      <a:cubicBezTo>
                        <a:pt x="7" y="8"/>
                        <a:pt x="6" y="8"/>
                        <a:pt x="5" y="8"/>
                      </a:cubicBezTo>
                      <a:cubicBezTo>
                        <a:pt x="5" y="7"/>
                        <a:pt x="5" y="7"/>
                        <a:pt x="5" y="7"/>
                      </a:cubicBezTo>
                      <a:cubicBezTo>
                        <a:pt x="6" y="6"/>
                        <a:pt x="6" y="6"/>
                        <a:pt x="6" y="4"/>
                      </a:cubicBezTo>
                      <a:cubicBezTo>
                        <a:pt x="4" y="4"/>
                        <a:pt x="4" y="6"/>
                        <a:pt x="2" y="5"/>
                      </a:cubicBezTo>
                      <a:cubicBezTo>
                        <a:pt x="1" y="7"/>
                        <a:pt x="4" y="6"/>
                        <a:pt x="4" y="7"/>
                      </a:cubicBezTo>
                      <a:cubicBezTo>
                        <a:pt x="4" y="9"/>
                        <a:pt x="3" y="9"/>
                        <a:pt x="2" y="8"/>
                      </a:cubicBezTo>
                      <a:cubicBezTo>
                        <a:pt x="2" y="9"/>
                        <a:pt x="1" y="9"/>
                        <a:pt x="1" y="9"/>
                      </a:cubicBezTo>
                      <a:cubicBezTo>
                        <a:pt x="0" y="11"/>
                        <a:pt x="1" y="11"/>
                        <a:pt x="1" y="12"/>
                      </a:cubicBezTo>
                      <a:cubicBezTo>
                        <a:pt x="1" y="13"/>
                        <a:pt x="0" y="13"/>
                        <a:pt x="0" y="13"/>
                      </a:cubicBezTo>
                      <a:cubicBezTo>
                        <a:pt x="1" y="14"/>
                        <a:pt x="1" y="15"/>
                        <a:pt x="2" y="14"/>
                      </a:cubicBezTo>
                      <a:close/>
                      <a:moveTo>
                        <a:pt x="15" y="6"/>
                      </a:moveTo>
                      <a:cubicBezTo>
                        <a:pt x="14" y="7"/>
                        <a:pt x="13" y="7"/>
                        <a:pt x="13" y="7"/>
                      </a:cubicBezTo>
                      <a:cubicBezTo>
                        <a:pt x="13" y="6"/>
                        <a:pt x="14" y="6"/>
                        <a:pt x="15" y="6"/>
                      </a:cubicBezTo>
                      <a:close/>
                      <a:moveTo>
                        <a:pt x="12" y="18"/>
                      </a:moveTo>
                      <a:cubicBezTo>
                        <a:pt x="12" y="19"/>
                        <a:pt x="10" y="18"/>
                        <a:pt x="9" y="19"/>
                      </a:cubicBezTo>
                      <a:cubicBezTo>
                        <a:pt x="10" y="17"/>
                        <a:pt x="11" y="17"/>
                        <a:pt x="1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4" name="Freeform 3197"/>
                <p:cNvSpPr>
                  <a:spLocks noEditPoints="1"/>
                </p:cNvSpPr>
                <p:nvPr/>
              </p:nvSpPr>
              <p:spPr bwMode="auto">
                <a:xfrm>
                  <a:off x="5506" y="2783"/>
                  <a:ext cx="664" cy="52"/>
                </a:xfrm>
                <a:custGeom>
                  <a:avLst/>
                  <a:gdLst>
                    <a:gd name="T0" fmla="*/ 45 w 323"/>
                    <a:gd name="T1" fmla="*/ 18 h 25"/>
                    <a:gd name="T2" fmla="*/ 60 w 323"/>
                    <a:gd name="T3" fmla="*/ 15 h 25"/>
                    <a:gd name="T4" fmla="*/ 84 w 323"/>
                    <a:gd name="T5" fmla="*/ 21 h 25"/>
                    <a:gd name="T6" fmla="*/ 104 w 323"/>
                    <a:gd name="T7" fmla="*/ 18 h 25"/>
                    <a:gd name="T8" fmla="*/ 117 w 323"/>
                    <a:gd name="T9" fmla="*/ 15 h 25"/>
                    <a:gd name="T10" fmla="*/ 131 w 323"/>
                    <a:gd name="T11" fmla="*/ 24 h 25"/>
                    <a:gd name="T12" fmla="*/ 143 w 323"/>
                    <a:gd name="T13" fmla="*/ 17 h 25"/>
                    <a:gd name="T14" fmla="*/ 157 w 323"/>
                    <a:gd name="T15" fmla="*/ 22 h 25"/>
                    <a:gd name="T16" fmla="*/ 179 w 323"/>
                    <a:gd name="T17" fmla="*/ 20 h 25"/>
                    <a:gd name="T18" fmla="*/ 180 w 323"/>
                    <a:gd name="T19" fmla="*/ 14 h 25"/>
                    <a:gd name="T20" fmla="*/ 195 w 323"/>
                    <a:gd name="T21" fmla="*/ 17 h 25"/>
                    <a:gd name="T22" fmla="*/ 208 w 323"/>
                    <a:gd name="T23" fmla="*/ 20 h 25"/>
                    <a:gd name="T24" fmla="*/ 237 w 323"/>
                    <a:gd name="T25" fmla="*/ 19 h 25"/>
                    <a:gd name="T26" fmla="*/ 263 w 323"/>
                    <a:gd name="T27" fmla="*/ 17 h 25"/>
                    <a:gd name="T28" fmla="*/ 277 w 323"/>
                    <a:gd name="T29" fmla="*/ 21 h 25"/>
                    <a:gd name="T30" fmla="*/ 320 w 323"/>
                    <a:gd name="T31" fmla="*/ 23 h 25"/>
                    <a:gd name="T32" fmla="*/ 307 w 323"/>
                    <a:gd name="T33" fmla="*/ 12 h 25"/>
                    <a:gd name="T34" fmla="*/ 297 w 323"/>
                    <a:gd name="T35" fmla="*/ 8 h 25"/>
                    <a:gd name="T36" fmla="*/ 281 w 323"/>
                    <a:gd name="T37" fmla="*/ 6 h 25"/>
                    <a:gd name="T38" fmla="*/ 280 w 323"/>
                    <a:gd name="T39" fmla="*/ 10 h 25"/>
                    <a:gd name="T40" fmla="*/ 264 w 323"/>
                    <a:gd name="T41" fmla="*/ 6 h 25"/>
                    <a:gd name="T42" fmla="*/ 252 w 323"/>
                    <a:gd name="T43" fmla="*/ 10 h 25"/>
                    <a:gd name="T44" fmla="*/ 239 w 323"/>
                    <a:gd name="T45" fmla="*/ 7 h 25"/>
                    <a:gd name="T46" fmla="*/ 227 w 323"/>
                    <a:gd name="T47" fmla="*/ 7 h 25"/>
                    <a:gd name="T48" fmla="*/ 215 w 323"/>
                    <a:gd name="T49" fmla="*/ 4 h 25"/>
                    <a:gd name="T50" fmla="*/ 202 w 323"/>
                    <a:gd name="T51" fmla="*/ 4 h 25"/>
                    <a:gd name="T52" fmla="*/ 180 w 323"/>
                    <a:gd name="T53" fmla="*/ 4 h 25"/>
                    <a:gd name="T54" fmla="*/ 170 w 323"/>
                    <a:gd name="T55" fmla="*/ 4 h 25"/>
                    <a:gd name="T56" fmla="*/ 151 w 323"/>
                    <a:gd name="T57" fmla="*/ 2 h 25"/>
                    <a:gd name="T58" fmla="*/ 138 w 323"/>
                    <a:gd name="T59" fmla="*/ 4 h 25"/>
                    <a:gd name="T60" fmla="*/ 118 w 323"/>
                    <a:gd name="T61" fmla="*/ 8 h 25"/>
                    <a:gd name="T62" fmla="*/ 101 w 323"/>
                    <a:gd name="T63" fmla="*/ 7 h 25"/>
                    <a:gd name="T64" fmla="*/ 85 w 323"/>
                    <a:gd name="T65" fmla="*/ 6 h 25"/>
                    <a:gd name="T66" fmla="*/ 74 w 323"/>
                    <a:gd name="T67" fmla="*/ 12 h 25"/>
                    <a:gd name="T68" fmla="*/ 59 w 323"/>
                    <a:gd name="T69" fmla="*/ 5 h 25"/>
                    <a:gd name="T70" fmla="*/ 42 w 323"/>
                    <a:gd name="T71" fmla="*/ 16 h 25"/>
                    <a:gd name="T72" fmla="*/ 23 w 323"/>
                    <a:gd name="T73" fmla="*/ 3 h 25"/>
                    <a:gd name="T74" fmla="*/ 7 w 323"/>
                    <a:gd name="T75" fmla="*/ 6 h 25"/>
                    <a:gd name="T76" fmla="*/ 299 w 323"/>
                    <a:gd name="T77" fmla="*/ 14 h 25"/>
                    <a:gd name="T78" fmla="*/ 307 w 323"/>
                    <a:gd name="T79" fmla="*/ 13 h 25"/>
                    <a:gd name="T80" fmla="*/ 284 w 323"/>
                    <a:gd name="T81" fmla="*/ 20 h 25"/>
                    <a:gd name="T82" fmla="*/ 257 w 323"/>
                    <a:gd name="T83" fmla="*/ 16 h 25"/>
                    <a:gd name="T84" fmla="*/ 187 w 323"/>
                    <a:gd name="T85" fmla="*/ 12 h 25"/>
                    <a:gd name="T86" fmla="*/ 212 w 323"/>
                    <a:gd name="T87" fmla="*/ 8 h 25"/>
                    <a:gd name="T88" fmla="*/ 239 w 323"/>
                    <a:gd name="T89" fmla="*/ 18 h 25"/>
                    <a:gd name="T90" fmla="*/ 237 w 323"/>
                    <a:gd name="T91" fmla="*/ 15 h 25"/>
                    <a:gd name="T92" fmla="*/ 183 w 323"/>
                    <a:gd name="T93" fmla="*/ 6 h 25"/>
                    <a:gd name="T94" fmla="*/ 142 w 323"/>
                    <a:gd name="T95" fmla="*/ 11 h 25"/>
                    <a:gd name="T96" fmla="*/ 141 w 323"/>
                    <a:gd name="T97" fmla="*/ 13 h 25"/>
                    <a:gd name="T98" fmla="*/ 165 w 323"/>
                    <a:gd name="T99" fmla="*/ 16 h 25"/>
                    <a:gd name="T100" fmla="*/ 154 w 323"/>
                    <a:gd name="T101" fmla="*/ 13 h 25"/>
                    <a:gd name="T102" fmla="*/ 166 w 323"/>
                    <a:gd name="T103" fmla="*/ 19 h 25"/>
                    <a:gd name="T104" fmla="*/ 153 w 323"/>
                    <a:gd name="T105" fmla="*/ 5 h 25"/>
                    <a:gd name="T106" fmla="*/ 124 w 323"/>
                    <a:gd name="T107" fmla="*/ 11 h 25"/>
                    <a:gd name="T108" fmla="*/ 100 w 323"/>
                    <a:gd name="T109" fmla="*/ 16 h 25"/>
                    <a:gd name="T110" fmla="*/ 105 w 323"/>
                    <a:gd name="T111" fmla="*/ 15 h 25"/>
                    <a:gd name="T112" fmla="*/ 94 w 323"/>
                    <a:gd name="T113" fmla="*/ 4 h 25"/>
                    <a:gd name="T114" fmla="*/ 66 w 323"/>
                    <a:gd name="T115" fmla="*/ 14 h 25"/>
                    <a:gd name="T116" fmla="*/ 48 w 323"/>
                    <a:gd name="T117" fmla="*/ 14 h 25"/>
                    <a:gd name="T118" fmla="*/ 24 w 323"/>
                    <a:gd name="T119" fmla="*/ 12 h 25"/>
                    <a:gd name="T120" fmla="*/ 27 w 323"/>
                    <a:gd name="T121" fmla="*/ 12 h 25"/>
                    <a:gd name="T122" fmla="*/ 14 w 323"/>
                    <a:gd name="T12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3" h="25">
                      <a:moveTo>
                        <a:pt x="1" y="22"/>
                      </a:moveTo>
                      <a:cubicBezTo>
                        <a:pt x="3" y="23"/>
                        <a:pt x="2" y="21"/>
                        <a:pt x="4" y="21"/>
                      </a:cubicBezTo>
                      <a:cubicBezTo>
                        <a:pt x="3" y="22"/>
                        <a:pt x="5" y="23"/>
                        <a:pt x="5" y="22"/>
                      </a:cubicBezTo>
                      <a:cubicBezTo>
                        <a:pt x="4" y="22"/>
                        <a:pt x="5" y="21"/>
                        <a:pt x="5" y="21"/>
                      </a:cubicBezTo>
                      <a:cubicBezTo>
                        <a:pt x="5" y="21"/>
                        <a:pt x="2" y="19"/>
                        <a:pt x="4" y="19"/>
                      </a:cubicBezTo>
                      <a:cubicBezTo>
                        <a:pt x="4" y="22"/>
                        <a:pt x="6" y="19"/>
                        <a:pt x="7" y="19"/>
                      </a:cubicBezTo>
                      <a:cubicBezTo>
                        <a:pt x="8" y="23"/>
                        <a:pt x="11" y="20"/>
                        <a:pt x="14" y="19"/>
                      </a:cubicBezTo>
                      <a:cubicBezTo>
                        <a:pt x="15" y="19"/>
                        <a:pt x="15" y="21"/>
                        <a:pt x="16" y="20"/>
                      </a:cubicBezTo>
                      <a:cubicBezTo>
                        <a:pt x="15" y="19"/>
                        <a:pt x="17" y="19"/>
                        <a:pt x="17" y="19"/>
                      </a:cubicBezTo>
                      <a:cubicBezTo>
                        <a:pt x="18" y="18"/>
                        <a:pt x="18" y="18"/>
                        <a:pt x="18" y="17"/>
                      </a:cubicBezTo>
                      <a:cubicBezTo>
                        <a:pt x="19" y="17"/>
                        <a:pt x="19" y="19"/>
                        <a:pt x="20" y="18"/>
                      </a:cubicBezTo>
                      <a:cubicBezTo>
                        <a:pt x="20" y="18"/>
                        <a:pt x="20" y="18"/>
                        <a:pt x="21" y="17"/>
                      </a:cubicBezTo>
                      <a:cubicBezTo>
                        <a:pt x="20" y="20"/>
                        <a:pt x="22" y="18"/>
                        <a:pt x="22" y="19"/>
                      </a:cubicBezTo>
                      <a:cubicBezTo>
                        <a:pt x="22" y="20"/>
                        <a:pt x="21" y="20"/>
                        <a:pt x="21" y="20"/>
                      </a:cubicBezTo>
                      <a:cubicBezTo>
                        <a:pt x="22" y="21"/>
                        <a:pt x="24" y="21"/>
                        <a:pt x="25" y="22"/>
                      </a:cubicBezTo>
                      <a:cubicBezTo>
                        <a:pt x="25" y="21"/>
                        <a:pt x="27" y="21"/>
                        <a:pt x="27" y="20"/>
                      </a:cubicBezTo>
                      <a:cubicBezTo>
                        <a:pt x="27" y="20"/>
                        <a:pt x="27" y="19"/>
                        <a:pt x="27" y="19"/>
                      </a:cubicBezTo>
                      <a:cubicBezTo>
                        <a:pt x="28" y="19"/>
                        <a:pt x="28" y="18"/>
                        <a:pt x="28" y="18"/>
                      </a:cubicBezTo>
                      <a:cubicBezTo>
                        <a:pt x="29" y="19"/>
                        <a:pt x="29" y="19"/>
                        <a:pt x="30" y="19"/>
                      </a:cubicBezTo>
                      <a:cubicBezTo>
                        <a:pt x="32" y="20"/>
                        <a:pt x="33" y="19"/>
                        <a:pt x="34" y="20"/>
                      </a:cubicBezTo>
                      <a:cubicBezTo>
                        <a:pt x="33" y="20"/>
                        <a:pt x="33" y="23"/>
                        <a:pt x="34" y="22"/>
                      </a:cubicBezTo>
                      <a:cubicBezTo>
                        <a:pt x="34" y="21"/>
                        <a:pt x="34" y="21"/>
                        <a:pt x="35" y="20"/>
                      </a:cubicBezTo>
                      <a:cubicBezTo>
                        <a:pt x="36" y="20"/>
                        <a:pt x="36" y="21"/>
                        <a:pt x="37" y="21"/>
                      </a:cubicBezTo>
                      <a:cubicBezTo>
                        <a:pt x="37" y="21"/>
                        <a:pt x="37" y="20"/>
                        <a:pt x="37" y="20"/>
                      </a:cubicBezTo>
                      <a:cubicBezTo>
                        <a:pt x="38" y="21"/>
                        <a:pt x="40" y="22"/>
                        <a:pt x="41" y="21"/>
                      </a:cubicBezTo>
                      <a:cubicBezTo>
                        <a:pt x="41" y="20"/>
                        <a:pt x="40" y="20"/>
                        <a:pt x="39" y="19"/>
                      </a:cubicBezTo>
                      <a:cubicBezTo>
                        <a:pt x="41" y="19"/>
                        <a:pt x="41" y="20"/>
                        <a:pt x="42" y="20"/>
                      </a:cubicBezTo>
                      <a:cubicBezTo>
                        <a:pt x="42" y="20"/>
                        <a:pt x="43" y="20"/>
                        <a:pt x="43" y="21"/>
                      </a:cubicBezTo>
                      <a:cubicBezTo>
                        <a:pt x="43" y="21"/>
                        <a:pt x="43" y="22"/>
                        <a:pt x="44" y="22"/>
                      </a:cubicBezTo>
                      <a:cubicBezTo>
                        <a:pt x="44" y="21"/>
                        <a:pt x="44" y="20"/>
                        <a:pt x="45" y="20"/>
                      </a:cubicBezTo>
                      <a:cubicBezTo>
                        <a:pt x="45" y="20"/>
                        <a:pt x="46" y="20"/>
                        <a:pt x="46" y="19"/>
                      </a:cubicBezTo>
                      <a:cubicBezTo>
                        <a:pt x="46" y="18"/>
                        <a:pt x="45" y="20"/>
                        <a:pt x="45" y="18"/>
                      </a:cubicBezTo>
                      <a:cubicBezTo>
                        <a:pt x="45" y="18"/>
                        <a:pt x="45" y="17"/>
                        <a:pt x="46" y="17"/>
                      </a:cubicBezTo>
                      <a:cubicBezTo>
                        <a:pt x="46" y="18"/>
                        <a:pt x="48" y="18"/>
                        <a:pt x="48" y="19"/>
                      </a:cubicBezTo>
                      <a:cubicBezTo>
                        <a:pt x="47" y="21"/>
                        <a:pt x="44" y="19"/>
                        <a:pt x="45" y="22"/>
                      </a:cubicBezTo>
                      <a:cubicBezTo>
                        <a:pt x="46" y="23"/>
                        <a:pt x="46" y="21"/>
                        <a:pt x="47" y="21"/>
                      </a:cubicBezTo>
                      <a:cubicBezTo>
                        <a:pt x="48" y="21"/>
                        <a:pt x="47" y="22"/>
                        <a:pt x="48" y="22"/>
                      </a:cubicBezTo>
                      <a:cubicBezTo>
                        <a:pt x="48" y="20"/>
                        <a:pt x="51" y="21"/>
                        <a:pt x="51" y="22"/>
                      </a:cubicBezTo>
                      <a:cubicBezTo>
                        <a:pt x="51" y="21"/>
                        <a:pt x="52" y="21"/>
                        <a:pt x="52" y="21"/>
                      </a:cubicBezTo>
                      <a:cubicBezTo>
                        <a:pt x="52" y="20"/>
                        <a:pt x="52" y="20"/>
                        <a:pt x="53" y="19"/>
                      </a:cubicBezTo>
                      <a:cubicBezTo>
                        <a:pt x="53" y="20"/>
                        <a:pt x="53" y="20"/>
                        <a:pt x="54" y="20"/>
                      </a:cubicBezTo>
                      <a:cubicBezTo>
                        <a:pt x="54" y="20"/>
                        <a:pt x="54" y="21"/>
                        <a:pt x="54" y="21"/>
                      </a:cubicBezTo>
                      <a:cubicBezTo>
                        <a:pt x="54" y="21"/>
                        <a:pt x="55" y="21"/>
                        <a:pt x="56" y="21"/>
                      </a:cubicBezTo>
                      <a:cubicBezTo>
                        <a:pt x="57" y="20"/>
                        <a:pt x="57" y="19"/>
                        <a:pt x="58" y="18"/>
                      </a:cubicBezTo>
                      <a:cubicBezTo>
                        <a:pt x="58" y="18"/>
                        <a:pt x="59" y="18"/>
                        <a:pt x="59" y="18"/>
                      </a:cubicBezTo>
                      <a:cubicBezTo>
                        <a:pt x="58" y="17"/>
                        <a:pt x="60" y="17"/>
                        <a:pt x="58" y="16"/>
                      </a:cubicBezTo>
                      <a:cubicBezTo>
                        <a:pt x="59" y="16"/>
                        <a:pt x="59" y="15"/>
                        <a:pt x="59" y="15"/>
                      </a:cubicBezTo>
                      <a:cubicBezTo>
                        <a:pt x="58" y="15"/>
                        <a:pt x="58" y="14"/>
                        <a:pt x="57" y="15"/>
                      </a:cubicBezTo>
                      <a:cubicBezTo>
                        <a:pt x="57" y="14"/>
                        <a:pt x="57" y="13"/>
                        <a:pt x="58" y="13"/>
                      </a:cubicBezTo>
                      <a:cubicBezTo>
                        <a:pt x="57" y="12"/>
                        <a:pt x="57" y="11"/>
                        <a:pt x="56" y="11"/>
                      </a:cubicBezTo>
                      <a:cubicBezTo>
                        <a:pt x="57" y="10"/>
                        <a:pt x="57" y="10"/>
                        <a:pt x="58" y="10"/>
                      </a:cubicBezTo>
                      <a:cubicBezTo>
                        <a:pt x="57" y="11"/>
                        <a:pt x="56" y="8"/>
                        <a:pt x="58" y="9"/>
                      </a:cubicBezTo>
                      <a:cubicBezTo>
                        <a:pt x="59" y="9"/>
                        <a:pt x="58" y="11"/>
                        <a:pt x="59" y="10"/>
                      </a:cubicBezTo>
                      <a:cubicBezTo>
                        <a:pt x="59" y="10"/>
                        <a:pt x="59" y="9"/>
                        <a:pt x="59" y="9"/>
                      </a:cubicBezTo>
                      <a:cubicBezTo>
                        <a:pt x="59" y="10"/>
                        <a:pt x="60" y="11"/>
                        <a:pt x="60" y="11"/>
                      </a:cubicBezTo>
                      <a:cubicBezTo>
                        <a:pt x="60" y="12"/>
                        <a:pt x="60" y="12"/>
                        <a:pt x="60" y="12"/>
                      </a:cubicBezTo>
                      <a:cubicBezTo>
                        <a:pt x="60" y="12"/>
                        <a:pt x="60" y="12"/>
                        <a:pt x="59" y="13"/>
                      </a:cubicBezTo>
                      <a:cubicBezTo>
                        <a:pt x="60" y="13"/>
                        <a:pt x="60" y="13"/>
                        <a:pt x="60" y="13"/>
                      </a:cubicBezTo>
                      <a:cubicBezTo>
                        <a:pt x="60" y="14"/>
                        <a:pt x="59" y="14"/>
                        <a:pt x="59" y="14"/>
                      </a:cubicBezTo>
                      <a:cubicBezTo>
                        <a:pt x="59" y="14"/>
                        <a:pt x="60" y="15"/>
                        <a:pt x="60" y="15"/>
                      </a:cubicBezTo>
                      <a:cubicBezTo>
                        <a:pt x="60" y="15"/>
                        <a:pt x="60" y="15"/>
                        <a:pt x="61" y="15"/>
                      </a:cubicBezTo>
                      <a:cubicBezTo>
                        <a:pt x="61" y="15"/>
                        <a:pt x="61" y="15"/>
                        <a:pt x="61" y="15"/>
                      </a:cubicBezTo>
                      <a:cubicBezTo>
                        <a:pt x="61" y="15"/>
                        <a:pt x="61" y="15"/>
                        <a:pt x="61" y="15"/>
                      </a:cubicBezTo>
                      <a:cubicBezTo>
                        <a:pt x="61" y="15"/>
                        <a:pt x="61" y="15"/>
                        <a:pt x="60" y="15"/>
                      </a:cubicBezTo>
                      <a:cubicBezTo>
                        <a:pt x="60" y="16"/>
                        <a:pt x="60" y="17"/>
                        <a:pt x="60" y="18"/>
                      </a:cubicBezTo>
                      <a:cubicBezTo>
                        <a:pt x="62" y="18"/>
                        <a:pt x="61" y="17"/>
                        <a:pt x="62" y="16"/>
                      </a:cubicBezTo>
                      <a:cubicBezTo>
                        <a:pt x="62" y="18"/>
                        <a:pt x="64" y="18"/>
                        <a:pt x="64" y="17"/>
                      </a:cubicBezTo>
                      <a:cubicBezTo>
                        <a:pt x="63" y="17"/>
                        <a:pt x="63" y="17"/>
                        <a:pt x="64" y="16"/>
                      </a:cubicBezTo>
                      <a:cubicBezTo>
                        <a:pt x="66" y="16"/>
                        <a:pt x="65" y="17"/>
                        <a:pt x="66" y="18"/>
                      </a:cubicBezTo>
                      <a:cubicBezTo>
                        <a:pt x="66" y="19"/>
                        <a:pt x="67" y="18"/>
                        <a:pt x="67" y="19"/>
                      </a:cubicBezTo>
                      <a:cubicBezTo>
                        <a:pt x="65" y="19"/>
                        <a:pt x="64" y="22"/>
                        <a:pt x="67" y="22"/>
                      </a:cubicBezTo>
                      <a:cubicBezTo>
                        <a:pt x="67" y="21"/>
                        <a:pt x="66" y="20"/>
                        <a:pt x="67" y="20"/>
                      </a:cubicBezTo>
                      <a:cubicBezTo>
                        <a:pt x="68" y="20"/>
                        <a:pt x="67" y="22"/>
                        <a:pt x="69" y="22"/>
                      </a:cubicBezTo>
                      <a:cubicBezTo>
                        <a:pt x="69" y="21"/>
                        <a:pt x="69" y="21"/>
                        <a:pt x="69" y="20"/>
                      </a:cubicBezTo>
                      <a:cubicBezTo>
                        <a:pt x="69" y="22"/>
                        <a:pt x="70" y="21"/>
                        <a:pt x="71" y="22"/>
                      </a:cubicBezTo>
                      <a:cubicBezTo>
                        <a:pt x="70" y="20"/>
                        <a:pt x="70" y="17"/>
                        <a:pt x="72" y="16"/>
                      </a:cubicBezTo>
                      <a:cubicBezTo>
                        <a:pt x="72" y="17"/>
                        <a:pt x="73" y="17"/>
                        <a:pt x="74" y="17"/>
                      </a:cubicBezTo>
                      <a:cubicBezTo>
                        <a:pt x="74" y="17"/>
                        <a:pt x="75" y="15"/>
                        <a:pt x="76" y="17"/>
                      </a:cubicBezTo>
                      <a:cubicBezTo>
                        <a:pt x="75" y="18"/>
                        <a:pt x="74" y="18"/>
                        <a:pt x="73" y="19"/>
                      </a:cubicBezTo>
                      <a:cubicBezTo>
                        <a:pt x="74" y="19"/>
                        <a:pt x="74" y="19"/>
                        <a:pt x="74" y="19"/>
                      </a:cubicBezTo>
                      <a:cubicBezTo>
                        <a:pt x="74" y="20"/>
                        <a:pt x="73" y="21"/>
                        <a:pt x="74" y="22"/>
                      </a:cubicBezTo>
                      <a:cubicBezTo>
                        <a:pt x="76" y="22"/>
                        <a:pt x="76" y="22"/>
                        <a:pt x="76" y="22"/>
                      </a:cubicBezTo>
                      <a:cubicBezTo>
                        <a:pt x="76" y="21"/>
                        <a:pt x="76" y="20"/>
                        <a:pt x="77" y="19"/>
                      </a:cubicBezTo>
                      <a:cubicBezTo>
                        <a:pt x="78" y="20"/>
                        <a:pt x="79" y="18"/>
                        <a:pt x="79" y="21"/>
                      </a:cubicBezTo>
                      <a:cubicBezTo>
                        <a:pt x="80" y="20"/>
                        <a:pt x="80" y="21"/>
                        <a:pt x="81" y="20"/>
                      </a:cubicBezTo>
                      <a:cubicBezTo>
                        <a:pt x="81" y="20"/>
                        <a:pt x="81" y="20"/>
                        <a:pt x="81" y="20"/>
                      </a:cubicBezTo>
                      <a:cubicBezTo>
                        <a:pt x="81" y="20"/>
                        <a:pt x="81" y="21"/>
                        <a:pt x="81" y="21"/>
                      </a:cubicBezTo>
                      <a:cubicBezTo>
                        <a:pt x="82" y="21"/>
                        <a:pt x="82" y="21"/>
                        <a:pt x="82" y="21"/>
                      </a:cubicBezTo>
                      <a:cubicBezTo>
                        <a:pt x="82" y="21"/>
                        <a:pt x="82" y="21"/>
                        <a:pt x="82" y="21"/>
                      </a:cubicBezTo>
                      <a:cubicBezTo>
                        <a:pt x="82" y="21"/>
                        <a:pt x="83" y="21"/>
                        <a:pt x="83" y="20"/>
                      </a:cubicBezTo>
                      <a:cubicBezTo>
                        <a:pt x="83" y="20"/>
                        <a:pt x="83" y="20"/>
                        <a:pt x="83" y="20"/>
                      </a:cubicBezTo>
                      <a:cubicBezTo>
                        <a:pt x="82" y="21"/>
                        <a:pt x="83" y="22"/>
                        <a:pt x="83" y="22"/>
                      </a:cubicBezTo>
                      <a:cubicBezTo>
                        <a:pt x="83" y="22"/>
                        <a:pt x="83" y="22"/>
                        <a:pt x="83" y="22"/>
                      </a:cubicBezTo>
                      <a:cubicBezTo>
                        <a:pt x="85" y="22"/>
                        <a:pt x="86" y="22"/>
                        <a:pt x="86" y="22"/>
                      </a:cubicBezTo>
                      <a:cubicBezTo>
                        <a:pt x="86" y="21"/>
                        <a:pt x="85" y="20"/>
                        <a:pt x="85" y="20"/>
                      </a:cubicBezTo>
                      <a:cubicBezTo>
                        <a:pt x="84" y="20"/>
                        <a:pt x="84" y="21"/>
                        <a:pt x="84" y="21"/>
                      </a:cubicBezTo>
                      <a:cubicBezTo>
                        <a:pt x="83" y="21"/>
                        <a:pt x="86" y="20"/>
                        <a:pt x="85" y="18"/>
                      </a:cubicBezTo>
                      <a:cubicBezTo>
                        <a:pt x="83" y="18"/>
                        <a:pt x="84" y="20"/>
                        <a:pt x="83" y="19"/>
                      </a:cubicBezTo>
                      <a:cubicBezTo>
                        <a:pt x="83" y="19"/>
                        <a:pt x="83" y="19"/>
                        <a:pt x="83" y="19"/>
                      </a:cubicBezTo>
                      <a:cubicBezTo>
                        <a:pt x="83" y="18"/>
                        <a:pt x="84" y="18"/>
                        <a:pt x="86" y="18"/>
                      </a:cubicBezTo>
                      <a:cubicBezTo>
                        <a:pt x="86" y="18"/>
                        <a:pt x="86" y="17"/>
                        <a:pt x="86" y="17"/>
                      </a:cubicBezTo>
                      <a:cubicBezTo>
                        <a:pt x="87" y="17"/>
                        <a:pt x="87" y="18"/>
                        <a:pt x="88" y="18"/>
                      </a:cubicBezTo>
                      <a:cubicBezTo>
                        <a:pt x="88" y="18"/>
                        <a:pt x="89" y="17"/>
                        <a:pt x="90" y="17"/>
                      </a:cubicBezTo>
                      <a:cubicBezTo>
                        <a:pt x="90" y="17"/>
                        <a:pt x="90" y="17"/>
                        <a:pt x="90" y="18"/>
                      </a:cubicBezTo>
                      <a:cubicBezTo>
                        <a:pt x="90" y="18"/>
                        <a:pt x="89" y="18"/>
                        <a:pt x="89" y="18"/>
                      </a:cubicBezTo>
                      <a:cubicBezTo>
                        <a:pt x="90" y="18"/>
                        <a:pt x="90" y="18"/>
                        <a:pt x="90" y="18"/>
                      </a:cubicBezTo>
                      <a:cubicBezTo>
                        <a:pt x="90" y="19"/>
                        <a:pt x="90" y="20"/>
                        <a:pt x="90" y="20"/>
                      </a:cubicBezTo>
                      <a:cubicBezTo>
                        <a:pt x="90" y="20"/>
                        <a:pt x="90" y="20"/>
                        <a:pt x="91" y="20"/>
                      </a:cubicBezTo>
                      <a:cubicBezTo>
                        <a:pt x="91" y="21"/>
                        <a:pt x="90" y="21"/>
                        <a:pt x="90" y="22"/>
                      </a:cubicBezTo>
                      <a:cubicBezTo>
                        <a:pt x="90" y="21"/>
                        <a:pt x="89" y="22"/>
                        <a:pt x="89" y="22"/>
                      </a:cubicBezTo>
                      <a:cubicBezTo>
                        <a:pt x="89" y="22"/>
                        <a:pt x="89" y="22"/>
                        <a:pt x="89" y="22"/>
                      </a:cubicBezTo>
                      <a:cubicBezTo>
                        <a:pt x="89" y="22"/>
                        <a:pt x="89" y="23"/>
                        <a:pt x="89" y="23"/>
                      </a:cubicBezTo>
                      <a:cubicBezTo>
                        <a:pt x="89" y="23"/>
                        <a:pt x="89" y="23"/>
                        <a:pt x="89" y="23"/>
                      </a:cubicBezTo>
                      <a:cubicBezTo>
                        <a:pt x="89" y="23"/>
                        <a:pt x="89" y="23"/>
                        <a:pt x="89" y="22"/>
                      </a:cubicBezTo>
                      <a:cubicBezTo>
                        <a:pt x="90" y="23"/>
                        <a:pt x="90" y="23"/>
                        <a:pt x="91" y="22"/>
                      </a:cubicBezTo>
                      <a:cubicBezTo>
                        <a:pt x="92" y="23"/>
                        <a:pt x="92" y="22"/>
                        <a:pt x="92" y="21"/>
                      </a:cubicBezTo>
                      <a:cubicBezTo>
                        <a:pt x="92" y="21"/>
                        <a:pt x="93" y="21"/>
                        <a:pt x="93" y="21"/>
                      </a:cubicBezTo>
                      <a:cubicBezTo>
                        <a:pt x="93" y="22"/>
                        <a:pt x="93" y="23"/>
                        <a:pt x="94" y="22"/>
                      </a:cubicBezTo>
                      <a:cubicBezTo>
                        <a:pt x="94" y="23"/>
                        <a:pt x="94" y="23"/>
                        <a:pt x="94" y="23"/>
                      </a:cubicBezTo>
                      <a:cubicBezTo>
                        <a:pt x="96" y="23"/>
                        <a:pt x="96" y="20"/>
                        <a:pt x="98" y="22"/>
                      </a:cubicBezTo>
                      <a:cubicBezTo>
                        <a:pt x="98" y="22"/>
                        <a:pt x="98" y="21"/>
                        <a:pt x="98" y="21"/>
                      </a:cubicBezTo>
                      <a:cubicBezTo>
                        <a:pt x="98" y="22"/>
                        <a:pt x="99" y="23"/>
                        <a:pt x="100" y="22"/>
                      </a:cubicBezTo>
                      <a:cubicBezTo>
                        <a:pt x="99" y="22"/>
                        <a:pt x="99" y="22"/>
                        <a:pt x="99" y="21"/>
                      </a:cubicBezTo>
                      <a:cubicBezTo>
                        <a:pt x="99" y="21"/>
                        <a:pt x="99" y="21"/>
                        <a:pt x="99" y="21"/>
                      </a:cubicBezTo>
                      <a:cubicBezTo>
                        <a:pt x="99" y="21"/>
                        <a:pt x="99" y="21"/>
                        <a:pt x="100" y="21"/>
                      </a:cubicBezTo>
                      <a:cubicBezTo>
                        <a:pt x="100" y="21"/>
                        <a:pt x="100" y="20"/>
                        <a:pt x="100" y="20"/>
                      </a:cubicBezTo>
                      <a:cubicBezTo>
                        <a:pt x="101" y="19"/>
                        <a:pt x="101" y="19"/>
                        <a:pt x="103" y="19"/>
                      </a:cubicBezTo>
                      <a:cubicBezTo>
                        <a:pt x="103" y="19"/>
                        <a:pt x="103" y="18"/>
                        <a:pt x="104" y="18"/>
                      </a:cubicBezTo>
                      <a:cubicBezTo>
                        <a:pt x="104" y="19"/>
                        <a:pt x="104" y="19"/>
                        <a:pt x="104" y="20"/>
                      </a:cubicBezTo>
                      <a:cubicBezTo>
                        <a:pt x="104" y="20"/>
                        <a:pt x="103" y="20"/>
                        <a:pt x="103" y="20"/>
                      </a:cubicBezTo>
                      <a:cubicBezTo>
                        <a:pt x="103" y="21"/>
                        <a:pt x="103" y="21"/>
                        <a:pt x="103" y="22"/>
                      </a:cubicBezTo>
                      <a:cubicBezTo>
                        <a:pt x="104" y="22"/>
                        <a:pt x="104" y="23"/>
                        <a:pt x="104" y="23"/>
                      </a:cubicBezTo>
                      <a:cubicBezTo>
                        <a:pt x="104" y="24"/>
                        <a:pt x="107" y="23"/>
                        <a:pt x="108" y="23"/>
                      </a:cubicBezTo>
                      <a:cubicBezTo>
                        <a:pt x="108" y="22"/>
                        <a:pt x="108" y="22"/>
                        <a:pt x="108" y="22"/>
                      </a:cubicBezTo>
                      <a:cubicBezTo>
                        <a:pt x="108" y="22"/>
                        <a:pt x="108" y="23"/>
                        <a:pt x="109" y="23"/>
                      </a:cubicBezTo>
                      <a:cubicBezTo>
                        <a:pt x="109" y="22"/>
                        <a:pt x="108" y="22"/>
                        <a:pt x="108" y="21"/>
                      </a:cubicBezTo>
                      <a:cubicBezTo>
                        <a:pt x="108" y="21"/>
                        <a:pt x="108" y="21"/>
                        <a:pt x="108" y="21"/>
                      </a:cubicBezTo>
                      <a:cubicBezTo>
                        <a:pt x="108" y="21"/>
                        <a:pt x="108" y="20"/>
                        <a:pt x="108" y="20"/>
                      </a:cubicBezTo>
                      <a:cubicBezTo>
                        <a:pt x="108" y="20"/>
                        <a:pt x="107" y="20"/>
                        <a:pt x="107" y="20"/>
                      </a:cubicBezTo>
                      <a:cubicBezTo>
                        <a:pt x="107" y="19"/>
                        <a:pt x="107" y="19"/>
                        <a:pt x="107" y="19"/>
                      </a:cubicBezTo>
                      <a:cubicBezTo>
                        <a:pt x="107" y="19"/>
                        <a:pt x="106" y="19"/>
                        <a:pt x="106" y="18"/>
                      </a:cubicBezTo>
                      <a:cubicBezTo>
                        <a:pt x="108" y="19"/>
                        <a:pt x="108" y="18"/>
                        <a:pt x="109" y="18"/>
                      </a:cubicBezTo>
                      <a:cubicBezTo>
                        <a:pt x="109" y="18"/>
                        <a:pt x="109" y="18"/>
                        <a:pt x="109" y="19"/>
                      </a:cubicBezTo>
                      <a:cubicBezTo>
                        <a:pt x="109" y="19"/>
                        <a:pt x="109" y="19"/>
                        <a:pt x="109" y="19"/>
                      </a:cubicBezTo>
                      <a:cubicBezTo>
                        <a:pt x="109" y="19"/>
                        <a:pt x="109" y="19"/>
                        <a:pt x="110" y="19"/>
                      </a:cubicBezTo>
                      <a:cubicBezTo>
                        <a:pt x="110" y="20"/>
                        <a:pt x="110" y="20"/>
                        <a:pt x="110" y="21"/>
                      </a:cubicBezTo>
                      <a:cubicBezTo>
                        <a:pt x="111" y="21"/>
                        <a:pt x="110" y="22"/>
                        <a:pt x="111" y="22"/>
                      </a:cubicBezTo>
                      <a:cubicBezTo>
                        <a:pt x="111" y="21"/>
                        <a:pt x="111" y="20"/>
                        <a:pt x="111" y="20"/>
                      </a:cubicBezTo>
                      <a:cubicBezTo>
                        <a:pt x="111" y="21"/>
                        <a:pt x="112" y="22"/>
                        <a:pt x="113" y="22"/>
                      </a:cubicBezTo>
                      <a:cubicBezTo>
                        <a:pt x="113" y="21"/>
                        <a:pt x="113" y="21"/>
                        <a:pt x="113" y="21"/>
                      </a:cubicBezTo>
                      <a:cubicBezTo>
                        <a:pt x="113" y="21"/>
                        <a:pt x="113" y="21"/>
                        <a:pt x="113" y="21"/>
                      </a:cubicBezTo>
                      <a:cubicBezTo>
                        <a:pt x="114" y="20"/>
                        <a:pt x="113" y="18"/>
                        <a:pt x="114" y="18"/>
                      </a:cubicBezTo>
                      <a:cubicBezTo>
                        <a:pt x="114" y="19"/>
                        <a:pt x="115" y="19"/>
                        <a:pt x="115" y="18"/>
                      </a:cubicBezTo>
                      <a:cubicBezTo>
                        <a:pt x="114" y="18"/>
                        <a:pt x="116" y="17"/>
                        <a:pt x="115" y="15"/>
                      </a:cubicBezTo>
                      <a:cubicBezTo>
                        <a:pt x="116" y="15"/>
                        <a:pt x="117" y="16"/>
                        <a:pt x="117" y="15"/>
                      </a:cubicBezTo>
                      <a:cubicBezTo>
                        <a:pt x="117" y="15"/>
                        <a:pt x="116" y="15"/>
                        <a:pt x="116" y="15"/>
                      </a:cubicBezTo>
                      <a:cubicBezTo>
                        <a:pt x="116" y="14"/>
                        <a:pt x="116" y="13"/>
                        <a:pt x="116" y="13"/>
                      </a:cubicBezTo>
                      <a:cubicBezTo>
                        <a:pt x="116" y="13"/>
                        <a:pt x="117" y="13"/>
                        <a:pt x="117" y="13"/>
                      </a:cubicBezTo>
                      <a:cubicBezTo>
                        <a:pt x="117" y="13"/>
                        <a:pt x="117" y="13"/>
                        <a:pt x="117" y="13"/>
                      </a:cubicBezTo>
                      <a:cubicBezTo>
                        <a:pt x="117" y="14"/>
                        <a:pt x="117" y="14"/>
                        <a:pt x="117" y="15"/>
                      </a:cubicBezTo>
                      <a:cubicBezTo>
                        <a:pt x="118" y="15"/>
                        <a:pt x="118" y="15"/>
                        <a:pt x="119" y="15"/>
                      </a:cubicBezTo>
                      <a:cubicBezTo>
                        <a:pt x="119" y="15"/>
                        <a:pt x="119" y="15"/>
                        <a:pt x="119" y="15"/>
                      </a:cubicBezTo>
                      <a:cubicBezTo>
                        <a:pt x="118" y="15"/>
                        <a:pt x="118" y="15"/>
                        <a:pt x="118" y="15"/>
                      </a:cubicBezTo>
                      <a:cubicBezTo>
                        <a:pt x="117" y="17"/>
                        <a:pt x="118" y="19"/>
                        <a:pt x="119" y="20"/>
                      </a:cubicBezTo>
                      <a:cubicBezTo>
                        <a:pt x="119" y="20"/>
                        <a:pt x="117" y="21"/>
                        <a:pt x="119" y="22"/>
                      </a:cubicBezTo>
                      <a:cubicBezTo>
                        <a:pt x="119" y="21"/>
                        <a:pt x="120" y="22"/>
                        <a:pt x="121" y="22"/>
                      </a:cubicBezTo>
                      <a:cubicBezTo>
                        <a:pt x="121" y="23"/>
                        <a:pt x="121" y="23"/>
                        <a:pt x="121" y="23"/>
                      </a:cubicBezTo>
                      <a:cubicBezTo>
                        <a:pt x="122" y="23"/>
                        <a:pt x="124" y="23"/>
                        <a:pt x="123" y="21"/>
                      </a:cubicBezTo>
                      <a:cubicBezTo>
                        <a:pt x="123" y="21"/>
                        <a:pt x="122" y="21"/>
                        <a:pt x="122" y="21"/>
                      </a:cubicBezTo>
                      <a:cubicBezTo>
                        <a:pt x="122" y="20"/>
                        <a:pt x="122" y="20"/>
                        <a:pt x="123" y="20"/>
                      </a:cubicBezTo>
                      <a:cubicBezTo>
                        <a:pt x="123" y="20"/>
                        <a:pt x="123" y="20"/>
                        <a:pt x="123" y="20"/>
                      </a:cubicBezTo>
                      <a:cubicBezTo>
                        <a:pt x="124" y="21"/>
                        <a:pt x="124" y="21"/>
                        <a:pt x="125" y="21"/>
                      </a:cubicBezTo>
                      <a:cubicBezTo>
                        <a:pt x="124" y="20"/>
                        <a:pt x="126" y="19"/>
                        <a:pt x="125" y="19"/>
                      </a:cubicBezTo>
                      <a:cubicBezTo>
                        <a:pt x="125" y="19"/>
                        <a:pt x="124" y="19"/>
                        <a:pt x="124" y="19"/>
                      </a:cubicBezTo>
                      <a:cubicBezTo>
                        <a:pt x="123" y="18"/>
                        <a:pt x="124" y="16"/>
                        <a:pt x="125" y="15"/>
                      </a:cubicBezTo>
                      <a:cubicBezTo>
                        <a:pt x="126" y="15"/>
                        <a:pt x="126" y="16"/>
                        <a:pt x="126" y="16"/>
                      </a:cubicBezTo>
                      <a:cubicBezTo>
                        <a:pt x="127" y="17"/>
                        <a:pt x="127" y="16"/>
                        <a:pt x="127" y="16"/>
                      </a:cubicBezTo>
                      <a:cubicBezTo>
                        <a:pt x="128" y="17"/>
                        <a:pt x="128" y="16"/>
                        <a:pt x="128" y="16"/>
                      </a:cubicBezTo>
                      <a:cubicBezTo>
                        <a:pt x="128" y="16"/>
                        <a:pt x="128" y="16"/>
                        <a:pt x="128" y="16"/>
                      </a:cubicBezTo>
                      <a:cubicBezTo>
                        <a:pt x="128" y="17"/>
                        <a:pt x="128" y="17"/>
                        <a:pt x="129" y="17"/>
                      </a:cubicBezTo>
                      <a:cubicBezTo>
                        <a:pt x="129" y="17"/>
                        <a:pt x="129" y="18"/>
                        <a:pt x="129" y="18"/>
                      </a:cubicBezTo>
                      <a:cubicBezTo>
                        <a:pt x="127" y="18"/>
                        <a:pt x="127" y="18"/>
                        <a:pt x="127" y="18"/>
                      </a:cubicBezTo>
                      <a:cubicBezTo>
                        <a:pt x="127" y="18"/>
                        <a:pt x="127" y="18"/>
                        <a:pt x="127" y="18"/>
                      </a:cubicBezTo>
                      <a:cubicBezTo>
                        <a:pt x="126" y="18"/>
                        <a:pt x="125" y="18"/>
                        <a:pt x="124" y="18"/>
                      </a:cubicBezTo>
                      <a:cubicBezTo>
                        <a:pt x="125" y="18"/>
                        <a:pt x="125" y="19"/>
                        <a:pt x="126" y="20"/>
                      </a:cubicBezTo>
                      <a:cubicBezTo>
                        <a:pt x="126" y="20"/>
                        <a:pt x="126" y="20"/>
                        <a:pt x="126" y="21"/>
                      </a:cubicBezTo>
                      <a:cubicBezTo>
                        <a:pt x="126" y="21"/>
                        <a:pt x="126" y="21"/>
                        <a:pt x="126" y="21"/>
                      </a:cubicBezTo>
                      <a:cubicBezTo>
                        <a:pt x="126" y="21"/>
                        <a:pt x="126" y="21"/>
                        <a:pt x="126" y="21"/>
                      </a:cubicBezTo>
                      <a:cubicBezTo>
                        <a:pt x="127" y="21"/>
                        <a:pt x="128" y="21"/>
                        <a:pt x="128" y="21"/>
                      </a:cubicBezTo>
                      <a:cubicBezTo>
                        <a:pt x="128" y="21"/>
                        <a:pt x="128" y="21"/>
                        <a:pt x="128" y="21"/>
                      </a:cubicBezTo>
                      <a:cubicBezTo>
                        <a:pt x="128" y="21"/>
                        <a:pt x="128" y="22"/>
                        <a:pt x="128" y="22"/>
                      </a:cubicBezTo>
                      <a:cubicBezTo>
                        <a:pt x="128" y="23"/>
                        <a:pt x="129" y="23"/>
                        <a:pt x="131" y="24"/>
                      </a:cubicBezTo>
                      <a:cubicBezTo>
                        <a:pt x="131" y="23"/>
                        <a:pt x="132" y="23"/>
                        <a:pt x="131" y="22"/>
                      </a:cubicBezTo>
                      <a:cubicBezTo>
                        <a:pt x="131" y="21"/>
                        <a:pt x="132" y="21"/>
                        <a:pt x="133" y="21"/>
                      </a:cubicBezTo>
                      <a:cubicBezTo>
                        <a:pt x="133" y="21"/>
                        <a:pt x="133" y="20"/>
                        <a:pt x="132" y="20"/>
                      </a:cubicBezTo>
                      <a:cubicBezTo>
                        <a:pt x="133" y="20"/>
                        <a:pt x="133" y="20"/>
                        <a:pt x="133" y="20"/>
                      </a:cubicBezTo>
                      <a:cubicBezTo>
                        <a:pt x="133" y="20"/>
                        <a:pt x="133" y="21"/>
                        <a:pt x="133" y="21"/>
                      </a:cubicBezTo>
                      <a:cubicBezTo>
                        <a:pt x="134" y="21"/>
                        <a:pt x="134" y="20"/>
                        <a:pt x="134" y="20"/>
                      </a:cubicBezTo>
                      <a:cubicBezTo>
                        <a:pt x="134" y="20"/>
                        <a:pt x="134" y="20"/>
                        <a:pt x="134" y="20"/>
                      </a:cubicBezTo>
                      <a:cubicBezTo>
                        <a:pt x="134" y="20"/>
                        <a:pt x="134" y="20"/>
                        <a:pt x="134" y="19"/>
                      </a:cubicBezTo>
                      <a:cubicBezTo>
                        <a:pt x="134" y="19"/>
                        <a:pt x="134" y="19"/>
                        <a:pt x="134" y="19"/>
                      </a:cubicBezTo>
                      <a:cubicBezTo>
                        <a:pt x="135" y="20"/>
                        <a:pt x="134" y="21"/>
                        <a:pt x="134" y="23"/>
                      </a:cubicBezTo>
                      <a:cubicBezTo>
                        <a:pt x="135" y="23"/>
                        <a:pt x="135" y="22"/>
                        <a:pt x="136" y="22"/>
                      </a:cubicBezTo>
                      <a:cubicBezTo>
                        <a:pt x="136" y="22"/>
                        <a:pt x="137" y="21"/>
                        <a:pt x="137" y="21"/>
                      </a:cubicBezTo>
                      <a:cubicBezTo>
                        <a:pt x="137" y="21"/>
                        <a:pt x="138" y="21"/>
                        <a:pt x="138" y="21"/>
                      </a:cubicBezTo>
                      <a:cubicBezTo>
                        <a:pt x="139" y="21"/>
                        <a:pt x="139" y="20"/>
                        <a:pt x="139" y="19"/>
                      </a:cubicBezTo>
                      <a:cubicBezTo>
                        <a:pt x="139" y="20"/>
                        <a:pt x="140" y="19"/>
                        <a:pt x="140" y="19"/>
                      </a:cubicBezTo>
                      <a:cubicBezTo>
                        <a:pt x="140" y="18"/>
                        <a:pt x="138" y="19"/>
                        <a:pt x="138" y="20"/>
                      </a:cubicBezTo>
                      <a:cubicBezTo>
                        <a:pt x="137" y="19"/>
                        <a:pt x="137" y="18"/>
                        <a:pt x="136" y="17"/>
                      </a:cubicBezTo>
                      <a:cubicBezTo>
                        <a:pt x="135" y="17"/>
                        <a:pt x="136" y="18"/>
                        <a:pt x="136" y="19"/>
                      </a:cubicBezTo>
                      <a:cubicBezTo>
                        <a:pt x="135" y="19"/>
                        <a:pt x="135" y="18"/>
                        <a:pt x="134" y="18"/>
                      </a:cubicBezTo>
                      <a:cubicBezTo>
                        <a:pt x="133" y="18"/>
                        <a:pt x="133" y="19"/>
                        <a:pt x="133" y="19"/>
                      </a:cubicBezTo>
                      <a:cubicBezTo>
                        <a:pt x="133" y="19"/>
                        <a:pt x="133" y="18"/>
                        <a:pt x="133" y="18"/>
                      </a:cubicBezTo>
                      <a:cubicBezTo>
                        <a:pt x="134" y="18"/>
                        <a:pt x="134" y="18"/>
                        <a:pt x="135" y="18"/>
                      </a:cubicBezTo>
                      <a:cubicBezTo>
                        <a:pt x="134" y="16"/>
                        <a:pt x="137" y="17"/>
                        <a:pt x="136" y="15"/>
                      </a:cubicBezTo>
                      <a:cubicBezTo>
                        <a:pt x="137" y="16"/>
                        <a:pt x="137" y="14"/>
                        <a:pt x="137" y="14"/>
                      </a:cubicBezTo>
                      <a:cubicBezTo>
                        <a:pt x="137" y="14"/>
                        <a:pt x="138" y="14"/>
                        <a:pt x="138" y="14"/>
                      </a:cubicBezTo>
                      <a:cubicBezTo>
                        <a:pt x="138" y="14"/>
                        <a:pt x="138" y="14"/>
                        <a:pt x="139" y="14"/>
                      </a:cubicBezTo>
                      <a:cubicBezTo>
                        <a:pt x="139" y="14"/>
                        <a:pt x="139" y="15"/>
                        <a:pt x="138" y="15"/>
                      </a:cubicBezTo>
                      <a:cubicBezTo>
                        <a:pt x="139" y="16"/>
                        <a:pt x="140" y="16"/>
                        <a:pt x="141" y="16"/>
                      </a:cubicBezTo>
                      <a:cubicBezTo>
                        <a:pt x="141" y="17"/>
                        <a:pt x="141" y="17"/>
                        <a:pt x="141" y="17"/>
                      </a:cubicBezTo>
                      <a:cubicBezTo>
                        <a:pt x="141" y="17"/>
                        <a:pt x="142" y="17"/>
                        <a:pt x="142" y="17"/>
                      </a:cubicBezTo>
                      <a:cubicBezTo>
                        <a:pt x="142" y="17"/>
                        <a:pt x="142" y="17"/>
                        <a:pt x="143" y="17"/>
                      </a:cubicBezTo>
                      <a:cubicBezTo>
                        <a:pt x="143" y="17"/>
                        <a:pt x="143" y="17"/>
                        <a:pt x="143" y="17"/>
                      </a:cubicBezTo>
                      <a:cubicBezTo>
                        <a:pt x="143" y="17"/>
                        <a:pt x="143" y="17"/>
                        <a:pt x="143" y="17"/>
                      </a:cubicBezTo>
                      <a:cubicBezTo>
                        <a:pt x="143" y="18"/>
                        <a:pt x="140" y="17"/>
                        <a:pt x="140" y="18"/>
                      </a:cubicBezTo>
                      <a:cubicBezTo>
                        <a:pt x="141" y="18"/>
                        <a:pt x="141" y="19"/>
                        <a:pt x="141" y="20"/>
                      </a:cubicBezTo>
                      <a:cubicBezTo>
                        <a:pt x="141" y="20"/>
                        <a:pt x="141" y="20"/>
                        <a:pt x="140" y="20"/>
                      </a:cubicBezTo>
                      <a:cubicBezTo>
                        <a:pt x="140" y="22"/>
                        <a:pt x="140" y="21"/>
                        <a:pt x="140" y="23"/>
                      </a:cubicBezTo>
                      <a:cubicBezTo>
                        <a:pt x="141" y="23"/>
                        <a:pt x="141" y="22"/>
                        <a:pt x="142" y="22"/>
                      </a:cubicBezTo>
                      <a:cubicBezTo>
                        <a:pt x="143" y="22"/>
                        <a:pt x="142" y="23"/>
                        <a:pt x="141" y="23"/>
                      </a:cubicBezTo>
                      <a:cubicBezTo>
                        <a:pt x="141" y="24"/>
                        <a:pt x="142" y="24"/>
                        <a:pt x="143" y="24"/>
                      </a:cubicBezTo>
                      <a:cubicBezTo>
                        <a:pt x="143" y="24"/>
                        <a:pt x="142" y="24"/>
                        <a:pt x="142" y="24"/>
                      </a:cubicBezTo>
                      <a:cubicBezTo>
                        <a:pt x="142" y="23"/>
                        <a:pt x="143" y="23"/>
                        <a:pt x="144" y="23"/>
                      </a:cubicBezTo>
                      <a:cubicBezTo>
                        <a:pt x="143" y="22"/>
                        <a:pt x="144" y="22"/>
                        <a:pt x="144" y="22"/>
                      </a:cubicBezTo>
                      <a:cubicBezTo>
                        <a:pt x="144" y="22"/>
                        <a:pt x="145" y="22"/>
                        <a:pt x="145" y="22"/>
                      </a:cubicBezTo>
                      <a:cubicBezTo>
                        <a:pt x="146" y="22"/>
                        <a:pt x="146" y="20"/>
                        <a:pt x="145" y="19"/>
                      </a:cubicBezTo>
                      <a:cubicBezTo>
                        <a:pt x="145" y="19"/>
                        <a:pt x="145" y="19"/>
                        <a:pt x="145" y="19"/>
                      </a:cubicBezTo>
                      <a:cubicBezTo>
                        <a:pt x="145" y="18"/>
                        <a:pt x="144" y="18"/>
                        <a:pt x="144" y="17"/>
                      </a:cubicBezTo>
                      <a:cubicBezTo>
                        <a:pt x="144" y="17"/>
                        <a:pt x="144" y="17"/>
                        <a:pt x="145" y="16"/>
                      </a:cubicBezTo>
                      <a:cubicBezTo>
                        <a:pt x="145" y="17"/>
                        <a:pt x="145" y="18"/>
                        <a:pt x="145" y="18"/>
                      </a:cubicBezTo>
                      <a:cubicBezTo>
                        <a:pt x="145" y="18"/>
                        <a:pt x="146" y="18"/>
                        <a:pt x="147" y="18"/>
                      </a:cubicBezTo>
                      <a:cubicBezTo>
                        <a:pt x="147" y="17"/>
                        <a:pt x="147" y="17"/>
                        <a:pt x="148" y="16"/>
                      </a:cubicBezTo>
                      <a:cubicBezTo>
                        <a:pt x="148" y="17"/>
                        <a:pt x="148" y="18"/>
                        <a:pt x="148" y="18"/>
                      </a:cubicBezTo>
                      <a:cubicBezTo>
                        <a:pt x="148" y="18"/>
                        <a:pt x="148" y="18"/>
                        <a:pt x="148" y="18"/>
                      </a:cubicBezTo>
                      <a:cubicBezTo>
                        <a:pt x="148" y="19"/>
                        <a:pt x="147" y="20"/>
                        <a:pt x="148" y="21"/>
                      </a:cubicBezTo>
                      <a:cubicBezTo>
                        <a:pt x="149" y="22"/>
                        <a:pt x="148" y="22"/>
                        <a:pt x="148" y="23"/>
                      </a:cubicBezTo>
                      <a:cubicBezTo>
                        <a:pt x="152" y="23"/>
                        <a:pt x="152" y="23"/>
                        <a:pt x="152" y="23"/>
                      </a:cubicBezTo>
                      <a:cubicBezTo>
                        <a:pt x="152" y="22"/>
                        <a:pt x="151" y="21"/>
                        <a:pt x="151" y="21"/>
                      </a:cubicBezTo>
                      <a:cubicBezTo>
                        <a:pt x="151" y="20"/>
                        <a:pt x="151" y="20"/>
                        <a:pt x="152" y="20"/>
                      </a:cubicBezTo>
                      <a:cubicBezTo>
                        <a:pt x="152" y="21"/>
                        <a:pt x="151" y="21"/>
                        <a:pt x="151" y="21"/>
                      </a:cubicBezTo>
                      <a:cubicBezTo>
                        <a:pt x="154" y="21"/>
                        <a:pt x="154" y="21"/>
                        <a:pt x="154" y="21"/>
                      </a:cubicBezTo>
                      <a:cubicBezTo>
                        <a:pt x="154" y="23"/>
                        <a:pt x="156" y="23"/>
                        <a:pt x="156" y="22"/>
                      </a:cubicBezTo>
                      <a:cubicBezTo>
                        <a:pt x="156" y="22"/>
                        <a:pt x="156" y="21"/>
                        <a:pt x="156" y="21"/>
                      </a:cubicBezTo>
                      <a:cubicBezTo>
                        <a:pt x="156" y="21"/>
                        <a:pt x="157" y="22"/>
                        <a:pt x="157" y="22"/>
                      </a:cubicBezTo>
                      <a:cubicBezTo>
                        <a:pt x="157" y="22"/>
                        <a:pt x="157" y="22"/>
                        <a:pt x="157" y="22"/>
                      </a:cubicBezTo>
                      <a:cubicBezTo>
                        <a:pt x="157" y="22"/>
                        <a:pt x="157" y="22"/>
                        <a:pt x="157" y="22"/>
                      </a:cubicBezTo>
                      <a:cubicBezTo>
                        <a:pt x="160" y="22"/>
                        <a:pt x="161" y="22"/>
                        <a:pt x="163" y="22"/>
                      </a:cubicBezTo>
                      <a:cubicBezTo>
                        <a:pt x="163" y="21"/>
                        <a:pt x="163" y="21"/>
                        <a:pt x="163" y="20"/>
                      </a:cubicBezTo>
                      <a:cubicBezTo>
                        <a:pt x="163" y="20"/>
                        <a:pt x="163" y="20"/>
                        <a:pt x="163" y="20"/>
                      </a:cubicBezTo>
                      <a:cubicBezTo>
                        <a:pt x="163" y="21"/>
                        <a:pt x="163" y="22"/>
                        <a:pt x="165" y="22"/>
                      </a:cubicBezTo>
                      <a:cubicBezTo>
                        <a:pt x="164" y="22"/>
                        <a:pt x="163" y="23"/>
                        <a:pt x="162" y="23"/>
                      </a:cubicBezTo>
                      <a:cubicBezTo>
                        <a:pt x="162" y="23"/>
                        <a:pt x="162" y="24"/>
                        <a:pt x="163" y="24"/>
                      </a:cubicBezTo>
                      <a:cubicBezTo>
                        <a:pt x="163" y="24"/>
                        <a:pt x="163" y="23"/>
                        <a:pt x="164" y="23"/>
                      </a:cubicBezTo>
                      <a:cubicBezTo>
                        <a:pt x="165" y="23"/>
                        <a:pt x="165" y="24"/>
                        <a:pt x="165" y="23"/>
                      </a:cubicBezTo>
                      <a:cubicBezTo>
                        <a:pt x="166" y="22"/>
                        <a:pt x="166" y="24"/>
                        <a:pt x="166" y="24"/>
                      </a:cubicBezTo>
                      <a:cubicBezTo>
                        <a:pt x="166" y="24"/>
                        <a:pt x="167" y="23"/>
                        <a:pt x="167" y="23"/>
                      </a:cubicBezTo>
                      <a:cubicBezTo>
                        <a:pt x="167" y="23"/>
                        <a:pt x="167" y="24"/>
                        <a:pt x="167" y="24"/>
                      </a:cubicBezTo>
                      <a:cubicBezTo>
                        <a:pt x="167" y="24"/>
                        <a:pt x="170" y="24"/>
                        <a:pt x="169" y="23"/>
                      </a:cubicBezTo>
                      <a:cubicBezTo>
                        <a:pt x="172" y="23"/>
                        <a:pt x="172" y="23"/>
                        <a:pt x="172" y="23"/>
                      </a:cubicBezTo>
                      <a:cubicBezTo>
                        <a:pt x="172" y="22"/>
                        <a:pt x="170" y="21"/>
                        <a:pt x="171" y="20"/>
                      </a:cubicBezTo>
                      <a:cubicBezTo>
                        <a:pt x="171" y="20"/>
                        <a:pt x="171" y="20"/>
                        <a:pt x="171" y="21"/>
                      </a:cubicBezTo>
                      <a:cubicBezTo>
                        <a:pt x="171" y="21"/>
                        <a:pt x="171" y="21"/>
                        <a:pt x="172" y="21"/>
                      </a:cubicBezTo>
                      <a:cubicBezTo>
                        <a:pt x="172" y="21"/>
                        <a:pt x="172" y="21"/>
                        <a:pt x="172" y="21"/>
                      </a:cubicBezTo>
                      <a:cubicBezTo>
                        <a:pt x="173" y="21"/>
                        <a:pt x="173" y="21"/>
                        <a:pt x="173" y="21"/>
                      </a:cubicBezTo>
                      <a:cubicBezTo>
                        <a:pt x="175" y="21"/>
                        <a:pt x="175" y="21"/>
                        <a:pt x="175" y="21"/>
                      </a:cubicBezTo>
                      <a:cubicBezTo>
                        <a:pt x="175" y="21"/>
                        <a:pt x="175" y="20"/>
                        <a:pt x="175" y="20"/>
                      </a:cubicBezTo>
                      <a:cubicBezTo>
                        <a:pt x="175" y="20"/>
                        <a:pt x="175" y="20"/>
                        <a:pt x="175" y="20"/>
                      </a:cubicBezTo>
                      <a:cubicBezTo>
                        <a:pt x="175" y="20"/>
                        <a:pt x="175" y="19"/>
                        <a:pt x="175" y="19"/>
                      </a:cubicBezTo>
                      <a:cubicBezTo>
                        <a:pt x="176" y="19"/>
                        <a:pt x="176" y="19"/>
                        <a:pt x="176" y="19"/>
                      </a:cubicBezTo>
                      <a:cubicBezTo>
                        <a:pt x="176" y="19"/>
                        <a:pt x="177" y="19"/>
                        <a:pt x="176" y="20"/>
                      </a:cubicBezTo>
                      <a:cubicBezTo>
                        <a:pt x="177" y="20"/>
                        <a:pt x="177" y="20"/>
                        <a:pt x="178" y="20"/>
                      </a:cubicBezTo>
                      <a:cubicBezTo>
                        <a:pt x="178" y="20"/>
                        <a:pt x="178" y="20"/>
                        <a:pt x="178" y="20"/>
                      </a:cubicBezTo>
                      <a:cubicBezTo>
                        <a:pt x="178" y="20"/>
                        <a:pt x="178" y="20"/>
                        <a:pt x="178" y="20"/>
                      </a:cubicBezTo>
                      <a:cubicBezTo>
                        <a:pt x="178" y="20"/>
                        <a:pt x="178" y="20"/>
                        <a:pt x="178" y="20"/>
                      </a:cubicBezTo>
                      <a:cubicBezTo>
                        <a:pt x="178" y="20"/>
                        <a:pt x="178" y="20"/>
                        <a:pt x="178" y="20"/>
                      </a:cubicBezTo>
                      <a:cubicBezTo>
                        <a:pt x="179" y="20"/>
                        <a:pt x="179" y="20"/>
                        <a:pt x="179" y="20"/>
                      </a:cubicBezTo>
                      <a:cubicBezTo>
                        <a:pt x="179" y="20"/>
                        <a:pt x="179" y="20"/>
                        <a:pt x="179" y="20"/>
                      </a:cubicBezTo>
                      <a:cubicBezTo>
                        <a:pt x="179" y="21"/>
                        <a:pt x="178" y="21"/>
                        <a:pt x="178" y="22"/>
                      </a:cubicBezTo>
                      <a:cubicBezTo>
                        <a:pt x="179" y="22"/>
                        <a:pt x="180" y="22"/>
                        <a:pt x="180" y="22"/>
                      </a:cubicBezTo>
                      <a:cubicBezTo>
                        <a:pt x="180" y="22"/>
                        <a:pt x="180" y="22"/>
                        <a:pt x="180" y="22"/>
                      </a:cubicBezTo>
                      <a:cubicBezTo>
                        <a:pt x="180" y="22"/>
                        <a:pt x="180" y="22"/>
                        <a:pt x="180" y="22"/>
                      </a:cubicBezTo>
                      <a:cubicBezTo>
                        <a:pt x="181" y="22"/>
                        <a:pt x="182" y="22"/>
                        <a:pt x="182" y="22"/>
                      </a:cubicBezTo>
                      <a:cubicBezTo>
                        <a:pt x="182" y="21"/>
                        <a:pt x="182" y="21"/>
                        <a:pt x="182" y="21"/>
                      </a:cubicBezTo>
                      <a:cubicBezTo>
                        <a:pt x="183" y="21"/>
                        <a:pt x="183" y="21"/>
                        <a:pt x="183" y="21"/>
                      </a:cubicBezTo>
                      <a:cubicBezTo>
                        <a:pt x="183" y="21"/>
                        <a:pt x="183" y="20"/>
                        <a:pt x="183" y="20"/>
                      </a:cubicBezTo>
                      <a:cubicBezTo>
                        <a:pt x="183" y="20"/>
                        <a:pt x="183" y="20"/>
                        <a:pt x="183" y="20"/>
                      </a:cubicBezTo>
                      <a:cubicBezTo>
                        <a:pt x="183" y="20"/>
                        <a:pt x="183" y="20"/>
                        <a:pt x="183" y="20"/>
                      </a:cubicBezTo>
                      <a:cubicBezTo>
                        <a:pt x="183" y="19"/>
                        <a:pt x="183" y="19"/>
                        <a:pt x="183" y="18"/>
                      </a:cubicBezTo>
                      <a:cubicBezTo>
                        <a:pt x="182" y="18"/>
                        <a:pt x="182" y="18"/>
                        <a:pt x="182" y="18"/>
                      </a:cubicBezTo>
                      <a:cubicBezTo>
                        <a:pt x="182" y="18"/>
                        <a:pt x="181" y="18"/>
                        <a:pt x="181" y="17"/>
                      </a:cubicBezTo>
                      <a:cubicBezTo>
                        <a:pt x="181" y="17"/>
                        <a:pt x="182" y="17"/>
                        <a:pt x="183" y="17"/>
                      </a:cubicBezTo>
                      <a:cubicBezTo>
                        <a:pt x="182" y="16"/>
                        <a:pt x="181" y="16"/>
                        <a:pt x="180" y="15"/>
                      </a:cubicBezTo>
                      <a:cubicBezTo>
                        <a:pt x="181" y="17"/>
                        <a:pt x="181" y="16"/>
                        <a:pt x="179" y="16"/>
                      </a:cubicBezTo>
                      <a:cubicBezTo>
                        <a:pt x="179" y="17"/>
                        <a:pt x="179" y="17"/>
                        <a:pt x="179" y="17"/>
                      </a:cubicBezTo>
                      <a:cubicBezTo>
                        <a:pt x="179" y="17"/>
                        <a:pt x="178" y="17"/>
                        <a:pt x="178" y="17"/>
                      </a:cubicBezTo>
                      <a:cubicBezTo>
                        <a:pt x="178" y="17"/>
                        <a:pt x="178" y="17"/>
                        <a:pt x="178" y="17"/>
                      </a:cubicBezTo>
                      <a:cubicBezTo>
                        <a:pt x="178" y="17"/>
                        <a:pt x="178" y="17"/>
                        <a:pt x="178" y="17"/>
                      </a:cubicBezTo>
                      <a:cubicBezTo>
                        <a:pt x="177" y="18"/>
                        <a:pt x="177" y="18"/>
                        <a:pt x="177" y="19"/>
                      </a:cubicBezTo>
                      <a:cubicBezTo>
                        <a:pt x="177" y="19"/>
                        <a:pt x="177" y="19"/>
                        <a:pt x="177" y="19"/>
                      </a:cubicBezTo>
                      <a:cubicBezTo>
                        <a:pt x="176" y="19"/>
                        <a:pt x="177" y="18"/>
                        <a:pt x="176" y="17"/>
                      </a:cubicBezTo>
                      <a:cubicBezTo>
                        <a:pt x="176" y="18"/>
                        <a:pt x="176" y="18"/>
                        <a:pt x="176" y="18"/>
                      </a:cubicBezTo>
                      <a:cubicBezTo>
                        <a:pt x="176" y="17"/>
                        <a:pt x="175" y="17"/>
                        <a:pt x="175" y="16"/>
                      </a:cubicBezTo>
                      <a:cubicBezTo>
                        <a:pt x="175" y="16"/>
                        <a:pt x="174" y="17"/>
                        <a:pt x="174" y="17"/>
                      </a:cubicBezTo>
                      <a:cubicBezTo>
                        <a:pt x="174" y="17"/>
                        <a:pt x="174" y="17"/>
                        <a:pt x="174" y="16"/>
                      </a:cubicBezTo>
                      <a:cubicBezTo>
                        <a:pt x="175" y="16"/>
                        <a:pt x="176" y="16"/>
                        <a:pt x="176" y="16"/>
                      </a:cubicBezTo>
                      <a:cubicBezTo>
                        <a:pt x="177" y="15"/>
                        <a:pt x="176" y="15"/>
                        <a:pt x="178" y="15"/>
                      </a:cubicBezTo>
                      <a:cubicBezTo>
                        <a:pt x="179" y="15"/>
                        <a:pt x="179" y="14"/>
                        <a:pt x="180" y="14"/>
                      </a:cubicBezTo>
                      <a:cubicBezTo>
                        <a:pt x="180" y="14"/>
                        <a:pt x="180" y="14"/>
                        <a:pt x="180" y="14"/>
                      </a:cubicBezTo>
                      <a:cubicBezTo>
                        <a:pt x="180" y="14"/>
                        <a:pt x="180" y="14"/>
                        <a:pt x="180" y="14"/>
                      </a:cubicBezTo>
                      <a:cubicBezTo>
                        <a:pt x="180" y="15"/>
                        <a:pt x="180" y="15"/>
                        <a:pt x="180" y="14"/>
                      </a:cubicBezTo>
                      <a:cubicBezTo>
                        <a:pt x="181" y="14"/>
                        <a:pt x="181" y="15"/>
                        <a:pt x="181" y="15"/>
                      </a:cubicBezTo>
                      <a:cubicBezTo>
                        <a:pt x="181" y="15"/>
                        <a:pt x="182" y="14"/>
                        <a:pt x="183" y="14"/>
                      </a:cubicBezTo>
                      <a:cubicBezTo>
                        <a:pt x="183" y="15"/>
                        <a:pt x="184" y="15"/>
                        <a:pt x="184" y="16"/>
                      </a:cubicBezTo>
                      <a:cubicBezTo>
                        <a:pt x="184" y="16"/>
                        <a:pt x="184" y="16"/>
                        <a:pt x="184" y="16"/>
                      </a:cubicBezTo>
                      <a:cubicBezTo>
                        <a:pt x="184" y="16"/>
                        <a:pt x="184" y="16"/>
                        <a:pt x="184" y="16"/>
                      </a:cubicBezTo>
                      <a:cubicBezTo>
                        <a:pt x="184" y="16"/>
                        <a:pt x="184" y="16"/>
                        <a:pt x="184" y="16"/>
                      </a:cubicBezTo>
                      <a:cubicBezTo>
                        <a:pt x="184" y="16"/>
                        <a:pt x="184" y="16"/>
                        <a:pt x="184" y="16"/>
                      </a:cubicBezTo>
                      <a:cubicBezTo>
                        <a:pt x="185" y="16"/>
                        <a:pt x="185" y="16"/>
                        <a:pt x="185" y="16"/>
                      </a:cubicBezTo>
                      <a:cubicBezTo>
                        <a:pt x="185" y="16"/>
                        <a:pt x="185" y="16"/>
                        <a:pt x="185" y="15"/>
                      </a:cubicBezTo>
                      <a:cubicBezTo>
                        <a:pt x="186" y="16"/>
                        <a:pt x="186" y="17"/>
                        <a:pt x="186" y="17"/>
                      </a:cubicBezTo>
                      <a:cubicBezTo>
                        <a:pt x="186" y="17"/>
                        <a:pt x="186" y="18"/>
                        <a:pt x="185" y="18"/>
                      </a:cubicBezTo>
                      <a:cubicBezTo>
                        <a:pt x="185" y="17"/>
                        <a:pt x="183" y="16"/>
                        <a:pt x="183" y="17"/>
                      </a:cubicBezTo>
                      <a:cubicBezTo>
                        <a:pt x="184" y="18"/>
                        <a:pt x="184" y="18"/>
                        <a:pt x="184" y="17"/>
                      </a:cubicBezTo>
                      <a:cubicBezTo>
                        <a:pt x="185" y="18"/>
                        <a:pt x="184" y="19"/>
                        <a:pt x="185" y="19"/>
                      </a:cubicBezTo>
                      <a:cubicBezTo>
                        <a:pt x="185" y="20"/>
                        <a:pt x="186" y="19"/>
                        <a:pt x="186" y="19"/>
                      </a:cubicBezTo>
                      <a:cubicBezTo>
                        <a:pt x="187" y="19"/>
                        <a:pt x="187" y="20"/>
                        <a:pt x="187" y="20"/>
                      </a:cubicBezTo>
                      <a:cubicBezTo>
                        <a:pt x="188" y="21"/>
                        <a:pt x="188" y="21"/>
                        <a:pt x="189" y="21"/>
                      </a:cubicBezTo>
                      <a:cubicBezTo>
                        <a:pt x="189" y="20"/>
                        <a:pt x="189" y="20"/>
                        <a:pt x="189" y="20"/>
                      </a:cubicBezTo>
                      <a:cubicBezTo>
                        <a:pt x="189" y="20"/>
                        <a:pt x="189" y="20"/>
                        <a:pt x="190" y="20"/>
                      </a:cubicBezTo>
                      <a:cubicBezTo>
                        <a:pt x="190" y="21"/>
                        <a:pt x="189" y="21"/>
                        <a:pt x="189" y="22"/>
                      </a:cubicBezTo>
                      <a:cubicBezTo>
                        <a:pt x="190" y="22"/>
                        <a:pt x="192" y="22"/>
                        <a:pt x="192" y="23"/>
                      </a:cubicBezTo>
                      <a:cubicBezTo>
                        <a:pt x="192" y="23"/>
                        <a:pt x="192" y="24"/>
                        <a:pt x="192" y="24"/>
                      </a:cubicBezTo>
                      <a:cubicBezTo>
                        <a:pt x="193" y="24"/>
                        <a:pt x="194" y="22"/>
                        <a:pt x="194" y="24"/>
                      </a:cubicBezTo>
                      <a:cubicBezTo>
                        <a:pt x="195" y="24"/>
                        <a:pt x="195" y="23"/>
                        <a:pt x="195" y="23"/>
                      </a:cubicBezTo>
                      <a:cubicBezTo>
                        <a:pt x="196" y="23"/>
                        <a:pt x="198" y="23"/>
                        <a:pt x="197" y="21"/>
                      </a:cubicBezTo>
                      <a:cubicBezTo>
                        <a:pt x="197" y="21"/>
                        <a:pt x="197" y="21"/>
                        <a:pt x="196" y="20"/>
                      </a:cubicBezTo>
                      <a:cubicBezTo>
                        <a:pt x="195" y="20"/>
                        <a:pt x="195" y="20"/>
                        <a:pt x="195" y="20"/>
                      </a:cubicBezTo>
                      <a:cubicBezTo>
                        <a:pt x="195" y="20"/>
                        <a:pt x="195" y="20"/>
                        <a:pt x="195" y="20"/>
                      </a:cubicBezTo>
                      <a:cubicBezTo>
                        <a:pt x="195" y="19"/>
                        <a:pt x="195" y="19"/>
                        <a:pt x="195" y="19"/>
                      </a:cubicBezTo>
                      <a:cubicBezTo>
                        <a:pt x="195" y="19"/>
                        <a:pt x="195" y="18"/>
                        <a:pt x="195" y="17"/>
                      </a:cubicBezTo>
                      <a:cubicBezTo>
                        <a:pt x="195" y="17"/>
                        <a:pt x="195" y="17"/>
                        <a:pt x="195" y="17"/>
                      </a:cubicBezTo>
                      <a:cubicBezTo>
                        <a:pt x="195" y="18"/>
                        <a:pt x="195" y="18"/>
                        <a:pt x="195" y="18"/>
                      </a:cubicBezTo>
                      <a:cubicBezTo>
                        <a:pt x="195" y="18"/>
                        <a:pt x="195" y="18"/>
                        <a:pt x="195" y="18"/>
                      </a:cubicBezTo>
                      <a:cubicBezTo>
                        <a:pt x="196" y="19"/>
                        <a:pt x="196" y="19"/>
                        <a:pt x="197" y="19"/>
                      </a:cubicBezTo>
                      <a:cubicBezTo>
                        <a:pt x="197" y="18"/>
                        <a:pt x="197" y="17"/>
                        <a:pt x="198" y="17"/>
                      </a:cubicBezTo>
                      <a:cubicBezTo>
                        <a:pt x="198" y="17"/>
                        <a:pt x="199" y="17"/>
                        <a:pt x="199" y="17"/>
                      </a:cubicBezTo>
                      <a:cubicBezTo>
                        <a:pt x="199" y="17"/>
                        <a:pt x="199" y="18"/>
                        <a:pt x="199" y="18"/>
                      </a:cubicBezTo>
                      <a:cubicBezTo>
                        <a:pt x="199" y="19"/>
                        <a:pt x="199" y="19"/>
                        <a:pt x="200" y="19"/>
                      </a:cubicBezTo>
                      <a:cubicBezTo>
                        <a:pt x="200" y="19"/>
                        <a:pt x="200" y="19"/>
                        <a:pt x="200" y="18"/>
                      </a:cubicBezTo>
                      <a:cubicBezTo>
                        <a:pt x="201" y="18"/>
                        <a:pt x="201" y="17"/>
                        <a:pt x="201" y="18"/>
                      </a:cubicBezTo>
                      <a:cubicBezTo>
                        <a:pt x="201" y="19"/>
                        <a:pt x="201" y="20"/>
                        <a:pt x="200" y="19"/>
                      </a:cubicBezTo>
                      <a:cubicBezTo>
                        <a:pt x="199" y="21"/>
                        <a:pt x="201" y="21"/>
                        <a:pt x="203" y="21"/>
                      </a:cubicBezTo>
                      <a:cubicBezTo>
                        <a:pt x="202" y="20"/>
                        <a:pt x="203" y="18"/>
                        <a:pt x="202" y="18"/>
                      </a:cubicBezTo>
                      <a:cubicBezTo>
                        <a:pt x="202" y="18"/>
                        <a:pt x="203" y="18"/>
                        <a:pt x="203" y="17"/>
                      </a:cubicBezTo>
                      <a:cubicBezTo>
                        <a:pt x="203" y="18"/>
                        <a:pt x="203" y="19"/>
                        <a:pt x="204" y="19"/>
                      </a:cubicBezTo>
                      <a:cubicBezTo>
                        <a:pt x="204" y="19"/>
                        <a:pt x="204" y="20"/>
                        <a:pt x="204" y="20"/>
                      </a:cubicBezTo>
                      <a:cubicBezTo>
                        <a:pt x="204" y="20"/>
                        <a:pt x="204" y="21"/>
                        <a:pt x="204" y="21"/>
                      </a:cubicBezTo>
                      <a:cubicBezTo>
                        <a:pt x="204" y="22"/>
                        <a:pt x="203" y="22"/>
                        <a:pt x="204" y="23"/>
                      </a:cubicBezTo>
                      <a:cubicBezTo>
                        <a:pt x="203" y="23"/>
                        <a:pt x="203" y="23"/>
                        <a:pt x="203" y="23"/>
                      </a:cubicBezTo>
                      <a:cubicBezTo>
                        <a:pt x="201" y="23"/>
                        <a:pt x="202" y="21"/>
                        <a:pt x="200" y="21"/>
                      </a:cubicBezTo>
                      <a:cubicBezTo>
                        <a:pt x="201" y="22"/>
                        <a:pt x="202" y="22"/>
                        <a:pt x="201" y="24"/>
                      </a:cubicBezTo>
                      <a:cubicBezTo>
                        <a:pt x="203" y="25"/>
                        <a:pt x="204" y="23"/>
                        <a:pt x="205" y="24"/>
                      </a:cubicBezTo>
                      <a:cubicBezTo>
                        <a:pt x="206" y="23"/>
                        <a:pt x="204" y="22"/>
                        <a:pt x="204" y="22"/>
                      </a:cubicBezTo>
                      <a:cubicBezTo>
                        <a:pt x="206" y="21"/>
                        <a:pt x="206" y="18"/>
                        <a:pt x="206" y="16"/>
                      </a:cubicBezTo>
                      <a:cubicBezTo>
                        <a:pt x="205" y="17"/>
                        <a:pt x="205" y="17"/>
                        <a:pt x="204" y="17"/>
                      </a:cubicBezTo>
                      <a:cubicBezTo>
                        <a:pt x="204" y="15"/>
                        <a:pt x="206" y="16"/>
                        <a:pt x="206" y="15"/>
                      </a:cubicBezTo>
                      <a:cubicBezTo>
                        <a:pt x="207" y="15"/>
                        <a:pt x="209" y="14"/>
                        <a:pt x="209" y="15"/>
                      </a:cubicBezTo>
                      <a:cubicBezTo>
                        <a:pt x="210" y="15"/>
                        <a:pt x="210" y="15"/>
                        <a:pt x="210" y="14"/>
                      </a:cubicBezTo>
                      <a:cubicBezTo>
                        <a:pt x="210" y="14"/>
                        <a:pt x="210" y="15"/>
                        <a:pt x="211" y="15"/>
                      </a:cubicBezTo>
                      <a:cubicBezTo>
                        <a:pt x="210" y="15"/>
                        <a:pt x="209" y="16"/>
                        <a:pt x="210" y="17"/>
                      </a:cubicBezTo>
                      <a:cubicBezTo>
                        <a:pt x="208" y="18"/>
                        <a:pt x="208" y="16"/>
                        <a:pt x="206" y="17"/>
                      </a:cubicBezTo>
                      <a:cubicBezTo>
                        <a:pt x="207" y="17"/>
                        <a:pt x="207" y="17"/>
                        <a:pt x="208" y="17"/>
                      </a:cubicBezTo>
                      <a:cubicBezTo>
                        <a:pt x="207" y="19"/>
                        <a:pt x="209" y="20"/>
                        <a:pt x="208" y="20"/>
                      </a:cubicBezTo>
                      <a:cubicBezTo>
                        <a:pt x="208" y="21"/>
                        <a:pt x="209" y="21"/>
                        <a:pt x="209" y="20"/>
                      </a:cubicBezTo>
                      <a:cubicBezTo>
                        <a:pt x="210" y="20"/>
                        <a:pt x="209" y="22"/>
                        <a:pt x="210" y="23"/>
                      </a:cubicBezTo>
                      <a:cubicBezTo>
                        <a:pt x="212" y="23"/>
                        <a:pt x="212" y="22"/>
                        <a:pt x="212" y="24"/>
                      </a:cubicBezTo>
                      <a:cubicBezTo>
                        <a:pt x="213" y="24"/>
                        <a:pt x="212" y="23"/>
                        <a:pt x="213" y="23"/>
                      </a:cubicBezTo>
                      <a:cubicBezTo>
                        <a:pt x="213" y="22"/>
                        <a:pt x="214" y="21"/>
                        <a:pt x="214" y="20"/>
                      </a:cubicBezTo>
                      <a:cubicBezTo>
                        <a:pt x="215" y="20"/>
                        <a:pt x="215" y="20"/>
                        <a:pt x="215" y="20"/>
                      </a:cubicBezTo>
                      <a:cubicBezTo>
                        <a:pt x="215" y="21"/>
                        <a:pt x="215" y="21"/>
                        <a:pt x="215" y="21"/>
                      </a:cubicBezTo>
                      <a:cubicBezTo>
                        <a:pt x="215" y="21"/>
                        <a:pt x="216" y="21"/>
                        <a:pt x="216" y="21"/>
                      </a:cubicBezTo>
                      <a:cubicBezTo>
                        <a:pt x="216" y="22"/>
                        <a:pt x="216" y="23"/>
                        <a:pt x="216" y="23"/>
                      </a:cubicBezTo>
                      <a:cubicBezTo>
                        <a:pt x="215" y="24"/>
                        <a:pt x="214" y="24"/>
                        <a:pt x="215" y="25"/>
                      </a:cubicBezTo>
                      <a:cubicBezTo>
                        <a:pt x="216" y="25"/>
                        <a:pt x="215" y="23"/>
                        <a:pt x="216" y="23"/>
                      </a:cubicBezTo>
                      <a:cubicBezTo>
                        <a:pt x="217" y="23"/>
                        <a:pt x="217" y="24"/>
                        <a:pt x="217" y="25"/>
                      </a:cubicBezTo>
                      <a:cubicBezTo>
                        <a:pt x="217" y="25"/>
                        <a:pt x="218" y="24"/>
                        <a:pt x="218" y="25"/>
                      </a:cubicBezTo>
                      <a:cubicBezTo>
                        <a:pt x="220" y="24"/>
                        <a:pt x="220" y="22"/>
                        <a:pt x="219" y="20"/>
                      </a:cubicBezTo>
                      <a:cubicBezTo>
                        <a:pt x="219" y="20"/>
                        <a:pt x="220" y="20"/>
                        <a:pt x="220" y="20"/>
                      </a:cubicBezTo>
                      <a:cubicBezTo>
                        <a:pt x="220" y="20"/>
                        <a:pt x="220" y="20"/>
                        <a:pt x="220" y="20"/>
                      </a:cubicBezTo>
                      <a:cubicBezTo>
                        <a:pt x="220" y="20"/>
                        <a:pt x="220" y="21"/>
                        <a:pt x="220" y="21"/>
                      </a:cubicBezTo>
                      <a:cubicBezTo>
                        <a:pt x="223" y="21"/>
                        <a:pt x="223" y="22"/>
                        <a:pt x="225" y="23"/>
                      </a:cubicBezTo>
                      <a:cubicBezTo>
                        <a:pt x="225" y="24"/>
                        <a:pt x="224" y="23"/>
                        <a:pt x="224" y="24"/>
                      </a:cubicBezTo>
                      <a:cubicBezTo>
                        <a:pt x="224" y="25"/>
                        <a:pt x="226" y="24"/>
                        <a:pt x="225" y="23"/>
                      </a:cubicBezTo>
                      <a:cubicBezTo>
                        <a:pt x="225" y="22"/>
                        <a:pt x="226" y="21"/>
                        <a:pt x="228" y="21"/>
                      </a:cubicBezTo>
                      <a:cubicBezTo>
                        <a:pt x="228" y="21"/>
                        <a:pt x="228" y="21"/>
                        <a:pt x="228" y="21"/>
                      </a:cubicBezTo>
                      <a:cubicBezTo>
                        <a:pt x="228" y="21"/>
                        <a:pt x="228" y="21"/>
                        <a:pt x="229" y="21"/>
                      </a:cubicBezTo>
                      <a:cubicBezTo>
                        <a:pt x="229" y="21"/>
                        <a:pt x="229" y="21"/>
                        <a:pt x="229" y="20"/>
                      </a:cubicBezTo>
                      <a:cubicBezTo>
                        <a:pt x="230" y="21"/>
                        <a:pt x="230" y="20"/>
                        <a:pt x="231" y="19"/>
                      </a:cubicBezTo>
                      <a:cubicBezTo>
                        <a:pt x="231" y="19"/>
                        <a:pt x="231" y="20"/>
                        <a:pt x="231" y="20"/>
                      </a:cubicBezTo>
                      <a:cubicBezTo>
                        <a:pt x="231" y="20"/>
                        <a:pt x="232" y="20"/>
                        <a:pt x="233" y="20"/>
                      </a:cubicBezTo>
                      <a:cubicBezTo>
                        <a:pt x="233" y="20"/>
                        <a:pt x="233" y="20"/>
                        <a:pt x="233" y="20"/>
                      </a:cubicBezTo>
                      <a:cubicBezTo>
                        <a:pt x="233" y="21"/>
                        <a:pt x="234" y="20"/>
                        <a:pt x="234" y="20"/>
                      </a:cubicBezTo>
                      <a:cubicBezTo>
                        <a:pt x="234" y="19"/>
                        <a:pt x="233" y="19"/>
                        <a:pt x="233" y="19"/>
                      </a:cubicBezTo>
                      <a:cubicBezTo>
                        <a:pt x="233" y="17"/>
                        <a:pt x="234" y="20"/>
                        <a:pt x="236" y="20"/>
                      </a:cubicBezTo>
                      <a:cubicBezTo>
                        <a:pt x="237" y="20"/>
                        <a:pt x="236" y="19"/>
                        <a:pt x="237" y="19"/>
                      </a:cubicBezTo>
                      <a:cubicBezTo>
                        <a:pt x="237" y="19"/>
                        <a:pt x="237" y="19"/>
                        <a:pt x="237" y="19"/>
                      </a:cubicBezTo>
                      <a:cubicBezTo>
                        <a:pt x="237" y="19"/>
                        <a:pt x="237" y="19"/>
                        <a:pt x="237" y="20"/>
                      </a:cubicBezTo>
                      <a:cubicBezTo>
                        <a:pt x="237" y="20"/>
                        <a:pt x="237" y="20"/>
                        <a:pt x="237" y="20"/>
                      </a:cubicBezTo>
                      <a:cubicBezTo>
                        <a:pt x="237" y="20"/>
                        <a:pt x="237" y="20"/>
                        <a:pt x="237" y="20"/>
                      </a:cubicBezTo>
                      <a:cubicBezTo>
                        <a:pt x="238" y="20"/>
                        <a:pt x="238" y="20"/>
                        <a:pt x="238" y="20"/>
                      </a:cubicBezTo>
                      <a:cubicBezTo>
                        <a:pt x="238" y="20"/>
                        <a:pt x="238" y="20"/>
                        <a:pt x="238" y="20"/>
                      </a:cubicBezTo>
                      <a:cubicBezTo>
                        <a:pt x="237" y="22"/>
                        <a:pt x="242" y="23"/>
                        <a:pt x="239" y="24"/>
                      </a:cubicBezTo>
                      <a:cubicBezTo>
                        <a:pt x="239" y="24"/>
                        <a:pt x="241" y="23"/>
                        <a:pt x="240" y="22"/>
                      </a:cubicBezTo>
                      <a:cubicBezTo>
                        <a:pt x="241" y="22"/>
                        <a:pt x="241" y="23"/>
                        <a:pt x="242" y="23"/>
                      </a:cubicBezTo>
                      <a:cubicBezTo>
                        <a:pt x="242" y="22"/>
                        <a:pt x="242" y="22"/>
                        <a:pt x="242" y="21"/>
                      </a:cubicBezTo>
                      <a:cubicBezTo>
                        <a:pt x="242" y="20"/>
                        <a:pt x="243" y="20"/>
                        <a:pt x="244" y="20"/>
                      </a:cubicBezTo>
                      <a:cubicBezTo>
                        <a:pt x="244" y="21"/>
                        <a:pt x="245" y="21"/>
                        <a:pt x="245" y="20"/>
                      </a:cubicBezTo>
                      <a:cubicBezTo>
                        <a:pt x="245" y="20"/>
                        <a:pt x="245" y="20"/>
                        <a:pt x="244" y="20"/>
                      </a:cubicBezTo>
                      <a:cubicBezTo>
                        <a:pt x="247" y="20"/>
                        <a:pt x="247" y="22"/>
                        <a:pt x="247" y="24"/>
                      </a:cubicBezTo>
                      <a:cubicBezTo>
                        <a:pt x="249" y="24"/>
                        <a:pt x="249" y="24"/>
                        <a:pt x="249" y="24"/>
                      </a:cubicBezTo>
                      <a:cubicBezTo>
                        <a:pt x="250" y="23"/>
                        <a:pt x="249" y="22"/>
                        <a:pt x="249" y="21"/>
                      </a:cubicBezTo>
                      <a:cubicBezTo>
                        <a:pt x="249" y="21"/>
                        <a:pt x="250" y="21"/>
                        <a:pt x="250" y="21"/>
                      </a:cubicBezTo>
                      <a:cubicBezTo>
                        <a:pt x="249" y="20"/>
                        <a:pt x="248" y="20"/>
                        <a:pt x="247" y="19"/>
                      </a:cubicBezTo>
                      <a:cubicBezTo>
                        <a:pt x="248" y="17"/>
                        <a:pt x="249" y="19"/>
                        <a:pt x="249" y="19"/>
                      </a:cubicBezTo>
                      <a:cubicBezTo>
                        <a:pt x="250" y="19"/>
                        <a:pt x="251" y="19"/>
                        <a:pt x="251" y="18"/>
                      </a:cubicBezTo>
                      <a:cubicBezTo>
                        <a:pt x="253" y="19"/>
                        <a:pt x="253" y="22"/>
                        <a:pt x="252" y="24"/>
                      </a:cubicBezTo>
                      <a:cubicBezTo>
                        <a:pt x="253" y="23"/>
                        <a:pt x="254" y="23"/>
                        <a:pt x="254" y="22"/>
                      </a:cubicBezTo>
                      <a:cubicBezTo>
                        <a:pt x="254" y="23"/>
                        <a:pt x="254" y="23"/>
                        <a:pt x="255" y="24"/>
                      </a:cubicBezTo>
                      <a:cubicBezTo>
                        <a:pt x="256" y="24"/>
                        <a:pt x="255" y="22"/>
                        <a:pt x="257" y="22"/>
                      </a:cubicBezTo>
                      <a:cubicBezTo>
                        <a:pt x="257" y="22"/>
                        <a:pt x="256" y="23"/>
                        <a:pt x="257" y="24"/>
                      </a:cubicBezTo>
                      <a:cubicBezTo>
                        <a:pt x="259" y="24"/>
                        <a:pt x="258" y="21"/>
                        <a:pt x="257" y="21"/>
                      </a:cubicBezTo>
                      <a:cubicBezTo>
                        <a:pt x="256" y="20"/>
                        <a:pt x="257" y="20"/>
                        <a:pt x="258" y="20"/>
                      </a:cubicBezTo>
                      <a:cubicBezTo>
                        <a:pt x="258" y="19"/>
                        <a:pt x="257" y="18"/>
                        <a:pt x="259" y="18"/>
                      </a:cubicBezTo>
                      <a:cubicBezTo>
                        <a:pt x="260" y="18"/>
                        <a:pt x="260" y="19"/>
                        <a:pt x="259" y="19"/>
                      </a:cubicBezTo>
                      <a:cubicBezTo>
                        <a:pt x="259" y="20"/>
                        <a:pt x="262" y="20"/>
                        <a:pt x="261" y="18"/>
                      </a:cubicBezTo>
                      <a:cubicBezTo>
                        <a:pt x="262" y="19"/>
                        <a:pt x="261" y="20"/>
                        <a:pt x="263" y="20"/>
                      </a:cubicBezTo>
                      <a:cubicBezTo>
                        <a:pt x="263" y="19"/>
                        <a:pt x="263" y="18"/>
                        <a:pt x="263" y="17"/>
                      </a:cubicBezTo>
                      <a:cubicBezTo>
                        <a:pt x="262" y="17"/>
                        <a:pt x="262" y="17"/>
                        <a:pt x="262" y="17"/>
                      </a:cubicBezTo>
                      <a:cubicBezTo>
                        <a:pt x="262" y="16"/>
                        <a:pt x="263" y="15"/>
                        <a:pt x="264" y="15"/>
                      </a:cubicBezTo>
                      <a:cubicBezTo>
                        <a:pt x="263" y="14"/>
                        <a:pt x="263" y="13"/>
                        <a:pt x="263" y="13"/>
                      </a:cubicBezTo>
                      <a:cubicBezTo>
                        <a:pt x="263" y="13"/>
                        <a:pt x="263" y="13"/>
                        <a:pt x="264" y="13"/>
                      </a:cubicBezTo>
                      <a:cubicBezTo>
                        <a:pt x="264" y="13"/>
                        <a:pt x="264" y="12"/>
                        <a:pt x="265" y="12"/>
                      </a:cubicBezTo>
                      <a:cubicBezTo>
                        <a:pt x="264" y="12"/>
                        <a:pt x="264" y="12"/>
                        <a:pt x="264" y="12"/>
                      </a:cubicBezTo>
                      <a:cubicBezTo>
                        <a:pt x="265" y="12"/>
                        <a:pt x="265" y="11"/>
                        <a:pt x="266" y="11"/>
                      </a:cubicBezTo>
                      <a:cubicBezTo>
                        <a:pt x="266" y="11"/>
                        <a:pt x="266" y="11"/>
                        <a:pt x="266" y="11"/>
                      </a:cubicBezTo>
                      <a:cubicBezTo>
                        <a:pt x="266" y="11"/>
                        <a:pt x="266" y="11"/>
                        <a:pt x="265" y="11"/>
                      </a:cubicBezTo>
                      <a:cubicBezTo>
                        <a:pt x="266" y="11"/>
                        <a:pt x="266" y="11"/>
                        <a:pt x="266" y="12"/>
                      </a:cubicBezTo>
                      <a:cubicBezTo>
                        <a:pt x="266" y="12"/>
                        <a:pt x="266" y="12"/>
                        <a:pt x="266" y="12"/>
                      </a:cubicBezTo>
                      <a:cubicBezTo>
                        <a:pt x="266" y="12"/>
                        <a:pt x="266" y="12"/>
                        <a:pt x="266" y="12"/>
                      </a:cubicBezTo>
                      <a:cubicBezTo>
                        <a:pt x="266" y="13"/>
                        <a:pt x="266" y="13"/>
                        <a:pt x="266" y="14"/>
                      </a:cubicBezTo>
                      <a:cubicBezTo>
                        <a:pt x="267" y="13"/>
                        <a:pt x="267" y="14"/>
                        <a:pt x="268" y="14"/>
                      </a:cubicBezTo>
                      <a:cubicBezTo>
                        <a:pt x="267" y="15"/>
                        <a:pt x="266" y="15"/>
                        <a:pt x="266" y="16"/>
                      </a:cubicBezTo>
                      <a:cubicBezTo>
                        <a:pt x="265" y="16"/>
                        <a:pt x="265" y="17"/>
                        <a:pt x="264" y="17"/>
                      </a:cubicBezTo>
                      <a:cubicBezTo>
                        <a:pt x="264" y="17"/>
                        <a:pt x="264" y="18"/>
                        <a:pt x="265" y="18"/>
                      </a:cubicBezTo>
                      <a:cubicBezTo>
                        <a:pt x="263" y="19"/>
                        <a:pt x="266" y="19"/>
                        <a:pt x="264" y="20"/>
                      </a:cubicBezTo>
                      <a:cubicBezTo>
                        <a:pt x="264" y="20"/>
                        <a:pt x="265" y="20"/>
                        <a:pt x="266" y="20"/>
                      </a:cubicBezTo>
                      <a:cubicBezTo>
                        <a:pt x="266" y="21"/>
                        <a:pt x="266" y="22"/>
                        <a:pt x="267" y="23"/>
                      </a:cubicBezTo>
                      <a:cubicBezTo>
                        <a:pt x="268" y="23"/>
                        <a:pt x="269" y="22"/>
                        <a:pt x="269" y="23"/>
                      </a:cubicBezTo>
                      <a:cubicBezTo>
                        <a:pt x="270" y="23"/>
                        <a:pt x="269" y="22"/>
                        <a:pt x="269" y="22"/>
                      </a:cubicBezTo>
                      <a:cubicBezTo>
                        <a:pt x="270" y="22"/>
                        <a:pt x="270" y="22"/>
                        <a:pt x="270" y="21"/>
                      </a:cubicBezTo>
                      <a:cubicBezTo>
                        <a:pt x="271" y="21"/>
                        <a:pt x="271" y="22"/>
                        <a:pt x="271" y="23"/>
                      </a:cubicBezTo>
                      <a:cubicBezTo>
                        <a:pt x="272" y="23"/>
                        <a:pt x="273" y="23"/>
                        <a:pt x="272" y="24"/>
                      </a:cubicBezTo>
                      <a:cubicBezTo>
                        <a:pt x="273" y="23"/>
                        <a:pt x="276" y="22"/>
                        <a:pt x="275" y="24"/>
                      </a:cubicBezTo>
                      <a:cubicBezTo>
                        <a:pt x="276" y="24"/>
                        <a:pt x="275" y="23"/>
                        <a:pt x="276" y="23"/>
                      </a:cubicBezTo>
                      <a:cubicBezTo>
                        <a:pt x="278" y="23"/>
                        <a:pt x="277" y="25"/>
                        <a:pt x="278" y="24"/>
                      </a:cubicBezTo>
                      <a:cubicBezTo>
                        <a:pt x="279" y="21"/>
                        <a:pt x="276" y="23"/>
                        <a:pt x="276" y="21"/>
                      </a:cubicBezTo>
                      <a:cubicBezTo>
                        <a:pt x="276" y="20"/>
                        <a:pt x="277" y="20"/>
                        <a:pt x="278" y="19"/>
                      </a:cubicBezTo>
                      <a:cubicBezTo>
                        <a:pt x="278" y="19"/>
                        <a:pt x="278" y="20"/>
                        <a:pt x="278" y="20"/>
                      </a:cubicBezTo>
                      <a:cubicBezTo>
                        <a:pt x="278" y="21"/>
                        <a:pt x="277" y="20"/>
                        <a:pt x="277" y="21"/>
                      </a:cubicBezTo>
                      <a:cubicBezTo>
                        <a:pt x="277" y="22"/>
                        <a:pt x="278" y="22"/>
                        <a:pt x="278" y="22"/>
                      </a:cubicBezTo>
                      <a:cubicBezTo>
                        <a:pt x="279" y="22"/>
                        <a:pt x="279" y="23"/>
                        <a:pt x="279" y="24"/>
                      </a:cubicBezTo>
                      <a:cubicBezTo>
                        <a:pt x="280" y="24"/>
                        <a:pt x="280" y="23"/>
                        <a:pt x="280" y="23"/>
                      </a:cubicBezTo>
                      <a:cubicBezTo>
                        <a:pt x="280" y="22"/>
                        <a:pt x="281" y="22"/>
                        <a:pt x="281" y="22"/>
                      </a:cubicBezTo>
                      <a:cubicBezTo>
                        <a:pt x="282" y="22"/>
                        <a:pt x="282" y="21"/>
                        <a:pt x="284" y="21"/>
                      </a:cubicBezTo>
                      <a:cubicBezTo>
                        <a:pt x="284" y="22"/>
                        <a:pt x="282" y="22"/>
                        <a:pt x="282" y="23"/>
                      </a:cubicBezTo>
                      <a:cubicBezTo>
                        <a:pt x="283" y="24"/>
                        <a:pt x="285" y="23"/>
                        <a:pt x="286" y="22"/>
                      </a:cubicBezTo>
                      <a:cubicBezTo>
                        <a:pt x="287" y="22"/>
                        <a:pt x="286" y="23"/>
                        <a:pt x="287" y="23"/>
                      </a:cubicBezTo>
                      <a:cubicBezTo>
                        <a:pt x="287" y="23"/>
                        <a:pt x="287" y="22"/>
                        <a:pt x="288" y="22"/>
                      </a:cubicBezTo>
                      <a:cubicBezTo>
                        <a:pt x="289" y="23"/>
                        <a:pt x="290" y="23"/>
                        <a:pt x="289" y="24"/>
                      </a:cubicBezTo>
                      <a:cubicBezTo>
                        <a:pt x="290" y="24"/>
                        <a:pt x="290" y="22"/>
                        <a:pt x="289" y="22"/>
                      </a:cubicBezTo>
                      <a:cubicBezTo>
                        <a:pt x="290" y="21"/>
                        <a:pt x="292" y="22"/>
                        <a:pt x="293" y="21"/>
                      </a:cubicBezTo>
                      <a:cubicBezTo>
                        <a:pt x="294" y="21"/>
                        <a:pt x="294" y="21"/>
                        <a:pt x="295" y="20"/>
                      </a:cubicBezTo>
                      <a:cubicBezTo>
                        <a:pt x="295" y="20"/>
                        <a:pt x="295" y="21"/>
                        <a:pt x="296" y="21"/>
                      </a:cubicBezTo>
                      <a:cubicBezTo>
                        <a:pt x="296" y="21"/>
                        <a:pt x="296" y="22"/>
                        <a:pt x="296" y="22"/>
                      </a:cubicBezTo>
                      <a:cubicBezTo>
                        <a:pt x="297" y="23"/>
                        <a:pt x="298" y="23"/>
                        <a:pt x="298" y="24"/>
                      </a:cubicBezTo>
                      <a:cubicBezTo>
                        <a:pt x="299" y="23"/>
                        <a:pt x="301" y="23"/>
                        <a:pt x="302" y="22"/>
                      </a:cubicBezTo>
                      <a:cubicBezTo>
                        <a:pt x="302" y="22"/>
                        <a:pt x="301" y="21"/>
                        <a:pt x="301" y="21"/>
                      </a:cubicBezTo>
                      <a:cubicBezTo>
                        <a:pt x="302" y="20"/>
                        <a:pt x="303" y="22"/>
                        <a:pt x="302" y="19"/>
                      </a:cubicBezTo>
                      <a:cubicBezTo>
                        <a:pt x="303" y="19"/>
                        <a:pt x="303" y="20"/>
                        <a:pt x="303" y="20"/>
                      </a:cubicBezTo>
                      <a:cubicBezTo>
                        <a:pt x="304" y="21"/>
                        <a:pt x="304" y="19"/>
                        <a:pt x="305" y="19"/>
                      </a:cubicBezTo>
                      <a:cubicBezTo>
                        <a:pt x="305" y="20"/>
                        <a:pt x="305" y="20"/>
                        <a:pt x="306" y="21"/>
                      </a:cubicBezTo>
                      <a:cubicBezTo>
                        <a:pt x="306" y="21"/>
                        <a:pt x="308" y="21"/>
                        <a:pt x="307" y="22"/>
                      </a:cubicBezTo>
                      <a:cubicBezTo>
                        <a:pt x="308" y="23"/>
                        <a:pt x="308" y="21"/>
                        <a:pt x="309" y="21"/>
                      </a:cubicBezTo>
                      <a:cubicBezTo>
                        <a:pt x="312" y="22"/>
                        <a:pt x="315" y="25"/>
                        <a:pt x="316" y="21"/>
                      </a:cubicBezTo>
                      <a:cubicBezTo>
                        <a:pt x="317" y="21"/>
                        <a:pt x="319" y="24"/>
                        <a:pt x="319" y="21"/>
                      </a:cubicBezTo>
                      <a:cubicBezTo>
                        <a:pt x="321" y="21"/>
                        <a:pt x="319" y="22"/>
                        <a:pt x="319" y="23"/>
                      </a:cubicBezTo>
                      <a:cubicBezTo>
                        <a:pt x="318" y="23"/>
                        <a:pt x="319" y="24"/>
                        <a:pt x="318" y="24"/>
                      </a:cubicBezTo>
                      <a:cubicBezTo>
                        <a:pt x="318" y="25"/>
                        <a:pt x="320" y="24"/>
                        <a:pt x="320" y="23"/>
                      </a:cubicBezTo>
                      <a:cubicBezTo>
                        <a:pt x="321" y="23"/>
                        <a:pt x="321" y="24"/>
                        <a:pt x="322" y="24"/>
                      </a:cubicBezTo>
                      <a:cubicBezTo>
                        <a:pt x="322" y="23"/>
                        <a:pt x="322" y="23"/>
                        <a:pt x="323" y="23"/>
                      </a:cubicBezTo>
                      <a:cubicBezTo>
                        <a:pt x="323" y="22"/>
                        <a:pt x="321" y="23"/>
                        <a:pt x="320" y="23"/>
                      </a:cubicBezTo>
                      <a:cubicBezTo>
                        <a:pt x="320" y="22"/>
                        <a:pt x="320" y="22"/>
                        <a:pt x="320" y="22"/>
                      </a:cubicBezTo>
                      <a:cubicBezTo>
                        <a:pt x="321" y="21"/>
                        <a:pt x="322" y="21"/>
                        <a:pt x="322" y="21"/>
                      </a:cubicBezTo>
                      <a:cubicBezTo>
                        <a:pt x="322" y="21"/>
                        <a:pt x="322" y="21"/>
                        <a:pt x="322" y="21"/>
                      </a:cubicBezTo>
                      <a:cubicBezTo>
                        <a:pt x="322" y="19"/>
                        <a:pt x="321" y="18"/>
                        <a:pt x="320" y="16"/>
                      </a:cubicBezTo>
                      <a:cubicBezTo>
                        <a:pt x="320" y="16"/>
                        <a:pt x="320" y="16"/>
                        <a:pt x="320" y="16"/>
                      </a:cubicBezTo>
                      <a:cubicBezTo>
                        <a:pt x="319" y="16"/>
                        <a:pt x="319" y="16"/>
                        <a:pt x="320" y="15"/>
                      </a:cubicBezTo>
                      <a:cubicBezTo>
                        <a:pt x="319" y="14"/>
                        <a:pt x="318" y="13"/>
                        <a:pt x="318" y="12"/>
                      </a:cubicBezTo>
                      <a:cubicBezTo>
                        <a:pt x="318" y="12"/>
                        <a:pt x="317" y="12"/>
                        <a:pt x="317" y="12"/>
                      </a:cubicBezTo>
                      <a:cubicBezTo>
                        <a:pt x="318" y="12"/>
                        <a:pt x="318" y="11"/>
                        <a:pt x="317" y="11"/>
                      </a:cubicBezTo>
                      <a:cubicBezTo>
                        <a:pt x="316" y="11"/>
                        <a:pt x="314" y="9"/>
                        <a:pt x="316" y="8"/>
                      </a:cubicBezTo>
                      <a:cubicBezTo>
                        <a:pt x="316" y="9"/>
                        <a:pt x="316" y="9"/>
                        <a:pt x="316" y="8"/>
                      </a:cubicBezTo>
                      <a:cubicBezTo>
                        <a:pt x="315" y="8"/>
                        <a:pt x="315" y="8"/>
                        <a:pt x="314" y="8"/>
                      </a:cubicBezTo>
                      <a:cubicBezTo>
                        <a:pt x="314" y="10"/>
                        <a:pt x="314" y="10"/>
                        <a:pt x="314" y="10"/>
                      </a:cubicBezTo>
                      <a:cubicBezTo>
                        <a:pt x="314" y="10"/>
                        <a:pt x="314" y="10"/>
                        <a:pt x="313" y="10"/>
                      </a:cubicBezTo>
                      <a:cubicBezTo>
                        <a:pt x="314" y="9"/>
                        <a:pt x="314" y="7"/>
                        <a:pt x="316" y="8"/>
                      </a:cubicBezTo>
                      <a:cubicBezTo>
                        <a:pt x="316" y="8"/>
                        <a:pt x="316" y="7"/>
                        <a:pt x="316" y="7"/>
                      </a:cubicBezTo>
                      <a:cubicBezTo>
                        <a:pt x="315" y="6"/>
                        <a:pt x="315" y="5"/>
                        <a:pt x="314" y="5"/>
                      </a:cubicBezTo>
                      <a:cubicBezTo>
                        <a:pt x="314" y="5"/>
                        <a:pt x="314" y="5"/>
                        <a:pt x="314" y="5"/>
                      </a:cubicBezTo>
                      <a:cubicBezTo>
                        <a:pt x="313" y="5"/>
                        <a:pt x="313" y="3"/>
                        <a:pt x="311" y="3"/>
                      </a:cubicBezTo>
                      <a:cubicBezTo>
                        <a:pt x="311" y="4"/>
                        <a:pt x="311" y="4"/>
                        <a:pt x="311" y="4"/>
                      </a:cubicBezTo>
                      <a:cubicBezTo>
                        <a:pt x="311" y="4"/>
                        <a:pt x="311" y="4"/>
                        <a:pt x="311" y="4"/>
                      </a:cubicBezTo>
                      <a:cubicBezTo>
                        <a:pt x="311" y="4"/>
                        <a:pt x="311" y="4"/>
                        <a:pt x="311" y="4"/>
                      </a:cubicBezTo>
                      <a:cubicBezTo>
                        <a:pt x="310" y="4"/>
                        <a:pt x="310" y="4"/>
                        <a:pt x="310" y="5"/>
                      </a:cubicBezTo>
                      <a:cubicBezTo>
                        <a:pt x="310" y="5"/>
                        <a:pt x="311" y="5"/>
                        <a:pt x="311" y="5"/>
                      </a:cubicBezTo>
                      <a:cubicBezTo>
                        <a:pt x="311" y="5"/>
                        <a:pt x="311" y="6"/>
                        <a:pt x="311" y="7"/>
                      </a:cubicBezTo>
                      <a:cubicBezTo>
                        <a:pt x="311" y="8"/>
                        <a:pt x="312" y="7"/>
                        <a:pt x="313" y="8"/>
                      </a:cubicBezTo>
                      <a:cubicBezTo>
                        <a:pt x="313" y="9"/>
                        <a:pt x="311" y="9"/>
                        <a:pt x="309" y="9"/>
                      </a:cubicBezTo>
                      <a:cubicBezTo>
                        <a:pt x="309" y="9"/>
                        <a:pt x="310" y="10"/>
                        <a:pt x="310" y="10"/>
                      </a:cubicBezTo>
                      <a:cubicBezTo>
                        <a:pt x="310" y="10"/>
                        <a:pt x="310" y="10"/>
                        <a:pt x="310" y="10"/>
                      </a:cubicBezTo>
                      <a:cubicBezTo>
                        <a:pt x="310" y="10"/>
                        <a:pt x="310" y="11"/>
                        <a:pt x="310" y="11"/>
                      </a:cubicBezTo>
                      <a:cubicBezTo>
                        <a:pt x="309" y="11"/>
                        <a:pt x="309" y="10"/>
                        <a:pt x="309" y="10"/>
                      </a:cubicBezTo>
                      <a:cubicBezTo>
                        <a:pt x="308" y="10"/>
                        <a:pt x="308" y="11"/>
                        <a:pt x="307" y="12"/>
                      </a:cubicBezTo>
                      <a:cubicBezTo>
                        <a:pt x="307" y="12"/>
                        <a:pt x="307" y="11"/>
                        <a:pt x="307" y="11"/>
                      </a:cubicBezTo>
                      <a:cubicBezTo>
                        <a:pt x="307" y="11"/>
                        <a:pt x="306" y="11"/>
                        <a:pt x="306" y="10"/>
                      </a:cubicBezTo>
                      <a:cubicBezTo>
                        <a:pt x="307" y="10"/>
                        <a:pt x="307" y="10"/>
                        <a:pt x="308" y="9"/>
                      </a:cubicBezTo>
                      <a:cubicBezTo>
                        <a:pt x="308" y="9"/>
                        <a:pt x="308" y="8"/>
                        <a:pt x="309" y="8"/>
                      </a:cubicBezTo>
                      <a:cubicBezTo>
                        <a:pt x="308" y="8"/>
                        <a:pt x="308" y="7"/>
                        <a:pt x="308" y="7"/>
                      </a:cubicBezTo>
                      <a:cubicBezTo>
                        <a:pt x="308" y="7"/>
                        <a:pt x="308" y="6"/>
                        <a:pt x="308" y="6"/>
                      </a:cubicBezTo>
                      <a:cubicBezTo>
                        <a:pt x="308" y="6"/>
                        <a:pt x="309" y="5"/>
                        <a:pt x="309" y="4"/>
                      </a:cubicBezTo>
                      <a:cubicBezTo>
                        <a:pt x="308" y="4"/>
                        <a:pt x="307" y="4"/>
                        <a:pt x="307" y="5"/>
                      </a:cubicBezTo>
                      <a:cubicBezTo>
                        <a:pt x="307" y="5"/>
                        <a:pt x="307" y="5"/>
                        <a:pt x="307" y="5"/>
                      </a:cubicBezTo>
                      <a:cubicBezTo>
                        <a:pt x="307" y="5"/>
                        <a:pt x="307" y="4"/>
                        <a:pt x="307" y="4"/>
                      </a:cubicBezTo>
                      <a:cubicBezTo>
                        <a:pt x="306" y="4"/>
                        <a:pt x="306" y="4"/>
                        <a:pt x="306" y="4"/>
                      </a:cubicBezTo>
                      <a:cubicBezTo>
                        <a:pt x="306" y="4"/>
                        <a:pt x="306" y="4"/>
                        <a:pt x="306" y="4"/>
                      </a:cubicBezTo>
                      <a:cubicBezTo>
                        <a:pt x="305" y="4"/>
                        <a:pt x="305" y="4"/>
                        <a:pt x="305" y="4"/>
                      </a:cubicBezTo>
                      <a:cubicBezTo>
                        <a:pt x="305" y="5"/>
                        <a:pt x="305" y="5"/>
                        <a:pt x="306" y="5"/>
                      </a:cubicBezTo>
                      <a:cubicBezTo>
                        <a:pt x="306" y="6"/>
                        <a:pt x="304" y="6"/>
                        <a:pt x="304" y="6"/>
                      </a:cubicBezTo>
                      <a:cubicBezTo>
                        <a:pt x="305" y="7"/>
                        <a:pt x="305" y="7"/>
                        <a:pt x="306" y="8"/>
                      </a:cubicBezTo>
                      <a:cubicBezTo>
                        <a:pt x="306" y="8"/>
                        <a:pt x="305" y="8"/>
                        <a:pt x="305" y="8"/>
                      </a:cubicBezTo>
                      <a:cubicBezTo>
                        <a:pt x="305" y="8"/>
                        <a:pt x="305" y="9"/>
                        <a:pt x="305" y="9"/>
                      </a:cubicBezTo>
                      <a:cubicBezTo>
                        <a:pt x="305" y="9"/>
                        <a:pt x="304" y="9"/>
                        <a:pt x="303" y="9"/>
                      </a:cubicBezTo>
                      <a:cubicBezTo>
                        <a:pt x="303" y="10"/>
                        <a:pt x="303" y="11"/>
                        <a:pt x="302" y="11"/>
                      </a:cubicBezTo>
                      <a:cubicBezTo>
                        <a:pt x="302" y="11"/>
                        <a:pt x="301" y="10"/>
                        <a:pt x="301" y="9"/>
                      </a:cubicBezTo>
                      <a:cubicBezTo>
                        <a:pt x="300" y="9"/>
                        <a:pt x="300" y="9"/>
                        <a:pt x="299" y="9"/>
                      </a:cubicBezTo>
                      <a:cubicBezTo>
                        <a:pt x="299" y="8"/>
                        <a:pt x="300" y="8"/>
                        <a:pt x="301" y="8"/>
                      </a:cubicBezTo>
                      <a:cubicBezTo>
                        <a:pt x="301" y="6"/>
                        <a:pt x="303" y="6"/>
                        <a:pt x="302" y="5"/>
                      </a:cubicBezTo>
                      <a:cubicBezTo>
                        <a:pt x="300" y="5"/>
                        <a:pt x="300" y="5"/>
                        <a:pt x="300" y="5"/>
                      </a:cubicBezTo>
                      <a:cubicBezTo>
                        <a:pt x="299" y="5"/>
                        <a:pt x="300" y="3"/>
                        <a:pt x="298" y="3"/>
                      </a:cubicBezTo>
                      <a:cubicBezTo>
                        <a:pt x="298" y="4"/>
                        <a:pt x="299" y="4"/>
                        <a:pt x="299" y="5"/>
                      </a:cubicBezTo>
                      <a:cubicBezTo>
                        <a:pt x="297" y="5"/>
                        <a:pt x="298" y="4"/>
                        <a:pt x="297" y="4"/>
                      </a:cubicBezTo>
                      <a:cubicBezTo>
                        <a:pt x="295" y="3"/>
                        <a:pt x="296" y="5"/>
                        <a:pt x="295" y="5"/>
                      </a:cubicBezTo>
                      <a:cubicBezTo>
                        <a:pt x="295" y="6"/>
                        <a:pt x="296" y="5"/>
                        <a:pt x="296" y="5"/>
                      </a:cubicBezTo>
                      <a:cubicBezTo>
                        <a:pt x="296" y="7"/>
                        <a:pt x="295" y="7"/>
                        <a:pt x="296" y="8"/>
                      </a:cubicBezTo>
                      <a:cubicBezTo>
                        <a:pt x="297" y="8"/>
                        <a:pt x="297" y="8"/>
                        <a:pt x="297" y="8"/>
                      </a:cubicBezTo>
                      <a:cubicBezTo>
                        <a:pt x="296" y="9"/>
                        <a:pt x="296" y="10"/>
                        <a:pt x="296" y="10"/>
                      </a:cubicBezTo>
                      <a:cubicBezTo>
                        <a:pt x="296" y="10"/>
                        <a:pt x="295" y="9"/>
                        <a:pt x="295" y="9"/>
                      </a:cubicBezTo>
                      <a:cubicBezTo>
                        <a:pt x="295" y="9"/>
                        <a:pt x="295" y="9"/>
                        <a:pt x="295" y="9"/>
                      </a:cubicBezTo>
                      <a:cubicBezTo>
                        <a:pt x="294" y="8"/>
                        <a:pt x="293" y="9"/>
                        <a:pt x="292" y="10"/>
                      </a:cubicBezTo>
                      <a:cubicBezTo>
                        <a:pt x="292" y="10"/>
                        <a:pt x="292" y="9"/>
                        <a:pt x="292" y="9"/>
                      </a:cubicBezTo>
                      <a:cubicBezTo>
                        <a:pt x="292" y="9"/>
                        <a:pt x="293" y="9"/>
                        <a:pt x="293" y="8"/>
                      </a:cubicBezTo>
                      <a:cubicBezTo>
                        <a:pt x="293" y="8"/>
                        <a:pt x="293" y="7"/>
                        <a:pt x="292" y="7"/>
                      </a:cubicBezTo>
                      <a:cubicBezTo>
                        <a:pt x="292" y="7"/>
                        <a:pt x="292" y="6"/>
                        <a:pt x="292" y="6"/>
                      </a:cubicBezTo>
                      <a:cubicBezTo>
                        <a:pt x="292" y="6"/>
                        <a:pt x="292" y="6"/>
                        <a:pt x="292" y="5"/>
                      </a:cubicBezTo>
                      <a:cubicBezTo>
                        <a:pt x="292" y="5"/>
                        <a:pt x="292" y="5"/>
                        <a:pt x="292" y="5"/>
                      </a:cubicBezTo>
                      <a:cubicBezTo>
                        <a:pt x="293" y="5"/>
                        <a:pt x="293" y="6"/>
                        <a:pt x="294" y="6"/>
                      </a:cubicBezTo>
                      <a:cubicBezTo>
                        <a:pt x="294" y="5"/>
                        <a:pt x="293" y="5"/>
                        <a:pt x="292" y="5"/>
                      </a:cubicBezTo>
                      <a:cubicBezTo>
                        <a:pt x="292" y="5"/>
                        <a:pt x="292" y="4"/>
                        <a:pt x="292" y="4"/>
                      </a:cubicBezTo>
                      <a:cubicBezTo>
                        <a:pt x="292" y="4"/>
                        <a:pt x="291" y="4"/>
                        <a:pt x="291" y="5"/>
                      </a:cubicBezTo>
                      <a:cubicBezTo>
                        <a:pt x="291" y="5"/>
                        <a:pt x="291" y="5"/>
                        <a:pt x="290" y="5"/>
                      </a:cubicBezTo>
                      <a:cubicBezTo>
                        <a:pt x="290" y="4"/>
                        <a:pt x="290" y="3"/>
                        <a:pt x="289" y="4"/>
                      </a:cubicBezTo>
                      <a:cubicBezTo>
                        <a:pt x="289" y="4"/>
                        <a:pt x="289" y="4"/>
                        <a:pt x="289" y="4"/>
                      </a:cubicBezTo>
                      <a:cubicBezTo>
                        <a:pt x="289" y="4"/>
                        <a:pt x="289" y="4"/>
                        <a:pt x="289" y="4"/>
                      </a:cubicBezTo>
                      <a:cubicBezTo>
                        <a:pt x="288" y="3"/>
                        <a:pt x="288" y="4"/>
                        <a:pt x="287" y="4"/>
                      </a:cubicBezTo>
                      <a:cubicBezTo>
                        <a:pt x="287" y="4"/>
                        <a:pt x="287" y="4"/>
                        <a:pt x="287" y="4"/>
                      </a:cubicBezTo>
                      <a:cubicBezTo>
                        <a:pt x="287" y="4"/>
                        <a:pt x="287" y="4"/>
                        <a:pt x="286" y="4"/>
                      </a:cubicBezTo>
                      <a:cubicBezTo>
                        <a:pt x="287" y="4"/>
                        <a:pt x="287" y="4"/>
                        <a:pt x="287" y="4"/>
                      </a:cubicBezTo>
                      <a:cubicBezTo>
                        <a:pt x="286" y="4"/>
                        <a:pt x="286" y="3"/>
                        <a:pt x="286" y="3"/>
                      </a:cubicBezTo>
                      <a:cubicBezTo>
                        <a:pt x="286" y="3"/>
                        <a:pt x="286" y="4"/>
                        <a:pt x="286" y="4"/>
                      </a:cubicBezTo>
                      <a:cubicBezTo>
                        <a:pt x="284" y="3"/>
                        <a:pt x="284" y="3"/>
                        <a:pt x="282" y="3"/>
                      </a:cubicBezTo>
                      <a:cubicBezTo>
                        <a:pt x="282" y="3"/>
                        <a:pt x="282" y="3"/>
                        <a:pt x="282" y="3"/>
                      </a:cubicBezTo>
                      <a:cubicBezTo>
                        <a:pt x="282" y="4"/>
                        <a:pt x="282" y="4"/>
                        <a:pt x="282" y="4"/>
                      </a:cubicBezTo>
                      <a:cubicBezTo>
                        <a:pt x="282" y="4"/>
                        <a:pt x="281" y="4"/>
                        <a:pt x="281" y="4"/>
                      </a:cubicBezTo>
                      <a:cubicBezTo>
                        <a:pt x="281" y="4"/>
                        <a:pt x="281" y="5"/>
                        <a:pt x="281" y="5"/>
                      </a:cubicBezTo>
                      <a:cubicBezTo>
                        <a:pt x="281" y="5"/>
                        <a:pt x="281" y="5"/>
                        <a:pt x="281" y="5"/>
                      </a:cubicBezTo>
                      <a:cubicBezTo>
                        <a:pt x="281" y="5"/>
                        <a:pt x="281" y="6"/>
                        <a:pt x="281" y="6"/>
                      </a:cubicBezTo>
                      <a:cubicBezTo>
                        <a:pt x="281" y="6"/>
                        <a:pt x="281" y="6"/>
                        <a:pt x="281" y="6"/>
                      </a:cubicBezTo>
                      <a:cubicBezTo>
                        <a:pt x="281" y="7"/>
                        <a:pt x="281" y="7"/>
                        <a:pt x="281" y="8"/>
                      </a:cubicBezTo>
                      <a:cubicBezTo>
                        <a:pt x="282" y="8"/>
                        <a:pt x="284" y="8"/>
                        <a:pt x="285" y="8"/>
                      </a:cubicBezTo>
                      <a:cubicBezTo>
                        <a:pt x="285" y="7"/>
                        <a:pt x="286" y="6"/>
                        <a:pt x="286" y="5"/>
                      </a:cubicBezTo>
                      <a:cubicBezTo>
                        <a:pt x="287" y="5"/>
                        <a:pt x="287" y="5"/>
                        <a:pt x="287" y="5"/>
                      </a:cubicBezTo>
                      <a:cubicBezTo>
                        <a:pt x="288" y="5"/>
                        <a:pt x="288" y="5"/>
                        <a:pt x="288" y="6"/>
                      </a:cubicBezTo>
                      <a:cubicBezTo>
                        <a:pt x="288" y="6"/>
                        <a:pt x="288" y="6"/>
                        <a:pt x="289" y="6"/>
                      </a:cubicBezTo>
                      <a:cubicBezTo>
                        <a:pt x="288" y="6"/>
                        <a:pt x="288" y="7"/>
                        <a:pt x="288" y="8"/>
                      </a:cubicBezTo>
                      <a:cubicBezTo>
                        <a:pt x="288" y="8"/>
                        <a:pt x="288" y="8"/>
                        <a:pt x="288" y="8"/>
                      </a:cubicBezTo>
                      <a:cubicBezTo>
                        <a:pt x="287" y="8"/>
                        <a:pt x="288" y="8"/>
                        <a:pt x="288" y="8"/>
                      </a:cubicBezTo>
                      <a:cubicBezTo>
                        <a:pt x="288" y="8"/>
                        <a:pt x="288" y="8"/>
                        <a:pt x="288" y="8"/>
                      </a:cubicBezTo>
                      <a:cubicBezTo>
                        <a:pt x="288" y="8"/>
                        <a:pt x="288" y="8"/>
                        <a:pt x="288" y="8"/>
                      </a:cubicBezTo>
                      <a:cubicBezTo>
                        <a:pt x="288" y="9"/>
                        <a:pt x="287" y="9"/>
                        <a:pt x="287" y="9"/>
                      </a:cubicBezTo>
                      <a:cubicBezTo>
                        <a:pt x="286" y="9"/>
                        <a:pt x="286" y="9"/>
                        <a:pt x="286" y="8"/>
                      </a:cubicBezTo>
                      <a:cubicBezTo>
                        <a:pt x="284" y="7"/>
                        <a:pt x="285" y="9"/>
                        <a:pt x="283" y="8"/>
                      </a:cubicBezTo>
                      <a:cubicBezTo>
                        <a:pt x="283" y="9"/>
                        <a:pt x="283" y="9"/>
                        <a:pt x="283" y="9"/>
                      </a:cubicBezTo>
                      <a:cubicBezTo>
                        <a:pt x="283" y="9"/>
                        <a:pt x="283" y="9"/>
                        <a:pt x="283" y="9"/>
                      </a:cubicBezTo>
                      <a:cubicBezTo>
                        <a:pt x="284" y="11"/>
                        <a:pt x="284" y="10"/>
                        <a:pt x="283" y="12"/>
                      </a:cubicBezTo>
                      <a:cubicBezTo>
                        <a:pt x="283" y="12"/>
                        <a:pt x="283" y="12"/>
                        <a:pt x="283" y="12"/>
                      </a:cubicBezTo>
                      <a:cubicBezTo>
                        <a:pt x="283" y="12"/>
                        <a:pt x="283" y="12"/>
                        <a:pt x="283" y="12"/>
                      </a:cubicBezTo>
                      <a:cubicBezTo>
                        <a:pt x="283" y="12"/>
                        <a:pt x="283" y="13"/>
                        <a:pt x="283" y="14"/>
                      </a:cubicBezTo>
                      <a:cubicBezTo>
                        <a:pt x="284" y="14"/>
                        <a:pt x="286" y="14"/>
                        <a:pt x="287" y="14"/>
                      </a:cubicBezTo>
                      <a:cubicBezTo>
                        <a:pt x="287" y="14"/>
                        <a:pt x="288" y="14"/>
                        <a:pt x="289" y="14"/>
                      </a:cubicBezTo>
                      <a:cubicBezTo>
                        <a:pt x="288" y="14"/>
                        <a:pt x="288" y="15"/>
                        <a:pt x="288" y="16"/>
                      </a:cubicBezTo>
                      <a:cubicBezTo>
                        <a:pt x="288" y="18"/>
                        <a:pt x="285" y="15"/>
                        <a:pt x="285" y="17"/>
                      </a:cubicBezTo>
                      <a:cubicBezTo>
                        <a:pt x="284" y="17"/>
                        <a:pt x="284" y="15"/>
                        <a:pt x="282" y="15"/>
                      </a:cubicBezTo>
                      <a:cubicBezTo>
                        <a:pt x="282" y="17"/>
                        <a:pt x="282" y="18"/>
                        <a:pt x="281" y="18"/>
                      </a:cubicBezTo>
                      <a:cubicBezTo>
                        <a:pt x="280" y="18"/>
                        <a:pt x="282" y="17"/>
                        <a:pt x="281" y="16"/>
                      </a:cubicBezTo>
                      <a:cubicBezTo>
                        <a:pt x="280" y="16"/>
                        <a:pt x="280" y="17"/>
                        <a:pt x="278" y="16"/>
                      </a:cubicBezTo>
                      <a:cubicBezTo>
                        <a:pt x="278" y="16"/>
                        <a:pt x="280" y="16"/>
                        <a:pt x="280" y="15"/>
                      </a:cubicBezTo>
                      <a:cubicBezTo>
                        <a:pt x="280" y="14"/>
                        <a:pt x="280" y="13"/>
                        <a:pt x="280" y="14"/>
                      </a:cubicBezTo>
                      <a:cubicBezTo>
                        <a:pt x="281" y="14"/>
                        <a:pt x="280" y="13"/>
                        <a:pt x="280" y="13"/>
                      </a:cubicBezTo>
                      <a:cubicBezTo>
                        <a:pt x="281" y="12"/>
                        <a:pt x="281" y="12"/>
                        <a:pt x="280" y="10"/>
                      </a:cubicBezTo>
                      <a:cubicBezTo>
                        <a:pt x="280" y="10"/>
                        <a:pt x="281" y="10"/>
                        <a:pt x="281" y="10"/>
                      </a:cubicBezTo>
                      <a:cubicBezTo>
                        <a:pt x="282" y="7"/>
                        <a:pt x="278" y="9"/>
                        <a:pt x="278" y="6"/>
                      </a:cubicBezTo>
                      <a:cubicBezTo>
                        <a:pt x="278" y="6"/>
                        <a:pt x="278" y="6"/>
                        <a:pt x="278" y="6"/>
                      </a:cubicBezTo>
                      <a:cubicBezTo>
                        <a:pt x="278" y="6"/>
                        <a:pt x="278" y="6"/>
                        <a:pt x="278" y="5"/>
                      </a:cubicBezTo>
                      <a:cubicBezTo>
                        <a:pt x="279" y="5"/>
                        <a:pt x="280" y="4"/>
                        <a:pt x="278" y="5"/>
                      </a:cubicBezTo>
                      <a:cubicBezTo>
                        <a:pt x="278" y="5"/>
                        <a:pt x="278" y="5"/>
                        <a:pt x="278" y="5"/>
                      </a:cubicBezTo>
                      <a:cubicBezTo>
                        <a:pt x="278" y="3"/>
                        <a:pt x="275" y="6"/>
                        <a:pt x="275" y="4"/>
                      </a:cubicBezTo>
                      <a:cubicBezTo>
                        <a:pt x="274" y="4"/>
                        <a:pt x="274" y="5"/>
                        <a:pt x="274" y="5"/>
                      </a:cubicBezTo>
                      <a:cubicBezTo>
                        <a:pt x="273" y="4"/>
                        <a:pt x="273" y="5"/>
                        <a:pt x="273" y="6"/>
                      </a:cubicBezTo>
                      <a:cubicBezTo>
                        <a:pt x="272" y="6"/>
                        <a:pt x="272" y="6"/>
                        <a:pt x="272" y="6"/>
                      </a:cubicBezTo>
                      <a:cubicBezTo>
                        <a:pt x="273" y="7"/>
                        <a:pt x="273" y="7"/>
                        <a:pt x="274" y="8"/>
                      </a:cubicBezTo>
                      <a:cubicBezTo>
                        <a:pt x="274" y="8"/>
                        <a:pt x="274" y="8"/>
                        <a:pt x="275" y="9"/>
                      </a:cubicBezTo>
                      <a:cubicBezTo>
                        <a:pt x="275" y="10"/>
                        <a:pt x="275" y="10"/>
                        <a:pt x="275" y="10"/>
                      </a:cubicBezTo>
                      <a:cubicBezTo>
                        <a:pt x="274" y="10"/>
                        <a:pt x="272" y="9"/>
                        <a:pt x="272" y="10"/>
                      </a:cubicBezTo>
                      <a:cubicBezTo>
                        <a:pt x="274" y="10"/>
                        <a:pt x="273" y="11"/>
                        <a:pt x="272" y="12"/>
                      </a:cubicBezTo>
                      <a:cubicBezTo>
                        <a:pt x="272" y="11"/>
                        <a:pt x="272" y="11"/>
                        <a:pt x="272" y="11"/>
                      </a:cubicBezTo>
                      <a:cubicBezTo>
                        <a:pt x="272" y="10"/>
                        <a:pt x="271" y="10"/>
                        <a:pt x="271" y="9"/>
                      </a:cubicBezTo>
                      <a:cubicBezTo>
                        <a:pt x="270" y="9"/>
                        <a:pt x="270" y="9"/>
                        <a:pt x="270" y="9"/>
                      </a:cubicBezTo>
                      <a:cubicBezTo>
                        <a:pt x="271" y="9"/>
                        <a:pt x="272" y="9"/>
                        <a:pt x="272" y="8"/>
                      </a:cubicBezTo>
                      <a:cubicBezTo>
                        <a:pt x="272" y="8"/>
                        <a:pt x="271" y="8"/>
                        <a:pt x="271" y="7"/>
                      </a:cubicBezTo>
                      <a:cubicBezTo>
                        <a:pt x="271" y="7"/>
                        <a:pt x="273" y="6"/>
                        <a:pt x="272" y="4"/>
                      </a:cubicBezTo>
                      <a:cubicBezTo>
                        <a:pt x="271" y="5"/>
                        <a:pt x="270" y="3"/>
                        <a:pt x="270" y="4"/>
                      </a:cubicBezTo>
                      <a:cubicBezTo>
                        <a:pt x="269" y="4"/>
                        <a:pt x="269" y="4"/>
                        <a:pt x="269" y="4"/>
                      </a:cubicBezTo>
                      <a:cubicBezTo>
                        <a:pt x="269" y="4"/>
                        <a:pt x="269" y="4"/>
                        <a:pt x="269" y="4"/>
                      </a:cubicBezTo>
                      <a:cubicBezTo>
                        <a:pt x="269" y="4"/>
                        <a:pt x="269" y="4"/>
                        <a:pt x="268" y="4"/>
                      </a:cubicBezTo>
                      <a:cubicBezTo>
                        <a:pt x="269" y="3"/>
                        <a:pt x="268" y="3"/>
                        <a:pt x="268" y="3"/>
                      </a:cubicBezTo>
                      <a:cubicBezTo>
                        <a:pt x="267" y="3"/>
                        <a:pt x="267" y="3"/>
                        <a:pt x="267" y="3"/>
                      </a:cubicBezTo>
                      <a:cubicBezTo>
                        <a:pt x="266" y="4"/>
                        <a:pt x="266" y="7"/>
                        <a:pt x="267" y="7"/>
                      </a:cubicBezTo>
                      <a:cubicBezTo>
                        <a:pt x="267" y="8"/>
                        <a:pt x="266" y="8"/>
                        <a:pt x="266" y="9"/>
                      </a:cubicBezTo>
                      <a:cubicBezTo>
                        <a:pt x="265" y="9"/>
                        <a:pt x="265" y="8"/>
                        <a:pt x="265" y="7"/>
                      </a:cubicBezTo>
                      <a:cubicBezTo>
                        <a:pt x="265" y="7"/>
                        <a:pt x="264" y="8"/>
                        <a:pt x="264" y="7"/>
                      </a:cubicBezTo>
                      <a:cubicBezTo>
                        <a:pt x="264" y="7"/>
                        <a:pt x="264" y="7"/>
                        <a:pt x="264" y="6"/>
                      </a:cubicBezTo>
                      <a:cubicBezTo>
                        <a:pt x="264" y="6"/>
                        <a:pt x="264" y="5"/>
                        <a:pt x="265" y="5"/>
                      </a:cubicBezTo>
                      <a:cubicBezTo>
                        <a:pt x="265" y="4"/>
                        <a:pt x="265" y="3"/>
                        <a:pt x="264" y="3"/>
                      </a:cubicBezTo>
                      <a:cubicBezTo>
                        <a:pt x="264" y="4"/>
                        <a:pt x="264" y="6"/>
                        <a:pt x="262" y="5"/>
                      </a:cubicBezTo>
                      <a:cubicBezTo>
                        <a:pt x="262" y="5"/>
                        <a:pt x="262" y="4"/>
                        <a:pt x="263" y="4"/>
                      </a:cubicBezTo>
                      <a:cubicBezTo>
                        <a:pt x="261" y="5"/>
                        <a:pt x="262" y="4"/>
                        <a:pt x="261" y="4"/>
                      </a:cubicBezTo>
                      <a:cubicBezTo>
                        <a:pt x="260" y="4"/>
                        <a:pt x="260" y="5"/>
                        <a:pt x="260" y="5"/>
                      </a:cubicBezTo>
                      <a:cubicBezTo>
                        <a:pt x="260" y="5"/>
                        <a:pt x="259" y="3"/>
                        <a:pt x="259" y="4"/>
                      </a:cubicBezTo>
                      <a:cubicBezTo>
                        <a:pt x="260" y="5"/>
                        <a:pt x="258" y="6"/>
                        <a:pt x="258" y="7"/>
                      </a:cubicBezTo>
                      <a:cubicBezTo>
                        <a:pt x="258" y="7"/>
                        <a:pt x="258" y="7"/>
                        <a:pt x="259" y="7"/>
                      </a:cubicBezTo>
                      <a:cubicBezTo>
                        <a:pt x="258" y="7"/>
                        <a:pt x="258" y="7"/>
                        <a:pt x="258" y="7"/>
                      </a:cubicBezTo>
                      <a:cubicBezTo>
                        <a:pt x="257" y="7"/>
                        <a:pt x="258" y="6"/>
                        <a:pt x="258" y="5"/>
                      </a:cubicBezTo>
                      <a:cubicBezTo>
                        <a:pt x="258" y="5"/>
                        <a:pt x="258" y="5"/>
                        <a:pt x="258" y="5"/>
                      </a:cubicBezTo>
                      <a:cubicBezTo>
                        <a:pt x="258" y="5"/>
                        <a:pt x="258" y="5"/>
                        <a:pt x="257" y="5"/>
                      </a:cubicBezTo>
                      <a:cubicBezTo>
                        <a:pt x="257" y="4"/>
                        <a:pt x="258" y="3"/>
                        <a:pt x="258" y="3"/>
                      </a:cubicBezTo>
                      <a:cubicBezTo>
                        <a:pt x="257" y="3"/>
                        <a:pt x="257" y="3"/>
                        <a:pt x="257" y="3"/>
                      </a:cubicBezTo>
                      <a:cubicBezTo>
                        <a:pt x="257" y="3"/>
                        <a:pt x="257" y="3"/>
                        <a:pt x="257" y="3"/>
                      </a:cubicBezTo>
                      <a:cubicBezTo>
                        <a:pt x="257" y="3"/>
                        <a:pt x="256" y="2"/>
                        <a:pt x="255" y="2"/>
                      </a:cubicBezTo>
                      <a:cubicBezTo>
                        <a:pt x="255" y="2"/>
                        <a:pt x="256" y="3"/>
                        <a:pt x="255" y="3"/>
                      </a:cubicBezTo>
                      <a:cubicBezTo>
                        <a:pt x="255" y="2"/>
                        <a:pt x="255" y="3"/>
                        <a:pt x="255" y="3"/>
                      </a:cubicBezTo>
                      <a:cubicBezTo>
                        <a:pt x="254" y="3"/>
                        <a:pt x="253" y="3"/>
                        <a:pt x="253" y="3"/>
                      </a:cubicBezTo>
                      <a:cubicBezTo>
                        <a:pt x="253" y="3"/>
                        <a:pt x="253" y="3"/>
                        <a:pt x="253" y="4"/>
                      </a:cubicBezTo>
                      <a:cubicBezTo>
                        <a:pt x="252" y="4"/>
                        <a:pt x="252" y="4"/>
                        <a:pt x="252" y="4"/>
                      </a:cubicBezTo>
                      <a:cubicBezTo>
                        <a:pt x="253" y="5"/>
                        <a:pt x="251" y="5"/>
                        <a:pt x="251" y="5"/>
                      </a:cubicBezTo>
                      <a:cubicBezTo>
                        <a:pt x="252" y="6"/>
                        <a:pt x="252" y="6"/>
                        <a:pt x="252" y="6"/>
                      </a:cubicBezTo>
                      <a:cubicBezTo>
                        <a:pt x="252" y="6"/>
                        <a:pt x="252" y="6"/>
                        <a:pt x="253" y="6"/>
                      </a:cubicBezTo>
                      <a:cubicBezTo>
                        <a:pt x="253" y="7"/>
                        <a:pt x="253" y="7"/>
                        <a:pt x="253" y="7"/>
                      </a:cubicBezTo>
                      <a:cubicBezTo>
                        <a:pt x="254" y="7"/>
                        <a:pt x="254" y="7"/>
                        <a:pt x="254" y="7"/>
                      </a:cubicBezTo>
                      <a:cubicBezTo>
                        <a:pt x="254" y="7"/>
                        <a:pt x="254" y="7"/>
                        <a:pt x="254" y="8"/>
                      </a:cubicBezTo>
                      <a:cubicBezTo>
                        <a:pt x="253" y="8"/>
                        <a:pt x="253" y="8"/>
                        <a:pt x="253" y="9"/>
                      </a:cubicBezTo>
                      <a:cubicBezTo>
                        <a:pt x="253" y="9"/>
                        <a:pt x="252" y="9"/>
                        <a:pt x="252" y="8"/>
                      </a:cubicBezTo>
                      <a:cubicBezTo>
                        <a:pt x="252" y="8"/>
                        <a:pt x="252" y="9"/>
                        <a:pt x="252" y="10"/>
                      </a:cubicBezTo>
                      <a:cubicBezTo>
                        <a:pt x="252" y="10"/>
                        <a:pt x="252" y="10"/>
                        <a:pt x="252" y="10"/>
                      </a:cubicBezTo>
                      <a:cubicBezTo>
                        <a:pt x="252" y="10"/>
                        <a:pt x="252" y="10"/>
                        <a:pt x="252" y="10"/>
                      </a:cubicBezTo>
                      <a:cubicBezTo>
                        <a:pt x="252" y="12"/>
                        <a:pt x="252" y="12"/>
                        <a:pt x="252" y="13"/>
                      </a:cubicBezTo>
                      <a:cubicBezTo>
                        <a:pt x="253" y="14"/>
                        <a:pt x="253" y="13"/>
                        <a:pt x="253" y="14"/>
                      </a:cubicBezTo>
                      <a:cubicBezTo>
                        <a:pt x="253" y="14"/>
                        <a:pt x="254" y="14"/>
                        <a:pt x="254" y="14"/>
                      </a:cubicBezTo>
                      <a:cubicBezTo>
                        <a:pt x="254" y="14"/>
                        <a:pt x="253" y="16"/>
                        <a:pt x="253" y="15"/>
                      </a:cubicBezTo>
                      <a:cubicBezTo>
                        <a:pt x="252" y="16"/>
                        <a:pt x="251" y="16"/>
                        <a:pt x="251" y="18"/>
                      </a:cubicBezTo>
                      <a:cubicBezTo>
                        <a:pt x="250" y="17"/>
                        <a:pt x="250" y="15"/>
                        <a:pt x="247" y="15"/>
                      </a:cubicBezTo>
                      <a:cubicBezTo>
                        <a:pt x="248" y="15"/>
                        <a:pt x="248" y="13"/>
                        <a:pt x="249" y="13"/>
                      </a:cubicBezTo>
                      <a:cubicBezTo>
                        <a:pt x="249" y="12"/>
                        <a:pt x="249" y="12"/>
                        <a:pt x="249" y="12"/>
                      </a:cubicBezTo>
                      <a:cubicBezTo>
                        <a:pt x="249" y="11"/>
                        <a:pt x="250" y="11"/>
                        <a:pt x="250" y="12"/>
                      </a:cubicBezTo>
                      <a:cubicBezTo>
                        <a:pt x="251" y="10"/>
                        <a:pt x="249" y="11"/>
                        <a:pt x="249" y="10"/>
                      </a:cubicBezTo>
                      <a:cubicBezTo>
                        <a:pt x="249" y="9"/>
                        <a:pt x="248" y="8"/>
                        <a:pt x="251" y="8"/>
                      </a:cubicBezTo>
                      <a:cubicBezTo>
                        <a:pt x="252" y="8"/>
                        <a:pt x="251" y="8"/>
                        <a:pt x="250" y="8"/>
                      </a:cubicBezTo>
                      <a:cubicBezTo>
                        <a:pt x="249" y="8"/>
                        <a:pt x="249" y="7"/>
                        <a:pt x="249" y="6"/>
                      </a:cubicBezTo>
                      <a:cubicBezTo>
                        <a:pt x="249" y="6"/>
                        <a:pt x="249" y="6"/>
                        <a:pt x="249" y="6"/>
                      </a:cubicBezTo>
                      <a:cubicBezTo>
                        <a:pt x="249" y="5"/>
                        <a:pt x="248" y="4"/>
                        <a:pt x="247" y="4"/>
                      </a:cubicBezTo>
                      <a:cubicBezTo>
                        <a:pt x="247" y="4"/>
                        <a:pt x="247" y="5"/>
                        <a:pt x="246" y="5"/>
                      </a:cubicBezTo>
                      <a:cubicBezTo>
                        <a:pt x="246" y="5"/>
                        <a:pt x="246" y="4"/>
                        <a:pt x="245" y="5"/>
                      </a:cubicBezTo>
                      <a:cubicBezTo>
                        <a:pt x="247" y="3"/>
                        <a:pt x="245" y="3"/>
                        <a:pt x="244" y="2"/>
                      </a:cubicBezTo>
                      <a:cubicBezTo>
                        <a:pt x="244" y="3"/>
                        <a:pt x="245" y="3"/>
                        <a:pt x="245" y="4"/>
                      </a:cubicBezTo>
                      <a:cubicBezTo>
                        <a:pt x="244" y="4"/>
                        <a:pt x="243" y="4"/>
                        <a:pt x="241" y="4"/>
                      </a:cubicBezTo>
                      <a:cubicBezTo>
                        <a:pt x="241" y="4"/>
                        <a:pt x="241" y="4"/>
                        <a:pt x="241" y="4"/>
                      </a:cubicBezTo>
                      <a:cubicBezTo>
                        <a:pt x="241" y="4"/>
                        <a:pt x="240" y="4"/>
                        <a:pt x="239" y="4"/>
                      </a:cubicBezTo>
                      <a:cubicBezTo>
                        <a:pt x="238" y="4"/>
                        <a:pt x="239" y="3"/>
                        <a:pt x="238" y="3"/>
                      </a:cubicBezTo>
                      <a:cubicBezTo>
                        <a:pt x="238" y="3"/>
                        <a:pt x="238" y="4"/>
                        <a:pt x="238" y="4"/>
                      </a:cubicBezTo>
                      <a:cubicBezTo>
                        <a:pt x="237" y="4"/>
                        <a:pt x="236" y="3"/>
                        <a:pt x="235" y="4"/>
                      </a:cubicBezTo>
                      <a:cubicBezTo>
                        <a:pt x="237" y="4"/>
                        <a:pt x="237" y="5"/>
                        <a:pt x="237" y="6"/>
                      </a:cubicBezTo>
                      <a:cubicBezTo>
                        <a:pt x="237" y="6"/>
                        <a:pt x="237" y="6"/>
                        <a:pt x="238" y="6"/>
                      </a:cubicBezTo>
                      <a:cubicBezTo>
                        <a:pt x="237" y="6"/>
                        <a:pt x="237" y="7"/>
                        <a:pt x="237" y="7"/>
                      </a:cubicBezTo>
                      <a:cubicBezTo>
                        <a:pt x="239" y="7"/>
                        <a:pt x="239" y="7"/>
                        <a:pt x="239" y="7"/>
                      </a:cubicBezTo>
                      <a:cubicBezTo>
                        <a:pt x="239" y="7"/>
                        <a:pt x="239" y="7"/>
                        <a:pt x="239" y="7"/>
                      </a:cubicBezTo>
                      <a:cubicBezTo>
                        <a:pt x="239" y="7"/>
                        <a:pt x="239" y="7"/>
                        <a:pt x="239" y="7"/>
                      </a:cubicBezTo>
                      <a:cubicBezTo>
                        <a:pt x="238" y="8"/>
                        <a:pt x="238" y="8"/>
                        <a:pt x="238" y="8"/>
                      </a:cubicBezTo>
                      <a:cubicBezTo>
                        <a:pt x="238" y="8"/>
                        <a:pt x="238" y="9"/>
                        <a:pt x="237" y="10"/>
                      </a:cubicBezTo>
                      <a:cubicBezTo>
                        <a:pt x="237" y="10"/>
                        <a:pt x="237" y="10"/>
                        <a:pt x="236" y="10"/>
                      </a:cubicBezTo>
                      <a:cubicBezTo>
                        <a:pt x="236" y="10"/>
                        <a:pt x="236" y="10"/>
                        <a:pt x="236" y="10"/>
                      </a:cubicBezTo>
                      <a:cubicBezTo>
                        <a:pt x="236" y="10"/>
                        <a:pt x="236" y="9"/>
                        <a:pt x="235" y="9"/>
                      </a:cubicBezTo>
                      <a:cubicBezTo>
                        <a:pt x="236" y="9"/>
                        <a:pt x="235" y="7"/>
                        <a:pt x="235" y="8"/>
                      </a:cubicBezTo>
                      <a:cubicBezTo>
                        <a:pt x="234" y="8"/>
                        <a:pt x="234" y="8"/>
                        <a:pt x="234" y="8"/>
                      </a:cubicBezTo>
                      <a:cubicBezTo>
                        <a:pt x="234" y="8"/>
                        <a:pt x="234" y="8"/>
                        <a:pt x="234" y="8"/>
                      </a:cubicBezTo>
                      <a:cubicBezTo>
                        <a:pt x="235" y="8"/>
                        <a:pt x="235" y="8"/>
                        <a:pt x="235" y="8"/>
                      </a:cubicBezTo>
                      <a:cubicBezTo>
                        <a:pt x="235" y="7"/>
                        <a:pt x="235" y="7"/>
                        <a:pt x="235" y="6"/>
                      </a:cubicBezTo>
                      <a:cubicBezTo>
                        <a:pt x="235" y="6"/>
                        <a:pt x="235" y="6"/>
                        <a:pt x="235" y="6"/>
                      </a:cubicBezTo>
                      <a:cubicBezTo>
                        <a:pt x="235" y="6"/>
                        <a:pt x="235" y="6"/>
                        <a:pt x="236" y="6"/>
                      </a:cubicBezTo>
                      <a:cubicBezTo>
                        <a:pt x="236" y="5"/>
                        <a:pt x="236" y="5"/>
                        <a:pt x="236" y="5"/>
                      </a:cubicBezTo>
                      <a:cubicBezTo>
                        <a:pt x="236" y="5"/>
                        <a:pt x="236" y="5"/>
                        <a:pt x="235" y="5"/>
                      </a:cubicBezTo>
                      <a:cubicBezTo>
                        <a:pt x="235" y="5"/>
                        <a:pt x="236" y="5"/>
                        <a:pt x="235" y="5"/>
                      </a:cubicBezTo>
                      <a:cubicBezTo>
                        <a:pt x="235" y="4"/>
                        <a:pt x="234" y="5"/>
                        <a:pt x="234" y="5"/>
                      </a:cubicBezTo>
                      <a:cubicBezTo>
                        <a:pt x="234" y="5"/>
                        <a:pt x="234" y="5"/>
                        <a:pt x="233" y="5"/>
                      </a:cubicBezTo>
                      <a:cubicBezTo>
                        <a:pt x="234" y="5"/>
                        <a:pt x="234" y="4"/>
                        <a:pt x="234" y="4"/>
                      </a:cubicBezTo>
                      <a:cubicBezTo>
                        <a:pt x="233" y="4"/>
                        <a:pt x="232" y="4"/>
                        <a:pt x="232" y="4"/>
                      </a:cubicBezTo>
                      <a:cubicBezTo>
                        <a:pt x="232" y="4"/>
                        <a:pt x="232" y="4"/>
                        <a:pt x="232" y="4"/>
                      </a:cubicBezTo>
                      <a:cubicBezTo>
                        <a:pt x="231" y="4"/>
                        <a:pt x="231" y="4"/>
                        <a:pt x="231" y="4"/>
                      </a:cubicBezTo>
                      <a:cubicBezTo>
                        <a:pt x="231" y="3"/>
                        <a:pt x="232" y="3"/>
                        <a:pt x="232" y="2"/>
                      </a:cubicBezTo>
                      <a:cubicBezTo>
                        <a:pt x="230" y="2"/>
                        <a:pt x="231" y="0"/>
                        <a:pt x="229" y="1"/>
                      </a:cubicBezTo>
                      <a:cubicBezTo>
                        <a:pt x="229" y="1"/>
                        <a:pt x="229" y="2"/>
                        <a:pt x="229" y="2"/>
                      </a:cubicBezTo>
                      <a:cubicBezTo>
                        <a:pt x="231" y="2"/>
                        <a:pt x="231" y="3"/>
                        <a:pt x="230" y="4"/>
                      </a:cubicBezTo>
                      <a:cubicBezTo>
                        <a:pt x="230" y="4"/>
                        <a:pt x="230" y="4"/>
                        <a:pt x="231" y="4"/>
                      </a:cubicBezTo>
                      <a:cubicBezTo>
                        <a:pt x="230" y="4"/>
                        <a:pt x="230" y="5"/>
                        <a:pt x="230" y="5"/>
                      </a:cubicBezTo>
                      <a:cubicBezTo>
                        <a:pt x="230" y="5"/>
                        <a:pt x="230" y="5"/>
                        <a:pt x="230" y="5"/>
                      </a:cubicBezTo>
                      <a:cubicBezTo>
                        <a:pt x="230" y="5"/>
                        <a:pt x="229" y="5"/>
                        <a:pt x="229" y="5"/>
                      </a:cubicBezTo>
                      <a:cubicBezTo>
                        <a:pt x="229" y="6"/>
                        <a:pt x="229" y="6"/>
                        <a:pt x="228" y="6"/>
                      </a:cubicBezTo>
                      <a:cubicBezTo>
                        <a:pt x="228" y="6"/>
                        <a:pt x="228" y="5"/>
                        <a:pt x="227" y="6"/>
                      </a:cubicBezTo>
                      <a:cubicBezTo>
                        <a:pt x="227" y="7"/>
                        <a:pt x="227" y="7"/>
                        <a:pt x="227" y="7"/>
                      </a:cubicBezTo>
                      <a:cubicBezTo>
                        <a:pt x="228" y="8"/>
                        <a:pt x="229" y="8"/>
                        <a:pt x="228" y="9"/>
                      </a:cubicBezTo>
                      <a:cubicBezTo>
                        <a:pt x="228" y="9"/>
                        <a:pt x="227" y="9"/>
                        <a:pt x="227" y="9"/>
                      </a:cubicBezTo>
                      <a:cubicBezTo>
                        <a:pt x="227" y="9"/>
                        <a:pt x="227" y="10"/>
                        <a:pt x="227" y="10"/>
                      </a:cubicBezTo>
                      <a:cubicBezTo>
                        <a:pt x="227" y="11"/>
                        <a:pt x="227" y="11"/>
                        <a:pt x="227" y="12"/>
                      </a:cubicBezTo>
                      <a:cubicBezTo>
                        <a:pt x="226" y="12"/>
                        <a:pt x="225" y="11"/>
                        <a:pt x="225" y="11"/>
                      </a:cubicBezTo>
                      <a:cubicBezTo>
                        <a:pt x="226" y="11"/>
                        <a:pt x="227" y="11"/>
                        <a:pt x="227" y="10"/>
                      </a:cubicBezTo>
                      <a:cubicBezTo>
                        <a:pt x="226" y="10"/>
                        <a:pt x="226" y="10"/>
                        <a:pt x="225" y="10"/>
                      </a:cubicBezTo>
                      <a:cubicBezTo>
                        <a:pt x="225" y="10"/>
                        <a:pt x="225" y="10"/>
                        <a:pt x="225" y="10"/>
                      </a:cubicBezTo>
                      <a:cubicBezTo>
                        <a:pt x="225" y="10"/>
                        <a:pt x="225" y="9"/>
                        <a:pt x="224" y="9"/>
                      </a:cubicBezTo>
                      <a:cubicBezTo>
                        <a:pt x="224" y="8"/>
                        <a:pt x="226" y="8"/>
                        <a:pt x="226" y="8"/>
                      </a:cubicBezTo>
                      <a:cubicBezTo>
                        <a:pt x="227" y="7"/>
                        <a:pt x="226" y="7"/>
                        <a:pt x="226" y="7"/>
                      </a:cubicBezTo>
                      <a:cubicBezTo>
                        <a:pt x="226" y="6"/>
                        <a:pt x="226" y="6"/>
                        <a:pt x="226" y="6"/>
                      </a:cubicBezTo>
                      <a:cubicBezTo>
                        <a:pt x="227" y="6"/>
                        <a:pt x="228" y="6"/>
                        <a:pt x="227" y="5"/>
                      </a:cubicBezTo>
                      <a:cubicBezTo>
                        <a:pt x="227" y="5"/>
                        <a:pt x="227" y="5"/>
                        <a:pt x="226" y="5"/>
                      </a:cubicBezTo>
                      <a:cubicBezTo>
                        <a:pt x="226" y="5"/>
                        <a:pt x="226" y="4"/>
                        <a:pt x="226" y="4"/>
                      </a:cubicBezTo>
                      <a:cubicBezTo>
                        <a:pt x="226" y="3"/>
                        <a:pt x="226" y="3"/>
                        <a:pt x="226" y="2"/>
                      </a:cubicBezTo>
                      <a:cubicBezTo>
                        <a:pt x="225" y="2"/>
                        <a:pt x="225" y="3"/>
                        <a:pt x="224" y="3"/>
                      </a:cubicBezTo>
                      <a:cubicBezTo>
                        <a:pt x="224" y="3"/>
                        <a:pt x="224" y="4"/>
                        <a:pt x="224" y="4"/>
                      </a:cubicBezTo>
                      <a:cubicBezTo>
                        <a:pt x="223" y="4"/>
                        <a:pt x="223" y="4"/>
                        <a:pt x="223" y="3"/>
                      </a:cubicBezTo>
                      <a:cubicBezTo>
                        <a:pt x="221" y="4"/>
                        <a:pt x="222" y="6"/>
                        <a:pt x="223" y="7"/>
                      </a:cubicBezTo>
                      <a:cubicBezTo>
                        <a:pt x="223" y="7"/>
                        <a:pt x="223" y="7"/>
                        <a:pt x="223" y="7"/>
                      </a:cubicBezTo>
                      <a:cubicBezTo>
                        <a:pt x="223" y="8"/>
                        <a:pt x="223" y="8"/>
                        <a:pt x="223" y="8"/>
                      </a:cubicBezTo>
                      <a:cubicBezTo>
                        <a:pt x="221" y="8"/>
                        <a:pt x="221" y="9"/>
                        <a:pt x="219" y="10"/>
                      </a:cubicBezTo>
                      <a:cubicBezTo>
                        <a:pt x="220" y="9"/>
                        <a:pt x="220" y="8"/>
                        <a:pt x="220" y="7"/>
                      </a:cubicBezTo>
                      <a:cubicBezTo>
                        <a:pt x="220" y="7"/>
                        <a:pt x="220" y="7"/>
                        <a:pt x="219" y="6"/>
                      </a:cubicBezTo>
                      <a:cubicBezTo>
                        <a:pt x="220" y="6"/>
                        <a:pt x="220" y="5"/>
                        <a:pt x="220" y="5"/>
                      </a:cubicBezTo>
                      <a:cubicBezTo>
                        <a:pt x="219" y="5"/>
                        <a:pt x="219" y="4"/>
                        <a:pt x="218" y="4"/>
                      </a:cubicBezTo>
                      <a:cubicBezTo>
                        <a:pt x="218" y="3"/>
                        <a:pt x="219" y="3"/>
                        <a:pt x="219" y="2"/>
                      </a:cubicBezTo>
                      <a:cubicBezTo>
                        <a:pt x="217" y="3"/>
                        <a:pt x="218" y="1"/>
                        <a:pt x="217" y="1"/>
                      </a:cubicBezTo>
                      <a:cubicBezTo>
                        <a:pt x="217" y="2"/>
                        <a:pt x="217" y="3"/>
                        <a:pt x="216" y="4"/>
                      </a:cubicBezTo>
                      <a:cubicBezTo>
                        <a:pt x="216" y="4"/>
                        <a:pt x="215" y="4"/>
                        <a:pt x="215" y="5"/>
                      </a:cubicBezTo>
                      <a:cubicBezTo>
                        <a:pt x="215" y="5"/>
                        <a:pt x="215" y="4"/>
                        <a:pt x="215" y="4"/>
                      </a:cubicBezTo>
                      <a:cubicBezTo>
                        <a:pt x="214" y="4"/>
                        <a:pt x="214" y="4"/>
                        <a:pt x="214" y="4"/>
                      </a:cubicBezTo>
                      <a:cubicBezTo>
                        <a:pt x="214" y="4"/>
                        <a:pt x="214" y="4"/>
                        <a:pt x="213" y="4"/>
                      </a:cubicBezTo>
                      <a:cubicBezTo>
                        <a:pt x="214" y="4"/>
                        <a:pt x="213" y="4"/>
                        <a:pt x="213" y="4"/>
                      </a:cubicBezTo>
                      <a:cubicBezTo>
                        <a:pt x="213" y="4"/>
                        <a:pt x="212" y="4"/>
                        <a:pt x="213" y="4"/>
                      </a:cubicBezTo>
                      <a:cubicBezTo>
                        <a:pt x="212" y="3"/>
                        <a:pt x="212" y="3"/>
                        <a:pt x="212" y="3"/>
                      </a:cubicBezTo>
                      <a:cubicBezTo>
                        <a:pt x="212" y="3"/>
                        <a:pt x="212" y="3"/>
                        <a:pt x="212" y="3"/>
                      </a:cubicBezTo>
                      <a:cubicBezTo>
                        <a:pt x="211" y="3"/>
                        <a:pt x="211" y="3"/>
                        <a:pt x="211" y="3"/>
                      </a:cubicBezTo>
                      <a:cubicBezTo>
                        <a:pt x="211" y="3"/>
                        <a:pt x="211" y="4"/>
                        <a:pt x="211" y="4"/>
                      </a:cubicBezTo>
                      <a:cubicBezTo>
                        <a:pt x="211" y="4"/>
                        <a:pt x="210" y="4"/>
                        <a:pt x="210" y="4"/>
                      </a:cubicBezTo>
                      <a:cubicBezTo>
                        <a:pt x="209" y="4"/>
                        <a:pt x="209" y="3"/>
                        <a:pt x="208" y="5"/>
                      </a:cubicBezTo>
                      <a:cubicBezTo>
                        <a:pt x="208" y="5"/>
                        <a:pt x="208" y="5"/>
                        <a:pt x="209" y="5"/>
                      </a:cubicBezTo>
                      <a:cubicBezTo>
                        <a:pt x="209" y="6"/>
                        <a:pt x="209" y="6"/>
                        <a:pt x="209" y="6"/>
                      </a:cubicBezTo>
                      <a:cubicBezTo>
                        <a:pt x="208" y="7"/>
                        <a:pt x="208" y="8"/>
                        <a:pt x="209" y="7"/>
                      </a:cubicBezTo>
                      <a:cubicBezTo>
                        <a:pt x="209" y="8"/>
                        <a:pt x="209" y="8"/>
                        <a:pt x="209" y="9"/>
                      </a:cubicBezTo>
                      <a:cubicBezTo>
                        <a:pt x="209" y="9"/>
                        <a:pt x="208" y="8"/>
                        <a:pt x="208" y="8"/>
                      </a:cubicBezTo>
                      <a:cubicBezTo>
                        <a:pt x="208" y="9"/>
                        <a:pt x="208" y="9"/>
                        <a:pt x="208" y="9"/>
                      </a:cubicBezTo>
                      <a:cubicBezTo>
                        <a:pt x="207" y="10"/>
                        <a:pt x="207" y="10"/>
                        <a:pt x="207" y="10"/>
                      </a:cubicBezTo>
                      <a:cubicBezTo>
                        <a:pt x="207" y="11"/>
                        <a:pt x="207" y="11"/>
                        <a:pt x="207" y="11"/>
                      </a:cubicBezTo>
                      <a:cubicBezTo>
                        <a:pt x="207" y="11"/>
                        <a:pt x="207" y="10"/>
                        <a:pt x="207" y="10"/>
                      </a:cubicBezTo>
                      <a:cubicBezTo>
                        <a:pt x="207" y="10"/>
                        <a:pt x="207" y="9"/>
                        <a:pt x="207" y="9"/>
                      </a:cubicBezTo>
                      <a:cubicBezTo>
                        <a:pt x="206" y="9"/>
                        <a:pt x="205" y="9"/>
                        <a:pt x="206" y="10"/>
                      </a:cubicBezTo>
                      <a:cubicBezTo>
                        <a:pt x="206" y="10"/>
                        <a:pt x="206" y="10"/>
                        <a:pt x="206" y="10"/>
                      </a:cubicBezTo>
                      <a:cubicBezTo>
                        <a:pt x="205" y="9"/>
                        <a:pt x="206" y="7"/>
                        <a:pt x="205" y="6"/>
                      </a:cubicBezTo>
                      <a:cubicBezTo>
                        <a:pt x="204" y="5"/>
                        <a:pt x="205" y="5"/>
                        <a:pt x="205" y="4"/>
                      </a:cubicBezTo>
                      <a:cubicBezTo>
                        <a:pt x="205" y="4"/>
                        <a:pt x="205" y="4"/>
                        <a:pt x="205" y="4"/>
                      </a:cubicBezTo>
                      <a:cubicBezTo>
                        <a:pt x="205" y="3"/>
                        <a:pt x="205" y="3"/>
                        <a:pt x="204" y="3"/>
                      </a:cubicBezTo>
                      <a:cubicBezTo>
                        <a:pt x="204" y="3"/>
                        <a:pt x="204" y="1"/>
                        <a:pt x="203" y="1"/>
                      </a:cubicBezTo>
                      <a:cubicBezTo>
                        <a:pt x="203" y="3"/>
                        <a:pt x="202" y="1"/>
                        <a:pt x="201" y="1"/>
                      </a:cubicBezTo>
                      <a:cubicBezTo>
                        <a:pt x="201" y="2"/>
                        <a:pt x="200" y="2"/>
                        <a:pt x="200" y="3"/>
                      </a:cubicBezTo>
                      <a:cubicBezTo>
                        <a:pt x="200" y="3"/>
                        <a:pt x="201" y="3"/>
                        <a:pt x="202" y="3"/>
                      </a:cubicBezTo>
                      <a:cubicBezTo>
                        <a:pt x="202" y="3"/>
                        <a:pt x="202" y="3"/>
                        <a:pt x="202" y="3"/>
                      </a:cubicBezTo>
                      <a:cubicBezTo>
                        <a:pt x="202" y="3"/>
                        <a:pt x="202" y="3"/>
                        <a:pt x="202" y="4"/>
                      </a:cubicBezTo>
                      <a:cubicBezTo>
                        <a:pt x="201" y="4"/>
                        <a:pt x="200" y="4"/>
                        <a:pt x="199" y="4"/>
                      </a:cubicBezTo>
                      <a:cubicBezTo>
                        <a:pt x="199" y="4"/>
                        <a:pt x="199" y="5"/>
                        <a:pt x="199" y="5"/>
                      </a:cubicBezTo>
                      <a:cubicBezTo>
                        <a:pt x="198" y="5"/>
                        <a:pt x="198" y="5"/>
                        <a:pt x="198" y="5"/>
                      </a:cubicBezTo>
                      <a:cubicBezTo>
                        <a:pt x="197" y="5"/>
                        <a:pt x="196" y="4"/>
                        <a:pt x="196" y="4"/>
                      </a:cubicBezTo>
                      <a:cubicBezTo>
                        <a:pt x="196" y="4"/>
                        <a:pt x="196" y="3"/>
                        <a:pt x="196" y="3"/>
                      </a:cubicBezTo>
                      <a:cubicBezTo>
                        <a:pt x="195" y="3"/>
                        <a:pt x="193" y="2"/>
                        <a:pt x="194" y="3"/>
                      </a:cubicBezTo>
                      <a:cubicBezTo>
                        <a:pt x="194" y="3"/>
                        <a:pt x="194" y="3"/>
                        <a:pt x="194" y="3"/>
                      </a:cubicBezTo>
                      <a:cubicBezTo>
                        <a:pt x="194" y="3"/>
                        <a:pt x="194" y="3"/>
                        <a:pt x="194" y="3"/>
                      </a:cubicBezTo>
                      <a:cubicBezTo>
                        <a:pt x="194" y="4"/>
                        <a:pt x="194" y="4"/>
                        <a:pt x="194" y="4"/>
                      </a:cubicBezTo>
                      <a:cubicBezTo>
                        <a:pt x="194" y="4"/>
                        <a:pt x="193" y="4"/>
                        <a:pt x="193" y="4"/>
                      </a:cubicBezTo>
                      <a:cubicBezTo>
                        <a:pt x="192" y="3"/>
                        <a:pt x="192" y="3"/>
                        <a:pt x="191" y="4"/>
                      </a:cubicBezTo>
                      <a:cubicBezTo>
                        <a:pt x="191" y="4"/>
                        <a:pt x="191" y="4"/>
                        <a:pt x="191" y="4"/>
                      </a:cubicBezTo>
                      <a:cubicBezTo>
                        <a:pt x="191" y="4"/>
                        <a:pt x="191" y="4"/>
                        <a:pt x="191" y="5"/>
                      </a:cubicBezTo>
                      <a:cubicBezTo>
                        <a:pt x="191" y="5"/>
                        <a:pt x="191" y="5"/>
                        <a:pt x="191" y="5"/>
                      </a:cubicBezTo>
                      <a:cubicBezTo>
                        <a:pt x="191" y="5"/>
                        <a:pt x="192" y="6"/>
                        <a:pt x="192" y="6"/>
                      </a:cubicBezTo>
                      <a:cubicBezTo>
                        <a:pt x="192" y="7"/>
                        <a:pt x="191" y="7"/>
                        <a:pt x="192" y="7"/>
                      </a:cubicBezTo>
                      <a:cubicBezTo>
                        <a:pt x="192" y="8"/>
                        <a:pt x="192" y="8"/>
                        <a:pt x="193" y="8"/>
                      </a:cubicBezTo>
                      <a:cubicBezTo>
                        <a:pt x="193" y="8"/>
                        <a:pt x="193" y="8"/>
                        <a:pt x="193" y="9"/>
                      </a:cubicBezTo>
                      <a:cubicBezTo>
                        <a:pt x="192" y="9"/>
                        <a:pt x="192" y="9"/>
                        <a:pt x="191" y="9"/>
                      </a:cubicBezTo>
                      <a:cubicBezTo>
                        <a:pt x="191" y="9"/>
                        <a:pt x="191" y="9"/>
                        <a:pt x="191" y="9"/>
                      </a:cubicBezTo>
                      <a:cubicBezTo>
                        <a:pt x="189" y="9"/>
                        <a:pt x="190" y="7"/>
                        <a:pt x="189" y="8"/>
                      </a:cubicBezTo>
                      <a:cubicBezTo>
                        <a:pt x="189" y="7"/>
                        <a:pt x="189" y="7"/>
                        <a:pt x="189" y="7"/>
                      </a:cubicBezTo>
                      <a:cubicBezTo>
                        <a:pt x="189" y="6"/>
                        <a:pt x="189" y="6"/>
                        <a:pt x="189" y="6"/>
                      </a:cubicBezTo>
                      <a:cubicBezTo>
                        <a:pt x="190" y="6"/>
                        <a:pt x="190" y="5"/>
                        <a:pt x="190" y="5"/>
                      </a:cubicBezTo>
                      <a:cubicBezTo>
                        <a:pt x="190" y="4"/>
                        <a:pt x="190" y="4"/>
                        <a:pt x="190" y="3"/>
                      </a:cubicBezTo>
                      <a:cubicBezTo>
                        <a:pt x="188" y="3"/>
                        <a:pt x="190" y="3"/>
                        <a:pt x="190" y="2"/>
                      </a:cubicBezTo>
                      <a:cubicBezTo>
                        <a:pt x="188" y="2"/>
                        <a:pt x="187" y="2"/>
                        <a:pt x="187" y="2"/>
                      </a:cubicBezTo>
                      <a:cubicBezTo>
                        <a:pt x="187" y="4"/>
                        <a:pt x="186" y="2"/>
                        <a:pt x="185" y="2"/>
                      </a:cubicBezTo>
                      <a:cubicBezTo>
                        <a:pt x="185" y="2"/>
                        <a:pt x="185" y="4"/>
                        <a:pt x="184" y="3"/>
                      </a:cubicBezTo>
                      <a:cubicBezTo>
                        <a:pt x="183" y="3"/>
                        <a:pt x="184" y="2"/>
                        <a:pt x="182" y="2"/>
                      </a:cubicBezTo>
                      <a:cubicBezTo>
                        <a:pt x="182" y="2"/>
                        <a:pt x="182" y="1"/>
                        <a:pt x="182" y="1"/>
                      </a:cubicBezTo>
                      <a:cubicBezTo>
                        <a:pt x="180" y="1"/>
                        <a:pt x="180" y="3"/>
                        <a:pt x="180" y="4"/>
                      </a:cubicBezTo>
                      <a:cubicBezTo>
                        <a:pt x="179" y="4"/>
                        <a:pt x="179" y="5"/>
                        <a:pt x="179" y="5"/>
                      </a:cubicBezTo>
                      <a:cubicBezTo>
                        <a:pt x="179" y="5"/>
                        <a:pt x="179" y="5"/>
                        <a:pt x="179" y="5"/>
                      </a:cubicBezTo>
                      <a:cubicBezTo>
                        <a:pt x="179" y="6"/>
                        <a:pt x="179" y="6"/>
                        <a:pt x="179" y="6"/>
                      </a:cubicBezTo>
                      <a:cubicBezTo>
                        <a:pt x="179" y="5"/>
                        <a:pt x="179" y="5"/>
                        <a:pt x="178" y="5"/>
                      </a:cubicBezTo>
                      <a:cubicBezTo>
                        <a:pt x="178" y="6"/>
                        <a:pt x="178" y="8"/>
                        <a:pt x="178" y="9"/>
                      </a:cubicBezTo>
                      <a:cubicBezTo>
                        <a:pt x="179" y="10"/>
                        <a:pt x="181" y="9"/>
                        <a:pt x="181" y="9"/>
                      </a:cubicBezTo>
                      <a:cubicBezTo>
                        <a:pt x="181" y="9"/>
                        <a:pt x="181" y="10"/>
                        <a:pt x="181" y="10"/>
                      </a:cubicBezTo>
                      <a:cubicBezTo>
                        <a:pt x="182" y="10"/>
                        <a:pt x="182" y="9"/>
                        <a:pt x="182" y="9"/>
                      </a:cubicBezTo>
                      <a:cubicBezTo>
                        <a:pt x="182" y="9"/>
                        <a:pt x="183" y="9"/>
                        <a:pt x="183" y="10"/>
                      </a:cubicBezTo>
                      <a:cubicBezTo>
                        <a:pt x="182" y="10"/>
                        <a:pt x="182" y="10"/>
                        <a:pt x="182" y="10"/>
                      </a:cubicBezTo>
                      <a:cubicBezTo>
                        <a:pt x="181" y="10"/>
                        <a:pt x="181" y="10"/>
                        <a:pt x="180" y="10"/>
                      </a:cubicBezTo>
                      <a:cubicBezTo>
                        <a:pt x="179" y="10"/>
                        <a:pt x="179" y="9"/>
                        <a:pt x="178" y="9"/>
                      </a:cubicBezTo>
                      <a:cubicBezTo>
                        <a:pt x="179" y="10"/>
                        <a:pt x="177" y="10"/>
                        <a:pt x="178" y="12"/>
                      </a:cubicBezTo>
                      <a:cubicBezTo>
                        <a:pt x="177" y="12"/>
                        <a:pt x="177" y="12"/>
                        <a:pt x="177" y="12"/>
                      </a:cubicBezTo>
                      <a:cubicBezTo>
                        <a:pt x="177" y="12"/>
                        <a:pt x="177" y="11"/>
                        <a:pt x="177" y="11"/>
                      </a:cubicBezTo>
                      <a:cubicBezTo>
                        <a:pt x="177" y="11"/>
                        <a:pt x="177" y="11"/>
                        <a:pt x="176" y="11"/>
                      </a:cubicBezTo>
                      <a:cubicBezTo>
                        <a:pt x="176" y="11"/>
                        <a:pt x="176" y="10"/>
                        <a:pt x="176" y="10"/>
                      </a:cubicBezTo>
                      <a:cubicBezTo>
                        <a:pt x="176" y="10"/>
                        <a:pt x="177" y="10"/>
                        <a:pt x="177" y="10"/>
                      </a:cubicBezTo>
                      <a:cubicBezTo>
                        <a:pt x="177" y="9"/>
                        <a:pt x="175" y="10"/>
                        <a:pt x="176" y="8"/>
                      </a:cubicBezTo>
                      <a:cubicBezTo>
                        <a:pt x="175" y="8"/>
                        <a:pt x="175" y="8"/>
                        <a:pt x="174" y="8"/>
                      </a:cubicBezTo>
                      <a:cubicBezTo>
                        <a:pt x="175" y="8"/>
                        <a:pt x="175" y="7"/>
                        <a:pt x="175" y="7"/>
                      </a:cubicBezTo>
                      <a:cubicBezTo>
                        <a:pt x="175" y="7"/>
                        <a:pt x="176" y="7"/>
                        <a:pt x="176" y="7"/>
                      </a:cubicBezTo>
                      <a:cubicBezTo>
                        <a:pt x="176" y="7"/>
                        <a:pt x="176" y="6"/>
                        <a:pt x="176" y="6"/>
                      </a:cubicBezTo>
                      <a:cubicBezTo>
                        <a:pt x="177" y="6"/>
                        <a:pt x="177" y="6"/>
                        <a:pt x="177" y="5"/>
                      </a:cubicBezTo>
                      <a:cubicBezTo>
                        <a:pt x="177" y="6"/>
                        <a:pt x="176" y="5"/>
                        <a:pt x="177" y="5"/>
                      </a:cubicBezTo>
                      <a:cubicBezTo>
                        <a:pt x="178" y="5"/>
                        <a:pt x="179" y="5"/>
                        <a:pt x="179" y="4"/>
                      </a:cubicBezTo>
                      <a:cubicBezTo>
                        <a:pt x="178" y="3"/>
                        <a:pt x="178" y="3"/>
                        <a:pt x="176" y="4"/>
                      </a:cubicBezTo>
                      <a:cubicBezTo>
                        <a:pt x="176" y="2"/>
                        <a:pt x="175" y="2"/>
                        <a:pt x="174" y="2"/>
                      </a:cubicBezTo>
                      <a:cubicBezTo>
                        <a:pt x="175" y="3"/>
                        <a:pt x="173" y="3"/>
                        <a:pt x="172" y="4"/>
                      </a:cubicBezTo>
                      <a:cubicBezTo>
                        <a:pt x="173" y="3"/>
                        <a:pt x="173" y="3"/>
                        <a:pt x="173" y="2"/>
                      </a:cubicBezTo>
                      <a:cubicBezTo>
                        <a:pt x="172" y="2"/>
                        <a:pt x="171" y="2"/>
                        <a:pt x="171" y="2"/>
                      </a:cubicBezTo>
                      <a:cubicBezTo>
                        <a:pt x="170" y="2"/>
                        <a:pt x="171" y="4"/>
                        <a:pt x="170" y="4"/>
                      </a:cubicBezTo>
                      <a:cubicBezTo>
                        <a:pt x="169" y="4"/>
                        <a:pt x="169" y="3"/>
                        <a:pt x="168" y="3"/>
                      </a:cubicBezTo>
                      <a:cubicBezTo>
                        <a:pt x="168" y="3"/>
                        <a:pt x="168" y="3"/>
                        <a:pt x="168" y="4"/>
                      </a:cubicBezTo>
                      <a:cubicBezTo>
                        <a:pt x="168" y="4"/>
                        <a:pt x="168" y="4"/>
                        <a:pt x="167" y="4"/>
                      </a:cubicBezTo>
                      <a:cubicBezTo>
                        <a:pt x="167" y="4"/>
                        <a:pt x="167" y="4"/>
                        <a:pt x="167" y="4"/>
                      </a:cubicBezTo>
                      <a:cubicBezTo>
                        <a:pt x="167" y="4"/>
                        <a:pt x="167" y="3"/>
                        <a:pt x="167" y="3"/>
                      </a:cubicBezTo>
                      <a:cubicBezTo>
                        <a:pt x="166" y="3"/>
                        <a:pt x="167" y="2"/>
                        <a:pt x="166" y="2"/>
                      </a:cubicBezTo>
                      <a:cubicBezTo>
                        <a:pt x="165" y="2"/>
                        <a:pt x="165" y="3"/>
                        <a:pt x="164" y="3"/>
                      </a:cubicBezTo>
                      <a:cubicBezTo>
                        <a:pt x="162" y="3"/>
                        <a:pt x="162" y="3"/>
                        <a:pt x="162" y="3"/>
                      </a:cubicBezTo>
                      <a:cubicBezTo>
                        <a:pt x="163" y="5"/>
                        <a:pt x="162" y="4"/>
                        <a:pt x="163" y="5"/>
                      </a:cubicBezTo>
                      <a:cubicBezTo>
                        <a:pt x="163" y="5"/>
                        <a:pt x="163" y="5"/>
                        <a:pt x="163" y="5"/>
                      </a:cubicBezTo>
                      <a:cubicBezTo>
                        <a:pt x="163" y="6"/>
                        <a:pt x="162" y="7"/>
                        <a:pt x="163" y="8"/>
                      </a:cubicBezTo>
                      <a:cubicBezTo>
                        <a:pt x="163" y="8"/>
                        <a:pt x="163" y="8"/>
                        <a:pt x="163" y="9"/>
                      </a:cubicBezTo>
                      <a:cubicBezTo>
                        <a:pt x="163" y="9"/>
                        <a:pt x="163" y="9"/>
                        <a:pt x="163" y="9"/>
                      </a:cubicBezTo>
                      <a:cubicBezTo>
                        <a:pt x="163" y="9"/>
                        <a:pt x="162" y="9"/>
                        <a:pt x="162" y="9"/>
                      </a:cubicBezTo>
                      <a:cubicBezTo>
                        <a:pt x="161" y="9"/>
                        <a:pt x="160" y="8"/>
                        <a:pt x="160" y="9"/>
                      </a:cubicBezTo>
                      <a:cubicBezTo>
                        <a:pt x="160" y="9"/>
                        <a:pt x="160" y="9"/>
                        <a:pt x="159" y="9"/>
                      </a:cubicBezTo>
                      <a:cubicBezTo>
                        <a:pt x="159" y="9"/>
                        <a:pt x="159" y="8"/>
                        <a:pt x="159" y="8"/>
                      </a:cubicBezTo>
                      <a:cubicBezTo>
                        <a:pt x="159" y="8"/>
                        <a:pt x="160" y="8"/>
                        <a:pt x="160" y="7"/>
                      </a:cubicBezTo>
                      <a:cubicBezTo>
                        <a:pt x="160" y="7"/>
                        <a:pt x="160" y="7"/>
                        <a:pt x="160" y="7"/>
                      </a:cubicBezTo>
                      <a:cubicBezTo>
                        <a:pt x="160" y="7"/>
                        <a:pt x="160" y="7"/>
                        <a:pt x="160" y="7"/>
                      </a:cubicBezTo>
                      <a:cubicBezTo>
                        <a:pt x="160" y="7"/>
                        <a:pt x="161" y="7"/>
                        <a:pt x="160" y="6"/>
                      </a:cubicBezTo>
                      <a:cubicBezTo>
                        <a:pt x="161" y="6"/>
                        <a:pt x="161" y="6"/>
                        <a:pt x="161" y="6"/>
                      </a:cubicBezTo>
                      <a:cubicBezTo>
                        <a:pt x="161" y="6"/>
                        <a:pt x="161" y="6"/>
                        <a:pt x="161" y="5"/>
                      </a:cubicBezTo>
                      <a:cubicBezTo>
                        <a:pt x="161" y="5"/>
                        <a:pt x="161" y="5"/>
                        <a:pt x="161" y="5"/>
                      </a:cubicBezTo>
                      <a:cubicBezTo>
                        <a:pt x="161" y="5"/>
                        <a:pt x="161" y="5"/>
                        <a:pt x="161" y="5"/>
                      </a:cubicBezTo>
                      <a:cubicBezTo>
                        <a:pt x="160" y="4"/>
                        <a:pt x="160" y="4"/>
                        <a:pt x="160" y="3"/>
                      </a:cubicBezTo>
                      <a:cubicBezTo>
                        <a:pt x="159" y="3"/>
                        <a:pt x="159" y="2"/>
                        <a:pt x="158" y="3"/>
                      </a:cubicBezTo>
                      <a:cubicBezTo>
                        <a:pt x="157" y="2"/>
                        <a:pt x="156" y="2"/>
                        <a:pt x="156" y="2"/>
                      </a:cubicBezTo>
                      <a:cubicBezTo>
                        <a:pt x="155" y="2"/>
                        <a:pt x="156" y="2"/>
                        <a:pt x="155" y="2"/>
                      </a:cubicBezTo>
                      <a:cubicBezTo>
                        <a:pt x="155" y="2"/>
                        <a:pt x="154" y="2"/>
                        <a:pt x="154" y="2"/>
                      </a:cubicBezTo>
                      <a:cubicBezTo>
                        <a:pt x="154" y="2"/>
                        <a:pt x="154" y="3"/>
                        <a:pt x="153" y="3"/>
                      </a:cubicBezTo>
                      <a:cubicBezTo>
                        <a:pt x="153" y="3"/>
                        <a:pt x="153" y="2"/>
                        <a:pt x="151" y="2"/>
                      </a:cubicBezTo>
                      <a:cubicBezTo>
                        <a:pt x="151" y="3"/>
                        <a:pt x="151" y="3"/>
                        <a:pt x="152" y="4"/>
                      </a:cubicBezTo>
                      <a:cubicBezTo>
                        <a:pt x="151" y="4"/>
                        <a:pt x="151" y="4"/>
                        <a:pt x="151" y="4"/>
                      </a:cubicBezTo>
                      <a:cubicBezTo>
                        <a:pt x="151" y="4"/>
                        <a:pt x="150" y="3"/>
                        <a:pt x="150" y="3"/>
                      </a:cubicBezTo>
                      <a:cubicBezTo>
                        <a:pt x="150" y="4"/>
                        <a:pt x="150" y="5"/>
                        <a:pt x="150" y="5"/>
                      </a:cubicBezTo>
                      <a:cubicBezTo>
                        <a:pt x="149" y="5"/>
                        <a:pt x="149" y="5"/>
                        <a:pt x="149" y="4"/>
                      </a:cubicBezTo>
                      <a:cubicBezTo>
                        <a:pt x="148" y="4"/>
                        <a:pt x="147" y="4"/>
                        <a:pt x="147" y="5"/>
                      </a:cubicBezTo>
                      <a:cubicBezTo>
                        <a:pt x="145" y="5"/>
                        <a:pt x="146" y="5"/>
                        <a:pt x="144" y="6"/>
                      </a:cubicBezTo>
                      <a:cubicBezTo>
                        <a:pt x="145" y="7"/>
                        <a:pt x="145" y="7"/>
                        <a:pt x="146" y="7"/>
                      </a:cubicBezTo>
                      <a:cubicBezTo>
                        <a:pt x="147" y="7"/>
                        <a:pt x="146" y="7"/>
                        <a:pt x="146" y="7"/>
                      </a:cubicBezTo>
                      <a:cubicBezTo>
                        <a:pt x="146" y="8"/>
                        <a:pt x="146" y="8"/>
                        <a:pt x="147" y="8"/>
                      </a:cubicBezTo>
                      <a:cubicBezTo>
                        <a:pt x="146" y="8"/>
                        <a:pt x="146" y="8"/>
                        <a:pt x="146" y="8"/>
                      </a:cubicBezTo>
                      <a:cubicBezTo>
                        <a:pt x="146" y="8"/>
                        <a:pt x="147" y="8"/>
                        <a:pt x="147" y="8"/>
                      </a:cubicBezTo>
                      <a:cubicBezTo>
                        <a:pt x="147" y="9"/>
                        <a:pt x="147" y="10"/>
                        <a:pt x="147" y="10"/>
                      </a:cubicBezTo>
                      <a:cubicBezTo>
                        <a:pt x="145" y="10"/>
                        <a:pt x="145" y="10"/>
                        <a:pt x="145" y="10"/>
                      </a:cubicBezTo>
                      <a:cubicBezTo>
                        <a:pt x="146" y="9"/>
                        <a:pt x="145" y="9"/>
                        <a:pt x="145" y="8"/>
                      </a:cubicBezTo>
                      <a:cubicBezTo>
                        <a:pt x="145" y="8"/>
                        <a:pt x="145" y="7"/>
                        <a:pt x="145" y="7"/>
                      </a:cubicBezTo>
                      <a:cubicBezTo>
                        <a:pt x="144" y="7"/>
                        <a:pt x="144" y="7"/>
                        <a:pt x="144" y="8"/>
                      </a:cubicBezTo>
                      <a:cubicBezTo>
                        <a:pt x="144" y="8"/>
                        <a:pt x="144" y="8"/>
                        <a:pt x="144" y="8"/>
                      </a:cubicBezTo>
                      <a:cubicBezTo>
                        <a:pt x="143" y="7"/>
                        <a:pt x="144" y="7"/>
                        <a:pt x="144" y="6"/>
                      </a:cubicBezTo>
                      <a:cubicBezTo>
                        <a:pt x="144" y="6"/>
                        <a:pt x="144" y="6"/>
                        <a:pt x="144" y="6"/>
                      </a:cubicBezTo>
                      <a:cubicBezTo>
                        <a:pt x="144" y="5"/>
                        <a:pt x="144" y="5"/>
                        <a:pt x="145" y="5"/>
                      </a:cubicBezTo>
                      <a:cubicBezTo>
                        <a:pt x="145" y="4"/>
                        <a:pt x="144" y="4"/>
                        <a:pt x="144" y="4"/>
                      </a:cubicBezTo>
                      <a:cubicBezTo>
                        <a:pt x="143" y="3"/>
                        <a:pt x="144" y="2"/>
                        <a:pt x="143" y="2"/>
                      </a:cubicBezTo>
                      <a:cubicBezTo>
                        <a:pt x="143" y="3"/>
                        <a:pt x="143" y="3"/>
                        <a:pt x="142" y="3"/>
                      </a:cubicBezTo>
                      <a:cubicBezTo>
                        <a:pt x="142" y="3"/>
                        <a:pt x="142" y="3"/>
                        <a:pt x="141" y="3"/>
                      </a:cubicBezTo>
                      <a:cubicBezTo>
                        <a:pt x="141" y="3"/>
                        <a:pt x="141" y="3"/>
                        <a:pt x="141" y="3"/>
                      </a:cubicBezTo>
                      <a:cubicBezTo>
                        <a:pt x="141" y="3"/>
                        <a:pt x="141" y="3"/>
                        <a:pt x="141" y="3"/>
                      </a:cubicBezTo>
                      <a:cubicBezTo>
                        <a:pt x="141" y="3"/>
                        <a:pt x="141" y="3"/>
                        <a:pt x="141" y="3"/>
                      </a:cubicBezTo>
                      <a:cubicBezTo>
                        <a:pt x="141" y="3"/>
                        <a:pt x="141" y="3"/>
                        <a:pt x="141" y="3"/>
                      </a:cubicBezTo>
                      <a:cubicBezTo>
                        <a:pt x="141" y="4"/>
                        <a:pt x="141" y="4"/>
                        <a:pt x="140" y="4"/>
                      </a:cubicBezTo>
                      <a:cubicBezTo>
                        <a:pt x="140" y="4"/>
                        <a:pt x="140" y="5"/>
                        <a:pt x="139" y="5"/>
                      </a:cubicBezTo>
                      <a:cubicBezTo>
                        <a:pt x="138" y="6"/>
                        <a:pt x="139" y="4"/>
                        <a:pt x="138" y="4"/>
                      </a:cubicBezTo>
                      <a:cubicBezTo>
                        <a:pt x="138" y="4"/>
                        <a:pt x="138" y="4"/>
                        <a:pt x="138" y="4"/>
                      </a:cubicBezTo>
                      <a:cubicBezTo>
                        <a:pt x="138" y="4"/>
                        <a:pt x="138" y="3"/>
                        <a:pt x="138" y="3"/>
                      </a:cubicBezTo>
                      <a:cubicBezTo>
                        <a:pt x="137" y="3"/>
                        <a:pt x="137" y="4"/>
                        <a:pt x="136" y="4"/>
                      </a:cubicBezTo>
                      <a:cubicBezTo>
                        <a:pt x="136" y="4"/>
                        <a:pt x="136" y="4"/>
                        <a:pt x="136" y="4"/>
                      </a:cubicBezTo>
                      <a:cubicBezTo>
                        <a:pt x="136" y="4"/>
                        <a:pt x="136" y="4"/>
                        <a:pt x="136" y="4"/>
                      </a:cubicBezTo>
                      <a:cubicBezTo>
                        <a:pt x="135" y="4"/>
                        <a:pt x="135" y="4"/>
                        <a:pt x="135" y="4"/>
                      </a:cubicBezTo>
                      <a:cubicBezTo>
                        <a:pt x="135" y="4"/>
                        <a:pt x="135" y="4"/>
                        <a:pt x="135" y="4"/>
                      </a:cubicBezTo>
                      <a:cubicBezTo>
                        <a:pt x="135" y="4"/>
                        <a:pt x="134" y="4"/>
                        <a:pt x="134" y="4"/>
                      </a:cubicBezTo>
                      <a:cubicBezTo>
                        <a:pt x="134" y="4"/>
                        <a:pt x="134" y="3"/>
                        <a:pt x="134" y="3"/>
                      </a:cubicBezTo>
                      <a:cubicBezTo>
                        <a:pt x="133" y="2"/>
                        <a:pt x="133" y="4"/>
                        <a:pt x="134" y="4"/>
                      </a:cubicBezTo>
                      <a:cubicBezTo>
                        <a:pt x="134" y="4"/>
                        <a:pt x="134" y="4"/>
                        <a:pt x="134" y="4"/>
                      </a:cubicBezTo>
                      <a:cubicBezTo>
                        <a:pt x="134" y="4"/>
                        <a:pt x="134" y="5"/>
                        <a:pt x="134" y="5"/>
                      </a:cubicBezTo>
                      <a:cubicBezTo>
                        <a:pt x="134" y="5"/>
                        <a:pt x="134" y="5"/>
                        <a:pt x="134" y="5"/>
                      </a:cubicBezTo>
                      <a:cubicBezTo>
                        <a:pt x="134" y="5"/>
                        <a:pt x="134" y="5"/>
                        <a:pt x="134" y="5"/>
                      </a:cubicBezTo>
                      <a:cubicBezTo>
                        <a:pt x="134" y="5"/>
                        <a:pt x="134" y="6"/>
                        <a:pt x="134" y="6"/>
                      </a:cubicBezTo>
                      <a:cubicBezTo>
                        <a:pt x="133" y="6"/>
                        <a:pt x="133" y="7"/>
                        <a:pt x="132" y="7"/>
                      </a:cubicBezTo>
                      <a:cubicBezTo>
                        <a:pt x="132" y="7"/>
                        <a:pt x="132" y="7"/>
                        <a:pt x="132" y="7"/>
                      </a:cubicBezTo>
                      <a:cubicBezTo>
                        <a:pt x="132" y="7"/>
                        <a:pt x="132" y="6"/>
                        <a:pt x="132" y="5"/>
                      </a:cubicBezTo>
                      <a:cubicBezTo>
                        <a:pt x="132" y="5"/>
                        <a:pt x="132" y="5"/>
                        <a:pt x="132" y="5"/>
                      </a:cubicBezTo>
                      <a:cubicBezTo>
                        <a:pt x="132" y="5"/>
                        <a:pt x="131" y="4"/>
                        <a:pt x="131" y="4"/>
                      </a:cubicBezTo>
                      <a:cubicBezTo>
                        <a:pt x="132" y="3"/>
                        <a:pt x="133" y="3"/>
                        <a:pt x="132" y="3"/>
                      </a:cubicBezTo>
                      <a:cubicBezTo>
                        <a:pt x="131" y="2"/>
                        <a:pt x="130" y="2"/>
                        <a:pt x="129" y="2"/>
                      </a:cubicBezTo>
                      <a:cubicBezTo>
                        <a:pt x="129" y="2"/>
                        <a:pt x="129" y="2"/>
                        <a:pt x="129" y="1"/>
                      </a:cubicBezTo>
                      <a:cubicBezTo>
                        <a:pt x="127" y="1"/>
                        <a:pt x="127" y="3"/>
                        <a:pt x="125" y="4"/>
                      </a:cubicBezTo>
                      <a:cubicBezTo>
                        <a:pt x="125" y="3"/>
                        <a:pt x="124" y="3"/>
                        <a:pt x="123" y="3"/>
                      </a:cubicBezTo>
                      <a:cubicBezTo>
                        <a:pt x="123" y="3"/>
                        <a:pt x="123" y="3"/>
                        <a:pt x="123" y="3"/>
                      </a:cubicBezTo>
                      <a:cubicBezTo>
                        <a:pt x="122" y="3"/>
                        <a:pt x="122" y="3"/>
                        <a:pt x="122" y="3"/>
                      </a:cubicBezTo>
                      <a:cubicBezTo>
                        <a:pt x="122" y="3"/>
                        <a:pt x="122" y="3"/>
                        <a:pt x="122" y="3"/>
                      </a:cubicBezTo>
                      <a:cubicBezTo>
                        <a:pt x="121" y="2"/>
                        <a:pt x="121" y="2"/>
                        <a:pt x="121" y="1"/>
                      </a:cubicBezTo>
                      <a:cubicBezTo>
                        <a:pt x="119" y="1"/>
                        <a:pt x="119" y="2"/>
                        <a:pt x="118" y="2"/>
                      </a:cubicBezTo>
                      <a:cubicBezTo>
                        <a:pt x="118" y="3"/>
                        <a:pt x="119" y="3"/>
                        <a:pt x="119" y="5"/>
                      </a:cubicBezTo>
                      <a:cubicBezTo>
                        <a:pt x="118" y="5"/>
                        <a:pt x="118" y="7"/>
                        <a:pt x="118" y="8"/>
                      </a:cubicBezTo>
                      <a:cubicBezTo>
                        <a:pt x="118" y="8"/>
                        <a:pt x="117" y="8"/>
                        <a:pt x="117" y="8"/>
                      </a:cubicBezTo>
                      <a:cubicBezTo>
                        <a:pt x="116" y="9"/>
                        <a:pt x="117" y="11"/>
                        <a:pt x="115" y="10"/>
                      </a:cubicBezTo>
                      <a:cubicBezTo>
                        <a:pt x="115" y="8"/>
                        <a:pt x="117" y="8"/>
                        <a:pt x="115" y="7"/>
                      </a:cubicBezTo>
                      <a:cubicBezTo>
                        <a:pt x="115" y="8"/>
                        <a:pt x="115" y="9"/>
                        <a:pt x="114" y="8"/>
                      </a:cubicBezTo>
                      <a:cubicBezTo>
                        <a:pt x="114" y="8"/>
                        <a:pt x="114" y="8"/>
                        <a:pt x="114" y="8"/>
                      </a:cubicBezTo>
                      <a:cubicBezTo>
                        <a:pt x="115" y="8"/>
                        <a:pt x="115" y="7"/>
                        <a:pt x="114" y="7"/>
                      </a:cubicBezTo>
                      <a:cubicBezTo>
                        <a:pt x="114" y="6"/>
                        <a:pt x="114" y="6"/>
                        <a:pt x="114" y="6"/>
                      </a:cubicBezTo>
                      <a:cubicBezTo>
                        <a:pt x="114" y="6"/>
                        <a:pt x="114" y="6"/>
                        <a:pt x="114" y="6"/>
                      </a:cubicBezTo>
                      <a:cubicBezTo>
                        <a:pt x="114" y="6"/>
                        <a:pt x="114" y="6"/>
                        <a:pt x="114" y="5"/>
                      </a:cubicBezTo>
                      <a:cubicBezTo>
                        <a:pt x="116" y="6"/>
                        <a:pt x="114" y="4"/>
                        <a:pt x="114" y="4"/>
                      </a:cubicBezTo>
                      <a:cubicBezTo>
                        <a:pt x="115" y="4"/>
                        <a:pt x="115" y="4"/>
                        <a:pt x="115" y="3"/>
                      </a:cubicBezTo>
                      <a:cubicBezTo>
                        <a:pt x="115" y="1"/>
                        <a:pt x="114" y="2"/>
                        <a:pt x="112" y="2"/>
                      </a:cubicBezTo>
                      <a:cubicBezTo>
                        <a:pt x="112" y="2"/>
                        <a:pt x="112" y="1"/>
                        <a:pt x="111" y="1"/>
                      </a:cubicBezTo>
                      <a:cubicBezTo>
                        <a:pt x="111" y="3"/>
                        <a:pt x="110" y="3"/>
                        <a:pt x="110" y="5"/>
                      </a:cubicBezTo>
                      <a:cubicBezTo>
                        <a:pt x="111" y="5"/>
                        <a:pt x="111" y="5"/>
                        <a:pt x="111" y="5"/>
                      </a:cubicBezTo>
                      <a:cubicBezTo>
                        <a:pt x="111" y="5"/>
                        <a:pt x="111" y="5"/>
                        <a:pt x="111" y="5"/>
                      </a:cubicBezTo>
                      <a:cubicBezTo>
                        <a:pt x="111" y="5"/>
                        <a:pt x="110" y="6"/>
                        <a:pt x="110" y="6"/>
                      </a:cubicBezTo>
                      <a:cubicBezTo>
                        <a:pt x="110" y="6"/>
                        <a:pt x="110" y="6"/>
                        <a:pt x="110" y="5"/>
                      </a:cubicBezTo>
                      <a:cubicBezTo>
                        <a:pt x="109" y="6"/>
                        <a:pt x="109" y="6"/>
                        <a:pt x="109" y="6"/>
                      </a:cubicBezTo>
                      <a:cubicBezTo>
                        <a:pt x="109" y="6"/>
                        <a:pt x="109" y="5"/>
                        <a:pt x="110" y="5"/>
                      </a:cubicBezTo>
                      <a:cubicBezTo>
                        <a:pt x="109" y="5"/>
                        <a:pt x="108" y="5"/>
                        <a:pt x="108" y="5"/>
                      </a:cubicBezTo>
                      <a:cubicBezTo>
                        <a:pt x="109" y="4"/>
                        <a:pt x="108" y="4"/>
                        <a:pt x="109" y="3"/>
                      </a:cubicBezTo>
                      <a:cubicBezTo>
                        <a:pt x="109" y="3"/>
                        <a:pt x="110" y="3"/>
                        <a:pt x="110" y="3"/>
                      </a:cubicBezTo>
                      <a:cubicBezTo>
                        <a:pt x="110" y="3"/>
                        <a:pt x="109" y="3"/>
                        <a:pt x="110" y="2"/>
                      </a:cubicBezTo>
                      <a:cubicBezTo>
                        <a:pt x="109" y="2"/>
                        <a:pt x="109" y="2"/>
                        <a:pt x="109" y="2"/>
                      </a:cubicBezTo>
                      <a:cubicBezTo>
                        <a:pt x="108" y="2"/>
                        <a:pt x="109" y="3"/>
                        <a:pt x="108" y="3"/>
                      </a:cubicBezTo>
                      <a:cubicBezTo>
                        <a:pt x="107" y="1"/>
                        <a:pt x="106" y="3"/>
                        <a:pt x="105" y="2"/>
                      </a:cubicBezTo>
                      <a:cubicBezTo>
                        <a:pt x="105" y="4"/>
                        <a:pt x="103" y="4"/>
                        <a:pt x="103" y="5"/>
                      </a:cubicBezTo>
                      <a:cubicBezTo>
                        <a:pt x="103" y="6"/>
                        <a:pt x="103" y="6"/>
                        <a:pt x="104" y="7"/>
                      </a:cubicBezTo>
                      <a:cubicBezTo>
                        <a:pt x="104" y="7"/>
                        <a:pt x="103" y="7"/>
                        <a:pt x="103" y="7"/>
                      </a:cubicBezTo>
                      <a:cubicBezTo>
                        <a:pt x="104" y="7"/>
                        <a:pt x="104" y="8"/>
                        <a:pt x="104" y="8"/>
                      </a:cubicBezTo>
                      <a:cubicBezTo>
                        <a:pt x="103" y="8"/>
                        <a:pt x="102" y="8"/>
                        <a:pt x="101" y="7"/>
                      </a:cubicBezTo>
                      <a:cubicBezTo>
                        <a:pt x="101" y="7"/>
                        <a:pt x="101" y="7"/>
                        <a:pt x="101" y="7"/>
                      </a:cubicBezTo>
                      <a:cubicBezTo>
                        <a:pt x="100" y="7"/>
                        <a:pt x="100" y="6"/>
                        <a:pt x="100" y="6"/>
                      </a:cubicBezTo>
                      <a:cubicBezTo>
                        <a:pt x="99" y="6"/>
                        <a:pt x="99" y="6"/>
                        <a:pt x="99" y="5"/>
                      </a:cubicBezTo>
                      <a:cubicBezTo>
                        <a:pt x="100" y="5"/>
                        <a:pt x="100" y="5"/>
                        <a:pt x="100" y="5"/>
                      </a:cubicBezTo>
                      <a:cubicBezTo>
                        <a:pt x="101" y="4"/>
                        <a:pt x="102" y="2"/>
                        <a:pt x="100" y="1"/>
                      </a:cubicBezTo>
                      <a:cubicBezTo>
                        <a:pt x="100" y="3"/>
                        <a:pt x="99" y="1"/>
                        <a:pt x="98" y="2"/>
                      </a:cubicBezTo>
                      <a:cubicBezTo>
                        <a:pt x="97" y="2"/>
                        <a:pt x="97" y="3"/>
                        <a:pt x="97" y="4"/>
                      </a:cubicBezTo>
                      <a:cubicBezTo>
                        <a:pt x="97" y="4"/>
                        <a:pt x="97" y="4"/>
                        <a:pt x="97" y="4"/>
                      </a:cubicBezTo>
                      <a:cubicBezTo>
                        <a:pt x="97" y="5"/>
                        <a:pt x="98" y="6"/>
                        <a:pt x="98" y="7"/>
                      </a:cubicBezTo>
                      <a:cubicBezTo>
                        <a:pt x="98" y="8"/>
                        <a:pt x="97" y="6"/>
                        <a:pt x="96" y="7"/>
                      </a:cubicBezTo>
                      <a:cubicBezTo>
                        <a:pt x="96" y="7"/>
                        <a:pt x="96" y="7"/>
                        <a:pt x="96" y="7"/>
                      </a:cubicBezTo>
                      <a:cubicBezTo>
                        <a:pt x="96" y="7"/>
                        <a:pt x="95" y="7"/>
                        <a:pt x="95" y="7"/>
                      </a:cubicBezTo>
                      <a:cubicBezTo>
                        <a:pt x="94" y="6"/>
                        <a:pt x="95" y="6"/>
                        <a:pt x="96" y="5"/>
                      </a:cubicBezTo>
                      <a:cubicBezTo>
                        <a:pt x="96" y="5"/>
                        <a:pt x="96" y="5"/>
                        <a:pt x="96" y="4"/>
                      </a:cubicBezTo>
                      <a:cubicBezTo>
                        <a:pt x="95" y="3"/>
                        <a:pt x="95" y="4"/>
                        <a:pt x="94" y="4"/>
                      </a:cubicBezTo>
                      <a:cubicBezTo>
                        <a:pt x="94" y="4"/>
                        <a:pt x="94" y="3"/>
                        <a:pt x="94" y="3"/>
                      </a:cubicBezTo>
                      <a:cubicBezTo>
                        <a:pt x="93" y="3"/>
                        <a:pt x="93" y="3"/>
                        <a:pt x="93" y="3"/>
                      </a:cubicBezTo>
                      <a:cubicBezTo>
                        <a:pt x="93" y="2"/>
                        <a:pt x="93" y="2"/>
                        <a:pt x="92" y="2"/>
                      </a:cubicBezTo>
                      <a:cubicBezTo>
                        <a:pt x="92" y="2"/>
                        <a:pt x="92" y="2"/>
                        <a:pt x="91" y="2"/>
                      </a:cubicBezTo>
                      <a:cubicBezTo>
                        <a:pt x="91" y="3"/>
                        <a:pt x="92" y="3"/>
                        <a:pt x="91" y="3"/>
                      </a:cubicBezTo>
                      <a:cubicBezTo>
                        <a:pt x="90" y="3"/>
                        <a:pt x="89" y="3"/>
                        <a:pt x="89" y="4"/>
                      </a:cubicBezTo>
                      <a:cubicBezTo>
                        <a:pt x="89" y="3"/>
                        <a:pt x="88" y="3"/>
                        <a:pt x="88" y="4"/>
                      </a:cubicBezTo>
                      <a:cubicBezTo>
                        <a:pt x="88" y="4"/>
                        <a:pt x="88" y="4"/>
                        <a:pt x="89" y="5"/>
                      </a:cubicBezTo>
                      <a:cubicBezTo>
                        <a:pt x="87" y="6"/>
                        <a:pt x="90" y="6"/>
                        <a:pt x="89" y="6"/>
                      </a:cubicBezTo>
                      <a:cubicBezTo>
                        <a:pt x="88" y="5"/>
                        <a:pt x="87" y="6"/>
                        <a:pt x="88" y="7"/>
                      </a:cubicBezTo>
                      <a:cubicBezTo>
                        <a:pt x="88" y="7"/>
                        <a:pt x="88" y="7"/>
                        <a:pt x="88" y="7"/>
                      </a:cubicBezTo>
                      <a:cubicBezTo>
                        <a:pt x="87" y="7"/>
                        <a:pt x="87" y="8"/>
                        <a:pt x="86" y="8"/>
                      </a:cubicBezTo>
                      <a:cubicBezTo>
                        <a:pt x="86" y="8"/>
                        <a:pt x="86" y="8"/>
                        <a:pt x="86" y="8"/>
                      </a:cubicBezTo>
                      <a:cubicBezTo>
                        <a:pt x="86" y="8"/>
                        <a:pt x="86" y="8"/>
                        <a:pt x="86" y="8"/>
                      </a:cubicBezTo>
                      <a:cubicBezTo>
                        <a:pt x="87" y="7"/>
                        <a:pt x="86" y="6"/>
                        <a:pt x="88" y="6"/>
                      </a:cubicBezTo>
                      <a:cubicBezTo>
                        <a:pt x="87" y="4"/>
                        <a:pt x="86" y="6"/>
                        <a:pt x="85" y="6"/>
                      </a:cubicBezTo>
                      <a:cubicBezTo>
                        <a:pt x="85" y="6"/>
                        <a:pt x="85" y="6"/>
                        <a:pt x="85" y="6"/>
                      </a:cubicBezTo>
                      <a:cubicBezTo>
                        <a:pt x="85" y="6"/>
                        <a:pt x="85" y="6"/>
                        <a:pt x="85" y="5"/>
                      </a:cubicBezTo>
                      <a:cubicBezTo>
                        <a:pt x="85" y="6"/>
                        <a:pt x="85" y="6"/>
                        <a:pt x="85" y="6"/>
                      </a:cubicBezTo>
                      <a:cubicBezTo>
                        <a:pt x="84" y="5"/>
                        <a:pt x="84" y="5"/>
                        <a:pt x="84" y="5"/>
                      </a:cubicBezTo>
                      <a:cubicBezTo>
                        <a:pt x="86" y="5"/>
                        <a:pt x="86" y="5"/>
                        <a:pt x="86" y="5"/>
                      </a:cubicBezTo>
                      <a:cubicBezTo>
                        <a:pt x="86" y="4"/>
                        <a:pt x="86" y="3"/>
                        <a:pt x="85" y="3"/>
                      </a:cubicBezTo>
                      <a:cubicBezTo>
                        <a:pt x="85" y="2"/>
                        <a:pt x="85" y="1"/>
                        <a:pt x="85" y="1"/>
                      </a:cubicBezTo>
                      <a:cubicBezTo>
                        <a:pt x="85" y="2"/>
                        <a:pt x="85" y="2"/>
                        <a:pt x="84" y="2"/>
                      </a:cubicBezTo>
                      <a:cubicBezTo>
                        <a:pt x="83" y="2"/>
                        <a:pt x="82" y="2"/>
                        <a:pt x="81" y="3"/>
                      </a:cubicBezTo>
                      <a:cubicBezTo>
                        <a:pt x="81" y="4"/>
                        <a:pt x="81" y="4"/>
                        <a:pt x="81" y="4"/>
                      </a:cubicBezTo>
                      <a:cubicBezTo>
                        <a:pt x="81" y="4"/>
                        <a:pt x="80" y="4"/>
                        <a:pt x="80" y="4"/>
                      </a:cubicBezTo>
                      <a:cubicBezTo>
                        <a:pt x="79" y="6"/>
                        <a:pt x="81" y="6"/>
                        <a:pt x="81" y="5"/>
                      </a:cubicBezTo>
                      <a:cubicBezTo>
                        <a:pt x="82" y="5"/>
                        <a:pt x="82" y="5"/>
                        <a:pt x="82" y="5"/>
                      </a:cubicBezTo>
                      <a:cubicBezTo>
                        <a:pt x="82" y="6"/>
                        <a:pt x="82" y="6"/>
                        <a:pt x="82" y="6"/>
                      </a:cubicBezTo>
                      <a:cubicBezTo>
                        <a:pt x="81" y="6"/>
                        <a:pt x="80" y="6"/>
                        <a:pt x="79" y="6"/>
                      </a:cubicBezTo>
                      <a:cubicBezTo>
                        <a:pt x="79" y="6"/>
                        <a:pt x="79" y="5"/>
                        <a:pt x="79" y="5"/>
                      </a:cubicBezTo>
                      <a:cubicBezTo>
                        <a:pt x="79" y="5"/>
                        <a:pt x="79" y="5"/>
                        <a:pt x="79" y="5"/>
                      </a:cubicBezTo>
                      <a:cubicBezTo>
                        <a:pt x="79" y="5"/>
                        <a:pt x="79" y="4"/>
                        <a:pt x="79" y="4"/>
                      </a:cubicBezTo>
                      <a:cubicBezTo>
                        <a:pt x="79" y="4"/>
                        <a:pt x="78" y="4"/>
                        <a:pt x="78" y="5"/>
                      </a:cubicBezTo>
                      <a:cubicBezTo>
                        <a:pt x="77" y="5"/>
                        <a:pt x="77" y="4"/>
                        <a:pt x="76" y="5"/>
                      </a:cubicBezTo>
                      <a:cubicBezTo>
                        <a:pt x="77" y="4"/>
                        <a:pt x="75" y="4"/>
                        <a:pt x="74" y="4"/>
                      </a:cubicBezTo>
                      <a:cubicBezTo>
                        <a:pt x="74" y="4"/>
                        <a:pt x="74" y="4"/>
                        <a:pt x="74" y="4"/>
                      </a:cubicBezTo>
                      <a:cubicBezTo>
                        <a:pt x="74" y="4"/>
                        <a:pt x="74" y="4"/>
                        <a:pt x="74" y="4"/>
                      </a:cubicBezTo>
                      <a:cubicBezTo>
                        <a:pt x="73" y="4"/>
                        <a:pt x="73" y="5"/>
                        <a:pt x="74" y="5"/>
                      </a:cubicBezTo>
                      <a:cubicBezTo>
                        <a:pt x="74" y="6"/>
                        <a:pt x="74" y="6"/>
                        <a:pt x="73" y="6"/>
                      </a:cubicBezTo>
                      <a:cubicBezTo>
                        <a:pt x="73" y="6"/>
                        <a:pt x="71" y="6"/>
                        <a:pt x="72" y="6"/>
                      </a:cubicBezTo>
                      <a:cubicBezTo>
                        <a:pt x="75" y="6"/>
                        <a:pt x="74" y="7"/>
                        <a:pt x="74" y="8"/>
                      </a:cubicBezTo>
                      <a:cubicBezTo>
                        <a:pt x="74" y="8"/>
                        <a:pt x="74" y="9"/>
                        <a:pt x="74" y="9"/>
                      </a:cubicBezTo>
                      <a:cubicBezTo>
                        <a:pt x="75" y="9"/>
                        <a:pt x="75" y="9"/>
                        <a:pt x="76" y="9"/>
                      </a:cubicBezTo>
                      <a:cubicBezTo>
                        <a:pt x="76" y="9"/>
                        <a:pt x="76" y="9"/>
                        <a:pt x="76" y="9"/>
                      </a:cubicBezTo>
                      <a:cubicBezTo>
                        <a:pt x="74" y="9"/>
                        <a:pt x="74" y="10"/>
                        <a:pt x="74" y="11"/>
                      </a:cubicBezTo>
                      <a:cubicBezTo>
                        <a:pt x="74" y="11"/>
                        <a:pt x="74" y="11"/>
                        <a:pt x="75" y="12"/>
                      </a:cubicBezTo>
                      <a:cubicBezTo>
                        <a:pt x="75" y="12"/>
                        <a:pt x="75" y="12"/>
                        <a:pt x="74" y="12"/>
                      </a:cubicBezTo>
                      <a:cubicBezTo>
                        <a:pt x="75" y="13"/>
                        <a:pt x="72" y="12"/>
                        <a:pt x="73" y="14"/>
                      </a:cubicBezTo>
                      <a:cubicBezTo>
                        <a:pt x="73" y="13"/>
                        <a:pt x="74" y="13"/>
                        <a:pt x="74" y="14"/>
                      </a:cubicBezTo>
                      <a:cubicBezTo>
                        <a:pt x="73" y="14"/>
                        <a:pt x="73" y="15"/>
                        <a:pt x="72" y="16"/>
                      </a:cubicBezTo>
                      <a:cubicBezTo>
                        <a:pt x="72" y="15"/>
                        <a:pt x="72" y="14"/>
                        <a:pt x="71" y="14"/>
                      </a:cubicBezTo>
                      <a:cubicBezTo>
                        <a:pt x="71" y="13"/>
                        <a:pt x="71" y="13"/>
                        <a:pt x="72" y="12"/>
                      </a:cubicBezTo>
                      <a:cubicBezTo>
                        <a:pt x="71" y="11"/>
                        <a:pt x="70" y="12"/>
                        <a:pt x="70" y="12"/>
                      </a:cubicBezTo>
                      <a:cubicBezTo>
                        <a:pt x="69" y="11"/>
                        <a:pt x="70" y="10"/>
                        <a:pt x="70" y="10"/>
                      </a:cubicBezTo>
                      <a:cubicBezTo>
                        <a:pt x="70" y="10"/>
                        <a:pt x="70" y="9"/>
                        <a:pt x="70" y="9"/>
                      </a:cubicBezTo>
                      <a:cubicBezTo>
                        <a:pt x="71" y="9"/>
                        <a:pt x="70" y="9"/>
                        <a:pt x="70" y="8"/>
                      </a:cubicBezTo>
                      <a:cubicBezTo>
                        <a:pt x="70" y="8"/>
                        <a:pt x="70" y="8"/>
                        <a:pt x="70" y="8"/>
                      </a:cubicBezTo>
                      <a:cubicBezTo>
                        <a:pt x="71" y="8"/>
                        <a:pt x="71" y="8"/>
                        <a:pt x="72" y="8"/>
                      </a:cubicBezTo>
                      <a:cubicBezTo>
                        <a:pt x="71" y="8"/>
                        <a:pt x="72" y="7"/>
                        <a:pt x="72" y="7"/>
                      </a:cubicBezTo>
                      <a:cubicBezTo>
                        <a:pt x="72" y="7"/>
                        <a:pt x="70" y="7"/>
                        <a:pt x="71" y="5"/>
                      </a:cubicBezTo>
                      <a:cubicBezTo>
                        <a:pt x="70" y="5"/>
                        <a:pt x="70" y="6"/>
                        <a:pt x="70" y="7"/>
                      </a:cubicBezTo>
                      <a:cubicBezTo>
                        <a:pt x="70" y="7"/>
                        <a:pt x="70" y="7"/>
                        <a:pt x="69" y="7"/>
                      </a:cubicBezTo>
                      <a:cubicBezTo>
                        <a:pt x="69" y="6"/>
                        <a:pt x="69" y="5"/>
                        <a:pt x="69" y="5"/>
                      </a:cubicBezTo>
                      <a:cubicBezTo>
                        <a:pt x="70" y="5"/>
                        <a:pt x="70" y="5"/>
                        <a:pt x="70" y="5"/>
                      </a:cubicBezTo>
                      <a:cubicBezTo>
                        <a:pt x="70" y="3"/>
                        <a:pt x="71" y="2"/>
                        <a:pt x="70" y="1"/>
                      </a:cubicBezTo>
                      <a:cubicBezTo>
                        <a:pt x="69" y="2"/>
                        <a:pt x="66" y="1"/>
                        <a:pt x="66" y="1"/>
                      </a:cubicBezTo>
                      <a:cubicBezTo>
                        <a:pt x="65" y="1"/>
                        <a:pt x="66" y="3"/>
                        <a:pt x="66" y="3"/>
                      </a:cubicBezTo>
                      <a:cubicBezTo>
                        <a:pt x="65" y="4"/>
                        <a:pt x="66" y="5"/>
                        <a:pt x="65" y="5"/>
                      </a:cubicBezTo>
                      <a:cubicBezTo>
                        <a:pt x="65" y="5"/>
                        <a:pt x="64" y="5"/>
                        <a:pt x="64" y="4"/>
                      </a:cubicBezTo>
                      <a:cubicBezTo>
                        <a:pt x="64" y="4"/>
                        <a:pt x="63" y="5"/>
                        <a:pt x="62" y="5"/>
                      </a:cubicBezTo>
                      <a:cubicBezTo>
                        <a:pt x="62" y="4"/>
                        <a:pt x="62" y="3"/>
                        <a:pt x="61" y="4"/>
                      </a:cubicBezTo>
                      <a:cubicBezTo>
                        <a:pt x="61" y="4"/>
                        <a:pt x="61" y="4"/>
                        <a:pt x="61" y="4"/>
                      </a:cubicBezTo>
                      <a:cubicBezTo>
                        <a:pt x="61" y="3"/>
                        <a:pt x="61" y="3"/>
                        <a:pt x="61" y="3"/>
                      </a:cubicBezTo>
                      <a:cubicBezTo>
                        <a:pt x="60" y="3"/>
                        <a:pt x="60" y="4"/>
                        <a:pt x="59" y="4"/>
                      </a:cubicBezTo>
                      <a:cubicBezTo>
                        <a:pt x="59" y="5"/>
                        <a:pt x="60" y="4"/>
                        <a:pt x="60" y="4"/>
                      </a:cubicBezTo>
                      <a:cubicBezTo>
                        <a:pt x="60" y="4"/>
                        <a:pt x="60" y="4"/>
                        <a:pt x="60" y="4"/>
                      </a:cubicBezTo>
                      <a:cubicBezTo>
                        <a:pt x="60" y="4"/>
                        <a:pt x="59" y="5"/>
                        <a:pt x="59" y="5"/>
                      </a:cubicBezTo>
                      <a:cubicBezTo>
                        <a:pt x="59" y="5"/>
                        <a:pt x="59" y="5"/>
                        <a:pt x="59" y="5"/>
                      </a:cubicBezTo>
                      <a:cubicBezTo>
                        <a:pt x="59" y="5"/>
                        <a:pt x="59" y="5"/>
                        <a:pt x="59" y="5"/>
                      </a:cubicBezTo>
                      <a:cubicBezTo>
                        <a:pt x="58" y="5"/>
                        <a:pt x="58" y="5"/>
                        <a:pt x="58" y="5"/>
                      </a:cubicBezTo>
                      <a:cubicBezTo>
                        <a:pt x="58" y="6"/>
                        <a:pt x="58" y="7"/>
                        <a:pt x="58" y="7"/>
                      </a:cubicBezTo>
                      <a:cubicBezTo>
                        <a:pt x="57" y="6"/>
                        <a:pt x="57" y="6"/>
                        <a:pt x="56" y="6"/>
                      </a:cubicBezTo>
                      <a:cubicBezTo>
                        <a:pt x="56" y="6"/>
                        <a:pt x="56" y="5"/>
                        <a:pt x="56" y="5"/>
                      </a:cubicBezTo>
                      <a:cubicBezTo>
                        <a:pt x="57" y="5"/>
                        <a:pt x="57" y="2"/>
                        <a:pt x="57" y="1"/>
                      </a:cubicBezTo>
                      <a:cubicBezTo>
                        <a:pt x="55" y="1"/>
                        <a:pt x="55" y="2"/>
                        <a:pt x="54" y="2"/>
                      </a:cubicBezTo>
                      <a:cubicBezTo>
                        <a:pt x="53" y="1"/>
                        <a:pt x="52" y="3"/>
                        <a:pt x="51" y="2"/>
                      </a:cubicBezTo>
                      <a:cubicBezTo>
                        <a:pt x="51" y="4"/>
                        <a:pt x="52" y="5"/>
                        <a:pt x="52" y="5"/>
                      </a:cubicBezTo>
                      <a:cubicBezTo>
                        <a:pt x="52" y="6"/>
                        <a:pt x="51" y="6"/>
                        <a:pt x="51" y="6"/>
                      </a:cubicBezTo>
                      <a:cubicBezTo>
                        <a:pt x="52" y="7"/>
                        <a:pt x="53" y="7"/>
                        <a:pt x="53" y="7"/>
                      </a:cubicBezTo>
                      <a:cubicBezTo>
                        <a:pt x="53" y="7"/>
                        <a:pt x="52" y="8"/>
                        <a:pt x="51" y="8"/>
                      </a:cubicBezTo>
                      <a:cubicBezTo>
                        <a:pt x="51" y="8"/>
                        <a:pt x="50" y="7"/>
                        <a:pt x="50" y="7"/>
                      </a:cubicBezTo>
                      <a:cubicBezTo>
                        <a:pt x="49" y="7"/>
                        <a:pt x="49" y="6"/>
                        <a:pt x="48" y="6"/>
                      </a:cubicBezTo>
                      <a:cubicBezTo>
                        <a:pt x="48" y="6"/>
                        <a:pt x="48" y="6"/>
                        <a:pt x="48" y="6"/>
                      </a:cubicBezTo>
                      <a:cubicBezTo>
                        <a:pt x="48" y="6"/>
                        <a:pt x="48" y="6"/>
                        <a:pt x="48" y="6"/>
                      </a:cubicBezTo>
                      <a:cubicBezTo>
                        <a:pt x="48" y="6"/>
                        <a:pt x="48" y="6"/>
                        <a:pt x="48" y="6"/>
                      </a:cubicBezTo>
                      <a:cubicBezTo>
                        <a:pt x="48" y="6"/>
                        <a:pt x="48" y="6"/>
                        <a:pt x="48" y="6"/>
                      </a:cubicBezTo>
                      <a:cubicBezTo>
                        <a:pt x="46" y="6"/>
                        <a:pt x="46" y="4"/>
                        <a:pt x="45" y="5"/>
                      </a:cubicBezTo>
                      <a:cubicBezTo>
                        <a:pt x="45" y="6"/>
                        <a:pt x="43" y="6"/>
                        <a:pt x="42" y="7"/>
                      </a:cubicBezTo>
                      <a:cubicBezTo>
                        <a:pt x="42" y="7"/>
                        <a:pt x="42" y="7"/>
                        <a:pt x="41" y="7"/>
                      </a:cubicBezTo>
                      <a:cubicBezTo>
                        <a:pt x="41" y="7"/>
                        <a:pt x="41" y="8"/>
                        <a:pt x="41" y="8"/>
                      </a:cubicBezTo>
                      <a:cubicBezTo>
                        <a:pt x="42" y="8"/>
                        <a:pt x="42" y="8"/>
                        <a:pt x="42" y="8"/>
                      </a:cubicBezTo>
                      <a:cubicBezTo>
                        <a:pt x="42" y="8"/>
                        <a:pt x="42" y="8"/>
                        <a:pt x="42" y="8"/>
                      </a:cubicBezTo>
                      <a:cubicBezTo>
                        <a:pt x="42" y="8"/>
                        <a:pt x="43" y="8"/>
                        <a:pt x="43" y="8"/>
                      </a:cubicBezTo>
                      <a:cubicBezTo>
                        <a:pt x="43" y="10"/>
                        <a:pt x="42" y="10"/>
                        <a:pt x="43" y="11"/>
                      </a:cubicBezTo>
                      <a:cubicBezTo>
                        <a:pt x="43" y="11"/>
                        <a:pt x="42" y="12"/>
                        <a:pt x="43" y="12"/>
                      </a:cubicBezTo>
                      <a:cubicBezTo>
                        <a:pt x="43" y="11"/>
                        <a:pt x="43" y="12"/>
                        <a:pt x="43" y="13"/>
                      </a:cubicBezTo>
                      <a:cubicBezTo>
                        <a:pt x="43" y="13"/>
                        <a:pt x="44" y="13"/>
                        <a:pt x="44" y="14"/>
                      </a:cubicBezTo>
                      <a:cubicBezTo>
                        <a:pt x="44" y="14"/>
                        <a:pt x="44" y="14"/>
                        <a:pt x="43" y="14"/>
                      </a:cubicBezTo>
                      <a:cubicBezTo>
                        <a:pt x="43" y="14"/>
                        <a:pt x="44" y="15"/>
                        <a:pt x="44" y="15"/>
                      </a:cubicBezTo>
                      <a:cubicBezTo>
                        <a:pt x="43" y="15"/>
                        <a:pt x="43" y="14"/>
                        <a:pt x="42" y="14"/>
                      </a:cubicBezTo>
                      <a:cubicBezTo>
                        <a:pt x="42" y="15"/>
                        <a:pt x="43" y="16"/>
                        <a:pt x="42" y="16"/>
                      </a:cubicBezTo>
                      <a:cubicBezTo>
                        <a:pt x="41" y="16"/>
                        <a:pt x="41" y="15"/>
                        <a:pt x="41" y="14"/>
                      </a:cubicBezTo>
                      <a:cubicBezTo>
                        <a:pt x="40" y="14"/>
                        <a:pt x="40" y="14"/>
                        <a:pt x="40" y="14"/>
                      </a:cubicBezTo>
                      <a:cubicBezTo>
                        <a:pt x="40" y="14"/>
                        <a:pt x="40" y="14"/>
                        <a:pt x="40" y="14"/>
                      </a:cubicBezTo>
                      <a:cubicBezTo>
                        <a:pt x="39" y="14"/>
                        <a:pt x="39" y="13"/>
                        <a:pt x="38" y="13"/>
                      </a:cubicBezTo>
                      <a:cubicBezTo>
                        <a:pt x="39" y="12"/>
                        <a:pt x="40" y="12"/>
                        <a:pt x="40" y="10"/>
                      </a:cubicBezTo>
                      <a:cubicBezTo>
                        <a:pt x="39" y="11"/>
                        <a:pt x="39" y="11"/>
                        <a:pt x="39" y="10"/>
                      </a:cubicBezTo>
                      <a:cubicBezTo>
                        <a:pt x="39" y="9"/>
                        <a:pt x="36" y="10"/>
                        <a:pt x="36" y="8"/>
                      </a:cubicBezTo>
                      <a:cubicBezTo>
                        <a:pt x="38" y="7"/>
                        <a:pt x="35" y="7"/>
                        <a:pt x="35" y="6"/>
                      </a:cubicBezTo>
                      <a:cubicBezTo>
                        <a:pt x="35" y="6"/>
                        <a:pt x="36" y="6"/>
                        <a:pt x="36" y="6"/>
                      </a:cubicBezTo>
                      <a:cubicBezTo>
                        <a:pt x="35" y="6"/>
                        <a:pt x="35" y="6"/>
                        <a:pt x="34" y="6"/>
                      </a:cubicBezTo>
                      <a:cubicBezTo>
                        <a:pt x="34" y="6"/>
                        <a:pt x="34" y="6"/>
                        <a:pt x="34" y="5"/>
                      </a:cubicBezTo>
                      <a:cubicBezTo>
                        <a:pt x="34" y="5"/>
                        <a:pt x="34" y="6"/>
                        <a:pt x="34" y="6"/>
                      </a:cubicBezTo>
                      <a:cubicBezTo>
                        <a:pt x="34" y="5"/>
                        <a:pt x="34" y="5"/>
                        <a:pt x="33" y="5"/>
                      </a:cubicBezTo>
                      <a:cubicBezTo>
                        <a:pt x="33" y="5"/>
                        <a:pt x="32" y="7"/>
                        <a:pt x="32" y="7"/>
                      </a:cubicBezTo>
                      <a:cubicBezTo>
                        <a:pt x="32" y="7"/>
                        <a:pt x="32" y="7"/>
                        <a:pt x="32" y="7"/>
                      </a:cubicBezTo>
                      <a:cubicBezTo>
                        <a:pt x="32" y="6"/>
                        <a:pt x="32" y="6"/>
                        <a:pt x="31" y="6"/>
                      </a:cubicBezTo>
                      <a:cubicBezTo>
                        <a:pt x="31" y="6"/>
                        <a:pt x="31" y="6"/>
                        <a:pt x="31" y="7"/>
                      </a:cubicBezTo>
                      <a:cubicBezTo>
                        <a:pt x="31" y="7"/>
                        <a:pt x="30" y="7"/>
                        <a:pt x="30" y="7"/>
                      </a:cubicBezTo>
                      <a:cubicBezTo>
                        <a:pt x="29" y="7"/>
                        <a:pt x="29" y="7"/>
                        <a:pt x="28" y="7"/>
                      </a:cubicBezTo>
                      <a:cubicBezTo>
                        <a:pt x="28" y="8"/>
                        <a:pt x="29" y="8"/>
                        <a:pt x="28" y="9"/>
                      </a:cubicBezTo>
                      <a:cubicBezTo>
                        <a:pt x="28" y="9"/>
                        <a:pt x="27" y="9"/>
                        <a:pt x="26" y="9"/>
                      </a:cubicBezTo>
                      <a:cubicBezTo>
                        <a:pt x="26" y="9"/>
                        <a:pt x="26" y="9"/>
                        <a:pt x="26" y="9"/>
                      </a:cubicBezTo>
                      <a:cubicBezTo>
                        <a:pt x="26" y="9"/>
                        <a:pt x="26" y="9"/>
                        <a:pt x="26" y="9"/>
                      </a:cubicBezTo>
                      <a:cubicBezTo>
                        <a:pt x="26" y="9"/>
                        <a:pt x="26" y="9"/>
                        <a:pt x="26" y="8"/>
                      </a:cubicBezTo>
                      <a:cubicBezTo>
                        <a:pt x="26" y="7"/>
                        <a:pt x="26" y="7"/>
                        <a:pt x="25" y="6"/>
                      </a:cubicBezTo>
                      <a:cubicBezTo>
                        <a:pt x="27" y="6"/>
                        <a:pt x="27" y="6"/>
                        <a:pt x="27" y="6"/>
                      </a:cubicBezTo>
                      <a:cubicBezTo>
                        <a:pt x="28" y="5"/>
                        <a:pt x="27" y="5"/>
                        <a:pt x="27" y="4"/>
                      </a:cubicBezTo>
                      <a:cubicBezTo>
                        <a:pt x="28" y="3"/>
                        <a:pt x="28" y="4"/>
                        <a:pt x="28" y="3"/>
                      </a:cubicBezTo>
                      <a:cubicBezTo>
                        <a:pt x="27" y="3"/>
                        <a:pt x="28" y="1"/>
                        <a:pt x="26" y="2"/>
                      </a:cubicBezTo>
                      <a:cubicBezTo>
                        <a:pt x="25" y="2"/>
                        <a:pt x="26" y="3"/>
                        <a:pt x="25" y="3"/>
                      </a:cubicBezTo>
                      <a:cubicBezTo>
                        <a:pt x="25" y="2"/>
                        <a:pt x="25" y="2"/>
                        <a:pt x="25" y="1"/>
                      </a:cubicBezTo>
                      <a:cubicBezTo>
                        <a:pt x="24" y="1"/>
                        <a:pt x="24" y="3"/>
                        <a:pt x="23" y="3"/>
                      </a:cubicBezTo>
                      <a:cubicBezTo>
                        <a:pt x="21" y="3"/>
                        <a:pt x="21" y="3"/>
                        <a:pt x="21" y="3"/>
                      </a:cubicBezTo>
                      <a:cubicBezTo>
                        <a:pt x="21" y="5"/>
                        <a:pt x="22" y="4"/>
                        <a:pt x="22" y="6"/>
                      </a:cubicBezTo>
                      <a:cubicBezTo>
                        <a:pt x="23" y="6"/>
                        <a:pt x="24" y="6"/>
                        <a:pt x="24" y="7"/>
                      </a:cubicBezTo>
                      <a:cubicBezTo>
                        <a:pt x="24" y="7"/>
                        <a:pt x="23" y="8"/>
                        <a:pt x="22" y="7"/>
                      </a:cubicBezTo>
                      <a:cubicBezTo>
                        <a:pt x="22" y="8"/>
                        <a:pt x="21" y="9"/>
                        <a:pt x="21" y="9"/>
                      </a:cubicBezTo>
                      <a:cubicBezTo>
                        <a:pt x="20" y="9"/>
                        <a:pt x="20" y="8"/>
                        <a:pt x="20" y="7"/>
                      </a:cubicBezTo>
                      <a:cubicBezTo>
                        <a:pt x="20" y="7"/>
                        <a:pt x="19" y="7"/>
                        <a:pt x="18" y="7"/>
                      </a:cubicBezTo>
                      <a:cubicBezTo>
                        <a:pt x="18" y="7"/>
                        <a:pt x="19" y="6"/>
                        <a:pt x="18" y="6"/>
                      </a:cubicBezTo>
                      <a:cubicBezTo>
                        <a:pt x="18" y="6"/>
                        <a:pt x="17" y="6"/>
                        <a:pt x="17" y="5"/>
                      </a:cubicBezTo>
                      <a:cubicBezTo>
                        <a:pt x="16" y="5"/>
                        <a:pt x="17" y="4"/>
                        <a:pt x="16" y="5"/>
                      </a:cubicBezTo>
                      <a:cubicBezTo>
                        <a:pt x="16" y="5"/>
                        <a:pt x="16" y="6"/>
                        <a:pt x="16" y="6"/>
                      </a:cubicBezTo>
                      <a:cubicBezTo>
                        <a:pt x="16" y="5"/>
                        <a:pt x="15" y="5"/>
                        <a:pt x="15" y="6"/>
                      </a:cubicBezTo>
                      <a:cubicBezTo>
                        <a:pt x="15" y="6"/>
                        <a:pt x="15" y="7"/>
                        <a:pt x="15" y="7"/>
                      </a:cubicBezTo>
                      <a:cubicBezTo>
                        <a:pt x="15" y="7"/>
                        <a:pt x="15" y="7"/>
                        <a:pt x="15" y="7"/>
                      </a:cubicBezTo>
                      <a:cubicBezTo>
                        <a:pt x="15" y="8"/>
                        <a:pt x="15" y="8"/>
                        <a:pt x="15" y="9"/>
                      </a:cubicBezTo>
                      <a:cubicBezTo>
                        <a:pt x="15" y="8"/>
                        <a:pt x="15" y="8"/>
                        <a:pt x="14" y="8"/>
                      </a:cubicBezTo>
                      <a:cubicBezTo>
                        <a:pt x="14" y="8"/>
                        <a:pt x="14" y="9"/>
                        <a:pt x="13" y="9"/>
                      </a:cubicBezTo>
                      <a:cubicBezTo>
                        <a:pt x="13" y="9"/>
                        <a:pt x="13" y="9"/>
                        <a:pt x="13" y="8"/>
                      </a:cubicBezTo>
                      <a:cubicBezTo>
                        <a:pt x="13" y="8"/>
                        <a:pt x="14" y="8"/>
                        <a:pt x="14" y="7"/>
                      </a:cubicBezTo>
                      <a:cubicBezTo>
                        <a:pt x="13" y="7"/>
                        <a:pt x="13" y="7"/>
                        <a:pt x="12" y="7"/>
                      </a:cubicBezTo>
                      <a:cubicBezTo>
                        <a:pt x="12" y="7"/>
                        <a:pt x="13" y="6"/>
                        <a:pt x="12" y="5"/>
                      </a:cubicBezTo>
                      <a:cubicBezTo>
                        <a:pt x="12" y="6"/>
                        <a:pt x="12" y="6"/>
                        <a:pt x="11" y="6"/>
                      </a:cubicBezTo>
                      <a:cubicBezTo>
                        <a:pt x="11" y="7"/>
                        <a:pt x="12" y="7"/>
                        <a:pt x="12" y="7"/>
                      </a:cubicBezTo>
                      <a:cubicBezTo>
                        <a:pt x="11" y="7"/>
                        <a:pt x="10" y="7"/>
                        <a:pt x="10" y="6"/>
                      </a:cubicBezTo>
                      <a:cubicBezTo>
                        <a:pt x="11" y="5"/>
                        <a:pt x="12" y="6"/>
                        <a:pt x="12" y="5"/>
                      </a:cubicBezTo>
                      <a:cubicBezTo>
                        <a:pt x="13" y="5"/>
                        <a:pt x="12" y="4"/>
                        <a:pt x="12" y="3"/>
                      </a:cubicBezTo>
                      <a:cubicBezTo>
                        <a:pt x="12" y="3"/>
                        <a:pt x="13" y="3"/>
                        <a:pt x="13" y="3"/>
                      </a:cubicBezTo>
                      <a:cubicBezTo>
                        <a:pt x="12" y="2"/>
                        <a:pt x="11" y="2"/>
                        <a:pt x="12" y="1"/>
                      </a:cubicBezTo>
                      <a:cubicBezTo>
                        <a:pt x="11" y="1"/>
                        <a:pt x="11" y="3"/>
                        <a:pt x="9" y="3"/>
                      </a:cubicBezTo>
                      <a:cubicBezTo>
                        <a:pt x="9" y="3"/>
                        <a:pt x="9" y="3"/>
                        <a:pt x="9" y="3"/>
                      </a:cubicBezTo>
                      <a:cubicBezTo>
                        <a:pt x="8" y="3"/>
                        <a:pt x="8" y="4"/>
                        <a:pt x="7" y="5"/>
                      </a:cubicBezTo>
                      <a:cubicBezTo>
                        <a:pt x="7" y="6"/>
                        <a:pt x="7" y="6"/>
                        <a:pt x="7" y="6"/>
                      </a:cubicBezTo>
                      <a:cubicBezTo>
                        <a:pt x="10" y="5"/>
                        <a:pt x="9" y="7"/>
                        <a:pt x="10" y="8"/>
                      </a:cubicBezTo>
                      <a:cubicBezTo>
                        <a:pt x="8" y="8"/>
                        <a:pt x="7" y="10"/>
                        <a:pt x="5" y="10"/>
                      </a:cubicBezTo>
                      <a:cubicBezTo>
                        <a:pt x="5" y="11"/>
                        <a:pt x="4" y="12"/>
                        <a:pt x="4" y="13"/>
                      </a:cubicBezTo>
                      <a:cubicBezTo>
                        <a:pt x="4" y="14"/>
                        <a:pt x="4" y="14"/>
                        <a:pt x="4" y="15"/>
                      </a:cubicBezTo>
                      <a:cubicBezTo>
                        <a:pt x="3" y="14"/>
                        <a:pt x="3" y="14"/>
                        <a:pt x="3" y="14"/>
                      </a:cubicBezTo>
                      <a:cubicBezTo>
                        <a:pt x="2" y="16"/>
                        <a:pt x="2" y="17"/>
                        <a:pt x="1" y="19"/>
                      </a:cubicBezTo>
                      <a:cubicBezTo>
                        <a:pt x="1" y="19"/>
                        <a:pt x="1" y="19"/>
                        <a:pt x="1" y="19"/>
                      </a:cubicBezTo>
                      <a:cubicBezTo>
                        <a:pt x="2" y="19"/>
                        <a:pt x="3" y="19"/>
                        <a:pt x="3" y="20"/>
                      </a:cubicBezTo>
                      <a:cubicBezTo>
                        <a:pt x="3" y="21"/>
                        <a:pt x="3" y="21"/>
                        <a:pt x="3" y="21"/>
                      </a:cubicBezTo>
                      <a:cubicBezTo>
                        <a:pt x="2" y="21"/>
                        <a:pt x="0" y="20"/>
                        <a:pt x="0" y="21"/>
                      </a:cubicBezTo>
                      <a:cubicBezTo>
                        <a:pt x="1" y="21"/>
                        <a:pt x="1" y="22"/>
                        <a:pt x="1" y="22"/>
                      </a:cubicBezTo>
                      <a:close/>
                      <a:moveTo>
                        <a:pt x="178" y="18"/>
                      </a:moveTo>
                      <a:cubicBezTo>
                        <a:pt x="178" y="18"/>
                        <a:pt x="178" y="18"/>
                        <a:pt x="178" y="18"/>
                      </a:cubicBezTo>
                      <a:cubicBezTo>
                        <a:pt x="178" y="18"/>
                        <a:pt x="178" y="18"/>
                        <a:pt x="178" y="18"/>
                      </a:cubicBezTo>
                      <a:cubicBezTo>
                        <a:pt x="178" y="18"/>
                        <a:pt x="178" y="18"/>
                        <a:pt x="178" y="18"/>
                      </a:cubicBezTo>
                      <a:close/>
                      <a:moveTo>
                        <a:pt x="182" y="19"/>
                      </a:moveTo>
                      <a:cubicBezTo>
                        <a:pt x="182" y="19"/>
                        <a:pt x="182" y="19"/>
                        <a:pt x="182" y="19"/>
                      </a:cubicBezTo>
                      <a:cubicBezTo>
                        <a:pt x="181" y="19"/>
                        <a:pt x="181" y="19"/>
                        <a:pt x="180" y="19"/>
                      </a:cubicBezTo>
                      <a:cubicBezTo>
                        <a:pt x="181" y="18"/>
                        <a:pt x="181" y="19"/>
                        <a:pt x="182" y="19"/>
                      </a:cubicBezTo>
                      <a:close/>
                      <a:moveTo>
                        <a:pt x="290" y="20"/>
                      </a:moveTo>
                      <a:cubicBezTo>
                        <a:pt x="290" y="20"/>
                        <a:pt x="289" y="20"/>
                        <a:pt x="289" y="19"/>
                      </a:cubicBezTo>
                      <a:cubicBezTo>
                        <a:pt x="290" y="19"/>
                        <a:pt x="290" y="19"/>
                        <a:pt x="290" y="19"/>
                      </a:cubicBezTo>
                      <a:cubicBezTo>
                        <a:pt x="290" y="19"/>
                        <a:pt x="291" y="20"/>
                        <a:pt x="290" y="20"/>
                      </a:cubicBezTo>
                      <a:close/>
                      <a:moveTo>
                        <a:pt x="298" y="8"/>
                      </a:moveTo>
                      <a:cubicBezTo>
                        <a:pt x="298" y="8"/>
                        <a:pt x="298" y="8"/>
                        <a:pt x="299" y="8"/>
                      </a:cubicBezTo>
                      <a:cubicBezTo>
                        <a:pt x="298" y="8"/>
                        <a:pt x="298" y="8"/>
                        <a:pt x="298" y="8"/>
                      </a:cubicBezTo>
                      <a:cubicBezTo>
                        <a:pt x="298" y="8"/>
                        <a:pt x="298" y="8"/>
                        <a:pt x="298" y="8"/>
                      </a:cubicBezTo>
                      <a:close/>
                      <a:moveTo>
                        <a:pt x="299" y="14"/>
                      </a:moveTo>
                      <a:cubicBezTo>
                        <a:pt x="299" y="14"/>
                        <a:pt x="299" y="14"/>
                        <a:pt x="299" y="14"/>
                      </a:cubicBezTo>
                      <a:cubicBezTo>
                        <a:pt x="299" y="14"/>
                        <a:pt x="299" y="14"/>
                        <a:pt x="299" y="14"/>
                      </a:cubicBezTo>
                      <a:cubicBezTo>
                        <a:pt x="299" y="15"/>
                        <a:pt x="299" y="15"/>
                        <a:pt x="299" y="15"/>
                      </a:cubicBezTo>
                      <a:cubicBezTo>
                        <a:pt x="299" y="15"/>
                        <a:pt x="299" y="14"/>
                        <a:pt x="299" y="14"/>
                      </a:cubicBezTo>
                      <a:close/>
                      <a:moveTo>
                        <a:pt x="318" y="14"/>
                      </a:moveTo>
                      <a:cubicBezTo>
                        <a:pt x="317" y="15"/>
                        <a:pt x="317" y="17"/>
                        <a:pt x="316" y="16"/>
                      </a:cubicBezTo>
                      <a:cubicBezTo>
                        <a:pt x="315" y="16"/>
                        <a:pt x="316" y="14"/>
                        <a:pt x="314" y="15"/>
                      </a:cubicBezTo>
                      <a:cubicBezTo>
                        <a:pt x="314" y="14"/>
                        <a:pt x="314" y="14"/>
                        <a:pt x="314" y="14"/>
                      </a:cubicBezTo>
                      <a:cubicBezTo>
                        <a:pt x="315" y="14"/>
                        <a:pt x="315" y="13"/>
                        <a:pt x="315" y="13"/>
                      </a:cubicBezTo>
                      <a:cubicBezTo>
                        <a:pt x="315" y="14"/>
                        <a:pt x="316" y="14"/>
                        <a:pt x="318" y="14"/>
                      </a:cubicBezTo>
                      <a:close/>
                      <a:moveTo>
                        <a:pt x="309" y="13"/>
                      </a:moveTo>
                      <a:cubicBezTo>
                        <a:pt x="310" y="13"/>
                        <a:pt x="310" y="13"/>
                        <a:pt x="311" y="13"/>
                      </a:cubicBezTo>
                      <a:cubicBezTo>
                        <a:pt x="311" y="12"/>
                        <a:pt x="310" y="12"/>
                        <a:pt x="309" y="12"/>
                      </a:cubicBezTo>
                      <a:cubicBezTo>
                        <a:pt x="309" y="12"/>
                        <a:pt x="309" y="12"/>
                        <a:pt x="309" y="12"/>
                      </a:cubicBezTo>
                      <a:cubicBezTo>
                        <a:pt x="309" y="12"/>
                        <a:pt x="309" y="12"/>
                        <a:pt x="309" y="12"/>
                      </a:cubicBezTo>
                      <a:cubicBezTo>
                        <a:pt x="310" y="12"/>
                        <a:pt x="311" y="12"/>
                        <a:pt x="311" y="11"/>
                      </a:cubicBezTo>
                      <a:cubicBezTo>
                        <a:pt x="311" y="12"/>
                        <a:pt x="311" y="12"/>
                        <a:pt x="312" y="12"/>
                      </a:cubicBezTo>
                      <a:cubicBezTo>
                        <a:pt x="312" y="13"/>
                        <a:pt x="313" y="13"/>
                        <a:pt x="313" y="13"/>
                      </a:cubicBezTo>
                      <a:cubicBezTo>
                        <a:pt x="314" y="13"/>
                        <a:pt x="314" y="13"/>
                        <a:pt x="314" y="14"/>
                      </a:cubicBezTo>
                      <a:cubicBezTo>
                        <a:pt x="311" y="14"/>
                        <a:pt x="313" y="15"/>
                        <a:pt x="313" y="15"/>
                      </a:cubicBezTo>
                      <a:cubicBezTo>
                        <a:pt x="313" y="16"/>
                        <a:pt x="311" y="15"/>
                        <a:pt x="311" y="17"/>
                      </a:cubicBezTo>
                      <a:cubicBezTo>
                        <a:pt x="310" y="16"/>
                        <a:pt x="308" y="17"/>
                        <a:pt x="308" y="16"/>
                      </a:cubicBezTo>
                      <a:cubicBezTo>
                        <a:pt x="307" y="16"/>
                        <a:pt x="308" y="15"/>
                        <a:pt x="307" y="15"/>
                      </a:cubicBezTo>
                      <a:cubicBezTo>
                        <a:pt x="306" y="16"/>
                        <a:pt x="306" y="16"/>
                        <a:pt x="306" y="17"/>
                      </a:cubicBezTo>
                      <a:cubicBezTo>
                        <a:pt x="304" y="17"/>
                        <a:pt x="304" y="18"/>
                        <a:pt x="302" y="17"/>
                      </a:cubicBezTo>
                      <a:cubicBezTo>
                        <a:pt x="301" y="17"/>
                        <a:pt x="302" y="16"/>
                        <a:pt x="302" y="15"/>
                      </a:cubicBezTo>
                      <a:cubicBezTo>
                        <a:pt x="302" y="15"/>
                        <a:pt x="302" y="15"/>
                        <a:pt x="301" y="15"/>
                      </a:cubicBezTo>
                      <a:cubicBezTo>
                        <a:pt x="301" y="15"/>
                        <a:pt x="301" y="15"/>
                        <a:pt x="301" y="15"/>
                      </a:cubicBezTo>
                      <a:cubicBezTo>
                        <a:pt x="301" y="13"/>
                        <a:pt x="302" y="13"/>
                        <a:pt x="302" y="13"/>
                      </a:cubicBezTo>
                      <a:cubicBezTo>
                        <a:pt x="303" y="13"/>
                        <a:pt x="303" y="13"/>
                        <a:pt x="303" y="14"/>
                      </a:cubicBezTo>
                      <a:cubicBezTo>
                        <a:pt x="303" y="14"/>
                        <a:pt x="304" y="13"/>
                        <a:pt x="304" y="14"/>
                      </a:cubicBezTo>
                      <a:cubicBezTo>
                        <a:pt x="305" y="14"/>
                        <a:pt x="305" y="14"/>
                        <a:pt x="305" y="15"/>
                      </a:cubicBezTo>
                      <a:cubicBezTo>
                        <a:pt x="306" y="15"/>
                        <a:pt x="307" y="14"/>
                        <a:pt x="308" y="15"/>
                      </a:cubicBezTo>
                      <a:cubicBezTo>
                        <a:pt x="308" y="14"/>
                        <a:pt x="309" y="14"/>
                        <a:pt x="309" y="13"/>
                      </a:cubicBezTo>
                      <a:close/>
                      <a:moveTo>
                        <a:pt x="307" y="12"/>
                      </a:moveTo>
                      <a:cubicBezTo>
                        <a:pt x="307" y="12"/>
                        <a:pt x="307" y="13"/>
                        <a:pt x="307" y="13"/>
                      </a:cubicBezTo>
                      <a:cubicBezTo>
                        <a:pt x="307" y="13"/>
                        <a:pt x="307" y="13"/>
                        <a:pt x="307" y="13"/>
                      </a:cubicBezTo>
                      <a:cubicBezTo>
                        <a:pt x="307" y="13"/>
                        <a:pt x="307" y="12"/>
                        <a:pt x="307" y="12"/>
                      </a:cubicBezTo>
                      <a:close/>
                      <a:moveTo>
                        <a:pt x="307" y="5"/>
                      </a:moveTo>
                      <a:cubicBezTo>
                        <a:pt x="307" y="5"/>
                        <a:pt x="306" y="5"/>
                        <a:pt x="306" y="5"/>
                      </a:cubicBezTo>
                      <a:cubicBezTo>
                        <a:pt x="306" y="5"/>
                        <a:pt x="306" y="5"/>
                        <a:pt x="306" y="5"/>
                      </a:cubicBezTo>
                      <a:cubicBezTo>
                        <a:pt x="306" y="5"/>
                        <a:pt x="307" y="5"/>
                        <a:pt x="307" y="5"/>
                      </a:cubicBezTo>
                      <a:close/>
                      <a:moveTo>
                        <a:pt x="295" y="10"/>
                      </a:moveTo>
                      <a:cubicBezTo>
                        <a:pt x="295" y="10"/>
                        <a:pt x="295" y="10"/>
                        <a:pt x="295" y="11"/>
                      </a:cubicBezTo>
                      <a:cubicBezTo>
                        <a:pt x="295" y="11"/>
                        <a:pt x="295" y="11"/>
                        <a:pt x="295" y="11"/>
                      </a:cubicBezTo>
                      <a:cubicBezTo>
                        <a:pt x="295" y="10"/>
                        <a:pt x="295" y="10"/>
                        <a:pt x="295" y="10"/>
                      </a:cubicBezTo>
                      <a:close/>
                      <a:moveTo>
                        <a:pt x="293" y="13"/>
                      </a:moveTo>
                      <a:cubicBezTo>
                        <a:pt x="294" y="13"/>
                        <a:pt x="293" y="11"/>
                        <a:pt x="295" y="12"/>
                      </a:cubicBezTo>
                      <a:cubicBezTo>
                        <a:pt x="295" y="12"/>
                        <a:pt x="295" y="12"/>
                        <a:pt x="295" y="12"/>
                      </a:cubicBezTo>
                      <a:cubicBezTo>
                        <a:pt x="294" y="12"/>
                        <a:pt x="294" y="12"/>
                        <a:pt x="294" y="13"/>
                      </a:cubicBezTo>
                      <a:cubicBezTo>
                        <a:pt x="294" y="14"/>
                        <a:pt x="295" y="12"/>
                        <a:pt x="296" y="13"/>
                      </a:cubicBezTo>
                      <a:cubicBezTo>
                        <a:pt x="296" y="13"/>
                        <a:pt x="295" y="14"/>
                        <a:pt x="296" y="14"/>
                      </a:cubicBezTo>
                      <a:cubicBezTo>
                        <a:pt x="296" y="14"/>
                        <a:pt x="296" y="14"/>
                        <a:pt x="296" y="14"/>
                      </a:cubicBezTo>
                      <a:cubicBezTo>
                        <a:pt x="296" y="15"/>
                        <a:pt x="295" y="15"/>
                        <a:pt x="294" y="16"/>
                      </a:cubicBezTo>
                      <a:cubicBezTo>
                        <a:pt x="293" y="17"/>
                        <a:pt x="293" y="17"/>
                        <a:pt x="292" y="17"/>
                      </a:cubicBezTo>
                      <a:cubicBezTo>
                        <a:pt x="292" y="16"/>
                        <a:pt x="290" y="16"/>
                        <a:pt x="289" y="16"/>
                      </a:cubicBezTo>
                      <a:cubicBezTo>
                        <a:pt x="289" y="14"/>
                        <a:pt x="291" y="14"/>
                        <a:pt x="293" y="13"/>
                      </a:cubicBezTo>
                      <a:close/>
                      <a:moveTo>
                        <a:pt x="291" y="9"/>
                      </a:moveTo>
                      <a:cubicBezTo>
                        <a:pt x="291" y="9"/>
                        <a:pt x="291" y="9"/>
                        <a:pt x="291" y="8"/>
                      </a:cubicBezTo>
                      <a:cubicBezTo>
                        <a:pt x="291" y="8"/>
                        <a:pt x="291" y="8"/>
                        <a:pt x="291" y="9"/>
                      </a:cubicBezTo>
                      <a:cubicBezTo>
                        <a:pt x="291" y="9"/>
                        <a:pt x="291" y="9"/>
                        <a:pt x="291" y="9"/>
                      </a:cubicBezTo>
                      <a:close/>
                      <a:moveTo>
                        <a:pt x="285" y="11"/>
                      </a:moveTo>
                      <a:cubicBezTo>
                        <a:pt x="285" y="11"/>
                        <a:pt x="284" y="12"/>
                        <a:pt x="284" y="12"/>
                      </a:cubicBezTo>
                      <a:cubicBezTo>
                        <a:pt x="284" y="12"/>
                        <a:pt x="284" y="11"/>
                        <a:pt x="284" y="10"/>
                      </a:cubicBezTo>
                      <a:cubicBezTo>
                        <a:pt x="285" y="11"/>
                        <a:pt x="285" y="11"/>
                        <a:pt x="285" y="11"/>
                      </a:cubicBezTo>
                      <a:close/>
                      <a:moveTo>
                        <a:pt x="284" y="20"/>
                      </a:moveTo>
                      <a:cubicBezTo>
                        <a:pt x="283" y="20"/>
                        <a:pt x="281" y="21"/>
                        <a:pt x="281" y="20"/>
                      </a:cubicBezTo>
                      <a:cubicBezTo>
                        <a:pt x="283" y="20"/>
                        <a:pt x="283" y="18"/>
                        <a:pt x="284" y="20"/>
                      </a:cubicBezTo>
                      <a:close/>
                      <a:moveTo>
                        <a:pt x="276" y="18"/>
                      </a:moveTo>
                      <a:cubicBezTo>
                        <a:pt x="275" y="17"/>
                        <a:pt x="276" y="17"/>
                        <a:pt x="277" y="16"/>
                      </a:cubicBezTo>
                      <a:cubicBezTo>
                        <a:pt x="277" y="16"/>
                        <a:pt x="277" y="16"/>
                        <a:pt x="277" y="16"/>
                      </a:cubicBezTo>
                      <a:cubicBezTo>
                        <a:pt x="277" y="16"/>
                        <a:pt x="277" y="17"/>
                        <a:pt x="278" y="16"/>
                      </a:cubicBezTo>
                      <a:cubicBezTo>
                        <a:pt x="278" y="18"/>
                        <a:pt x="277" y="19"/>
                        <a:pt x="276" y="18"/>
                      </a:cubicBezTo>
                      <a:close/>
                      <a:moveTo>
                        <a:pt x="275" y="12"/>
                      </a:moveTo>
                      <a:cubicBezTo>
                        <a:pt x="275" y="11"/>
                        <a:pt x="276" y="11"/>
                        <a:pt x="276" y="11"/>
                      </a:cubicBezTo>
                      <a:cubicBezTo>
                        <a:pt x="276" y="11"/>
                        <a:pt x="276" y="11"/>
                        <a:pt x="276" y="12"/>
                      </a:cubicBezTo>
                      <a:cubicBezTo>
                        <a:pt x="276" y="12"/>
                        <a:pt x="276" y="12"/>
                        <a:pt x="276" y="12"/>
                      </a:cubicBezTo>
                      <a:cubicBezTo>
                        <a:pt x="276" y="12"/>
                        <a:pt x="276" y="12"/>
                        <a:pt x="275" y="12"/>
                      </a:cubicBezTo>
                      <a:close/>
                      <a:moveTo>
                        <a:pt x="273" y="12"/>
                      </a:moveTo>
                      <a:cubicBezTo>
                        <a:pt x="273" y="13"/>
                        <a:pt x="275" y="13"/>
                        <a:pt x="275" y="14"/>
                      </a:cubicBezTo>
                      <a:cubicBezTo>
                        <a:pt x="276" y="14"/>
                        <a:pt x="276" y="13"/>
                        <a:pt x="276" y="13"/>
                      </a:cubicBezTo>
                      <a:cubicBezTo>
                        <a:pt x="276" y="13"/>
                        <a:pt x="276" y="14"/>
                        <a:pt x="276" y="15"/>
                      </a:cubicBezTo>
                      <a:cubicBezTo>
                        <a:pt x="277" y="14"/>
                        <a:pt x="277" y="15"/>
                        <a:pt x="277" y="15"/>
                      </a:cubicBezTo>
                      <a:cubicBezTo>
                        <a:pt x="277" y="16"/>
                        <a:pt x="276" y="15"/>
                        <a:pt x="276" y="15"/>
                      </a:cubicBezTo>
                      <a:cubicBezTo>
                        <a:pt x="275" y="16"/>
                        <a:pt x="276" y="17"/>
                        <a:pt x="275" y="16"/>
                      </a:cubicBezTo>
                      <a:cubicBezTo>
                        <a:pt x="274" y="16"/>
                        <a:pt x="274" y="15"/>
                        <a:pt x="274" y="14"/>
                      </a:cubicBezTo>
                      <a:cubicBezTo>
                        <a:pt x="273" y="13"/>
                        <a:pt x="272" y="13"/>
                        <a:pt x="272" y="13"/>
                      </a:cubicBezTo>
                      <a:cubicBezTo>
                        <a:pt x="272" y="13"/>
                        <a:pt x="272" y="12"/>
                        <a:pt x="273" y="12"/>
                      </a:cubicBezTo>
                      <a:close/>
                      <a:moveTo>
                        <a:pt x="255" y="13"/>
                      </a:moveTo>
                      <a:cubicBezTo>
                        <a:pt x="255" y="14"/>
                        <a:pt x="256" y="13"/>
                        <a:pt x="256" y="14"/>
                      </a:cubicBezTo>
                      <a:cubicBezTo>
                        <a:pt x="256" y="14"/>
                        <a:pt x="255" y="14"/>
                        <a:pt x="255" y="13"/>
                      </a:cubicBezTo>
                      <a:cubicBezTo>
                        <a:pt x="255" y="13"/>
                        <a:pt x="255" y="13"/>
                        <a:pt x="255" y="13"/>
                      </a:cubicBezTo>
                      <a:close/>
                      <a:moveTo>
                        <a:pt x="256" y="9"/>
                      </a:moveTo>
                      <a:cubicBezTo>
                        <a:pt x="256" y="9"/>
                        <a:pt x="256" y="11"/>
                        <a:pt x="255" y="10"/>
                      </a:cubicBezTo>
                      <a:cubicBezTo>
                        <a:pt x="254" y="9"/>
                        <a:pt x="256" y="8"/>
                        <a:pt x="256" y="8"/>
                      </a:cubicBezTo>
                      <a:cubicBezTo>
                        <a:pt x="256" y="8"/>
                        <a:pt x="256" y="6"/>
                        <a:pt x="257" y="7"/>
                      </a:cubicBezTo>
                      <a:cubicBezTo>
                        <a:pt x="258" y="8"/>
                        <a:pt x="256" y="8"/>
                        <a:pt x="256" y="9"/>
                      </a:cubicBezTo>
                      <a:close/>
                      <a:moveTo>
                        <a:pt x="261" y="16"/>
                      </a:moveTo>
                      <a:cubicBezTo>
                        <a:pt x="259" y="16"/>
                        <a:pt x="259" y="17"/>
                        <a:pt x="258" y="17"/>
                      </a:cubicBezTo>
                      <a:cubicBezTo>
                        <a:pt x="258" y="17"/>
                        <a:pt x="257" y="16"/>
                        <a:pt x="257" y="16"/>
                      </a:cubicBezTo>
                      <a:cubicBezTo>
                        <a:pt x="256" y="17"/>
                        <a:pt x="257" y="17"/>
                        <a:pt x="257" y="18"/>
                      </a:cubicBezTo>
                      <a:cubicBezTo>
                        <a:pt x="256" y="18"/>
                        <a:pt x="256" y="18"/>
                        <a:pt x="256" y="17"/>
                      </a:cubicBezTo>
                      <a:cubicBezTo>
                        <a:pt x="256" y="17"/>
                        <a:pt x="255" y="17"/>
                        <a:pt x="255" y="16"/>
                      </a:cubicBezTo>
                      <a:cubicBezTo>
                        <a:pt x="257" y="17"/>
                        <a:pt x="257" y="16"/>
                        <a:pt x="257" y="14"/>
                      </a:cubicBezTo>
                      <a:cubicBezTo>
                        <a:pt x="257" y="14"/>
                        <a:pt x="257" y="15"/>
                        <a:pt x="257" y="15"/>
                      </a:cubicBezTo>
                      <a:cubicBezTo>
                        <a:pt x="257" y="14"/>
                        <a:pt x="257" y="13"/>
                        <a:pt x="257" y="13"/>
                      </a:cubicBezTo>
                      <a:cubicBezTo>
                        <a:pt x="258" y="13"/>
                        <a:pt x="258" y="13"/>
                        <a:pt x="258" y="13"/>
                      </a:cubicBezTo>
                      <a:cubicBezTo>
                        <a:pt x="259" y="14"/>
                        <a:pt x="260" y="16"/>
                        <a:pt x="261" y="15"/>
                      </a:cubicBezTo>
                      <a:cubicBezTo>
                        <a:pt x="261" y="15"/>
                        <a:pt x="261" y="16"/>
                        <a:pt x="261" y="16"/>
                      </a:cubicBezTo>
                      <a:close/>
                      <a:moveTo>
                        <a:pt x="264" y="12"/>
                      </a:moveTo>
                      <a:cubicBezTo>
                        <a:pt x="264" y="12"/>
                        <a:pt x="264" y="12"/>
                        <a:pt x="264" y="12"/>
                      </a:cubicBezTo>
                      <a:cubicBezTo>
                        <a:pt x="264" y="11"/>
                        <a:pt x="264" y="11"/>
                        <a:pt x="264" y="11"/>
                      </a:cubicBezTo>
                      <a:cubicBezTo>
                        <a:pt x="264" y="11"/>
                        <a:pt x="264" y="12"/>
                        <a:pt x="264" y="12"/>
                      </a:cubicBezTo>
                      <a:close/>
                      <a:moveTo>
                        <a:pt x="198" y="13"/>
                      </a:moveTo>
                      <a:cubicBezTo>
                        <a:pt x="198" y="13"/>
                        <a:pt x="198" y="13"/>
                        <a:pt x="198" y="13"/>
                      </a:cubicBezTo>
                      <a:cubicBezTo>
                        <a:pt x="199" y="13"/>
                        <a:pt x="199" y="14"/>
                        <a:pt x="199" y="15"/>
                      </a:cubicBezTo>
                      <a:cubicBezTo>
                        <a:pt x="199" y="14"/>
                        <a:pt x="198" y="14"/>
                        <a:pt x="197" y="14"/>
                      </a:cubicBezTo>
                      <a:cubicBezTo>
                        <a:pt x="197" y="13"/>
                        <a:pt x="197" y="13"/>
                        <a:pt x="198" y="13"/>
                      </a:cubicBezTo>
                      <a:close/>
                      <a:moveTo>
                        <a:pt x="193" y="16"/>
                      </a:moveTo>
                      <a:cubicBezTo>
                        <a:pt x="192" y="16"/>
                        <a:pt x="192" y="17"/>
                        <a:pt x="191" y="17"/>
                      </a:cubicBezTo>
                      <a:cubicBezTo>
                        <a:pt x="191" y="17"/>
                        <a:pt x="191" y="17"/>
                        <a:pt x="190" y="18"/>
                      </a:cubicBezTo>
                      <a:cubicBezTo>
                        <a:pt x="190" y="17"/>
                        <a:pt x="190" y="17"/>
                        <a:pt x="190" y="16"/>
                      </a:cubicBezTo>
                      <a:cubicBezTo>
                        <a:pt x="189" y="16"/>
                        <a:pt x="189" y="16"/>
                        <a:pt x="189" y="17"/>
                      </a:cubicBezTo>
                      <a:cubicBezTo>
                        <a:pt x="189" y="17"/>
                        <a:pt x="189" y="16"/>
                        <a:pt x="189" y="16"/>
                      </a:cubicBezTo>
                      <a:cubicBezTo>
                        <a:pt x="189" y="16"/>
                        <a:pt x="190" y="16"/>
                        <a:pt x="190" y="15"/>
                      </a:cubicBezTo>
                      <a:cubicBezTo>
                        <a:pt x="190" y="15"/>
                        <a:pt x="190" y="15"/>
                        <a:pt x="190" y="15"/>
                      </a:cubicBezTo>
                      <a:cubicBezTo>
                        <a:pt x="190" y="15"/>
                        <a:pt x="190" y="15"/>
                        <a:pt x="191" y="14"/>
                      </a:cubicBezTo>
                      <a:cubicBezTo>
                        <a:pt x="191" y="15"/>
                        <a:pt x="192" y="16"/>
                        <a:pt x="193" y="15"/>
                      </a:cubicBezTo>
                      <a:cubicBezTo>
                        <a:pt x="193" y="16"/>
                        <a:pt x="193" y="16"/>
                        <a:pt x="193" y="16"/>
                      </a:cubicBezTo>
                      <a:close/>
                      <a:moveTo>
                        <a:pt x="187" y="12"/>
                      </a:moveTo>
                      <a:cubicBezTo>
                        <a:pt x="187" y="12"/>
                        <a:pt x="187" y="12"/>
                        <a:pt x="187" y="12"/>
                      </a:cubicBezTo>
                      <a:cubicBezTo>
                        <a:pt x="187" y="12"/>
                        <a:pt x="187" y="12"/>
                        <a:pt x="187" y="12"/>
                      </a:cubicBezTo>
                      <a:cubicBezTo>
                        <a:pt x="187" y="12"/>
                        <a:pt x="188" y="12"/>
                        <a:pt x="188" y="12"/>
                      </a:cubicBezTo>
                      <a:cubicBezTo>
                        <a:pt x="188" y="12"/>
                        <a:pt x="187" y="12"/>
                        <a:pt x="187" y="12"/>
                      </a:cubicBezTo>
                      <a:close/>
                      <a:moveTo>
                        <a:pt x="189" y="17"/>
                      </a:moveTo>
                      <a:cubicBezTo>
                        <a:pt x="190" y="17"/>
                        <a:pt x="189" y="18"/>
                        <a:pt x="189" y="18"/>
                      </a:cubicBezTo>
                      <a:cubicBezTo>
                        <a:pt x="189" y="18"/>
                        <a:pt x="189" y="18"/>
                        <a:pt x="189" y="18"/>
                      </a:cubicBezTo>
                      <a:cubicBezTo>
                        <a:pt x="189" y="18"/>
                        <a:pt x="189" y="18"/>
                        <a:pt x="189" y="17"/>
                      </a:cubicBezTo>
                      <a:close/>
                      <a:moveTo>
                        <a:pt x="188" y="9"/>
                      </a:moveTo>
                      <a:cubicBezTo>
                        <a:pt x="188" y="9"/>
                        <a:pt x="188" y="9"/>
                        <a:pt x="187" y="9"/>
                      </a:cubicBezTo>
                      <a:cubicBezTo>
                        <a:pt x="187" y="9"/>
                        <a:pt x="188" y="9"/>
                        <a:pt x="188" y="9"/>
                      </a:cubicBezTo>
                      <a:cubicBezTo>
                        <a:pt x="188" y="9"/>
                        <a:pt x="188" y="9"/>
                        <a:pt x="188" y="9"/>
                      </a:cubicBezTo>
                      <a:close/>
                      <a:moveTo>
                        <a:pt x="185" y="14"/>
                      </a:moveTo>
                      <a:cubicBezTo>
                        <a:pt x="184" y="14"/>
                        <a:pt x="184" y="14"/>
                        <a:pt x="184" y="14"/>
                      </a:cubicBezTo>
                      <a:cubicBezTo>
                        <a:pt x="184" y="14"/>
                        <a:pt x="184" y="14"/>
                        <a:pt x="184" y="14"/>
                      </a:cubicBezTo>
                      <a:cubicBezTo>
                        <a:pt x="184" y="13"/>
                        <a:pt x="185" y="13"/>
                        <a:pt x="185" y="13"/>
                      </a:cubicBezTo>
                      <a:cubicBezTo>
                        <a:pt x="185" y="13"/>
                        <a:pt x="185" y="13"/>
                        <a:pt x="185" y="13"/>
                      </a:cubicBezTo>
                      <a:cubicBezTo>
                        <a:pt x="185" y="13"/>
                        <a:pt x="185" y="13"/>
                        <a:pt x="185" y="13"/>
                      </a:cubicBezTo>
                      <a:lnTo>
                        <a:pt x="185" y="14"/>
                      </a:lnTo>
                      <a:close/>
                      <a:moveTo>
                        <a:pt x="190" y="19"/>
                      </a:moveTo>
                      <a:cubicBezTo>
                        <a:pt x="190" y="18"/>
                        <a:pt x="190" y="18"/>
                        <a:pt x="190" y="18"/>
                      </a:cubicBezTo>
                      <a:cubicBezTo>
                        <a:pt x="190" y="18"/>
                        <a:pt x="191" y="18"/>
                        <a:pt x="191" y="18"/>
                      </a:cubicBezTo>
                      <a:cubicBezTo>
                        <a:pt x="191" y="19"/>
                        <a:pt x="191" y="19"/>
                        <a:pt x="191" y="19"/>
                      </a:cubicBezTo>
                      <a:cubicBezTo>
                        <a:pt x="191" y="19"/>
                        <a:pt x="190" y="19"/>
                        <a:pt x="190" y="19"/>
                      </a:cubicBezTo>
                      <a:cubicBezTo>
                        <a:pt x="190" y="19"/>
                        <a:pt x="190" y="19"/>
                        <a:pt x="190" y="19"/>
                      </a:cubicBezTo>
                      <a:close/>
                      <a:moveTo>
                        <a:pt x="213" y="13"/>
                      </a:moveTo>
                      <a:cubicBezTo>
                        <a:pt x="213" y="13"/>
                        <a:pt x="213" y="13"/>
                        <a:pt x="213" y="13"/>
                      </a:cubicBezTo>
                      <a:cubicBezTo>
                        <a:pt x="214" y="13"/>
                        <a:pt x="214" y="13"/>
                        <a:pt x="214" y="13"/>
                      </a:cubicBezTo>
                      <a:cubicBezTo>
                        <a:pt x="213" y="14"/>
                        <a:pt x="213" y="14"/>
                        <a:pt x="213" y="13"/>
                      </a:cubicBezTo>
                      <a:close/>
                      <a:moveTo>
                        <a:pt x="212" y="8"/>
                      </a:moveTo>
                      <a:cubicBezTo>
                        <a:pt x="212" y="8"/>
                        <a:pt x="212" y="8"/>
                        <a:pt x="212" y="7"/>
                      </a:cubicBezTo>
                      <a:cubicBezTo>
                        <a:pt x="212" y="7"/>
                        <a:pt x="212" y="7"/>
                        <a:pt x="213" y="7"/>
                      </a:cubicBezTo>
                      <a:cubicBezTo>
                        <a:pt x="213" y="7"/>
                        <a:pt x="213" y="8"/>
                        <a:pt x="213" y="8"/>
                      </a:cubicBezTo>
                      <a:cubicBezTo>
                        <a:pt x="212" y="8"/>
                        <a:pt x="212" y="8"/>
                        <a:pt x="212" y="8"/>
                      </a:cubicBezTo>
                      <a:close/>
                      <a:moveTo>
                        <a:pt x="214" y="17"/>
                      </a:moveTo>
                      <a:cubicBezTo>
                        <a:pt x="214" y="17"/>
                        <a:pt x="214" y="17"/>
                        <a:pt x="214" y="17"/>
                      </a:cubicBezTo>
                      <a:cubicBezTo>
                        <a:pt x="214" y="17"/>
                        <a:pt x="214" y="17"/>
                        <a:pt x="214" y="17"/>
                      </a:cubicBezTo>
                      <a:cubicBezTo>
                        <a:pt x="214" y="16"/>
                        <a:pt x="213" y="16"/>
                        <a:pt x="213" y="16"/>
                      </a:cubicBezTo>
                      <a:cubicBezTo>
                        <a:pt x="214" y="15"/>
                        <a:pt x="214" y="14"/>
                        <a:pt x="216" y="15"/>
                      </a:cubicBezTo>
                      <a:cubicBezTo>
                        <a:pt x="216" y="15"/>
                        <a:pt x="216" y="15"/>
                        <a:pt x="216" y="15"/>
                      </a:cubicBezTo>
                      <a:cubicBezTo>
                        <a:pt x="216" y="15"/>
                        <a:pt x="216" y="16"/>
                        <a:pt x="217" y="16"/>
                      </a:cubicBezTo>
                      <a:cubicBezTo>
                        <a:pt x="216" y="17"/>
                        <a:pt x="215" y="17"/>
                        <a:pt x="215" y="18"/>
                      </a:cubicBezTo>
                      <a:cubicBezTo>
                        <a:pt x="215" y="18"/>
                        <a:pt x="216" y="18"/>
                        <a:pt x="216" y="19"/>
                      </a:cubicBezTo>
                      <a:cubicBezTo>
                        <a:pt x="214" y="19"/>
                        <a:pt x="214" y="18"/>
                        <a:pt x="214" y="17"/>
                      </a:cubicBezTo>
                      <a:close/>
                      <a:moveTo>
                        <a:pt x="220" y="19"/>
                      </a:moveTo>
                      <a:cubicBezTo>
                        <a:pt x="220" y="19"/>
                        <a:pt x="220" y="19"/>
                        <a:pt x="220" y="19"/>
                      </a:cubicBezTo>
                      <a:cubicBezTo>
                        <a:pt x="220" y="19"/>
                        <a:pt x="220" y="18"/>
                        <a:pt x="220" y="18"/>
                      </a:cubicBezTo>
                      <a:cubicBezTo>
                        <a:pt x="219" y="18"/>
                        <a:pt x="219" y="18"/>
                        <a:pt x="219" y="17"/>
                      </a:cubicBezTo>
                      <a:cubicBezTo>
                        <a:pt x="219" y="17"/>
                        <a:pt x="218" y="17"/>
                        <a:pt x="218" y="16"/>
                      </a:cubicBezTo>
                      <a:cubicBezTo>
                        <a:pt x="219" y="16"/>
                        <a:pt x="220" y="15"/>
                        <a:pt x="221" y="14"/>
                      </a:cubicBezTo>
                      <a:cubicBezTo>
                        <a:pt x="221" y="14"/>
                        <a:pt x="221" y="13"/>
                        <a:pt x="221" y="13"/>
                      </a:cubicBezTo>
                      <a:cubicBezTo>
                        <a:pt x="222" y="13"/>
                        <a:pt x="223" y="14"/>
                        <a:pt x="223" y="14"/>
                      </a:cubicBezTo>
                      <a:cubicBezTo>
                        <a:pt x="223" y="15"/>
                        <a:pt x="223" y="15"/>
                        <a:pt x="223" y="16"/>
                      </a:cubicBezTo>
                      <a:cubicBezTo>
                        <a:pt x="223" y="16"/>
                        <a:pt x="223" y="15"/>
                        <a:pt x="222" y="15"/>
                      </a:cubicBezTo>
                      <a:cubicBezTo>
                        <a:pt x="222" y="16"/>
                        <a:pt x="223" y="17"/>
                        <a:pt x="223" y="17"/>
                      </a:cubicBezTo>
                      <a:cubicBezTo>
                        <a:pt x="221" y="17"/>
                        <a:pt x="222" y="19"/>
                        <a:pt x="220" y="19"/>
                      </a:cubicBezTo>
                      <a:close/>
                      <a:moveTo>
                        <a:pt x="222" y="19"/>
                      </a:moveTo>
                      <a:cubicBezTo>
                        <a:pt x="223" y="19"/>
                        <a:pt x="223" y="18"/>
                        <a:pt x="223" y="18"/>
                      </a:cubicBezTo>
                      <a:cubicBezTo>
                        <a:pt x="223" y="18"/>
                        <a:pt x="223" y="18"/>
                        <a:pt x="223" y="19"/>
                      </a:cubicBezTo>
                      <a:cubicBezTo>
                        <a:pt x="223" y="19"/>
                        <a:pt x="223" y="19"/>
                        <a:pt x="223" y="19"/>
                      </a:cubicBezTo>
                      <a:cubicBezTo>
                        <a:pt x="223" y="19"/>
                        <a:pt x="222" y="19"/>
                        <a:pt x="222" y="19"/>
                      </a:cubicBezTo>
                      <a:close/>
                      <a:moveTo>
                        <a:pt x="227" y="20"/>
                      </a:moveTo>
                      <a:cubicBezTo>
                        <a:pt x="226" y="20"/>
                        <a:pt x="227" y="20"/>
                        <a:pt x="227" y="19"/>
                      </a:cubicBezTo>
                      <a:cubicBezTo>
                        <a:pt x="227" y="20"/>
                        <a:pt x="227" y="20"/>
                        <a:pt x="227" y="20"/>
                      </a:cubicBezTo>
                      <a:cubicBezTo>
                        <a:pt x="227" y="20"/>
                        <a:pt x="226" y="20"/>
                        <a:pt x="227" y="20"/>
                      </a:cubicBezTo>
                      <a:close/>
                      <a:moveTo>
                        <a:pt x="239" y="18"/>
                      </a:moveTo>
                      <a:cubicBezTo>
                        <a:pt x="239" y="17"/>
                        <a:pt x="239" y="17"/>
                        <a:pt x="238" y="16"/>
                      </a:cubicBezTo>
                      <a:cubicBezTo>
                        <a:pt x="239" y="16"/>
                        <a:pt x="241" y="18"/>
                        <a:pt x="239" y="18"/>
                      </a:cubicBezTo>
                      <a:close/>
                      <a:moveTo>
                        <a:pt x="242" y="15"/>
                      </a:moveTo>
                      <a:cubicBezTo>
                        <a:pt x="242" y="14"/>
                        <a:pt x="242" y="14"/>
                        <a:pt x="242" y="14"/>
                      </a:cubicBezTo>
                      <a:cubicBezTo>
                        <a:pt x="242" y="14"/>
                        <a:pt x="243" y="14"/>
                        <a:pt x="243" y="14"/>
                      </a:cubicBezTo>
                      <a:cubicBezTo>
                        <a:pt x="243" y="13"/>
                        <a:pt x="243" y="12"/>
                        <a:pt x="243" y="12"/>
                      </a:cubicBezTo>
                      <a:cubicBezTo>
                        <a:pt x="243" y="12"/>
                        <a:pt x="243" y="13"/>
                        <a:pt x="243" y="13"/>
                      </a:cubicBezTo>
                      <a:cubicBezTo>
                        <a:pt x="243" y="13"/>
                        <a:pt x="243" y="13"/>
                        <a:pt x="244" y="13"/>
                      </a:cubicBezTo>
                      <a:cubicBezTo>
                        <a:pt x="244" y="13"/>
                        <a:pt x="245" y="14"/>
                        <a:pt x="245" y="15"/>
                      </a:cubicBezTo>
                      <a:cubicBezTo>
                        <a:pt x="245" y="15"/>
                        <a:pt x="244" y="16"/>
                        <a:pt x="243" y="16"/>
                      </a:cubicBezTo>
                      <a:cubicBezTo>
                        <a:pt x="243" y="15"/>
                        <a:pt x="243" y="15"/>
                        <a:pt x="242" y="15"/>
                      </a:cubicBezTo>
                      <a:close/>
                      <a:moveTo>
                        <a:pt x="239" y="20"/>
                      </a:moveTo>
                      <a:cubicBezTo>
                        <a:pt x="239" y="20"/>
                        <a:pt x="240" y="20"/>
                        <a:pt x="240" y="20"/>
                      </a:cubicBezTo>
                      <a:cubicBezTo>
                        <a:pt x="240" y="20"/>
                        <a:pt x="240" y="21"/>
                        <a:pt x="240" y="21"/>
                      </a:cubicBezTo>
                      <a:cubicBezTo>
                        <a:pt x="239" y="22"/>
                        <a:pt x="240" y="21"/>
                        <a:pt x="239" y="20"/>
                      </a:cubicBezTo>
                      <a:close/>
                      <a:moveTo>
                        <a:pt x="243" y="7"/>
                      </a:moveTo>
                      <a:cubicBezTo>
                        <a:pt x="243" y="8"/>
                        <a:pt x="244" y="7"/>
                        <a:pt x="244" y="7"/>
                      </a:cubicBezTo>
                      <a:cubicBezTo>
                        <a:pt x="244" y="8"/>
                        <a:pt x="244" y="9"/>
                        <a:pt x="243" y="9"/>
                      </a:cubicBezTo>
                      <a:cubicBezTo>
                        <a:pt x="242" y="10"/>
                        <a:pt x="242" y="10"/>
                        <a:pt x="243" y="10"/>
                      </a:cubicBezTo>
                      <a:cubicBezTo>
                        <a:pt x="242" y="10"/>
                        <a:pt x="242" y="10"/>
                        <a:pt x="241" y="10"/>
                      </a:cubicBezTo>
                      <a:cubicBezTo>
                        <a:pt x="241" y="9"/>
                        <a:pt x="241" y="9"/>
                        <a:pt x="241" y="9"/>
                      </a:cubicBezTo>
                      <a:cubicBezTo>
                        <a:pt x="242" y="9"/>
                        <a:pt x="242" y="9"/>
                        <a:pt x="242" y="9"/>
                      </a:cubicBezTo>
                      <a:cubicBezTo>
                        <a:pt x="242" y="8"/>
                        <a:pt x="242" y="8"/>
                        <a:pt x="242" y="8"/>
                      </a:cubicBezTo>
                      <a:cubicBezTo>
                        <a:pt x="242" y="8"/>
                        <a:pt x="242" y="8"/>
                        <a:pt x="241" y="8"/>
                      </a:cubicBezTo>
                      <a:cubicBezTo>
                        <a:pt x="241" y="8"/>
                        <a:pt x="241" y="8"/>
                        <a:pt x="241" y="7"/>
                      </a:cubicBezTo>
                      <a:cubicBezTo>
                        <a:pt x="241" y="7"/>
                        <a:pt x="241" y="7"/>
                        <a:pt x="241" y="7"/>
                      </a:cubicBezTo>
                      <a:cubicBezTo>
                        <a:pt x="242" y="7"/>
                        <a:pt x="242" y="7"/>
                        <a:pt x="242" y="7"/>
                      </a:cubicBezTo>
                      <a:cubicBezTo>
                        <a:pt x="242" y="5"/>
                        <a:pt x="243" y="7"/>
                        <a:pt x="243" y="7"/>
                      </a:cubicBezTo>
                      <a:close/>
                      <a:moveTo>
                        <a:pt x="235" y="15"/>
                      </a:moveTo>
                      <a:cubicBezTo>
                        <a:pt x="235" y="14"/>
                        <a:pt x="235" y="13"/>
                        <a:pt x="235" y="13"/>
                      </a:cubicBezTo>
                      <a:cubicBezTo>
                        <a:pt x="236" y="13"/>
                        <a:pt x="237" y="12"/>
                        <a:pt x="237" y="13"/>
                      </a:cubicBezTo>
                      <a:cubicBezTo>
                        <a:pt x="237" y="14"/>
                        <a:pt x="237" y="14"/>
                        <a:pt x="237" y="15"/>
                      </a:cubicBezTo>
                      <a:cubicBezTo>
                        <a:pt x="237" y="15"/>
                        <a:pt x="236" y="16"/>
                        <a:pt x="237" y="15"/>
                      </a:cubicBezTo>
                      <a:cubicBezTo>
                        <a:pt x="236" y="16"/>
                        <a:pt x="237" y="17"/>
                        <a:pt x="237" y="17"/>
                      </a:cubicBezTo>
                      <a:cubicBezTo>
                        <a:pt x="235" y="17"/>
                        <a:pt x="234" y="18"/>
                        <a:pt x="233" y="17"/>
                      </a:cubicBezTo>
                      <a:cubicBezTo>
                        <a:pt x="233" y="17"/>
                        <a:pt x="233" y="16"/>
                        <a:pt x="233" y="16"/>
                      </a:cubicBezTo>
                      <a:cubicBezTo>
                        <a:pt x="234" y="15"/>
                        <a:pt x="235" y="15"/>
                        <a:pt x="235" y="15"/>
                      </a:cubicBezTo>
                      <a:close/>
                      <a:moveTo>
                        <a:pt x="227" y="14"/>
                      </a:moveTo>
                      <a:cubicBezTo>
                        <a:pt x="227" y="15"/>
                        <a:pt x="228" y="15"/>
                        <a:pt x="227" y="15"/>
                      </a:cubicBezTo>
                      <a:cubicBezTo>
                        <a:pt x="227" y="16"/>
                        <a:pt x="227" y="15"/>
                        <a:pt x="227" y="15"/>
                      </a:cubicBezTo>
                      <a:cubicBezTo>
                        <a:pt x="227" y="15"/>
                        <a:pt x="227" y="15"/>
                        <a:pt x="227" y="14"/>
                      </a:cubicBezTo>
                      <a:close/>
                      <a:moveTo>
                        <a:pt x="226" y="15"/>
                      </a:moveTo>
                      <a:cubicBezTo>
                        <a:pt x="226" y="15"/>
                        <a:pt x="226" y="15"/>
                        <a:pt x="226" y="15"/>
                      </a:cubicBezTo>
                      <a:cubicBezTo>
                        <a:pt x="226" y="15"/>
                        <a:pt x="226" y="15"/>
                        <a:pt x="226" y="15"/>
                      </a:cubicBezTo>
                      <a:cubicBezTo>
                        <a:pt x="226" y="15"/>
                        <a:pt x="225" y="15"/>
                        <a:pt x="226" y="15"/>
                      </a:cubicBezTo>
                      <a:close/>
                      <a:moveTo>
                        <a:pt x="199" y="9"/>
                      </a:moveTo>
                      <a:cubicBezTo>
                        <a:pt x="199" y="9"/>
                        <a:pt x="199" y="8"/>
                        <a:pt x="199" y="7"/>
                      </a:cubicBezTo>
                      <a:cubicBezTo>
                        <a:pt x="199" y="7"/>
                        <a:pt x="199" y="7"/>
                        <a:pt x="199" y="7"/>
                      </a:cubicBezTo>
                      <a:cubicBezTo>
                        <a:pt x="200" y="7"/>
                        <a:pt x="200" y="8"/>
                        <a:pt x="200" y="8"/>
                      </a:cubicBezTo>
                      <a:cubicBezTo>
                        <a:pt x="200" y="9"/>
                        <a:pt x="201" y="9"/>
                        <a:pt x="201" y="9"/>
                      </a:cubicBezTo>
                      <a:cubicBezTo>
                        <a:pt x="200" y="9"/>
                        <a:pt x="200" y="9"/>
                        <a:pt x="200" y="10"/>
                      </a:cubicBezTo>
                      <a:cubicBezTo>
                        <a:pt x="200" y="10"/>
                        <a:pt x="199" y="9"/>
                        <a:pt x="199" y="9"/>
                      </a:cubicBezTo>
                      <a:cubicBezTo>
                        <a:pt x="199" y="10"/>
                        <a:pt x="199" y="10"/>
                        <a:pt x="200" y="10"/>
                      </a:cubicBezTo>
                      <a:cubicBezTo>
                        <a:pt x="200" y="11"/>
                        <a:pt x="200" y="11"/>
                        <a:pt x="200" y="11"/>
                      </a:cubicBezTo>
                      <a:cubicBezTo>
                        <a:pt x="199" y="12"/>
                        <a:pt x="199" y="12"/>
                        <a:pt x="199" y="12"/>
                      </a:cubicBezTo>
                      <a:cubicBezTo>
                        <a:pt x="198" y="10"/>
                        <a:pt x="198" y="9"/>
                        <a:pt x="197" y="9"/>
                      </a:cubicBezTo>
                      <a:cubicBezTo>
                        <a:pt x="197" y="9"/>
                        <a:pt x="198" y="9"/>
                        <a:pt x="199" y="9"/>
                      </a:cubicBezTo>
                      <a:close/>
                      <a:moveTo>
                        <a:pt x="183" y="8"/>
                      </a:moveTo>
                      <a:cubicBezTo>
                        <a:pt x="183" y="7"/>
                        <a:pt x="182" y="7"/>
                        <a:pt x="182" y="7"/>
                      </a:cubicBezTo>
                      <a:cubicBezTo>
                        <a:pt x="182" y="7"/>
                        <a:pt x="182" y="7"/>
                        <a:pt x="182" y="7"/>
                      </a:cubicBezTo>
                      <a:cubicBezTo>
                        <a:pt x="182" y="7"/>
                        <a:pt x="182" y="7"/>
                        <a:pt x="183" y="7"/>
                      </a:cubicBezTo>
                      <a:cubicBezTo>
                        <a:pt x="183" y="7"/>
                        <a:pt x="183" y="7"/>
                        <a:pt x="183" y="6"/>
                      </a:cubicBezTo>
                      <a:cubicBezTo>
                        <a:pt x="183" y="6"/>
                        <a:pt x="183" y="6"/>
                        <a:pt x="183" y="6"/>
                      </a:cubicBezTo>
                      <a:cubicBezTo>
                        <a:pt x="183" y="6"/>
                        <a:pt x="183" y="6"/>
                        <a:pt x="183" y="6"/>
                      </a:cubicBezTo>
                      <a:cubicBezTo>
                        <a:pt x="183" y="6"/>
                        <a:pt x="183" y="5"/>
                        <a:pt x="184" y="5"/>
                      </a:cubicBezTo>
                      <a:cubicBezTo>
                        <a:pt x="184" y="6"/>
                        <a:pt x="183" y="6"/>
                        <a:pt x="184" y="7"/>
                      </a:cubicBezTo>
                      <a:cubicBezTo>
                        <a:pt x="185" y="7"/>
                        <a:pt x="185" y="7"/>
                        <a:pt x="185" y="7"/>
                      </a:cubicBezTo>
                      <a:cubicBezTo>
                        <a:pt x="185" y="8"/>
                        <a:pt x="185" y="8"/>
                        <a:pt x="184" y="8"/>
                      </a:cubicBezTo>
                      <a:cubicBezTo>
                        <a:pt x="184" y="9"/>
                        <a:pt x="185" y="9"/>
                        <a:pt x="185" y="9"/>
                      </a:cubicBezTo>
                      <a:cubicBezTo>
                        <a:pt x="184" y="10"/>
                        <a:pt x="184" y="10"/>
                        <a:pt x="184" y="10"/>
                      </a:cubicBezTo>
                      <a:cubicBezTo>
                        <a:pt x="184" y="9"/>
                        <a:pt x="183" y="9"/>
                        <a:pt x="183" y="8"/>
                      </a:cubicBezTo>
                      <a:close/>
                      <a:moveTo>
                        <a:pt x="120" y="21"/>
                      </a:moveTo>
                      <a:cubicBezTo>
                        <a:pt x="120" y="21"/>
                        <a:pt x="120" y="21"/>
                        <a:pt x="120" y="21"/>
                      </a:cubicBezTo>
                      <a:cubicBezTo>
                        <a:pt x="120" y="20"/>
                        <a:pt x="119" y="20"/>
                        <a:pt x="119" y="19"/>
                      </a:cubicBezTo>
                      <a:cubicBezTo>
                        <a:pt x="119" y="19"/>
                        <a:pt x="120" y="19"/>
                        <a:pt x="120" y="18"/>
                      </a:cubicBezTo>
                      <a:cubicBezTo>
                        <a:pt x="120" y="18"/>
                        <a:pt x="119" y="17"/>
                        <a:pt x="120" y="17"/>
                      </a:cubicBezTo>
                      <a:cubicBezTo>
                        <a:pt x="120" y="17"/>
                        <a:pt x="120" y="17"/>
                        <a:pt x="120" y="16"/>
                      </a:cubicBezTo>
                      <a:cubicBezTo>
                        <a:pt x="120" y="16"/>
                        <a:pt x="121" y="16"/>
                        <a:pt x="121" y="16"/>
                      </a:cubicBezTo>
                      <a:cubicBezTo>
                        <a:pt x="121" y="17"/>
                        <a:pt x="120" y="17"/>
                        <a:pt x="121" y="18"/>
                      </a:cubicBezTo>
                      <a:cubicBezTo>
                        <a:pt x="121" y="18"/>
                        <a:pt x="122" y="18"/>
                        <a:pt x="122" y="18"/>
                      </a:cubicBezTo>
                      <a:cubicBezTo>
                        <a:pt x="122" y="19"/>
                        <a:pt x="121" y="19"/>
                        <a:pt x="121" y="18"/>
                      </a:cubicBezTo>
                      <a:cubicBezTo>
                        <a:pt x="121" y="18"/>
                        <a:pt x="121" y="19"/>
                        <a:pt x="121" y="19"/>
                      </a:cubicBezTo>
                      <a:cubicBezTo>
                        <a:pt x="121" y="20"/>
                        <a:pt x="121" y="20"/>
                        <a:pt x="121" y="21"/>
                      </a:cubicBezTo>
                      <a:cubicBezTo>
                        <a:pt x="121" y="21"/>
                        <a:pt x="121" y="21"/>
                        <a:pt x="120" y="21"/>
                      </a:cubicBezTo>
                      <a:close/>
                      <a:moveTo>
                        <a:pt x="140" y="11"/>
                      </a:moveTo>
                      <a:cubicBezTo>
                        <a:pt x="140" y="11"/>
                        <a:pt x="140" y="11"/>
                        <a:pt x="140" y="11"/>
                      </a:cubicBezTo>
                      <a:cubicBezTo>
                        <a:pt x="140" y="11"/>
                        <a:pt x="140" y="11"/>
                        <a:pt x="140" y="11"/>
                      </a:cubicBezTo>
                      <a:cubicBezTo>
                        <a:pt x="140" y="11"/>
                        <a:pt x="140" y="11"/>
                        <a:pt x="140" y="11"/>
                      </a:cubicBezTo>
                      <a:close/>
                      <a:moveTo>
                        <a:pt x="142" y="11"/>
                      </a:moveTo>
                      <a:cubicBezTo>
                        <a:pt x="142" y="11"/>
                        <a:pt x="142" y="11"/>
                        <a:pt x="142" y="11"/>
                      </a:cubicBezTo>
                      <a:cubicBezTo>
                        <a:pt x="142" y="11"/>
                        <a:pt x="142" y="11"/>
                        <a:pt x="142" y="11"/>
                      </a:cubicBezTo>
                      <a:cubicBezTo>
                        <a:pt x="142" y="11"/>
                        <a:pt x="142" y="11"/>
                        <a:pt x="142" y="11"/>
                      </a:cubicBezTo>
                      <a:close/>
                      <a:moveTo>
                        <a:pt x="141" y="11"/>
                      </a:moveTo>
                      <a:cubicBezTo>
                        <a:pt x="141" y="11"/>
                        <a:pt x="141" y="11"/>
                        <a:pt x="141" y="11"/>
                      </a:cubicBezTo>
                      <a:cubicBezTo>
                        <a:pt x="141" y="11"/>
                        <a:pt x="141" y="12"/>
                        <a:pt x="142" y="12"/>
                      </a:cubicBezTo>
                      <a:cubicBezTo>
                        <a:pt x="142" y="12"/>
                        <a:pt x="142" y="11"/>
                        <a:pt x="142" y="11"/>
                      </a:cubicBezTo>
                      <a:cubicBezTo>
                        <a:pt x="143" y="12"/>
                        <a:pt x="143" y="14"/>
                        <a:pt x="143" y="12"/>
                      </a:cubicBezTo>
                      <a:cubicBezTo>
                        <a:pt x="143" y="12"/>
                        <a:pt x="143" y="12"/>
                        <a:pt x="143" y="12"/>
                      </a:cubicBezTo>
                      <a:cubicBezTo>
                        <a:pt x="144" y="12"/>
                        <a:pt x="144" y="12"/>
                        <a:pt x="144" y="12"/>
                      </a:cubicBezTo>
                      <a:cubicBezTo>
                        <a:pt x="144" y="12"/>
                        <a:pt x="144" y="13"/>
                        <a:pt x="143" y="13"/>
                      </a:cubicBezTo>
                      <a:cubicBezTo>
                        <a:pt x="142" y="13"/>
                        <a:pt x="142" y="12"/>
                        <a:pt x="140" y="13"/>
                      </a:cubicBezTo>
                      <a:cubicBezTo>
                        <a:pt x="141" y="12"/>
                        <a:pt x="141" y="12"/>
                        <a:pt x="141" y="11"/>
                      </a:cubicBezTo>
                      <a:close/>
                      <a:moveTo>
                        <a:pt x="144" y="13"/>
                      </a:moveTo>
                      <a:cubicBezTo>
                        <a:pt x="145" y="13"/>
                        <a:pt x="145" y="13"/>
                        <a:pt x="145" y="14"/>
                      </a:cubicBezTo>
                      <a:cubicBezTo>
                        <a:pt x="144" y="14"/>
                        <a:pt x="144" y="13"/>
                        <a:pt x="144" y="13"/>
                      </a:cubicBezTo>
                      <a:close/>
                      <a:moveTo>
                        <a:pt x="142" y="8"/>
                      </a:moveTo>
                      <a:cubicBezTo>
                        <a:pt x="142" y="8"/>
                        <a:pt x="142" y="8"/>
                        <a:pt x="142" y="8"/>
                      </a:cubicBezTo>
                      <a:cubicBezTo>
                        <a:pt x="142" y="8"/>
                        <a:pt x="142" y="8"/>
                        <a:pt x="142" y="8"/>
                      </a:cubicBezTo>
                      <a:cubicBezTo>
                        <a:pt x="142" y="8"/>
                        <a:pt x="142" y="8"/>
                        <a:pt x="142" y="8"/>
                      </a:cubicBezTo>
                      <a:close/>
                      <a:moveTo>
                        <a:pt x="138" y="12"/>
                      </a:moveTo>
                      <a:cubicBezTo>
                        <a:pt x="138" y="12"/>
                        <a:pt x="138" y="12"/>
                        <a:pt x="138" y="12"/>
                      </a:cubicBezTo>
                      <a:cubicBezTo>
                        <a:pt x="138" y="12"/>
                        <a:pt x="138" y="12"/>
                        <a:pt x="138" y="12"/>
                      </a:cubicBezTo>
                      <a:cubicBezTo>
                        <a:pt x="138" y="11"/>
                        <a:pt x="138" y="11"/>
                        <a:pt x="138" y="11"/>
                      </a:cubicBezTo>
                      <a:cubicBezTo>
                        <a:pt x="139" y="11"/>
                        <a:pt x="139" y="11"/>
                        <a:pt x="139" y="11"/>
                      </a:cubicBezTo>
                      <a:cubicBezTo>
                        <a:pt x="139" y="12"/>
                        <a:pt x="139" y="12"/>
                        <a:pt x="139" y="12"/>
                      </a:cubicBezTo>
                      <a:lnTo>
                        <a:pt x="138" y="12"/>
                      </a:lnTo>
                      <a:close/>
                      <a:moveTo>
                        <a:pt x="136" y="10"/>
                      </a:moveTo>
                      <a:cubicBezTo>
                        <a:pt x="136" y="10"/>
                        <a:pt x="136" y="10"/>
                        <a:pt x="136" y="10"/>
                      </a:cubicBezTo>
                      <a:cubicBezTo>
                        <a:pt x="135" y="10"/>
                        <a:pt x="135" y="10"/>
                        <a:pt x="135" y="9"/>
                      </a:cubicBezTo>
                      <a:cubicBezTo>
                        <a:pt x="135" y="9"/>
                        <a:pt x="136" y="9"/>
                        <a:pt x="136" y="10"/>
                      </a:cubicBezTo>
                      <a:close/>
                      <a:moveTo>
                        <a:pt x="133" y="17"/>
                      </a:moveTo>
                      <a:cubicBezTo>
                        <a:pt x="132" y="17"/>
                        <a:pt x="133" y="16"/>
                        <a:pt x="133" y="16"/>
                      </a:cubicBezTo>
                      <a:cubicBezTo>
                        <a:pt x="133" y="16"/>
                        <a:pt x="133" y="16"/>
                        <a:pt x="133" y="16"/>
                      </a:cubicBezTo>
                      <a:cubicBezTo>
                        <a:pt x="134" y="16"/>
                        <a:pt x="134" y="15"/>
                        <a:pt x="134" y="15"/>
                      </a:cubicBezTo>
                      <a:cubicBezTo>
                        <a:pt x="134" y="16"/>
                        <a:pt x="134" y="16"/>
                        <a:pt x="135" y="16"/>
                      </a:cubicBezTo>
                      <a:cubicBezTo>
                        <a:pt x="135" y="17"/>
                        <a:pt x="133" y="16"/>
                        <a:pt x="133" y="17"/>
                      </a:cubicBezTo>
                      <a:close/>
                      <a:moveTo>
                        <a:pt x="140" y="13"/>
                      </a:moveTo>
                      <a:cubicBezTo>
                        <a:pt x="140" y="13"/>
                        <a:pt x="140" y="13"/>
                        <a:pt x="141" y="13"/>
                      </a:cubicBezTo>
                      <a:cubicBezTo>
                        <a:pt x="140" y="14"/>
                        <a:pt x="140" y="14"/>
                        <a:pt x="139" y="14"/>
                      </a:cubicBezTo>
                      <a:cubicBezTo>
                        <a:pt x="139" y="13"/>
                        <a:pt x="139" y="13"/>
                        <a:pt x="140" y="13"/>
                      </a:cubicBezTo>
                      <a:close/>
                      <a:moveTo>
                        <a:pt x="142" y="21"/>
                      </a:moveTo>
                      <a:cubicBezTo>
                        <a:pt x="141" y="21"/>
                        <a:pt x="141" y="21"/>
                        <a:pt x="141" y="20"/>
                      </a:cubicBezTo>
                      <a:cubicBezTo>
                        <a:pt x="142" y="20"/>
                        <a:pt x="142" y="20"/>
                        <a:pt x="143" y="20"/>
                      </a:cubicBezTo>
                      <a:cubicBezTo>
                        <a:pt x="143" y="20"/>
                        <a:pt x="143" y="21"/>
                        <a:pt x="143" y="21"/>
                      </a:cubicBezTo>
                      <a:cubicBezTo>
                        <a:pt x="143" y="21"/>
                        <a:pt x="142" y="21"/>
                        <a:pt x="142" y="21"/>
                      </a:cubicBezTo>
                      <a:close/>
                      <a:moveTo>
                        <a:pt x="145" y="20"/>
                      </a:moveTo>
                      <a:cubicBezTo>
                        <a:pt x="145" y="20"/>
                        <a:pt x="145" y="20"/>
                        <a:pt x="145" y="20"/>
                      </a:cubicBezTo>
                      <a:cubicBezTo>
                        <a:pt x="145" y="20"/>
                        <a:pt x="145" y="20"/>
                        <a:pt x="145" y="20"/>
                      </a:cubicBezTo>
                      <a:cubicBezTo>
                        <a:pt x="145" y="20"/>
                        <a:pt x="145" y="20"/>
                        <a:pt x="145" y="20"/>
                      </a:cubicBezTo>
                      <a:close/>
                      <a:moveTo>
                        <a:pt x="155" y="7"/>
                      </a:moveTo>
                      <a:cubicBezTo>
                        <a:pt x="156" y="7"/>
                        <a:pt x="156" y="7"/>
                        <a:pt x="156" y="7"/>
                      </a:cubicBezTo>
                      <a:cubicBezTo>
                        <a:pt x="156" y="8"/>
                        <a:pt x="156" y="8"/>
                        <a:pt x="156" y="8"/>
                      </a:cubicBezTo>
                      <a:cubicBezTo>
                        <a:pt x="156" y="8"/>
                        <a:pt x="156" y="8"/>
                        <a:pt x="156" y="8"/>
                      </a:cubicBezTo>
                      <a:cubicBezTo>
                        <a:pt x="156" y="9"/>
                        <a:pt x="156" y="9"/>
                        <a:pt x="156" y="9"/>
                      </a:cubicBezTo>
                      <a:cubicBezTo>
                        <a:pt x="156" y="9"/>
                        <a:pt x="156" y="10"/>
                        <a:pt x="156" y="10"/>
                      </a:cubicBezTo>
                      <a:cubicBezTo>
                        <a:pt x="156" y="11"/>
                        <a:pt x="156" y="11"/>
                        <a:pt x="156" y="11"/>
                      </a:cubicBezTo>
                      <a:cubicBezTo>
                        <a:pt x="156" y="10"/>
                        <a:pt x="155" y="9"/>
                        <a:pt x="154" y="10"/>
                      </a:cubicBezTo>
                      <a:cubicBezTo>
                        <a:pt x="155" y="9"/>
                        <a:pt x="154" y="9"/>
                        <a:pt x="154" y="9"/>
                      </a:cubicBezTo>
                      <a:cubicBezTo>
                        <a:pt x="154" y="8"/>
                        <a:pt x="155" y="8"/>
                        <a:pt x="155" y="8"/>
                      </a:cubicBezTo>
                      <a:cubicBezTo>
                        <a:pt x="155" y="8"/>
                        <a:pt x="155" y="7"/>
                        <a:pt x="155" y="7"/>
                      </a:cubicBezTo>
                      <a:close/>
                      <a:moveTo>
                        <a:pt x="161" y="15"/>
                      </a:moveTo>
                      <a:cubicBezTo>
                        <a:pt x="163" y="15"/>
                        <a:pt x="163" y="14"/>
                        <a:pt x="163" y="13"/>
                      </a:cubicBezTo>
                      <a:cubicBezTo>
                        <a:pt x="164" y="12"/>
                        <a:pt x="163" y="13"/>
                        <a:pt x="164" y="14"/>
                      </a:cubicBezTo>
                      <a:cubicBezTo>
                        <a:pt x="164" y="14"/>
                        <a:pt x="164" y="14"/>
                        <a:pt x="164" y="14"/>
                      </a:cubicBezTo>
                      <a:cubicBezTo>
                        <a:pt x="165" y="14"/>
                        <a:pt x="165" y="14"/>
                        <a:pt x="165" y="15"/>
                      </a:cubicBezTo>
                      <a:cubicBezTo>
                        <a:pt x="166" y="15"/>
                        <a:pt x="164" y="16"/>
                        <a:pt x="166" y="16"/>
                      </a:cubicBezTo>
                      <a:cubicBezTo>
                        <a:pt x="166" y="15"/>
                        <a:pt x="166" y="15"/>
                        <a:pt x="166" y="14"/>
                      </a:cubicBezTo>
                      <a:cubicBezTo>
                        <a:pt x="166" y="15"/>
                        <a:pt x="166" y="15"/>
                        <a:pt x="166" y="15"/>
                      </a:cubicBezTo>
                      <a:cubicBezTo>
                        <a:pt x="166" y="15"/>
                        <a:pt x="166" y="16"/>
                        <a:pt x="166" y="16"/>
                      </a:cubicBezTo>
                      <a:cubicBezTo>
                        <a:pt x="166" y="16"/>
                        <a:pt x="166" y="16"/>
                        <a:pt x="165" y="16"/>
                      </a:cubicBezTo>
                      <a:cubicBezTo>
                        <a:pt x="165" y="16"/>
                        <a:pt x="165" y="15"/>
                        <a:pt x="164" y="15"/>
                      </a:cubicBezTo>
                      <a:cubicBezTo>
                        <a:pt x="164" y="16"/>
                        <a:pt x="164" y="16"/>
                        <a:pt x="164" y="16"/>
                      </a:cubicBezTo>
                      <a:cubicBezTo>
                        <a:pt x="164" y="16"/>
                        <a:pt x="164" y="15"/>
                        <a:pt x="164" y="15"/>
                      </a:cubicBezTo>
                      <a:cubicBezTo>
                        <a:pt x="163" y="17"/>
                        <a:pt x="161" y="17"/>
                        <a:pt x="160" y="16"/>
                      </a:cubicBezTo>
                      <a:cubicBezTo>
                        <a:pt x="159" y="16"/>
                        <a:pt x="159" y="16"/>
                        <a:pt x="159" y="16"/>
                      </a:cubicBezTo>
                      <a:cubicBezTo>
                        <a:pt x="159" y="15"/>
                        <a:pt x="160" y="14"/>
                        <a:pt x="159" y="13"/>
                      </a:cubicBezTo>
                      <a:cubicBezTo>
                        <a:pt x="160" y="13"/>
                        <a:pt x="160" y="13"/>
                        <a:pt x="160" y="13"/>
                      </a:cubicBezTo>
                      <a:cubicBezTo>
                        <a:pt x="161" y="13"/>
                        <a:pt x="160" y="15"/>
                        <a:pt x="161" y="15"/>
                      </a:cubicBezTo>
                      <a:close/>
                      <a:moveTo>
                        <a:pt x="170" y="7"/>
                      </a:moveTo>
                      <a:cubicBezTo>
                        <a:pt x="170" y="8"/>
                        <a:pt x="171" y="8"/>
                        <a:pt x="171" y="9"/>
                      </a:cubicBezTo>
                      <a:cubicBezTo>
                        <a:pt x="169" y="9"/>
                        <a:pt x="169" y="9"/>
                        <a:pt x="168" y="9"/>
                      </a:cubicBezTo>
                      <a:cubicBezTo>
                        <a:pt x="169" y="8"/>
                        <a:pt x="169" y="8"/>
                        <a:pt x="170" y="7"/>
                      </a:cubicBezTo>
                      <a:close/>
                      <a:moveTo>
                        <a:pt x="157" y="15"/>
                      </a:moveTo>
                      <a:cubicBezTo>
                        <a:pt x="157" y="16"/>
                        <a:pt x="157" y="16"/>
                        <a:pt x="157" y="16"/>
                      </a:cubicBezTo>
                      <a:cubicBezTo>
                        <a:pt x="157" y="16"/>
                        <a:pt x="157" y="16"/>
                        <a:pt x="157" y="16"/>
                      </a:cubicBezTo>
                      <a:cubicBezTo>
                        <a:pt x="157" y="16"/>
                        <a:pt x="157" y="16"/>
                        <a:pt x="157" y="15"/>
                      </a:cubicBezTo>
                      <a:close/>
                      <a:moveTo>
                        <a:pt x="158" y="16"/>
                      </a:moveTo>
                      <a:cubicBezTo>
                        <a:pt x="158" y="16"/>
                        <a:pt x="158" y="16"/>
                        <a:pt x="158" y="16"/>
                      </a:cubicBezTo>
                      <a:cubicBezTo>
                        <a:pt x="158" y="16"/>
                        <a:pt x="158" y="16"/>
                        <a:pt x="158" y="16"/>
                      </a:cubicBezTo>
                      <a:close/>
                      <a:moveTo>
                        <a:pt x="154" y="17"/>
                      </a:moveTo>
                      <a:cubicBezTo>
                        <a:pt x="154" y="17"/>
                        <a:pt x="154" y="17"/>
                        <a:pt x="154" y="17"/>
                      </a:cubicBezTo>
                      <a:cubicBezTo>
                        <a:pt x="153" y="17"/>
                        <a:pt x="153" y="17"/>
                        <a:pt x="153" y="17"/>
                      </a:cubicBezTo>
                      <a:cubicBezTo>
                        <a:pt x="153" y="17"/>
                        <a:pt x="153" y="17"/>
                        <a:pt x="153" y="16"/>
                      </a:cubicBezTo>
                      <a:cubicBezTo>
                        <a:pt x="153" y="16"/>
                        <a:pt x="153" y="16"/>
                        <a:pt x="153" y="16"/>
                      </a:cubicBezTo>
                      <a:cubicBezTo>
                        <a:pt x="152" y="16"/>
                        <a:pt x="152" y="16"/>
                        <a:pt x="152" y="16"/>
                      </a:cubicBezTo>
                      <a:cubicBezTo>
                        <a:pt x="152" y="14"/>
                        <a:pt x="154" y="16"/>
                        <a:pt x="155" y="16"/>
                      </a:cubicBezTo>
                      <a:cubicBezTo>
                        <a:pt x="154" y="16"/>
                        <a:pt x="154" y="17"/>
                        <a:pt x="154" y="17"/>
                      </a:cubicBezTo>
                      <a:close/>
                      <a:moveTo>
                        <a:pt x="154" y="13"/>
                      </a:moveTo>
                      <a:cubicBezTo>
                        <a:pt x="154" y="12"/>
                        <a:pt x="154" y="12"/>
                        <a:pt x="153" y="12"/>
                      </a:cubicBezTo>
                      <a:cubicBezTo>
                        <a:pt x="153" y="12"/>
                        <a:pt x="154" y="12"/>
                        <a:pt x="154" y="12"/>
                      </a:cubicBezTo>
                      <a:cubicBezTo>
                        <a:pt x="154" y="12"/>
                        <a:pt x="154" y="12"/>
                        <a:pt x="154" y="13"/>
                      </a:cubicBezTo>
                      <a:close/>
                      <a:moveTo>
                        <a:pt x="154" y="13"/>
                      </a:moveTo>
                      <a:cubicBezTo>
                        <a:pt x="154" y="13"/>
                        <a:pt x="153" y="13"/>
                        <a:pt x="153" y="13"/>
                      </a:cubicBezTo>
                      <a:cubicBezTo>
                        <a:pt x="153" y="13"/>
                        <a:pt x="154" y="13"/>
                        <a:pt x="154" y="13"/>
                      </a:cubicBezTo>
                      <a:close/>
                      <a:moveTo>
                        <a:pt x="156" y="18"/>
                      </a:moveTo>
                      <a:cubicBezTo>
                        <a:pt x="156" y="18"/>
                        <a:pt x="156" y="19"/>
                        <a:pt x="156" y="19"/>
                      </a:cubicBezTo>
                      <a:cubicBezTo>
                        <a:pt x="156" y="19"/>
                        <a:pt x="156" y="18"/>
                        <a:pt x="156" y="17"/>
                      </a:cubicBezTo>
                      <a:cubicBezTo>
                        <a:pt x="157" y="17"/>
                        <a:pt x="157" y="17"/>
                        <a:pt x="157" y="17"/>
                      </a:cubicBezTo>
                      <a:cubicBezTo>
                        <a:pt x="157" y="18"/>
                        <a:pt x="157" y="18"/>
                        <a:pt x="157" y="18"/>
                      </a:cubicBezTo>
                      <a:cubicBezTo>
                        <a:pt x="157" y="18"/>
                        <a:pt x="157" y="18"/>
                        <a:pt x="156" y="18"/>
                      </a:cubicBezTo>
                      <a:close/>
                      <a:moveTo>
                        <a:pt x="161" y="18"/>
                      </a:moveTo>
                      <a:cubicBezTo>
                        <a:pt x="160" y="18"/>
                        <a:pt x="160" y="18"/>
                        <a:pt x="160" y="18"/>
                      </a:cubicBezTo>
                      <a:cubicBezTo>
                        <a:pt x="160" y="18"/>
                        <a:pt x="160" y="17"/>
                        <a:pt x="161" y="17"/>
                      </a:cubicBezTo>
                      <a:cubicBezTo>
                        <a:pt x="161" y="18"/>
                        <a:pt x="161" y="18"/>
                        <a:pt x="161" y="18"/>
                      </a:cubicBezTo>
                      <a:close/>
                      <a:moveTo>
                        <a:pt x="168" y="18"/>
                      </a:moveTo>
                      <a:cubicBezTo>
                        <a:pt x="168" y="17"/>
                        <a:pt x="168" y="17"/>
                        <a:pt x="168" y="17"/>
                      </a:cubicBezTo>
                      <a:cubicBezTo>
                        <a:pt x="168" y="17"/>
                        <a:pt x="168" y="17"/>
                        <a:pt x="168" y="17"/>
                      </a:cubicBezTo>
                      <a:cubicBezTo>
                        <a:pt x="168" y="17"/>
                        <a:pt x="168" y="17"/>
                        <a:pt x="168" y="18"/>
                      </a:cubicBezTo>
                      <a:close/>
                      <a:moveTo>
                        <a:pt x="169" y="9"/>
                      </a:moveTo>
                      <a:cubicBezTo>
                        <a:pt x="169" y="9"/>
                        <a:pt x="169" y="10"/>
                        <a:pt x="170" y="10"/>
                      </a:cubicBezTo>
                      <a:cubicBezTo>
                        <a:pt x="169" y="10"/>
                        <a:pt x="169" y="10"/>
                        <a:pt x="169" y="10"/>
                      </a:cubicBezTo>
                      <a:cubicBezTo>
                        <a:pt x="169" y="10"/>
                        <a:pt x="169" y="10"/>
                        <a:pt x="169" y="9"/>
                      </a:cubicBezTo>
                      <a:close/>
                      <a:moveTo>
                        <a:pt x="148" y="18"/>
                      </a:moveTo>
                      <a:cubicBezTo>
                        <a:pt x="149" y="18"/>
                        <a:pt x="149" y="18"/>
                        <a:pt x="150" y="18"/>
                      </a:cubicBezTo>
                      <a:cubicBezTo>
                        <a:pt x="150" y="18"/>
                        <a:pt x="150" y="18"/>
                        <a:pt x="150" y="18"/>
                      </a:cubicBezTo>
                      <a:cubicBezTo>
                        <a:pt x="150" y="18"/>
                        <a:pt x="150" y="18"/>
                        <a:pt x="150" y="18"/>
                      </a:cubicBezTo>
                      <a:cubicBezTo>
                        <a:pt x="149" y="19"/>
                        <a:pt x="149" y="19"/>
                        <a:pt x="148" y="18"/>
                      </a:cubicBezTo>
                      <a:close/>
                      <a:moveTo>
                        <a:pt x="152" y="20"/>
                      </a:moveTo>
                      <a:cubicBezTo>
                        <a:pt x="152" y="19"/>
                        <a:pt x="152" y="19"/>
                        <a:pt x="151" y="19"/>
                      </a:cubicBezTo>
                      <a:cubicBezTo>
                        <a:pt x="152" y="19"/>
                        <a:pt x="152" y="19"/>
                        <a:pt x="152" y="18"/>
                      </a:cubicBezTo>
                      <a:cubicBezTo>
                        <a:pt x="153" y="19"/>
                        <a:pt x="152" y="19"/>
                        <a:pt x="152" y="20"/>
                      </a:cubicBezTo>
                      <a:close/>
                      <a:moveTo>
                        <a:pt x="167" y="21"/>
                      </a:moveTo>
                      <a:cubicBezTo>
                        <a:pt x="167" y="20"/>
                        <a:pt x="166" y="20"/>
                        <a:pt x="166" y="19"/>
                      </a:cubicBezTo>
                      <a:cubicBezTo>
                        <a:pt x="166" y="19"/>
                        <a:pt x="166" y="19"/>
                        <a:pt x="166" y="19"/>
                      </a:cubicBezTo>
                      <a:cubicBezTo>
                        <a:pt x="167" y="19"/>
                        <a:pt x="167" y="19"/>
                        <a:pt x="167" y="19"/>
                      </a:cubicBezTo>
                      <a:cubicBezTo>
                        <a:pt x="167" y="20"/>
                        <a:pt x="167" y="21"/>
                        <a:pt x="167" y="21"/>
                      </a:cubicBezTo>
                      <a:close/>
                      <a:moveTo>
                        <a:pt x="170" y="18"/>
                      </a:moveTo>
                      <a:cubicBezTo>
                        <a:pt x="170" y="19"/>
                        <a:pt x="170" y="19"/>
                        <a:pt x="169" y="19"/>
                      </a:cubicBezTo>
                      <a:cubicBezTo>
                        <a:pt x="169" y="19"/>
                        <a:pt x="169" y="18"/>
                        <a:pt x="168" y="18"/>
                      </a:cubicBezTo>
                      <a:cubicBezTo>
                        <a:pt x="169" y="18"/>
                        <a:pt x="170" y="17"/>
                        <a:pt x="170" y="16"/>
                      </a:cubicBezTo>
                      <a:cubicBezTo>
                        <a:pt x="169" y="16"/>
                        <a:pt x="169" y="16"/>
                        <a:pt x="169" y="17"/>
                      </a:cubicBezTo>
                      <a:cubicBezTo>
                        <a:pt x="169" y="16"/>
                        <a:pt x="169" y="16"/>
                        <a:pt x="169" y="16"/>
                      </a:cubicBezTo>
                      <a:cubicBezTo>
                        <a:pt x="169" y="15"/>
                        <a:pt x="168" y="15"/>
                        <a:pt x="168" y="14"/>
                      </a:cubicBezTo>
                      <a:cubicBezTo>
                        <a:pt x="169" y="14"/>
                        <a:pt x="169" y="14"/>
                        <a:pt x="170" y="14"/>
                      </a:cubicBezTo>
                      <a:cubicBezTo>
                        <a:pt x="170" y="14"/>
                        <a:pt x="170" y="14"/>
                        <a:pt x="170" y="14"/>
                      </a:cubicBezTo>
                      <a:cubicBezTo>
                        <a:pt x="169" y="14"/>
                        <a:pt x="169" y="14"/>
                        <a:pt x="169" y="15"/>
                      </a:cubicBezTo>
                      <a:cubicBezTo>
                        <a:pt x="170" y="14"/>
                        <a:pt x="170" y="14"/>
                        <a:pt x="170" y="15"/>
                      </a:cubicBezTo>
                      <a:cubicBezTo>
                        <a:pt x="170" y="15"/>
                        <a:pt x="169" y="15"/>
                        <a:pt x="170" y="16"/>
                      </a:cubicBezTo>
                      <a:cubicBezTo>
                        <a:pt x="171" y="16"/>
                        <a:pt x="171" y="15"/>
                        <a:pt x="172" y="16"/>
                      </a:cubicBezTo>
                      <a:cubicBezTo>
                        <a:pt x="172" y="16"/>
                        <a:pt x="172" y="16"/>
                        <a:pt x="172" y="16"/>
                      </a:cubicBezTo>
                      <a:cubicBezTo>
                        <a:pt x="172" y="16"/>
                        <a:pt x="172" y="16"/>
                        <a:pt x="172" y="16"/>
                      </a:cubicBezTo>
                      <a:cubicBezTo>
                        <a:pt x="171" y="16"/>
                        <a:pt x="171" y="16"/>
                        <a:pt x="171" y="17"/>
                      </a:cubicBezTo>
                      <a:cubicBezTo>
                        <a:pt x="171" y="17"/>
                        <a:pt x="172" y="17"/>
                        <a:pt x="172" y="17"/>
                      </a:cubicBezTo>
                      <a:cubicBezTo>
                        <a:pt x="171" y="17"/>
                        <a:pt x="171" y="17"/>
                        <a:pt x="171" y="18"/>
                      </a:cubicBezTo>
                      <a:cubicBezTo>
                        <a:pt x="171" y="18"/>
                        <a:pt x="171" y="18"/>
                        <a:pt x="170" y="18"/>
                      </a:cubicBezTo>
                      <a:close/>
                      <a:moveTo>
                        <a:pt x="167" y="4"/>
                      </a:moveTo>
                      <a:cubicBezTo>
                        <a:pt x="166" y="4"/>
                        <a:pt x="166" y="4"/>
                        <a:pt x="166" y="4"/>
                      </a:cubicBezTo>
                      <a:cubicBezTo>
                        <a:pt x="166" y="4"/>
                        <a:pt x="166" y="3"/>
                        <a:pt x="165" y="3"/>
                      </a:cubicBezTo>
                      <a:cubicBezTo>
                        <a:pt x="166" y="3"/>
                        <a:pt x="166" y="4"/>
                        <a:pt x="167" y="4"/>
                      </a:cubicBezTo>
                      <a:close/>
                      <a:moveTo>
                        <a:pt x="160" y="11"/>
                      </a:moveTo>
                      <a:cubicBezTo>
                        <a:pt x="160" y="11"/>
                        <a:pt x="160" y="11"/>
                        <a:pt x="160" y="11"/>
                      </a:cubicBezTo>
                      <a:cubicBezTo>
                        <a:pt x="160" y="11"/>
                        <a:pt x="160" y="11"/>
                        <a:pt x="160" y="11"/>
                      </a:cubicBezTo>
                      <a:cubicBezTo>
                        <a:pt x="160" y="11"/>
                        <a:pt x="160" y="11"/>
                        <a:pt x="160" y="11"/>
                      </a:cubicBezTo>
                      <a:close/>
                      <a:moveTo>
                        <a:pt x="154" y="6"/>
                      </a:moveTo>
                      <a:cubicBezTo>
                        <a:pt x="153" y="6"/>
                        <a:pt x="153" y="6"/>
                        <a:pt x="153" y="6"/>
                      </a:cubicBezTo>
                      <a:cubicBezTo>
                        <a:pt x="153" y="6"/>
                        <a:pt x="153" y="6"/>
                        <a:pt x="153" y="5"/>
                      </a:cubicBezTo>
                      <a:cubicBezTo>
                        <a:pt x="153" y="5"/>
                        <a:pt x="153" y="5"/>
                        <a:pt x="154" y="6"/>
                      </a:cubicBezTo>
                      <a:close/>
                      <a:moveTo>
                        <a:pt x="147" y="13"/>
                      </a:moveTo>
                      <a:cubicBezTo>
                        <a:pt x="147" y="14"/>
                        <a:pt x="147" y="14"/>
                        <a:pt x="147" y="14"/>
                      </a:cubicBezTo>
                      <a:cubicBezTo>
                        <a:pt x="147" y="14"/>
                        <a:pt x="147" y="14"/>
                        <a:pt x="147" y="14"/>
                      </a:cubicBezTo>
                      <a:cubicBezTo>
                        <a:pt x="148" y="14"/>
                        <a:pt x="149" y="14"/>
                        <a:pt x="149" y="15"/>
                      </a:cubicBezTo>
                      <a:cubicBezTo>
                        <a:pt x="150" y="15"/>
                        <a:pt x="149" y="16"/>
                        <a:pt x="149" y="16"/>
                      </a:cubicBezTo>
                      <a:cubicBezTo>
                        <a:pt x="149" y="16"/>
                        <a:pt x="149" y="16"/>
                        <a:pt x="149" y="16"/>
                      </a:cubicBezTo>
                      <a:cubicBezTo>
                        <a:pt x="149" y="16"/>
                        <a:pt x="149" y="16"/>
                        <a:pt x="148" y="16"/>
                      </a:cubicBezTo>
                      <a:cubicBezTo>
                        <a:pt x="148" y="16"/>
                        <a:pt x="147" y="16"/>
                        <a:pt x="147" y="15"/>
                      </a:cubicBezTo>
                      <a:cubicBezTo>
                        <a:pt x="147" y="16"/>
                        <a:pt x="147" y="17"/>
                        <a:pt x="146" y="17"/>
                      </a:cubicBezTo>
                      <a:cubicBezTo>
                        <a:pt x="145" y="17"/>
                        <a:pt x="146" y="16"/>
                        <a:pt x="145" y="15"/>
                      </a:cubicBezTo>
                      <a:cubicBezTo>
                        <a:pt x="145" y="15"/>
                        <a:pt x="145" y="16"/>
                        <a:pt x="144" y="15"/>
                      </a:cubicBezTo>
                      <a:cubicBezTo>
                        <a:pt x="144" y="15"/>
                        <a:pt x="144" y="15"/>
                        <a:pt x="144" y="15"/>
                      </a:cubicBezTo>
                      <a:cubicBezTo>
                        <a:pt x="145" y="15"/>
                        <a:pt x="145" y="14"/>
                        <a:pt x="145" y="14"/>
                      </a:cubicBezTo>
                      <a:cubicBezTo>
                        <a:pt x="145" y="14"/>
                        <a:pt x="145" y="14"/>
                        <a:pt x="145" y="14"/>
                      </a:cubicBezTo>
                      <a:cubicBezTo>
                        <a:pt x="146" y="13"/>
                        <a:pt x="146" y="13"/>
                        <a:pt x="147" y="13"/>
                      </a:cubicBezTo>
                      <a:close/>
                      <a:moveTo>
                        <a:pt x="140" y="8"/>
                      </a:moveTo>
                      <a:cubicBezTo>
                        <a:pt x="140" y="8"/>
                        <a:pt x="140" y="8"/>
                        <a:pt x="140" y="8"/>
                      </a:cubicBezTo>
                      <a:cubicBezTo>
                        <a:pt x="139" y="8"/>
                        <a:pt x="139" y="8"/>
                        <a:pt x="139" y="7"/>
                      </a:cubicBezTo>
                      <a:cubicBezTo>
                        <a:pt x="140" y="7"/>
                        <a:pt x="140" y="7"/>
                        <a:pt x="140" y="8"/>
                      </a:cubicBezTo>
                      <a:close/>
                      <a:moveTo>
                        <a:pt x="132" y="9"/>
                      </a:moveTo>
                      <a:cubicBezTo>
                        <a:pt x="133" y="9"/>
                        <a:pt x="133" y="10"/>
                        <a:pt x="134" y="10"/>
                      </a:cubicBezTo>
                      <a:cubicBezTo>
                        <a:pt x="134" y="11"/>
                        <a:pt x="132" y="11"/>
                        <a:pt x="132" y="9"/>
                      </a:cubicBezTo>
                      <a:close/>
                      <a:moveTo>
                        <a:pt x="131" y="6"/>
                      </a:moveTo>
                      <a:cubicBezTo>
                        <a:pt x="130" y="6"/>
                        <a:pt x="130" y="6"/>
                        <a:pt x="130" y="6"/>
                      </a:cubicBezTo>
                      <a:cubicBezTo>
                        <a:pt x="130" y="6"/>
                        <a:pt x="130" y="6"/>
                        <a:pt x="131" y="6"/>
                      </a:cubicBezTo>
                      <a:close/>
                      <a:moveTo>
                        <a:pt x="127" y="9"/>
                      </a:moveTo>
                      <a:cubicBezTo>
                        <a:pt x="125" y="9"/>
                        <a:pt x="125" y="10"/>
                        <a:pt x="126" y="11"/>
                      </a:cubicBezTo>
                      <a:cubicBezTo>
                        <a:pt x="125" y="12"/>
                        <a:pt x="125" y="12"/>
                        <a:pt x="125" y="12"/>
                      </a:cubicBezTo>
                      <a:cubicBezTo>
                        <a:pt x="124" y="13"/>
                        <a:pt x="124" y="13"/>
                        <a:pt x="124" y="13"/>
                      </a:cubicBezTo>
                      <a:cubicBezTo>
                        <a:pt x="123" y="13"/>
                        <a:pt x="123" y="13"/>
                        <a:pt x="123" y="13"/>
                      </a:cubicBezTo>
                      <a:cubicBezTo>
                        <a:pt x="123" y="12"/>
                        <a:pt x="124" y="12"/>
                        <a:pt x="124" y="11"/>
                      </a:cubicBezTo>
                      <a:cubicBezTo>
                        <a:pt x="124" y="11"/>
                        <a:pt x="123" y="12"/>
                        <a:pt x="123" y="12"/>
                      </a:cubicBezTo>
                      <a:cubicBezTo>
                        <a:pt x="123" y="12"/>
                        <a:pt x="123" y="12"/>
                        <a:pt x="123" y="12"/>
                      </a:cubicBezTo>
                      <a:cubicBezTo>
                        <a:pt x="124" y="11"/>
                        <a:pt x="124" y="11"/>
                        <a:pt x="124" y="10"/>
                      </a:cubicBezTo>
                      <a:cubicBezTo>
                        <a:pt x="124" y="9"/>
                        <a:pt x="124" y="8"/>
                        <a:pt x="124" y="7"/>
                      </a:cubicBezTo>
                      <a:cubicBezTo>
                        <a:pt x="126" y="7"/>
                        <a:pt x="126" y="9"/>
                        <a:pt x="127" y="9"/>
                      </a:cubicBezTo>
                      <a:close/>
                      <a:moveTo>
                        <a:pt x="124" y="6"/>
                      </a:moveTo>
                      <a:cubicBezTo>
                        <a:pt x="123" y="6"/>
                        <a:pt x="123" y="6"/>
                        <a:pt x="122" y="6"/>
                      </a:cubicBezTo>
                      <a:cubicBezTo>
                        <a:pt x="122" y="5"/>
                        <a:pt x="122" y="5"/>
                        <a:pt x="122" y="5"/>
                      </a:cubicBezTo>
                      <a:cubicBezTo>
                        <a:pt x="122" y="5"/>
                        <a:pt x="122" y="5"/>
                        <a:pt x="122" y="5"/>
                      </a:cubicBezTo>
                      <a:cubicBezTo>
                        <a:pt x="123" y="5"/>
                        <a:pt x="123" y="5"/>
                        <a:pt x="123" y="5"/>
                      </a:cubicBezTo>
                      <a:cubicBezTo>
                        <a:pt x="123" y="5"/>
                        <a:pt x="124" y="5"/>
                        <a:pt x="124" y="5"/>
                      </a:cubicBezTo>
                      <a:cubicBezTo>
                        <a:pt x="124" y="6"/>
                        <a:pt x="124" y="6"/>
                        <a:pt x="124" y="6"/>
                      </a:cubicBezTo>
                      <a:close/>
                      <a:moveTo>
                        <a:pt x="119" y="9"/>
                      </a:moveTo>
                      <a:cubicBezTo>
                        <a:pt x="119" y="10"/>
                        <a:pt x="119" y="10"/>
                        <a:pt x="119" y="10"/>
                      </a:cubicBezTo>
                      <a:cubicBezTo>
                        <a:pt x="117" y="11"/>
                        <a:pt x="118" y="8"/>
                        <a:pt x="119" y="9"/>
                      </a:cubicBezTo>
                      <a:close/>
                      <a:moveTo>
                        <a:pt x="79" y="15"/>
                      </a:moveTo>
                      <a:cubicBezTo>
                        <a:pt x="79" y="15"/>
                        <a:pt x="79" y="14"/>
                        <a:pt x="80" y="15"/>
                      </a:cubicBezTo>
                      <a:cubicBezTo>
                        <a:pt x="80" y="14"/>
                        <a:pt x="80" y="14"/>
                        <a:pt x="80" y="14"/>
                      </a:cubicBezTo>
                      <a:cubicBezTo>
                        <a:pt x="80" y="14"/>
                        <a:pt x="80" y="15"/>
                        <a:pt x="80" y="15"/>
                      </a:cubicBezTo>
                      <a:cubicBezTo>
                        <a:pt x="79" y="15"/>
                        <a:pt x="79" y="15"/>
                        <a:pt x="79" y="15"/>
                      </a:cubicBezTo>
                      <a:close/>
                      <a:moveTo>
                        <a:pt x="81" y="12"/>
                      </a:moveTo>
                      <a:cubicBezTo>
                        <a:pt x="81" y="12"/>
                        <a:pt x="81" y="12"/>
                        <a:pt x="81" y="12"/>
                      </a:cubicBezTo>
                      <a:cubicBezTo>
                        <a:pt x="80" y="12"/>
                        <a:pt x="80" y="12"/>
                        <a:pt x="79" y="11"/>
                      </a:cubicBezTo>
                      <a:cubicBezTo>
                        <a:pt x="80" y="11"/>
                        <a:pt x="80" y="11"/>
                        <a:pt x="80" y="10"/>
                      </a:cubicBezTo>
                      <a:cubicBezTo>
                        <a:pt x="81" y="10"/>
                        <a:pt x="80" y="11"/>
                        <a:pt x="80" y="12"/>
                      </a:cubicBezTo>
                      <a:cubicBezTo>
                        <a:pt x="81" y="12"/>
                        <a:pt x="81" y="12"/>
                        <a:pt x="81" y="12"/>
                      </a:cubicBezTo>
                      <a:close/>
                      <a:moveTo>
                        <a:pt x="78" y="12"/>
                      </a:moveTo>
                      <a:cubicBezTo>
                        <a:pt x="78" y="12"/>
                        <a:pt x="78" y="12"/>
                        <a:pt x="79" y="12"/>
                      </a:cubicBezTo>
                      <a:cubicBezTo>
                        <a:pt x="79" y="12"/>
                        <a:pt x="78" y="12"/>
                        <a:pt x="78" y="12"/>
                      </a:cubicBezTo>
                      <a:close/>
                      <a:moveTo>
                        <a:pt x="100" y="17"/>
                      </a:moveTo>
                      <a:cubicBezTo>
                        <a:pt x="100" y="17"/>
                        <a:pt x="100" y="17"/>
                        <a:pt x="100" y="17"/>
                      </a:cubicBezTo>
                      <a:cubicBezTo>
                        <a:pt x="100" y="16"/>
                        <a:pt x="100" y="16"/>
                        <a:pt x="100" y="16"/>
                      </a:cubicBezTo>
                      <a:cubicBezTo>
                        <a:pt x="100" y="16"/>
                        <a:pt x="101" y="17"/>
                        <a:pt x="101" y="17"/>
                      </a:cubicBezTo>
                      <a:cubicBezTo>
                        <a:pt x="101" y="17"/>
                        <a:pt x="100" y="17"/>
                        <a:pt x="100" y="17"/>
                      </a:cubicBezTo>
                      <a:close/>
                      <a:moveTo>
                        <a:pt x="94" y="16"/>
                      </a:moveTo>
                      <a:cubicBezTo>
                        <a:pt x="94" y="16"/>
                        <a:pt x="94" y="16"/>
                        <a:pt x="94" y="17"/>
                      </a:cubicBezTo>
                      <a:cubicBezTo>
                        <a:pt x="94" y="17"/>
                        <a:pt x="94" y="16"/>
                        <a:pt x="93" y="16"/>
                      </a:cubicBezTo>
                      <a:cubicBezTo>
                        <a:pt x="94" y="16"/>
                        <a:pt x="94" y="16"/>
                        <a:pt x="94" y="16"/>
                      </a:cubicBezTo>
                      <a:close/>
                      <a:moveTo>
                        <a:pt x="92" y="18"/>
                      </a:moveTo>
                      <a:cubicBezTo>
                        <a:pt x="92" y="18"/>
                        <a:pt x="92" y="18"/>
                        <a:pt x="92" y="18"/>
                      </a:cubicBezTo>
                      <a:cubicBezTo>
                        <a:pt x="92" y="18"/>
                        <a:pt x="92" y="18"/>
                        <a:pt x="92" y="18"/>
                      </a:cubicBezTo>
                      <a:cubicBezTo>
                        <a:pt x="92" y="18"/>
                        <a:pt x="92" y="18"/>
                        <a:pt x="92" y="18"/>
                      </a:cubicBezTo>
                      <a:close/>
                      <a:moveTo>
                        <a:pt x="92" y="18"/>
                      </a:moveTo>
                      <a:cubicBezTo>
                        <a:pt x="92" y="18"/>
                        <a:pt x="91" y="19"/>
                        <a:pt x="91" y="18"/>
                      </a:cubicBezTo>
                      <a:cubicBezTo>
                        <a:pt x="91" y="18"/>
                        <a:pt x="92" y="18"/>
                        <a:pt x="92" y="18"/>
                      </a:cubicBezTo>
                      <a:cubicBezTo>
                        <a:pt x="92" y="18"/>
                        <a:pt x="92" y="18"/>
                        <a:pt x="92" y="18"/>
                      </a:cubicBezTo>
                      <a:close/>
                      <a:moveTo>
                        <a:pt x="95" y="20"/>
                      </a:moveTo>
                      <a:cubicBezTo>
                        <a:pt x="95" y="20"/>
                        <a:pt x="95" y="18"/>
                        <a:pt x="95" y="17"/>
                      </a:cubicBezTo>
                      <a:cubicBezTo>
                        <a:pt x="96" y="17"/>
                        <a:pt x="97" y="17"/>
                        <a:pt x="97" y="18"/>
                      </a:cubicBezTo>
                      <a:cubicBezTo>
                        <a:pt x="97" y="19"/>
                        <a:pt x="94" y="18"/>
                        <a:pt x="95" y="19"/>
                      </a:cubicBezTo>
                      <a:cubicBezTo>
                        <a:pt x="96" y="19"/>
                        <a:pt x="96" y="19"/>
                        <a:pt x="96" y="19"/>
                      </a:cubicBezTo>
                      <a:cubicBezTo>
                        <a:pt x="96" y="20"/>
                        <a:pt x="96" y="20"/>
                        <a:pt x="95" y="20"/>
                      </a:cubicBezTo>
                      <a:close/>
                      <a:moveTo>
                        <a:pt x="97" y="20"/>
                      </a:moveTo>
                      <a:cubicBezTo>
                        <a:pt x="96" y="20"/>
                        <a:pt x="97" y="20"/>
                        <a:pt x="97" y="19"/>
                      </a:cubicBezTo>
                      <a:cubicBezTo>
                        <a:pt x="97" y="20"/>
                        <a:pt x="97" y="20"/>
                        <a:pt x="97" y="20"/>
                      </a:cubicBezTo>
                      <a:cubicBezTo>
                        <a:pt x="97" y="20"/>
                        <a:pt x="97" y="20"/>
                        <a:pt x="97" y="20"/>
                      </a:cubicBezTo>
                      <a:close/>
                      <a:moveTo>
                        <a:pt x="98" y="21"/>
                      </a:moveTo>
                      <a:cubicBezTo>
                        <a:pt x="98" y="21"/>
                        <a:pt x="98" y="21"/>
                        <a:pt x="98" y="21"/>
                      </a:cubicBezTo>
                      <a:cubicBezTo>
                        <a:pt x="99" y="21"/>
                        <a:pt x="99" y="21"/>
                        <a:pt x="99" y="21"/>
                      </a:cubicBezTo>
                      <a:cubicBezTo>
                        <a:pt x="98" y="21"/>
                        <a:pt x="98" y="21"/>
                        <a:pt x="98" y="21"/>
                      </a:cubicBezTo>
                      <a:close/>
                      <a:moveTo>
                        <a:pt x="103" y="17"/>
                      </a:moveTo>
                      <a:cubicBezTo>
                        <a:pt x="102" y="17"/>
                        <a:pt x="102" y="16"/>
                        <a:pt x="101" y="15"/>
                      </a:cubicBezTo>
                      <a:cubicBezTo>
                        <a:pt x="102" y="15"/>
                        <a:pt x="103" y="14"/>
                        <a:pt x="105" y="15"/>
                      </a:cubicBezTo>
                      <a:cubicBezTo>
                        <a:pt x="105" y="15"/>
                        <a:pt x="105" y="15"/>
                        <a:pt x="105" y="15"/>
                      </a:cubicBezTo>
                      <a:cubicBezTo>
                        <a:pt x="105" y="16"/>
                        <a:pt x="104" y="17"/>
                        <a:pt x="103" y="17"/>
                      </a:cubicBezTo>
                      <a:close/>
                      <a:moveTo>
                        <a:pt x="107" y="22"/>
                      </a:moveTo>
                      <a:cubicBezTo>
                        <a:pt x="107" y="22"/>
                        <a:pt x="107" y="22"/>
                        <a:pt x="107" y="22"/>
                      </a:cubicBezTo>
                      <a:cubicBezTo>
                        <a:pt x="107" y="22"/>
                        <a:pt x="107" y="22"/>
                        <a:pt x="107" y="22"/>
                      </a:cubicBezTo>
                      <a:cubicBezTo>
                        <a:pt x="107" y="22"/>
                        <a:pt x="107" y="22"/>
                        <a:pt x="107" y="22"/>
                      </a:cubicBezTo>
                      <a:close/>
                      <a:moveTo>
                        <a:pt x="108" y="17"/>
                      </a:moveTo>
                      <a:cubicBezTo>
                        <a:pt x="108" y="16"/>
                        <a:pt x="108" y="17"/>
                        <a:pt x="109" y="16"/>
                      </a:cubicBezTo>
                      <a:cubicBezTo>
                        <a:pt x="108" y="16"/>
                        <a:pt x="108" y="16"/>
                        <a:pt x="108" y="15"/>
                      </a:cubicBezTo>
                      <a:cubicBezTo>
                        <a:pt x="108" y="15"/>
                        <a:pt x="108" y="15"/>
                        <a:pt x="108" y="15"/>
                      </a:cubicBezTo>
                      <a:cubicBezTo>
                        <a:pt x="108" y="14"/>
                        <a:pt x="109" y="15"/>
                        <a:pt x="109" y="15"/>
                      </a:cubicBezTo>
                      <a:cubicBezTo>
                        <a:pt x="109" y="16"/>
                        <a:pt x="109" y="17"/>
                        <a:pt x="108" y="17"/>
                      </a:cubicBezTo>
                      <a:close/>
                      <a:moveTo>
                        <a:pt x="111" y="8"/>
                      </a:moveTo>
                      <a:cubicBezTo>
                        <a:pt x="111" y="8"/>
                        <a:pt x="111" y="8"/>
                        <a:pt x="111" y="8"/>
                      </a:cubicBezTo>
                      <a:cubicBezTo>
                        <a:pt x="111" y="8"/>
                        <a:pt x="111" y="8"/>
                        <a:pt x="111" y="8"/>
                      </a:cubicBezTo>
                      <a:cubicBezTo>
                        <a:pt x="111" y="8"/>
                        <a:pt x="111" y="8"/>
                        <a:pt x="111" y="8"/>
                      </a:cubicBezTo>
                      <a:cubicBezTo>
                        <a:pt x="111" y="8"/>
                        <a:pt x="111" y="8"/>
                        <a:pt x="111" y="8"/>
                      </a:cubicBezTo>
                      <a:close/>
                      <a:moveTo>
                        <a:pt x="96" y="8"/>
                      </a:moveTo>
                      <a:cubicBezTo>
                        <a:pt x="96" y="8"/>
                        <a:pt x="96" y="8"/>
                        <a:pt x="96" y="8"/>
                      </a:cubicBezTo>
                      <a:cubicBezTo>
                        <a:pt x="96" y="8"/>
                        <a:pt x="97" y="8"/>
                        <a:pt x="97" y="8"/>
                      </a:cubicBezTo>
                      <a:cubicBezTo>
                        <a:pt x="97" y="9"/>
                        <a:pt x="97" y="9"/>
                        <a:pt x="97" y="10"/>
                      </a:cubicBezTo>
                      <a:cubicBezTo>
                        <a:pt x="97" y="10"/>
                        <a:pt x="99" y="10"/>
                        <a:pt x="99" y="11"/>
                      </a:cubicBezTo>
                      <a:cubicBezTo>
                        <a:pt x="99" y="12"/>
                        <a:pt x="97" y="11"/>
                        <a:pt x="96" y="12"/>
                      </a:cubicBezTo>
                      <a:cubicBezTo>
                        <a:pt x="96" y="13"/>
                        <a:pt x="97" y="13"/>
                        <a:pt x="98" y="13"/>
                      </a:cubicBezTo>
                      <a:cubicBezTo>
                        <a:pt x="98" y="13"/>
                        <a:pt x="98" y="13"/>
                        <a:pt x="97" y="13"/>
                      </a:cubicBezTo>
                      <a:cubicBezTo>
                        <a:pt x="97" y="13"/>
                        <a:pt x="97" y="13"/>
                        <a:pt x="97" y="13"/>
                      </a:cubicBezTo>
                      <a:cubicBezTo>
                        <a:pt x="97" y="13"/>
                        <a:pt x="96" y="14"/>
                        <a:pt x="96" y="13"/>
                      </a:cubicBezTo>
                      <a:cubicBezTo>
                        <a:pt x="95" y="12"/>
                        <a:pt x="96" y="11"/>
                        <a:pt x="96" y="10"/>
                      </a:cubicBezTo>
                      <a:cubicBezTo>
                        <a:pt x="96" y="9"/>
                        <a:pt x="96" y="9"/>
                        <a:pt x="96" y="8"/>
                      </a:cubicBezTo>
                      <a:close/>
                      <a:moveTo>
                        <a:pt x="94" y="4"/>
                      </a:moveTo>
                      <a:cubicBezTo>
                        <a:pt x="94" y="4"/>
                        <a:pt x="94" y="4"/>
                        <a:pt x="94" y="4"/>
                      </a:cubicBezTo>
                      <a:cubicBezTo>
                        <a:pt x="94" y="4"/>
                        <a:pt x="94" y="4"/>
                        <a:pt x="94" y="4"/>
                      </a:cubicBezTo>
                      <a:cubicBezTo>
                        <a:pt x="94" y="4"/>
                        <a:pt x="94" y="4"/>
                        <a:pt x="94" y="4"/>
                      </a:cubicBezTo>
                      <a:close/>
                      <a:moveTo>
                        <a:pt x="82" y="9"/>
                      </a:moveTo>
                      <a:cubicBezTo>
                        <a:pt x="82" y="9"/>
                        <a:pt x="82" y="8"/>
                        <a:pt x="82" y="8"/>
                      </a:cubicBezTo>
                      <a:cubicBezTo>
                        <a:pt x="82" y="8"/>
                        <a:pt x="83" y="8"/>
                        <a:pt x="83" y="8"/>
                      </a:cubicBezTo>
                      <a:cubicBezTo>
                        <a:pt x="83" y="8"/>
                        <a:pt x="83" y="9"/>
                        <a:pt x="83" y="9"/>
                      </a:cubicBezTo>
                      <a:cubicBezTo>
                        <a:pt x="83" y="9"/>
                        <a:pt x="83" y="9"/>
                        <a:pt x="82" y="9"/>
                      </a:cubicBezTo>
                      <a:cubicBezTo>
                        <a:pt x="83" y="9"/>
                        <a:pt x="83" y="9"/>
                        <a:pt x="83" y="9"/>
                      </a:cubicBezTo>
                      <a:cubicBezTo>
                        <a:pt x="83" y="10"/>
                        <a:pt x="83" y="10"/>
                        <a:pt x="83" y="10"/>
                      </a:cubicBezTo>
                      <a:cubicBezTo>
                        <a:pt x="84" y="11"/>
                        <a:pt x="86" y="11"/>
                        <a:pt x="88" y="10"/>
                      </a:cubicBezTo>
                      <a:cubicBezTo>
                        <a:pt x="88" y="11"/>
                        <a:pt x="88" y="12"/>
                        <a:pt x="88" y="13"/>
                      </a:cubicBezTo>
                      <a:cubicBezTo>
                        <a:pt x="88" y="13"/>
                        <a:pt x="88" y="13"/>
                        <a:pt x="89" y="13"/>
                      </a:cubicBezTo>
                      <a:cubicBezTo>
                        <a:pt x="89" y="14"/>
                        <a:pt x="90" y="14"/>
                        <a:pt x="90" y="15"/>
                      </a:cubicBezTo>
                      <a:cubicBezTo>
                        <a:pt x="90" y="15"/>
                        <a:pt x="90" y="15"/>
                        <a:pt x="90" y="15"/>
                      </a:cubicBezTo>
                      <a:cubicBezTo>
                        <a:pt x="89" y="16"/>
                        <a:pt x="88" y="15"/>
                        <a:pt x="87" y="15"/>
                      </a:cubicBezTo>
                      <a:cubicBezTo>
                        <a:pt x="87" y="15"/>
                        <a:pt x="87" y="15"/>
                        <a:pt x="87" y="14"/>
                      </a:cubicBezTo>
                      <a:cubicBezTo>
                        <a:pt x="87" y="15"/>
                        <a:pt x="88" y="15"/>
                        <a:pt x="88" y="15"/>
                      </a:cubicBezTo>
                      <a:cubicBezTo>
                        <a:pt x="88" y="14"/>
                        <a:pt x="87" y="13"/>
                        <a:pt x="87" y="12"/>
                      </a:cubicBezTo>
                      <a:cubicBezTo>
                        <a:pt x="86" y="12"/>
                        <a:pt x="85" y="12"/>
                        <a:pt x="85" y="12"/>
                      </a:cubicBezTo>
                      <a:cubicBezTo>
                        <a:pt x="85" y="11"/>
                        <a:pt x="85" y="11"/>
                        <a:pt x="85" y="11"/>
                      </a:cubicBezTo>
                      <a:cubicBezTo>
                        <a:pt x="84" y="11"/>
                        <a:pt x="84" y="11"/>
                        <a:pt x="84" y="11"/>
                      </a:cubicBezTo>
                      <a:cubicBezTo>
                        <a:pt x="83" y="11"/>
                        <a:pt x="83" y="11"/>
                        <a:pt x="83" y="11"/>
                      </a:cubicBezTo>
                      <a:cubicBezTo>
                        <a:pt x="83" y="11"/>
                        <a:pt x="82" y="11"/>
                        <a:pt x="82" y="10"/>
                      </a:cubicBezTo>
                      <a:cubicBezTo>
                        <a:pt x="82" y="10"/>
                        <a:pt x="82" y="10"/>
                        <a:pt x="82" y="10"/>
                      </a:cubicBezTo>
                      <a:cubicBezTo>
                        <a:pt x="82" y="10"/>
                        <a:pt x="82" y="10"/>
                        <a:pt x="82" y="10"/>
                      </a:cubicBezTo>
                      <a:cubicBezTo>
                        <a:pt x="82" y="9"/>
                        <a:pt x="82" y="9"/>
                        <a:pt x="81" y="9"/>
                      </a:cubicBezTo>
                      <a:cubicBezTo>
                        <a:pt x="81" y="9"/>
                        <a:pt x="81" y="9"/>
                        <a:pt x="80" y="9"/>
                      </a:cubicBezTo>
                      <a:cubicBezTo>
                        <a:pt x="80" y="9"/>
                        <a:pt x="80" y="9"/>
                        <a:pt x="80" y="9"/>
                      </a:cubicBezTo>
                      <a:cubicBezTo>
                        <a:pt x="80" y="9"/>
                        <a:pt x="81" y="7"/>
                        <a:pt x="82" y="9"/>
                      </a:cubicBezTo>
                      <a:close/>
                      <a:moveTo>
                        <a:pt x="64" y="15"/>
                      </a:moveTo>
                      <a:cubicBezTo>
                        <a:pt x="64" y="15"/>
                        <a:pt x="64" y="15"/>
                        <a:pt x="64" y="15"/>
                      </a:cubicBezTo>
                      <a:cubicBezTo>
                        <a:pt x="64" y="14"/>
                        <a:pt x="64" y="14"/>
                        <a:pt x="64" y="14"/>
                      </a:cubicBezTo>
                      <a:cubicBezTo>
                        <a:pt x="64" y="13"/>
                        <a:pt x="65" y="14"/>
                        <a:pt x="65" y="14"/>
                      </a:cubicBezTo>
                      <a:cubicBezTo>
                        <a:pt x="66" y="14"/>
                        <a:pt x="66" y="14"/>
                        <a:pt x="66" y="14"/>
                      </a:cubicBezTo>
                      <a:cubicBezTo>
                        <a:pt x="66" y="15"/>
                        <a:pt x="66" y="15"/>
                        <a:pt x="66" y="15"/>
                      </a:cubicBezTo>
                      <a:cubicBezTo>
                        <a:pt x="65" y="16"/>
                        <a:pt x="64" y="15"/>
                        <a:pt x="64" y="15"/>
                      </a:cubicBezTo>
                      <a:close/>
                      <a:moveTo>
                        <a:pt x="67" y="6"/>
                      </a:moveTo>
                      <a:cubicBezTo>
                        <a:pt x="67" y="6"/>
                        <a:pt x="68" y="7"/>
                        <a:pt x="68" y="7"/>
                      </a:cubicBezTo>
                      <a:cubicBezTo>
                        <a:pt x="68" y="7"/>
                        <a:pt x="68" y="7"/>
                        <a:pt x="68" y="7"/>
                      </a:cubicBezTo>
                      <a:cubicBezTo>
                        <a:pt x="67" y="7"/>
                        <a:pt x="67" y="7"/>
                        <a:pt x="67" y="7"/>
                      </a:cubicBezTo>
                      <a:cubicBezTo>
                        <a:pt x="67" y="7"/>
                        <a:pt x="67" y="7"/>
                        <a:pt x="67" y="7"/>
                      </a:cubicBezTo>
                      <a:cubicBezTo>
                        <a:pt x="67" y="7"/>
                        <a:pt x="66" y="6"/>
                        <a:pt x="66" y="5"/>
                      </a:cubicBezTo>
                      <a:cubicBezTo>
                        <a:pt x="66" y="5"/>
                        <a:pt x="66" y="5"/>
                        <a:pt x="66" y="5"/>
                      </a:cubicBezTo>
                      <a:cubicBezTo>
                        <a:pt x="67" y="5"/>
                        <a:pt x="67" y="5"/>
                        <a:pt x="67" y="5"/>
                      </a:cubicBezTo>
                      <a:cubicBezTo>
                        <a:pt x="67" y="5"/>
                        <a:pt x="67" y="6"/>
                        <a:pt x="67" y="6"/>
                      </a:cubicBezTo>
                      <a:close/>
                      <a:moveTo>
                        <a:pt x="67" y="8"/>
                      </a:moveTo>
                      <a:cubicBezTo>
                        <a:pt x="67" y="8"/>
                        <a:pt x="67" y="8"/>
                        <a:pt x="67" y="8"/>
                      </a:cubicBezTo>
                      <a:cubicBezTo>
                        <a:pt x="67" y="8"/>
                        <a:pt x="67" y="8"/>
                        <a:pt x="67" y="8"/>
                      </a:cubicBezTo>
                      <a:close/>
                      <a:moveTo>
                        <a:pt x="68" y="15"/>
                      </a:moveTo>
                      <a:cubicBezTo>
                        <a:pt x="68" y="15"/>
                        <a:pt x="68" y="15"/>
                        <a:pt x="68" y="15"/>
                      </a:cubicBezTo>
                      <a:cubicBezTo>
                        <a:pt x="68" y="15"/>
                        <a:pt x="68" y="15"/>
                        <a:pt x="68" y="15"/>
                      </a:cubicBezTo>
                      <a:cubicBezTo>
                        <a:pt x="68" y="15"/>
                        <a:pt x="68" y="15"/>
                        <a:pt x="68" y="15"/>
                      </a:cubicBezTo>
                      <a:close/>
                      <a:moveTo>
                        <a:pt x="66" y="16"/>
                      </a:moveTo>
                      <a:cubicBezTo>
                        <a:pt x="67" y="16"/>
                        <a:pt x="67" y="16"/>
                        <a:pt x="67" y="15"/>
                      </a:cubicBezTo>
                      <a:cubicBezTo>
                        <a:pt x="67" y="15"/>
                        <a:pt x="67" y="15"/>
                        <a:pt x="67" y="15"/>
                      </a:cubicBezTo>
                      <a:cubicBezTo>
                        <a:pt x="67" y="15"/>
                        <a:pt x="67" y="15"/>
                        <a:pt x="67" y="15"/>
                      </a:cubicBezTo>
                      <a:cubicBezTo>
                        <a:pt x="67" y="16"/>
                        <a:pt x="67" y="16"/>
                        <a:pt x="66" y="16"/>
                      </a:cubicBezTo>
                      <a:close/>
                      <a:moveTo>
                        <a:pt x="68" y="11"/>
                      </a:moveTo>
                      <a:cubicBezTo>
                        <a:pt x="68" y="11"/>
                        <a:pt x="68" y="11"/>
                        <a:pt x="68" y="11"/>
                      </a:cubicBezTo>
                      <a:cubicBezTo>
                        <a:pt x="68" y="12"/>
                        <a:pt x="68" y="12"/>
                        <a:pt x="67" y="12"/>
                      </a:cubicBezTo>
                      <a:cubicBezTo>
                        <a:pt x="67" y="12"/>
                        <a:pt x="67" y="13"/>
                        <a:pt x="67" y="13"/>
                      </a:cubicBezTo>
                      <a:cubicBezTo>
                        <a:pt x="66" y="12"/>
                        <a:pt x="65" y="12"/>
                        <a:pt x="64" y="12"/>
                      </a:cubicBezTo>
                      <a:cubicBezTo>
                        <a:pt x="64" y="12"/>
                        <a:pt x="65" y="11"/>
                        <a:pt x="65" y="11"/>
                      </a:cubicBezTo>
                      <a:cubicBezTo>
                        <a:pt x="65" y="11"/>
                        <a:pt x="66" y="11"/>
                        <a:pt x="68" y="11"/>
                      </a:cubicBezTo>
                      <a:close/>
                      <a:moveTo>
                        <a:pt x="48" y="14"/>
                      </a:moveTo>
                      <a:cubicBezTo>
                        <a:pt x="48" y="14"/>
                        <a:pt x="48" y="14"/>
                        <a:pt x="48" y="14"/>
                      </a:cubicBezTo>
                      <a:cubicBezTo>
                        <a:pt x="47" y="13"/>
                        <a:pt x="47" y="13"/>
                        <a:pt x="47" y="14"/>
                      </a:cubicBezTo>
                      <a:cubicBezTo>
                        <a:pt x="47" y="13"/>
                        <a:pt x="47" y="13"/>
                        <a:pt x="47" y="13"/>
                      </a:cubicBezTo>
                      <a:cubicBezTo>
                        <a:pt x="48" y="13"/>
                        <a:pt x="48" y="13"/>
                        <a:pt x="48" y="14"/>
                      </a:cubicBezTo>
                      <a:close/>
                      <a:moveTo>
                        <a:pt x="45" y="15"/>
                      </a:moveTo>
                      <a:cubicBezTo>
                        <a:pt x="46" y="14"/>
                        <a:pt x="46" y="14"/>
                        <a:pt x="47" y="15"/>
                      </a:cubicBezTo>
                      <a:cubicBezTo>
                        <a:pt x="47" y="15"/>
                        <a:pt x="47" y="15"/>
                        <a:pt x="47" y="15"/>
                      </a:cubicBezTo>
                      <a:cubicBezTo>
                        <a:pt x="47" y="15"/>
                        <a:pt x="47" y="15"/>
                        <a:pt x="47" y="15"/>
                      </a:cubicBezTo>
                      <a:cubicBezTo>
                        <a:pt x="47" y="15"/>
                        <a:pt x="47" y="16"/>
                        <a:pt x="48" y="16"/>
                      </a:cubicBezTo>
                      <a:cubicBezTo>
                        <a:pt x="48" y="16"/>
                        <a:pt x="48" y="16"/>
                        <a:pt x="48" y="16"/>
                      </a:cubicBezTo>
                      <a:cubicBezTo>
                        <a:pt x="47" y="17"/>
                        <a:pt x="45" y="16"/>
                        <a:pt x="45" y="15"/>
                      </a:cubicBezTo>
                      <a:close/>
                      <a:moveTo>
                        <a:pt x="50" y="10"/>
                      </a:moveTo>
                      <a:cubicBezTo>
                        <a:pt x="50" y="9"/>
                        <a:pt x="50" y="9"/>
                        <a:pt x="51" y="8"/>
                      </a:cubicBezTo>
                      <a:cubicBezTo>
                        <a:pt x="51" y="9"/>
                        <a:pt x="51" y="9"/>
                        <a:pt x="52" y="9"/>
                      </a:cubicBezTo>
                      <a:cubicBezTo>
                        <a:pt x="52" y="8"/>
                        <a:pt x="52" y="8"/>
                        <a:pt x="53" y="8"/>
                      </a:cubicBezTo>
                      <a:cubicBezTo>
                        <a:pt x="53" y="9"/>
                        <a:pt x="52" y="9"/>
                        <a:pt x="51" y="10"/>
                      </a:cubicBezTo>
                      <a:cubicBezTo>
                        <a:pt x="52" y="10"/>
                        <a:pt x="52" y="10"/>
                        <a:pt x="52" y="11"/>
                      </a:cubicBezTo>
                      <a:cubicBezTo>
                        <a:pt x="51" y="11"/>
                        <a:pt x="51" y="11"/>
                        <a:pt x="50" y="12"/>
                      </a:cubicBezTo>
                      <a:cubicBezTo>
                        <a:pt x="49" y="12"/>
                        <a:pt x="48" y="12"/>
                        <a:pt x="48" y="12"/>
                      </a:cubicBezTo>
                      <a:cubicBezTo>
                        <a:pt x="48" y="11"/>
                        <a:pt x="49" y="10"/>
                        <a:pt x="50" y="10"/>
                      </a:cubicBezTo>
                      <a:close/>
                      <a:moveTo>
                        <a:pt x="7" y="15"/>
                      </a:moveTo>
                      <a:cubicBezTo>
                        <a:pt x="7" y="15"/>
                        <a:pt x="6" y="14"/>
                        <a:pt x="6" y="14"/>
                      </a:cubicBezTo>
                      <a:cubicBezTo>
                        <a:pt x="6" y="14"/>
                        <a:pt x="7" y="13"/>
                        <a:pt x="8" y="14"/>
                      </a:cubicBezTo>
                      <a:cubicBezTo>
                        <a:pt x="8" y="14"/>
                        <a:pt x="8" y="14"/>
                        <a:pt x="7" y="15"/>
                      </a:cubicBezTo>
                      <a:close/>
                      <a:moveTo>
                        <a:pt x="9" y="12"/>
                      </a:moveTo>
                      <a:cubicBezTo>
                        <a:pt x="9" y="12"/>
                        <a:pt x="9" y="12"/>
                        <a:pt x="9" y="12"/>
                      </a:cubicBezTo>
                      <a:cubicBezTo>
                        <a:pt x="9" y="12"/>
                        <a:pt x="9" y="12"/>
                        <a:pt x="9" y="12"/>
                      </a:cubicBezTo>
                      <a:cubicBezTo>
                        <a:pt x="9" y="12"/>
                        <a:pt x="9" y="12"/>
                        <a:pt x="9" y="12"/>
                      </a:cubicBezTo>
                      <a:close/>
                      <a:moveTo>
                        <a:pt x="24" y="13"/>
                      </a:moveTo>
                      <a:cubicBezTo>
                        <a:pt x="24" y="13"/>
                        <a:pt x="24" y="13"/>
                        <a:pt x="24" y="13"/>
                      </a:cubicBezTo>
                      <a:cubicBezTo>
                        <a:pt x="24" y="12"/>
                        <a:pt x="24" y="12"/>
                        <a:pt x="24" y="12"/>
                      </a:cubicBezTo>
                      <a:cubicBezTo>
                        <a:pt x="24" y="12"/>
                        <a:pt x="24" y="12"/>
                        <a:pt x="25" y="12"/>
                      </a:cubicBezTo>
                      <a:cubicBezTo>
                        <a:pt x="25" y="12"/>
                        <a:pt x="25" y="12"/>
                        <a:pt x="24" y="12"/>
                      </a:cubicBezTo>
                      <a:cubicBezTo>
                        <a:pt x="24" y="12"/>
                        <a:pt x="24" y="13"/>
                        <a:pt x="24" y="13"/>
                      </a:cubicBezTo>
                      <a:close/>
                      <a:moveTo>
                        <a:pt x="24" y="11"/>
                      </a:moveTo>
                      <a:cubicBezTo>
                        <a:pt x="24" y="11"/>
                        <a:pt x="24" y="11"/>
                        <a:pt x="24" y="11"/>
                      </a:cubicBezTo>
                      <a:cubicBezTo>
                        <a:pt x="24" y="11"/>
                        <a:pt x="24" y="11"/>
                        <a:pt x="24" y="11"/>
                      </a:cubicBezTo>
                      <a:close/>
                      <a:moveTo>
                        <a:pt x="33" y="18"/>
                      </a:moveTo>
                      <a:cubicBezTo>
                        <a:pt x="33" y="18"/>
                        <a:pt x="33" y="17"/>
                        <a:pt x="33" y="17"/>
                      </a:cubicBezTo>
                      <a:cubicBezTo>
                        <a:pt x="34" y="17"/>
                        <a:pt x="34" y="17"/>
                        <a:pt x="34" y="17"/>
                      </a:cubicBezTo>
                      <a:cubicBezTo>
                        <a:pt x="34" y="18"/>
                        <a:pt x="33" y="18"/>
                        <a:pt x="33" y="18"/>
                      </a:cubicBezTo>
                      <a:close/>
                      <a:moveTo>
                        <a:pt x="36" y="11"/>
                      </a:moveTo>
                      <a:cubicBezTo>
                        <a:pt x="37" y="11"/>
                        <a:pt x="37" y="10"/>
                        <a:pt x="37" y="10"/>
                      </a:cubicBezTo>
                      <a:cubicBezTo>
                        <a:pt x="37" y="11"/>
                        <a:pt x="37" y="11"/>
                        <a:pt x="36" y="11"/>
                      </a:cubicBezTo>
                      <a:close/>
                      <a:moveTo>
                        <a:pt x="42" y="18"/>
                      </a:moveTo>
                      <a:cubicBezTo>
                        <a:pt x="42" y="19"/>
                        <a:pt x="40" y="18"/>
                        <a:pt x="39" y="18"/>
                      </a:cubicBezTo>
                      <a:cubicBezTo>
                        <a:pt x="40" y="16"/>
                        <a:pt x="41" y="18"/>
                        <a:pt x="42" y="18"/>
                      </a:cubicBezTo>
                      <a:close/>
                      <a:moveTo>
                        <a:pt x="35" y="12"/>
                      </a:moveTo>
                      <a:cubicBezTo>
                        <a:pt x="35" y="12"/>
                        <a:pt x="35" y="12"/>
                        <a:pt x="35" y="12"/>
                      </a:cubicBezTo>
                      <a:cubicBezTo>
                        <a:pt x="36" y="13"/>
                        <a:pt x="36" y="13"/>
                        <a:pt x="35" y="13"/>
                      </a:cubicBezTo>
                      <a:cubicBezTo>
                        <a:pt x="35" y="12"/>
                        <a:pt x="35" y="12"/>
                        <a:pt x="35" y="12"/>
                      </a:cubicBezTo>
                      <a:cubicBezTo>
                        <a:pt x="35" y="12"/>
                        <a:pt x="35" y="12"/>
                        <a:pt x="35" y="12"/>
                      </a:cubicBezTo>
                      <a:close/>
                      <a:moveTo>
                        <a:pt x="31" y="7"/>
                      </a:moveTo>
                      <a:cubicBezTo>
                        <a:pt x="31" y="8"/>
                        <a:pt x="31" y="8"/>
                        <a:pt x="31" y="8"/>
                      </a:cubicBezTo>
                      <a:cubicBezTo>
                        <a:pt x="31" y="8"/>
                        <a:pt x="30" y="8"/>
                        <a:pt x="30" y="7"/>
                      </a:cubicBezTo>
                      <a:cubicBezTo>
                        <a:pt x="30" y="7"/>
                        <a:pt x="31" y="7"/>
                        <a:pt x="31" y="7"/>
                      </a:cubicBezTo>
                      <a:close/>
                      <a:moveTo>
                        <a:pt x="28" y="10"/>
                      </a:moveTo>
                      <a:cubicBezTo>
                        <a:pt x="30" y="9"/>
                        <a:pt x="29" y="11"/>
                        <a:pt x="30" y="11"/>
                      </a:cubicBezTo>
                      <a:cubicBezTo>
                        <a:pt x="32" y="12"/>
                        <a:pt x="34" y="12"/>
                        <a:pt x="34" y="15"/>
                      </a:cubicBezTo>
                      <a:cubicBezTo>
                        <a:pt x="33" y="14"/>
                        <a:pt x="31" y="14"/>
                        <a:pt x="31" y="15"/>
                      </a:cubicBezTo>
                      <a:cubicBezTo>
                        <a:pt x="30" y="15"/>
                        <a:pt x="30" y="15"/>
                        <a:pt x="29" y="15"/>
                      </a:cubicBezTo>
                      <a:cubicBezTo>
                        <a:pt x="30" y="15"/>
                        <a:pt x="30" y="15"/>
                        <a:pt x="30" y="15"/>
                      </a:cubicBezTo>
                      <a:cubicBezTo>
                        <a:pt x="29" y="14"/>
                        <a:pt x="29" y="14"/>
                        <a:pt x="28" y="14"/>
                      </a:cubicBezTo>
                      <a:cubicBezTo>
                        <a:pt x="28" y="13"/>
                        <a:pt x="28" y="12"/>
                        <a:pt x="28" y="11"/>
                      </a:cubicBezTo>
                      <a:cubicBezTo>
                        <a:pt x="28" y="11"/>
                        <a:pt x="27" y="12"/>
                        <a:pt x="27" y="12"/>
                      </a:cubicBezTo>
                      <a:cubicBezTo>
                        <a:pt x="27" y="12"/>
                        <a:pt x="27" y="11"/>
                        <a:pt x="27" y="11"/>
                      </a:cubicBezTo>
                      <a:cubicBezTo>
                        <a:pt x="28" y="11"/>
                        <a:pt x="28" y="11"/>
                        <a:pt x="28" y="10"/>
                      </a:cubicBezTo>
                      <a:close/>
                      <a:moveTo>
                        <a:pt x="20" y="12"/>
                      </a:moveTo>
                      <a:cubicBezTo>
                        <a:pt x="21" y="11"/>
                        <a:pt x="21" y="11"/>
                        <a:pt x="21" y="10"/>
                      </a:cubicBezTo>
                      <a:cubicBezTo>
                        <a:pt x="23" y="11"/>
                        <a:pt x="22" y="11"/>
                        <a:pt x="22" y="12"/>
                      </a:cubicBezTo>
                      <a:cubicBezTo>
                        <a:pt x="22" y="13"/>
                        <a:pt x="21" y="13"/>
                        <a:pt x="21" y="14"/>
                      </a:cubicBezTo>
                      <a:cubicBezTo>
                        <a:pt x="21" y="14"/>
                        <a:pt x="21" y="14"/>
                        <a:pt x="21" y="14"/>
                      </a:cubicBezTo>
                      <a:cubicBezTo>
                        <a:pt x="20" y="14"/>
                        <a:pt x="20" y="14"/>
                        <a:pt x="19" y="14"/>
                      </a:cubicBezTo>
                      <a:cubicBezTo>
                        <a:pt x="18" y="15"/>
                        <a:pt x="20" y="15"/>
                        <a:pt x="21" y="15"/>
                      </a:cubicBezTo>
                      <a:cubicBezTo>
                        <a:pt x="21" y="15"/>
                        <a:pt x="21" y="15"/>
                        <a:pt x="21" y="15"/>
                      </a:cubicBezTo>
                      <a:cubicBezTo>
                        <a:pt x="19" y="16"/>
                        <a:pt x="19" y="15"/>
                        <a:pt x="17" y="15"/>
                      </a:cubicBezTo>
                      <a:cubicBezTo>
                        <a:pt x="17" y="15"/>
                        <a:pt x="17" y="15"/>
                        <a:pt x="17" y="14"/>
                      </a:cubicBezTo>
                      <a:cubicBezTo>
                        <a:pt x="18" y="14"/>
                        <a:pt x="18" y="13"/>
                        <a:pt x="19" y="13"/>
                      </a:cubicBezTo>
                      <a:cubicBezTo>
                        <a:pt x="19" y="12"/>
                        <a:pt x="19" y="12"/>
                        <a:pt x="19" y="12"/>
                      </a:cubicBezTo>
                      <a:cubicBezTo>
                        <a:pt x="19" y="12"/>
                        <a:pt x="19" y="12"/>
                        <a:pt x="19" y="12"/>
                      </a:cubicBezTo>
                      <a:cubicBezTo>
                        <a:pt x="19" y="12"/>
                        <a:pt x="20" y="12"/>
                        <a:pt x="20" y="12"/>
                      </a:cubicBezTo>
                      <a:close/>
                      <a:moveTo>
                        <a:pt x="17" y="9"/>
                      </a:moveTo>
                      <a:cubicBezTo>
                        <a:pt x="17" y="9"/>
                        <a:pt x="17" y="9"/>
                        <a:pt x="17" y="9"/>
                      </a:cubicBezTo>
                      <a:cubicBezTo>
                        <a:pt x="17" y="10"/>
                        <a:pt x="17" y="10"/>
                        <a:pt x="16" y="11"/>
                      </a:cubicBezTo>
                      <a:cubicBezTo>
                        <a:pt x="16" y="10"/>
                        <a:pt x="16" y="10"/>
                        <a:pt x="16" y="10"/>
                      </a:cubicBezTo>
                      <a:cubicBezTo>
                        <a:pt x="16" y="10"/>
                        <a:pt x="17" y="10"/>
                        <a:pt x="17" y="9"/>
                      </a:cubicBezTo>
                      <a:close/>
                      <a:moveTo>
                        <a:pt x="12" y="9"/>
                      </a:moveTo>
                      <a:cubicBezTo>
                        <a:pt x="12" y="10"/>
                        <a:pt x="13" y="10"/>
                        <a:pt x="15" y="10"/>
                      </a:cubicBezTo>
                      <a:cubicBezTo>
                        <a:pt x="14" y="10"/>
                        <a:pt x="14" y="11"/>
                        <a:pt x="14" y="11"/>
                      </a:cubicBezTo>
                      <a:cubicBezTo>
                        <a:pt x="14" y="12"/>
                        <a:pt x="15" y="12"/>
                        <a:pt x="15" y="13"/>
                      </a:cubicBezTo>
                      <a:cubicBezTo>
                        <a:pt x="15" y="13"/>
                        <a:pt x="16" y="13"/>
                        <a:pt x="16" y="13"/>
                      </a:cubicBezTo>
                      <a:cubicBezTo>
                        <a:pt x="16" y="13"/>
                        <a:pt x="16" y="13"/>
                        <a:pt x="16" y="13"/>
                      </a:cubicBezTo>
                      <a:cubicBezTo>
                        <a:pt x="16" y="13"/>
                        <a:pt x="16" y="14"/>
                        <a:pt x="16" y="14"/>
                      </a:cubicBezTo>
                      <a:cubicBezTo>
                        <a:pt x="16" y="14"/>
                        <a:pt x="16" y="14"/>
                        <a:pt x="16" y="14"/>
                      </a:cubicBezTo>
                      <a:cubicBezTo>
                        <a:pt x="16" y="14"/>
                        <a:pt x="16" y="14"/>
                        <a:pt x="16" y="14"/>
                      </a:cubicBezTo>
                      <a:cubicBezTo>
                        <a:pt x="16" y="14"/>
                        <a:pt x="16" y="14"/>
                        <a:pt x="16" y="15"/>
                      </a:cubicBezTo>
                      <a:cubicBezTo>
                        <a:pt x="15" y="15"/>
                        <a:pt x="14" y="15"/>
                        <a:pt x="14" y="15"/>
                      </a:cubicBezTo>
                      <a:cubicBezTo>
                        <a:pt x="14" y="15"/>
                        <a:pt x="14" y="14"/>
                        <a:pt x="14" y="14"/>
                      </a:cubicBezTo>
                      <a:cubicBezTo>
                        <a:pt x="13" y="13"/>
                        <a:pt x="12" y="14"/>
                        <a:pt x="12" y="15"/>
                      </a:cubicBezTo>
                      <a:cubicBezTo>
                        <a:pt x="12" y="15"/>
                        <a:pt x="12" y="15"/>
                        <a:pt x="12" y="15"/>
                      </a:cubicBezTo>
                      <a:cubicBezTo>
                        <a:pt x="12" y="14"/>
                        <a:pt x="12" y="14"/>
                        <a:pt x="11" y="14"/>
                      </a:cubicBezTo>
                      <a:cubicBezTo>
                        <a:pt x="11" y="14"/>
                        <a:pt x="11" y="14"/>
                        <a:pt x="11" y="14"/>
                      </a:cubicBezTo>
                      <a:cubicBezTo>
                        <a:pt x="11" y="13"/>
                        <a:pt x="11" y="13"/>
                        <a:pt x="11" y="14"/>
                      </a:cubicBezTo>
                      <a:cubicBezTo>
                        <a:pt x="10" y="14"/>
                        <a:pt x="10" y="14"/>
                        <a:pt x="10" y="14"/>
                      </a:cubicBezTo>
                      <a:cubicBezTo>
                        <a:pt x="10" y="14"/>
                        <a:pt x="11" y="13"/>
                        <a:pt x="10" y="12"/>
                      </a:cubicBezTo>
                      <a:cubicBezTo>
                        <a:pt x="11" y="12"/>
                        <a:pt x="11" y="12"/>
                        <a:pt x="11" y="13"/>
                      </a:cubicBezTo>
                      <a:cubicBezTo>
                        <a:pt x="11" y="13"/>
                        <a:pt x="12" y="13"/>
                        <a:pt x="12" y="13"/>
                      </a:cubicBezTo>
                      <a:cubicBezTo>
                        <a:pt x="12" y="12"/>
                        <a:pt x="11" y="11"/>
                        <a:pt x="10" y="11"/>
                      </a:cubicBezTo>
                      <a:cubicBezTo>
                        <a:pt x="10" y="12"/>
                        <a:pt x="10" y="12"/>
                        <a:pt x="10" y="12"/>
                      </a:cubicBezTo>
                      <a:cubicBezTo>
                        <a:pt x="10" y="12"/>
                        <a:pt x="10" y="12"/>
                        <a:pt x="9" y="12"/>
                      </a:cubicBezTo>
                      <a:cubicBezTo>
                        <a:pt x="9" y="10"/>
                        <a:pt x="13" y="12"/>
                        <a:pt x="12" y="9"/>
                      </a:cubicBezTo>
                      <a:close/>
                      <a:moveTo>
                        <a:pt x="8" y="11"/>
                      </a:moveTo>
                      <a:cubicBezTo>
                        <a:pt x="8" y="11"/>
                        <a:pt x="8" y="11"/>
                        <a:pt x="8" y="11"/>
                      </a:cubicBezTo>
                      <a:cubicBezTo>
                        <a:pt x="8" y="12"/>
                        <a:pt x="7" y="13"/>
                        <a:pt x="6" y="13"/>
                      </a:cubicBezTo>
                      <a:cubicBezTo>
                        <a:pt x="6" y="13"/>
                        <a:pt x="6" y="13"/>
                        <a:pt x="6" y="13"/>
                      </a:cubicBezTo>
                      <a:cubicBezTo>
                        <a:pt x="6" y="13"/>
                        <a:pt x="6" y="12"/>
                        <a:pt x="6" y="12"/>
                      </a:cubicBezTo>
                      <a:cubicBezTo>
                        <a:pt x="7" y="12"/>
                        <a:pt x="8" y="12"/>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5" name="Freeform 3198"/>
                <p:cNvSpPr>
                  <a:spLocks noEditPoints="1"/>
                </p:cNvSpPr>
                <p:nvPr/>
              </p:nvSpPr>
              <p:spPr bwMode="auto">
                <a:xfrm>
                  <a:off x="5551" y="2687"/>
                  <a:ext cx="574" cy="55"/>
                </a:xfrm>
                <a:custGeom>
                  <a:avLst/>
                  <a:gdLst>
                    <a:gd name="T0" fmla="*/ 36 w 279"/>
                    <a:gd name="T1" fmla="*/ 22 h 27"/>
                    <a:gd name="T2" fmla="*/ 51 w 279"/>
                    <a:gd name="T3" fmla="*/ 18 h 27"/>
                    <a:gd name="T4" fmla="*/ 60 w 279"/>
                    <a:gd name="T5" fmla="*/ 19 h 27"/>
                    <a:gd name="T6" fmla="*/ 69 w 279"/>
                    <a:gd name="T7" fmla="*/ 20 h 27"/>
                    <a:gd name="T8" fmla="*/ 85 w 279"/>
                    <a:gd name="T9" fmla="*/ 20 h 27"/>
                    <a:gd name="T10" fmla="*/ 92 w 279"/>
                    <a:gd name="T11" fmla="*/ 20 h 27"/>
                    <a:gd name="T12" fmla="*/ 105 w 279"/>
                    <a:gd name="T13" fmla="*/ 20 h 27"/>
                    <a:gd name="T14" fmla="*/ 120 w 279"/>
                    <a:gd name="T15" fmla="*/ 17 h 27"/>
                    <a:gd name="T16" fmla="*/ 135 w 279"/>
                    <a:gd name="T17" fmla="*/ 18 h 27"/>
                    <a:gd name="T18" fmla="*/ 150 w 279"/>
                    <a:gd name="T19" fmla="*/ 21 h 27"/>
                    <a:gd name="T20" fmla="*/ 164 w 279"/>
                    <a:gd name="T21" fmla="*/ 21 h 27"/>
                    <a:gd name="T22" fmla="*/ 182 w 279"/>
                    <a:gd name="T23" fmla="*/ 20 h 27"/>
                    <a:gd name="T24" fmla="*/ 194 w 279"/>
                    <a:gd name="T25" fmla="*/ 20 h 27"/>
                    <a:gd name="T26" fmla="*/ 211 w 279"/>
                    <a:gd name="T27" fmla="*/ 21 h 27"/>
                    <a:gd name="T28" fmla="*/ 225 w 279"/>
                    <a:gd name="T29" fmla="*/ 18 h 27"/>
                    <a:gd name="T30" fmla="*/ 233 w 279"/>
                    <a:gd name="T31" fmla="*/ 18 h 27"/>
                    <a:gd name="T32" fmla="*/ 248 w 279"/>
                    <a:gd name="T33" fmla="*/ 25 h 27"/>
                    <a:gd name="T34" fmla="*/ 277 w 279"/>
                    <a:gd name="T35" fmla="*/ 20 h 27"/>
                    <a:gd name="T36" fmla="*/ 265 w 279"/>
                    <a:gd name="T37" fmla="*/ 16 h 27"/>
                    <a:gd name="T38" fmla="*/ 251 w 279"/>
                    <a:gd name="T39" fmla="*/ 6 h 27"/>
                    <a:gd name="T40" fmla="*/ 239 w 279"/>
                    <a:gd name="T41" fmla="*/ 5 h 27"/>
                    <a:gd name="T42" fmla="*/ 222 w 279"/>
                    <a:gd name="T43" fmla="*/ 3 h 27"/>
                    <a:gd name="T44" fmla="*/ 205 w 279"/>
                    <a:gd name="T45" fmla="*/ 6 h 27"/>
                    <a:gd name="T46" fmla="*/ 184 w 279"/>
                    <a:gd name="T47" fmla="*/ 4 h 27"/>
                    <a:gd name="T48" fmla="*/ 166 w 279"/>
                    <a:gd name="T49" fmla="*/ 2 h 27"/>
                    <a:gd name="T50" fmla="*/ 144 w 279"/>
                    <a:gd name="T51" fmla="*/ 4 h 27"/>
                    <a:gd name="T52" fmla="*/ 127 w 279"/>
                    <a:gd name="T53" fmla="*/ 2 h 27"/>
                    <a:gd name="T54" fmla="*/ 102 w 279"/>
                    <a:gd name="T55" fmla="*/ 3 h 27"/>
                    <a:gd name="T56" fmla="*/ 73 w 279"/>
                    <a:gd name="T57" fmla="*/ 2 h 27"/>
                    <a:gd name="T58" fmla="*/ 55 w 279"/>
                    <a:gd name="T59" fmla="*/ 3 h 27"/>
                    <a:gd name="T60" fmla="*/ 27 w 279"/>
                    <a:gd name="T61" fmla="*/ 7 h 27"/>
                    <a:gd name="T62" fmla="*/ 17 w 279"/>
                    <a:gd name="T63" fmla="*/ 18 h 27"/>
                    <a:gd name="T64" fmla="*/ 25 w 279"/>
                    <a:gd name="T65" fmla="*/ 13 h 27"/>
                    <a:gd name="T66" fmla="*/ 33 w 279"/>
                    <a:gd name="T67" fmla="*/ 18 h 27"/>
                    <a:gd name="T68" fmla="*/ 47 w 279"/>
                    <a:gd name="T69" fmla="*/ 15 h 27"/>
                    <a:gd name="T70" fmla="*/ 37 w 279"/>
                    <a:gd name="T71" fmla="*/ 12 h 27"/>
                    <a:gd name="T72" fmla="*/ 62 w 279"/>
                    <a:gd name="T73" fmla="*/ 15 h 27"/>
                    <a:gd name="T74" fmla="*/ 116 w 279"/>
                    <a:gd name="T75" fmla="*/ 16 h 27"/>
                    <a:gd name="T76" fmla="*/ 118 w 279"/>
                    <a:gd name="T77" fmla="*/ 10 h 27"/>
                    <a:gd name="T78" fmla="*/ 74 w 279"/>
                    <a:gd name="T79" fmla="*/ 16 h 27"/>
                    <a:gd name="T80" fmla="*/ 89 w 279"/>
                    <a:gd name="T81" fmla="*/ 11 h 27"/>
                    <a:gd name="T82" fmla="*/ 84 w 279"/>
                    <a:gd name="T83" fmla="*/ 16 h 27"/>
                    <a:gd name="T84" fmla="*/ 102 w 279"/>
                    <a:gd name="T85" fmla="*/ 12 h 27"/>
                    <a:gd name="T86" fmla="*/ 115 w 279"/>
                    <a:gd name="T87" fmla="*/ 21 h 27"/>
                    <a:gd name="T88" fmla="*/ 185 w 279"/>
                    <a:gd name="T89" fmla="*/ 7 h 27"/>
                    <a:gd name="T90" fmla="*/ 156 w 279"/>
                    <a:gd name="T91" fmla="*/ 8 h 27"/>
                    <a:gd name="T92" fmla="*/ 145 w 279"/>
                    <a:gd name="T93" fmla="*/ 13 h 27"/>
                    <a:gd name="T94" fmla="*/ 163 w 279"/>
                    <a:gd name="T95" fmla="*/ 17 h 27"/>
                    <a:gd name="T96" fmla="*/ 175 w 279"/>
                    <a:gd name="T97" fmla="*/ 13 h 27"/>
                    <a:gd name="T98" fmla="*/ 196 w 279"/>
                    <a:gd name="T99" fmla="*/ 16 h 27"/>
                    <a:gd name="T100" fmla="*/ 227 w 279"/>
                    <a:gd name="T101" fmla="*/ 10 h 27"/>
                    <a:gd name="T102" fmla="*/ 238 w 279"/>
                    <a:gd name="T103" fmla="*/ 16 h 27"/>
                    <a:gd name="T104" fmla="*/ 264 w 279"/>
                    <a:gd name="T105" fmla="*/ 14 h 27"/>
                    <a:gd name="T106" fmla="*/ 242 w 279"/>
                    <a:gd name="T107" fmla="*/ 8 h 27"/>
                    <a:gd name="T108" fmla="*/ 216 w 279"/>
                    <a:gd name="T109" fmla="*/ 7 h 27"/>
                    <a:gd name="T110" fmla="*/ 206 w 279"/>
                    <a:gd name="T111" fmla="*/ 9 h 27"/>
                    <a:gd name="T112" fmla="*/ 147 w 279"/>
                    <a:gd name="T113" fmla="*/ 7 h 27"/>
                    <a:gd name="T114" fmla="*/ 92 w 279"/>
                    <a:gd name="T115" fmla="*/ 7 h 27"/>
                    <a:gd name="T116" fmla="*/ 77 w 279"/>
                    <a:gd name="T117" fmla="*/ 6 h 27"/>
                    <a:gd name="T118" fmla="*/ 50 w 279"/>
                    <a:gd name="T119" fmla="*/ 7 h 27"/>
                    <a:gd name="T120" fmla="*/ 20 w 279"/>
                    <a:gd name="T121" fmla="*/ 12 h 27"/>
                    <a:gd name="T122" fmla="*/ 15 w 279"/>
                    <a:gd name="T123"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9" h="27">
                      <a:moveTo>
                        <a:pt x="4" y="24"/>
                      </a:moveTo>
                      <a:cubicBezTo>
                        <a:pt x="5" y="23"/>
                        <a:pt x="5" y="22"/>
                        <a:pt x="6" y="21"/>
                      </a:cubicBezTo>
                      <a:cubicBezTo>
                        <a:pt x="7" y="23"/>
                        <a:pt x="9" y="23"/>
                        <a:pt x="12" y="23"/>
                      </a:cubicBezTo>
                      <a:cubicBezTo>
                        <a:pt x="12" y="23"/>
                        <a:pt x="12" y="22"/>
                        <a:pt x="13" y="22"/>
                      </a:cubicBezTo>
                      <a:cubicBezTo>
                        <a:pt x="13" y="21"/>
                        <a:pt x="13" y="21"/>
                        <a:pt x="13" y="21"/>
                      </a:cubicBezTo>
                      <a:cubicBezTo>
                        <a:pt x="14" y="20"/>
                        <a:pt x="14" y="21"/>
                        <a:pt x="15" y="21"/>
                      </a:cubicBezTo>
                      <a:cubicBezTo>
                        <a:pt x="16" y="19"/>
                        <a:pt x="14" y="20"/>
                        <a:pt x="14" y="19"/>
                      </a:cubicBezTo>
                      <a:cubicBezTo>
                        <a:pt x="14" y="19"/>
                        <a:pt x="14" y="19"/>
                        <a:pt x="15" y="19"/>
                      </a:cubicBezTo>
                      <a:cubicBezTo>
                        <a:pt x="15" y="20"/>
                        <a:pt x="16" y="20"/>
                        <a:pt x="16" y="21"/>
                      </a:cubicBezTo>
                      <a:cubicBezTo>
                        <a:pt x="17" y="22"/>
                        <a:pt x="14" y="21"/>
                        <a:pt x="15" y="22"/>
                      </a:cubicBezTo>
                      <a:cubicBezTo>
                        <a:pt x="15" y="23"/>
                        <a:pt x="16" y="22"/>
                        <a:pt x="16" y="22"/>
                      </a:cubicBezTo>
                      <a:cubicBezTo>
                        <a:pt x="16" y="23"/>
                        <a:pt x="16" y="23"/>
                        <a:pt x="16" y="23"/>
                      </a:cubicBezTo>
                      <a:cubicBezTo>
                        <a:pt x="17" y="24"/>
                        <a:pt x="18" y="23"/>
                        <a:pt x="18" y="23"/>
                      </a:cubicBezTo>
                      <a:cubicBezTo>
                        <a:pt x="18" y="24"/>
                        <a:pt x="19" y="25"/>
                        <a:pt x="19" y="24"/>
                      </a:cubicBezTo>
                      <a:cubicBezTo>
                        <a:pt x="18" y="23"/>
                        <a:pt x="20" y="24"/>
                        <a:pt x="20" y="24"/>
                      </a:cubicBezTo>
                      <a:cubicBezTo>
                        <a:pt x="21" y="24"/>
                        <a:pt x="21" y="23"/>
                        <a:pt x="21" y="22"/>
                      </a:cubicBezTo>
                      <a:cubicBezTo>
                        <a:pt x="21" y="22"/>
                        <a:pt x="22" y="23"/>
                        <a:pt x="22" y="23"/>
                      </a:cubicBezTo>
                      <a:cubicBezTo>
                        <a:pt x="22" y="22"/>
                        <a:pt x="22" y="22"/>
                        <a:pt x="23" y="21"/>
                      </a:cubicBezTo>
                      <a:cubicBezTo>
                        <a:pt x="23" y="24"/>
                        <a:pt x="24" y="22"/>
                        <a:pt x="25" y="23"/>
                      </a:cubicBezTo>
                      <a:cubicBezTo>
                        <a:pt x="24" y="21"/>
                        <a:pt x="26" y="22"/>
                        <a:pt x="26" y="22"/>
                      </a:cubicBezTo>
                      <a:cubicBezTo>
                        <a:pt x="28" y="20"/>
                        <a:pt x="25" y="22"/>
                        <a:pt x="26" y="21"/>
                      </a:cubicBezTo>
                      <a:cubicBezTo>
                        <a:pt x="28" y="20"/>
                        <a:pt x="27" y="22"/>
                        <a:pt x="27" y="23"/>
                      </a:cubicBezTo>
                      <a:cubicBezTo>
                        <a:pt x="29" y="23"/>
                        <a:pt x="28" y="24"/>
                        <a:pt x="29" y="24"/>
                      </a:cubicBezTo>
                      <a:cubicBezTo>
                        <a:pt x="29" y="23"/>
                        <a:pt x="30" y="24"/>
                        <a:pt x="31" y="23"/>
                      </a:cubicBezTo>
                      <a:cubicBezTo>
                        <a:pt x="31" y="23"/>
                        <a:pt x="31" y="23"/>
                        <a:pt x="32" y="22"/>
                      </a:cubicBezTo>
                      <a:cubicBezTo>
                        <a:pt x="32" y="22"/>
                        <a:pt x="33" y="23"/>
                        <a:pt x="34" y="22"/>
                      </a:cubicBezTo>
                      <a:cubicBezTo>
                        <a:pt x="34" y="21"/>
                        <a:pt x="32" y="21"/>
                        <a:pt x="33" y="21"/>
                      </a:cubicBezTo>
                      <a:cubicBezTo>
                        <a:pt x="34" y="21"/>
                        <a:pt x="35" y="22"/>
                        <a:pt x="36" y="22"/>
                      </a:cubicBezTo>
                      <a:cubicBezTo>
                        <a:pt x="36" y="21"/>
                        <a:pt x="36" y="20"/>
                        <a:pt x="37" y="19"/>
                      </a:cubicBezTo>
                      <a:cubicBezTo>
                        <a:pt x="36" y="19"/>
                        <a:pt x="36" y="19"/>
                        <a:pt x="36" y="20"/>
                      </a:cubicBezTo>
                      <a:cubicBezTo>
                        <a:pt x="36" y="18"/>
                        <a:pt x="35" y="17"/>
                        <a:pt x="35" y="17"/>
                      </a:cubicBezTo>
                      <a:cubicBezTo>
                        <a:pt x="34" y="17"/>
                        <a:pt x="35" y="16"/>
                        <a:pt x="35" y="16"/>
                      </a:cubicBezTo>
                      <a:cubicBezTo>
                        <a:pt x="34" y="16"/>
                        <a:pt x="34" y="16"/>
                        <a:pt x="34" y="16"/>
                      </a:cubicBezTo>
                      <a:cubicBezTo>
                        <a:pt x="34" y="16"/>
                        <a:pt x="34" y="15"/>
                        <a:pt x="34" y="15"/>
                      </a:cubicBezTo>
                      <a:cubicBezTo>
                        <a:pt x="34" y="15"/>
                        <a:pt x="34" y="15"/>
                        <a:pt x="34" y="15"/>
                      </a:cubicBezTo>
                      <a:cubicBezTo>
                        <a:pt x="34" y="15"/>
                        <a:pt x="34" y="15"/>
                        <a:pt x="34" y="15"/>
                      </a:cubicBezTo>
                      <a:cubicBezTo>
                        <a:pt x="34" y="15"/>
                        <a:pt x="34" y="14"/>
                        <a:pt x="34" y="14"/>
                      </a:cubicBezTo>
                      <a:cubicBezTo>
                        <a:pt x="35" y="14"/>
                        <a:pt x="35" y="14"/>
                        <a:pt x="35" y="14"/>
                      </a:cubicBezTo>
                      <a:cubicBezTo>
                        <a:pt x="35" y="15"/>
                        <a:pt x="35" y="15"/>
                        <a:pt x="35" y="16"/>
                      </a:cubicBezTo>
                      <a:cubicBezTo>
                        <a:pt x="37" y="16"/>
                        <a:pt x="36" y="15"/>
                        <a:pt x="37" y="16"/>
                      </a:cubicBezTo>
                      <a:cubicBezTo>
                        <a:pt x="37" y="17"/>
                        <a:pt x="37" y="17"/>
                        <a:pt x="37" y="18"/>
                      </a:cubicBezTo>
                      <a:cubicBezTo>
                        <a:pt x="37" y="17"/>
                        <a:pt x="38" y="17"/>
                        <a:pt x="39" y="18"/>
                      </a:cubicBezTo>
                      <a:cubicBezTo>
                        <a:pt x="39" y="19"/>
                        <a:pt x="37" y="19"/>
                        <a:pt x="38" y="21"/>
                      </a:cubicBezTo>
                      <a:cubicBezTo>
                        <a:pt x="38" y="21"/>
                        <a:pt x="39" y="20"/>
                        <a:pt x="38" y="20"/>
                      </a:cubicBezTo>
                      <a:cubicBezTo>
                        <a:pt x="38" y="19"/>
                        <a:pt x="39" y="20"/>
                        <a:pt x="39" y="20"/>
                      </a:cubicBezTo>
                      <a:cubicBezTo>
                        <a:pt x="39" y="21"/>
                        <a:pt x="39" y="22"/>
                        <a:pt x="39" y="22"/>
                      </a:cubicBezTo>
                      <a:cubicBezTo>
                        <a:pt x="39" y="21"/>
                        <a:pt x="40" y="23"/>
                        <a:pt x="40" y="22"/>
                      </a:cubicBezTo>
                      <a:cubicBezTo>
                        <a:pt x="41" y="22"/>
                        <a:pt x="40" y="21"/>
                        <a:pt x="41" y="21"/>
                      </a:cubicBezTo>
                      <a:cubicBezTo>
                        <a:pt x="42" y="22"/>
                        <a:pt x="43" y="22"/>
                        <a:pt x="43" y="22"/>
                      </a:cubicBezTo>
                      <a:cubicBezTo>
                        <a:pt x="43" y="22"/>
                        <a:pt x="43" y="22"/>
                        <a:pt x="44" y="21"/>
                      </a:cubicBezTo>
                      <a:cubicBezTo>
                        <a:pt x="46" y="21"/>
                        <a:pt x="45" y="22"/>
                        <a:pt x="47" y="21"/>
                      </a:cubicBezTo>
                      <a:cubicBezTo>
                        <a:pt x="48" y="21"/>
                        <a:pt x="48" y="21"/>
                        <a:pt x="49" y="21"/>
                      </a:cubicBezTo>
                      <a:cubicBezTo>
                        <a:pt x="49" y="21"/>
                        <a:pt x="48" y="20"/>
                        <a:pt x="47" y="21"/>
                      </a:cubicBezTo>
                      <a:cubicBezTo>
                        <a:pt x="48" y="20"/>
                        <a:pt x="47" y="19"/>
                        <a:pt x="47" y="19"/>
                      </a:cubicBezTo>
                      <a:cubicBezTo>
                        <a:pt x="49" y="20"/>
                        <a:pt x="50" y="21"/>
                        <a:pt x="52" y="21"/>
                      </a:cubicBezTo>
                      <a:cubicBezTo>
                        <a:pt x="52" y="19"/>
                        <a:pt x="51" y="19"/>
                        <a:pt x="51" y="18"/>
                      </a:cubicBezTo>
                      <a:cubicBezTo>
                        <a:pt x="50" y="18"/>
                        <a:pt x="49" y="19"/>
                        <a:pt x="49" y="18"/>
                      </a:cubicBezTo>
                      <a:cubicBezTo>
                        <a:pt x="49" y="18"/>
                        <a:pt x="49" y="18"/>
                        <a:pt x="49" y="18"/>
                      </a:cubicBezTo>
                      <a:cubicBezTo>
                        <a:pt x="50" y="18"/>
                        <a:pt x="51" y="18"/>
                        <a:pt x="51" y="17"/>
                      </a:cubicBezTo>
                      <a:cubicBezTo>
                        <a:pt x="51" y="18"/>
                        <a:pt x="51" y="18"/>
                        <a:pt x="51" y="19"/>
                      </a:cubicBezTo>
                      <a:cubicBezTo>
                        <a:pt x="52" y="19"/>
                        <a:pt x="53" y="18"/>
                        <a:pt x="53" y="18"/>
                      </a:cubicBezTo>
                      <a:cubicBezTo>
                        <a:pt x="53" y="18"/>
                        <a:pt x="53" y="18"/>
                        <a:pt x="53" y="18"/>
                      </a:cubicBezTo>
                      <a:cubicBezTo>
                        <a:pt x="54" y="18"/>
                        <a:pt x="54" y="19"/>
                        <a:pt x="53" y="19"/>
                      </a:cubicBezTo>
                      <a:cubicBezTo>
                        <a:pt x="53" y="19"/>
                        <a:pt x="53" y="20"/>
                        <a:pt x="53" y="20"/>
                      </a:cubicBezTo>
                      <a:cubicBezTo>
                        <a:pt x="53" y="20"/>
                        <a:pt x="53" y="20"/>
                        <a:pt x="53" y="21"/>
                      </a:cubicBezTo>
                      <a:cubicBezTo>
                        <a:pt x="55" y="20"/>
                        <a:pt x="53" y="22"/>
                        <a:pt x="55" y="22"/>
                      </a:cubicBezTo>
                      <a:cubicBezTo>
                        <a:pt x="55" y="24"/>
                        <a:pt x="55" y="21"/>
                        <a:pt x="56" y="21"/>
                      </a:cubicBezTo>
                      <a:cubicBezTo>
                        <a:pt x="56" y="21"/>
                        <a:pt x="56" y="21"/>
                        <a:pt x="56" y="21"/>
                      </a:cubicBezTo>
                      <a:cubicBezTo>
                        <a:pt x="56" y="21"/>
                        <a:pt x="56" y="20"/>
                        <a:pt x="56" y="20"/>
                      </a:cubicBezTo>
                      <a:cubicBezTo>
                        <a:pt x="56" y="20"/>
                        <a:pt x="56" y="20"/>
                        <a:pt x="56" y="20"/>
                      </a:cubicBezTo>
                      <a:cubicBezTo>
                        <a:pt x="56" y="20"/>
                        <a:pt x="56" y="20"/>
                        <a:pt x="56" y="20"/>
                      </a:cubicBezTo>
                      <a:cubicBezTo>
                        <a:pt x="56" y="20"/>
                        <a:pt x="56" y="20"/>
                        <a:pt x="56" y="20"/>
                      </a:cubicBezTo>
                      <a:cubicBezTo>
                        <a:pt x="57" y="18"/>
                        <a:pt x="55" y="16"/>
                        <a:pt x="58" y="15"/>
                      </a:cubicBezTo>
                      <a:cubicBezTo>
                        <a:pt x="58" y="15"/>
                        <a:pt x="58" y="15"/>
                        <a:pt x="57" y="15"/>
                      </a:cubicBezTo>
                      <a:cubicBezTo>
                        <a:pt x="58" y="15"/>
                        <a:pt x="58" y="15"/>
                        <a:pt x="58" y="15"/>
                      </a:cubicBezTo>
                      <a:cubicBezTo>
                        <a:pt x="58" y="15"/>
                        <a:pt x="58" y="16"/>
                        <a:pt x="58" y="16"/>
                      </a:cubicBezTo>
                      <a:cubicBezTo>
                        <a:pt x="58" y="17"/>
                        <a:pt x="60" y="17"/>
                        <a:pt x="60" y="16"/>
                      </a:cubicBezTo>
                      <a:cubicBezTo>
                        <a:pt x="61" y="16"/>
                        <a:pt x="61" y="17"/>
                        <a:pt x="61" y="17"/>
                      </a:cubicBezTo>
                      <a:cubicBezTo>
                        <a:pt x="60" y="17"/>
                        <a:pt x="60" y="17"/>
                        <a:pt x="60" y="17"/>
                      </a:cubicBezTo>
                      <a:cubicBezTo>
                        <a:pt x="60" y="17"/>
                        <a:pt x="60" y="17"/>
                        <a:pt x="60" y="18"/>
                      </a:cubicBezTo>
                      <a:cubicBezTo>
                        <a:pt x="59" y="18"/>
                        <a:pt x="58" y="18"/>
                        <a:pt x="59" y="19"/>
                      </a:cubicBezTo>
                      <a:cubicBezTo>
                        <a:pt x="60" y="18"/>
                        <a:pt x="60" y="18"/>
                        <a:pt x="61" y="18"/>
                      </a:cubicBezTo>
                      <a:cubicBezTo>
                        <a:pt x="61" y="19"/>
                        <a:pt x="61" y="19"/>
                        <a:pt x="61" y="19"/>
                      </a:cubicBezTo>
                      <a:cubicBezTo>
                        <a:pt x="60" y="19"/>
                        <a:pt x="59" y="19"/>
                        <a:pt x="60" y="19"/>
                      </a:cubicBezTo>
                      <a:cubicBezTo>
                        <a:pt x="60" y="19"/>
                        <a:pt x="58" y="20"/>
                        <a:pt x="59" y="21"/>
                      </a:cubicBezTo>
                      <a:cubicBezTo>
                        <a:pt x="61" y="22"/>
                        <a:pt x="61" y="19"/>
                        <a:pt x="62" y="19"/>
                      </a:cubicBezTo>
                      <a:cubicBezTo>
                        <a:pt x="62" y="19"/>
                        <a:pt x="63" y="19"/>
                        <a:pt x="63" y="20"/>
                      </a:cubicBezTo>
                      <a:cubicBezTo>
                        <a:pt x="62" y="19"/>
                        <a:pt x="62" y="20"/>
                        <a:pt x="62" y="21"/>
                      </a:cubicBezTo>
                      <a:cubicBezTo>
                        <a:pt x="61" y="20"/>
                        <a:pt x="60" y="21"/>
                        <a:pt x="60" y="22"/>
                      </a:cubicBezTo>
                      <a:cubicBezTo>
                        <a:pt x="61" y="22"/>
                        <a:pt x="62" y="22"/>
                        <a:pt x="63" y="21"/>
                      </a:cubicBezTo>
                      <a:cubicBezTo>
                        <a:pt x="63" y="21"/>
                        <a:pt x="63" y="21"/>
                        <a:pt x="63" y="21"/>
                      </a:cubicBezTo>
                      <a:cubicBezTo>
                        <a:pt x="63" y="21"/>
                        <a:pt x="64" y="21"/>
                        <a:pt x="64" y="21"/>
                      </a:cubicBezTo>
                      <a:cubicBezTo>
                        <a:pt x="64" y="19"/>
                        <a:pt x="65" y="19"/>
                        <a:pt x="65" y="18"/>
                      </a:cubicBezTo>
                      <a:cubicBezTo>
                        <a:pt x="64" y="18"/>
                        <a:pt x="64" y="17"/>
                        <a:pt x="64" y="16"/>
                      </a:cubicBezTo>
                      <a:cubicBezTo>
                        <a:pt x="64" y="16"/>
                        <a:pt x="64" y="16"/>
                        <a:pt x="64" y="16"/>
                      </a:cubicBezTo>
                      <a:cubicBezTo>
                        <a:pt x="64" y="16"/>
                        <a:pt x="65" y="16"/>
                        <a:pt x="65" y="16"/>
                      </a:cubicBezTo>
                      <a:cubicBezTo>
                        <a:pt x="66" y="16"/>
                        <a:pt x="65" y="16"/>
                        <a:pt x="66" y="17"/>
                      </a:cubicBezTo>
                      <a:cubicBezTo>
                        <a:pt x="66" y="17"/>
                        <a:pt x="67" y="17"/>
                        <a:pt x="67" y="16"/>
                      </a:cubicBezTo>
                      <a:cubicBezTo>
                        <a:pt x="67" y="16"/>
                        <a:pt x="67" y="16"/>
                        <a:pt x="67" y="16"/>
                      </a:cubicBezTo>
                      <a:cubicBezTo>
                        <a:pt x="68" y="16"/>
                        <a:pt x="68" y="16"/>
                        <a:pt x="68" y="16"/>
                      </a:cubicBezTo>
                      <a:cubicBezTo>
                        <a:pt x="68" y="16"/>
                        <a:pt x="68" y="16"/>
                        <a:pt x="68" y="17"/>
                      </a:cubicBezTo>
                      <a:cubicBezTo>
                        <a:pt x="68" y="18"/>
                        <a:pt x="68" y="18"/>
                        <a:pt x="68" y="19"/>
                      </a:cubicBezTo>
                      <a:cubicBezTo>
                        <a:pt x="68" y="19"/>
                        <a:pt x="68" y="19"/>
                        <a:pt x="68" y="19"/>
                      </a:cubicBezTo>
                      <a:cubicBezTo>
                        <a:pt x="68" y="19"/>
                        <a:pt x="68" y="19"/>
                        <a:pt x="68" y="19"/>
                      </a:cubicBezTo>
                      <a:cubicBezTo>
                        <a:pt x="67" y="20"/>
                        <a:pt x="67" y="20"/>
                        <a:pt x="67" y="20"/>
                      </a:cubicBezTo>
                      <a:cubicBezTo>
                        <a:pt x="67" y="21"/>
                        <a:pt x="67" y="21"/>
                        <a:pt x="67" y="21"/>
                      </a:cubicBezTo>
                      <a:cubicBezTo>
                        <a:pt x="67" y="21"/>
                        <a:pt x="67" y="21"/>
                        <a:pt x="67" y="21"/>
                      </a:cubicBezTo>
                      <a:cubicBezTo>
                        <a:pt x="67" y="21"/>
                        <a:pt x="67" y="21"/>
                        <a:pt x="67" y="21"/>
                      </a:cubicBezTo>
                      <a:cubicBezTo>
                        <a:pt x="68" y="22"/>
                        <a:pt x="68" y="21"/>
                        <a:pt x="68" y="21"/>
                      </a:cubicBezTo>
                      <a:cubicBezTo>
                        <a:pt x="68" y="21"/>
                        <a:pt x="68" y="22"/>
                        <a:pt x="69" y="21"/>
                      </a:cubicBezTo>
                      <a:cubicBezTo>
                        <a:pt x="69" y="21"/>
                        <a:pt x="69" y="21"/>
                        <a:pt x="69" y="21"/>
                      </a:cubicBezTo>
                      <a:cubicBezTo>
                        <a:pt x="69" y="21"/>
                        <a:pt x="69" y="21"/>
                        <a:pt x="69" y="20"/>
                      </a:cubicBezTo>
                      <a:cubicBezTo>
                        <a:pt x="69" y="20"/>
                        <a:pt x="69" y="20"/>
                        <a:pt x="69" y="20"/>
                      </a:cubicBezTo>
                      <a:cubicBezTo>
                        <a:pt x="69" y="21"/>
                        <a:pt x="70" y="22"/>
                        <a:pt x="70" y="22"/>
                      </a:cubicBezTo>
                      <a:cubicBezTo>
                        <a:pt x="70" y="20"/>
                        <a:pt x="72" y="21"/>
                        <a:pt x="72" y="21"/>
                      </a:cubicBezTo>
                      <a:cubicBezTo>
                        <a:pt x="73" y="21"/>
                        <a:pt x="72" y="21"/>
                        <a:pt x="72" y="21"/>
                      </a:cubicBezTo>
                      <a:cubicBezTo>
                        <a:pt x="72" y="21"/>
                        <a:pt x="72" y="21"/>
                        <a:pt x="72" y="21"/>
                      </a:cubicBezTo>
                      <a:cubicBezTo>
                        <a:pt x="72" y="20"/>
                        <a:pt x="72" y="20"/>
                        <a:pt x="72" y="20"/>
                      </a:cubicBezTo>
                      <a:cubicBezTo>
                        <a:pt x="73" y="20"/>
                        <a:pt x="74" y="19"/>
                        <a:pt x="75" y="20"/>
                      </a:cubicBezTo>
                      <a:cubicBezTo>
                        <a:pt x="74" y="20"/>
                        <a:pt x="74" y="20"/>
                        <a:pt x="74" y="21"/>
                      </a:cubicBezTo>
                      <a:cubicBezTo>
                        <a:pt x="74" y="21"/>
                        <a:pt x="75" y="22"/>
                        <a:pt x="76" y="21"/>
                      </a:cubicBezTo>
                      <a:cubicBezTo>
                        <a:pt x="75" y="21"/>
                        <a:pt x="77" y="20"/>
                        <a:pt x="77" y="20"/>
                      </a:cubicBezTo>
                      <a:cubicBezTo>
                        <a:pt x="77" y="20"/>
                        <a:pt x="76" y="20"/>
                        <a:pt x="76" y="20"/>
                      </a:cubicBezTo>
                      <a:cubicBezTo>
                        <a:pt x="77" y="20"/>
                        <a:pt x="77" y="20"/>
                        <a:pt x="77" y="20"/>
                      </a:cubicBezTo>
                      <a:cubicBezTo>
                        <a:pt x="77" y="19"/>
                        <a:pt x="77" y="19"/>
                        <a:pt x="77" y="19"/>
                      </a:cubicBezTo>
                      <a:cubicBezTo>
                        <a:pt x="77" y="19"/>
                        <a:pt x="77" y="19"/>
                        <a:pt x="78" y="19"/>
                      </a:cubicBezTo>
                      <a:cubicBezTo>
                        <a:pt x="78" y="19"/>
                        <a:pt x="78" y="19"/>
                        <a:pt x="78" y="20"/>
                      </a:cubicBezTo>
                      <a:cubicBezTo>
                        <a:pt x="78" y="20"/>
                        <a:pt x="77" y="20"/>
                        <a:pt x="77" y="21"/>
                      </a:cubicBezTo>
                      <a:cubicBezTo>
                        <a:pt x="78" y="20"/>
                        <a:pt x="79" y="21"/>
                        <a:pt x="79" y="21"/>
                      </a:cubicBezTo>
                      <a:cubicBezTo>
                        <a:pt x="79" y="19"/>
                        <a:pt x="79" y="21"/>
                        <a:pt x="80" y="21"/>
                      </a:cubicBezTo>
                      <a:cubicBezTo>
                        <a:pt x="80" y="21"/>
                        <a:pt x="81" y="20"/>
                        <a:pt x="81" y="20"/>
                      </a:cubicBezTo>
                      <a:cubicBezTo>
                        <a:pt x="81" y="20"/>
                        <a:pt x="82" y="20"/>
                        <a:pt x="83" y="20"/>
                      </a:cubicBezTo>
                      <a:cubicBezTo>
                        <a:pt x="83" y="20"/>
                        <a:pt x="83" y="20"/>
                        <a:pt x="84" y="21"/>
                      </a:cubicBezTo>
                      <a:cubicBezTo>
                        <a:pt x="84" y="21"/>
                        <a:pt x="84" y="20"/>
                        <a:pt x="83" y="21"/>
                      </a:cubicBezTo>
                      <a:cubicBezTo>
                        <a:pt x="83" y="21"/>
                        <a:pt x="83" y="22"/>
                        <a:pt x="82" y="22"/>
                      </a:cubicBezTo>
                      <a:cubicBezTo>
                        <a:pt x="82" y="23"/>
                        <a:pt x="83" y="24"/>
                        <a:pt x="84" y="24"/>
                      </a:cubicBezTo>
                      <a:cubicBezTo>
                        <a:pt x="83" y="21"/>
                        <a:pt x="86" y="23"/>
                        <a:pt x="87" y="23"/>
                      </a:cubicBezTo>
                      <a:cubicBezTo>
                        <a:pt x="87" y="22"/>
                        <a:pt x="86" y="21"/>
                        <a:pt x="85" y="21"/>
                      </a:cubicBezTo>
                      <a:cubicBezTo>
                        <a:pt x="85" y="21"/>
                        <a:pt x="86" y="21"/>
                        <a:pt x="86" y="21"/>
                      </a:cubicBezTo>
                      <a:cubicBezTo>
                        <a:pt x="86" y="20"/>
                        <a:pt x="85" y="20"/>
                        <a:pt x="85" y="20"/>
                      </a:cubicBezTo>
                      <a:cubicBezTo>
                        <a:pt x="85" y="20"/>
                        <a:pt x="85" y="20"/>
                        <a:pt x="86" y="20"/>
                      </a:cubicBezTo>
                      <a:cubicBezTo>
                        <a:pt x="86" y="20"/>
                        <a:pt x="86" y="20"/>
                        <a:pt x="86" y="20"/>
                      </a:cubicBezTo>
                      <a:cubicBezTo>
                        <a:pt x="86" y="19"/>
                        <a:pt x="86" y="19"/>
                        <a:pt x="86" y="18"/>
                      </a:cubicBezTo>
                      <a:cubicBezTo>
                        <a:pt x="87" y="19"/>
                        <a:pt x="87" y="19"/>
                        <a:pt x="87" y="20"/>
                      </a:cubicBezTo>
                      <a:cubicBezTo>
                        <a:pt x="89" y="20"/>
                        <a:pt x="89" y="18"/>
                        <a:pt x="90" y="19"/>
                      </a:cubicBezTo>
                      <a:cubicBezTo>
                        <a:pt x="90" y="19"/>
                        <a:pt x="90" y="19"/>
                        <a:pt x="90" y="19"/>
                      </a:cubicBezTo>
                      <a:cubicBezTo>
                        <a:pt x="90" y="19"/>
                        <a:pt x="90" y="20"/>
                        <a:pt x="89" y="20"/>
                      </a:cubicBezTo>
                      <a:cubicBezTo>
                        <a:pt x="89" y="21"/>
                        <a:pt x="89" y="21"/>
                        <a:pt x="90" y="21"/>
                      </a:cubicBezTo>
                      <a:cubicBezTo>
                        <a:pt x="90" y="19"/>
                        <a:pt x="91" y="19"/>
                        <a:pt x="91" y="18"/>
                      </a:cubicBezTo>
                      <a:cubicBezTo>
                        <a:pt x="92" y="18"/>
                        <a:pt x="92" y="17"/>
                        <a:pt x="93" y="17"/>
                      </a:cubicBezTo>
                      <a:cubicBezTo>
                        <a:pt x="93" y="17"/>
                        <a:pt x="92" y="16"/>
                        <a:pt x="92" y="16"/>
                      </a:cubicBezTo>
                      <a:cubicBezTo>
                        <a:pt x="92" y="16"/>
                        <a:pt x="92" y="16"/>
                        <a:pt x="92" y="16"/>
                      </a:cubicBezTo>
                      <a:cubicBezTo>
                        <a:pt x="93" y="16"/>
                        <a:pt x="94" y="16"/>
                        <a:pt x="95" y="16"/>
                      </a:cubicBezTo>
                      <a:cubicBezTo>
                        <a:pt x="96" y="16"/>
                        <a:pt x="95" y="17"/>
                        <a:pt x="95" y="18"/>
                      </a:cubicBezTo>
                      <a:cubicBezTo>
                        <a:pt x="96" y="18"/>
                        <a:pt x="97" y="17"/>
                        <a:pt x="97" y="17"/>
                      </a:cubicBezTo>
                      <a:cubicBezTo>
                        <a:pt x="99" y="18"/>
                        <a:pt x="97" y="19"/>
                        <a:pt x="97" y="20"/>
                      </a:cubicBezTo>
                      <a:cubicBezTo>
                        <a:pt x="97" y="20"/>
                        <a:pt x="97" y="20"/>
                        <a:pt x="97" y="20"/>
                      </a:cubicBezTo>
                      <a:cubicBezTo>
                        <a:pt x="97" y="20"/>
                        <a:pt x="98" y="18"/>
                        <a:pt x="96" y="19"/>
                      </a:cubicBezTo>
                      <a:cubicBezTo>
                        <a:pt x="95" y="19"/>
                        <a:pt x="96" y="19"/>
                        <a:pt x="96" y="20"/>
                      </a:cubicBezTo>
                      <a:cubicBezTo>
                        <a:pt x="95" y="19"/>
                        <a:pt x="95" y="20"/>
                        <a:pt x="94" y="20"/>
                      </a:cubicBezTo>
                      <a:cubicBezTo>
                        <a:pt x="94" y="19"/>
                        <a:pt x="93" y="19"/>
                        <a:pt x="92" y="19"/>
                      </a:cubicBezTo>
                      <a:cubicBezTo>
                        <a:pt x="92" y="19"/>
                        <a:pt x="91" y="20"/>
                        <a:pt x="91" y="21"/>
                      </a:cubicBezTo>
                      <a:cubicBezTo>
                        <a:pt x="91" y="21"/>
                        <a:pt x="92" y="21"/>
                        <a:pt x="92" y="21"/>
                      </a:cubicBezTo>
                      <a:cubicBezTo>
                        <a:pt x="92" y="22"/>
                        <a:pt x="91" y="22"/>
                        <a:pt x="91" y="23"/>
                      </a:cubicBezTo>
                      <a:cubicBezTo>
                        <a:pt x="93" y="23"/>
                        <a:pt x="93" y="22"/>
                        <a:pt x="94" y="22"/>
                      </a:cubicBezTo>
                      <a:cubicBezTo>
                        <a:pt x="94" y="21"/>
                        <a:pt x="93" y="21"/>
                        <a:pt x="93" y="21"/>
                      </a:cubicBezTo>
                      <a:cubicBezTo>
                        <a:pt x="93" y="21"/>
                        <a:pt x="93" y="21"/>
                        <a:pt x="93" y="21"/>
                      </a:cubicBezTo>
                      <a:cubicBezTo>
                        <a:pt x="93" y="21"/>
                        <a:pt x="92" y="21"/>
                        <a:pt x="92" y="20"/>
                      </a:cubicBezTo>
                      <a:cubicBezTo>
                        <a:pt x="94" y="20"/>
                        <a:pt x="95" y="21"/>
                        <a:pt x="96" y="20"/>
                      </a:cubicBezTo>
                      <a:cubicBezTo>
                        <a:pt x="96" y="20"/>
                        <a:pt x="96" y="21"/>
                        <a:pt x="97" y="21"/>
                      </a:cubicBezTo>
                      <a:cubicBezTo>
                        <a:pt x="97" y="21"/>
                        <a:pt x="97" y="21"/>
                        <a:pt x="97" y="21"/>
                      </a:cubicBezTo>
                      <a:cubicBezTo>
                        <a:pt x="98" y="21"/>
                        <a:pt x="97" y="23"/>
                        <a:pt x="99" y="22"/>
                      </a:cubicBezTo>
                      <a:cubicBezTo>
                        <a:pt x="99" y="22"/>
                        <a:pt x="98" y="22"/>
                        <a:pt x="98" y="22"/>
                      </a:cubicBezTo>
                      <a:cubicBezTo>
                        <a:pt x="98" y="22"/>
                        <a:pt x="98" y="22"/>
                        <a:pt x="98" y="22"/>
                      </a:cubicBezTo>
                      <a:cubicBezTo>
                        <a:pt x="98" y="22"/>
                        <a:pt x="98" y="22"/>
                        <a:pt x="98" y="22"/>
                      </a:cubicBezTo>
                      <a:cubicBezTo>
                        <a:pt x="98" y="20"/>
                        <a:pt x="100" y="23"/>
                        <a:pt x="100" y="22"/>
                      </a:cubicBezTo>
                      <a:cubicBezTo>
                        <a:pt x="100" y="22"/>
                        <a:pt x="100" y="22"/>
                        <a:pt x="101" y="21"/>
                      </a:cubicBezTo>
                      <a:cubicBezTo>
                        <a:pt x="100" y="21"/>
                        <a:pt x="100" y="21"/>
                        <a:pt x="100" y="20"/>
                      </a:cubicBezTo>
                      <a:cubicBezTo>
                        <a:pt x="100" y="20"/>
                        <a:pt x="100" y="20"/>
                        <a:pt x="100" y="20"/>
                      </a:cubicBezTo>
                      <a:cubicBezTo>
                        <a:pt x="100" y="20"/>
                        <a:pt x="100" y="20"/>
                        <a:pt x="100" y="20"/>
                      </a:cubicBezTo>
                      <a:cubicBezTo>
                        <a:pt x="100" y="19"/>
                        <a:pt x="100" y="18"/>
                        <a:pt x="100" y="18"/>
                      </a:cubicBezTo>
                      <a:cubicBezTo>
                        <a:pt x="99" y="18"/>
                        <a:pt x="99" y="18"/>
                        <a:pt x="99" y="18"/>
                      </a:cubicBezTo>
                      <a:cubicBezTo>
                        <a:pt x="99" y="17"/>
                        <a:pt x="100" y="18"/>
                        <a:pt x="101" y="18"/>
                      </a:cubicBezTo>
                      <a:cubicBezTo>
                        <a:pt x="101" y="18"/>
                        <a:pt x="101" y="17"/>
                        <a:pt x="101" y="17"/>
                      </a:cubicBezTo>
                      <a:cubicBezTo>
                        <a:pt x="102" y="17"/>
                        <a:pt x="103" y="17"/>
                        <a:pt x="103" y="17"/>
                      </a:cubicBezTo>
                      <a:cubicBezTo>
                        <a:pt x="103" y="16"/>
                        <a:pt x="103" y="16"/>
                        <a:pt x="102" y="15"/>
                      </a:cubicBezTo>
                      <a:cubicBezTo>
                        <a:pt x="102" y="15"/>
                        <a:pt x="102" y="15"/>
                        <a:pt x="102" y="15"/>
                      </a:cubicBezTo>
                      <a:cubicBezTo>
                        <a:pt x="103" y="15"/>
                        <a:pt x="103" y="15"/>
                        <a:pt x="103" y="15"/>
                      </a:cubicBezTo>
                      <a:cubicBezTo>
                        <a:pt x="103" y="15"/>
                        <a:pt x="103" y="15"/>
                        <a:pt x="104" y="15"/>
                      </a:cubicBezTo>
                      <a:cubicBezTo>
                        <a:pt x="104" y="15"/>
                        <a:pt x="104" y="16"/>
                        <a:pt x="104" y="16"/>
                      </a:cubicBezTo>
                      <a:cubicBezTo>
                        <a:pt x="103" y="17"/>
                        <a:pt x="103" y="17"/>
                        <a:pt x="103" y="18"/>
                      </a:cubicBezTo>
                      <a:cubicBezTo>
                        <a:pt x="103" y="18"/>
                        <a:pt x="103" y="18"/>
                        <a:pt x="103" y="18"/>
                      </a:cubicBezTo>
                      <a:cubicBezTo>
                        <a:pt x="103" y="19"/>
                        <a:pt x="103" y="20"/>
                        <a:pt x="103" y="21"/>
                      </a:cubicBezTo>
                      <a:cubicBezTo>
                        <a:pt x="105" y="21"/>
                        <a:pt x="105" y="21"/>
                        <a:pt x="105" y="21"/>
                      </a:cubicBezTo>
                      <a:cubicBezTo>
                        <a:pt x="105" y="21"/>
                        <a:pt x="105" y="21"/>
                        <a:pt x="104" y="21"/>
                      </a:cubicBezTo>
                      <a:cubicBezTo>
                        <a:pt x="105" y="21"/>
                        <a:pt x="105" y="21"/>
                        <a:pt x="105" y="20"/>
                      </a:cubicBezTo>
                      <a:cubicBezTo>
                        <a:pt x="105" y="21"/>
                        <a:pt x="106" y="21"/>
                        <a:pt x="106" y="20"/>
                      </a:cubicBezTo>
                      <a:cubicBezTo>
                        <a:pt x="106" y="20"/>
                        <a:pt x="106" y="20"/>
                        <a:pt x="106" y="20"/>
                      </a:cubicBezTo>
                      <a:cubicBezTo>
                        <a:pt x="107" y="20"/>
                        <a:pt x="107" y="21"/>
                        <a:pt x="106" y="21"/>
                      </a:cubicBezTo>
                      <a:cubicBezTo>
                        <a:pt x="107" y="21"/>
                        <a:pt x="107" y="22"/>
                        <a:pt x="107" y="22"/>
                      </a:cubicBezTo>
                      <a:cubicBezTo>
                        <a:pt x="107" y="22"/>
                        <a:pt x="107" y="22"/>
                        <a:pt x="107" y="22"/>
                      </a:cubicBezTo>
                      <a:cubicBezTo>
                        <a:pt x="107" y="22"/>
                        <a:pt x="108" y="22"/>
                        <a:pt x="108" y="22"/>
                      </a:cubicBezTo>
                      <a:cubicBezTo>
                        <a:pt x="108" y="23"/>
                        <a:pt x="108" y="23"/>
                        <a:pt x="109" y="22"/>
                      </a:cubicBezTo>
                      <a:cubicBezTo>
                        <a:pt x="109" y="22"/>
                        <a:pt x="109" y="22"/>
                        <a:pt x="109" y="22"/>
                      </a:cubicBezTo>
                      <a:cubicBezTo>
                        <a:pt x="111" y="22"/>
                        <a:pt x="113" y="22"/>
                        <a:pt x="116" y="21"/>
                      </a:cubicBezTo>
                      <a:cubicBezTo>
                        <a:pt x="116" y="22"/>
                        <a:pt x="116" y="22"/>
                        <a:pt x="115" y="22"/>
                      </a:cubicBezTo>
                      <a:cubicBezTo>
                        <a:pt x="115" y="22"/>
                        <a:pt x="116" y="23"/>
                        <a:pt x="116" y="22"/>
                      </a:cubicBezTo>
                      <a:cubicBezTo>
                        <a:pt x="116" y="22"/>
                        <a:pt x="116" y="22"/>
                        <a:pt x="116" y="21"/>
                      </a:cubicBezTo>
                      <a:cubicBezTo>
                        <a:pt x="117" y="21"/>
                        <a:pt x="118" y="22"/>
                        <a:pt x="118" y="21"/>
                      </a:cubicBezTo>
                      <a:cubicBezTo>
                        <a:pt x="118" y="21"/>
                        <a:pt x="118" y="21"/>
                        <a:pt x="118" y="21"/>
                      </a:cubicBezTo>
                      <a:cubicBezTo>
                        <a:pt x="118" y="20"/>
                        <a:pt x="119" y="20"/>
                        <a:pt x="119" y="21"/>
                      </a:cubicBezTo>
                      <a:cubicBezTo>
                        <a:pt x="119" y="21"/>
                        <a:pt x="119" y="21"/>
                        <a:pt x="119" y="21"/>
                      </a:cubicBezTo>
                      <a:cubicBezTo>
                        <a:pt x="119" y="21"/>
                        <a:pt x="119" y="22"/>
                        <a:pt x="120" y="22"/>
                      </a:cubicBezTo>
                      <a:cubicBezTo>
                        <a:pt x="119" y="23"/>
                        <a:pt x="119" y="23"/>
                        <a:pt x="119" y="23"/>
                      </a:cubicBezTo>
                      <a:cubicBezTo>
                        <a:pt x="119" y="23"/>
                        <a:pt x="119" y="23"/>
                        <a:pt x="119" y="23"/>
                      </a:cubicBezTo>
                      <a:cubicBezTo>
                        <a:pt x="119" y="23"/>
                        <a:pt x="120" y="23"/>
                        <a:pt x="120" y="23"/>
                      </a:cubicBezTo>
                      <a:cubicBezTo>
                        <a:pt x="120" y="23"/>
                        <a:pt x="120" y="23"/>
                        <a:pt x="121" y="22"/>
                      </a:cubicBezTo>
                      <a:cubicBezTo>
                        <a:pt x="121" y="22"/>
                        <a:pt x="121" y="22"/>
                        <a:pt x="120" y="22"/>
                      </a:cubicBezTo>
                      <a:cubicBezTo>
                        <a:pt x="121" y="22"/>
                        <a:pt x="120" y="21"/>
                        <a:pt x="119" y="21"/>
                      </a:cubicBezTo>
                      <a:cubicBezTo>
                        <a:pt x="119" y="21"/>
                        <a:pt x="120" y="21"/>
                        <a:pt x="120" y="21"/>
                      </a:cubicBezTo>
                      <a:cubicBezTo>
                        <a:pt x="120" y="20"/>
                        <a:pt x="120" y="20"/>
                        <a:pt x="120" y="20"/>
                      </a:cubicBezTo>
                      <a:cubicBezTo>
                        <a:pt x="120" y="19"/>
                        <a:pt x="120" y="19"/>
                        <a:pt x="120" y="19"/>
                      </a:cubicBezTo>
                      <a:cubicBezTo>
                        <a:pt x="120" y="19"/>
                        <a:pt x="120" y="19"/>
                        <a:pt x="120" y="19"/>
                      </a:cubicBezTo>
                      <a:cubicBezTo>
                        <a:pt x="120" y="18"/>
                        <a:pt x="120" y="18"/>
                        <a:pt x="120" y="17"/>
                      </a:cubicBezTo>
                      <a:cubicBezTo>
                        <a:pt x="120" y="17"/>
                        <a:pt x="121" y="17"/>
                        <a:pt x="121" y="17"/>
                      </a:cubicBezTo>
                      <a:cubicBezTo>
                        <a:pt x="121" y="16"/>
                        <a:pt x="120" y="15"/>
                        <a:pt x="121" y="14"/>
                      </a:cubicBezTo>
                      <a:cubicBezTo>
                        <a:pt x="122" y="15"/>
                        <a:pt x="121" y="14"/>
                        <a:pt x="123" y="14"/>
                      </a:cubicBezTo>
                      <a:cubicBezTo>
                        <a:pt x="124" y="15"/>
                        <a:pt x="122" y="15"/>
                        <a:pt x="122" y="15"/>
                      </a:cubicBezTo>
                      <a:cubicBezTo>
                        <a:pt x="122" y="16"/>
                        <a:pt x="123" y="16"/>
                        <a:pt x="124" y="15"/>
                      </a:cubicBezTo>
                      <a:cubicBezTo>
                        <a:pt x="124" y="15"/>
                        <a:pt x="124" y="16"/>
                        <a:pt x="124" y="16"/>
                      </a:cubicBezTo>
                      <a:cubicBezTo>
                        <a:pt x="124" y="16"/>
                        <a:pt x="125" y="16"/>
                        <a:pt x="124" y="17"/>
                      </a:cubicBezTo>
                      <a:cubicBezTo>
                        <a:pt x="123" y="18"/>
                        <a:pt x="123" y="20"/>
                        <a:pt x="125" y="20"/>
                      </a:cubicBezTo>
                      <a:cubicBezTo>
                        <a:pt x="125" y="19"/>
                        <a:pt x="126" y="19"/>
                        <a:pt x="127" y="19"/>
                      </a:cubicBezTo>
                      <a:cubicBezTo>
                        <a:pt x="127" y="19"/>
                        <a:pt x="127" y="20"/>
                        <a:pt x="127" y="21"/>
                      </a:cubicBezTo>
                      <a:cubicBezTo>
                        <a:pt x="127" y="21"/>
                        <a:pt x="127" y="21"/>
                        <a:pt x="127" y="21"/>
                      </a:cubicBezTo>
                      <a:cubicBezTo>
                        <a:pt x="126" y="21"/>
                        <a:pt x="126" y="21"/>
                        <a:pt x="126" y="21"/>
                      </a:cubicBezTo>
                      <a:cubicBezTo>
                        <a:pt x="126" y="22"/>
                        <a:pt x="128" y="22"/>
                        <a:pt x="127" y="23"/>
                      </a:cubicBezTo>
                      <a:cubicBezTo>
                        <a:pt x="128" y="24"/>
                        <a:pt x="128" y="23"/>
                        <a:pt x="128" y="23"/>
                      </a:cubicBezTo>
                      <a:cubicBezTo>
                        <a:pt x="128" y="23"/>
                        <a:pt x="129" y="24"/>
                        <a:pt x="129" y="24"/>
                      </a:cubicBezTo>
                      <a:cubicBezTo>
                        <a:pt x="129" y="24"/>
                        <a:pt x="129" y="23"/>
                        <a:pt x="130" y="22"/>
                      </a:cubicBezTo>
                      <a:cubicBezTo>
                        <a:pt x="130" y="22"/>
                        <a:pt x="130" y="23"/>
                        <a:pt x="131" y="22"/>
                      </a:cubicBezTo>
                      <a:cubicBezTo>
                        <a:pt x="131" y="22"/>
                        <a:pt x="132" y="21"/>
                        <a:pt x="132" y="21"/>
                      </a:cubicBezTo>
                      <a:cubicBezTo>
                        <a:pt x="131" y="20"/>
                        <a:pt x="132" y="21"/>
                        <a:pt x="131" y="19"/>
                      </a:cubicBezTo>
                      <a:cubicBezTo>
                        <a:pt x="130" y="19"/>
                        <a:pt x="130" y="20"/>
                        <a:pt x="129" y="20"/>
                      </a:cubicBezTo>
                      <a:cubicBezTo>
                        <a:pt x="130" y="19"/>
                        <a:pt x="130" y="18"/>
                        <a:pt x="129" y="17"/>
                      </a:cubicBezTo>
                      <a:cubicBezTo>
                        <a:pt x="130" y="17"/>
                        <a:pt x="130" y="17"/>
                        <a:pt x="130" y="17"/>
                      </a:cubicBezTo>
                      <a:cubicBezTo>
                        <a:pt x="131" y="17"/>
                        <a:pt x="131" y="17"/>
                        <a:pt x="131" y="16"/>
                      </a:cubicBezTo>
                      <a:cubicBezTo>
                        <a:pt x="131" y="17"/>
                        <a:pt x="132" y="17"/>
                        <a:pt x="132" y="17"/>
                      </a:cubicBezTo>
                      <a:cubicBezTo>
                        <a:pt x="132" y="17"/>
                        <a:pt x="132" y="17"/>
                        <a:pt x="132" y="17"/>
                      </a:cubicBezTo>
                      <a:cubicBezTo>
                        <a:pt x="132" y="17"/>
                        <a:pt x="133" y="17"/>
                        <a:pt x="133" y="17"/>
                      </a:cubicBezTo>
                      <a:cubicBezTo>
                        <a:pt x="133" y="17"/>
                        <a:pt x="133" y="18"/>
                        <a:pt x="132" y="19"/>
                      </a:cubicBezTo>
                      <a:cubicBezTo>
                        <a:pt x="134" y="19"/>
                        <a:pt x="134" y="18"/>
                        <a:pt x="135" y="18"/>
                      </a:cubicBezTo>
                      <a:cubicBezTo>
                        <a:pt x="135" y="18"/>
                        <a:pt x="135" y="18"/>
                        <a:pt x="135" y="18"/>
                      </a:cubicBezTo>
                      <a:cubicBezTo>
                        <a:pt x="136" y="18"/>
                        <a:pt x="135" y="18"/>
                        <a:pt x="136" y="19"/>
                      </a:cubicBezTo>
                      <a:cubicBezTo>
                        <a:pt x="136" y="19"/>
                        <a:pt x="137" y="18"/>
                        <a:pt x="137" y="18"/>
                      </a:cubicBezTo>
                      <a:cubicBezTo>
                        <a:pt x="135" y="18"/>
                        <a:pt x="138" y="18"/>
                        <a:pt x="137" y="17"/>
                      </a:cubicBezTo>
                      <a:cubicBezTo>
                        <a:pt x="138" y="17"/>
                        <a:pt x="138" y="16"/>
                        <a:pt x="138" y="16"/>
                      </a:cubicBezTo>
                      <a:cubicBezTo>
                        <a:pt x="139" y="16"/>
                        <a:pt x="139" y="17"/>
                        <a:pt x="139" y="18"/>
                      </a:cubicBezTo>
                      <a:cubicBezTo>
                        <a:pt x="140" y="18"/>
                        <a:pt x="140" y="18"/>
                        <a:pt x="140" y="17"/>
                      </a:cubicBezTo>
                      <a:cubicBezTo>
                        <a:pt x="141" y="17"/>
                        <a:pt x="141" y="17"/>
                        <a:pt x="141" y="18"/>
                      </a:cubicBezTo>
                      <a:cubicBezTo>
                        <a:pt x="140" y="18"/>
                        <a:pt x="139" y="18"/>
                        <a:pt x="138" y="20"/>
                      </a:cubicBezTo>
                      <a:cubicBezTo>
                        <a:pt x="138" y="20"/>
                        <a:pt x="138" y="20"/>
                        <a:pt x="137" y="20"/>
                      </a:cubicBezTo>
                      <a:cubicBezTo>
                        <a:pt x="138" y="21"/>
                        <a:pt x="137" y="21"/>
                        <a:pt x="138" y="22"/>
                      </a:cubicBezTo>
                      <a:cubicBezTo>
                        <a:pt x="136" y="21"/>
                        <a:pt x="137" y="22"/>
                        <a:pt x="135" y="23"/>
                      </a:cubicBezTo>
                      <a:cubicBezTo>
                        <a:pt x="136" y="24"/>
                        <a:pt x="137" y="23"/>
                        <a:pt x="139" y="23"/>
                      </a:cubicBezTo>
                      <a:cubicBezTo>
                        <a:pt x="139" y="23"/>
                        <a:pt x="138" y="22"/>
                        <a:pt x="138" y="22"/>
                      </a:cubicBezTo>
                      <a:cubicBezTo>
                        <a:pt x="138" y="21"/>
                        <a:pt x="139" y="22"/>
                        <a:pt x="140" y="21"/>
                      </a:cubicBezTo>
                      <a:cubicBezTo>
                        <a:pt x="141" y="22"/>
                        <a:pt x="141" y="23"/>
                        <a:pt x="142" y="22"/>
                      </a:cubicBezTo>
                      <a:cubicBezTo>
                        <a:pt x="141" y="22"/>
                        <a:pt x="141" y="21"/>
                        <a:pt x="141" y="21"/>
                      </a:cubicBezTo>
                      <a:cubicBezTo>
                        <a:pt x="142" y="21"/>
                        <a:pt x="143" y="22"/>
                        <a:pt x="144" y="21"/>
                      </a:cubicBezTo>
                      <a:cubicBezTo>
                        <a:pt x="143" y="21"/>
                        <a:pt x="143" y="21"/>
                        <a:pt x="143" y="20"/>
                      </a:cubicBezTo>
                      <a:cubicBezTo>
                        <a:pt x="143" y="21"/>
                        <a:pt x="143" y="21"/>
                        <a:pt x="143" y="21"/>
                      </a:cubicBezTo>
                      <a:cubicBezTo>
                        <a:pt x="144" y="20"/>
                        <a:pt x="144" y="20"/>
                        <a:pt x="144" y="20"/>
                      </a:cubicBezTo>
                      <a:cubicBezTo>
                        <a:pt x="144" y="20"/>
                        <a:pt x="145" y="19"/>
                        <a:pt x="145" y="19"/>
                      </a:cubicBezTo>
                      <a:cubicBezTo>
                        <a:pt x="145" y="19"/>
                        <a:pt x="146" y="19"/>
                        <a:pt x="147" y="19"/>
                      </a:cubicBezTo>
                      <a:cubicBezTo>
                        <a:pt x="147" y="19"/>
                        <a:pt x="147" y="18"/>
                        <a:pt x="147" y="18"/>
                      </a:cubicBezTo>
                      <a:cubicBezTo>
                        <a:pt x="148" y="18"/>
                        <a:pt x="148" y="18"/>
                        <a:pt x="148" y="18"/>
                      </a:cubicBezTo>
                      <a:cubicBezTo>
                        <a:pt x="148" y="19"/>
                        <a:pt x="148" y="19"/>
                        <a:pt x="148" y="19"/>
                      </a:cubicBezTo>
                      <a:cubicBezTo>
                        <a:pt x="148" y="19"/>
                        <a:pt x="148" y="20"/>
                        <a:pt x="149" y="21"/>
                      </a:cubicBezTo>
                      <a:cubicBezTo>
                        <a:pt x="149" y="21"/>
                        <a:pt x="149" y="20"/>
                        <a:pt x="150" y="21"/>
                      </a:cubicBezTo>
                      <a:cubicBezTo>
                        <a:pt x="150" y="21"/>
                        <a:pt x="150" y="21"/>
                        <a:pt x="150" y="22"/>
                      </a:cubicBezTo>
                      <a:cubicBezTo>
                        <a:pt x="150" y="22"/>
                        <a:pt x="150" y="22"/>
                        <a:pt x="150" y="22"/>
                      </a:cubicBezTo>
                      <a:cubicBezTo>
                        <a:pt x="151" y="22"/>
                        <a:pt x="152" y="23"/>
                        <a:pt x="153" y="22"/>
                      </a:cubicBezTo>
                      <a:cubicBezTo>
                        <a:pt x="153" y="22"/>
                        <a:pt x="152" y="21"/>
                        <a:pt x="153" y="21"/>
                      </a:cubicBezTo>
                      <a:cubicBezTo>
                        <a:pt x="153" y="21"/>
                        <a:pt x="154" y="21"/>
                        <a:pt x="154" y="22"/>
                      </a:cubicBezTo>
                      <a:cubicBezTo>
                        <a:pt x="156" y="22"/>
                        <a:pt x="156" y="19"/>
                        <a:pt x="155" y="19"/>
                      </a:cubicBezTo>
                      <a:cubicBezTo>
                        <a:pt x="154" y="18"/>
                        <a:pt x="155" y="18"/>
                        <a:pt x="155" y="18"/>
                      </a:cubicBezTo>
                      <a:cubicBezTo>
                        <a:pt x="156" y="17"/>
                        <a:pt x="156" y="17"/>
                        <a:pt x="155" y="15"/>
                      </a:cubicBezTo>
                      <a:cubicBezTo>
                        <a:pt x="155" y="14"/>
                        <a:pt x="157" y="15"/>
                        <a:pt x="158" y="15"/>
                      </a:cubicBezTo>
                      <a:cubicBezTo>
                        <a:pt x="159" y="15"/>
                        <a:pt x="159" y="16"/>
                        <a:pt x="159" y="16"/>
                      </a:cubicBezTo>
                      <a:cubicBezTo>
                        <a:pt x="159" y="17"/>
                        <a:pt x="159" y="18"/>
                        <a:pt x="160" y="19"/>
                      </a:cubicBezTo>
                      <a:cubicBezTo>
                        <a:pt x="160" y="19"/>
                        <a:pt x="160" y="19"/>
                        <a:pt x="160" y="19"/>
                      </a:cubicBezTo>
                      <a:cubicBezTo>
                        <a:pt x="159" y="19"/>
                        <a:pt x="160" y="20"/>
                        <a:pt x="160" y="20"/>
                      </a:cubicBezTo>
                      <a:cubicBezTo>
                        <a:pt x="159" y="20"/>
                        <a:pt x="158" y="20"/>
                        <a:pt x="159" y="21"/>
                      </a:cubicBezTo>
                      <a:cubicBezTo>
                        <a:pt x="159" y="21"/>
                        <a:pt x="159" y="21"/>
                        <a:pt x="159" y="21"/>
                      </a:cubicBezTo>
                      <a:cubicBezTo>
                        <a:pt x="159" y="21"/>
                        <a:pt x="159" y="21"/>
                        <a:pt x="159" y="21"/>
                      </a:cubicBezTo>
                      <a:cubicBezTo>
                        <a:pt x="159" y="21"/>
                        <a:pt x="159" y="21"/>
                        <a:pt x="159" y="21"/>
                      </a:cubicBezTo>
                      <a:cubicBezTo>
                        <a:pt x="159" y="21"/>
                        <a:pt x="159" y="21"/>
                        <a:pt x="159" y="21"/>
                      </a:cubicBezTo>
                      <a:cubicBezTo>
                        <a:pt x="159" y="21"/>
                        <a:pt x="160" y="21"/>
                        <a:pt x="160" y="21"/>
                      </a:cubicBezTo>
                      <a:cubicBezTo>
                        <a:pt x="160" y="21"/>
                        <a:pt x="161" y="21"/>
                        <a:pt x="160" y="21"/>
                      </a:cubicBezTo>
                      <a:cubicBezTo>
                        <a:pt x="160" y="21"/>
                        <a:pt x="160" y="21"/>
                        <a:pt x="160" y="21"/>
                      </a:cubicBezTo>
                      <a:cubicBezTo>
                        <a:pt x="161" y="21"/>
                        <a:pt x="161" y="20"/>
                        <a:pt x="161" y="20"/>
                      </a:cubicBezTo>
                      <a:cubicBezTo>
                        <a:pt x="162" y="20"/>
                        <a:pt x="162" y="19"/>
                        <a:pt x="163" y="20"/>
                      </a:cubicBezTo>
                      <a:cubicBezTo>
                        <a:pt x="163" y="20"/>
                        <a:pt x="163" y="20"/>
                        <a:pt x="163" y="21"/>
                      </a:cubicBezTo>
                      <a:cubicBezTo>
                        <a:pt x="163" y="21"/>
                        <a:pt x="164" y="20"/>
                        <a:pt x="164" y="20"/>
                      </a:cubicBezTo>
                      <a:cubicBezTo>
                        <a:pt x="164" y="20"/>
                        <a:pt x="163" y="20"/>
                        <a:pt x="163" y="20"/>
                      </a:cubicBezTo>
                      <a:cubicBezTo>
                        <a:pt x="164" y="20"/>
                        <a:pt x="164" y="20"/>
                        <a:pt x="165" y="20"/>
                      </a:cubicBezTo>
                      <a:cubicBezTo>
                        <a:pt x="164" y="20"/>
                        <a:pt x="164" y="20"/>
                        <a:pt x="164" y="21"/>
                      </a:cubicBezTo>
                      <a:cubicBezTo>
                        <a:pt x="165" y="21"/>
                        <a:pt x="166" y="20"/>
                        <a:pt x="166" y="20"/>
                      </a:cubicBezTo>
                      <a:cubicBezTo>
                        <a:pt x="167" y="20"/>
                        <a:pt x="168" y="20"/>
                        <a:pt x="169" y="20"/>
                      </a:cubicBezTo>
                      <a:cubicBezTo>
                        <a:pt x="169" y="21"/>
                        <a:pt x="167" y="22"/>
                        <a:pt x="168" y="22"/>
                      </a:cubicBezTo>
                      <a:cubicBezTo>
                        <a:pt x="168" y="23"/>
                        <a:pt x="171" y="23"/>
                        <a:pt x="169" y="23"/>
                      </a:cubicBezTo>
                      <a:cubicBezTo>
                        <a:pt x="169" y="25"/>
                        <a:pt x="170" y="22"/>
                        <a:pt x="170" y="24"/>
                      </a:cubicBezTo>
                      <a:cubicBezTo>
                        <a:pt x="172" y="25"/>
                        <a:pt x="172" y="23"/>
                        <a:pt x="173" y="23"/>
                      </a:cubicBezTo>
                      <a:cubicBezTo>
                        <a:pt x="172" y="23"/>
                        <a:pt x="173" y="22"/>
                        <a:pt x="173" y="21"/>
                      </a:cubicBezTo>
                      <a:cubicBezTo>
                        <a:pt x="173" y="21"/>
                        <a:pt x="173" y="22"/>
                        <a:pt x="173" y="21"/>
                      </a:cubicBezTo>
                      <a:cubicBezTo>
                        <a:pt x="174" y="21"/>
                        <a:pt x="174" y="21"/>
                        <a:pt x="173" y="21"/>
                      </a:cubicBezTo>
                      <a:cubicBezTo>
                        <a:pt x="173" y="21"/>
                        <a:pt x="173" y="21"/>
                        <a:pt x="174" y="21"/>
                      </a:cubicBezTo>
                      <a:cubicBezTo>
                        <a:pt x="175" y="21"/>
                        <a:pt x="176" y="20"/>
                        <a:pt x="176" y="20"/>
                      </a:cubicBezTo>
                      <a:cubicBezTo>
                        <a:pt x="176" y="19"/>
                        <a:pt x="176" y="19"/>
                        <a:pt x="176" y="19"/>
                      </a:cubicBezTo>
                      <a:cubicBezTo>
                        <a:pt x="176" y="17"/>
                        <a:pt x="176" y="16"/>
                        <a:pt x="175" y="14"/>
                      </a:cubicBezTo>
                      <a:cubicBezTo>
                        <a:pt x="176" y="14"/>
                        <a:pt x="176" y="14"/>
                        <a:pt x="176" y="14"/>
                      </a:cubicBezTo>
                      <a:cubicBezTo>
                        <a:pt x="176" y="14"/>
                        <a:pt x="176" y="14"/>
                        <a:pt x="176" y="15"/>
                      </a:cubicBezTo>
                      <a:cubicBezTo>
                        <a:pt x="176" y="15"/>
                        <a:pt x="176" y="15"/>
                        <a:pt x="176" y="15"/>
                      </a:cubicBezTo>
                      <a:cubicBezTo>
                        <a:pt x="176" y="15"/>
                        <a:pt x="176" y="15"/>
                        <a:pt x="176" y="15"/>
                      </a:cubicBezTo>
                      <a:cubicBezTo>
                        <a:pt x="177" y="15"/>
                        <a:pt x="177" y="16"/>
                        <a:pt x="176" y="16"/>
                      </a:cubicBezTo>
                      <a:cubicBezTo>
                        <a:pt x="177" y="17"/>
                        <a:pt x="178" y="17"/>
                        <a:pt x="178" y="16"/>
                      </a:cubicBezTo>
                      <a:cubicBezTo>
                        <a:pt x="179" y="16"/>
                        <a:pt x="179" y="15"/>
                        <a:pt x="179" y="15"/>
                      </a:cubicBezTo>
                      <a:cubicBezTo>
                        <a:pt x="179" y="16"/>
                        <a:pt x="178" y="16"/>
                        <a:pt x="178" y="17"/>
                      </a:cubicBezTo>
                      <a:cubicBezTo>
                        <a:pt x="179" y="17"/>
                        <a:pt x="179" y="17"/>
                        <a:pt x="179" y="17"/>
                      </a:cubicBezTo>
                      <a:cubicBezTo>
                        <a:pt x="179" y="18"/>
                        <a:pt x="179" y="19"/>
                        <a:pt x="179" y="20"/>
                      </a:cubicBezTo>
                      <a:cubicBezTo>
                        <a:pt x="179" y="20"/>
                        <a:pt x="181" y="19"/>
                        <a:pt x="181" y="20"/>
                      </a:cubicBezTo>
                      <a:cubicBezTo>
                        <a:pt x="180" y="20"/>
                        <a:pt x="180" y="20"/>
                        <a:pt x="180" y="20"/>
                      </a:cubicBezTo>
                      <a:cubicBezTo>
                        <a:pt x="179" y="19"/>
                        <a:pt x="181" y="22"/>
                        <a:pt x="179" y="22"/>
                      </a:cubicBezTo>
                      <a:cubicBezTo>
                        <a:pt x="179" y="23"/>
                        <a:pt x="181" y="22"/>
                        <a:pt x="181" y="21"/>
                      </a:cubicBezTo>
                      <a:cubicBezTo>
                        <a:pt x="182" y="20"/>
                        <a:pt x="181" y="19"/>
                        <a:pt x="182" y="20"/>
                      </a:cubicBezTo>
                      <a:cubicBezTo>
                        <a:pt x="183" y="19"/>
                        <a:pt x="182" y="18"/>
                        <a:pt x="182" y="18"/>
                      </a:cubicBezTo>
                      <a:cubicBezTo>
                        <a:pt x="182" y="17"/>
                        <a:pt x="182" y="16"/>
                        <a:pt x="183" y="16"/>
                      </a:cubicBezTo>
                      <a:cubicBezTo>
                        <a:pt x="183" y="16"/>
                        <a:pt x="183" y="16"/>
                        <a:pt x="184" y="16"/>
                      </a:cubicBezTo>
                      <a:cubicBezTo>
                        <a:pt x="184" y="16"/>
                        <a:pt x="184" y="16"/>
                        <a:pt x="184" y="16"/>
                      </a:cubicBezTo>
                      <a:cubicBezTo>
                        <a:pt x="185" y="16"/>
                        <a:pt x="186" y="16"/>
                        <a:pt x="186" y="15"/>
                      </a:cubicBezTo>
                      <a:cubicBezTo>
                        <a:pt x="188" y="15"/>
                        <a:pt x="185" y="17"/>
                        <a:pt x="186" y="17"/>
                      </a:cubicBezTo>
                      <a:cubicBezTo>
                        <a:pt x="188" y="17"/>
                        <a:pt x="187" y="15"/>
                        <a:pt x="188" y="14"/>
                      </a:cubicBezTo>
                      <a:cubicBezTo>
                        <a:pt x="188" y="14"/>
                        <a:pt x="188" y="14"/>
                        <a:pt x="189" y="14"/>
                      </a:cubicBezTo>
                      <a:cubicBezTo>
                        <a:pt x="189" y="15"/>
                        <a:pt x="189" y="15"/>
                        <a:pt x="190" y="15"/>
                      </a:cubicBezTo>
                      <a:cubicBezTo>
                        <a:pt x="190" y="15"/>
                        <a:pt x="190" y="15"/>
                        <a:pt x="190" y="15"/>
                      </a:cubicBezTo>
                      <a:cubicBezTo>
                        <a:pt x="190" y="15"/>
                        <a:pt x="189" y="15"/>
                        <a:pt x="189" y="15"/>
                      </a:cubicBezTo>
                      <a:cubicBezTo>
                        <a:pt x="189" y="15"/>
                        <a:pt x="189" y="15"/>
                        <a:pt x="189" y="16"/>
                      </a:cubicBezTo>
                      <a:cubicBezTo>
                        <a:pt x="189" y="16"/>
                        <a:pt x="189" y="16"/>
                        <a:pt x="188" y="16"/>
                      </a:cubicBezTo>
                      <a:cubicBezTo>
                        <a:pt x="189" y="17"/>
                        <a:pt x="188" y="16"/>
                        <a:pt x="187" y="17"/>
                      </a:cubicBezTo>
                      <a:cubicBezTo>
                        <a:pt x="187" y="17"/>
                        <a:pt x="187" y="18"/>
                        <a:pt x="187" y="18"/>
                      </a:cubicBezTo>
                      <a:cubicBezTo>
                        <a:pt x="187" y="18"/>
                        <a:pt x="186" y="19"/>
                        <a:pt x="186" y="19"/>
                      </a:cubicBezTo>
                      <a:cubicBezTo>
                        <a:pt x="187" y="19"/>
                        <a:pt x="187" y="20"/>
                        <a:pt x="188" y="20"/>
                      </a:cubicBezTo>
                      <a:cubicBezTo>
                        <a:pt x="188" y="21"/>
                        <a:pt x="190" y="21"/>
                        <a:pt x="189" y="23"/>
                      </a:cubicBezTo>
                      <a:cubicBezTo>
                        <a:pt x="190" y="23"/>
                        <a:pt x="190" y="23"/>
                        <a:pt x="190" y="21"/>
                      </a:cubicBezTo>
                      <a:cubicBezTo>
                        <a:pt x="189" y="22"/>
                        <a:pt x="190" y="21"/>
                        <a:pt x="189" y="21"/>
                      </a:cubicBezTo>
                      <a:cubicBezTo>
                        <a:pt x="189" y="20"/>
                        <a:pt x="189" y="20"/>
                        <a:pt x="190" y="20"/>
                      </a:cubicBezTo>
                      <a:cubicBezTo>
                        <a:pt x="190" y="19"/>
                        <a:pt x="190" y="18"/>
                        <a:pt x="191" y="17"/>
                      </a:cubicBezTo>
                      <a:cubicBezTo>
                        <a:pt x="191" y="17"/>
                        <a:pt x="191" y="18"/>
                        <a:pt x="192" y="18"/>
                      </a:cubicBezTo>
                      <a:cubicBezTo>
                        <a:pt x="192" y="18"/>
                        <a:pt x="192" y="18"/>
                        <a:pt x="192" y="18"/>
                      </a:cubicBezTo>
                      <a:cubicBezTo>
                        <a:pt x="192" y="18"/>
                        <a:pt x="192" y="18"/>
                        <a:pt x="192" y="19"/>
                      </a:cubicBezTo>
                      <a:cubicBezTo>
                        <a:pt x="193" y="19"/>
                        <a:pt x="193" y="19"/>
                        <a:pt x="194" y="18"/>
                      </a:cubicBezTo>
                      <a:cubicBezTo>
                        <a:pt x="193" y="18"/>
                        <a:pt x="193" y="19"/>
                        <a:pt x="193" y="19"/>
                      </a:cubicBezTo>
                      <a:cubicBezTo>
                        <a:pt x="193" y="19"/>
                        <a:pt x="194" y="19"/>
                        <a:pt x="194" y="20"/>
                      </a:cubicBezTo>
                      <a:cubicBezTo>
                        <a:pt x="194" y="20"/>
                        <a:pt x="193" y="20"/>
                        <a:pt x="193" y="20"/>
                      </a:cubicBezTo>
                      <a:cubicBezTo>
                        <a:pt x="193" y="20"/>
                        <a:pt x="193" y="20"/>
                        <a:pt x="193" y="20"/>
                      </a:cubicBezTo>
                      <a:cubicBezTo>
                        <a:pt x="193" y="20"/>
                        <a:pt x="193" y="20"/>
                        <a:pt x="193" y="20"/>
                      </a:cubicBezTo>
                      <a:cubicBezTo>
                        <a:pt x="193" y="20"/>
                        <a:pt x="193" y="20"/>
                        <a:pt x="193" y="20"/>
                      </a:cubicBezTo>
                      <a:cubicBezTo>
                        <a:pt x="193" y="20"/>
                        <a:pt x="192" y="21"/>
                        <a:pt x="192" y="21"/>
                      </a:cubicBezTo>
                      <a:cubicBezTo>
                        <a:pt x="193" y="21"/>
                        <a:pt x="193" y="21"/>
                        <a:pt x="193" y="21"/>
                      </a:cubicBezTo>
                      <a:cubicBezTo>
                        <a:pt x="193" y="21"/>
                        <a:pt x="193" y="21"/>
                        <a:pt x="193" y="21"/>
                      </a:cubicBezTo>
                      <a:cubicBezTo>
                        <a:pt x="193" y="22"/>
                        <a:pt x="194" y="21"/>
                        <a:pt x="194" y="21"/>
                      </a:cubicBezTo>
                      <a:cubicBezTo>
                        <a:pt x="194" y="22"/>
                        <a:pt x="193" y="22"/>
                        <a:pt x="194" y="23"/>
                      </a:cubicBezTo>
                      <a:cubicBezTo>
                        <a:pt x="195" y="23"/>
                        <a:pt x="196" y="22"/>
                        <a:pt x="196" y="22"/>
                      </a:cubicBezTo>
                      <a:cubicBezTo>
                        <a:pt x="196" y="22"/>
                        <a:pt x="196" y="22"/>
                        <a:pt x="196" y="22"/>
                      </a:cubicBezTo>
                      <a:cubicBezTo>
                        <a:pt x="197" y="22"/>
                        <a:pt x="198" y="22"/>
                        <a:pt x="198" y="21"/>
                      </a:cubicBezTo>
                      <a:cubicBezTo>
                        <a:pt x="198" y="22"/>
                        <a:pt x="199" y="23"/>
                        <a:pt x="199" y="23"/>
                      </a:cubicBezTo>
                      <a:cubicBezTo>
                        <a:pt x="200" y="23"/>
                        <a:pt x="200" y="21"/>
                        <a:pt x="200" y="23"/>
                      </a:cubicBezTo>
                      <a:cubicBezTo>
                        <a:pt x="201" y="23"/>
                        <a:pt x="201" y="22"/>
                        <a:pt x="202" y="22"/>
                      </a:cubicBezTo>
                      <a:cubicBezTo>
                        <a:pt x="202" y="21"/>
                        <a:pt x="201" y="22"/>
                        <a:pt x="201" y="21"/>
                      </a:cubicBezTo>
                      <a:cubicBezTo>
                        <a:pt x="201" y="21"/>
                        <a:pt x="201" y="21"/>
                        <a:pt x="202" y="21"/>
                      </a:cubicBezTo>
                      <a:cubicBezTo>
                        <a:pt x="202" y="21"/>
                        <a:pt x="203" y="22"/>
                        <a:pt x="204" y="21"/>
                      </a:cubicBezTo>
                      <a:cubicBezTo>
                        <a:pt x="204" y="21"/>
                        <a:pt x="203" y="22"/>
                        <a:pt x="203" y="22"/>
                      </a:cubicBezTo>
                      <a:cubicBezTo>
                        <a:pt x="203" y="22"/>
                        <a:pt x="204" y="23"/>
                        <a:pt x="203" y="23"/>
                      </a:cubicBezTo>
                      <a:cubicBezTo>
                        <a:pt x="204" y="24"/>
                        <a:pt x="205" y="23"/>
                        <a:pt x="205" y="22"/>
                      </a:cubicBezTo>
                      <a:cubicBezTo>
                        <a:pt x="205" y="22"/>
                        <a:pt x="205" y="22"/>
                        <a:pt x="205" y="22"/>
                      </a:cubicBezTo>
                      <a:cubicBezTo>
                        <a:pt x="205" y="21"/>
                        <a:pt x="207" y="22"/>
                        <a:pt x="208" y="21"/>
                      </a:cubicBezTo>
                      <a:cubicBezTo>
                        <a:pt x="209" y="23"/>
                        <a:pt x="205" y="22"/>
                        <a:pt x="207" y="23"/>
                      </a:cubicBezTo>
                      <a:cubicBezTo>
                        <a:pt x="207" y="23"/>
                        <a:pt x="209" y="22"/>
                        <a:pt x="209" y="24"/>
                      </a:cubicBezTo>
                      <a:cubicBezTo>
                        <a:pt x="210" y="24"/>
                        <a:pt x="210" y="23"/>
                        <a:pt x="210" y="22"/>
                      </a:cubicBezTo>
                      <a:cubicBezTo>
                        <a:pt x="211" y="22"/>
                        <a:pt x="210" y="24"/>
                        <a:pt x="212" y="23"/>
                      </a:cubicBezTo>
                      <a:cubicBezTo>
                        <a:pt x="212" y="23"/>
                        <a:pt x="212" y="22"/>
                        <a:pt x="211" y="21"/>
                      </a:cubicBezTo>
                      <a:cubicBezTo>
                        <a:pt x="211" y="21"/>
                        <a:pt x="210" y="21"/>
                        <a:pt x="209" y="20"/>
                      </a:cubicBezTo>
                      <a:cubicBezTo>
                        <a:pt x="208" y="20"/>
                        <a:pt x="207" y="20"/>
                        <a:pt x="206" y="19"/>
                      </a:cubicBezTo>
                      <a:cubicBezTo>
                        <a:pt x="206" y="19"/>
                        <a:pt x="205" y="19"/>
                        <a:pt x="205" y="19"/>
                      </a:cubicBezTo>
                      <a:cubicBezTo>
                        <a:pt x="204" y="19"/>
                        <a:pt x="203" y="18"/>
                        <a:pt x="204" y="18"/>
                      </a:cubicBezTo>
                      <a:cubicBezTo>
                        <a:pt x="204" y="18"/>
                        <a:pt x="204" y="18"/>
                        <a:pt x="204" y="18"/>
                      </a:cubicBezTo>
                      <a:cubicBezTo>
                        <a:pt x="205" y="17"/>
                        <a:pt x="205" y="17"/>
                        <a:pt x="205" y="16"/>
                      </a:cubicBezTo>
                      <a:cubicBezTo>
                        <a:pt x="205" y="17"/>
                        <a:pt x="206" y="18"/>
                        <a:pt x="206" y="18"/>
                      </a:cubicBezTo>
                      <a:cubicBezTo>
                        <a:pt x="207" y="18"/>
                        <a:pt x="207" y="18"/>
                        <a:pt x="207" y="18"/>
                      </a:cubicBezTo>
                      <a:cubicBezTo>
                        <a:pt x="207" y="18"/>
                        <a:pt x="207" y="18"/>
                        <a:pt x="207" y="19"/>
                      </a:cubicBezTo>
                      <a:cubicBezTo>
                        <a:pt x="208" y="19"/>
                        <a:pt x="208" y="19"/>
                        <a:pt x="209" y="19"/>
                      </a:cubicBezTo>
                      <a:cubicBezTo>
                        <a:pt x="209" y="19"/>
                        <a:pt x="209" y="19"/>
                        <a:pt x="209" y="19"/>
                      </a:cubicBezTo>
                      <a:cubicBezTo>
                        <a:pt x="211" y="19"/>
                        <a:pt x="211" y="19"/>
                        <a:pt x="211" y="19"/>
                      </a:cubicBezTo>
                      <a:cubicBezTo>
                        <a:pt x="211" y="19"/>
                        <a:pt x="211" y="19"/>
                        <a:pt x="211" y="19"/>
                      </a:cubicBezTo>
                      <a:cubicBezTo>
                        <a:pt x="211" y="19"/>
                        <a:pt x="210" y="20"/>
                        <a:pt x="211" y="20"/>
                      </a:cubicBezTo>
                      <a:cubicBezTo>
                        <a:pt x="211" y="20"/>
                        <a:pt x="212" y="19"/>
                        <a:pt x="212" y="20"/>
                      </a:cubicBezTo>
                      <a:cubicBezTo>
                        <a:pt x="212" y="18"/>
                        <a:pt x="212" y="18"/>
                        <a:pt x="212" y="18"/>
                      </a:cubicBezTo>
                      <a:cubicBezTo>
                        <a:pt x="212" y="18"/>
                        <a:pt x="212" y="18"/>
                        <a:pt x="212" y="18"/>
                      </a:cubicBezTo>
                      <a:cubicBezTo>
                        <a:pt x="212" y="17"/>
                        <a:pt x="213" y="17"/>
                        <a:pt x="215" y="17"/>
                      </a:cubicBezTo>
                      <a:cubicBezTo>
                        <a:pt x="215" y="16"/>
                        <a:pt x="215" y="16"/>
                        <a:pt x="215" y="16"/>
                      </a:cubicBezTo>
                      <a:cubicBezTo>
                        <a:pt x="216" y="17"/>
                        <a:pt x="216" y="16"/>
                        <a:pt x="218" y="17"/>
                      </a:cubicBezTo>
                      <a:cubicBezTo>
                        <a:pt x="218" y="17"/>
                        <a:pt x="218" y="17"/>
                        <a:pt x="218" y="17"/>
                      </a:cubicBezTo>
                      <a:cubicBezTo>
                        <a:pt x="219" y="17"/>
                        <a:pt x="220" y="16"/>
                        <a:pt x="221" y="17"/>
                      </a:cubicBezTo>
                      <a:cubicBezTo>
                        <a:pt x="221" y="17"/>
                        <a:pt x="221" y="16"/>
                        <a:pt x="221" y="16"/>
                      </a:cubicBezTo>
                      <a:cubicBezTo>
                        <a:pt x="221" y="16"/>
                        <a:pt x="221" y="17"/>
                        <a:pt x="221" y="17"/>
                      </a:cubicBezTo>
                      <a:cubicBezTo>
                        <a:pt x="222" y="16"/>
                        <a:pt x="223" y="17"/>
                        <a:pt x="223" y="17"/>
                      </a:cubicBezTo>
                      <a:cubicBezTo>
                        <a:pt x="223" y="17"/>
                        <a:pt x="223" y="17"/>
                        <a:pt x="223" y="18"/>
                      </a:cubicBezTo>
                      <a:cubicBezTo>
                        <a:pt x="224" y="18"/>
                        <a:pt x="224" y="18"/>
                        <a:pt x="224" y="18"/>
                      </a:cubicBezTo>
                      <a:cubicBezTo>
                        <a:pt x="224" y="18"/>
                        <a:pt x="224" y="18"/>
                        <a:pt x="225" y="18"/>
                      </a:cubicBezTo>
                      <a:cubicBezTo>
                        <a:pt x="224" y="19"/>
                        <a:pt x="224" y="19"/>
                        <a:pt x="225" y="20"/>
                      </a:cubicBezTo>
                      <a:cubicBezTo>
                        <a:pt x="224" y="20"/>
                        <a:pt x="224" y="20"/>
                        <a:pt x="224" y="20"/>
                      </a:cubicBezTo>
                      <a:cubicBezTo>
                        <a:pt x="224" y="20"/>
                        <a:pt x="224" y="20"/>
                        <a:pt x="224" y="20"/>
                      </a:cubicBezTo>
                      <a:cubicBezTo>
                        <a:pt x="224" y="19"/>
                        <a:pt x="224" y="18"/>
                        <a:pt x="223" y="18"/>
                      </a:cubicBezTo>
                      <a:cubicBezTo>
                        <a:pt x="223" y="18"/>
                        <a:pt x="223" y="19"/>
                        <a:pt x="223" y="19"/>
                      </a:cubicBezTo>
                      <a:cubicBezTo>
                        <a:pt x="223" y="19"/>
                        <a:pt x="223" y="19"/>
                        <a:pt x="223" y="20"/>
                      </a:cubicBezTo>
                      <a:cubicBezTo>
                        <a:pt x="224" y="19"/>
                        <a:pt x="224" y="20"/>
                        <a:pt x="224" y="20"/>
                      </a:cubicBezTo>
                      <a:cubicBezTo>
                        <a:pt x="224" y="21"/>
                        <a:pt x="223" y="21"/>
                        <a:pt x="224" y="22"/>
                      </a:cubicBezTo>
                      <a:cubicBezTo>
                        <a:pt x="224" y="22"/>
                        <a:pt x="224" y="22"/>
                        <a:pt x="224" y="21"/>
                      </a:cubicBezTo>
                      <a:cubicBezTo>
                        <a:pt x="222" y="22"/>
                        <a:pt x="225" y="22"/>
                        <a:pt x="224" y="24"/>
                      </a:cubicBezTo>
                      <a:cubicBezTo>
                        <a:pt x="226" y="24"/>
                        <a:pt x="224" y="22"/>
                        <a:pt x="226" y="22"/>
                      </a:cubicBezTo>
                      <a:cubicBezTo>
                        <a:pt x="226" y="21"/>
                        <a:pt x="226" y="20"/>
                        <a:pt x="226" y="19"/>
                      </a:cubicBezTo>
                      <a:cubicBezTo>
                        <a:pt x="228" y="19"/>
                        <a:pt x="229" y="20"/>
                        <a:pt x="231" y="20"/>
                      </a:cubicBezTo>
                      <a:cubicBezTo>
                        <a:pt x="230" y="21"/>
                        <a:pt x="229" y="20"/>
                        <a:pt x="228" y="20"/>
                      </a:cubicBezTo>
                      <a:cubicBezTo>
                        <a:pt x="228" y="21"/>
                        <a:pt x="227" y="21"/>
                        <a:pt x="227" y="22"/>
                      </a:cubicBezTo>
                      <a:cubicBezTo>
                        <a:pt x="229" y="23"/>
                        <a:pt x="230" y="22"/>
                        <a:pt x="232" y="21"/>
                      </a:cubicBezTo>
                      <a:cubicBezTo>
                        <a:pt x="232" y="21"/>
                        <a:pt x="232" y="22"/>
                        <a:pt x="232" y="22"/>
                      </a:cubicBezTo>
                      <a:cubicBezTo>
                        <a:pt x="231" y="22"/>
                        <a:pt x="230" y="23"/>
                        <a:pt x="230" y="23"/>
                      </a:cubicBezTo>
                      <a:cubicBezTo>
                        <a:pt x="231" y="23"/>
                        <a:pt x="231" y="23"/>
                        <a:pt x="233" y="23"/>
                      </a:cubicBezTo>
                      <a:cubicBezTo>
                        <a:pt x="234" y="24"/>
                        <a:pt x="233" y="23"/>
                        <a:pt x="236" y="23"/>
                      </a:cubicBezTo>
                      <a:cubicBezTo>
                        <a:pt x="236" y="23"/>
                        <a:pt x="236" y="24"/>
                        <a:pt x="236" y="24"/>
                      </a:cubicBezTo>
                      <a:cubicBezTo>
                        <a:pt x="237" y="24"/>
                        <a:pt x="237" y="24"/>
                        <a:pt x="238" y="23"/>
                      </a:cubicBezTo>
                      <a:cubicBezTo>
                        <a:pt x="239" y="23"/>
                        <a:pt x="239" y="24"/>
                        <a:pt x="239" y="24"/>
                      </a:cubicBezTo>
                      <a:cubicBezTo>
                        <a:pt x="239" y="24"/>
                        <a:pt x="240" y="23"/>
                        <a:pt x="240" y="24"/>
                      </a:cubicBezTo>
                      <a:cubicBezTo>
                        <a:pt x="240" y="24"/>
                        <a:pt x="240" y="22"/>
                        <a:pt x="240" y="21"/>
                      </a:cubicBezTo>
                      <a:cubicBezTo>
                        <a:pt x="239" y="21"/>
                        <a:pt x="238" y="23"/>
                        <a:pt x="236" y="22"/>
                      </a:cubicBezTo>
                      <a:cubicBezTo>
                        <a:pt x="235" y="22"/>
                        <a:pt x="235" y="22"/>
                        <a:pt x="236" y="21"/>
                      </a:cubicBezTo>
                      <a:cubicBezTo>
                        <a:pt x="234" y="20"/>
                        <a:pt x="233" y="19"/>
                        <a:pt x="233" y="18"/>
                      </a:cubicBezTo>
                      <a:cubicBezTo>
                        <a:pt x="233" y="18"/>
                        <a:pt x="233" y="18"/>
                        <a:pt x="233" y="18"/>
                      </a:cubicBezTo>
                      <a:cubicBezTo>
                        <a:pt x="233" y="18"/>
                        <a:pt x="233" y="18"/>
                        <a:pt x="233" y="18"/>
                      </a:cubicBezTo>
                      <a:cubicBezTo>
                        <a:pt x="234" y="18"/>
                        <a:pt x="235" y="18"/>
                        <a:pt x="235" y="17"/>
                      </a:cubicBezTo>
                      <a:cubicBezTo>
                        <a:pt x="235" y="18"/>
                        <a:pt x="236" y="18"/>
                        <a:pt x="236" y="18"/>
                      </a:cubicBezTo>
                      <a:cubicBezTo>
                        <a:pt x="237" y="18"/>
                        <a:pt x="237" y="18"/>
                        <a:pt x="237" y="19"/>
                      </a:cubicBezTo>
                      <a:cubicBezTo>
                        <a:pt x="237" y="18"/>
                        <a:pt x="238" y="18"/>
                        <a:pt x="238" y="17"/>
                      </a:cubicBezTo>
                      <a:cubicBezTo>
                        <a:pt x="238" y="17"/>
                        <a:pt x="239" y="17"/>
                        <a:pt x="239" y="17"/>
                      </a:cubicBezTo>
                      <a:cubicBezTo>
                        <a:pt x="238" y="19"/>
                        <a:pt x="241" y="17"/>
                        <a:pt x="241" y="18"/>
                      </a:cubicBezTo>
                      <a:cubicBezTo>
                        <a:pt x="241" y="18"/>
                        <a:pt x="241" y="19"/>
                        <a:pt x="242" y="19"/>
                      </a:cubicBezTo>
                      <a:cubicBezTo>
                        <a:pt x="242" y="17"/>
                        <a:pt x="240" y="17"/>
                        <a:pt x="241" y="16"/>
                      </a:cubicBezTo>
                      <a:cubicBezTo>
                        <a:pt x="241" y="15"/>
                        <a:pt x="242" y="15"/>
                        <a:pt x="243" y="16"/>
                      </a:cubicBezTo>
                      <a:cubicBezTo>
                        <a:pt x="243" y="15"/>
                        <a:pt x="242" y="15"/>
                        <a:pt x="242" y="14"/>
                      </a:cubicBezTo>
                      <a:cubicBezTo>
                        <a:pt x="243" y="13"/>
                        <a:pt x="243" y="13"/>
                        <a:pt x="243" y="14"/>
                      </a:cubicBezTo>
                      <a:cubicBezTo>
                        <a:pt x="243" y="14"/>
                        <a:pt x="242" y="16"/>
                        <a:pt x="243" y="16"/>
                      </a:cubicBezTo>
                      <a:cubicBezTo>
                        <a:pt x="244" y="16"/>
                        <a:pt x="245" y="16"/>
                        <a:pt x="246" y="16"/>
                      </a:cubicBezTo>
                      <a:cubicBezTo>
                        <a:pt x="246" y="16"/>
                        <a:pt x="246" y="16"/>
                        <a:pt x="246" y="16"/>
                      </a:cubicBezTo>
                      <a:cubicBezTo>
                        <a:pt x="246" y="16"/>
                        <a:pt x="246" y="16"/>
                        <a:pt x="246" y="16"/>
                      </a:cubicBezTo>
                      <a:cubicBezTo>
                        <a:pt x="246" y="16"/>
                        <a:pt x="245" y="16"/>
                        <a:pt x="245" y="17"/>
                      </a:cubicBezTo>
                      <a:cubicBezTo>
                        <a:pt x="245" y="17"/>
                        <a:pt x="246" y="18"/>
                        <a:pt x="246" y="18"/>
                      </a:cubicBezTo>
                      <a:cubicBezTo>
                        <a:pt x="245" y="18"/>
                        <a:pt x="245" y="18"/>
                        <a:pt x="245" y="18"/>
                      </a:cubicBezTo>
                      <a:cubicBezTo>
                        <a:pt x="244" y="18"/>
                        <a:pt x="245" y="19"/>
                        <a:pt x="245" y="19"/>
                      </a:cubicBezTo>
                      <a:cubicBezTo>
                        <a:pt x="245" y="19"/>
                        <a:pt x="243" y="20"/>
                        <a:pt x="244" y="21"/>
                      </a:cubicBezTo>
                      <a:cubicBezTo>
                        <a:pt x="243" y="21"/>
                        <a:pt x="243" y="21"/>
                        <a:pt x="242" y="21"/>
                      </a:cubicBezTo>
                      <a:cubicBezTo>
                        <a:pt x="243" y="22"/>
                        <a:pt x="243" y="23"/>
                        <a:pt x="243" y="24"/>
                      </a:cubicBezTo>
                      <a:cubicBezTo>
                        <a:pt x="244" y="24"/>
                        <a:pt x="245" y="23"/>
                        <a:pt x="246" y="22"/>
                      </a:cubicBezTo>
                      <a:cubicBezTo>
                        <a:pt x="247" y="23"/>
                        <a:pt x="245" y="23"/>
                        <a:pt x="246" y="24"/>
                      </a:cubicBezTo>
                      <a:cubicBezTo>
                        <a:pt x="246" y="24"/>
                        <a:pt x="247" y="24"/>
                        <a:pt x="247" y="24"/>
                      </a:cubicBezTo>
                      <a:cubicBezTo>
                        <a:pt x="248" y="24"/>
                        <a:pt x="248" y="25"/>
                        <a:pt x="248" y="25"/>
                      </a:cubicBezTo>
                      <a:cubicBezTo>
                        <a:pt x="249" y="26"/>
                        <a:pt x="250" y="25"/>
                        <a:pt x="250" y="26"/>
                      </a:cubicBezTo>
                      <a:cubicBezTo>
                        <a:pt x="251" y="26"/>
                        <a:pt x="250" y="24"/>
                        <a:pt x="252" y="25"/>
                      </a:cubicBezTo>
                      <a:cubicBezTo>
                        <a:pt x="252" y="24"/>
                        <a:pt x="251" y="22"/>
                        <a:pt x="253" y="22"/>
                      </a:cubicBezTo>
                      <a:cubicBezTo>
                        <a:pt x="254" y="24"/>
                        <a:pt x="251" y="22"/>
                        <a:pt x="253" y="24"/>
                      </a:cubicBezTo>
                      <a:cubicBezTo>
                        <a:pt x="253" y="24"/>
                        <a:pt x="255" y="23"/>
                        <a:pt x="255" y="25"/>
                      </a:cubicBezTo>
                      <a:cubicBezTo>
                        <a:pt x="255" y="24"/>
                        <a:pt x="256" y="26"/>
                        <a:pt x="256" y="23"/>
                      </a:cubicBezTo>
                      <a:cubicBezTo>
                        <a:pt x="257" y="23"/>
                        <a:pt x="257" y="24"/>
                        <a:pt x="257" y="25"/>
                      </a:cubicBezTo>
                      <a:cubicBezTo>
                        <a:pt x="257" y="25"/>
                        <a:pt x="258" y="24"/>
                        <a:pt x="258" y="24"/>
                      </a:cubicBezTo>
                      <a:cubicBezTo>
                        <a:pt x="258" y="25"/>
                        <a:pt x="259" y="26"/>
                        <a:pt x="259" y="26"/>
                      </a:cubicBezTo>
                      <a:cubicBezTo>
                        <a:pt x="260" y="26"/>
                        <a:pt x="261" y="25"/>
                        <a:pt x="260" y="26"/>
                      </a:cubicBezTo>
                      <a:cubicBezTo>
                        <a:pt x="260" y="27"/>
                        <a:pt x="261" y="26"/>
                        <a:pt x="261" y="25"/>
                      </a:cubicBezTo>
                      <a:cubicBezTo>
                        <a:pt x="262" y="25"/>
                        <a:pt x="262" y="26"/>
                        <a:pt x="263" y="25"/>
                      </a:cubicBezTo>
                      <a:cubicBezTo>
                        <a:pt x="263" y="25"/>
                        <a:pt x="263" y="24"/>
                        <a:pt x="263" y="24"/>
                      </a:cubicBezTo>
                      <a:cubicBezTo>
                        <a:pt x="263" y="24"/>
                        <a:pt x="264" y="25"/>
                        <a:pt x="265" y="24"/>
                      </a:cubicBezTo>
                      <a:cubicBezTo>
                        <a:pt x="265" y="23"/>
                        <a:pt x="262" y="24"/>
                        <a:pt x="263" y="22"/>
                      </a:cubicBezTo>
                      <a:cubicBezTo>
                        <a:pt x="263" y="22"/>
                        <a:pt x="264" y="22"/>
                        <a:pt x="264" y="21"/>
                      </a:cubicBezTo>
                      <a:cubicBezTo>
                        <a:pt x="265" y="20"/>
                        <a:pt x="265" y="21"/>
                        <a:pt x="266" y="21"/>
                      </a:cubicBezTo>
                      <a:cubicBezTo>
                        <a:pt x="265" y="22"/>
                        <a:pt x="263" y="21"/>
                        <a:pt x="264" y="23"/>
                      </a:cubicBezTo>
                      <a:cubicBezTo>
                        <a:pt x="265" y="23"/>
                        <a:pt x="265" y="22"/>
                        <a:pt x="266" y="22"/>
                      </a:cubicBezTo>
                      <a:cubicBezTo>
                        <a:pt x="267" y="23"/>
                        <a:pt x="266" y="23"/>
                        <a:pt x="267" y="24"/>
                      </a:cubicBezTo>
                      <a:cubicBezTo>
                        <a:pt x="267" y="24"/>
                        <a:pt x="267" y="24"/>
                        <a:pt x="267" y="25"/>
                      </a:cubicBezTo>
                      <a:cubicBezTo>
                        <a:pt x="270" y="25"/>
                        <a:pt x="272" y="25"/>
                        <a:pt x="273" y="23"/>
                      </a:cubicBezTo>
                      <a:cubicBezTo>
                        <a:pt x="274" y="24"/>
                        <a:pt x="274" y="25"/>
                        <a:pt x="275" y="26"/>
                      </a:cubicBezTo>
                      <a:cubicBezTo>
                        <a:pt x="276" y="25"/>
                        <a:pt x="278" y="26"/>
                        <a:pt x="278" y="24"/>
                      </a:cubicBezTo>
                      <a:cubicBezTo>
                        <a:pt x="279" y="24"/>
                        <a:pt x="279" y="24"/>
                        <a:pt x="279" y="24"/>
                      </a:cubicBezTo>
                      <a:cubicBezTo>
                        <a:pt x="279" y="23"/>
                        <a:pt x="278" y="22"/>
                        <a:pt x="278" y="21"/>
                      </a:cubicBezTo>
                      <a:cubicBezTo>
                        <a:pt x="277" y="21"/>
                        <a:pt x="277" y="21"/>
                        <a:pt x="277" y="21"/>
                      </a:cubicBezTo>
                      <a:cubicBezTo>
                        <a:pt x="276" y="21"/>
                        <a:pt x="277" y="20"/>
                        <a:pt x="277" y="20"/>
                      </a:cubicBezTo>
                      <a:cubicBezTo>
                        <a:pt x="277" y="19"/>
                        <a:pt x="276" y="19"/>
                        <a:pt x="276" y="19"/>
                      </a:cubicBezTo>
                      <a:cubicBezTo>
                        <a:pt x="276" y="19"/>
                        <a:pt x="276" y="19"/>
                        <a:pt x="276" y="19"/>
                      </a:cubicBezTo>
                      <a:cubicBezTo>
                        <a:pt x="276" y="20"/>
                        <a:pt x="275" y="20"/>
                        <a:pt x="276" y="21"/>
                      </a:cubicBezTo>
                      <a:cubicBezTo>
                        <a:pt x="275" y="21"/>
                        <a:pt x="275" y="21"/>
                        <a:pt x="275" y="21"/>
                      </a:cubicBezTo>
                      <a:cubicBezTo>
                        <a:pt x="274" y="21"/>
                        <a:pt x="272" y="22"/>
                        <a:pt x="271" y="21"/>
                      </a:cubicBezTo>
                      <a:cubicBezTo>
                        <a:pt x="270" y="20"/>
                        <a:pt x="270" y="22"/>
                        <a:pt x="268" y="21"/>
                      </a:cubicBezTo>
                      <a:cubicBezTo>
                        <a:pt x="269" y="21"/>
                        <a:pt x="268" y="22"/>
                        <a:pt x="268" y="23"/>
                      </a:cubicBezTo>
                      <a:cubicBezTo>
                        <a:pt x="267" y="23"/>
                        <a:pt x="267" y="22"/>
                        <a:pt x="267" y="21"/>
                      </a:cubicBezTo>
                      <a:cubicBezTo>
                        <a:pt x="266" y="21"/>
                        <a:pt x="266" y="20"/>
                        <a:pt x="266" y="20"/>
                      </a:cubicBezTo>
                      <a:cubicBezTo>
                        <a:pt x="265" y="20"/>
                        <a:pt x="264" y="20"/>
                        <a:pt x="263" y="21"/>
                      </a:cubicBezTo>
                      <a:cubicBezTo>
                        <a:pt x="262" y="21"/>
                        <a:pt x="262" y="19"/>
                        <a:pt x="262" y="20"/>
                      </a:cubicBezTo>
                      <a:cubicBezTo>
                        <a:pt x="262" y="19"/>
                        <a:pt x="261" y="19"/>
                        <a:pt x="261" y="18"/>
                      </a:cubicBezTo>
                      <a:cubicBezTo>
                        <a:pt x="260" y="19"/>
                        <a:pt x="259" y="19"/>
                        <a:pt x="258" y="20"/>
                      </a:cubicBezTo>
                      <a:cubicBezTo>
                        <a:pt x="257" y="19"/>
                        <a:pt x="256" y="21"/>
                        <a:pt x="256" y="20"/>
                      </a:cubicBezTo>
                      <a:cubicBezTo>
                        <a:pt x="255" y="20"/>
                        <a:pt x="255" y="21"/>
                        <a:pt x="255" y="21"/>
                      </a:cubicBezTo>
                      <a:cubicBezTo>
                        <a:pt x="253" y="21"/>
                        <a:pt x="253" y="22"/>
                        <a:pt x="251" y="21"/>
                      </a:cubicBezTo>
                      <a:cubicBezTo>
                        <a:pt x="251" y="21"/>
                        <a:pt x="253" y="21"/>
                        <a:pt x="252" y="19"/>
                      </a:cubicBezTo>
                      <a:cubicBezTo>
                        <a:pt x="252" y="18"/>
                        <a:pt x="254" y="19"/>
                        <a:pt x="254" y="18"/>
                      </a:cubicBezTo>
                      <a:cubicBezTo>
                        <a:pt x="256" y="18"/>
                        <a:pt x="256" y="18"/>
                        <a:pt x="256" y="18"/>
                      </a:cubicBezTo>
                      <a:cubicBezTo>
                        <a:pt x="256" y="17"/>
                        <a:pt x="257" y="17"/>
                        <a:pt x="258" y="16"/>
                      </a:cubicBezTo>
                      <a:cubicBezTo>
                        <a:pt x="258" y="15"/>
                        <a:pt x="258" y="14"/>
                        <a:pt x="259" y="14"/>
                      </a:cubicBezTo>
                      <a:cubicBezTo>
                        <a:pt x="260" y="15"/>
                        <a:pt x="258" y="16"/>
                        <a:pt x="259" y="16"/>
                      </a:cubicBezTo>
                      <a:cubicBezTo>
                        <a:pt x="261" y="17"/>
                        <a:pt x="262" y="16"/>
                        <a:pt x="263" y="16"/>
                      </a:cubicBezTo>
                      <a:cubicBezTo>
                        <a:pt x="263" y="16"/>
                        <a:pt x="263" y="16"/>
                        <a:pt x="263" y="16"/>
                      </a:cubicBezTo>
                      <a:cubicBezTo>
                        <a:pt x="263" y="16"/>
                        <a:pt x="264" y="16"/>
                        <a:pt x="264" y="16"/>
                      </a:cubicBezTo>
                      <a:cubicBezTo>
                        <a:pt x="264" y="16"/>
                        <a:pt x="264" y="16"/>
                        <a:pt x="264" y="16"/>
                      </a:cubicBezTo>
                      <a:cubicBezTo>
                        <a:pt x="264" y="16"/>
                        <a:pt x="264" y="16"/>
                        <a:pt x="264" y="16"/>
                      </a:cubicBezTo>
                      <a:cubicBezTo>
                        <a:pt x="264" y="16"/>
                        <a:pt x="265" y="16"/>
                        <a:pt x="265" y="16"/>
                      </a:cubicBezTo>
                      <a:cubicBezTo>
                        <a:pt x="265" y="16"/>
                        <a:pt x="264" y="17"/>
                        <a:pt x="265" y="18"/>
                      </a:cubicBezTo>
                      <a:cubicBezTo>
                        <a:pt x="269" y="18"/>
                        <a:pt x="272" y="16"/>
                        <a:pt x="270" y="13"/>
                      </a:cubicBezTo>
                      <a:cubicBezTo>
                        <a:pt x="270" y="13"/>
                        <a:pt x="271" y="13"/>
                        <a:pt x="271" y="11"/>
                      </a:cubicBezTo>
                      <a:cubicBezTo>
                        <a:pt x="273" y="11"/>
                        <a:pt x="271" y="14"/>
                        <a:pt x="273" y="13"/>
                      </a:cubicBezTo>
                      <a:cubicBezTo>
                        <a:pt x="273" y="12"/>
                        <a:pt x="273" y="12"/>
                        <a:pt x="273" y="12"/>
                      </a:cubicBezTo>
                      <a:cubicBezTo>
                        <a:pt x="272" y="11"/>
                        <a:pt x="272" y="10"/>
                        <a:pt x="272" y="10"/>
                      </a:cubicBezTo>
                      <a:cubicBezTo>
                        <a:pt x="272" y="10"/>
                        <a:pt x="271" y="11"/>
                        <a:pt x="270" y="11"/>
                      </a:cubicBezTo>
                      <a:cubicBezTo>
                        <a:pt x="270" y="10"/>
                        <a:pt x="270" y="10"/>
                        <a:pt x="270" y="9"/>
                      </a:cubicBezTo>
                      <a:cubicBezTo>
                        <a:pt x="266" y="9"/>
                        <a:pt x="266" y="9"/>
                        <a:pt x="266" y="9"/>
                      </a:cubicBezTo>
                      <a:cubicBezTo>
                        <a:pt x="266" y="10"/>
                        <a:pt x="266" y="10"/>
                        <a:pt x="265" y="10"/>
                      </a:cubicBezTo>
                      <a:cubicBezTo>
                        <a:pt x="265" y="11"/>
                        <a:pt x="266" y="11"/>
                        <a:pt x="266" y="11"/>
                      </a:cubicBezTo>
                      <a:cubicBezTo>
                        <a:pt x="265" y="12"/>
                        <a:pt x="264" y="12"/>
                        <a:pt x="264" y="12"/>
                      </a:cubicBezTo>
                      <a:cubicBezTo>
                        <a:pt x="264" y="12"/>
                        <a:pt x="264" y="12"/>
                        <a:pt x="263" y="12"/>
                      </a:cubicBezTo>
                      <a:cubicBezTo>
                        <a:pt x="264" y="12"/>
                        <a:pt x="264" y="12"/>
                        <a:pt x="264" y="11"/>
                      </a:cubicBezTo>
                      <a:cubicBezTo>
                        <a:pt x="263" y="11"/>
                        <a:pt x="263" y="10"/>
                        <a:pt x="262" y="9"/>
                      </a:cubicBezTo>
                      <a:cubicBezTo>
                        <a:pt x="262" y="9"/>
                        <a:pt x="262" y="9"/>
                        <a:pt x="261" y="9"/>
                      </a:cubicBezTo>
                      <a:cubicBezTo>
                        <a:pt x="260" y="9"/>
                        <a:pt x="259" y="12"/>
                        <a:pt x="257" y="12"/>
                      </a:cubicBezTo>
                      <a:cubicBezTo>
                        <a:pt x="257" y="12"/>
                        <a:pt x="257" y="11"/>
                        <a:pt x="256" y="11"/>
                      </a:cubicBezTo>
                      <a:cubicBezTo>
                        <a:pt x="256" y="10"/>
                        <a:pt x="256" y="10"/>
                        <a:pt x="256" y="10"/>
                      </a:cubicBezTo>
                      <a:cubicBezTo>
                        <a:pt x="256" y="10"/>
                        <a:pt x="255" y="9"/>
                        <a:pt x="255" y="9"/>
                      </a:cubicBezTo>
                      <a:cubicBezTo>
                        <a:pt x="253" y="9"/>
                        <a:pt x="252" y="9"/>
                        <a:pt x="251" y="11"/>
                      </a:cubicBezTo>
                      <a:cubicBezTo>
                        <a:pt x="250" y="11"/>
                        <a:pt x="250" y="11"/>
                        <a:pt x="249" y="12"/>
                      </a:cubicBezTo>
                      <a:cubicBezTo>
                        <a:pt x="249" y="12"/>
                        <a:pt x="249" y="12"/>
                        <a:pt x="249" y="12"/>
                      </a:cubicBezTo>
                      <a:cubicBezTo>
                        <a:pt x="249" y="12"/>
                        <a:pt x="249" y="12"/>
                        <a:pt x="249" y="11"/>
                      </a:cubicBezTo>
                      <a:cubicBezTo>
                        <a:pt x="250" y="11"/>
                        <a:pt x="248" y="10"/>
                        <a:pt x="249" y="9"/>
                      </a:cubicBezTo>
                      <a:cubicBezTo>
                        <a:pt x="249" y="9"/>
                        <a:pt x="249" y="8"/>
                        <a:pt x="249" y="8"/>
                      </a:cubicBezTo>
                      <a:cubicBezTo>
                        <a:pt x="249" y="7"/>
                        <a:pt x="249" y="7"/>
                        <a:pt x="249" y="6"/>
                      </a:cubicBezTo>
                      <a:cubicBezTo>
                        <a:pt x="250" y="6"/>
                        <a:pt x="250" y="7"/>
                        <a:pt x="251" y="6"/>
                      </a:cubicBezTo>
                      <a:cubicBezTo>
                        <a:pt x="251" y="7"/>
                        <a:pt x="251" y="8"/>
                        <a:pt x="252" y="8"/>
                      </a:cubicBezTo>
                      <a:cubicBezTo>
                        <a:pt x="253" y="8"/>
                        <a:pt x="255" y="9"/>
                        <a:pt x="257" y="9"/>
                      </a:cubicBezTo>
                      <a:cubicBezTo>
                        <a:pt x="257" y="8"/>
                        <a:pt x="257" y="7"/>
                        <a:pt x="258" y="7"/>
                      </a:cubicBezTo>
                      <a:cubicBezTo>
                        <a:pt x="258" y="7"/>
                        <a:pt x="258" y="7"/>
                        <a:pt x="258" y="7"/>
                      </a:cubicBezTo>
                      <a:cubicBezTo>
                        <a:pt x="259" y="7"/>
                        <a:pt x="259" y="7"/>
                        <a:pt x="259" y="8"/>
                      </a:cubicBezTo>
                      <a:cubicBezTo>
                        <a:pt x="262" y="8"/>
                        <a:pt x="262" y="8"/>
                        <a:pt x="265" y="9"/>
                      </a:cubicBezTo>
                      <a:cubicBezTo>
                        <a:pt x="263" y="8"/>
                        <a:pt x="263" y="8"/>
                        <a:pt x="263" y="6"/>
                      </a:cubicBezTo>
                      <a:cubicBezTo>
                        <a:pt x="264" y="6"/>
                        <a:pt x="264" y="7"/>
                        <a:pt x="264" y="6"/>
                      </a:cubicBezTo>
                      <a:cubicBezTo>
                        <a:pt x="263" y="5"/>
                        <a:pt x="263" y="6"/>
                        <a:pt x="262" y="5"/>
                      </a:cubicBezTo>
                      <a:cubicBezTo>
                        <a:pt x="262" y="5"/>
                        <a:pt x="260" y="5"/>
                        <a:pt x="260" y="6"/>
                      </a:cubicBezTo>
                      <a:cubicBezTo>
                        <a:pt x="259" y="6"/>
                        <a:pt x="259" y="5"/>
                        <a:pt x="258" y="5"/>
                      </a:cubicBezTo>
                      <a:cubicBezTo>
                        <a:pt x="258" y="5"/>
                        <a:pt x="258" y="5"/>
                        <a:pt x="258" y="5"/>
                      </a:cubicBezTo>
                      <a:cubicBezTo>
                        <a:pt x="258" y="5"/>
                        <a:pt x="256" y="5"/>
                        <a:pt x="256" y="4"/>
                      </a:cubicBezTo>
                      <a:cubicBezTo>
                        <a:pt x="256" y="4"/>
                        <a:pt x="257" y="4"/>
                        <a:pt x="257" y="3"/>
                      </a:cubicBezTo>
                      <a:cubicBezTo>
                        <a:pt x="255" y="3"/>
                        <a:pt x="255" y="4"/>
                        <a:pt x="253" y="3"/>
                      </a:cubicBezTo>
                      <a:cubicBezTo>
                        <a:pt x="253" y="4"/>
                        <a:pt x="253" y="4"/>
                        <a:pt x="252" y="5"/>
                      </a:cubicBezTo>
                      <a:cubicBezTo>
                        <a:pt x="252" y="3"/>
                        <a:pt x="251" y="5"/>
                        <a:pt x="250" y="5"/>
                      </a:cubicBezTo>
                      <a:cubicBezTo>
                        <a:pt x="249" y="5"/>
                        <a:pt x="249" y="2"/>
                        <a:pt x="248" y="4"/>
                      </a:cubicBezTo>
                      <a:cubicBezTo>
                        <a:pt x="250" y="4"/>
                        <a:pt x="247" y="4"/>
                        <a:pt x="247" y="3"/>
                      </a:cubicBezTo>
                      <a:cubicBezTo>
                        <a:pt x="246" y="5"/>
                        <a:pt x="248" y="4"/>
                        <a:pt x="248" y="5"/>
                      </a:cubicBezTo>
                      <a:cubicBezTo>
                        <a:pt x="248" y="6"/>
                        <a:pt x="247" y="6"/>
                        <a:pt x="246" y="6"/>
                      </a:cubicBezTo>
                      <a:cubicBezTo>
                        <a:pt x="246" y="6"/>
                        <a:pt x="245" y="5"/>
                        <a:pt x="244" y="5"/>
                      </a:cubicBezTo>
                      <a:cubicBezTo>
                        <a:pt x="244" y="5"/>
                        <a:pt x="244" y="5"/>
                        <a:pt x="244" y="6"/>
                      </a:cubicBezTo>
                      <a:cubicBezTo>
                        <a:pt x="243" y="5"/>
                        <a:pt x="243" y="5"/>
                        <a:pt x="243" y="4"/>
                      </a:cubicBezTo>
                      <a:cubicBezTo>
                        <a:pt x="242" y="4"/>
                        <a:pt x="242" y="5"/>
                        <a:pt x="241" y="5"/>
                      </a:cubicBezTo>
                      <a:cubicBezTo>
                        <a:pt x="242" y="3"/>
                        <a:pt x="241" y="4"/>
                        <a:pt x="240" y="3"/>
                      </a:cubicBezTo>
                      <a:cubicBezTo>
                        <a:pt x="240" y="3"/>
                        <a:pt x="240" y="1"/>
                        <a:pt x="239" y="1"/>
                      </a:cubicBezTo>
                      <a:cubicBezTo>
                        <a:pt x="238" y="2"/>
                        <a:pt x="238" y="4"/>
                        <a:pt x="239" y="5"/>
                      </a:cubicBezTo>
                      <a:cubicBezTo>
                        <a:pt x="239" y="5"/>
                        <a:pt x="239" y="4"/>
                        <a:pt x="238" y="4"/>
                      </a:cubicBezTo>
                      <a:cubicBezTo>
                        <a:pt x="238" y="4"/>
                        <a:pt x="238" y="4"/>
                        <a:pt x="238" y="4"/>
                      </a:cubicBezTo>
                      <a:cubicBezTo>
                        <a:pt x="238" y="4"/>
                        <a:pt x="238" y="4"/>
                        <a:pt x="238" y="4"/>
                      </a:cubicBezTo>
                      <a:cubicBezTo>
                        <a:pt x="237" y="4"/>
                        <a:pt x="237" y="5"/>
                        <a:pt x="237" y="5"/>
                      </a:cubicBezTo>
                      <a:cubicBezTo>
                        <a:pt x="237" y="5"/>
                        <a:pt x="237" y="5"/>
                        <a:pt x="237" y="5"/>
                      </a:cubicBezTo>
                      <a:cubicBezTo>
                        <a:pt x="237" y="5"/>
                        <a:pt x="237" y="6"/>
                        <a:pt x="237" y="6"/>
                      </a:cubicBezTo>
                      <a:cubicBezTo>
                        <a:pt x="236" y="6"/>
                        <a:pt x="236" y="5"/>
                        <a:pt x="236" y="4"/>
                      </a:cubicBezTo>
                      <a:cubicBezTo>
                        <a:pt x="235" y="5"/>
                        <a:pt x="235" y="5"/>
                        <a:pt x="234" y="5"/>
                      </a:cubicBezTo>
                      <a:cubicBezTo>
                        <a:pt x="234" y="5"/>
                        <a:pt x="234" y="5"/>
                        <a:pt x="234" y="5"/>
                      </a:cubicBezTo>
                      <a:cubicBezTo>
                        <a:pt x="234" y="5"/>
                        <a:pt x="233" y="4"/>
                        <a:pt x="233" y="3"/>
                      </a:cubicBezTo>
                      <a:cubicBezTo>
                        <a:pt x="233" y="3"/>
                        <a:pt x="232" y="4"/>
                        <a:pt x="232" y="4"/>
                      </a:cubicBezTo>
                      <a:cubicBezTo>
                        <a:pt x="231" y="4"/>
                        <a:pt x="231" y="4"/>
                        <a:pt x="230" y="4"/>
                      </a:cubicBezTo>
                      <a:cubicBezTo>
                        <a:pt x="230" y="4"/>
                        <a:pt x="231" y="4"/>
                        <a:pt x="231" y="5"/>
                      </a:cubicBezTo>
                      <a:cubicBezTo>
                        <a:pt x="231" y="5"/>
                        <a:pt x="231" y="5"/>
                        <a:pt x="231" y="5"/>
                      </a:cubicBezTo>
                      <a:cubicBezTo>
                        <a:pt x="230" y="5"/>
                        <a:pt x="230" y="5"/>
                        <a:pt x="229" y="5"/>
                      </a:cubicBezTo>
                      <a:cubicBezTo>
                        <a:pt x="229" y="4"/>
                        <a:pt x="229" y="4"/>
                        <a:pt x="229" y="4"/>
                      </a:cubicBezTo>
                      <a:cubicBezTo>
                        <a:pt x="229" y="4"/>
                        <a:pt x="229" y="4"/>
                        <a:pt x="228" y="4"/>
                      </a:cubicBezTo>
                      <a:cubicBezTo>
                        <a:pt x="228" y="4"/>
                        <a:pt x="228" y="4"/>
                        <a:pt x="227" y="4"/>
                      </a:cubicBezTo>
                      <a:cubicBezTo>
                        <a:pt x="227" y="5"/>
                        <a:pt x="227" y="5"/>
                        <a:pt x="228" y="5"/>
                      </a:cubicBezTo>
                      <a:cubicBezTo>
                        <a:pt x="227" y="5"/>
                        <a:pt x="227" y="5"/>
                        <a:pt x="227" y="5"/>
                      </a:cubicBezTo>
                      <a:cubicBezTo>
                        <a:pt x="226" y="5"/>
                        <a:pt x="226" y="5"/>
                        <a:pt x="226" y="5"/>
                      </a:cubicBezTo>
                      <a:cubicBezTo>
                        <a:pt x="226" y="5"/>
                        <a:pt x="226" y="5"/>
                        <a:pt x="226" y="5"/>
                      </a:cubicBezTo>
                      <a:cubicBezTo>
                        <a:pt x="226" y="4"/>
                        <a:pt x="226" y="3"/>
                        <a:pt x="226" y="2"/>
                      </a:cubicBezTo>
                      <a:cubicBezTo>
                        <a:pt x="225" y="2"/>
                        <a:pt x="224" y="2"/>
                        <a:pt x="223" y="2"/>
                      </a:cubicBezTo>
                      <a:cubicBezTo>
                        <a:pt x="223" y="4"/>
                        <a:pt x="224" y="3"/>
                        <a:pt x="224" y="4"/>
                      </a:cubicBezTo>
                      <a:cubicBezTo>
                        <a:pt x="224" y="4"/>
                        <a:pt x="225" y="4"/>
                        <a:pt x="225" y="5"/>
                      </a:cubicBezTo>
                      <a:cubicBezTo>
                        <a:pt x="224" y="5"/>
                        <a:pt x="224" y="5"/>
                        <a:pt x="224" y="5"/>
                      </a:cubicBezTo>
                      <a:cubicBezTo>
                        <a:pt x="224" y="4"/>
                        <a:pt x="224" y="3"/>
                        <a:pt x="222" y="3"/>
                      </a:cubicBezTo>
                      <a:cubicBezTo>
                        <a:pt x="222" y="4"/>
                        <a:pt x="222" y="4"/>
                        <a:pt x="223" y="4"/>
                      </a:cubicBezTo>
                      <a:cubicBezTo>
                        <a:pt x="222" y="5"/>
                        <a:pt x="222" y="5"/>
                        <a:pt x="222" y="5"/>
                      </a:cubicBezTo>
                      <a:cubicBezTo>
                        <a:pt x="221" y="5"/>
                        <a:pt x="221" y="5"/>
                        <a:pt x="221" y="5"/>
                      </a:cubicBezTo>
                      <a:cubicBezTo>
                        <a:pt x="221" y="6"/>
                        <a:pt x="221" y="6"/>
                        <a:pt x="221" y="6"/>
                      </a:cubicBezTo>
                      <a:cubicBezTo>
                        <a:pt x="221" y="6"/>
                        <a:pt x="221" y="6"/>
                        <a:pt x="220" y="7"/>
                      </a:cubicBezTo>
                      <a:cubicBezTo>
                        <a:pt x="220" y="7"/>
                        <a:pt x="220" y="6"/>
                        <a:pt x="220" y="6"/>
                      </a:cubicBezTo>
                      <a:cubicBezTo>
                        <a:pt x="220" y="6"/>
                        <a:pt x="220" y="6"/>
                        <a:pt x="220" y="6"/>
                      </a:cubicBezTo>
                      <a:cubicBezTo>
                        <a:pt x="220" y="6"/>
                        <a:pt x="220" y="5"/>
                        <a:pt x="220" y="4"/>
                      </a:cubicBezTo>
                      <a:cubicBezTo>
                        <a:pt x="220" y="4"/>
                        <a:pt x="219" y="4"/>
                        <a:pt x="219" y="3"/>
                      </a:cubicBezTo>
                      <a:cubicBezTo>
                        <a:pt x="218" y="3"/>
                        <a:pt x="217" y="4"/>
                        <a:pt x="216" y="4"/>
                      </a:cubicBezTo>
                      <a:cubicBezTo>
                        <a:pt x="216" y="4"/>
                        <a:pt x="216" y="4"/>
                        <a:pt x="216" y="4"/>
                      </a:cubicBezTo>
                      <a:cubicBezTo>
                        <a:pt x="216" y="4"/>
                        <a:pt x="216" y="4"/>
                        <a:pt x="216" y="4"/>
                      </a:cubicBezTo>
                      <a:cubicBezTo>
                        <a:pt x="216" y="5"/>
                        <a:pt x="216" y="5"/>
                        <a:pt x="215" y="5"/>
                      </a:cubicBezTo>
                      <a:cubicBezTo>
                        <a:pt x="215" y="4"/>
                        <a:pt x="214" y="5"/>
                        <a:pt x="214" y="4"/>
                      </a:cubicBezTo>
                      <a:cubicBezTo>
                        <a:pt x="214" y="4"/>
                        <a:pt x="214" y="4"/>
                        <a:pt x="213" y="3"/>
                      </a:cubicBezTo>
                      <a:cubicBezTo>
                        <a:pt x="214" y="3"/>
                        <a:pt x="213" y="4"/>
                        <a:pt x="213" y="4"/>
                      </a:cubicBezTo>
                      <a:cubicBezTo>
                        <a:pt x="212" y="4"/>
                        <a:pt x="212" y="4"/>
                        <a:pt x="212" y="3"/>
                      </a:cubicBezTo>
                      <a:cubicBezTo>
                        <a:pt x="212" y="3"/>
                        <a:pt x="211" y="4"/>
                        <a:pt x="211" y="3"/>
                      </a:cubicBezTo>
                      <a:cubicBezTo>
                        <a:pt x="210" y="3"/>
                        <a:pt x="210" y="3"/>
                        <a:pt x="210" y="3"/>
                      </a:cubicBezTo>
                      <a:cubicBezTo>
                        <a:pt x="210" y="2"/>
                        <a:pt x="212" y="3"/>
                        <a:pt x="212" y="1"/>
                      </a:cubicBezTo>
                      <a:cubicBezTo>
                        <a:pt x="211" y="2"/>
                        <a:pt x="210" y="1"/>
                        <a:pt x="209" y="1"/>
                      </a:cubicBezTo>
                      <a:cubicBezTo>
                        <a:pt x="208" y="2"/>
                        <a:pt x="208" y="3"/>
                        <a:pt x="206" y="2"/>
                      </a:cubicBezTo>
                      <a:cubicBezTo>
                        <a:pt x="206" y="4"/>
                        <a:pt x="206" y="4"/>
                        <a:pt x="206" y="4"/>
                      </a:cubicBezTo>
                      <a:cubicBezTo>
                        <a:pt x="207" y="4"/>
                        <a:pt x="207" y="4"/>
                        <a:pt x="207" y="4"/>
                      </a:cubicBezTo>
                      <a:cubicBezTo>
                        <a:pt x="207" y="4"/>
                        <a:pt x="207" y="4"/>
                        <a:pt x="207" y="4"/>
                      </a:cubicBezTo>
                      <a:cubicBezTo>
                        <a:pt x="208" y="4"/>
                        <a:pt x="207" y="5"/>
                        <a:pt x="207" y="5"/>
                      </a:cubicBezTo>
                      <a:cubicBezTo>
                        <a:pt x="207" y="5"/>
                        <a:pt x="207" y="5"/>
                        <a:pt x="206" y="4"/>
                      </a:cubicBezTo>
                      <a:cubicBezTo>
                        <a:pt x="205" y="5"/>
                        <a:pt x="206" y="6"/>
                        <a:pt x="205" y="6"/>
                      </a:cubicBezTo>
                      <a:cubicBezTo>
                        <a:pt x="205" y="6"/>
                        <a:pt x="205" y="6"/>
                        <a:pt x="205" y="6"/>
                      </a:cubicBezTo>
                      <a:cubicBezTo>
                        <a:pt x="204" y="6"/>
                        <a:pt x="204" y="6"/>
                        <a:pt x="203" y="6"/>
                      </a:cubicBezTo>
                      <a:cubicBezTo>
                        <a:pt x="203" y="5"/>
                        <a:pt x="203" y="5"/>
                        <a:pt x="203" y="4"/>
                      </a:cubicBezTo>
                      <a:cubicBezTo>
                        <a:pt x="202" y="5"/>
                        <a:pt x="202" y="4"/>
                        <a:pt x="202" y="4"/>
                      </a:cubicBezTo>
                      <a:cubicBezTo>
                        <a:pt x="201" y="4"/>
                        <a:pt x="201" y="4"/>
                        <a:pt x="201" y="4"/>
                      </a:cubicBezTo>
                      <a:cubicBezTo>
                        <a:pt x="200" y="4"/>
                        <a:pt x="200" y="3"/>
                        <a:pt x="200" y="3"/>
                      </a:cubicBezTo>
                      <a:cubicBezTo>
                        <a:pt x="200" y="3"/>
                        <a:pt x="200" y="3"/>
                        <a:pt x="200" y="3"/>
                      </a:cubicBezTo>
                      <a:cubicBezTo>
                        <a:pt x="200" y="3"/>
                        <a:pt x="200" y="3"/>
                        <a:pt x="200" y="3"/>
                      </a:cubicBezTo>
                      <a:cubicBezTo>
                        <a:pt x="199" y="3"/>
                        <a:pt x="199" y="3"/>
                        <a:pt x="199" y="3"/>
                      </a:cubicBezTo>
                      <a:cubicBezTo>
                        <a:pt x="199" y="4"/>
                        <a:pt x="199" y="4"/>
                        <a:pt x="199" y="4"/>
                      </a:cubicBezTo>
                      <a:cubicBezTo>
                        <a:pt x="199" y="4"/>
                        <a:pt x="199" y="4"/>
                        <a:pt x="198" y="4"/>
                      </a:cubicBezTo>
                      <a:cubicBezTo>
                        <a:pt x="198" y="3"/>
                        <a:pt x="197" y="2"/>
                        <a:pt x="197" y="3"/>
                      </a:cubicBezTo>
                      <a:cubicBezTo>
                        <a:pt x="197" y="3"/>
                        <a:pt x="197" y="4"/>
                        <a:pt x="197" y="4"/>
                      </a:cubicBezTo>
                      <a:cubicBezTo>
                        <a:pt x="196" y="4"/>
                        <a:pt x="196" y="2"/>
                        <a:pt x="195" y="2"/>
                      </a:cubicBezTo>
                      <a:cubicBezTo>
                        <a:pt x="195" y="3"/>
                        <a:pt x="194" y="3"/>
                        <a:pt x="193" y="4"/>
                      </a:cubicBezTo>
                      <a:cubicBezTo>
                        <a:pt x="194" y="4"/>
                        <a:pt x="194" y="4"/>
                        <a:pt x="194" y="4"/>
                      </a:cubicBezTo>
                      <a:cubicBezTo>
                        <a:pt x="195" y="5"/>
                        <a:pt x="195" y="5"/>
                        <a:pt x="194" y="5"/>
                      </a:cubicBezTo>
                      <a:cubicBezTo>
                        <a:pt x="193" y="6"/>
                        <a:pt x="194" y="4"/>
                        <a:pt x="193" y="4"/>
                      </a:cubicBezTo>
                      <a:cubicBezTo>
                        <a:pt x="193" y="5"/>
                        <a:pt x="193" y="5"/>
                        <a:pt x="193" y="6"/>
                      </a:cubicBezTo>
                      <a:cubicBezTo>
                        <a:pt x="192" y="6"/>
                        <a:pt x="192" y="6"/>
                        <a:pt x="192" y="5"/>
                      </a:cubicBezTo>
                      <a:cubicBezTo>
                        <a:pt x="191" y="4"/>
                        <a:pt x="192" y="5"/>
                        <a:pt x="192" y="3"/>
                      </a:cubicBezTo>
                      <a:cubicBezTo>
                        <a:pt x="191" y="4"/>
                        <a:pt x="191" y="2"/>
                        <a:pt x="190" y="2"/>
                      </a:cubicBezTo>
                      <a:cubicBezTo>
                        <a:pt x="190" y="4"/>
                        <a:pt x="190" y="4"/>
                        <a:pt x="189" y="4"/>
                      </a:cubicBezTo>
                      <a:cubicBezTo>
                        <a:pt x="189" y="3"/>
                        <a:pt x="190" y="3"/>
                        <a:pt x="190" y="3"/>
                      </a:cubicBezTo>
                      <a:cubicBezTo>
                        <a:pt x="189" y="3"/>
                        <a:pt x="188" y="3"/>
                        <a:pt x="187" y="2"/>
                      </a:cubicBezTo>
                      <a:cubicBezTo>
                        <a:pt x="187" y="3"/>
                        <a:pt x="186" y="3"/>
                        <a:pt x="186" y="4"/>
                      </a:cubicBezTo>
                      <a:cubicBezTo>
                        <a:pt x="186" y="4"/>
                        <a:pt x="185" y="4"/>
                        <a:pt x="184" y="3"/>
                      </a:cubicBezTo>
                      <a:cubicBezTo>
                        <a:pt x="184" y="4"/>
                        <a:pt x="184" y="4"/>
                        <a:pt x="184" y="4"/>
                      </a:cubicBezTo>
                      <a:cubicBezTo>
                        <a:pt x="184" y="4"/>
                        <a:pt x="184" y="4"/>
                        <a:pt x="184" y="4"/>
                      </a:cubicBezTo>
                      <a:cubicBezTo>
                        <a:pt x="184" y="4"/>
                        <a:pt x="184" y="4"/>
                        <a:pt x="184" y="4"/>
                      </a:cubicBezTo>
                      <a:cubicBezTo>
                        <a:pt x="184" y="4"/>
                        <a:pt x="183" y="4"/>
                        <a:pt x="183" y="4"/>
                      </a:cubicBezTo>
                      <a:cubicBezTo>
                        <a:pt x="183" y="4"/>
                        <a:pt x="183" y="4"/>
                        <a:pt x="183" y="4"/>
                      </a:cubicBezTo>
                      <a:cubicBezTo>
                        <a:pt x="183" y="3"/>
                        <a:pt x="182" y="3"/>
                        <a:pt x="182" y="2"/>
                      </a:cubicBezTo>
                      <a:cubicBezTo>
                        <a:pt x="182" y="2"/>
                        <a:pt x="182" y="1"/>
                        <a:pt x="181" y="1"/>
                      </a:cubicBezTo>
                      <a:cubicBezTo>
                        <a:pt x="181" y="2"/>
                        <a:pt x="181" y="3"/>
                        <a:pt x="181" y="3"/>
                      </a:cubicBezTo>
                      <a:cubicBezTo>
                        <a:pt x="180" y="3"/>
                        <a:pt x="180" y="3"/>
                        <a:pt x="179" y="3"/>
                      </a:cubicBezTo>
                      <a:cubicBezTo>
                        <a:pt x="179" y="2"/>
                        <a:pt x="180" y="2"/>
                        <a:pt x="179" y="1"/>
                      </a:cubicBezTo>
                      <a:cubicBezTo>
                        <a:pt x="176" y="1"/>
                        <a:pt x="176" y="1"/>
                        <a:pt x="176" y="1"/>
                      </a:cubicBezTo>
                      <a:cubicBezTo>
                        <a:pt x="176" y="3"/>
                        <a:pt x="175" y="3"/>
                        <a:pt x="174" y="4"/>
                      </a:cubicBezTo>
                      <a:cubicBezTo>
                        <a:pt x="173" y="3"/>
                        <a:pt x="173" y="2"/>
                        <a:pt x="174" y="1"/>
                      </a:cubicBezTo>
                      <a:cubicBezTo>
                        <a:pt x="174" y="1"/>
                        <a:pt x="175" y="2"/>
                        <a:pt x="175" y="2"/>
                      </a:cubicBezTo>
                      <a:cubicBezTo>
                        <a:pt x="175" y="0"/>
                        <a:pt x="174" y="1"/>
                        <a:pt x="172" y="0"/>
                      </a:cubicBezTo>
                      <a:cubicBezTo>
                        <a:pt x="172" y="1"/>
                        <a:pt x="172" y="1"/>
                        <a:pt x="171" y="1"/>
                      </a:cubicBezTo>
                      <a:cubicBezTo>
                        <a:pt x="172" y="3"/>
                        <a:pt x="172" y="3"/>
                        <a:pt x="172" y="4"/>
                      </a:cubicBezTo>
                      <a:cubicBezTo>
                        <a:pt x="172" y="4"/>
                        <a:pt x="171" y="5"/>
                        <a:pt x="172" y="5"/>
                      </a:cubicBezTo>
                      <a:cubicBezTo>
                        <a:pt x="173" y="4"/>
                        <a:pt x="173" y="5"/>
                        <a:pt x="173" y="5"/>
                      </a:cubicBezTo>
                      <a:cubicBezTo>
                        <a:pt x="172" y="5"/>
                        <a:pt x="172" y="5"/>
                        <a:pt x="171" y="5"/>
                      </a:cubicBezTo>
                      <a:cubicBezTo>
                        <a:pt x="171" y="4"/>
                        <a:pt x="171" y="4"/>
                        <a:pt x="170" y="4"/>
                      </a:cubicBezTo>
                      <a:cubicBezTo>
                        <a:pt x="170" y="4"/>
                        <a:pt x="170" y="4"/>
                        <a:pt x="170" y="4"/>
                      </a:cubicBezTo>
                      <a:cubicBezTo>
                        <a:pt x="170" y="3"/>
                        <a:pt x="171" y="3"/>
                        <a:pt x="171" y="3"/>
                      </a:cubicBezTo>
                      <a:cubicBezTo>
                        <a:pt x="172" y="3"/>
                        <a:pt x="171" y="3"/>
                        <a:pt x="170" y="3"/>
                      </a:cubicBezTo>
                      <a:cubicBezTo>
                        <a:pt x="170" y="3"/>
                        <a:pt x="170" y="4"/>
                        <a:pt x="169" y="4"/>
                      </a:cubicBezTo>
                      <a:cubicBezTo>
                        <a:pt x="169" y="4"/>
                        <a:pt x="169" y="4"/>
                        <a:pt x="169" y="4"/>
                      </a:cubicBezTo>
                      <a:cubicBezTo>
                        <a:pt x="169" y="3"/>
                        <a:pt x="167" y="4"/>
                        <a:pt x="167" y="3"/>
                      </a:cubicBezTo>
                      <a:cubicBezTo>
                        <a:pt x="167" y="3"/>
                        <a:pt x="167" y="3"/>
                        <a:pt x="167" y="2"/>
                      </a:cubicBezTo>
                      <a:cubicBezTo>
                        <a:pt x="167" y="2"/>
                        <a:pt x="166" y="3"/>
                        <a:pt x="166" y="2"/>
                      </a:cubicBezTo>
                      <a:cubicBezTo>
                        <a:pt x="165" y="2"/>
                        <a:pt x="163" y="3"/>
                        <a:pt x="161" y="2"/>
                      </a:cubicBezTo>
                      <a:cubicBezTo>
                        <a:pt x="162" y="1"/>
                        <a:pt x="159" y="0"/>
                        <a:pt x="159" y="2"/>
                      </a:cubicBezTo>
                      <a:cubicBezTo>
                        <a:pt x="161" y="2"/>
                        <a:pt x="159" y="3"/>
                        <a:pt x="158" y="2"/>
                      </a:cubicBezTo>
                      <a:cubicBezTo>
                        <a:pt x="158" y="3"/>
                        <a:pt x="158" y="3"/>
                        <a:pt x="158" y="3"/>
                      </a:cubicBezTo>
                      <a:cubicBezTo>
                        <a:pt x="158" y="4"/>
                        <a:pt x="158" y="4"/>
                        <a:pt x="158" y="5"/>
                      </a:cubicBezTo>
                      <a:cubicBezTo>
                        <a:pt x="158" y="5"/>
                        <a:pt x="157" y="5"/>
                        <a:pt x="157" y="5"/>
                      </a:cubicBezTo>
                      <a:cubicBezTo>
                        <a:pt x="157" y="5"/>
                        <a:pt x="157" y="4"/>
                        <a:pt x="157" y="4"/>
                      </a:cubicBezTo>
                      <a:cubicBezTo>
                        <a:pt x="157" y="4"/>
                        <a:pt x="157" y="4"/>
                        <a:pt x="156" y="4"/>
                      </a:cubicBezTo>
                      <a:cubicBezTo>
                        <a:pt x="156" y="4"/>
                        <a:pt x="157" y="4"/>
                        <a:pt x="157" y="4"/>
                      </a:cubicBezTo>
                      <a:cubicBezTo>
                        <a:pt x="157" y="4"/>
                        <a:pt x="157" y="4"/>
                        <a:pt x="157" y="4"/>
                      </a:cubicBezTo>
                      <a:cubicBezTo>
                        <a:pt x="157" y="4"/>
                        <a:pt x="157" y="4"/>
                        <a:pt x="157" y="3"/>
                      </a:cubicBezTo>
                      <a:cubicBezTo>
                        <a:pt x="157" y="3"/>
                        <a:pt x="157" y="3"/>
                        <a:pt x="156" y="3"/>
                      </a:cubicBezTo>
                      <a:cubicBezTo>
                        <a:pt x="156" y="3"/>
                        <a:pt x="156" y="3"/>
                        <a:pt x="156" y="3"/>
                      </a:cubicBezTo>
                      <a:cubicBezTo>
                        <a:pt x="156" y="3"/>
                        <a:pt x="156" y="3"/>
                        <a:pt x="156" y="3"/>
                      </a:cubicBezTo>
                      <a:cubicBezTo>
                        <a:pt x="155" y="4"/>
                        <a:pt x="154" y="5"/>
                        <a:pt x="153" y="5"/>
                      </a:cubicBezTo>
                      <a:cubicBezTo>
                        <a:pt x="153" y="5"/>
                        <a:pt x="153" y="4"/>
                        <a:pt x="152" y="4"/>
                      </a:cubicBezTo>
                      <a:cubicBezTo>
                        <a:pt x="152" y="4"/>
                        <a:pt x="152" y="4"/>
                        <a:pt x="153" y="4"/>
                      </a:cubicBezTo>
                      <a:cubicBezTo>
                        <a:pt x="152" y="4"/>
                        <a:pt x="152" y="4"/>
                        <a:pt x="151" y="4"/>
                      </a:cubicBezTo>
                      <a:cubicBezTo>
                        <a:pt x="151" y="4"/>
                        <a:pt x="151" y="4"/>
                        <a:pt x="151" y="4"/>
                      </a:cubicBezTo>
                      <a:cubicBezTo>
                        <a:pt x="151" y="2"/>
                        <a:pt x="152" y="3"/>
                        <a:pt x="151" y="1"/>
                      </a:cubicBezTo>
                      <a:cubicBezTo>
                        <a:pt x="151" y="2"/>
                        <a:pt x="150" y="1"/>
                        <a:pt x="150" y="1"/>
                      </a:cubicBezTo>
                      <a:cubicBezTo>
                        <a:pt x="150" y="3"/>
                        <a:pt x="147" y="2"/>
                        <a:pt x="148" y="4"/>
                      </a:cubicBezTo>
                      <a:cubicBezTo>
                        <a:pt x="148" y="4"/>
                        <a:pt x="147" y="4"/>
                        <a:pt x="146" y="4"/>
                      </a:cubicBezTo>
                      <a:cubicBezTo>
                        <a:pt x="146" y="4"/>
                        <a:pt x="146" y="4"/>
                        <a:pt x="146" y="3"/>
                      </a:cubicBezTo>
                      <a:cubicBezTo>
                        <a:pt x="146" y="3"/>
                        <a:pt x="146" y="3"/>
                        <a:pt x="146" y="3"/>
                      </a:cubicBezTo>
                      <a:cubicBezTo>
                        <a:pt x="146" y="3"/>
                        <a:pt x="146" y="3"/>
                        <a:pt x="147" y="2"/>
                      </a:cubicBezTo>
                      <a:cubicBezTo>
                        <a:pt x="146" y="2"/>
                        <a:pt x="145" y="2"/>
                        <a:pt x="145" y="3"/>
                      </a:cubicBezTo>
                      <a:cubicBezTo>
                        <a:pt x="145" y="3"/>
                        <a:pt x="145" y="4"/>
                        <a:pt x="144" y="4"/>
                      </a:cubicBezTo>
                      <a:cubicBezTo>
                        <a:pt x="144" y="3"/>
                        <a:pt x="144" y="2"/>
                        <a:pt x="143" y="2"/>
                      </a:cubicBezTo>
                      <a:cubicBezTo>
                        <a:pt x="143" y="3"/>
                        <a:pt x="143" y="3"/>
                        <a:pt x="143" y="3"/>
                      </a:cubicBezTo>
                      <a:cubicBezTo>
                        <a:pt x="142" y="3"/>
                        <a:pt x="141" y="4"/>
                        <a:pt x="141" y="4"/>
                      </a:cubicBezTo>
                      <a:cubicBezTo>
                        <a:pt x="142" y="4"/>
                        <a:pt x="142" y="4"/>
                        <a:pt x="142" y="4"/>
                      </a:cubicBezTo>
                      <a:cubicBezTo>
                        <a:pt x="142" y="4"/>
                        <a:pt x="142" y="4"/>
                        <a:pt x="142" y="4"/>
                      </a:cubicBezTo>
                      <a:cubicBezTo>
                        <a:pt x="142" y="4"/>
                        <a:pt x="142" y="4"/>
                        <a:pt x="142" y="4"/>
                      </a:cubicBezTo>
                      <a:cubicBezTo>
                        <a:pt x="142" y="4"/>
                        <a:pt x="141" y="4"/>
                        <a:pt x="141" y="5"/>
                      </a:cubicBezTo>
                      <a:cubicBezTo>
                        <a:pt x="142" y="5"/>
                        <a:pt x="142" y="5"/>
                        <a:pt x="143" y="5"/>
                      </a:cubicBezTo>
                      <a:cubicBezTo>
                        <a:pt x="142" y="7"/>
                        <a:pt x="141" y="6"/>
                        <a:pt x="140" y="6"/>
                      </a:cubicBezTo>
                      <a:cubicBezTo>
                        <a:pt x="140" y="10"/>
                        <a:pt x="140" y="10"/>
                        <a:pt x="140" y="10"/>
                      </a:cubicBezTo>
                      <a:cubicBezTo>
                        <a:pt x="140" y="10"/>
                        <a:pt x="140" y="10"/>
                        <a:pt x="140" y="10"/>
                      </a:cubicBezTo>
                      <a:cubicBezTo>
                        <a:pt x="140" y="4"/>
                        <a:pt x="140" y="4"/>
                        <a:pt x="140" y="4"/>
                      </a:cubicBezTo>
                      <a:cubicBezTo>
                        <a:pt x="138" y="4"/>
                        <a:pt x="137" y="5"/>
                        <a:pt x="136" y="3"/>
                      </a:cubicBezTo>
                      <a:cubicBezTo>
                        <a:pt x="136" y="3"/>
                        <a:pt x="137" y="2"/>
                        <a:pt x="137" y="2"/>
                      </a:cubicBezTo>
                      <a:cubicBezTo>
                        <a:pt x="137" y="2"/>
                        <a:pt x="138" y="2"/>
                        <a:pt x="138" y="2"/>
                      </a:cubicBezTo>
                      <a:cubicBezTo>
                        <a:pt x="138" y="1"/>
                        <a:pt x="135" y="1"/>
                        <a:pt x="135" y="1"/>
                      </a:cubicBezTo>
                      <a:cubicBezTo>
                        <a:pt x="137" y="1"/>
                        <a:pt x="136" y="2"/>
                        <a:pt x="135" y="2"/>
                      </a:cubicBezTo>
                      <a:cubicBezTo>
                        <a:pt x="134" y="3"/>
                        <a:pt x="135" y="1"/>
                        <a:pt x="133" y="1"/>
                      </a:cubicBezTo>
                      <a:cubicBezTo>
                        <a:pt x="133" y="3"/>
                        <a:pt x="133" y="3"/>
                        <a:pt x="133" y="4"/>
                      </a:cubicBezTo>
                      <a:cubicBezTo>
                        <a:pt x="133" y="4"/>
                        <a:pt x="133" y="4"/>
                        <a:pt x="132" y="4"/>
                      </a:cubicBezTo>
                      <a:cubicBezTo>
                        <a:pt x="133" y="5"/>
                        <a:pt x="133" y="5"/>
                        <a:pt x="133" y="5"/>
                      </a:cubicBezTo>
                      <a:cubicBezTo>
                        <a:pt x="133" y="5"/>
                        <a:pt x="133" y="5"/>
                        <a:pt x="133" y="5"/>
                      </a:cubicBezTo>
                      <a:cubicBezTo>
                        <a:pt x="133" y="5"/>
                        <a:pt x="132" y="5"/>
                        <a:pt x="131" y="5"/>
                      </a:cubicBezTo>
                      <a:cubicBezTo>
                        <a:pt x="132" y="4"/>
                        <a:pt x="132" y="3"/>
                        <a:pt x="130" y="3"/>
                      </a:cubicBezTo>
                      <a:cubicBezTo>
                        <a:pt x="131" y="3"/>
                        <a:pt x="130" y="4"/>
                        <a:pt x="130" y="4"/>
                      </a:cubicBezTo>
                      <a:cubicBezTo>
                        <a:pt x="130" y="4"/>
                        <a:pt x="130" y="4"/>
                        <a:pt x="130" y="3"/>
                      </a:cubicBezTo>
                      <a:cubicBezTo>
                        <a:pt x="129" y="3"/>
                        <a:pt x="129" y="3"/>
                        <a:pt x="128" y="3"/>
                      </a:cubicBezTo>
                      <a:cubicBezTo>
                        <a:pt x="128" y="2"/>
                        <a:pt x="128" y="2"/>
                        <a:pt x="127" y="2"/>
                      </a:cubicBezTo>
                      <a:cubicBezTo>
                        <a:pt x="127" y="3"/>
                        <a:pt x="128" y="4"/>
                        <a:pt x="126" y="4"/>
                      </a:cubicBezTo>
                      <a:cubicBezTo>
                        <a:pt x="125" y="6"/>
                        <a:pt x="127" y="5"/>
                        <a:pt x="127" y="6"/>
                      </a:cubicBezTo>
                      <a:cubicBezTo>
                        <a:pt x="127" y="6"/>
                        <a:pt x="127" y="6"/>
                        <a:pt x="126" y="7"/>
                      </a:cubicBezTo>
                      <a:cubicBezTo>
                        <a:pt x="126" y="7"/>
                        <a:pt x="126" y="7"/>
                        <a:pt x="126" y="7"/>
                      </a:cubicBezTo>
                      <a:cubicBezTo>
                        <a:pt x="125" y="6"/>
                        <a:pt x="124" y="6"/>
                        <a:pt x="123" y="5"/>
                      </a:cubicBezTo>
                      <a:cubicBezTo>
                        <a:pt x="123" y="5"/>
                        <a:pt x="123" y="5"/>
                        <a:pt x="123" y="4"/>
                      </a:cubicBezTo>
                      <a:cubicBezTo>
                        <a:pt x="123" y="4"/>
                        <a:pt x="124" y="4"/>
                        <a:pt x="124" y="4"/>
                      </a:cubicBezTo>
                      <a:cubicBezTo>
                        <a:pt x="123" y="4"/>
                        <a:pt x="123" y="3"/>
                        <a:pt x="121" y="3"/>
                      </a:cubicBezTo>
                      <a:cubicBezTo>
                        <a:pt x="122" y="1"/>
                        <a:pt x="119" y="1"/>
                        <a:pt x="119" y="2"/>
                      </a:cubicBezTo>
                      <a:cubicBezTo>
                        <a:pt x="119" y="2"/>
                        <a:pt x="120" y="3"/>
                        <a:pt x="120" y="3"/>
                      </a:cubicBezTo>
                      <a:cubicBezTo>
                        <a:pt x="119" y="3"/>
                        <a:pt x="119" y="3"/>
                        <a:pt x="119" y="3"/>
                      </a:cubicBezTo>
                      <a:cubicBezTo>
                        <a:pt x="118" y="3"/>
                        <a:pt x="117" y="3"/>
                        <a:pt x="117" y="3"/>
                      </a:cubicBezTo>
                      <a:cubicBezTo>
                        <a:pt x="117" y="2"/>
                        <a:pt x="115" y="2"/>
                        <a:pt x="114" y="2"/>
                      </a:cubicBezTo>
                      <a:cubicBezTo>
                        <a:pt x="114" y="2"/>
                        <a:pt x="113" y="3"/>
                        <a:pt x="113" y="3"/>
                      </a:cubicBezTo>
                      <a:cubicBezTo>
                        <a:pt x="113" y="3"/>
                        <a:pt x="113" y="2"/>
                        <a:pt x="112" y="2"/>
                      </a:cubicBezTo>
                      <a:cubicBezTo>
                        <a:pt x="112" y="3"/>
                        <a:pt x="112" y="4"/>
                        <a:pt x="111" y="3"/>
                      </a:cubicBezTo>
                      <a:cubicBezTo>
                        <a:pt x="110" y="3"/>
                        <a:pt x="110" y="2"/>
                        <a:pt x="109" y="1"/>
                      </a:cubicBezTo>
                      <a:cubicBezTo>
                        <a:pt x="108" y="1"/>
                        <a:pt x="107" y="1"/>
                        <a:pt x="108" y="1"/>
                      </a:cubicBezTo>
                      <a:cubicBezTo>
                        <a:pt x="108" y="2"/>
                        <a:pt x="109" y="1"/>
                        <a:pt x="109" y="2"/>
                      </a:cubicBezTo>
                      <a:cubicBezTo>
                        <a:pt x="109" y="3"/>
                        <a:pt x="108" y="3"/>
                        <a:pt x="108" y="3"/>
                      </a:cubicBezTo>
                      <a:cubicBezTo>
                        <a:pt x="107" y="3"/>
                        <a:pt x="107" y="3"/>
                        <a:pt x="107" y="2"/>
                      </a:cubicBezTo>
                      <a:cubicBezTo>
                        <a:pt x="105" y="3"/>
                        <a:pt x="104" y="2"/>
                        <a:pt x="104" y="4"/>
                      </a:cubicBezTo>
                      <a:cubicBezTo>
                        <a:pt x="105" y="4"/>
                        <a:pt x="105" y="3"/>
                        <a:pt x="105" y="3"/>
                      </a:cubicBezTo>
                      <a:cubicBezTo>
                        <a:pt x="105" y="3"/>
                        <a:pt x="106" y="4"/>
                        <a:pt x="106" y="4"/>
                      </a:cubicBezTo>
                      <a:cubicBezTo>
                        <a:pt x="106" y="5"/>
                        <a:pt x="105" y="4"/>
                        <a:pt x="104" y="4"/>
                      </a:cubicBezTo>
                      <a:cubicBezTo>
                        <a:pt x="104" y="4"/>
                        <a:pt x="104" y="4"/>
                        <a:pt x="103" y="4"/>
                      </a:cubicBezTo>
                      <a:cubicBezTo>
                        <a:pt x="103" y="4"/>
                        <a:pt x="103" y="4"/>
                        <a:pt x="103" y="3"/>
                      </a:cubicBezTo>
                      <a:cubicBezTo>
                        <a:pt x="102" y="3"/>
                        <a:pt x="102" y="3"/>
                        <a:pt x="102" y="3"/>
                      </a:cubicBezTo>
                      <a:cubicBezTo>
                        <a:pt x="101" y="3"/>
                        <a:pt x="101" y="1"/>
                        <a:pt x="100" y="1"/>
                      </a:cubicBezTo>
                      <a:cubicBezTo>
                        <a:pt x="100" y="3"/>
                        <a:pt x="100" y="3"/>
                        <a:pt x="99" y="4"/>
                      </a:cubicBezTo>
                      <a:cubicBezTo>
                        <a:pt x="99" y="3"/>
                        <a:pt x="99" y="4"/>
                        <a:pt x="98" y="4"/>
                      </a:cubicBezTo>
                      <a:cubicBezTo>
                        <a:pt x="98" y="4"/>
                        <a:pt x="98" y="4"/>
                        <a:pt x="98" y="4"/>
                      </a:cubicBezTo>
                      <a:cubicBezTo>
                        <a:pt x="98" y="3"/>
                        <a:pt x="98" y="3"/>
                        <a:pt x="98" y="3"/>
                      </a:cubicBezTo>
                      <a:cubicBezTo>
                        <a:pt x="98" y="3"/>
                        <a:pt x="98" y="3"/>
                        <a:pt x="97" y="4"/>
                      </a:cubicBezTo>
                      <a:cubicBezTo>
                        <a:pt x="97" y="4"/>
                        <a:pt x="97" y="4"/>
                        <a:pt x="97" y="4"/>
                      </a:cubicBezTo>
                      <a:cubicBezTo>
                        <a:pt x="96" y="4"/>
                        <a:pt x="96" y="2"/>
                        <a:pt x="96" y="2"/>
                      </a:cubicBezTo>
                      <a:cubicBezTo>
                        <a:pt x="96" y="3"/>
                        <a:pt x="95" y="4"/>
                        <a:pt x="95" y="3"/>
                      </a:cubicBezTo>
                      <a:cubicBezTo>
                        <a:pt x="95" y="2"/>
                        <a:pt x="95" y="2"/>
                        <a:pt x="96" y="1"/>
                      </a:cubicBezTo>
                      <a:cubicBezTo>
                        <a:pt x="95" y="2"/>
                        <a:pt x="94" y="2"/>
                        <a:pt x="93" y="2"/>
                      </a:cubicBezTo>
                      <a:cubicBezTo>
                        <a:pt x="93" y="1"/>
                        <a:pt x="92" y="1"/>
                        <a:pt x="92" y="0"/>
                      </a:cubicBezTo>
                      <a:cubicBezTo>
                        <a:pt x="91" y="1"/>
                        <a:pt x="90" y="1"/>
                        <a:pt x="89" y="1"/>
                      </a:cubicBezTo>
                      <a:cubicBezTo>
                        <a:pt x="90" y="2"/>
                        <a:pt x="90" y="2"/>
                        <a:pt x="90" y="2"/>
                      </a:cubicBezTo>
                      <a:cubicBezTo>
                        <a:pt x="89" y="2"/>
                        <a:pt x="89" y="4"/>
                        <a:pt x="88" y="3"/>
                      </a:cubicBezTo>
                      <a:cubicBezTo>
                        <a:pt x="87" y="4"/>
                        <a:pt x="88" y="5"/>
                        <a:pt x="88" y="5"/>
                      </a:cubicBezTo>
                      <a:cubicBezTo>
                        <a:pt x="88" y="5"/>
                        <a:pt x="88" y="5"/>
                        <a:pt x="87" y="5"/>
                      </a:cubicBezTo>
                      <a:cubicBezTo>
                        <a:pt x="87" y="5"/>
                        <a:pt x="87" y="5"/>
                        <a:pt x="87" y="5"/>
                      </a:cubicBezTo>
                      <a:cubicBezTo>
                        <a:pt x="86" y="4"/>
                        <a:pt x="86" y="4"/>
                        <a:pt x="87" y="2"/>
                      </a:cubicBezTo>
                      <a:cubicBezTo>
                        <a:pt x="85" y="2"/>
                        <a:pt x="86" y="4"/>
                        <a:pt x="85" y="3"/>
                      </a:cubicBezTo>
                      <a:cubicBezTo>
                        <a:pt x="85" y="3"/>
                        <a:pt x="85" y="1"/>
                        <a:pt x="84" y="1"/>
                      </a:cubicBezTo>
                      <a:cubicBezTo>
                        <a:pt x="83" y="2"/>
                        <a:pt x="83" y="4"/>
                        <a:pt x="81" y="3"/>
                      </a:cubicBezTo>
                      <a:cubicBezTo>
                        <a:pt x="81" y="2"/>
                        <a:pt x="79" y="3"/>
                        <a:pt x="80" y="1"/>
                      </a:cubicBezTo>
                      <a:cubicBezTo>
                        <a:pt x="79" y="1"/>
                        <a:pt x="79" y="2"/>
                        <a:pt x="78" y="2"/>
                      </a:cubicBezTo>
                      <a:cubicBezTo>
                        <a:pt x="78" y="3"/>
                        <a:pt x="78" y="2"/>
                        <a:pt x="77" y="2"/>
                      </a:cubicBezTo>
                      <a:cubicBezTo>
                        <a:pt x="77" y="2"/>
                        <a:pt x="77" y="3"/>
                        <a:pt x="76" y="2"/>
                      </a:cubicBezTo>
                      <a:cubicBezTo>
                        <a:pt x="75" y="4"/>
                        <a:pt x="77" y="4"/>
                        <a:pt x="75" y="5"/>
                      </a:cubicBezTo>
                      <a:cubicBezTo>
                        <a:pt x="73" y="4"/>
                        <a:pt x="75" y="3"/>
                        <a:pt x="73" y="2"/>
                      </a:cubicBezTo>
                      <a:cubicBezTo>
                        <a:pt x="72" y="3"/>
                        <a:pt x="72" y="3"/>
                        <a:pt x="71" y="4"/>
                      </a:cubicBezTo>
                      <a:cubicBezTo>
                        <a:pt x="71" y="4"/>
                        <a:pt x="70" y="3"/>
                        <a:pt x="70" y="3"/>
                      </a:cubicBezTo>
                      <a:cubicBezTo>
                        <a:pt x="69" y="3"/>
                        <a:pt x="69" y="4"/>
                        <a:pt x="68" y="4"/>
                      </a:cubicBezTo>
                      <a:cubicBezTo>
                        <a:pt x="68" y="3"/>
                        <a:pt x="68" y="3"/>
                        <a:pt x="67" y="3"/>
                      </a:cubicBezTo>
                      <a:cubicBezTo>
                        <a:pt x="67" y="4"/>
                        <a:pt x="67" y="4"/>
                        <a:pt x="67" y="4"/>
                      </a:cubicBezTo>
                      <a:cubicBezTo>
                        <a:pt x="68" y="5"/>
                        <a:pt x="69" y="4"/>
                        <a:pt x="70" y="5"/>
                      </a:cubicBezTo>
                      <a:cubicBezTo>
                        <a:pt x="69" y="5"/>
                        <a:pt x="69" y="5"/>
                        <a:pt x="68" y="5"/>
                      </a:cubicBezTo>
                      <a:cubicBezTo>
                        <a:pt x="68" y="6"/>
                        <a:pt x="67" y="5"/>
                        <a:pt x="67" y="5"/>
                      </a:cubicBezTo>
                      <a:cubicBezTo>
                        <a:pt x="67" y="5"/>
                        <a:pt x="67" y="6"/>
                        <a:pt x="66" y="6"/>
                      </a:cubicBezTo>
                      <a:cubicBezTo>
                        <a:pt x="66" y="6"/>
                        <a:pt x="66" y="5"/>
                        <a:pt x="66" y="5"/>
                      </a:cubicBezTo>
                      <a:cubicBezTo>
                        <a:pt x="65" y="5"/>
                        <a:pt x="66" y="6"/>
                        <a:pt x="65" y="6"/>
                      </a:cubicBezTo>
                      <a:cubicBezTo>
                        <a:pt x="65" y="7"/>
                        <a:pt x="64" y="6"/>
                        <a:pt x="64" y="7"/>
                      </a:cubicBezTo>
                      <a:cubicBezTo>
                        <a:pt x="64" y="7"/>
                        <a:pt x="64" y="6"/>
                        <a:pt x="63" y="6"/>
                      </a:cubicBezTo>
                      <a:cubicBezTo>
                        <a:pt x="63" y="6"/>
                        <a:pt x="63" y="6"/>
                        <a:pt x="63" y="5"/>
                      </a:cubicBezTo>
                      <a:cubicBezTo>
                        <a:pt x="65" y="5"/>
                        <a:pt x="65" y="5"/>
                        <a:pt x="65" y="5"/>
                      </a:cubicBezTo>
                      <a:cubicBezTo>
                        <a:pt x="66" y="4"/>
                        <a:pt x="64" y="4"/>
                        <a:pt x="63" y="3"/>
                      </a:cubicBezTo>
                      <a:cubicBezTo>
                        <a:pt x="63" y="3"/>
                        <a:pt x="63" y="3"/>
                        <a:pt x="63" y="2"/>
                      </a:cubicBezTo>
                      <a:cubicBezTo>
                        <a:pt x="63" y="2"/>
                        <a:pt x="62" y="2"/>
                        <a:pt x="62" y="2"/>
                      </a:cubicBezTo>
                      <a:cubicBezTo>
                        <a:pt x="61" y="2"/>
                        <a:pt x="61" y="3"/>
                        <a:pt x="60" y="3"/>
                      </a:cubicBezTo>
                      <a:cubicBezTo>
                        <a:pt x="60" y="3"/>
                        <a:pt x="60" y="2"/>
                        <a:pt x="60" y="3"/>
                      </a:cubicBezTo>
                      <a:cubicBezTo>
                        <a:pt x="60" y="3"/>
                        <a:pt x="60" y="4"/>
                        <a:pt x="61" y="4"/>
                      </a:cubicBezTo>
                      <a:cubicBezTo>
                        <a:pt x="61" y="3"/>
                        <a:pt x="61" y="4"/>
                        <a:pt x="61" y="4"/>
                      </a:cubicBezTo>
                      <a:cubicBezTo>
                        <a:pt x="62" y="4"/>
                        <a:pt x="63" y="3"/>
                        <a:pt x="63" y="4"/>
                      </a:cubicBezTo>
                      <a:cubicBezTo>
                        <a:pt x="61" y="4"/>
                        <a:pt x="61" y="4"/>
                        <a:pt x="59" y="5"/>
                      </a:cubicBezTo>
                      <a:cubicBezTo>
                        <a:pt x="58" y="4"/>
                        <a:pt x="57" y="3"/>
                        <a:pt x="57" y="2"/>
                      </a:cubicBezTo>
                      <a:cubicBezTo>
                        <a:pt x="57" y="2"/>
                        <a:pt x="57" y="2"/>
                        <a:pt x="57" y="1"/>
                      </a:cubicBezTo>
                      <a:cubicBezTo>
                        <a:pt x="55" y="1"/>
                        <a:pt x="56" y="3"/>
                        <a:pt x="55" y="4"/>
                      </a:cubicBezTo>
                      <a:cubicBezTo>
                        <a:pt x="55" y="3"/>
                        <a:pt x="55" y="3"/>
                        <a:pt x="55" y="3"/>
                      </a:cubicBezTo>
                      <a:cubicBezTo>
                        <a:pt x="55" y="3"/>
                        <a:pt x="55" y="3"/>
                        <a:pt x="55" y="3"/>
                      </a:cubicBezTo>
                      <a:cubicBezTo>
                        <a:pt x="55" y="2"/>
                        <a:pt x="55" y="3"/>
                        <a:pt x="54" y="2"/>
                      </a:cubicBezTo>
                      <a:cubicBezTo>
                        <a:pt x="54" y="3"/>
                        <a:pt x="54" y="3"/>
                        <a:pt x="54" y="3"/>
                      </a:cubicBezTo>
                      <a:cubicBezTo>
                        <a:pt x="54" y="3"/>
                        <a:pt x="54" y="4"/>
                        <a:pt x="53" y="3"/>
                      </a:cubicBezTo>
                      <a:cubicBezTo>
                        <a:pt x="53" y="4"/>
                        <a:pt x="50" y="5"/>
                        <a:pt x="50" y="4"/>
                      </a:cubicBezTo>
                      <a:cubicBezTo>
                        <a:pt x="51" y="4"/>
                        <a:pt x="52" y="4"/>
                        <a:pt x="52" y="2"/>
                      </a:cubicBezTo>
                      <a:cubicBezTo>
                        <a:pt x="49" y="2"/>
                        <a:pt x="48" y="5"/>
                        <a:pt x="47" y="3"/>
                      </a:cubicBezTo>
                      <a:cubicBezTo>
                        <a:pt x="48" y="3"/>
                        <a:pt x="49" y="3"/>
                        <a:pt x="49" y="2"/>
                      </a:cubicBezTo>
                      <a:cubicBezTo>
                        <a:pt x="46" y="2"/>
                        <a:pt x="45" y="5"/>
                        <a:pt x="43" y="2"/>
                      </a:cubicBezTo>
                      <a:cubicBezTo>
                        <a:pt x="43" y="3"/>
                        <a:pt x="43" y="4"/>
                        <a:pt x="42" y="4"/>
                      </a:cubicBezTo>
                      <a:cubicBezTo>
                        <a:pt x="42" y="3"/>
                        <a:pt x="42" y="2"/>
                        <a:pt x="41" y="2"/>
                      </a:cubicBezTo>
                      <a:cubicBezTo>
                        <a:pt x="41" y="3"/>
                        <a:pt x="41" y="3"/>
                        <a:pt x="41" y="4"/>
                      </a:cubicBezTo>
                      <a:cubicBezTo>
                        <a:pt x="41" y="4"/>
                        <a:pt x="41" y="4"/>
                        <a:pt x="41" y="4"/>
                      </a:cubicBezTo>
                      <a:cubicBezTo>
                        <a:pt x="41" y="4"/>
                        <a:pt x="40" y="4"/>
                        <a:pt x="40" y="3"/>
                      </a:cubicBezTo>
                      <a:cubicBezTo>
                        <a:pt x="39" y="3"/>
                        <a:pt x="39" y="4"/>
                        <a:pt x="39" y="4"/>
                      </a:cubicBezTo>
                      <a:cubicBezTo>
                        <a:pt x="39" y="4"/>
                        <a:pt x="39" y="4"/>
                        <a:pt x="38" y="4"/>
                      </a:cubicBezTo>
                      <a:cubicBezTo>
                        <a:pt x="38" y="5"/>
                        <a:pt x="38" y="5"/>
                        <a:pt x="39" y="5"/>
                      </a:cubicBezTo>
                      <a:cubicBezTo>
                        <a:pt x="38" y="6"/>
                        <a:pt x="37" y="5"/>
                        <a:pt x="38" y="7"/>
                      </a:cubicBezTo>
                      <a:cubicBezTo>
                        <a:pt x="37" y="7"/>
                        <a:pt x="37" y="6"/>
                        <a:pt x="36" y="6"/>
                      </a:cubicBezTo>
                      <a:cubicBezTo>
                        <a:pt x="36" y="7"/>
                        <a:pt x="36" y="7"/>
                        <a:pt x="36" y="7"/>
                      </a:cubicBezTo>
                      <a:cubicBezTo>
                        <a:pt x="36" y="7"/>
                        <a:pt x="35" y="6"/>
                        <a:pt x="36" y="6"/>
                      </a:cubicBezTo>
                      <a:cubicBezTo>
                        <a:pt x="36" y="6"/>
                        <a:pt x="36" y="5"/>
                        <a:pt x="36" y="5"/>
                      </a:cubicBezTo>
                      <a:cubicBezTo>
                        <a:pt x="36" y="5"/>
                        <a:pt x="36" y="4"/>
                        <a:pt x="36" y="3"/>
                      </a:cubicBezTo>
                      <a:cubicBezTo>
                        <a:pt x="34" y="3"/>
                        <a:pt x="33" y="4"/>
                        <a:pt x="33" y="4"/>
                      </a:cubicBezTo>
                      <a:cubicBezTo>
                        <a:pt x="31" y="4"/>
                        <a:pt x="31" y="4"/>
                        <a:pt x="30" y="4"/>
                      </a:cubicBezTo>
                      <a:cubicBezTo>
                        <a:pt x="30" y="5"/>
                        <a:pt x="30" y="5"/>
                        <a:pt x="30" y="6"/>
                      </a:cubicBezTo>
                      <a:cubicBezTo>
                        <a:pt x="30" y="6"/>
                        <a:pt x="30" y="7"/>
                        <a:pt x="29" y="7"/>
                      </a:cubicBezTo>
                      <a:cubicBezTo>
                        <a:pt x="29" y="7"/>
                        <a:pt x="27" y="5"/>
                        <a:pt x="27" y="7"/>
                      </a:cubicBezTo>
                      <a:cubicBezTo>
                        <a:pt x="27" y="6"/>
                        <a:pt x="26" y="6"/>
                        <a:pt x="26" y="5"/>
                      </a:cubicBezTo>
                      <a:cubicBezTo>
                        <a:pt x="24" y="6"/>
                        <a:pt x="25" y="5"/>
                        <a:pt x="22" y="5"/>
                      </a:cubicBezTo>
                      <a:cubicBezTo>
                        <a:pt x="23" y="6"/>
                        <a:pt x="23" y="6"/>
                        <a:pt x="23" y="6"/>
                      </a:cubicBezTo>
                      <a:cubicBezTo>
                        <a:pt x="23" y="7"/>
                        <a:pt x="21" y="7"/>
                        <a:pt x="20" y="8"/>
                      </a:cubicBezTo>
                      <a:cubicBezTo>
                        <a:pt x="21" y="9"/>
                        <a:pt x="21" y="9"/>
                        <a:pt x="22" y="10"/>
                      </a:cubicBezTo>
                      <a:cubicBezTo>
                        <a:pt x="22" y="10"/>
                        <a:pt x="22" y="10"/>
                        <a:pt x="22" y="10"/>
                      </a:cubicBezTo>
                      <a:cubicBezTo>
                        <a:pt x="21" y="10"/>
                        <a:pt x="20" y="9"/>
                        <a:pt x="19" y="8"/>
                      </a:cubicBezTo>
                      <a:cubicBezTo>
                        <a:pt x="19" y="8"/>
                        <a:pt x="19" y="8"/>
                        <a:pt x="19" y="8"/>
                      </a:cubicBezTo>
                      <a:cubicBezTo>
                        <a:pt x="20" y="8"/>
                        <a:pt x="18" y="6"/>
                        <a:pt x="17" y="7"/>
                      </a:cubicBezTo>
                      <a:cubicBezTo>
                        <a:pt x="16" y="8"/>
                        <a:pt x="16" y="7"/>
                        <a:pt x="15" y="8"/>
                      </a:cubicBezTo>
                      <a:cubicBezTo>
                        <a:pt x="15" y="10"/>
                        <a:pt x="16" y="7"/>
                        <a:pt x="16" y="9"/>
                      </a:cubicBezTo>
                      <a:cubicBezTo>
                        <a:pt x="16" y="9"/>
                        <a:pt x="16" y="9"/>
                        <a:pt x="17" y="9"/>
                      </a:cubicBezTo>
                      <a:cubicBezTo>
                        <a:pt x="16" y="10"/>
                        <a:pt x="16" y="10"/>
                        <a:pt x="15" y="11"/>
                      </a:cubicBezTo>
                      <a:cubicBezTo>
                        <a:pt x="15" y="10"/>
                        <a:pt x="14" y="10"/>
                        <a:pt x="14" y="10"/>
                      </a:cubicBezTo>
                      <a:cubicBezTo>
                        <a:pt x="14" y="9"/>
                        <a:pt x="14" y="9"/>
                        <a:pt x="14" y="8"/>
                      </a:cubicBezTo>
                      <a:cubicBezTo>
                        <a:pt x="13" y="8"/>
                        <a:pt x="13" y="8"/>
                        <a:pt x="13" y="7"/>
                      </a:cubicBezTo>
                      <a:cubicBezTo>
                        <a:pt x="9" y="7"/>
                        <a:pt x="9" y="7"/>
                        <a:pt x="9" y="7"/>
                      </a:cubicBezTo>
                      <a:cubicBezTo>
                        <a:pt x="9" y="8"/>
                        <a:pt x="9" y="9"/>
                        <a:pt x="9" y="9"/>
                      </a:cubicBezTo>
                      <a:cubicBezTo>
                        <a:pt x="8" y="9"/>
                        <a:pt x="8" y="8"/>
                        <a:pt x="7" y="8"/>
                      </a:cubicBezTo>
                      <a:cubicBezTo>
                        <a:pt x="7" y="9"/>
                        <a:pt x="7" y="9"/>
                        <a:pt x="6" y="10"/>
                      </a:cubicBezTo>
                      <a:cubicBezTo>
                        <a:pt x="6" y="10"/>
                        <a:pt x="6" y="10"/>
                        <a:pt x="6" y="11"/>
                      </a:cubicBezTo>
                      <a:cubicBezTo>
                        <a:pt x="8" y="12"/>
                        <a:pt x="7" y="9"/>
                        <a:pt x="8" y="10"/>
                      </a:cubicBezTo>
                      <a:cubicBezTo>
                        <a:pt x="8" y="11"/>
                        <a:pt x="9" y="11"/>
                        <a:pt x="9" y="11"/>
                      </a:cubicBezTo>
                      <a:cubicBezTo>
                        <a:pt x="7" y="14"/>
                        <a:pt x="10" y="16"/>
                        <a:pt x="14" y="16"/>
                      </a:cubicBezTo>
                      <a:cubicBezTo>
                        <a:pt x="13" y="17"/>
                        <a:pt x="14" y="16"/>
                        <a:pt x="15" y="17"/>
                      </a:cubicBezTo>
                      <a:cubicBezTo>
                        <a:pt x="15" y="17"/>
                        <a:pt x="15" y="18"/>
                        <a:pt x="15" y="18"/>
                      </a:cubicBezTo>
                      <a:cubicBezTo>
                        <a:pt x="16" y="18"/>
                        <a:pt x="17" y="17"/>
                        <a:pt x="17" y="17"/>
                      </a:cubicBezTo>
                      <a:cubicBezTo>
                        <a:pt x="17" y="17"/>
                        <a:pt x="17" y="18"/>
                        <a:pt x="17" y="18"/>
                      </a:cubicBezTo>
                      <a:cubicBezTo>
                        <a:pt x="17" y="17"/>
                        <a:pt x="17" y="19"/>
                        <a:pt x="16" y="19"/>
                      </a:cubicBezTo>
                      <a:cubicBezTo>
                        <a:pt x="15" y="18"/>
                        <a:pt x="14" y="18"/>
                        <a:pt x="13" y="18"/>
                      </a:cubicBezTo>
                      <a:cubicBezTo>
                        <a:pt x="13" y="18"/>
                        <a:pt x="13" y="19"/>
                        <a:pt x="12" y="19"/>
                      </a:cubicBezTo>
                      <a:cubicBezTo>
                        <a:pt x="12" y="20"/>
                        <a:pt x="12" y="21"/>
                        <a:pt x="11" y="21"/>
                      </a:cubicBezTo>
                      <a:cubicBezTo>
                        <a:pt x="11" y="20"/>
                        <a:pt x="10" y="20"/>
                        <a:pt x="11" y="19"/>
                      </a:cubicBezTo>
                      <a:cubicBezTo>
                        <a:pt x="9" y="20"/>
                        <a:pt x="9" y="18"/>
                        <a:pt x="8" y="19"/>
                      </a:cubicBezTo>
                      <a:cubicBezTo>
                        <a:pt x="7" y="20"/>
                        <a:pt x="5" y="19"/>
                        <a:pt x="4" y="19"/>
                      </a:cubicBezTo>
                      <a:cubicBezTo>
                        <a:pt x="4" y="19"/>
                        <a:pt x="4" y="20"/>
                        <a:pt x="4" y="20"/>
                      </a:cubicBezTo>
                      <a:cubicBezTo>
                        <a:pt x="4" y="18"/>
                        <a:pt x="3" y="18"/>
                        <a:pt x="3" y="17"/>
                      </a:cubicBezTo>
                      <a:cubicBezTo>
                        <a:pt x="3" y="17"/>
                        <a:pt x="3" y="17"/>
                        <a:pt x="3" y="17"/>
                      </a:cubicBezTo>
                      <a:cubicBezTo>
                        <a:pt x="3" y="17"/>
                        <a:pt x="3" y="18"/>
                        <a:pt x="2" y="18"/>
                      </a:cubicBezTo>
                      <a:cubicBezTo>
                        <a:pt x="3" y="18"/>
                        <a:pt x="3" y="19"/>
                        <a:pt x="3" y="20"/>
                      </a:cubicBezTo>
                      <a:cubicBezTo>
                        <a:pt x="2" y="20"/>
                        <a:pt x="2" y="20"/>
                        <a:pt x="2" y="20"/>
                      </a:cubicBezTo>
                      <a:cubicBezTo>
                        <a:pt x="1" y="21"/>
                        <a:pt x="1" y="21"/>
                        <a:pt x="0" y="22"/>
                      </a:cubicBezTo>
                      <a:cubicBezTo>
                        <a:pt x="0" y="22"/>
                        <a:pt x="1" y="22"/>
                        <a:pt x="1" y="22"/>
                      </a:cubicBezTo>
                      <a:cubicBezTo>
                        <a:pt x="1" y="24"/>
                        <a:pt x="3" y="23"/>
                        <a:pt x="4" y="24"/>
                      </a:cubicBezTo>
                      <a:close/>
                      <a:moveTo>
                        <a:pt x="272" y="22"/>
                      </a:moveTo>
                      <a:cubicBezTo>
                        <a:pt x="273" y="22"/>
                        <a:pt x="274" y="22"/>
                        <a:pt x="274" y="22"/>
                      </a:cubicBezTo>
                      <a:cubicBezTo>
                        <a:pt x="273" y="22"/>
                        <a:pt x="271" y="23"/>
                        <a:pt x="271" y="22"/>
                      </a:cubicBezTo>
                      <a:lnTo>
                        <a:pt x="272" y="22"/>
                      </a:lnTo>
                      <a:close/>
                      <a:moveTo>
                        <a:pt x="26" y="10"/>
                      </a:moveTo>
                      <a:cubicBezTo>
                        <a:pt x="26" y="10"/>
                        <a:pt x="26" y="11"/>
                        <a:pt x="26" y="11"/>
                      </a:cubicBezTo>
                      <a:cubicBezTo>
                        <a:pt x="27" y="11"/>
                        <a:pt x="27" y="10"/>
                        <a:pt x="27" y="10"/>
                      </a:cubicBezTo>
                      <a:cubicBezTo>
                        <a:pt x="27" y="10"/>
                        <a:pt x="27" y="10"/>
                        <a:pt x="28" y="10"/>
                      </a:cubicBezTo>
                      <a:cubicBezTo>
                        <a:pt x="28" y="10"/>
                        <a:pt x="28" y="10"/>
                        <a:pt x="28" y="10"/>
                      </a:cubicBezTo>
                      <a:cubicBezTo>
                        <a:pt x="28" y="10"/>
                        <a:pt x="28" y="10"/>
                        <a:pt x="28" y="10"/>
                      </a:cubicBezTo>
                      <a:cubicBezTo>
                        <a:pt x="28" y="12"/>
                        <a:pt x="28" y="12"/>
                        <a:pt x="28" y="12"/>
                      </a:cubicBezTo>
                      <a:cubicBezTo>
                        <a:pt x="27" y="11"/>
                        <a:pt x="26" y="12"/>
                        <a:pt x="25" y="13"/>
                      </a:cubicBezTo>
                      <a:cubicBezTo>
                        <a:pt x="23" y="13"/>
                        <a:pt x="27" y="11"/>
                        <a:pt x="24" y="11"/>
                      </a:cubicBezTo>
                      <a:cubicBezTo>
                        <a:pt x="24" y="11"/>
                        <a:pt x="24" y="11"/>
                        <a:pt x="24" y="11"/>
                      </a:cubicBezTo>
                      <a:cubicBezTo>
                        <a:pt x="25" y="11"/>
                        <a:pt x="25" y="10"/>
                        <a:pt x="26" y="10"/>
                      </a:cubicBezTo>
                      <a:close/>
                      <a:moveTo>
                        <a:pt x="30" y="11"/>
                      </a:moveTo>
                      <a:cubicBezTo>
                        <a:pt x="30" y="11"/>
                        <a:pt x="30" y="11"/>
                        <a:pt x="30" y="11"/>
                      </a:cubicBezTo>
                      <a:cubicBezTo>
                        <a:pt x="30" y="11"/>
                        <a:pt x="30" y="12"/>
                        <a:pt x="30" y="12"/>
                      </a:cubicBezTo>
                      <a:cubicBezTo>
                        <a:pt x="30" y="12"/>
                        <a:pt x="30" y="12"/>
                        <a:pt x="30" y="11"/>
                      </a:cubicBezTo>
                      <a:close/>
                      <a:moveTo>
                        <a:pt x="27" y="14"/>
                      </a:moveTo>
                      <a:cubicBezTo>
                        <a:pt x="27" y="13"/>
                        <a:pt x="27" y="13"/>
                        <a:pt x="27" y="13"/>
                      </a:cubicBezTo>
                      <a:cubicBezTo>
                        <a:pt x="28" y="13"/>
                        <a:pt x="28" y="14"/>
                        <a:pt x="28" y="15"/>
                      </a:cubicBezTo>
                      <a:cubicBezTo>
                        <a:pt x="28" y="15"/>
                        <a:pt x="28" y="15"/>
                        <a:pt x="28" y="16"/>
                      </a:cubicBezTo>
                      <a:cubicBezTo>
                        <a:pt x="28" y="15"/>
                        <a:pt x="28" y="15"/>
                        <a:pt x="27" y="15"/>
                      </a:cubicBezTo>
                      <a:cubicBezTo>
                        <a:pt x="28" y="14"/>
                        <a:pt x="28" y="14"/>
                        <a:pt x="28" y="14"/>
                      </a:cubicBezTo>
                      <a:cubicBezTo>
                        <a:pt x="27" y="14"/>
                        <a:pt x="27" y="14"/>
                        <a:pt x="27" y="14"/>
                      </a:cubicBezTo>
                      <a:close/>
                      <a:moveTo>
                        <a:pt x="29" y="18"/>
                      </a:moveTo>
                      <a:cubicBezTo>
                        <a:pt x="29" y="18"/>
                        <a:pt x="29" y="18"/>
                        <a:pt x="29" y="18"/>
                      </a:cubicBezTo>
                      <a:cubicBezTo>
                        <a:pt x="29" y="18"/>
                        <a:pt x="29" y="18"/>
                        <a:pt x="29" y="18"/>
                      </a:cubicBezTo>
                      <a:cubicBezTo>
                        <a:pt x="30" y="18"/>
                        <a:pt x="30" y="18"/>
                        <a:pt x="30" y="18"/>
                      </a:cubicBezTo>
                      <a:cubicBezTo>
                        <a:pt x="30" y="18"/>
                        <a:pt x="30" y="18"/>
                        <a:pt x="29" y="18"/>
                      </a:cubicBezTo>
                      <a:close/>
                      <a:moveTo>
                        <a:pt x="30" y="23"/>
                      </a:moveTo>
                      <a:cubicBezTo>
                        <a:pt x="30" y="23"/>
                        <a:pt x="30" y="21"/>
                        <a:pt x="31" y="21"/>
                      </a:cubicBezTo>
                      <a:cubicBezTo>
                        <a:pt x="31" y="22"/>
                        <a:pt x="31" y="23"/>
                        <a:pt x="30" y="23"/>
                      </a:cubicBezTo>
                      <a:close/>
                      <a:moveTo>
                        <a:pt x="33" y="19"/>
                      </a:moveTo>
                      <a:cubicBezTo>
                        <a:pt x="33" y="20"/>
                        <a:pt x="31" y="19"/>
                        <a:pt x="30" y="20"/>
                      </a:cubicBezTo>
                      <a:cubicBezTo>
                        <a:pt x="30" y="19"/>
                        <a:pt x="30" y="19"/>
                        <a:pt x="30" y="18"/>
                      </a:cubicBezTo>
                      <a:cubicBezTo>
                        <a:pt x="30" y="18"/>
                        <a:pt x="30" y="19"/>
                        <a:pt x="30" y="19"/>
                      </a:cubicBezTo>
                      <a:cubicBezTo>
                        <a:pt x="31" y="19"/>
                        <a:pt x="31" y="18"/>
                        <a:pt x="32" y="18"/>
                      </a:cubicBezTo>
                      <a:cubicBezTo>
                        <a:pt x="32" y="18"/>
                        <a:pt x="33" y="18"/>
                        <a:pt x="33" y="18"/>
                      </a:cubicBezTo>
                      <a:cubicBezTo>
                        <a:pt x="33" y="19"/>
                        <a:pt x="32" y="19"/>
                        <a:pt x="33" y="19"/>
                      </a:cubicBezTo>
                      <a:close/>
                      <a:moveTo>
                        <a:pt x="33" y="14"/>
                      </a:moveTo>
                      <a:cubicBezTo>
                        <a:pt x="33" y="14"/>
                        <a:pt x="33" y="14"/>
                        <a:pt x="33" y="13"/>
                      </a:cubicBezTo>
                      <a:cubicBezTo>
                        <a:pt x="33" y="14"/>
                        <a:pt x="33" y="14"/>
                        <a:pt x="34" y="14"/>
                      </a:cubicBezTo>
                      <a:cubicBezTo>
                        <a:pt x="33" y="14"/>
                        <a:pt x="33" y="14"/>
                        <a:pt x="33" y="14"/>
                      </a:cubicBezTo>
                      <a:close/>
                      <a:moveTo>
                        <a:pt x="55" y="21"/>
                      </a:moveTo>
                      <a:cubicBezTo>
                        <a:pt x="55" y="21"/>
                        <a:pt x="55" y="21"/>
                        <a:pt x="55" y="22"/>
                      </a:cubicBezTo>
                      <a:cubicBezTo>
                        <a:pt x="55" y="21"/>
                        <a:pt x="55" y="21"/>
                        <a:pt x="55" y="21"/>
                      </a:cubicBezTo>
                      <a:close/>
                      <a:moveTo>
                        <a:pt x="53" y="14"/>
                      </a:moveTo>
                      <a:cubicBezTo>
                        <a:pt x="53" y="14"/>
                        <a:pt x="53" y="14"/>
                        <a:pt x="53" y="13"/>
                      </a:cubicBezTo>
                      <a:cubicBezTo>
                        <a:pt x="54" y="13"/>
                        <a:pt x="54" y="13"/>
                        <a:pt x="54" y="13"/>
                      </a:cubicBezTo>
                      <a:cubicBezTo>
                        <a:pt x="54" y="14"/>
                        <a:pt x="54" y="14"/>
                        <a:pt x="54" y="14"/>
                      </a:cubicBezTo>
                      <a:cubicBezTo>
                        <a:pt x="54" y="13"/>
                        <a:pt x="53" y="13"/>
                        <a:pt x="53" y="14"/>
                      </a:cubicBezTo>
                      <a:close/>
                      <a:moveTo>
                        <a:pt x="45" y="18"/>
                      </a:moveTo>
                      <a:cubicBezTo>
                        <a:pt x="45" y="18"/>
                        <a:pt x="45" y="17"/>
                        <a:pt x="45" y="17"/>
                      </a:cubicBezTo>
                      <a:cubicBezTo>
                        <a:pt x="45" y="17"/>
                        <a:pt x="46" y="17"/>
                        <a:pt x="46" y="17"/>
                      </a:cubicBezTo>
                      <a:cubicBezTo>
                        <a:pt x="46" y="18"/>
                        <a:pt x="46" y="18"/>
                        <a:pt x="45" y="18"/>
                      </a:cubicBezTo>
                      <a:close/>
                      <a:moveTo>
                        <a:pt x="39" y="18"/>
                      </a:moveTo>
                      <a:cubicBezTo>
                        <a:pt x="39" y="18"/>
                        <a:pt x="40" y="18"/>
                        <a:pt x="40" y="18"/>
                      </a:cubicBezTo>
                      <a:cubicBezTo>
                        <a:pt x="43" y="18"/>
                        <a:pt x="39" y="19"/>
                        <a:pt x="39" y="18"/>
                      </a:cubicBezTo>
                      <a:close/>
                      <a:moveTo>
                        <a:pt x="46" y="16"/>
                      </a:moveTo>
                      <a:cubicBezTo>
                        <a:pt x="46" y="16"/>
                        <a:pt x="46" y="16"/>
                        <a:pt x="46" y="16"/>
                      </a:cubicBezTo>
                      <a:cubicBezTo>
                        <a:pt x="46" y="16"/>
                        <a:pt x="46" y="16"/>
                        <a:pt x="46" y="16"/>
                      </a:cubicBezTo>
                      <a:cubicBezTo>
                        <a:pt x="46" y="16"/>
                        <a:pt x="46" y="16"/>
                        <a:pt x="46" y="16"/>
                      </a:cubicBezTo>
                      <a:close/>
                      <a:moveTo>
                        <a:pt x="47" y="15"/>
                      </a:moveTo>
                      <a:cubicBezTo>
                        <a:pt x="46" y="15"/>
                        <a:pt x="46" y="15"/>
                        <a:pt x="46" y="15"/>
                      </a:cubicBezTo>
                      <a:cubicBezTo>
                        <a:pt x="46" y="15"/>
                        <a:pt x="46" y="15"/>
                        <a:pt x="46" y="14"/>
                      </a:cubicBezTo>
                      <a:cubicBezTo>
                        <a:pt x="46" y="15"/>
                        <a:pt x="46" y="15"/>
                        <a:pt x="47" y="15"/>
                      </a:cubicBezTo>
                      <a:close/>
                      <a:moveTo>
                        <a:pt x="46" y="13"/>
                      </a:moveTo>
                      <a:cubicBezTo>
                        <a:pt x="46" y="13"/>
                        <a:pt x="46" y="14"/>
                        <a:pt x="45" y="14"/>
                      </a:cubicBezTo>
                      <a:cubicBezTo>
                        <a:pt x="45" y="13"/>
                        <a:pt x="46" y="13"/>
                        <a:pt x="46" y="13"/>
                      </a:cubicBezTo>
                      <a:cubicBezTo>
                        <a:pt x="46" y="13"/>
                        <a:pt x="46" y="13"/>
                        <a:pt x="46" y="13"/>
                      </a:cubicBezTo>
                      <a:close/>
                      <a:moveTo>
                        <a:pt x="42" y="17"/>
                      </a:moveTo>
                      <a:cubicBezTo>
                        <a:pt x="42" y="17"/>
                        <a:pt x="42" y="17"/>
                        <a:pt x="42" y="16"/>
                      </a:cubicBezTo>
                      <a:cubicBezTo>
                        <a:pt x="42" y="16"/>
                        <a:pt x="42" y="17"/>
                        <a:pt x="42" y="17"/>
                      </a:cubicBezTo>
                      <a:cubicBezTo>
                        <a:pt x="42" y="16"/>
                        <a:pt x="42" y="16"/>
                        <a:pt x="43" y="16"/>
                      </a:cubicBezTo>
                      <a:cubicBezTo>
                        <a:pt x="43" y="16"/>
                        <a:pt x="43" y="16"/>
                        <a:pt x="43" y="16"/>
                      </a:cubicBezTo>
                      <a:cubicBezTo>
                        <a:pt x="43" y="16"/>
                        <a:pt x="43" y="16"/>
                        <a:pt x="43" y="17"/>
                      </a:cubicBezTo>
                      <a:cubicBezTo>
                        <a:pt x="42" y="17"/>
                        <a:pt x="42" y="17"/>
                        <a:pt x="42" y="17"/>
                      </a:cubicBezTo>
                      <a:close/>
                      <a:moveTo>
                        <a:pt x="45" y="11"/>
                      </a:moveTo>
                      <a:cubicBezTo>
                        <a:pt x="45" y="11"/>
                        <a:pt x="45" y="11"/>
                        <a:pt x="44" y="11"/>
                      </a:cubicBezTo>
                      <a:cubicBezTo>
                        <a:pt x="44" y="11"/>
                        <a:pt x="43" y="11"/>
                        <a:pt x="44" y="10"/>
                      </a:cubicBezTo>
                      <a:cubicBezTo>
                        <a:pt x="44" y="10"/>
                        <a:pt x="44" y="10"/>
                        <a:pt x="44" y="10"/>
                      </a:cubicBezTo>
                      <a:cubicBezTo>
                        <a:pt x="44" y="10"/>
                        <a:pt x="44" y="10"/>
                        <a:pt x="44" y="10"/>
                      </a:cubicBezTo>
                      <a:cubicBezTo>
                        <a:pt x="44" y="10"/>
                        <a:pt x="45" y="11"/>
                        <a:pt x="45" y="11"/>
                      </a:cubicBezTo>
                      <a:close/>
                      <a:moveTo>
                        <a:pt x="41" y="13"/>
                      </a:moveTo>
                      <a:cubicBezTo>
                        <a:pt x="41" y="13"/>
                        <a:pt x="41" y="14"/>
                        <a:pt x="41" y="14"/>
                      </a:cubicBezTo>
                      <a:cubicBezTo>
                        <a:pt x="41" y="14"/>
                        <a:pt x="41" y="13"/>
                        <a:pt x="40" y="13"/>
                      </a:cubicBezTo>
                      <a:lnTo>
                        <a:pt x="41" y="13"/>
                      </a:lnTo>
                      <a:close/>
                      <a:moveTo>
                        <a:pt x="35" y="9"/>
                      </a:moveTo>
                      <a:cubicBezTo>
                        <a:pt x="36" y="9"/>
                        <a:pt x="36" y="9"/>
                        <a:pt x="36" y="9"/>
                      </a:cubicBezTo>
                      <a:cubicBezTo>
                        <a:pt x="36" y="9"/>
                        <a:pt x="35" y="9"/>
                        <a:pt x="35" y="9"/>
                      </a:cubicBezTo>
                      <a:cubicBezTo>
                        <a:pt x="35" y="9"/>
                        <a:pt x="35" y="9"/>
                        <a:pt x="35" y="9"/>
                      </a:cubicBezTo>
                      <a:close/>
                      <a:moveTo>
                        <a:pt x="36" y="13"/>
                      </a:moveTo>
                      <a:cubicBezTo>
                        <a:pt x="36" y="12"/>
                        <a:pt x="36" y="11"/>
                        <a:pt x="36" y="11"/>
                      </a:cubicBezTo>
                      <a:cubicBezTo>
                        <a:pt x="37" y="11"/>
                        <a:pt x="37" y="12"/>
                        <a:pt x="37" y="12"/>
                      </a:cubicBezTo>
                      <a:cubicBezTo>
                        <a:pt x="38" y="12"/>
                        <a:pt x="38" y="13"/>
                        <a:pt x="38" y="13"/>
                      </a:cubicBezTo>
                      <a:cubicBezTo>
                        <a:pt x="38" y="13"/>
                        <a:pt x="37" y="13"/>
                        <a:pt x="36" y="13"/>
                      </a:cubicBezTo>
                      <a:close/>
                      <a:moveTo>
                        <a:pt x="43" y="21"/>
                      </a:moveTo>
                      <a:cubicBezTo>
                        <a:pt x="42" y="21"/>
                        <a:pt x="41" y="20"/>
                        <a:pt x="40" y="19"/>
                      </a:cubicBezTo>
                      <a:cubicBezTo>
                        <a:pt x="40" y="19"/>
                        <a:pt x="40" y="19"/>
                        <a:pt x="40" y="19"/>
                      </a:cubicBezTo>
                      <a:cubicBezTo>
                        <a:pt x="40" y="19"/>
                        <a:pt x="40" y="19"/>
                        <a:pt x="40" y="19"/>
                      </a:cubicBezTo>
                      <a:cubicBezTo>
                        <a:pt x="40" y="19"/>
                        <a:pt x="40" y="19"/>
                        <a:pt x="40" y="19"/>
                      </a:cubicBezTo>
                      <a:cubicBezTo>
                        <a:pt x="41" y="19"/>
                        <a:pt x="41" y="20"/>
                        <a:pt x="42" y="20"/>
                      </a:cubicBezTo>
                      <a:cubicBezTo>
                        <a:pt x="42" y="20"/>
                        <a:pt x="42" y="19"/>
                        <a:pt x="42" y="19"/>
                      </a:cubicBezTo>
                      <a:cubicBezTo>
                        <a:pt x="42" y="19"/>
                        <a:pt x="42" y="19"/>
                        <a:pt x="42" y="19"/>
                      </a:cubicBezTo>
                      <a:cubicBezTo>
                        <a:pt x="43" y="18"/>
                        <a:pt x="43" y="18"/>
                        <a:pt x="42" y="18"/>
                      </a:cubicBezTo>
                      <a:cubicBezTo>
                        <a:pt x="43" y="18"/>
                        <a:pt x="44" y="18"/>
                        <a:pt x="44" y="19"/>
                      </a:cubicBezTo>
                      <a:cubicBezTo>
                        <a:pt x="44" y="19"/>
                        <a:pt x="44" y="19"/>
                        <a:pt x="44" y="19"/>
                      </a:cubicBezTo>
                      <a:cubicBezTo>
                        <a:pt x="44" y="20"/>
                        <a:pt x="45" y="20"/>
                        <a:pt x="43" y="21"/>
                      </a:cubicBezTo>
                      <a:close/>
                      <a:moveTo>
                        <a:pt x="55" y="20"/>
                      </a:moveTo>
                      <a:cubicBezTo>
                        <a:pt x="55" y="20"/>
                        <a:pt x="55" y="20"/>
                        <a:pt x="55" y="20"/>
                      </a:cubicBezTo>
                      <a:cubicBezTo>
                        <a:pt x="55" y="20"/>
                        <a:pt x="55" y="20"/>
                        <a:pt x="56" y="20"/>
                      </a:cubicBezTo>
                      <a:cubicBezTo>
                        <a:pt x="56" y="20"/>
                        <a:pt x="55" y="20"/>
                        <a:pt x="55" y="20"/>
                      </a:cubicBezTo>
                      <a:close/>
                      <a:moveTo>
                        <a:pt x="59" y="14"/>
                      </a:moveTo>
                      <a:cubicBezTo>
                        <a:pt x="59" y="13"/>
                        <a:pt x="59" y="12"/>
                        <a:pt x="59" y="12"/>
                      </a:cubicBezTo>
                      <a:cubicBezTo>
                        <a:pt x="59" y="12"/>
                        <a:pt x="60" y="12"/>
                        <a:pt x="60" y="12"/>
                      </a:cubicBezTo>
                      <a:cubicBezTo>
                        <a:pt x="59" y="13"/>
                        <a:pt x="59" y="14"/>
                        <a:pt x="59" y="14"/>
                      </a:cubicBezTo>
                      <a:cubicBezTo>
                        <a:pt x="59" y="14"/>
                        <a:pt x="59" y="14"/>
                        <a:pt x="59" y="14"/>
                      </a:cubicBezTo>
                      <a:close/>
                      <a:moveTo>
                        <a:pt x="62" y="15"/>
                      </a:moveTo>
                      <a:cubicBezTo>
                        <a:pt x="62" y="15"/>
                        <a:pt x="63" y="15"/>
                        <a:pt x="63" y="15"/>
                      </a:cubicBezTo>
                      <a:cubicBezTo>
                        <a:pt x="63" y="15"/>
                        <a:pt x="62" y="16"/>
                        <a:pt x="62" y="16"/>
                      </a:cubicBezTo>
                      <a:cubicBezTo>
                        <a:pt x="62" y="16"/>
                        <a:pt x="62" y="16"/>
                        <a:pt x="62" y="16"/>
                      </a:cubicBezTo>
                      <a:cubicBezTo>
                        <a:pt x="62" y="16"/>
                        <a:pt x="62" y="15"/>
                        <a:pt x="62" y="15"/>
                      </a:cubicBezTo>
                      <a:close/>
                      <a:moveTo>
                        <a:pt x="69" y="17"/>
                      </a:moveTo>
                      <a:cubicBezTo>
                        <a:pt x="69" y="17"/>
                        <a:pt x="69" y="17"/>
                        <a:pt x="69" y="17"/>
                      </a:cubicBezTo>
                      <a:cubicBezTo>
                        <a:pt x="69" y="17"/>
                        <a:pt x="69" y="17"/>
                        <a:pt x="70" y="17"/>
                      </a:cubicBezTo>
                      <a:cubicBezTo>
                        <a:pt x="70" y="18"/>
                        <a:pt x="71" y="18"/>
                        <a:pt x="72" y="18"/>
                      </a:cubicBezTo>
                      <a:cubicBezTo>
                        <a:pt x="71" y="18"/>
                        <a:pt x="71" y="18"/>
                        <a:pt x="70" y="18"/>
                      </a:cubicBezTo>
                      <a:cubicBezTo>
                        <a:pt x="70" y="18"/>
                        <a:pt x="70" y="18"/>
                        <a:pt x="70" y="18"/>
                      </a:cubicBezTo>
                      <a:cubicBezTo>
                        <a:pt x="70" y="18"/>
                        <a:pt x="70" y="18"/>
                        <a:pt x="70" y="18"/>
                      </a:cubicBezTo>
                      <a:cubicBezTo>
                        <a:pt x="70" y="18"/>
                        <a:pt x="70" y="18"/>
                        <a:pt x="70" y="18"/>
                      </a:cubicBezTo>
                      <a:cubicBezTo>
                        <a:pt x="70" y="18"/>
                        <a:pt x="70" y="18"/>
                        <a:pt x="70" y="18"/>
                      </a:cubicBezTo>
                      <a:cubicBezTo>
                        <a:pt x="69" y="18"/>
                        <a:pt x="69" y="17"/>
                        <a:pt x="69" y="17"/>
                      </a:cubicBezTo>
                      <a:close/>
                      <a:moveTo>
                        <a:pt x="76" y="9"/>
                      </a:moveTo>
                      <a:cubicBezTo>
                        <a:pt x="76" y="9"/>
                        <a:pt x="77" y="9"/>
                        <a:pt x="77" y="9"/>
                      </a:cubicBezTo>
                      <a:cubicBezTo>
                        <a:pt x="77" y="9"/>
                        <a:pt x="77" y="10"/>
                        <a:pt x="77" y="11"/>
                      </a:cubicBezTo>
                      <a:cubicBezTo>
                        <a:pt x="76" y="11"/>
                        <a:pt x="76" y="10"/>
                        <a:pt x="76" y="10"/>
                      </a:cubicBezTo>
                      <a:cubicBezTo>
                        <a:pt x="76" y="10"/>
                        <a:pt x="76" y="9"/>
                        <a:pt x="76" y="9"/>
                      </a:cubicBezTo>
                      <a:close/>
                      <a:moveTo>
                        <a:pt x="136" y="16"/>
                      </a:moveTo>
                      <a:cubicBezTo>
                        <a:pt x="136" y="16"/>
                        <a:pt x="136" y="16"/>
                        <a:pt x="136" y="16"/>
                      </a:cubicBezTo>
                      <a:cubicBezTo>
                        <a:pt x="136" y="16"/>
                        <a:pt x="136" y="16"/>
                        <a:pt x="136" y="16"/>
                      </a:cubicBezTo>
                      <a:close/>
                      <a:moveTo>
                        <a:pt x="132" y="9"/>
                      </a:moveTo>
                      <a:cubicBezTo>
                        <a:pt x="132" y="9"/>
                        <a:pt x="132" y="9"/>
                        <a:pt x="132" y="9"/>
                      </a:cubicBezTo>
                      <a:cubicBezTo>
                        <a:pt x="132" y="9"/>
                        <a:pt x="133" y="9"/>
                        <a:pt x="133" y="9"/>
                      </a:cubicBezTo>
                      <a:cubicBezTo>
                        <a:pt x="133" y="9"/>
                        <a:pt x="132" y="9"/>
                        <a:pt x="132" y="9"/>
                      </a:cubicBezTo>
                      <a:close/>
                      <a:moveTo>
                        <a:pt x="129" y="19"/>
                      </a:moveTo>
                      <a:cubicBezTo>
                        <a:pt x="129" y="19"/>
                        <a:pt x="129" y="19"/>
                        <a:pt x="129" y="19"/>
                      </a:cubicBezTo>
                      <a:cubicBezTo>
                        <a:pt x="129" y="19"/>
                        <a:pt x="129" y="19"/>
                        <a:pt x="129" y="19"/>
                      </a:cubicBezTo>
                      <a:cubicBezTo>
                        <a:pt x="129" y="19"/>
                        <a:pt x="129" y="19"/>
                        <a:pt x="129" y="19"/>
                      </a:cubicBezTo>
                      <a:cubicBezTo>
                        <a:pt x="129" y="19"/>
                        <a:pt x="129" y="19"/>
                        <a:pt x="129" y="19"/>
                      </a:cubicBezTo>
                      <a:close/>
                      <a:moveTo>
                        <a:pt x="116" y="16"/>
                      </a:moveTo>
                      <a:cubicBezTo>
                        <a:pt x="116" y="16"/>
                        <a:pt x="115" y="16"/>
                        <a:pt x="115" y="16"/>
                      </a:cubicBezTo>
                      <a:cubicBezTo>
                        <a:pt x="115" y="16"/>
                        <a:pt x="116" y="16"/>
                        <a:pt x="116" y="16"/>
                      </a:cubicBezTo>
                      <a:cubicBezTo>
                        <a:pt x="116" y="16"/>
                        <a:pt x="116" y="16"/>
                        <a:pt x="116" y="16"/>
                      </a:cubicBezTo>
                      <a:close/>
                      <a:moveTo>
                        <a:pt x="113" y="19"/>
                      </a:moveTo>
                      <a:cubicBezTo>
                        <a:pt x="113" y="19"/>
                        <a:pt x="113" y="19"/>
                        <a:pt x="113" y="19"/>
                      </a:cubicBezTo>
                      <a:cubicBezTo>
                        <a:pt x="113" y="19"/>
                        <a:pt x="113" y="19"/>
                        <a:pt x="113" y="20"/>
                      </a:cubicBezTo>
                      <a:cubicBezTo>
                        <a:pt x="113" y="19"/>
                        <a:pt x="113" y="19"/>
                        <a:pt x="113" y="19"/>
                      </a:cubicBezTo>
                      <a:close/>
                      <a:moveTo>
                        <a:pt x="108" y="9"/>
                      </a:moveTo>
                      <a:cubicBezTo>
                        <a:pt x="108" y="9"/>
                        <a:pt x="107" y="9"/>
                        <a:pt x="107" y="9"/>
                      </a:cubicBezTo>
                      <a:cubicBezTo>
                        <a:pt x="107" y="9"/>
                        <a:pt x="107" y="9"/>
                        <a:pt x="107" y="9"/>
                      </a:cubicBezTo>
                      <a:cubicBezTo>
                        <a:pt x="107" y="9"/>
                        <a:pt x="107" y="9"/>
                        <a:pt x="108" y="9"/>
                      </a:cubicBezTo>
                      <a:cubicBezTo>
                        <a:pt x="108" y="9"/>
                        <a:pt x="108" y="9"/>
                        <a:pt x="109" y="9"/>
                      </a:cubicBezTo>
                      <a:cubicBezTo>
                        <a:pt x="109" y="9"/>
                        <a:pt x="108" y="9"/>
                        <a:pt x="108" y="9"/>
                      </a:cubicBezTo>
                      <a:close/>
                      <a:moveTo>
                        <a:pt x="107" y="16"/>
                      </a:moveTo>
                      <a:cubicBezTo>
                        <a:pt x="107" y="16"/>
                        <a:pt x="107" y="16"/>
                        <a:pt x="107" y="16"/>
                      </a:cubicBezTo>
                      <a:cubicBezTo>
                        <a:pt x="107" y="16"/>
                        <a:pt x="108" y="16"/>
                        <a:pt x="108" y="16"/>
                      </a:cubicBezTo>
                      <a:cubicBezTo>
                        <a:pt x="107" y="17"/>
                        <a:pt x="108" y="16"/>
                        <a:pt x="108" y="17"/>
                      </a:cubicBezTo>
                      <a:cubicBezTo>
                        <a:pt x="107" y="17"/>
                        <a:pt x="107" y="17"/>
                        <a:pt x="107" y="16"/>
                      </a:cubicBezTo>
                      <a:close/>
                      <a:moveTo>
                        <a:pt x="116" y="11"/>
                      </a:moveTo>
                      <a:cubicBezTo>
                        <a:pt x="116" y="11"/>
                        <a:pt x="117" y="11"/>
                        <a:pt x="117" y="11"/>
                      </a:cubicBezTo>
                      <a:cubicBezTo>
                        <a:pt x="117" y="11"/>
                        <a:pt x="117" y="11"/>
                        <a:pt x="117" y="11"/>
                      </a:cubicBezTo>
                      <a:cubicBezTo>
                        <a:pt x="117" y="12"/>
                        <a:pt x="117" y="12"/>
                        <a:pt x="117" y="12"/>
                      </a:cubicBezTo>
                      <a:cubicBezTo>
                        <a:pt x="117" y="12"/>
                        <a:pt x="116" y="12"/>
                        <a:pt x="116" y="11"/>
                      </a:cubicBezTo>
                      <a:close/>
                      <a:moveTo>
                        <a:pt x="118" y="10"/>
                      </a:moveTo>
                      <a:cubicBezTo>
                        <a:pt x="118" y="10"/>
                        <a:pt x="118" y="10"/>
                        <a:pt x="117" y="10"/>
                      </a:cubicBezTo>
                      <a:cubicBezTo>
                        <a:pt x="117" y="9"/>
                        <a:pt x="117" y="9"/>
                        <a:pt x="116" y="8"/>
                      </a:cubicBezTo>
                      <a:cubicBezTo>
                        <a:pt x="117" y="8"/>
                        <a:pt x="117" y="8"/>
                        <a:pt x="117" y="8"/>
                      </a:cubicBezTo>
                      <a:cubicBezTo>
                        <a:pt x="118" y="8"/>
                        <a:pt x="117" y="10"/>
                        <a:pt x="118" y="10"/>
                      </a:cubicBezTo>
                      <a:cubicBezTo>
                        <a:pt x="118" y="10"/>
                        <a:pt x="118" y="10"/>
                        <a:pt x="118" y="10"/>
                      </a:cubicBezTo>
                      <a:close/>
                      <a:moveTo>
                        <a:pt x="112" y="13"/>
                      </a:moveTo>
                      <a:cubicBezTo>
                        <a:pt x="112" y="13"/>
                        <a:pt x="112" y="13"/>
                        <a:pt x="112" y="13"/>
                      </a:cubicBezTo>
                      <a:cubicBezTo>
                        <a:pt x="112" y="14"/>
                        <a:pt x="113" y="14"/>
                        <a:pt x="113" y="14"/>
                      </a:cubicBezTo>
                      <a:cubicBezTo>
                        <a:pt x="113" y="14"/>
                        <a:pt x="113" y="14"/>
                        <a:pt x="112" y="14"/>
                      </a:cubicBezTo>
                      <a:cubicBezTo>
                        <a:pt x="112" y="14"/>
                        <a:pt x="112" y="14"/>
                        <a:pt x="112" y="14"/>
                      </a:cubicBezTo>
                      <a:cubicBezTo>
                        <a:pt x="112" y="13"/>
                        <a:pt x="112" y="13"/>
                        <a:pt x="112" y="13"/>
                      </a:cubicBezTo>
                      <a:close/>
                      <a:moveTo>
                        <a:pt x="109" y="8"/>
                      </a:moveTo>
                      <a:cubicBezTo>
                        <a:pt x="109" y="7"/>
                        <a:pt x="109" y="7"/>
                        <a:pt x="109" y="7"/>
                      </a:cubicBezTo>
                      <a:cubicBezTo>
                        <a:pt x="111" y="7"/>
                        <a:pt x="111" y="7"/>
                        <a:pt x="111" y="7"/>
                      </a:cubicBezTo>
                      <a:cubicBezTo>
                        <a:pt x="111" y="7"/>
                        <a:pt x="111" y="7"/>
                        <a:pt x="111" y="7"/>
                      </a:cubicBezTo>
                      <a:cubicBezTo>
                        <a:pt x="110" y="8"/>
                        <a:pt x="110" y="9"/>
                        <a:pt x="109" y="8"/>
                      </a:cubicBezTo>
                      <a:close/>
                      <a:moveTo>
                        <a:pt x="100" y="12"/>
                      </a:moveTo>
                      <a:cubicBezTo>
                        <a:pt x="99" y="12"/>
                        <a:pt x="99" y="12"/>
                        <a:pt x="99" y="11"/>
                      </a:cubicBezTo>
                      <a:cubicBezTo>
                        <a:pt x="100" y="12"/>
                        <a:pt x="101" y="11"/>
                        <a:pt x="101" y="12"/>
                      </a:cubicBezTo>
                      <a:cubicBezTo>
                        <a:pt x="101" y="12"/>
                        <a:pt x="100" y="12"/>
                        <a:pt x="100" y="12"/>
                      </a:cubicBezTo>
                      <a:close/>
                      <a:moveTo>
                        <a:pt x="94" y="9"/>
                      </a:moveTo>
                      <a:cubicBezTo>
                        <a:pt x="94" y="9"/>
                        <a:pt x="94" y="9"/>
                        <a:pt x="94" y="9"/>
                      </a:cubicBezTo>
                      <a:cubicBezTo>
                        <a:pt x="94" y="8"/>
                        <a:pt x="95" y="8"/>
                        <a:pt x="95" y="8"/>
                      </a:cubicBezTo>
                      <a:cubicBezTo>
                        <a:pt x="95" y="9"/>
                        <a:pt x="94" y="9"/>
                        <a:pt x="94" y="9"/>
                      </a:cubicBezTo>
                      <a:close/>
                      <a:moveTo>
                        <a:pt x="84" y="19"/>
                      </a:moveTo>
                      <a:cubicBezTo>
                        <a:pt x="84" y="19"/>
                        <a:pt x="84" y="19"/>
                        <a:pt x="84" y="19"/>
                      </a:cubicBezTo>
                      <a:cubicBezTo>
                        <a:pt x="84" y="19"/>
                        <a:pt x="84" y="19"/>
                        <a:pt x="84" y="19"/>
                      </a:cubicBezTo>
                      <a:cubicBezTo>
                        <a:pt x="84" y="19"/>
                        <a:pt x="84" y="19"/>
                        <a:pt x="84" y="19"/>
                      </a:cubicBezTo>
                      <a:close/>
                      <a:moveTo>
                        <a:pt x="74" y="16"/>
                      </a:moveTo>
                      <a:cubicBezTo>
                        <a:pt x="74" y="16"/>
                        <a:pt x="73" y="16"/>
                        <a:pt x="73" y="16"/>
                      </a:cubicBezTo>
                      <a:cubicBezTo>
                        <a:pt x="73" y="16"/>
                        <a:pt x="73" y="16"/>
                        <a:pt x="74" y="15"/>
                      </a:cubicBezTo>
                      <a:cubicBezTo>
                        <a:pt x="74" y="15"/>
                        <a:pt x="74" y="16"/>
                        <a:pt x="74" y="16"/>
                      </a:cubicBezTo>
                      <a:close/>
                      <a:moveTo>
                        <a:pt x="73" y="16"/>
                      </a:moveTo>
                      <a:cubicBezTo>
                        <a:pt x="72" y="16"/>
                        <a:pt x="72" y="16"/>
                        <a:pt x="71" y="16"/>
                      </a:cubicBezTo>
                      <a:cubicBezTo>
                        <a:pt x="71" y="16"/>
                        <a:pt x="71" y="16"/>
                        <a:pt x="71" y="16"/>
                      </a:cubicBezTo>
                      <a:cubicBezTo>
                        <a:pt x="72" y="16"/>
                        <a:pt x="72" y="16"/>
                        <a:pt x="73" y="16"/>
                      </a:cubicBezTo>
                      <a:close/>
                      <a:moveTo>
                        <a:pt x="76" y="14"/>
                      </a:moveTo>
                      <a:cubicBezTo>
                        <a:pt x="76" y="13"/>
                        <a:pt x="76" y="13"/>
                        <a:pt x="76" y="13"/>
                      </a:cubicBezTo>
                      <a:cubicBezTo>
                        <a:pt x="76" y="13"/>
                        <a:pt x="77" y="13"/>
                        <a:pt x="77" y="14"/>
                      </a:cubicBezTo>
                      <a:cubicBezTo>
                        <a:pt x="77" y="14"/>
                        <a:pt x="77" y="14"/>
                        <a:pt x="76" y="14"/>
                      </a:cubicBezTo>
                      <a:close/>
                      <a:moveTo>
                        <a:pt x="81" y="14"/>
                      </a:moveTo>
                      <a:cubicBezTo>
                        <a:pt x="80" y="14"/>
                        <a:pt x="80" y="15"/>
                        <a:pt x="80" y="15"/>
                      </a:cubicBezTo>
                      <a:cubicBezTo>
                        <a:pt x="79" y="15"/>
                        <a:pt x="79" y="15"/>
                        <a:pt x="79" y="15"/>
                      </a:cubicBezTo>
                      <a:cubicBezTo>
                        <a:pt x="79" y="15"/>
                        <a:pt x="79" y="15"/>
                        <a:pt x="79" y="15"/>
                      </a:cubicBezTo>
                      <a:cubicBezTo>
                        <a:pt x="79" y="15"/>
                        <a:pt x="79" y="15"/>
                        <a:pt x="79" y="15"/>
                      </a:cubicBezTo>
                      <a:cubicBezTo>
                        <a:pt x="79" y="15"/>
                        <a:pt x="79" y="14"/>
                        <a:pt x="79" y="13"/>
                      </a:cubicBezTo>
                      <a:cubicBezTo>
                        <a:pt x="79" y="13"/>
                        <a:pt x="79" y="13"/>
                        <a:pt x="79" y="13"/>
                      </a:cubicBezTo>
                      <a:cubicBezTo>
                        <a:pt x="79" y="13"/>
                        <a:pt x="77" y="12"/>
                        <a:pt x="78" y="11"/>
                      </a:cubicBezTo>
                      <a:cubicBezTo>
                        <a:pt x="78" y="12"/>
                        <a:pt x="79" y="12"/>
                        <a:pt x="79" y="13"/>
                      </a:cubicBezTo>
                      <a:cubicBezTo>
                        <a:pt x="80" y="13"/>
                        <a:pt x="83" y="12"/>
                        <a:pt x="83" y="14"/>
                      </a:cubicBezTo>
                      <a:cubicBezTo>
                        <a:pt x="82" y="14"/>
                        <a:pt x="82" y="14"/>
                        <a:pt x="81" y="14"/>
                      </a:cubicBezTo>
                      <a:close/>
                      <a:moveTo>
                        <a:pt x="86" y="12"/>
                      </a:moveTo>
                      <a:cubicBezTo>
                        <a:pt x="85" y="12"/>
                        <a:pt x="85" y="12"/>
                        <a:pt x="85" y="12"/>
                      </a:cubicBezTo>
                      <a:cubicBezTo>
                        <a:pt x="85" y="12"/>
                        <a:pt x="86" y="12"/>
                        <a:pt x="86" y="12"/>
                      </a:cubicBezTo>
                      <a:close/>
                      <a:moveTo>
                        <a:pt x="90" y="8"/>
                      </a:moveTo>
                      <a:cubicBezTo>
                        <a:pt x="89" y="8"/>
                        <a:pt x="89" y="8"/>
                        <a:pt x="89" y="8"/>
                      </a:cubicBezTo>
                      <a:cubicBezTo>
                        <a:pt x="89" y="9"/>
                        <a:pt x="89" y="9"/>
                        <a:pt x="89" y="9"/>
                      </a:cubicBezTo>
                      <a:cubicBezTo>
                        <a:pt x="89" y="9"/>
                        <a:pt x="89" y="9"/>
                        <a:pt x="89" y="9"/>
                      </a:cubicBezTo>
                      <a:cubicBezTo>
                        <a:pt x="89" y="9"/>
                        <a:pt x="89" y="9"/>
                        <a:pt x="90" y="9"/>
                      </a:cubicBezTo>
                      <a:cubicBezTo>
                        <a:pt x="89" y="10"/>
                        <a:pt x="88" y="10"/>
                        <a:pt x="89" y="11"/>
                      </a:cubicBezTo>
                      <a:cubicBezTo>
                        <a:pt x="89" y="11"/>
                        <a:pt x="89" y="11"/>
                        <a:pt x="89" y="11"/>
                      </a:cubicBezTo>
                      <a:cubicBezTo>
                        <a:pt x="89" y="11"/>
                        <a:pt x="89" y="11"/>
                        <a:pt x="89" y="11"/>
                      </a:cubicBezTo>
                      <a:cubicBezTo>
                        <a:pt x="88" y="11"/>
                        <a:pt x="89" y="10"/>
                        <a:pt x="88" y="9"/>
                      </a:cubicBezTo>
                      <a:cubicBezTo>
                        <a:pt x="88" y="9"/>
                        <a:pt x="88" y="8"/>
                        <a:pt x="88" y="8"/>
                      </a:cubicBezTo>
                      <a:cubicBezTo>
                        <a:pt x="88" y="8"/>
                        <a:pt x="88" y="7"/>
                        <a:pt x="88" y="7"/>
                      </a:cubicBezTo>
                      <a:cubicBezTo>
                        <a:pt x="88" y="7"/>
                        <a:pt x="89" y="7"/>
                        <a:pt x="89" y="7"/>
                      </a:cubicBezTo>
                      <a:cubicBezTo>
                        <a:pt x="90" y="7"/>
                        <a:pt x="90" y="8"/>
                        <a:pt x="90" y="7"/>
                      </a:cubicBezTo>
                      <a:cubicBezTo>
                        <a:pt x="90" y="8"/>
                        <a:pt x="90" y="8"/>
                        <a:pt x="90" y="8"/>
                      </a:cubicBezTo>
                      <a:close/>
                      <a:moveTo>
                        <a:pt x="80" y="9"/>
                      </a:moveTo>
                      <a:cubicBezTo>
                        <a:pt x="80" y="8"/>
                        <a:pt x="80" y="8"/>
                        <a:pt x="79" y="8"/>
                      </a:cubicBezTo>
                      <a:cubicBezTo>
                        <a:pt x="79" y="8"/>
                        <a:pt x="79" y="8"/>
                        <a:pt x="80" y="8"/>
                      </a:cubicBezTo>
                      <a:cubicBezTo>
                        <a:pt x="80" y="8"/>
                        <a:pt x="80" y="9"/>
                        <a:pt x="81" y="9"/>
                      </a:cubicBezTo>
                      <a:cubicBezTo>
                        <a:pt x="80" y="9"/>
                        <a:pt x="80" y="9"/>
                        <a:pt x="80" y="9"/>
                      </a:cubicBezTo>
                      <a:close/>
                      <a:moveTo>
                        <a:pt x="77" y="11"/>
                      </a:moveTo>
                      <a:cubicBezTo>
                        <a:pt x="77" y="11"/>
                        <a:pt x="77" y="11"/>
                        <a:pt x="77" y="11"/>
                      </a:cubicBezTo>
                      <a:cubicBezTo>
                        <a:pt x="77" y="11"/>
                        <a:pt x="77" y="11"/>
                        <a:pt x="77" y="11"/>
                      </a:cubicBezTo>
                      <a:cubicBezTo>
                        <a:pt x="76" y="12"/>
                        <a:pt x="76" y="11"/>
                        <a:pt x="75" y="11"/>
                      </a:cubicBezTo>
                      <a:cubicBezTo>
                        <a:pt x="76" y="11"/>
                        <a:pt x="76" y="11"/>
                        <a:pt x="77" y="11"/>
                      </a:cubicBezTo>
                      <a:close/>
                      <a:moveTo>
                        <a:pt x="74" y="17"/>
                      </a:moveTo>
                      <a:cubicBezTo>
                        <a:pt x="74" y="17"/>
                        <a:pt x="74" y="17"/>
                        <a:pt x="74" y="17"/>
                      </a:cubicBezTo>
                      <a:cubicBezTo>
                        <a:pt x="74" y="17"/>
                        <a:pt x="74" y="17"/>
                        <a:pt x="74" y="17"/>
                      </a:cubicBezTo>
                      <a:cubicBezTo>
                        <a:pt x="74" y="17"/>
                        <a:pt x="74" y="17"/>
                        <a:pt x="74" y="17"/>
                      </a:cubicBezTo>
                      <a:close/>
                      <a:moveTo>
                        <a:pt x="83" y="18"/>
                      </a:moveTo>
                      <a:cubicBezTo>
                        <a:pt x="82" y="18"/>
                        <a:pt x="82" y="18"/>
                        <a:pt x="81" y="18"/>
                      </a:cubicBezTo>
                      <a:cubicBezTo>
                        <a:pt x="81" y="18"/>
                        <a:pt x="81" y="18"/>
                        <a:pt x="81" y="18"/>
                      </a:cubicBezTo>
                      <a:cubicBezTo>
                        <a:pt x="82" y="17"/>
                        <a:pt x="81" y="16"/>
                        <a:pt x="82" y="17"/>
                      </a:cubicBezTo>
                      <a:cubicBezTo>
                        <a:pt x="82" y="16"/>
                        <a:pt x="82" y="16"/>
                        <a:pt x="81" y="15"/>
                      </a:cubicBezTo>
                      <a:cubicBezTo>
                        <a:pt x="83" y="15"/>
                        <a:pt x="83" y="17"/>
                        <a:pt x="84" y="16"/>
                      </a:cubicBezTo>
                      <a:cubicBezTo>
                        <a:pt x="85" y="17"/>
                        <a:pt x="83" y="17"/>
                        <a:pt x="83" y="18"/>
                      </a:cubicBezTo>
                      <a:cubicBezTo>
                        <a:pt x="84" y="18"/>
                        <a:pt x="84" y="18"/>
                        <a:pt x="84" y="18"/>
                      </a:cubicBezTo>
                      <a:cubicBezTo>
                        <a:pt x="83" y="19"/>
                        <a:pt x="83" y="19"/>
                        <a:pt x="83" y="18"/>
                      </a:cubicBezTo>
                      <a:close/>
                      <a:moveTo>
                        <a:pt x="84" y="21"/>
                      </a:moveTo>
                      <a:cubicBezTo>
                        <a:pt x="84" y="21"/>
                        <a:pt x="85" y="21"/>
                        <a:pt x="85" y="21"/>
                      </a:cubicBezTo>
                      <a:cubicBezTo>
                        <a:pt x="85" y="21"/>
                        <a:pt x="85" y="21"/>
                        <a:pt x="85" y="21"/>
                      </a:cubicBezTo>
                      <a:cubicBezTo>
                        <a:pt x="84" y="21"/>
                        <a:pt x="84" y="21"/>
                        <a:pt x="84" y="21"/>
                      </a:cubicBezTo>
                      <a:close/>
                      <a:moveTo>
                        <a:pt x="85" y="18"/>
                      </a:moveTo>
                      <a:cubicBezTo>
                        <a:pt x="85" y="17"/>
                        <a:pt x="85" y="17"/>
                        <a:pt x="86" y="17"/>
                      </a:cubicBezTo>
                      <a:cubicBezTo>
                        <a:pt x="86" y="17"/>
                        <a:pt x="86" y="17"/>
                        <a:pt x="86" y="17"/>
                      </a:cubicBezTo>
                      <a:cubicBezTo>
                        <a:pt x="86" y="17"/>
                        <a:pt x="86" y="18"/>
                        <a:pt x="86" y="18"/>
                      </a:cubicBezTo>
                      <a:cubicBezTo>
                        <a:pt x="86" y="18"/>
                        <a:pt x="85" y="18"/>
                        <a:pt x="85" y="18"/>
                      </a:cubicBezTo>
                      <a:close/>
                      <a:moveTo>
                        <a:pt x="93" y="14"/>
                      </a:moveTo>
                      <a:cubicBezTo>
                        <a:pt x="93" y="14"/>
                        <a:pt x="93" y="14"/>
                        <a:pt x="93" y="13"/>
                      </a:cubicBezTo>
                      <a:cubicBezTo>
                        <a:pt x="93" y="13"/>
                        <a:pt x="93" y="13"/>
                        <a:pt x="93" y="13"/>
                      </a:cubicBezTo>
                      <a:cubicBezTo>
                        <a:pt x="93" y="14"/>
                        <a:pt x="93" y="14"/>
                        <a:pt x="94" y="14"/>
                      </a:cubicBezTo>
                      <a:cubicBezTo>
                        <a:pt x="93" y="14"/>
                        <a:pt x="93" y="14"/>
                        <a:pt x="93" y="14"/>
                      </a:cubicBezTo>
                      <a:close/>
                      <a:moveTo>
                        <a:pt x="103" y="13"/>
                      </a:moveTo>
                      <a:cubicBezTo>
                        <a:pt x="103" y="14"/>
                        <a:pt x="103" y="14"/>
                        <a:pt x="103" y="14"/>
                      </a:cubicBezTo>
                      <a:cubicBezTo>
                        <a:pt x="102" y="14"/>
                        <a:pt x="102" y="13"/>
                        <a:pt x="103" y="13"/>
                      </a:cubicBezTo>
                      <a:close/>
                      <a:moveTo>
                        <a:pt x="102" y="12"/>
                      </a:moveTo>
                      <a:cubicBezTo>
                        <a:pt x="102" y="12"/>
                        <a:pt x="102" y="12"/>
                        <a:pt x="102" y="11"/>
                      </a:cubicBezTo>
                      <a:cubicBezTo>
                        <a:pt x="102" y="11"/>
                        <a:pt x="103" y="11"/>
                        <a:pt x="103" y="10"/>
                      </a:cubicBezTo>
                      <a:cubicBezTo>
                        <a:pt x="103" y="11"/>
                        <a:pt x="103" y="11"/>
                        <a:pt x="103" y="11"/>
                      </a:cubicBezTo>
                      <a:cubicBezTo>
                        <a:pt x="103" y="11"/>
                        <a:pt x="102" y="11"/>
                        <a:pt x="103" y="12"/>
                      </a:cubicBezTo>
                      <a:cubicBezTo>
                        <a:pt x="103" y="12"/>
                        <a:pt x="103" y="12"/>
                        <a:pt x="103" y="12"/>
                      </a:cubicBezTo>
                      <a:cubicBezTo>
                        <a:pt x="103" y="12"/>
                        <a:pt x="103" y="12"/>
                        <a:pt x="103" y="12"/>
                      </a:cubicBezTo>
                      <a:cubicBezTo>
                        <a:pt x="103" y="12"/>
                        <a:pt x="103" y="12"/>
                        <a:pt x="102" y="12"/>
                      </a:cubicBezTo>
                      <a:close/>
                      <a:moveTo>
                        <a:pt x="112" y="21"/>
                      </a:moveTo>
                      <a:cubicBezTo>
                        <a:pt x="111" y="21"/>
                        <a:pt x="111" y="21"/>
                        <a:pt x="111" y="21"/>
                      </a:cubicBezTo>
                      <a:cubicBezTo>
                        <a:pt x="111" y="21"/>
                        <a:pt x="111" y="21"/>
                        <a:pt x="111" y="21"/>
                      </a:cubicBezTo>
                      <a:cubicBezTo>
                        <a:pt x="112" y="20"/>
                        <a:pt x="110" y="19"/>
                        <a:pt x="110" y="18"/>
                      </a:cubicBezTo>
                      <a:cubicBezTo>
                        <a:pt x="109" y="17"/>
                        <a:pt x="109" y="18"/>
                        <a:pt x="109" y="18"/>
                      </a:cubicBezTo>
                      <a:cubicBezTo>
                        <a:pt x="109" y="18"/>
                        <a:pt x="110" y="17"/>
                        <a:pt x="110" y="17"/>
                      </a:cubicBezTo>
                      <a:cubicBezTo>
                        <a:pt x="110" y="16"/>
                        <a:pt x="109" y="16"/>
                        <a:pt x="108" y="16"/>
                      </a:cubicBezTo>
                      <a:cubicBezTo>
                        <a:pt x="108" y="16"/>
                        <a:pt x="108" y="16"/>
                        <a:pt x="108" y="15"/>
                      </a:cubicBezTo>
                      <a:cubicBezTo>
                        <a:pt x="108" y="15"/>
                        <a:pt x="108" y="15"/>
                        <a:pt x="108" y="15"/>
                      </a:cubicBezTo>
                      <a:cubicBezTo>
                        <a:pt x="108" y="15"/>
                        <a:pt x="108" y="15"/>
                        <a:pt x="109" y="15"/>
                      </a:cubicBezTo>
                      <a:cubicBezTo>
                        <a:pt x="109" y="15"/>
                        <a:pt x="109" y="15"/>
                        <a:pt x="109" y="15"/>
                      </a:cubicBezTo>
                      <a:cubicBezTo>
                        <a:pt x="109" y="15"/>
                        <a:pt x="109" y="15"/>
                        <a:pt x="109" y="15"/>
                      </a:cubicBezTo>
                      <a:cubicBezTo>
                        <a:pt x="109" y="15"/>
                        <a:pt x="110" y="15"/>
                        <a:pt x="110" y="14"/>
                      </a:cubicBezTo>
                      <a:cubicBezTo>
                        <a:pt x="110" y="14"/>
                        <a:pt x="110" y="14"/>
                        <a:pt x="110" y="14"/>
                      </a:cubicBezTo>
                      <a:cubicBezTo>
                        <a:pt x="110" y="15"/>
                        <a:pt x="110" y="15"/>
                        <a:pt x="111" y="15"/>
                      </a:cubicBezTo>
                      <a:cubicBezTo>
                        <a:pt x="111" y="15"/>
                        <a:pt x="111" y="16"/>
                        <a:pt x="112" y="16"/>
                      </a:cubicBezTo>
                      <a:cubicBezTo>
                        <a:pt x="112" y="16"/>
                        <a:pt x="111" y="16"/>
                        <a:pt x="111" y="17"/>
                      </a:cubicBezTo>
                      <a:cubicBezTo>
                        <a:pt x="111" y="18"/>
                        <a:pt x="111" y="18"/>
                        <a:pt x="112" y="18"/>
                      </a:cubicBezTo>
                      <a:cubicBezTo>
                        <a:pt x="113" y="18"/>
                        <a:pt x="113" y="18"/>
                        <a:pt x="113" y="18"/>
                      </a:cubicBezTo>
                      <a:cubicBezTo>
                        <a:pt x="113" y="19"/>
                        <a:pt x="113" y="19"/>
                        <a:pt x="113" y="19"/>
                      </a:cubicBezTo>
                      <a:cubicBezTo>
                        <a:pt x="112" y="19"/>
                        <a:pt x="112" y="19"/>
                        <a:pt x="112" y="20"/>
                      </a:cubicBezTo>
                      <a:cubicBezTo>
                        <a:pt x="113" y="20"/>
                        <a:pt x="113" y="20"/>
                        <a:pt x="113" y="20"/>
                      </a:cubicBezTo>
                      <a:cubicBezTo>
                        <a:pt x="113" y="20"/>
                        <a:pt x="113" y="20"/>
                        <a:pt x="112" y="20"/>
                      </a:cubicBezTo>
                      <a:cubicBezTo>
                        <a:pt x="113" y="21"/>
                        <a:pt x="112" y="21"/>
                        <a:pt x="112" y="21"/>
                      </a:cubicBezTo>
                      <a:close/>
                      <a:moveTo>
                        <a:pt x="116" y="21"/>
                      </a:moveTo>
                      <a:cubicBezTo>
                        <a:pt x="116" y="20"/>
                        <a:pt x="116" y="20"/>
                        <a:pt x="115" y="21"/>
                      </a:cubicBezTo>
                      <a:cubicBezTo>
                        <a:pt x="115" y="21"/>
                        <a:pt x="115" y="21"/>
                        <a:pt x="115" y="21"/>
                      </a:cubicBezTo>
                      <a:cubicBezTo>
                        <a:pt x="115" y="21"/>
                        <a:pt x="115" y="21"/>
                        <a:pt x="115" y="21"/>
                      </a:cubicBezTo>
                      <a:cubicBezTo>
                        <a:pt x="115" y="21"/>
                        <a:pt x="115" y="21"/>
                        <a:pt x="115" y="21"/>
                      </a:cubicBezTo>
                      <a:cubicBezTo>
                        <a:pt x="115" y="21"/>
                        <a:pt x="115" y="21"/>
                        <a:pt x="115" y="21"/>
                      </a:cubicBezTo>
                      <a:cubicBezTo>
                        <a:pt x="115" y="20"/>
                        <a:pt x="115" y="20"/>
                        <a:pt x="114" y="20"/>
                      </a:cubicBezTo>
                      <a:cubicBezTo>
                        <a:pt x="114" y="19"/>
                        <a:pt x="116" y="19"/>
                        <a:pt x="117" y="19"/>
                      </a:cubicBezTo>
                      <a:cubicBezTo>
                        <a:pt x="117" y="19"/>
                        <a:pt x="117" y="21"/>
                        <a:pt x="116" y="21"/>
                      </a:cubicBezTo>
                      <a:close/>
                      <a:moveTo>
                        <a:pt x="117" y="15"/>
                      </a:moveTo>
                      <a:cubicBezTo>
                        <a:pt x="118" y="15"/>
                        <a:pt x="119" y="15"/>
                        <a:pt x="119" y="17"/>
                      </a:cubicBezTo>
                      <a:cubicBezTo>
                        <a:pt x="118" y="17"/>
                        <a:pt x="117" y="16"/>
                        <a:pt x="117" y="15"/>
                      </a:cubicBezTo>
                      <a:close/>
                      <a:moveTo>
                        <a:pt x="128" y="21"/>
                      </a:moveTo>
                      <a:cubicBezTo>
                        <a:pt x="128" y="21"/>
                        <a:pt x="128" y="21"/>
                        <a:pt x="128" y="20"/>
                      </a:cubicBezTo>
                      <a:cubicBezTo>
                        <a:pt x="128" y="21"/>
                        <a:pt x="128" y="21"/>
                        <a:pt x="128" y="22"/>
                      </a:cubicBezTo>
                      <a:cubicBezTo>
                        <a:pt x="127" y="22"/>
                        <a:pt x="127" y="21"/>
                        <a:pt x="128" y="21"/>
                      </a:cubicBezTo>
                      <a:close/>
                      <a:moveTo>
                        <a:pt x="136" y="17"/>
                      </a:moveTo>
                      <a:cubicBezTo>
                        <a:pt x="136" y="17"/>
                        <a:pt x="136" y="17"/>
                        <a:pt x="136" y="17"/>
                      </a:cubicBezTo>
                      <a:cubicBezTo>
                        <a:pt x="136" y="16"/>
                        <a:pt x="136" y="16"/>
                        <a:pt x="136" y="16"/>
                      </a:cubicBezTo>
                      <a:cubicBezTo>
                        <a:pt x="136" y="16"/>
                        <a:pt x="136" y="16"/>
                        <a:pt x="136" y="16"/>
                      </a:cubicBezTo>
                      <a:cubicBezTo>
                        <a:pt x="136" y="16"/>
                        <a:pt x="136" y="16"/>
                        <a:pt x="137" y="16"/>
                      </a:cubicBezTo>
                      <a:cubicBezTo>
                        <a:pt x="137" y="16"/>
                        <a:pt x="137" y="17"/>
                        <a:pt x="136" y="17"/>
                      </a:cubicBezTo>
                      <a:close/>
                      <a:moveTo>
                        <a:pt x="185" y="7"/>
                      </a:moveTo>
                      <a:cubicBezTo>
                        <a:pt x="185" y="7"/>
                        <a:pt x="185" y="7"/>
                        <a:pt x="185" y="6"/>
                      </a:cubicBezTo>
                      <a:cubicBezTo>
                        <a:pt x="185" y="7"/>
                        <a:pt x="186" y="7"/>
                        <a:pt x="186" y="7"/>
                      </a:cubicBezTo>
                      <a:cubicBezTo>
                        <a:pt x="186" y="8"/>
                        <a:pt x="187" y="8"/>
                        <a:pt x="187" y="9"/>
                      </a:cubicBezTo>
                      <a:cubicBezTo>
                        <a:pt x="187" y="8"/>
                        <a:pt x="186" y="9"/>
                        <a:pt x="187" y="10"/>
                      </a:cubicBezTo>
                      <a:cubicBezTo>
                        <a:pt x="186" y="10"/>
                        <a:pt x="185" y="10"/>
                        <a:pt x="185" y="11"/>
                      </a:cubicBezTo>
                      <a:cubicBezTo>
                        <a:pt x="185" y="11"/>
                        <a:pt x="184" y="10"/>
                        <a:pt x="183" y="10"/>
                      </a:cubicBezTo>
                      <a:cubicBezTo>
                        <a:pt x="183" y="10"/>
                        <a:pt x="183" y="9"/>
                        <a:pt x="183" y="9"/>
                      </a:cubicBezTo>
                      <a:cubicBezTo>
                        <a:pt x="183" y="8"/>
                        <a:pt x="184" y="8"/>
                        <a:pt x="184" y="7"/>
                      </a:cubicBezTo>
                      <a:lnTo>
                        <a:pt x="185" y="7"/>
                      </a:lnTo>
                      <a:close/>
                      <a:moveTo>
                        <a:pt x="194" y="8"/>
                      </a:moveTo>
                      <a:cubicBezTo>
                        <a:pt x="194" y="8"/>
                        <a:pt x="194" y="8"/>
                        <a:pt x="194" y="8"/>
                      </a:cubicBezTo>
                      <a:cubicBezTo>
                        <a:pt x="194" y="8"/>
                        <a:pt x="194" y="8"/>
                        <a:pt x="194" y="8"/>
                      </a:cubicBezTo>
                      <a:cubicBezTo>
                        <a:pt x="194" y="9"/>
                        <a:pt x="193" y="8"/>
                        <a:pt x="192" y="9"/>
                      </a:cubicBezTo>
                      <a:cubicBezTo>
                        <a:pt x="191" y="9"/>
                        <a:pt x="190" y="10"/>
                        <a:pt x="190" y="9"/>
                      </a:cubicBezTo>
                      <a:cubicBezTo>
                        <a:pt x="190" y="8"/>
                        <a:pt x="190" y="8"/>
                        <a:pt x="190" y="8"/>
                      </a:cubicBezTo>
                      <a:cubicBezTo>
                        <a:pt x="191" y="8"/>
                        <a:pt x="192" y="8"/>
                        <a:pt x="194" y="8"/>
                      </a:cubicBezTo>
                      <a:close/>
                      <a:moveTo>
                        <a:pt x="194" y="18"/>
                      </a:moveTo>
                      <a:cubicBezTo>
                        <a:pt x="194" y="18"/>
                        <a:pt x="194" y="18"/>
                        <a:pt x="194" y="18"/>
                      </a:cubicBezTo>
                      <a:cubicBezTo>
                        <a:pt x="194" y="18"/>
                        <a:pt x="194" y="18"/>
                        <a:pt x="194" y="18"/>
                      </a:cubicBezTo>
                      <a:cubicBezTo>
                        <a:pt x="194" y="18"/>
                        <a:pt x="194" y="18"/>
                        <a:pt x="194" y="18"/>
                      </a:cubicBezTo>
                      <a:close/>
                      <a:moveTo>
                        <a:pt x="193" y="14"/>
                      </a:moveTo>
                      <a:cubicBezTo>
                        <a:pt x="193" y="15"/>
                        <a:pt x="194" y="15"/>
                        <a:pt x="194" y="15"/>
                      </a:cubicBezTo>
                      <a:cubicBezTo>
                        <a:pt x="193" y="15"/>
                        <a:pt x="193" y="15"/>
                        <a:pt x="193" y="14"/>
                      </a:cubicBezTo>
                      <a:close/>
                      <a:moveTo>
                        <a:pt x="177" y="11"/>
                      </a:moveTo>
                      <a:cubicBezTo>
                        <a:pt x="177" y="11"/>
                        <a:pt x="177" y="11"/>
                        <a:pt x="177" y="11"/>
                      </a:cubicBezTo>
                      <a:cubicBezTo>
                        <a:pt x="177" y="11"/>
                        <a:pt x="176" y="11"/>
                        <a:pt x="176" y="11"/>
                      </a:cubicBezTo>
                      <a:cubicBezTo>
                        <a:pt x="176" y="11"/>
                        <a:pt x="176" y="11"/>
                        <a:pt x="177" y="11"/>
                      </a:cubicBezTo>
                      <a:close/>
                      <a:moveTo>
                        <a:pt x="176" y="10"/>
                      </a:moveTo>
                      <a:cubicBezTo>
                        <a:pt x="177" y="10"/>
                        <a:pt x="177" y="10"/>
                        <a:pt x="177" y="10"/>
                      </a:cubicBezTo>
                      <a:cubicBezTo>
                        <a:pt x="177" y="10"/>
                        <a:pt x="177" y="10"/>
                        <a:pt x="176" y="10"/>
                      </a:cubicBezTo>
                      <a:close/>
                      <a:moveTo>
                        <a:pt x="178" y="11"/>
                      </a:moveTo>
                      <a:cubicBezTo>
                        <a:pt x="178" y="11"/>
                        <a:pt x="178" y="11"/>
                        <a:pt x="178" y="11"/>
                      </a:cubicBezTo>
                      <a:cubicBezTo>
                        <a:pt x="178" y="11"/>
                        <a:pt x="178" y="11"/>
                        <a:pt x="178" y="11"/>
                      </a:cubicBezTo>
                      <a:cubicBezTo>
                        <a:pt x="178" y="11"/>
                        <a:pt x="178" y="11"/>
                        <a:pt x="178" y="11"/>
                      </a:cubicBezTo>
                      <a:cubicBezTo>
                        <a:pt x="178" y="11"/>
                        <a:pt x="178" y="11"/>
                        <a:pt x="178" y="11"/>
                      </a:cubicBezTo>
                      <a:close/>
                      <a:moveTo>
                        <a:pt x="156" y="8"/>
                      </a:moveTo>
                      <a:cubicBezTo>
                        <a:pt x="156" y="8"/>
                        <a:pt x="156" y="8"/>
                        <a:pt x="156" y="8"/>
                      </a:cubicBezTo>
                      <a:cubicBezTo>
                        <a:pt x="156" y="8"/>
                        <a:pt x="156" y="8"/>
                        <a:pt x="156" y="8"/>
                      </a:cubicBezTo>
                      <a:close/>
                      <a:moveTo>
                        <a:pt x="162" y="7"/>
                      </a:moveTo>
                      <a:cubicBezTo>
                        <a:pt x="162" y="7"/>
                        <a:pt x="163" y="7"/>
                        <a:pt x="164" y="7"/>
                      </a:cubicBezTo>
                      <a:cubicBezTo>
                        <a:pt x="164" y="7"/>
                        <a:pt x="164" y="7"/>
                        <a:pt x="164" y="8"/>
                      </a:cubicBezTo>
                      <a:cubicBezTo>
                        <a:pt x="164" y="8"/>
                        <a:pt x="164" y="8"/>
                        <a:pt x="163" y="8"/>
                      </a:cubicBezTo>
                      <a:cubicBezTo>
                        <a:pt x="164" y="9"/>
                        <a:pt x="163" y="10"/>
                        <a:pt x="163" y="10"/>
                      </a:cubicBezTo>
                      <a:cubicBezTo>
                        <a:pt x="162" y="10"/>
                        <a:pt x="162" y="10"/>
                        <a:pt x="162" y="10"/>
                      </a:cubicBezTo>
                      <a:cubicBezTo>
                        <a:pt x="162" y="8"/>
                        <a:pt x="161" y="8"/>
                        <a:pt x="161" y="8"/>
                      </a:cubicBezTo>
                      <a:cubicBezTo>
                        <a:pt x="161" y="8"/>
                        <a:pt x="162" y="7"/>
                        <a:pt x="162" y="7"/>
                      </a:cubicBezTo>
                      <a:close/>
                      <a:moveTo>
                        <a:pt x="161" y="12"/>
                      </a:moveTo>
                      <a:cubicBezTo>
                        <a:pt x="160" y="12"/>
                        <a:pt x="160" y="11"/>
                        <a:pt x="160" y="11"/>
                      </a:cubicBezTo>
                      <a:cubicBezTo>
                        <a:pt x="160" y="11"/>
                        <a:pt x="160" y="11"/>
                        <a:pt x="160" y="11"/>
                      </a:cubicBezTo>
                      <a:cubicBezTo>
                        <a:pt x="160" y="11"/>
                        <a:pt x="160" y="10"/>
                        <a:pt x="160" y="10"/>
                      </a:cubicBezTo>
                      <a:cubicBezTo>
                        <a:pt x="162" y="10"/>
                        <a:pt x="161" y="11"/>
                        <a:pt x="161" y="12"/>
                      </a:cubicBezTo>
                      <a:close/>
                      <a:moveTo>
                        <a:pt x="161" y="13"/>
                      </a:moveTo>
                      <a:cubicBezTo>
                        <a:pt x="161" y="13"/>
                        <a:pt x="161" y="13"/>
                        <a:pt x="162" y="13"/>
                      </a:cubicBezTo>
                      <a:cubicBezTo>
                        <a:pt x="162" y="13"/>
                        <a:pt x="162" y="13"/>
                        <a:pt x="162" y="13"/>
                      </a:cubicBezTo>
                      <a:cubicBezTo>
                        <a:pt x="162" y="13"/>
                        <a:pt x="162" y="14"/>
                        <a:pt x="162" y="14"/>
                      </a:cubicBezTo>
                      <a:cubicBezTo>
                        <a:pt x="161" y="14"/>
                        <a:pt x="161" y="14"/>
                        <a:pt x="161" y="13"/>
                      </a:cubicBezTo>
                      <a:close/>
                      <a:moveTo>
                        <a:pt x="169" y="8"/>
                      </a:moveTo>
                      <a:cubicBezTo>
                        <a:pt x="169" y="9"/>
                        <a:pt x="168" y="9"/>
                        <a:pt x="167" y="9"/>
                      </a:cubicBezTo>
                      <a:cubicBezTo>
                        <a:pt x="167" y="9"/>
                        <a:pt x="167" y="8"/>
                        <a:pt x="167" y="8"/>
                      </a:cubicBezTo>
                      <a:cubicBezTo>
                        <a:pt x="166" y="8"/>
                        <a:pt x="166" y="8"/>
                        <a:pt x="165" y="8"/>
                      </a:cubicBezTo>
                      <a:cubicBezTo>
                        <a:pt x="166" y="8"/>
                        <a:pt x="166" y="7"/>
                        <a:pt x="167" y="8"/>
                      </a:cubicBezTo>
                      <a:cubicBezTo>
                        <a:pt x="168" y="8"/>
                        <a:pt x="168" y="7"/>
                        <a:pt x="168" y="7"/>
                      </a:cubicBezTo>
                      <a:cubicBezTo>
                        <a:pt x="168" y="7"/>
                        <a:pt x="169" y="7"/>
                        <a:pt x="169" y="8"/>
                      </a:cubicBezTo>
                      <a:close/>
                      <a:moveTo>
                        <a:pt x="146" y="14"/>
                      </a:moveTo>
                      <a:cubicBezTo>
                        <a:pt x="146" y="14"/>
                        <a:pt x="145" y="14"/>
                        <a:pt x="145" y="13"/>
                      </a:cubicBezTo>
                      <a:cubicBezTo>
                        <a:pt x="146" y="13"/>
                        <a:pt x="146" y="13"/>
                        <a:pt x="146" y="13"/>
                      </a:cubicBezTo>
                      <a:cubicBezTo>
                        <a:pt x="146" y="13"/>
                        <a:pt x="146" y="13"/>
                        <a:pt x="146" y="13"/>
                      </a:cubicBezTo>
                      <a:cubicBezTo>
                        <a:pt x="146" y="13"/>
                        <a:pt x="146" y="14"/>
                        <a:pt x="146" y="14"/>
                      </a:cubicBezTo>
                      <a:close/>
                      <a:moveTo>
                        <a:pt x="154" y="14"/>
                      </a:moveTo>
                      <a:cubicBezTo>
                        <a:pt x="154" y="14"/>
                        <a:pt x="154" y="14"/>
                        <a:pt x="154" y="14"/>
                      </a:cubicBezTo>
                      <a:cubicBezTo>
                        <a:pt x="153" y="14"/>
                        <a:pt x="153" y="13"/>
                        <a:pt x="154" y="13"/>
                      </a:cubicBezTo>
                      <a:cubicBezTo>
                        <a:pt x="154" y="13"/>
                        <a:pt x="154" y="13"/>
                        <a:pt x="154" y="14"/>
                      </a:cubicBezTo>
                      <a:close/>
                      <a:moveTo>
                        <a:pt x="141" y="21"/>
                      </a:moveTo>
                      <a:cubicBezTo>
                        <a:pt x="140" y="20"/>
                        <a:pt x="140" y="20"/>
                        <a:pt x="139" y="20"/>
                      </a:cubicBezTo>
                      <a:cubicBezTo>
                        <a:pt x="139" y="20"/>
                        <a:pt x="139" y="20"/>
                        <a:pt x="139" y="20"/>
                      </a:cubicBezTo>
                      <a:cubicBezTo>
                        <a:pt x="140" y="20"/>
                        <a:pt x="141" y="19"/>
                        <a:pt x="141" y="20"/>
                      </a:cubicBezTo>
                      <a:cubicBezTo>
                        <a:pt x="141" y="20"/>
                        <a:pt x="141" y="21"/>
                        <a:pt x="141" y="21"/>
                      </a:cubicBezTo>
                      <a:close/>
                      <a:moveTo>
                        <a:pt x="141" y="20"/>
                      </a:moveTo>
                      <a:cubicBezTo>
                        <a:pt x="142" y="19"/>
                        <a:pt x="142" y="19"/>
                        <a:pt x="142" y="19"/>
                      </a:cubicBezTo>
                      <a:cubicBezTo>
                        <a:pt x="142" y="19"/>
                        <a:pt x="142" y="19"/>
                        <a:pt x="142" y="19"/>
                      </a:cubicBezTo>
                      <a:cubicBezTo>
                        <a:pt x="141" y="20"/>
                        <a:pt x="144" y="20"/>
                        <a:pt x="143" y="20"/>
                      </a:cubicBezTo>
                      <a:cubicBezTo>
                        <a:pt x="143" y="20"/>
                        <a:pt x="142" y="20"/>
                        <a:pt x="141" y="20"/>
                      </a:cubicBezTo>
                      <a:close/>
                      <a:moveTo>
                        <a:pt x="143" y="19"/>
                      </a:moveTo>
                      <a:cubicBezTo>
                        <a:pt x="142" y="19"/>
                        <a:pt x="143" y="16"/>
                        <a:pt x="143" y="18"/>
                      </a:cubicBezTo>
                      <a:cubicBezTo>
                        <a:pt x="142" y="18"/>
                        <a:pt x="145" y="19"/>
                        <a:pt x="143" y="19"/>
                      </a:cubicBezTo>
                      <a:close/>
                      <a:moveTo>
                        <a:pt x="161" y="19"/>
                      </a:moveTo>
                      <a:cubicBezTo>
                        <a:pt x="160" y="19"/>
                        <a:pt x="160" y="19"/>
                        <a:pt x="160" y="19"/>
                      </a:cubicBezTo>
                      <a:cubicBezTo>
                        <a:pt x="161" y="19"/>
                        <a:pt x="161" y="19"/>
                        <a:pt x="161" y="19"/>
                      </a:cubicBezTo>
                      <a:cubicBezTo>
                        <a:pt x="161" y="19"/>
                        <a:pt x="161" y="19"/>
                        <a:pt x="161" y="19"/>
                      </a:cubicBezTo>
                      <a:cubicBezTo>
                        <a:pt x="161" y="19"/>
                        <a:pt x="161" y="19"/>
                        <a:pt x="161" y="19"/>
                      </a:cubicBezTo>
                      <a:close/>
                      <a:moveTo>
                        <a:pt x="163" y="19"/>
                      </a:moveTo>
                      <a:cubicBezTo>
                        <a:pt x="162" y="19"/>
                        <a:pt x="162" y="17"/>
                        <a:pt x="162" y="17"/>
                      </a:cubicBezTo>
                      <a:cubicBezTo>
                        <a:pt x="162" y="17"/>
                        <a:pt x="163" y="17"/>
                        <a:pt x="163" y="17"/>
                      </a:cubicBezTo>
                      <a:cubicBezTo>
                        <a:pt x="163" y="17"/>
                        <a:pt x="164" y="18"/>
                        <a:pt x="165" y="18"/>
                      </a:cubicBezTo>
                      <a:cubicBezTo>
                        <a:pt x="165" y="18"/>
                        <a:pt x="165" y="18"/>
                        <a:pt x="165" y="19"/>
                      </a:cubicBezTo>
                      <a:cubicBezTo>
                        <a:pt x="164" y="19"/>
                        <a:pt x="163" y="17"/>
                        <a:pt x="163" y="19"/>
                      </a:cubicBezTo>
                      <a:close/>
                      <a:moveTo>
                        <a:pt x="167" y="19"/>
                      </a:moveTo>
                      <a:cubicBezTo>
                        <a:pt x="167" y="19"/>
                        <a:pt x="167" y="19"/>
                        <a:pt x="167" y="19"/>
                      </a:cubicBezTo>
                      <a:cubicBezTo>
                        <a:pt x="167" y="19"/>
                        <a:pt x="167" y="19"/>
                        <a:pt x="167" y="19"/>
                      </a:cubicBezTo>
                      <a:cubicBezTo>
                        <a:pt x="167" y="19"/>
                        <a:pt x="167" y="19"/>
                        <a:pt x="167" y="19"/>
                      </a:cubicBezTo>
                      <a:cubicBezTo>
                        <a:pt x="167" y="18"/>
                        <a:pt x="167" y="18"/>
                        <a:pt x="167" y="18"/>
                      </a:cubicBezTo>
                      <a:cubicBezTo>
                        <a:pt x="166" y="18"/>
                        <a:pt x="166" y="18"/>
                        <a:pt x="166" y="17"/>
                      </a:cubicBezTo>
                      <a:cubicBezTo>
                        <a:pt x="167" y="18"/>
                        <a:pt x="166" y="17"/>
                        <a:pt x="166" y="16"/>
                      </a:cubicBezTo>
                      <a:cubicBezTo>
                        <a:pt x="166" y="16"/>
                        <a:pt x="166" y="16"/>
                        <a:pt x="167" y="16"/>
                      </a:cubicBezTo>
                      <a:cubicBezTo>
                        <a:pt x="167" y="16"/>
                        <a:pt x="167" y="16"/>
                        <a:pt x="167" y="16"/>
                      </a:cubicBezTo>
                      <a:cubicBezTo>
                        <a:pt x="167" y="16"/>
                        <a:pt x="167" y="17"/>
                        <a:pt x="168" y="17"/>
                      </a:cubicBezTo>
                      <a:cubicBezTo>
                        <a:pt x="169" y="17"/>
                        <a:pt x="169" y="16"/>
                        <a:pt x="170" y="15"/>
                      </a:cubicBezTo>
                      <a:cubicBezTo>
                        <a:pt x="170" y="16"/>
                        <a:pt x="170" y="16"/>
                        <a:pt x="170" y="16"/>
                      </a:cubicBezTo>
                      <a:cubicBezTo>
                        <a:pt x="170" y="16"/>
                        <a:pt x="170" y="16"/>
                        <a:pt x="170" y="17"/>
                      </a:cubicBezTo>
                      <a:cubicBezTo>
                        <a:pt x="170" y="17"/>
                        <a:pt x="170" y="17"/>
                        <a:pt x="170" y="17"/>
                      </a:cubicBezTo>
                      <a:cubicBezTo>
                        <a:pt x="171" y="17"/>
                        <a:pt x="171" y="17"/>
                        <a:pt x="171" y="18"/>
                      </a:cubicBezTo>
                      <a:cubicBezTo>
                        <a:pt x="171" y="18"/>
                        <a:pt x="171" y="18"/>
                        <a:pt x="171" y="18"/>
                      </a:cubicBezTo>
                      <a:cubicBezTo>
                        <a:pt x="172" y="18"/>
                        <a:pt x="172" y="18"/>
                        <a:pt x="173" y="18"/>
                      </a:cubicBezTo>
                      <a:cubicBezTo>
                        <a:pt x="172" y="19"/>
                        <a:pt x="171" y="19"/>
                        <a:pt x="171" y="20"/>
                      </a:cubicBezTo>
                      <a:cubicBezTo>
                        <a:pt x="171" y="20"/>
                        <a:pt x="171" y="20"/>
                        <a:pt x="171" y="20"/>
                      </a:cubicBezTo>
                      <a:cubicBezTo>
                        <a:pt x="171" y="19"/>
                        <a:pt x="170" y="19"/>
                        <a:pt x="170" y="18"/>
                      </a:cubicBezTo>
                      <a:cubicBezTo>
                        <a:pt x="168" y="17"/>
                        <a:pt x="169" y="19"/>
                        <a:pt x="167" y="19"/>
                      </a:cubicBezTo>
                      <a:close/>
                      <a:moveTo>
                        <a:pt x="175" y="13"/>
                      </a:moveTo>
                      <a:cubicBezTo>
                        <a:pt x="175" y="13"/>
                        <a:pt x="175" y="13"/>
                        <a:pt x="175" y="13"/>
                      </a:cubicBezTo>
                      <a:cubicBezTo>
                        <a:pt x="175" y="13"/>
                        <a:pt x="175" y="13"/>
                        <a:pt x="175" y="13"/>
                      </a:cubicBezTo>
                      <a:cubicBezTo>
                        <a:pt x="175" y="13"/>
                        <a:pt x="175" y="13"/>
                        <a:pt x="175" y="13"/>
                      </a:cubicBezTo>
                      <a:cubicBezTo>
                        <a:pt x="175" y="13"/>
                        <a:pt x="175" y="13"/>
                        <a:pt x="175" y="13"/>
                      </a:cubicBezTo>
                      <a:close/>
                      <a:moveTo>
                        <a:pt x="176" y="13"/>
                      </a:moveTo>
                      <a:cubicBezTo>
                        <a:pt x="177" y="13"/>
                        <a:pt x="176" y="12"/>
                        <a:pt x="176" y="12"/>
                      </a:cubicBezTo>
                      <a:cubicBezTo>
                        <a:pt x="176" y="12"/>
                        <a:pt x="176" y="13"/>
                        <a:pt x="177" y="13"/>
                      </a:cubicBezTo>
                      <a:cubicBezTo>
                        <a:pt x="177" y="13"/>
                        <a:pt x="177" y="13"/>
                        <a:pt x="177" y="13"/>
                      </a:cubicBezTo>
                      <a:cubicBezTo>
                        <a:pt x="177" y="14"/>
                        <a:pt x="177" y="14"/>
                        <a:pt x="176" y="14"/>
                      </a:cubicBezTo>
                      <a:cubicBezTo>
                        <a:pt x="177" y="13"/>
                        <a:pt x="176" y="13"/>
                        <a:pt x="176" y="13"/>
                      </a:cubicBezTo>
                      <a:close/>
                      <a:moveTo>
                        <a:pt x="181" y="16"/>
                      </a:moveTo>
                      <a:cubicBezTo>
                        <a:pt x="181" y="16"/>
                        <a:pt x="181" y="15"/>
                        <a:pt x="182" y="15"/>
                      </a:cubicBezTo>
                      <a:cubicBezTo>
                        <a:pt x="182" y="15"/>
                        <a:pt x="182" y="15"/>
                        <a:pt x="182" y="15"/>
                      </a:cubicBezTo>
                      <a:cubicBezTo>
                        <a:pt x="182" y="15"/>
                        <a:pt x="182" y="16"/>
                        <a:pt x="181" y="16"/>
                      </a:cubicBezTo>
                      <a:close/>
                      <a:moveTo>
                        <a:pt x="195" y="21"/>
                      </a:moveTo>
                      <a:cubicBezTo>
                        <a:pt x="195" y="21"/>
                        <a:pt x="195" y="21"/>
                        <a:pt x="195" y="21"/>
                      </a:cubicBezTo>
                      <a:cubicBezTo>
                        <a:pt x="195" y="21"/>
                        <a:pt x="195" y="21"/>
                        <a:pt x="195" y="21"/>
                      </a:cubicBezTo>
                      <a:cubicBezTo>
                        <a:pt x="195" y="21"/>
                        <a:pt x="195" y="21"/>
                        <a:pt x="195" y="21"/>
                      </a:cubicBezTo>
                      <a:close/>
                      <a:moveTo>
                        <a:pt x="202" y="19"/>
                      </a:moveTo>
                      <a:cubicBezTo>
                        <a:pt x="201" y="19"/>
                        <a:pt x="202" y="18"/>
                        <a:pt x="203" y="18"/>
                      </a:cubicBezTo>
                      <a:cubicBezTo>
                        <a:pt x="203" y="18"/>
                        <a:pt x="202" y="18"/>
                        <a:pt x="202" y="18"/>
                      </a:cubicBezTo>
                      <a:cubicBezTo>
                        <a:pt x="201" y="17"/>
                        <a:pt x="201" y="17"/>
                        <a:pt x="200" y="17"/>
                      </a:cubicBezTo>
                      <a:cubicBezTo>
                        <a:pt x="200" y="17"/>
                        <a:pt x="200" y="18"/>
                        <a:pt x="200" y="19"/>
                      </a:cubicBezTo>
                      <a:cubicBezTo>
                        <a:pt x="199" y="18"/>
                        <a:pt x="198" y="19"/>
                        <a:pt x="198" y="20"/>
                      </a:cubicBezTo>
                      <a:cubicBezTo>
                        <a:pt x="197" y="20"/>
                        <a:pt x="197" y="20"/>
                        <a:pt x="196" y="20"/>
                      </a:cubicBezTo>
                      <a:cubicBezTo>
                        <a:pt x="196" y="19"/>
                        <a:pt x="196" y="19"/>
                        <a:pt x="196" y="19"/>
                      </a:cubicBezTo>
                      <a:cubicBezTo>
                        <a:pt x="195" y="18"/>
                        <a:pt x="195" y="19"/>
                        <a:pt x="194" y="20"/>
                      </a:cubicBezTo>
                      <a:cubicBezTo>
                        <a:pt x="194" y="20"/>
                        <a:pt x="194" y="20"/>
                        <a:pt x="194" y="20"/>
                      </a:cubicBezTo>
                      <a:cubicBezTo>
                        <a:pt x="194" y="18"/>
                        <a:pt x="194" y="17"/>
                        <a:pt x="195" y="17"/>
                      </a:cubicBezTo>
                      <a:cubicBezTo>
                        <a:pt x="196" y="16"/>
                        <a:pt x="196" y="16"/>
                        <a:pt x="196" y="17"/>
                      </a:cubicBezTo>
                      <a:cubicBezTo>
                        <a:pt x="197" y="17"/>
                        <a:pt x="196" y="16"/>
                        <a:pt x="196" y="16"/>
                      </a:cubicBezTo>
                      <a:cubicBezTo>
                        <a:pt x="196" y="15"/>
                        <a:pt x="197" y="15"/>
                        <a:pt x="197" y="15"/>
                      </a:cubicBezTo>
                      <a:cubicBezTo>
                        <a:pt x="198" y="15"/>
                        <a:pt x="197" y="16"/>
                        <a:pt x="199" y="16"/>
                      </a:cubicBezTo>
                      <a:cubicBezTo>
                        <a:pt x="199" y="16"/>
                        <a:pt x="199" y="15"/>
                        <a:pt x="200" y="15"/>
                      </a:cubicBezTo>
                      <a:cubicBezTo>
                        <a:pt x="200" y="15"/>
                        <a:pt x="200" y="15"/>
                        <a:pt x="200" y="15"/>
                      </a:cubicBezTo>
                      <a:cubicBezTo>
                        <a:pt x="200" y="15"/>
                        <a:pt x="200" y="15"/>
                        <a:pt x="200" y="16"/>
                      </a:cubicBezTo>
                      <a:cubicBezTo>
                        <a:pt x="201" y="16"/>
                        <a:pt x="201" y="16"/>
                        <a:pt x="202" y="16"/>
                      </a:cubicBezTo>
                      <a:cubicBezTo>
                        <a:pt x="202" y="16"/>
                        <a:pt x="202" y="16"/>
                        <a:pt x="202" y="16"/>
                      </a:cubicBezTo>
                      <a:cubicBezTo>
                        <a:pt x="202" y="18"/>
                        <a:pt x="202" y="18"/>
                        <a:pt x="202" y="18"/>
                      </a:cubicBezTo>
                      <a:cubicBezTo>
                        <a:pt x="204" y="18"/>
                        <a:pt x="204" y="18"/>
                        <a:pt x="204" y="18"/>
                      </a:cubicBezTo>
                      <a:cubicBezTo>
                        <a:pt x="203" y="18"/>
                        <a:pt x="202" y="19"/>
                        <a:pt x="202" y="19"/>
                      </a:cubicBezTo>
                      <a:close/>
                      <a:moveTo>
                        <a:pt x="217" y="6"/>
                      </a:moveTo>
                      <a:cubicBezTo>
                        <a:pt x="217" y="6"/>
                        <a:pt x="217" y="6"/>
                        <a:pt x="217" y="6"/>
                      </a:cubicBezTo>
                      <a:cubicBezTo>
                        <a:pt x="217" y="6"/>
                        <a:pt x="217" y="6"/>
                        <a:pt x="217" y="6"/>
                      </a:cubicBezTo>
                      <a:close/>
                      <a:moveTo>
                        <a:pt x="219" y="16"/>
                      </a:moveTo>
                      <a:cubicBezTo>
                        <a:pt x="219" y="15"/>
                        <a:pt x="219" y="15"/>
                        <a:pt x="219" y="15"/>
                      </a:cubicBezTo>
                      <a:cubicBezTo>
                        <a:pt x="218" y="15"/>
                        <a:pt x="219" y="15"/>
                        <a:pt x="219" y="15"/>
                      </a:cubicBezTo>
                      <a:cubicBezTo>
                        <a:pt x="219" y="15"/>
                        <a:pt x="219" y="15"/>
                        <a:pt x="219" y="15"/>
                      </a:cubicBezTo>
                      <a:cubicBezTo>
                        <a:pt x="220" y="15"/>
                        <a:pt x="220" y="15"/>
                        <a:pt x="220" y="15"/>
                      </a:cubicBezTo>
                      <a:cubicBezTo>
                        <a:pt x="220" y="15"/>
                        <a:pt x="220" y="16"/>
                        <a:pt x="221" y="16"/>
                      </a:cubicBezTo>
                      <a:cubicBezTo>
                        <a:pt x="220" y="16"/>
                        <a:pt x="219" y="16"/>
                        <a:pt x="219" y="16"/>
                      </a:cubicBezTo>
                      <a:close/>
                      <a:moveTo>
                        <a:pt x="228" y="7"/>
                      </a:moveTo>
                      <a:cubicBezTo>
                        <a:pt x="228" y="7"/>
                        <a:pt x="229" y="7"/>
                        <a:pt x="229" y="8"/>
                      </a:cubicBezTo>
                      <a:cubicBezTo>
                        <a:pt x="228" y="7"/>
                        <a:pt x="229" y="9"/>
                        <a:pt x="229" y="9"/>
                      </a:cubicBezTo>
                      <a:cubicBezTo>
                        <a:pt x="229" y="9"/>
                        <a:pt x="230" y="9"/>
                        <a:pt x="230" y="9"/>
                      </a:cubicBezTo>
                      <a:cubicBezTo>
                        <a:pt x="230" y="10"/>
                        <a:pt x="230" y="10"/>
                        <a:pt x="230" y="10"/>
                      </a:cubicBezTo>
                      <a:cubicBezTo>
                        <a:pt x="230" y="10"/>
                        <a:pt x="230" y="10"/>
                        <a:pt x="230" y="10"/>
                      </a:cubicBezTo>
                      <a:cubicBezTo>
                        <a:pt x="229" y="10"/>
                        <a:pt x="229" y="11"/>
                        <a:pt x="229" y="11"/>
                      </a:cubicBezTo>
                      <a:cubicBezTo>
                        <a:pt x="229" y="10"/>
                        <a:pt x="229" y="10"/>
                        <a:pt x="227" y="10"/>
                      </a:cubicBezTo>
                      <a:cubicBezTo>
                        <a:pt x="228" y="9"/>
                        <a:pt x="228" y="8"/>
                        <a:pt x="227" y="8"/>
                      </a:cubicBezTo>
                      <a:cubicBezTo>
                        <a:pt x="228" y="8"/>
                        <a:pt x="228" y="7"/>
                        <a:pt x="228" y="7"/>
                      </a:cubicBezTo>
                      <a:close/>
                      <a:moveTo>
                        <a:pt x="236" y="9"/>
                      </a:moveTo>
                      <a:cubicBezTo>
                        <a:pt x="236" y="10"/>
                        <a:pt x="236" y="10"/>
                        <a:pt x="236" y="10"/>
                      </a:cubicBezTo>
                      <a:cubicBezTo>
                        <a:pt x="235" y="10"/>
                        <a:pt x="235" y="9"/>
                        <a:pt x="234" y="9"/>
                      </a:cubicBezTo>
                      <a:cubicBezTo>
                        <a:pt x="235" y="8"/>
                        <a:pt x="235" y="8"/>
                        <a:pt x="236" y="8"/>
                      </a:cubicBezTo>
                      <a:cubicBezTo>
                        <a:pt x="236" y="9"/>
                        <a:pt x="236" y="9"/>
                        <a:pt x="236" y="9"/>
                      </a:cubicBezTo>
                      <a:close/>
                      <a:moveTo>
                        <a:pt x="233" y="14"/>
                      </a:moveTo>
                      <a:cubicBezTo>
                        <a:pt x="233" y="14"/>
                        <a:pt x="233" y="14"/>
                        <a:pt x="233" y="14"/>
                      </a:cubicBezTo>
                      <a:cubicBezTo>
                        <a:pt x="232" y="14"/>
                        <a:pt x="233" y="13"/>
                        <a:pt x="233" y="12"/>
                      </a:cubicBezTo>
                      <a:cubicBezTo>
                        <a:pt x="233" y="13"/>
                        <a:pt x="233" y="13"/>
                        <a:pt x="233" y="13"/>
                      </a:cubicBezTo>
                      <a:cubicBezTo>
                        <a:pt x="233" y="14"/>
                        <a:pt x="233" y="14"/>
                        <a:pt x="233" y="14"/>
                      </a:cubicBezTo>
                      <a:close/>
                      <a:moveTo>
                        <a:pt x="234" y="11"/>
                      </a:moveTo>
                      <a:cubicBezTo>
                        <a:pt x="234" y="11"/>
                        <a:pt x="234" y="11"/>
                        <a:pt x="234" y="12"/>
                      </a:cubicBezTo>
                      <a:cubicBezTo>
                        <a:pt x="233" y="12"/>
                        <a:pt x="233" y="12"/>
                        <a:pt x="233" y="11"/>
                      </a:cubicBezTo>
                      <a:cubicBezTo>
                        <a:pt x="233" y="11"/>
                        <a:pt x="233" y="11"/>
                        <a:pt x="234" y="11"/>
                      </a:cubicBezTo>
                      <a:close/>
                      <a:moveTo>
                        <a:pt x="226" y="17"/>
                      </a:moveTo>
                      <a:cubicBezTo>
                        <a:pt x="226" y="16"/>
                        <a:pt x="226" y="16"/>
                        <a:pt x="225" y="16"/>
                      </a:cubicBezTo>
                      <a:cubicBezTo>
                        <a:pt x="226" y="16"/>
                        <a:pt x="226" y="16"/>
                        <a:pt x="226" y="16"/>
                      </a:cubicBezTo>
                      <a:cubicBezTo>
                        <a:pt x="226" y="16"/>
                        <a:pt x="226" y="16"/>
                        <a:pt x="226" y="16"/>
                      </a:cubicBezTo>
                      <a:cubicBezTo>
                        <a:pt x="226" y="16"/>
                        <a:pt x="226" y="17"/>
                        <a:pt x="226" y="17"/>
                      </a:cubicBezTo>
                      <a:close/>
                      <a:moveTo>
                        <a:pt x="233" y="17"/>
                      </a:moveTo>
                      <a:cubicBezTo>
                        <a:pt x="233" y="17"/>
                        <a:pt x="233" y="16"/>
                        <a:pt x="233" y="16"/>
                      </a:cubicBezTo>
                      <a:cubicBezTo>
                        <a:pt x="233" y="16"/>
                        <a:pt x="233" y="15"/>
                        <a:pt x="234" y="15"/>
                      </a:cubicBezTo>
                      <a:cubicBezTo>
                        <a:pt x="234" y="15"/>
                        <a:pt x="234" y="16"/>
                        <a:pt x="234" y="16"/>
                      </a:cubicBezTo>
                      <a:cubicBezTo>
                        <a:pt x="234" y="16"/>
                        <a:pt x="233" y="16"/>
                        <a:pt x="233" y="17"/>
                      </a:cubicBezTo>
                      <a:cubicBezTo>
                        <a:pt x="233" y="17"/>
                        <a:pt x="233" y="17"/>
                        <a:pt x="233" y="17"/>
                      </a:cubicBezTo>
                      <a:close/>
                      <a:moveTo>
                        <a:pt x="238" y="16"/>
                      </a:moveTo>
                      <a:cubicBezTo>
                        <a:pt x="238" y="16"/>
                        <a:pt x="238" y="16"/>
                        <a:pt x="238" y="16"/>
                      </a:cubicBezTo>
                      <a:cubicBezTo>
                        <a:pt x="238" y="16"/>
                        <a:pt x="239" y="16"/>
                        <a:pt x="239" y="16"/>
                      </a:cubicBezTo>
                      <a:cubicBezTo>
                        <a:pt x="240" y="16"/>
                        <a:pt x="240" y="16"/>
                        <a:pt x="240" y="16"/>
                      </a:cubicBezTo>
                      <a:cubicBezTo>
                        <a:pt x="240" y="17"/>
                        <a:pt x="239" y="16"/>
                        <a:pt x="238" y="16"/>
                      </a:cubicBezTo>
                      <a:close/>
                      <a:moveTo>
                        <a:pt x="245" y="12"/>
                      </a:moveTo>
                      <a:cubicBezTo>
                        <a:pt x="245" y="12"/>
                        <a:pt x="245" y="12"/>
                        <a:pt x="245" y="12"/>
                      </a:cubicBezTo>
                      <a:cubicBezTo>
                        <a:pt x="245" y="12"/>
                        <a:pt x="245" y="12"/>
                        <a:pt x="245" y="12"/>
                      </a:cubicBezTo>
                      <a:close/>
                      <a:moveTo>
                        <a:pt x="249" y="25"/>
                      </a:moveTo>
                      <a:cubicBezTo>
                        <a:pt x="249" y="25"/>
                        <a:pt x="248" y="24"/>
                        <a:pt x="248" y="23"/>
                      </a:cubicBezTo>
                      <a:cubicBezTo>
                        <a:pt x="249" y="23"/>
                        <a:pt x="249" y="25"/>
                        <a:pt x="249" y="25"/>
                      </a:cubicBezTo>
                      <a:close/>
                      <a:moveTo>
                        <a:pt x="249" y="21"/>
                      </a:moveTo>
                      <a:cubicBezTo>
                        <a:pt x="248" y="21"/>
                        <a:pt x="246" y="22"/>
                        <a:pt x="246" y="21"/>
                      </a:cubicBezTo>
                      <a:cubicBezTo>
                        <a:pt x="247" y="21"/>
                        <a:pt x="246" y="20"/>
                        <a:pt x="246" y="20"/>
                      </a:cubicBezTo>
                      <a:cubicBezTo>
                        <a:pt x="247" y="20"/>
                        <a:pt x="250" y="19"/>
                        <a:pt x="250" y="20"/>
                      </a:cubicBezTo>
                      <a:cubicBezTo>
                        <a:pt x="249" y="20"/>
                        <a:pt x="249" y="20"/>
                        <a:pt x="249" y="21"/>
                      </a:cubicBezTo>
                      <a:close/>
                      <a:moveTo>
                        <a:pt x="251" y="18"/>
                      </a:moveTo>
                      <a:cubicBezTo>
                        <a:pt x="249" y="18"/>
                        <a:pt x="249" y="18"/>
                        <a:pt x="249" y="18"/>
                      </a:cubicBezTo>
                      <a:cubicBezTo>
                        <a:pt x="249" y="17"/>
                        <a:pt x="249" y="17"/>
                        <a:pt x="249" y="17"/>
                      </a:cubicBezTo>
                      <a:cubicBezTo>
                        <a:pt x="249" y="17"/>
                        <a:pt x="249" y="16"/>
                        <a:pt x="249" y="16"/>
                      </a:cubicBezTo>
                      <a:cubicBezTo>
                        <a:pt x="250" y="16"/>
                        <a:pt x="250" y="17"/>
                        <a:pt x="251" y="17"/>
                      </a:cubicBezTo>
                      <a:cubicBezTo>
                        <a:pt x="251" y="16"/>
                        <a:pt x="251" y="15"/>
                        <a:pt x="252" y="15"/>
                      </a:cubicBezTo>
                      <a:cubicBezTo>
                        <a:pt x="252" y="16"/>
                        <a:pt x="252" y="17"/>
                        <a:pt x="251" y="18"/>
                      </a:cubicBezTo>
                      <a:close/>
                      <a:moveTo>
                        <a:pt x="255" y="13"/>
                      </a:moveTo>
                      <a:cubicBezTo>
                        <a:pt x="255" y="13"/>
                        <a:pt x="254" y="13"/>
                        <a:pt x="254" y="12"/>
                      </a:cubicBezTo>
                      <a:cubicBezTo>
                        <a:pt x="255" y="13"/>
                        <a:pt x="255" y="13"/>
                        <a:pt x="255" y="12"/>
                      </a:cubicBezTo>
                      <a:cubicBezTo>
                        <a:pt x="255" y="13"/>
                        <a:pt x="256" y="13"/>
                        <a:pt x="256" y="13"/>
                      </a:cubicBezTo>
                      <a:cubicBezTo>
                        <a:pt x="255" y="13"/>
                        <a:pt x="255" y="13"/>
                        <a:pt x="255" y="13"/>
                      </a:cubicBezTo>
                      <a:close/>
                      <a:moveTo>
                        <a:pt x="264" y="14"/>
                      </a:moveTo>
                      <a:cubicBezTo>
                        <a:pt x="264" y="14"/>
                        <a:pt x="264" y="14"/>
                        <a:pt x="264" y="14"/>
                      </a:cubicBezTo>
                      <a:cubicBezTo>
                        <a:pt x="264" y="14"/>
                        <a:pt x="264" y="13"/>
                        <a:pt x="263" y="13"/>
                      </a:cubicBezTo>
                      <a:cubicBezTo>
                        <a:pt x="264" y="13"/>
                        <a:pt x="264" y="14"/>
                        <a:pt x="264" y="14"/>
                      </a:cubicBezTo>
                      <a:close/>
                      <a:moveTo>
                        <a:pt x="253" y="11"/>
                      </a:moveTo>
                      <a:cubicBezTo>
                        <a:pt x="254" y="11"/>
                        <a:pt x="254" y="11"/>
                        <a:pt x="255" y="11"/>
                      </a:cubicBezTo>
                      <a:cubicBezTo>
                        <a:pt x="254" y="12"/>
                        <a:pt x="254" y="12"/>
                        <a:pt x="253" y="12"/>
                      </a:cubicBezTo>
                      <a:cubicBezTo>
                        <a:pt x="253" y="12"/>
                        <a:pt x="253" y="11"/>
                        <a:pt x="253" y="11"/>
                      </a:cubicBezTo>
                      <a:close/>
                      <a:moveTo>
                        <a:pt x="252" y="12"/>
                      </a:moveTo>
                      <a:cubicBezTo>
                        <a:pt x="252" y="12"/>
                        <a:pt x="252" y="12"/>
                        <a:pt x="252" y="12"/>
                      </a:cubicBezTo>
                      <a:cubicBezTo>
                        <a:pt x="251" y="14"/>
                        <a:pt x="254" y="13"/>
                        <a:pt x="254" y="14"/>
                      </a:cubicBezTo>
                      <a:cubicBezTo>
                        <a:pt x="254" y="15"/>
                        <a:pt x="254" y="15"/>
                        <a:pt x="254" y="15"/>
                      </a:cubicBezTo>
                      <a:cubicBezTo>
                        <a:pt x="254" y="14"/>
                        <a:pt x="252" y="13"/>
                        <a:pt x="251" y="14"/>
                      </a:cubicBezTo>
                      <a:cubicBezTo>
                        <a:pt x="251" y="13"/>
                        <a:pt x="251" y="13"/>
                        <a:pt x="251" y="13"/>
                      </a:cubicBezTo>
                      <a:cubicBezTo>
                        <a:pt x="251" y="12"/>
                        <a:pt x="251" y="12"/>
                        <a:pt x="251" y="12"/>
                      </a:cubicBezTo>
                      <a:cubicBezTo>
                        <a:pt x="251" y="12"/>
                        <a:pt x="252" y="12"/>
                        <a:pt x="252" y="12"/>
                      </a:cubicBezTo>
                      <a:close/>
                      <a:moveTo>
                        <a:pt x="246" y="9"/>
                      </a:moveTo>
                      <a:cubicBezTo>
                        <a:pt x="246" y="9"/>
                        <a:pt x="246" y="9"/>
                        <a:pt x="246" y="9"/>
                      </a:cubicBezTo>
                      <a:cubicBezTo>
                        <a:pt x="246" y="9"/>
                        <a:pt x="246" y="10"/>
                        <a:pt x="246" y="10"/>
                      </a:cubicBezTo>
                      <a:cubicBezTo>
                        <a:pt x="246" y="10"/>
                        <a:pt x="246" y="10"/>
                        <a:pt x="247" y="10"/>
                      </a:cubicBezTo>
                      <a:cubicBezTo>
                        <a:pt x="247" y="10"/>
                        <a:pt x="246" y="10"/>
                        <a:pt x="246" y="10"/>
                      </a:cubicBezTo>
                      <a:cubicBezTo>
                        <a:pt x="246" y="10"/>
                        <a:pt x="246" y="10"/>
                        <a:pt x="246" y="10"/>
                      </a:cubicBezTo>
                      <a:cubicBezTo>
                        <a:pt x="246" y="10"/>
                        <a:pt x="246" y="12"/>
                        <a:pt x="247" y="11"/>
                      </a:cubicBezTo>
                      <a:cubicBezTo>
                        <a:pt x="247" y="12"/>
                        <a:pt x="247" y="12"/>
                        <a:pt x="247" y="12"/>
                      </a:cubicBezTo>
                      <a:cubicBezTo>
                        <a:pt x="246" y="12"/>
                        <a:pt x="246" y="12"/>
                        <a:pt x="246" y="12"/>
                      </a:cubicBezTo>
                      <a:cubicBezTo>
                        <a:pt x="245" y="12"/>
                        <a:pt x="245" y="12"/>
                        <a:pt x="245" y="12"/>
                      </a:cubicBezTo>
                      <a:cubicBezTo>
                        <a:pt x="245" y="11"/>
                        <a:pt x="245" y="11"/>
                        <a:pt x="245" y="11"/>
                      </a:cubicBezTo>
                      <a:cubicBezTo>
                        <a:pt x="245" y="10"/>
                        <a:pt x="245" y="9"/>
                        <a:pt x="246" y="9"/>
                      </a:cubicBezTo>
                      <a:close/>
                      <a:moveTo>
                        <a:pt x="242" y="8"/>
                      </a:moveTo>
                      <a:cubicBezTo>
                        <a:pt x="243" y="8"/>
                        <a:pt x="243" y="8"/>
                        <a:pt x="243" y="7"/>
                      </a:cubicBezTo>
                      <a:cubicBezTo>
                        <a:pt x="243" y="8"/>
                        <a:pt x="243" y="8"/>
                        <a:pt x="244" y="8"/>
                      </a:cubicBezTo>
                      <a:cubicBezTo>
                        <a:pt x="245" y="8"/>
                        <a:pt x="243" y="9"/>
                        <a:pt x="243" y="9"/>
                      </a:cubicBezTo>
                      <a:cubicBezTo>
                        <a:pt x="243" y="10"/>
                        <a:pt x="243" y="10"/>
                        <a:pt x="244" y="11"/>
                      </a:cubicBezTo>
                      <a:cubicBezTo>
                        <a:pt x="244" y="11"/>
                        <a:pt x="243" y="11"/>
                        <a:pt x="243" y="11"/>
                      </a:cubicBezTo>
                      <a:cubicBezTo>
                        <a:pt x="242" y="11"/>
                        <a:pt x="241" y="9"/>
                        <a:pt x="241" y="11"/>
                      </a:cubicBezTo>
                      <a:cubicBezTo>
                        <a:pt x="241" y="11"/>
                        <a:pt x="241" y="11"/>
                        <a:pt x="241" y="11"/>
                      </a:cubicBezTo>
                      <a:cubicBezTo>
                        <a:pt x="241" y="11"/>
                        <a:pt x="241" y="11"/>
                        <a:pt x="241" y="11"/>
                      </a:cubicBezTo>
                      <a:cubicBezTo>
                        <a:pt x="241" y="11"/>
                        <a:pt x="241" y="11"/>
                        <a:pt x="241" y="10"/>
                      </a:cubicBezTo>
                      <a:cubicBezTo>
                        <a:pt x="241" y="10"/>
                        <a:pt x="243" y="10"/>
                        <a:pt x="242" y="8"/>
                      </a:cubicBezTo>
                      <a:close/>
                      <a:moveTo>
                        <a:pt x="236" y="6"/>
                      </a:moveTo>
                      <a:cubicBezTo>
                        <a:pt x="236" y="6"/>
                        <a:pt x="237" y="6"/>
                        <a:pt x="237" y="7"/>
                      </a:cubicBezTo>
                      <a:cubicBezTo>
                        <a:pt x="237" y="7"/>
                        <a:pt x="237" y="8"/>
                        <a:pt x="237" y="8"/>
                      </a:cubicBezTo>
                      <a:cubicBezTo>
                        <a:pt x="236" y="8"/>
                        <a:pt x="235" y="8"/>
                        <a:pt x="235" y="7"/>
                      </a:cubicBezTo>
                      <a:cubicBezTo>
                        <a:pt x="236" y="7"/>
                        <a:pt x="236" y="7"/>
                        <a:pt x="236" y="7"/>
                      </a:cubicBezTo>
                      <a:cubicBezTo>
                        <a:pt x="235" y="7"/>
                        <a:pt x="235" y="6"/>
                        <a:pt x="236" y="6"/>
                      </a:cubicBezTo>
                      <a:close/>
                      <a:moveTo>
                        <a:pt x="229" y="6"/>
                      </a:moveTo>
                      <a:cubicBezTo>
                        <a:pt x="229" y="6"/>
                        <a:pt x="229" y="6"/>
                        <a:pt x="229" y="6"/>
                      </a:cubicBezTo>
                      <a:cubicBezTo>
                        <a:pt x="229" y="6"/>
                        <a:pt x="229" y="6"/>
                        <a:pt x="229" y="6"/>
                      </a:cubicBezTo>
                      <a:cubicBezTo>
                        <a:pt x="229" y="6"/>
                        <a:pt x="229" y="6"/>
                        <a:pt x="229" y="6"/>
                      </a:cubicBezTo>
                      <a:close/>
                      <a:moveTo>
                        <a:pt x="222" y="8"/>
                      </a:moveTo>
                      <a:cubicBezTo>
                        <a:pt x="222" y="9"/>
                        <a:pt x="222" y="10"/>
                        <a:pt x="222" y="11"/>
                      </a:cubicBezTo>
                      <a:cubicBezTo>
                        <a:pt x="220" y="11"/>
                        <a:pt x="220" y="11"/>
                        <a:pt x="220" y="11"/>
                      </a:cubicBezTo>
                      <a:cubicBezTo>
                        <a:pt x="220" y="10"/>
                        <a:pt x="219" y="9"/>
                        <a:pt x="219" y="9"/>
                      </a:cubicBezTo>
                      <a:cubicBezTo>
                        <a:pt x="220" y="8"/>
                        <a:pt x="221" y="8"/>
                        <a:pt x="222" y="8"/>
                      </a:cubicBezTo>
                      <a:close/>
                      <a:moveTo>
                        <a:pt x="214" y="7"/>
                      </a:moveTo>
                      <a:cubicBezTo>
                        <a:pt x="215" y="8"/>
                        <a:pt x="215" y="7"/>
                        <a:pt x="216" y="7"/>
                      </a:cubicBezTo>
                      <a:cubicBezTo>
                        <a:pt x="216" y="7"/>
                        <a:pt x="216" y="7"/>
                        <a:pt x="216" y="7"/>
                      </a:cubicBezTo>
                      <a:cubicBezTo>
                        <a:pt x="216" y="7"/>
                        <a:pt x="216" y="7"/>
                        <a:pt x="216" y="7"/>
                      </a:cubicBezTo>
                      <a:cubicBezTo>
                        <a:pt x="216" y="9"/>
                        <a:pt x="215" y="9"/>
                        <a:pt x="213" y="10"/>
                      </a:cubicBezTo>
                      <a:cubicBezTo>
                        <a:pt x="213" y="9"/>
                        <a:pt x="214" y="8"/>
                        <a:pt x="214" y="7"/>
                      </a:cubicBezTo>
                      <a:close/>
                      <a:moveTo>
                        <a:pt x="209" y="6"/>
                      </a:moveTo>
                      <a:cubicBezTo>
                        <a:pt x="208" y="6"/>
                        <a:pt x="208" y="6"/>
                        <a:pt x="208" y="6"/>
                      </a:cubicBezTo>
                      <a:cubicBezTo>
                        <a:pt x="208" y="6"/>
                        <a:pt x="208" y="6"/>
                        <a:pt x="208" y="6"/>
                      </a:cubicBezTo>
                      <a:cubicBezTo>
                        <a:pt x="208" y="5"/>
                        <a:pt x="210" y="5"/>
                        <a:pt x="209" y="6"/>
                      </a:cubicBezTo>
                      <a:close/>
                      <a:moveTo>
                        <a:pt x="206" y="9"/>
                      </a:moveTo>
                      <a:cubicBezTo>
                        <a:pt x="206" y="11"/>
                        <a:pt x="206" y="11"/>
                        <a:pt x="206" y="11"/>
                      </a:cubicBezTo>
                      <a:cubicBezTo>
                        <a:pt x="206" y="11"/>
                        <a:pt x="206" y="11"/>
                        <a:pt x="206" y="11"/>
                      </a:cubicBezTo>
                      <a:cubicBezTo>
                        <a:pt x="206" y="10"/>
                        <a:pt x="205" y="10"/>
                        <a:pt x="205" y="9"/>
                      </a:cubicBezTo>
                      <a:cubicBezTo>
                        <a:pt x="204" y="9"/>
                        <a:pt x="204" y="10"/>
                        <a:pt x="202" y="10"/>
                      </a:cubicBezTo>
                      <a:cubicBezTo>
                        <a:pt x="202" y="11"/>
                        <a:pt x="203" y="11"/>
                        <a:pt x="203" y="12"/>
                      </a:cubicBezTo>
                      <a:cubicBezTo>
                        <a:pt x="203" y="12"/>
                        <a:pt x="203" y="12"/>
                        <a:pt x="203" y="12"/>
                      </a:cubicBezTo>
                      <a:cubicBezTo>
                        <a:pt x="203" y="12"/>
                        <a:pt x="202" y="12"/>
                        <a:pt x="202" y="12"/>
                      </a:cubicBezTo>
                      <a:cubicBezTo>
                        <a:pt x="202" y="11"/>
                        <a:pt x="201" y="10"/>
                        <a:pt x="201" y="10"/>
                      </a:cubicBezTo>
                      <a:cubicBezTo>
                        <a:pt x="200" y="11"/>
                        <a:pt x="199" y="9"/>
                        <a:pt x="199" y="11"/>
                      </a:cubicBezTo>
                      <a:cubicBezTo>
                        <a:pt x="198" y="11"/>
                        <a:pt x="198" y="10"/>
                        <a:pt x="198" y="10"/>
                      </a:cubicBezTo>
                      <a:cubicBezTo>
                        <a:pt x="197" y="9"/>
                        <a:pt x="197" y="9"/>
                        <a:pt x="197" y="9"/>
                      </a:cubicBezTo>
                      <a:cubicBezTo>
                        <a:pt x="198" y="9"/>
                        <a:pt x="198" y="8"/>
                        <a:pt x="199" y="7"/>
                      </a:cubicBezTo>
                      <a:cubicBezTo>
                        <a:pt x="199" y="7"/>
                        <a:pt x="199" y="7"/>
                        <a:pt x="199" y="7"/>
                      </a:cubicBezTo>
                      <a:cubicBezTo>
                        <a:pt x="199" y="7"/>
                        <a:pt x="200" y="8"/>
                        <a:pt x="200" y="8"/>
                      </a:cubicBezTo>
                      <a:cubicBezTo>
                        <a:pt x="201" y="8"/>
                        <a:pt x="200" y="9"/>
                        <a:pt x="201" y="9"/>
                      </a:cubicBezTo>
                      <a:cubicBezTo>
                        <a:pt x="202" y="10"/>
                        <a:pt x="202" y="8"/>
                        <a:pt x="202" y="8"/>
                      </a:cubicBezTo>
                      <a:cubicBezTo>
                        <a:pt x="202" y="8"/>
                        <a:pt x="203" y="8"/>
                        <a:pt x="203" y="8"/>
                      </a:cubicBezTo>
                      <a:cubicBezTo>
                        <a:pt x="203" y="8"/>
                        <a:pt x="203" y="8"/>
                        <a:pt x="203" y="8"/>
                      </a:cubicBezTo>
                      <a:cubicBezTo>
                        <a:pt x="203" y="8"/>
                        <a:pt x="203" y="8"/>
                        <a:pt x="203" y="8"/>
                      </a:cubicBezTo>
                      <a:cubicBezTo>
                        <a:pt x="204" y="8"/>
                        <a:pt x="205" y="9"/>
                        <a:pt x="206" y="9"/>
                      </a:cubicBezTo>
                      <a:close/>
                      <a:moveTo>
                        <a:pt x="193" y="6"/>
                      </a:moveTo>
                      <a:cubicBezTo>
                        <a:pt x="192" y="7"/>
                        <a:pt x="192" y="7"/>
                        <a:pt x="192" y="8"/>
                      </a:cubicBezTo>
                      <a:cubicBezTo>
                        <a:pt x="191" y="7"/>
                        <a:pt x="191" y="7"/>
                        <a:pt x="191" y="6"/>
                      </a:cubicBezTo>
                      <a:cubicBezTo>
                        <a:pt x="191" y="6"/>
                        <a:pt x="191" y="6"/>
                        <a:pt x="191" y="6"/>
                      </a:cubicBezTo>
                      <a:cubicBezTo>
                        <a:pt x="192" y="6"/>
                        <a:pt x="192" y="6"/>
                        <a:pt x="193" y="6"/>
                      </a:cubicBezTo>
                      <a:close/>
                      <a:moveTo>
                        <a:pt x="191" y="5"/>
                      </a:moveTo>
                      <a:cubicBezTo>
                        <a:pt x="191" y="5"/>
                        <a:pt x="191" y="5"/>
                        <a:pt x="191" y="5"/>
                      </a:cubicBezTo>
                      <a:cubicBezTo>
                        <a:pt x="191" y="5"/>
                        <a:pt x="191" y="5"/>
                        <a:pt x="190" y="5"/>
                      </a:cubicBezTo>
                      <a:cubicBezTo>
                        <a:pt x="191" y="5"/>
                        <a:pt x="191" y="5"/>
                        <a:pt x="191" y="5"/>
                      </a:cubicBezTo>
                      <a:close/>
                      <a:moveTo>
                        <a:pt x="190" y="5"/>
                      </a:moveTo>
                      <a:cubicBezTo>
                        <a:pt x="190" y="5"/>
                        <a:pt x="190" y="5"/>
                        <a:pt x="190" y="5"/>
                      </a:cubicBezTo>
                      <a:cubicBezTo>
                        <a:pt x="190" y="5"/>
                        <a:pt x="190" y="5"/>
                        <a:pt x="190" y="5"/>
                      </a:cubicBezTo>
                      <a:cubicBezTo>
                        <a:pt x="190" y="5"/>
                        <a:pt x="190" y="5"/>
                        <a:pt x="190" y="5"/>
                      </a:cubicBezTo>
                      <a:close/>
                      <a:moveTo>
                        <a:pt x="176" y="4"/>
                      </a:moveTo>
                      <a:cubicBezTo>
                        <a:pt x="176" y="4"/>
                        <a:pt x="176" y="5"/>
                        <a:pt x="177" y="5"/>
                      </a:cubicBezTo>
                      <a:cubicBezTo>
                        <a:pt x="177" y="5"/>
                        <a:pt x="177" y="3"/>
                        <a:pt x="178" y="4"/>
                      </a:cubicBezTo>
                      <a:cubicBezTo>
                        <a:pt x="178" y="4"/>
                        <a:pt x="178" y="4"/>
                        <a:pt x="178" y="4"/>
                      </a:cubicBezTo>
                      <a:cubicBezTo>
                        <a:pt x="178" y="5"/>
                        <a:pt x="178" y="5"/>
                        <a:pt x="178" y="5"/>
                      </a:cubicBezTo>
                      <a:cubicBezTo>
                        <a:pt x="177" y="5"/>
                        <a:pt x="177" y="5"/>
                        <a:pt x="177" y="5"/>
                      </a:cubicBezTo>
                      <a:cubicBezTo>
                        <a:pt x="177" y="5"/>
                        <a:pt x="176" y="5"/>
                        <a:pt x="176" y="5"/>
                      </a:cubicBezTo>
                      <a:cubicBezTo>
                        <a:pt x="176" y="5"/>
                        <a:pt x="176" y="5"/>
                        <a:pt x="176" y="5"/>
                      </a:cubicBezTo>
                      <a:cubicBezTo>
                        <a:pt x="176" y="6"/>
                        <a:pt x="176" y="6"/>
                        <a:pt x="176" y="6"/>
                      </a:cubicBezTo>
                      <a:cubicBezTo>
                        <a:pt x="175" y="6"/>
                        <a:pt x="175" y="6"/>
                        <a:pt x="175" y="6"/>
                      </a:cubicBezTo>
                      <a:cubicBezTo>
                        <a:pt x="174" y="6"/>
                        <a:pt x="174" y="7"/>
                        <a:pt x="174" y="6"/>
                      </a:cubicBezTo>
                      <a:cubicBezTo>
                        <a:pt x="174" y="6"/>
                        <a:pt x="174" y="6"/>
                        <a:pt x="174" y="6"/>
                      </a:cubicBezTo>
                      <a:cubicBezTo>
                        <a:pt x="175" y="5"/>
                        <a:pt x="175" y="4"/>
                        <a:pt x="176" y="4"/>
                      </a:cubicBezTo>
                      <a:close/>
                      <a:moveTo>
                        <a:pt x="147" y="7"/>
                      </a:moveTo>
                      <a:cubicBezTo>
                        <a:pt x="147" y="7"/>
                        <a:pt x="147" y="7"/>
                        <a:pt x="147" y="7"/>
                      </a:cubicBezTo>
                      <a:cubicBezTo>
                        <a:pt x="147" y="7"/>
                        <a:pt x="146" y="7"/>
                        <a:pt x="146" y="7"/>
                      </a:cubicBezTo>
                      <a:cubicBezTo>
                        <a:pt x="146" y="6"/>
                        <a:pt x="146" y="6"/>
                        <a:pt x="146" y="6"/>
                      </a:cubicBezTo>
                      <a:cubicBezTo>
                        <a:pt x="147" y="6"/>
                        <a:pt x="147" y="6"/>
                        <a:pt x="147" y="7"/>
                      </a:cubicBezTo>
                      <a:close/>
                      <a:moveTo>
                        <a:pt x="124" y="10"/>
                      </a:moveTo>
                      <a:cubicBezTo>
                        <a:pt x="123" y="10"/>
                        <a:pt x="123" y="10"/>
                        <a:pt x="123" y="10"/>
                      </a:cubicBezTo>
                      <a:cubicBezTo>
                        <a:pt x="123" y="10"/>
                        <a:pt x="122" y="10"/>
                        <a:pt x="122" y="9"/>
                      </a:cubicBezTo>
                      <a:cubicBezTo>
                        <a:pt x="123" y="9"/>
                        <a:pt x="123" y="10"/>
                        <a:pt x="123" y="10"/>
                      </a:cubicBezTo>
                      <a:cubicBezTo>
                        <a:pt x="123" y="10"/>
                        <a:pt x="123" y="10"/>
                        <a:pt x="124" y="10"/>
                      </a:cubicBezTo>
                      <a:close/>
                      <a:moveTo>
                        <a:pt x="122" y="7"/>
                      </a:moveTo>
                      <a:cubicBezTo>
                        <a:pt x="122" y="8"/>
                        <a:pt x="122" y="8"/>
                        <a:pt x="122" y="8"/>
                      </a:cubicBezTo>
                      <a:cubicBezTo>
                        <a:pt x="121" y="8"/>
                        <a:pt x="121" y="7"/>
                        <a:pt x="122" y="7"/>
                      </a:cubicBezTo>
                      <a:close/>
                      <a:moveTo>
                        <a:pt x="122" y="8"/>
                      </a:moveTo>
                      <a:cubicBezTo>
                        <a:pt x="122" y="9"/>
                        <a:pt x="122" y="9"/>
                        <a:pt x="122" y="9"/>
                      </a:cubicBezTo>
                      <a:cubicBezTo>
                        <a:pt x="121" y="9"/>
                        <a:pt x="121" y="9"/>
                        <a:pt x="121" y="9"/>
                      </a:cubicBezTo>
                      <a:cubicBezTo>
                        <a:pt x="121" y="9"/>
                        <a:pt x="122" y="9"/>
                        <a:pt x="122" y="8"/>
                      </a:cubicBezTo>
                      <a:close/>
                      <a:moveTo>
                        <a:pt x="112" y="4"/>
                      </a:moveTo>
                      <a:cubicBezTo>
                        <a:pt x="112" y="4"/>
                        <a:pt x="112" y="5"/>
                        <a:pt x="112" y="5"/>
                      </a:cubicBezTo>
                      <a:cubicBezTo>
                        <a:pt x="112" y="5"/>
                        <a:pt x="112" y="5"/>
                        <a:pt x="112" y="5"/>
                      </a:cubicBezTo>
                      <a:cubicBezTo>
                        <a:pt x="113" y="5"/>
                        <a:pt x="113" y="5"/>
                        <a:pt x="112" y="5"/>
                      </a:cubicBezTo>
                      <a:cubicBezTo>
                        <a:pt x="112" y="6"/>
                        <a:pt x="110" y="5"/>
                        <a:pt x="111" y="6"/>
                      </a:cubicBezTo>
                      <a:cubicBezTo>
                        <a:pt x="110" y="6"/>
                        <a:pt x="110" y="6"/>
                        <a:pt x="110" y="6"/>
                      </a:cubicBezTo>
                      <a:cubicBezTo>
                        <a:pt x="111" y="5"/>
                        <a:pt x="111" y="5"/>
                        <a:pt x="112" y="4"/>
                      </a:cubicBezTo>
                      <a:close/>
                      <a:moveTo>
                        <a:pt x="93" y="4"/>
                      </a:moveTo>
                      <a:cubicBezTo>
                        <a:pt x="94" y="4"/>
                        <a:pt x="94" y="5"/>
                        <a:pt x="94" y="5"/>
                      </a:cubicBezTo>
                      <a:cubicBezTo>
                        <a:pt x="96" y="5"/>
                        <a:pt x="96" y="5"/>
                        <a:pt x="96" y="5"/>
                      </a:cubicBezTo>
                      <a:cubicBezTo>
                        <a:pt x="96" y="6"/>
                        <a:pt x="96" y="6"/>
                        <a:pt x="96" y="6"/>
                      </a:cubicBezTo>
                      <a:cubicBezTo>
                        <a:pt x="95" y="7"/>
                        <a:pt x="94" y="6"/>
                        <a:pt x="94" y="6"/>
                      </a:cubicBezTo>
                      <a:cubicBezTo>
                        <a:pt x="93" y="6"/>
                        <a:pt x="93" y="7"/>
                        <a:pt x="92" y="7"/>
                      </a:cubicBezTo>
                      <a:cubicBezTo>
                        <a:pt x="92" y="7"/>
                        <a:pt x="92" y="7"/>
                        <a:pt x="92" y="7"/>
                      </a:cubicBezTo>
                      <a:cubicBezTo>
                        <a:pt x="93" y="6"/>
                        <a:pt x="94" y="6"/>
                        <a:pt x="93" y="4"/>
                      </a:cubicBezTo>
                      <a:close/>
                      <a:moveTo>
                        <a:pt x="87" y="6"/>
                      </a:moveTo>
                      <a:cubicBezTo>
                        <a:pt x="88" y="6"/>
                        <a:pt x="88" y="7"/>
                        <a:pt x="87" y="7"/>
                      </a:cubicBezTo>
                      <a:cubicBezTo>
                        <a:pt x="86" y="7"/>
                        <a:pt x="85" y="7"/>
                        <a:pt x="85" y="6"/>
                      </a:cubicBezTo>
                      <a:cubicBezTo>
                        <a:pt x="85" y="6"/>
                        <a:pt x="85" y="6"/>
                        <a:pt x="86" y="6"/>
                      </a:cubicBezTo>
                      <a:cubicBezTo>
                        <a:pt x="86" y="6"/>
                        <a:pt x="86" y="6"/>
                        <a:pt x="86" y="6"/>
                      </a:cubicBezTo>
                      <a:cubicBezTo>
                        <a:pt x="86" y="6"/>
                        <a:pt x="87" y="6"/>
                        <a:pt x="87" y="6"/>
                      </a:cubicBezTo>
                      <a:close/>
                      <a:moveTo>
                        <a:pt x="86" y="6"/>
                      </a:moveTo>
                      <a:cubicBezTo>
                        <a:pt x="85" y="5"/>
                        <a:pt x="85" y="5"/>
                        <a:pt x="85" y="5"/>
                      </a:cubicBezTo>
                      <a:cubicBezTo>
                        <a:pt x="85" y="5"/>
                        <a:pt x="85" y="5"/>
                        <a:pt x="86" y="6"/>
                      </a:cubicBezTo>
                      <a:close/>
                      <a:moveTo>
                        <a:pt x="83" y="5"/>
                      </a:moveTo>
                      <a:cubicBezTo>
                        <a:pt x="83" y="5"/>
                        <a:pt x="83" y="6"/>
                        <a:pt x="82" y="6"/>
                      </a:cubicBezTo>
                      <a:cubicBezTo>
                        <a:pt x="82" y="6"/>
                        <a:pt x="82" y="5"/>
                        <a:pt x="82" y="5"/>
                      </a:cubicBezTo>
                      <a:cubicBezTo>
                        <a:pt x="82" y="4"/>
                        <a:pt x="82" y="4"/>
                        <a:pt x="82" y="5"/>
                      </a:cubicBezTo>
                      <a:cubicBezTo>
                        <a:pt x="82" y="4"/>
                        <a:pt x="82" y="4"/>
                        <a:pt x="82" y="4"/>
                      </a:cubicBezTo>
                      <a:cubicBezTo>
                        <a:pt x="83" y="4"/>
                        <a:pt x="83" y="4"/>
                        <a:pt x="83" y="5"/>
                      </a:cubicBezTo>
                      <a:close/>
                      <a:moveTo>
                        <a:pt x="80" y="5"/>
                      </a:moveTo>
                      <a:cubicBezTo>
                        <a:pt x="80" y="5"/>
                        <a:pt x="81" y="5"/>
                        <a:pt x="81" y="5"/>
                      </a:cubicBezTo>
                      <a:cubicBezTo>
                        <a:pt x="81" y="6"/>
                        <a:pt x="81" y="6"/>
                        <a:pt x="81" y="6"/>
                      </a:cubicBezTo>
                      <a:cubicBezTo>
                        <a:pt x="80" y="6"/>
                        <a:pt x="80" y="6"/>
                        <a:pt x="80" y="5"/>
                      </a:cubicBezTo>
                      <a:cubicBezTo>
                        <a:pt x="80" y="5"/>
                        <a:pt x="80" y="5"/>
                        <a:pt x="80" y="5"/>
                      </a:cubicBezTo>
                      <a:close/>
                      <a:moveTo>
                        <a:pt x="79" y="6"/>
                      </a:moveTo>
                      <a:cubicBezTo>
                        <a:pt x="79" y="6"/>
                        <a:pt x="79" y="6"/>
                        <a:pt x="79" y="7"/>
                      </a:cubicBezTo>
                      <a:cubicBezTo>
                        <a:pt x="79" y="7"/>
                        <a:pt x="79" y="7"/>
                        <a:pt x="79" y="7"/>
                      </a:cubicBezTo>
                      <a:cubicBezTo>
                        <a:pt x="79" y="6"/>
                        <a:pt x="79" y="6"/>
                        <a:pt x="79" y="6"/>
                      </a:cubicBezTo>
                      <a:cubicBezTo>
                        <a:pt x="79" y="6"/>
                        <a:pt x="79" y="6"/>
                        <a:pt x="79" y="6"/>
                      </a:cubicBezTo>
                      <a:close/>
                      <a:moveTo>
                        <a:pt x="77" y="6"/>
                      </a:moveTo>
                      <a:cubicBezTo>
                        <a:pt x="77" y="6"/>
                        <a:pt x="77" y="6"/>
                        <a:pt x="77" y="6"/>
                      </a:cubicBezTo>
                      <a:cubicBezTo>
                        <a:pt x="76" y="6"/>
                        <a:pt x="76" y="6"/>
                        <a:pt x="77" y="7"/>
                      </a:cubicBezTo>
                      <a:cubicBezTo>
                        <a:pt x="77" y="8"/>
                        <a:pt x="75" y="7"/>
                        <a:pt x="74" y="8"/>
                      </a:cubicBezTo>
                      <a:cubicBezTo>
                        <a:pt x="74" y="9"/>
                        <a:pt x="75" y="9"/>
                        <a:pt x="76" y="10"/>
                      </a:cubicBezTo>
                      <a:cubicBezTo>
                        <a:pt x="75" y="9"/>
                        <a:pt x="74" y="10"/>
                        <a:pt x="73" y="9"/>
                      </a:cubicBezTo>
                      <a:cubicBezTo>
                        <a:pt x="73" y="7"/>
                        <a:pt x="73" y="7"/>
                        <a:pt x="73" y="7"/>
                      </a:cubicBezTo>
                      <a:cubicBezTo>
                        <a:pt x="74" y="7"/>
                        <a:pt x="76" y="6"/>
                        <a:pt x="77" y="6"/>
                      </a:cubicBezTo>
                      <a:close/>
                      <a:moveTo>
                        <a:pt x="59" y="6"/>
                      </a:moveTo>
                      <a:cubicBezTo>
                        <a:pt x="59" y="7"/>
                        <a:pt x="59" y="8"/>
                        <a:pt x="60" y="8"/>
                      </a:cubicBezTo>
                      <a:cubicBezTo>
                        <a:pt x="60" y="8"/>
                        <a:pt x="60" y="8"/>
                        <a:pt x="60" y="9"/>
                      </a:cubicBezTo>
                      <a:cubicBezTo>
                        <a:pt x="60" y="9"/>
                        <a:pt x="60" y="9"/>
                        <a:pt x="60" y="9"/>
                      </a:cubicBezTo>
                      <a:cubicBezTo>
                        <a:pt x="57" y="9"/>
                        <a:pt x="57" y="9"/>
                        <a:pt x="57" y="9"/>
                      </a:cubicBezTo>
                      <a:cubicBezTo>
                        <a:pt x="57" y="9"/>
                        <a:pt x="57" y="8"/>
                        <a:pt x="57" y="8"/>
                      </a:cubicBezTo>
                      <a:cubicBezTo>
                        <a:pt x="58" y="8"/>
                        <a:pt x="58" y="8"/>
                        <a:pt x="58" y="7"/>
                      </a:cubicBezTo>
                      <a:cubicBezTo>
                        <a:pt x="58" y="7"/>
                        <a:pt x="58" y="7"/>
                        <a:pt x="57" y="7"/>
                      </a:cubicBezTo>
                      <a:cubicBezTo>
                        <a:pt x="57" y="7"/>
                        <a:pt x="57" y="7"/>
                        <a:pt x="57" y="6"/>
                      </a:cubicBezTo>
                      <a:cubicBezTo>
                        <a:pt x="58" y="6"/>
                        <a:pt x="59" y="6"/>
                        <a:pt x="59" y="6"/>
                      </a:cubicBezTo>
                      <a:close/>
                      <a:moveTo>
                        <a:pt x="52" y="5"/>
                      </a:moveTo>
                      <a:cubicBezTo>
                        <a:pt x="53" y="6"/>
                        <a:pt x="52" y="6"/>
                        <a:pt x="51" y="7"/>
                      </a:cubicBezTo>
                      <a:cubicBezTo>
                        <a:pt x="51" y="6"/>
                        <a:pt x="51" y="6"/>
                        <a:pt x="51" y="6"/>
                      </a:cubicBezTo>
                      <a:cubicBezTo>
                        <a:pt x="51" y="6"/>
                        <a:pt x="51" y="6"/>
                        <a:pt x="50" y="6"/>
                      </a:cubicBezTo>
                      <a:cubicBezTo>
                        <a:pt x="50" y="5"/>
                        <a:pt x="52" y="6"/>
                        <a:pt x="52" y="5"/>
                      </a:cubicBezTo>
                      <a:close/>
                      <a:moveTo>
                        <a:pt x="50" y="7"/>
                      </a:moveTo>
                      <a:cubicBezTo>
                        <a:pt x="50" y="7"/>
                        <a:pt x="50" y="7"/>
                        <a:pt x="50" y="7"/>
                      </a:cubicBezTo>
                      <a:cubicBezTo>
                        <a:pt x="50" y="7"/>
                        <a:pt x="51" y="8"/>
                        <a:pt x="51" y="8"/>
                      </a:cubicBezTo>
                      <a:cubicBezTo>
                        <a:pt x="50" y="9"/>
                        <a:pt x="50" y="10"/>
                        <a:pt x="49" y="11"/>
                      </a:cubicBezTo>
                      <a:cubicBezTo>
                        <a:pt x="49" y="10"/>
                        <a:pt x="49" y="8"/>
                        <a:pt x="48" y="7"/>
                      </a:cubicBezTo>
                      <a:cubicBezTo>
                        <a:pt x="49" y="7"/>
                        <a:pt x="50" y="7"/>
                        <a:pt x="50" y="7"/>
                      </a:cubicBezTo>
                      <a:close/>
                      <a:moveTo>
                        <a:pt x="44" y="4"/>
                      </a:moveTo>
                      <a:cubicBezTo>
                        <a:pt x="44" y="4"/>
                        <a:pt x="44" y="5"/>
                        <a:pt x="43" y="5"/>
                      </a:cubicBezTo>
                      <a:cubicBezTo>
                        <a:pt x="43" y="6"/>
                        <a:pt x="45" y="5"/>
                        <a:pt x="45" y="4"/>
                      </a:cubicBezTo>
                      <a:cubicBezTo>
                        <a:pt x="46" y="4"/>
                        <a:pt x="45" y="5"/>
                        <a:pt x="46" y="6"/>
                      </a:cubicBezTo>
                      <a:cubicBezTo>
                        <a:pt x="46" y="6"/>
                        <a:pt x="46" y="6"/>
                        <a:pt x="46" y="6"/>
                      </a:cubicBezTo>
                      <a:cubicBezTo>
                        <a:pt x="45" y="6"/>
                        <a:pt x="45" y="7"/>
                        <a:pt x="45" y="7"/>
                      </a:cubicBezTo>
                      <a:cubicBezTo>
                        <a:pt x="45" y="7"/>
                        <a:pt x="46" y="7"/>
                        <a:pt x="46" y="8"/>
                      </a:cubicBezTo>
                      <a:cubicBezTo>
                        <a:pt x="46" y="8"/>
                        <a:pt x="45" y="8"/>
                        <a:pt x="44" y="8"/>
                      </a:cubicBezTo>
                      <a:cubicBezTo>
                        <a:pt x="44" y="8"/>
                        <a:pt x="44" y="8"/>
                        <a:pt x="44" y="8"/>
                      </a:cubicBezTo>
                      <a:cubicBezTo>
                        <a:pt x="44" y="8"/>
                        <a:pt x="44" y="8"/>
                        <a:pt x="44" y="9"/>
                      </a:cubicBezTo>
                      <a:cubicBezTo>
                        <a:pt x="43" y="9"/>
                        <a:pt x="43" y="8"/>
                        <a:pt x="43" y="7"/>
                      </a:cubicBezTo>
                      <a:cubicBezTo>
                        <a:pt x="43" y="6"/>
                        <a:pt x="42" y="6"/>
                        <a:pt x="42" y="5"/>
                      </a:cubicBezTo>
                      <a:cubicBezTo>
                        <a:pt x="43" y="4"/>
                        <a:pt x="44" y="5"/>
                        <a:pt x="44" y="4"/>
                      </a:cubicBezTo>
                      <a:close/>
                      <a:moveTo>
                        <a:pt x="33" y="7"/>
                      </a:moveTo>
                      <a:cubicBezTo>
                        <a:pt x="34" y="8"/>
                        <a:pt x="35" y="9"/>
                        <a:pt x="35" y="10"/>
                      </a:cubicBezTo>
                      <a:cubicBezTo>
                        <a:pt x="34" y="10"/>
                        <a:pt x="34" y="10"/>
                        <a:pt x="34" y="10"/>
                      </a:cubicBezTo>
                      <a:cubicBezTo>
                        <a:pt x="34" y="10"/>
                        <a:pt x="34" y="9"/>
                        <a:pt x="34" y="10"/>
                      </a:cubicBezTo>
                      <a:cubicBezTo>
                        <a:pt x="34" y="9"/>
                        <a:pt x="34" y="9"/>
                        <a:pt x="33" y="8"/>
                      </a:cubicBezTo>
                      <a:cubicBezTo>
                        <a:pt x="33" y="8"/>
                        <a:pt x="33" y="8"/>
                        <a:pt x="33" y="8"/>
                      </a:cubicBezTo>
                      <a:cubicBezTo>
                        <a:pt x="33" y="8"/>
                        <a:pt x="33" y="8"/>
                        <a:pt x="33" y="8"/>
                      </a:cubicBezTo>
                      <a:cubicBezTo>
                        <a:pt x="33" y="8"/>
                        <a:pt x="33" y="7"/>
                        <a:pt x="33" y="7"/>
                      </a:cubicBezTo>
                      <a:close/>
                      <a:moveTo>
                        <a:pt x="30" y="8"/>
                      </a:moveTo>
                      <a:cubicBezTo>
                        <a:pt x="30" y="9"/>
                        <a:pt x="30" y="9"/>
                        <a:pt x="30" y="10"/>
                      </a:cubicBezTo>
                      <a:cubicBezTo>
                        <a:pt x="30" y="10"/>
                        <a:pt x="30" y="10"/>
                        <a:pt x="30" y="10"/>
                      </a:cubicBezTo>
                      <a:cubicBezTo>
                        <a:pt x="30" y="9"/>
                        <a:pt x="29" y="9"/>
                        <a:pt x="28" y="9"/>
                      </a:cubicBezTo>
                      <a:cubicBezTo>
                        <a:pt x="28" y="9"/>
                        <a:pt x="28" y="8"/>
                        <a:pt x="28" y="8"/>
                      </a:cubicBezTo>
                      <a:cubicBezTo>
                        <a:pt x="29" y="9"/>
                        <a:pt x="29" y="8"/>
                        <a:pt x="30" y="8"/>
                      </a:cubicBezTo>
                      <a:close/>
                      <a:moveTo>
                        <a:pt x="20" y="12"/>
                      </a:moveTo>
                      <a:cubicBezTo>
                        <a:pt x="21" y="13"/>
                        <a:pt x="21" y="13"/>
                        <a:pt x="21" y="14"/>
                      </a:cubicBezTo>
                      <a:cubicBezTo>
                        <a:pt x="22" y="15"/>
                        <a:pt x="23" y="15"/>
                        <a:pt x="23" y="16"/>
                      </a:cubicBezTo>
                      <a:cubicBezTo>
                        <a:pt x="24" y="16"/>
                        <a:pt x="24" y="16"/>
                        <a:pt x="24" y="16"/>
                      </a:cubicBezTo>
                      <a:cubicBezTo>
                        <a:pt x="24" y="16"/>
                        <a:pt x="23" y="17"/>
                        <a:pt x="24" y="18"/>
                      </a:cubicBezTo>
                      <a:cubicBezTo>
                        <a:pt x="25" y="18"/>
                        <a:pt x="25" y="17"/>
                        <a:pt x="25" y="16"/>
                      </a:cubicBezTo>
                      <a:cubicBezTo>
                        <a:pt x="25" y="16"/>
                        <a:pt x="25" y="16"/>
                        <a:pt x="25" y="16"/>
                      </a:cubicBezTo>
                      <a:cubicBezTo>
                        <a:pt x="26" y="17"/>
                        <a:pt x="27" y="16"/>
                        <a:pt x="27" y="17"/>
                      </a:cubicBezTo>
                      <a:cubicBezTo>
                        <a:pt x="27" y="19"/>
                        <a:pt x="28" y="19"/>
                        <a:pt x="28" y="20"/>
                      </a:cubicBezTo>
                      <a:cubicBezTo>
                        <a:pt x="26" y="20"/>
                        <a:pt x="26" y="19"/>
                        <a:pt x="25" y="20"/>
                      </a:cubicBezTo>
                      <a:cubicBezTo>
                        <a:pt x="25" y="19"/>
                        <a:pt x="24" y="18"/>
                        <a:pt x="24" y="18"/>
                      </a:cubicBezTo>
                      <a:cubicBezTo>
                        <a:pt x="23" y="19"/>
                        <a:pt x="22" y="17"/>
                        <a:pt x="21" y="18"/>
                      </a:cubicBezTo>
                      <a:cubicBezTo>
                        <a:pt x="20" y="17"/>
                        <a:pt x="19" y="17"/>
                        <a:pt x="18" y="17"/>
                      </a:cubicBezTo>
                      <a:cubicBezTo>
                        <a:pt x="19" y="16"/>
                        <a:pt x="19" y="16"/>
                        <a:pt x="19" y="16"/>
                      </a:cubicBezTo>
                      <a:cubicBezTo>
                        <a:pt x="19" y="15"/>
                        <a:pt x="19" y="16"/>
                        <a:pt x="20" y="16"/>
                      </a:cubicBezTo>
                      <a:cubicBezTo>
                        <a:pt x="18" y="14"/>
                        <a:pt x="21" y="16"/>
                        <a:pt x="21" y="14"/>
                      </a:cubicBezTo>
                      <a:cubicBezTo>
                        <a:pt x="21" y="14"/>
                        <a:pt x="20" y="14"/>
                        <a:pt x="20" y="14"/>
                      </a:cubicBezTo>
                      <a:cubicBezTo>
                        <a:pt x="20" y="13"/>
                        <a:pt x="19" y="13"/>
                        <a:pt x="20" y="12"/>
                      </a:cubicBezTo>
                      <a:close/>
                      <a:moveTo>
                        <a:pt x="18" y="9"/>
                      </a:moveTo>
                      <a:cubicBezTo>
                        <a:pt x="18" y="9"/>
                        <a:pt x="18" y="9"/>
                        <a:pt x="18" y="9"/>
                      </a:cubicBezTo>
                      <a:cubicBezTo>
                        <a:pt x="18" y="9"/>
                        <a:pt x="18" y="9"/>
                        <a:pt x="18" y="9"/>
                      </a:cubicBezTo>
                      <a:cubicBezTo>
                        <a:pt x="18" y="9"/>
                        <a:pt x="18" y="9"/>
                        <a:pt x="18" y="9"/>
                      </a:cubicBezTo>
                      <a:close/>
                      <a:moveTo>
                        <a:pt x="14" y="16"/>
                      </a:moveTo>
                      <a:cubicBezTo>
                        <a:pt x="14" y="16"/>
                        <a:pt x="14" y="16"/>
                        <a:pt x="14" y="16"/>
                      </a:cubicBezTo>
                      <a:cubicBezTo>
                        <a:pt x="15" y="15"/>
                        <a:pt x="14" y="14"/>
                        <a:pt x="14" y="14"/>
                      </a:cubicBezTo>
                      <a:cubicBezTo>
                        <a:pt x="14" y="14"/>
                        <a:pt x="15" y="14"/>
                        <a:pt x="15" y="14"/>
                      </a:cubicBezTo>
                      <a:cubicBezTo>
                        <a:pt x="15" y="13"/>
                        <a:pt x="14" y="11"/>
                        <a:pt x="16" y="11"/>
                      </a:cubicBezTo>
                      <a:cubicBezTo>
                        <a:pt x="16" y="13"/>
                        <a:pt x="16" y="13"/>
                        <a:pt x="16" y="13"/>
                      </a:cubicBezTo>
                      <a:cubicBezTo>
                        <a:pt x="16" y="13"/>
                        <a:pt x="16" y="13"/>
                        <a:pt x="15" y="13"/>
                      </a:cubicBezTo>
                      <a:cubicBezTo>
                        <a:pt x="15" y="14"/>
                        <a:pt x="15" y="14"/>
                        <a:pt x="16" y="14"/>
                      </a:cubicBezTo>
                      <a:cubicBezTo>
                        <a:pt x="16" y="14"/>
                        <a:pt x="16" y="14"/>
                        <a:pt x="16" y="14"/>
                      </a:cubicBezTo>
                      <a:cubicBezTo>
                        <a:pt x="16" y="14"/>
                        <a:pt x="16" y="14"/>
                        <a:pt x="16" y="14"/>
                      </a:cubicBezTo>
                      <a:cubicBezTo>
                        <a:pt x="16" y="14"/>
                        <a:pt x="16" y="15"/>
                        <a:pt x="16" y="16"/>
                      </a:cubicBezTo>
                      <a:cubicBezTo>
                        <a:pt x="15" y="16"/>
                        <a:pt x="15" y="16"/>
                        <a:pt x="14" y="16"/>
                      </a:cubicBezTo>
                      <a:close/>
                      <a:moveTo>
                        <a:pt x="7" y="20"/>
                      </a:moveTo>
                      <a:cubicBezTo>
                        <a:pt x="8" y="20"/>
                        <a:pt x="8" y="20"/>
                        <a:pt x="8" y="20"/>
                      </a:cubicBezTo>
                      <a:cubicBezTo>
                        <a:pt x="8" y="21"/>
                        <a:pt x="6" y="20"/>
                        <a:pt x="5" y="21"/>
                      </a:cubicBezTo>
                      <a:cubicBezTo>
                        <a:pt x="6" y="20"/>
                        <a:pt x="6" y="20"/>
                        <a:pt x="7"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6" name="Freeform 3199"/>
                <p:cNvSpPr>
                  <a:spLocks noEditPoints="1"/>
                </p:cNvSpPr>
                <p:nvPr/>
              </p:nvSpPr>
              <p:spPr bwMode="auto">
                <a:xfrm>
                  <a:off x="5597" y="2600"/>
                  <a:ext cx="482" cy="56"/>
                </a:xfrm>
                <a:custGeom>
                  <a:avLst/>
                  <a:gdLst>
                    <a:gd name="T0" fmla="*/ 21 w 235"/>
                    <a:gd name="T1" fmla="*/ 18 h 27"/>
                    <a:gd name="T2" fmla="*/ 37 w 235"/>
                    <a:gd name="T3" fmla="*/ 24 h 27"/>
                    <a:gd name="T4" fmla="*/ 62 w 235"/>
                    <a:gd name="T5" fmla="*/ 19 h 27"/>
                    <a:gd name="T6" fmla="*/ 74 w 235"/>
                    <a:gd name="T7" fmla="*/ 15 h 27"/>
                    <a:gd name="T8" fmla="*/ 92 w 235"/>
                    <a:gd name="T9" fmla="*/ 21 h 27"/>
                    <a:gd name="T10" fmla="*/ 93 w 235"/>
                    <a:gd name="T11" fmla="*/ 14 h 27"/>
                    <a:gd name="T12" fmla="*/ 102 w 235"/>
                    <a:gd name="T13" fmla="*/ 19 h 27"/>
                    <a:gd name="T14" fmla="*/ 118 w 235"/>
                    <a:gd name="T15" fmla="*/ 22 h 27"/>
                    <a:gd name="T16" fmla="*/ 132 w 235"/>
                    <a:gd name="T17" fmla="*/ 20 h 27"/>
                    <a:gd name="T18" fmla="*/ 131 w 235"/>
                    <a:gd name="T19" fmla="*/ 15 h 27"/>
                    <a:gd name="T20" fmla="*/ 127 w 235"/>
                    <a:gd name="T21" fmla="*/ 14 h 27"/>
                    <a:gd name="T22" fmla="*/ 147 w 235"/>
                    <a:gd name="T23" fmla="*/ 15 h 27"/>
                    <a:gd name="T24" fmla="*/ 143 w 235"/>
                    <a:gd name="T25" fmla="*/ 21 h 27"/>
                    <a:gd name="T26" fmla="*/ 166 w 235"/>
                    <a:gd name="T27" fmla="*/ 22 h 27"/>
                    <a:gd name="T28" fmla="*/ 199 w 235"/>
                    <a:gd name="T29" fmla="*/ 25 h 27"/>
                    <a:gd name="T30" fmla="*/ 219 w 235"/>
                    <a:gd name="T31" fmla="*/ 20 h 27"/>
                    <a:gd name="T32" fmla="*/ 234 w 235"/>
                    <a:gd name="T33" fmla="*/ 20 h 27"/>
                    <a:gd name="T34" fmla="*/ 214 w 235"/>
                    <a:gd name="T35" fmla="*/ 14 h 27"/>
                    <a:gd name="T36" fmla="*/ 213 w 235"/>
                    <a:gd name="T37" fmla="*/ 7 h 27"/>
                    <a:gd name="T38" fmla="*/ 198 w 235"/>
                    <a:gd name="T39" fmla="*/ 8 h 27"/>
                    <a:gd name="T40" fmla="*/ 194 w 235"/>
                    <a:gd name="T41" fmla="*/ 2 h 27"/>
                    <a:gd name="T42" fmla="*/ 179 w 235"/>
                    <a:gd name="T43" fmla="*/ 7 h 27"/>
                    <a:gd name="T44" fmla="*/ 169 w 235"/>
                    <a:gd name="T45" fmla="*/ 1 h 27"/>
                    <a:gd name="T46" fmla="*/ 163 w 235"/>
                    <a:gd name="T47" fmla="*/ 4 h 27"/>
                    <a:gd name="T48" fmla="*/ 148 w 235"/>
                    <a:gd name="T49" fmla="*/ 1 h 27"/>
                    <a:gd name="T50" fmla="*/ 136 w 235"/>
                    <a:gd name="T51" fmla="*/ 3 h 27"/>
                    <a:gd name="T52" fmla="*/ 131 w 235"/>
                    <a:gd name="T53" fmla="*/ 2 h 27"/>
                    <a:gd name="T54" fmla="*/ 119 w 235"/>
                    <a:gd name="T55" fmla="*/ 5 h 27"/>
                    <a:gd name="T56" fmla="*/ 108 w 235"/>
                    <a:gd name="T57" fmla="*/ 4 h 27"/>
                    <a:gd name="T58" fmla="*/ 98 w 235"/>
                    <a:gd name="T59" fmla="*/ 5 h 27"/>
                    <a:gd name="T60" fmla="*/ 87 w 235"/>
                    <a:gd name="T61" fmla="*/ 4 h 27"/>
                    <a:gd name="T62" fmla="*/ 72 w 235"/>
                    <a:gd name="T63" fmla="*/ 5 h 27"/>
                    <a:gd name="T64" fmla="*/ 60 w 235"/>
                    <a:gd name="T65" fmla="*/ 6 h 27"/>
                    <a:gd name="T66" fmla="*/ 45 w 235"/>
                    <a:gd name="T67" fmla="*/ 4 h 27"/>
                    <a:gd name="T68" fmla="*/ 35 w 235"/>
                    <a:gd name="T69" fmla="*/ 6 h 27"/>
                    <a:gd name="T70" fmla="*/ 20 w 235"/>
                    <a:gd name="T71" fmla="*/ 10 h 27"/>
                    <a:gd name="T72" fmla="*/ 11 w 235"/>
                    <a:gd name="T73" fmla="*/ 11 h 27"/>
                    <a:gd name="T74" fmla="*/ 228 w 235"/>
                    <a:gd name="T75" fmla="*/ 20 h 27"/>
                    <a:gd name="T76" fmla="*/ 26 w 235"/>
                    <a:gd name="T77" fmla="*/ 9 h 27"/>
                    <a:gd name="T78" fmla="*/ 44 w 235"/>
                    <a:gd name="T79" fmla="*/ 7 h 27"/>
                    <a:gd name="T80" fmla="*/ 60 w 235"/>
                    <a:gd name="T81" fmla="*/ 14 h 27"/>
                    <a:gd name="T82" fmla="*/ 47 w 235"/>
                    <a:gd name="T83" fmla="*/ 20 h 27"/>
                    <a:gd name="T84" fmla="*/ 79 w 235"/>
                    <a:gd name="T85" fmla="*/ 15 h 27"/>
                    <a:gd name="T86" fmla="*/ 83 w 235"/>
                    <a:gd name="T87" fmla="*/ 11 h 27"/>
                    <a:gd name="T88" fmla="*/ 107 w 235"/>
                    <a:gd name="T89" fmla="*/ 14 h 27"/>
                    <a:gd name="T90" fmla="*/ 103 w 235"/>
                    <a:gd name="T91" fmla="*/ 14 h 27"/>
                    <a:gd name="T92" fmla="*/ 114 w 235"/>
                    <a:gd name="T93" fmla="*/ 19 h 27"/>
                    <a:gd name="T94" fmla="*/ 133 w 235"/>
                    <a:gd name="T95" fmla="*/ 18 h 27"/>
                    <a:gd name="T96" fmla="*/ 153 w 235"/>
                    <a:gd name="T97" fmla="*/ 17 h 27"/>
                    <a:gd name="T98" fmla="*/ 161 w 235"/>
                    <a:gd name="T99" fmla="*/ 16 h 27"/>
                    <a:gd name="T100" fmla="*/ 180 w 235"/>
                    <a:gd name="T101" fmla="*/ 14 h 27"/>
                    <a:gd name="T102" fmla="*/ 180 w 235"/>
                    <a:gd name="T103" fmla="*/ 10 h 27"/>
                    <a:gd name="T104" fmla="*/ 193 w 235"/>
                    <a:gd name="T105" fmla="*/ 22 h 27"/>
                    <a:gd name="T106" fmla="*/ 203 w 235"/>
                    <a:gd name="T107" fmla="*/ 17 h 27"/>
                    <a:gd name="T108" fmla="*/ 210 w 235"/>
                    <a:gd name="T109" fmla="*/ 13 h 27"/>
                    <a:gd name="T110" fmla="*/ 188 w 235"/>
                    <a:gd name="T111" fmla="*/ 7 h 27"/>
                    <a:gd name="T112" fmla="*/ 123 w 235"/>
                    <a:gd name="T113" fmla="*/ 6 h 27"/>
                    <a:gd name="T114" fmla="*/ 74 w 235"/>
                    <a:gd name="T115" fmla="*/ 7 h 27"/>
                    <a:gd name="T116" fmla="*/ 57 w 235"/>
                    <a:gd name="T117" fmla="*/ 9 h 27"/>
                    <a:gd name="T118" fmla="*/ 24 w 235"/>
                    <a:gd name="T11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5" h="27">
                      <a:moveTo>
                        <a:pt x="4" y="21"/>
                      </a:moveTo>
                      <a:cubicBezTo>
                        <a:pt x="4" y="22"/>
                        <a:pt x="3" y="21"/>
                        <a:pt x="3" y="22"/>
                      </a:cubicBezTo>
                      <a:cubicBezTo>
                        <a:pt x="3" y="22"/>
                        <a:pt x="4" y="23"/>
                        <a:pt x="4" y="23"/>
                      </a:cubicBezTo>
                      <a:cubicBezTo>
                        <a:pt x="4" y="24"/>
                        <a:pt x="5" y="22"/>
                        <a:pt x="5" y="22"/>
                      </a:cubicBezTo>
                      <a:cubicBezTo>
                        <a:pt x="5" y="22"/>
                        <a:pt x="5" y="24"/>
                        <a:pt x="6" y="23"/>
                      </a:cubicBezTo>
                      <a:cubicBezTo>
                        <a:pt x="7" y="23"/>
                        <a:pt x="6" y="23"/>
                        <a:pt x="7" y="22"/>
                      </a:cubicBezTo>
                      <a:cubicBezTo>
                        <a:pt x="8" y="23"/>
                        <a:pt x="10" y="22"/>
                        <a:pt x="9" y="23"/>
                      </a:cubicBezTo>
                      <a:cubicBezTo>
                        <a:pt x="8" y="23"/>
                        <a:pt x="8" y="23"/>
                        <a:pt x="7" y="24"/>
                      </a:cubicBezTo>
                      <a:cubicBezTo>
                        <a:pt x="8" y="25"/>
                        <a:pt x="11" y="24"/>
                        <a:pt x="12" y="23"/>
                      </a:cubicBezTo>
                      <a:cubicBezTo>
                        <a:pt x="13" y="25"/>
                        <a:pt x="14" y="24"/>
                        <a:pt x="15" y="23"/>
                      </a:cubicBezTo>
                      <a:cubicBezTo>
                        <a:pt x="16" y="24"/>
                        <a:pt x="15" y="24"/>
                        <a:pt x="16" y="24"/>
                      </a:cubicBezTo>
                      <a:cubicBezTo>
                        <a:pt x="16" y="23"/>
                        <a:pt x="17" y="23"/>
                        <a:pt x="16" y="22"/>
                      </a:cubicBezTo>
                      <a:cubicBezTo>
                        <a:pt x="15" y="22"/>
                        <a:pt x="15" y="21"/>
                        <a:pt x="15" y="21"/>
                      </a:cubicBezTo>
                      <a:cubicBezTo>
                        <a:pt x="14" y="21"/>
                        <a:pt x="12" y="22"/>
                        <a:pt x="13" y="20"/>
                      </a:cubicBezTo>
                      <a:cubicBezTo>
                        <a:pt x="14" y="20"/>
                        <a:pt x="14" y="20"/>
                        <a:pt x="14" y="20"/>
                      </a:cubicBezTo>
                      <a:cubicBezTo>
                        <a:pt x="14" y="19"/>
                        <a:pt x="15" y="18"/>
                        <a:pt x="16" y="18"/>
                      </a:cubicBezTo>
                      <a:cubicBezTo>
                        <a:pt x="16" y="18"/>
                        <a:pt x="16" y="17"/>
                        <a:pt x="16" y="17"/>
                      </a:cubicBezTo>
                      <a:cubicBezTo>
                        <a:pt x="16" y="19"/>
                        <a:pt x="19" y="18"/>
                        <a:pt x="19" y="18"/>
                      </a:cubicBezTo>
                      <a:cubicBezTo>
                        <a:pt x="20" y="17"/>
                        <a:pt x="20" y="18"/>
                        <a:pt x="21" y="18"/>
                      </a:cubicBezTo>
                      <a:cubicBezTo>
                        <a:pt x="22" y="18"/>
                        <a:pt x="22" y="17"/>
                        <a:pt x="23" y="17"/>
                      </a:cubicBezTo>
                      <a:cubicBezTo>
                        <a:pt x="24" y="18"/>
                        <a:pt x="24" y="19"/>
                        <a:pt x="26" y="20"/>
                      </a:cubicBezTo>
                      <a:cubicBezTo>
                        <a:pt x="27" y="19"/>
                        <a:pt x="27" y="17"/>
                        <a:pt x="29" y="17"/>
                      </a:cubicBezTo>
                      <a:cubicBezTo>
                        <a:pt x="29" y="18"/>
                        <a:pt x="30" y="18"/>
                        <a:pt x="31" y="18"/>
                      </a:cubicBezTo>
                      <a:cubicBezTo>
                        <a:pt x="31" y="17"/>
                        <a:pt x="31" y="17"/>
                        <a:pt x="31" y="16"/>
                      </a:cubicBezTo>
                      <a:cubicBezTo>
                        <a:pt x="32" y="16"/>
                        <a:pt x="32" y="16"/>
                        <a:pt x="32" y="16"/>
                      </a:cubicBezTo>
                      <a:cubicBezTo>
                        <a:pt x="32" y="16"/>
                        <a:pt x="32" y="16"/>
                        <a:pt x="32" y="16"/>
                      </a:cubicBezTo>
                      <a:cubicBezTo>
                        <a:pt x="32" y="16"/>
                        <a:pt x="32" y="16"/>
                        <a:pt x="33" y="16"/>
                      </a:cubicBezTo>
                      <a:cubicBezTo>
                        <a:pt x="33" y="16"/>
                        <a:pt x="34" y="16"/>
                        <a:pt x="34" y="15"/>
                      </a:cubicBezTo>
                      <a:cubicBezTo>
                        <a:pt x="34" y="15"/>
                        <a:pt x="33" y="15"/>
                        <a:pt x="34" y="15"/>
                      </a:cubicBezTo>
                      <a:cubicBezTo>
                        <a:pt x="34" y="16"/>
                        <a:pt x="35" y="15"/>
                        <a:pt x="35" y="15"/>
                      </a:cubicBezTo>
                      <a:cubicBezTo>
                        <a:pt x="35" y="17"/>
                        <a:pt x="34" y="16"/>
                        <a:pt x="34" y="17"/>
                      </a:cubicBezTo>
                      <a:cubicBezTo>
                        <a:pt x="33" y="18"/>
                        <a:pt x="34" y="18"/>
                        <a:pt x="34" y="19"/>
                      </a:cubicBezTo>
                      <a:cubicBezTo>
                        <a:pt x="33" y="19"/>
                        <a:pt x="32" y="21"/>
                        <a:pt x="31" y="20"/>
                      </a:cubicBezTo>
                      <a:cubicBezTo>
                        <a:pt x="31" y="21"/>
                        <a:pt x="31" y="21"/>
                        <a:pt x="31" y="23"/>
                      </a:cubicBezTo>
                      <a:cubicBezTo>
                        <a:pt x="33" y="22"/>
                        <a:pt x="32" y="24"/>
                        <a:pt x="33" y="24"/>
                      </a:cubicBezTo>
                      <a:cubicBezTo>
                        <a:pt x="33" y="24"/>
                        <a:pt x="33" y="24"/>
                        <a:pt x="33" y="24"/>
                      </a:cubicBezTo>
                      <a:cubicBezTo>
                        <a:pt x="35" y="25"/>
                        <a:pt x="35" y="23"/>
                        <a:pt x="36" y="23"/>
                      </a:cubicBezTo>
                      <a:cubicBezTo>
                        <a:pt x="37" y="23"/>
                        <a:pt x="37" y="24"/>
                        <a:pt x="37" y="24"/>
                      </a:cubicBezTo>
                      <a:cubicBezTo>
                        <a:pt x="37" y="24"/>
                        <a:pt x="38" y="23"/>
                        <a:pt x="38" y="23"/>
                      </a:cubicBezTo>
                      <a:cubicBezTo>
                        <a:pt x="39" y="23"/>
                        <a:pt x="39" y="22"/>
                        <a:pt x="39" y="22"/>
                      </a:cubicBezTo>
                      <a:cubicBezTo>
                        <a:pt x="40" y="22"/>
                        <a:pt x="41" y="23"/>
                        <a:pt x="42" y="23"/>
                      </a:cubicBezTo>
                      <a:cubicBezTo>
                        <a:pt x="42" y="21"/>
                        <a:pt x="44" y="23"/>
                        <a:pt x="44" y="22"/>
                      </a:cubicBezTo>
                      <a:cubicBezTo>
                        <a:pt x="44" y="20"/>
                        <a:pt x="44" y="20"/>
                        <a:pt x="45" y="20"/>
                      </a:cubicBezTo>
                      <a:cubicBezTo>
                        <a:pt x="45" y="21"/>
                        <a:pt x="45" y="21"/>
                        <a:pt x="45" y="22"/>
                      </a:cubicBezTo>
                      <a:cubicBezTo>
                        <a:pt x="45" y="22"/>
                        <a:pt x="46" y="22"/>
                        <a:pt x="46" y="22"/>
                      </a:cubicBezTo>
                      <a:cubicBezTo>
                        <a:pt x="46" y="23"/>
                        <a:pt x="47" y="23"/>
                        <a:pt x="48" y="23"/>
                      </a:cubicBezTo>
                      <a:cubicBezTo>
                        <a:pt x="49" y="23"/>
                        <a:pt x="49" y="22"/>
                        <a:pt x="50" y="22"/>
                      </a:cubicBezTo>
                      <a:cubicBezTo>
                        <a:pt x="51" y="23"/>
                        <a:pt x="52" y="20"/>
                        <a:pt x="53" y="20"/>
                      </a:cubicBezTo>
                      <a:cubicBezTo>
                        <a:pt x="53" y="19"/>
                        <a:pt x="51" y="18"/>
                        <a:pt x="53" y="18"/>
                      </a:cubicBezTo>
                      <a:cubicBezTo>
                        <a:pt x="53" y="18"/>
                        <a:pt x="54" y="18"/>
                        <a:pt x="54" y="19"/>
                      </a:cubicBezTo>
                      <a:cubicBezTo>
                        <a:pt x="54" y="19"/>
                        <a:pt x="54" y="19"/>
                        <a:pt x="53" y="19"/>
                      </a:cubicBezTo>
                      <a:cubicBezTo>
                        <a:pt x="54" y="20"/>
                        <a:pt x="55" y="19"/>
                        <a:pt x="54" y="19"/>
                      </a:cubicBezTo>
                      <a:cubicBezTo>
                        <a:pt x="55" y="19"/>
                        <a:pt x="57" y="20"/>
                        <a:pt x="58" y="20"/>
                      </a:cubicBezTo>
                      <a:cubicBezTo>
                        <a:pt x="58" y="20"/>
                        <a:pt x="59" y="19"/>
                        <a:pt x="59" y="19"/>
                      </a:cubicBezTo>
                      <a:cubicBezTo>
                        <a:pt x="59" y="19"/>
                        <a:pt x="59" y="20"/>
                        <a:pt x="59" y="20"/>
                      </a:cubicBezTo>
                      <a:cubicBezTo>
                        <a:pt x="60" y="20"/>
                        <a:pt x="60" y="20"/>
                        <a:pt x="62" y="20"/>
                      </a:cubicBezTo>
                      <a:cubicBezTo>
                        <a:pt x="61" y="19"/>
                        <a:pt x="62" y="19"/>
                        <a:pt x="62" y="19"/>
                      </a:cubicBezTo>
                      <a:cubicBezTo>
                        <a:pt x="63" y="19"/>
                        <a:pt x="63" y="19"/>
                        <a:pt x="64" y="19"/>
                      </a:cubicBezTo>
                      <a:cubicBezTo>
                        <a:pt x="64" y="19"/>
                        <a:pt x="64" y="19"/>
                        <a:pt x="64" y="18"/>
                      </a:cubicBezTo>
                      <a:cubicBezTo>
                        <a:pt x="64" y="18"/>
                        <a:pt x="64" y="18"/>
                        <a:pt x="64" y="18"/>
                      </a:cubicBezTo>
                      <a:cubicBezTo>
                        <a:pt x="65" y="18"/>
                        <a:pt x="65" y="18"/>
                        <a:pt x="66" y="18"/>
                      </a:cubicBezTo>
                      <a:cubicBezTo>
                        <a:pt x="66" y="18"/>
                        <a:pt x="66" y="17"/>
                        <a:pt x="67" y="17"/>
                      </a:cubicBezTo>
                      <a:cubicBezTo>
                        <a:pt x="68" y="18"/>
                        <a:pt x="68" y="20"/>
                        <a:pt x="69" y="21"/>
                      </a:cubicBezTo>
                      <a:cubicBezTo>
                        <a:pt x="69" y="21"/>
                        <a:pt x="70" y="22"/>
                        <a:pt x="70" y="22"/>
                      </a:cubicBezTo>
                      <a:cubicBezTo>
                        <a:pt x="69" y="20"/>
                        <a:pt x="71" y="20"/>
                        <a:pt x="72" y="20"/>
                      </a:cubicBezTo>
                      <a:cubicBezTo>
                        <a:pt x="71" y="20"/>
                        <a:pt x="71" y="20"/>
                        <a:pt x="71" y="20"/>
                      </a:cubicBezTo>
                      <a:cubicBezTo>
                        <a:pt x="72" y="20"/>
                        <a:pt x="72" y="20"/>
                        <a:pt x="72" y="20"/>
                      </a:cubicBezTo>
                      <a:cubicBezTo>
                        <a:pt x="72" y="20"/>
                        <a:pt x="73" y="20"/>
                        <a:pt x="73" y="21"/>
                      </a:cubicBezTo>
                      <a:cubicBezTo>
                        <a:pt x="73" y="21"/>
                        <a:pt x="73" y="20"/>
                        <a:pt x="73" y="20"/>
                      </a:cubicBezTo>
                      <a:cubicBezTo>
                        <a:pt x="75" y="20"/>
                        <a:pt x="77" y="18"/>
                        <a:pt x="77" y="19"/>
                      </a:cubicBezTo>
                      <a:cubicBezTo>
                        <a:pt x="79" y="17"/>
                        <a:pt x="75" y="17"/>
                        <a:pt x="75" y="18"/>
                      </a:cubicBezTo>
                      <a:cubicBezTo>
                        <a:pt x="75" y="18"/>
                        <a:pt x="75" y="19"/>
                        <a:pt x="75" y="19"/>
                      </a:cubicBezTo>
                      <a:cubicBezTo>
                        <a:pt x="74" y="19"/>
                        <a:pt x="74" y="19"/>
                        <a:pt x="74" y="18"/>
                      </a:cubicBezTo>
                      <a:cubicBezTo>
                        <a:pt x="73" y="18"/>
                        <a:pt x="72" y="19"/>
                        <a:pt x="72" y="19"/>
                      </a:cubicBezTo>
                      <a:cubicBezTo>
                        <a:pt x="72" y="19"/>
                        <a:pt x="71" y="18"/>
                        <a:pt x="71" y="18"/>
                      </a:cubicBezTo>
                      <a:cubicBezTo>
                        <a:pt x="73" y="18"/>
                        <a:pt x="73" y="16"/>
                        <a:pt x="74" y="15"/>
                      </a:cubicBezTo>
                      <a:cubicBezTo>
                        <a:pt x="74" y="16"/>
                        <a:pt x="74" y="16"/>
                        <a:pt x="74" y="16"/>
                      </a:cubicBezTo>
                      <a:cubicBezTo>
                        <a:pt x="74" y="16"/>
                        <a:pt x="74" y="16"/>
                        <a:pt x="74" y="16"/>
                      </a:cubicBezTo>
                      <a:cubicBezTo>
                        <a:pt x="75" y="16"/>
                        <a:pt x="75" y="16"/>
                        <a:pt x="75" y="16"/>
                      </a:cubicBezTo>
                      <a:cubicBezTo>
                        <a:pt x="75" y="16"/>
                        <a:pt x="75" y="16"/>
                        <a:pt x="75" y="17"/>
                      </a:cubicBezTo>
                      <a:cubicBezTo>
                        <a:pt x="77" y="17"/>
                        <a:pt x="79" y="18"/>
                        <a:pt x="80" y="16"/>
                      </a:cubicBezTo>
                      <a:cubicBezTo>
                        <a:pt x="79" y="18"/>
                        <a:pt x="81" y="17"/>
                        <a:pt x="81" y="19"/>
                      </a:cubicBezTo>
                      <a:cubicBezTo>
                        <a:pt x="81" y="19"/>
                        <a:pt x="81" y="19"/>
                        <a:pt x="81" y="19"/>
                      </a:cubicBezTo>
                      <a:cubicBezTo>
                        <a:pt x="81" y="19"/>
                        <a:pt x="81" y="19"/>
                        <a:pt x="81" y="20"/>
                      </a:cubicBezTo>
                      <a:cubicBezTo>
                        <a:pt x="81" y="20"/>
                        <a:pt x="82" y="20"/>
                        <a:pt x="82" y="20"/>
                      </a:cubicBezTo>
                      <a:cubicBezTo>
                        <a:pt x="82" y="19"/>
                        <a:pt x="82" y="19"/>
                        <a:pt x="82" y="19"/>
                      </a:cubicBezTo>
                      <a:cubicBezTo>
                        <a:pt x="83" y="19"/>
                        <a:pt x="84" y="20"/>
                        <a:pt x="85" y="20"/>
                      </a:cubicBezTo>
                      <a:cubicBezTo>
                        <a:pt x="85" y="20"/>
                        <a:pt x="85" y="20"/>
                        <a:pt x="85" y="21"/>
                      </a:cubicBezTo>
                      <a:cubicBezTo>
                        <a:pt x="86" y="21"/>
                        <a:pt x="86" y="21"/>
                        <a:pt x="87" y="21"/>
                      </a:cubicBezTo>
                      <a:cubicBezTo>
                        <a:pt x="87" y="20"/>
                        <a:pt x="87" y="20"/>
                        <a:pt x="87" y="20"/>
                      </a:cubicBezTo>
                      <a:cubicBezTo>
                        <a:pt x="87" y="20"/>
                        <a:pt x="87" y="20"/>
                        <a:pt x="87" y="20"/>
                      </a:cubicBezTo>
                      <a:cubicBezTo>
                        <a:pt x="87" y="18"/>
                        <a:pt x="88" y="19"/>
                        <a:pt x="89" y="18"/>
                      </a:cubicBezTo>
                      <a:cubicBezTo>
                        <a:pt x="89" y="19"/>
                        <a:pt x="89" y="20"/>
                        <a:pt x="89" y="20"/>
                      </a:cubicBezTo>
                      <a:cubicBezTo>
                        <a:pt x="90" y="20"/>
                        <a:pt x="90" y="22"/>
                        <a:pt x="91" y="22"/>
                      </a:cubicBezTo>
                      <a:cubicBezTo>
                        <a:pt x="91" y="21"/>
                        <a:pt x="92" y="21"/>
                        <a:pt x="92" y="21"/>
                      </a:cubicBezTo>
                      <a:cubicBezTo>
                        <a:pt x="93" y="20"/>
                        <a:pt x="92" y="20"/>
                        <a:pt x="92" y="20"/>
                      </a:cubicBezTo>
                      <a:cubicBezTo>
                        <a:pt x="92" y="20"/>
                        <a:pt x="92" y="20"/>
                        <a:pt x="93" y="19"/>
                      </a:cubicBezTo>
                      <a:cubicBezTo>
                        <a:pt x="93" y="20"/>
                        <a:pt x="93" y="20"/>
                        <a:pt x="93" y="20"/>
                      </a:cubicBezTo>
                      <a:cubicBezTo>
                        <a:pt x="94" y="20"/>
                        <a:pt x="95" y="20"/>
                        <a:pt x="95" y="21"/>
                      </a:cubicBezTo>
                      <a:cubicBezTo>
                        <a:pt x="95" y="20"/>
                        <a:pt x="97" y="20"/>
                        <a:pt x="96" y="19"/>
                      </a:cubicBezTo>
                      <a:cubicBezTo>
                        <a:pt x="96" y="19"/>
                        <a:pt x="95" y="20"/>
                        <a:pt x="95" y="20"/>
                      </a:cubicBezTo>
                      <a:cubicBezTo>
                        <a:pt x="95" y="20"/>
                        <a:pt x="94" y="19"/>
                        <a:pt x="94" y="19"/>
                      </a:cubicBezTo>
                      <a:cubicBezTo>
                        <a:pt x="94" y="19"/>
                        <a:pt x="94" y="18"/>
                        <a:pt x="94" y="18"/>
                      </a:cubicBezTo>
                      <a:cubicBezTo>
                        <a:pt x="94" y="18"/>
                        <a:pt x="94" y="18"/>
                        <a:pt x="94" y="18"/>
                      </a:cubicBezTo>
                      <a:cubicBezTo>
                        <a:pt x="94" y="18"/>
                        <a:pt x="94" y="18"/>
                        <a:pt x="94" y="18"/>
                      </a:cubicBezTo>
                      <a:cubicBezTo>
                        <a:pt x="94" y="18"/>
                        <a:pt x="93" y="18"/>
                        <a:pt x="93" y="17"/>
                      </a:cubicBezTo>
                      <a:cubicBezTo>
                        <a:pt x="94" y="17"/>
                        <a:pt x="92" y="16"/>
                        <a:pt x="92" y="16"/>
                      </a:cubicBezTo>
                      <a:cubicBezTo>
                        <a:pt x="93" y="16"/>
                        <a:pt x="93" y="15"/>
                        <a:pt x="94" y="15"/>
                      </a:cubicBezTo>
                      <a:cubicBezTo>
                        <a:pt x="93" y="16"/>
                        <a:pt x="94" y="16"/>
                        <a:pt x="94" y="18"/>
                      </a:cubicBezTo>
                      <a:cubicBezTo>
                        <a:pt x="95" y="18"/>
                        <a:pt x="96" y="17"/>
                        <a:pt x="96" y="15"/>
                      </a:cubicBezTo>
                      <a:cubicBezTo>
                        <a:pt x="95" y="15"/>
                        <a:pt x="94" y="15"/>
                        <a:pt x="94" y="14"/>
                      </a:cubicBezTo>
                      <a:cubicBezTo>
                        <a:pt x="92" y="15"/>
                        <a:pt x="91" y="14"/>
                        <a:pt x="90" y="14"/>
                      </a:cubicBezTo>
                      <a:cubicBezTo>
                        <a:pt x="90" y="13"/>
                        <a:pt x="91" y="13"/>
                        <a:pt x="91" y="12"/>
                      </a:cubicBezTo>
                      <a:cubicBezTo>
                        <a:pt x="92" y="13"/>
                        <a:pt x="93" y="13"/>
                        <a:pt x="93" y="14"/>
                      </a:cubicBezTo>
                      <a:cubicBezTo>
                        <a:pt x="94" y="14"/>
                        <a:pt x="95" y="14"/>
                        <a:pt x="96" y="13"/>
                      </a:cubicBezTo>
                      <a:cubicBezTo>
                        <a:pt x="96" y="13"/>
                        <a:pt x="96" y="13"/>
                        <a:pt x="96" y="13"/>
                      </a:cubicBezTo>
                      <a:cubicBezTo>
                        <a:pt x="96" y="14"/>
                        <a:pt x="96" y="14"/>
                        <a:pt x="96" y="15"/>
                      </a:cubicBezTo>
                      <a:cubicBezTo>
                        <a:pt x="96" y="15"/>
                        <a:pt x="96" y="15"/>
                        <a:pt x="95" y="15"/>
                      </a:cubicBezTo>
                      <a:cubicBezTo>
                        <a:pt x="96" y="16"/>
                        <a:pt x="97" y="15"/>
                        <a:pt x="98" y="15"/>
                      </a:cubicBezTo>
                      <a:cubicBezTo>
                        <a:pt x="98" y="15"/>
                        <a:pt x="98" y="15"/>
                        <a:pt x="98" y="15"/>
                      </a:cubicBezTo>
                      <a:cubicBezTo>
                        <a:pt x="97" y="16"/>
                        <a:pt x="96" y="16"/>
                        <a:pt x="96" y="17"/>
                      </a:cubicBezTo>
                      <a:cubicBezTo>
                        <a:pt x="96" y="17"/>
                        <a:pt x="96" y="18"/>
                        <a:pt x="95" y="18"/>
                      </a:cubicBezTo>
                      <a:cubicBezTo>
                        <a:pt x="95" y="18"/>
                        <a:pt x="96" y="18"/>
                        <a:pt x="96" y="18"/>
                      </a:cubicBezTo>
                      <a:cubicBezTo>
                        <a:pt x="96" y="18"/>
                        <a:pt x="97" y="19"/>
                        <a:pt x="98" y="19"/>
                      </a:cubicBezTo>
                      <a:cubicBezTo>
                        <a:pt x="98" y="19"/>
                        <a:pt x="98" y="19"/>
                        <a:pt x="99" y="19"/>
                      </a:cubicBezTo>
                      <a:cubicBezTo>
                        <a:pt x="99" y="19"/>
                        <a:pt x="99" y="20"/>
                        <a:pt x="99" y="20"/>
                      </a:cubicBezTo>
                      <a:cubicBezTo>
                        <a:pt x="98" y="20"/>
                        <a:pt x="96" y="20"/>
                        <a:pt x="97" y="22"/>
                      </a:cubicBezTo>
                      <a:cubicBezTo>
                        <a:pt x="97" y="22"/>
                        <a:pt x="98" y="21"/>
                        <a:pt x="98" y="21"/>
                      </a:cubicBezTo>
                      <a:cubicBezTo>
                        <a:pt x="98" y="20"/>
                        <a:pt x="98" y="21"/>
                        <a:pt x="98" y="22"/>
                      </a:cubicBezTo>
                      <a:cubicBezTo>
                        <a:pt x="99" y="22"/>
                        <a:pt x="98" y="21"/>
                        <a:pt x="99" y="21"/>
                      </a:cubicBezTo>
                      <a:cubicBezTo>
                        <a:pt x="99" y="21"/>
                        <a:pt x="100" y="20"/>
                        <a:pt x="100" y="20"/>
                      </a:cubicBezTo>
                      <a:cubicBezTo>
                        <a:pt x="100" y="20"/>
                        <a:pt x="101" y="20"/>
                        <a:pt x="101" y="20"/>
                      </a:cubicBezTo>
                      <a:cubicBezTo>
                        <a:pt x="101" y="19"/>
                        <a:pt x="101" y="19"/>
                        <a:pt x="102" y="19"/>
                      </a:cubicBezTo>
                      <a:cubicBezTo>
                        <a:pt x="103" y="18"/>
                        <a:pt x="103" y="19"/>
                        <a:pt x="104" y="19"/>
                      </a:cubicBezTo>
                      <a:cubicBezTo>
                        <a:pt x="104" y="19"/>
                        <a:pt x="103" y="19"/>
                        <a:pt x="103" y="19"/>
                      </a:cubicBezTo>
                      <a:cubicBezTo>
                        <a:pt x="103" y="20"/>
                        <a:pt x="103" y="21"/>
                        <a:pt x="103" y="22"/>
                      </a:cubicBezTo>
                      <a:cubicBezTo>
                        <a:pt x="104" y="23"/>
                        <a:pt x="104" y="22"/>
                        <a:pt x="104" y="22"/>
                      </a:cubicBezTo>
                      <a:cubicBezTo>
                        <a:pt x="105" y="22"/>
                        <a:pt x="106" y="23"/>
                        <a:pt x="106" y="22"/>
                      </a:cubicBezTo>
                      <a:cubicBezTo>
                        <a:pt x="108" y="21"/>
                        <a:pt x="109" y="23"/>
                        <a:pt x="108" y="21"/>
                      </a:cubicBezTo>
                      <a:cubicBezTo>
                        <a:pt x="109" y="21"/>
                        <a:pt x="109" y="22"/>
                        <a:pt x="110" y="22"/>
                      </a:cubicBezTo>
                      <a:cubicBezTo>
                        <a:pt x="110" y="21"/>
                        <a:pt x="109" y="20"/>
                        <a:pt x="109" y="20"/>
                      </a:cubicBezTo>
                      <a:cubicBezTo>
                        <a:pt x="109" y="20"/>
                        <a:pt x="109" y="20"/>
                        <a:pt x="109" y="20"/>
                      </a:cubicBezTo>
                      <a:cubicBezTo>
                        <a:pt x="109" y="20"/>
                        <a:pt x="109" y="20"/>
                        <a:pt x="109" y="20"/>
                      </a:cubicBezTo>
                      <a:cubicBezTo>
                        <a:pt x="110" y="20"/>
                        <a:pt x="110" y="20"/>
                        <a:pt x="110" y="19"/>
                      </a:cubicBezTo>
                      <a:cubicBezTo>
                        <a:pt x="110" y="19"/>
                        <a:pt x="110" y="19"/>
                        <a:pt x="110" y="19"/>
                      </a:cubicBezTo>
                      <a:cubicBezTo>
                        <a:pt x="111" y="20"/>
                        <a:pt x="111" y="20"/>
                        <a:pt x="111" y="20"/>
                      </a:cubicBezTo>
                      <a:cubicBezTo>
                        <a:pt x="111" y="20"/>
                        <a:pt x="112" y="20"/>
                        <a:pt x="112" y="20"/>
                      </a:cubicBezTo>
                      <a:cubicBezTo>
                        <a:pt x="113" y="20"/>
                        <a:pt x="113" y="21"/>
                        <a:pt x="113" y="21"/>
                      </a:cubicBezTo>
                      <a:cubicBezTo>
                        <a:pt x="114" y="21"/>
                        <a:pt x="114" y="22"/>
                        <a:pt x="115" y="22"/>
                      </a:cubicBezTo>
                      <a:cubicBezTo>
                        <a:pt x="116" y="21"/>
                        <a:pt x="115" y="21"/>
                        <a:pt x="115" y="20"/>
                      </a:cubicBezTo>
                      <a:cubicBezTo>
                        <a:pt x="116" y="20"/>
                        <a:pt x="117" y="20"/>
                        <a:pt x="117" y="20"/>
                      </a:cubicBezTo>
                      <a:cubicBezTo>
                        <a:pt x="117" y="21"/>
                        <a:pt x="117" y="22"/>
                        <a:pt x="118" y="22"/>
                      </a:cubicBezTo>
                      <a:cubicBezTo>
                        <a:pt x="119" y="22"/>
                        <a:pt x="121" y="22"/>
                        <a:pt x="121" y="21"/>
                      </a:cubicBezTo>
                      <a:cubicBezTo>
                        <a:pt x="123" y="21"/>
                        <a:pt x="121" y="22"/>
                        <a:pt x="122" y="22"/>
                      </a:cubicBezTo>
                      <a:cubicBezTo>
                        <a:pt x="123" y="23"/>
                        <a:pt x="123" y="22"/>
                        <a:pt x="123" y="22"/>
                      </a:cubicBezTo>
                      <a:cubicBezTo>
                        <a:pt x="124" y="21"/>
                        <a:pt x="125" y="22"/>
                        <a:pt x="125" y="21"/>
                      </a:cubicBezTo>
                      <a:cubicBezTo>
                        <a:pt x="125" y="21"/>
                        <a:pt x="125" y="22"/>
                        <a:pt x="126" y="22"/>
                      </a:cubicBezTo>
                      <a:cubicBezTo>
                        <a:pt x="127" y="21"/>
                        <a:pt x="126" y="19"/>
                        <a:pt x="124" y="20"/>
                      </a:cubicBezTo>
                      <a:cubicBezTo>
                        <a:pt x="124" y="20"/>
                        <a:pt x="124" y="20"/>
                        <a:pt x="124" y="20"/>
                      </a:cubicBezTo>
                      <a:cubicBezTo>
                        <a:pt x="125" y="20"/>
                        <a:pt x="125" y="19"/>
                        <a:pt x="125" y="19"/>
                      </a:cubicBezTo>
                      <a:cubicBezTo>
                        <a:pt x="125" y="19"/>
                        <a:pt x="125" y="19"/>
                        <a:pt x="125" y="19"/>
                      </a:cubicBezTo>
                      <a:cubicBezTo>
                        <a:pt x="125" y="19"/>
                        <a:pt x="125" y="19"/>
                        <a:pt x="126" y="19"/>
                      </a:cubicBezTo>
                      <a:cubicBezTo>
                        <a:pt x="126" y="19"/>
                        <a:pt x="126" y="19"/>
                        <a:pt x="126" y="20"/>
                      </a:cubicBezTo>
                      <a:cubicBezTo>
                        <a:pt x="126" y="20"/>
                        <a:pt x="126" y="19"/>
                        <a:pt x="127" y="19"/>
                      </a:cubicBezTo>
                      <a:cubicBezTo>
                        <a:pt x="127" y="19"/>
                        <a:pt x="127" y="19"/>
                        <a:pt x="127" y="19"/>
                      </a:cubicBezTo>
                      <a:cubicBezTo>
                        <a:pt x="126" y="20"/>
                        <a:pt x="127" y="20"/>
                        <a:pt x="128" y="20"/>
                      </a:cubicBezTo>
                      <a:cubicBezTo>
                        <a:pt x="128" y="20"/>
                        <a:pt x="128" y="20"/>
                        <a:pt x="128" y="21"/>
                      </a:cubicBezTo>
                      <a:cubicBezTo>
                        <a:pt x="128" y="20"/>
                        <a:pt x="129" y="21"/>
                        <a:pt x="129" y="22"/>
                      </a:cubicBezTo>
                      <a:cubicBezTo>
                        <a:pt x="130" y="22"/>
                        <a:pt x="131" y="21"/>
                        <a:pt x="132" y="20"/>
                      </a:cubicBezTo>
                      <a:cubicBezTo>
                        <a:pt x="132" y="21"/>
                        <a:pt x="132" y="21"/>
                        <a:pt x="132" y="21"/>
                      </a:cubicBezTo>
                      <a:cubicBezTo>
                        <a:pt x="132" y="21"/>
                        <a:pt x="132" y="21"/>
                        <a:pt x="132" y="20"/>
                      </a:cubicBezTo>
                      <a:cubicBezTo>
                        <a:pt x="133" y="20"/>
                        <a:pt x="133" y="20"/>
                        <a:pt x="133" y="21"/>
                      </a:cubicBezTo>
                      <a:cubicBezTo>
                        <a:pt x="134" y="21"/>
                        <a:pt x="134" y="21"/>
                        <a:pt x="134" y="22"/>
                      </a:cubicBezTo>
                      <a:cubicBezTo>
                        <a:pt x="137" y="22"/>
                        <a:pt x="137" y="20"/>
                        <a:pt x="139" y="20"/>
                      </a:cubicBezTo>
                      <a:cubicBezTo>
                        <a:pt x="139" y="18"/>
                        <a:pt x="138" y="18"/>
                        <a:pt x="137" y="17"/>
                      </a:cubicBezTo>
                      <a:cubicBezTo>
                        <a:pt x="137" y="17"/>
                        <a:pt x="137" y="17"/>
                        <a:pt x="137" y="17"/>
                      </a:cubicBezTo>
                      <a:cubicBezTo>
                        <a:pt x="138" y="17"/>
                        <a:pt x="138" y="17"/>
                        <a:pt x="138" y="17"/>
                      </a:cubicBezTo>
                      <a:cubicBezTo>
                        <a:pt x="139" y="17"/>
                        <a:pt x="139" y="17"/>
                        <a:pt x="139" y="17"/>
                      </a:cubicBezTo>
                      <a:cubicBezTo>
                        <a:pt x="139" y="17"/>
                        <a:pt x="139" y="16"/>
                        <a:pt x="139" y="16"/>
                      </a:cubicBezTo>
                      <a:cubicBezTo>
                        <a:pt x="139" y="16"/>
                        <a:pt x="139" y="16"/>
                        <a:pt x="139" y="16"/>
                      </a:cubicBezTo>
                      <a:cubicBezTo>
                        <a:pt x="139" y="16"/>
                        <a:pt x="140" y="16"/>
                        <a:pt x="140" y="16"/>
                      </a:cubicBezTo>
                      <a:cubicBezTo>
                        <a:pt x="139" y="16"/>
                        <a:pt x="139" y="15"/>
                        <a:pt x="139" y="15"/>
                      </a:cubicBezTo>
                      <a:cubicBezTo>
                        <a:pt x="139" y="15"/>
                        <a:pt x="139" y="15"/>
                        <a:pt x="139" y="15"/>
                      </a:cubicBezTo>
                      <a:cubicBezTo>
                        <a:pt x="139" y="15"/>
                        <a:pt x="138" y="15"/>
                        <a:pt x="138" y="15"/>
                      </a:cubicBezTo>
                      <a:cubicBezTo>
                        <a:pt x="137" y="14"/>
                        <a:pt x="137" y="13"/>
                        <a:pt x="135" y="13"/>
                      </a:cubicBezTo>
                      <a:cubicBezTo>
                        <a:pt x="135" y="14"/>
                        <a:pt x="135" y="14"/>
                        <a:pt x="135" y="15"/>
                      </a:cubicBezTo>
                      <a:cubicBezTo>
                        <a:pt x="135" y="16"/>
                        <a:pt x="133" y="15"/>
                        <a:pt x="133" y="17"/>
                      </a:cubicBezTo>
                      <a:cubicBezTo>
                        <a:pt x="132" y="16"/>
                        <a:pt x="131" y="16"/>
                        <a:pt x="130" y="16"/>
                      </a:cubicBezTo>
                      <a:cubicBezTo>
                        <a:pt x="130" y="16"/>
                        <a:pt x="130" y="16"/>
                        <a:pt x="130" y="16"/>
                      </a:cubicBezTo>
                      <a:cubicBezTo>
                        <a:pt x="130" y="16"/>
                        <a:pt x="131" y="16"/>
                        <a:pt x="131" y="15"/>
                      </a:cubicBezTo>
                      <a:cubicBezTo>
                        <a:pt x="130" y="14"/>
                        <a:pt x="129" y="15"/>
                        <a:pt x="129" y="16"/>
                      </a:cubicBezTo>
                      <a:cubicBezTo>
                        <a:pt x="129" y="16"/>
                        <a:pt x="129" y="16"/>
                        <a:pt x="129" y="16"/>
                      </a:cubicBezTo>
                      <a:cubicBezTo>
                        <a:pt x="128" y="16"/>
                        <a:pt x="128" y="16"/>
                        <a:pt x="128" y="16"/>
                      </a:cubicBezTo>
                      <a:cubicBezTo>
                        <a:pt x="128" y="16"/>
                        <a:pt x="128" y="16"/>
                        <a:pt x="128" y="15"/>
                      </a:cubicBezTo>
                      <a:cubicBezTo>
                        <a:pt x="128" y="15"/>
                        <a:pt x="129" y="15"/>
                        <a:pt x="129" y="15"/>
                      </a:cubicBezTo>
                      <a:cubicBezTo>
                        <a:pt x="128" y="15"/>
                        <a:pt x="128" y="15"/>
                        <a:pt x="128" y="15"/>
                      </a:cubicBezTo>
                      <a:cubicBezTo>
                        <a:pt x="128" y="15"/>
                        <a:pt x="128" y="16"/>
                        <a:pt x="128" y="16"/>
                      </a:cubicBezTo>
                      <a:cubicBezTo>
                        <a:pt x="127" y="16"/>
                        <a:pt x="127" y="16"/>
                        <a:pt x="127" y="17"/>
                      </a:cubicBezTo>
                      <a:cubicBezTo>
                        <a:pt x="127" y="17"/>
                        <a:pt x="127" y="17"/>
                        <a:pt x="127" y="17"/>
                      </a:cubicBezTo>
                      <a:cubicBezTo>
                        <a:pt x="127" y="17"/>
                        <a:pt x="127" y="16"/>
                        <a:pt x="127" y="16"/>
                      </a:cubicBezTo>
                      <a:cubicBezTo>
                        <a:pt x="127" y="15"/>
                        <a:pt x="127" y="15"/>
                        <a:pt x="127" y="14"/>
                      </a:cubicBezTo>
                      <a:cubicBezTo>
                        <a:pt x="126" y="14"/>
                        <a:pt x="126" y="14"/>
                        <a:pt x="126" y="14"/>
                      </a:cubicBezTo>
                      <a:cubicBezTo>
                        <a:pt x="126" y="14"/>
                        <a:pt x="126" y="15"/>
                        <a:pt x="126" y="15"/>
                      </a:cubicBezTo>
                      <a:cubicBezTo>
                        <a:pt x="126" y="15"/>
                        <a:pt x="126" y="15"/>
                        <a:pt x="126" y="15"/>
                      </a:cubicBezTo>
                      <a:cubicBezTo>
                        <a:pt x="126" y="15"/>
                        <a:pt x="126" y="15"/>
                        <a:pt x="126" y="15"/>
                      </a:cubicBezTo>
                      <a:cubicBezTo>
                        <a:pt x="126" y="15"/>
                        <a:pt x="126" y="15"/>
                        <a:pt x="126" y="15"/>
                      </a:cubicBezTo>
                      <a:cubicBezTo>
                        <a:pt x="126" y="15"/>
                        <a:pt x="126" y="15"/>
                        <a:pt x="125" y="15"/>
                      </a:cubicBezTo>
                      <a:cubicBezTo>
                        <a:pt x="125" y="14"/>
                        <a:pt x="125" y="13"/>
                        <a:pt x="125" y="13"/>
                      </a:cubicBezTo>
                      <a:cubicBezTo>
                        <a:pt x="126" y="13"/>
                        <a:pt x="126" y="14"/>
                        <a:pt x="127" y="14"/>
                      </a:cubicBezTo>
                      <a:cubicBezTo>
                        <a:pt x="131" y="15"/>
                        <a:pt x="132" y="12"/>
                        <a:pt x="135" y="11"/>
                      </a:cubicBezTo>
                      <a:cubicBezTo>
                        <a:pt x="135" y="11"/>
                        <a:pt x="135" y="11"/>
                        <a:pt x="135" y="11"/>
                      </a:cubicBezTo>
                      <a:cubicBezTo>
                        <a:pt x="135" y="12"/>
                        <a:pt x="136" y="12"/>
                        <a:pt x="136" y="13"/>
                      </a:cubicBezTo>
                      <a:cubicBezTo>
                        <a:pt x="138" y="12"/>
                        <a:pt x="139" y="15"/>
                        <a:pt x="140" y="13"/>
                      </a:cubicBezTo>
                      <a:cubicBezTo>
                        <a:pt x="140" y="13"/>
                        <a:pt x="140" y="14"/>
                        <a:pt x="141" y="15"/>
                      </a:cubicBezTo>
                      <a:cubicBezTo>
                        <a:pt x="141" y="15"/>
                        <a:pt x="141" y="14"/>
                        <a:pt x="142" y="14"/>
                      </a:cubicBezTo>
                      <a:cubicBezTo>
                        <a:pt x="143" y="14"/>
                        <a:pt x="142" y="13"/>
                        <a:pt x="142" y="13"/>
                      </a:cubicBezTo>
                      <a:cubicBezTo>
                        <a:pt x="143" y="13"/>
                        <a:pt x="144" y="13"/>
                        <a:pt x="144" y="13"/>
                      </a:cubicBezTo>
                      <a:cubicBezTo>
                        <a:pt x="144" y="13"/>
                        <a:pt x="144" y="12"/>
                        <a:pt x="144" y="12"/>
                      </a:cubicBezTo>
                      <a:cubicBezTo>
                        <a:pt x="144" y="12"/>
                        <a:pt x="145" y="12"/>
                        <a:pt x="145" y="12"/>
                      </a:cubicBezTo>
                      <a:cubicBezTo>
                        <a:pt x="145" y="12"/>
                        <a:pt x="145" y="12"/>
                        <a:pt x="145" y="11"/>
                      </a:cubicBezTo>
                      <a:cubicBezTo>
                        <a:pt x="145" y="12"/>
                        <a:pt x="145" y="12"/>
                        <a:pt x="146" y="12"/>
                      </a:cubicBezTo>
                      <a:cubicBezTo>
                        <a:pt x="146" y="12"/>
                        <a:pt x="146" y="12"/>
                        <a:pt x="146" y="12"/>
                      </a:cubicBezTo>
                      <a:cubicBezTo>
                        <a:pt x="147" y="12"/>
                        <a:pt x="147" y="12"/>
                        <a:pt x="147" y="13"/>
                      </a:cubicBezTo>
                      <a:cubicBezTo>
                        <a:pt x="148" y="13"/>
                        <a:pt x="148" y="13"/>
                        <a:pt x="149" y="12"/>
                      </a:cubicBezTo>
                      <a:cubicBezTo>
                        <a:pt x="149" y="13"/>
                        <a:pt x="150" y="13"/>
                        <a:pt x="150" y="13"/>
                      </a:cubicBezTo>
                      <a:cubicBezTo>
                        <a:pt x="150" y="14"/>
                        <a:pt x="149" y="14"/>
                        <a:pt x="148" y="14"/>
                      </a:cubicBezTo>
                      <a:cubicBezTo>
                        <a:pt x="147" y="15"/>
                        <a:pt x="148" y="15"/>
                        <a:pt x="147" y="16"/>
                      </a:cubicBezTo>
                      <a:cubicBezTo>
                        <a:pt x="147" y="16"/>
                        <a:pt x="147" y="15"/>
                        <a:pt x="147" y="15"/>
                      </a:cubicBezTo>
                      <a:cubicBezTo>
                        <a:pt x="146" y="15"/>
                        <a:pt x="146" y="15"/>
                        <a:pt x="145" y="15"/>
                      </a:cubicBezTo>
                      <a:cubicBezTo>
                        <a:pt x="145" y="15"/>
                        <a:pt x="145" y="15"/>
                        <a:pt x="145" y="15"/>
                      </a:cubicBezTo>
                      <a:cubicBezTo>
                        <a:pt x="144" y="15"/>
                        <a:pt x="144" y="15"/>
                        <a:pt x="143" y="16"/>
                      </a:cubicBezTo>
                      <a:cubicBezTo>
                        <a:pt x="142" y="16"/>
                        <a:pt x="141" y="16"/>
                        <a:pt x="141" y="16"/>
                      </a:cubicBezTo>
                      <a:cubicBezTo>
                        <a:pt x="141" y="16"/>
                        <a:pt x="141" y="16"/>
                        <a:pt x="141" y="16"/>
                      </a:cubicBezTo>
                      <a:cubicBezTo>
                        <a:pt x="141" y="17"/>
                        <a:pt x="140" y="17"/>
                        <a:pt x="140" y="17"/>
                      </a:cubicBezTo>
                      <a:cubicBezTo>
                        <a:pt x="140" y="17"/>
                        <a:pt x="140" y="17"/>
                        <a:pt x="140" y="17"/>
                      </a:cubicBezTo>
                      <a:cubicBezTo>
                        <a:pt x="139" y="17"/>
                        <a:pt x="139" y="17"/>
                        <a:pt x="139" y="17"/>
                      </a:cubicBezTo>
                      <a:cubicBezTo>
                        <a:pt x="139" y="18"/>
                        <a:pt x="139" y="18"/>
                        <a:pt x="140" y="18"/>
                      </a:cubicBezTo>
                      <a:cubicBezTo>
                        <a:pt x="140" y="19"/>
                        <a:pt x="140" y="20"/>
                        <a:pt x="141" y="20"/>
                      </a:cubicBezTo>
                      <a:cubicBezTo>
                        <a:pt x="141" y="19"/>
                        <a:pt x="141" y="18"/>
                        <a:pt x="141" y="18"/>
                      </a:cubicBezTo>
                      <a:cubicBezTo>
                        <a:pt x="142" y="18"/>
                        <a:pt x="142" y="18"/>
                        <a:pt x="142" y="18"/>
                      </a:cubicBezTo>
                      <a:cubicBezTo>
                        <a:pt x="142" y="18"/>
                        <a:pt x="142" y="17"/>
                        <a:pt x="142" y="17"/>
                      </a:cubicBezTo>
                      <a:cubicBezTo>
                        <a:pt x="142" y="17"/>
                        <a:pt x="142" y="17"/>
                        <a:pt x="143" y="18"/>
                      </a:cubicBezTo>
                      <a:cubicBezTo>
                        <a:pt x="143" y="18"/>
                        <a:pt x="143" y="18"/>
                        <a:pt x="143" y="18"/>
                      </a:cubicBezTo>
                      <a:cubicBezTo>
                        <a:pt x="143" y="18"/>
                        <a:pt x="141" y="19"/>
                        <a:pt x="142" y="19"/>
                      </a:cubicBezTo>
                      <a:cubicBezTo>
                        <a:pt x="142" y="20"/>
                        <a:pt x="142" y="20"/>
                        <a:pt x="141" y="20"/>
                      </a:cubicBezTo>
                      <a:cubicBezTo>
                        <a:pt x="141" y="20"/>
                        <a:pt x="142" y="21"/>
                        <a:pt x="141" y="22"/>
                      </a:cubicBezTo>
                      <a:cubicBezTo>
                        <a:pt x="142" y="22"/>
                        <a:pt x="143" y="21"/>
                        <a:pt x="143" y="21"/>
                      </a:cubicBezTo>
                      <a:cubicBezTo>
                        <a:pt x="144" y="21"/>
                        <a:pt x="144" y="22"/>
                        <a:pt x="146" y="22"/>
                      </a:cubicBezTo>
                      <a:cubicBezTo>
                        <a:pt x="147" y="20"/>
                        <a:pt x="144" y="21"/>
                        <a:pt x="144" y="20"/>
                      </a:cubicBezTo>
                      <a:cubicBezTo>
                        <a:pt x="145" y="19"/>
                        <a:pt x="146" y="20"/>
                        <a:pt x="146" y="20"/>
                      </a:cubicBezTo>
                      <a:cubicBezTo>
                        <a:pt x="147" y="20"/>
                        <a:pt x="146" y="20"/>
                        <a:pt x="146" y="20"/>
                      </a:cubicBezTo>
                      <a:cubicBezTo>
                        <a:pt x="147" y="21"/>
                        <a:pt x="149" y="20"/>
                        <a:pt x="149" y="22"/>
                      </a:cubicBezTo>
                      <a:cubicBezTo>
                        <a:pt x="151" y="22"/>
                        <a:pt x="152" y="21"/>
                        <a:pt x="154" y="21"/>
                      </a:cubicBezTo>
                      <a:cubicBezTo>
                        <a:pt x="154" y="19"/>
                        <a:pt x="156" y="20"/>
                        <a:pt x="155" y="19"/>
                      </a:cubicBezTo>
                      <a:cubicBezTo>
                        <a:pt x="155" y="19"/>
                        <a:pt x="156" y="18"/>
                        <a:pt x="156" y="18"/>
                      </a:cubicBezTo>
                      <a:cubicBezTo>
                        <a:pt x="156" y="19"/>
                        <a:pt x="157" y="19"/>
                        <a:pt x="158" y="19"/>
                      </a:cubicBezTo>
                      <a:cubicBezTo>
                        <a:pt x="158" y="19"/>
                        <a:pt x="159" y="19"/>
                        <a:pt x="159" y="19"/>
                      </a:cubicBezTo>
                      <a:cubicBezTo>
                        <a:pt x="159" y="19"/>
                        <a:pt x="160" y="19"/>
                        <a:pt x="160" y="19"/>
                      </a:cubicBezTo>
                      <a:cubicBezTo>
                        <a:pt x="160" y="18"/>
                        <a:pt x="160" y="18"/>
                        <a:pt x="160" y="18"/>
                      </a:cubicBezTo>
                      <a:cubicBezTo>
                        <a:pt x="161" y="18"/>
                        <a:pt x="161" y="18"/>
                        <a:pt x="162" y="18"/>
                      </a:cubicBezTo>
                      <a:cubicBezTo>
                        <a:pt x="162" y="18"/>
                        <a:pt x="162" y="19"/>
                        <a:pt x="162" y="19"/>
                      </a:cubicBezTo>
                      <a:cubicBezTo>
                        <a:pt x="162" y="19"/>
                        <a:pt x="162" y="19"/>
                        <a:pt x="162" y="19"/>
                      </a:cubicBezTo>
                      <a:cubicBezTo>
                        <a:pt x="163" y="20"/>
                        <a:pt x="163" y="20"/>
                        <a:pt x="164" y="20"/>
                      </a:cubicBezTo>
                      <a:cubicBezTo>
                        <a:pt x="164" y="20"/>
                        <a:pt x="163" y="21"/>
                        <a:pt x="163" y="22"/>
                      </a:cubicBezTo>
                      <a:cubicBezTo>
                        <a:pt x="164" y="22"/>
                        <a:pt x="166" y="21"/>
                        <a:pt x="165" y="23"/>
                      </a:cubicBezTo>
                      <a:cubicBezTo>
                        <a:pt x="166" y="23"/>
                        <a:pt x="166" y="23"/>
                        <a:pt x="166" y="22"/>
                      </a:cubicBezTo>
                      <a:cubicBezTo>
                        <a:pt x="167" y="22"/>
                        <a:pt x="168" y="20"/>
                        <a:pt x="168" y="19"/>
                      </a:cubicBezTo>
                      <a:cubicBezTo>
                        <a:pt x="169" y="19"/>
                        <a:pt x="169" y="19"/>
                        <a:pt x="170" y="20"/>
                      </a:cubicBezTo>
                      <a:cubicBezTo>
                        <a:pt x="170" y="20"/>
                        <a:pt x="172" y="19"/>
                        <a:pt x="172" y="21"/>
                      </a:cubicBezTo>
                      <a:cubicBezTo>
                        <a:pt x="173" y="21"/>
                        <a:pt x="174" y="20"/>
                        <a:pt x="174" y="20"/>
                      </a:cubicBezTo>
                      <a:cubicBezTo>
                        <a:pt x="175" y="20"/>
                        <a:pt x="175" y="21"/>
                        <a:pt x="176" y="21"/>
                      </a:cubicBezTo>
                      <a:cubicBezTo>
                        <a:pt x="176" y="21"/>
                        <a:pt x="177" y="21"/>
                        <a:pt x="177" y="22"/>
                      </a:cubicBezTo>
                      <a:cubicBezTo>
                        <a:pt x="179" y="22"/>
                        <a:pt x="181" y="21"/>
                        <a:pt x="183" y="20"/>
                      </a:cubicBezTo>
                      <a:cubicBezTo>
                        <a:pt x="184" y="20"/>
                        <a:pt x="182" y="21"/>
                        <a:pt x="183" y="22"/>
                      </a:cubicBezTo>
                      <a:cubicBezTo>
                        <a:pt x="184" y="22"/>
                        <a:pt x="184" y="25"/>
                        <a:pt x="185" y="23"/>
                      </a:cubicBezTo>
                      <a:cubicBezTo>
                        <a:pt x="186" y="24"/>
                        <a:pt x="186" y="25"/>
                        <a:pt x="187" y="25"/>
                      </a:cubicBezTo>
                      <a:cubicBezTo>
                        <a:pt x="188" y="25"/>
                        <a:pt x="189" y="25"/>
                        <a:pt x="189" y="23"/>
                      </a:cubicBezTo>
                      <a:cubicBezTo>
                        <a:pt x="189" y="24"/>
                        <a:pt x="190" y="24"/>
                        <a:pt x="191" y="24"/>
                      </a:cubicBezTo>
                      <a:cubicBezTo>
                        <a:pt x="190" y="23"/>
                        <a:pt x="190" y="23"/>
                        <a:pt x="191" y="22"/>
                      </a:cubicBezTo>
                      <a:cubicBezTo>
                        <a:pt x="191" y="22"/>
                        <a:pt x="191" y="22"/>
                        <a:pt x="191" y="24"/>
                      </a:cubicBezTo>
                      <a:cubicBezTo>
                        <a:pt x="192" y="25"/>
                        <a:pt x="193" y="23"/>
                        <a:pt x="193" y="25"/>
                      </a:cubicBezTo>
                      <a:cubicBezTo>
                        <a:pt x="195" y="25"/>
                        <a:pt x="195" y="24"/>
                        <a:pt x="196" y="24"/>
                      </a:cubicBezTo>
                      <a:cubicBezTo>
                        <a:pt x="196" y="24"/>
                        <a:pt x="197" y="25"/>
                        <a:pt x="197" y="25"/>
                      </a:cubicBezTo>
                      <a:cubicBezTo>
                        <a:pt x="197" y="25"/>
                        <a:pt x="198" y="25"/>
                        <a:pt x="198" y="26"/>
                      </a:cubicBezTo>
                      <a:cubicBezTo>
                        <a:pt x="199" y="26"/>
                        <a:pt x="199" y="25"/>
                        <a:pt x="199" y="25"/>
                      </a:cubicBezTo>
                      <a:cubicBezTo>
                        <a:pt x="200" y="25"/>
                        <a:pt x="200" y="27"/>
                        <a:pt x="202" y="26"/>
                      </a:cubicBezTo>
                      <a:cubicBezTo>
                        <a:pt x="202" y="26"/>
                        <a:pt x="203" y="26"/>
                        <a:pt x="203" y="26"/>
                      </a:cubicBezTo>
                      <a:cubicBezTo>
                        <a:pt x="203" y="26"/>
                        <a:pt x="202" y="24"/>
                        <a:pt x="204" y="25"/>
                      </a:cubicBezTo>
                      <a:cubicBezTo>
                        <a:pt x="204" y="23"/>
                        <a:pt x="205" y="23"/>
                        <a:pt x="204" y="22"/>
                      </a:cubicBezTo>
                      <a:cubicBezTo>
                        <a:pt x="203" y="23"/>
                        <a:pt x="202" y="21"/>
                        <a:pt x="201" y="21"/>
                      </a:cubicBezTo>
                      <a:cubicBezTo>
                        <a:pt x="201" y="20"/>
                        <a:pt x="202" y="20"/>
                        <a:pt x="202" y="19"/>
                      </a:cubicBezTo>
                      <a:cubicBezTo>
                        <a:pt x="201" y="18"/>
                        <a:pt x="200" y="18"/>
                        <a:pt x="200" y="17"/>
                      </a:cubicBezTo>
                      <a:cubicBezTo>
                        <a:pt x="200" y="16"/>
                        <a:pt x="201" y="18"/>
                        <a:pt x="201" y="17"/>
                      </a:cubicBezTo>
                      <a:cubicBezTo>
                        <a:pt x="202" y="17"/>
                        <a:pt x="201" y="17"/>
                        <a:pt x="201" y="17"/>
                      </a:cubicBezTo>
                      <a:cubicBezTo>
                        <a:pt x="201" y="18"/>
                        <a:pt x="202" y="18"/>
                        <a:pt x="202" y="18"/>
                      </a:cubicBezTo>
                      <a:cubicBezTo>
                        <a:pt x="203" y="18"/>
                        <a:pt x="203" y="18"/>
                        <a:pt x="203" y="18"/>
                      </a:cubicBezTo>
                      <a:cubicBezTo>
                        <a:pt x="204" y="18"/>
                        <a:pt x="203" y="18"/>
                        <a:pt x="204" y="20"/>
                      </a:cubicBezTo>
                      <a:cubicBezTo>
                        <a:pt x="205" y="20"/>
                        <a:pt x="206" y="20"/>
                        <a:pt x="206" y="19"/>
                      </a:cubicBezTo>
                      <a:cubicBezTo>
                        <a:pt x="208" y="19"/>
                        <a:pt x="208" y="21"/>
                        <a:pt x="209" y="22"/>
                      </a:cubicBezTo>
                      <a:cubicBezTo>
                        <a:pt x="211" y="21"/>
                        <a:pt x="211" y="20"/>
                        <a:pt x="212" y="19"/>
                      </a:cubicBezTo>
                      <a:cubicBezTo>
                        <a:pt x="213" y="19"/>
                        <a:pt x="213" y="20"/>
                        <a:pt x="214" y="20"/>
                      </a:cubicBezTo>
                      <a:cubicBezTo>
                        <a:pt x="215" y="20"/>
                        <a:pt x="215" y="19"/>
                        <a:pt x="216" y="20"/>
                      </a:cubicBezTo>
                      <a:cubicBezTo>
                        <a:pt x="216" y="20"/>
                        <a:pt x="219" y="21"/>
                        <a:pt x="219" y="19"/>
                      </a:cubicBezTo>
                      <a:cubicBezTo>
                        <a:pt x="219" y="19"/>
                        <a:pt x="219" y="20"/>
                        <a:pt x="219" y="20"/>
                      </a:cubicBezTo>
                      <a:cubicBezTo>
                        <a:pt x="220" y="20"/>
                        <a:pt x="221" y="21"/>
                        <a:pt x="221" y="22"/>
                      </a:cubicBezTo>
                      <a:cubicBezTo>
                        <a:pt x="222" y="22"/>
                        <a:pt x="222" y="22"/>
                        <a:pt x="222" y="22"/>
                      </a:cubicBezTo>
                      <a:cubicBezTo>
                        <a:pt x="223" y="24"/>
                        <a:pt x="221" y="22"/>
                        <a:pt x="220" y="23"/>
                      </a:cubicBezTo>
                      <a:cubicBezTo>
                        <a:pt x="220" y="23"/>
                        <a:pt x="220" y="24"/>
                        <a:pt x="219" y="24"/>
                      </a:cubicBezTo>
                      <a:cubicBezTo>
                        <a:pt x="218" y="25"/>
                        <a:pt x="219" y="25"/>
                        <a:pt x="219" y="26"/>
                      </a:cubicBezTo>
                      <a:cubicBezTo>
                        <a:pt x="220" y="26"/>
                        <a:pt x="220" y="26"/>
                        <a:pt x="220" y="25"/>
                      </a:cubicBezTo>
                      <a:cubicBezTo>
                        <a:pt x="221" y="26"/>
                        <a:pt x="223" y="27"/>
                        <a:pt x="224" y="25"/>
                      </a:cubicBezTo>
                      <a:cubicBezTo>
                        <a:pt x="224" y="26"/>
                        <a:pt x="227" y="27"/>
                        <a:pt x="228" y="26"/>
                      </a:cubicBezTo>
                      <a:cubicBezTo>
                        <a:pt x="227" y="24"/>
                        <a:pt x="227" y="25"/>
                        <a:pt x="226" y="25"/>
                      </a:cubicBezTo>
                      <a:cubicBezTo>
                        <a:pt x="225" y="24"/>
                        <a:pt x="227" y="25"/>
                        <a:pt x="228" y="24"/>
                      </a:cubicBezTo>
                      <a:cubicBezTo>
                        <a:pt x="229" y="24"/>
                        <a:pt x="229" y="25"/>
                        <a:pt x="229" y="25"/>
                      </a:cubicBezTo>
                      <a:cubicBezTo>
                        <a:pt x="230" y="26"/>
                        <a:pt x="230" y="24"/>
                        <a:pt x="230" y="24"/>
                      </a:cubicBezTo>
                      <a:cubicBezTo>
                        <a:pt x="231" y="24"/>
                        <a:pt x="231" y="26"/>
                        <a:pt x="232" y="25"/>
                      </a:cubicBezTo>
                      <a:cubicBezTo>
                        <a:pt x="232" y="25"/>
                        <a:pt x="232" y="24"/>
                        <a:pt x="233" y="24"/>
                      </a:cubicBezTo>
                      <a:cubicBezTo>
                        <a:pt x="232" y="23"/>
                        <a:pt x="232" y="24"/>
                        <a:pt x="232" y="23"/>
                      </a:cubicBezTo>
                      <a:cubicBezTo>
                        <a:pt x="232" y="22"/>
                        <a:pt x="234" y="23"/>
                        <a:pt x="234" y="22"/>
                      </a:cubicBezTo>
                      <a:cubicBezTo>
                        <a:pt x="234" y="22"/>
                        <a:pt x="235" y="22"/>
                        <a:pt x="235" y="22"/>
                      </a:cubicBezTo>
                      <a:cubicBezTo>
                        <a:pt x="234" y="21"/>
                        <a:pt x="234" y="20"/>
                        <a:pt x="234" y="20"/>
                      </a:cubicBezTo>
                      <a:cubicBezTo>
                        <a:pt x="234" y="20"/>
                        <a:pt x="234" y="20"/>
                        <a:pt x="234" y="20"/>
                      </a:cubicBezTo>
                      <a:cubicBezTo>
                        <a:pt x="234" y="20"/>
                        <a:pt x="234" y="19"/>
                        <a:pt x="234" y="19"/>
                      </a:cubicBezTo>
                      <a:cubicBezTo>
                        <a:pt x="233" y="18"/>
                        <a:pt x="232" y="17"/>
                        <a:pt x="231" y="15"/>
                      </a:cubicBezTo>
                      <a:cubicBezTo>
                        <a:pt x="231" y="16"/>
                        <a:pt x="231" y="17"/>
                        <a:pt x="232" y="17"/>
                      </a:cubicBezTo>
                      <a:cubicBezTo>
                        <a:pt x="231" y="19"/>
                        <a:pt x="231" y="15"/>
                        <a:pt x="230" y="16"/>
                      </a:cubicBezTo>
                      <a:cubicBezTo>
                        <a:pt x="230" y="18"/>
                        <a:pt x="230" y="18"/>
                        <a:pt x="230" y="18"/>
                      </a:cubicBezTo>
                      <a:cubicBezTo>
                        <a:pt x="229" y="17"/>
                        <a:pt x="228" y="16"/>
                        <a:pt x="227" y="16"/>
                      </a:cubicBezTo>
                      <a:cubicBezTo>
                        <a:pt x="227" y="15"/>
                        <a:pt x="228" y="14"/>
                        <a:pt x="229" y="14"/>
                      </a:cubicBezTo>
                      <a:cubicBezTo>
                        <a:pt x="227" y="13"/>
                        <a:pt x="226" y="12"/>
                        <a:pt x="224" y="11"/>
                      </a:cubicBezTo>
                      <a:cubicBezTo>
                        <a:pt x="224" y="11"/>
                        <a:pt x="225" y="12"/>
                        <a:pt x="224" y="12"/>
                      </a:cubicBezTo>
                      <a:cubicBezTo>
                        <a:pt x="224" y="12"/>
                        <a:pt x="223" y="12"/>
                        <a:pt x="223" y="11"/>
                      </a:cubicBezTo>
                      <a:cubicBezTo>
                        <a:pt x="222" y="11"/>
                        <a:pt x="222" y="13"/>
                        <a:pt x="223" y="12"/>
                      </a:cubicBezTo>
                      <a:cubicBezTo>
                        <a:pt x="222" y="13"/>
                        <a:pt x="222" y="13"/>
                        <a:pt x="222" y="13"/>
                      </a:cubicBezTo>
                      <a:cubicBezTo>
                        <a:pt x="221" y="14"/>
                        <a:pt x="222" y="14"/>
                        <a:pt x="223" y="14"/>
                      </a:cubicBezTo>
                      <a:cubicBezTo>
                        <a:pt x="223" y="15"/>
                        <a:pt x="222" y="15"/>
                        <a:pt x="223" y="16"/>
                      </a:cubicBezTo>
                      <a:cubicBezTo>
                        <a:pt x="222" y="15"/>
                        <a:pt x="221" y="15"/>
                        <a:pt x="219" y="15"/>
                      </a:cubicBezTo>
                      <a:cubicBezTo>
                        <a:pt x="219" y="15"/>
                        <a:pt x="219" y="16"/>
                        <a:pt x="218" y="16"/>
                      </a:cubicBezTo>
                      <a:cubicBezTo>
                        <a:pt x="218" y="15"/>
                        <a:pt x="218" y="15"/>
                        <a:pt x="216" y="15"/>
                      </a:cubicBezTo>
                      <a:cubicBezTo>
                        <a:pt x="216" y="15"/>
                        <a:pt x="216" y="14"/>
                        <a:pt x="215" y="14"/>
                      </a:cubicBezTo>
                      <a:cubicBezTo>
                        <a:pt x="215" y="14"/>
                        <a:pt x="215" y="14"/>
                        <a:pt x="214" y="14"/>
                      </a:cubicBezTo>
                      <a:cubicBezTo>
                        <a:pt x="214" y="13"/>
                        <a:pt x="212" y="15"/>
                        <a:pt x="211" y="14"/>
                      </a:cubicBezTo>
                      <a:cubicBezTo>
                        <a:pt x="212" y="14"/>
                        <a:pt x="212" y="14"/>
                        <a:pt x="212" y="14"/>
                      </a:cubicBezTo>
                      <a:cubicBezTo>
                        <a:pt x="212" y="13"/>
                        <a:pt x="213" y="13"/>
                        <a:pt x="213" y="12"/>
                      </a:cubicBezTo>
                      <a:cubicBezTo>
                        <a:pt x="213" y="12"/>
                        <a:pt x="213" y="12"/>
                        <a:pt x="213" y="12"/>
                      </a:cubicBezTo>
                      <a:cubicBezTo>
                        <a:pt x="213" y="12"/>
                        <a:pt x="213" y="12"/>
                        <a:pt x="213" y="12"/>
                      </a:cubicBezTo>
                      <a:cubicBezTo>
                        <a:pt x="214" y="12"/>
                        <a:pt x="215" y="12"/>
                        <a:pt x="215" y="11"/>
                      </a:cubicBezTo>
                      <a:cubicBezTo>
                        <a:pt x="215" y="11"/>
                        <a:pt x="215" y="11"/>
                        <a:pt x="215" y="11"/>
                      </a:cubicBezTo>
                      <a:cubicBezTo>
                        <a:pt x="215" y="11"/>
                        <a:pt x="215" y="11"/>
                        <a:pt x="215" y="11"/>
                      </a:cubicBezTo>
                      <a:cubicBezTo>
                        <a:pt x="215" y="10"/>
                        <a:pt x="216" y="10"/>
                        <a:pt x="216" y="10"/>
                      </a:cubicBezTo>
                      <a:cubicBezTo>
                        <a:pt x="216" y="10"/>
                        <a:pt x="216" y="10"/>
                        <a:pt x="216" y="11"/>
                      </a:cubicBezTo>
                      <a:cubicBezTo>
                        <a:pt x="217" y="11"/>
                        <a:pt x="218" y="12"/>
                        <a:pt x="220" y="11"/>
                      </a:cubicBezTo>
                      <a:cubicBezTo>
                        <a:pt x="219" y="10"/>
                        <a:pt x="221" y="11"/>
                        <a:pt x="221" y="9"/>
                      </a:cubicBezTo>
                      <a:cubicBezTo>
                        <a:pt x="220" y="8"/>
                        <a:pt x="219" y="9"/>
                        <a:pt x="219" y="9"/>
                      </a:cubicBezTo>
                      <a:cubicBezTo>
                        <a:pt x="218" y="9"/>
                        <a:pt x="219" y="8"/>
                        <a:pt x="218" y="8"/>
                      </a:cubicBezTo>
                      <a:cubicBezTo>
                        <a:pt x="218" y="9"/>
                        <a:pt x="217" y="9"/>
                        <a:pt x="216" y="10"/>
                      </a:cubicBezTo>
                      <a:cubicBezTo>
                        <a:pt x="216" y="9"/>
                        <a:pt x="216" y="9"/>
                        <a:pt x="216" y="8"/>
                      </a:cubicBezTo>
                      <a:cubicBezTo>
                        <a:pt x="216" y="8"/>
                        <a:pt x="215" y="8"/>
                        <a:pt x="215" y="7"/>
                      </a:cubicBezTo>
                      <a:cubicBezTo>
                        <a:pt x="215" y="7"/>
                        <a:pt x="214" y="7"/>
                        <a:pt x="214" y="7"/>
                      </a:cubicBezTo>
                      <a:cubicBezTo>
                        <a:pt x="214" y="7"/>
                        <a:pt x="213" y="7"/>
                        <a:pt x="213" y="7"/>
                      </a:cubicBezTo>
                      <a:cubicBezTo>
                        <a:pt x="212" y="7"/>
                        <a:pt x="212" y="8"/>
                        <a:pt x="212" y="8"/>
                      </a:cubicBezTo>
                      <a:cubicBezTo>
                        <a:pt x="212" y="8"/>
                        <a:pt x="212" y="7"/>
                        <a:pt x="212" y="7"/>
                      </a:cubicBezTo>
                      <a:cubicBezTo>
                        <a:pt x="212" y="7"/>
                        <a:pt x="212" y="7"/>
                        <a:pt x="212" y="7"/>
                      </a:cubicBezTo>
                      <a:cubicBezTo>
                        <a:pt x="212" y="7"/>
                        <a:pt x="212" y="7"/>
                        <a:pt x="212" y="6"/>
                      </a:cubicBezTo>
                      <a:cubicBezTo>
                        <a:pt x="211" y="6"/>
                        <a:pt x="210" y="6"/>
                        <a:pt x="209" y="6"/>
                      </a:cubicBezTo>
                      <a:cubicBezTo>
                        <a:pt x="208" y="6"/>
                        <a:pt x="208" y="7"/>
                        <a:pt x="208" y="7"/>
                      </a:cubicBezTo>
                      <a:cubicBezTo>
                        <a:pt x="208" y="7"/>
                        <a:pt x="208" y="7"/>
                        <a:pt x="208" y="7"/>
                      </a:cubicBezTo>
                      <a:cubicBezTo>
                        <a:pt x="208" y="9"/>
                        <a:pt x="207" y="8"/>
                        <a:pt x="207" y="9"/>
                      </a:cubicBezTo>
                      <a:cubicBezTo>
                        <a:pt x="207" y="9"/>
                        <a:pt x="207" y="9"/>
                        <a:pt x="207" y="9"/>
                      </a:cubicBezTo>
                      <a:cubicBezTo>
                        <a:pt x="206" y="9"/>
                        <a:pt x="206" y="7"/>
                        <a:pt x="206" y="7"/>
                      </a:cubicBezTo>
                      <a:cubicBezTo>
                        <a:pt x="204" y="7"/>
                        <a:pt x="204" y="7"/>
                        <a:pt x="202" y="7"/>
                      </a:cubicBezTo>
                      <a:cubicBezTo>
                        <a:pt x="202" y="7"/>
                        <a:pt x="202" y="7"/>
                        <a:pt x="202" y="8"/>
                      </a:cubicBezTo>
                      <a:cubicBezTo>
                        <a:pt x="202" y="8"/>
                        <a:pt x="202" y="7"/>
                        <a:pt x="202" y="7"/>
                      </a:cubicBezTo>
                      <a:cubicBezTo>
                        <a:pt x="201" y="7"/>
                        <a:pt x="200" y="7"/>
                        <a:pt x="200" y="8"/>
                      </a:cubicBezTo>
                      <a:cubicBezTo>
                        <a:pt x="200" y="8"/>
                        <a:pt x="200" y="8"/>
                        <a:pt x="200" y="8"/>
                      </a:cubicBezTo>
                      <a:cubicBezTo>
                        <a:pt x="199" y="8"/>
                        <a:pt x="199" y="7"/>
                        <a:pt x="199" y="7"/>
                      </a:cubicBezTo>
                      <a:cubicBezTo>
                        <a:pt x="199" y="7"/>
                        <a:pt x="199" y="7"/>
                        <a:pt x="199" y="7"/>
                      </a:cubicBezTo>
                      <a:cubicBezTo>
                        <a:pt x="199" y="7"/>
                        <a:pt x="199" y="7"/>
                        <a:pt x="199" y="7"/>
                      </a:cubicBezTo>
                      <a:cubicBezTo>
                        <a:pt x="198" y="7"/>
                        <a:pt x="198" y="7"/>
                        <a:pt x="198" y="8"/>
                      </a:cubicBezTo>
                      <a:cubicBezTo>
                        <a:pt x="198" y="8"/>
                        <a:pt x="198" y="8"/>
                        <a:pt x="198" y="8"/>
                      </a:cubicBezTo>
                      <a:cubicBezTo>
                        <a:pt x="198" y="8"/>
                        <a:pt x="198" y="8"/>
                        <a:pt x="197" y="8"/>
                      </a:cubicBezTo>
                      <a:cubicBezTo>
                        <a:pt x="197" y="8"/>
                        <a:pt x="197" y="8"/>
                        <a:pt x="197" y="8"/>
                      </a:cubicBezTo>
                      <a:cubicBezTo>
                        <a:pt x="197" y="8"/>
                        <a:pt x="197" y="8"/>
                        <a:pt x="197" y="8"/>
                      </a:cubicBezTo>
                      <a:cubicBezTo>
                        <a:pt x="197" y="7"/>
                        <a:pt x="196" y="7"/>
                        <a:pt x="195" y="7"/>
                      </a:cubicBezTo>
                      <a:cubicBezTo>
                        <a:pt x="195" y="7"/>
                        <a:pt x="195" y="7"/>
                        <a:pt x="195" y="8"/>
                      </a:cubicBezTo>
                      <a:cubicBezTo>
                        <a:pt x="194" y="7"/>
                        <a:pt x="194" y="7"/>
                        <a:pt x="193" y="7"/>
                      </a:cubicBezTo>
                      <a:cubicBezTo>
                        <a:pt x="193" y="7"/>
                        <a:pt x="192" y="7"/>
                        <a:pt x="192" y="7"/>
                      </a:cubicBezTo>
                      <a:cubicBezTo>
                        <a:pt x="192" y="7"/>
                        <a:pt x="192" y="7"/>
                        <a:pt x="192" y="7"/>
                      </a:cubicBezTo>
                      <a:cubicBezTo>
                        <a:pt x="192" y="7"/>
                        <a:pt x="192" y="7"/>
                        <a:pt x="192" y="7"/>
                      </a:cubicBezTo>
                      <a:cubicBezTo>
                        <a:pt x="192" y="6"/>
                        <a:pt x="190" y="7"/>
                        <a:pt x="190" y="5"/>
                      </a:cubicBezTo>
                      <a:cubicBezTo>
                        <a:pt x="192" y="7"/>
                        <a:pt x="192" y="4"/>
                        <a:pt x="194" y="4"/>
                      </a:cubicBezTo>
                      <a:cubicBezTo>
                        <a:pt x="194" y="4"/>
                        <a:pt x="197" y="5"/>
                        <a:pt x="197" y="4"/>
                      </a:cubicBezTo>
                      <a:cubicBezTo>
                        <a:pt x="196" y="3"/>
                        <a:pt x="198" y="4"/>
                        <a:pt x="198" y="2"/>
                      </a:cubicBezTo>
                      <a:cubicBezTo>
                        <a:pt x="197" y="2"/>
                        <a:pt x="195" y="3"/>
                        <a:pt x="195" y="2"/>
                      </a:cubicBezTo>
                      <a:cubicBezTo>
                        <a:pt x="196" y="2"/>
                        <a:pt x="197" y="1"/>
                        <a:pt x="196" y="1"/>
                      </a:cubicBezTo>
                      <a:cubicBezTo>
                        <a:pt x="196" y="1"/>
                        <a:pt x="196" y="1"/>
                        <a:pt x="196" y="1"/>
                      </a:cubicBezTo>
                      <a:cubicBezTo>
                        <a:pt x="195" y="1"/>
                        <a:pt x="195" y="0"/>
                        <a:pt x="194" y="1"/>
                      </a:cubicBezTo>
                      <a:cubicBezTo>
                        <a:pt x="193" y="1"/>
                        <a:pt x="195" y="2"/>
                        <a:pt x="194" y="2"/>
                      </a:cubicBezTo>
                      <a:cubicBezTo>
                        <a:pt x="193" y="2"/>
                        <a:pt x="193" y="2"/>
                        <a:pt x="193" y="1"/>
                      </a:cubicBezTo>
                      <a:cubicBezTo>
                        <a:pt x="192" y="1"/>
                        <a:pt x="191" y="2"/>
                        <a:pt x="190" y="2"/>
                      </a:cubicBezTo>
                      <a:cubicBezTo>
                        <a:pt x="189" y="2"/>
                        <a:pt x="189" y="1"/>
                        <a:pt x="189" y="1"/>
                      </a:cubicBezTo>
                      <a:cubicBezTo>
                        <a:pt x="188" y="2"/>
                        <a:pt x="188" y="2"/>
                        <a:pt x="188" y="2"/>
                      </a:cubicBezTo>
                      <a:cubicBezTo>
                        <a:pt x="188" y="1"/>
                        <a:pt x="188" y="0"/>
                        <a:pt x="187" y="0"/>
                      </a:cubicBezTo>
                      <a:cubicBezTo>
                        <a:pt x="186" y="1"/>
                        <a:pt x="185" y="0"/>
                        <a:pt x="184" y="1"/>
                      </a:cubicBezTo>
                      <a:cubicBezTo>
                        <a:pt x="184" y="0"/>
                        <a:pt x="183" y="0"/>
                        <a:pt x="183" y="0"/>
                      </a:cubicBezTo>
                      <a:cubicBezTo>
                        <a:pt x="183" y="2"/>
                        <a:pt x="184" y="2"/>
                        <a:pt x="183" y="3"/>
                      </a:cubicBezTo>
                      <a:cubicBezTo>
                        <a:pt x="184" y="3"/>
                        <a:pt x="185" y="3"/>
                        <a:pt x="186" y="3"/>
                      </a:cubicBezTo>
                      <a:cubicBezTo>
                        <a:pt x="187" y="4"/>
                        <a:pt x="186" y="5"/>
                        <a:pt x="187" y="6"/>
                      </a:cubicBezTo>
                      <a:cubicBezTo>
                        <a:pt x="186" y="7"/>
                        <a:pt x="186" y="7"/>
                        <a:pt x="185" y="8"/>
                      </a:cubicBezTo>
                      <a:cubicBezTo>
                        <a:pt x="185" y="7"/>
                        <a:pt x="185" y="7"/>
                        <a:pt x="185" y="7"/>
                      </a:cubicBezTo>
                      <a:cubicBezTo>
                        <a:pt x="185" y="7"/>
                        <a:pt x="185" y="7"/>
                        <a:pt x="185" y="7"/>
                      </a:cubicBezTo>
                      <a:cubicBezTo>
                        <a:pt x="185" y="7"/>
                        <a:pt x="185" y="7"/>
                        <a:pt x="185" y="6"/>
                      </a:cubicBezTo>
                      <a:cubicBezTo>
                        <a:pt x="184" y="6"/>
                        <a:pt x="184" y="6"/>
                        <a:pt x="184" y="6"/>
                      </a:cubicBezTo>
                      <a:cubicBezTo>
                        <a:pt x="184" y="6"/>
                        <a:pt x="184" y="6"/>
                        <a:pt x="183" y="6"/>
                      </a:cubicBezTo>
                      <a:cubicBezTo>
                        <a:pt x="182" y="7"/>
                        <a:pt x="181" y="6"/>
                        <a:pt x="180" y="6"/>
                      </a:cubicBezTo>
                      <a:cubicBezTo>
                        <a:pt x="180" y="6"/>
                        <a:pt x="180" y="7"/>
                        <a:pt x="180" y="7"/>
                      </a:cubicBezTo>
                      <a:cubicBezTo>
                        <a:pt x="180" y="7"/>
                        <a:pt x="180" y="7"/>
                        <a:pt x="179" y="7"/>
                      </a:cubicBezTo>
                      <a:cubicBezTo>
                        <a:pt x="179" y="7"/>
                        <a:pt x="179" y="6"/>
                        <a:pt x="179" y="6"/>
                      </a:cubicBezTo>
                      <a:cubicBezTo>
                        <a:pt x="179" y="6"/>
                        <a:pt x="179" y="6"/>
                        <a:pt x="179" y="6"/>
                      </a:cubicBezTo>
                      <a:cubicBezTo>
                        <a:pt x="178" y="6"/>
                        <a:pt x="178" y="6"/>
                        <a:pt x="178" y="6"/>
                      </a:cubicBezTo>
                      <a:cubicBezTo>
                        <a:pt x="178" y="5"/>
                        <a:pt x="178" y="5"/>
                        <a:pt x="178" y="5"/>
                      </a:cubicBezTo>
                      <a:cubicBezTo>
                        <a:pt x="175" y="6"/>
                        <a:pt x="174" y="3"/>
                        <a:pt x="175" y="1"/>
                      </a:cubicBezTo>
                      <a:cubicBezTo>
                        <a:pt x="174" y="1"/>
                        <a:pt x="174" y="1"/>
                        <a:pt x="173" y="1"/>
                      </a:cubicBezTo>
                      <a:cubicBezTo>
                        <a:pt x="173" y="1"/>
                        <a:pt x="173" y="0"/>
                        <a:pt x="172" y="1"/>
                      </a:cubicBezTo>
                      <a:cubicBezTo>
                        <a:pt x="173" y="1"/>
                        <a:pt x="172" y="2"/>
                        <a:pt x="172" y="3"/>
                      </a:cubicBezTo>
                      <a:cubicBezTo>
                        <a:pt x="173" y="4"/>
                        <a:pt x="174" y="4"/>
                        <a:pt x="173" y="5"/>
                      </a:cubicBezTo>
                      <a:cubicBezTo>
                        <a:pt x="173" y="5"/>
                        <a:pt x="173" y="6"/>
                        <a:pt x="172" y="6"/>
                      </a:cubicBezTo>
                      <a:cubicBezTo>
                        <a:pt x="172" y="6"/>
                        <a:pt x="171" y="6"/>
                        <a:pt x="171" y="6"/>
                      </a:cubicBezTo>
                      <a:cubicBezTo>
                        <a:pt x="171" y="6"/>
                        <a:pt x="170" y="5"/>
                        <a:pt x="170" y="5"/>
                      </a:cubicBezTo>
                      <a:cubicBezTo>
                        <a:pt x="170" y="5"/>
                        <a:pt x="169" y="4"/>
                        <a:pt x="169" y="5"/>
                      </a:cubicBezTo>
                      <a:cubicBezTo>
                        <a:pt x="170" y="5"/>
                        <a:pt x="170" y="6"/>
                        <a:pt x="169" y="6"/>
                      </a:cubicBezTo>
                      <a:cubicBezTo>
                        <a:pt x="168" y="7"/>
                        <a:pt x="168" y="5"/>
                        <a:pt x="168" y="4"/>
                      </a:cubicBezTo>
                      <a:cubicBezTo>
                        <a:pt x="168" y="4"/>
                        <a:pt x="167" y="4"/>
                        <a:pt x="167" y="4"/>
                      </a:cubicBezTo>
                      <a:cubicBezTo>
                        <a:pt x="168" y="3"/>
                        <a:pt x="169" y="3"/>
                        <a:pt x="170" y="4"/>
                      </a:cubicBezTo>
                      <a:cubicBezTo>
                        <a:pt x="170" y="3"/>
                        <a:pt x="170" y="1"/>
                        <a:pt x="169" y="1"/>
                      </a:cubicBezTo>
                      <a:cubicBezTo>
                        <a:pt x="169" y="2"/>
                        <a:pt x="169" y="1"/>
                        <a:pt x="169" y="1"/>
                      </a:cubicBezTo>
                      <a:cubicBezTo>
                        <a:pt x="168" y="0"/>
                        <a:pt x="166" y="0"/>
                        <a:pt x="165" y="1"/>
                      </a:cubicBezTo>
                      <a:cubicBezTo>
                        <a:pt x="165" y="3"/>
                        <a:pt x="165" y="3"/>
                        <a:pt x="165" y="3"/>
                      </a:cubicBezTo>
                      <a:cubicBezTo>
                        <a:pt x="166" y="3"/>
                        <a:pt x="167" y="3"/>
                        <a:pt x="167" y="3"/>
                      </a:cubicBezTo>
                      <a:cubicBezTo>
                        <a:pt x="167" y="4"/>
                        <a:pt x="165" y="4"/>
                        <a:pt x="166" y="4"/>
                      </a:cubicBezTo>
                      <a:cubicBezTo>
                        <a:pt x="167" y="4"/>
                        <a:pt x="167" y="5"/>
                        <a:pt x="167" y="6"/>
                      </a:cubicBezTo>
                      <a:cubicBezTo>
                        <a:pt x="167" y="6"/>
                        <a:pt x="168" y="5"/>
                        <a:pt x="168" y="6"/>
                      </a:cubicBezTo>
                      <a:cubicBezTo>
                        <a:pt x="167" y="6"/>
                        <a:pt x="167" y="6"/>
                        <a:pt x="166" y="7"/>
                      </a:cubicBezTo>
                      <a:cubicBezTo>
                        <a:pt x="166" y="7"/>
                        <a:pt x="166" y="7"/>
                        <a:pt x="166" y="7"/>
                      </a:cubicBezTo>
                      <a:cubicBezTo>
                        <a:pt x="166" y="7"/>
                        <a:pt x="166" y="7"/>
                        <a:pt x="166" y="7"/>
                      </a:cubicBezTo>
                      <a:cubicBezTo>
                        <a:pt x="166" y="7"/>
                        <a:pt x="166" y="7"/>
                        <a:pt x="166" y="7"/>
                      </a:cubicBezTo>
                      <a:cubicBezTo>
                        <a:pt x="166" y="7"/>
                        <a:pt x="166" y="7"/>
                        <a:pt x="166" y="8"/>
                      </a:cubicBezTo>
                      <a:cubicBezTo>
                        <a:pt x="165" y="7"/>
                        <a:pt x="165" y="7"/>
                        <a:pt x="165" y="6"/>
                      </a:cubicBezTo>
                      <a:cubicBezTo>
                        <a:pt x="165" y="6"/>
                        <a:pt x="165" y="6"/>
                        <a:pt x="165" y="6"/>
                      </a:cubicBezTo>
                      <a:cubicBezTo>
                        <a:pt x="165" y="6"/>
                        <a:pt x="165" y="6"/>
                        <a:pt x="165" y="6"/>
                      </a:cubicBezTo>
                      <a:cubicBezTo>
                        <a:pt x="164" y="6"/>
                        <a:pt x="164" y="6"/>
                        <a:pt x="164" y="6"/>
                      </a:cubicBezTo>
                      <a:cubicBezTo>
                        <a:pt x="164" y="6"/>
                        <a:pt x="164" y="6"/>
                        <a:pt x="164" y="6"/>
                      </a:cubicBezTo>
                      <a:cubicBezTo>
                        <a:pt x="163" y="6"/>
                        <a:pt x="162" y="5"/>
                        <a:pt x="161" y="6"/>
                      </a:cubicBezTo>
                      <a:cubicBezTo>
                        <a:pt x="161" y="5"/>
                        <a:pt x="161" y="5"/>
                        <a:pt x="160" y="4"/>
                      </a:cubicBezTo>
                      <a:cubicBezTo>
                        <a:pt x="162" y="5"/>
                        <a:pt x="161" y="5"/>
                        <a:pt x="163" y="4"/>
                      </a:cubicBezTo>
                      <a:cubicBezTo>
                        <a:pt x="163" y="3"/>
                        <a:pt x="163" y="1"/>
                        <a:pt x="162" y="1"/>
                      </a:cubicBezTo>
                      <a:cubicBezTo>
                        <a:pt x="161" y="3"/>
                        <a:pt x="160" y="1"/>
                        <a:pt x="158" y="1"/>
                      </a:cubicBezTo>
                      <a:cubicBezTo>
                        <a:pt x="158" y="2"/>
                        <a:pt x="157" y="2"/>
                        <a:pt x="158" y="2"/>
                      </a:cubicBezTo>
                      <a:cubicBezTo>
                        <a:pt x="158" y="2"/>
                        <a:pt x="158" y="2"/>
                        <a:pt x="159" y="2"/>
                      </a:cubicBezTo>
                      <a:cubicBezTo>
                        <a:pt x="159" y="3"/>
                        <a:pt x="159" y="3"/>
                        <a:pt x="159" y="3"/>
                      </a:cubicBezTo>
                      <a:cubicBezTo>
                        <a:pt x="158" y="3"/>
                        <a:pt x="158" y="3"/>
                        <a:pt x="157" y="3"/>
                      </a:cubicBezTo>
                      <a:cubicBezTo>
                        <a:pt x="157" y="6"/>
                        <a:pt x="157" y="6"/>
                        <a:pt x="157" y="6"/>
                      </a:cubicBezTo>
                      <a:cubicBezTo>
                        <a:pt x="156" y="6"/>
                        <a:pt x="156" y="6"/>
                        <a:pt x="156" y="6"/>
                      </a:cubicBezTo>
                      <a:cubicBezTo>
                        <a:pt x="156" y="7"/>
                        <a:pt x="156" y="7"/>
                        <a:pt x="156" y="7"/>
                      </a:cubicBezTo>
                      <a:cubicBezTo>
                        <a:pt x="156" y="7"/>
                        <a:pt x="156" y="7"/>
                        <a:pt x="156" y="7"/>
                      </a:cubicBezTo>
                      <a:cubicBezTo>
                        <a:pt x="157" y="7"/>
                        <a:pt x="157" y="7"/>
                        <a:pt x="157" y="8"/>
                      </a:cubicBezTo>
                      <a:cubicBezTo>
                        <a:pt x="157" y="8"/>
                        <a:pt x="156" y="7"/>
                        <a:pt x="155" y="7"/>
                      </a:cubicBezTo>
                      <a:cubicBezTo>
                        <a:pt x="155" y="8"/>
                        <a:pt x="155" y="8"/>
                        <a:pt x="155" y="8"/>
                      </a:cubicBezTo>
                      <a:cubicBezTo>
                        <a:pt x="154" y="8"/>
                        <a:pt x="154" y="8"/>
                        <a:pt x="154" y="8"/>
                      </a:cubicBezTo>
                      <a:cubicBezTo>
                        <a:pt x="155" y="6"/>
                        <a:pt x="153" y="6"/>
                        <a:pt x="152" y="5"/>
                      </a:cubicBezTo>
                      <a:cubicBezTo>
                        <a:pt x="152" y="4"/>
                        <a:pt x="154" y="4"/>
                        <a:pt x="154" y="3"/>
                      </a:cubicBezTo>
                      <a:cubicBezTo>
                        <a:pt x="153" y="3"/>
                        <a:pt x="152" y="2"/>
                        <a:pt x="151" y="1"/>
                      </a:cubicBezTo>
                      <a:cubicBezTo>
                        <a:pt x="150" y="1"/>
                        <a:pt x="150" y="2"/>
                        <a:pt x="149" y="2"/>
                      </a:cubicBezTo>
                      <a:cubicBezTo>
                        <a:pt x="148" y="2"/>
                        <a:pt x="148" y="1"/>
                        <a:pt x="148" y="1"/>
                      </a:cubicBezTo>
                      <a:cubicBezTo>
                        <a:pt x="148" y="1"/>
                        <a:pt x="147" y="0"/>
                        <a:pt x="147" y="0"/>
                      </a:cubicBezTo>
                      <a:cubicBezTo>
                        <a:pt x="147" y="1"/>
                        <a:pt x="145" y="0"/>
                        <a:pt x="145" y="1"/>
                      </a:cubicBezTo>
                      <a:cubicBezTo>
                        <a:pt x="146" y="1"/>
                        <a:pt x="146" y="2"/>
                        <a:pt x="147" y="2"/>
                      </a:cubicBezTo>
                      <a:cubicBezTo>
                        <a:pt x="147" y="3"/>
                        <a:pt x="148" y="2"/>
                        <a:pt x="149" y="3"/>
                      </a:cubicBezTo>
                      <a:cubicBezTo>
                        <a:pt x="149" y="4"/>
                        <a:pt x="148" y="3"/>
                        <a:pt x="148" y="3"/>
                      </a:cubicBezTo>
                      <a:cubicBezTo>
                        <a:pt x="147" y="4"/>
                        <a:pt x="148" y="5"/>
                        <a:pt x="147" y="5"/>
                      </a:cubicBezTo>
                      <a:cubicBezTo>
                        <a:pt x="145" y="5"/>
                        <a:pt x="145" y="5"/>
                        <a:pt x="144" y="5"/>
                      </a:cubicBezTo>
                      <a:cubicBezTo>
                        <a:pt x="144" y="6"/>
                        <a:pt x="144" y="7"/>
                        <a:pt x="143" y="7"/>
                      </a:cubicBezTo>
                      <a:cubicBezTo>
                        <a:pt x="143" y="7"/>
                        <a:pt x="143" y="7"/>
                        <a:pt x="143" y="7"/>
                      </a:cubicBezTo>
                      <a:cubicBezTo>
                        <a:pt x="142" y="6"/>
                        <a:pt x="142" y="6"/>
                        <a:pt x="141" y="5"/>
                      </a:cubicBezTo>
                      <a:cubicBezTo>
                        <a:pt x="141" y="5"/>
                        <a:pt x="141" y="6"/>
                        <a:pt x="140" y="6"/>
                      </a:cubicBezTo>
                      <a:cubicBezTo>
                        <a:pt x="140" y="6"/>
                        <a:pt x="140" y="6"/>
                        <a:pt x="140" y="5"/>
                      </a:cubicBezTo>
                      <a:cubicBezTo>
                        <a:pt x="141" y="4"/>
                        <a:pt x="140" y="5"/>
                        <a:pt x="139" y="4"/>
                      </a:cubicBezTo>
                      <a:cubicBezTo>
                        <a:pt x="139" y="3"/>
                        <a:pt x="140" y="3"/>
                        <a:pt x="140" y="3"/>
                      </a:cubicBezTo>
                      <a:cubicBezTo>
                        <a:pt x="140" y="3"/>
                        <a:pt x="139" y="2"/>
                        <a:pt x="139" y="1"/>
                      </a:cubicBezTo>
                      <a:cubicBezTo>
                        <a:pt x="137" y="1"/>
                        <a:pt x="139" y="3"/>
                        <a:pt x="138" y="2"/>
                      </a:cubicBezTo>
                      <a:cubicBezTo>
                        <a:pt x="137" y="1"/>
                        <a:pt x="137" y="3"/>
                        <a:pt x="137" y="3"/>
                      </a:cubicBezTo>
                      <a:cubicBezTo>
                        <a:pt x="137" y="4"/>
                        <a:pt x="137" y="3"/>
                        <a:pt x="136" y="4"/>
                      </a:cubicBezTo>
                      <a:cubicBezTo>
                        <a:pt x="136" y="4"/>
                        <a:pt x="136" y="3"/>
                        <a:pt x="136" y="3"/>
                      </a:cubicBezTo>
                      <a:cubicBezTo>
                        <a:pt x="135" y="3"/>
                        <a:pt x="135" y="4"/>
                        <a:pt x="134" y="4"/>
                      </a:cubicBezTo>
                      <a:cubicBezTo>
                        <a:pt x="134" y="5"/>
                        <a:pt x="136" y="5"/>
                        <a:pt x="136" y="4"/>
                      </a:cubicBezTo>
                      <a:cubicBezTo>
                        <a:pt x="136" y="5"/>
                        <a:pt x="136" y="5"/>
                        <a:pt x="136" y="5"/>
                      </a:cubicBezTo>
                      <a:cubicBezTo>
                        <a:pt x="137" y="5"/>
                        <a:pt x="138" y="5"/>
                        <a:pt x="138" y="6"/>
                      </a:cubicBezTo>
                      <a:cubicBezTo>
                        <a:pt x="138" y="6"/>
                        <a:pt x="137" y="7"/>
                        <a:pt x="137" y="7"/>
                      </a:cubicBezTo>
                      <a:cubicBezTo>
                        <a:pt x="136" y="7"/>
                        <a:pt x="136" y="6"/>
                        <a:pt x="136" y="6"/>
                      </a:cubicBezTo>
                      <a:cubicBezTo>
                        <a:pt x="136" y="7"/>
                        <a:pt x="135" y="7"/>
                        <a:pt x="135" y="7"/>
                      </a:cubicBezTo>
                      <a:cubicBezTo>
                        <a:pt x="135" y="6"/>
                        <a:pt x="135" y="6"/>
                        <a:pt x="135" y="6"/>
                      </a:cubicBezTo>
                      <a:cubicBezTo>
                        <a:pt x="135" y="6"/>
                        <a:pt x="134" y="7"/>
                        <a:pt x="134" y="7"/>
                      </a:cubicBezTo>
                      <a:cubicBezTo>
                        <a:pt x="133" y="7"/>
                        <a:pt x="133" y="7"/>
                        <a:pt x="133" y="6"/>
                      </a:cubicBezTo>
                      <a:cubicBezTo>
                        <a:pt x="133" y="6"/>
                        <a:pt x="133" y="6"/>
                        <a:pt x="133" y="6"/>
                      </a:cubicBezTo>
                      <a:cubicBezTo>
                        <a:pt x="133" y="6"/>
                        <a:pt x="133" y="6"/>
                        <a:pt x="133" y="6"/>
                      </a:cubicBezTo>
                      <a:cubicBezTo>
                        <a:pt x="132" y="5"/>
                        <a:pt x="132" y="6"/>
                        <a:pt x="131" y="5"/>
                      </a:cubicBezTo>
                      <a:cubicBezTo>
                        <a:pt x="131" y="5"/>
                        <a:pt x="131" y="4"/>
                        <a:pt x="131" y="4"/>
                      </a:cubicBezTo>
                      <a:cubicBezTo>
                        <a:pt x="131" y="3"/>
                        <a:pt x="132" y="4"/>
                        <a:pt x="132" y="3"/>
                      </a:cubicBezTo>
                      <a:cubicBezTo>
                        <a:pt x="132" y="3"/>
                        <a:pt x="132" y="3"/>
                        <a:pt x="132" y="2"/>
                      </a:cubicBezTo>
                      <a:cubicBezTo>
                        <a:pt x="132" y="2"/>
                        <a:pt x="133" y="3"/>
                        <a:pt x="133" y="2"/>
                      </a:cubicBezTo>
                      <a:cubicBezTo>
                        <a:pt x="133" y="2"/>
                        <a:pt x="133" y="1"/>
                        <a:pt x="133" y="1"/>
                      </a:cubicBezTo>
                      <a:cubicBezTo>
                        <a:pt x="133" y="2"/>
                        <a:pt x="132" y="2"/>
                        <a:pt x="131" y="2"/>
                      </a:cubicBezTo>
                      <a:cubicBezTo>
                        <a:pt x="131" y="0"/>
                        <a:pt x="131" y="1"/>
                        <a:pt x="130" y="1"/>
                      </a:cubicBezTo>
                      <a:cubicBezTo>
                        <a:pt x="128" y="2"/>
                        <a:pt x="127" y="1"/>
                        <a:pt x="127" y="2"/>
                      </a:cubicBezTo>
                      <a:cubicBezTo>
                        <a:pt x="126" y="1"/>
                        <a:pt x="123" y="1"/>
                        <a:pt x="124" y="3"/>
                      </a:cubicBezTo>
                      <a:cubicBezTo>
                        <a:pt x="124" y="2"/>
                        <a:pt x="125" y="3"/>
                        <a:pt x="126" y="3"/>
                      </a:cubicBezTo>
                      <a:cubicBezTo>
                        <a:pt x="126" y="3"/>
                        <a:pt x="127" y="2"/>
                        <a:pt x="128" y="2"/>
                      </a:cubicBezTo>
                      <a:cubicBezTo>
                        <a:pt x="128" y="3"/>
                        <a:pt x="128" y="4"/>
                        <a:pt x="128" y="4"/>
                      </a:cubicBezTo>
                      <a:cubicBezTo>
                        <a:pt x="128" y="4"/>
                        <a:pt x="128" y="4"/>
                        <a:pt x="128" y="4"/>
                      </a:cubicBezTo>
                      <a:cubicBezTo>
                        <a:pt x="128" y="5"/>
                        <a:pt x="128" y="5"/>
                        <a:pt x="128" y="5"/>
                      </a:cubicBezTo>
                      <a:cubicBezTo>
                        <a:pt x="128" y="6"/>
                        <a:pt x="127" y="6"/>
                        <a:pt x="126" y="6"/>
                      </a:cubicBezTo>
                      <a:cubicBezTo>
                        <a:pt x="126" y="6"/>
                        <a:pt x="125" y="6"/>
                        <a:pt x="126" y="5"/>
                      </a:cubicBezTo>
                      <a:cubicBezTo>
                        <a:pt x="125" y="5"/>
                        <a:pt x="125" y="5"/>
                        <a:pt x="125" y="4"/>
                      </a:cubicBezTo>
                      <a:cubicBezTo>
                        <a:pt x="123" y="4"/>
                        <a:pt x="123" y="6"/>
                        <a:pt x="122" y="6"/>
                      </a:cubicBezTo>
                      <a:cubicBezTo>
                        <a:pt x="122" y="6"/>
                        <a:pt x="121" y="6"/>
                        <a:pt x="121" y="6"/>
                      </a:cubicBezTo>
                      <a:cubicBezTo>
                        <a:pt x="121" y="5"/>
                        <a:pt x="123" y="4"/>
                        <a:pt x="123" y="5"/>
                      </a:cubicBezTo>
                      <a:cubicBezTo>
                        <a:pt x="125" y="4"/>
                        <a:pt x="121" y="2"/>
                        <a:pt x="122" y="4"/>
                      </a:cubicBezTo>
                      <a:cubicBezTo>
                        <a:pt x="121" y="4"/>
                        <a:pt x="122" y="3"/>
                        <a:pt x="121" y="3"/>
                      </a:cubicBezTo>
                      <a:cubicBezTo>
                        <a:pt x="120" y="3"/>
                        <a:pt x="120" y="4"/>
                        <a:pt x="120" y="4"/>
                      </a:cubicBezTo>
                      <a:cubicBezTo>
                        <a:pt x="120" y="5"/>
                        <a:pt x="119" y="5"/>
                        <a:pt x="119" y="5"/>
                      </a:cubicBezTo>
                      <a:cubicBezTo>
                        <a:pt x="119" y="5"/>
                        <a:pt x="119" y="5"/>
                        <a:pt x="119" y="5"/>
                      </a:cubicBezTo>
                      <a:cubicBezTo>
                        <a:pt x="118" y="5"/>
                        <a:pt x="118" y="5"/>
                        <a:pt x="117" y="5"/>
                      </a:cubicBezTo>
                      <a:cubicBezTo>
                        <a:pt x="117" y="4"/>
                        <a:pt x="118" y="4"/>
                        <a:pt x="118" y="3"/>
                      </a:cubicBezTo>
                      <a:cubicBezTo>
                        <a:pt x="117" y="4"/>
                        <a:pt x="117" y="3"/>
                        <a:pt x="117" y="3"/>
                      </a:cubicBezTo>
                      <a:cubicBezTo>
                        <a:pt x="116" y="3"/>
                        <a:pt x="115" y="3"/>
                        <a:pt x="115" y="2"/>
                      </a:cubicBezTo>
                      <a:cubicBezTo>
                        <a:pt x="115" y="2"/>
                        <a:pt x="115" y="1"/>
                        <a:pt x="114" y="1"/>
                      </a:cubicBezTo>
                      <a:cubicBezTo>
                        <a:pt x="114" y="1"/>
                        <a:pt x="114" y="2"/>
                        <a:pt x="113" y="2"/>
                      </a:cubicBezTo>
                      <a:cubicBezTo>
                        <a:pt x="113" y="2"/>
                        <a:pt x="113" y="2"/>
                        <a:pt x="113" y="1"/>
                      </a:cubicBezTo>
                      <a:cubicBezTo>
                        <a:pt x="113" y="1"/>
                        <a:pt x="112" y="1"/>
                        <a:pt x="112" y="1"/>
                      </a:cubicBezTo>
                      <a:cubicBezTo>
                        <a:pt x="112" y="2"/>
                        <a:pt x="112" y="2"/>
                        <a:pt x="112" y="2"/>
                      </a:cubicBezTo>
                      <a:cubicBezTo>
                        <a:pt x="112" y="2"/>
                        <a:pt x="112" y="3"/>
                        <a:pt x="112" y="3"/>
                      </a:cubicBezTo>
                      <a:cubicBezTo>
                        <a:pt x="112" y="2"/>
                        <a:pt x="114" y="4"/>
                        <a:pt x="115" y="4"/>
                      </a:cubicBezTo>
                      <a:cubicBezTo>
                        <a:pt x="114" y="5"/>
                        <a:pt x="114" y="6"/>
                        <a:pt x="112" y="5"/>
                      </a:cubicBezTo>
                      <a:cubicBezTo>
                        <a:pt x="112" y="6"/>
                        <a:pt x="112" y="7"/>
                        <a:pt x="112" y="7"/>
                      </a:cubicBezTo>
                      <a:cubicBezTo>
                        <a:pt x="112" y="7"/>
                        <a:pt x="112" y="7"/>
                        <a:pt x="111" y="6"/>
                      </a:cubicBezTo>
                      <a:cubicBezTo>
                        <a:pt x="111" y="6"/>
                        <a:pt x="111" y="6"/>
                        <a:pt x="111" y="6"/>
                      </a:cubicBezTo>
                      <a:cubicBezTo>
                        <a:pt x="111" y="6"/>
                        <a:pt x="110" y="6"/>
                        <a:pt x="110" y="5"/>
                      </a:cubicBezTo>
                      <a:cubicBezTo>
                        <a:pt x="110" y="5"/>
                        <a:pt x="111" y="5"/>
                        <a:pt x="111" y="5"/>
                      </a:cubicBezTo>
                      <a:cubicBezTo>
                        <a:pt x="111" y="5"/>
                        <a:pt x="111" y="5"/>
                        <a:pt x="111" y="5"/>
                      </a:cubicBezTo>
                      <a:cubicBezTo>
                        <a:pt x="112" y="2"/>
                        <a:pt x="109" y="3"/>
                        <a:pt x="108" y="4"/>
                      </a:cubicBezTo>
                      <a:cubicBezTo>
                        <a:pt x="108" y="4"/>
                        <a:pt x="108" y="3"/>
                        <a:pt x="107" y="3"/>
                      </a:cubicBezTo>
                      <a:cubicBezTo>
                        <a:pt x="107" y="3"/>
                        <a:pt x="107" y="3"/>
                        <a:pt x="107" y="3"/>
                      </a:cubicBezTo>
                      <a:cubicBezTo>
                        <a:pt x="106" y="3"/>
                        <a:pt x="106" y="3"/>
                        <a:pt x="106" y="3"/>
                      </a:cubicBezTo>
                      <a:cubicBezTo>
                        <a:pt x="106" y="3"/>
                        <a:pt x="105" y="3"/>
                        <a:pt x="105" y="3"/>
                      </a:cubicBezTo>
                      <a:cubicBezTo>
                        <a:pt x="104" y="3"/>
                        <a:pt x="104" y="2"/>
                        <a:pt x="104" y="4"/>
                      </a:cubicBezTo>
                      <a:cubicBezTo>
                        <a:pt x="103" y="3"/>
                        <a:pt x="103" y="4"/>
                        <a:pt x="102" y="3"/>
                      </a:cubicBezTo>
                      <a:cubicBezTo>
                        <a:pt x="102" y="3"/>
                        <a:pt x="102" y="4"/>
                        <a:pt x="102" y="4"/>
                      </a:cubicBezTo>
                      <a:cubicBezTo>
                        <a:pt x="102" y="4"/>
                        <a:pt x="102" y="4"/>
                        <a:pt x="102" y="4"/>
                      </a:cubicBezTo>
                      <a:cubicBezTo>
                        <a:pt x="102" y="4"/>
                        <a:pt x="102" y="4"/>
                        <a:pt x="102" y="4"/>
                      </a:cubicBezTo>
                      <a:cubicBezTo>
                        <a:pt x="102" y="5"/>
                        <a:pt x="102" y="5"/>
                        <a:pt x="101" y="5"/>
                      </a:cubicBezTo>
                      <a:cubicBezTo>
                        <a:pt x="101" y="5"/>
                        <a:pt x="101" y="5"/>
                        <a:pt x="100" y="4"/>
                      </a:cubicBezTo>
                      <a:cubicBezTo>
                        <a:pt x="100" y="4"/>
                        <a:pt x="100" y="3"/>
                        <a:pt x="100" y="3"/>
                      </a:cubicBezTo>
                      <a:cubicBezTo>
                        <a:pt x="100" y="3"/>
                        <a:pt x="100" y="4"/>
                        <a:pt x="99" y="4"/>
                      </a:cubicBezTo>
                      <a:cubicBezTo>
                        <a:pt x="99" y="4"/>
                        <a:pt x="99" y="4"/>
                        <a:pt x="100" y="4"/>
                      </a:cubicBezTo>
                      <a:cubicBezTo>
                        <a:pt x="100" y="5"/>
                        <a:pt x="102" y="6"/>
                        <a:pt x="101" y="6"/>
                      </a:cubicBezTo>
                      <a:cubicBezTo>
                        <a:pt x="100" y="6"/>
                        <a:pt x="100" y="5"/>
                        <a:pt x="99" y="5"/>
                      </a:cubicBezTo>
                      <a:cubicBezTo>
                        <a:pt x="99" y="6"/>
                        <a:pt x="99" y="6"/>
                        <a:pt x="99" y="6"/>
                      </a:cubicBezTo>
                      <a:cubicBezTo>
                        <a:pt x="99" y="6"/>
                        <a:pt x="99" y="6"/>
                        <a:pt x="99" y="6"/>
                      </a:cubicBezTo>
                      <a:cubicBezTo>
                        <a:pt x="99" y="5"/>
                        <a:pt x="98" y="6"/>
                        <a:pt x="98" y="5"/>
                      </a:cubicBezTo>
                      <a:cubicBezTo>
                        <a:pt x="98" y="5"/>
                        <a:pt x="98" y="3"/>
                        <a:pt x="98" y="4"/>
                      </a:cubicBezTo>
                      <a:cubicBezTo>
                        <a:pt x="97" y="5"/>
                        <a:pt x="98" y="3"/>
                        <a:pt x="96" y="3"/>
                      </a:cubicBezTo>
                      <a:cubicBezTo>
                        <a:pt x="96" y="4"/>
                        <a:pt x="96" y="4"/>
                        <a:pt x="96" y="4"/>
                      </a:cubicBezTo>
                      <a:cubicBezTo>
                        <a:pt x="96" y="4"/>
                        <a:pt x="96" y="4"/>
                        <a:pt x="96" y="4"/>
                      </a:cubicBezTo>
                      <a:cubicBezTo>
                        <a:pt x="95" y="4"/>
                        <a:pt x="95" y="4"/>
                        <a:pt x="94" y="3"/>
                      </a:cubicBezTo>
                      <a:cubicBezTo>
                        <a:pt x="94" y="4"/>
                        <a:pt x="94" y="4"/>
                        <a:pt x="94" y="4"/>
                      </a:cubicBezTo>
                      <a:cubicBezTo>
                        <a:pt x="94" y="4"/>
                        <a:pt x="93" y="4"/>
                        <a:pt x="93" y="3"/>
                      </a:cubicBezTo>
                      <a:cubicBezTo>
                        <a:pt x="92" y="3"/>
                        <a:pt x="93" y="5"/>
                        <a:pt x="91" y="4"/>
                      </a:cubicBezTo>
                      <a:cubicBezTo>
                        <a:pt x="92" y="5"/>
                        <a:pt x="92" y="5"/>
                        <a:pt x="92" y="5"/>
                      </a:cubicBezTo>
                      <a:cubicBezTo>
                        <a:pt x="92" y="6"/>
                        <a:pt x="91" y="6"/>
                        <a:pt x="91" y="6"/>
                      </a:cubicBezTo>
                      <a:cubicBezTo>
                        <a:pt x="89" y="7"/>
                        <a:pt x="90" y="5"/>
                        <a:pt x="89" y="5"/>
                      </a:cubicBezTo>
                      <a:cubicBezTo>
                        <a:pt x="89" y="6"/>
                        <a:pt x="88" y="6"/>
                        <a:pt x="88" y="5"/>
                      </a:cubicBezTo>
                      <a:cubicBezTo>
                        <a:pt x="88" y="5"/>
                        <a:pt x="88" y="5"/>
                        <a:pt x="88" y="5"/>
                      </a:cubicBezTo>
                      <a:cubicBezTo>
                        <a:pt x="87" y="5"/>
                        <a:pt x="86" y="5"/>
                        <a:pt x="87" y="5"/>
                      </a:cubicBezTo>
                      <a:cubicBezTo>
                        <a:pt x="87" y="4"/>
                        <a:pt x="88" y="4"/>
                        <a:pt x="89" y="4"/>
                      </a:cubicBezTo>
                      <a:cubicBezTo>
                        <a:pt x="89" y="4"/>
                        <a:pt x="89" y="3"/>
                        <a:pt x="90" y="3"/>
                      </a:cubicBezTo>
                      <a:cubicBezTo>
                        <a:pt x="90" y="2"/>
                        <a:pt x="89" y="3"/>
                        <a:pt x="89" y="2"/>
                      </a:cubicBezTo>
                      <a:cubicBezTo>
                        <a:pt x="88" y="2"/>
                        <a:pt x="88" y="3"/>
                        <a:pt x="88" y="3"/>
                      </a:cubicBezTo>
                      <a:cubicBezTo>
                        <a:pt x="87" y="3"/>
                        <a:pt x="87" y="3"/>
                        <a:pt x="87" y="4"/>
                      </a:cubicBezTo>
                      <a:cubicBezTo>
                        <a:pt x="86" y="4"/>
                        <a:pt x="85" y="3"/>
                        <a:pt x="84" y="3"/>
                      </a:cubicBezTo>
                      <a:cubicBezTo>
                        <a:pt x="83" y="3"/>
                        <a:pt x="82" y="5"/>
                        <a:pt x="81" y="5"/>
                      </a:cubicBezTo>
                      <a:cubicBezTo>
                        <a:pt x="81" y="5"/>
                        <a:pt x="82" y="6"/>
                        <a:pt x="82" y="6"/>
                      </a:cubicBezTo>
                      <a:cubicBezTo>
                        <a:pt x="82" y="6"/>
                        <a:pt x="82" y="6"/>
                        <a:pt x="81" y="6"/>
                      </a:cubicBezTo>
                      <a:cubicBezTo>
                        <a:pt x="80" y="6"/>
                        <a:pt x="80" y="6"/>
                        <a:pt x="80" y="6"/>
                      </a:cubicBezTo>
                      <a:cubicBezTo>
                        <a:pt x="80" y="6"/>
                        <a:pt x="80" y="6"/>
                        <a:pt x="80" y="5"/>
                      </a:cubicBezTo>
                      <a:cubicBezTo>
                        <a:pt x="79" y="5"/>
                        <a:pt x="79" y="6"/>
                        <a:pt x="78" y="6"/>
                      </a:cubicBezTo>
                      <a:cubicBezTo>
                        <a:pt x="78" y="5"/>
                        <a:pt x="78" y="5"/>
                        <a:pt x="78" y="5"/>
                      </a:cubicBezTo>
                      <a:cubicBezTo>
                        <a:pt x="77" y="5"/>
                        <a:pt x="77" y="5"/>
                        <a:pt x="77" y="5"/>
                      </a:cubicBezTo>
                      <a:cubicBezTo>
                        <a:pt x="77" y="4"/>
                        <a:pt x="77" y="4"/>
                        <a:pt x="77" y="4"/>
                      </a:cubicBezTo>
                      <a:cubicBezTo>
                        <a:pt x="77" y="4"/>
                        <a:pt x="77" y="4"/>
                        <a:pt x="78" y="4"/>
                      </a:cubicBezTo>
                      <a:cubicBezTo>
                        <a:pt x="78" y="4"/>
                        <a:pt x="78" y="4"/>
                        <a:pt x="78" y="4"/>
                      </a:cubicBezTo>
                      <a:cubicBezTo>
                        <a:pt x="78" y="5"/>
                        <a:pt x="80" y="5"/>
                        <a:pt x="79" y="4"/>
                      </a:cubicBezTo>
                      <a:cubicBezTo>
                        <a:pt x="79" y="4"/>
                        <a:pt x="79" y="4"/>
                        <a:pt x="78" y="4"/>
                      </a:cubicBezTo>
                      <a:cubicBezTo>
                        <a:pt x="78" y="4"/>
                        <a:pt x="78" y="4"/>
                        <a:pt x="78" y="4"/>
                      </a:cubicBezTo>
                      <a:cubicBezTo>
                        <a:pt x="78" y="4"/>
                        <a:pt x="77" y="4"/>
                        <a:pt x="77" y="3"/>
                      </a:cubicBezTo>
                      <a:cubicBezTo>
                        <a:pt x="75" y="3"/>
                        <a:pt x="74" y="4"/>
                        <a:pt x="73" y="3"/>
                      </a:cubicBezTo>
                      <a:cubicBezTo>
                        <a:pt x="72" y="3"/>
                        <a:pt x="72" y="4"/>
                        <a:pt x="72" y="6"/>
                      </a:cubicBezTo>
                      <a:cubicBezTo>
                        <a:pt x="72" y="5"/>
                        <a:pt x="72" y="5"/>
                        <a:pt x="72" y="5"/>
                      </a:cubicBezTo>
                      <a:cubicBezTo>
                        <a:pt x="72" y="5"/>
                        <a:pt x="71" y="5"/>
                        <a:pt x="71" y="4"/>
                      </a:cubicBezTo>
                      <a:cubicBezTo>
                        <a:pt x="70" y="4"/>
                        <a:pt x="70" y="6"/>
                        <a:pt x="69" y="6"/>
                      </a:cubicBezTo>
                      <a:cubicBezTo>
                        <a:pt x="69" y="6"/>
                        <a:pt x="69" y="6"/>
                        <a:pt x="69" y="6"/>
                      </a:cubicBezTo>
                      <a:cubicBezTo>
                        <a:pt x="69" y="5"/>
                        <a:pt x="69" y="5"/>
                        <a:pt x="69" y="5"/>
                      </a:cubicBezTo>
                      <a:cubicBezTo>
                        <a:pt x="70" y="5"/>
                        <a:pt x="70" y="5"/>
                        <a:pt x="70" y="5"/>
                      </a:cubicBezTo>
                      <a:cubicBezTo>
                        <a:pt x="70" y="2"/>
                        <a:pt x="70" y="2"/>
                        <a:pt x="70" y="2"/>
                      </a:cubicBezTo>
                      <a:cubicBezTo>
                        <a:pt x="69" y="2"/>
                        <a:pt x="67" y="2"/>
                        <a:pt x="66" y="2"/>
                      </a:cubicBezTo>
                      <a:cubicBezTo>
                        <a:pt x="66" y="3"/>
                        <a:pt x="66" y="4"/>
                        <a:pt x="66" y="3"/>
                      </a:cubicBezTo>
                      <a:cubicBezTo>
                        <a:pt x="65" y="3"/>
                        <a:pt x="65" y="4"/>
                        <a:pt x="65" y="5"/>
                      </a:cubicBezTo>
                      <a:cubicBezTo>
                        <a:pt x="65" y="5"/>
                        <a:pt x="65" y="5"/>
                        <a:pt x="65" y="5"/>
                      </a:cubicBezTo>
                      <a:cubicBezTo>
                        <a:pt x="64" y="5"/>
                        <a:pt x="64" y="6"/>
                        <a:pt x="64" y="5"/>
                      </a:cubicBezTo>
                      <a:cubicBezTo>
                        <a:pt x="63" y="5"/>
                        <a:pt x="63" y="5"/>
                        <a:pt x="63" y="5"/>
                      </a:cubicBezTo>
                      <a:cubicBezTo>
                        <a:pt x="63" y="5"/>
                        <a:pt x="63" y="5"/>
                        <a:pt x="63" y="5"/>
                      </a:cubicBezTo>
                      <a:cubicBezTo>
                        <a:pt x="63" y="4"/>
                        <a:pt x="62" y="3"/>
                        <a:pt x="63" y="3"/>
                      </a:cubicBezTo>
                      <a:cubicBezTo>
                        <a:pt x="63" y="2"/>
                        <a:pt x="62" y="3"/>
                        <a:pt x="62" y="3"/>
                      </a:cubicBezTo>
                      <a:cubicBezTo>
                        <a:pt x="61" y="3"/>
                        <a:pt x="61" y="3"/>
                        <a:pt x="60" y="3"/>
                      </a:cubicBezTo>
                      <a:cubicBezTo>
                        <a:pt x="61" y="4"/>
                        <a:pt x="61" y="4"/>
                        <a:pt x="61" y="5"/>
                      </a:cubicBezTo>
                      <a:cubicBezTo>
                        <a:pt x="60" y="5"/>
                        <a:pt x="60" y="5"/>
                        <a:pt x="60" y="6"/>
                      </a:cubicBezTo>
                      <a:cubicBezTo>
                        <a:pt x="60" y="6"/>
                        <a:pt x="60" y="6"/>
                        <a:pt x="60" y="6"/>
                      </a:cubicBezTo>
                      <a:cubicBezTo>
                        <a:pt x="59" y="5"/>
                        <a:pt x="59" y="6"/>
                        <a:pt x="58" y="7"/>
                      </a:cubicBezTo>
                      <a:cubicBezTo>
                        <a:pt x="58" y="6"/>
                        <a:pt x="58" y="5"/>
                        <a:pt x="58" y="4"/>
                      </a:cubicBezTo>
                      <a:cubicBezTo>
                        <a:pt x="57" y="4"/>
                        <a:pt x="56" y="5"/>
                        <a:pt x="56" y="5"/>
                      </a:cubicBezTo>
                      <a:cubicBezTo>
                        <a:pt x="55" y="5"/>
                        <a:pt x="55" y="4"/>
                        <a:pt x="55" y="4"/>
                      </a:cubicBezTo>
                      <a:cubicBezTo>
                        <a:pt x="55" y="4"/>
                        <a:pt x="56" y="4"/>
                        <a:pt x="56" y="4"/>
                      </a:cubicBezTo>
                      <a:cubicBezTo>
                        <a:pt x="56" y="4"/>
                        <a:pt x="57" y="3"/>
                        <a:pt x="57" y="3"/>
                      </a:cubicBezTo>
                      <a:cubicBezTo>
                        <a:pt x="56" y="2"/>
                        <a:pt x="53" y="3"/>
                        <a:pt x="53" y="5"/>
                      </a:cubicBezTo>
                      <a:cubicBezTo>
                        <a:pt x="54" y="5"/>
                        <a:pt x="54" y="5"/>
                        <a:pt x="54" y="4"/>
                      </a:cubicBezTo>
                      <a:cubicBezTo>
                        <a:pt x="54" y="5"/>
                        <a:pt x="54" y="5"/>
                        <a:pt x="54" y="5"/>
                      </a:cubicBezTo>
                      <a:cubicBezTo>
                        <a:pt x="53" y="5"/>
                        <a:pt x="53" y="5"/>
                        <a:pt x="52" y="5"/>
                      </a:cubicBezTo>
                      <a:cubicBezTo>
                        <a:pt x="52" y="5"/>
                        <a:pt x="52" y="6"/>
                        <a:pt x="52" y="6"/>
                      </a:cubicBezTo>
                      <a:cubicBezTo>
                        <a:pt x="52" y="6"/>
                        <a:pt x="51" y="5"/>
                        <a:pt x="51" y="5"/>
                      </a:cubicBezTo>
                      <a:cubicBezTo>
                        <a:pt x="52" y="5"/>
                        <a:pt x="52" y="5"/>
                        <a:pt x="52" y="5"/>
                      </a:cubicBezTo>
                      <a:cubicBezTo>
                        <a:pt x="51" y="4"/>
                        <a:pt x="53" y="3"/>
                        <a:pt x="52" y="2"/>
                      </a:cubicBezTo>
                      <a:cubicBezTo>
                        <a:pt x="52" y="2"/>
                        <a:pt x="51" y="2"/>
                        <a:pt x="51" y="3"/>
                      </a:cubicBezTo>
                      <a:cubicBezTo>
                        <a:pt x="50" y="2"/>
                        <a:pt x="49" y="2"/>
                        <a:pt x="48" y="2"/>
                      </a:cubicBezTo>
                      <a:cubicBezTo>
                        <a:pt x="48" y="2"/>
                        <a:pt x="47" y="3"/>
                        <a:pt x="48" y="4"/>
                      </a:cubicBezTo>
                      <a:cubicBezTo>
                        <a:pt x="47" y="4"/>
                        <a:pt x="47" y="3"/>
                        <a:pt x="47" y="3"/>
                      </a:cubicBezTo>
                      <a:cubicBezTo>
                        <a:pt x="46" y="3"/>
                        <a:pt x="46" y="4"/>
                        <a:pt x="45" y="4"/>
                      </a:cubicBezTo>
                      <a:cubicBezTo>
                        <a:pt x="44" y="4"/>
                        <a:pt x="43" y="3"/>
                        <a:pt x="42" y="3"/>
                      </a:cubicBezTo>
                      <a:cubicBezTo>
                        <a:pt x="42" y="4"/>
                        <a:pt x="42" y="4"/>
                        <a:pt x="41" y="4"/>
                      </a:cubicBezTo>
                      <a:cubicBezTo>
                        <a:pt x="40" y="4"/>
                        <a:pt x="42" y="3"/>
                        <a:pt x="41" y="2"/>
                      </a:cubicBezTo>
                      <a:cubicBezTo>
                        <a:pt x="40" y="2"/>
                        <a:pt x="40" y="3"/>
                        <a:pt x="39" y="3"/>
                      </a:cubicBezTo>
                      <a:cubicBezTo>
                        <a:pt x="39" y="3"/>
                        <a:pt x="39" y="3"/>
                        <a:pt x="39" y="2"/>
                      </a:cubicBezTo>
                      <a:cubicBezTo>
                        <a:pt x="38" y="3"/>
                        <a:pt x="39" y="4"/>
                        <a:pt x="40" y="4"/>
                      </a:cubicBezTo>
                      <a:cubicBezTo>
                        <a:pt x="40" y="5"/>
                        <a:pt x="38" y="4"/>
                        <a:pt x="38" y="4"/>
                      </a:cubicBezTo>
                      <a:cubicBezTo>
                        <a:pt x="37" y="6"/>
                        <a:pt x="40" y="5"/>
                        <a:pt x="38" y="6"/>
                      </a:cubicBezTo>
                      <a:cubicBezTo>
                        <a:pt x="38" y="6"/>
                        <a:pt x="39" y="6"/>
                        <a:pt x="40" y="6"/>
                      </a:cubicBezTo>
                      <a:cubicBezTo>
                        <a:pt x="40" y="6"/>
                        <a:pt x="39" y="7"/>
                        <a:pt x="39" y="7"/>
                      </a:cubicBezTo>
                      <a:cubicBezTo>
                        <a:pt x="40" y="7"/>
                        <a:pt x="41" y="7"/>
                        <a:pt x="41" y="7"/>
                      </a:cubicBezTo>
                      <a:cubicBezTo>
                        <a:pt x="39" y="7"/>
                        <a:pt x="42" y="9"/>
                        <a:pt x="40" y="10"/>
                      </a:cubicBezTo>
                      <a:cubicBezTo>
                        <a:pt x="40" y="9"/>
                        <a:pt x="40" y="9"/>
                        <a:pt x="40" y="9"/>
                      </a:cubicBezTo>
                      <a:cubicBezTo>
                        <a:pt x="40" y="9"/>
                        <a:pt x="40" y="9"/>
                        <a:pt x="39" y="9"/>
                      </a:cubicBezTo>
                      <a:cubicBezTo>
                        <a:pt x="39" y="8"/>
                        <a:pt x="39" y="7"/>
                        <a:pt x="39" y="7"/>
                      </a:cubicBezTo>
                      <a:cubicBezTo>
                        <a:pt x="39" y="6"/>
                        <a:pt x="38" y="6"/>
                        <a:pt x="37" y="6"/>
                      </a:cubicBezTo>
                      <a:cubicBezTo>
                        <a:pt x="37" y="5"/>
                        <a:pt x="37" y="5"/>
                        <a:pt x="36" y="5"/>
                      </a:cubicBezTo>
                      <a:cubicBezTo>
                        <a:pt x="36" y="6"/>
                        <a:pt x="37" y="7"/>
                        <a:pt x="36" y="7"/>
                      </a:cubicBezTo>
                      <a:cubicBezTo>
                        <a:pt x="36" y="7"/>
                        <a:pt x="35" y="6"/>
                        <a:pt x="35" y="6"/>
                      </a:cubicBezTo>
                      <a:cubicBezTo>
                        <a:pt x="35" y="5"/>
                        <a:pt x="35" y="5"/>
                        <a:pt x="35" y="3"/>
                      </a:cubicBezTo>
                      <a:cubicBezTo>
                        <a:pt x="34" y="4"/>
                        <a:pt x="34" y="3"/>
                        <a:pt x="34" y="2"/>
                      </a:cubicBezTo>
                      <a:cubicBezTo>
                        <a:pt x="33" y="2"/>
                        <a:pt x="33" y="2"/>
                        <a:pt x="31" y="2"/>
                      </a:cubicBezTo>
                      <a:cubicBezTo>
                        <a:pt x="31" y="3"/>
                        <a:pt x="32" y="3"/>
                        <a:pt x="33" y="3"/>
                      </a:cubicBezTo>
                      <a:cubicBezTo>
                        <a:pt x="33" y="3"/>
                        <a:pt x="32" y="4"/>
                        <a:pt x="32" y="4"/>
                      </a:cubicBezTo>
                      <a:cubicBezTo>
                        <a:pt x="31" y="4"/>
                        <a:pt x="31" y="3"/>
                        <a:pt x="30" y="2"/>
                      </a:cubicBezTo>
                      <a:cubicBezTo>
                        <a:pt x="29" y="2"/>
                        <a:pt x="30" y="3"/>
                        <a:pt x="30" y="3"/>
                      </a:cubicBezTo>
                      <a:cubicBezTo>
                        <a:pt x="30" y="4"/>
                        <a:pt x="28" y="4"/>
                        <a:pt x="28" y="4"/>
                      </a:cubicBezTo>
                      <a:cubicBezTo>
                        <a:pt x="27" y="4"/>
                        <a:pt x="28" y="3"/>
                        <a:pt x="28" y="3"/>
                      </a:cubicBezTo>
                      <a:cubicBezTo>
                        <a:pt x="28" y="2"/>
                        <a:pt x="27" y="3"/>
                        <a:pt x="27" y="3"/>
                      </a:cubicBezTo>
                      <a:cubicBezTo>
                        <a:pt x="26" y="3"/>
                        <a:pt x="26" y="3"/>
                        <a:pt x="24" y="3"/>
                      </a:cubicBezTo>
                      <a:cubicBezTo>
                        <a:pt x="24" y="3"/>
                        <a:pt x="24" y="4"/>
                        <a:pt x="24" y="4"/>
                      </a:cubicBezTo>
                      <a:cubicBezTo>
                        <a:pt x="23" y="5"/>
                        <a:pt x="23" y="4"/>
                        <a:pt x="22" y="4"/>
                      </a:cubicBezTo>
                      <a:cubicBezTo>
                        <a:pt x="22" y="5"/>
                        <a:pt x="22" y="6"/>
                        <a:pt x="22" y="6"/>
                      </a:cubicBezTo>
                      <a:cubicBezTo>
                        <a:pt x="22" y="6"/>
                        <a:pt x="21" y="5"/>
                        <a:pt x="20" y="5"/>
                      </a:cubicBezTo>
                      <a:cubicBezTo>
                        <a:pt x="20" y="6"/>
                        <a:pt x="20" y="6"/>
                        <a:pt x="19" y="6"/>
                      </a:cubicBezTo>
                      <a:cubicBezTo>
                        <a:pt x="19" y="7"/>
                        <a:pt x="19" y="8"/>
                        <a:pt x="19" y="8"/>
                      </a:cubicBezTo>
                      <a:cubicBezTo>
                        <a:pt x="19" y="9"/>
                        <a:pt x="20" y="8"/>
                        <a:pt x="20" y="9"/>
                      </a:cubicBezTo>
                      <a:cubicBezTo>
                        <a:pt x="20" y="9"/>
                        <a:pt x="20" y="9"/>
                        <a:pt x="20" y="10"/>
                      </a:cubicBezTo>
                      <a:cubicBezTo>
                        <a:pt x="20" y="10"/>
                        <a:pt x="20" y="11"/>
                        <a:pt x="20" y="12"/>
                      </a:cubicBezTo>
                      <a:cubicBezTo>
                        <a:pt x="20" y="12"/>
                        <a:pt x="21" y="12"/>
                        <a:pt x="21" y="12"/>
                      </a:cubicBezTo>
                      <a:cubicBezTo>
                        <a:pt x="21" y="12"/>
                        <a:pt x="21" y="12"/>
                        <a:pt x="21" y="12"/>
                      </a:cubicBezTo>
                      <a:cubicBezTo>
                        <a:pt x="21" y="12"/>
                        <a:pt x="21" y="12"/>
                        <a:pt x="21" y="12"/>
                      </a:cubicBezTo>
                      <a:cubicBezTo>
                        <a:pt x="21" y="13"/>
                        <a:pt x="20" y="12"/>
                        <a:pt x="20" y="12"/>
                      </a:cubicBezTo>
                      <a:cubicBezTo>
                        <a:pt x="19" y="13"/>
                        <a:pt x="19" y="13"/>
                        <a:pt x="19" y="13"/>
                      </a:cubicBezTo>
                      <a:cubicBezTo>
                        <a:pt x="17" y="13"/>
                        <a:pt x="18" y="13"/>
                        <a:pt x="17" y="14"/>
                      </a:cubicBezTo>
                      <a:cubicBezTo>
                        <a:pt x="17" y="14"/>
                        <a:pt x="17" y="14"/>
                        <a:pt x="16" y="13"/>
                      </a:cubicBezTo>
                      <a:cubicBezTo>
                        <a:pt x="17" y="13"/>
                        <a:pt x="18" y="13"/>
                        <a:pt x="19" y="12"/>
                      </a:cubicBezTo>
                      <a:cubicBezTo>
                        <a:pt x="19" y="11"/>
                        <a:pt x="17" y="12"/>
                        <a:pt x="17" y="10"/>
                      </a:cubicBezTo>
                      <a:cubicBezTo>
                        <a:pt x="17" y="10"/>
                        <a:pt x="17" y="11"/>
                        <a:pt x="17" y="11"/>
                      </a:cubicBezTo>
                      <a:cubicBezTo>
                        <a:pt x="16" y="11"/>
                        <a:pt x="15" y="10"/>
                        <a:pt x="14" y="11"/>
                      </a:cubicBezTo>
                      <a:cubicBezTo>
                        <a:pt x="14" y="12"/>
                        <a:pt x="15" y="12"/>
                        <a:pt x="15" y="13"/>
                      </a:cubicBezTo>
                      <a:cubicBezTo>
                        <a:pt x="14" y="13"/>
                        <a:pt x="13" y="13"/>
                        <a:pt x="13" y="14"/>
                      </a:cubicBezTo>
                      <a:cubicBezTo>
                        <a:pt x="13" y="13"/>
                        <a:pt x="12" y="13"/>
                        <a:pt x="13" y="12"/>
                      </a:cubicBezTo>
                      <a:cubicBezTo>
                        <a:pt x="13" y="12"/>
                        <a:pt x="14" y="12"/>
                        <a:pt x="14" y="11"/>
                      </a:cubicBezTo>
                      <a:cubicBezTo>
                        <a:pt x="13" y="11"/>
                        <a:pt x="13" y="11"/>
                        <a:pt x="13" y="11"/>
                      </a:cubicBezTo>
                      <a:cubicBezTo>
                        <a:pt x="13" y="11"/>
                        <a:pt x="13" y="9"/>
                        <a:pt x="12" y="10"/>
                      </a:cubicBezTo>
                      <a:cubicBezTo>
                        <a:pt x="12" y="10"/>
                        <a:pt x="11" y="11"/>
                        <a:pt x="11" y="11"/>
                      </a:cubicBezTo>
                      <a:cubicBezTo>
                        <a:pt x="11" y="10"/>
                        <a:pt x="11" y="10"/>
                        <a:pt x="11" y="10"/>
                      </a:cubicBezTo>
                      <a:cubicBezTo>
                        <a:pt x="9" y="10"/>
                        <a:pt x="8" y="11"/>
                        <a:pt x="6" y="12"/>
                      </a:cubicBezTo>
                      <a:cubicBezTo>
                        <a:pt x="8" y="12"/>
                        <a:pt x="8" y="13"/>
                        <a:pt x="8" y="14"/>
                      </a:cubicBezTo>
                      <a:cubicBezTo>
                        <a:pt x="7" y="14"/>
                        <a:pt x="6" y="15"/>
                        <a:pt x="5" y="16"/>
                      </a:cubicBezTo>
                      <a:cubicBezTo>
                        <a:pt x="5" y="14"/>
                        <a:pt x="5" y="14"/>
                        <a:pt x="5" y="14"/>
                      </a:cubicBezTo>
                      <a:cubicBezTo>
                        <a:pt x="4" y="13"/>
                        <a:pt x="4" y="17"/>
                        <a:pt x="3" y="15"/>
                      </a:cubicBezTo>
                      <a:cubicBezTo>
                        <a:pt x="5" y="15"/>
                        <a:pt x="4" y="14"/>
                        <a:pt x="4" y="13"/>
                      </a:cubicBezTo>
                      <a:cubicBezTo>
                        <a:pt x="3" y="15"/>
                        <a:pt x="2" y="16"/>
                        <a:pt x="2" y="18"/>
                      </a:cubicBezTo>
                      <a:cubicBezTo>
                        <a:pt x="2" y="18"/>
                        <a:pt x="2" y="18"/>
                        <a:pt x="2" y="18"/>
                      </a:cubicBezTo>
                      <a:cubicBezTo>
                        <a:pt x="2" y="18"/>
                        <a:pt x="1" y="18"/>
                        <a:pt x="1" y="18"/>
                      </a:cubicBezTo>
                      <a:cubicBezTo>
                        <a:pt x="1" y="18"/>
                        <a:pt x="1" y="19"/>
                        <a:pt x="0" y="20"/>
                      </a:cubicBezTo>
                      <a:cubicBezTo>
                        <a:pt x="1" y="20"/>
                        <a:pt x="1" y="20"/>
                        <a:pt x="1" y="21"/>
                      </a:cubicBezTo>
                      <a:cubicBezTo>
                        <a:pt x="2" y="21"/>
                        <a:pt x="3" y="20"/>
                        <a:pt x="4" y="21"/>
                      </a:cubicBezTo>
                      <a:close/>
                      <a:moveTo>
                        <a:pt x="227" y="19"/>
                      </a:moveTo>
                      <a:cubicBezTo>
                        <a:pt x="228" y="20"/>
                        <a:pt x="225" y="20"/>
                        <a:pt x="225" y="19"/>
                      </a:cubicBezTo>
                      <a:cubicBezTo>
                        <a:pt x="226" y="19"/>
                        <a:pt x="226" y="19"/>
                        <a:pt x="227" y="19"/>
                      </a:cubicBezTo>
                      <a:close/>
                      <a:moveTo>
                        <a:pt x="227" y="21"/>
                      </a:moveTo>
                      <a:cubicBezTo>
                        <a:pt x="228" y="21"/>
                        <a:pt x="227" y="22"/>
                        <a:pt x="228" y="22"/>
                      </a:cubicBezTo>
                      <a:cubicBezTo>
                        <a:pt x="228" y="21"/>
                        <a:pt x="228" y="21"/>
                        <a:pt x="228" y="20"/>
                      </a:cubicBezTo>
                      <a:cubicBezTo>
                        <a:pt x="230" y="20"/>
                        <a:pt x="232" y="21"/>
                        <a:pt x="231" y="22"/>
                      </a:cubicBezTo>
                      <a:cubicBezTo>
                        <a:pt x="231" y="20"/>
                        <a:pt x="229" y="22"/>
                        <a:pt x="229" y="22"/>
                      </a:cubicBezTo>
                      <a:cubicBezTo>
                        <a:pt x="229" y="24"/>
                        <a:pt x="228" y="24"/>
                        <a:pt x="227" y="24"/>
                      </a:cubicBezTo>
                      <a:cubicBezTo>
                        <a:pt x="227" y="23"/>
                        <a:pt x="227" y="22"/>
                        <a:pt x="227" y="22"/>
                      </a:cubicBezTo>
                      <a:cubicBezTo>
                        <a:pt x="226" y="21"/>
                        <a:pt x="225" y="22"/>
                        <a:pt x="225" y="21"/>
                      </a:cubicBezTo>
                      <a:cubicBezTo>
                        <a:pt x="226" y="21"/>
                        <a:pt x="227" y="20"/>
                        <a:pt x="227" y="21"/>
                      </a:cubicBezTo>
                      <a:close/>
                      <a:moveTo>
                        <a:pt x="113" y="2"/>
                      </a:moveTo>
                      <a:cubicBezTo>
                        <a:pt x="113" y="2"/>
                        <a:pt x="113" y="2"/>
                        <a:pt x="113" y="2"/>
                      </a:cubicBezTo>
                      <a:cubicBezTo>
                        <a:pt x="113" y="2"/>
                        <a:pt x="113" y="2"/>
                        <a:pt x="113" y="2"/>
                      </a:cubicBezTo>
                      <a:cubicBezTo>
                        <a:pt x="113" y="2"/>
                        <a:pt x="113" y="2"/>
                        <a:pt x="113" y="2"/>
                      </a:cubicBezTo>
                      <a:close/>
                      <a:moveTo>
                        <a:pt x="23" y="8"/>
                      </a:moveTo>
                      <a:cubicBezTo>
                        <a:pt x="24" y="8"/>
                        <a:pt x="25" y="8"/>
                        <a:pt x="26" y="8"/>
                      </a:cubicBezTo>
                      <a:cubicBezTo>
                        <a:pt x="25" y="8"/>
                        <a:pt x="24" y="8"/>
                        <a:pt x="23" y="8"/>
                      </a:cubicBezTo>
                      <a:cubicBezTo>
                        <a:pt x="23" y="9"/>
                        <a:pt x="23" y="9"/>
                        <a:pt x="23" y="10"/>
                      </a:cubicBezTo>
                      <a:cubicBezTo>
                        <a:pt x="23" y="10"/>
                        <a:pt x="23" y="9"/>
                        <a:pt x="22" y="9"/>
                      </a:cubicBezTo>
                      <a:cubicBezTo>
                        <a:pt x="22" y="9"/>
                        <a:pt x="22" y="9"/>
                        <a:pt x="22" y="9"/>
                      </a:cubicBezTo>
                      <a:cubicBezTo>
                        <a:pt x="23" y="9"/>
                        <a:pt x="23" y="9"/>
                        <a:pt x="23" y="8"/>
                      </a:cubicBezTo>
                      <a:close/>
                      <a:moveTo>
                        <a:pt x="24" y="9"/>
                      </a:moveTo>
                      <a:cubicBezTo>
                        <a:pt x="25" y="9"/>
                        <a:pt x="25" y="9"/>
                        <a:pt x="26" y="9"/>
                      </a:cubicBezTo>
                      <a:cubicBezTo>
                        <a:pt x="25" y="10"/>
                        <a:pt x="26" y="10"/>
                        <a:pt x="26" y="11"/>
                      </a:cubicBezTo>
                      <a:cubicBezTo>
                        <a:pt x="25" y="11"/>
                        <a:pt x="25" y="11"/>
                        <a:pt x="25" y="12"/>
                      </a:cubicBezTo>
                      <a:cubicBezTo>
                        <a:pt x="25" y="11"/>
                        <a:pt x="24" y="10"/>
                        <a:pt x="24" y="9"/>
                      </a:cubicBezTo>
                      <a:close/>
                      <a:moveTo>
                        <a:pt x="30" y="9"/>
                      </a:moveTo>
                      <a:cubicBezTo>
                        <a:pt x="30" y="9"/>
                        <a:pt x="30" y="9"/>
                        <a:pt x="29" y="9"/>
                      </a:cubicBezTo>
                      <a:cubicBezTo>
                        <a:pt x="29" y="9"/>
                        <a:pt x="29" y="11"/>
                        <a:pt x="28" y="11"/>
                      </a:cubicBezTo>
                      <a:cubicBezTo>
                        <a:pt x="27" y="11"/>
                        <a:pt x="27" y="9"/>
                        <a:pt x="27" y="8"/>
                      </a:cubicBezTo>
                      <a:cubicBezTo>
                        <a:pt x="28" y="8"/>
                        <a:pt x="28" y="8"/>
                        <a:pt x="29" y="8"/>
                      </a:cubicBezTo>
                      <a:cubicBezTo>
                        <a:pt x="30" y="8"/>
                        <a:pt x="30" y="9"/>
                        <a:pt x="30" y="9"/>
                      </a:cubicBezTo>
                      <a:close/>
                      <a:moveTo>
                        <a:pt x="23" y="15"/>
                      </a:moveTo>
                      <a:cubicBezTo>
                        <a:pt x="23" y="15"/>
                        <a:pt x="23" y="15"/>
                        <a:pt x="23" y="16"/>
                      </a:cubicBezTo>
                      <a:cubicBezTo>
                        <a:pt x="23" y="16"/>
                        <a:pt x="22" y="15"/>
                        <a:pt x="23" y="15"/>
                      </a:cubicBezTo>
                      <a:close/>
                      <a:moveTo>
                        <a:pt x="23" y="16"/>
                      </a:moveTo>
                      <a:cubicBezTo>
                        <a:pt x="23" y="16"/>
                        <a:pt x="23" y="16"/>
                        <a:pt x="24" y="16"/>
                      </a:cubicBezTo>
                      <a:cubicBezTo>
                        <a:pt x="24" y="16"/>
                        <a:pt x="23" y="16"/>
                        <a:pt x="23" y="16"/>
                      </a:cubicBezTo>
                      <a:close/>
                      <a:moveTo>
                        <a:pt x="33" y="15"/>
                      </a:moveTo>
                      <a:cubicBezTo>
                        <a:pt x="33" y="15"/>
                        <a:pt x="33" y="15"/>
                        <a:pt x="33" y="15"/>
                      </a:cubicBezTo>
                      <a:cubicBezTo>
                        <a:pt x="33" y="15"/>
                        <a:pt x="33" y="15"/>
                        <a:pt x="33" y="15"/>
                      </a:cubicBezTo>
                      <a:close/>
                      <a:moveTo>
                        <a:pt x="44" y="7"/>
                      </a:moveTo>
                      <a:cubicBezTo>
                        <a:pt x="45" y="7"/>
                        <a:pt x="45" y="7"/>
                        <a:pt x="45" y="7"/>
                      </a:cubicBezTo>
                      <a:cubicBezTo>
                        <a:pt x="45" y="8"/>
                        <a:pt x="44" y="8"/>
                        <a:pt x="44" y="8"/>
                      </a:cubicBezTo>
                      <a:cubicBezTo>
                        <a:pt x="44" y="8"/>
                        <a:pt x="44" y="8"/>
                        <a:pt x="44" y="8"/>
                      </a:cubicBezTo>
                      <a:cubicBezTo>
                        <a:pt x="44" y="8"/>
                        <a:pt x="44" y="8"/>
                        <a:pt x="44" y="7"/>
                      </a:cubicBezTo>
                      <a:close/>
                      <a:moveTo>
                        <a:pt x="57" y="9"/>
                      </a:moveTo>
                      <a:cubicBezTo>
                        <a:pt x="58" y="10"/>
                        <a:pt x="57" y="11"/>
                        <a:pt x="58" y="12"/>
                      </a:cubicBezTo>
                      <a:cubicBezTo>
                        <a:pt x="58" y="12"/>
                        <a:pt x="58" y="12"/>
                        <a:pt x="57" y="12"/>
                      </a:cubicBezTo>
                      <a:cubicBezTo>
                        <a:pt x="57" y="12"/>
                        <a:pt x="57" y="11"/>
                        <a:pt x="57" y="12"/>
                      </a:cubicBezTo>
                      <a:cubicBezTo>
                        <a:pt x="57" y="12"/>
                        <a:pt x="55" y="12"/>
                        <a:pt x="55" y="12"/>
                      </a:cubicBezTo>
                      <a:cubicBezTo>
                        <a:pt x="55" y="12"/>
                        <a:pt x="55" y="12"/>
                        <a:pt x="54" y="12"/>
                      </a:cubicBezTo>
                      <a:cubicBezTo>
                        <a:pt x="55" y="12"/>
                        <a:pt x="56" y="11"/>
                        <a:pt x="56" y="11"/>
                      </a:cubicBezTo>
                      <a:cubicBezTo>
                        <a:pt x="56" y="10"/>
                        <a:pt x="55" y="10"/>
                        <a:pt x="57" y="9"/>
                      </a:cubicBezTo>
                      <a:close/>
                      <a:moveTo>
                        <a:pt x="63" y="11"/>
                      </a:moveTo>
                      <a:cubicBezTo>
                        <a:pt x="63" y="11"/>
                        <a:pt x="64" y="11"/>
                        <a:pt x="64" y="11"/>
                      </a:cubicBezTo>
                      <a:cubicBezTo>
                        <a:pt x="64" y="11"/>
                        <a:pt x="64" y="11"/>
                        <a:pt x="64" y="11"/>
                      </a:cubicBezTo>
                      <a:cubicBezTo>
                        <a:pt x="63" y="12"/>
                        <a:pt x="62" y="11"/>
                        <a:pt x="62" y="11"/>
                      </a:cubicBezTo>
                      <a:cubicBezTo>
                        <a:pt x="62" y="11"/>
                        <a:pt x="63" y="11"/>
                        <a:pt x="63" y="11"/>
                      </a:cubicBezTo>
                      <a:close/>
                      <a:moveTo>
                        <a:pt x="59" y="14"/>
                      </a:moveTo>
                      <a:cubicBezTo>
                        <a:pt x="60" y="14"/>
                        <a:pt x="60" y="14"/>
                        <a:pt x="60" y="14"/>
                      </a:cubicBezTo>
                      <a:cubicBezTo>
                        <a:pt x="60" y="14"/>
                        <a:pt x="59" y="14"/>
                        <a:pt x="59" y="14"/>
                      </a:cubicBezTo>
                      <a:cubicBezTo>
                        <a:pt x="59" y="14"/>
                        <a:pt x="59" y="14"/>
                        <a:pt x="59" y="14"/>
                      </a:cubicBezTo>
                      <a:close/>
                      <a:moveTo>
                        <a:pt x="66" y="8"/>
                      </a:moveTo>
                      <a:cubicBezTo>
                        <a:pt x="66" y="8"/>
                        <a:pt x="66" y="7"/>
                        <a:pt x="67" y="7"/>
                      </a:cubicBezTo>
                      <a:cubicBezTo>
                        <a:pt x="67" y="8"/>
                        <a:pt x="67" y="8"/>
                        <a:pt x="66" y="8"/>
                      </a:cubicBezTo>
                      <a:close/>
                      <a:moveTo>
                        <a:pt x="43" y="9"/>
                      </a:moveTo>
                      <a:cubicBezTo>
                        <a:pt x="43" y="9"/>
                        <a:pt x="43" y="9"/>
                        <a:pt x="43" y="9"/>
                      </a:cubicBezTo>
                      <a:cubicBezTo>
                        <a:pt x="43" y="10"/>
                        <a:pt x="44" y="11"/>
                        <a:pt x="42" y="11"/>
                      </a:cubicBezTo>
                      <a:cubicBezTo>
                        <a:pt x="42" y="11"/>
                        <a:pt x="43" y="11"/>
                        <a:pt x="43" y="11"/>
                      </a:cubicBezTo>
                      <a:cubicBezTo>
                        <a:pt x="42" y="12"/>
                        <a:pt x="42" y="11"/>
                        <a:pt x="42" y="11"/>
                      </a:cubicBezTo>
                      <a:cubicBezTo>
                        <a:pt x="42" y="10"/>
                        <a:pt x="42" y="8"/>
                        <a:pt x="43" y="8"/>
                      </a:cubicBezTo>
                      <a:cubicBezTo>
                        <a:pt x="43" y="8"/>
                        <a:pt x="43" y="8"/>
                        <a:pt x="43" y="9"/>
                      </a:cubicBezTo>
                      <a:close/>
                      <a:moveTo>
                        <a:pt x="43" y="20"/>
                      </a:moveTo>
                      <a:cubicBezTo>
                        <a:pt x="41" y="19"/>
                        <a:pt x="43" y="19"/>
                        <a:pt x="43" y="18"/>
                      </a:cubicBezTo>
                      <a:cubicBezTo>
                        <a:pt x="44" y="18"/>
                        <a:pt x="44" y="18"/>
                        <a:pt x="44" y="18"/>
                      </a:cubicBezTo>
                      <a:cubicBezTo>
                        <a:pt x="44" y="18"/>
                        <a:pt x="44" y="18"/>
                        <a:pt x="44" y="18"/>
                      </a:cubicBezTo>
                      <a:cubicBezTo>
                        <a:pt x="44" y="19"/>
                        <a:pt x="42" y="18"/>
                        <a:pt x="43" y="20"/>
                      </a:cubicBezTo>
                      <a:close/>
                      <a:moveTo>
                        <a:pt x="46" y="20"/>
                      </a:moveTo>
                      <a:cubicBezTo>
                        <a:pt x="47" y="20"/>
                        <a:pt x="47" y="20"/>
                        <a:pt x="47" y="20"/>
                      </a:cubicBezTo>
                      <a:cubicBezTo>
                        <a:pt x="48" y="20"/>
                        <a:pt x="48" y="20"/>
                        <a:pt x="49" y="21"/>
                      </a:cubicBezTo>
                      <a:cubicBezTo>
                        <a:pt x="49" y="22"/>
                        <a:pt x="47" y="21"/>
                        <a:pt x="46" y="20"/>
                      </a:cubicBezTo>
                      <a:close/>
                      <a:moveTo>
                        <a:pt x="49" y="18"/>
                      </a:moveTo>
                      <a:cubicBezTo>
                        <a:pt x="48" y="18"/>
                        <a:pt x="49" y="16"/>
                        <a:pt x="49" y="15"/>
                      </a:cubicBezTo>
                      <a:cubicBezTo>
                        <a:pt x="52" y="15"/>
                        <a:pt x="49" y="16"/>
                        <a:pt x="49" y="18"/>
                      </a:cubicBezTo>
                      <a:close/>
                      <a:moveTo>
                        <a:pt x="53" y="16"/>
                      </a:moveTo>
                      <a:cubicBezTo>
                        <a:pt x="53" y="16"/>
                        <a:pt x="53" y="16"/>
                        <a:pt x="52" y="16"/>
                      </a:cubicBezTo>
                      <a:cubicBezTo>
                        <a:pt x="53" y="16"/>
                        <a:pt x="53" y="15"/>
                        <a:pt x="53" y="15"/>
                      </a:cubicBezTo>
                      <a:cubicBezTo>
                        <a:pt x="53" y="15"/>
                        <a:pt x="53" y="16"/>
                        <a:pt x="53" y="16"/>
                      </a:cubicBezTo>
                      <a:close/>
                      <a:moveTo>
                        <a:pt x="59" y="19"/>
                      </a:moveTo>
                      <a:cubicBezTo>
                        <a:pt x="59" y="19"/>
                        <a:pt x="59" y="19"/>
                        <a:pt x="59" y="19"/>
                      </a:cubicBezTo>
                      <a:cubicBezTo>
                        <a:pt x="60" y="19"/>
                        <a:pt x="60" y="18"/>
                        <a:pt x="61" y="18"/>
                      </a:cubicBezTo>
                      <a:cubicBezTo>
                        <a:pt x="61" y="18"/>
                        <a:pt x="61" y="18"/>
                        <a:pt x="61" y="18"/>
                      </a:cubicBezTo>
                      <a:cubicBezTo>
                        <a:pt x="61" y="19"/>
                        <a:pt x="60" y="19"/>
                        <a:pt x="59" y="19"/>
                      </a:cubicBezTo>
                      <a:close/>
                      <a:moveTo>
                        <a:pt x="79" y="14"/>
                      </a:moveTo>
                      <a:cubicBezTo>
                        <a:pt x="79" y="14"/>
                        <a:pt x="79" y="14"/>
                        <a:pt x="79" y="14"/>
                      </a:cubicBezTo>
                      <a:cubicBezTo>
                        <a:pt x="79" y="14"/>
                        <a:pt x="79" y="14"/>
                        <a:pt x="79" y="14"/>
                      </a:cubicBezTo>
                      <a:close/>
                      <a:moveTo>
                        <a:pt x="80" y="15"/>
                      </a:moveTo>
                      <a:cubicBezTo>
                        <a:pt x="79" y="15"/>
                        <a:pt x="79" y="16"/>
                        <a:pt x="79" y="15"/>
                      </a:cubicBezTo>
                      <a:cubicBezTo>
                        <a:pt x="79" y="14"/>
                        <a:pt x="80" y="14"/>
                        <a:pt x="79" y="13"/>
                      </a:cubicBezTo>
                      <a:cubicBezTo>
                        <a:pt x="79" y="13"/>
                        <a:pt x="79" y="13"/>
                        <a:pt x="79" y="13"/>
                      </a:cubicBezTo>
                      <a:cubicBezTo>
                        <a:pt x="80" y="14"/>
                        <a:pt x="80" y="14"/>
                        <a:pt x="80" y="15"/>
                      </a:cubicBezTo>
                      <a:cubicBezTo>
                        <a:pt x="81" y="15"/>
                        <a:pt x="81" y="14"/>
                        <a:pt x="82" y="14"/>
                      </a:cubicBezTo>
                      <a:cubicBezTo>
                        <a:pt x="82" y="15"/>
                        <a:pt x="82" y="15"/>
                        <a:pt x="82" y="15"/>
                      </a:cubicBezTo>
                      <a:cubicBezTo>
                        <a:pt x="82" y="15"/>
                        <a:pt x="82" y="15"/>
                        <a:pt x="82" y="15"/>
                      </a:cubicBezTo>
                      <a:cubicBezTo>
                        <a:pt x="83" y="15"/>
                        <a:pt x="83" y="15"/>
                        <a:pt x="83" y="15"/>
                      </a:cubicBezTo>
                      <a:cubicBezTo>
                        <a:pt x="83" y="15"/>
                        <a:pt x="83" y="15"/>
                        <a:pt x="83" y="15"/>
                      </a:cubicBezTo>
                      <a:cubicBezTo>
                        <a:pt x="81" y="16"/>
                        <a:pt x="81" y="15"/>
                        <a:pt x="80" y="15"/>
                      </a:cubicBezTo>
                      <a:close/>
                      <a:moveTo>
                        <a:pt x="83" y="7"/>
                      </a:moveTo>
                      <a:cubicBezTo>
                        <a:pt x="83" y="7"/>
                        <a:pt x="83" y="7"/>
                        <a:pt x="83" y="7"/>
                      </a:cubicBezTo>
                      <a:cubicBezTo>
                        <a:pt x="83" y="7"/>
                        <a:pt x="83" y="7"/>
                        <a:pt x="83" y="7"/>
                      </a:cubicBezTo>
                      <a:cubicBezTo>
                        <a:pt x="83" y="7"/>
                        <a:pt x="83" y="7"/>
                        <a:pt x="83" y="7"/>
                      </a:cubicBezTo>
                      <a:cubicBezTo>
                        <a:pt x="83" y="7"/>
                        <a:pt x="83" y="7"/>
                        <a:pt x="83" y="7"/>
                      </a:cubicBezTo>
                      <a:close/>
                      <a:moveTo>
                        <a:pt x="83" y="11"/>
                      </a:moveTo>
                      <a:cubicBezTo>
                        <a:pt x="83" y="11"/>
                        <a:pt x="83" y="10"/>
                        <a:pt x="84" y="10"/>
                      </a:cubicBezTo>
                      <a:cubicBezTo>
                        <a:pt x="84" y="10"/>
                        <a:pt x="84" y="10"/>
                        <a:pt x="84" y="11"/>
                      </a:cubicBezTo>
                      <a:cubicBezTo>
                        <a:pt x="84" y="11"/>
                        <a:pt x="84" y="11"/>
                        <a:pt x="84" y="11"/>
                      </a:cubicBezTo>
                      <a:cubicBezTo>
                        <a:pt x="84" y="11"/>
                        <a:pt x="83" y="11"/>
                        <a:pt x="83" y="11"/>
                      </a:cubicBezTo>
                      <a:close/>
                      <a:moveTo>
                        <a:pt x="92" y="19"/>
                      </a:moveTo>
                      <a:cubicBezTo>
                        <a:pt x="92" y="19"/>
                        <a:pt x="92" y="19"/>
                        <a:pt x="92" y="19"/>
                      </a:cubicBezTo>
                      <a:cubicBezTo>
                        <a:pt x="92" y="19"/>
                        <a:pt x="92" y="19"/>
                        <a:pt x="92" y="19"/>
                      </a:cubicBezTo>
                      <a:cubicBezTo>
                        <a:pt x="92" y="19"/>
                        <a:pt x="92" y="19"/>
                        <a:pt x="92" y="19"/>
                      </a:cubicBezTo>
                      <a:close/>
                      <a:moveTo>
                        <a:pt x="110" y="18"/>
                      </a:moveTo>
                      <a:cubicBezTo>
                        <a:pt x="110" y="18"/>
                        <a:pt x="110" y="18"/>
                        <a:pt x="110" y="18"/>
                      </a:cubicBezTo>
                      <a:cubicBezTo>
                        <a:pt x="110" y="18"/>
                        <a:pt x="110" y="18"/>
                        <a:pt x="110" y="18"/>
                      </a:cubicBezTo>
                      <a:cubicBezTo>
                        <a:pt x="109" y="18"/>
                        <a:pt x="109" y="18"/>
                        <a:pt x="109" y="18"/>
                      </a:cubicBezTo>
                      <a:cubicBezTo>
                        <a:pt x="109" y="17"/>
                        <a:pt x="109" y="17"/>
                        <a:pt x="109" y="17"/>
                      </a:cubicBezTo>
                      <a:cubicBezTo>
                        <a:pt x="109" y="17"/>
                        <a:pt x="110" y="17"/>
                        <a:pt x="110" y="17"/>
                      </a:cubicBezTo>
                      <a:cubicBezTo>
                        <a:pt x="110" y="17"/>
                        <a:pt x="110" y="17"/>
                        <a:pt x="111" y="18"/>
                      </a:cubicBezTo>
                      <a:cubicBezTo>
                        <a:pt x="111" y="18"/>
                        <a:pt x="111" y="18"/>
                        <a:pt x="111" y="18"/>
                      </a:cubicBezTo>
                      <a:cubicBezTo>
                        <a:pt x="111" y="18"/>
                        <a:pt x="111" y="18"/>
                        <a:pt x="111" y="18"/>
                      </a:cubicBezTo>
                      <a:cubicBezTo>
                        <a:pt x="111" y="18"/>
                        <a:pt x="111" y="18"/>
                        <a:pt x="110" y="18"/>
                      </a:cubicBezTo>
                      <a:close/>
                      <a:moveTo>
                        <a:pt x="107" y="14"/>
                      </a:moveTo>
                      <a:cubicBezTo>
                        <a:pt x="106" y="15"/>
                        <a:pt x="105" y="15"/>
                        <a:pt x="105" y="15"/>
                      </a:cubicBezTo>
                      <a:cubicBezTo>
                        <a:pt x="105" y="15"/>
                        <a:pt x="105" y="15"/>
                        <a:pt x="105" y="14"/>
                      </a:cubicBezTo>
                      <a:cubicBezTo>
                        <a:pt x="105" y="14"/>
                        <a:pt x="106" y="13"/>
                        <a:pt x="106" y="15"/>
                      </a:cubicBezTo>
                      <a:cubicBezTo>
                        <a:pt x="106" y="15"/>
                        <a:pt x="106" y="15"/>
                        <a:pt x="107" y="14"/>
                      </a:cubicBezTo>
                      <a:close/>
                      <a:moveTo>
                        <a:pt x="107" y="14"/>
                      </a:moveTo>
                      <a:cubicBezTo>
                        <a:pt x="108" y="14"/>
                        <a:pt x="108" y="14"/>
                        <a:pt x="108" y="14"/>
                      </a:cubicBezTo>
                      <a:cubicBezTo>
                        <a:pt x="108" y="14"/>
                        <a:pt x="108" y="14"/>
                        <a:pt x="108" y="15"/>
                      </a:cubicBezTo>
                      <a:cubicBezTo>
                        <a:pt x="108" y="15"/>
                        <a:pt x="108" y="15"/>
                        <a:pt x="108" y="15"/>
                      </a:cubicBezTo>
                      <a:cubicBezTo>
                        <a:pt x="108" y="15"/>
                        <a:pt x="108" y="14"/>
                        <a:pt x="107" y="14"/>
                      </a:cubicBezTo>
                      <a:close/>
                      <a:moveTo>
                        <a:pt x="108" y="12"/>
                      </a:moveTo>
                      <a:cubicBezTo>
                        <a:pt x="108" y="12"/>
                        <a:pt x="109" y="12"/>
                        <a:pt x="109" y="12"/>
                      </a:cubicBezTo>
                      <a:cubicBezTo>
                        <a:pt x="109" y="13"/>
                        <a:pt x="108" y="14"/>
                        <a:pt x="108" y="12"/>
                      </a:cubicBezTo>
                      <a:cubicBezTo>
                        <a:pt x="108" y="12"/>
                        <a:pt x="108" y="12"/>
                        <a:pt x="108" y="12"/>
                      </a:cubicBezTo>
                      <a:close/>
                      <a:moveTo>
                        <a:pt x="102" y="11"/>
                      </a:moveTo>
                      <a:cubicBezTo>
                        <a:pt x="102" y="10"/>
                        <a:pt x="102" y="10"/>
                        <a:pt x="102" y="10"/>
                      </a:cubicBezTo>
                      <a:cubicBezTo>
                        <a:pt x="102" y="10"/>
                        <a:pt x="102" y="10"/>
                        <a:pt x="102" y="10"/>
                      </a:cubicBezTo>
                      <a:cubicBezTo>
                        <a:pt x="102" y="10"/>
                        <a:pt x="102" y="10"/>
                        <a:pt x="102" y="11"/>
                      </a:cubicBezTo>
                      <a:close/>
                      <a:moveTo>
                        <a:pt x="96" y="5"/>
                      </a:moveTo>
                      <a:cubicBezTo>
                        <a:pt x="96" y="5"/>
                        <a:pt x="96" y="6"/>
                        <a:pt x="96" y="6"/>
                      </a:cubicBezTo>
                      <a:cubicBezTo>
                        <a:pt x="96" y="6"/>
                        <a:pt x="96" y="5"/>
                        <a:pt x="96" y="5"/>
                      </a:cubicBezTo>
                      <a:close/>
                      <a:moveTo>
                        <a:pt x="100" y="13"/>
                      </a:moveTo>
                      <a:cubicBezTo>
                        <a:pt x="101" y="13"/>
                        <a:pt x="101" y="12"/>
                        <a:pt x="102" y="12"/>
                      </a:cubicBezTo>
                      <a:cubicBezTo>
                        <a:pt x="103" y="13"/>
                        <a:pt x="103" y="13"/>
                        <a:pt x="103" y="14"/>
                      </a:cubicBezTo>
                      <a:cubicBezTo>
                        <a:pt x="104" y="14"/>
                        <a:pt x="103" y="13"/>
                        <a:pt x="103" y="13"/>
                      </a:cubicBezTo>
                      <a:cubicBezTo>
                        <a:pt x="104" y="13"/>
                        <a:pt x="106" y="14"/>
                        <a:pt x="104" y="14"/>
                      </a:cubicBezTo>
                      <a:cubicBezTo>
                        <a:pt x="104" y="14"/>
                        <a:pt x="104" y="14"/>
                        <a:pt x="104" y="14"/>
                      </a:cubicBezTo>
                      <a:cubicBezTo>
                        <a:pt x="104" y="14"/>
                        <a:pt x="103" y="15"/>
                        <a:pt x="102" y="15"/>
                      </a:cubicBezTo>
                      <a:cubicBezTo>
                        <a:pt x="102" y="13"/>
                        <a:pt x="101" y="14"/>
                        <a:pt x="100" y="13"/>
                      </a:cubicBezTo>
                      <a:close/>
                      <a:moveTo>
                        <a:pt x="102" y="16"/>
                      </a:moveTo>
                      <a:cubicBezTo>
                        <a:pt x="104" y="16"/>
                        <a:pt x="102" y="17"/>
                        <a:pt x="104" y="18"/>
                      </a:cubicBezTo>
                      <a:cubicBezTo>
                        <a:pt x="103" y="19"/>
                        <a:pt x="101" y="17"/>
                        <a:pt x="102" y="16"/>
                      </a:cubicBezTo>
                      <a:close/>
                      <a:moveTo>
                        <a:pt x="105" y="20"/>
                      </a:moveTo>
                      <a:cubicBezTo>
                        <a:pt x="105" y="19"/>
                        <a:pt x="106" y="20"/>
                        <a:pt x="106" y="20"/>
                      </a:cubicBezTo>
                      <a:cubicBezTo>
                        <a:pt x="107" y="22"/>
                        <a:pt x="104" y="21"/>
                        <a:pt x="105" y="20"/>
                      </a:cubicBezTo>
                      <a:close/>
                      <a:moveTo>
                        <a:pt x="108" y="17"/>
                      </a:moveTo>
                      <a:cubicBezTo>
                        <a:pt x="108" y="17"/>
                        <a:pt x="108" y="17"/>
                        <a:pt x="108" y="17"/>
                      </a:cubicBezTo>
                      <a:cubicBezTo>
                        <a:pt x="108" y="17"/>
                        <a:pt x="108" y="17"/>
                        <a:pt x="108" y="17"/>
                      </a:cubicBezTo>
                      <a:cubicBezTo>
                        <a:pt x="108" y="17"/>
                        <a:pt x="109" y="18"/>
                        <a:pt x="109" y="19"/>
                      </a:cubicBezTo>
                      <a:cubicBezTo>
                        <a:pt x="109" y="19"/>
                        <a:pt x="109" y="19"/>
                        <a:pt x="109" y="19"/>
                      </a:cubicBezTo>
                      <a:cubicBezTo>
                        <a:pt x="108" y="19"/>
                        <a:pt x="108" y="18"/>
                        <a:pt x="108" y="17"/>
                      </a:cubicBezTo>
                      <a:close/>
                      <a:moveTo>
                        <a:pt x="113" y="20"/>
                      </a:moveTo>
                      <a:cubicBezTo>
                        <a:pt x="113" y="19"/>
                        <a:pt x="113" y="19"/>
                        <a:pt x="114" y="19"/>
                      </a:cubicBezTo>
                      <a:cubicBezTo>
                        <a:pt x="114" y="19"/>
                        <a:pt x="114" y="19"/>
                        <a:pt x="114" y="19"/>
                      </a:cubicBezTo>
                      <a:cubicBezTo>
                        <a:pt x="114" y="19"/>
                        <a:pt x="114" y="19"/>
                        <a:pt x="113" y="20"/>
                      </a:cubicBezTo>
                      <a:close/>
                      <a:moveTo>
                        <a:pt x="116" y="13"/>
                      </a:moveTo>
                      <a:cubicBezTo>
                        <a:pt x="116" y="13"/>
                        <a:pt x="117" y="13"/>
                        <a:pt x="117" y="13"/>
                      </a:cubicBezTo>
                      <a:cubicBezTo>
                        <a:pt x="116" y="13"/>
                        <a:pt x="116" y="13"/>
                        <a:pt x="116" y="13"/>
                      </a:cubicBezTo>
                      <a:close/>
                      <a:moveTo>
                        <a:pt x="118" y="18"/>
                      </a:moveTo>
                      <a:cubicBezTo>
                        <a:pt x="118" y="18"/>
                        <a:pt x="118" y="17"/>
                        <a:pt x="118" y="17"/>
                      </a:cubicBezTo>
                      <a:cubicBezTo>
                        <a:pt x="118" y="17"/>
                        <a:pt x="118" y="17"/>
                        <a:pt x="119" y="17"/>
                      </a:cubicBezTo>
                      <a:cubicBezTo>
                        <a:pt x="118" y="18"/>
                        <a:pt x="118" y="18"/>
                        <a:pt x="118" y="18"/>
                      </a:cubicBezTo>
                      <a:close/>
                      <a:moveTo>
                        <a:pt x="118" y="15"/>
                      </a:moveTo>
                      <a:cubicBezTo>
                        <a:pt x="118" y="16"/>
                        <a:pt x="118" y="16"/>
                        <a:pt x="118" y="16"/>
                      </a:cubicBezTo>
                      <a:cubicBezTo>
                        <a:pt x="117" y="16"/>
                        <a:pt x="117" y="17"/>
                        <a:pt x="117" y="15"/>
                      </a:cubicBezTo>
                      <a:cubicBezTo>
                        <a:pt x="117" y="15"/>
                        <a:pt x="117" y="15"/>
                        <a:pt x="117" y="14"/>
                      </a:cubicBezTo>
                      <a:cubicBezTo>
                        <a:pt x="118" y="14"/>
                        <a:pt x="119" y="14"/>
                        <a:pt x="120" y="14"/>
                      </a:cubicBezTo>
                      <a:cubicBezTo>
                        <a:pt x="119" y="15"/>
                        <a:pt x="119" y="15"/>
                        <a:pt x="118" y="15"/>
                      </a:cubicBezTo>
                      <a:close/>
                      <a:moveTo>
                        <a:pt x="133" y="18"/>
                      </a:moveTo>
                      <a:cubicBezTo>
                        <a:pt x="134" y="19"/>
                        <a:pt x="133" y="20"/>
                        <a:pt x="132" y="20"/>
                      </a:cubicBezTo>
                      <a:cubicBezTo>
                        <a:pt x="132" y="20"/>
                        <a:pt x="132" y="19"/>
                        <a:pt x="132" y="18"/>
                      </a:cubicBezTo>
                      <a:cubicBezTo>
                        <a:pt x="132" y="18"/>
                        <a:pt x="133" y="18"/>
                        <a:pt x="133" y="18"/>
                      </a:cubicBezTo>
                      <a:close/>
                      <a:moveTo>
                        <a:pt x="139" y="13"/>
                      </a:moveTo>
                      <a:cubicBezTo>
                        <a:pt x="139" y="13"/>
                        <a:pt x="139" y="13"/>
                        <a:pt x="140" y="13"/>
                      </a:cubicBezTo>
                      <a:cubicBezTo>
                        <a:pt x="140" y="13"/>
                        <a:pt x="140" y="13"/>
                        <a:pt x="140" y="13"/>
                      </a:cubicBezTo>
                      <a:cubicBezTo>
                        <a:pt x="139" y="13"/>
                        <a:pt x="139" y="13"/>
                        <a:pt x="139" y="13"/>
                      </a:cubicBezTo>
                      <a:close/>
                      <a:moveTo>
                        <a:pt x="152" y="9"/>
                      </a:moveTo>
                      <a:cubicBezTo>
                        <a:pt x="152" y="9"/>
                        <a:pt x="152" y="9"/>
                        <a:pt x="151" y="9"/>
                      </a:cubicBezTo>
                      <a:cubicBezTo>
                        <a:pt x="151" y="9"/>
                        <a:pt x="151" y="8"/>
                        <a:pt x="151" y="8"/>
                      </a:cubicBezTo>
                      <a:cubicBezTo>
                        <a:pt x="151" y="8"/>
                        <a:pt x="151" y="8"/>
                        <a:pt x="151" y="8"/>
                      </a:cubicBezTo>
                      <a:cubicBezTo>
                        <a:pt x="151" y="8"/>
                        <a:pt x="152" y="9"/>
                        <a:pt x="152" y="9"/>
                      </a:cubicBezTo>
                      <a:close/>
                      <a:moveTo>
                        <a:pt x="157" y="15"/>
                      </a:moveTo>
                      <a:cubicBezTo>
                        <a:pt x="157" y="16"/>
                        <a:pt x="156" y="16"/>
                        <a:pt x="156" y="15"/>
                      </a:cubicBezTo>
                      <a:cubicBezTo>
                        <a:pt x="155" y="16"/>
                        <a:pt x="156" y="16"/>
                        <a:pt x="156" y="17"/>
                      </a:cubicBezTo>
                      <a:cubicBezTo>
                        <a:pt x="156" y="17"/>
                        <a:pt x="156" y="17"/>
                        <a:pt x="156" y="17"/>
                      </a:cubicBezTo>
                      <a:cubicBezTo>
                        <a:pt x="156" y="17"/>
                        <a:pt x="156" y="17"/>
                        <a:pt x="156" y="17"/>
                      </a:cubicBezTo>
                      <a:cubicBezTo>
                        <a:pt x="156" y="17"/>
                        <a:pt x="155" y="17"/>
                        <a:pt x="155" y="17"/>
                      </a:cubicBezTo>
                      <a:cubicBezTo>
                        <a:pt x="155" y="17"/>
                        <a:pt x="155" y="17"/>
                        <a:pt x="154" y="17"/>
                      </a:cubicBezTo>
                      <a:cubicBezTo>
                        <a:pt x="154" y="17"/>
                        <a:pt x="154" y="17"/>
                        <a:pt x="154" y="17"/>
                      </a:cubicBezTo>
                      <a:cubicBezTo>
                        <a:pt x="154" y="17"/>
                        <a:pt x="154" y="17"/>
                        <a:pt x="153" y="17"/>
                      </a:cubicBezTo>
                      <a:cubicBezTo>
                        <a:pt x="153" y="17"/>
                        <a:pt x="153" y="17"/>
                        <a:pt x="153" y="17"/>
                      </a:cubicBezTo>
                      <a:cubicBezTo>
                        <a:pt x="153" y="17"/>
                        <a:pt x="153" y="17"/>
                        <a:pt x="152" y="17"/>
                      </a:cubicBezTo>
                      <a:cubicBezTo>
                        <a:pt x="152" y="15"/>
                        <a:pt x="154" y="18"/>
                        <a:pt x="153" y="15"/>
                      </a:cubicBezTo>
                      <a:cubicBezTo>
                        <a:pt x="153" y="15"/>
                        <a:pt x="152" y="15"/>
                        <a:pt x="152" y="15"/>
                      </a:cubicBezTo>
                      <a:cubicBezTo>
                        <a:pt x="151" y="15"/>
                        <a:pt x="152" y="16"/>
                        <a:pt x="152" y="16"/>
                      </a:cubicBezTo>
                      <a:cubicBezTo>
                        <a:pt x="151" y="16"/>
                        <a:pt x="151" y="15"/>
                        <a:pt x="150" y="15"/>
                      </a:cubicBezTo>
                      <a:cubicBezTo>
                        <a:pt x="150" y="14"/>
                        <a:pt x="152" y="15"/>
                        <a:pt x="152" y="14"/>
                      </a:cubicBezTo>
                      <a:cubicBezTo>
                        <a:pt x="152" y="14"/>
                        <a:pt x="152" y="14"/>
                        <a:pt x="152" y="13"/>
                      </a:cubicBezTo>
                      <a:cubicBezTo>
                        <a:pt x="152" y="13"/>
                        <a:pt x="152" y="14"/>
                        <a:pt x="153" y="13"/>
                      </a:cubicBezTo>
                      <a:cubicBezTo>
                        <a:pt x="154" y="12"/>
                        <a:pt x="154" y="13"/>
                        <a:pt x="155" y="13"/>
                      </a:cubicBezTo>
                      <a:cubicBezTo>
                        <a:pt x="155" y="13"/>
                        <a:pt x="155" y="14"/>
                        <a:pt x="155" y="14"/>
                      </a:cubicBezTo>
                      <a:cubicBezTo>
                        <a:pt x="156" y="14"/>
                        <a:pt x="157" y="14"/>
                        <a:pt x="158" y="14"/>
                      </a:cubicBezTo>
                      <a:cubicBezTo>
                        <a:pt x="158" y="14"/>
                        <a:pt x="158" y="14"/>
                        <a:pt x="158" y="15"/>
                      </a:cubicBezTo>
                      <a:cubicBezTo>
                        <a:pt x="158" y="15"/>
                        <a:pt x="157" y="15"/>
                        <a:pt x="157" y="15"/>
                      </a:cubicBezTo>
                      <a:close/>
                      <a:moveTo>
                        <a:pt x="167" y="13"/>
                      </a:moveTo>
                      <a:cubicBezTo>
                        <a:pt x="166" y="13"/>
                        <a:pt x="167" y="14"/>
                        <a:pt x="166" y="14"/>
                      </a:cubicBezTo>
                      <a:cubicBezTo>
                        <a:pt x="166" y="14"/>
                        <a:pt x="165" y="14"/>
                        <a:pt x="165" y="14"/>
                      </a:cubicBezTo>
                      <a:cubicBezTo>
                        <a:pt x="164" y="15"/>
                        <a:pt x="164" y="13"/>
                        <a:pt x="162" y="14"/>
                      </a:cubicBezTo>
                      <a:cubicBezTo>
                        <a:pt x="163" y="15"/>
                        <a:pt x="163" y="15"/>
                        <a:pt x="162" y="15"/>
                      </a:cubicBezTo>
                      <a:cubicBezTo>
                        <a:pt x="162" y="15"/>
                        <a:pt x="161" y="16"/>
                        <a:pt x="161" y="16"/>
                      </a:cubicBezTo>
                      <a:cubicBezTo>
                        <a:pt x="160" y="16"/>
                        <a:pt x="161" y="15"/>
                        <a:pt x="161" y="15"/>
                      </a:cubicBezTo>
                      <a:cubicBezTo>
                        <a:pt x="160" y="15"/>
                        <a:pt x="159" y="15"/>
                        <a:pt x="159" y="14"/>
                      </a:cubicBezTo>
                      <a:cubicBezTo>
                        <a:pt x="159" y="14"/>
                        <a:pt x="159" y="14"/>
                        <a:pt x="159" y="14"/>
                      </a:cubicBezTo>
                      <a:cubicBezTo>
                        <a:pt x="159" y="14"/>
                        <a:pt x="159" y="14"/>
                        <a:pt x="159" y="14"/>
                      </a:cubicBezTo>
                      <a:cubicBezTo>
                        <a:pt x="160" y="14"/>
                        <a:pt x="160" y="15"/>
                        <a:pt x="161" y="14"/>
                      </a:cubicBezTo>
                      <a:cubicBezTo>
                        <a:pt x="160" y="12"/>
                        <a:pt x="163" y="12"/>
                        <a:pt x="165" y="12"/>
                      </a:cubicBezTo>
                      <a:cubicBezTo>
                        <a:pt x="165" y="12"/>
                        <a:pt x="165" y="11"/>
                        <a:pt x="165" y="11"/>
                      </a:cubicBezTo>
                      <a:cubicBezTo>
                        <a:pt x="165" y="11"/>
                        <a:pt x="166" y="11"/>
                        <a:pt x="166" y="11"/>
                      </a:cubicBezTo>
                      <a:cubicBezTo>
                        <a:pt x="166" y="11"/>
                        <a:pt x="166" y="11"/>
                        <a:pt x="166" y="11"/>
                      </a:cubicBezTo>
                      <a:cubicBezTo>
                        <a:pt x="166" y="12"/>
                        <a:pt x="165" y="11"/>
                        <a:pt x="165" y="12"/>
                      </a:cubicBezTo>
                      <a:cubicBezTo>
                        <a:pt x="166" y="12"/>
                        <a:pt x="166" y="12"/>
                        <a:pt x="168" y="12"/>
                      </a:cubicBezTo>
                      <a:cubicBezTo>
                        <a:pt x="167" y="13"/>
                        <a:pt x="168" y="13"/>
                        <a:pt x="168" y="13"/>
                      </a:cubicBezTo>
                      <a:cubicBezTo>
                        <a:pt x="168" y="13"/>
                        <a:pt x="167" y="14"/>
                        <a:pt x="167" y="13"/>
                      </a:cubicBezTo>
                      <a:close/>
                      <a:moveTo>
                        <a:pt x="182" y="18"/>
                      </a:moveTo>
                      <a:cubicBezTo>
                        <a:pt x="181" y="16"/>
                        <a:pt x="184" y="16"/>
                        <a:pt x="184" y="17"/>
                      </a:cubicBezTo>
                      <a:cubicBezTo>
                        <a:pt x="183" y="17"/>
                        <a:pt x="183" y="18"/>
                        <a:pt x="182" y="18"/>
                      </a:cubicBezTo>
                      <a:close/>
                      <a:moveTo>
                        <a:pt x="184" y="15"/>
                      </a:moveTo>
                      <a:cubicBezTo>
                        <a:pt x="183" y="14"/>
                        <a:pt x="182" y="16"/>
                        <a:pt x="182" y="14"/>
                      </a:cubicBezTo>
                      <a:cubicBezTo>
                        <a:pt x="181" y="14"/>
                        <a:pt x="181" y="14"/>
                        <a:pt x="180" y="14"/>
                      </a:cubicBezTo>
                      <a:cubicBezTo>
                        <a:pt x="180" y="14"/>
                        <a:pt x="178" y="14"/>
                        <a:pt x="178" y="14"/>
                      </a:cubicBezTo>
                      <a:cubicBezTo>
                        <a:pt x="178" y="13"/>
                        <a:pt x="178" y="14"/>
                        <a:pt x="178" y="14"/>
                      </a:cubicBezTo>
                      <a:cubicBezTo>
                        <a:pt x="177" y="14"/>
                        <a:pt x="177" y="13"/>
                        <a:pt x="176" y="13"/>
                      </a:cubicBezTo>
                      <a:cubicBezTo>
                        <a:pt x="176" y="14"/>
                        <a:pt x="176" y="14"/>
                        <a:pt x="175" y="14"/>
                      </a:cubicBezTo>
                      <a:cubicBezTo>
                        <a:pt x="175" y="15"/>
                        <a:pt x="176" y="15"/>
                        <a:pt x="176" y="16"/>
                      </a:cubicBezTo>
                      <a:cubicBezTo>
                        <a:pt x="176" y="16"/>
                        <a:pt x="175" y="16"/>
                        <a:pt x="175" y="15"/>
                      </a:cubicBezTo>
                      <a:cubicBezTo>
                        <a:pt x="174" y="15"/>
                        <a:pt x="174" y="15"/>
                        <a:pt x="174" y="14"/>
                      </a:cubicBezTo>
                      <a:cubicBezTo>
                        <a:pt x="173" y="14"/>
                        <a:pt x="171" y="14"/>
                        <a:pt x="170" y="14"/>
                      </a:cubicBezTo>
                      <a:cubicBezTo>
                        <a:pt x="169" y="14"/>
                        <a:pt x="169" y="14"/>
                        <a:pt x="168" y="13"/>
                      </a:cubicBezTo>
                      <a:cubicBezTo>
                        <a:pt x="169" y="13"/>
                        <a:pt x="169" y="13"/>
                        <a:pt x="169" y="13"/>
                      </a:cubicBezTo>
                      <a:cubicBezTo>
                        <a:pt x="169" y="12"/>
                        <a:pt x="171" y="13"/>
                        <a:pt x="171" y="13"/>
                      </a:cubicBezTo>
                      <a:cubicBezTo>
                        <a:pt x="171" y="13"/>
                        <a:pt x="171" y="13"/>
                        <a:pt x="171" y="13"/>
                      </a:cubicBezTo>
                      <a:cubicBezTo>
                        <a:pt x="172" y="13"/>
                        <a:pt x="172" y="13"/>
                        <a:pt x="172" y="13"/>
                      </a:cubicBezTo>
                      <a:cubicBezTo>
                        <a:pt x="173" y="13"/>
                        <a:pt x="173" y="13"/>
                        <a:pt x="173" y="12"/>
                      </a:cubicBezTo>
                      <a:cubicBezTo>
                        <a:pt x="174" y="12"/>
                        <a:pt x="174" y="12"/>
                        <a:pt x="175" y="12"/>
                      </a:cubicBezTo>
                      <a:cubicBezTo>
                        <a:pt x="177" y="12"/>
                        <a:pt x="179" y="12"/>
                        <a:pt x="179" y="11"/>
                      </a:cubicBezTo>
                      <a:cubicBezTo>
                        <a:pt x="178" y="11"/>
                        <a:pt x="178" y="11"/>
                        <a:pt x="178" y="11"/>
                      </a:cubicBezTo>
                      <a:cubicBezTo>
                        <a:pt x="178" y="10"/>
                        <a:pt x="179" y="9"/>
                        <a:pt x="179" y="9"/>
                      </a:cubicBezTo>
                      <a:cubicBezTo>
                        <a:pt x="180" y="9"/>
                        <a:pt x="180" y="10"/>
                        <a:pt x="180" y="10"/>
                      </a:cubicBezTo>
                      <a:cubicBezTo>
                        <a:pt x="181" y="10"/>
                        <a:pt x="181" y="11"/>
                        <a:pt x="181" y="11"/>
                      </a:cubicBezTo>
                      <a:cubicBezTo>
                        <a:pt x="181" y="11"/>
                        <a:pt x="181" y="11"/>
                        <a:pt x="181" y="10"/>
                      </a:cubicBezTo>
                      <a:cubicBezTo>
                        <a:pt x="181" y="11"/>
                        <a:pt x="181" y="11"/>
                        <a:pt x="181" y="11"/>
                      </a:cubicBezTo>
                      <a:cubicBezTo>
                        <a:pt x="181" y="12"/>
                        <a:pt x="181" y="12"/>
                        <a:pt x="181" y="12"/>
                      </a:cubicBezTo>
                      <a:cubicBezTo>
                        <a:pt x="181" y="13"/>
                        <a:pt x="180" y="12"/>
                        <a:pt x="180" y="13"/>
                      </a:cubicBezTo>
                      <a:cubicBezTo>
                        <a:pt x="181" y="12"/>
                        <a:pt x="182" y="14"/>
                        <a:pt x="183" y="14"/>
                      </a:cubicBezTo>
                      <a:cubicBezTo>
                        <a:pt x="184" y="14"/>
                        <a:pt x="184" y="14"/>
                        <a:pt x="184" y="14"/>
                      </a:cubicBezTo>
                      <a:cubicBezTo>
                        <a:pt x="184" y="14"/>
                        <a:pt x="184" y="14"/>
                        <a:pt x="184" y="14"/>
                      </a:cubicBezTo>
                      <a:cubicBezTo>
                        <a:pt x="184" y="14"/>
                        <a:pt x="184" y="14"/>
                        <a:pt x="184" y="15"/>
                      </a:cubicBezTo>
                      <a:close/>
                      <a:moveTo>
                        <a:pt x="186" y="20"/>
                      </a:moveTo>
                      <a:cubicBezTo>
                        <a:pt x="186" y="18"/>
                        <a:pt x="184" y="17"/>
                        <a:pt x="186" y="17"/>
                      </a:cubicBezTo>
                      <a:cubicBezTo>
                        <a:pt x="186" y="18"/>
                        <a:pt x="187" y="20"/>
                        <a:pt x="186" y="20"/>
                      </a:cubicBezTo>
                      <a:close/>
                      <a:moveTo>
                        <a:pt x="186" y="22"/>
                      </a:moveTo>
                      <a:cubicBezTo>
                        <a:pt x="187" y="22"/>
                        <a:pt x="188" y="22"/>
                        <a:pt x="189" y="22"/>
                      </a:cubicBezTo>
                      <a:cubicBezTo>
                        <a:pt x="189" y="23"/>
                        <a:pt x="187" y="24"/>
                        <a:pt x="186" y="22"/>
                      </a:cubicBezTo>
                      <a:close/>
                      <a:moveTo>
                        <a:pt x="193" y="22"/>
                      </a:moveTo>
                      <a:cubicBezTo>
                        <a:pt x="193" y="20"/>
                        <a:pt x="190" y="21"/>
                        <a:pt x="191" y="20"/>
                      </a:cubicBezTo>
                      <a:cubicBezTo>
                        <a:pt x="193" y="20"/>
                        <a:pt x="193" y="20"/>
                        <a:pt x="193" y="20"/>
                      </a:cubicBezTo>
                      <a:cubicBezTo>
                        <a:pt x="192" y="20"/>
                        <a:pt x="194" y="21"/>
                        <a:pt x="193" y="22"/>
                      </a:cubicBezTo>
                      <a:close/>
                      <a:moveTo>
                        <a:pt x="191" y="13"/>
                      </a:moveTo>
                      <a:cubicBezTo>
                        <a:pt x="191" y="14"/>
                        <a:pt x="191" y="14"/>
                        <a:pt x="191" y="14"/>
                      </a:cubicBezTo>
                      <a:cubicBezTo>
                        <a:pt x="190" y="14"/>
                        <a:pt x="189" y="14"/>
                        <a:pt x="189" y="14"/>
                      </a:cubicBezTo>
                      <a:cubicBezTo>
                        <a:pt x="189" y="13"/>
                        <a:pt x="189" y="13"/>
                        <a:pt x="188" y="13"/>
                      </a:cubicBezTo>
                      <a:cubicBezTo>
                        <a:pt x="188" y="13"/>
                        <a:pt x="189" y="12"/>
                        <a:pt x="189" y="12"/>
                      </a:cubicBezTo>
                      <a:cubicBezTo>
                        <a:pt x="190" y="12"/>
                        <a:pt x="189" y="13"/>
                        <a:pt x="190" y="13"/>
                      </a:cubicBezTo>
                      <a:cubicBezTo>
                        <a:pt x="191" y="12"/>
                        <a:pt x="190" y="10"/>
                        <a:pt x="191" y="11"/>
                      </a:cubicBezTo>
                      <a:cubicBezTo>
                        <a:pt x="192" y="11"/>
                        <a:pt x="192" y="11"/>
                        <a:pt x="193" y="12"/>
                      </a:cubicBezTo>
                      <a:cubicBezTo>
                        <a:pt x="193" y="12"/>
                        <a:pt x="193" y="13"/>
                        <a:pt x="193" y="13"/>
                      </a:cubicBezTo>
                      <a:cubicBezTo>
                        <a:pt x="193" y="14"/>
                        <a:pt x="192" y="13"/>
                        <a:pt x="191" y="13"/>
                      </a:cubicBezTo>
                      <a:close/>
                      <a:moveTo>
                        <a:pt x="193" y="15"/>
                      </a:moveTo>
                      <a:cubicBezTo>
                        <a:pt x="193" y="14"/>
                        <a:pt x="194" y="14"/>
                        <a:pt x="194" y="14"/>
                      </a:cubicBezTo>
                      <a:cubicBezTo>
                        <a:pt x="194" y="14"/>
                        <a:pt x="195" y="14"/>
                        <a:pt x="195" y="15"/>
                      </a:cubicBezTo>
                      <a:cubicBezTo>
                        <a:pt x="194" y="15"/>
                        <a:pt x="194" y="15"/>
                        <a:pt x="193" y="15"/>
                      </a:cubicBezTo>
                      <a:close/>
                      <a:moveTo>
                        <a:pt x="203" y="17"/>
                      </a:moveTo>
                      <a:cubicBezTo>
                        <a:pt x="202" y="17"/>
                        <a:pt x="202" y="17"/>
                        <a:pt x="202" y="17"/>
                      </a:cubicBezTo>
                      <a:cubicBezTo>
                        <a:pt x="202" y="16"/>
                        <a:pt x="203" y="16"/>
                        <a:pt x="203" y="15"/>
                      </a:cubicBezTo>
                      <a:cubicBezTo>
                        <a:pt x="203" y="15"/>
                        <a:pt x="203" y="15"/>
                        <a:pt x="203" y="15"/>
                      </a:cubicBezTo>
                      <a:lnTo>
                        <a:pt x="203" y="17"/>
                      </a:lnTo>
                      <a:close/>
                      <a:moveTo>
                        <a:pt x="209" y="11"/>
                      </a:moveTo>
                      <a:cubicBezTo>
                        <a:pt x="209" y="11"/>
                        <a:pt x="209" y="12"/>
                        <a:pt x="209" y="12"/>
                      </a:cubicBezTo>
                      <a:cubicBezTo>
                        <a:pt x="209" y="13"/>
                        <a:pt x="208" y="13"/>
                        <a:pt x="208" y="14"/>
                      </a:cubicBezTo>
                      <a:cubicBezTo>
                        <a:pt x="206" y="13"/>
                        <a:pt x="201" y="13"/>
                        <a:pt x="199" y="15"/>
                      </a:cubicBezTo>
                      <a:cubicBezTo>
                        <a:pt x="198" y="15"/>
                        <a:pt x="198" y="14"/>
                        <a:pt x="198" y="14"/>
                      </a:cubicBezTo>
                      <a:cubicBezTo>
                        <a:pt x="198" y="14"/>
                        <a:pt x="198" y="14"/>
                        <a:pt x="198" y="14"/>
                      </a:cubicBezTo>
                      <a:cubicBezTo>
                        <a:pt x="198" y="13"/>
                        <a:pt x="199" y="13"/>
                        <a:pt x="200" y="13"/>
                      </a:cubicBezTo>
                      <a:cubicBezTo>
                        <a:pt x="200" y="13"/>
                        <a:pt x="200" y="13"/>
                        <a:pt x="200" y="13"/>
                      </a:cubicBezTo>
                      <a:cubicBezTo>
                        <a:pt x="200" y="13"/>
                        <a:pt x="200" y="14"/>
                        <a:pt x="200" y="14"/>
                      </a:cubicBezTo>
                      <a:cubicBezTo>
                        <a:pt x="202" y="14"/>
                        <a:pt x="200" y="13"/>
                        <a:pt x="200" y="12"/>
                      </a:cubicBezTo>
                      <a:cubicBezTo>
                        <a:pt x="201" y="12"/>
                        <a:pt x="201" y="12"/>
                        <a:pt x="202" y="12"/>
                      </a:cubicBezTo>
                      <a:cubicBezTo>
                        <a:pt x="202" y="13"/>
                        <a:pt x="203" y="13"/>
                        <a:pt x="204" y="13"/>
                      </a:cubicBezTo>
                      <a:cubicBezTo>
                        <a:pt x="203" y="10"/>
                        <a:pt x="205" y="13"/>
                        <a:pt x="205" y="11"/>
                      </a:cubicBezTo>
                      <a:cubicBezTo>
                        <a:pt x="205" y="11"/>
                        <a:pt x="207" y="11"/>
                        <a:pt x="207" y="10"/>
                      </a:cubicBezTo>
                      <a:cubicBezTo>
                        <a:pt x="207" y="10"/>
                        <a:pt x="208" y="10"/>
                        <a:pt x="208" y="10"/>
                      </a:cubicBezTo>
                      <a:cubicBezTo>
                        <a:pt x="208" y="11"/>
                        <a:pt x="208" y="11"/>
                        <a:pt x="209" y="11"/>
                      </a:cubicBezTo>
                      <a:cubicBezTo>
                        <a:pt x="209" y="11"/>
                        <a:pt x="209" y="12"/>
                        <a:pt x="210" y="12"/>
                      </a:cubicBezTo>
                      <a:cubicBezTo>
                        <a:pt x="210" y="12"/>
                        <a:pt x="210" y="12"/>
                        <a:pt x="211" y="12"/>
                      </a:cubicBezTo>
                      <a:cubicBezTo>
                        <a:pt x="210" y="12"/>
                        <a:pt x="210" y="13"/>
                        <a:pt x="210" y="13"/>
                      </a:cubicBezTo>
                      <a:cubicBezTo>
                        <a:pt x="210" y="13"/>
                        <a:pt x="210" y="13"/>
                        <a:pt x="210" y="13"/>
                      </a:cubicBezTo>
                      <a:cubicBezTo>
                        <a:pt x="210" y="13"/>
                        <a:pt x="209" y="13"/>
                        <a:pt x="209" y="11"/>
                      </a:cubicBezTo>
                      <a:close/>
                      <a:moveTo>
                        <a:pt x="210" y="10"/>
                      </a:moveTo>
                      <a:cubicBezTo>
                        <a:pt x="210" y="10"/>
                        <a:pt x="210" y="10"/>
                        <a:pt x="210" y="10"/>
                      </a:cubicBezTo>
                      <a:cubicBezTo>
                        <a:pt x="210" y="10"/>
                        <a:pt x="210" y="10"/>
                        <a:pt x="210" y="10"/>
                      </a:cubicBezTo>
                      <a:cubicBezTo>
                        <a:pt x="210" y="10"/>
                        <a:pt x="210" y="10"/>
                        <a:pt x="210" y="10"/>
                      </a:cubicBezTo>
                      <a:close/>
                      <a:moveTo>
                        <a:pt x="213" y="17"/>
                      </a:moveTo>
                      <a:cubicBezTo>
                        <a:pt x="213" y="18"/>
                        <a:pt x="211" y="18"/>
                        <a:pt x="211" y="17"/>
                      </a:cubicBezTo>
                      <a:cubicBezTo>
                        <a:pt x="212" y="17"/>
                        <a:pt x="212" y="17"/>
                        <a:pt x="213" y="17"/>
                      </a:cubicBezTo>
                      <a:close/>
                      <a:moveTo>
                        <a:pt x="211" y="7"/>
                      </a:moveTo>
                      <a:cubicBezTo>
                        <a:pt x="211" y="8"/>
                        <a:pt x="211" y="8"/>
                        <a:pt x="210" y="9"/>
                      </a:cubicBezTo>
                      <a:cubicBezTo>
                        <a:pt x="210" y="8"/>
                        <a:pt x="210" y="8"/>
                        <a:pt x="210" y="8"/>
                      </a:cubicBezTo>
                      <a:cubicBezTo>
                        <a:pt x="210" y="8"/>
                        <a:pt x="210" y="7"/>
                        <a:pt x="210" y="7"/>
                      </a:cubicBezTo>
                      <a:cubicBezTo>
                        <a:pt x="210" y="7"/>
                        <a:pt x="211" y="7"/>
                        <a:pt x="211" y="7"/>
                      </a:cubicBezTo>
                      <a:close/>
                      <a:moveTo>
                        <a:pt x="195" y="9"/>
                      </a:moveTo>
                      <a:cubicBezTo>
                        <a:pt x="195" y="9"/>
                        <a:pt x="195" y="9"/>
                        <a:pt x="195" y="9"/>
                      </a:cubicBezTo>
                      <a:cubicBezTo>
                        <a:pt x="195" y="9"/>
                        <a:pt x="194" y="9"/>
                        <a:pt x="194" y="9"/>
                      </a:cubicBezTo>
                      <a:cubicBezTo>
                        <a:pt x="194" y="9"/>
                        <a:pt x="195" y="9"/>
                        <a:pt x="195" y="9"/>
                      </a:cubicBezTo>
                      <a:close/>
                      <a:moveTo>
                        <a:pt x="188" y="7"/>
                      </a:moveTo>
                      <a:cubicBezTo>
                        <a:pt x="188" y="7"/>
                        <a:pt x="188" y="7"/>
                        <a:pt x="187" y="7"/>
                      </a:cubicBezTo>
                      <a:cubicBezTo>
                        <a:pt x="187" y="7"/>
                        <a:pt x="187" y="7"/>
                        <a:pt x="187" y="6"/>
                      </a:cubicBezTo>
                      <a:cubicBezTo>
                        <a:pt x="187" y="6"/>
                        <a:pt x="188" y="6"/>
                        <a:pt x="188" y="7"/>
                      </a:cubicBezTo>
                      <a:close/>
                      <a:moveTo>
                        <a:pt x="159" y="4"/>
                      </a:moveTo>
                      <a:cubicBezTo>
                        <a:pt x="158" y="5"/>
                        <a:pt x="159" y="7"/>
                        <a:pt x="158" y="7"/>
                      </a:cubicBezTo>
                      <a:cubicBezTo>
                        <a:pt x="158" y="7"/>
                        <a:pt x="158" y="6"/>
                        <a:pt x="157" y="6"/>
                      </a:cubicBezTo>
                      <a:cubicBezTo>
                        <a:pt x="157" y="6"/>
                        <a:pt x="157" y="6"/>
                        <a:pt x="157" y="6"/>
                      </a:cubicBezTo>
                      <a:cubicBezTo>
                        <a:pt x="159" y="6"/>
                        <a:pt x="157" y="4"/>
                        <a:pt x="159" y="4"/>
                      </a:cubicBezTo>
                      <a:close/>
                      <a:moveTo>
                        <a:pt x="152" y="7"/>
                      </a:moveTo>
                      <a:cubicBezTo>
                        <a:pt x="152" y="7"/>
                        <a:pt x="152" y="7"/>
                        <a:pt x="152" y="7"/>
                      </a:cubicBezTo>
                      <a:cubicBezTo>
                        <a:pt x="152" y="7"/>
                        <a:pt x="152" y="7"/>
                        <a:pt x="152" y="7"/>
                      </a:cubicBezTo>
                      <a:cubicBezTo>
                        <a:pt x="152" y="7"/>
                        <a:pt x="152" y="7"/>
                        <a:pt x="152" y="7"/>
                      </a:cubicBezTo>
                      <a:close/>
                      <a:moveTo>
                        <a:pt x="123" y="6"/>
                      </a:moveTo>
                      <a:cubicBezTo>
                        <a:pt x="124" y="6"/>
                        <a:pt x="125" y="6"/>
                        <a:pt x="125" y="6"/>
                      </a:cubicBezTo>
                      <a:cubicBezTo>
                        <a:pt x="125" y="6"/>
                        <a:pt x="125" y="6"/>
                        <a:pt x="124" y="6"/>
                      </a:cubicBezTo>
                      <a:cubicBezTo>
                        <a:pt x="124" y="7"/>
                        <a:pt x="125" y="7"/>
                        <a:pt x="125" y="7"/>
                      </a:cubicBezTo>
                      <a:cubicBezTo>
                        <a:pt x="125" y="7"/>
                        <a:pt x="125" y="7"/>
                        <a:pt x="125" y="7"/>
                      </a:cubicBezTo>
                      <a:cubicBezTo>
                        <a:pt x="124" y="7"/>
                        <a:pt x="124" y="7"/>
                        <a:pt x="124" y="6"/>
                      </a:cubicBezTo>
                      <a:cubicBezTo>
                        <a:pt x="123" y="7"/>
                        <a:pt x="123" y="8"/>
                        <a:pt x="123" y="6"/>
                      </a:cubicBezTo>
                      <a:close/>
                      <a:moveTo>
                        <a:pt x="103" y="4"/>
                      </a:moveTo>
                      <a:cubicBezTo>
                        <a:pt x="103" y="4"/>
                        <a:pt x="103" y="4"/>
                        <a:pt x="103" y="4"/>
                      </a:cubicBezTo>
                      <a:cubicBezTo>
                        <a:pt x="103" y="4"/>
                        <a:pt x="102" y="4"/>
                        <a:pt x="102" y="4"/>
                      </a:cubicBezTo>
                      <a:cubicBezTo>
                        <a:pt x="103" y="4"/>
                        <a:pt x="103" y="4"/>
                        <a:pt x="103" y="4"/>
                      </a:cubicBezTo>
                      <a:close/>
                      <a:moveTo>
                        <a:pt x="98" y="7"/>
                      </a:moveTo>
                      <a:cubicBezTo>
                        <a:pt x="97" y="7"/>
                        <a:pt x="97" y="7"/>
                        <a:pt x="97" y="7"/>
                      </a:cubicBezTo>
                      <a:cubicBezTo>
                        <a:pt x="97" y="7"/>
                        <a:pt x="97" y="7"/>
                        <a:pt x="98" y="7"/>
                      </a:cubicBezTo>
                      <a:close/>
                      <a:moveTo>
                        <a:pt x="80" y="10"/>
                      </a:moveTo>
                      <a:cubicBezTo>
                        <a:pt x="81" y="10"/>
                        <a:pt x="81" y="10"/>
                        <a:pt x="81" y="10"/>
                      </a:cubicBezTo>
                      <a:cubicBezTo>
                        <a:pt x="81" y="10"/>
                        <a:pt x="81" y="10"/>
                        <a:pt x="81" y="10"/>
                      </a:cubicBezTo>
                      <a:cubicBezTo>
                        <a:pt x="80" y="10"/>
                        <a:pt x="80" y="10"/>
                        <a:pt x="80" y="10"/>
                      </a:cubicBezTo>
                      <a:cubicBezTo>
                        <a:pt x="80" y="10"/>
                        <a:pt x="80" y="10"/>
                        <a:pt x="80" y="10"/>
                      </a:cubicBezTo>
                      <a:close/>
                      <a:moveTo>
                        <a:pt x="74" y="7"/>
                      </a:moveTo>
                      <a:cubicBezTo>
                        <a:pt x="74" y="7"/>
                        <a:pt x="74" y="6"/>
                        <a:pt x="74" y="6"/>
                      </a:cubicBezTo>
                      <a:cubicBezTo>
                        <a:pt x="74" y="6"/>
                        <a:pt x="74" y="6"/>
                        <a:pt x="75" y="6"/>
                      </a:cubicBezTo>
                      <a:cubicBezTo>
                        <a:pt x="75" y="6"/>
                        <a:pt x="74" y="7"/>
                        <a:pt x="74" y="7"/>
                      </a:cubicBezTo>
                      <a:close/>
                      <a:moveTo>
                        <a:pt x="72" y="6"/>
                      </a:moveTo>
                      <a:cubicBezTo>
                        <a:pt x="73" y="6"/>
                        <a:pt x="73" y="6"/>
                        <a:pt x="73" y="6"/>
                      </a:cubicBezTo>
                      <a:cubicBezTo>
                        <a:pt x="73" y="7"/>
                        <a:pt x="74" y="7"/>
                        <a:pt x="74" y="7"/>
                      </a:cubicBezTo>
                      <a:cubicBezTo>
                        <a:pt x="74" y="7"/>
                        <a:pt x="74" y="7"/>
                        <a:pt x="73" y="7"/>
                      </a:cubicBezTo>
                      <a:cubicBezTo>
                        <a:pt x="73" y="7"/>
                        <a:pt x="73" y="7"/>
                        <a:pt x="72" y="8"/>
                      </a:cubicBezTo>
                      <a:cubicBezTo>
                        <a:pt x="72" y="7"/>
                        <a:pt x="73" y="7"/>
                        <a:pt x="72" y="6"/>
                      </a:cubicBezTo>
                      <a:close/>
                      <a:moveTo>
                        <a:pt x="71" y="9"/>
                      </a:moveTo>
                      <a:cubicBezTo>
                        <a:pt x="71" y="9"/>
                        <a:pt x="71" y="9"/>
                        <a:pt x="71" y="9"/>
                      </a:cubicBezTo>
                      <a:cubicBezTo>
                        <a:pt x="71" y="9"/>
                        <a:pt x="71" y="10"/>
                        <a:pt x="70" y="10"/>
                      </a:cubicBezTo>
                      <a:cubicBezTo>
                        <a:pt x="70" y="10"/>
                        <a:pt x="69" y="9"/>
                        <a:pt x="69" y="9"/>
                      </a:cubicBezTo>
                      <a:cubicBezTo>
                        <a:pt x="69" y="8"/>
                        <a:pt x="68" y="8"/>
                        <a:pt x="68" y="8"/>
                      </a:cubicBezTo>
                      <a:cubicBezTo>
                        <a:pt x="68" y="8"/>
                        <a:pt x="69" y="8"/>
                        <a:pt x="69" y="8"/>
                      </a:cubicBezTo>
                      <a:cubicBezTo>
                        <a:pt x="69" y="8"/>
                        <a:pt x="70" y="10"/>
                        <a:pt x="71" y="9"/>
                      </a:cubicBezTo>
                      <a:close/>
                      <a:moveTo>
                        <a:pt x="67" y="6"/>
                      </a:moveTo>
                      <a:cubicBezTo>
                        <a:pt x="67" y="6"/>
                        <a:pt x="67" y="6"/>
                        <a:pt x="66" y="6"/>
                      </a:cubicBezTo>
                      <a:cubicBezTo>
                        <a:pt x="66" y="6"/>
                        <a:pt x="66" y="6"/>
                        <a:pt x="66" y="6"/>
                      </a:cubicBezTo>
                      <a:cubicBezTo>
                        <a:pt x="66" y="5"/>
                        <a:pt x="67" y="5"/>
                        <a:pt x="67" y="6"/>
                      </a:cubicBezTo>
                      <a:close/>
                      <a:moveTo>
                        <a:pt x="57" y="9"/>
                      </a:moveTo>
                      <a:cubicBezTo>
                        <a:pt x="57" y="9"/>
                        <a:pt x="57" y="9"/>
                        <a:pt x="57" y="9"/>
                      </a:cubicBezTo>
                      <a:cubicBezTo>
                        <a:pt x="57" y="9"/>
                        <a:pt x="57" y="9"/>
                        <a:pt x="57" y="9"/>
                      </a:cubicBezTo>
                      <a:close/>
                      <a:moveTo>
                        <a:pt x="56" y="7"/>
                      </a:moveTo>
                      <a:cubicBezTo>
                        <a:pt x="57" y="7"/>
                        <a:pt x="57" y="8"/>
                        <a:pt x="57" y="9"/>
                      </a:cubicBezTo>
                      <a:cubicBezTo>
                        <a:pt x="57" y="8"/>
                        <a:pt x="57" y="8"/>
                        <a:pt x="57" y="8"/>
                      </a:cubicBezTo>
                      <a:cubicBezTo>
                        <a:pt x="56" y="8"/>
                        <a:pt x="56" y="9"/>
                        <a:pt x="56" y="9"/>
                      </a:cubicBezTo>
                      <a:cubicBezTo>
                        <a:pt x="55" y="9"/>
                        <a:pt x="55" y="8"/>
                        <a:pt x="55" y="8"/>
                      </a:cubicBezTo>
                      <a:cubicBezTo>
                        <a:pt x="55" y="7"/>
                        <a:pt x="55" y="7"/>
                        <a:pt x="56" y="7"/>
                      </a:cubicBezTo>
                      <a:close/>
                      <a:moveTo>
                        <a:pt x="51" y="7"/>
                      </a:moveTo>
                      <a:cubicBezTo>
                        <a:pt x="51" y="6"/>
                        <a:pt x="50" y="6"/>
                        <a:pt x="50" y="5"/>
                      </a:cubicBezTo>
                      <a:cubicBezTo>
                        <a:pt x="50" y="5"/>
                        <a:pt x="50" y="5"/>
                        <a:pt x="50" y="5"/>
                      </a:cubicBezTo>
                      <a:cubicBezTo>
                        <a:pt x="51" y="6"/>
                        <a:pt x="52" y="6"/>
                        <a:pt x="51" y="7"/>
                      </a:cubicBezTo>
                      <a:close/>
                      <a:moveTo>
                        <a:pt x="38" y="10"/>
                      </a:moveTo>
                      <a:cubicBezTo>
                        <a:pt x="38" y="10"/>
                        <a:pt x="38" y="10"/>
                        <a:pt x="37" y="10"/>
                      </a:cubicBezTo>
                      <a:cubicBezTo>
                        <a:pt x="38" y="10"/>
                        <a:pt x="38" y="10"/>
                        <a:pt x="38" y="10"/>
                      </a:cubicBezTo>
                      <a:close/>
                      <a:moveTo>
                        <a:pt x="27" y="4"/>
                      </a:moveTo>
                      <a:cubicBezTo>
                        <a:pt x="28" y="4"/>
                        <a:pt x="28" y="6"/>
                        <a:pt x="30" y="5"/>
                      </a:cubicBezTo>
                      <a:cubicBezTo>
                        <a:pt x="30" y="6"/>
                        <a:pt x="30" y="6"/>
                        <a:pt x="30" y="6"/>
                      </a:cubicBezTo>
                      <a:cubicBezTo>
                        <a:pt x="29" y="6"/>
                        <a:pt x="30" y="8"/>
                        <a:pt x="28" y="8"/>
                      </a:cubicBezTo>
                      <a:cubicBezTo>
                        <a:pt x="29" y="6"/>
                        <a:pt x="27" y="7"/>
                        <a:pt x="27" y="5"/>
                      </a:cubicBezTo>
                      <a:cubicBezTo>
                        <a:pt x="25" y="5"/>
                        <a:pt x="26" y="8"/>
                        <a:pt x="23" y="7"/>
                      </a:cubicBezTo>
                      <a:cubicBezTo>
                        <a:pt x="23" y="7"/>
                        <a:pt x="23" y="7"/>
                        <a:pt x="23" y="7"/>
                      </a:cubicBezTo>
                      <a:cubicBezTo>
                        <a:pt x="24" y="7"/>
                        <a:pt x="24" y="7"/>
                        <a:pt x="24" y="6"/>
                      </a:cubicBezTo>
                      <a:cubicBezTo>
                        <a:pt x="24" y="6"/>
                        <a:pt x="24" y="6"/>
                        <a:pt x="24" y="6"/>
                      </a:cubicBezTo>
                      <a:cubicBezTo>
                        <a:pt x="25" y="5"/>
                        <a:pt x="28" y="6"/>
                        <a:pt x="27" y="4"/>
                      </a:cubicBezTo>
                      <a:close/>
                      <a:moveTo>
                        <a:pt x="21" y="10"/>
                      </a:moveTo>
                      <a:cubicBezTo>
                        <a:pt x="21" y="10"/>
                        <a:pt x="21" y="10"/>
                        <a:pt x="21" y="10"/>
                      </a:cubicBezTo>
                      <a:cubicBezTo>
                        <a:pt x="22" y="11"/>
                        <a:pt x="22" y="12"/>
                        <a:pt x="22" y="12"/>
                      </a:cubicBezTo>
                      <a:cubicBezTo>
                        <a:pt x="22" y="11"/>
                        <a:pt x="21" y="11"/>
                        <a:pt x="21" y="10"/>
                      </a:cubicBezTo>
                      <a:close/>
                      <a:moveTo>
                        <a:pt x="8" y="17"/>
                      </a:moveTo>
                      <a:cubicBezTo>
                        <a:pt x="9" y="17"/>
                        <a:pt x="9" y="17"/>
                        <a:pt x="10" y="17"/>
                      </a:cubicBezTo>
                      <a:cubicBezTo>
                        <a:pt x="10" y="18"/>
                        <a:pt x="8" y="18"/>
                        <a:pt x="8" y="17"/>
                      </a:cubicBezTo>
                      <a:close/>
                      <a:moveTo>
                        <a:pt x="7" y="18"/>
                      </a:moveTo>
                      <a:cubicBezTo>
                        <a:pt x="7" y="19"/>
                        <a:pt x="7" y="19"/>
                        <a:pt x="7" y="20"/>
                      </a:cubicBezTo>
                      <a:cubicBezTo>
                        <a:pt x="8" y="20"/>
                        <a:pt x="8" y="19"/>
                        <a:pt x="8" y="19"/>
                      </a:cubicBezTo>
                      <a:cubicBezTo>
                        <a:pt x="9" y="18"/>
                        <a:pt x="9" y="19"/>
                        <a:pt x="10" y="19"/>
                      </a:cubicBezTo>
                      <a:cubicBezTo>
                        <a:pt x="10" y="20"/>
                        <a:pt x="9" y="20"/>
                        <a:pt x="8" y="20"/>
                      </a:cubicBezTo>
                      <a:cubicBezTo>
                        <a:pt x="8" y="20"/>
                        <a:pt x="8" y="21"/>
                        <a:pt x="8" y="22"/>
                      </a:cubicBezTo>
                      <a:cubicBezTo>
                        <a:pt x="7" y="22"/>
                        <a:pt x="6" y="22"/>
                        <a:pt x="6" y="20"/>
                      </a:cubicBezTo>
                      <a:cubicBezTo>
                        <a:pt x="6" y="20"/>
                        <a:pt x="5" y="18"/>
                        <a:pt x="4" y="20"/>
                      </a:cubicBezTo>
                      <a:cubicBezTo>
                        <a:pt x="3" y="19"/>
                        <a:pt x="6"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 name="Freeform 3200"/>
                <p:cNvSpPr/>
                <p:nvPr/>
              </p:nvSpPr>
              <p:spPr bwMode="auto">
                <a:xfrm>
                  <a:off x="5716" y="2393"/>
                  <a:ext cx="20" cy="26"/>
                </a:xfrm>
                <a:custGeom>
                  <a:avLst/>
                  <a:gdLst>
                    <a:gd name="T0" fmla="*/ 1 w 10"/>
                    <a:gd name="T1" fmla="*/ 13 h 13"/>
                    <a:gd name="T2" fmla="*/ 1 w 10"/>
                    <a:gd name="T3" fmla="*/ 12 h 13"/>
                    <a:gd name="T4" fmla="*/ 3 w 10"/>
                    <a:gd name="T5" fmla="*/ 11 h 13"/>
                    <a:gd name="T6" fmla="*/ 2 w 10"/>
                    <a:gd name="T7" fmla="*/ 9 h 13"/>
                    <a:gd name="T8" fmla="*/ 3 w 10"/>
                    <a:gd name="T9" fmla="*/ 11 h 13"/>
                    <a:gd name="T10" fmla="*/ 5 w 10"/>
                    <a:gd name="T11" fmla="*/ 11 h 13"/>
                    <a:gd name="T12" fmla="*/ 7 w 10"/>
                    <a:gd name="T13" fmla="*/ 10 h 13"/>
                    <a:gd name="T14" fmla="*/ 10 w 10"/>
                    <a:gd name="T15" fmla="*/ 11 h 13"/>
                    <a:gd name="T16" fmla="*/ 8 w 10"/>
                    <a:gd name="T17" fmla="*/ 7 h 13"/>
                    <a:gd name="T18" fmla="*/ 9 w 10"/>
                    <a:gd name="T19" fmla="*/ 6 h 13"/>
                    <a:gd name="T20" fmla="*/ 7 w 10"/>
                    <a:gd name="T21" fmla="*/ 6 h 13"/>
                    <a:gd name="T22" fmla="*/ 8 w 10"/>
                    <a:gd name="T23" fmla="*/ 5 h 13"/>
                    <a:gd name="T24" fmla="*/ 9 w 10"/>
                    <a:gd name="T25" fmla="*/ 5 h 13"/>
                    <a:gd name="T26" fmla="*/ 10 w 10"/>
                    <a:gd name="T27" fmla="*/ 2 h 13"/>
                    <a:gd name="T28" fmla="*/ 7 w 10"/>
                    <a:gd name="T29" fmla="*/ 2 h 13"/>
                    <a:gd name="T30" fmla="*/ 7 w 10"/>
                    <a:gd name="T31" fmla="*/ 3 h 13"/>
                    <a:gd name="T32" fmla="*/ 7 w 10"/>
                    <a:gd name="T33" fmla="*/ 2 h 13"/>
                    <a:gd name="T34" fmla="*/ 6 w 10"/>
                    <a:gd name="T35" fmla="*/ 3 h 13"/>
                    <a:gd name="T36" fmla="*/ 6 w 10"/>
                    <a:gd name="T37" fmla="*/ 3 h 13"/>
                    <a:gd name="T38" fmla="*/ 4 w 10"/>
                    <a:gd name="T39" fmla="*/ 6 h 13"/>
                    <a:gd name="T40" fmla="*/ 6 w 10"/>
                    <a:gd name="T41" fmla="*/ 7 h 13"/>
                    <a:gd name="T42" fmla="*/ 5 w 10"/>
                    <a:gd name="T43" fmla="*/ 9 h 13"/>
                    <a:gd name="T44" fmla="*/ 2 w 10"/>
                    <a:gd name="T45" fmla="*/ 8 h 13"/>
                    <a:gd name="T46" fmla="*/ 0 w 10"/>
                    <a:gd name="T47" fmla="*/ 13 h 13"/>
                    <a:gd name="T48" fmla="*/ 0 w 10"/>
                    <a:gd name="T49" fmla="*/ 12 h 13"/>
                    <a:gd name="T50" fmla="*/ 1 w 10"/>
                    <a:gd name="T5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13">
                      <a:moveTo>
                        <a:pt x="1" y="13"/>
                      </a:moveTo>
                      <a:cubicBezTo>
                        <a:pt x="1" y="13"/>
                        <a:pt x="1" y="12"/>
                        <a:pt x="1" y="12"/>
                      </a:cubicBezTo>
                      <a:cubicBezTo>
                        <a:pt x="2" y="12"/>
                        <a:pt x="3" y="12"/>
                        <a:pt x="3" y="11"/>
                      </a:cubicBezTo>
                      <a:cubicBezTo>
                        <a:pt x="3" y="11"/>
                        <a:pt x="1" y="10"/>
                        <a:pt x="2" y="9"/>
                      </a:cubicBezTo>
                      <a:cubicBezTo>
                        <a:pt x="3" y="9"/>
                        <a:pt x="2" y="11"/>
                        <a:pt x="3" y="11"/>
                      </a:cubicBezTo>
                      <a:cubicBezTo>
                        <a:pt x="3" y="11"/>
                        <a:pt x="5" y="10"/>
                        <a:pt x="5" y="11"/>
                      </a:cubicBezTo>
                      <a:cubicBezTo>
                        <a:pt x="6" y="11"/>
                        <a:pt x="6" y="10"/>
                        <a:pt x="7" y="10"/>
                      </a:cubicBezTo>
                      <a:cubicBezTo>
                        <a:pt x="7" y="11"/>
                        <a:pt x="10" y="12"/>
                        <a:pt x="10" y="11"/>
                      </a:cubicBezTo>
                      <a:cubicBezTo>
                        <a:pt x="9" y="10"/>
                        <a:pt x="8" y="9"/>
                        <a:pt x="8" y="7"/>
                      </a:cubicBezTo>
                      <a:cubicBezTo>
                        <a:pt x="9" y="7"/>
                        <a:pt x="10" y="7"/>
                        <a:pt x="9" y="6"/>
                      </a:cubicBezTo>
                      <a:cubicBezTo>
                        <a:pt x="8" y="6"/>
                        <a:pt x="7" y="7"/>
                        <a:pt x="7" y="6"/>
                      </a:cubicBezTo>
                      <a:cubicBezTo>
                        <a:pt x="8" y="6"/>
                        <a:pt x="8" y="5"/>
                        <a:pt x="8" y="5"/>
                      </a:cubicBezTo>
                      <a:cubicBezTo>
                        <a:pt x="8" y="5"/>
                        <a:pt x="9" y="5"/>
                        <a:pt x="9" y="5"/>
                      </a:cubicBezTo>
                      <a:cubicBezTo>
                        <a:pt x="8" y="3"/>
                        <a:pt x="10" y="4"/>
                        <a:pt x="10" y="2"/>
                      </a:cubicBezTo>
                      <a:cubicBezTo>
                        <a:pt x="9" y="2"/>
                        <a:pt x="8" y="0"/>
                        <a:pt x="7" y="2"/>
                      </a:cubicBezTo>
                      <a:cubicBezTo>
                        <a:pt x="9" y="2"/>
                        <a:pt x="8" y="3"/>
                        <a:pt x="7" y="3"/>
                      </a:cubicBezTo>
                      <a:cubicBezTo>
                        <a:pt x="7" y="3"/>
                        <a:pt x="7" y="2"/>
                        <a:pt x="7" y="2"/>
                      </a:cubicBezTo>
                      <a:cubicBezTo>
                        <a:pt x="6" y="2"/>
                        <a:pt x="7" y="3"/>
                        <a:pt x="6" y="3"/>
                      </a:cubicBezTo>
                      <a:cubicBezTo>
                        <a:pt x="6" y="3"/>
                        <a:pt x="6" y="3"/>
                        <a:pt x="6" y="3"/>
                      </a:cubicBezTo>
                      <a:cubicBezTo>
                        <a:pt x="5" y="4"/>
                        <a:pt x="4" y="5"/>
                        <a:pt x="4" y="6"/>
                      </a:cubicBezTo>
                      <a:cubicBezTo>
                        <a:pt x="4" y="6"/>
                        <a:pt x="6" y="6"/>
                        <a:pt x="6" y="7"/>
                      </a:cubicBezTo>
                      <a:cubicBezTo>
                        <a:pt x="6" y="8"/>
                        <a:pt x="5" y="9"/>
                        <a:pt x="5" y="9"/>
                      </a:cubicBezTo>
                      <a:cubicBezTo>
                        <a:pt x="4" y="9"/>
                        <a:pt x="3" y="9"/>
                        <a:pt x="2" y="8"/>
                      </a:cubicBezTo>
                      <a:cubicBezTo>
                        <a:pt x="1" y="10"/>
                        <a:pt x="1" y="11"/>
                        <a:pt x="0" y="13"/>
                      </a:cubicBezTo>
                      <a:cubicBezTo>
                        <a:pt x="0" y="12"/>
                        <a:pt x="0" y="12"/>
                        <a:pt x="0" y="12"/>
                      </a:cubicBezTo>
                      <a:cubicBezTo>
                        <a:pt x="0" y="12"/>
                        <a:pt x="1"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 name="Freeform 3201"/>
                <p:cNvSpPr/>
                <p:nvPr/>
              </p:nvSpPr>
              <p:spPr bwMode="auto">
                <a:xfrm>
                  <a:off x="5724" y="241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 name="Freeform 3202"/>
                <p:cNvSpPr>
                  <a:spLocks noEditPoints="1"/>
                </p:cNvSpPr>
                <p:nvPr/>
              </p:nvSpPr>
              <p:spPr bwMode="auto">
                <a:xfrm>
                  <a:off x="5634" y="2532"/>
                  <a:ext cx="408" cy="54"/>
                </a:xfrm>
                <a:custGeom>
                  <a:avLst/>
                  <a:gdLst>
                    <a:gd name="T0" fmla="*/ 17 w 199"/>
                    <a:gd name="T1" fmla="*/ 21 h 26"/>
                    <a:gd name="T2" fmla="*/ 41 w 199"/>
                    <a:gd name="T3" fmla="*/ 19 h 26"/>
                    <a:gd name="T4" fmla="*/ 58 w 199"/>
                    <a:gd name="T5" fmla="*/ 15 h 26"/>
                    <a:gd name="T6" fmla="*/ 55 w 199"/>
                    <a:gd name="T7" fmla="*/ 13 h 26"/>
                    <a:gd name="T8" fmla="*/ 78 w 199"/>
                    <a:gd name="T9" fmla="*/ 18 h 26"/>
                    <a:gd name="T10" fmla="*/ 93 w 199"/>
                    <a:gd name="T11" fmla="*/ 22 h 26"/>
                    <a:gd name="T12" fmla="*/ 105 w 199"/>
                    <a:gd name="T13" fmla="*/ 18 h 26"/>
                    <a:gd name="T14" fmla="*/ 109 w 199"/>
                    <a:gd name="T15" fmla="*/ 16 h 26"/>
                    <a:gd name="T16" fmla="*/ 121 w 199"/>
                    <a:gd name="T17" fmla="*/ 16 h 26"/>
                    <a:gd name="T18" fmla="*/ 121 w 199"/>
                    <a:gd name="T19" fmla="*/ 20 h 26"/>
                    <a:gd name="T20" fmla="*/ 142 w 199"/>
                    <a:gd name="T21" fmla="*/ 16 h 26"/>
                    <a:gd name="T22" fmla="*/ 151 w 199"/>
                    <a:gd name="T23" fmla="*/ 22 h 26"/>
                    <a:gd name="T24" fmla="*/ 166 w 199"/>
                    <a:gd name="T25" fmla="*/ 25 h 26"/>
                    <a:gd name="T26" fmla="*/ 188 w 199"/>
                    <a:gd name="T27" fmla="*/ 19 h 26"/>
                    <a:gd name="T28" fmla="*/ 192 w 199"/>
                    <a:gd name="T29" fmla="*/ 14 h 26"/>
                    <a:gd name="T30" fmla="*/ 179 w 199"/>
                    <a:gd name="T31" fmla="*/ 8 h 26"/>
                    <a:gd name="T32" fmla="*/ 177 w 199"/>
                    <a:gd name="T33" fmla="*/ 15 h 26"/>
                    <a:gd name="T34" fmla="*/ 157 w 199"/>
                    <a:gd name="T35" fmla="*/ 14 h 26"/>
                    <a:gd name="T36" fmla="*/ 164 w 199"/>
                    <a:gd name="T37" fmla="*/ 14 h 26"/>
                    <a:gd name="T38" fmla="*/ 171 w 199"/>
                    <a:gd name="T39" fmla="*/ 11 h 26"/>
                    <a:gd name="T40" fmla="*/ 172 w 199"/>
                    <a:gd name="T41" fmla="*/ 9 h 26"/>
                    <a:gd name="T42" fmla="*/ 162 w 199"/>
                    <a:gd name="T43" fmla="*/ 6 h 26"/>
                    <a:gd name="T44" fmla="*/ 149 w 199"/>
                    <a:gd name="T45" fmla="*/ 9 h 26"/>
                    <a:gd name="T46" fmla="*/ 129 w 199"/>
                    <a:gd name="T47" fmla="*/ 6 h 26"/>
                    <a:gd name="T48" fmla="*/ 115 w 199"/>
                    <a:gd name="T49" fmla="*/ 6 h 26"/>
                    <a:gd name="T50" fmla="*/ 93 w 199"/>
                    <a:gd name="T51" fmla="*/ 6 h 26"/>
                    <a:gd name="T52" fmla="*/ 77 w 199"/>
                    <a:gd name="T53" fmla="*/ 4 h 26"/>
                    <a:gd name="T54" fmla="*/ 53 w 199"/>
                    <a:gd name="T55" fmla="*/ 8 h 26"/>
                    <a:gd name="T56" fmla="*/ 32 w 199"/>
                    <a:gd name="T57" fmla="*/ 7 h 26"/>
                    <a:gd name="T58" fmla="*/ 21 w 199"/>
                    <a:gd name="T59" fmla="*/ 8 h 26"/>
                    <a:gd name="T60" fmla="*/ 5 w 199"/>
                    <a:gd name="T61" fmla="*/ 14 h 26"/>
                    <a:gd name="T62" fmla="*/ 192 w 199"/>
                    <a:gd name="T63" fmla="*/ 19 h 26"/>
                    <a:gd name="T64" fmla="*/ 183 w 199"/>
                    <a:gd name="T65" fmla="*/ 10 h 26"/>
                    <a:gd name="T66" fmla="*/ 167 w 199"/>
                    <a:gd name="T67" fmla="*/ 25 h 26"/>
                    <a:gd name="T68" fmla="*/ 154 w 199"/>
                    <a:gd name="T69" fmla="*/ 15 h 26"/>
                    <a:gd name="T70" fmla="*/ 61 w 199"/>
                    <a:gd name="T71" fmla="*/ 14 h 26"/>
                    <a:gd name="T72" fmla="*/ 70 w 199"/>
                    <a:gd name="T73" fmla="*/ 13 h 26"/>
                    <a:gd name="T74" fmla="*/ 83 w 199"/>
                    <a:gd name="T75" fmla="*/ 10 h 26"/>
                    <a:gd name="T76" fmla="*/ 80 w 199"/>
                    <a:gd name="T77" fmla="*/ 17 h 26"/>
                    <a:gd name="T78" fmla="*/ 87 w 199"/>
                    <a:gd name="T79" fmla="*/ 16 h 26"/>
                    <a:gd name="T80" fmla="*/ 94 w 199"/>
                    <a:gd name="T81" fmla="*/ 15 h 26"/>
                    <a:gd name="T82" fmla="*/ 107 w 199"/>
                    <a:gd name="T83" fmla="*/ 18 h 26"/>
                    <a:gd name="T84" fmla="*/ 99 w 199"/>
                    <a:gd name="T85" fmla="*/ 7 h 26"/>
                    <a:gd name="T86" fmla="*/ 114 w 199"/>
                    <a:gd name="T87" fmla="*/ 12 h 26"/>
                    <a:gd name="T88" fmla="*/ 113 w 199"/>
                    <a:gd name="T89" fmla="*/ 18 h 26"/>
                    <a:gd name="T90" fmla="*/ 134 w 199"/>
                    <a:gd name="T91" fmla="*/ 15 h 26"/>
                    <a:gd name="T92" fmla="*/ 137 w 199"/>
                    <a:gd name="T93" fmla="*/ 6 h 26"/>
                    <a:gd name="T94" fmla="*/ 126 w 199"/>
                    <a:gd name="T95" fmla="*/ 11 h 26"/>
                    <a:gd name="T96" fmla="*/ 119 w 199"/>
                    <a:gd name="T97" fmla="*/ 7 h 26"/>
                    <a:gd name="T98" fmla="*/ 106 w 199"/>
                    <a:gd name="T99" fmla="*/ 10 h 26"/>
                    <a:gd name="T100" fmla="*/ 95 w 199"/>
                    <a:gd name="T101" fmla="*/ 11 h 26"/>
                    <a:gd name="T102" fmla="*/ 80 w 199"/>
                    <a:gd name="T103" fmla="*/ 5 h 26"/>
                    <a:gd name="T104" fmla="*/ 71 w 199"/>
                    <a:gd name="T105" fmla="*/ 6 h 26"/>
                    <a:gd name="T106" fmla="*/ 20 w 199"/>
                    <a:gd name="T107" fmla="*/ 13 h 26"/>
                    <a:gd name="T108" fmla="*/ 24 w 199"/>
                    <a:gd name="T109" fmla="*/ 14 h 26"/>
                    <a:gd name="T110" fmla="*/ 33 w 199"/>
                    <a:gd name="T111" fmla="*/ 13 h 26"/>
                    <a:gd name="T112" fmla="*/ 32 w 199"/>
                    <a:gd name="T113" fmla="*/ 15 h 26"/>
                    <a:gd name="T114" fmla="*/ 50 w 199"/>
                    <a:gd name="T115" fmla="*/ 16 h 26"/>
                    <a:gd name="T116" fmla="*/ 38 w 199"/>
                    <a:gd name="T117" fmla="*/ 14 h 26"/>
                    <a:gd name="T118" fmla="*/ 23 w 199"/>
                    <a:gd name="T119"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 h="26">
                      <a:moveTo>
                        <a:pt x="1" y="18"/>
                      </a:moveTo>
                      <a:cubicBezTo>
                        <a:pt x="0" y="20"/>
                        <a:pt x="1" y="20"/>
                        <a:pt x="2" y="21"/>
                      </a:cubicBezTo>
                      <a:cubicBezTo>
                        <a:pt x="1" y="21"/>
                        <a:pt x="1" y="22"/>
                        <a:pt x="1" y="22"/>
                      </a:cubicBezTo>
                      <a:cubicBezTo>
                        <a:pt x="2" y="24"/>
                        <a:pt x="4" y="24"/>
                        <a:pt x="5" y="21"/>
                      </a:cubicBezTo>
                      <a:cubicBezTo>
                        <a:pt x="4" y="21"/>
                        <a:pt x="3" y="21"/>
                        <a:pt x="3" y="21"/>
                      </a:cubicBezTo>
                      <a:cubicBezTo>
                        <a:pt x="4" y="21"/>
                        <a:pt x="3" y="18"/>
                        <a:pt x="4" y="18"/>
                      </a:cubicBezTo>
                      <a:cubicBezTo>
                        <a:pt x="6" y="18"/>
                        <a:pt x="7" y="18"/>
                        <a:pt x="7" y="20"/>
                      </a:cubicBezTo>
                      <a:cubicBezTo>
                        <a:pt x="8" y="21"/>
                        <a:pt x="8" y="20"/>
                        <a:pt x="10" y="20"/>
                      </a:cubicBezTo>
                      <a:cubicBezTo>
                        <a:pt x="10" y="19"/>
                        <a:pt x="10" y="19"/>
                        <a:pt x="9" y="19"/>
                      </a:cubicBezTo>
                      <a:cubicBezTo>
                        <a:pt x="10" y="18"/>
                        <a:pt x="10" y="17"/>
                        <a:pt x="11" y="17"/>
                      </a:cubicBezTo>
                      <a:cubicBezTo>
                        <a:pt x="12" y="18"/>
                        <a:pt x="13" y="19"/>
                        <a:pt x="15" y="18"/>
                      </a:cubicBezTo>
                      <a:cubicBezTo>
                        <a:pt x="15" y="20"/>
                        <a:pt x="17" y="19"/>
                        <a:pt x="16" y="21"/>
                      </a:cubicBezTo>
                      <a:cubicBezTo>
                        <a:pt x="15" y="20"/>
                        <a:pt x="15" y="20"/>
                        <a:pt x="14" y="21"/>
                      </a:cubicBezTo>
                      <a:cubicBezTo>
                        <a:pt x="14" y="22"/>
                        <a:pt x="12" y="22"/>
                        <a:pt x="14" y="23"/>
                      </a:cubicBezTo>
                      <a:cubicBezTo>
                        <a:pt x="13" y="21"/>
                        <a:pt x="15" y="22"/>
                        <a:pt x="16" y="22"/>
                      </a:cubicBezTo>
                      <a:cubicBezTo>
                        <a:pt x="15" y="23"/>
                        <a:pt x="16" y="24"/>
                        <a:pt x="17" y="24"/>
                      </a:cubicBezTo>
                      <a:cubicBezTo>
                        <a:pt x="17" y="23"/>
                        <a:pt x="19" y="23"/>
                        <a:pt x="18" y="22"/>
                      </a:cubicBezTo>
                      <a:cubicBezTo>
                        <a:pt x="18" y="21"/>
                        <a:pt x="17" y="22"/>
                        <a:pt x="17" y="21"/>
                      </a:cubicBezTo>
                      <a:cubicBezTo>
                        <a:pt x="18" y="21"/>
                        <a:pt x="17" y="19"/>
                        <a:pt x="18" y="19"/>
                      </a:cubicBezTo>
                      <a:cubicBezTo>
                        <a:pt x="19" y="19"/>
                        <a:pt x="19" y="20"/>
                        <a:pt x="19" y="20"/>
                      </a:cubicBezTo>
                      <a:cubicBezTo>
                        <a:pt x="19" y="20"/>
                        <a:pt x="20" y="20"/>
                        <a:pt x="20" y="21"/>
                      </a:cubicBezTo>
                      <a:cubicBezTo>
                        <a:pt x="21" y="21"/>
                        <a:pt x="23" y="22"/>
                        <a:pt x="24" y="21"/>
                      </a:cubicBezTo>
                      <a:cubicBezTo>
                        <a:pt x="23" y="21"/>
                        <a:pt x="24" y="19"/>
                        <a:pt x="24" y="19"/>
                      </a:cubicBezTo>
                      <a:cubicBezTo>
                        <a:pt x="25" y="21"/>
                        <a:pt x="26" y="20"/>
                        <a:pt x="27" y="19"/>
                      </a:cubicBezTo>
                      <a:cubicBezTo>
                        <a:pt x="28" y="21"/>
                        <a:pt x="26" y="23"/>
                        <a:pt x="28" y="23"/>
                      </a:cubicBezTo>
                      <a:cubicBezTo>
                        <a:pt x="29" y="23"/>
                        <a:pt x="28" y="22"/>
                        <a:pt x="28" y="22"/>
                      </a:cubicBezTo>
                      <a:cubicBezTo>
                        <a:pt x="29" y="22"/>
                        <a:pt x="30" y="22"/>
                        <a:pt x="29" y="23"/>
                      </a:cubicBezTo>
                      <a:cubicBezTo>
                        <a:pt x="31" y="23"/>
                        <a:pt x="31" y="24"/>
                        <a:pt x="33" y="24"/>
                      </a:cubicBezTo>
                      <a:cubicBezTo>
                        <a:pt x="34" y="23"/>
                        <a:pt x="33" y="22"/>
                        <a:pt x="33" y="22"/>
                      </a:cubicBezTo>
                      <a:cubicBezTo>
                        <a:pt x="33" y="21"/>
                        <a:pt x="33" y="22"/>
                        <a:pt x="33" y="21"/>
                      </a:cubicBezTo>
                      <a:cubicBezTo>
                        <a:pt x="33" y="21"/>
                        <a:pt x="31" y="20"/>
                        <a:pt x="32" y="20"/>
                      </a:cubicBezTo>
                      <a:cubicBezTo>
                        <a:pt x="32" y="20"/>
                        <a:pt x="33" y="20"/>
                        <a:pt x="33" y="20"/>
                      </a:cubicBezTo>
                      <a:cubicBezTo>
                        <a:pt x="33" y="21"/>
                        <a:pt x="35" y="20"/>
                        <a:pt x="36" y="20"/>
                      </a:cubicBezTo>
                      <a:cubicBezTo>
                        <a:pt x="36" y="22"/>
                        <a:pt x="37" y="21"/>
                        <a:pt x="38" y="22"/>
                      </a:cubicBezTo>
                      <a:cubicBezTo>
                        <a:pt x="38" y="22"/>
                        <a:pt x="39" y="22"/>
                        <a:pt x="39" y="22"/>
                      </a:cubicBezTo>
                      <a:cubicBezTo>
                        <a:pt x="40" y="21"/>
                        <a:pt x="40" y="19"/>
                        <a:pt x="41" y="19"/>
                      </a:cubicBezTo>
                      <a:cubicBezTo>
                        <a:pt x="42" y="20"/>
                        <a:pt x="43" y="20"/>
                        <a:pt x="45" y="20"/>
                      </a:cubicBezTo>
                      <a:cubicBezTo>
                        <a:pt x="45" y="21"/>
                        <a:pt x="46" y="21"/>
                        <a:pt x="46" y="22"/>
                      </a:cubicBezTo>
                      <a:cubicBezTo>
                        <a:pt x="45" y="22"/>
                        <a:pt x="45" y="21"/>
                        <a:pt x="44" y="21"/>
                      </a:cubicBezTo>
                      <a:cubicBezTo>
                        <a:pt x="44" y="22"/>
                        <a:pt x="44" y="23"/>
                        <a:pt x="44" y="23"/>
                      </a:cubicBezTo>
                      <a:cubicBezTo>
                        <a:pt x="44" y="22"/>
                        <a:pt x="45" y="24"/>
                        <a:pt x="47" y="23"/>
                      </a:cubicBezTo>
                      <a:cubicBezTo>
                        <a:pt x="47" y="21"/>
                        <a:pt x="45" y="22"/>
                        <a:pt x="46" y="20"/>
                      </a:cubicBezTo>
                      <a:cubicBezTo>
                        <a:pt x="46" y="19"/>
                        <a:pt x="47" y="19"/>
                        <a:pt x="48" y="19"/>
                      </a:cubicBezTo>
                      <a:cubicBezTo>
                        <a:pt x="48" y="18"/>
                        <a:pt x="47" y="18"/>
                        <a:pt x="48" y="17"/>
                      </a:cubicBezTo>
                      <a:cubicBezTo>
                        <a:pt x="48" y="17"/>
                        <a:pt x="48" y="17"/>
                        <a:pt x="49" y="17"/>
                      </a:cubicBezTo>
                      <a:cubicBezTo>
                        <a:pt x="49" y="17"/>
                        <a:pt x="49" y="18"/>
                        <a:pt x="49" y="18"/>
                      </a:cubicBezTo>
                      <a:cubicBezTo>
                        <a:pt x="49" y="19"/>
                        <a:pt x="48" y="19"/>
                        <a:pt x="48" y="20"/>
                      </a:cubicBezTo>
                      <a:cubicBezTo>
                        <a:pt x="51" y="20"/>
                        <a:pt x="51" y="21"/>
                        <a:pt x="53" y="21"/>
                      </a:cubicBezTo>
                      <a:cubicBezTo>
                        <a:pt x="53" y="21"/>
                        <a:pt x="53" y="21"/>
                        <a:pt x="54" y="21"/>
                      </a:cubicBezTo>
                      <a:cubicBezTo>
                        <a:pt x="54" y="20"/>
                        <a:pt x="54" y="19"/>
                        <a:pt x="54" y="19"/>
                      </a:cubicBezTo>
                      <a:cubicBezTo>
                        <a:pt x="56" y="19"/>
                        <a:pt x="58" y="18"/>
                        <a:pt x="59" y="17"/>
                      </a:cubicBezTo>
                      <a:cubicBezTo>
                        <a:pt x="58" y="17"/>
                        <a:pt x="58" y="16"/>
                        <a:pt x="58" y="15"/>
                      </a:cubicBezTo>
                      <a:cubicBezTo>
                        <a:pt x="58" y="15"/>
                        <a:pt x="58" y="15"/>
                        <a:pt x="57" y="16"/>
                      </a:cubicBezTo>
                      <a:cubicBezTo>
                        <a:pt x="57" y="15"/>
                        <a:pt x="58" y="15"/>
                        <a:pt x="58" y="15"/>
                      </a:cubicBezTo>
                      <a:cubicBezTo>
                        <a:pt x="59" y="14"/>
                        <a:pt x="56" y="15"/>
                        <a:pt x="55" y="14"/>
                      </a:cubicBezTo>
                      <a:cubicBezTo>
                        <a:pt x="55" y="15"/>
                        <a:pt x="55" y="15"/>
                        <a:pt x="55" y="15"/>
                      </a:cubicBezTo>
                      <a:cubicBezTo>
                        <a:pt x="54" y="15"/>
                        <a:pt x="53" y="15"/>
                        <a:pt x="52" y="15"/>
                      </a:cubicBezTo>
                      <a:cubicBezTo>
                        <a:pt x="54" y="15"/>
                        <a:pt x="54" y="16"/>
                        <a:pt x="54" y="17"/>
                      </a:cubicBezTo>
                      <a:cubicBezTo>
                        <a:pt x="52" y="17"/>
                        <a:pt x="52" y="17"/>
                        <a:pt x="52" y="17"/>
                      </a:cubicBezTo>
                      <a:cubicBezTo>
                        <a:pt x="53" y="17"/>
                        <a:pt x="52" y="16"/>
                        <a:pt x="51" y="15"/>
                      </a:cubicBezTo>
                      <a:cubicBezTo>
                        <a:pt x="51" y="15"/>
                        <a:pt x="51" y="15"/>
                        <a:pt x="51" y="15"/>
                      </a:cubicBezTo>
                      <a:cubicBezTo>
                        <a:pt x="51" y="15"/>
                        <a:pt x="52" y="15"/>
                        <a:pt x="52" y="14"/>
                      </a:cubicBezTo>
                      <a:cubicBezTo>
                        <a:pt x="52" y="14"/>
                        <a:pt x="52" y="14"/>
                        <a:pt x="52" y="14"/>
                      </a:cubicBezTo>
                      <a:cubicBezTo>
                        <a:pt x="52" y="14"/>
                        <a:pt x="52" y="14"/>
                        <a:pt x="52" y="14"/>
                      </a:cubicBezTo>
                      <a:cubicBezTo>
                        <a:pt x="52" y="14"/>
                        <a:pt x="52" y="14"/>
                        <a:pt x="52" y="14"/>
                      </a:cubicBezTo>
                      <a:cubicBezTo>
                        <a:pt x="51" y="14"/>
                        <a:pt x="51" y="13"/>
                        <a:pt x="51" y="13"/>
                      </a:cubicBezTo>
                      <a:cubicBezTo>
                        <a:pt x="51" y="13"/>
                        <a:pt x="51" y="12"/>
                        <a:pt x="52" y="12"/>
                      </a:cubicBezTo>
                      <a:cubicBezTo>
                        <a:pt x="52" y="12"/>
                        <a:pt x="53" y="13"/>
                        <a:pt x="53" y="13"/>
                      </a:cubicBezTo>
                      <a:cubicBezTo>
                        <a:pt x="53" y="13"/>
                        <a:pt x="53" y="14"/>
                        <a:pt x="54" y="14"/>
                      </a:cubicBezTo>
                      <a:cubicBezTo>
                        <a:pt x="54" y="14"/>
                        <a:pt x="54" y="13"/>
                        <a:pt x="54" y="13"/>
                      </a:cubicBezTo>
                      <a:cubicBezTo>
                        <a:pt x="54" y="13"/>
                        <a:pt x="54" y="13"/>
                        <a:pt x="54" y="13"/>
                      </a:cubicBezTo>
                      <a:cubicBezTo>
                        <a:pt x="54" y="13"/>
                        <a:pt x="55" y="13"/>
                        <a:pt x="55" y="13"/>
                      </a:cubicBezTo>
                      <a:cubicBezTo>
                        <a:pt x="55" y="13"/>
                        <a:pt x="55" y="13"/>
                        <a:pt x="55" y="13"/>
                      </a:cubicBezTo>
                      <a:cubicBezTo>
                        <a:pt x="55" y="13"/>
                        <a:pt x="55" y="13"/>
                        <a:pt x="55" y="14"/>
                      </a:cubicBezTo>
                      <a:cubicBezTo>
                        <a:pt x="56" y="14"/>
                        <a:pt x="56" y="14"/>
                        <a:pt x="56" y="14"/>
                      </a:cubicBezTo>
                      <a:cubicBezTo>
                        <a:pt x="56" y="14"/>
                        <a:pt x="57" y="14"/>
                        <a:pt x="58" y="14"/>
                      </a:cubicBezTo>
                      <a:cubicBezTo>
                        <a:pt x="58" y="14"/>
                        <a:pt x="58" y="14"/>
                        <a:pt x="58" y="13"/>
                      </a:cubicBezTo>
                      <a:cubicBezTo>
                        <a:pt x="59" y="14"/>
                        <a:pt x="59" y="14"/>
                        <a:pt x="59" y="14"/>
                      </a:cubicBezTo>
                      <a:cubicBezTo>
                        <a:pt x="59" y="14"/>
                        <a:pt x="59" y="15"/>
                        <a:pt x="59" y="15"/>
                      </a:cubicBezTo>
                      <a:cubicBezTo>
                        <a:pt x="59" y="15"/>
                        <a:pt x="59" y="15"/>
                        <a:pt x="60" y="15"/>
                      </a:cubicBezTo>
                      <a:cubicBezTo>
                        <a:pt x="59" y="16"/>
                        <a:pt x="60" y="17"/>
                        <a:pt x="60" y="17"/>
                      </a:cubicBezTo>
                      <a:cubicBezTo>
                        <a:pt x="62" y="17"/>
                        <a:pt x="62" y="17"/>
                        <a:pt x="63" y="18"/>
                      </a:cubicBezTo>
                      <a:cubicBezTo>
                        <a:pt x="63" y="19"/>
                        <a:pt x="62" y="19"/>
                        <a:pt x="62" y="21"/>
                      </a:cubicBezTo>
                      <a:cubicBezTo>
                        <a:pt x="65" y="22"/>
                        <a:pt x="67" y="21"/>
                        <a:pt x="70" y="21"/>
                      </a:cubicBezTo>
                      <a:cubicBezTo>
                        <a:pt x="71" y="20"/>
                        <a:pt x="72" y="19"/>
                        <a:pt x="73" y="19"/>
                      </a:cubicBezTo>
                      <a:cubicBezTo>
                        <a:pt x="73" y="19"/>
                        <a:pt x="73" y="20"/>
                        <a:pt x="73" y="20"/>
                      </a:cubicBezTo>
                      <a:cubicBezTo>
                        <a:pt x="77" y="20"/>
                        <a:pt x="77" y="20"/>
                        <a:pt x="77" y="20"/>
                      </a:cubicBezTo>
                      <a:cubicBezTo>
                        <a:pt x="76" y="18"/>
                        <a:pt x="79" y="20"/>
                        <a:pt x="78" y="18"/>
                      </a:cubicBezTo>
                      <a:cubicBezTo>
                        <a:pt x="78" y="18"/>
                        <a:pt x="78" y="18"/>
                        <a:pt x="78" y="18"/>
                      </a:cubicBezTo>
                      <a:cubicBezTo>
                        <a:pt x="78" y="18"/>
                        <a:pt x="78" y="18"/>
                        <a:pt x="78" y="18"/>
                      </a:cubicBezTo>
                      <a:cubicBezTo>
                        <a:pt x="78" y="18"/>
                        <a:pt x="78" y="17"/>
                        <a:pt x="79" y="17"/>
                      </a:cubicBezTo>
                      <a:cubicBezTo>
                        <a:pt x="79" y="17"/>
                        <a:pt x="79" y="17"/>
                        <a:pt x="79" y="17"/>
                      </a:cubicBezTo>
                      <a:cubicBezTo>
                        <a:pt x="79" y="19"/>
                        <a:pt x="79" y="19"/>
                        <a:pt x="79" y="20"/>
                      </a:cubicBezTo>
                      <a:cubicBezTo>
                        <a:pt x="79" y="20"/>
                        <a:pt x="81" y="20"/>
                        <a:pt x="81" y="20"/>
                      </a:cubicBezTo>
                      <a:cubicBezTo>
                        <a:pt x="82" y="21"/>
                        <a:pt x="83" y="19"/>
                        <a:pt x="83" y="21"/>
                      </a:cubicBezTo>
                      <a:cubicBezTo>
                        <a:pt x="84" y="21"/>
                        <a:pt x="84" y="20"/>
                        <a:pt x="85" y="20"/>
                      </a:cubicBezTo>
                      <a:cubicBezTo>
                        <a:pt x="85" y="20"/>
                        <a:pt x="85" y="20"/>
                        <a:pt x="85" y="19"/>
                      </a:cubicBezTo>
                      <a:cubicBezTo>
                        <a:pt x="85" y="19"/>
                        <a:pt x="85" y="19"/>
                        <a:pt x="85" y="19"/>
                      </a:cubicBezTo>
                      <a:cubicBezTo>
                        <a:pt x="86" y="19"/>
                        <a:pt x="86" y="21"/>
                        <a:pt x="86" y="21"/>
                      </a:cubicBezTo>
                      <a:cubicBezTo>
                        <a:pt x="87" y="21"/>
                        <a:pt x="87" y="21"/>
                        <a:pt x="87" y="21"/>
                      </a:cubicBezTo>
                      <a:cubicBezTo>
                        <a:pt x="88" y="21"/>
                        <a:pt x="88" y="22"/>
                        <a:pt x="88" y="22"/>
                      </a:cubicBezTo>
                      <a:cubicBezTo>
                        <a:pt x="88" y="22"/>
                        <a:pt x="89" y="20"/>
                        <a:pt x="90" y="22"/>
                      </a:cubicBezTo>
                      <a:cubicBezTo>
                        <a:pt x="91" y="21"/>
                        <a:pt x="91" y="20"/>
                        <a:pt x="91" y="19"/>
                      </a:cubicBezTo>
                      <a:cubicBezTo>
                        <a:pt x="92" y="20"/>
                        <a:pt x="92" y="20"/>
                        <a:pt x="92" y="20"/>
                      </a:cubicBezTo>
                      <a:cubicBezTo>
                        <a:pt x="92" y="20"/>
                        <a:pt x="92" y="20"/>
                        <a:pt x="92" y="20"/>
                      </a:cubicBezTo>
                      <a:cubicBezTo>
                        <a:pt x="92" y="20"/>
                        <a:pt x="92" y="20"/>
                        <a:pt x="92" y="21"/>
                      </a:cubicBezTo>
                      <a:cubicBezTo>
                        <a:pt x="92" y="21"/>
                        <a:pt x="93" y="21"/>
                        <a:pt x="92" y="20"/>
                      </a:cubicBezTo>
                      <a:cubicBezTo>
                        <a:pt x="94" y="20"/>
                        <a:pt x="93" y="21"/>
                        <a:pt x="93" y="22"/>
                      </a:cubicBezTo>
                      <a:cubicBezTo>
                        <a:pt x="94" y="22"/>
                        <a:pt x="94" y="21"/>
                        <a:pt x="95" y="21"/>
                      </a:cubicBezTo>
                      <a:cubicBezTo>
                        <a:pt x="95" y="21"/>
                        <a:pt x="95" y="22"/>
                        <a:pt x="96" y="22"/>
                      </a:cubicBezTo>
                      <a:cubicBezTo>
                        <a:pt x="96" y="22"/>
                        <a:pt x="96" y="22"/>
                        <a:pt x="96" y="22"/>
                      </a:cubicBezTo>
                      <a:cubicBezTo>
                        <a:pt x="97" y="22"/>
                        <a:pt x="97" y="22"/>
                        <a:pt x="97" y="22"/>
                      </a:cubicBezTo>
                      <a:cubicBezTo>
                        <a:pt x="97" y="21"/>
                        <a:pt x="97" y="21"/>
                        <a:pt x="97" y="21"/>
                      </a:cubicBezTo>
                      <a:cubicBezTo>
                        <a:pt x="97" y="21"/>
                        <a:pt x="98" y="22"/>
                        <a:pt x="98" y="22"/>
                      </a:cubicBezTo>
                      <a:cubicBezTo>
                        <a:pt x="99" y="22"/>
                        <a:pt x="100" y="22"/>
                        <a:pt x="101" y="22"/>
                      </a:cubicBezTo>
                      <a:cubicBezTo>
                        <a:pt x="101" y="22"/>
                        <a:pt x="101" y="23"/>
                        <a:pt x="101" y="23"/>
                      </a:cubicBezTo>
                      <a:cubicBezTo>
                        <a:pt x="102" y="23"/>
                        <a:pt x="102" y="23"/>
                        <a:pt x="102" y="24"/>
                      </a:cubicBezTo>
                      <a:cubicBezTo>
                        <a:pt x="103" y="24"/>
                        <a:pt x="104" y="21"/>
                        <a:pt x="104" y="23"/>
                      </a:cubicBezTo>
                      <a:cubicBezTo>
                        <a:pt x="105" y="23"/>
                        <a:pt x="105" y="22"/>
                        <a:pt x="105" y="22"/>
                      </a:cubicBezTo>
                      <a:cubicBezTo>
                        <a:pt x="106" y="22"/>
                        <a:pt x="106" y="21"/>
                        <a:pt x="106" y="21"/>
                      </a:cubicBezTo>
                      <a:cubicBezTo>
                        <a:pt x="106" y="21"/>
                        <a:pt x="106" y="22"/>
                        <a:pt x="107" y="22"/>
                      </a:cubicBezTo>
                      <a:cubicBezTo>
                        <a:pt x="108" y="22"/>
                        <a:pt x="108" y="20"/>
                        <a:pt x="109" y="22"/>
                      </a:cubicBezTo>
                      <a:cubicBezTo>
                        <a:pt x="110" y="20"/>
                        <a:pt x="107" y="20"/>
                        <a:pt x="108" y="18"/>
                      </a:cubicBezTo>
                      <a:cubicBezTo>
                        <a:pt x="108" y="18"/>
                        <a:pt x="107" y="18"/>
                        <a:pt x="107" y="18"/>
                      </a:cubicBezTo>
                      <a:cubicBezTo>
                        <a:pt x="107" y="18"/>
                        <a:pt x="107" y="18"/>
                        <a:pt x="107" y="17"/>
                      </a:cubicBezTo>
                      <a:cubicBezTo>
                        <a:pt x="106" y="17"/>
                        <a:pt x="106" y="18"/>
                        <a:pt x="105" y="18"/>
                      </a:cubicBezTo>
                      <a:cubicBezTo>
                        <a:pt x="105" y="17"/>
                        <a:pt x="105" y="17"/>
                        <a:pt x="105" y="16"/>
                      </a:cubicBezTo>
                      <a:cubicBezTo>
                        <a:pt x="104" y="16"/>
                        <a:pt x="104" y="16"/>
                        <a:pt x="104" y="17"/>
                      </a:cubicBezTo>
                      <a:cubicBezTo>
                        <a:pt x="104" y="17"/>
                        <a:pt x="104" y="17"/>
                        <a:pt x="103" y="17"/>
                      </a:cubicBezTo>
                      <a:cubicBezTo>
                        <a:pt x="103" y="17"/>
                        <a:pt x="103" y="16"/>
                        <a:pt x="103" y="16"/>
                      </a:cubicBezTo>
                      <a:cubicBezTo>
                        <a:pt x="101" y="16"/>
                        <a:pt x="102" y="17"/>
                        <a:pt x="102" y="17"/>
                      </a:cubicBezTo>
                      <a:cubicBezTo>
                        <a:pt x="101" y="18"/>
                        <a:pt x="101" y="18"/>
                        <a:pt x="100" y="18"/>
                      </a:cubicBezTo>
                      <a:cubicBezTo>
                        <a:pt x="100" y="17"/>
                        <a:pt x="100" y="17"/>
                        <a:pt x="100" y="16"/>
                      </a:cubicBezTo>
                      <a:cubicBezTo>
                        <a:pt x="99" y="17"/>
                        <a:pt x="99" y="16"/>
                        <a:pt x="99" y="16"/>
                      </a:cubicBezTo>
                      <a:cubicBezTo>
                        <a:pt x="99" y="16"/>
                        <a:pt x="98" y="16"/>
                        <a:pt x="98" y="15"/>
                      </a:cubicBezTo>
                      <a:cubicBezTo>
                        <a:pt x="99" y="15"/>
                        <a:pt x="100" y="14"/>
                        <a:pt x="99" y="13"/>
                      </a:cubicBezTo>
                      <a:cubicBezTo>
                        <a:pt x="100" y="13"/>
                        <a:pt x="100" y="14"/>
                        <a:pt x="100" y="15"/>
                      </a:cubicBezTo>
                      <a:cubicBezTo>
                        <a:pt x="102" y="15"/>
                        <a:pt x="101" y="14"/>
                        <a:pt x="102" y="15"/>
                      </a:cubicBezTo>
                      <a:cubicBezTo>
                        <a:pt x="103" y="15"/>
                        <a:pt x="105" y="15"/>
                        <a:pt x="104" y="13"/>
                      </a:cubicBezTo>
                      <a:cubicBezTo>
                        <a:pt x="105" y="13"/>
                        <a:pt x="106" y="13"/>
                        <a:pt x="106" y="14"/>
                      </a:cubicBezTo>
                      <a:cubicBezTo>
                        <a:pt x="107" y="14"/>
                        <a:pt x="107" y="14"/>
                        <a:pt x="107" y="14"/>
                      </a:cubicBezTo>
                      <a:cubicBezTo>
                        <a:pt x="107" y="14"/>
                        <a:pt x="107" y="14"/>
                        <a:pt x="107" y="14"/>
                      </a:cubicBezTo>
                      <a:cubicBezTo>
                        <a:pt x="108" y="14"/>
                        <a:pt x="108" y="14"/>
                        <a:pt x="109" y="14"/>
                      </a:cubicBezTo>
                      <a:cubicBezTo>
                        <a:pt x="108" y="15"/>
                        <a:pt x="109" y="15"/>
                        <a:pt x="109" y="16"/>
                      </a:cubicBezTo>
                      <a:cubicBezTo>
                        <a:pt x="109" y="16"/>
                        <a:pt x="109" y="16"/>
                        <a:pt x="109" y="16"/>
                      </a:cubicBezTo>
                      <a:cubicBezTo>
                        <a:pt x="109" y="17"/>
                        <a:pt x="108" y="17"/>
                        <a:pt x="108" y="17"/>
                      </a:cubicBezTo>
                      <a:cubicBezTo>
                        <a:pt x="108" y="18"/>
                        <a:pt x="108" y="19"/>
                        <a:pt x="109" y="20"/>
                      </a:cubicBezTo>
                      <a:cubicBezTo>
                        <a:pt x="109" y="19"/>
                        <a:pt x="110" y="19"/>
                        <a:pt x="110" y="19"/>
                      </a:cubicBezTo>
                      <a:cubicBezTo>
                        <a:pt x="110" y="19"/>
                        <a:pt x="110" y="20"/>
                        <a:pt x="110" y="20"/>
                      </a:cubicBezTo>
                      <a:cubicBezTo>
                        <a:pt x="110" y="21"/>
                        <a:pt x="110" y="20"/>
                        <a:pt x="111" y="20"/>
                      </a:cubicBezTo>
                      <a:cubicBezTo>
                        <a:pt x="111" y="20"/>
                        <a:pt x="111" y="20"/>
                        <a:pt x="111" y="20"/>
                      </a:cubicBezTo>
                      <a:cubicBezTo>
                        <a:pt x="111" y="20"/>
                        <a:pt x="111" y="20"/>
                        <a:pt x="111" y="20"/>
                      </a:cubicBezTo>
                      <a:cubicBezTo>
                        <a:pt x="112" y="20"/>
                        <a:pt x="110" y="22"/>
                        <a:pt x="111" y="23"/>
                      </a:cubicBezTo>
                      <a:cubicBezTo>
                        <a:pt x="112" y="23"/>
                        <a:pt x="112" y="21"/>
                        <a:pt x="113" y="21"/>
                      </a:cubicBezTo>
                      <a:cubicBezTo>
                        <a:pt x="115" y="21"/>
                        <a:pt x="114" y="23"/>
                        <a:pt x="116" y="23"/>
                      </a:cubicBezTo>
                      <a:cubicBezTo>
                        <a:pt x="116" y="21"/>
                        <a:pt x="117" y="23"/>
                        <a:pt x="118" y="22"/>
                      </a:cubicBezTo>
                      <a:cubicBezTo>
                        <a:pt x="119" y="22"/>
                        <a:pt x="120" y="22"/>
                        <a:pt x="121" y="22"/>
                      </a:cubicBezTo>
                      <a:cubicBezTo>
                        <a:pt x="121" y="21"/>
                        <a:pt x="120" y="21"/>
                        <a:pt x="120" y="19"/>
                      </a:cubicBezTo>
                      <a:cubicBezTo>
                        <a:pt x="120" y="19"/>
                        <a:pt x="121" y="19"/>
                        <a:pt x="121" y="18"/>
                      </a:cubicBezTo>
                      <a:cubicBezTo>
                        <a:pt x="119" y="18"/>
                        <a:pt x="121" y="15"/>
                        <a:pt x="119" y="16"/>
                      </a:cubicBezTo>
                      <a:cubicBezTo>
                        <a:pt x="119" y="15"/>
                        <a:pt x="119" y="15"/>
                        <a:pt x="119" y="15"/>
                      </a:cubicBezTo>
                      <a:cubicBezTo>
                        <a:pt x="120" y="15"/>
                        <a:pt x="121" y="15"/>
                        <a:pt x="121" y="16"/>
                      </a:cubicBezTo>
                      <a:cubicBezTo>
                        <a:pt x="122" y="16"/>
                        <a:pt x="122" y="16"/>
                        <a:pt x="122" y="16"/>
                      </a:cubicBezTo>
                      <a:cubicBezTo>
                        <a:pt x="122" y="16"/>
                        <a:pt x="122" y="16"/>
                        <a:pt x="123" y="16"/>
                      </a:cubicBezTo>
                      <a:cubicBezTo>
                        <a:pt x="123" y="16"/>
                        <a:pt x="123" y="16"/>
                        <a:pt x="123" y="16"/>
                      </a:cubicBezTo>
                      <a:cubicBezTo>
                        <a:pt x="123" y="16"/>
                        <a:pt x="124" y="16"/>
                        <a:pt x="124" y="16"/>
                      </a:cubicBezTo>
                      <a:cubicBezTo>
                        <a:pt x="124" y="16"/>
                        <a:pt x="124" y="16"/>
                        <a:pt x="124" y="16"/>
                      </a:cubicBezTo>
                      <a:cubicBezTo>
                        <a:pt x="124" y="15"/>
                        <a:pt x="124" y="15"/>
                        <a:pt x="124" y="15"/>
                      </a:cubicBezTo>
                      <a:cubicBezTo>
                        <a:pt x="124" y="15"/>
                        <a:pt x="125" y="15"/>
                        <a:pt x="125" y="15"/>
                      </a:cubicBezTo>
                      <a:cubicBezTo>
                        <a:pt x="126" y="16"/>
                        <a:pt x="125" y="15"/>
                        <a:pt x="125" y="15"/>
                      </a:cubicBezTo>
                      <a:cubicBezTo>
                        <a:pt x="126" y="15"/>
                        <a:pt x="126" y="15"/>
                        <a:pt x="127" y="14"/>
                      </a:cubicBezTo>
                      <a:cubicBezTo>
                        <a:pt x="127" y="14"/>
                        <a:pt x="127" y="14"/>
                        <a:pt x="127" y="14"/>
                      </a:cubicBezTo>
                      <a:cubicBezTo>
                        <a:pt x="127" y="14"/>
                        <a:pt x="127" y="14"/>
                        <a:pt x="128" y="13"/>
                      </a:cubicBezTo>
                      <a:cubicBezTo>
                        <a:pt x="128" y="13"/>
                        <a:pt x="128" y="13"/>
                        <a:pt x="128" y="13"/>
                      </a:cubicBezTo>
                      <a:cubicBezTo>
                        <a:pt x="128" y="14"/>
                        <a:pt x="130" y="15"/>
                        <a:pt x="129" y="15"/>
                      </a:cubicBezTo>
                      <a:cubicBezTo>
                        <a:pt x="129" y="16"/>
                        <a:pt x="130" y="15"/>
                        <a:pt x="131" y="16"/>
                      </a:cubicBezTo>
                      <a:cubicBezTo>
                        <a:pt x="131" y="17"/>
                        <a:pt x="129" y="16"/>
                        <a:pt x="129" y="16"/>
                      </a:cubicBezTo>
                      <a:cubicBezTo>
                        <a:pt x="128" y="17"/>
                        <a:pt x="127" y="17"/>
                        <a:pt x="127" y="18"/>
                      </a:cubicBezTo>
                      <a:cubicBezTo>
                        <a:pt x="125" y="17"/>
                        <a:pt x="124" y="19"/>
                        <a:pt x="123" y="18"/>
                      </a:cubicBezTo>
                      <a:cubicBezTo>
                        <a:pt x="122" y="19"/>
                        <a:pt x="122" y="20"/>
                        <a:pt x="121" y="20"/>
                      </a:cubicBezTo>
                      <a:cubicBezTo>
                        <a:pt x="120" y="22"/>
                        <a:pt x="123" y="20"/>
                        <a:pt x="123" y="22"/>
                      </a:cubicBezTo>
                      <a:cubicBezTo>
                        <a:pt x="126" y="22"/>
                        <a:pt x="126" y="22"/>
                        <a:pt x="126" y="22"/>
                      </a:cubicBezTo>
                      <a:cubicBezTo>
                        <a:pt x="126" y="22"/>
                        <a:pt x="126" y="21"/>
                        <a:pt x="126" y="21"/>
                      </a:cubicBezTo>
                      <a:cubicBezTo>
                        <a:pt x="127" y="21"/>
                        <a:pt x="128" y="22"/>
                        <a:pt x="129" y="23"/>
                      </a:cubicBezTo>
                      <a:cubicBezTo>
                        <a:pt x="132" y="23"/>
                        <a:pt x="134" y="24"/>
                        <a:pt x="137" y="23"/>
                      </a:cubicBezTo>
                      <a:cubicBezTo>
                        <a:pt x="137" y="21"/>
                        <a:pt x="136" y="21"/>
                        <a:pt x="136" y="20"/>
                      </a:cubicBezTo>
                      <a:cubicBezTo>
                        <a:pt x="137" y="19"/>
                        <a:pt x="138" y="19"/>
                        <a:pt x="139" y="19"/>
                      </a:cubicBezTo>
                      <a:cubicBezTo>
                        <a:pt x="140" y="18"/>
                        <a:pt x="140" y="18"/>
                        <a:pt x="139" y="16"/>
                      </a:cubicBezTo>
                      <a:cubicBezTo>
                        <a:pt x="138" y="17"/>
                        <a:pt x="138" y="17"/>
                        <a:pt x="137" y="18"/>
                      </a:cubicBezTo>
                      <a:cubicBezTo>
                        <a:pt x="135" y="18"/>
                        <a:pt x="135" y="16"/>
                        <a:pt x="134" y="16"/>
                      </a:cubicBezTo>
                      <a:cubicBezTo>
                        <a:pt x="134" y="16"/>
                        <a:pt x="135" y="16"/>
                        <a:pt x="135" y="16"/>
                      </a:cubicBezTo>
                      <a:cubicBezTo>
                        <a:pt x="135" y="15"/>
                        <a:pt x="135" y="14"/>
                        <a:pt x="135" y="14"/>
                      </a:cubicBezTo>
                      <a:cubicBezTo>
                        <a:pt x="135" y="14"/>
                        <a:pt x="135" y="14"/>
                        <a:pt x="135" y="13"/>
                      </a:cubicBezTo>
                      <a:cubicBezTo>
                        <a:pt x="135" y="13"/>
                        <a:pt x="135" y="13"/>
                        <a:pt x="135" y="13"/>
                      </a:cubicBezTo>
                      <a:cubicBezTo>
                        <a:pt x="137" y="14"/>
                        <a:pt x="137" y="15"/>
                        <a:pt x="138" y="16"/>
                      </a:cubicBezTo>
                      <a:cubicBezTo>
                        <a:pt x="138" y="16"/>
                        <a:pt x="139" y="15"/>
                        <a:pt x="139" y="15"/>
                      </a:cubicBezTo>
                      <a:cubicBezTo>
                        <a:pt x="139" y="15"/>
                        <a:pt x="140" y="17"/>
                        <a:pt x="141" y="15"/>
                      </a:cubicBezTo>
                      <a:cubicBezTo>
                        <a:pt x="141" y="16"/>
                        <a:pt x="141" y="16"/>
                        <a:pt x="142" y="16"/>
                      </a:cubicBezTo>
                      <a:cubicBezTo>
                        <a:pt x="143" y="16"/>
                        <a:pt x="143" y="15"/>
                        <a:pt x="144" y="14"/>
                      </a:cubicBezTo>
                      <a:cubicBezTo>
                        <a:pt x="145" y="14"/>
                        <a:pt x="147" y="15"/>
                        <a:pt x="147" y="14"/>
                      </a:cubicBezTo>
                      <a:cubicBezTo>
                        <a:pt x="148" y="14"/>
                        <a:pt x="148" y="15"/>
                        <a:pt x="149" y="15"/>
                      </a:cubicBezTo>
                      <a:cubicBezTo>
                        <a:pt x="149" y="16"/>
                        <a:pt x="148" y="16"/>
                        <a:pt x="147" y="16"/>
                      </a:cubicBezTo>
                      <a:cubicBezTo>
                        <a:pt x="147" y="16"/>
                        <a:pt x="148" y="17"/>
                        <a:pt x="148" y="17"/>
                      </a:cubicBezTo>
                      <a:cubicBezTo>
                        <a:pt x="148" y="18"/>
                        <a:pt x="147" y="18"/>
                        <a:pt x="147" y="19"/>
                      </a:cubicBezTo>
                      <a:cubicBezTo>
                        <a:pt x="145" y="19"/>
                        <a:pt x="145" y="19"/>
                        <a:pt x="145" y="19"/>
                      </a:cubicBezTo>
                      <a:cubicBezTo>
                        <a:pt x="145" y="18"/>
                        <a:pt x="145" y="17"/>
                        <a:pt x="147" y="17"/>
                      </a:cubicBezTo>
                      <a:cubicBezTo>
                        <a:pt x="146" y="16"/>
                        <a:pt x="144" y="17"/>
                        <a:pt x="142" y="17"/>
                      </a:cubicBezTo>
                      <a:cubicBezTo>
                        <a:pt x="142" y="17"/>
                        <a:pt x="142" y="16"/>
                        <a:pt x="141" y="16"/>
                      </a:cubicBezTo>
                      <a:cubicBezTo>
                        <a:pt x="141" y="18"/>
                        <a:pt x="140" y="15"/>
                        <a:pt x="140" y="16"/>
                      </a:cubicBezTo>
                      <a:cubicBezTo>
                        <a:pt x="140" y="16"/>
                        <a:pt x="140" y="17"/>
                        <a:pt x="140" y="18"/>
                      </a:cubicBezTo>
                      <a:cubicBezTo>
                        <a:pt x="140" y="18"/>
                        <a:pt x="141" y="18"/>
                        <a:pt x="141" y="18"/>
                      </a:cubicBezTo>
                      <a:cubicBezTo>
                        <a:pt x="141" y="18"/>
                        <a:pt x="141" y="19"/>
                        <a:pt x="140" y="19"/>
                      </a:cubicBezTo>
                      <a:cubicBezTo>
                        <a:pt x="141" y="20"/>
                        <a:pt x="143" y="21"/>
                        <a:pt x="145" y="21"/>
                      </a:cubicBezTo>
                      <a:cubicBezTo>
                        <a:pt x="146" y="21"/>
                        <a:pt x="145" y="22"/>
                        <a:pt x="145" y="23"/>
                      </a:cubicBezTo>
                      <a:cubicBezTo>
                        <a:pt x="146" y="22"/>
                        <a:pt x="146" y="23"/>
                        <a:pt x="146" y="23"/>
                      </a:cubicBezTo>
                      <a:cubicBezTo>
                        <a:pt x="148" y="23"/>
                        <a:pt x="148" y="21"/>
                        <a:pt x="151" y="22"/>
                      </a:cubicBezTo>
                      <a:cubicBezTo>
                        <a:pt x="151" y="21"/>
                        <a:pt x="150" y="21"/>
                        <a:pt x="150" y="20"/>
                      </a:cubicBezTo>
                      <a:cubicBezTo>
                        <a:pt x="150" y="20"/>
                        <a:pt x="150" y="19"/>
                        <a:pt x="151" y="19"/>
                      </a:cubicBezTo>
                      <a:cubicBezTo>
                        <a:pt x="152" y="20"/>
                        <a:pt x="151" y="20"/>
                        <a:pt x="151" y="21"/>
                      </a:cubicBezTo>
                      <a:cubicBezTo>
                        <a:pt x="152" y="21"/>
                        <a:pt x="153" y="21"/>
                        <a:pt x="154" y="22"/>
                      </a:cubicBezTo>
                      <a:cubicBezTo>
                        <a:pt x="154" y="23"/>
                        <a:pt x="152" y="23"/>
                        <a:pt x="153" y="25"/>
                      </a:cubicBezTo>
                      <a:cubicBezTo>
                        <a:pt x="154" y="26"/>
                        <a:pt x="155" y="24"/>
                        <a:pt x="155" y="25"/>
                      </a:cubicBezTo>
                      <a:cubicBezTo>
                        <a:pt x="156" y="25"/>
                        <a:pt x="155" y="24"/>
                        <a:pt x="155" y="23"/>
                      </a:cubicBezTo>
                      <a:cubicBezTo>
                        <a:pt x="154" y="22"/>
                        <a:pt x="154" y="24"/>
                        <a:pt x="154" y="24"/>
                      </a:cubicBezTo>
                      <a:cubicBezTo>
                        <a:pt x="153" y="23"/>
                        <a:pt x="154" y="23"/>
                        <a:pt x="154" y="22"/>
                      </a:cubicBezTo>
                      <a:cubicBezTo>
                        <a:pt x="156" y="22"/>
                        <a:pt x="158" y="22"/>
                        <a:pt x="158" y="21"/>
                      </a:cubicBezTo>
                      <a:cubicBezTo>
                        <a:pt x="160" y="21"/>
                        <a:pt x="159" y="23"/>
                        <a:pt x="160" y="24"/>
                      </a:cubicBezTo>
                      <a:cubicBezTo>
                        <a:pt x="160" y="23"/>
                        <a:pt x="161" y="23"/>
                        <a:pt x="161" y="24"/>
                      </a:cubicBezTo>
                      <a:cubicBezTo>
                        <a:pt x="162" y="23"/>
                        <a:pt x="163" y="23"/>
                        <a:pt x="163" y="22"/>
                      </a:cubicBezTo>
                      <a:cubicBezTo>
                        <a:pt x="164" y="22"/>
                        <a:pt x="166" y="23"/>
                        <a:pt x="166" y="22"/>
                      </a:cubicBezTo>
                      <a:cubicBezTo>
                        <a:pt x="166" y="22"/>
                        <a:pt x="167" y="22"/>
                        <a:pt x="167" y="22"/>
                      </a:cubicBezTo>
                      <a:cubicBezTo>
                        <a:pt x="168" y="22"/>
                        <a:pt x="166" y="23"/>
                        <a:pt x="166" y="23"/>
                      </a:cubicBezTo>
                      <a:cubicBezTo>
                        <a:pt x="166" y="24"/>
                        <a:pt x="166" y="23"/>
                        <a:pt x="166" y="24"/>
                      </a:cubicBezTo>
                      <a:cubicBezTo>
                        <a:pt x="166" y="24"/>
                        <a:pt x="166" y="25"/>
                        <a:pt x="166" y="25"/>
                      </a:cubicBezTo>
                      <a:cubicBezTo>
                        <a:pt x="168" y="26"/>
                        <a:pt x="168" y="25"/>
                        <a:pt x="170" y="25"/>
                      </a:cubicBezTo>
                      <a:cubicBezTo>
                        <a:pt x="170" y="24"/>
                        <a:pt x="170" y="24"/>
                        <a:pt x="171" y="24"/>
                      </a:cubicBezTo>
                      <a:cubicBezTo>
                        <a:pt x="171" y="24"/>
                        <a:pt x="170" y="25"/>
                        <a:pt x="171" y="25"/>
                      </a:cubicBezTo>
                      <a:cubicBezTo>
                        <a:pt x="173" y="25"/>
                        <a:pt x="171" y="23"/>
                        <a:pt x="172" y="21"/>
                      </a:cubicBezTo>
                      <a:cubicBezTo>
                        <a:pt x="173" y="22"/>
                        <a:pt x="174" y="23"/>
                        <a:pt x="175" y="21"/>
                      </a:cubicBezTo>
                      <a:cubicBezTo>
                        <a:pt x="175" y="21"/>
                        <a:pt x="176" y="23"/>
                        <a:pt x="175" y="23"/>
                      </a:cubicBezTo>
                      <a:cubicBezTo>
                        <a:pt x="176" y="24"/>
                        <a:pt x="178" y="23"/>
                        <a:pt x="179" y="23"/>
                      </a:cubicBezTo>
                      <a:cubicBezTo>
                        <a:pt x="179" y="22"/>
                        <a:pt x="180" y="22"/>
                        <a:pt x="180" y="22"/>
                      </a:cubicBezTo>
                      <a:cubicBezTo>
                        <a:pt x="180" y="22"/>
                        <a:pt x="180" y="21"/>
                        <a:pt x="181" y="21"/>
                      </a:cubicBezTo>
                      <a:cubicBezTo>
                        <a:pt x="182" y="21"/>
                        <a:pt x="181" y="23"/>
                        <a:pt x="183" y="23"/>
                      </a:cubicBezTo>
                      <a:cubicBezTo>
                        <a:pt x="183" y="23"/>
                        <a:pt x="181" y="23"/>
                        <a:pt x="181" y="24"/>
                      </a:cubicBezTo>
                      <a:cubicBezTo>
                        <a:pt x="180" y="25"/>
                        <a:pt x="182" y="25"/>
                        <a:pt x="182" y="26"/>
                      </a:cubicBezTo>
                      <a:cubicBezTo>
                        <a:pt x="183" y="26"/>
                        <a:pt x="184" y="25"/>
                        <a:pt x="183" y="24"/>
                      </a:cubicBezTo>
                      <a:cubicBezTo>
                        <a:pt x="184" y="24"/>
                        <a:pt x="186" y="22"/>
                        <a:pt x="185" y="24"/>
                      </a:cubicBezTo>
                      <a:cubicBezTo>
                        <a:pt x="187" y="24"/>
                        <a:pt x="185" y="23"/>
                        <a:pt x="185" y="23"/>
                      </a:cubicBezTo>
                      <a:cubicBezTo>
                        <a:pt x="184" y="22"/>
                        <a:pt x="185" y="22"/>
                        <a:pt x="183" y="23"/>
                      </a:cubicBezTo>
                      <a:cubicBezTo>
                        <a:pt x="182" y="21"/>
                        <a:pt x="184" y="22"/>
                        <a:pt x="184" y="20"/>
                      </a:cubicBezTo>
                      <a:cubicBezTo>
                        <a:pt x="186" y="20"/>
                        <a:pt x="187" y="20"/>
                        <a:pt x="188" y="19"/>
                      </a:cubicBezTo>
                      <a:cubicBezTo>
                        <a:pt x="189" y="19"/>
                        <a:pt x="189" y="20"/>
                        <a:pt x="190" y="21"/>
                      </a:cubicBezTo>
                      <a:cubicBezTo>
                        <a:pt x="189" y="21"/>
                        <a:pt x="189" y="21"/>
                        <a:pt x="189" y="22"/>
                      </a:cubicBezTo>
                      <a:cubicBezTo>
                        <a:pt x="191" y="22"/>
                        <a:pt x="191" y="22"/>
                        <a:pt x="193" y="22"/>
                      </a:cubicBezTo>
                      <a:cubicBezTo>
                        <a:pt x="192" y="20"/>
                        <a:pt x="194" y="20"/>
                        <a:pt x="195" y="20"/>
                      </a:cubicBezTo>
                      <a:cubicBezTo>
                        <a:pt x="196" y="20"/>
                        <a:pt x="195" y="23"/>
                        <a:pt x="196" y="23"/>
                      </a:cubicBezTo>
                      <a:cubicBezTo>
                        <a:pt x="196" y="23"/>
                        <a:pt x="195" y="23"/>
                        <a:pt x="195" y="23"/>
                      </a:cubicBezTo>
                      <a:cubicBezTo>
                        <a:pt x="195" y="26"/>
                        <a:pt x="197" y="26"/>
                        <a:pt x="198" y="24"/>
                      </a:cubicBezTo>
                      <a:cubicBezTo>
                        <a:pt x="198" y="24"/>
                        <a:pt x="198" y="23"/>
                        <a:pt x="197" y="23"/>
                      </a:cubicBezTo>
                      <a:cubicBezTo>
                        <a:pt x="198" y="22"/>
                        <a:pt x="199" y="22"/>
                        <a:pt x="198" y="20"/>
                      </a:cubicBezTo>
                      <a:cubicBezTo>
                        <a:pt x="199" y="20"/>
                        <a:pt x="199" y="21"/>
                        <a:pt x="199" y="21"/>
                      </a:cubicBezTo>
                      <a:cubicBezTo>
                        <a:pt x="199" y="21"/>
                        <a:pt x="199" y="21"/>
                        <a:pt x="199" y="21"/>
                      </a:cubicBezTo>
                      <a:cubicBezTo>
                        <a:pt x="199" y="19"/>
                        <a:pt x="198" y="18"/>
                        <a:pt x="197" y="16"/>
                      </a:cubicBezTo>
                      <a:cubicBezTo>
                        <a:pt x="197" y="16"/>
                        <a:pt x="197" y="16"/>
                        <a:pt x="197" y="16"/>
                      </a:cubicBezTo>
                      <a:cubicBezTo>
                        <a:pt x="197" y="16"/>
                        <a:pt x="197" y="16"/>
                        <a:pt x="197" y="16"/>
                      </a:cubicBezTo>
                      <a:cubicBezTo>
                        <a:pt x="197" y="16"/>
                        <a:pt x="197" y="16"/>
                        <a:pt x="197" y="16"/>
                      </a:cubicBezTo>
                      <a:cubicBezTo>
                        <a:pt x="197" y="16"/>
                        <a:pt x="197" y="16"/>
                        <a:pt x="196" y="16"/>
                      </a:cubicBezTo>
                      <a:cubicBezTo>
                        <a:pt x="195" y="16"/>
                        <a:pt x="196" y="16"/>
                        <a:pt x="195" y="16"/>
                      </a:cubicBezTo>
                      <a:cubicBezTo>
                        <a:pt x="193" y="16"/>
                        <a:pt x="193" y="15"/>
                        <a:pt x="192" y="14"/>
                      </a:cubicBezTo>
                      <a:cubicBezTo>
                        <a:pt x="191" y="15"/>
                        <a:pt x="190" y="16"/>
                        <a:pt x="190" y="17"/>
                      </a:cubicBezTo>
                      <a:cubicBezTo>
                        <a:pt x="190" y="17"/>
                        <a:pt x="188" y="16"/>
                        <a:pt x="188" y="17"/>
                      </a:cubicBezTo>
                      <a:cubicBezTo>
                        <a:pt x="188" y="19"/>
                        <a:pt x="187" y="17"/>
                        <a:pt x="186" y="17"/>
                      </a:cubicBezTo>
                      <a:cubicBezTo>
                        <a:pt x="186" y="17"/>
                        <a:pt x="185" y="14"/>
                        <a:pt x="186" y="14"/>
                      </a:cubicBezTo>
                      <a:cubicBezTo>
                        <a:pt x="187" y="14"/>
                        <a:pt x="186" y="12"/>
                        <a:pt x="187" y="11"/>
                      </a:cubicBezTo>
                      <a:cubicBezTo>
                        <a:pt x="186" y="11"/>
                        <a:pt x="187" y="10"/>
                        <a:pt x="186" y="10"/>
                      </a:cubicBezTo>
                      <a:cubicBezTo>
                        <a:pt x="186" y="10"/>
                        <a:pt x="186" y="9"/>
                        <a:pt x="186" y="9"/>
                      </a:cubicBezTo>
                      <a:cubicBezTo>
                        <a:pt x="186" y="9"/>
                        <a:pt x="187" y="9"/>
                        <a:pt x="188" y="9"/>
                      </a:cubicBezTo>
                      <a:cubicBezTo>
                        <a:pt x="188" y="8"/>
                        <a:pt x="188" y="8"/>
                        <a:pt x="189" y="8"/>
                      </a:cubicBezTo>
                      <a:cubicBezTo>
                        <a:pt x="190" y="8"/>
                        <a:pt x="188" y="6"/>
                        <a:pt x="190" y="7"/>
                      </a:cubicBezTo>
                      <a:cubicBezTo>
                        <a:pt x="190" y="6"/>
                        <a:pt x="190" y="5"/>
                        <a:pt x="190" y="4"/>
                      </a:cubicBezTo>
                      <a:cubicBezTo>
                        <a:pt x="189" y="4"/>
                        <a:pt x="189" y="4"/>
                        <a:pt x="188" y="4"/>
                      </a:cubicBezTo>
                      <a:cubicBezTo>
                        <a:pt x="188" y="4"/>
                        <a:pt x="188" y="3"/>
                        <a:pt x="188" y="3"/>
                      </a:cubicBezTo>
                      <a:cubicBezTo>
                        <a:pt x="186" y="3"/>
                        <a:pt x="187" y="2"/>
                        <a:pt x="185" y="2"/>
                      </a:cubicBezTo>
                      <a:cubicBezTo>
                        <a:pt x="185" y="3"/>
                        <a:pt x="185" y="4"/>
                        <a:pt x="184" y="5"/>
                      </a:cubicBezTo>
                      <a:cubicBezTo>
                        <a:pt x="184" y="4"/>
                        <a:pt x="183" y="3"/>
                        <a:pt x="182" y="3"/>
                      </a:cubicBezTo>
                      <a:cubicBezTo>
                        <a:pt x="181" y="4"/>
                        <a:pt x="181" y="4"/>
                        <a:pt x="182" y="6"/>
                      </a:cubicBezTo>
                      <a:cubicBezTo>
                        <a:pt x="180" y="6"/>
                        <a:pt x="179" y="6"/>
                        <a:pt x="179" y="8"/>
                      </a:cubicBezTo>
                      <a:cubicBezTo>
                        <a:pt x="180" y="8"/>
                        <a:pt x="181" y="9"/>
                        <a:pt x="182" y="8"/>
                      </a:cubicBezTo>
                      <a:cubicBezTo>
                        <a:pt x="182" y="8"/>
                        <a:pt x="181" y="8"/>
                        <a:pt x="181" y="9"/>
                      </a:cubicBezTo>
                      <a:cubicBezTo>
                        <a:pt x="182" y="9"/>
                        <a:pt x="183" y="10"/>
                        <a:pt x="182" y="10"/>
                      </a:cubicBezTo>
                      <a:cubicBezTo>
                        <a:pt x="182" y="10"/>
                        <a:pt x="182" y="10"/>
                        <a:pt x="182" y="10"/>
                      </a:cubicBezTo>
                      <a:cubicBezTo>
                        <a:pt x="181" y="9"/>
                        <a:pt x="180" y="10"/>
                        <a:pt x="180" y="9"/>
                      </a:cubicBezTo>
                      <a:cubicBezTo>
                        <a:pt x="179" y="9"/>
                        <a:pt x="180" y="8"/>
                        <a:pt x="179" y="8"/>
                      </a:cubicBezTo>
                      <a:cubicBezTo>
                        <a:pt x="179" y="10"/>
                        <a:pt x="178" y="9"/>
                        <a:pt x="177" y="9"/>
                      </a:cubicBezTo>
                      <a:cubicBezTo>
                        <a:pt x="178" y="10"/>
                        <a:pt x="176" y="9"/>
                        <a:pt x="175" y="10"/>
                      </a:cubicBezTo>
                      <a:cubicBezTo>
                        <a:pt x="175" y="10"/>
                        <a:pt x="175" y="10"/>
                        <a:pt x="175" y="10"/>
                      </a:cubicBezTo>
                      <a:cubicBezTo>
                        <a:pt x="174" y="10"/>
                        <a:pt x="173" y="10"/>
                        <a:pt x="173" y="12"/>
                      </a:cubicBezTo>
                      <a:cubicBezTo>
                        <a:pt x="174" y="12"/>
                        <a:pt x="174" y="11"/>
                        <a:pt x="175" y="11"/>
                      </a:cubicBezTo>
                      <a:cubicBezTo>
                        <a:pt x="175" y="11"/>
                        <a:pt x="175" y="12"/>
                        <a:pt x="175" y="12"/>
                      </a:cubicBezTo>
                      <a:cubicBezTo>
                        <a:pt x="175" y="12"/>
                        <a:pt x="174" y="12"/>
                        <a:pt x="175" y="13"/>
                      </a:cubicBezTo>
                      <a:cubicBezTo>
                        <a:pt x="175" y="12"/>
                        <a:pt x="175" y="12"/>
                        <a:pt x="175" y="12"/>
                      </a:cubicBezTo>
                      <a:cubicBezTo>
                        <a:pt x="175" y="13"/>
                        <a:pt x="175" y="13"/>
                        <a:pt x="175" y="14"/>
                      </a:cubicBezTo>
                      <a:cubicBezTo>
                        <a:pt x="176" y="14"/>
                        <a:pt x="176" y="14"/>
                        <a:pt x="176" y="13"/>
                      </a:cubicBezTo>
                      <a:cubicBezTo>
                        <a:pt x="176" y="13"/>
                        <a:pt x="176" y="13"/>
                        <a:pt x="176" y="13"/>
                      </a:cubicBezTo>
                      <a:cubicBezTo>
                        <a:pt x="176" y="14"/>
                        <a:pt x="177" y="15"/>
                        <a:pt x="177" y="15"/>
                      </a:cubicBezTo>
                      <a:cubicBezTo>
                        <a:pt x="177" y="16"/>
                        <a:pt x="177" y="16"/>
                        <a:pt x="176" y="16"/>
                      </a:cubicBezTo>
                      <a:cubicBezTo>
                        <a:pt x="176" y="16"/>
                        <a:pt x="175" y="16"/>
                        <a:pt x="175" y="15"/>
                      </a:cubicBezTo>
                      <a:cubicBezTo>
                        <a:pt x="174" y="16"/>
                        <a:pt x="173" y="18"/>
                        <a:pt x="174" y="19"/>
                      </a:cubicBezTo>
                      <a:cubicBezTo>
                        <a:pt x="172" y="19"/>
                        <a:pt x="173" y="18"/>
                        <a:pt x="173" y="17"/>
                      </a:cubicBezTo>
                      <a:cubicBezTo>
                        <a:pt x="172" y="17"/>
                        <a:pt x="172" y="17"/>
                        <a:pt x="172" y="16"/>
                      </a:cubicBezTo>
                      <a:cubicBezTo>
                        <a:pt x="171" y="16"/>
                        <a:pt x="171" y="17"/>
                        <a:pt x="170" y="17"/>
                      </a:cubicBezTo>
                      <a:cubicBezTo>
                        <a:pt x="169" y="18"/>
                        <a:pt x="168" y="17"/>
                        <a:pt x="167" y="17"/>
                      </a:cubicBezTo>
                      <a:cubicBezTo>
                        <a:pt x="167" y="18"/>
                        <a:pt x="165" y="17"/>
                        <a:pt x="164" y="18"/>
                      </a:cubicBezTo>
                      <a:cubicBezTo>
                        <a:pt x="165" y="15"/>
                        <a:pt x="163" y="15"/>
                        <a:pt x="161" y="14"/>
                      </a:cubicBezTo>
                      <a:cubicBezTo>
                        <a:pt x="161" y="15"/>
                        <a:pt x="160" y="16"/>
                        <a:pt x="161" y="16"/>
                      </a:cubicBezTo>
                      <a:cubicBezTo>
                        <a:pt x="161" y="18"/>
                        <a:pt x="159" y="17"/>
                        <a:pt x="158" y="18"/>
                      </a:cubicBezTo>
                      <a:cubicBezTo>
                        <a:pt x="157" y="18"/>
                        <a:pt x="158" y="17"/>
                        <a:pt x="158" y="17"/>
                      </a:cubicBezTo>
                      <a:cubicBezTo>
                        <a:pt x="157" y="17"/>
                        <a:pt x="157" y="16"/>
                        <a:pt x="156" y="16"/>
                      </a:cubicBezTo>
                      <a:cubicBezTo>
                        <a:pt x="157" y="16"/>
                        <a:pt x="157" y="16"/>
                        <a:pt x="157" y="15"/>
                      </a:cubicBezTo>
                      <a:cubicBezTo>
                        <a:pt x="156" y="16"/>
                        <a:pt x="156" y="15"/>
                        <a:pt x="156" y="15"/>
                      </a:cubicBezTo>
                      <a:cubicBezTo>
                        <a:pt x="156" y="15"/>
                        <a:pt x="156" y="15"/>
                        <a:pt x="156" y="14"/>
                      </a:cubicBezTo>
                      <a:cubicBezTo>
                        <a:pt x="156" y="15"/>
                        <a:pt x="158" y="15"/>
                        <a:pt x="158" y="14"/>
                      </a:cubicBezTo>
                      <a:cubicBezTo>
                        <a:pt x="157" y="14"/>
                        <a:pt x="157" y="14"/>
                        <a:pt x="157" y="14"/>
                      </a:cubicBezTo>
                      <a:cubicBezTo>
                        <a:pt x="157" y="14"/>
                        <a:pt x="158" y="14"/>
                        <a:pt x="158" y="13"/>
                      </a:cubicBezTo>
                      <a:cubicBezTo>
                        <a:pt x="158" y="13"/>
                        <a:pt x="157" y="13"/>
                        <a:pt x="157" y="12"/>
                      </a:cubicBezTo>
                      <a:cubicBezTo>
                        <a:pt x="158" y="12"/>
                        <a:pt x="158" y="12"/>
                        <a:pt x="158" y="12"/>
                      </a:cubicBezTo>
                      <a:cubicBezTo>
                        <a:pt x="159" y="10"/>
                        <a:pt x="156" y="11"/>
                        <a:pt x="157" y="10"/>
                      </a:cubicBezTo>
                      <a:cubicBezTo>
                        <a:pt x="159" y="10"/>
                        <a:pt x="156" y="9"/>
                        <a:pt x="157" y="8"/>
                      </a:cubicBezTo>
                      <a:cubicBezTo>
                        <a:pt x="158" y="8"/>
                        <a:pt x="158" y="9"/>
                        <a:pt x="159" y="9"/>
                      </a:cubicBezTo>
                      <a:cubicBezTo>
                        <a:pt x="160" y="9"/>
                        <a:pt x="160" y="7"/>
                        <a:pt x="161" y="8"/>
                      </a:cubicBezTo>
                      <a:cubicBezTo>
                        <a:pt x="161" y="8"/>
                        <a:pt x="162" y="9"/>
                        <a:pt x="163" y="9"/>
                      </a:cubicBezTo>
                      <a:cubicBezTo>
                        <a:pt x="162" y="9"/>
                        <a:pt x="162" y="9"/>
                        <a:pt x="162" y="9"/>
                      </a:cubicBezTo>
                      <a:cubicBezTo>
                        <a:pt x="162" y="9"/>
                        <a:pt x="162" y="10"/>
                        <a:pt x="163" y="10"/>
                      </a:cubicBezTo>
                      <a:cubicBezTo>
                        <a:pt x="162" y="11"/>
                        <a:pt x="162" y="9"/>
                        <a:pt x="160" y="10"/>
                      </a:cubicBezTo>
                      <a:cubicBezTo>
                        <a:pt x="161" y="11"/>
                        <a:pt x="159" y="11"/>
                        <a:pt x="159" y="11"/>
                      </a:cubicBezTo>
                      <a:cubicBezTo>
                        <a:pt x="159" y="11"/>
                        <a:pt x="159" y="11"/>
                        <a:pt x="159" y="11"/>
                      </a:cubicBezTo>
                      <a:cubicBezTo>
                        <a:pt x="159" y="12"/>
                        <a:pt x="158" y="12"/>
                        <a:pt x="158" y="13"/>
                      </a:cubicBezTo>
                      <a:cubicBezTo>
                        <a:pt x="159" y="13"/>
                        <a:pt x="159" y="13"/>
                        <a:pt x="159" y="12"/>
                      </a:cubicBezTo>
                      <a:cubicBezTo>
                        <a:pt x="160" y="14"/>
                        <a:pt x="162" y="14"/>
                        <a:pt x="163" y="13"/>
                      </a:cubicBezTo>
                      <a:cubicBezTo>
                        <a:pt x="163" y="14"/>
                        <a:pt x="164" y="14"/>
                        <a:pt x="164" y="14"/>
                      </a:cubicBezTo>
                      <a:cubicBezTo>
                        <a:pt x="164" y="14"/>
                        <a:pt x="164" y="14"/>
                        <a:pt x="164" y="14"/>
                      </a:cubicBezTo>
                      <a:cubicBezTo>
                        <a:pt x="164" y="14"/>
                        <a:pt x="164" y="14"/>
                        <a:pt x="164" y="14"/>
                      </a:cubicBezTo>
                      <a:cubicBezTo>
                        <a:pt x="165" y="14"/>
                        <a:pt x="165" y="14"/>
                        <a:pt x="165" y="14"/>
                      </a:cubicBezTo>
                      <a:cubicBezTo>
                        <a:pt x="165" y="14"/>
                        <a:pt x="165" y="14"/>
                        <a:pt x="165" y="14"/>
                      </a:cubicBezTo>
                      <a:cubicBezTo>
                        <a:pt x="165" y="15"/>
                        <a:pt x="166" y="15"/>
                        <a:pt x="166" y="15"/>
                      </a:cubicBezTo>
                      <a:cubicBezTo>
                        <a:pt x="167" y="16"/>
                        <a:pt x="168" y="15"/>
                        <a:pt x="167" y="16"/>
                      </a:cubicBezTo>
                      <a:cubicBezTo>
                        <a:pt x="169" y="16"/>
                        <a:pt x="169" y="17"/>
                        <a:pt x="170" y="16"/>
                      </a:cubicBezTo>
                      <a:cubicBezTo>
                        <a:pt x="170" y="16"/>
                        <a:pt x="170" y="16"/>
                        <a:pt x="169" y="16"/>
                      </a:cubicBezTo>
                      <a:cubicBezTo>
                        <a:pt x="169" y="16"/>
                        <a:pt x="169" y="15"/>
                        <a:pt x="169" y="15"/>
                      </a:cubicBezTo>
                      <a:cubicBezTo>
                        <a:pt x="169" y="15"/>
                        <a:pt x="168" y="16"/>
                        <a:pt x="168" y="15"/>
                      </a:cubicBezTo>
                      <a:cubicBezTo>
                        <a:pt x="168" y="14"/>
                        <a:pt x="169" y="15"/>
                        <a:pt x="169" y="15"/>
                      </a:cubicBezTo>
                      <a:cubicBezTo>
                        <a:pt x="170" y="14"/>
                        <a:pt x="169" y="16"/>
                        <a:pt x="170" y="15"/>
                      </a:cubicBezTo>
                      <a:cubicBezTo>
                        <a:pt x="172" y="15"/>
                        <a:pt x="173" y="14"/>
                        <a:pt x="173" y="13"/>
                      </a:cubicBezTo>
                      <a:cubicBezTo>
                        <a:pt x="173" y="13"/>
                        <a:pt x="174" y="13"/>
                        <a:pt x="174" y="13"/>
                      </a:cubicBezTo>
                      <a:cubicBezTo>
                        <a:pt x="175" y="12"/>
                        <a:pt x="174" y="12"/>
                        <a:pt x="173" y="12"/>
                      </a:cubicBezTo>
                      <a:cubicBezTo>
                        <a:pt x="173" y="12"/>
                        <a:pt x="173" y="11"/>
                        <a:pt x="173" y="11"/>
                      </a:cubicBezTo>
                      <a:cubicBezTo>
                        <a:pt x="173" y="11"/>
                        <a:pt x="172" y="11"/>
                        <a:pt x="172" y="11"/>
                      </a:cubicBezTo>
                      <a:cubicBezTo>
                        <a:pt x="172" y="11"/>
                        <a:pt x="172" y="10"/>
                        <a:pt x="172" y="10"/>
                      </a:cubicBezTo>
                      <a:cubicBezTo>
                        <a:pt x="171" y="11"/>
                        <a:pt x="171" y="11"/>
                        <a:pt x="171" y="11"/>
                      </a:cubicBezTo>
                      <a:cubicBezTo>
                        <a:pt x="170" y="11"/>
                        <a:pt x="170" y="10"/>
                        <a:pt x="170" y="9"/>
                      </a:cubicBezTo>
                      <a:cubicBezTo>
                        <a:pt x="169" y="10"/>
                        <a:pt x="169" y="10"/>
                        <a:pt x="169" y="11"/>
                      </a:cubicBezTo>
                      <a:cubicBezTo>
                        <a:pt x="168" y="11"/>
                        <a:pt x="168" y="10"/>
                        <a:pt x="168" y="9"/>
                      </a:cubicBezTo>
                      <a:cubicBezTo>
                        <a:pt x="166" y="9"/>
                        <a:pt x="167" y="9"/>
                        <a:pt x="165" y="9"/>
                      </a:cubicBezTo>
                      <a:cubicBezTo>
                        <a:pt x="166" y="10"/>
                        <a:pt x="165" y="10"/>
                        <a:pt x="165" y="11"/>
                      </a:cubicBezTo>
                      <a:cubicBezTo>
                        <a:pt x="165" y="10"/>
                        <a:pt x="165" y="8"/>
                        <a:pt x="164" y="8"/>
                      </a:cubicBezTo>
                      <a:cubicBezTo>
                        <a:pt x="164" y="9"/>
                        <a:pt x="164" y="9"/>
                        <a:pt x="164" y="10"/>
                      </a:cubicBezTo>
                      <a:cubicBezTo>
                        <a:pt x="164" y="9"/>
                        <a:pt x="164" y="9"/>
                        <a:pt x="164" y="9"/>
                      </a:cubicBezTo>
                      <a:cubicBezTo>
                        <a:pt x="164" y="9"/>
                        <a:pt x="164" y="9"/>
                        <a:pt x="164" y="9"/>
                      </a:cubicBezTo>
                      <a:cubicBezTo>
                        <a:pt x="163" y="9"/>
                        <a:pt x="163" y="9"/>
                        <a:pt x="163" y="9"/>
                      </a:cubicBezTo>
                      <a:cubicBezTo>
                        <a:pt x="163" y="9"/>
                        <a:pt x="163" y="9"/>
                        <a:pt x="163" y="8"/>
                      </a:cubicBezTo>
                      <a:cubicBezTo>
                        <a:pt x="163" y="8"/>
                        <a:pt x="163" y="8"/>
                        <a:pt x="163" y="7"/>
                      </a:cubicBezTo>
                      <a:cubicBezTo>
                        <a:pt x="163" y="7"/>
                        <a:pt x="164" y="8"/>
                        <a:pt x="165" y="8"/>
                      </a:cubicBezTo>
                      <a:cubicBezTo>
                        <a:pt x="165" y="8"/>
                        <a:pt x="165" y="7"/>
                        <a:pt x="165" y="7"/>
                      </a:cubicBezTo>
                      <a:cubicBezTo>
                        <a:pt x="165" y="8"/>
                        <a:pt x="167" y="8"/>
                        <a:pt x="168" y="8"/>
                      </a:cubicBezTo>
                      <a:cubicBezTo>
                        <a:pt x="168" y="9"/>
                        <a:pt x="170" y="9"/>
                        <a:pt x="171" y="10"/>
                      </a:cubicBezTo>
                      <a:cubicBezTo>
                        <a:pt x="171" y="9"/>
                        <a:pt x="171" y="9"/>
                        <a:pt x="171" y="9"/>
                      </a:cubicBezTo>
                      <a:cubicBezTo>
                        <a:pt x="171" y="10"/>
                        <a:pt x="172" y="9"/>
                        <a:pt x="172" y="9"/>
                      </a:cubicBezTo>
                      <a:cubicBezTo>
                        <a:pt x="173" y="9"/>
                        <a:pt x="173" y="9"/>
                        <a:pt x="173" y="9"/>
                      </a:cubicBezTo>
                      <a:cubicBezTo>
                        <a:pt x="173" y="7"/>
                        <a:pt x="175" y="7"/>
                        <a:pt x="174" y="6"/>
                      </a:cubicBezTo>
                      <a:cubicBezTo>
                        <a:pt x="174" y="6"/>
                        <a:pt x="173" y="6"/>
                        <a:pt x="173" y="5"/>
                      </a:cubicBezTo>
                      <a:cubicBezTo>
                        <a:pt x="174" y="5"/>
                        <a:pt x="174" y="6"/>
                        <a:pt x="175" y="6"/>
                      </a:cubicBezTo>
                      <a:cubicBezTo>
                        <a:pt x="175" y="4"/>
                        <a:pt x="175" y="5"/>
                        <a:pt x="174" y="3"/>
                      </a:cubicBezTo>
                      <a:cubicBezTo>
                        <a:pt x="175" y="3"/>
                        <a:pt x="175" y="3"/>
                        <a:pt x="175" y="3"/>
                      </a:cubicBezTo>
                      <a:cubicBezTo>
                        <a:pt x="175" y="3"/>
                        <a:pt x="175" y="3"/>
                        <a:pt x="175" y="3"/>
                      </a:cubicBezTo>
                      <a:cubicBezTo>
                        <a:pt x="173" y="2"/>
                        <a:pt x="175" y="4"/>
                        <a:pt x="173" y="4"/>
                      </a:cubicBezTo>
                      <a:cubicBezTo>
                        <a:pt x="173" y="3"/>
                        <a:pt x="173" y="2"/>
                        <a:pt x="173" y="2"/>
                      </a:cubicBezTo>
                      <a:cubicBezTo>
                        <a:pt x="173" y="2"/>
                        <a:pt x="172" y="2"/>
                        <a:pt x="172" y="2"/>
                      </a:cubicBezTo>
                      <a:cubicBezTo>
                        <a:pt x="172" y="1"/>
                        <a:pt x="171" y="0"/>
                        <a:pt x="171" y="0"/>
                      </a:cubicBezTo>
                      <a:cubicBezTo>
                        <a:pt x="170" y="1"/>
                        <a:pt x="170" y="1"/>
                        <a:pt x="170" y="3"/>
                      </a:cubicBezTo>
                      <a:cubicBezTo>
                        <a:pt x="169" y="2"/>
                        <a:pt x="169" y="3"/>
                        <a:pt x="168" y="3"/>
                      </a:cubicBezTo>
                      <a:cubicBezTo>
                        <a:pt x="168" y="4"/>
                        <a:pt x="168" y="5"/>
                        <a:pt x="168" y="6"/>
                      </a:cubicBezTo>
                      <a:cubicBezTo>
                        <a:pt x="167" y="5"/>
                        <a:pt x="166" y="7"/>
                        <a:pt x="166" y="6"/>
                      </a:cubicBezTo>
                      <a:cubicBezTo>
                        <a:pt x="166" y="6"/>
                        <a:pt x="167" y="6"/>
                        <a:pt x="167" y="5"/>
                      </a:cubicBezTo>
                      <a:cubicBezTo>
                        <a:pt x="165" y="5"/>
                        <a:pt x="166" y="3"/>
                        <a:pt x="164" y="4"/>
                      </a:cubicBezTo>
                      <a:cubicBezTo>
                        <a:pt x="164" y="5"/>
                        <a:pt x="164" y="6"/>
                        <a:pt x="162" y="6"/>
                      </a:cubicBezTo>
                      <a:cubicBezTo>
                        <a:pt x="163" y="4"/>
                        <a:pt x="163" y="4"/>
                        <a:pt x="162" y="3"/>
                      </a:cubicBezTo>
                      <a:cubicBezTo>
                        <a:pt x="161" y="5"/>
                        <a:pt x="160" y="3"/>
                        <a:pt x="159" y="4"/>
                      </a:cubicBezTo>
                      <a:cubicBezTo>
                        <a:pt x="158" y="3"/>
                        <a:pt x="156" y="1"/>
                        <a:pt x="154" y="2"/>
                      </a:cubicBezTo>
                      <a:cubicBezTo>
                        <a:pt x="154" y="3"/>
                        <a:pt x="155" y="4"/>
                        <a:pt x="155" y="4"/>
                      </a:cubicBezTo>
                      <a:cubicBezTo>
                        <a:pt x="155" y="5"/>
                        <a:pt x="155" y="5"/>
                        <a:pt x="154" y="5"/>
                      </a:cubicBezTo>
                      <a:cubicBezTo>
                        <a:pt x="154" y="5"/>
                        <a:pt x="155" y="6"/>
                        <a:pt x="155" y="6"/>
                      </a:cubicBezTo>
                      <a:cubicBezTo>
                        <a:pt x="155" y="7"/>
                        <a:pt x="154" y="7"/>
                        <a:pt x="154" y="7"/>
                      </a:cubicBezTo>
                      <a:cubicBezTo>
                        <a:pt x="154" y="7"/>
                        <a:pt x="155" y="8"/>
                        <a:pt x="154" y="9"/>
                      </a:cubicBezTo>
                      <a:cubicBezTo>
                        <a:pt x="154" y="9"/>
                        <a:pt x="154" y="9"/>
                        <a:pt x="154" y="9"/>
                      </a:cubicBezTo>
                      <a:cubicBezTo>
                        <a:pt x="153" y="8"/>
                        <a:pt x="153" y="9"/>
                        <a:pt x="153" y="9"/>
                      </a:cubicBezTo>
                      <a:cubicBezTo>
                        <a:pt x="153" y="9"/>
                        <a:pt x="153" y="9"/>
                        <a:pt x="153" y="9"/>
                      </a:cubicBezTo>
                      <a:cubicBezTo>
                        <a:pt x="152" y="9"/>
                        <a:pt x="152" y="9"/>
                        <a:pt x="152" y="10"/>
                      </a:cubicBezTo>
                      <a:cubicBezTo>
                        <a:pt x="152" y="10"/>
                        <a:pt x="152" y="10"/>
                        <a:pt x="152" y="10"/>
                      </a:cubicBezTo>
                      <a:cubicBezTo>
                        <a:pt x="152" y="10"/>
                        <a:pt x="151" y="10"/>
                        <a:pt x="152" y="11"/>
                      </a:cubicBezTo>
                      <a:cubicBezTo>
                        <a:pt x="152" y="11"/>
                        <a:pt x="152" y="11"/>
                        <a:pt x="152" y="11"/>
                      </a:cubicBezTo>
                      <a:cubicBezTo>
                        <a:pt x="152" y="10"/>
                        <a:pt x="152" y="10"/>
                        <a:pt x="151" y="10"/>
                      </a:cubicBezTo>
                      <a:cubicBezTo>
                        <a:pt x="151" y="11"/>
                        <a:pt x="150" y="10"/>
                        <a:pt x="149" y="10"/>
                      </a:cubicBezTo>
                      <a:cubicBezTo>
                        <a:pt x="149" y="9"/>
                        <a:pt x="149" y="9"/>
                        <a:pt x="149" y="9"/>
                      </a:cubicBezTo>
                      <a:cubicBezTo>
                        <a:pt x="148" y="9"/>
                        <a:pt x="148" y="8"/>
                        <a:pt x="147" y="8"/>
                      </a:cubicBezTo>
                      <a:cubicBezTo>
                        <a:pt x="147" y="8"/>
                        <a:pt x="148" y="8"/>
                        <a:pt x="148" y="8"/>
                      </a:cubicBezTo>
                      <a:cubicBezTo>
                        <a:pt x="148" y="7"/>
                        <a:pt x="148" y="6"/>
                        <a:pt x="147" y="6"/>
                      </a:cubicBezTo>
                      <a:cubicBezTo>
                        <a:pt x="147" y="6"/>
                        <a:pt x="147" y="7"/>
                        <a:pt x="147" y="8"/>
                      </a:cubicBezTo>
                      <a:cubicBezTo>
                        <a:pt x="146" y="8"/>
                        <a:pt x="147" y="9"/>
                        <a:pt x="146" y="10"/>
                      </a:cubicBezTo>
                      <a:cubicBezTo>
                        <a:pt x="146" y="10"/>
                        <a:pt x="146" y="10"/>
                        <a:pt x="146" y="10"/>
                      </a:cubicBezTo>
                      <a:cubicBezTo>
                        <a:pt x="146" y="9"/>
                        <a:pt x="146" y="7"/>
                        <a:pt x="146" y="6"/>
                      </a:cubicBezTo>
                      <a:cubicBezTo>
                        <a:pt x="145" y="6"/>
                        <a:pt x="145" y="6"/>
                        <a:pt x="145" y="5"/>
                      </a:cubicBezTo>
                      <a:cubicBezTo>
                        <a:pt x="144" y="5"/>
                        <a:pt x="143" y="5"/>
                        <a:pt x="142" y="5"/>
                      </a:cubicBezTo>
                      <a:cubicBezTo>
                        <a:pt x="144" y="4"/>
                        <a:pt x="141" y="4"/>
                        <a:pt x="140" y="4"/>
                      </a:cubicBezTo>
                      <a:cubicBezTo>
                        <a:pt x="140" y="3"/>
                        <a:pt x="139" y="3"/>
                        <a:pt x="138" y="3"/>
                      </a:cubicBezTo>
                      <a:cubicBezTo>
                        <a:pt x="138" y="2"/>
                        <a:pt x="138" y="2"/>
                        <a:pt x="137" y="2"/>
                      </a:cubicBezTo>
                      <a:cubicBezTo>
                        <a:pt x="137" y="3"/>
                        <a:pt x="137" y="4"/>
                        <a:pt x="136" y="5"/>
                      </a:cubicBezTo>
                      <a:cubicBezTo>
                        <a:pt x="136" y="2"/>
                        <a:pt x="133" y="7"/>
                        <a:pt x="132" y="4"/>
                      </a:cubicBezTo>
                      <a:cubicBezTo>
                        <a:pt x="132" y="4"/>
                        <a:pt x="131" y="5"/>
                        <a:pt x="131" y="4"/>
                      </a:cubicBezTo>
                      <a:cubicBezTo>
                        <a:pt x="131" y="4"/>
                        <a:pt x="132" y="3"/>
                        <a:pt x="131" y="3"/>
                      </a:cubicBezTo>
                      <a:cubicBezTo>
                        <a:pt x="131" y="4"/>
                        <a:pt x="130" y="4"/>
                        <a:pt x="130" y="4"/>
                      </a:cubicBezTo>
                      <a:cubicBezTo>
                        <a:pt x="129" y="5"/>
                        <a:pt x="130" y="6"/>
                        <a:pt x="129" y="6"/>
                      </a:cubicBezTo>
                      <a:cubicBezTo>
                        <a:pt x="128" y="5"/>
                        <a:pt x="128" y="5"/>
                        <a:pt x="127" y="4"/>
                      </a:cubicBezTo>
                      <a:cubicBezTo>
                        <a:pt x="128" y="3"/>
                        <a:pt x="129" y="5"/>
                        <a:pt x="129" y="3"/>
                      </a:cubicBezTo>
                      <a:cubicBezTo>
                        <a:pt x="127" y="3"/>
                        <a:pt x="127" y="2"/>
                        <a:pt x="126" y="3"/>
                      </a:cubicBezTo>
                      <a:cubicBezTo>
                        <a:pt x="126" y="3"/>
                        <a:pt x="126" y="1"/>
                        <a:pt x="125" y="1"/>
                      </a:cubicBezTo>
                      <a:cubicBezTo>
                        <a:pt x="125" y="2"/>
                        <a:pt x="125" y="2"/>
                        <a:pt x="125" y="3"/>
                      </a:cubicBezTo>
                      <a:cubicBezTo>
                        <a:pt x="125" y="3"/>
                        <a:pt x="126" y="4"/>
                        <a:pt x="125" y="4"/>
                      </a:cubicBezTo>
                      <a:cubicBezTo>
                        <a:pt x="124" y="4"/>
                        <a:pt x="124" y="2"/>
                        <a:pt x="122" y="3"/>
                      </a:cubicBezTo>
                      <a:cubicBezTo>
                        <a:pt x="123" y="1"/>
                        <a:pt x="120" y="1"/>
                        <a:pt x="120" y="2"/>
                      </a:cubicBezTo>
                      <a:cubicBezTo>
                        <a:pt x="121" y="2"/>
                        <a:pt x="121" y="3"/>
                        <a:pt x="120" y="3"/>
                      </a:cubicBezTo>
                      <a:cubicBezTo>
                        <a:pt x="120" y="2"/>
                        <a:pt x="118" y="2"/>
                        <a:pt x="119" y="3"/>
                      </a:cubicBezTo>
                      <a:cubicBezTo>
                        <a:pt x="119" y="3"/>
                        <a:pt x="119" y="3"/>
                        <a:pt x="120" y="3"/>
                      </a:cubicBezTo>
                      <a:cubicBezTo>
                        <a:pt x="119" y="4"/>
                        <a:pt x="118" y="5"/>
                        <a:pt x="118" y="6"/>
                      </a:cubicBezTo>
                      <a:cubicBezTo>
                        <a:pt x="118" y="6"/>
                        <a:pt x="118" y="6"/>
                        <a:pt x="118" y="6"/>
                      </a:cubicBezTo>
                      <a:cubicBezTo>
                        <a:pt x="118" y="5"/>
                        <a:pt x="118" y="5"/>
                        <a:pt x="118" y="5"/>
                      </a:cubicBezTo>
                      <a:cubicBezTo>
                        <a:pt x="117" y="5"/>
                        <a:pt x="117" y="5"/>
                        <a:pt x="117" y="5"/>
                      </a:cubicBezTo>
                      <a:cubicBezTo>
                        <a:pt x="117" y="5"/>
                        <a:pt x="117" y="5"/>
                        <a:pt x="117" y="6"/>
                      </a:cubicBezTo>
                      <a:cubicBezTo>
                        <a:pt x="116" y="6"/>
                        <a:pt x="116" y="6"/>
                        <a:pt x="116" y="5"/>
                      </a:cubicBezTo>
                      <a:cubicBezTo>
                        <a:pt x="116" y="6"/>
                        <a:pt x="115" y="6"/>
                        <a:pt x="115" y="6"/>
                      </a:cubicBezTo>
                      <a:cubicBezTo>
                        <a:pt x="115" y="3"/>
                        <a:pt x="115" y="3"/>
                        <a:pt x="115" y="3"/>
                      </a:cubicBezTo>
                      <a:cubicBezTo>
                        <a:pt x="114" y="2"/>
                        <a:pt x="114" y="3"/>
                        <a:pt x="113" y="3"/>
                      </a:cubicBezTo>
                      <a:cubicBezTo>
                        <a:pt x="113" y="2"/>
                        <a:pt x="113" y="2"/>
                        <a:pt x="112" y="2"/>
                      </a:cubicBezTo>
                      <a:cubicBezTo>
                        <a:pt x="112" y="2"/>
                        <a:pt x="112" y="3"/>
                        <a:pt x="111" y="3"/>
                      </a:cubicBezTo>
                      <a:cubicBezTo>
                        <a:pt x="110" y="3"/>
                        <a:pt x="110" y="3"/>
                        <a:pt x="109" y="3"/>
                      </a:cubicBezTo>
                      <a:cubicBezTo>
                        <a:pt x="109" y="4"/>
                        <a:pt x="110" y="5"/>
                        <a:pt x="109" y="5"/>
                      </a:cubicBezTo>
                      <a:cubicBezTo>
                        <a:pt x="108" y="5"/>
                        <a:pt x="109" y="4"/>
                        <a:pt x="109" y="4"/>
                      </a:cubicBezTo>
                      <a:cubicBezTo>
                        <a:pt x="108" y="4"/>
                        <a:pt x="107" y="5"/>
                        <a:pt x="106" y="4"/>
                      </a:cubicBezTo>
                      <a:cubicBezTo>
                        <a:pt x="106" y="3"/>
                        <a:pt x="106" y="3"/>
                        <a:pt x="105" y="3"/>
                      </a:cubicBezTo>
                      <a:cubicBezTo>
                        <a:pt x="105" y="3"/>
                        <a:pt x="105" y="4"/>
                        <a:pt x="104" y="4"/>
                      </a:cubicBezTo>
                      <a:cubicBezTo>
                        <a:pt x="105" y="3"/>
                        <a:pt x="102" y="3"/>
                        <a:pt x="102" y="2"/>
                      </a:cubicBezTo>
                      <a:cubicBezTo>
                        <a:pt x="102" y="4"/>
                        <a:pt x="99" y="3"/>
                        <a:pt x="98" y="3"/>
                      </a:cubicBezTo>
                      <a:cubicBezTo>
                        <a:pt x="98" y="3"/>
                        <a:pt x="97" y="3"/>
                        <a:pt x="97" y="3"/>
                      </a:cubicBezTo>
                      <a:cubicBezTo>
                        <a:pt x="96" y="4"/>
                        <a:pt x="96" y="4"/>
                        <a:pt x="95" y="5"/>
                      </a:cubicBezTo>
                      <a:cubicBezTo>
                        <a:pt x="95" y="3"/>
                        <a:pt x="94" y="4"/>
                        <a:pt x="93" y="4"/>
                      </a:cubicBezTo>
                      <a:cubicBezTo>
                        <a:pt x="93" y="5"/>
                        <a:pt x="93" y="5"/>
                        <a:pt x="93" y="5"/>
                      </a:cubicBezTo>
                      <a:cubicBezTo>
                        <a:pt x="93" y="5"/>
                        <a:pt x="93" y="5"/>
                        <a:pt x="93" y="6"/>
                      </a:cubicBezTo>
                      <a:cubicBezTo>
                        <a:pt x="93" y="6"/>
                        <a:pt x="93" y="6"/>
                        <a:pt x="93" y="6"/>
                      </a:cubicBezTo>
                      <a:cubicBezTo>
                        <a:pt x="93" y="6"/>
                        <a:pt x="93" y="6"/>
                        <a:pt x="93" y="6"/>
                      </a:cubicBezTo>
                      <a:cubicBezTo>
                        <a:pt x="93" y="6"/>
                        <a:pt x="93" y="6"/>
                        <a:pt x="92" y="6"/>
                      </a:cubicBezTo>
                      <a:cubicBezTo>
                        <a:pt x="92" y="6"/>
                        <a:pt x="92" y="6"/>
                        <a:pt x="92" y="6"/>
                      </a:cubicBezTo>
                      <a:cubicBezTo>
                        <a:pt x="91" y="6"/>
                        <a:pt x="91" y="5"/>
                        <a:pt x="90" y="4"/>
                      </a:cubicBezTo>
                      <a:cubicBezTo>
                        <a:pt x="87" y="4"/>
                        <a:pt x="87" y="4"/>
                        <a:pt x="87" y="4"/>
                      </a:cubicBezTo>
                      <a:cubicBezTo>
                        <a:pt x="87" y="4"/>
                        <a:pt x="87" y="4"/>
                        <a:pt x="87" y="3"/>
                      </a:cubicBezTo>
                      <a:cubicBezTo>
                        <a:pt x="86" y="4"/>
                        <a:pt x="86" y="4"/>
                        <a:pt x="86" y="4"/>
                      </a:cubicBezTo>
                      <a:cubicBezTo>
                        <a:pt x="85" y="4"/>
                        <a:pt x="85" y="4"/>
                        <a:pt x="85" y="4"/>
                      </a:cubicBezTo>
                      <a:cubicBezTo>
                        <a:pt x="85" y="4"/>
                        <a:pt x="85" y="5"/>
                        <a:pt x="85" y="5"/>
                      </a:cubicBezTo>
                      <a:cubicBezTo>
                        <a:pt x="85" y="5"/>
                        <a:pt x="85" y="4"/>
                        <a:pt x="84" y="4"/>
                      </a:cubicBezTo>
                      <a:cubicBezTo>
                        <a:pt x="84" y="4"/>
                        <a:pt x="84" y="4"/>
                        <a:pt x="84" y="4"/>
                      </a:cubicBezTo>
                      <a:cubicBezTo>
                        <a:pt x="84" y="4"/>
                        <a:pt x="84" y="4"/>
                        <a:pt x="83" y="3"/>
                      </a:cubicBezTo>
                      <a:cubicBezTo>
                        <a:pt x="83" y="4"/>
                        <a:pt x="82" y="4"/>
                        <a:pt x="82" y="3"/>
                      </a:cubicBezTo>
                      <a:cubicBezTo>
                        <a:pt x="82" y="4"/>
                        <a:pt x="81" y="4"/>
                        <a:pt x="80" y="4"/>
                      </a:cubicBezTo>
                      <a:cubicBezTo>
                        <a:pt x="80" y="4"/>
                        <a:pt x="80" y="4"/>
                        <a:pt x="80" y="5"/>
                      </a:cubicBezTo>
                      <a:cubicBezTo>
                        <a:pt x="80" y="5"/>
                        <a:pt x="79" y="5"/>
                        <a:pt x="79" y="5"/>
                      </a:cubicBezTo>
                      <a:cubicBezTo>
                        <a:pt x="78" y="5"/>
                        <a:pt x="78" y="4"/>
                        <a:pt x="79" y="3"/>
                      </a:cubicBezTo>
                      <a:cubicBezTo>
                        <a:pt x="79" y="2"/>
                        <a:pt x="76" y="3"/>
                        <a:pt x="77" y="4"/>
                      </a:cubicBezTo>
                      <a:cubicBezTo>
                        <a:pt x="75" y="4"/>
                        <a:pt x="76" y="6"/>
                        <a:pt x="74" y="6"/>
                      </a:cubicBezTo>
                      <a:cubicBezTo>
                        <a:pt x="74" y="6"/>
                        <a:pt x="74" y="5"/>
                        <a:pt x="74" y="4"/>
                      </a:cubicBezTo>
                      <a:cubicBezTo>
                        <a:pt x="75" y="4"/>
                        <a:pt x="74" y="4"/>
                        <a:pt x="74" y="3"/>
                      </a:cubicBezTo>
                      <a:cubicBezTo>
                        <a:pt x="73" y="3"/>
                        <a:pt x="74" y="5"/>
                        <a:pt x="73" y="5"/>
                      </a:cubicBezTo>
                      <a:cubicBezTo>
                        <a:pt x="72" y="4"/>
                        <a:pt x="72" y="5"/>
                        <a:pt x="71" y="5"/>
                      </a:cubicBezTo>
                      <a:cubicBezTo>
                        <a:pt x="71" y="5"/>
                        <a:pt x="71" y="5"/>
                        <a:pt x="71" y="5"/>
                      </a:cubicBezTo>
                      <a:cubicBezTo>
                        <a:pt x="70" y="5"/>
                        <a:pt x="68" y="5"/>
                        <a:pt x="68" y="4"/>
                      </a:cubicBezTo>
                      <a:cubicBezTo>
                        <a:pt x="67" y="5"/>
                        <a:pt x="67" y="5"/>
                        <a:pt x="66" y="5"/>
                      </a:cubicBezTo>
                      <a:cubicBezTo>
                        <a:pt x="66" y="6"/>
                        <a:pt x="66" y="6"/>
                        <a:pt x="66" y="7"/>
                      </a:cubicBezTo>
                      <a:cubicBezTo>
                        <a:pt x="65" y="7"/>
                        <a:pt x="63" y="5"/>
                        <a:pt x="63" y="7"/>
                      </a:cubicBezTo>
                      <a:cubicBezTo>
                        <a:pt x="62" y="6"/>
                        <a:pt x="62" y="5"/>
                        <a:pt x="62" y="4"/>
                      </a:cubicBezTo>
                      <a:cubicBezTo>
                        <a:pt x="61" y="4"/>
                        <a:pt x="61" y="4"/>
                        <a:pt x="61" y="5"/>
                      </a:cubicBezTo>
                      <a:cubicBezTo>
                        <a:pt x="60" y="5"/>
                        <a:pt x="59" y="5"/>
                        <a:pt x="59" y="6"/>
                      </a:cubicBezTo>
                      <a:cubicBezTo>
                        <a:pt x="58" y="6"/>
                        <a:pt x="55" y="5"/>
                        <a:pt x="57" y="7"/>
                      </a:cubicBezTo>
                      <a:cubicBezTo>
                        <a:pt x="56" y="7"/>
                        <a:pt x="55" y="7"/>
                        <a:pt x="54" y="7"/>
                      </a:cubicBezTo>
                      <a:cubicBezTo>
                        <a:pt x="55" y="8"/>
                        <a:pt x="54" y="8"/>
                        <a:pt x="53" y="8"/>
                      </a:cubicBezTo>
                      <a:cubicBezTo>
                        <a:pt x="53" y="8"/>
                        <a:pt x="53" y="8"/>
                        <a:pt x="53" y="8"/>
                      </a:cubicBezTo>
                      <a:cubicBezTo>
                        <a:pt x="53" y="8"/>
                        <a:pt x="53" y="8"/>
                        <a:pt x="53" y="8"/>
                      </a:cubicBezTo>
                      <a:cubicBezTo>
                        <a:pt x="53" y="7"/>
                        <a:pt x="53" y="5"/>
                        <a:pt x="52" y="6"/>
                      </a:cubicBezTo>
                      <a:cubicBezTo>
                        <a:pt x="51" y="6"/>
                        <a:pt x="51" y="7"/>
                        <a:pt x="51" y="7"/>
                      </a:cubicBezTo>
                      <a:cubicBezTo>
                        <a:pt x="51" y="7"/>
                        <a:pt x="51" y="6"/>
                        <a:pt x="51" y="6"/>
                      </a:cubicBezTo>
                      <a:cubicBezTo>
                        <a:pt x="51" y="6"/>
                        <a:pt x="49" y="5"/>
                        <a:pt x="51" y="5"/>
                      </a:cubicBezTo>
                      <a:cubicBezTo>
                        <a:pt x="49" y="3"/>
                        <a:pt x="49" y="6"/>
                        <a:pt x="47" y="6"/>
                      </a:cubicBezTo>
                      <a:cubicBezTo>
                        <a:pt x="47" y="7"/>
                        <a:pt x="47" y="7"/>
                        <a:pt x="46" y="8"/>
                      </a:cubicBezTo>
                      <a:cubicBezTo>
                        <a:pt x="46" y="8"/>
                        <a:pt x="46" y="8"/>
                        <a:pt x="46" y="8"/>
                      </a:cubicBezTo>
                      <a:cubicBezTo>
                        <a:pt x="46" y="8"/>
                        <a:pt x="46" y="6"/>
                        <a:pt x="45" y="7"/>
                      </a:cubicBezTo>
                      <a:cubicBezTo>
                        <a:pt x="45" y="7"/>
                        <a:pt x="45" y="7"/>
                        <a:pt x="45" y="7"/>
                      </a:cubicBezTo>
                      <a:cubicBezTo>
                        <a:pt x="44" y="7"/>
                        <a:pt x="44" y="7"/>
                        <a:pt x="44" y="6"/>
                      </a:cubicBezTo>
                      <a:cubicBezTo>
                        <a:pt x="44" y="6"/>
                        <a:pt x="45" y="5"/>
                        <a:pt x="45" y="3"/>
                      </a:cubicBezTo>
                      <a:cubicBezTo>
                        <a:pt x="43" y="3"/>
                        <a:pt x="41" y="5"/>
                        <a:pt x="40" y="6"/>
                      </a:cubicBezTo>
                      <a:cubicBezTo>
                        <a:pt x="39" y="5"/>
                        <a:pt x="38" y="6"/>
                        <a:pt x="38" y="5"/>
                      </a:cubicBezTo>
                      <a:cubicBezTo>
                        <a:pt x="37" y="6"/>
                        <a:pt x="36" y="6"/>
                        <a:pt x="36" y="7"/>
                      </a:cubicBezTo>
                      <a:cubicBezTo>
                        <a:pt x="36" y="7"/>
                        <a:pt x="36" y="7"/>
                        <a:pt x="36" y="7"/>
                      </a:cubicBezTo>
                      <a:cubicBezTo>
                        <a:pt x="35" y="7"/>
                        <a:pt x="35" y="7"/>
                        <a:pt x="35" y="7"/>
                      </a:cubicBezTo>
                      <a:cubicBezTo>
                        <a:pt x="35" y="7"/>
                        <a:pt x="35" y="7"/>
                        <a:pt x="35" y="6"/>
                      </a:cubicBezTo>
                      <a:cubicBezTo>
                        <a:pt x="33" y="5"/>
                        <a:pt x="34" y="7"/>
                        <a:pt x="32" y="7"/>
                      </a:cubicBezTo>
                      <a:cubicBezTo>
                        <a:pt x="32" y="7"/>
                        <a:pt x="32" y="7"/>
                        <a:pt x="32" y="7"/>
                      </a:cubicBezTo>
                      <a:cubicBezTo>
                        <a:pt x="32" y="7"/>
                        <a:pt x="32" y="7"/>
                        <a:pt x="31" y="7"/>
                      </a:cubicBezTo>
                      <a:cubicBezTo>
                        <a:pt x="31" y="6"/>
                        <a:pt x="31" y="6"/>
                        <a:pt x="31" y="5"/>
                      </a:cubicBezTo>
                      <a:cubicBezTo>
                        <a:pt x="30" y="5"/>
                        <a:pt x="30" y="4"/>
                        <a:pt x="29" y="4"/>
                      </a:cubicBezTo>
                      <a:cubicBezTo>
                        <a:pt x="29" y="3"/>
                        <a:pt x="29" y="3"/>
                        <a:pt x="29" y="2"/>
                      </a:cubicBezTo>
                      <a:cubicBezTo>
                        <a:pt x="28" y="2"/>
                        <a:pt x="28" y="3"/>
                        <a:pt x="28" y="4"/>
                      </a:cubicBezTo>
                      <a:cubicBezTo>
                        <a:pt x="27" y="4"/>
                        <a:pt x="27" y="3"/>
                        <a:pt x="26" y="3"/>
                      </a:cubicBezTo>
                      <a:cubicBezTo>
                        <a:pt x="26" y="4"/>
                        <a:pt x="26" y="5"/>
                        <a:pt x="26" y="6"/>
                      </a:cubicBezTo>
                      <a:cubicBezTo>
                        <a:pt x="25" y="6"/>
                        <a:pt x="26" y="4"/>
                        <a:pt x="24" y="4"/>
                      </a:cubicBezTo>
                      <a:cubicBezTo>
                        <a:pt x="24" y="5"/>
                        <a:pt x="24" y="5"/>
                        <a:pt x="24" y="5"/>
                      </a:cubicBezTo>
                      <a:cubicBezTo>
                        <a:pt x="24" y="5"/>
                        <a:pt x="24" y="5"/>
                        <a:pt x="25" y="5"/>
                      </a:cubicBezTo>
                      <a:cubicBezTo>
                        <a:pt x="24" y="7"/>
                        <a:pt x="24" y="6"/>
                        <a:pt x="24" y="8"/>
                      </a:cubicBezTo>
                      <a:cubicBezTo>
                        <a:pt x="25" y="8"/>
                        <a:pt x="25" y="7"/>
                        <a:pt x="26" y="7"/>
                      </a:cubicBezTo>
                      <a:cubicBezTo>
                        <a:pt x="26" y="8"/>
                        <a:pt x="25" y="8"/>
                        <a:pt x="25" y="8"/>
                      </a:cubicBezTo>
                      <a:cubicBezTo>
                        <a:pt x="25" y="8"/>
                        <a:pt x="25" y="8"/>
                        <a:pt x="25" y="8"/>
                      </a:cubicBezTo>
                      <a:cubicBezTo>
                        <a:pt x="24" y="8"/>
                        <a:pt x="23" y="9"/>
                        <a:pt x="22" y="9"/>
                      </a:cubicBezTo>
                      <a:cubicBezTo>
                        <a:pt x="22" y="9"/>
                        <a:pt x="22" y="9"/>
                        <a:pt x="21" y="9"/>
                      </a:cubicBezTo>
                      <a:cubicBezTo>
                        <a:pt x="21" y="9"/>
                        <a:pt x="21" y="8"/>
                        <a:pt x="21" y="8"/>
                      </a:cubicBezTo>
                      <a:cubicBezTo>
                        <a:pt x="20" y="8"/>
                        <a:pt x="20" y="8"/>
                        <a:pt x="20" y="9"/>
                      </a:cubicBezTo>
                      <a:cubicBezTo>
                        <a:pt x="19" y="8"/>
                        <a:pt x="18" y="8"/>
                        <a:pt x="18" y="8"/>
                      </a:cubicBezTo>
                      <a:cubicBezTo>
                        <a:pt x="18" y="6"/>
                        <a:pt x="18" y="6"/>
                        <a:pt x="17" y="5"/>
                      </a:cubicBezTo>
                      <a:cubicBezTo>
                        <a:pt x="16" y="5"/>
                        <a:pt x="15" y="6"/>
                        <a:pt x="15" y="7"/>
                      </a:cubicBezTo>
                      <a:cubicBezTo>
                        <a:pt x="15" y="6"/>
                        <a:pt x="14" y="5"/>
                        <a:pt x="14" y="4"/>
                      </a:cubicBezTo>
                      <a:cubicBezTo>
                        <a:pt x="13" y="3"/>
                        <a:pt x="13" y="5"/>
                        <a:pt x="11" y="5"/>
                      </a:cubicBezTo>
                      <a:cubicBezTo>
                        <a:pt x="11" y="5"/>
                        <a:pt x="11" y="6"/>
                        <a:pt x="11" y="6"/>
                      </a:cubicBezTo>
                      <a:cubicBezTo>
                        <a:pt x="10" y="6"/>
                        <a:pt x="10" y="6"/>
                        <a:pt x="10" y="6"/>
                      </a:cubicBezTo>
                      <a:cubicBezTo>
                        <a:pt x="10" y="7"/>
                        <a:pt x="10" y="8"/>
                        <a:pt x="10" y="9"/>
                      </a:cubicBezTo>
                      <a:cubicBezTo>
                        <a:pt x="12" y="8"/>
                        <a:pt x="9" y="10"/>
                        <a:pt x="10" y="10"/>
                      </a:cubicBezTo>
                      <a:cubicBezTo>
                        <a:pt x="11" y="10"/>
                        <a:pt x="11" y="10"/>
                        <a:pt x="11" y="11"/>
                      </a:cubicBezTo>
                      <a:cubicBezTo>
                        <a:pt x="12" y="11"/>
                        <a:pt x="12" y="11"/>
                        <a:pt x="13" y="11"/>
                      </a:cubicBezTo>
                      <a:cubicBezTo>
                        <a:pt x="13" y="12"/>
                        <a:pt x="12" y="13"/>
                        <a:pt x="13" y="13"/>
                      </a:cubicBezTo>
                      <a:cubicBezTo>
                        <a:pt x="14" y="13"/>
                        <a:pt x="13" y="15"/>
                        <a:pt x="13" y="15"/>
                      </a:cubicBezTo>
                      <a:cubicBezTo>
                        <a:pt x="12" y="15"/>
                        <a:pt x="11" y="17"/>
                        <a:pt x="11" y="15"/>
                      </a:cubicBezTo>
                      <a:cubicBezTo>
                        <a:pt x="11" y="14"/>
                        <a:pt x="10" y="15"/>
                        <a:pt x="9" y="15"/>
                      </a:cubicBezTo>
                      <a:cubicBezTo>
                        <a:pt x="9" y="14"/>
                        <a:pt x="9" y="13"/>
                        <a:pt x="7" y="12"/>
                      </a:cubicBezTo>
                      <a:cubicBezTo>
                        <a:pt x="7" y="13"/>
                        <a:pt x="6" y="14"/>
                        <a:pt x="5" y="14"/>
                      </a:cubicBezTo>
                      <a:cubicBezTo>
                        <a:pt x="4" y="14"/>
                        <a:pt x="4" y="14"/>
                        <a:pt x="3" y="14"/>
                      </a:cubicBezTo>
                      <a:cubicBezTo>
                        <a:pt x="3" y="14"/>
                        <a:pt x="3" y="14"/>
                        <a:pt x="2" y="14"/>
                      </a:cubicBezTo>
                      <a:cubicBezTo>
                        <a:pt x="2" y="14"/>
                        <a:pt x="2" y="14"/>
                        <a:pt x="2" y="14"/>
                      </a:cubicBezTo>
                      <a:cubicBezTo>
                        <a:pt x="2" y="14"/>
                        <a:pt x="2" y="14"/>
                        <a:pt x="2" y="14"/>
                      </a:cubicBezTo>
                      <a:cubicBezTo>
                        <a:pt x="2" y="14"/>
                        <a:pt x="2" y="14"/>
                        <a:pt x="2" y="14"/>
                      </a:cubicBezTo>
                      <a:cubicBezTo>
                        <a:pt x="1" y="16"/>
                        <a:pt x="1" y="17"/>
                        <a:pt x="0" y="19"/>
                      </a:cubicBezTo>
                      <a:cubicBezTo>
                        <a:pt x="0" y="19"/>
                        <a:pt x="0" y="19"/>
                        <a:pt x="0" y="19"/>
                      </a:cubicBezTo>
                      <a:cubicBezTo>
                        <a:pt x="0" y="19"/>
                        <a:pt x="0" y="18"/>
                        <a:pt x="1" y="18"/>
                      </a:cubicBezTo>
                      <a:close/>
                      <a:moveTo>
                        <a:pt x="142" y="17"/>
                      </a:moveTo>
                      <a:cubicBezTo>
                        <a:pt x="142" y="17"/>
                        <a:pt x="142" y="17"/>
                        <a:pt x="142" y="17"/>
                      </a:cubicBezTo>
                      <a:cubicBezTo>
                        <a:pt x="142" y="17"/>
                        <a:pt x="142" y="17"/>
                        <a:pt x="142" y="17"/>
                      </a:cubicBezTo>
                      <a:close/>
                      <a:moveTo>
                        <a:pt x="181" y="24"/>
                      </a:moveTo>
                      <a:cubicBezTo>
                        <a:pt x="182" y="24"/>
                        <a:pt x="183" y="24"/>
                        <a:pt x="183" y="25"/>
                      </a:cubicBezTo>
                      <a:cubicBezTo>
                        <a:pt x="182" y="25"/>
                        <a:pt x="181" y="25"/>
                        <a:pt x="181" y="24"/>
                      </a:cubicBezTo>
                      <a:close/>
                      <a:moveTo>
                        <a:pt x="192" y="19"/>
                      </a:moveTo>
                      <a:cubicBezTo>
                        <a:pt x="192" y="20"/>
                        <a:pt x="192" y="20"/>
                        <a:pt x="192" y="20"/>
                      </a:cubicBezTo>
                      <a:cubicBezTo>
                        <a:pt x="191" y="20"/>
                        <a:pt x="191" y="20"/>
                        <a:pt x="191" y="20"/>
                      </a:cubicBezTo>
                      <a:cubicBezTo>
                        <a:pt x="191" y="19"/>
                        <a:pt x="191" y="19"/>
                        <a:pt x="192" y="19"/>
                      </a:cubicBezTo>
                      <a:close/>
                      <a:moveTo>
                        <a:pt x="180" y="11"/>
                      </a:moveTo>
                      <a:cubicBezTo>
                        <a:pt x="180" y="11"/>
                        <a:pt x="179" y="12"/>
                        <a:pt x="179" y="12"/>
                      </a:cubicBezTo>
                      <a:cubicBezTo>
                        <a:pt x="179" y="11"/>
                        <a:pt x="179" y="11"/>
                        <a:pt x="180" y="11"/>
                      </a:cubicBezTo>
                      <a:close/>
                      <a:moveTo>
                        <a:pt x="181" y="17"/>
                      </a:moveTo>
                      <a:cubicBezTo>
                        <a:pt x="181" y="18"/>
                        <a:pt x="180" y="19"/>
                        <a:pt x="180" y="18"/>
                      </a:cubicBezTo>
                      <a:cubicBezTo>
                        <a:pt x="182" y="18"/>
                        <a:pt x="181" y="15"/>
                        <a:pt x="179" y="16"/>
                      </a:cubicBezTo>
                      <a:cubicBezTo>
                        <a:pt x="179" y="15"/>
                        <a:pt x="179" y="15"/>
                        <a:pt x="179" y="15"/>
                      </a:cubicBezTo>
                      <a:cubicBezTo>
                        <a:pt x="180" y="15"/>
                        <a:pt x="180" y="15"/>
                        <a:pt x="180" y="15"/>
                      </a:cubicBezTo>
                      <a:cubicBezTo>
                        <a:pt x="181" y="16"/>
                        <a:pt x="181" y="16"/>
                        <a:pt x="182" y="16"/>
                      </a:cubicBezTo>
                      <a:cubicBezTo>
                        <a:pt x="182" y="15"/>
                        <a:pt x="182" y="15"/>
                        <a:pt x="183" y="16"/>
                      </a:cubicBezTo>
                      <a:cubicBezTo>
                        <a:pt x="183" y="15"/>
                        <a:pt x="183" y="15"/>
                        <a:pt x="183" y="14"/>
                      </a:cubicBezTo>
                      <a:cubicBezTo>
                        <a:pt x="184" y="14"/>
                        <a:pt x="184" y="14"/>
                        <a:pt x="184" y="14"/>
                      </a:cubicBezTo>
                      <a:cubicBezTo>
                        <a:pt x="184" y="14"/>
                        <a:pt x="184" y="14"/>
                        <a:pt x="184" y="14"/>
                      </a:cubicBezTo>
                      <a:cubicBezTo>
                        <a:pt x="184" y="15"/>
                        <a:pt x="184" y="16"/>
                        <a:pt x="184" y="16"/>
                      </a:cubicBezTo>
                      <a:cubicBezTo>
                        <a:pt x="183" y="17"/>
                        <a:pt x="182" y="17"/>
                        <a:pt x="181" y="17"/>
                      </a:cubicBezTo>
                      <a:close/>
                      <a:moveTo>
                        <a:pt x="185" y="9"/>
                      </a:moveTo>
                      <a:cubicBezTo>
                        <a:pt x="185" y="9"/>
                        <a:pt x="185" y="10"/>
                        <a:pt x="185" y="10"/>
                      </a:cubicBezTo>
                      <a:cubicBezTo>
                        <a:pt x="184" y="10"/>
                        <a:pt x="183" y="10"/>
                        <a:pt x="183" y="10"/>
                      </a:cubicBezTo>
                      <a:cubicBezTo>
                        <a:pt x="183" y="9"/>
                        <a:pt x="183" y="9"/>
                        <a:pt x="183" y="9"/>
                      </a:cubicBezTo>
                      <a:cubicBezTo>
                        <a:pt x="184" y="9"/>
                        <a:pt x="184" y="9"/>
                        <a:pt x="185" y="9"/>
                      </a:cubicBezTo>
                      <a:close/>
                      <a:moveTo>
                        <a:pt x="176" y="11"/>
                      </a:moveTo>
                      <a:cubicBezTo>
                        <a:pt x="176" y="10"/>
                        <a:pt x="177" y="10"/>
                        <a:pt x="177" y="10"/>
                      </a:cubicBezTo>
                      <a:cubicBezTo>
                        <a:pt x="177" y="10"/>
                        <a:pt x="177" y="11"/>
                        <a:pt x="177" y="11"/>
                      </a:cubicBezTo>
                      <a:cubicBezTo>
                        <a:pt x="177" y="11"/>
                        <a:pt x="177" y="11"/>
                        <a:pt x="177" y="11"/>
                      </a:cubicBezTo>
                      <a:cubicBezTo>
                        <a:pt x="177" y="11"/>
                        <a:pt x="177" y="11"/>
                        <a:pt x="176" y="11"/>
                      </a:cubicBezTo>
                      <a:close/>
                      <a:moveTo>
                        <a:pt x="177" y="20"/>
                      </a:moveTo>
                      <a:cubicBezTo>
                        <a:pt x="178" y="21"/>
                        <a:pt x="176" y="22"/>
                        <a:pt x="176" y="21"/>
                      </a:cubicBezTo>
                      <a:cubicBezTo>
                        <a:pt x="177" y="21"/>
                        <a:pt x="177" y="20"/>
                        <a:pt x="177" y="20"/>
                      </a:cubicBezTo>
                      <a:close/>
                      <a:moveTo>
                        <a:pt x="174" y="21"/>
                      </a:moveTo>
                      <a:cubicBezTo>
                        <a:pt x="174" y="21"/>
                        <a:pt x="173" y="21"/>
                        <a:pt x="174" y="21"/>
                      </a:cubicBezTo>
                      <a:cubicBezTo>
                        <a:pt x="173" y="21"/>
                        <a:pt x="173" y="21"/>
                        <a:pt x="173" y="21"/>
                      </a:cubicBezTo>
                      <a:cubicBezTo>
                        <a:pt x="173" y="20"/>
                        <a:pt x="172" y="20"/>
                        <a:pt x="172" y="20"/>
                      </a:cubicBezTo>
                      <a:cubicBezTo>
                        <a:pt x="173" y="20"/>
                        <a:pt x="174" y="20"/>
                        <a:pt x="174" y="21"/>
                      </a:cubicBezTo>
                      <a:close/>
                      <a:moveTo>
                        <a:pt x="167" y="25"/>
                      </a:moveTo>
                      <a:cubicBezTo>
                        <a:pt x="168" y="24"/>
                        <a:pt x="166" y="23"/>
                        <a:pt x="167" y="23"/>
                      </a:cubicBezTo>
                      <a:cubicBezTo>
                        <a:pt x="168" y="24"/>
                        <a:pt x="169" y="25"/>
                        <a:pt x="167" y="25"/>
                      </a:cubicBezTo>
                      <a:close/>
                      <a:moveTo>
                        <a:pt x="166" y="19"/>
                      </a:moveTo>
                      <a:cubicBezTo>
                        <a:pt x="165" y="18"/>
                        <a:pt x="165" y="19"/>
                        <a:pt x="164" y="19"/>
                      </a:cubicBezTo>
                      <a:cubicBezTo>
                        <a:pt x="163" y="18"/>
                        <a:pt x="166" y="18"/>
                        <a:pt x="166" y="19"/>
                      </a:cubicBezTo>
                      <a:close/>
                      <a:moveTo>
                        <a:pt x="172" y="12"/>
                      </a:moveTo>
                      <a:cubicBezTo>
                        <a:pt x="172" y="12"/>
                        <a:pt x="172" y="12"/>
                        <a:pt x="172" y="12"/>
                      </a:cubicBezTo>
                      <a:cubicBezTo>
                        <a:pt x="172" y="12"/>
                        <a:pt x="172" y="12"/>
                        <a:pt x="172" y="12"/>
                      </a:cubicBezTo>
                      <a:close/>
                      <a:moveTo>
                        <a:pt x="167" y="11"/>
                      </a:moveTo>
                      <a:cubicBezTo>
                        <a:pt x="167" y="12"/>
                        <a:pt x="167" y="12"/>
                        <a:pt x="167" y="12"/>
                      </a:cubicBezTo>
                      <a:cubicBezTo>
                        <a:pt x="167" y="12"/>
                        <a:pt x="167" y="12"/>
                        <a:pt x="167" y="12"/>
                      </a:cubicBezTo>
                      <a:cubicBezTo>
                        <a:pt x="167" y="12"/>
                        <a:pt x="166" y="12"/>
                        <a:pt x="166" y="12"/>
                      </a:cubicBezTo>
                      <a:cubicBezTo>
                        <a:pt x="166" y="11"/>
                        <a:pt x="166" y="11"/>
                        <a:pt x="166" y="11"/>
                      </a:cubicBezTo>
                      <a:cubicBezTo>
                        <a:pt x="166" y="11"/>
                        <a:pt x="167" y="11"/>
                        <a:pt x="167" y="11"/>
                      </a:cubicBezTo>
                      <a:close/>
                      <a:moveTo>
                        <a:pt x="152" y="18"/>
                      </a:moveTo>
                      <a:cubicBezTo>
                        <a:pt x="152" y="16"/>
                        <a:pt x="150" y="18"/>
                        <a:pt x="149" y="18"/>
                      </a:cubicBezTo>
                      <a:cubicBezTo>
                        <a:pt x="150" y="17"/>
                        <a:pt x="150" y="16"/>
                        <a:pt x="151" y="15"/>
                      </a:cubicBezTo>
                      <a:cubicBezTo>
                        <a:pt x="151" y="16"/>
                        <a:pt x="151" y="15"/>
                        <a:pt x="151" y="15"/>
                      </a:cubicBezTo>
                      <a:cubicBezTo>
                        <a:pt x="152" y="15"/>
                        <a:pt x="152" y="15"/>
                        <a:pt x="153" y="15"/>
                      </a:cubicBezTo>
                      <a:cubicBezTo>
                        <a:pt x="153" y="16"/>
                        <a:pt x="153" y="16"/>
                        <a:pt x="154" y="15"/>
                      </a:cubicBezTo>
                      <a:cubicBezTo>
                        <a:pt x="154" y="16"/>
                        <a:pt x="154" y="16"/>
                        <a:pt x="154" y="16"/>
                      </a:cubicBezTo>
                      <a:cubicBezTo>
                        <a:pt x="153" y="16"/>
                        <a:pt x="153" y="17"/>
                        <a:pt x="152" y="18"/>
                      </a:cubicBezTo>
                      <a:close/>
                      <a:moveTo>
                        <a:pt x="156" y="9"/>
                      </a:moveTo>
                      <a:cubicBezTo>
                        <a:pt x="157" y="10"/>
                        <a:pt x="156" y="10"/>
                        <a:pt x="155" y="10"/>
                      </a:cubicBezTo>
                      <a:cubicBezTo>
                        <a:pt x="155" y="10"/>
                        <a:pt x="155" y="10"/>
                        <a:pt x="155" y="10"/>
                      </a:cubicBezTo>
                      <a:cubicBezTo>
                        <a:pt x="155" y="10"/>
                        <a:pt x="155" y="10"/>
                        <a:pt x="155" y="9"/>
                      </a:cubicBezTo>
                      <a:cubicBezTo>
                        <a:pt x="155" y="9"/>
                        <a:pt x="155" y="9"/>
                        <a:pt x="155" y="9"/>
                      </a:cubicBezTo>
                      <a:cubicBezTo>
                        <a:pt x="155" y="9"/>
                        <a:pt x="156" y="9"/>
                        <a:pt x="156" y="9"/>
                      </a:cubicBezTo>
                      <a:close/>
                      <a:moveTo>
                        <a:pt x="69" y="9"/>
                      </a:moveTo>
                      <a:cubicBezTo>
                        <a:pt x="69" y="9"/>
                        <a:pt x="69" y="9"/>
                        <a:pt x="69" y="9"/>
                      </a:cubicBezTo>
                      <a:cubicBezTo>
                        <a:pt x="69" y="9"/>
                        <a:pt x="69" y="9"/>
                        <a:pt x="69" y="9"/>
                      </a:cubicBezTo>
                      <a:close/>
                      <a:moveTo>
                        <a:pt x="64" y="13"/>
                      </a:moveTo>
                      <a:cubicBezTo>
                        <a:pt x="63" y="13"/>
                        <a:pt x="62" y="14"/>
                        <a:pt x="62" y="14"/>
                      </a:cubicBezTo>
                      <a:cubicBezTo>
                        <a:pt x="62" y="13"/>
                        <a:pt x="62" y="12"/>
                        <a:pt x="63" y="12"/>
                      </a:cubicBezTo>
                      <a:cubicBezTo>
                        <a:pt x="63" y="12"/>
                        <a:pt x="64" y="13"/>
                        <a:pt x="64" y="13"/>
                      </a:cubicBezTo>
                      <a:close/>
                      <a:moveTo>
                        <a:pt x="61" y="14"/>
                      </a:moveTo>
                      <a:cubicBezTo>
                        <a:pt x="61" y="14"/>
                        <a:pt x="61" y="14"/>
                        <a:pt x="61" y="14"/>
                      </a:cubicBezTo>
                      <a:cubicBezTo>
                        <a:pt x="61" y="14"/>
                        <a:pt x="61" y="14"/>
                        <a:pt x="61" y="14"/>
                      </a:cubicBezTo>
                      <a:cubicBezTo>
                        <a:pt x="61" y="14"/>
                        <a:pt x="61" y="14"/>
                        <a:pt x="61" y="14"/>
                      </a:cubicBezTo>
                      <a:close/>
                      <a:moveTo>
                        <a:pt x="60" y="13"/>
                      </a:moveTo>
                      <a:cubicBezTo>
                        <a:pt x="60" y="13"/>
                        <a:pt x="61" y="13"/>
                        <a:pt x="61" y="14"/>
                      </a:cubicBezTo>
                      <a:cubicBezTo>
                        <a:pt x="60" y="13"/>
                        <a:pt x="60" y="13"/>
                        <a:pt x="60" y="13"/>
                      </a:cubicBezTo>
                      <a:cubicBezTo>
                        <a:pt x="60" y="13"/>
                        <a:pt x="60" y="13"/>
                        <a:pt x="60" y="13"/>
                      </a:cubicBezTo>
                      <a:close/>
                      <a:moveTo>
                        <a:pt x="62" y="16"/>
                      </a:moveTo>
                      <a:cubicBezTo>
                        <a:pt x="62" y="16"/>
                        <a:pt x="62" y="15"/>
                        <a:pt x="61" y="15"/>
                      </a:cubicBezTo>
                      <a:cubicBezTo>
                        <a:pt x="61" y="15"/>
                        <a:pt x="62" y="15"/>
                        <a:pt x="62" y="14"/>
                      </a:cubicBezTo>
                      <a:cubicBezTo>
                        <a:pt x="63" y="15"/>
                        <a:pt x="62" y="15"/>
                        <a:pt x="62" y="15"/>
                      </a:cubicBezTo>
                      <a:cubicBezTo>
                        <a:pt x="62" y="15"/>
                        <a:pt x="63" y="15"/>
                        <a:pt x="64" y="15"/>
                      </a:cubicBezTo>
                      <a:cubicBezTo>
                        <a:pt x="63" y="16"/>
                        <a:pt x="63" y="16"/>
                        <a:pt x="62" y="16"/>
                      </a:cubicBezTo>
                      <a:close/>
                      <a:moveTo>
                        <a:pt x="64" y="16"/>
                      </a:moveTo>
                      <a:cubicBezTo>
                        <a:pt x="64" y="16"/>
                        <a:pt x="64" y="16"/>
                        <a:pt x="64" y="17"/>
                      </a:cubicBezTo>
                      <a:cubicBezTo>
                        <a:pt x="64" y="17"/>
                        <a:pt x="64" y="16"/>
                        <a:pt x="64" y="16"/>
                      </a:cubicBezTo>
                      <a:close/>
                      <a:moveTo>
                        <a:pt x="72" y="15"/>
                      </a:moveTo>
                      <a:cubicBezTo>
                        <a:pt x="72" y="14"/>
                        <a:pt x="70" y="13"/>
                        <a:pt x="70" y="14"/>
                      </a:cubicBezTo>
                      <a:cubicBezTo>
                        <a:pt x="70" y="14"/>
                        <a:pt x="69" y="14"/>
                        <a:pt x="69" y="14"/>
                      </a:cubicBezTo>
                      <a:cubicBezTo>
                        <a:pt x="70" y="14"/>
                        <a:pt x="70" y="14"/>
                        <a:pt x="70" y="13"/>
                      </a:cubicBezTo>
                      <a:cubicBezTo>
                        <a:pt x="69" y="13"/>
                        <a:pt x="71" y="12"/>
                        <a:pt x="71" y="12"/>
                      </a:cubicBezTo>
                      <a:cubicBezTo>
                        <a:pt x="72" y="12"/>
                        <a:pt x="72" y="12"/>
                        <a:pt x="73" y="13"/>
                      </a:cubicBezTo>
                      <a:cubicBezTo>
                        <a:pt x="73" y="13"/>
                        <a:pt x="74" y="12"/>
                        <a:pt x="74" y="13"/>
                      </a:cubicBezTo>
                      <a:cubicBezTo>
                        <a:pt x="74" y="13"/>
                        <a:pt x="74" y="13"/>
                        <a:pt x="74" y="13"/>
                      </a:cubicBezTo>
                      <a:cubicBezTo>
                        <a:pt x="73" y="13"/>
                        <a:pt x="72" y="13"/>
                        <a:pt x="72" y="13"/>
                      </a:cubicBezTo>
                      <a:cubicBezTo>
                        <a:pt x="73" y="14"/>
                        <a:pt x="72" y="15"/>
                        <a:pt x="72" y="16"/>
                      </a:cubicBezTo>
                      <a:cubicBezTo>
                        <a:pt x="72" y="16"/>
                        <a:pt x="72" y="16"/>
                        <a:pt x="72" y="16"/>
                      </a:cubicBezTo>
                      <a:cubicBezTo>
                        <a:pt x="72" y="16"/>
                        <a:pt x="72" y="16"/>
                        <a:pt x="72" y="15"/>
                      </a:cubicBezTo>
                      <a:close/>
                      <a:moveTo>
                        <a:pt x="71" y="9"/>
                      </a:moveTo>
                      <a:cubicBezTo>
                        <a:pt x="71" y="9"/>
                        <a:pt x="71" y="9"/>
                        <a:pt x="71" y="9"/>
                      </a:cubicBezTo>
                      <a:cubicBezTo>
                        <a:pt x="71" y="9"/>
                        <a:pt x="71" y="9"/>
                        <a:pt x="71" y="9"/>
                      </a:cubicBezTo>
                      <a:close/>
                      <a:moveTo>
                        <a:pt x="84" y="7"/>
                      </a:moveTo>
                      <a:cubicBezTo>
                        <a:pt x="84" y="9"/>
                        <a:pt x="84" y="9"/>
                        <a:pt x="84" y="9"/>
                      </a:cubicBezTo>
                      <a:cubicBezTo>
                        <a:pt x="84" y="9"/>
                        <a:pt x="84" y="9"/>
                        <a:pt x="85" y="9"/>
                      </a:cubicBezTo>
                      <a:cubicBezTo>
                        <a:pt x="85" y="10"/>
                        <a:pt x="85" y="10"/>
                        <a:pt x="85" y="10"/>
                      </a:cubicBezTo>
                      <a:cubicBezTo>
                        <a:pt x="84" y="10"/>
                        <a:pt x="84" y="11"/>
                        <a:pt x="84" y="11"/>
                      </a:cubicBezTo>
                      <a:cubicBezTo>
                        <a:pt x="83" y="11"/>
                        <a:pt x="84" y="11"/>
                        <a:pt x="84" y="11"/>
                      </a:cubicBezTo>
                      <a:cubicBezTo>
                        <a:pt x="84" y="10"/>
                        <a:pt x="83" y="10"/>
                        <a:pt x="83" y="10"/>
                      </a:cubicBezTo>
                      <a:cubicBezTo>
                        <a:pt x="83" y="9"/>
                        <a:pt x="83" y="8"/>
                        <a:pt x="82" y="7"/>
                      </a:cubicBezTo>
                      <a:cubicBezTo>
                        <a:pt x="82" y="7"/>
                        <a:pt x="82" y="7"/>
                        <a:pt x="82" y="7"/>
                      </a:cubicBezTo>
                      <a:cubicBezTo>
                        <a:pt x="82" y="7"/>
                        <a:pt x="82" y="7"/>
                        <a:pt x="82" y="7"/>
                      </a:cubicBezTo>
                      <a:cubicBezTo>
                        <a:pt x="83" y="7"/>
                        <a:pt x="83" y="7"/>
                        <a:pt x="84" y="7"/>
                      </a:cubicBezTo>
                      <a:close/>
                      <a:moveTo>
                        <a:pt x="88" y="18"/>
                      </a:moveTo>
                      <a:cubicBezTo>
                        <a:pt x="88" y="17"/>
                        <a:pt x="88" y="17"/>
                        <a:pt x="88" y="17"/>
                      </a:cubicBezTo>
                      <a:cubicBezTo>
                        <a:pt x="88" y="17"/>
                        <a:pt x="88" y="17"/>
                        <a:pt x="88" y="17"/>
                      </a:cubicBezTo>
                      <a:cubicBezTo>
                        <a:pt x="88" y="17"/>
                        <a:pt x="88" y="18"/>
                        <a:pt x="88" y="18"/>
                      </a:cubicBezTo>
                      <a:close/>
                      <a:moveTo>
                        <a:pt x="84" y="12"/>
                      </a:moveTo>
                      <a:cubicBezTo>
                        <a:pt x="84" y="12"/>
                        <a:pt x="84" y="13"/>
                        <a:pt x="83" y="13"/>
                      </a:cubicBezTo>
                      <a:cubicBezTo>
                        <a:pt x="83" y="12"/>
                        <a:pt x="84" y="12"/>
                        <a:pt x="84" y="12"/>
                      </a:cubicBezTo>
                      <a:cubicBezTo>
                        <a:pt x="84" y="12"/>
                        <a:pt x="84" y="12"/>
                        <a:pt x="84" y="12"/>
                      </a:cubicBezTo>
                      <a:close/>
                      <a:moveTo>
                        <a:pt x="79" y="14"/>
                      </a:moveTo>
                      <a:cubicBezTo>
                        <a:pt x="79" y="14"/>
                        <a:pt x="79" y="14"/>
                        <a:pt x="79" y="14"/>
                      </a:cubicBezTo>
                      <a:cubicBezTo>
                        <a:pt x="79" y="14"/>
                        <a:pt x="79" y="14"/>
                        <a:pt x="79" y="15"/>
                      </a:cubicBezTo>
                      <a:cubicBezTo>
                        <a:pt x="79" y="15"/>
                        <a:pt x="79" y="14"/>
                        <a:pt x="79" y="14"/>
                      </a:cubicBezTo>
                      <a:close/>
                      <a:moveTo>
                        <a:pt x="84" y="18"/>
                      </a:moveTo>
                      <a:cubicBezTo>
                        <a:pt x="84" y="16"/>
                        <a:pt x="82" y="18"/>
                        <a:pt x="80" y="17"/>
                      </a:cubicBezTo>
                      <a:cubicBezTo>
                        <a:pt x="80" y="17"/>
                        <a:pt x="80" y="17"/>
                        <a:pt x="80" y="17"/>
                      </a:cubicBezTo>
                      <a:cubicBezTo>
                        <a:pt x="80" y="16"/>
                        <a:pt x="81" y="16"/>
                        <a:pt x="81" y="16"/>
                      </a:cubicBezTo>
                      <a:cubicBezTo>
                        <a:pt x="81" y="16"/>
                        <a:pt x="81" y="16"/>
                        <a:pt x="81" y="16"/>
                      </a:cubicBezTo>
                      <a:cubicBezTo>
                        <a:pt x="81" y="16"/>
                        <a:pt x="82" y="16"/>
                        <a:pt x="83" y="16"/>
                      </a:cubicBezTo>
                      <a:cubicBezTo>
                        <a:pt x="83" y="16"/>
                        <a:pt x="83" y="15"/>
                        <a:pt x="83" y="14"/>
                      </a:cubicBezTo>
                      <a:cubicBezTo>
                        <a:pt x="83" y="14"/>
                        <a:pt x="84" y="14"/>
                        <a:pt x="84" y="13"/>
                      </a:cubicBezTo>
                      <a:cubicBezTo>
                        <a:pt x="86" y="14"/>
                        <a:pt x="85" y="14"/>
                        <a:pt x="85" y="15"/>
                      </a:cubicBezTo>
                      <a:cubicBezTo>
                        <a:pt x="85" y="15"/>
                        <a:pt x="86" y="16"/>
                        <a:pt x="86" y="16"/>
                      </a:cubicBezTo>
                      <a:cubicBezTo>
                        <a:pt x="86" y="16"/>
                        <a:pt x="86" y="16"/>
                        <a:pt x="86" y="16"/>
                      </a:cubicBezTo>
                      <a:cubicBezTo>
                        <a:pt x="85" y="17"/>
                        <a:pt x="85" y="18"/>
                        <a:pt x="84" y="18"/>
                      </a:cubicBezTo>
                      <a:close/>
                      <a:moveTo>
                        <a:pt x="91" y="16"/>
                      </a:moveTo>
                      <a:cubicBezTo>
                        <a:pt x="92" y="17"/>
                        <a:pt x="91" y="18"/>
                        <a:pt x="90" y="18"/>
                      </a:cubicBezTo>
                      <a:cubicBezTo>
                        <a:pt x="90" y="18"/>
                        <a:pt x="90" y="18"/>
                        <a:pt x="90" y="17"/>
                      </a:cubicBezTo>
                      <a:cubicBezTo>
                        <a:pt x="89" y="17"/>
                        <a:pt x="89" y="17"/>
                        <a:pt x="89" y="17"/>
                      </a:cubicBezTo>
                      <a:cubicBezTo>
                        <a:pt x="89" y="17"/>
                        <a:pt x="89" y="17"/>
                        <a:pt x="89" y="16"/>
                      </a:cubicBezTo>
                      <a:cubicBezTo>
                        <a:pt x="88" y="16"/>
                        <a:pt x="87" y="17"/>
                        <a:pt x="86" y="17"/>
                      </a:cubicBezTo>
                      <a:cubicBezTo>
                        <a:pt x="86" y="17"/>
                        <a:pt x="86" y="17"/>
                        <a:pt x="86" y="16"/>
                      </a:cubicBezTo>
                      <a:cubicBezTo>
                        <a:pt x="87" y="17"/>
                        <a:pt x="87" y="16"/>
                        <a:pt x="87" y="16"/>
                      </a:cubicBezTo>
                      <a:cubicBezTo>
                        <a:pt x="89" y="15"/>
                        <a:pt x="89" y="15"/>
                        <a:pt x="89" y="15"/>
                      </a:cubicBezTo>
                      <a:cubicBezTo>
                        <a:pt x="89" y="15"/>
                        <a:pt x="89" y="15"/>
                        <a:pt x="89" y="14"/>
                      </a:cubicBezTo>
                      <a:cubicBezTo>
                        <a:pt x="90" y="14"/>
                        <a:pt x="90" y="14"/>
                        <a:pt x="90" y="14"/>
                      </a:cubicBezTo>
                      <a:cubicBezTo>
                        <a:pt x="90" y="13"/>
                        <a:pt x="91" y="13"/>
                        <a:pt x="90" y="13"/>
                      </a:cubicBezTo>
                      <a:cubicBezTo>
                        <a:pt x="91" y="12"/>
                        <a:pt x="92" y="12"/>
                        <a:pt x="93" y="12"/>
                      </a:cubicBezTo>
                      <a:cubicBezTo>
                        <a:pt x="92" y="12"/>
                        <a:pt x="93" y="14"/>
                        <a:pt x="94" y="13"/>
                      </a:cubicBezTo>
                      <a:cubicBezTo>
                        <a:pt x="95" y="12"/>
                        <a:pt x="93" y="12"/>
                        <a:pt x="93" y="12"/>
                      </a:cubicBezTo>
                      <a:cubicBezTo>
                        <a:pt x="94" y="12"/>
                        <a:pt x="94" y="12"/>
                        <a:pt x="95" y="12"/>
                      </a:cubicBezTo>
                      <a:cubicBezTo>
                        <a:pt x="94" y="13"/>
                        <a:pt x="96" y="13"/>
                        <a:pt x="97" y="13"/>
                      </a:cubicBezTo>
                      <a:cubicBezTo>
                        <a:pt x="97" y="14"/>
                        <a:pt x="97" y="14"/>
                        <a:pt x="97" y="14"/>
                      </a:cubicBezTo>
                      <a:cubicBezTo>
                        <a:pt x="97" y="14"/>
                        <a:pt x="97" y="14"/>
                        <a:pt x="97" y="14"/>
                      </a:cubicBezTo>
                      <a:cubicBezTo>
                        <a:pt x="96" y="15"/>
                        <a:pt x="96" y="16"/>
                        <a:pt x="95" y="15"/>
                      </a:cubicBezTo>
                      <a:cubicBezTo>
                        <a:pt x="95" y="15"/>
                        <a:pt x="95" y="14"/>
                        <a:pt x="95" y="14"/>
                      </a:cubicBezTo>
                      <a:cubicBezTo>
                        <a:pt x="95" y="14"/>
                        <a:pt x="95" y="14"/>
                        <a:pt x="95" y="13"/>
                      </a:cubicBezTo>
                      <a:cubicBezTo>
                        <a:pt x="94" y="13"/>
                        <a:pt x="92" y="14"/>
                        <a:pt x="92" y="13"/>
                      </a:cubicBezTo>
                      <a:cubicBezTo>
                        <a:pt x="91" y="12"/>
                        <a:pt x="91" y="14"/>
                        <a:pt x="92" y="13"/>
                      </a:cubicBezTo>
                      <a:cubicBezTo>
                        <a:pt x="92" y="15"/>
                        <a:pt x="91" y="15"/>
                        <a:pt x="92" y="16"/>
                      </a:cubicBezTo>
                      <a:cubicBezTo>
                        <a:pt x="93" y="15"/>
                        <a:pt x="94" y="15"/>
                        <a:pt x="94" y="15"/>
                      </a:cubicBezTo>
                      <a:cubicBezTo>
                        <a:pt x="94" y="17"/>
                        <a:pt x="93" y="17"/>
                        <a:pt x="91" y="16"/>
                      </a:cubicBezTo>
                      <a:close/>
                      <a:moveTo>
                        <a:pt x="95" y="19"/>
                      </a:moveTo>
                      <a:cubicBezTo>
                        <a:pt x="95" y="19"/>
                        <a:pt x="94" y="18"/>
                        <a:pt x="94" y="17"/>
                      </a:cubicBezTo>
                      <a:cubicBezTo>
                        <a:pt x="96" y="17"/>
                        <a:pt x="95" y="18"/>
                        <a:pt x="95" y="19"/>
                      </a:cubicBezTo>
                      <a:cubicBezTo>
                        <a:pt x="95" y="19"/>
                        <a:pt x="95" y="19"/>
                        <a:pt x="95" y="19"/>
                      </a:cubicBezTo>
                      <a:close/>
                      <a:moveTo>
                        <a:pt x="93" y="19"/>
                      </a:moveTo>
                      <a:cubicBezTo>
                        <a:pt x="93" y="19"/>
                        <a:pt x="93" y="19"/>
                        <a:pt x="93" y="19"/>
                      </a:cubicBezTo>
                      <a:cubicBezTo>
                        <a:pt x="93" y="19"/>
                        <a:pt x="93" y="19"/>
                        <a:pt x="93" y="19"/>
                      </a:cubicBezTo>
                      <a:cubicBezTo>
                        <a:pt x="93" y="19"/>
                        <a:pt x="93" y="19"/>
                        <a:pt x="93" y="19"/>
                      </a:cubicBezTo>
                      <a:close/>
                      <a:moveTo>
                        <a:pt x="104" y="21"/>
                      </a:moveTo>
                      <a:cubicBezTo>
                        <a:pt x="104" y="21"/>
                        <a:pt x="104" y="20"/>
                        <a:pt x="104" y="19"/>
                      </a:cubicBezTo>
                      <a:cubicBezTo>
                        <a:pt x="104" y="19"/>
                        <a:pt x="104" y="19"/>
                        <a:pt x="104" y="19"/>
                      </a:cubicBezTo>
                      <a:cubicBezTo>
                        <a:pt x="104" y="19"/>
                        <a:pt x="105" y="19"/>
                        <a:pt x="105" y="19"/>
                      </a:cubicBezTo>
                      <a:cubicBezTo>
                        <a:pt x="105" y="20"/>
                        <a:pt x="105" y="21"/>
                        <a:pt x="104" y="21"/>
                      </a:cubicBezTo>
                      <a:close/>
                      <a:moveTo>
                        <a:pt x="107" y="18"/>
                      </a:moveTo>
                      <a:cubicBezTo>
                        <a:pt x="107" y="18"/>
                        <a:pt x="107" y="18"/>
                        <a:pt x="107" y="19"/>
                      </a:cubicBezTo>
                      <a:cubicBezTo>
                        <a:pt x="106" y="19"/>
                        <a:pt x="106" y="19"/>
                        <a:pt x="106" y="18"/>
                      </a:cubicBezTo>
                      <a:cubicBezTo>
                        <a:pt x="106" y="18"/>
                        <a:pt x="106" y="18"/>
                        <a:pt x="107" y="18"/>
                      </a:cubicBezTo>
                      <a:close/>
                      <a:moveTo>
                        <a:pt x="99" y="20"/>
                      </a:moveTo>
                      <a:cubicBezTo>
                        <a:pt x="99" y="20"/>
                        <a:pt x="99" y="20"/>
                        <a:pt x="99" y="20"/>
                      </a:cubicBezTo>
                      <a:cubicBezTo>
                        <a:pt x="99" y="20"/>
                        <a:pt x="99" y="21"/>
                        <a:pt x="99" y="21"/>
                      </a:cubicBezTo>
                      <a:cubicBezTo>
                        <a:pt x="98" y="21"/>
                        <a:pt x="98" y="21"/>
                        <a:pt x="98" y="21"/>
                      </a:cubicBezTo>
                      <a:cubicBezTo>
                        <a:pt x="98" y="21"/>
                        <a:pt x="98" y="21"/>
                        <a:pt x="98" y="21"/>
                      </a:cubicBezTo>
                      <a:cubicBezTo>
                        <a:pt x="99" y="21"/>
                        <a:pt x="98" y="20"/>
                        <a:pt x="99" y="20"/>
                      </a:cubicBezTo>
                      <a:close/>
                      <a:moveTo>
                        <a:pt x="99" y="12"/>
                      </a:moveTo>
                      <a:cubicBezTo>
                        <a:pt x="99" y="12"/>
                        <a:pt x="99" y="11"/>
                        <a:pt x="99" y="11"/>
                      </a:cubicBezTo>
                      <a:cubicBezTo>
                        <a:pt x="100" y="12"/>
                        <a:pt x="99" y="12"/>
                        <a:pt x="99" y="12"/>
                      </a:cubicBezTo>
                      <a:close/>
                      <a:moveTo>
                        <a:pt x="103" y="11"/>
                      </a:moveTo>
                      <a:cubicBezTo>
                        <a:pt x="103" y="11"/>
                        <a:pt x="103" y="11"/>
                        <a:pt x="103" y="11"/>
                      </a:cubicBezTo>
                      <a:cubicBezTo>
                        <a:pt x="103" y="11"/>
                        <a:pt x="103" y="10"/>
                        <a:pt x="103" y="10"/>
                      </a:cubicBezTo>
                      <a:cubicBezTo>
                        <a:pt x="102" y="9"/>
                        <a:pt x="99" y="11"/>
                        <a:pt x="100" y="9"/>
                      </a:cubicBezTo>
                      <a:cubicBezTo>
                        <a:pt x="98" y="8"/>
                        <a:pt x="97" y="8"/>
                        <a:pt x="96" y="9"/>
                      </a:cubicBezTo>
                      <a:cubicBezTo>
                        <a:pt x="96" y="9"/>
                        <a:pt x="96" y="8"/>
                        <a:pt x="96" y="7"/>
                      </a:cubicBezTo>
                      <a:cubicBezTo>
                        <a:pt x="96" y="7"/>
                        <a:pt x="96" y="7"/>
                        <a:pt x="97" y="7"/>
                      </a:cubicBezTo>
                      <a:cubicBezTo>
                        <a:pt x="97" y="8"/>
                        <a:pt x="97" y="8"/>
                        <a:pt x="99" y="8"/>
                      </a:cubicBezTo>
                      <a:cubicBezTo>
                        <a:pt x="99" y="7"/>
                        <a:pt x="99" y="7"/>
                        <a:pt x="99" y="7"/>
                      </a:cubicBezTo>
                      <a:cubicBezTo>
                        <a:pt x="99" y="7"/>
                        <a:pt x="99" y="7"/>
                        <a:pt x="100" y="7"/>
                      </a:cubicBezTo>
                      <a:cubicBezTo>
                        <a:pt x="99" y="8"/>
                        <a:pt x="100" y="9"/>
                        <a:pt x="101" y="10"/>
                      </a:cubicBezTo>
                      <a:cubicBezTo>
                        <a:pt x="102" y="10"/>
                        <a:pt x="103" y="9"/>
                        <a:pt x="103" y="8"/>
                      </a:cubicBezTo>
                      <a:cubicBezTo>
                        <a:pt x="104" y="8"/>
                        <a:pt x="102" y="10"/>
                        <a:pt x="103" y="11"/>
                      </a:cubicBezTo>
                      <a:close/>
                      <a:moveTo>
                        <a:pt x="104" y="12"/>
                      </a:moveTo>
                      <a:cubicBezTo>
                        <a:pt x="104" y="12"/>
                        <a:pt x="104" y="12"/>
                        <a:pt x="105" y="13"/>
                      </a:cubicBezTo>
                      <a:cubicBezTo>
                        <a:pt x="105" y="13"/>
                        <a:pt x="104" y="13"/>
                        <a:pt x="104" y="13"/>
                      </a:cubicBezTo>
                      <a:cubicBezTo>
                        <a:pt x="104" y="12"/>
                        <a:pt x="104" y="12"/>
                        <a:pt x="104" y="12"/>
                      </a:cubicBezTo>
                      <a:close/>
                      <a:moveTo>
                        <a:pt x="107" y="12"/>
                      </a:moveTo>
                      <a:cubicBezTo>
                        <a:pt x="107" y="12"/>
                        <a:pt x="107" y="12"/>
                        <a:pt x="107" y="12"/>
                      </a:cubicBezTo>
                      <a:cubicBezTo>
                        <a:pt x="107" y="12"/>
                        <a:pt x="107" y="12"/>
                        <a:pt x="107" y="12"/>
                      </a:cubicBezTo>
                      <a:cubicBezTo>
                        <a:pt x="107" y="12"/>
                        <a:pt x="107" y="12"/>
                        <a:pt x="107" y="12"/>
                      </a:cubicBezTo>
                      <a:close/>
                      <a:moveTo>
                        <a:pt x="115" y="12"/>
                      </a:moveTo>
                      <a:cubicBezTo>
                        <a:pt x="115" y="12"/>
                        <a:pt x="115" y="12"/>
                        <a:pt x="115" y="12"/>
                      </a:cubicBezTo>
                      <a:cubicBezTo>
                        <a:pt x="115" y="12"/>
                        <a:pt x="115" y="12"/>
                        <a:pt x="115" y="13"/>
                      </a:cubicBezTo>
                      <a:cubicBezTo>
                        <a:pt x="116" y="13"/>
                        <a:pt x="116" y="13"/>
                        <a:pt x="115" y="13"/>
                      </a:cubicBezTo>
                      <a:cubicBezTo>
                        <a:pt x="115" y="12"/>
                        <a:pt x="115" y="12"/>
                        <a:pt x="114" y="12"/>
                      </a:cubicBezTo>
                      <a:cubicBezTo>
                        <a:pt x="114" y="12"/>
                        <a:pt x="114" y="12"/>
                        <a:pt x="114" y="12"/>
                      </a:cubicBezTo>
                      <a:cubicBezTo>
                        <a:pt x="115" y="12"/>
                        <a:pt x="115" y="12"/>
                        <a:pt x="115" y="12"/>
                      </a:cubicBezTo>
                      <a:close/>
                      <a:moveTo>
                        <a:pt x="112" y="16"/>
                      </a:moveTo>
                      <a:cubicBezTo>
                        <a:pt x="112" y="15"/>
                        <a:pt x="112" y="15"/>
                        <a:pt x="112" y="15"/>
                      </a:cubicBezTo>
                      <a:cubicBezTo>
                        <a:pt x="112" y="16"/>
                        <a:pt x="112" y="16"/>
                        <a:pt x="112" y="16"/>
                      </a:cubicBezTo>
                      <a:close/>
                      <a:moveTo>
                        <a:pt x="111" y="8"/>
                      </a:moveTo>
                      <a:cubicBezTo>
                        <a:pt x="111" y="8"/>
                        <a:pt x="111" y="9"/>
                        <a:pt x="111" y="10"/>
                      </a:cubicBezTo>
                      <a:cubicBezTo>
                        <a:pt x="111" y="10"/>
                        <a:pt x="111" y="10"/>
                        <a:pt x="110" y="10"/>
                      </a:cubicBezTo>
                      <a:cubicBezTo>
                        <a:pt x="110" y="10"/>
                        <a:pt x="110" y="10"/>
                        <a:pt x="110" y="10"/>
                      </a:cubicBezTo>
                      <a:cubicBezTo>
                        <a:pt x="110" y="10"/>
                        <a:pt x="110" y="10"/>
                        <a:pt x="110" y="10"/>
                      </a:cubicBezTo>
                      <a:cubicBezTo>
                        <a:pt x="109" y="9"/>
                        <a:pt x="111" y="9"/>
                        <a:pt x="111" y="8"/>
                      </a:cubicBezTo>
                      <a:cubicBezTo>
                        <a:pt x="109" y="8"/>
                        <a:pt x="110" y="7"/>
                        <a:pt x="109" y="6"/>
                      </a:cubicBezTo>
                      <a:cubicBezTo>
                        <a:pt x="109" y="6"/>
                        <a:pt x="110" y="6"/>
                        <a:pt x="110" y="6"/>
                      </a:cubicBezTo>
                      <a:cubicBezTo>
                        <a:pt x="110" y="7"/>
                        <a:pt x="110" y="8"/>
                        <a:pt x="111" y="8"/>
                      </a:cubicBezTo>
                      <a:close/>
                      <a:moveTo>
                        <a:pt x="119" y="18"/>
                      </a:moveTo>
                      <a:cubicBezTo>
                        <a:pt x="119" y="18"/>
                        <a:pt x="119" y="19"/>
                        <a:pt x="119" y="19"/>
                      </a:cubicBezTo>
                      <a:cubicBezTo>
                        <a:pt x="117" y="20"/>
                        <a:pt x="115" y="17"/>
                        <a:pt x="115" y="20"/>
                      </a:cubicBezTo>
                      <a:cubicBezTo>
                        <a:pt x="114" y="20"/>
                        <a:pt x="114" y="18"/>
                        <a:pt x="113" y="18"/>
                      </a:cubicBezTo>
                      <a:cubicBezTo>
                        <a:pt x="113" y="18"/>
                        <a:pt x="113" y="18"/>
                        <a:pt x="113" y="18"/>
                      </a:cubicBezTo>
                      <a:cubicBezTo>
                        <a:pt x="113" y="18"/>
                        <a:pt x="114" y="17"/>
                        <a:pt x="114" y="17"/>
                      </a:cubicBezTo>
                      <a:cubicBezTo>
                        <a:pt x="114" y="18"/>
                        <a:pt x="115" y="18"/>
                        <a:pt x="115" y="17"/>
                      </a:cubicBezTo>
                      <a:cubicBezTo>
                        <a:pt x="114" y="17"/>
                        <a:pt x="114" y="16"/>
                        <a:pt x="113" y="17"/>
                      </a:cubicBezTo>
                      <a:cubicBezTo>
                        <a:pt x="113" y="16"/>
                        <a:pt x="113" y="16"/>
                        <a:pt x="112" y="15"/>
                      </a:cubicBezTo>
                      <a:cubicBezTo>
                        <a:pt x="113" y="15"/>
                        <a:pt x="113" y="16"/>
                        <a:pt x="113" y="15"/>
                      </a:cubicBezTo>
                      <a:cubicBezTo>
                        <a:pt x="114" y="15"/>
                        <a:pt x="113" y="15"/>
                        <a:pt x="113" y="14"/>
                      </a:cubicBezTo>
                      <a:cubicBezTo>
                        <a:pt x="114" y="14"/>
                        <a:pt x="115" y="15"/>
                        <a:pt x="115" y="13"/>
                      </a:cubicBezTo>
                      <a:cubicBezTo>
                        <a:pt x="116" y="14"/>
                        <a:pt x="116" y="15"/>
                        <a:pt x="116" y="15"/>
                      </a:cubicBezTo>
                      <a:cubicBezTo>
                        <a:pt x="117" y="17"/>
                        <a:pt x="116" y="17"/>
                        <a:pt x="116" y="18"/>
                      </a:cubicBezTo>
                      <a:cubicBezTo>
                        <a:pt x="117" y="18"/>
                        <a:pt x="119" y="18"/>
                        <a:pt x="119" y="18"/>
                      </a:cubicBezTo>
                      <a:close/>
                      <a:moveTo>
                        <a:pt x="134" y="19"/>
                      </a:moveTo>
                      <a:cubicBezTo>
                        <a:pt x="134" y="18"/>
                        <a:pt x="134" y="18"/>
                        <a:pt x="134" y="19"/>
                      </a:cubicBezTo>
                      <a:cubicBezTo>
                        <a:pt x="133" y="18"/>
                        <a:pt x="134" y="17"/>
                        <a:pt x="134" y="17"/>
                      </a:cubicBezTo>
                      <a:cubicBezTo>
                        <a:pt x="134" y="18"/>
                        <a:pt x="136" y="18"/>
                        <a:pt x="134" y="19"/>
                      </a:cubicBezTo>
                      <a:close/>
                      <a:moveTo>
                        <a:pt x="134" y="15"/>
                      </a:moveTo>
                      <a:cubicBezTo>
                        <a:pt x="134" y="15"/>
                        <a:pt x="134" y="15"/>
                        <a:pt x="134" y="15"/>
                      </a:cubicBezTo>
                      <a:cubicBezTo>
                        <a:pt x="134" y="15"/>
                        <a:pt x="134" y="15"/>
                        <a:pt x="134" y="16"/>
                      </a:cubicBezTo>
                      <a:cubicBezTo>
                        <a:pt x="134" y="15"/>
                        <a:pt x="134" y="15"/>
                        <a:pt x="134" y="15"/>
                      </a:cubicBezTo>
                      <a:close/>
                      <a:moveTo>
                        <a:pt x="140" y="12"/>
                      </a:moveTo>
                      <a:cubicBezTo>
                        <a:pt x="141" y="11"/>
                        <a:pt x="141" y="11"/>
                        <a:pt x="141" y="11"/>
                      </a:cubicBezTo>
                      <a:cubicBezTo>
                        <a:pt x="141" y="11"/>
                        <a:pt x="141" y="11"/>
                        <a:pt x="140" y="11"/>
                      </a:cubicBezTo>
                      <a:cubicBezTo>
                        <a:pt x="141" y="10"/>
                        <a:pt x="141" y="10"/>
                        <a:pt x="141" y="10"/>
                      </a:cubicBezTo>
                      <a:cubicBezTo>
                        <a:pt x="141" y="11"/>
                        <a:pt x="141" y="12"/>
                        <a:pt x="140" y="12"/>
                      </a:cubicBezTo>
                      <a:close/>
                      <a:moveTo>
                        <a:pt x="145" y="9"/>
                      </a:moveTo>
                      <a:cubicBezTo>
                        <a:pt x="145" y="10"/>
                        <a:pt x="145" y="10"/>
                        <a:pt x="145" y="11"/>
                      </a:cubicBezTo>
                      <a:cubicBezTo>
                        <a:pt x="145" y="11"/>
                        <a:pt x="145" y="11"/>
                        <a:pt x="145" y="12"/>
                      </a:cubicBezTo>
                      <a:cubicBezTo>
                        <a:pt x="144" y="12"/>
                        <a:pt x="144" y="12"/>
                        <a:pt x="144" y="12"/>
                      </a:cubicBezTo>
                      <a:cubicBezTo>
                        <a:pt x="145" y="11"/>
                        <a:pt x="143" y="11"/>
                        <a:pt x="143" y="10"/>
                      </a:cubicBezTo>
                      <a:cubicBezTo>
                        <a:pt x="144" y="10"/>
                        <a:pt x="144" y="9"/>
                        <a:pt x="145" y="9"/>
                      </a:cubicBezTo>
                      <a:close/>
                      <a:moveTo>
                        <a:pt x="143" y="12"/>
                      </a:moveTo>
                      <a:cubicBezTo>
                        <a:pt x="143" y="12"/>
                        <a:pt x="142" y="12"/>
                        <a:pt x="142" y="12"/>
                      </a:cubicBezTo>
                      <a:cubicBezTo>
                        <a:pt x="142" y="11"/>
                        <a:pt x="142" y="10"/>
                        <a:pt x="142" y="10"/>
                      </a:cubicBezTo>
                      <a:cubicBezTo>
                        <a:pt x="143" y="10"/>
                        <a:pt x="143" y="10"/>
                        <a:pt x="143" y="10"/>
                      </a:cubicBezTo>
                      <a:cubicBezTo>
                        <a:pt x="143" y="11"/>
                        <a:pt x="143" y="11"/>
                        <a:pt x="143" y="12"/>
                      </a:cubicBezTo>
                      <a:close/>
                      <a:moveTo>
                        <a:pt x="136" y="5"/>
                      </a:moveTo>
                      <a:cubicBezTo>
                        <a:pt x="136" y="6"/>
                        <a:pt x="136" y="6"/>
                        <a:pt x="137" y="6"/>
                      </a:cubicBezTo>
                      <a:cubicBezTo>
                        <a:pt x="137" y="8"/>
                        <a:pt x="137" y="8"/>
                        <a:pt x="135" y="8"/>
                      </a:cubicBezTo>
                      <a:cubicBezTo>
                        <a:pt x="135" y="7"/>
                        <a:pt x="135" y="6"/>
                        <a:pt x="136" y="5"/>
                      </a:cubicBezTo>
                      <a:close/>
                      <a:moveTo>
                        <a:pt x="136" y="10"/>
                      </a:moveTo>
                      <a:cubicBezTo>
                        <a:pt x="136" y="10"/>
                        <a:pt x="137" y="10"/>
                        <a:pt x="138" y="10"/>
                      </a:cubicBezTo>
                      <a:cubicBezTo>
                        <a:pt x="137" y="10"/>
                        <a:pt x="137" y="11"/>
                        <a:pt x="136" y="12"/>
                      </a:cubicBezTo>
                      <a:cubicBezTo>
                        <a:pt x="136" y="12"/>
                        <a:pt x="136" y="11"/>
                        <a:pt x="135" y="12"/>
                      </a:cubicBezTo>
                      <a:cubicBezTo>
                        <a:pt x="135" y="11"/>
                        <a:pt x="136" y="11"/>
                        <a:pt x="136" y="10"/>
                      </a:cubicBezTo>
                      <a:close/>
                      <a:moveTo>
                        <a:pt x="122" y="8"/>
                      </a:moveTo>
                      <a:cubicBezTo>
                        <a:pt x="123" y="8"/>
                        <a:pt x="123" y="8"/>
                        <a:pt x="124" y="7"/>
                      </a:cubicBezTo>
                      <a:cubicBezTo>
                        <a:pt x="125" y="8"/>
                        <a:pt x="126" y="8"/>
                        <a:pt x="128" y="8"/>
                      </a:cubicBezTo>
                      <a:cubicBezTo>
                        <a:pt x="128" y="7"/>
                        <a:pt x="128" y="7"/>
                        <a:pt x="129" y="7"/>
                      </a:cubicBezTo>
                      <a:cubicBezTo>
                        <a:pt x="128" y="7"/>
                        <a:pt x="128" y="7"/>
                        <a:pt x="128" y="8"/>
                      </a:cubicBezTo>
                      <a:cubicBezTo>
                        <a:pt x="130" y="7"/>
                        <a:pt x="131" y="8"/>
                        <a:pt x="132" y="9"/>
                      </a:cubicBezTo>
                      <a:cubicBezTo>
                        <a:pt x="131" y="9"/>
                        <a:pt x="131" y="9"/>
                        <a:pt x="131" y="9"/>
                      </a:cubicBezTo>
                      <a:cubicBezTo>
                        <a:pt x="130" y="10"/>
                        <a:pt x="130" y="10"/>
                        <a:pt x="130" y="11"/>
                      </a:cubicBezTo>
                      <a:cubicBezTo>
                        <a:pt x="128" y="11"/>
                        <a:pt x="128" y="11"/>
                        <a:pt x="128" y="11"/>
                      </a:cubicBezTo>
                      <a:cubicBezTo>
                        <a:pt x="128" y="11"/>
                        <a:pt x="128" y="11"/>
                        <a:pt x="128" y="11"/>
                      </a:cubicBezTo>
                      <a:cubicBezTo>
                        <a:pt x="127" y="11"/>
                        <a:pt x="127" y="11"/>
                        <a:pt x="126" y="11"/>
                      </a:cubicBezTo>
                      <a:cubicBezTo>
                        <a:pt x="126" y="11"/>
                        <a:pt x="126" y="11"/>
                        <a:pt x="126" y="11"/>
                      </a:cubicBezTo>
                      <a:cubicBezTo>
                        <a:pt x="126" y="11"/>
                        <a:pt x="126" y="10"/>
                        <a:pt x="125" y="10"/>
                      </a:cubicBezTo>
                      <a:cubicBezTo>
                        <a:pt x="125" y="10"/>
                        <a:pt x="125" y="10"/>
                        <a:pt x="125" y="10"/>
                      </a:cubicBezTo>
                      <a:cubicBezTo>
                        <a:pt x="125" y="9"/>
                        <a:pt x="124" y="10"/>
                        <a:pt x="123" y="10"/>
                      </a:cubicBezTo>
                      <a:cubicBezTo>
                        <a:pt x="123" y="10"/>
                        <a:pt x="123" y="8"/>
                        <a:pt x="122" y="9"/>
                      </a:cubicBezTo>
                      <a:cubicBezTo>
                        <a:pt x="122" y="9"/>
                        <a:pt x="122" y="10"/>
                        <a:pt x="121" y="10"/>
                      </a:cubicBezTo>
                      <a:cubicBezTo>
                        <a:pt x="121" y="10"/>
                        <a:pt x="121" y="9"/>
                        <a:pt x="121" y="9"/>
                      </a:cubicBezTo>
                      <a:cubicBezTo>
                        <a:pt x="122" y="9"/>
                        <a:pt x="122" y="8"/>
                        <a:pt x="122" y="8"/>
                      </a:cubicBezTo>
                      <a:close/>
                      <a:moveTo>
                        <a:pt x="120" y="5"/>
                      </a:moveTo>
                      <a:cubicBezTo>
                        <a:pt x="120" y="6"/>
                        <a:pt x="120" y="7"/>
                        <a:pt x="119" y="7"/>
                      </a:cubicBezTo>
                      <a:cubicBezTo>
                        <a:pt x="119" y="7"/>
                        <a:pt x="119" y="7"/>
                        <a:pt x="119" y="6"/>
                      </a:cubicBezTo>
                      <a:cubicBezTo>
                        <a:pt x="119" y="6"/>
                        <a:pt x="119" y="6"/>
                        <a:pt x="119" y="6"/>
                      </a:cubicBezTo>
                      <a:cubicBezTo>
                        <a:pt x="119" y="6"/>
                        <a:pt x="120" y="5"/>
                        <a:pt x="120" y="5"/>
                      </a:cubicBezTo>
                      <a:close/>
                      <a:moveTo>
                        <a:pt x="119" y="7"/>
                      </a:moveTo>
                      <a:cubicBezTo>
                        <a:pt x="119" y="8"/>
                        <a:pt x="119" y="8"/>
                        <a:pt x="119" y="8"/>
                      </a:cubicBezTo>
                      <a:cubicBezTo>
                        <a:pt x="118" y="8"/>
                        <a:pt x="118" y="8"/>
                        <a:pt x="118" y="8"/>
                      </a:cubicBezTo>
                      <a:cubicBezTo>
                        <a:pt x="118" y="8"/>
                        <a:pt x="118" y="8"/>
                        <a:pt x="118" y="8"/>
                      </a:cubicBezTo>
                      <a:cubicBezTo>
                        <a:pt x="118" y="8"/>
                        <a:pt x="118" y="8"/>
                        <a:pt x="119" y="7"/>
                      </a:cubicBezTo>
                      <a:close/>
                      <a:moveTo>
                        <a:pt x="117" y="9"/>
                      </a:moveTo>
                      <a:cubicBezTo>
                        <a:pt x="117" y="9"/>
                        <a:pt x="117" y="9"/>
                        <a:pt x="117" y="9"/>
                      </a:cubicBezTo>
                      <a:cubicBezTo>
                        <a:pt x="116" y="9"/>
                        <a:pt x="116" y="10"/>
                        <a:pt x="116" y="11"/>
                      </a:cubicBezTo>
                      <a:cubicBezTo>
                        <a:pt x="116" y="11"/>
                        <a:pt x="115" y="11"/>
                        <a:pt x="115" y="10"/>
                      </a:cubicBezTo>
                      <a:cubicBezTo>
                        <a:pt x="115" y="10"/>
                        <a:pt x="115" y="9"/>
                        <a:pt x="114" y="9"/>
                      </a:cubicBezTo>
                      <a:cubicBezTo>
                        <a:pt x="115" y="9"/>
                        <a:pt x="117" y="8"/>
                        <a:pt x="117" y="9"/>
                      </a:cubicBezTo>
                      <a:close/>
                      <a:moveTo>
                        <a:pt x="115" y="8"/>
                      </a:moveTo>
                      <a:cubicBezTo>
                        <a:pt x="115" y="8"/>
                        <a:pt x="114" y="8"/>
                        <a:pt x="114" y="8"/>
                      </a:cubicBezTo>
                      <a:cubicBezTo>
                        <a:pt x="114" y="8"/>
                        <a:pt x="115" y="7"/>
                        <a:pt x="115" y="7"/>
                      </a:cubicBezTo>
                      <a:cubicBezTo>
                        <a:pt x="115" y="7"/>
                        <a:pt x="115" y="8"/>
                        <a:pt x="115" y="8"/>
                      </a:cubicBezTo>
                      <a:close/>
                      <a:moveTo>
                        <a:pt x="107" y="8"/>
                      </a:moveTo>
                      <a:cubicBezTo>
                        <a:pt x="107" y="7"/>
                        <a:pt x="107" y="6"/>
                        <a:pt x="108" y="6"/>
                      </a:cubicBezTo>
                      <a:cubicBezTo>
                        <a:pt x="109" y="6"/>
                        <a:pt x="109" y="6"/>
                        <a:pt x="109" y="6"/>
                      </a:cubicBezTo>
                      <a:cubicBezTo>
                        <a:pt x="109" y="7"/>
                        <a:pt x="108" y="8"/>
                        <a:pt x="107" y="8"/>
                      </a:cubicBezTo>
                      <a:cubicBezTo>
                        <a:pt x="108" y="9"/>
                        <a:pt x="107" y="10"/>
                        <a:pt x="107" y="11"/>
                      </a:cubicBezTo>
                      <a:cubicBezTo>
                        <a:pt x="106" y="12"/>
                        <a:pt x="105" y="12"/>
                        <a:pt x="105" y="12"/>
                      </a:cubicBezTo>
                      <a:cubicBezTo>
                        <a:pt x="105" y="11"/>
                        <a:pt x="105" y="11"/>
                        <a:pt x="105" y="11"/>
                      </a:cubicBezTo>
                      <a:cubicBezTo>
                        <a:pt x="106" y="12"/>
                        <a:pt x="108" y="10"/>
                        <a:pt x="106" y="10"/>
                      </a:cubicBezTo>
                      <a:cubicBezTo>
                        <a:pt x="106" y="10"/>
                        <a:pt x="106" y="10"/>
                        <a:pt x="105" y="10"/>
                      </a:cubicBezTo>
                      <a:cubicBezTo>
                        <a:pt x="105" y="10"/>
                        <a:pt x="105" y="10"/>
                        <a:pt x="105" y="10"/>
                      </a:cubicBezTo>
                      <a:cubicBezTo>
                        <a:pt x="106" y="9"/>
                        <a:pt x="106" y="10"/>
                        <a:pt x="106" y="8"/>
                      </a:cubicBezTo>
                      <a:cubicBezTo>
                        <a:pt x="106" y="8"/>
                        <a:pt x="106" y="8"/>
                        <a:pt x="106" y="8"/>
                      </a:cubicBezTo>
                      <a:cubicBezTo>
                        <a:pt x="106" y="8"/>
                        <a:pt x="106" y="8"/>
                        <a:pt x="107" y="8"/>
                      </a:cubicBezTo>
                      <a:close/>
                      <a:moveTo>
                        <a:pt x="101" y="4"/>
                      </a:moveTo>
                      <a:cubicBezTo>
                        <a:pt x="101" y="4"/>
                        <a:pt x="100" y="4"/>
                        <a:pt x="101" y="4"/>
                      </a:cubicBezTo>
                      <a:cubicBezTo>
                        <a:pt x="102" y="5"/>
                        <a:pt x="103" y="6"/>
                        <a:pt x="104" y="6"/>
                      </a:cubicBezTo>
                      <a:cubicBezTo>
                        <a:pt x="104" y="6"/>
                        <a:pt x="104" y="7"/>
                        <a:pt x="104" y="7"/>
                      </a:cubicBezTo>
                      <a:cubicBezTo>
                        <a:pt x="103" y="6"/>
                        <a:pt x="104" y="6"/>
                        <a:pt x="102" y="5"/>
                      </a:cubicBezTo>
                      <a:cubicBezTo>
                        <a:pt x="102" y="5"/>
                        <a:pt x="102" y="5"/>
                        <a:pt x="102" y="5"/>
                      </a:cubicBezTo>
                      <a:cubicBezTo>
                        <a:pt x="101" y="5"/>
                        <a:pt x="100" y="5"/>
                        <a:pt x="100" y="5"/>
                      </a:cubicBezTo>
                      <a:cubicBezTo>
                        <a:pt x="100" y="5"/>
                        <a:pt x="100" y="5"/>
                        <a:pt x="100" y="5"/>
                      </a:cubicBezTo>
                      <a:cubicBezTo>
                        <a:pt x="100" y="5"/>
                        <a:pt x="101" y="5"/>
                        <a:pt x="101" y="4"/>
                      </a:cubicBezTo>
                      <a:close/>
                      <a:moveTo>
                        <a:pt x="93" y="9"/>
                      </a:moveTo>
                      <a:cubicBezTo>
                        <a:pt x="94" y="9"/>
                        <a:pt x="94" y="9"/>
                        <a:pt x="94" y="9"/>
                      </a:cubicBezTo>
                      <a:cubicBezTo>
                        <a:pt x="94" y="9"/>
                        <a:pt x="94" y="9"/>
                        <a:pt x="94" y="9"/>
                      </a:cubicBezTo>
                      <a:cubicBezTo>
                        <a:pt x="94" y="9"/>
                        <a:pt x="95" y="10"/>
                        <a:pt x="95" y="11"/>
                      </a:cubicBezTo>
                      <a:cubicBezTo>
                        <a:pt x="94" y="10"/>
                        <a:pt x="92" y="11"/>
                        <a:pt x="92" y="10"/>
                      </a:cubicBezTo>
                      <a:cubicBezTo>
                        <a:pt x="92" y="10"/>
                        <a:pt x="92" y="10"/>
                        <a:pt x="92" y="9"/>
                      </a:cubicBezTo>
                      <a:cubicBezTo>
                        <a:pt x="92" y="9"/>
                        <a:pt x="92" y="10"/>
                        <a:pt x="92" y="10"/>
                      </a:cubicBezTo>
                      <a:cubicBezTo>
                        <a:pt x="93" y="10"/>
                        <a:pt x="93" y="9"/>
                        <a:pt x="93" y="9"/>
                      </a:cubicBezTo>
                      <a:close/>
                      <a:moveTo>
                        <a:pt x="90" y="4"/>
                      </a:moveTo>
                      <a:cubicBezTo>
                        <a:pt x="90" y="5"/>
                        <a:pt x="90" y="5"/>
                        <a:pt x="90" y="5"/>
                      </a:cubicBezTo>
                      <a:cubicBezTo>
                        <a:pt x="89" y="5"/>
                        <a:pt x="89" y="5"/>
                        <a:pt x="88" y="5"/>
                      </a:cubicBezTo>
                      <a:cubicBezTo>
                        <a:pt x="88" y="5"/>
                        <a:pt x="88" y="5"/>
                        <a:pt x="88" y="5"/>
                      </a:cubicBezTo>
                      <a:cubicBezTo>
                        <a:pt x="88" y="4"/>
                        <a:pt x="89" y="4"/>
                        <a:pt x="90" y="4"/>
                      </a:cubicBezTo>
                      <a:close/>
                      <a:moveTo>
                        <a:pt x="84" y="6"/>
                      </a:moveTo>
                      <a:cubicBezTo>
                        <a:pt x="84" y="6"/>
                        <a:pt x="84" y="6"/>
                        <a:pt x="84" y="6"/>
                      </a:cubicBezTo>
                      <a:cubicBezTo>
                        <a:pt x="84" y="6"/>
                        <a:pt x="84" y="6"/>
                        <a:pt x="84" y="6"/>
                      </a:cubicBezTo>
                      <a:cubicBezTo>
                        <a:pt x="84" y="6"/>
                        <a:pt x="84" y="6"/>
                        <a:pt x="84" y="6"/>
                      </a:cubicBezTo>
                      <a:close/>
                      <a:moveTo>
                        <a:pt x="81" y="8"/>
                      </a:moveTo>
                      <a:cubicBezTo>
                        <a:pt x="81" y="8"/>
                        <a:pt x="81" y="8"/>
                        <a:pt x="81" y="9"/>
                      </a:cubicBezTo>
                      <a:cubicBezTo>
                        <a:pt x="81" y="8"/>
                        <a:pt x="81" y="8"/>
                        <a:pt x="81" y="8"/>
                      </a:cubicBezTo>
                      <a:cubicBezTo>
                        <a:pt x="81" y="8"/>
                        <a:pt x="81" y="8"/>
                        <a:pt x="81" y="8"/>
                      </a:cubicBezTo>
                      <a:close/>
                      <a:moveTo>
                        <a:pt x="80" y="5"/>
                      </a:moveTo>
                      <a:cubicBezTo>
                        <a:pt x="80" y="5"/>
                        <a:pt x="81" y="5"/>
                        <a:pt x="81" y="6"/>
                      </a:cubicBezTo>
                      <a:cubicBezTo>
                        <a:pt x="81" y="6"/>
                        <a:pt x="81" y="7"/>
                        <a:pt x="81" y="7"/>
                      </a:cubicBezTo>
                      <a:cubicBezTo>
                        <a:pt x="80" y="6"/>
                        <a:pt x="80" y="6"/>
                        <a:pt x="80" y="5"/>
                      </a:cubicBezTo>
                      <a:cubicBezTo>
                        <a:pt x="80" y="5"/>
                        <a:pt x="80" y="5"/>
                        <a:pt x="80" y="5"/>
                      </a:cubicBezTo>
                      <a:close/>
                      <a:moveTo>
                        <a:pt x="80" y="9"/>
                      </a:moveTo>
                      <a:cubicBezTo>
                        <a:pt x="79" y="9"/>
                        <a:pt x="79" y="8"/>
                        <a:pt x="79" y="7"/>
                      </a:cubicBezTo>
                      <a:cubicBezTo>
                        <a:pt x="80" y="7"/>
                        <a:pt x="80" y="8"/>
                        <a:pt x="80" y="9"/>
                      </a:cubicBezTo>
                      <a:close/>
                      <a:moveTo>
                        <a:pt x="73" y="10"/>
                      </a:moveTo>
                      <a:cubicBezTo>
                        <a:pt x="73" y="10"/>
                        <a:pt x="74" y="11"/>
                        <a:pt x="73" y="11"/>
                      </a:cubicBezTo>
                      <a:cubicBezTo>
                        <a:pt x="72" y="11"/>
                        <a:pt x="72" y="10"/>
                        <a:pt x="72" y="10"/>
                      </a:cubicBezTo>
                      <a:cubicBezTo>
                        <a:pt x="72" y="10"/>
                        <a:pt x="73" y="10"/>
                        <a:pt x="73" y="10"/>
                      </a:cubicBezTo>
                      <a:close/>
                      <a:moveTo>
                        <a:pt x="71" y="6"/>
                      </a:moveTo>
                      <a:cubicBezTo>
                        <a:pt x="71" y="6"/>
                        <a:pt x="71" y="6"/>
                        <a:pt x="71" y="6"/>
                      </a:cubicBezTo>
                      <a:cubicBezTo>
                        <a:pt x="71" y="6"/>
                        <a:pt x="72" y="5"/>
                        <a:pt x="72" y="6"/>
                      </a:cubicBezTo>
                      <a:cubicBezTo>
                        <a:pt x="72" y="7"/>
                        <a:pt x="71" y="7"/>
                        <a:pt x="70" y="8"/>
                      </a:cubicBezTo>
                      <a:cubicBezTo>
                        <a:pt x="69" y="8"/>
                        <a:pt x="70" y="7"/>
                        <a:pt x="70" y="6"/>
                      </a:cubicBezTo>
                      <a:cubicBezTo>
                        <a:pt x="70" y="6"/>
                        <a:pt x="70" y="6"/>
                        <a:pt x="69" y="6"/>
                      </a:cubicBezTo>
                      <a:cubicBezTo>
                        <a:pt x="70" y="6"/>
                        <a:pt x="70" y="6"/>
                        <a:pt x="71" y="6"/>
                      </a:cubicBezTo>
                      <a:close/>
                      <a:moveTo>
                        <a:pt x="63" y="7"/>
                      </a:moveTo>
                      <a:cubicBezTo>
                        <a:pt x="64" y="8"/>
                        <a:pt x="64" y="9"/>
                        <a:pt x="64" y="10"/>
                      </a:cubicBezTo>
                      <a:cubicBezTo>
                        <a:pt x="63" y="10"/>
                        <a:pt x="63" y="10"/>
                        <a:pt x="63" y="10"/>
                      </a:cubicBezTo>
                      <a:cubicBezTo>
                        <a:pt x="62" y="9"/>
                        <a:pt x="62" y="9"/>
                        <a:pt x="62" y="8"/>
                      </a:cubicBezTo>
                      <a:cubicBezTo>
                        <a:pt x="62" y="8"/>
                        <a:pt x="62" y="8"/>
                        <a:pt x="62" y="8"/>
                      </a:cubicBezTo>
                      <a:cubicBezTo>
                        <a:pt x="63" y="8"/>
                        <a:pt x="63" y="8"/>
                        <a:pt x="63" y="7"/>
                      </a:cubicBezTo>
                      <a:close/>
                      <a:moveTo>
                        <a:pt x="23" y="13"/>
                      </a:moveTo>
                      <a:cubicBezTo>
                        <a:pt x="23" y="13"/>
                        <a:pt x="23" y="13"/>
                        <a:pt x="23" y="13"/>
                      </a:cubicBezTo>
                      <a:cubicBezTo>
                        <a:pt x="23" y="13"/>
                        <a:pt x="23" y="13"/>
                        <a:pt x="23" y="13"/>
                      </a:cubicBezTo>
                      <a:cubicBezTo>
                        <a:pt x="23" y="13"/>
                        <a:pt x="23" y="13"/>
                        <a:pt x="23" y="13"/>
                      </a:cubicBezTo>
                      <a:cubicBezTo>
                        <a:pt x="23" y="14"/>
                        <a:pt x="23" y="14"/>
                        <a:pt x="23" y="14"/>
                      </a:cubicBezTo>
                      <a:cubicBezTo>
                        <a:pt x="23" y="14"/>
                        <a:pt x="23" y="14"/>
                        <a:pt x="22" y="14"/>
                      </a:cubicBezTo>
                      <a:cubicBezTo>
                        <a:pt x="22" y="13"/>
                        <a:pt x="22" y="13"/>
                        <a:pt x="22" y="13"/>
                      </a:cubicBezTo>
                      <a:cubicBezTo>
                        <a:pt x="22" y="13"/>
                        <a:pt x="22" y="12"/>
                        <a:pt x="23" y="12"/>
                      </a:cubicBezTo>
                      <a:cubicBezTo>
                        <a:pt x="23" y="12"/>
                        <a:pt x="23" y="12"/>
                        <a:pt x="23" y="13"/>
                      </a:cubicBezTo>
                      <a:close/>
                      <a:moveTo>
                        <a:pt x="20" y="14"/>
                      </a:moveTo>
                      <a:cubicBezTo>
                        <a:pt x="20" y="13"/>
                        <a:pt x="19" y="13"/>
                        <a:pt x="20" y="13"/>
                      </a:cubicBezTo>
                      <a:cubicBezTo>
                        <a:pt x="20" y="13"/>
                        <a:pt x="20" y="13"/>
                        <a:pt x="20" y="13"/>
                      </a:cubicBezTo>
                      <a:cubicBezTo>
                        <a:pt x="20" y="13"/>
                        <a:pt x="20" y="13"/>
                        <a:pt x="20" y="14"/>
                      </a:cubicBezTo>
                      <a:close/>
                      <a:moveTo>
                        <a:pt x="17" y="13"/>
                      </a:moveTo>
                      <a:cubicBezTo>
                        <a:pt x="17" y="14"/>
                        <a:pt x="17" y="14"/>
                        <a:pt x="17" y="14"/>
                      </a:cubicBezTo>
                      <a:cubicBezTo>
                        <a:pt x="17" y="15"/>
                        <a:pt x="17" y="15"/>
                        <a:pt x="17" y="15"/>
                      </a:cubicBezTo>
                      <a:cubicBezTo>
                        <a:pt x="17" y="15"/>
                        <a:pt x="16" y="15"/>
                        <a:pt x="16" y="15"/>
                      </a:cubicBezTo>
                      <a:cubicBezTo>
                        <a:pt x="16" y="15"/>
                        <a:pt x="16" y="15"/>
                        <a:pt x="16" y="14"/>
                      </a:cubicBezTo>
                      <a:cubicBezTo>
                        <a:pt x="16" y="14"/>
                        <a:pt x="16" y="14"/>
                        <a:pt x="16" y="15"/>
                      </a:cubicBezTo>
                      <a:cubicBezTo>
                        <a:pt x="15" y="14"/>
                        <a:pt x="14" y="14"/>
                        <a:pt x="15" y="13"/>
                      </a:cubicBezTo>
                      <a:cubicBezTo>
                        <a:pt x="17" y="13"/>
                        <a:pt x="17" y="13"/>
                        <a:pt x="17" y="13"/>
                      </a:cubicBezTo>
                      <a:cubicBezTo>
                        <a:pt x="17" y="13"/>
                        <a:pt x="17" y="13"/>
                        <a:pt x="17" y="13"/>
                      </a:cubicBezTo>
                      <a:close/>
                      <a:moveTo>
                        <a:pt x="18" y="22"/>
                      </a:moveTo>
                      <a:cubicBezTo>
                        <a:pt x="18" y="23"/>
                        <a:pt x="18" y="24"/>
                        <a:pt x="17" y="24"/>
                      </a:cubicBezTo>
                      <a:cubicBezTo>
                        <a:pt x="16" y="22"/>
                        <a:pt x="17" y="22"/>
                        <a:pt x="18" y="22"/>
                      </a:cubicBezTo>
                      <a:close/>
                      <a:moveTo>
                        <a:pt x="22" y="18"/>
                      </a:moveTo>
                      <a:cubicBezTo>
                        <a:pt x="23" y="18"/>
                        <a:pt x="23" y="19"/>
                        <a:pt x="23" y="19"/>
                      </a:cubicBezTo>
                      <a:cubicBezTo>
                        <a:pt x="23" y="20"/>
                        <a:pt x="21" y="19"/>
                        <a:pt x="22" y="18"/>
                      </a:cubicBezTo>
                      <a:close/>
                      <a:moveTo>
                        <a:pt x="24" y="14"/>
                      </a:moveTo>
                      <a:cubicBezTo>
                        <a:pt x="24" y="14"/>
                        <a:pt x="24" y="14"/>
                        <a:pt x="24" y="14"/>
                      </a:cubicBezTo>
                      <a:cubicBezTo>
                        <a:pt x="24" y="14"/>
                        <a:pt x="24" y="14"/>
                        <a:pt x="24" y="14"/>
                      </a:cubicBezTo>
                      <a:cubicBezTo>
                        <a:pt x="24" y="14"/>
                        <a:pt x="24" y="14"/>
                        <a:pt x="24" y="14"/>
                      </a:cubicBezTo>
                      <a:close/>
                      <a:moveTo>
                        <a:pt x="27" y="19"/>
                      </a:moveTo>
                      <a:cubicBezTo>
                        <a:pt x="26" y="19"/>
                        <a:pt x="26" y="19"/>
                        <a:pt x="26" y="19"/>
                      </a:cubicBezTo>
                      <a:cubicBezTo>
                        <a:pt x="26" y="19"/>
                        <a:pt x="25" y="19"/>
                        <a:pt x="25" y="19"/>
                      </a:cubicBezTo>
                      <a:cubicBezTo>
                        <a:pt x="25" y="18"/>
                        <a:pt x="26" y="18"/>
                        <a:pt x="27" y="18"/>
                      </a:cubicBezTo>
                      <a:cubicBezTo>
                        <a:pt x="27" y="18"/>
                        <a:pt x="27" y="19"/>
                        <a:pt x="27" y="19"/>
                      </a:cubicBezTo>
                      <a:close/>
                      <a:moveTo>
                        <a:pt x="27" y="14"/>
                      </a:moveTo>
                      <a:cubicBezTo>
                        <a:pt x="27" y="15"/>
                        <a:pt x="27" y="15"/>
                        <a:pt x="27" y="15"/>
                      </a:cubicBezTo>
                      <a:cubicBezTo>
                        <a:pt x="26" y="16"/>
                        <a:pt x="27" y="17"/>
                        <a:pt x="26" y="17"/>
                      </a:cubicBezTo>
                      <a:cubicBezTo>
                        <a:pt x="26" y="16"/>
                        <a:pt x="26" y="15"/>
                        <a:pt x="25" y="15"/>
                      </a:cubicBezTo>
                      <a:cubicBezTo>
                        <a:pt x="26" y="14"/>
                        <a:pt x="28" y="15"/>
                        <a:pt x="27" y="13"/>
                      </a:cubicBezTo>
                      <a:cubicBezTo>
                        <a:pt x="27" y="13"/>
                        <a:pt x="29" y="14"/>
                        <a:pt x="29" y="14"/>
                      </a:cubicBezTo>
                      <a:cubicBezTo>
                        <a:pt x="29" y="15"/>
                        <a:pt x="29" y="15"/>
                        <a:pt x="29" y="15"/>
                      </a:cubicBezTo>
                      <a:cubicBezTo>
                        <a:pt x="28" y="15"/>
                        <a:pt x="28" y="14"/>
                        <a:pt x="27" y="14"/>
                      </a:cubicBezTo>
                      <a:close/>
                      <a:moveTo>
                        <a:pt x="34" y="12"/>
                      </a:moveTo>
                      <a:cubicBezTo>
                        <a:pt x="35" y="13"/>
                        <a:pt x="35" y="13"/>
                        <a:pt x="35" y="13"/>
                      </a:cubicBezTo>
                      <a:cubicBezTo>
                        <a:pt x="35" y="14"/>
                        <a:pt x="34" y="14"/>
                        <a:pt x="33" y="13"/>
                      </a:cubicBezTo>
                      <a:cubicBezTo>
                        <a:pt x="34" y="13"/>
                        <a:pt x="34" y="12"/>
                        <a:pt x="34" y="12"/>
                      </a:cubicBezTo>
                      <a:close/>
                      <a:moveTo>
                        <a:pt x="33" y="10"/>
                      </a:moveTo>
                      <a:cubicBezTo>
                        <a:pt x="33" y="10"/>
                        <a:pt x="33" y="10"/>
                        <a:pt x="33" y="11"/>
                      </a:cubicBezTo>
                      <a:cubicBezTo>
                        <a:pt x="32" y="11"/>
                        <a:pt x="32" y="10"/>
                        <a:pt x="32" y="10"/>
                      </a:cubicBezTo>
                      <a:cubicBezTo>
                        <a:pt x="32" y="10"/>
                        <a:pt x="33" y="10"/>
                        <a:pt x="33" y="10"/>
                      </a:cubicBezTo>
                      <a:close/>
                      <a:moveTo>
                        <a:pt x="34" y="15"/>
                      </a:moveTo>
                      <a:cubicBezTo>
                        <a:pt x="34" y="15"/>
                        <a:pt x="34" y="15"/>
                        <a:pt x="34" y="15"/>
                      </a:cubicBezTo>
                      <a:cubicBezTo>
                        <a:pt x="34" y="15"/>
                        <a:pt x="34" y="15"/>
                        <a:pt x="34" y="15"/>
                      </a:cubicBezTo>
                      <a:close/>
                      <a:moveTo>
                        <a:pt x="30" y="13"/>
                      </a:moveTo>
                      <a:cubicBezTo>
                        <a:pt x="30" y="13"/>
                        <a:pt x="30" y="13"/>
                        <a:pt x="30" y="13"/>
                      </a:cubicBezTo>
                      <a:cubicBezTo>
                        <a:pt x="30" y="13"/>
                        <a:pt x="30" y="13"/>
                        <a:pt x="30" y="13"/>
                      </a:cubicBezTo>
                      <a:cubicBezTo>
                        <a:pt x="30" y="13"/>
                        <a:pt x="30" y="12"/>
                        <a:pt x="30" y="13"/>
                      </a:cubicBezTo>
                      <a:cubicBezTo>
                        <a:pt x="31" y="13"/>
                        <a:pt x="31" y="12"/>
                        <a:pt x="31" y="13"/>
                      </a:cubicBezTo>
                      <a:cubicBezTo>
                        <a:pt x="31" y="14"/>
                        <a:pt x="30" y="13"/>
                        <a:pt x="30" y="13"/>
                      </a:cubicBezTo>
                      <a:close/>
                      <a:moveTo>
                        <a:pt x="32" y="23"/>
                      </a:moveTo>
                      <a:cubicBezTo>
                        <a:pt x="30" y="23"/>
                        <a:pt x="31" y="22"/>
                        <a:pt x="32" y="21"/>
                      </a:cubicBezTo>
                      <a:cubicBezTo>
                        <a:pt x="33" y="21"/>
                        <a:pt x="31" y="22"/>
                        <a:pt x="32" y="23"/>
                      </a:cubicBezTo>
                      <a:close/>
                      <a:moveTo>
                        <a:pt x="32" y="15"/>
                      </a:moveTo>
                      <a:cubicBezTo>
                        <a:pt x="32" y="15"/>
                        <a:pt x="32" y="15"/>
                        <a:pt x="31" y="15"/>
                      </a:cubicBezTo>
                      <a:cubicBezTo>
                        <a:pt x="31" y="15"/>
                        <a:pt x="31" y="15"/>
                        <a:pt x="31" y="14"/>
                      </a:cubicBezTo>
                      <a:cubicBezTo>
                        <a:pt x="31" y="14"/>
                        <a:pt x="32" y="14"/>
                        <a:pt x="32" y="14"/>
                      </a:cubicBezTo>
                      <a:cubicBezTo>
                        <a:pt x="32" y="14"/>
                        <a:pt x="32" y="14"/>
                        <a:pt x="32" y="14"/>
                      </a:cubicBezTo>
                      <a:cubicBezTo>
                        <a:pt x="32" y="14"/>
                        <a:pt x="32" y="15"/>
                        <a:pt x="32" y="15"/>
                      </a:cubicBezTo>
                      <a:cubicBezTo>
                        <a:pt x="32" y="15"/>
                        <a:pt x="32" y="15"/>
                        <a:pt x="32" y="15"/>
                      </a:cubicBezTo>
                      <a:close/>
                      <a:moveTo>
                        <a:pt x="36" y="17"/>
                      </a:moveTo>
                      <a:cubicBezTo>
                        <a:pt x="34" y="18"/>
                        <a:pt x="35" y="16"/>
                        <a:pt x="33" y="17"/>
                      </a:cubicBezTo>
                      <a:cubicBezTo>
                        <a:pt x="33" y="17"/>
                        <a:pt x="34" y="16"/>
                        <a:pt x="34" y="16"/>
                      </a:cubicBezTo>
                      <a:cubicBezTo>
                        <a:pt x="34" y="16"/>
                        <a:pt x="34" y="16"/>
                        <a:pt x="34" y="16"/>
                      </a:cubicBezTo>
                      <a:cubicBezTo>
                        <a:pt x="34" y="16"/>
                        <a:pt x="35" y="16"/>
                        <a:pt x="35" y="16"/>
                      </a:cubicBezTo>
                      <a:cubicBezTo>
                        <a:pt x="35" y="16"/>
                        <a:pt x="36" y="17"/>
                        <a:pt x="36" y="17"/>
                      </a:cubicBezTo>
                      <a:close/>
                      <a:moveTo>
                        <a:pt x="48" y="13"/>
                      </a:moveTo>
                      <a:cubicBezTo>
                        <a:pt x="48" y="14"/>
                        <a:pt x="48" y="14"/>
                        <a:pt x="48" y="14"/>
                      </a:cubicBezTo>
                      <a:cubicBezTo>
                        <a:pt x="47" y="14"/>
                        <a:pt x="47" y="14"/>
                        <a:pt x="46" y="13"/>
                      </a:cubicBezTo>
                      <a:cubicBezTo>
                        <a:pt x="47" y="13"/>
                        <a:pt x="47" y="13"/>
                        <a:pt x="48" y="13"/>
                      </a:cubicBezTo>
                      <a:close/>
                      <a:moveTo>
                        <a:pt x="50" y="16"/>
                      </a:moveTo>
                      <a:cubicBezTo>
                        <a:pt x="50" y="16"/>
                        <a:pt x="50" y="16"/>
                        <a:pt x="50" y="16"/>
                      </a:cubicBezTo>
                      <a:cubicBezTo>
                        <a:pt x="50" y="16"/>
                        <a:pt x="50" y="16"/>
                        <a:pt x="50" y="16"/>
                      </a:cubicBezTo>
                      <a:cubicBezTo>
                        <a:pt x="50" y="16"/>
                        <a:pt x="50" y="16"/>
                        <a:pt x="50" y="16"/>
                      </a:cubicBezTo>
                      <a:close/>
                      <a:moveTo>
                        <a:pt x="48" y="8"/>
                      </a:moveTo>
                      <a:cubicBezTo>
                        <a:pt x="48" y="8"/>
                        <a:pt x="48" y="8"/>
                        <a:pt x="48" y="9"/>
                      </a:cubicBezTo>
                      <a:cubicBezTo>
                        <a:pt x="48" y="9"/>
                        <a:pt x="48" y="9"/>
                        <a:pt x="48" y="9"/>
                      </a:cubicBezTo>
                      <a:cubicBezTo>
                        <a:pt x="48" y="8"/>
                        <a:pt x="48" y="8"/>
                        <a:pt x="48" y="8"/>
                      </a:cubicBezTo>
                      <a:close/>
                      <a:moveTo>
                        <a:pt x="42" y="10"/>
                      </a:moveTo>
                      <a:cubicBezTo>
                        <a:pt x="42" y="11"/>
                        <a:pt x="42" y="11"/>
                        <a:pt x="41" y="12"/>
                      </a:cubicBezTo>
                      <a:cubicBezTo>
                        <a:pt x="42" y="12"/>
                        <a:pt x="42" y="12"/>
                        <a:pt x="42" y="12"/>
                      </a:cubicBezTo>
                      <a:cubicBezTo>
                        <a:pt x="42" y="13"/>
                        <a:pt x="41" y="13"/>
                        <a:pt x="41" y="14"/>
                      </a:cubicBezTo>
                      <a:cubicBezTo>
                        <a:pt x="41" y="14"/>
                        <a:pt x="42" y="14"/>
                        <a:pt x="42" y="14"/>
                      </a:cubicBezTo>
                      <a:cubicBezTo>
                        <a:pt x="42" y="14"/>
                        <a:pt x="42" y="14"/>
                        <a:pt x="42" y="15"/>
                      </a:cubicBezTo>
                      <a:cubicBezTo>
                        <a:pt x="42" y="15"/>
                        <a:pt x="42" y="15"/>
                        <a:pt x="41" y="15"/>
                      </a:cubicBezTo>
                      <a:cubicBezTo>
                        <a:pt x="41" y="15"/>
                        <a:pt x="42" y="16"/>
                        <a:pt x="41" y="16"/>
                      </a:cubicBezTo>
                      <a:cubicBezTo>
                        <a:pt x="40" y="15"/>
                        <a:pt x="38" y="16"/>
                        <a:pt x="38" y="14"/>
                      </a:cubicBezTo>
                      <a:cubicBezTo>
                        <a:pt x="38" y="14"/>
                        <a:pt x="38" y="14"/>
                        <a:pt x="38" y="14"/>
                      </a:cubicBezTo>
                      <a:cubicBezTo>
                        <a:pt x="38" y="14"/>
                        <a:pt x="38" y="14"/>
                        <a:pt x="39" y="14"/>
                      </a:cubicBezTo>
                      <a:cubicBezTo>
                        <a:pt x="39" y="14"/>
                        <a:pt x="39" y="14"/>
                        <a:pt x="38" y="14"/>
                      </a:cubicBezTo>
                      <a:cubicBezTo>
                        <a:pt x="38" y="13"/>
                        <a:pt x="38" y="13"/>
                        <a:pt x="38" y="13"/>
                      </a:cubicBezTo>
                      <a:cubicBezTo>
                        <a:pt x="38" y="13"/>
                        <a:pt x="38" y="13"/>
                        <a:pt x="37" y="13"/>
                      </a:cubicBezTo>
                      <a:cubicBezTo>
                        <a:pt x="37" y="13"/>
                        <a:pt x="37" y="12"/>
                        <a:pt x="36" y="13"/>
                      </a:cubicBezTo>
                      <a:cubicBezTo>
                        <a:pt x="36" y="12"/>
                        <a:pt x="36" y="11"/>
                        <a:pt x="35" y="11"/>
                      </a:cubicBezTo>
                      <a:cubicBezTo>
                        <a:pt x="36" y="11"/>
                        <a:pt x="36" y="11"/>
                        <a:pt x="36" y="11"/>
                      </a:cubicBezTo>
                      <a:cubicBezTo>
                        <a:pt x="37" y="12"/>
                        <a:pt x="39" y="12"/>
                        <a:pt x="40" y="11"/>
                      </a:cubicBezTo>
                      <a:cubicBezTo>
                        <a:pt x="40" y="11"/>
                        <a:pt x="40" y="11"/>
                        <a:pt x="40" y="11"/>
                      </a:cubicBezTo>
                      <a:cubicBezTo>
                        <a:pt x="41" y="11"/>
                        <a:pt x="41" y="10"/>
                        <a:pt x="42" y="10"/>
                      </a:cubicBezTo>
                      <a:close/>
                      <a:moveTo>
                        <a:pt x="26" y="10"/>
                      </a:moveTo>
                      <a:cubicBezTo>
                        <a:pt x="26" y="10"/>
                        <a:pt x="26" y="10"/>
                        <a:pt x="26" y="11"/>
                      </a:cubicBezTo>
                      <a:cubicBezTo>
                        <a:pt x="26" y="11"/>
                        <a:pt x="26" y="11"/>
                        <a:pt x="26" y="11"/>
                      </a:cubicBezTo>
                      <a:cubicBezTo>
                        <a:pt x="26" y="11"/>
                        <a:pt x="27" y="12"/>
                        <a:pt x="27" y="12"/>
                      </a:cubicBezTo>
                      <a:cubicBezTo>
                        <a:pt x="27" y="13"/>
                        <a:pt x="27" y="13"/>
                        <a:pt x="27" y="14"/>
                      </a:cubicBezTo>
                      <a:cubicBezTo>
                        <a:pt x="26" y="14"/>
                        <a:pt x="25" y="14"/>
                        <a:pt x="25" y="14"/>
                      </a:cubicBezTo>
                      <a:cubicBezTo>
                        <a:pt x="25" y="14"/>
                        <a:pt x="24" y="14"/>
                        <a:pt x="24" y="14"/>
                      </a:cubicBezTo>
                      <a:cubicBezTo>
                        <a:pt x="25" y="13"/>
                        <a:pt x="25" y="13"/>
                        <a:pt x="25" y="13"/>
                      </a:cubicBezTo>
                      <a:cubicBezTo>
                        <a:pt x="24" y="13"/>
                        <a:pt x="24" y="12"/>
                        <a:pt x="24" y="12"/>
                      </a:cubicBezTo>
                      <a:cubicBezTo>
                        <a:pt x="24" y="12"/>
                        <a:pt x="24" y="12"/>
                        <a:pt x="23" y="11"/>
                      </a:cubicBezTo>
                      <a:cubicBezTo>
                        <a:pt x="24" y="11"/>
                        <a:pt x="23" y="10"/>
                        <a:pt x="25" y="11"/>
                      </a:cubicBezTo>
                      <a:cubicBezTo>
                        <a:pt x="25" y="8"/>
                        <a:pt x="23" y="11"/>
                        <a:pt x="23" y="10"/>
                      </a:cubicBezTo>
                      <a:cubicBezTo>
                        <a:pt x="24" y="9"/>
                        <a:pt x="25" y="10"/>
                        <a:pt x="26" y="10"/>
                      </a:cubicBezTo>
                      <a:close/>
                      <a:moveTo>
                        <a:pt x="21" y="11"/>
                      </a:moveTo>
                      <a:cubicBezTo>
                        <a:pt x="20" y="11"/>
                        <a:pt x="20" y="11"/>
                        <a:pt x="20" y="10"/>
                      </a:cubicBezTo>
                      <a:cubicBezTo>
                        <a:pt x="19" y="10"/>
                        <a:pt x="20" y="11"/>
                        <a:pt x="20" y="11"/>
                      </a:cubicBezTo>
                      <a:cubicBezTo>
                        <a:pt x="19" y="12"/>
                        <a:pt x="19" y="11"/>
                        <a:pt x="18" y="12"/>
                      </a:cubicBezTo>
                      <a:cubicBezTo>
                        <a:pt x="18" y="11"/>
                        <a:pt x="18" y="11"/>
                        <a:pt x="18" y="11"/>
                      </a:cubicBezTo>
                      <a:cubicBezTo>
                        <a:pt x="18" y="11"/>
                        <a:pt x="18" y="11"/>
                        <a:pt x="19" y="10"/>
                      </a:cubicBezTo>
                      <a:cubicBezTo>
                        <a:pt x="19" y="10"/>
                        <a:pt x="19" y="10"/>
                        <a:pt x="20" y="10"/>
                      </a:cubicBezTo>
                      <a:cubicBezTo>
                        <a:pt x="20" y="10"/>
                        <a:pt x="20" y="11"/>
                        <a:pt x="21" y="11"/>
                      </a:cubicBezTo>
                      <a:close/>
                      <a:moveTo>
                        <a:pt x="7" y="17"/>
                      </a:moveTo>
                      <a:cubicBezTo>
                        <a:pt x="8" y="17"/>
                        <a:pt x="8" y="18"/>
                        <a:pt x="8" y="18"/>
                      </a:cubicBezTo>
                      <a:cubicBezTo>
                        <a:pt x="8" y="18"/>
                        <a:pt x="8" y="18"/>
                        <a:pt x="7" y="18"/>
                      </a:cubicBezTo>
                      <a:lnTo>
                        <a:pt x="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0" name="Freeform 3203"/>
                <p:cNvSpPr/>
                <p:nvPr/>
              </p:nvSpPr>
              <p:spPr bwMode="auto">
                <a:xfrm>
                  <a:off x="5648" y="2551"/>
                  <a:ext cx="6" cy="6"/>
                </a:xfrm>
                <a:custGeom>
                  <a:avLst/>
                  <a:gdLst>
                    <a:gd name="T0" fmla="*/ 3 w 3"/>
                    <a:gd name="T1" fmla="*/ 1 h 3"/>
                    <a:gd name="T2" fmla="*/ 2 w 3"/>
                    <a:gd name="T3" fmla="*/ 0 h 3"/>
                    <a:gd name="T4" fmla="*/ 0 w 3"/>
                    <a:gd name="T5" fmla="*/ 0 h 3"/>
                    <a:gd name="T6" fmla="*/ 3 w 3"/>
                    <a:gd name="T7" fmla="*/ 1 h 3"/>
                  </a:gdLst>
                  <a:ahLst/>
                  <a:cxnLst>
                    <a:cxn ang="0">
                      <a:pos x="T0" y="T1"/>
                    </a:cxn>
                    <a:cxn ang="0">
                      <a:pos x="T2" y="T3"/>
                    </a:cxn>
                    <a:cxn ang="0">
                      <a:pos x="T4" y="T5"/>
                    </a:cxn>
                    <a:cxn ang="0">
                      <a:pos x="T6" y="T7"/>
                    </a:cxn>
                  </a:cxnLst>
                  <a:rect l="0" t="0" r="r" b="b"/>
                  <a:pathLst>
                    <a:path w="3" h="3">
                      <a:moveTo>
                        <a:pt x="3" y="1"/>
                      </a:moveTo>
                      <a:cubicBezTo>
                        <a:pt x="3" y="1"/>
                        <a:pt x="2" y="1"/>
                        <a:pt x="2" y="0"/>
                      </a:cubicBezTo>
                      <a:cubicBezTo>
                        <a:pt x="2" y="0"/>
                        <a:pt x="1" y="0"/>
                        <a:pt x="0" y="0"/>
                      </a:cubicBezTo>
                      <a:cubicBezTo>
                        <a:pt x="0" y="2"/>
                        <a:pt x="3"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1" name="Freeform 3204"/>
                <p:cNvSpPr/>
                <p:nvPr/>
              </p:nvSpPr>
              <p:spPr bwMode="auto">
                <a:xfrm>
                  <a:off x="6254" y="3052"/>
                  <a:ext cx="2" cy="2"/>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2" name="Freeform 3205"/>
                <p:cNvSpPr/>
                <p:nvPr/>
              </p:nvSpPr>
              <p:spPr bwMode="auto">
                <a:xfrm>
                  <a:off x="6065" y="3083"/>
                  <a:ext cx="6" cy="4"/>
                </a:xfrm>
                <a:custGeom>
                  <a:avLst/>
                  <a:gdLst>
                    <a:gd name="T0" fmla="*/ 3 w 3"/>
                    <a:gd name="T1" fmla="*/ 0 h 2"/>
                    <a:gd name="T2" fmla="*/ 1 w 3"/>
                    <a:gd name="T3" fmla="*/ 0 h 2"/>
                    <a:gd name="T4" fmla="*/ 3 w 3"/>
                    <a:gd name="T5" fmla="*/ 0 h 2"/>
                  </a:gdLst>
                  <a:ahLst/>
                  <a:cxnLst>
                    <a:cxn ang="0">
                      <a:pos x="T0" y="T1"/>
                    </a:cxn>
                    <a:cxn ang="0">
                      <a:pos x="T2" y="T3"/>
                    </a:cxn>
                    <a:cxn ang="0">
                      <a:pos x="T4" y="T5"/>
                    </a:cxn>
                  </a:cxnLst>
                  <a:rect l="0" t="0" r="r" b="b"/>
                  <a:pathLst>
                    <a:path w="3" h="2">
                      <a:moveTo>
                        <a:pt x="3" y="0"/>
                      </a:moveTo>
                      <a:cubicBezTo>
                        <a:pt x="2" y="0"/>
                        <a:pt x="1" y="0"/>
                        <a:pt x="1" y="0"/>
                      </a:cubicBezTo>
                      <a:cubicBezTo>
                        <a:pt x="0" y="2"/>
                        <a:pt x="3" y="2"/>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3" name="Freeform 3206"/>
                <p:cNvSpPr/>
                <p:nvPr/>
              </p:nvSpPr>
              <p:spPr bwMode="auto">
                <a:xfrm>
                  <a:off x="6180" y="3108"/>
                  <a:ext cx="6" cy="2"/>
                </a:xfrm>
                <a:custGeom>
                  <a:avLst/>
                  <a:gdLst>
                    <a:gd name="T0" fmla="*/ 1 w 3"/>
                    <a:gd name="T1" fmla="*/ 1 h 1"/>
                    <a:gd name="T2" fmla="*/ 3 w 3"/>
                    <a:gd name="T3" fmla="*/ 1 h 1"/>
                    <a:gd name="T4" fmla="*/ 1 w 3"/>
                    <a:gd name="T5" fmla="*/ 1 h 1"/>
                  </a:gdLst>
                  <a:ahLst/>
                  <a:cxnLst>
                    <a:cxn ang="0">
                      <a:pos x="T0" y="T1"/>
                    </a:cxn>
                    <a:cxn ang="0">
                      <a:pos x="T2" y="T3"/>
                    </a:cxn>
                    <a:cxn ang="0">
                      <a:pos x="T4" y="T5"/>
                    </a:cxn>
                  </a:cxnLst>
                  <a:rect l="0" t="0" r="r" b="b"/>
                  <a:pathLst>
                    <a:path w="3" h="1">
                      <a:moveTo>
                        <a:pt x="1" y="1"/>
                      </a:moveTo>
                      <a:cubicBezTo>
                        <a:pt x="1" y="1"/>
                        <a:pt x="2" y="1"/>
                        <a:pt x="3" y="1"/>
                      </a:cubicBezTo>
                      <a:cubicBezTo>
                        <a:pt x="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4" name="Freeform 3207"/>
                <p:cNvSpPr/>
                <p:nvPr/>
              </p:nvSpPr>
              <p:spPr bwMode="auto">
                <a:xfrm>
                  <a:off x="6075" y="3089"/>
                  <a:ext cx="8" cy="9"/>
                </a:xfrm>
                <a:custGeom>
                  <a:avLst/>
                  <a:gdLst>
                    <a:gd name="T0" fmla="*/ 1 w 4"/>
                    <a:gd name="T1" fmla="*/ 4 h 4"/>
                    <a:gd name="T2" fmla="*/ 4 w 4"/>
                    <a:gd name="T3" fmla="*/ 3 h 4"/>
                    <a:gd name="T4" fmla="*/ 1 w 4"/>
                    <a:gd name="T5" fmla="*/ 0 h 4"/>
                    <a:gd name="T6" fmla="*/ 1 w 4"/>
                    <a:gd name="T7" fmla="*/ 1 h 4"/>
                    <a:gd name="T8" fmla="*/ 1 w 4"/>
                    <a:gd name="T9" fmla="*/ 2 h 4"/>
                    <a:gd name="T10" fmla="*/ 1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1" y="4"/>
                      </a:moveTo>
                      <a:cubicBezTo>
                        <a:pt x="2" y="3"/>
                        <a:pt x="2" y="2"/>
                        <a:pt x="4" y="3"/>
                      </a:cubicBezTo>
                      <a:cubicBezTo>
                        <a:pt x="4" y="1"/>
                        <a:pt x="2" y="1"/>
                        <a:pt x="1" y="0"/>
                      </a:cubicBezTo>
                      <a:cubicBezTo>
                        <a:pt x="1" y="1"/>
                        <a:pt x="0" y="1"/>
                        <a:pt x="1" y="1"/>
                      </a:cubicBezTo>
                      <a:cubicBezTo>
                        <a:pt x="1" y="2"/>
                        <a:pt x="1" y="2"/>
                        <a:pt x="1" y="2"/>
                      </a:cubicBezTo>
                      <a:cubicBezTo>
                        <a:pt x="2" y="3"/>
                        <a:pt x="1" y="2"/>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5" name="Freeform 3208"/>
                <p:cNvSpPr/>
                <p:nvPr/>
              </p:nvSpPr>
              <p:spPr bwMode="auto">
                <a:xfrm>
                  <a:off x="6079" y="3098"/>
                  <a:ext cx="7" cy="4"/>
                </a:xfrm>
                <a:custGeom>
                  <a:avLst/>
                  <a:gdLst>
                    <a:gd name="T0" fmla="*/ 0 w 3"/>
                    <a:gd name="T1" fmla="*/ 0 h 2"/>
                    <a:gd name="T2" fmla="*/ 2 w 3"/>
                    <a:gd name="T3" fmla="*/ 0 h 2"/>
                    <a:gd name="T4" fmla="*/ 0 w 3"/>
                    <a:gd name="T5" fmla="*/ 0 h 2"/>
                  </a:gdLst>
                  <a:ahLst/>
                  <a:cxnLst>
                    <a:cxn ang="0">
                      <a:pos x="T0" y="T1"/>
                    </a:cxn>
                    <a:cxn ang="0">
                      <a:pos x="T2" y="T3"/>
                    </a:cxn>
                    <a:cxn ang="0">
                      <a:pos x="T4" y="T5"/>
                    </a:cxn>
                  </a:cxnLst>
                  <a:rect l="0" t="0" r="r" b="b"/>
                  <a:pathLst>
                    <a:path w="3" h="2">
                      <a:moveTo>
                        <a:pt x="0" y="0"/>
                      </a:moveTo>
                      <a:cubicBezTo>
                        <a:pt x="0" y="1"/>
                        <a:pt x="3" y="2"/>
                        <a:pt x="2" y="0"/>
                      </a:cubicBezTo>
                      <a:cubicBezTo>
                        <a:pt x="1" y="1"/>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6" name="Freeform 3209"/>
                <p:cNvSpPr/>
                <p:nvPr/>
              </p:nvSpPr>
              <p:spPr bwMode="auto">
                <a:xfrm>
                  <a:off x="5997" y="3061"/>
                  <a:ext cx="2" cy="2"/>
                </a:xfrm>
                <a:custGeom>
                  <a:avLst/>
                  <a:gdLst>
                    <a:gd name="T0" fmla="*/ 1 w 1"/>
                    <a:gd name="T1" fmla="*/ 1 h 1"/>
                    <a:gd name="T2" fmla="*/ 1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0"/>
                        <a:pt x="1" y="0"/>
                      </a:cubicBezTo>
                      <a:cubicBezTo>
                        <a:pt x="1" y="0"/>
                        <a:pt x="1" y="0"/>
                        <a:pt x="0" y="0"/>
                      </a:cubicBezTo>
                      <a:cubicBezTo>
                        <a:pt x="0" y="0"/>
                        <a:pt x="0" y="0"/>
                        <a:pt x="0" y="1"/>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7" name="Freeform 3210"/>
                <p:cNvSpPr/>
                <p:nvPr/>
              </p:nvSpPr>
              <p:spPr bwMode="auto">
                <a:xfrm>
                  <a:off x="5582" y="310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1"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8" name="Freeform 3211"/>
                <p:cNvSpPr/>
                <p:nvPr/>
              </p:nvSpPr>
              <p:spPr bwMode="auto">
                <a:xfrm>
                  <a:off x="5515" y="3052"/>
                  <a:ext cx="4" cy="11"/>
                </a:xfrm>
                <a:custGeom>
                  <a:avLst/>
                  <a:gdLst>
                    <a:gd name="T0" fmla="*/ 1 w 2"/>
                    <a:gd name="T1" fmla="*/ 1 h 5"/>
                    <a:gd name="T2" fmla="*/ 0 w 2"/>
                    <a:gd name="T3" fmla="*/ 4 h 5"/>
                    <a:gd name="T4" fmla="*/ 1 w 2"/>
                    <a:gd name="T5" fmla="*/ 5 h 5"/>
                    <a:gd name="T6" fmla="*/ 2 w 2"/>
                    <a:gd name="T7" fmla="*/ 2 h 5"/>
                    <a:gd name="T8" fmla="*/ 1 w 2"/>
                    <a:gd name="T9" fmla="*/ 1 h 5"/>
                  </a:gdLst>
                  <a:ahLst/>
                  <a:cxnLst>
                    <a:cxn ang="0">
                      <a:pos x="T0" y="T1"/>
                    </a:cxn>
                    <a:cxn ang="0">
                      <a:pos x="T2" y="T3"/>
                    </a:cxn>
                    <a:cxn ang="0">
                      <a:pos x="T4" y="T5"/>
                    </a:cxn>
                    <a:cxn ang="0">
                      <a:pos x="T6" y="T7"/>
                    </a:cxn>
                    <a:cxn ang="0">
                      <a:pos x="T8" y="T9"/>
                    </a:cxn>
                  </a:cxnLst>
                  <a:rect l="0" t="0" r="r" b="b"/>
                  <a:pathLst>
                    <a:path w="2" h="5">
                      <a:moveTo>
                        <a:pt x="1" y="1"/>
                      </a:moveTo>
                      <a:cubicBezTo>
                        <a:pt x="0" y="1"/>
                        <a:pt x="2" y="4"/>
                        <a:pt x="0" y="4"/>
                      </a:cubicBezTo>
                      <a:cubicBezTo>
                        <a:pt x="0" y="5"/>
                        <a:pt x="1" y="5"/>
                        <a:pt x="1" y="5"/>
                      </a:cubicBezTo>
                      <a:cubicBezTo>
                        <a:pt x="2" y="4"/>
                        <a:pt x="1" y="2"/>
                        <a:pt x="2" y="2"/>
                      </a:cubicBezTo>
                      <a:cubicBezTo>
                        <a:pt x="2" y="0"/>
                        <a:pt x="1" y="3"/>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9" name="Freeform 3212"/>
                <p:cNvSpPr/>
                <p:nvPr/>
              </p:nvSpPr>
              <p:spPr bwMode="auto">
                <a:xfrm>
                  <a:off x="6196" y="2902"/>
                  <a:ext cx="5" cy="7"/>
                </a:xfrm>
                <a:custGeom>
                  <a:avLst/>
                  <a:gdLst>
                    <a:gd name="T0" fmla="*/ 1 w 2"/>
                    <a:gd name="T1" fmla="*/ 2 h 3"/>
                    <a:gd name="T2" fmla="*/ 2 w 2"/>
                    <a:gd name="T3" fmla="*/ 1 h 3"/>
                    <a:gd name="T4" fmla="*/ 0 w 2"/>
                    <a:gd name="T5" fmla="*/ 1 h 3"/>
                    <a:gd name="T6" fmla="*/ 0 w 2"/>
                    <a:gd name="T7" fmla="*/ 2 h 3"/>
                    <a:gd name="T8" fmla="*/ 1 w 2"/>
                    <a:gd name="T9" fmla="*/ 3 h 3"/>
                    <a:gd name="T10" fmla="*/ 1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1" y="2"/>
                      </a:moveTo>
                      <a:cubicBezTo>
                        <a:pt x="1" y="2"/>
                        <a:pt x="2" y="1"/>
                        <a:pt x="2" y="1"/>
                      </a:cubicBezTo>
                      <a:cubicBezTo>
                        <a:pt x="2" y="0"/>
                        <a:pt x="1" y="1"/>
                        <a:pt x="0" y="1"/>
                      </a:cubicBezTo>
                      <a:cubicBezTo>
                        <a:pt x="0" y="1"/>
                        <a:pt x="0" y="2"/>
                        <a:pt x="0" y="2"/>
                      </a:cubicBezTo>
                      <a:cubicBezTo>
                        <a:pt x="0" y="2"/>
                        <a:pt x="1" y="2"/>
                        <a:pt x="1" y="3"/>
                      </a:cubicBezTo>
                      <a:cubicBezTo>
                        <a:pt x="2" y="3"/>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0" name="Freeform 3213"/>
                <p:cNvSpPr/>
                <p:nvPr/>
              </p:nvSpPr>
              <p:spPr bwMode="auto">
                <a:xfrm>
                  <a:off x="5909" y="2730"/>
                  <a:ext cx="2" cy="6"/>
                </a:xfrm>
                <a:custGeom>
                  <a:avLst/>
                  <a:gdLst>
                    <a:gd name="T0" fmla="*/ 1 w 1"/>
                    <a:gd name="T1" fmla="*/ 2 h 3"/>
                    <a:gd name="T2" fmla="*/ 1 w 1"/>
                    <a:gd name="T3" fmla="*/ 0 h 3"/>
                    <a:gd name="T4" fmla="*/ 1 w 1"/>
                    <a:gd name="T5" fmla="*/ 2 h 3"/>
                  </a:gdLst>
                  <a:ahLst/>
                  <a:cxnLst>
                    <a:cxn ang="0">
                      <a:pos x="T0" y="T1"/>
                    </a:cxn>
                    <a:cxn ang="0">
                      <a:pos x="T2" y="T3"/>
                    </a:cxn>
                    <a:cxn ang="0">
                      <a:pos x="T4" y="T5"/>
                    </a:cxn>
                  </a:cxnLst>
                  <a:rect l="0" t="0" r="r" b="b"/>
                  <a:pathLst>
                    <a:path w="1" h="3">
                      <a:moveTo>
                        <a:pt x="1" y="2"/>
                      </a:moveTo>
                      <a:cubicBezTo>
                        <a:pt x="1" y="1"/>
                        <a:pt x="1" y="1"/>
                        <a:pt x="1" y="0"/>
                      </a:cubicBezTo>
                      <a:cubicBezTo>
                        <a:pt x="0" y="0"/>
                        <a:pt x="0" y="3"/>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1" name="Freeform 3214"/>
                <p:cNvSpPr/>
                <p:nvPr/>
              </p:nvSpPr>
              <p:spPr bwMode="auto">
                <a:xfrm>
                  <a:off x="5919" y="2724"/>
                  <a:ext cx="19" cy="14"/>
                </a:xfrm>
                <a:custGeom>
                  <a:avLst/>
                  <a:gdLst>
                    <a:gd name="T0" fmla="*/ 7 w 9"/>
                    <a:gd name="T1" fmla="*/ 5 h 7"/>
                    <a:gd name="T2" fmla="*/ 9 w 9"/>
                    <a:gd name="T3" fmla="*/ 5 h 7"/>
                    <a:gd name="T4" fmla="*/ 8 w 9"/>
                    <a:gd name="T5" fmla="*/ 3 h 7"/>
                    <a:gd name="T6" fmla="*/ 9 w 9"/>
                    <a:gd name="T7" fmla="*/ 3 h 7"/>
                    <a:gd name="T8" fmla="*/ 6 w 9"/>
                    <a:gd name="T9" fmla="*/ 2 h 7"/>
                    <a:gd name="T10" fmla="*/ 7 w 9"/>
                    <a:gd name="T11" fmla="*/ 3 h 7"/>
                    <a:gd name="T12" fmla="*/ 6 w 9"/>
                    <a:gd name="T13" fmla="*/ 3 h 7"/>
                    <a:gd name="T14" fmla="*/ 5 w 9"/>
                    <a:gd name="T15" fmla="*/ 3 h 7"/>
                    <a:gd name="T16" fmla="*/ 4 w 9"/>
                    <a:gd name="T17" fmla="*/ 3 h 7"/>
                    <a:gd name="T18" fmla="*/ 4 w 9"/>
                    <a:gd name="T19" fmla="*/ 4 h 7"/>
                    <a:gd name="T20" fmla="*/ 0 w 9"/>
                    <a:gd name="T21" fmla="*/ 5 h 7"/>
                    <a:gd name="T22" fmla="*/ 2 w 9"/>
                    <a:gd name="T23" fmla="*/ 6 h 7"/>
                    <a:gd name="T24" fmla="*/ 4 w 9"/>
                    <a:gd name="T25" fmla="*/ 4 h 7"/>
                    <a:gd name="T26" fmla="*/ 8 w 9"/>
                    <a:gd name="T27" fmla="*/ 4 h 7"/>
                    <a:gd name="T28" fmla="*/ 7 w 9"/>
                    <a:gd name="T2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7" y="5"/>
                      </a:moveTo>
                      <a:cubicBezTo>
                        <a:pt x="7" y="6"/>
                        <a:pt x="9" y="5"/>
                        <a:pt x="9" y="5"/>
                      </a:cubicBezTo>
                      <a:cubicBezTo>
                        <a:pt x="9" y="4"/>
                        <a:pt x="9" y="4"/>
                        <a:pt x="8" y="3"/>
                      </a:cubicBezTo>
                      <a:cubicBezTo>
                        <a:pt x="8" y="3"/>
                        <a:pt x="8" y="3"/>
                        <a:pt x="9" y="3"/>
                      </a:cubicBezTo>
                      <a:cubicBezTo>
                        <a:pt x="9" y="1"/>
                        <a:pt x="7" y="0"/>
                        <a:pt x="6" y="2"/>
                      </a:cubicBezTo>
                      <a:cubicBezTo>
                        <a:pt x="7" y="2"/>
                        <a:pt x="7" y="2"/>
                        <a:pt x="7" y="3"/>
                      </a:cubicBezTo>
                      <a:cubicBezTo>
                        <a:pt x="7" y="3"/>
                        <a:pt x="7" y="3"/>
                        <a:pt x="6" y="3"/>
                      </a:cubicBezTo>
                      <a:cubicBezTo>
                        <a:pt x="5" y="4"/>
                        <a:pt x="5" y="3"/>
                        <a:pt x="5" y="3"/>
                      </a:cubicBezTo>
                      <a:cubicBezTo>
                        <a:pt x="4" y="3"/>
                        <a:pt x="5" y="3"/>
                        <a:pt x="4" y="3"/>
                      </a:cubicBezTo>
                      <a:cubicBezTo>
                        <a:pt x="2" y="2"/>
                        <a:pt x="3" y="4"/>
                        <a:pt x="4" y="4"/>
                      </a:cubicBezTo>
                      <a:cubicBezTo>
                        <a:pt x="2" y="4"/>
                        <a:pt x="1" y="5"/>
                        <a:pt x="0" y="5"/>
                      </a:cubicBezTo>
                      <a:cubicBezTo>
                        <a:pt x="0" y="7"/>
                        <a:pt x="2" y="4"/>
                        <a:pt x="2" y="6"/>
                      </a:cubicBezTo>
                      <a:cubicBezTo>
                        <a:pt x="3" y="5"/>
                        <a:pt x="4" y="5"/>
                        <a:pt x="4" y="4"/>
                      </a:cubicBezTo>
                      <a:cubicBezTo>
                        <a:pt x="5" y="5"/>
                        <a:pt x="6" y="4"/>
                        <a:pt x="8" y="4"/>
                      </a:cubicBezTo>
                      <a:cubicBezTo>
                        <a:pt x="8" y="5"/>
                        <a:pt x="7" y="5"/>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2" name="Freeform 3215"/>
                <p:cNvSpPr/>
                <p:nvPr/>
              </p:nvSpPr>
              <p:spPr bwMode="auto">
                <a:xfrm>
                  <a:off x="5886" y="2732"/>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3" name="Freeform 3216"/>
                <p:cNvSpPr/>
                <p:nvPr/>
              </p:nvSpPr>
              <p:spPr bwMode="auto">
                <a:xfrm>
                  <a:off x="5872" y="2726"/>
                  <a:ext cx="4" cy="6"/>
                </a:xfrm>
                <a:custGeom>
                  <a:avLst/>
                  <a:gdLst>
                    <a:gd name="T0" fmla="*/ 0 w 2"/>
                    <a:gd name="T1" fmla="*/ 2 h 3"/>
                    <a:gd name="T2" fmla="*/ 1 w 2"/>
                    <a:gd name="T3" fmla="*/ 2 h 3"/>
                    <a:gd name="T4" fmla="*/ 2 w 2"/>
                    <a:gd name="T5" fmla="*/ 3 h 3"/>
                    <a:gd name="T6" fmla="*/ 2 w 2"/>
                    <a:gd name="T7" fmla="*/ 0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cubicBezTo>
                        <a:pt x="0" y="3"/>
                        <a:pt x="1" y="2"/>
                        <a:pt x="1" y="2"/>
                      </a:cubicBezTo>
                      <a:cubicBezTo>
                        <a:pt x="1" y="2"/>
                        <a:pt x="1" y="3"/>
                        <a:pt x="2" y="3"/>
                      </a:cubicBezTo>
                      <a:cubicBezTo>
                        <a:pt x="2" y="1"/>
                        <a:pt x="2" y="2"/>
                        <a:pt x="2" y="0"/>
                      </a:cubicBezTo>
                      <a:cubicBezTo>
                        <a:pt x="2"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4" name="Freeform 3217"/>
                <p:cNvSpPr/>
                <p:nvPr/>
              </p:nvSpPr>
              <p:spPr bwMode="auto">
                <a:xfrm>
                  <a:off x="5888" y="2728"/>
                  <a:ext cx="9" cy="6"/>
                </a:xfrm>
                <a:custGeom>
                  <a:avLst/>
                  <a:gdLst>
                    <a:gd name="T0" fmla="*/ 0 w 4"/>
                    <a:gd name="T1" fmla="*/ 2 h 3"/>
                    <a:gd name="T2" fmla="*/ 1 w 4"/>
                    <a:gd name="T3" fmla="*/ 3 h 3"/>
                    <a:gd name="T4" fmla="*/ 3 w 4"/>
                    <a:gd name="T5" fmla="*/ 1 h 3"/>
                    <a:gd name="T6" fmla="*/ 0 w 4"/>
                    <a:gd name="T7" fmla="*/ 2 h 3"/>
                  </a:gdLst>
                  <a:ahLst/>
                  <a:cxnLst>
                    <a:cxn ang="0">
                      <a:pos x="T0" y="T1"/>
                    </a:cxn>
                    <a:cxn ang="0">
                      <a:pos x="T2" y="T3"/>
                    </a:cxn>
                    <a:cxn ang="0">
                      <a:pos x="T4" y="T5"/>
                    </a:cxn>
                    <a:cxn ang="0">
                      <a:pos x="T6" y="T7"/>
                    </a:cxn>
                  </a:cxnLst>
                  <a:rect l="0" t="0" r="r" b="b"/>
                  <a:pathLst>
                    <a:path w="4" h="3">
                      <a:moveTo>
                        <a:pt x="0" y="2"/>
                      </a:moveTo>
                      <a:cubicBezTo>
                        <a:pt x="1" y="2"/>
                        <a:pt x="1" y="3"/>
                        <a:pt x="1" y="3"/>
                      </a:cubicBezTo>
                      <a:cubicBezTo>
                        <a:pt x="2" y="3"/>
                        <a:pt x="2" y="2"/>
                        <a:pt x="3" y="1"/>
                      </a:cubicBezTo>
                      <a:cubicBezTo>
                        <a:pt x="4"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 name="Freeform 3218"/>
                <p:cNvSpPr/>
                <p:nvPr/>
              </p:nvSpPr>
              <p:spPr bwMode="auto">
                <a:xfrm>
                  <a:off x="5991" y="2724"/>
                  <a:ext cx="14" cy="12"/>
                </a:xfrm>
                <a:custGeom>
                  <a:avLst/>
                  <a:gdLst>
                    <a:gd name="T0" fmla="*/ 6 w 7"/>
                    <a:gd name="T1" fmla="*/ 5 h 6"/>
                    <a:gd name="T2" fmla="*/ 5 w 7"/>
                    <a:gd name="T3" fmla="*/ 3 h 6"/>
                    <a:gd name="T4" fmla="*/ 4 w 7"/>
                    <a:gd name="T5" fmla="*/ 3 h 6"/>
                    <a:gd name="T6" fmla="*/ 5 w 7"/>
                    <a:gd name="T7" fmla="*/ 1 h 6"/>
                    <a:gd name="T8" fmla="*/ 1 w 7"/>
                    <a:gd name="T9" fmla="*/ 0 h 6"/>
                    <a:gd name="T10" fmla="*/ 1 w 7"/>
                    <a:gd name="T11" fmla="*/ 2 h 6"/>
                    <a:gd name="T12" fmla="*/ 1 w 7"/>
                    <a:gd name="T13" fmla="*/ 5 h 6"/>
                    <a:gd name="T14" fmla="*/ 2 w 7"/>
                    <a:gd name="T15" fmla="*/ 4 h 6"/>
                    <a:gd name="T16" fmla="*/ 2 w 7"/>
                    <a:gd name="T17" fmla="*/ 5 h 6"/>
                    <a:gd name="T18" fmla="*/ 5 w 7"/>
                    <a:gd name="T19" fmla="*/ 6 h 6"/>
                    <a:gd name="T20" fmla="*/ 3 w 7"/>
                    <a:gd name="T21" fmla="*/ 4 h 6"/>
                    <a:gd name="T22" fmla="*/ 2 w 7"/>
                    <a:gd name="T23" fmla="*/ 3 h 6"/>
                    <a:gd name="T24" fmla="*/ 3 w 7"/>
                    <a:gd name="T25" fmla="*/ 3 h 6"/>
                    <a:gd name="T26" fmla="*/ 6 w 7"/>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6">
                      <a:moveTo>
                        <a:pt x="6" y="5"/>
                      </a:moveTo>
                      <a:cubicBezTo>
                        <a:pt x="7" y="4"/>
                        <a:pt x="5" y="3"/>
                        <a:pt x="5" y="3"/>
                      </a:cubicBezTo>
                      <a:cubicBezTo>
                        <a:pt x="6" y="2"/>
                        <a:pt x="5" y="3"/>
                        <a:pt x="4" y="3"/>
                      </a:cubicBezTo>
                      <a:cubicBezTo>
                        <a:pt x="5" y="2"/>
                        <a:pt x="6" y="2"/>
                        <a:pt x="5" y="1"/>
                      </a:cubicBezTo>
                      <a:cubicBezTo>
                        <a:pt x="4" y="1"/>
                        <a:pt x="3" y="0"/>
                        <a:pt x="1" y="0"/>
                      </a:cubicBezTo>
                      <a:cubicBezTo>
                        <a:pt x="2" y="1"/>
                        <a:pt x="1" y="2"/>
                        <a:pt x="1" y="2"/>
                      </a:cubicBezTo>
                      <a:cubicBezTo>
                        <a:pt x="0" y="3"/>
                        <a:pt x="1" y="3"/>
                        <a:pt x="1" y="5"/>
                      </a:cubicBezTo>
                      <a:cubicBezTo>
                        <a:pt x="2" y="5"/>
                        <a:pt x="2" y="4"/>
                        <a:pt x="2" y="4"/>
                      </a:cubicBezTo>
                      <a:cubicBezTo>
                        <a:pt x="3" y="5"/>
                        <a:pt x="2" y="5"/>
                        <a:pt x="2" y="5"/>
                      </a:cubicBezTo>
                      <a:cubicBezTo>
                        <a:pt x="3" y="6"/>
                        <a:pt x="4" y="5"/>
                        <a:pt x="5" y="6"/>
                      </a:cubicBezTo>
                      <a:cubicBezTo>
                        <a:pt x="5" y="5"/>
                        <a:pt x="4" y="4"/>
                        <a:pt x="3" y="4"/>
                      </a:cubicBezTo>
                      <a:cubicBezTo>
                        <a:pt x="3" y="4"/>
                        <a:pt x="3" y="3"/>
                        <a:pt x="2" y="3"/>
                      </a:cubicBezTo>
                      <a:cubicBezTo>
                        <a:pt x="2" y="3"/>
                        <a:pt x="3" y="3"/>
                        <a:pt x="3" y="3"/>
                      </a:cubicBezTo>
                      <a:cubicBezTo>
                        <a:pt x="5" y="3"/>
                        <a:pt x="4" y="5"/>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6" name="Freeform 3219"/>
                <p:cNvSpPr/>
                <p:nvPr/>
              </p:nvSpPr>
              <p:spPr bwMode="auto">
                <a:xfrm>
                  <a:off x="5942" y="2732"/>
                  <a:ext cx="4" cy="2"/>
                </a:xfrm>
                <a:custGeom>
                  <a:avLst/>
                  <a:gdLst>
                    <a:gd name="T0" fmla="*/ 1 w 2"/>
                    <a:gd name="T1" fmla="*/ 0 h 1"/>
                    <a:gd name="T2" fmla="*/ 2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1" y="1"/>
                        <a:pt x="2" y="1"/>
                      </a:cubicBezTo>
                      <a:cubicBezTo>
                        <a:pt x="2" y="1"/>
                        <a:pt x="2" y="0"/>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7" name="Freeform 3220"/>
                <p:cNvSpPr/>
                <p:nvPr/>
              </p:nvSpPr>
              <p:spPr bwMode="auto">
                <a:xfrm>
                  <a:off x="6018" y="2645"/>
                  <a:ext cx="10" cy="11"/>
                </a:xfrm>
                <a:custGeom>
                  <a:avLst/>
                  <a:gdLst>
                    <a:gd name="T0" fmla="*/ 4 w 5"/>
                    <a:gd name="T1" fmla="*/ 3 h 5"/>
                    <a:gd name="T2" fmla="*/ 5 w 5"/>
                    <a:gd name="T3" fmla="*/ 2 h 5"/>
                    <a:gd name="T4" fmla="*/ 1 w 5"/>
                    <a:gd name="T5" fmla="*/ 3 h 5"/>
                    <a:gd name="T6" fmla="*/ 2 w 5"/>
                    <a:gd name="T7" fmla="*/ 4 h 5"/>
                    <a:gd name="T8" fmla="*/ 4 w 5"/>
                    <a:gd name="T9" fmla="*/ 3 h 5"/>
                    <a:gd name="T10" fmla="*/ 4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4" y="3"/>
                      </a:moveTo>
                      <a:cubicBezTo>
                        <a:pt x="5" y="3"/>
                        <a:pt x="5" y="2"/>
                        <a:pt x="5" y="2"/>
                      </a:cubicBezTo>
                      <a:cubicBezTo>
                        <a:pt x="4" y="0"/>
                        <a:pt x="3" y="5"/>
                        <a:pt x="1" y="3"/>
                      </a:cubicBezTo>
                      <a:cubicBezTo>
                        <a:pt x="0" y="3"/>
                        <a:pt x="1" y="5"/>
                        <a:pt x="2" y="4"/>
                      </a:cubicBezTo>
                      <a:cubicBezTo>
                        <a:pt x="2" y="3"/>
                        <a:pt x="3" y="4"/>
                        <a:pt x="4" y="3"/>
                      </a:cubicBezTo>
                      <a:cubicBezTo>
                        <a:pt x="4" y="3"/>
                        <a:pt x="4" y="2"/>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8" name="Freeform 3221"/>
                <p:cNvSpPr/>
                <p:nvPr/>
              </p:nvSpPr>
              <p:spPr bwMode="auto">
                <a:xfrm>
                  <a:off x="6030" y="2645"/>
                  <a:ext cx="12" cy="9"/>
                </a:xfrm>
                <a:custGeom>
                  <a:avLst/>
                  <a:gdLst>
                    <a:gd name="T0" fmla="*/ 5 w 6"/>
                    <a:gd name="T1" fmla="*/ 1 h 4"/>
                    <a:gd name="T2" fmla="*/ 1 w 6"/>
                    <a:gd name="T3" fmla="*/ 1 h 4"/>
                    <a:gd name="T4" fmla="*/ 2 w 6"/>
                    <a:gd name="T5" fmla="*/ 4 h 4"/>
                    <a:gd name="T6" fmla="*/ 6 w 6"/>
                    <a:gd name="T7" fmla="*/ 3 h 4"/>
                    <a:gd name="T8" fmla="*/ 4 w 6"/>
                    <a:gd name="T9" fmla="*/ 1 h 4"/>
                    <a:gd name="T10" fmla="*/ 5 w 6"/>
                    <a:gd name="T11" fmla="*/ 1 h 4"/>
                  </a:gdLst>
                  <a:ahLst/>
                  <a:cxnLst>
                    <a:cxn ang="0">
                      <a:pos x="T0" y="T1"/>
                    </a:cxn>
                    <a:cxn ang="0">
                      <a:pos x="T2" y="T3"/>
                    </a:cxn>
                    <a:cxn ang="0">
                      <a:pos x="T4" y="T5"/>
                    </a:cxn>
                    <a:cxn ang="0">
                      <a:pos x="T6" y="T7"/>
                    </a:cxn>
                    <a:cxn ang="0">
                      <a:pos x="T8" y="T9"/>
                    </a:cxn>
                    <a:cxn ang="0">
                      <a:pos x="T10" y="T11"/>
                    </a:cxn>
                  </a:cxnLst>
                  <a:rect l="0" t="0" r="r" b="b"/>
                  <a:pathLst>
                    <a:path w="6" h="4">
                      <a:moveTo>
                        <a:pt x="5" y="1"/>
                      </a:moveTo>
                      <a:cubicBezTo>
                        <a:pt x="4" y="0"/>
                        <a:pt x="2" y="1"/>
                        <a:pt x="1" y="1"/>
                      </a:cubicBezTo>
                      <a:cubicBezTo>
                        <a:pt x="0" y="3"/>
                        <a:pt x="2" y="3"/>
                        <a:pt x="2" y="4"/>
                      </a:cubicBezTo>
                      <a:cubicBezTo>
                        <a:pt x="3" y="4"/>
                        <a:pt x="5" y="4"/>
                        <a:pt x="6" y="3"/>
                      </a:cubicBezTo>
                      <a:cubicBezTo>
                        <a:pt x="5" y="3"/>
                        <a:pt x="6" y="1"/>
                        <a:pt x="4"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 name="Freeform 3222"/>
                <p:cNvSpPr/>
                <p:nvPr/>
              </p:nvSpPr>
              <p:spPr bwMode="auto">
                <a:xfrm>
                  <a:off x="5917" y="2643"/>
                  <a:ext cx="8" cy="7"/>
                </a:xfrm>
                <a:custGeom>
                  <a:avLst/>
                  <a:gdLst>
                    <a:gd name="T0" fmla="*/ 1 w 4"/>
                    <a:gd name="T1" fmla="*/ 3 h 3"/>
                    <a:gd name="T2" fmla="*/ 4 w 4"/>
                    <a:gd name="T3" fmla="*/ 1 h 3"/>
                    <a:gd name="T4" fmla="*/ 0 w 4"/>
                    <a:gd name="T5" fmla="*/ 2 h 3"/>
                    <a:gd name="T6" fmla="*/ 2 w 4"/>
                    <a:gd name="T7" fmla="*/ 2 h 3"/>
                    <a:gd name="T8" fmla="*/ 1 w 4"/>
                    <a:gd name="T9" fmla="*/ 3 h 3"/>
                  </a:gdLst>
                  <a:ahLst/>
                  <a:cxnLst>
                    <a:cxn ang="0">
                      <a:pos x="T0" y="T1"/>
                    </a:cxn>
                    <a:cxn ang="0">
                      <a:pos x="T2" y="T3"/>
                    </a:cxn>
                    <a:cxn ang="0">
                      <a:pos x="T4" y="T5"/>
                    </a:cxn>
                    <a:cxn ang="0">
                      <a:pos x="T6" y="T7"/>
                    </a:cxn>
                    <a:cxn ang="0">
                      <a:pos x="T8" y="T9"/>
                    </a:cxn>
                  </a:cxnLst>
                  <a:rect l="0" t="0" r="r" b="b"/>
                  <a:pathLst>
                    <a:path w="4" h="3">
                      <a:moveTo>
                        <a:pt x="1" y="3"/>
                      </a:moveTo>
                      <a:cubicBezTo>
                        <a:pt x="3" y="3"/>
                        <a:pt x="3" y="2"/>
                        <a:pt x="4" y="1"/>
                      </a:cubicBezTo>
                      <a:cubicBezTo>
                        <a:pt x="3" y="0"/>
                        <a:pt x="0" y="0"/>
                        <a:pt x="0" y="2"/>
                      </a:cubicBezTo>
                      <a:cubicBezTo>
                        <a:pt x="1" y="3"/>
                        <a:pt x="1" y="2"/>
                        <a:pt x="2" y="2"/>
                      </a:cubicBezTo>
                      <a:cubicBezTo>
                        <a:pt x="2"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 name="Freeform 3223"/>
                <p:cNvSpPr/>
                <p:nvPr/>
              </p:nvSpPr>
              <p:spPr bwMode="auto">
                <a:xfrm>
                  <a:off x="5946" y="2643"/>
                  <a:ext cx="10" cy="7"/>
                </a:xfrm>
                <a:custGeom>
                  <a:avLst/>
                  <a:gdLst>
                    <a:gd name="T0" fmla="*/ 4 w 5"/>
                    <a:gd name="T1" fmla="*/ 2 h 3"/>
                    <a:gd name="T2" fmla="*/ 3 w 5"/>
                    <a:gd name="T3" fmla="*/ 1 h 3"/>
                    <a:gd name="T4" fmla="*/ 3 w 5"/>
                    <a:gd name="T5" fmla="*/ 0 h 3"/>
                    <a:gd name="T6" fmla="*/ 2 w 5"/>
                    <a:gd name="T7" fmla="*/ 0 h 3"/>
                    <a:gd name="T8" fmla="*/ 0 w 5"/>
                    <a:gd name="T9" fmla="*/ 1 h 3"/>
                    <a:gd name="T10" fmla="*/ 0 w 5"/>
                    <a:gd name="T11" fmla="*/ 3 h 3"/>
                    <a:gd name="T12" fmla="*/ 4 w 5"/>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4" y="2"/>
                      </a:moveTo>
                      <a:cubicBezTo>
                        <a:pt x="5" y="1"/>
                        <a:pt x="4" y="2"/>
                        <a:pt x="3" y="1"/>
                      </a:cubicBezTo>
                      <a:cubicBezTo>
                        <a:pt x="4" y="1"/>
                        <a:pt x="3" y="1"/>
                        <a:pt x="3" y="0"/>
                      </a:cubicBezTo>
                      <a:cubicBezTo>
                        <a:pt x="2" y="0"/>
                        <a:pt x="2" y="0"/>
                        <a:pt x="2" y="0"/>
                      </a:cubicBezTo>
                      <a:cubicBezTo>
                        <a:pt x="2" y="2"/>
                        <a:pt x="1" y="1"/>
                        <a:pt x="0" y="1"/>
                      </a:cubicBezTo>
                      <a:cubicBezTo>
                        <a:pt x="1" y="2"/>
                        <a:pt x="0" y="2"/>
                        <a:pt x="0" y="3"/>
                      </a:cubicBezTo>
                      <a:cubicBezTo>
                        <a:pt x="2" y="3"/>
                        <a:pt x="2"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 name="Freeform 3224"/>
                <p:cNvSpPr/>
                <p:nvPr/>
              </p:nvSpPr>
              <p:spPr bwMode="auto">
                <a:xfrm>
                  <a:off x="5849" y="2728"/>
                  <a:ext cx="6" cy="6"/>
                </a:xfrm>
                <a:custGeom>
                  <a:avLst/>
                  <a:gdLst>
                    <a:gd name="T0" fmla="*/ 0 w 3"/>
                    <a:gd name="T1" fmla="*/ 1 h 3"/>
                    <a:gd name="T2" fmla="*/ 3 w 3"/>
                    <a:gd name="T3" fmla="*/ 1 h 3"/>
                    <a:gd name="T4" fmla="*/ 0 w 3"/>
                    <a:gd name="T5" fmla="*/ 1 h 3"/>
                  </a:gdLst>
                  <a:ahLst/>
                  <a:cxnLst>
                    <a:cxn ang="0">
                      <a:pos x="T0" y="T1"/>
                    </a:cxn>
                    <a:cxn ang="0">
                      <a:pos x="T2" y="T3"/>
                    </a:cxn>
                    <a:cxn ang="0">
                      <a:pos x="T4" y="T5"/>
                    </a:cxn>
                  </a:cxnLst>
                  <a:rect l="0" t="0" r="r" b="b"/>
                  <a:pathLst>
                    <a:path w="3" h="3">
                      <a:moveTo>
                        <a:pt x="0" y="1"/>
                      </a:moveTo>
                      <a:cubicBezTo>
                        <a:pt x="1" y="3"/>
                        <a:pt x="2"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 name="Freeform 3225"/>
                <p:cNvSpPr/>
                <p:nvPr/>
              </p:nvSpPr>
              <p:spPr bwMode="auto">
                <a:xfrm>
                  <a:off x="5876" y="2730"/>
                  <a:ext cx="6" cy="6"/>
                </a:xfrm>
                <a:custGeom>
                  <a:avLst/>
                  <a:gdLst>
                    <a:gd name="T0" fmla="*/ 1 w 3"/>
                    <a:gd name="T1" fmla="*/ 3 h 3"/>
                    <a:gd name="T2" fmla="*/ 3 w 3"/>
                    <a:gd name="T3" fmla="*/ 2 h 3"/>
                    <a:gd name="T4" fmla="*/ 1 w 3"/>
                    <a:gd name="T5" fmla="*/ 3 h 3"/>
                  </a:gdLst>
                  <a:ahLst/>
                  <a:cxnLst>
                    <a:cxn ang="0">
                      <a:pos x="T0" y="T1"/>
                    </a:cxn>
                    <a:cxn ang="0">
                      <a:pos x="T2" y="T3"/>
                    </a:cxn>
                    <a:cxn ang="0">
                      <a:pos x="T4" y="T5"/>
                    </a:cxn>
                  </a:cxnLst>
                  <a:rect l="0" t="0" r="r" b="b"/>
                  <a:pathLst>
                    <a:path w="3" h="3">
                      <a:moveTo>
                        <a:pt x="1" y="3"/>
                      </a:moveTo>
                      <a:cubicBezTo>
                        <a:pt x="2" y="3"/>
                        <a:pt x="2" y="2"/>
                        <a:pt x="3" y="2"/>
                      </a:cubicBezTo>
                      <a:cubicBezTo>
                        <a:pt x="2"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 name="Freeform 3226"/>
                <p:cNvSpPr/>
                <p:nvPr/>
              </p:nvSpPr>
              <p:spPr bwMode="auto">
                <a:xfrm>
                  <a:off x="6036" y="2728"/>
                  <a:ext cx="6" cy="4"/>
                </a:xfrm>
                <a:custGeom>
                  <a:avLst/>
                  <a:gdLst>
                    <a:gd name="T0" fmla="*/ 1 w 3"/>
                    <a:gd name="T1" fmla="*/ 2 h 2"/>
                    <a:gd name="T2" fmla="*/ 3 w 3"/>
                    <a:gd name="T3" fmla="*/ 1 h 2"/>
                    <a:gd name="T4" fmla="*/ 1 w 3"/>
                    <a:gd name="T5" fmla="*/ 2 h 2"/>
                  </a:gdLst>
                  <a:ahLst/>
                  <a:cxnLst>
                    <a:cxn ang="0">
                      <a:pos x="T0" y="T1"/>
                    </a:cxn>
                    <a:cxn ang="0">
                      <a:pos x="T2" y="T3"/>
                    </a:cxn>
                    <a:cxn ang="0">
                      <a:pos x="T4" y="T5"/>
                    </a:cxn>
                  </a:cxnLst>
                  <a:rect l="0" t="0" r="r" b="b"/>
                  <a:pathLst>
                    <a:path w="3" h="2">
                      <a:moveTo>
                        <a:pt x="1" y="2"/>
                      </a:moveTo>
                      <a:cubicBezTo>
                        <a:pt x="2" y="2"/>
                        <a:pt x="2" y="1"/>
                        <a:pt x="3" y="1"/>
                      </a:cubicBezTo>
                      <a:cubicBezTo>
                        <a:pt x="3"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4" name="Freeform 3227"/>
                <p:cNvSpPr/>
                <p:nvPr/>
              </p:nvSpPr>
              <p:spPr bwMode="auto">
                <a:xfrm>
                  <a:off x="6094" y="2699"/>
                  <a:ext cx="2" cy="4"/>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1" y="0"/>
                      </a:cubicBezTo>
                      <a:cubicBezTo>
                        <a:pt x="0" y="0"/>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5" name="Freeform 3228"/>
                <p:cNvSpPr/>
                <p:nvPr/>
              </p:nvSpPr>
              <p:spPr bwMode="auto">
                <a:xfrm>
                  <a:off x="6225" y="3063"/>
                  <a:ext cx="8" cy="2"/>
                </a:xfrm>
                <a:custGeom>
                  <a:avLst/>
                  <a:gdLst>
                    <a:gd name="T0" fmla="*/ 1 w 4"/>
                    <a:gd name="T1" fmla="*/ 0 h 1"/>
                    <a:gd name="T2" fmla="*/ 1 w 4"/>
                    <a:gd name="T3" fmla="*/ 0 h 1"/>
                    <a:gd name="T4" fmla="*/ 1 w 4"/>
                    <a:gd name="T5" fmla="*/ 0 h 1"/>
                  </a:gdLst>
                  <a:ahLst/>
                  <a:cxnLst>
                    <a:cxn ang="0">
                      <a:pos x="T0" y="T1"/>
                    </a:cxn>
                    <a:cxn ang="0">
                      <a:pos x="T2" y="T3"/>
                    </a:cxn>
                    <a:cxn ang="0">
                      <a:pos x="T4" y="T5"/>
                    </a:cxn>
                  </a:cxnLst>
                  <a:rect l="0" t="0" r="r" b="b"/>
                  <a:pathLst>
                    <a:path w="4" h="1">
                      <a:moveTo>
                        <a:pt x="1" y="0"/>
                      </a:moveTo>
                      <a:cubicBezTo>
                        <a:pt x="0" y="1"/>
                        <a:pt x="4"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6" name="Freeform 3229"/>
                <p:cNvSpPr/>
                <p:nvPr/>
              </p:nvSpPr>
              <p:spPr bwMode="auto">
                <a:xfrm>
                  <a:off x="6258" y="3028"/>
                  <a:ext cx="4" cy="8"/>
                </a:xfrm>
                <a:custGeom>
                  <a:avLst/>
                  <a:gdLst>
                    <a:gd name="T0" fmla="*/ 2 w 2"/>
                    <a:gd name="T1" fmla="*/ 1 h 4"/>
                    <a:gd name="T2" fmla="*/ 1 w 2"/>
                    <a:gd name="T3" fmla="*/ 0 h 4"/>
                    <a:gd name="T4" fmla="*/ 0 w 2"/>
                    <a:gd name="T5" fmla="*/ 2 h 4"/>
                    <a:gd name="T6" fmla="*/ 2 w 2"/>
                    <a:gd name="T7" fmla="*/ 1 h 4"/>
                  </a:gdLst>
                  <a:ahLst/>
                  <a:cxnLst>
                    <a:cxn ang="0">
                      <a:pos x="T0" y="T1"/>
                    </a:cxn>
                    <a:cxn ang="0">
                      <a:pos x="T2" y="T3"/>
                    </a:cxn>
                    <a:cxn ang="0">
                      <a:pos x="T4" y="T5"/>
                    </a:cxn>
                    <a:cxn ang="0">
                      <a:pos x="T6" y="T7"/>
                    </a:cxn>
                  </a:cxnLst>
                  <a:rect l="0" t="0" r="r" b="b"/>
                  <a:pathLst>
                    <a:path w="2" h="4">
                      <a:moveTo>
                        <a:pt x="2" y="1"/>
                      </a:moveTo>
                      <a:cubicBezTo>
                        <a:pt x="2" y="0"/>
                        <a:pt x="1" y="1"/>
                        <a:pt x="1" y="0"/>
                      </a:cubicBezTo>
                      <a:cubicBezTo>
                        <a:pt x="0" y="0"/>
                        <a:pt x="2" y="2"/>
                        <a:pt x="0" y="2"/>
                      </a:cubicBezTo>
                      <a:cubicBezTo>
                        <a:pt x="1" y="4"/>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7" name="Freeform 3230"/>
                <p:cNvSpPr>
                  <a:spLocks noEditPoints="1"/>
                </p:cNvSpPr>
                <p:nvPr/>
              </p:nvSpPr>
              <p:spPr bwMode="auto">
                <a:xfrm>
                  <a:off x="6242" y="3019"/>
                  <a:ext cx="12" cy="13"/>
                </a:xfrm>
                <a:custGeom>
                  <a:avLst/>
                  <a:gdLst>
                    <a:gd name="T0" fmla="*/ 1 w 6"/>
                    <a:gd name="T1" fmla="*/ 4 h 6"/>
                    <a:gd name="T2" fmla="*/ 4 w 6"/>
                    <a:gd name="T3" fmla="*/ 4 h 6"/>
                    <a:gd name="T4" fmla="*/ 4 w 6"/>
                    <a:gd name="T5" fmla="*/ 2 h 6"/>
                    <a:gd name="T6" fmla="*/ 2 w 6"/>
                    <a:gd name="T7" fmla="*/ 1 h 6"/>
                    <a:gd name="T8" fmla="*/ 1 w 6"/>
                    <a:gd name="T9" fmla="*/ 1 h 6"/>
                    <a:gd name="T10" fmla="*/ 1 w 6"/>
                    <a:gd name="T11" fmla="*/ 4 h 6"/>
                    <a:gd name="T12" fmla="*/ 3 w 6"/>
                    <a:gd name="T13" fmla="*/ 3 h 6"/>
                    <a:gd name="T14" fmla="*/ 3 w 6"/>
                    <a:gd name="T15" fmla="*/ 4 h 6"/>
                    <a:gd name="T16" fmla="*/ 3 w 6"/>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1" y="4"/>
                      </a:moveTo>
                      <a:cubicBezTo>
                        <a:pt x="1" y="6"/>
                        <a:pt x="5" y="3"/>
                        <a:pt x="4" y="4"/>
                      </a:cubicBezTo>
                      <a:cubicBezTo>
                        <a:pt x="6" y="4"/>
                        <a:pt x="4" y="3"/>
                        <a:pt x="4" y="2"/>
                      </a:cubicBezTo>
                      <a:cubicBezTo>
                        <a:pt x="4" y="2"/>
                        <a:pt x="1" y="2"/>
                        <a:pt x="2" y="1"/>
                      </a:cubicBezTo>
                      <a:cubicBezTo>
                        <a:pt x="2" y="0"/>
                        <a:pt x="1" y="1"/>
                        <a:pt x="1" y="1"/>
                      </a:cubicBezTo>
                      <a:cubicBezTo>
                        <a:pt x="0" y="3"/>
                        <a:pt x="2" y="4"/>
                        <a:pt x="1" y="4"/>
                      </a:cubicBezTo>
                      <a:close/>
                      <a:moveTo>
                        <a:pt x="3" y="3"/>
                      </a:moveTo>
                      <a:cubicBezTo>
                        <a:pt x="3" y="3"/>
                        <a:pt x="3" y="4"/>
                        <a:pt x="3" y="4"/>
                      </a:cubicBezTo>
                      <a:cubicBezTo>
                        <a:pt x="2" y="5"/>
                        <a:pt x="2" y="2"/>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8" name="Freeform 3231"/>
                <p:cNvSpPr/>
                <p:nvPr/>
              </p:nvSpPr>
              <p:spPr bwMode="auto">
                <a:xfrm>
                  <a:off x="6240" y="3028"/>
                  <a:ext cx="4" cy="2"/>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1" y="0"/>
                        <a:pt x="1" y="0"/>
                        <a:pt x="0" y="0"/>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 name="Freeform 3232"/>
                <p:cNvSpPr/>
                <p:nvPr/>
              </p:nvSpPr>
              <p:spPr bwMode="auto">
                <a:xfrm>
                  <a:off x="6190" y="2894"/>
                  <a:ext cx="6" cy="4"/>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0"/>
                        <a:pt x="1" y="1"/>
                        <a:pt x="1" y="1"/>
                      </a:cubicBezTo>
                      <a:cubicBezTo>
                        <a:pt x="0" y="2"/>
                        <a:pt x="3"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 name="Freeform 3233"/>
                <p:cNvSpPr/>
                <p:nvPr/>
              </p:nvSpPr>
              <p:spPr bwMode="auto">
                <a:xfrm>
                  <a:off x="6159" y="2835"/>
                  <a:ext cx="7" cy="6"/>
                </a:xfrm>
                <a:custGeom>
                  <a:avLst/>
                  <a:gdLst>
                    <a:gd name="T0" fmla="*/ 3 w 3"/>
                    <a:gd name="T1" fmla="*/ 2 h 3"/>
                    <a:gd name="T2" fmla="*/ 2 w 3"/>
                    <a:gd name="T3" fmla="*/ 1 h 3"/>
                    <a:gd name="T4" fmla="*/ 1 w 3"/>
                    <a:gd name="T5" fmla="*/ 0 h 3"/>
                    <a:gd name="T6" fmla="*/ 1 w 3"/>
                    <a:gd name="T7" fmla="*/ 3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1"/>
                        <a:pt x="3" y="1"/>
                        <a:pt x="2" y="1"/>
                      </a:cubicBezTo>
                      <a:cubicBezTo>
                        <a:pt x="2" y="1"/>
                        <a:pt x="1" y="1"/>
                        <a:pt x="1" y="0"/>
                      </a:cubicBezTo>
                      <a:cubicBezTo>
                        <a:pt x="0" y="0"/>
                        <a:pt x="1" y="2"/>
                        <a:pt x="1" y="3"/>
                      </a:cubicBezTo>
                      <a:cubicBezTo>
                        <a:pt x="2" y="3"/>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1" name="Freeform 3234"/>
                <p:cNvSpPr/>
                <p:nvPr/>
              </p:nvSpPr>
              <p:spPr bwMode="auto">
                <a:xfrm>
                  <a:off x="6281" y="3104"/>
                  <a:ext cx="8" cy="4"/>
                </a:xfrm>
                <a:custGeom>
                  <a:avLst/>
                  <a:gdLst>
                    <a:gd name="T0" fmla="*/ 0 w 4"/>
                    <a:gd name="T1" fmla="*/ 1 h 2"/>
                    <a:gd name="T2" fmla="*/ 4 w 4"/>
                    <a:gd name="T3" fmla="*/ 0 h 2"/>
                    <a:gd name="T4" fmla="*/ 0 w 4"/>
                    <a:gd name="T5" fmla="*/ 1 h 2"/>
                  </a:gdLst>
                  <a:ahLst/>
                  <a:cxnLst>
                    <a:cxn ang="0">
                      <a:pos x="T0" y="T1"/>
                    </a:cxn>
                    <a:cxn ang="0">
                      <a:pos x="T2" y="T3"/>
                    </a:cxn>
                    <a:cxn ang="0">
                      <a:pos x="T4" y="T5"/>
                    </a:cxn>
                  </a:cxnLst>
                  <a:rect l="0" t="0" r="r" b="b"/>
                  <a:pathLst>
                    <a:path w="4" h="2">
                      <a:moveTo>
                        <a:pt x="0" y="1"/>
                      </a:moveTo>
                      <a:cubicBezTo>
                        <a:pt x="1" y="2"/>
                        <a:pt x="4" y="2"/>
                        <a:pt x="4" y="0"/>
                      </a:cubicBezTo>
                      <a:cubicBezTo>
                        <a:pt x="2" y="0"/>
                        <a:pt x="2"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22" name="Freeform 3236"/>
              <p:cNvSpPr/>
              <p:nvPr/>
            </p:nvSpPr>
            <p:spPr bwMode="auto">
              <a:xfrm>
                <a:off x="9347201" y="4198938"/>
                <a:ext cx="3175" cy="11112"/>
              </a:xfrm>
              <a:custGeom>
                <a:avLst/>
                <a:gdLst>
                  <a:gd name="T0" fmla="*/ 1 w 1"/>
                  <a:gd name="T1" fmla="*/ 2 h 3"/>
                  <a:gd name="T2" fmla="*/ 0 w 1"/>
                  <a:gd name="T3" fmla="*/ 0 h 3"/>
                  <a:gd name="T4" fmla="*/ 1 w 1"/>
                  <a:gd name="T5" fmla="*/ 2 h 3"/>
                </a:gdLst>
                <a:ahLst/>
                <a:cxnLst>
                  <a:cxn ang="0">
                    <a:pos x="T0" y="T1"/>
                  </a:cxn>
                  <a:cxn ang="0">
                    <a:pos x="T2" y="T3"/>
                  </a:cxn>
                  <a:cxn ang="0">
                    <a:pos x="T4" y="T5"/>
                  </a:cxn>
                </a:cxnLst>
                <a:rect l="0" t="0" r="r" b="b"/>
                <a:pathLst>
                  <a:path w="1" h="3">
                    <a:moveTo>
                      <a:pt x="1" y="2"/>
                    </a:moveTo>
                    <a:cubicBezTo>
                      <a:pt x="1" y="1"/>
                      <a:pt x="1" y="1"/>
                      <a:pt x="0" y="0"/>
                    </a:cubicBezTo>
                    <a:cubicBezTo>
                      <a:pt x="0" y="0"/>
                      <a:pt x="0" y="3"/>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3237"/>
              <p:cNvSpPr/>
              <p:nvPr/>
            </p:nvSpPr>
            <p:spPr bwMode="auto">
              <a:xfrm>
                <a:off x="9259888" y="3713163"/>
                <a:ext cx="6350" cy="31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3238"/>
              <p:cNvSpPr/>
              <p:nvPr/>
            </p:nvSpPr>
            <p:spPr bwMode="auto">
              <a:xfrm>
                <a:off x="9318626" y="379571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3239"/>
              <p:cNvSpPr/>
              <p:nvPr/>
            </p:nvSpPr>
            <p:spPr bwMode="auto">
              <a:xfrm>
                <a:off x="9226551" y="3713163"/>
                <a:ext cx="11113" cy="9525"/>
              </a:xfrm>
              <a:custGeom>
                <a:avLst/>
                <a:gdLst>
                  <a:gd name="T0" fmla="*/ 1 w 3"/>
                  <a:gd name="T1" fmla="*/ 3 h 3"/>
                  <a:gd name="T2" fmla="*/ 3 w 3"/>
                  <a:gd name="T3" fmla="*/ 2 h 3"/>
                  <a:gd name="T4" fmla="*/ 1 w 3"/>
                  <a:gd name="T5" fmla="*/ 3 h 3"/>
                </a:gdLst>
                <a:ahLst/>
                <a:cxnLst>
                  <a:cxn ang="0">
                    <a:pos x="T0" y="T1"/>
                  </a:cxn>
                  <a:cxn ang="0">
                    <a:pos x="T2" y="T3"/>
                  </a:cxn>
                  <a:cxn ang="0">
                    <a:pos x="T4" y="T5"/>
                  </a:cxn>
                </a:cxnLst>
                <a:rect l="0" t="0" r="r" b="b"/>
                <a:pathLst>
                  <a:path w="3" h="3">
                    <a:moveTo>
                      <a:pt x="1" y="3"/>
                    </a:moveTo>
                    <a:cubicBezTo>
                      <a:pt x="2" y="3"/>
                      <a:pt x="1" y="1"/>
                      <a:pt x="3" y="2"/>
                    </a:cubicBezTo>
                    <a:cubicBezTo>
                      <a:pt x="3" y="0"/>
                      <a:pt x="0"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3240"/>
              <p:cNvSpPr/>
              <p:nvPr/>
            </p:nvSpPr>
            <p:spPr bwMode="auto">
              <a:xfrm>
                <a:off x="9253538" y="3716338"/>
                <a:ext cx="3175" cy="6350"/>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1"/>
                    </a:cubicBezTo>
                    <a:cubicBezTo>
                      <a:pt x="0" y="1"/>
                      <a:pt x="0" y="1"/>
                      <a:pt x="0" y="2"/>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3241"/>
              <p:cNvSpPr/>
              <p:nvPr/>
            </p:nvSpPr>
            <p:spPr bwMode="auto">
              <a:xfrm>
                <a:off x="9240838" y="3722688"/>
                <a:ext cx="9525" cy="3175"/>
              </a:xfrm>
              <a:custGeom>
                <a:avLst/>
                <a:gdLst>
                  <a:gd name="T0" fmla="*/ 1 w 3"/>
                  <a:gd name="T1" fmla="*/ 1 h 1"/>
                  <a:gd name="T2" fmla="*/ 2 w 3"/>
                  <a:gd name="T3" fmla="*/ 1 h 1"/>
                  <a:gd name="T4" fmla="*/ 1 w 3"/>
                  <a:gd name="T5" fmla="*/ 1 h 1"/>
                </a:gdLst>
                <a:ahLst/>
                <a:cxnLst>
                  <a:cxn ang="0">
                    <a:pos x="T0" y="T1"/>
                  </a:cxn>
                  <a:cxn ang="0">
                    <a:pos x="T2" y="T3"/>
                  </a:cxn>
                  <a:cxn ang="0">
                    <a:pos x="T4" y="T5"/>
                  </a:cxn>
                </a:cxnLst>
                <a:rect l="0" t="0" r="r" b="b"/>
                <a:pathLst>
                  <a:path w="3" h="1">
                    <a:moveTo>
                      <a:pt x="1" y="1"/>
                    </a:moveTo>
                    <a:cubicBezTo>
                      <a:pt x="1" y="1"/>
                      <a:pt x="2" y="0"/>
                      <a:pt x="2" y="1"/>
                    </a:cubicBezTo>
                    <a:cubicBezTo>
                      <a:pt x="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3242"/>
              <p:cNvSpPr/>
              <p:nvPr/>
            </p:nvSpPr>
            <p:spPr bwMode="auto">
              <a:xfrm>
                <a:off x="9250363" y="37226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3243"/>
              <p:cNvSpPr/>
              <p:nvPr/>
            </p:nvSpPr>
            <p:spPr bwMode="auto">
              <a:xfrm>
                <a:off x="9396413" y="3843338"/>
                <a:ext cx="6350" cy="7937"/>
              </a:xfrm>
              <a:custGeom>
                <a:avLst/>
                <a:gdLst>
                  <a:gd name="T0" fmla="*/ 1 w 2"/>
                  <a:gd name="T1" fmla="*/ 0 h 2"/>
                  <a:gd name="T2" fmla="*/ 2 w 2"/>
                  <a:gd name="T3" fmla="*/ 2 h 2"/>
                  <a:gd name="T4" fmla="*/ 1 w 2"/>
                  <a:gd name="T5" fmla="*/ 0 h 2"/>
                </a:gdLst>
                <a:ahLst/>
                <a:cxnLst>
                  <a:cxn ang="0">
                    <a:pos x="T0" y="T1"/>
                  </a:cxn>
                  <a:cxn ang="0">
                    <a:pos x="T2" y="T3"/>
                  </a:cxn>
                  <a:cxn ang="0">
                    <a:pos x="T4" y="T5"/>
                  </a:cxn>
                </a:cxnLst>
                <a:rect l="0" t="0" r="r" b="b"/>
                <a:pathLst>
                  <a:path w="2" h="2">
                    <a:moveTo>
                      <a:pt x="1" y="0"/>
                    </a:moveTo>
                    <a:cubicBezTo>
                      <a:pt x="0" y="0"/>
                      <a:pt x="1" y="2"/>
                      <a:pt x="2" y="2"/>
                    </a:cubicBezTo>
                    <a:cubicBezTo>
                      <a:pt x="2"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3244"/>
              <p:cNvSpPr/>
              <p:nvPr/>
            </p:nvSpPr>
            <p:spPr bwMode="auto">
              <a:xfrm>
                <a:off x="9739313" y="4600575"/>
                <a:ext cx="9525" cy="9525"/>
              </a:xfrm>
              <a:custGeom>
                <a:avLst/>
                <a:gdLst>
                  <a:gd name="T0" fmla="*/ 2 w 3"/>
                  <a:gd name="T1" fmla="*/ 2 h 3"/>
                  <a:gd name="T2" fmla="*/ 1 w 3"/>
                  <a:gd name="T3" fmla="*/ 1 h 3"/>
                  <a:gd name="T4" fmla="*/ 0 w 3"/>
                  <a:gd name="T5" fmla="*/ 1 h 3"/>
                  <a:gd name="T6" fmla="*/ 2 w 3"/>
                  <a:gd name="T7" fmla="*/ 2 h 3"/>
                </a:gdLst>
                <a:ahLst/>
                <a:cxnLst>
                  <a:cxn ang="0">
                    <a:pos x="T0" y="T1"/>
                  </a:cxn>
                  <a:cxn ang="0">
                    <a:pos x="T2" y="T3"/>
                  </a:cxn>
                  <a:cxn ang="0">
                    <a:pos x="T4" y="T5"/>
                  </a:cxn>
                  <a:cxn ang="0">
                    <a:pos x="T6" y="T7"/>
                  </a:cxn>
                </a:cxnLst>
                <a:rect l="0" t="0" r="r" b="b"/>
                <a:pathLst>
                  <a:path w="3" h="3">
                    <a:moveTo>
                      <a:pt x="2" y="2"/>
                    </a:moveTo>
                    <a:cubicBezTo>
                      <a:pt x="3" y="2"/>
                      <a:pt x="2" y="0"/>
                      <a:pt x="1" y="1"/>
                    </a:cubicBezTo>
                    <a:cubicBezTo>
                      <a:pt x="1" y="1"/>
                      <a:pt x="1" y="1"/>
                      <a:pt x="0" y="1"/>
                    </a:cubicBezTo>
                    <a:cubicBezTo>
                      <a:pt x="0" y="3"/>
                      <a:pt x="2"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3245"/>
              <p:cNvSpPr/>
              <p:nvPr/>
            </p:nvSpPr>
            <p:spPr bwMode="auto">
              <a:xfrm>
                <a:off x="9217026" y="3709988"/>
                <a:ext cx="9525" cy="12700"/>
              </a:xfrm>
              <a:custGeom>
                <a:avLst/>
                <a:gdLst>
                  <a:gd name="T0" fmla="*/ 2 w 3"/>
                  <a:gd name="T1" fmla="*/ 3 h 4"/>
                  <a:gd name="T2" fmla="*/ 3 w 3"/>
                  <a:gd name="T3" fmla="*/ 2 h 4"/>
                  <a:gd name="T4" fmla="*/ 2 w 3"/>
                  <a:gd name="T5" fmla="*/ 3 h 4"/>
                </a:gdLst>
                <a:ahLst/>
                <a:cxnLst>
                  <a:cxn ang="0">
                    <a:pos x="T0" y="T1"/>
                  </a:cxn>
                  <a:cxn ang="0">
                    <a:pos x="T2" y="T3"/>
                  </a:cxn>
                  <a:cxn ang="0">
                    <a:pos x="T4" y="T5"/>
                  </a:cxn>
                </a:cxnLst>
                <a:rect l="0" t="0" r="r" b="b"/>
                <a:pathLst>
                  <a:path w="3" h="4">
                    <a:moveTo>
                      <a:pt x="2" y="3"/>
                    </a:moveTo>
                    <a:cubicBezTo>
                      <a:pt x="2" y="2"/>
                      <a:pt x="2" y="2"/>
                      <a:pt x="3" y="2"/>
                    </a:cubicBezTo>
                    <a:cubicBezTo>
                      <a:pt x="1" y="0"/>
                      <a:pt x="0"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3246"/>
              <p:cNvSpPr/>
              <p:nvPr/>
            </p:nvSpPr>
            <p:spPr bwMode="auto">
              <a:xfrm>
                <a:off x="9155113" y="4333875"/>
                <a:ext cx="6350" cy="9525"/>
              </a:xfrm>
              <a:custGeom>
                <a:avLst/>
                <a:gdLst>
                  <a:gd name="T0" fmla="*/ 1 w 2"/>
                  <a:gd name="T1" fmla="*/ 2 h 3"/>
                  <a:gd name="T2" fmla="*/ 2 w 2"/>
                  <a:gd name="T3" fmla="*/ 1 h 3"/>
                  <a:gd name="T4" fmla="*/ 1 w 2"/>
                  <a:gd name="T5" fmla="*/ 2 h 3"/>
                </a:gdLst>
                <a:ahLst/>
                <a:cxnLst>
                  <a:cxn ang="0">
                    <a:pos x="T0" y="T1"/>
                  </a:cxn>
                  <a:cxn ang="0">
                    <a:pos x="T2" y="T3"/>
                  </a:cxn>
                  <a:cxn ang="0">
                    <a:pos x="T4" y="T5"/>
                  </a:cxn>
                </a:cxnLst>
                <a:rect l="0" t="0" r="r" b="b"/>
                <a:pathLst>
                  <a:path w="2" h="3">
                    <a:moveTo>
                      <a:pt x="1" y="2"/>
                    </a:moveTo>
                    <a:cubicBezTo>
                      <a:pt x="1" y="3"/>
                      <a:pt x="1" y="1"/>
                      <a:pt x="2" y="1"/>
                    </a:cubicBezTo>
                    <a:cubicBezTo>
                      <a:pt x="1" y="0"/>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3247"/>
              <p:cNvSpPr/>
              <p:nvPr/>
            </p:nvSpPr>
            <p:spPr bwMode="auto">
              <a:xfrm>
                <a:off x="9504363" y="4495800"/>
                <a:ext cx="3175" cy="4762"/>
              </a:xfrm>
              <a:custGeom>
                <a:avLst/>
                <a:gdLst>
                  <a:gd name="T0" fmla="*/ 0 w 1"/>
                  <a:gd name="T1" fmla="*/ 1 h 1"/>
                  <a:gd name="T2" fmla="*/ 1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1" y="1"/>
                    </a:cubicBezTo>
                    <a:cubicBezTo>
                      <a:pt x="1" y="1"/>
                      <a:pt x="1" y="0"/>
                      <a:pt x="1"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3248"/>
              <p:cNvSpPr/>
              <p:nvPr/>
            </p:nvSpPr>
            <p:spPr bwMode="auto">
              <a:xfrm>
                <a:off x="9501188" y="4486275"/>
                <a:ext cx="6350" cy="9525"/>
              </a:xfrm>
              <a:custGeom>
                <a:avLst/>
                <a:gdLst>
                  <a:gd name="T0" fmla="*/ 1 w 2"/>
                  <a:gd name="T1" fmla="*/ 0 h 3"/>
                  <a:gd name="T2" fmla="*/ 1 w 2"/>
                  <a:gd name="T3" fmla="*/ 3 h 3"/>
                  <a:gd name="T4" fmla="*/ 2 w 2"/>
                  <a:gd name="T5" fmla="*/ 3 h 3"/>
                  <a:gd name="T6" fmla="*/ 2 w 2"/>
                  <a:gd name="T7" fmla="*/ 0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0"/>
                      <a:pt x="1" y="1"/>
                      <a:pt x="1" y="3"/>
                    </a:cubicBezTo>
                    <a:cubicBezTo>
                      <a:pt x="1" y="3"/>
                      <a:pt x="2" y="3"/>
                      <a:pt x="2" y="3"/>
                    </a:cubicBezTo>
                    <a:cubicBezTo>
                      <a:pt x="2" y="1"/>
                      <a:pt x="1" y="1"/>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3249"/>
              <p:cNvSpPr/>
              <p:nvPr/>
            </p:nvSpPr>
            <p:spPr bwMode="auto">
              <a:xfrm>
                <a:off x="9582151" y="4489450"/>
                <a:ext cx="17463" cy="11112"/>
              </a:xfrm>
              <a:custGeom>
                <a:avLst/>
                <a:gdLst>
                  <a:gd name="T0" fmla="*/ 0 w 5"/>
                  <a:gd name="T1" fmla="*/ 1 h 3"/>
                  <a:gd name="T2" fmla="*/ 4 w 5"/>
                  <a:gd name="T3" fmla="*/ 2 h 3"/>
                  <a:gd name="T4" fmla="*/ 4 w 5"/>
                  <a:gd name="T5" fmla="*/ 0 h 3"/>
                  <a:gd name="T6" fmla="*/ 4 w 5"/>
                  <a:gd name="T7" fmla="*/ 1 h 3"/>
                  <a:gd name="T8" fmla="*/ 0 w 5"/>
                  <a:gd name="T9" fmla="*/ 1 h 3"/>
                </a:gdLst>
                <a:ahLst/>
                <a:cxnLst>
                  <a:cxn ang="0">
                    <a:pos x="T0" y="T1"/>
                  </a:cxn>
                  <a:cxn ang="0">
                    <a:pos x="T2" y="T3"/>
                  </a:cxn>
                  <a:cxn ang="0">
                    <a:pos x="T4" y="T5"/>
                  </a:cxn>
                  <a:cxn ang="0">
                    <a:pos x="T6" y="T7"/>
                  </a:cxn>
                  <a:cxn ang="0">
                    <a:pos x="T8" y="T9"/>
                  </a:cxn>
                </a:cxnLst>
                <a:rect l="0" t="0" r="r" b="b"/>
                <a:pathLst>
                  <a:path w="5" h="3">
                    <a:moveTo>
                      <a:pt x="0" y="1"/>
                    </a:moveTo>
                    <a:cubicBezTo>
                      <a:pt x="2" y="2"/>
                      <a:pt x="2" y="3"/>
                      <a:pt x="4" y="2"/>
                    </a:cubicBezTo>
                    <a:cubicBezTo>
                      <a:pt x="4" y="1"/>
                      <a:pt x="5" y="1"/>
                      <a:pt x="4" y="0"/>
                    </a:cubicBezTo>
                    <a:cubicBezTo>
                      <a:pt x="2" y="0"/>
                      <a:pt x="4" y="0"/>
                      <a:pt x="4" y="1"/>
                    </a:cubicBezTo>
                    <a:cubicBezTo>
                      <a:pt x="2" y="1"/>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3250"/>
              <p:cNvSpPr/>
              <p:nvPr/>
            </p:nvSpPr>
            <p:spPr bwMode="auto">
              <a:xfrm>
                <a:off x="9536113" y="4486275"/>
                <a:ext cx="11113" cy="9525"/>
              </a:xfrm>
              <a:custGeom>
                <a:avLst/>
                <a:gdLst>
                  <a:gd name="T0" fmla="*/ 3 w 3"/>
                  <a:gd name="T1" fmla="*/ 1 h 3"/>
                  <a:gd name="T2" fmla="*/ 0 w 3"/>
                  <a:gd name="T3" fmla="*/ 3 h 3"/>
                  <a:gd name="T4" fmla="*/ 2 w 3"/>
                  <a:gd name="T5" fmla="*/ 3 h 3"/>
                  <a:gd name="T6" fmla="*/ 3 w 3"/>
                  <a:gd name="T7" fmla="*/ 1 h 3"/>
                </a:gdLst>
                <a:ahLst/>
                <a:cxnLst>
                  <a:cxn ang="0">
                    <a:pos x="T0" y="T1"/>
                  </a:cxn>
                  <a:cxn ang="0">
                    <a:pos x="T2" y="T3"/>
                  </a:cxn>
                  <a:cxn ang="0">
                    <a:pos x="T4" y="T5"/>
                  </a:cxn>
                  <a:cxn ang="0">
                    <a:pos x="T6" y="T7"/>
                  </a:cxn>
                </a:cxnLst>
                <a:rect l="0" t="0" r="r" b="b"/>
                <a:pathLst>
                  <a:path w="3" h="3">
                    <a:moveTo>
                      <a:pt x="3" y="1"/>
                    </a:moveTo>
                    <a:cubicBezTo>
                      <a:pt x="1" y="0"/>
                      <a:pt x="0" y="2"/>
                      <a:pt x="0" y="3"/>
                    </a:cubicBezTo>
                    <a:cubicBezTo>
                      <a:pt x="1" y="3"/>
                      <a:pt x="1" y="3"/>
                      <a:pt x="2" y="3"/>
                    </a:cubicBezTo>
                    <a:cubicBezTo>
                      <a:pt x="2" y="2"/>
                      <a:pt x="2"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3251"/>
              <p:cNvSpPr/>
              <p:nvPr/>
            </p:nvSpPr>
            <p:spPr bwMode="auto">
              <a:xfrm>
                <a:off x="9491663" y="4486275"/>
                <a:ext cx="12700" cy="14287"/>
              </a:xfrm>
              <a:custGeom>
                <a:avLst/>
                <a:gdLst>
                  <a:gd name="T0" fmla="*/ 2 w 4"/>
                  <a:gd name="T1" fmla="*/ 1 h 4"/>
                  <a:gd name="T2" fmla="*/ 0 w 4"/>
                  <a:gd name="T3" fmla="*/ 1 h 4"/>
                  <a:gd name="T4" fmla="*/ 1 w 4"/>
                  <a:gd name="T5" fmla="*/ 2 h 4"/>
                  <a:gd name="T6" fmla="*/ 3 w 4"/>
                  <a:gd name="T7" fmla="*/ 3 h 4"/>
                  <a:gd name="T8" fmla="*/ 3 w 4"/>
                  <a:gd name="T9" fmla="*/ 1 h 4"/>
                  <a:gd name="T10" fmla="*/ 2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2" y="1"/>
                    </a:moveTo>
                    <a:cubicBezTo>
                      <a:pt x="1" y="0"/>
                      <a:pt x="1" y="0"/>
                      <a:pt x="0" y="1"/>
                    </a:cubicBezTo>
                    <a:cubicBezTo>
                      <a:pt x="0" y="2"/>
                      <a:pt x="0" y="2"/>
                      <a:pt x="1" y="2"/>
                    </a:cubicBezTo>
                    <a:cubicBezTo>
                      <a:pt x="1" y="3"/>
                      <a:pt x="2" y="4"/>
                      <a:pt x="3" y="3"/>
                    </a:cubicBezTo>
                    <a:cubicBezTo>
                      <a:pt x="4" y="2"/>
                      <a:pt x="2" y="1"/>
                      <a:pt x="3" y="1"/>
                    </a:cubicBezTo>
                    <a:cubicBezTo>
                      <a:pt x="3"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3252"/>
              <p:cNvSpPr/>
              <p:nvPr/>
            </p:nvSpPr>
            <p:spPr bwMode="auto">
              <a:xfrm>
                <a:off x="9340851" y="4492625"/>
                <a:ext cx="6350" cy="7937"/>
              </a:xfrm>
              <a:custGeom>
                <a:avLst/>
                <a:gdLst>
                  <a:gd name="T0" fmla="*/ 1 w 2"/>
                  <a:gd name="T1" fmla="*/ 2 h 2"/>
                  <a:gd name="T2" fmla="*/ 1 w 2"/>
                  <a:gd name="T3" fmla="*/ 2 h 2"/>
                  <a:gd name="T4" fmla="*/ 2 w 2"/>
                  <a:gd name="T5" fmla="*/ 2 h 2"/>
                  <a:gd name="T6" fmla="*/ 2 w 2"/>
                  <a:gd name="T7" fmla="*/ 0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1" y="2"/>
                      <a:pt x="1" y="2"/>
                      <a:pt x="1" y="2"/>
                    </a:cubicBezTo>
                    <a:cubicBezTo>
                      <a:pt x="2" y="2"/>
                      <a:pt x="2" y="2"/>
                      <a:pt x="2" y="2"/>
                    </a:cubicBezTo>
                    <a:cubicBezTo>
                      <a:pt x="2" y="2"/>
                      <a:pt x="2" y="1"/>
                      <a:pt x="2" y="0"/>
                    </a:cubicBezTo>
                    <a:cubicBezTo>
                      <a:pt x="0" y="0"/>
                      <a:pt x="2"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3253"/>
              <p:cNvSpPr/>
              <p:nvPr/>
            </p:nvSpPr>
            <p:spPr bwMode="auto">
              <a:xfrm>
                <a:off x="9383713" y="4486275"/>
                <a:ext cx="9525" cy="6350"/>
              </a:xfrm>
              <a:custGeom>
                <a:avLst/>
                <a:gdLst>
                  <a:gd name="T0" fmla="*/ 3 w 3"/>
                  <a:gd name="T1" fmla="*/ 0 h 2"/>
                  <a:gd name="T2" fmla="*/ 1 w 3"/>
                  <a:gd name="T3" fmla="*/ 0 h 2"/>
                  <a:gd name="T4" fmla="*/ 1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2" y="0"/>
                      <a:pt x="1" y="0"/>
                      <a:pt x="1" y="0"/>
                    </a:cubicBezTo>
                    <a:cubicBezTo>
                      <a:pt x="0" y="0"/>
                      <a:pt x="2" y="1"/>
                      <a:pt x="1" y="2"/>
                    </a:cubicBezTo>
                    <a:cubicBezTo>
                      <a:pt x="3" y="2"/>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3254"/>
              <p:cNvSpPr/>
              <p:nvPr/>
            </p:nvSpPr>
            <p:spPr bwMode="auto">
              <a:xfrm>
                <a:off x="9485313" y="4492625"/>
                <a:ext cx="9525" cy="3175"/>
              </a:xfrm>
              <a:custGeom>
                <a:avLst/>
                <a:gdLst>
                  <a:gd name="T0" fmla="*/ 0 w 3"/>
                  <a:gd name="T1" fmla="*/ 0 h 1"/>
                  <a:gd name="T2" fmla="*/ 2 w 3"/>
                  <a:gd name="T3" fmla="*/ 0 h 1"/>
                  <a:gd name="T4" fmla="*/ 0 w 3"/>
                  <a:gd name="T5" fmla="*/ 0 h 1"/>
                </a:gdLst>
                <a:ahLst/>
                <a:cxnLst>
                  <a:cxn ang="0">
                    <a:pos x="T0" y="T1"/>
                  </a:cxn>
                  <a:cxn ang="0">
                    <a:pos x="T2" y="T3"/>
                  </a:cxn>
                  <a:cxn ang="0">
                    <a:pos x="T4" y="T5"/>
                  </a:cxn>
                </a:cxnLst>
                <a:rect l="0" t="0" r="r" b="b"/>
                <a:pathLst>
                  <a:path w="3" h="1">
                    <a:moveTo>
                      <a:pt x="0" y="0"/>
                    </a:moveTo>
                    <a:cubicBezTo>
                      <a:pt x="0" y="1"/>
                      <a:pt x="3" y="0"/>
                      <a:pt x="2" y="0"/>
                    </a:cubicBezTo>
                    <a:cubicBezTo>
                      <a:pt x="2"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3255"/>
              <p:cNvSpPr/>
              <p:nvPr/>
            </p:nvSpPr>
            <p:spPr bwMode="auto">
              <a:xfrm>
                <a:off x="9213851" y="4092575"/>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1"/>
                      <a:pt x="1" y="0"/>
                      <a:pt x="1" y="0"/>
                    </a:cubicBezTo>
                    <a:cubicBezTo>
                      <a:pt x="0" y="0"/>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3256"/>
              <p:cNvSpPr/>
              <p:nvPr/>
            </p:nvSpPr>
            <p:spPr bwMode="auto">
              <a:xfrm>
                <a:off x="9129713" y="4030663"/>
                <a:ext cx="3175" cy="3175"/>
              </a:xfrm>
              <a:custGeom>
                <a:avLst/>
                <a:gdLst>
                  <a:gd name="T0" fmla="*/ 1 w 1"/>
                  <a:gd name="T1" fmla="*/ 0 h 1"/>
                  <a:gd name="T2" fmla="*/ 0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0" y="1"/>
                      <a:pt x="0" y="1"/>
                    </a:cubicBezTo>
                    <a:cubicBezTo>
                      <a:pt x="0" y="1"/>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3257"/>
              <p:cNvSpPr/>
              <p:nvPr/>
            </p:nvSpPr>
            <p:spPr bwMode="auto">
              <a:xfrm>
                <a:off x="9123363" y="3957638"/>
                <a:ext cx="9525" cy="6350"/>
              </a:xfrm>
              <a:custGeom>
                <a:avLst/>
                <a:gdLst>
                  <a:gd name="T0" fmla="*/ 2 w 3"/>
                  <a:gd name="T1" fmla="*/ 0 h 2"/>
                  <a:gd name="T2" fmla="*/ 2 w 3"/>
                  <a:gd name="T3" fmla="*/ 0 h 2"/>
                </a:gdLst>
                <a:ahLst/>
                <a:cxnLst>
                  <a:cxn ang="0">
                    <a:pos x="T0" y="T1"/>
                  </a:cxn>
                  <a:cxn ang="0">
                    <a:pos x="T2" y="T3"/>
                  </a:cxn>
                </a:cxnLst>
                <a:rect l="0" t="0" r="r" b="b"/>
                <a:pathLst>
                  <a:path w="3" h="2">
                    <a:moveTo>
                      <a:pt x="2" y="0"/>
                    </a:moveTo>
                    <a:cubicBezTo>
                      <a:pt x="0" y="0"/>
                      <a:pt x="3"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3258"/>
              <p:cNvSpPr/>
              <p:nvPr/>
            </p:nvSpPr>
            <p:spPr bwMode="auto">
              <a:xfrm>
                <a:off x="9132888" y="4025900"/>
                <a:ext cx="9525" cy="11112"/>
              </a:xfrm>
              <a:custGeom>
                <a:avLst/>
                <a:gdLst>
                  <a:gd name="T0" fmla="*/ 2 w 3"/>
                  <a:gd name="T1" fmla="*/ 3 h 3"/>
                  <a:gd name="T2" fmla="*/ 1 w 3"/>
                  <a:gd name="T3" fmla="*/ 0 h 3"/>
                  <a:gd name="T4" fmla="*/ 1 w 3"/>
                  <a:gd name="T5" fmla="*/ 1 h 3"/>
                  <a:gd name="T6" fmla="*/ 0 w 3"/>
                  <a:gd name="T7" fmla="*/ 2 h 3"/>
                  <a:gd name="T8" fmla="*/ 2 w 3"/>
                  <a:gd name="T9" fmla="*/ 3 h 3"/>
                </a:gdLst>
                <a:ahLst/>
                <a:cxnLst>
                  <a:cxn ang="0">
                    <a:pos x="T0" y="T1"/>
                  </a:cxn>
                  <a:cxn ang="0">
                    <a:pos x="T2" y="T3"/>
                  </a:cxn>
                  <a:cxn ang="0">
                    <a:pos x="T4" y="T5"/>
                  </a:cxn>
                  <a:cxn ang="0">
                    <a:pos x="T6" y="T7"/>
                  </a:cxn>
                  <a:cxn ang="0">
                    <a:pos x="T8" y="T9"/>
                  </a:cxn>
                </a:cxnLst>
                <a:rect l="0" t="0" r="r" b="b"/>
                <a:pathLst>
                  <a:path w="3" h="3">
                    <a:moveTo>
                      <a:pt x="2" y="3"/>
                    </a:moveTo>
                    <a:cubicBezTo>
                      <a:pt x="3" y="2"/>
                      <a:pt x="2" y="1"/>
                      <a:pt x="1" y="0"/>
                    </a:cubicBezTo>
                    <a:cubicBezTo>
                      <a:pt x="0" y="0"/>
                      <a:pt x="1" y="1"/>
                      <a:pt x="1" y="1"/>
                    </a:cubicBezTo>
                    <a:cubicBezTo>
                      <a:pt x="1" y="2"/>
                      <a:pt x="0" y="2"/>
                      <a:pt x="0" y="2"/>
                    </a:cubicBezTo>
                    <a:cubicBezTo>
                      <a:pt x="0" y="3"/>
                      <a:pt x="1"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3259"/>
              <p:cNvSpPr/>
              <p:nvPr/>
            </p:nvSpPr>
            <p:spPr bwMode="auto">
              <a:xfrm>
                <a:off x="9142413" y="3957638"/>
                <a:ext cx="3175" cy="3175"/>
              </a:xfrm>
              <a:custGeom>
                <a:avLst/>
                <a:gdLst>
                  <a:gd name="T0" fmla="*/ 0 w 1"/>
                  <a:gd name="T1" fmla="*/ 1 h 1"/>
                  <a:gd name="T2" fmla="*/ 1 w 1"/>
                  <a:gd name="T3" fmla="*/ 1 h 1"/>
                  <a:gd name="T4" fmla="*/ 1 w 1"/>
                  <a:gd name="T5" fmla="*/ 0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1"/>
                    </a:cubicBezTo>
                    <a:cubicBezTo>
                      <a:pt x="1" y="0"/>
                      <a:pt x="1" y="0"/>
                      <a:pt x="1" y="0"/>
                    </a:cubicBezTo>
                    <a:cubicBezTo>
                      <a:pt x="1"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3260"/>
              <p:cNvSpPr/>
              <p:nvPr/>
            </p:nvSpPr>
            <p:spPr bwMode="auto">
              <a:xfrm>
                <a:off x="9164638" y="3954463"/>
                <a:ext cx="6350" cy="6350"/>
              </a:xfrm>
              <a:custGeom>
                <a:avLst/>
                <a:gdLst>
                  <a:gd name="T0" fmla="*/ 1 w 2"/>
                  <a:gd name="T1" fmla="*/ 2 h 2"/>
                  <a:gd name="T2" fmla="*/ 2 w 2"/>
                  <a:gd name="T3" fmla="*/ 0 h 2"/>
                  <a:gd name="T4" fmla="*/ 0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1" y="1"/>
                      <a:pt x="2" y="1"/>
                      <a:pt x="2" y="0"/>
                    </a:cubicBezTo>
                    <a:cubicBezTo>
                      <a:pt x="1" y="0"/>
                      <a:pt x="1" y="0"/>
                      <a:pt x="0" y="0"/>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3261"/>
              <p:cNvSpPr/>
              <p:nvPr/>
            </p:nvSpPr>
            <p:spPr bwMode="auto">
              <a:xfrm>
                <a:off x="9117013" y="4033838"/>
                <a:ext cx="9525" cy="6350"/>
              </a:xfrm>
              <a:custGeom>
                <a:avLst/>
                <a:gdLst>
                  <a:gd name="T0" fmla="*/ 0 w 3"/>
                  <a:gd name="T1" fmla="*/ 1 h 2"/>
                  <a:gd name="T2" fmla="*/ 0 w 3"/>
                  <a:gd name="T3" fmla="*/ 1 h 2"/>
                </a:gdLst>
                <a:ahLst/>
                <a:cxnLst>
                  <a:cxn ang="0">
                    <a:pos x="T0" y="T1"/>
                  </a:cxn>
                  <a:cxn ang="0">
                    <a:pos x="T2" y="T3"/>
                  </a:cxn>
                </a:cxnLst>
                <a:rect l="0" t="0" r="r" b="b"/>
                <a:pathLst>
                  <a:path w="3" h="2">
                    <a:moveTo>
                      <a:pt x="0" y="1"/>
                    </a:moveTo>
                    <a:cubicBezTo>
                      <a:pt x="1" y="2"/>
                      <a:pt x="3"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3262"/>
              <p:cNvSpPr/>
              <p:nvPr/>
            </p:nvSpPr>
            <p:spPr bwMode="auto">
              <a:xfrm>
                <a:off x="9185276" y="4127500"/>
                <a:ext cx="9525" cy="6350"/>
              </a:xfrm>
              <a:custGeom>
                <a:avLst/>
                <a:gdLst>
                  <a:gd name="T0" fmla="*/ 1 w 3"/>
                  <a:gd name="T1" fmla="*/ 0 h 2"/>
                  <a:gd name="T2" fmla="*/ 2 w 3"/>
                  <a:gd name="T3" fmla="*/ 1 h 2"/>
                  <a:gd name="T4" fmla="*/ 1 w 3"/>
                  <a:gd name="T5" fmla="*/ 0 h 2"/>
                </a:gdLst>
                <a:ahLst/>
                <a:cxnLst>
                  <a:cxn ang="0">
                    <a:pos x="T0" y="T1"/>
                  </a:cxn>
                  <a:cxn ang="0">
                    <a:pos x="T2" y="T3"/>
                  </a:cxn>
                  <a:cxn ang="0">
                    <a:pos x="T4" y="T5"/>
                  </a:cxn>
                </a:cxnLst>
                <a:rect l="0" t="0" r="r" b="b"/>
                <a:pathLst>
                  <a:path w="3" h="2">
                    <a:moveTo>
                      <a:pt x="1" y="0"/>
                    </a:moveTo>
                    <a:cubicBezTo>
                      <a:pt x="0" y="1"/>
                      <a:pt x="3" y="2"/>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3263"/>
              <p:cNvSpPr/>
              <p:nvPr/>
            </p:nvSpPr>
            <p:spPr bwMode="auto">
              <a:xfrm>
                <a:off x="9142413" y="4133850"/>
                <a:ext cx="6350" cy="6350"/>
              </a:xfrm>
              <a:custGeom>
                <a:avLst/>
                <a:gdLst>
                  <a:gd name="T0" fmla="*/ 0 w 2"/>
                  <a:gd name="T1" fmla="*/ 2 h 2"/>
                  <a:gd name="T2" fmla="*/ 1 w 2"/>
                  <a:gd name="T3" fmla="*/ 0 h 2"/>
                  <a:gd name="T4" fmla="*/ 0 w 2"/>
                  <a:gd name="T5" fmla="*/ 2 h 2"/>
                </a:gdLst>
                <a:ahLst/>
                <a:cxnLst>
                  <a:cxn ang="0">
                    <a:pos x="T0" y="T1"/>
                  </a:cxn>
                  <a:cxn ang="0">
                    <a:pos x="T2" y="T3"/>
                  </a:cxn>
                  <a:cxn ang="0">
                    <a:pos x="T4" y="T5"/>
                  </a:cxn>
                </a:cxnLst>
                <a:rect l="0" t="0" r="r" b="b"/>
                <a:pathLst>
                  <a:path w="2" h="2">
                    <a:moveTo>
                      <a:pt x="0" y="2"/>
                    </a:moveTo>
                    <a:cubicBezTo>
                      <a:pt x="1" y="2"/>
                      <a:pt x="2" y="1"/>
                      <a:pt x="1"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3264"/>
              <p:cNvSpPr/>
              <p:nvPr/>
            </p:nvSpPr>
            <p:spPr bwMode="auto">
              <a:xfrm>
                <a:off x="8718551" y="4562475"/>
                <a:ext cx="12700" cy="6350"/>
              </a:xfrm>
              <a:custGeom>
                <a:avLst/>
                <a:gdLst>
                  <a:gd name="T0" fmla="*/ 3 w 4"/>
                  <a:gd name="T1" fmla="*/ 1 h 2"/>
                  <a:gd name="T2" fmla="*/ 3 w 4"/>
                  <a:gd name="T3" fmla="*/ 1 h 2"/>
                  <a:gd name="T4" fmla="*/ 0 w 4"/>
                  <a:gd name="T5" fmla="*/ 2 h 2"/>
                  <a:gd name="T6" fmla="*/ 3 w 4"/>
                  <a:gd name="T7" fmla="*/ 1 h 2"/>
                </a:gdLst>
                <a:ahLst/>
                <a:cxnLst>
                  <a:cxn ang="0">
                    <a:pos x="T0" y="T1"/>
                  </a:cxn>
                  <a:cxn ang="0">
                    <a:pos x="T2" y="T3"/>
                  </a:cxn>
                  <a:cxn ang="0">
                    <a:pos x="T4" y="T5"/>
                  </a:cxn>
                  <a:cxn ang="0">
                    <a:pos x="T6" y="T7"/>
                  </a:cxn>
                </a:cxnLst>
                <a:rect l="0" t="0" r="r" b="b"/>
                <a:pathLst>
                  <a:path w="4" h="2">
                    <a:moveTo>
                      <a:pt x="3" y="1"/>
                    </a:moveTo>
                    <a:cubicBezTo>
                      <a:pt x="4" y="0"/>
                      <a:pt x="3" y="0"/>
                      <a:pt x="3" y="1"/>
                    </a:cubicBezTo>
                    <a:cubicBezTo>
                      <a:pt x="2" y="0"/>
                      <a:pt x="0" y="0"/>
                      <a:pt x="0" y="2"/>
                    </a:cubicBezTo>
                    <a:cubicBezTo>
                      <a:pt x="2" y="2"/>
                      <a:pt x="2"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3265"/>
              <p:cNvSpPr/>
              <p:nvPr/>
            </p:nvSpPr>
            <p:spPr bwMode="auto">
              <a:xfrm>
                <a:off x="8774113" y="4562475"/>
                <a:ext cx="9525" cy="12700"/>
              </a:xfrm>
              <a:custGeom>
                <a:avLst/>
                <a:gdLst>
                  <a:gd name="T0" fmla="*/ 1 w 3"/>
                  <a:gd name="T1" fmla="*/ 2 h 4"/>
                  <a:gd name="T2" fmla="*/ 3 w 3"/>
                  <a:gd name="T3" fmla="*/ 2 h 4"/>
                  <a:gd name="T4" fmla="*/ 3 w 3"/>
                  <a:gd name="T5" fmla="*/ 0 h 4"/>
                  <a:gd name="T6" fmla="*/ 1 w 3"/>
                  <a:gd name="T7" fmla="*/ 0 h 4"/>
                  <a:gd name="T8" fmla="*/ 1 w 3"/>
                  <a:gd name="T9" fmla="*/ 2 h 4"/>
                  <a:gd name="T10" fmla="*/ 0 w 3"/>
                  <a:gd name="T11" fmla="*/ 4 h 4"/>
                  <a:gd name="T12" fmla="*/ 1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1" y="2"/>
                    </a:moveTo>
                    <a:cubicBezTo>
                      <a:pt x="2" y="2"/>
                      <a:pt x="2" y="2"/>
                      <a:pt x="3" y="2"/>
                    </a:cubicBezTo>
                    <a:cubicBezTo>
                      <a:pt x="3" y="1"/>
                      <a:pt x="3" y="1"/>
                      <a:pt x="3" y="0"/>
                    </a:cubicBezTo>
                    <a:cubicBezTo>
                      <a:pt x="2" y="0"/>
                      <a:pt x="1" y="1"/>
                      <a:pt x="1" y="0"/>
                    </a:cubicBezTo>
                    <a:cubicBezTo>
                      <a:pt x="0" y="0"/>
                      <a:pt x="0" y="2"/>
                      <a:pt x="1" y="2"/>
                    </a:cubicBezTo>
                    <a:cubicBezTo>
                      <a:pt x="1" y="3"/>
                      <a:pt x="0" y="3"/>
                      <a:pt x="0"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3266"/>
              <p:cNvSpPr/>
              <p:nvPr/>
            </p:nvSpPr>
            <p:spPr bwMode="auto">
              <a:xfrm>
                <a:off x="8786813" y="4572000"/>
                <a:ext cx="30163" cy="25400"/>
              </a:xfrm>
              <a:custGeom>
                <a:avLst/>
                <a:gdLst>
                  <a:gd name="T0" fmla="*/ 6 w 9"/>
                  <a:gd name="T1" fmla="*/ 0 h 8"/>
                  <a:gd name="T2" fmla="*/ 6 w 9"/>
                  <a:gd name="T3" fmla="*/ 1 h 8"/>
                  <a:gd name="T4" fmla="*/ 3 w 9"/>
                  <a:gd name="T5" fmla="*/ 1 h 8"/>
                  <a:gd name="T6" fmla="*/ 0 w 9"/>
                  <a:gd name="T7" fmla="*/ 2 h 8"/>
                  <a:gd name="T8" fmla="*/ 1 w 9"/>
                  <a:gd name="T9" fmla="*/ 2 h 8"/>
                  <a:gd name="T10" fmla="*/ 0 w 9"/>
                  <a:gd name="T11" fmla="*/ 5 h 8"/>
                  <a:gd name="T12" fmla="*/ 2 w 9"/>
                  <a:gd name="T13" fmla="*/ 6 h 8"/>
                  <a:gd name="T14" fmla="*/ 3 w 9"/>
                  <a:gd name="T15" fmla="*/ 4 h 8"/>
                  <a:gd name="T16" fmla="*/ 4 w 9"/>
                  <a:gd name="T17" fmla="*/ 4 h 8"/>
                  <a:gd name="T18" fmla="*/ 4 w 9"/>
                  <a:gd name="T19" fmla="*/ 7 h 8"/>
                  <a:gd name="T20" fmla="*/ 8 w 9"/>
                  <a:gd name="T21" fmla="*/ 6 h 8"/>
                  <a:gd name="T22" fmla="*/ 8 w 9"/>
                  <a:gd name="T23" fmla="*/ 2 h 8"/>
                  <a:gd name="T24" fmla="*/ 7 w 9"/>
                  <a:gd name="T25" fmla="*/ 1 h 8"/>
                  <a:gd name="T26" fmla="*/ 7 w 9"/>
                  <a:gd name="T27" fmla="*/ 2 h 8"/>
                  <a:gd name="T28" fmla="*/ 5 w 9"/>
                  <a:gd name="T29" fmla="*/ 3 h 8"/>
                  <a:gd name="T30" fmla="*/ 6 w 9"/>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8">
                    <a:moveTo>
                      <a:pt x="6" y="0"/>
                    </a:moveTo>
                    <a:cubicBezTo>
                      <a:pt x="6" y="0"/>
                      <a:pt x="6" y="0"/>
                      <a:pt x="6" y="1"/>
                    </a:cubicBezTo>
                    <a:cubicBezTo>
                      <a:pt x="5" y="0"/>
                      <a:pt x="3" y="0"/>
                      <a:pt x="3" y="1"/>
                    </a:cubicBezTo>
                    <a:cubicBezTo>
                      <a:pt x="2" y="1"/>
                      <a:pt x="2" y="2"/>
                      <a:pt x="0" y="2"/>
                    </a:cubicBezTo>
                    <a:cubicBezTo>
                      <a:pt x="0" y="2"/>
                      <a:pt x="1" y="2"/>
                      <a:pt x="1" y="2"/>
                    </a:cubicBezTo>
                    <a:cubicBezTo>
                      <a:pt x="1" y="3"/>
                      <a:pt x="0" y="4"/>
                      <a:pt x="0" y="5"/>
                    </a:cubicBezTo>
                    <a:cubicBezTo>
                      <a:pt x="1" y="4"/>
                      <a:pt x="1" y="5"/>
                      <a:pt x="2" y="6"/>
                    </a:cubicBezTo>
                    <a:cubicBezTo>
                      <a:pt x="3" y="6"/>
                      <a:pt x="2" y="4"/>
                      <a:pt x="3" y="4"/>
                    </a:cubicBezTo>
                    <a:cubicBezTo>
                      <a:pt x="4" y="4"/>
                      <a:pt x="4" y="4"/>
                      <a:pt x="4" y="4"/>
                    </a:cubicBezTo>
                    <a:cubicBezTo>
                      <a:pt x="4" y="6"/>
                      <a:pt x="4" y="6"/>
                      <a:pt x="4" y="7"/>
                    </a:cubicBezTo>
                    <a:cubicBezTo>
                      <a:pt x="5" y="8"/>
                      <a:pt x="6" y="6"/>
                      <a:pt x="8" y="6"/>
                    </a:cubicBezTo>
                    <a:cubicBezTo>
                      <a:pt x="9" y="4"/>
                      <a:pt x="7" y="3"/>
                      <a:pt x="8" y="2"/>
                    </a:cubicBezTo>
                    <a:cubicBezTo>
                      <a:pt x="9" y="2"/>
                      <a:pt x="8" y="1"/>
                      <a:pt x="7" y="1"/>
                    </a:cubicBezTo>
                    <a:cubicBezTo>
                      <a:pt x="7" y="2"/>
                      <a:pt x="8" y="2"/>
                      <a:pt x="7" y="2"/>
                    </a:cubicBezTo>
                    <a:cubicBezTo>
                      <a:pt x="7" y="3"/>
                      <a:pt x="6" y="3"/>
                      <a:pt x="5" y="3"/>
                    </a:cubicBezTo>
                    <a:cubicBezTo>
                      <a:pt x="5" y="1"/>
                      <a:pt x="7"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3267"/>
              <p:cNvSpPr>
                <a:spLocks noEditPoints="1"/>
              </p:cNvSpPr>
              <p:nvPr/>
            </p:nvSpPr>
            <p:spPr bwMode="auto">
              <a:xfrm>
                <a:off x="9142413" y="3670300"/>
                <a:ext cx="250825" cy="58737"/>
              </a:xfrm>
              <a:custGeom>
                <a:avLst/>
                <a:gdLst>
                  <a:gd name="T0" fmla="*/ 6 w 77"/>
                  <a:gd name="T1" fmla="*/ 15 h 18"/>
                  <a:gd name="T2" fmla="*/ 10 w 77"/>
                  <a:gd name="T3" fmla="*/ 13 h 18"/>
                  <a:gd name="T4" fmla="*/ 16 w 77"/>
                  <a:gd name="T5" fmla="*/ 17 h 18"/>
                  <a:gd name="T6" fmla="*/ 22 w 77"/>
                  <a:gd name="T7" fmla="*/ 10 h 18"/>
                  <a:gd name="T8" fmla="*/ 24 w 77"/>
                  <a:gd name="T9" fmla="*/ 13 h 18"/>
                  <a:gd name="T10" fmla="*/ 29 w 77"/>
                  <a:gd name="T11" fmla="*/ 13 h 18"/>
                  <a:gd name="T12" fmla="*/ 33 w 77"/>
                  <a:gd name="T13" fmla="*/ 15 h 18"/>
                  <a:gd name="T14" fmla="*/ 38 w 77"/>
                  <a:gd name="T15" fmla="*/ 11 h 18"/>
                  <a:gd name="T16" fmla="*/ 43 w 77"/>
                  <a:gd name="T17" fmla="*/ 13 h 18"/>
                  <a:gd name="T18" fmla="*/ 44 w 77"/>
                  <a:gd name="T19" fmla="*/ 13 h 18"/>
                  <a:gd name="T20" fmla="*/ 47 w 77"/>
                  <a:gd name="T21" fmla="*/ 16 h 18"/>
                  <a:gd name="T22" fmla="*/ 48 w 77"/>
                  <a:gd name="T23" fmla="*/ 12 h 18"/>
                  <a:gd name="T24" fmla="*/ 51 w 77"/>
                  <a:gd name="T25" fmla="*/ 11 h 18"/>
                  <a:gd name="T26" fmla="*/ 53 w 77"/>
                  <a:gd name="T27" fmla="*/ 12 h 18"/>
                  <a:gd name="T28" fmla="*/ 56 w 77"/>
                  <a:gd name="T29" fmla="*/ 11 h 18"/>
                  <a:gd name="T30" fmla="*/ 61 w 77"/>
                  <a:gd name="T31" fmla="*/ 15 h 18"/>
                  <a:gd name="T32" fmla="*/ 62 w 77"/>
                  <a:gd name="T33" fmla="*/ 14 h 18"/>
                  <a:gd name="T34" fmla="*/ 68 w 77"/>
                  <a:gd name="T35" fmla="*/ 14 h 18"/>
                  <a:gd name="T36" fmla="*/ 69 w 77"/>
                  <a:gd name="T37" fmla="*/ 13 h 18"/>
                  <a:gd name="T38" fmla="*/ 74 w 77"/>
                  <a:gd name="T39" fmla="*/ 15 h 18"/>
                  <a:gd name="T40" fmla="*/ 76 w 77"/>
                  <a:gd name="T41" fmla="*/ 11 h 18"/>
                  <a:gd name="T42" fmla="*/ 68 w 77"/>
                  <a:gd name="T43" fmla="*/ 5 h 18"/>
                  <a:gd name="T44" fmla="*/ 61 w 77"/>
                  <a:gd name="T45" fmla="*/ 6 h 18"/>
                  <a:gd name="T46" fmla="*/ 55 w 77"/>
                  <a:gd name="T47" fmla="*/ 3 h 18"/>
                  <a:gd name="T48" fmla="*/ 49 w 77"/>
                  <a:gd name="T49" fmla="*/ 5 h 18"/>
                  <a:gd name="T50" fmla="*/ 47 w 77"/>
                  <a:gd name="T51" fmla="*/ 4 h 18"/>
                  <a:gd name="T52" fmla="*/ 41 w 77"/>
                  <a:gd name="T53" fmla="*/ 4 h 18"/>
                  <a:gd name="T54" fmla="*/ 35 w 77"/>
                  <a:gd name="T55" fmla="*/ 3 h 18"/>
                  <a:gd name="T56" fmla="*/ 28 w 77"/>
                  <a:gd name="T57" fmla="*/ 5 h 18"/>
                  <a:gd name="T58" fmla="*/ 23 w 77"/>
                  <a:gd name="T59" fmla="*/ 2 h 18"/>
                  <a:gd name="T60" fmla="*/ 18 w 77"/>
                  <a:gd name="T61" fmla="*/ 4 h 18"/>
                  <a:gd name="T62" fmla="*/ 13 w 77"/>
                  <a:gd name="T63" fmla="*/ 4 h 18"/>
                  <a:gd name="T64" fmla="*/ 4 w 77"/>
                  <a:gd name="T65" fmla="*/ 8 h 18"/>
                  <a:gd name="T66" fmla="*/ 1 w 77"/>
                  <a:gd name="T67" fmla="*/ 11 h 18"/>
                  <a:gd name="T68" fmla="*/ 0 w 77"/>
                  <a:gd name="T69" fmla="*/ 14 h 18"/>
                  <a:gd name="T70" fmla="*/ 73 w 77"/>
                  <a:gd name="T71" fmla="*/ 10 h 18"/>
                  <a:gd name="T72" fmla="*/ 15 w 77"/>
                  <a:gd name="T73" fmla="*/ 11 h 18"/>
                  <a:gd name="T74" fmla="*/ 16 w 77"/>
                  <a:gd name="T75" fmla="*/ 12 h 18"/>
                  <a:gd name="T76" fmla="*/ 22 w 77"/>
                  <a:gd name="T77" fmla="*/ 14 h 18"/>
                  <a:gd name="T78" fmla="*/ 24 w 77"/>
                  <a:gd name="T79" fmla="*/ 11 h 18"/>
                  <a:gd name="T80" fmla="*/ 30 w 77"/>
                  <a:gd name="T81" fmla="*/ 7 h 18"/>
                  <a:gd name="T82" fmla="*/ 51 w 77"/>
                  <a:gd name="T83" fmla="*/ 10 h 18"/>
                  <a:gd name="T84" fmla="*/ 49 w 77"/>
                  <a:gd name="T85" fmla="*/ 13 h 18"/>
                  <a:gd name="T86" fmla="*/ 64 w 77"/>
                  <a:gd name="T87" fmla="*/ 9 h 18"/>
                  <a:gd name="T88" fmla="*/ 63 w 77"/>
                  <a:gd name="T89" fmla="*/ 9 h 18"/>
                  <a:gd name="T90" fmla="*/ 69 w 77"/>
                  <a:gd name="T91" fmla="*/ 12 h 18"/>
                  <a:gd name="T92" fmla="*/ 66 w 77"/>
                  <a:gd name="T93" fmla="*/ 8 h 18"/>
                  <a:gd name="T94" fmla="*/ 58 w 77"/>
                  <a:gd name="T95" fmla="*/ 7 h 18"/>
                  <a:gd name="T96" fmla="*/ 54 w 77"/>
                  <a:gd name="T97" fmla="*/ 5 h 18"/>
                  <a:gd name="T98" fmla="*/ 29 w 77"/>
                  <a:gd name="T99" fmla="*/ 8 h 18"/>
                  <a:gd name="T100" fmla="*/ 25 w 77"/>
                  <a:gd name="T101" fmla="*/ 8 h 18"/>
                  <a:gd name="T102" fmla="*/ 17 w 77"/>
                  <a:gd name="T103" fmla="*/ 7 h 18"/>
                  <a:gd name="T104" fmla="*/ 16 w 77"/>
                  <a:gd name="T105" fmla="*/ 10 h 18"/>
                  <a:gd name="T106" fmla="*/ 9 w 77"/>
                  <a:gd name="T107" fmla="*/ 7 h 18"/>
                  <a:gd name="T108" fmla="*/ 13 w 77"/>
                  <a:gd name="T109" fmla="*/ 8 h 18"/>
                  <a:gd name="T110" fmla="*/ 11 w 77"/>
                  <a:gd name="T111" fmla="*/ 9 h 18"/>
                  <a:gd name="T112" fmla="*/ 9 w 77"/>
                  <a:gd name="T113" fmla="*/ 10 h 18"/>
                  <a:gd name="T114" fmla="*/ 4 w 77"/>
                  <a:gd name="T11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 h="18">
                    <a:moveTo>
                      <a:pt x="0" y="14"/>
                    </a:moveTo>
                    <a:cubicBezTo>
                      <a:pt x="1" y="14"/>
                      <a:pt x="0" y="16"/>
                      <a:pt x="2" y="16"/>
                    </a:cubicBezTo>
                    <a:cubicBezTo>
                      <a:pt x="2" y="15"/>
                      <a:pt x="2" y="14"/>
                      <a:pt x="2" y="14"/>
                    </a:cubicBezTo>
                    <a:cubicBezTo>
                      <a:pt x="3" y="13"/>
                      <a:pt x="3" y="15"/>
                      <a:pt x="3" y="15"/>
                    </a:cubicBezTo>
                    <a:cubicBezTo>
                      <a:pt x="3" y="15"/>
                      <a:pt x="2" y="14"/>
                      <a:pt x="3" y="17"/>
                    </a:cubicBezTo>
                    <a:cubicBezTo>
                      <a:pt x="4" y="16"/>
                      <a:pt x="5" y="15"/>
                      <a:pt x="6" y="15"/>
                    </a:cubicBezTo>
                    <a:cubicBezTo>
                      <a:pt x="6" y="14"/>
                      <a:pt x="5" y="13"/>
                      <a:pt x="4" y="12"/>
                    </a:cubicBezTo>
                    <a:cubicBezTo>
                      <a:pt x="5" y="12"/>
                      <a:pt x="6" y="11"/>
                      <a:pt x="7" y="11"/>
                    </a:cubicBezTo>
                    <a:cubicBezTo>
                      <a:pt x="6" y="12"/>
                      <a:pt x="7" y="13"/>
                      <a:pt x="8" y="12"/>
                    </a:cubicBezTo>
                    <a:cubicBezTo>
                      <a:pt x="7" y="12"/>
                      <a:pt x="8" y="12"/>
                      <a:pt x="9" y="11"/>
                    </a:cubicBezTo>
                    <a:cubicBezTo>
                      <a:pt x="9" y="11"/>
                      <a:pt x="9" y="12"/>
                      <a:pt x="9" y="12"/>
                    </a:cubicBezTo>
                    <a:cubicBezTo>
                      <a:pt x="10" y="13"/>
                      <a:pt x="9" y="13"/>
                      <a:pt x="10" y="13"/>
                    </a:cubicBezTo>
                    <a:cubicBezTo>
                      <a:pt x="9" y="14"/>
                      <a:pt x="8" y="14"/>
                      <a:pt x="8" y="16"/>
                    </a:cubicBezTo>
                    <a:cubicBezTo>
                      <a:pt x="9" y="15"/>
                      <a:pt x="10" y="14"/>
                      <a:pt x="11" y="14"/>
                    </a:cubicBezTo>
                    <a:cubicBezTo>
                      <a:pt x="11" y="16"/>
                      <a:pt x="10" y="14"/>
                      <a:pt x="9" y="15"/>
                    </a:cubicBezTo>
                    <a:cubicBezTo>
                      <a:pt x="11" y="17"/>
                      <a:pt x="13" y="15"/>
                      <a:pt x="15" y="15"/>
                    </a:cubicBezTo>
                    <a:cubicBezTo>
                      <a:pt x="16" y="17"/>
                      <a:pt x="13" y="15"/>
                      <a:pt x="14" y="17"/>
                    </a:cubicBezTo>
                    <a:cubicBezTo>
                      <a:pt x="15" y="18"/>
                      <a:pt x="16" y="16"/>
                      <a:pt x="16" y="17"/>
                    </a:cubicBezTo>
                    <a:cubicBezTo>
                      <a:pt x="17" y="17"/>
                      <a:pt x="17" y="15"/>
                      <a:pt x="18" y="15"/>
                    </a:cubicBezTo>
                    <a:cubicBezTo>
                      <a:pt x="18" y="14"/>
                      <a:pt x="19" y="14"/>
                      <a:pt x="19" y="14"/>
                    </a:cubicBezTo>
                    <a:cubicBezTo>
                      <a:pt x="20" y="14"/>
                      <a:pt x="19" y="12"/>
                      <a:pt x="21" y="13"/>
                    </a:cubicBezTo>
                    <a:cubicBezTo>
                      <a:pt x="22" y="11"/>
                      <a:pt x="20" y="12"/>
                      <a:pt x="20" y="11"/>
                    </a:cubicBezTo>
                    <a:cubicBezTo>
                      <a:pt x="20" y="10"/>
                      <a:pt x="21" y="10"/>
                      <a:pt x="21" y="9"/>
                    </a:cubicBezTo>
                    <a:cubicBezTo>
                      <a:pt x="22" y="10"/>
                      <a:pt x="22" y="10"/>
                      <a:pt x="22" y="10"/>
                    </a:cubicBezTo>
                    <a:cubicBezTo>
                      <a:pt x="21" y="11"/>
                      <a:pt x="21" y="11"/>
                      <a:pt x="22" y="11"/>
                    </a:cubicBezTo>
                    <a:cubicBezTo>
                      <a:pt x="22" y="12"/>
                      <a:pt x="22" y="12"/>
                      <a:pt x="22" y="13"/>
                    </a:cubicBezTo>
                    <a:cubicBezTo>
                      <a:pt x="22" y="13"/>
                      <a:pt x="22" y="13"/>
                      <a:pt x="22" y="13"/>
                    </a:cubicBezTo>
                    <a:cubicBezTo>
                      <a:pt x="22" y="13"/>
                      <a:pt x="21" y="14"/>
                      <a:pt x="21" y="15"/>
                    </a:cubicBezTo>
                    <a:cubicBezTo>
                      <a:pt x="22" y="15"/>
                      <a:pt x="23" y="15"/>
                      <a:pt x="23" y="15"/>
                    </a:cubicBezTo>
                    <a:cubicBezTo>
                      <a:pt x="24" y="14"/>
                      <a:pt x="24" y="13"/>
                      <a:pt x="24" y="13"/>
                    </a:cubicBezTo>
                    <a:cubicBezTo>
                      <a:pt x="25" y="13"/>
                      <a:pt x="26" y="14"/>
                      <a:pt x="26" y="12"/>
                    </a:cubicBezTo>
                    <a:cubicBezTo>
                      <a:pt x="27" y="12"/>
                      <a:pt x="27" y="12"/>
                      <a:pt x="27" y="12"/>
                    </a:cubicBezTo>
                    <a:cubicBezTo>
                      <a:pt x="27" y="13"/>
                      <a:pt x="27" y="13"/>
                      <a:pt x="26" y="13"/>
                    </a:cubicBezTo>
                    <a:cubicBezTo>
                      <a:pt x="27" y="14"/>
                      <a:pt x="27" y="13"/>
                      <a:pt x="27" y="13"/>
                    </a:cubicBezTo>
                    <a:cubicBezTo>
                      <a:pt x="27" y="13"/>
                      <a:pt x="27" y="13"/>
                      <a:pt x="28" y="13"/>
                    </a:cubicBezTo>
                    <a:cubicBezTo>
                      <a:pt x="28" y="13"/>
                      <a:pt x="28" y="13"/>
                      <a:pt x="29" y="13"/>
                    </a:cubicBezTo>
                    <a:cubicBezTo>
                      <a:pt x="29" y="13"/>
                      <a:pt x="29" y="13"/>
                      <a:pt x="29" y="13"/>
                    </a:cubicBezTo>
                    <a:cubicBezTo>
                      <a:pt x="29" y="13"/>
                      <a:pt x="30" y="14"/>
                      <a:pt x="30" y="14"/>
                    </a:cubicBezTo>
                    <a:cubicBezTo>
                      <a:pt x="30" y="14"/>
                      <a:pt x="30" y="14"/>
                      <a:pt x="30" y="14"/>
                    </a:cubicBezTo>
                    <a:cubicBezTo>
                      <a:pt x="31" y="14"/>
                      <a:pt x="31" y="14"/>
                      <a:pt x="31" y="14"/>
                    </a:cubicBezTo>
                    <a:cubicBezTo>
                      <a:pt x="31" y="14"/>
                      <a:pt x="30" y="15"/>
                      <a:pt x="31" y="16"/>
                    </a:cubicBezTo>
                    <a:cubicBezTo>
                      <a:pt x="32" y="16"/>
                      <a:pt x="33" y="15"/>
                      <a:pt x="33" y="15"/>
                    </a:cubicBezTo>
                    <a:cubicBezTo>
                      <a:pt x="33" y="13"/>
                      <a:pt x="34" y="12"/>
                      <a:pt x="34" y="11"/>
                    </a:cubicBezTo>
                    <a:cubicBezTo>
                      <a:pt x="35" y="11"/>
                      <a:pt x="36" y="10"/>
                      <a:pt x="37" y="11"/>
                    </a:cubicBezTo>
                    <a:cubicBezTo>
                      <a:pt x="36" y="11"/>
                      <a:pt x="36" y="11"/>
                      <a:pt x="36" y="12"/>
                    </a:cubicBezTo>
                    <a:cubicBezTo>
                      <a:pt x="38" y="11"/>
                      <a:pt x="35" y="13"/>
                      <a:pt x="38" y="13"/>
                    </a:cubicBezTo>
                    <a:cubicBezTo>
                      <a:pt x="39" y="12"/>
                      <a:pt x="36" y="11"/>
                      <a:pt x="38" y="11"/>
                    </a:cubicBezTo>
                    <a:cubicBezTo>
                      <a:pt x="38" y="11"/>
                      <a:pt x="38" y="11"/>
                      <a:pt x="38" y="11"/>
                    </a:cubicBezTo>
                    <a:cubicBezTo>
                      <a:pt x="38" y="12"/>
                      <a:pt x="39" y="12"/>
                      <a:pt x="39" y="13"/>
                    </a:cubicBezTo>
                    <a:cubicBezTo>
                      <a:pt x="39" y="13"/>
                      <a:pt x="39" y="13"/>
                      <a:pt x="39" y="13"/>
                    </a:cubicBezTo>
                    <a:cubicBezTo>
                      <a:pt x="41" y="13"/>
                      <a:pt x="38" y="14"/>
                      <a:pt x="40" y="15"/>
                    </a:cubicBezTo>
                    <a:cubicBezTo>
                      <a:pt x="42" y="15"/>
                      <a:pt x="39" y="13"/>
                      <a:pt x="41" y="14"/>
                    </a:cubicBezTo>
                    <a:cubicBezTo>
                      <a:pt x="41" y="13"/>
                      <a:pt x="41" y="13"/>
                      <a:pt x="40" y="13"/>
                    </a:cubicBezTo>
                    <a:cubicBezTo>
                      <a:pt x="41" y="12"/>
                      <a:pt x="42" y="12"/>
                      <a:pt x="43" y="13"/>
                    </a:cubicBezTo>
                    <a:cubicBezTo>
                      <a:pt x="42" y="13"/>
                      <a:pt x="42" y="13"/>
                      <a:pt x="42" y="13"/>
                    </a:cubicBezTo>
                    <a:cubicBezTo>
                      <a:pt x="42" y="14"/>
                      <a:pt x="42" y="14"/>
                      <a:pt x="43" y="14"/>
                    </a:cubicBezTo>
                    <a:cubicBezTo>
                      <a:pt x="43" y="14"/>
                      <a:pt x="43" y="13"/>
                      <a:pt x="43" y="13"/>
                    </a:cubicBezTo>
                    <a:cubicBezTo>
                      <a:pt x="43" y="13"/>
                      <a:pt x="43" y="13"/>
                      <a:pt x="43" y="13"/>
                    </a:cubicBezTo>
                    <a:cubicBezTo>
                      <a:pt x="43" y="12"/>
                      <a:pt x="44" y="12"/>
                      <a:pt x="44" y="11"/>
                    </a:cubicBezTo>
                    <a:cubicBezTo>
                      <a:pt x="44" y="12"/>
                      <a:pt x="44" y="12"/>
                      <a:pt x="44" y="13"/>
                    </a:cubicBezTo>
                    <a:cubicBezTo>
                      <a:pt x="44" y="13"/>
                      <a:pt x="45" y="14"/>
                      <a:pt x="46" y="14"/>
                    </a:cubicBezTo>
                    <a:cubicBezTo>
                      <a:pt x="46" y="14"/>
                      <a:pt x="45" y="14"/>
                      <a:pt x="45" y="14"/>
                    </a:cubicBezTo>
                    <a:cubicBezTo>
                      <a:pt x="45" y="14"/>
                      <a:pt x="45" y="14"/>
                      <a:pt x="45" y="15"/>
                    </a:cubicBezTo>
                    <a:cubicBezTo>
                      <a:pt x="45" y="15"/>
                      <a:pt x="45" y="15"/>
                      <a:pt x="45" y="15"/>
                    </a:cubicBezTo>
                    <a:cubicBezTo>
                      <a:pt x="45" y="15"/>
                      <a:pt x="45" y="15"/>
                      <a:pt x="45" y="16"/>
                    </a:cubicBezTo>
                    <a:cubicBezTo>
                      <a:pt x="45" y="16"/>
                      <a:pt x="46" y="16"/>
                      <a:pt x="47" y="16"/>
                    </a:cubicBezTo>
                    <a:cubicBezTo>
                      <a:pt x="47" y="14"/>
                      <a:pt x="48" y="14"/>
                      <a:pt x="47" y="13"/>
                    </a:cubicBezTo>
                    <a:cubicBezTo>
                      <a:pt x="48" y="13"/>
                      <a:pt x="48" y="14"/>
                      <a:pt x="49" y="14"/>
                    </a:cubicBezTo>
                    <a:cubicBezTo>
                      <a:pt x="48" y="14"/>
                      <a:pt x="48" y="14"/>
                      <a:pt x="48" y="15"/>
                    </a:cubicBezTo>
                    <a:cubicBezTo>
                      <a:pt x="50" y="15"/>
                      <a:pt x="50" y="15"/>
                      <a:pt x="50" y="14"/>
                    </a:cubicBezTo>
                    <a:cubicBezTo>
                      <a:pt x="50" y="14"/>
                      <a:pt x="50" y="14"/>
                      <a:pt x="50" y="14"/>
                    </a:cubicBezTo>
                    <a:cubicBezTo>
                      <a:pt x="51" y="13"/>
                      <a:pt x="49" y="12"/>
                      <a:pt x="48" y="12"/>
                    </a:cubicBezTo>
                    <a:cubicBezTo>
                      <a:pt x="48" y="12"/>
                      <a:pt x="49" y="12"/>
                      <a:pt x="49" y="11"/>
                    </a:cubicBezTo>
                    <a:cubicBezTo>
                      <a:pt x="49" y="11"/>
                      <a:pt x="48" y="11"/>
                      <a:pt x="48" y="11"/>
                    </a:cubicBezTo>
                    <a:cubicBezTo>
                      <a:pt x="49" y="11"/>
                      <a:pt x="49" y="11"/>
                      <a:pt x="50" y="11"/>
                    </a:cubicBezTo>
                    <a:cubicBezTo>
                      <a:pt x="50" y="12"/>
                      <a:pt x="51" y="12"/>
                      <a:pt x="51" y="11"/>
                    </a:cubicBezTo>
                    <a:cubicBezTo>
                      <a:pt x="51" y="11"/>
                      <a:pt x="50" y="11"/>
                      <a:pt x="50" y="11"/>
                    </a:cubicBezTo>
                    <a:cubicBezTo>
                      <a:pt x="51" y="11"/>
                      <a:pt x="51" y="11"/>
                      <a:pt x="51" y="11"/>
                    </a:cubicBezTo>
                    <a:cubicBezTo>
                      <a:pt x="51" y="12"/>
                      <a:pt x="53" y="11"/>
                      <a:pt x="53" y="11"/>
                    </a:cubicBezTo>
                    <a:cubicBezTo>
                      <a:pt x="53" y="11"/>
                      <a:pt x="53" y="12"/>
                      <a:pt x="53" y="12"/>
                    </a:cubicBezTo>
                    <a:cubicBezTo>
                      <a:pt x="53" y="12"/>
                      <a:pt x="53" y="12"/>
                      <a:pt x="53" y="12"/>
                    </a:cubicBezTo>
                    <a:cubicBezTo>
                      <a:pt x="53" y="12"/>
                      <a:pt x="52" y="11"/>
                      <a:pt x="51" y="12"/>
                    </a:cubicBezTo>
                    <a:cubicBezTo>
                      <a:pt x="52" y="12"/>
                      <a:pt x="52" y="13"/>
                      <a:pt x="52" y="13"/>
                    </a:cubicBezTo>
                    <a:cubicBezTo>
                      <a:pt x="53" y="14"/>
                      <a:pt x="53" y="13"/>
                      <a:pt x="53" y="12"/>
                    </a:cubicBezTo>
                    <a:cubicBezTo>
                      <a:pt x="53" y="13"/>
                      <a:pt x="54" y="13"/>
                      <a:pt x="54" y="13"/>
                    </a:cubicBezTo>
                    <a:cubicBezTo>
                      <a:pt x="55" y="14"/>
                      <a:pt x="54" y="15"/>
                      <a:pt x="55" y="15"/>
                    </a:cubicBezTo>
                    <a:cubicBezTo>
                      <a:pt x="55" y="14"/>
                      <a:pt x="55" y="14"/>
                      <a:pt x="55" y="13"/>
                    </a:cubicBezTo>
                    <a:cubicBezTo>
                      <a:pt x="55" y="13"/>
                      <a:pt x="56" y="13"/>
                      <a:pt x="56" y="13"/>
                    </a:cubicBezTo>
                    <a:cubicBezTo>
                      <a:pt x="56" y="13"/>
                      <a:pt x="56" y="12"/>
                      <a:pt x="56" y="12"/>
                    </a:cubicBezTo>
                    <a:cubicBezTo>
                      <a:pt x="56" y="12"/>
                      <a:pt x="56" y="11"/>
                      <a:pt x="56" y="11"/>
                    </a:cubicBezTo>
                    <a:cubicBezTo>
                      <a:pt x="56" y="11"/>
                      <a:pt x="57" y="11"/>
                      <a:pt x="57" y="11"/>
                    </a:cubicBezTo>
                    <a:cubicBezTo>
                      <a:pt x="57" y="11"/>
                      <a:pt x="57" y="11"/>
                      <a:pt x="57" y="11"/>
                    </a:cubicBezTo>
                    <a:cubicBezTo>
                      <a:pt x="58" y="11"/>
                      <a:pt x="58" y="12"/>
                      <a:pt x="58" y="12"/>
                    </a:cubicBezTo>
                    <a:cubicBezTo>
                      <a:pt x="58" y="12"/>
                      <a:pt x="59" y="12"/>
                      <a:pt x="59" y="13"/>
                    </a:cubicBezTo>
                    <a:cubicBezTo>
                      <a:pt x="59" y="13"/>
                      <a:pt x="58" y="14"/>
                      <a:pt x="59" y="15"/>
                    </a:cubicBezTo>
                    <a:cubicBezTo>
                      <a:pt x="60" y="15"/>
                      <a:pt x="60" y="15"/>
                      <a:pt x="61" y="15"/>
                    </a:cubicBezTo>
                    <a:cubicBezTo>
                      <a:pt x="61" y="15"/>
                      <a:pt x="61" y="15"/>
                      <a:pt x="61" y="15"/>
                    </a:cubicBezTo>
                    <a:cubicBezTo>
                      <a:pt x="61" y="15"/>
                      <a:pt x="61" y="15"/>
                      <a:pt x="61" y="16"/>
                    </a:cubicBezTo>
                    <a:cubicBezTo>
                      <a:pt x="61" y="14"/>
                      <a:pt x="62" y="16"/>
                      <a:pt x="63" y="15"/>
                    </a:cubicBezTo>
                    <a:cubicBezTo>
                      <a:pt x="63" y="15"/>
                      <a:pt x="63" y="15"/>
                      <a:pt x="63" y="14"/>
                    </a:cubicBezTo>
                    <a:cubicBezTo>
                      <a:pt x="63" y="14"/>
                      <a:pt x="64" y="14"/>
                      <a:pt x="64" y="14"/>
                    </a:cubicBezTo>
                    <a:cubicBezTo>
                      <a:pt x="64" y="13"/>
                      <a:pt x="62" y="13"/>
                      <a:pt x="62" y="14"/>
                    </a:cubicBezTo>
                    <a:cubicBezTo>
                      <a:pt x="62" y="14"/>
                      <a:pt x="62" y="13"/>
                      <a:pt x="62" y="13"/>
                    </a:cubicBezTo>
                    <a:cubicBezTo>
                      <a:pt x="63" y="13"/>
                      <a:pt x="64" y="13"/>
                      <a:pt x="65" y="14"/>
                    </a:cubicBezTo>
                    <a:cubicBezTo>
                      <a:pt x="65" y="14"/>
                      <a:pt x="65" y="14"/>
                      <a:pt x="65" y="15"/>
                    </a:cubicBezTo>
                    <a:cubicBezTo>
                      <a:pt x="66" y="14"/>
                      <a:pt x="66" y="14"/>
                      <a:pt x="66" y="14"/>
                    </a:cubicBezTo>
                    <a:cubicBezTo>
                      <a:pt x="66" y="14"/>
                      <a:pt x="67" y="14"/>
                      <a:pt x="67" y="14"/>
                    </a:cubicBezTo>
                    <a:cubicBezTo>
                      <a:pt x="67" y="14"/>
                      <a:pt x="68" y="14"/>
                      <a:pt x="68" y="14"/>
                    </a:cubicBezTo>
                    <a:cubicBezTo>
                      <a:pt x="68" y="14"/>
                      <a:pt x="68" y="14"/>
                      <a:pt x="68" y="13"/>
                    </a:cubicBezTo>
                    <a:cubicBezTo>
                      <a:pt x="68" y="13"/>
                      <a:pt x="68" y="13"/>
                      <a:pt x="68" y="13"/>
                    </a:cubicBezTo>
                    <a:cubicBezTo>
                      <a:pt x="68" y="13"/>
                      <a:pt x="68" y="13"/>
                      <a:pt x="68" y="13"/>
                    </a:cubicBezTo>
                    <a:cubicBezTo>
                      <a:pt x="67" y="13"/>
                      <a:pt x="67" y="12"/>
                      <a:pt x="67" y="12"/>
                    </a:cubicBezTo>
                    <a:cubicBezTo>
                      <a:pt x="68" y="13"/>
                      <a:pt x="68" y="13"/>
                      <a:pt x="69" y="14"/>
                    </a:cubicBezTo>
                    <a:cubicBezTo>
                      <a:pt x="69" y="14"/>
                      <a:pt x="69" y="14"/>
                      <a:pt x="69" y="13"/>
                    </a:cubicBezTo>
                    <a:cubicBezTo>
                      <a:pt x="69" y="14"/>
                      <a:pt x="70" y="14"/>
                      <a:pt x="69" y="14"/>
                    </a:cubicBezTo>
                    <a:cubicBezTo>
                      <a:pt x="70" y="15"/>
                      <a:pt x="71" y="14"/>
                      <a:pt x="70" y="13"/>
                    </a:cubicBezTo>
                    <a:cubicBezTo>
                      <a:pt x="72" y="13"/>
                      <a:pt x="73" y="15"/>
                      <a:pt x="73" y="14"/>
                    </a:cubicBezTo>
                    <a:cubicBezTo>
                      <a:pt x="73" y="14"/>
                      <a:pt x="74" y="14"/>
                      <a:pt x="74" y="14"/>
                    </a:cubicBezTo>
                    <a:cubicBezTo>
                      <a:pt x="74" y="14"/>
                      <a:pt x="74" y="15"/>
                      <a:pt x="74" y="15"/>
                    </a:cubicBezTo>
                    <a:cubicBezTo>
                      <a:pt x="74" y="15"/>
                      <a:pt x="74" y="15"/>
                      <a:pt x="74" y="15"/>
                    </a:cubicBezTo>
                    <a:cubicBezTo>
                      <a:pt x="74" y="15"/>
                      <a:pt x="74" y="15"/>
                      <a:pt x="74" y="15"/>
                    </a:cubicBezTo>
                    <a:cubicBezTo>
                      <a:pt x="74" y="15"/>
                      <a:pt x="74" y="14"/>
                      <a:pt x="74" y="14"/>
                    </a:cubicBezTo>
                    <a:cubicBezTo>
                      <a:pt x="75" y="14"/>
                      <a:pt x="75" y="14"/>
                      <a:pt x="75" y="14"/>
                    </a:cubicBezTo>
                    <a:cubicBezTo>
                      <a:pt x="75" y="14"/>
                      <a:pt x="75" y="14"/>
                      <a:pt x="75" y="14"/>
                    </a:cubicBezTo>
                    <a:cubicBezTo>
                      <a:pt x="77" y="15"/>
                      <a:pt x="76" y="13"/>
                      <a:pt x="77" y="12"/>
                    </a:cubicBezTo>
                    <a:cubicBezTo>
                      <a:pt x="74" y="12"/>
                      <a:pt x="77" y="11"/>
                      <a:pt x="76" y="11"/>
                    </a:cubicBezTo>
                    <a:cubicBezTo>
                      <a:pt x="74" y="11"/>
                      <a:pt x="75" y="9"/>
                      <a:pt x="76" y="10"/>
                    </a:cubicBezTo>
                    <a:cubicBezTo>
                      <a:pt x="76" y="8"/>
                      <a:pt x="75" y="9"/>
                      <a:pt x="74" y="9"/>
                    </a:cubicBezTo>
                    <a:cubicBezTo>
                      <a:pt x="73" y="8"/>
                      <a:pt x="72" y="6"/>
                      <a:pt x="71" y="4"/>
                    </a:cubicBezTo>
                    <a:cubicBezTo>
                      <a:pt x="71" y="4"/>
                      <a:pt x="70" y="3"/>
                      <a:pt x="69" y="3"/>
                    </a:cubicBezTo>
                    <a:cubicBezTo>
                      <a:pt x="69" y="4"/>
                      <a:pt x="68" y="3"/>
                      <a:pt x="68" y="3"/>
                    </a:cubicBezTo>
                    <a:cubicBezTo>
                      <a:pt x="67" y="4"/>
                      <a:pt x="68" y="4"/>
                      <a:pt x="68" y="5"/>
                    </a:cubicBezTo>
                    <a:cubicBezTo>
                      <a:pt x="66" y="5"/>
                      <a:pt x="64" y="5"/>
                      <a:pt x="64" y="6"/>
                    </a:cubicBezTo>
                    <a:cubicBezTo>
                      <a:pt x="63" y="6"/>
                      <a:pt x="65" y="3"/>
                      <a:pt x="62" y="4"/>
                    </a:cubicBezTo>
                    <a:cubicBezTo>
                      <a:pt x="63" y="4"/>
                      <a:pt x="63" y="5"/>
                      <a:pt x="62" y="6"/>
                    </a:cubicBezTo>
                    <a:cubicBezTo>
                      <a:pt x="62" y="5"/>
                      <a:pt x="62" y="4"/>
                      <a:pt x="62" y="4"/>
                    </a:cubicBezTo>
                    <a:cubicBezTo>
                      <a:pt x="60" y="4"/>
                      <a:pt x="60" y="4"/>
                      <a:pt x="60" y="4"/>
                    </a:cubicBezTo>
                    <a:cubicBezTo>
                      <a:pt x="60" y="4"/>
                      <a:pt x="61" y="5"/>
                      <a:pt x="61" y="6"/>
                    </a:cubicBezTo>
                    <a:cubicBezTo>
                      <a:pt x="60" y="6"/>
                      <a:pt x="60" y="5"/>
                      <a:pt x="59" y="6"/>
                    </a:cubicBezTo>
                    <a:cubicBezTo>
                      <a:pt x="59" y="6"/>
                      <a:pt x="59" y="6"/>
                      <a:pt x="59" y="6"/>
                    </a:cubicBezTo>
                    <a:cubicBezTo>
                      <a:pt x="58" y="5"/>
                      <a:pt x="58" y="4"/>
                      <a:pt x="57" y="5"/>
                    </a:cubicBezTo>
                    <a:cubicBezTo>
                      <a:pt x="57" y="5"/>
                      <a:pt x="57" y="5"/>
                      <a:pt x="57" y="5"/>
                    </a:cubicBezTo>
                    <a:cubicBezTo>
                      <a:pt x="57" y="4"/>
                      <a:pt x="59" y="5"/>
                      <a:pt x="59" y="4"/>
                    </a:cubicBezTo>
                    <a:cubicBezTo>
                      <a:pt x="58" y="2"/>
                      <a:pt x="57" y="4"/>
                      <a:pt x="55" y="3"/>
                    </a:cubicBezTo>
                    <a:cubicBezTo>
                      <a:pt x="55" y="4"/>
                      <a:pt x="54" y="4"/>
                      <a:pt x="54" y="4"/>
                    </a:cubicBezTo>
                    <a:cubicBezTo>
                      <a:pt x="53" y="3"/>
                      <a:pt x="53" y="4"/>
                      <a:pt x="52" y="5"/>
                    </a:cubicBezTo>
                    <a:cubicBezTo>
                      <a:pt x="51" y="5"/>
                      <a:pt x="51" y="4"/>
                      <a:pt x="51" y="5"/>
                    </a:cubicBezTo>
                    <a:cubicBezTo>
                      <a:pt x="51" y="6"/>
                      <a:pt x="50" y="5"/>
                      <a:pt x="50" y="5"/>
                    </a:cubicBezTo>
                    <a:cubicBezTo>
                      <a:pt x="50" y="5"/>
                      <a:pt x="50" y="5"/>
                      <a:pt x="50" y="4"/>
                    </a:cubicBezTo>
                    <a:cubicBezTo>
                      <a:pt x="50" y="4"/>
                      <a:pt x="49" y="4"/>
                      <a:pt x="49" y="5"/>
                    </a:cubicBezTo>
                    <a:cubicBezTo>
                      <a:pt x="49" y="5"/>
                      <a:pt x="49" y="5"/>
                      <a:pt x="49" y="5"/>
                    </a:cubicBezTo>
                    <a:cubicBezTo>
                      <a:pt x="48" y="6"/>
                      <a:pt x="49" y="6"/>
                      <a:pt x="49" y="6"/>
                    </a:cubicBezTo>
                    <a:cubicBezTo>
                      <a:pt x="49" y="6"/>
                      <a:pt x="49" y="6"/>
                      <a:pt x="49" y="6"/>
                    </a:cubicBezTo>
                    <a:cubicBezTo>
                      <a:pt x="49" y="6"/>
                      <a:pt x="49" y="6"/>
                      <a:pt x="49" y="6"/>
                    </a:cubicBezTo>
                    <a:cubicBezTo>
                      <a:pt x="49" y="6"/>
                      <a:pt x="48" y="6"/>
                      <a:pt x="48" y="6"/>
                    </a:cubicBezTo>
                    <a:cubicBezTo>
                      <a:pt x="48" y="5"/>
                      <a:pt x="48" y="4"/>
                      <a:pt x="47" y="4"/>
                    </a:cubicBezTo>
                    <a:cubicBezTo>
                      <a:pt x="47" y="4"/>
                      <a:pt x="47" y="5"/>
                      <a:pt x="47" y="5"/>
                    </a:cubicBezTo>
                    <a:cubicBezTo>
                      <a:pt x="46" y="5"/>
                      <a:pt x="46" y="5"/>
                      <a:pt x="45" y="6"/>
                    </a:cubicBezTo>
                    <a:cubicBezTo>
                      <a:pt x="46" y="5"/>
                      <a:pt x="46" y="4"/>
                      <a:pt x="45" y="4"/>
                    </a:cubicBezTo>
                    <a:cubicBezTo>
                      <a:pt x="44" y="5"/>
                      <a:pt x="44" y="4"/>
                      <a:pt x="43" y="4"/>
                    </a:cubicBezTo>
                    <a:cubicBezTo>
                      <a:pt x="43" y="4"/>
                      <a:pt x="42" y="4"/>
                      <a:pt x="42" y="5"/>
                    </a:cubicBezTo>
                    <a:cubicBezTo>
                      <a:pt x="41" y="5"/>
                      <a:pt x="41" y="4"/>
                      <a:pt x="41" y="4"/>
                    </a:cubicBezTo>
                    <a:cubicBezTo>
                      <a:pt x="41" y="4"/>
                      <a:pt x="41" y="4"/>
                      <a:pt x="41" y="5"/>
                    </a:cubicBezTo>
                    <a:cubicBezTo>
                      <a:pt x="40" y="5"/>
                      <a:pt x="40" y="5"/>
                      <a:pt x="40" y="5"/>
                    </a:cubicBezTo>
                    <a:cubicBezTo>
                      <a:pt x="40" y="4"/>
                      <a:pt x="40" y="3"/>
                      <a:pt x="39" y="3"/>
                    </a:cubicBezTo>
                    <a:cubicBezTo>
                      <a:pt x="39" y="4"/>
                      <a:pt x="38" y="4"/>
                      <a:pt x="37" y="5"/>
                    </a:cubicBezTo>
                    <a:cubicBezTo>
                      <a:pt x="38" y="3"/>
                      <a:pt x="37" y="3"/>
                      <a:pt x="36" y="2"/>
                    </a:cubicBezTo>
                    <a:cubicBezTo>
                      <a:pt x="36" y="3"/>
                      <a:pt x="36" y="3"/>
                      <a:pt x="35" y="3"/>
                    </a:cubicBezTo>
                    <a:cubicBezTo>
                      <a:pt x="35" y="3"/>
                      <a:pt x="35" y="4"/>
                      <a:pt x="35" y="4"/>
                    </a:cubicBezTo>
                    <a:cubicBezTo>
                      <a:pt x="34" y="4"/>
                      <a:pt x="34" y="3"/>
                      <a:pt x="33" y="3"/>
                    </a:cubicBezTo>
                    <a:cubicBezTo>
                      <a:pt x="33" y="4"/>
                      <a:pt x="33" y="4"/>
                      <a:pt x="33" y="4"/>
                    </a:cubicBezTo>
                    <a:cubicBezTo>
                      <a:pt x="32" y="4"/>
                      <a:pt x="31" y="3"/>
                      <a:pt x="30" y="3"/>
                    </a:cubicBezTo>
                    <a:cubicBezTo>
                      <a:pt x="31" y="5"/>
                      <a:pt x="29" y="4"/>
                      <a:pt x="28" y="4"/>
                    </a:cubicBezTo>
                    <a:cubicBezTo>
                      <a:pt x="28" y="4"/>
                      <a:pt x="29" y="5"/>
                      <a:pt x="28" y="5"/>
                    </a:cubicBezTo>
                    <a:cubicBezTo>
                      <a:pt x="28" y="5"/>
                      <a:pt x="27" y="5"/>
                      <a:pt x="27" y="5"/>
                    </a:cubicBezTo>
                    <a:cubicBezTo>
                      <a:pt x="27" y="3"/>
                      <a:pt x="29" y="5"/>
                      <a:pt x="28" y="3"/>
                    </a:cubicBezTo>
                    <a:cubicBezTo>
                      <a:pt x="28" y="3"/>
                      <a:pt x="28" y="3"/>
                      <a:pt x="28" y="3"/>
                    </a:cubicBezTo>
                    <a:cubicBezTo>
                      <a:pt x="27" y="3"/>
                      <a:pt x="27" y="4"/>
                      <a:pt x="27" y="3"/>
                    </a:cubicBezTo>
                    <a:cubicBezTo>
                      <a:pt x="27" y="2"/>
                      <a:pt x="25" y="4"/>
                      <a:pt x="24" y="4"/>
                    </a:cubicBezTo>
                    <a:cubicBezTo>
                      <a:pt x="24" y="3"/>
                      <a:pt x="23" y="3"/>
                      <a:pt x="23" y="2"/>
                    </a:cubicBezTo>
                    <a:cubicBezTo>
                      <a:pt x="23" y="2"/>
                      <a:pt x="22" y="2"/>
                      <a:pt x="22" y="1"/>
                    </a:cubicBezTo>
                    <a:cubicBezTo>
                      <a:pt x="21" y="2"/>
                      <a:pt x="19" y="0"/>
                      <a:pt x="18" y="2"/>
                    </a:cubicBezTo>
                    <a:cubicBezTo>
                      <a:pt x="18" y="3"/>
                      <a:pt x="20" y="2"/>
                      <a:pt x="20" y="3"/>
                    </a:cubicBezTo>
                    <a:cubicBezTo>
                      <a:pt x="20" y="4"/>
                      <a:pt x="19" y="4"/>
                      <a:pt x="19" y="5"/>
                    </a:cubicBezTo>
                    <a:cubicBezTo>
                      <a:pt x="19" y="5"/>
                      <a:pt x="19" y="6"/>
                      <a:pt x="18" y="6"/>
                    </a:cubicBezTo>
                    <a:cubicBezTo>
                      <a:pt x="18" y="5"/>
                      <a:pt x="18" y="4"/>
                      <a:pt x="18" y="4"/>
                    </a:cubicBezTo>
                    <a:cubicBezTo>
                      <a:pt x="18" y="4"/>
                      <a:pt x="17" y="4"/>
                      <a:pt x="17" y="4"/>
                    </a:cubicBezTo>
                    <a:cubicBezTo>
                      <a:pt x="16" y="3"/>
                      <a:pt x="17" y="2"/>
                      <a:pt x="18" y="2"/>
                    </a:cubicBezTo>
                    <a:cubicBezTo>
                      <a:pt x="15" y="2"/>
                      <a:pt x="15" y="2"/>
                      <a:pt x="15" y="2"/>
                    </a:cubicBezTo>
                    <a:cubicBezTo>
                      <a:pt x="15" y="2"/>
                      <a:pt x="15" y="4"/>
                      <a:pt x="15" y="4"/>
                    </a:cubicBezTo>
                    <a:cubicBezTo>
                      <a:pt x="14" y="3"/>
                      <a:pt x="14" y="2"/>
                      <a:pt x="15" y="2"/>
                    </a:cubicBezTo>
                    <a:cubicBezTo>
                      <a:pt x="12" y="1"/>
                      <a:pt x="14" y="4"/>
                      <a:pt x="13" y="4"/>
                    </a:cubicBezTo>
                    <a:cubicBezTo>
                      <a:pt x="13" y="3"/>
                      <a:pt x="11" y="3"/>
                      <a:pt x="9" y="3"/>
                    </a:cubicBezTo>
                    <a:cubicBezTo>
                      <a:pt x="9" y="2"/>
                      <a:pt x="10" y="2"/>
                      <a:pt x="9" y="1"/>
                    </a:cubicBezTo>
                    <a:cubicBezTo>
                      <a:pt x="9" y="2"/>
                      <a:pt x="9" y="2"/>
                      <a:pt x="8" y="1"/>
                    </a:cubicBezTo>
                    <a:cubicBezTo>
                      <a:pt x="8" y="1"/>
                      <a:pt x="6" y="2"/>
                      <a:pt x="6" y="3"/>
                    </a:cubicBezTo>
                    <a:cubicBezTo>
                      <a:pt x="5" y="4"/>
                      <a:pt x="4" y="6"/>
                      <a:pt x="3" y="7"/>
                    </a:cubicBezTo>
                    <a:cubicBezTo>
                      <a:pt x="3" y="8"/>
                      <a:pt x="3" y="8"/>
                      <a:pt x="4" y="8"/>
                    </a:cubicBezTo>
                    <a:cubicBezTo>
                      <a:pt x="4" y="8"/>
                      <a:pt x="5" y="8"/>
                      <a:pt x="5" y="8"/>
                    </a:cubicBezTo>
                    <a:cubicBezTo>
                      <a:pt x="5" y="8"/>
                      <a:pt x="5" y="8"/>
                      <a:pt x="5" y="8"/>
                    </a:cubicBezTo>
                    <a:cubicBezTo>
                      <a:pt x="4" y="8"/>
                      <a:pt x="3" y="8"/>
                      <a:pt x="2" y="8"/>
                    </a:cubicBezTo>
                    <a:cubicBezTo>
                      <a:pt x="2" y="8"/>
                      <a:pt x="2" y="9"/>
                      <a:pt x="2" y="9"/>
                    </a:cubicBezTo>
                    <a:cubicBezTo>
                      <a:pt x="2" y="10"/>
                      <a:pt x="2" y="11"/>
                      <a:pt x="1" y="11"/>
                    </a:cubicBezTo>
                    <a:cubicBezTo>
                      <a:pt x="1" y="11"/>
                      <a:pt x="1" y="11"/>
                      <a:pt x="1" y="11"/>
                    </a:cubicBezTo>
                    <a:cubicBezTo>
                      <a:pt x="1" y="11"/>
                      <a:pt x="1" y="12"/>
                      <a:pt x="1" y="12"/>
                    </a:cubicBezTo>
                    <a:cubicBezTo>
                      <a:pt x="1" y="12"/>
                      <a:pt x="1" y="12"/>
                      <a:pt x="1" y="12"/>
                    </a:cubicBezTo>
                    <a:cubicBezTo>
                      <a:pt x="2" y="12"/>
                      <a:pt x="2" y="12"/>
                      <a:pt x="2" y="12"/>
                    </a:cubicBezTo>
                    <a:cubicBezTo>
                      <a:pt x="2" y="12"/>
                      <a:pt x="2" y="12"/>
                      <a:pt x="2" y="12"/>
                    </a:cubicBezTo>
                    <a:cubicBezTo>
                      <a:pt x="2" y="12"/>
                      <a:pt x="2" y="13"/>
                      <a:pt x="1" y="13"/>
                    </a:cubicBezTo>
                    <a:cubicBezTo>
                      <a:pt x="0" y="13"/>
                      <a:pt x="3" y="14"/>
                      <a:pt x="0" y="14"/>
                    </a:cubicBezTo>
                    <a:close/>
                    <a:moveTo>
                      <a:pt x="75" y="12"/>
                    </a:moveTo>
                    <a:cubicBezTo>
                      <a:pt x="75" y="12"/>
                      <a:pt x="75" y="12"/>
                      <a:pt x="75" y="12"/>
                    </a:cubicBezTo>
                    <a:cubicBezTo>
                      <a:pt x="75" y="12"/>
                      <a:pt x="75" y="12"/>
                      <a:pt x="75" y="12"/>
                    </a:cubicBezTo>
                    <a:cubicBezTo>
                      <a:pt x="75" y="12"/>
                      <a:pt x="75" y="12"/>
                      <a:pt x="75" y="12"/>
                    </a:cubicBezTo>
                    <a:close/>
                    <a:moveTo>
                      <a:pt x="73" y="10"/>
                    </a:moveTo>
                    <a:cubicBezTo>
                      <a:pt x="73" y="10"/>
                      <a:pt x="73" y="10"/>
                      <a:pt x="73" y="10"/>
                    </a:cubicBezTo>
                    <a:cubicBezTo>
                      <a:pt x="73" y="10"/>
                      <a:pt x="73" y="11"/>
                      <a:pt x="72" y="11"/>
                    </a:cubicBezTo>
                    <a:cubicBezTo>
                      <a:pt x="72" y="11"/>
                      <a:pt x="72" y="10"/>
                      <a:pt x="73" y="10"/>
                    </a:cubicBezTo>
                    <a:close/>
                    <a:moveTo>
                      <a:pt x="15" y="13"/>
                    </a:moveTo>
                    <a:cubicBezTo>
                      <a:pt x="15" y="13"/>
                      <a:pt x="15" y="13"/>
                      <a:pt x="15" y="13"/>
                    </a:cubicBezTo>
                    <a:cubicBezTo>
                      <a:pt x="15" y="12"/>
                      <a:pt x="15" y="12"/>
                      <a:pt x="15" y="12"/>
                    </a:cubicBezTo>
                    <a:cubicBezTo>
                      <a:pt x="15" y="12"/>
                      <a:pt x="15" y="11"/>
                      <a:pt x="15" y="11"/>
                    </a:cubicBezTo>
                    <a:cubicBezTo>
                      <a:pt x="14" y="11"/>
                      <a:pt x="14" y="11"/>
                      <a:pt x="14" y="11"/>
                    </a:cubicBezTo>
                    <a:cubicBezTo>
                      <a:pt x="14" y="11"/>
                      <a:pt x="14" y="12"/>
                      <a:pt x="14" y="12"/>
                    </a:cubicBezTo>
                    <a:cubicBezTo>
                      <a:pt x="13" y="12"/>
                      <a:pt x="13" y="12"/>
                      <a:pt x="13" y="12"/>
                    </a:cubicBezTo>
                    <a:cubicBezTo>
                      <a:pt x="14" y="12"/>
                      <a:pt x="14" y="13"/>
                      <a:pt x="14" y="13"/>
                    </a:cubicBezTo>
                    <a:cubicBezTo>
                      <a:pt x="13" y="13"/>
                      <a:pt x="13" y="12"/>
                      <a:pt x="13" y="11"/>
                    </a:cubicBezTo>
                    <a:cubicBezTo>
                      <a:pt x="14" y="11"/>
                      <a:pt x="15" y="11"/>
                      <a:pt x="16" y="12"/>
                    </a:cubicBezTo>
                    <a:cubicBezTo>
                      <a:pt x="15" y="12"/>
                      <a:pt x="15" y="12"/>
                      <a:pt x="15" y="13"/>
                    </a:cubicBezTo>
                    <a:close/>
                    <a:moveTo>
                      <a:pt x="18" y="9"/>
                    </a:moveTo>
                    <a:cubicBezTo>
                      <a:pt x="18" y="9"/>
                      <a:pt x="18" y="8"/>
                      <a:pt x="19" y="8"/>
                    </a:cubicBezTo>
                    <a:cubicBezTo>
                      <a:pt x="19" y="8"/>
                      <a:pt x="19" y="8"/>
                      <a:pt x="19" y="8"/>
                    </a:cubicBezTo>
                    <a:cubicBezTo>
                      <a:pt x="19" y="9"/>
                      <a:pt x="18" y="10"/>
                      <a:pt x="18" y="9"/>
                    </a:cubicBezTo>
                    <a:close/>
                    <a:moveTo>
                      <a:pt x="22" y="14"/>
                    </a:moveTo>
                    <a:cubicBezTo>
                      <a:pt x="22" y="14"/>
                      <a:pt x="23" y="13"/>
                      <a:pt x="23" y="13"/>
                    </a:cubicBezTo>
                    <a:cubicBezTo>
                      <a:pt x="23" y="13"/>
                      <a:pt x="23" y="15"/>
                      <a:pt x="22" y="14"/>
                    </a:cubicBezTo>
                    <a:close/>
                    <a:moveTo>
                      <a:pt x="24" y="11"/>
                    </a:moveTo>
                    <a:cubicBezTo>
                      <a:pt x="24" y="11"/>
                      <a:pt x="24" y="10"/>
                      <a:pt x="25" y="10"/>
                    </a:cubicBezTo>
                    <a:cubicBezTo>
                      <a:pt x="25" y="10"/>
                      <a:pt x="26" y="10"/>
                      <a:pt x="26" y="11"/>
                    </a:cubicBezTo>
                    <a:cubicBezTo>
                      <a:pt x="25" y="10"/>
                      <a:pt x="24" y="12"/>
                      <a:pt x="24" y="11"/>
                    </a:cubicBezTo>
                    <a:close/>
                    <a:moveTo>
                      <a:pt x="30" y="7"/>
                    </a:moveTo>
                    <a:cubicBezTo>
                      <a:pt x="31" y="8"/>
                      <a:pt x="31" y="8"/>
                      <a:pt x="32" y="8"/>
                    </a:cubicBezTo>
                    <a:cubicBezTo>
                      <a:pt x="32" y="8"/>
                      <a:pt x="31" y="8"/>
                      <a:pt x="31" y="8"/>
                    </a:cubicBezTo>
                    <a:cubicBezTo>
                      <a:pt x="31" y="8"/>
                      <a:pt x="31" y="8"/>
                      <a:pt x="31" y="8"/>
                    </a:cubicBezTo>
                    <a:cubicBezTo>
                      <a:pt x="31" y="8"/>
                      <a:pt x="30" y="8"/>
                      <a:pt x="30" y="8"/>
                    </a:cubicBezTo>
                    <a:cubicBezTo>
                      <a:pt x="30" y="8"/>
                      <a:pt x="30" y="8"/>
                      <a:pt x="30" y="7"/>
                    </a:cubicBezTo>
                    <a:close/>
                    <a:moveTo>
                      <a:pt x="33" y="9"/>
                    </a:moveTo>
                    <a:cubicBezTo>
                      <a:pt x="33" y="9"/>
                      <a:pt x="33" y="10"/>
                      <a:pt x="33" y="10"/>
                    </a:cubicBezTo>
                    <a:cubicBezTo>
                      <a:pt x="33" y="11"/>
                      <a:pt x="33" y="11"/>
                      <a:pt x="33" y="11"/>
                    </a:cubicBezTo>
                    <a:cubicBezTo>
                      <a:pt x="32" y="11"/>
                      <a:pt x="32" y="9"/>
                      <a:pt x="33" y="9"/>
                    </a:cubicBezTo>
                    <a:close/>
                    <a:moveTo>
                      <a:pt x="51" y="10"/>
                    </a:moveTo>
                    <a:cubicBezTo>
                      <a:pt x="51" y="10"/>
                      <a:pt x="51" y="10"/>
                      <a:pt x="51" y="10"/>
                    </a:cubicBezTo>
                    <a:cubicBezTo>
                      <a:pt x="51" y="10"/>
                      <a:pt x="51" y="10"/>
                      <a:pt x="51" y="10"/>
                    </a:cubicBezTo>
                    <a:cubicBezTo>
                      <a:pt x="51" y="10"/>
                      <a:pt x="51" y="10"/>
                      <a:pt x="51" y="10"/>
                    </a:cubicBezTo>
                    <a:close/>
                    <a:moveTo>
                      <a:pt x="49" y="13"/>
                    </a:moveTo>
                    <a:cubicBezTo>
                      <a:pt x="49" y="13"/>
                      <a:pt x="48" y="13"/>
                      <a:pt x="48" y="13"/>
                    </a:cubicBezTo>
                    <a:cubicBezTo>
                      <a:pt x="48" y="13"/>
                      <a:pt x="48" y="13"/>
                      <a:pt x="48" y="13"/>
                    </a:cubicBezTo>
                    <a:cubicBezTo>
                      <a:pt x="49" y="12"/>
                      <a:pt x="49" y="13"/>
                      <a:pt x="49" y="13"/>
                    </a:cubicBezTo>
                    <a:close/>
                    <a:moveTo>
                      <a:pt x="62" y="11"/>
                    </a:moveTo>
                    <a:cubicBezTo>
                      <a:pt x="62" y="11"/>
                      <a:pt x="62" y="11"/>
                      <a:pt x="62" y="11"/>
                    </a:cubicBezTo>
                    <a:cubicBezTo>
                      <a:pt x="62" y="11"/>
                      <a:pt x="62" y="11"/>
                      <a:pt x="62" y="11"/>
                    </a:cubicBezTo>
                    <a:cubicBezTo>
                      <a:pt x="62" y="11"/>
                      <a:pt x="62" y="11"/>
                      <a:pt x="62" y="11"/>
                    </a:cubicBezTo>
                    <a:cubicBezTo>
                      <a:pt x="62" y="11"/>
                      <a:pt x="62" y="11"/>
                      <a:pt x="62" y="11"/>
                    </a:cubicBezTo>
                    <a:close/>
                    <a:moveTo>
                      <a:pt x="64" y="9"/>
                    </a:moveTo>
                    <a:cubicBezTo>
                      <a:pt x="64" y="10"/>
                      <a:pt x="64" y="10"/>
                      <a:pt x="64" y="10"/>
                    </a:cubicBezTo>
                    <a:cubicBezTo>
                      <a:pt x="64" y="10"/>
                      <a:pt x="64" y="10"/>
                      <a:pt x="63" y="10"/>
                    </a:cubicBezTo>
                    <a:cubicBezTo>
                      <a:pt x="63" y="10"/>
                      <a:pt x="63" y="10"/>
                      <a:pt x="63" y="9"/>
                    </a:cubicBezTo>
                    <a:cubicBezTo>
                      <a:pt x="63" y="9"/>
                      <a:pt x="63" y="9"/>
                      <a:pt x="63" y="9"/>
                    </a:cubicBezTo>
                    <a:cubicBezTo>
                      <a:pt x="63" y="9"/>
                      <a:pt x="63" y="9"/>
                      <a:pt x="63" y="9"/>
                    </a:cubicBezTo>
                    <a:cubicBezTo>
                      <a:pt x="63" y="9"/>
                      <a:pt x="63" y="9"/>
                      <a:pt x="63" y="9"/>
                    </a:cubicBezTo>
                    <a:cubicBezTo>
                      <a:pt x="63" y="9"/>
                      <a:pt x="64" y="9"/>
                      <a:pt x="64" y="9"/>
                    </a:cubicBezTo>
                    <a:close/>
                    <a:moveTo>
                      <a:pt x="67" y="13"/>
                    </a:moveTo>
                    <a:cubicBezTo>
                      <a:pt x="67" y="13"/>
                      <a:pt x="67" y="12"/>
                      <a:pt x="67" y="12"/>
                    </a:cubicBezTo>
                    <a:cubicBezTo>
                      <a:pt x="67" y="12"/>
                      <a:pt x="67" y="12"/>
                      <a:pt x="67" y="12"/>
                    </a:cubicBezTo>
                    <a:cubicBezTo>
                      <a:pt x="67" y="12"/>
                      <a:pt x="67" y="12"/>
                      <a:pt x="67" y="13"/>
                    </a:cubicBezTo>
                    <a:close/>
                    <a:moveTo>
                      <a:pt x="69" y="12"/>
                    </a:moveTo>
                    <a:cubicBezTo>
                      <a:pt x="68" y="12"/>
                      <a:pt x="68" y="12"/>
                      <a:pt x="68" y="11"/>
                    </a:cubicBezTo>
                    <a:cubicBezTo>
                      <a:pt x="68" y="11"/>
                      <a:pt x="67" y="11"/>
                      <a:pt x="68" y="10"/>
                    </a:cubicBezTo>
                    <a:cubicBezTo>
                      <a:pt x="68" y="10"/>
                      <a:pt x="68" y="9"/>
                      <a:pt x="68" y="9"/>
                    </a:cubicBezTo>
                    <a:cubicBezTo>
                      <a:pt x="69" y="10"/>
                      <a:pt x="70" y="12"/>
                      <a:pt x="69" y="12"/>
                    </a:cubicBezTo>
                    <a:close/>
                    <a:moveTo>
                      <a:pt x="65" y="8"/>
                    </a:moveTo>
                    <a:cubicBezTo>
                      <a:pt x="65" y="8"/>
                      <a:pt x="66" y="8"/>
                      <a:pt x="66" y="8"/>
                    </a:cubicBezTo>
                    <a:cubicBezTo>
                      <a:pt x="66" y="8"/>
                      <a:pt x="65" y="8"/>
                      <a:pt x="65" y="8"/>
                    </a:cubicBezTo>
                    <a:cubicBezTo>
                      <a:pt x="65" y="8"/>
                      <a:pt x="65" y="8"/>
                      <a:pt x="65" y="8"/>
                    </a:cubicBezTo>
                    <a:cubicBezTo>
                      <a:pt x="65" y="8"/>
                      <a:pt x="65" y="8"/>
                      <a:pt x="65" y="8"/>
                    </a:cubicBezTo>
                    <a:close/>
                    <a:moveTo>
                      <a:pt x="59" y="7"/>
                    </a:moveTo>
                    <a:cubicBezTo>
                      <a:pt x="59" y="7"/>
                      <a:pt x="59" y="7"/>
                      <a:pt x="59" y="7"/>
                    </a:cubicBezTo>
                    <a:cubicBezTo>
                      <a:pt x="59" y="7"/>
                      <a:pt x="59" y="7"/>
                      <a:pt x="58" y="7"/>
                    </a:cubicBezTo>
                    <a:cubicBezTo>
                      <a:pt x="58" y="7"/>
                      <a:pt x="58" y="7"/>
                      <a:pt x="58" y="7"/>
                    </a:cubicBezTo>
                    <a:cubicBezTo>
                      <a:pt x="58" y="6"/>
                      <a:pt x="58" y="6"/>
                      <a:pt x="58" y="6"/>
                    </a:cubicBezTo>
                    <a:cubicBezTo>
                      <a:pt x="58" y="6"/>
                      <a:pt x="58" y="6"/>
                      <a:pt x="58" y="6"/>
                    </a:cubicBezTo>
                    <a:cubicBezTo>
                      <a:pt x="59" y="6"/>
                      <a:pt x="59" y="6"/>
                      <a:pt x="59" y="7"/>
                    </a:cubicBezTo>
                    <a:close/>
                    <a:moveTo>
                      <a:pt x="53" y="5"/>
                    </a:moveTo>
                    <a:cubicBezTo>
                      <a:pt x="53" y="5"/>
                      <a:pt x="53" y="5"/>
                      <a:pt x="54" y="5"/>
                    </a:cubicBezTo>
                    <a:cubicBezTo>
                      <a:pt x="54" y="5"/>
                      <a:pt x="53" y="5"/>
                      <a:pt x="53" y="6"/>
                    </a:cubicBezTo>
                    <a:cubicBezTo>
                      <a:pt x="53" y="6"/>
                      <a:pt x="53" y="6"/>
                      <a:pt x="53" y="6"/>
                    </a:cubicBezTo>
                    <a:cubicBezTo>
                      <a:pt x="53" y="5"/>
                      <a:pt x="53" y="5"/>
                      <a:pt x="53" y="5"/>
                    </a:cubicBezTo>
                    <a:close/>
                    <a:moveTo>
                      <a:pt x="29" y="7"/>
                    </a:moveTo>
                    <a:cubicBezTo>
                      <a:pt x="29" y="7"/>
                      <a:pt x="29" y="7"/>
                      <a:pt x="29" y="7"/>
                    </a:cubicBezTo>
                    <a:cubicBezTo>
                      <a:pt x="29" y="7"/>
                      <a:pt x="29" y="8"/>
                      <a:pt x="29" y="8"/>
                    </a:cubicBezTo>
                    <a:cubicBezTo>
                      <a:pt x="29" y="8"/>
                      <a:pt x="29" y="9"/>
                      <a:pt x="29" y="9"/>
                    </a:cubicBezTo>
                    <a:cubicBezTo>
                      <a:pt x="29" y="9"/>
                      <a:pt x="28" y="8"/>
                      <a:pt x="28" y="8"/>
                    </a:cubicBezTo>
                    <a:cubicBezTo>
                      <a:pt x="29" y="7"/>
                      <a:pt x="29" y="7"/>
                      <a:pt x="29" y="7"/>
                    </a:cubicBezTo>
                    <a:close/>
                    <a:moveTo>
                      <a:pt x="27" y="7"/>
                    </a:moveTo>
                    <a:cubicBezTo>
                      <a:pt x="27" y="8"/>
                      <a:pt x="26" y="8"/>
                      <a:pt x="25" y="8"/>
                    </a:cubicBezTo>
                    <a:cubicBezTo>
                      <a:pt x="25" y="8"/>
                      <a:pt x="25" y="8"/>
                      <a:pt x="25" y="8"/>
                    </a:cubicBezTo>
                    <a:cubicBezTo>
                      <a:pt x="26" y="8"/>
                      <a:pt x="26" y="7"/>
                      <a:pt x="27" y="7"/>
                    </a:cubicBezTo>
                    <a:close/>
                    <a:moveTo>
                      <a:pt x="20" y="8"/>
                    </a:moveTo>
                    <a:cubicBezTo>
                      <a:pt x="20" y="8"/>
                      <a:pt x="20" y="8"/>
                      <a:pt x="20" y="8"/>
                    </a:cubicBezTo>
                    <a:cubicBezTo>
                      <a:pt x="20" y="8"/>
                      <a:pt x="20" y="8"/>
                      <a:pt x="20" y="8"/>
                    </a:cubicBezTo>
                    <a:cubicBezTo>
                      <a:pt x="20" y="8"/>
                      <a:pt x="20" y="8"/>
                      <a:pt x="20" y="8"/>
                    </a:cubicBezTo>
                    <a:close/>
                    <a:moveTo>
                      <a:pt x="17" y="7"/>
                    </a:moveTo>
                    <a:cubicBezTo>
                      <a:pt x="18" y="7"/>
                      <a:pt x="18" y="7"/>
                      <a:pt x="18" y="8"/>
                    </a:cubicBezTo>
                    <a:cubicBezTo>
                      <a:pt x="18" y="8"/>
                      <a:pt x="18" y="8"/>
                      <a:pt x="18" y="8"/>
                    </a:cubicBezTo>
                    <a:cubicBezTo>
                      <a:pt x="18" y="8"/>
                      <a:pt x="17" y="8"/>
                      <a:pt x="17" y="8"/>
                    </a:cubicBezTo>
                    <a:cubicBezTo>
                      <a:pt x="17" y="8"/>
                      <a:pt x="16" y="7"/>
                      <a:pt x="17" y="7"/>
                    </a:cubicBezTo>
                    <a:close/>
                    <a:moveTo>
                      <a:pt x="16" y="8"/>
                    </a:moveTo>
                    <a:cubicBezTo>
                      <a:pt x="16" y="9"/>
                      <a:pt x="16" y="9"/>
                      <a:pt x="16" y="10"/>
                    </a:cubicBezTo>
                    <a:cubicBezTo>
                      <a:pt x="16" y="9"/>
                      <a:pt x="15" y="9"/>
                      <a:pt x="15" y="9"/>
                    </a:cubicBezTo>
                    <a:cubicBezTo>
                      <a:pt x="15" y="9"/>
                      <a:pt x="15" y="9"/>
                      <a:pt x="15" y="9"/>
                    </a:cubicBezTo>
                    <a:cubicBezTo>
                      <a:pt x="15" y="9"/>
                      <a:pt x="15" y="9"/>
                      <a:pt x="15" y="9"/>
                    </a:cubicBezTo>
                    <a:cubicBezTo>
                      <a:pt x="15" y="9"/>
                      <a:pt x="15" y="9"/>
                      <a:pt x="15" y="9"/>
                    </a:cubicBezTo>
                    <a:cubicBezTo>
                      <a:pt x="15" y="9"/>
                      <a:pt x="15" y="8"/>
                      <a:pt x="16" y="8"/>
                    </a:cubicBezTo>
                    <a:close/>
                    <a:moveTo>
                      <a:pt x="9" y="7"/>
                    </a:moveTo>
                    <a:cubicBezTo>
                      <a:pt x="9" y="8"/>
                      <a:pt x="11" y="8"/>
                      <a:pt x="10" y="7"/>
                    </a:cubicBezTo>
                    <a:cubicBezTo>
                      <a:pt x="11" y="8"/>
                      <a:pt x="10" y="6"/>
                      <a:pt x="12" y="6"/>
                    </a:cubicBezTo>
                    <a:cubicBezTo>
                      <a:pt x="12" y="6"/>
                      <a:pt x="12" y="7"/>
                      <a:pt x="13" y="7"/>
                    </a:cubicBezTo>
                    <a:cubicBezTo>
                      <a:pt x="13" y="7"/>
                      <a:pt x="13" y="6"/>
                      <a:pt x="14" y="7"/>
                    </a:cubicBezTo>
                    <a:cubicBezTo>
                      <a:pt x="14" y="7"/>
                      <a:pt x="14" y="7"/>
                      <a:pt x="14" y="7"/>
                    </a:cubicBezTo>
                    <a:cubicBezTo>
                      <a:pt x="14" y="8"/>
                      <a:pt x="13" y="8"/>
                      <a:pt x="13" y="8"/>
                    </a:cubicBezTo>
                    <a:cubicBezTo>
                      <a:pt x="13" y="9"/>
                      <a:pt x="13" y="9"/>
                      <a:pt x="13" y="9"/>
                    </a:cubicBezTo>
                    <a:cubicBezTo>
                      <a:pt x="12" y="10"/>
                      <a:pt x="12" y="10"/>
                      <a:pt x="13" y="10"/>
                    </a:cubicBezTo>
                    <a:cubicBezTo>
                      <a:pt x="12" y="10"/>
                      <a:pt x="12" y="10"/>
                      <a:pt x="12" y="10"/>
                    </a:cubicBezTo>
                    <a:cubicBezTo>
                      <a:pt x="12" y="10"/>
                      <a:pt x="12" y="10"/>
                      <a:pt x="12" y="10"/>
                    </a:cubicBezTo>
                    <a:cubicBezTo>
                      <a:pt x="12" y="10"/>
                      <a:pt x="12" y="9"/>
                      <a:pt x="11" y="9"/>
                    </a:cubicBezTo>
                    <a:cubicBezTo>
                      <a:pt x="11" y="9"/>
                      <a:pt x="11" y="9"/>
                      <a:pt x="11" y="9"/>
                    </a:cubicBezTo>
                    <a:cubicBezTo>
                      <a:pt x="11" y="9"/>
                      <a:pt x="10" y="9"/>
                      <a:pt x="10" y="8"/>
                    </a:cubicBezTo>
                    <a:cubicBezTo>
                      <a:pt x="8" y="8"/>
                      <a:pt x="8" y="8"/>
                      <a:pt x="8" y="8"/>
                    </a:cubicBezTo>
                    <a:cubicBezTo>
                      <a:pt x="8" y="8"/>
                      <a:pt x="9" y="7"/>
                      <a:pt x="9" y="7"/>
                    </a:cubicBezTo>
                    <a:close/>
                    <a:moveTo>
                      <a:pt x="8" y="9"/>
                    </a:moveTo>
                    <a:cubicBezTo>
                      <a:pt x="8" y="9"/>
                      <a:pt x="9" y="9"/>
                      <a:pt x="9" y="9"/>
                    </a:cubicBezTo>
                    <a:cubicBezTo>
                      <a:pt x="9" y="9"/>
                      <a:pt x="9" y="10"/>
                      <a:pt x="9" y="10"/>
                    </a:cubicBezTo>
                    <a:cubicBezTo>
                      <a:pt x="8" y="10"/>
                      <a:pt x="8" y="9"/>
                      <a:pt x="8" y="9"/>
                    </a:cubicBezTo>
                    <a:close/>
                    <a:moveTo>
                      <a:pt x="4" y="11"/>
                    </a:moveTo>
                    <a:cubicBezTo>
                      <a:pt x="4" y="11"/>
                      <a:pt x="4" y="11"/>
                      <a:pt x="4" y="12"/>
                    </a:cubicBezTo>
                    <a:cubicBezTo>
                      <a:pt x="4" y="12"/>
                      <a:pt x="4" y="12"/>
                      <a:pt x="4" y="12"/>
                    </a:cubicBezTo>
                    <a:cubicBezTo>
                      <a:pt x="4" y="12"/>
                      <a:pt x="4" y="11"/>
                      <a:pt x="4" y="11"/>
                    </a:cubicBezTo>
                    <a:close/>
                    <a:moveTo>
                      <a:pt x="4" y="9"/>
                    </a:moveTo>
                    <a:cubicBezTo>
                      <a:pt x="5" y="9"/>
                      <a:pt x="4" y="10"/>
                      <a:pt x="4" y="11"/>
                    </a:cubicBezTo>
                    <a:cubicBezTo>
                      <a:pt x="4" y="10"/>
                      <a:pt x="4" y="10"/>
                      <a:pt x="4" y="10"/>
                    </a:cubicBezTo>
                    <a:cubicBezTo>
                      <a:pt x="4" y="9"/>
                      <a:pt x="4" y="9"/>
                      <a:pt x="3" y="9"/>
                    </a:cubicBezTo>
                    <a:cubicBezTo>
                      <a:pt x="3" y="9"/>
                      <a:pt x="4" y="9"/>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3268"/>
              <p:cNvSpPr/>
              <p:nvPr/>
            </p:nvSpPr>
            <p:spPr bwMode="auto">
              <a:xfrm>
                <a:off x="9305926" y="4721225"/>
                <a:ext cx="9525" cy="9525"/>
              </a:xfrm>
              <a:custGeom>
                <a:avLst/>
                <a:gdLst>
                  <a:gd name="T0" fmla="*/ 1 w 3"/>
                  <a:gd name="T1" fmla="*/ 3 h 3"/>
                  <a:gd name="T2" fmla="*/ 3 w 3"/>
                  <a:gd name="T3" fmla="*/ 2 h 3"/>
                  <a:gd name="T4" fmla="*/ 1 w 3"/>
                  <a:gd name="T5" fmla="*/ 3 h 3"/>
                </a:gdLst>
                <a:ahLst/>
                <a:cxnLst>
                  <a:cxn ang="0">
                    <a:pos x="T0" y="T1"/>
                  </a:cxn>
                  <a:cxn ang="0">
                    <a:pos x="T2" y="T3"/>
                  </a:cxn>
                  <a:cxn ang="0">
                    <a:pos x="T4" y="T5"/>
                  </a:cxn>
                </a:cxnLst>
                <a:rect l="0" t="0" r="r" b="b"/>
                <a:pathLst>
                  <a:path w="3" h="3">
                    <a:moveTo>
                      <a:pt x="1" y="3"/>
                    </a:moveTo>
                    <a:cubicBezTo>
                      <a:pt x="1" y="3"/>
                      <a:pt x="3" y="3"/>
                      <a:pt x="3" y="2"/>
                    </a:cubicBezTo>
                    <a:cubicBezTo>
                      <a:pt x="3" y="0"/>
                      <a:pt x="0" y="0"/>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3269"/>
              <p:cNvSpPr/>
              <p:nvPr/>
            </p:nvSpPr>
            <p:spPr bwMode="auto">
              <a:xfrm>
                <a:off x="9112251" y="4724400"/>
                <a:ext cx="11113" cy="14287"/>
              </a:xfrm>
              <a:custGeom>
                <a:avLst/>
                <a:gdLst>
                  <a:gd name="T0" fmla="*/ 0 w 3"/>
                  <a:gd name="T1" fmla="*/ 2 h 4"/>
                  <a:gd name="T2" fmla="*/ 2 w 3"/>
                  <a:gd name="T3" fmla="*/ 1 h 4"/>
                  <a:gd name="T4" fmla="*/ 0 w 3"/>
                  <a:gd name="T5" fmla="*/ 2 h 4"/>
                </a:gdLst>
                <a:ahLst/>
                <a:cxnLst>
                  <a:cxn ang="0">
                    <a:pos x="T0" y="T1"/>
                  </a:cxn>
                  <a:cxn ang="0">
                    <a:pos x="T2" y="T3"/>
                  </a:cxn>
                  <a:cxn ang="0">
                    <a:pos x="T4" y="T5"/>
                  </a:cxn>
                </a:cxnLst>
                <a:rect l="0" t="0" r="r" b="b"/>
                <a:pathLst>
                  <a:path w="3" h="4">
                    <a:moveTo>
                      <a:pt x="0" y="2"/>
                    </a:moveTo>
                    <a:cubicBezTo>
                      <a:pt x="0" y="4"/>
                      <a:pt x="3" y="2"/>
                      <a:pt x="2" y="1"/>
                    </a:cubicBezTo>
                    <a:cubicBezTo>
                      <a:pt x="1" y="0"/>
                      <a:pt x="2"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3270"/>
              <p:cNvSpPr/>
              <p:nvPr/>
            </p:nvSpPr>
            <p:spPr bwMode="auto">
              <a:xfrm>
                <a:off x="9253538" y="4643438"/>
                <a:ext cx="15875" cy="9525"/>
              </a:xfrm>
              <a:custGeom>
                <a:avLst/>
                <a:gdLst>
                  <a:gd name="T0" fmla="*/ 5 w 5"/>
                  <a:gd name="T1" fmla="*/ 0 h 3"/>
                  <a:gd name="T2" fmla="*/ 3 w 5"/>
                  <a:gd name="T3" fmla="*/ 0 h 3"/>
                  <a:gd name="T4" fmla="*/ 5 w 5"/>
                  <a:gd name="T5" fmla="*/ 0 h 3"/>
                </a:gdLst>
                <a:ahLst/>
                <a:cxnLst>
                  <a:cxn ang="0">
                    <a:pos x="T0" y="T1"/>
                  </a:cxn>
                  <a:cxn ang="0">
                    <a:pos x="T2" y="T3"/>
                  </a:cxn>
                  <a:cxn ang="0">
                    <a:pos x="T4" y="T5"/>
                  </a:cxn>
                </a:cxnLst>
                <a:rect l="0" t="0" r="r" b="b"/>
                <a:pathLst>
                  <a:path w="5" h="3">
                    <a:moveTo>
                      <a:pt x="5" y="0"/>
                    </a:moveTo>
                    <a:cubicBezTo>
                      <a:pt x="4" y="1"/>
                      <a:pt x="3" y="1"/>
                      <a:pt x="3" y="0"/>
                    </a:cubicBezTo>
                    <a:cubicBezTo>
                      <a:pt x="0" y="1"/>
                      <a:pt x="5" y="3"/>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3271"/>
              <p:cNvSpPr/>
              <p:nvPr/>
            </p:nvSpPr>
            <p:spPr bwMode="auto">
              <a:xfrm>
                <a:off x="9471026" y="4656138"/>
                <a:ext cx="11113" cy="6350"/>
              </a:xfrm>
              <a:custGeom>
                <a:avLst/>
                <a:gdLst>
                  <a:gd name="T0" fmla="*/ 0 w 3"/>
                  <a:gd name="T1" fmla="*/ 1 h 2"/>
                  <a:gd name="T2" fmla="*/ 1 w 3"/>
                  <a:gd name="T3" fmla="*/ 2 h 2"/>
                  <a:gd name="T4" fmla="*/ 2 w 3"/>
                  <a:gd name="T5" fmla="*/ 1 h 2"/>
                  <a:gd name="T6" fmla="*/ 3 w 3"/>
                  <a:gd name="T7" fmla="*/ 0 h 2"/>
                  <a:gd name="T8" fmla="*/ 1 w 3"/>
                  <a:gd name="T9" fmla="*/ 0 h 2"/>
                  <a:gd name="T10" fmla="*/ 0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0" y="1"/>
                    </a:moveTo>
                    <a:cubicBezTo>
                      <a:pt x="0" y="2"/>
                      <a:pt x="1" y="1"/>
                      <a:pt x="1" y="2"/>
                    </a:cubicBezTo>
                    <a:cubicBezTo>
                      <a:pt x="1" y="2"/>
                      <a:pt x="2" y="1"/>
                      <a:pt x="2" y="1"/>
                    </a:cubicBezTo>
                    <a:cubicBezTo>
                      <a:pt x="2" y="1"/>
                      <a:pt x="3" y="0"/>
                      <a:pt x="3" y="0"/>
                    </a:cubicBezTo>
                    <a:cubicBezTo>
                      <a:pt x="2" y="0"/>
                      <a:pt x="2" y="0"/>
                      <a:pt x="1" y="0"/>
                    </a:cubicBezTo>
                    <a:cubicBezTo>
                      <a:pt x="2"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3272"/>
              <p:cNvSpPr/>
              <p:nvPr/>
            </p:nvSpPr>
            <p:spPr bwMode="auto">
              <a:xfrm>
                <a:off x="9432926" y="4652963"/>
                <a:ext cx="6350" cy="9525"/>
              </a:xfrm>
              <a:custGeom>
                <a:avLst/>
                <a:gdLst>
                  <a:gd name="T0" fmla="*/ 0 w 2"/>
                  <a:gd name="T1" fmla="*/ 3 h 3"/>
                  <a:gd name="T2" fmla="*/ 0 w 2"/>
                  <a:gd name="T3" fmla="*/ 0 h 3"/>
                  <a:gd name="T4" fmla="*/ 1 w 2"/>
                  <a:gd name="T5" fmla="*/ 1 h 3"/>
                  <a:gd name="T6" fmla="*/ 0 w 2"/>
                  <a:gd name="T7" fmla="*/ 3 h 3"/>
                </a:gdLst>
                <a:ahLst/>
                <a:cxnLst>
                  <a:cxn ang="0">
                    <a:pos x="T0" y="T1"/>
                  </a:cxn>
                  <a:cxn ang="0">
                    <a:pos x="T2" y="T3"/>
                  </a:cxn>
                  <a:cxn ang="0">
                    <a:pos x="T4" y="T5"/>
                  </a:cxn>
                  <a:cxn ang="0">
                    <a:pos x="T6" y="T7"/>
                  </a:cxn>
                </a:cxnLst>
                <a:rect l="0" t="0" r="r" b="b"/>
                <a:pathLst>
                  <a:path w="2" h="3">
                    <a:moveTo>
                      <a:pt x="0" y="3"/>
                    </a:moveTo>
                    <a:cubicBezTo>
                      <a:pt x="1" y="3"/>
                      <a:pt x="2" y="0"/>
                      <a:pt x="0" y="0"/>
                    </a:cubicBezTo>
                    <a:cubicBezTo>
                      <a:pt x="0" y="1"/>
                      <a:pt x="0" y="1"/>
                      <a:pt x="1" y="1"/>
                    </a:cubicBezTo>
                    <a:cubicBezTo>
                      <a:pt x="0" y="2"/>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3273"/>
              <p:cNvSpPr/>
              <p:nvPr/>
            </p:nvSpPr>
            <p:spPr bwMode="auto">
              <a:xfrm>
                <a:off x="9074151" y="4724400"/>
                <a:ext cx="3175" cy="11112"/>
              </a:xfrm>
              <a:custGeom>
                <a:avLst/>
                <a:gdLst>
                  <a:gd name="T0" fmla="*/ 0 w 1"/>
                  <a:gd name="T1" fmla="*/ 2 h 3"/>
                  <a:gd name="T2" fmla="*/ 0 w 1"/>
                  <a:gd name="T3" fmla="*/ 2 h 3"/>
                </a:gdLst>
                <a:ahLst/>
                <a:cxnLst>
                  <a:cxn ang="0">
                    <a:pos x="T0" y="T1"/>
                  </a:cxn>
                  <a:cxn ang="0">
                    <a:pos x="T2" y="T3"/>
                  </a:cxn>
                </a:cxnLst>
                <a:rect l="0" t="0" r="r" b="b"/>
                <a:pathLst>
                  <a:path w="1" h="3">
                    <a:moveTo>
                      <a:pt x="0" y="2"/>
                    </a:moveTo>
                    <a:cubicBezTo>
                      <a:pt x="1" y="3"/>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3274"/>
              <p:cNvSpPr/>
              <p:nvPr/>
            </p:nvSpPr>
            <p:spPr bwMode="auto">
              <a:xfrm>
                <a:off x="8988426" y="4621213"/>
                <a:ext cx="3175" cy="6350"/>
              </a:xfrm>
              <a:custGeom>
                <a:avLst/>
                <a:gdLst>
                  <a:gd name="T0" fmla="*/ 1 w 1"/>
                  <a:gd name="T1" fmla="*/ 0 h 2"/>
                  <a:gd name="T2" fmla="*/ 1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0"/>
                      <a:pt x="0" y="2"/>
                      <a:pt x="1" y="2"/>
                    </a:cubicBezTo>
                    <a:cubicBezTo>
                      <a:pt x="1" y="1"/>
                      <a:pt x="1" y="1"/>
                      <a:pt x="1"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3275"/>
              <p:cNvSpPr>
                <a:spLocks noEditPoints="1"/>
              </p:cNvSpPr>
              <p:nvPr/>
            </p:nvSpPr>
            <p:spPr bwMode="auto">
              <a:xfrm>
                <a:off x="8758238" y="4559300"/>
                <a:ext cx="1019175" cy="112712"/>
              </a:xfrm>
              <a:custGeom>
                <a:avLst/>
                <a:gdLst>
                  <a:gd name="T0" fmla="*/ 302 w 313"/>
                  <a:gd name="T1" fmla="*/ 18 h 35"/>
                  <a:gd name="T2" fmla="*/ 279 w 313"/>
                  <a:gd name="T3" fmla="*/ 15 h 35"/>
                  <a:gd name="T4" fmla="*/ 272 w 313"/>
                  <a:gd name="T5" fmla="*/ 8 h 35"/>
                  <a:gd name="T6" fmla="*/ 260 w 313"/>
                  <a:gd name="T7" fmla="*/ 10 h 35"/>
                  <a:gd name="T8" fmla="*/ 240 w 313"/>
                  <a:gd name="T9" fmla="*/ 4 h 35"/>
                  <a:gd name="T10" fmla="*/ 229 w 313"/>
                  <a:gd name="T11" fmla="*/ 11 h 35"/>
                  <a:gd name="T12" fmla="*/ 222 w 313"/>
                  <a:gd name="T13" fmla="*/ 12 h 35"/>
                  <a:gd name="T14" fmla="*/ 211 w 313"/>
                  <a:gd name="T15" fmla="*/ 4 h 35"/>
                  <a:gd name="T16" fmla="*/ 192 w 313"/>
                  <a:gd name="T17" fmla="*/ 8 h 35"/>
                  <a:gd name="T18" fmla="*/ 156 w 313"/>
                  <a:gd name="T19" fmla="*/ 5 h 35"/>
                  <a:gd name="T20" fmla="*/ 148 w 313"/>
                  <a:gd name="T21" fmla="*/ 7 h 35"/>
                  <a:gd name="T22" fmla="*/ 133 w 313"/>
                  <a:gd name="T23" fmla="*/ 11 h 35"/>
                  <a:gd name="T24" fmla="*/ 106 w 313"/>
                  <a:gd name="T25" fmla="*/ 9 h 35"/>
                  <a:gd name="T26" fmla="*/ 84 w 313"/>
                  <a:gd name="T27" fmla="*/ 9 h 35"/>
                  <a:gd name="T28" fmla="*/ 56 w 313"/>
                  <a:gd name="T29" fmla="*/ 10 h 35"/>
                  <a:gd name="T30" fmla="*/ 48 w 313"/>
                  <a:gd name="T31" fmla="*/ 13 h 35"/>
                  <a:gd name="T32" fmla="*/ 43 w 313"/>
                  <a:gd name="T33" fmla="*/ 15 h 35"/>
                  <a:gd name="T34" fmla="*/ 28 w 313"/>
                  <a:gd name="T35" fmla="*/ 1 h 35"/>
                  <a:gd name="T36" fmla="*/ 16 w 313"/>
                  <a:gd name="T37" fmla="*/ 16 h 35"/>
                  <a:gd name="T38" fmla="*/ 1 w 313"/>
                  <a:gd name="T39" fmla="*/ 20 h 35"/>
                  <a:gd name="T40" fmla="*/ 22 w 313"/>
                  <a:gd name="T41" fmla="*/ 18 h 35"/>
                  <a:gd name="T42" fmla="*/ 47 w 313"/>
                  <a:gd name="T43" fmla="*/ 28 h 35"/>
                  <a:gd name="T44" fmla="*/ 74 w 313"/>
                  <a:gd name="T45" fmla="*/ 27 h 35"/>
                  <a:gd name="T46" fmla="*/ 117 w 313"/>
                  <a:gd name="T47" fmla="*/ 26 h 35"/>
                  <a:gd name="T48" fmla="*/ 130 w 313"/>
                  <a:gd name="T49" fmla="*/ 27 h 35"/>
                  <a:gd name="T50" fmla="*/ 148 w 313"/>
                  <a:gd name="T51" fmla="*/ 24 h 35"/>
                  <a:gd name="T52" fmla="*/ 164 w 313"/>
                  <a:gd name="T53" fmla="*/ 25 h 35"/>
                  <a:gd name="T54" fmla="*/ 182 w 313"/>
                  <a:gd name="T55" fmla="*/ 24 h 35"/>
                  <a:gd name="T56" fmla="*/ 194 w 313"/>
                  <a:gd name="T57" fmla="*/ 24 h 35"/>
                  <a:gd name="T58" fmla="*/ 232 w 313"/>
                  <a:gd name="T59" fmla="*/ 29 h 35"/>
                  <a:gd name="T60" fmla="*/ 260 w 313"/>
                  <a:gd name="T61" fmla="*/ 27 h 35"/>
                  <a:gd name="T62" fmla="*/ 284 w 313"/>
                  <a:gd name="T63" fmla="*/ 19 h 35"/>
                  <a:gd name="T64" fmla="*/ 10 w 313"/>
                  <a:gd name="T65" fmla="*/ 18 h 35"/>
                  <a:gd name="T66" fmla="*/ 251 w 313"/>
                  <a:gd name="T67" fmla="*/ 6 h 35"/>
                  <a:gd name="T68" fmla="*/ 234 w 313"/>
                  <a:gd name="T69" fmla="*/ 13 h 35"/>
                  <a:gd name="T70" fmla="*/ 211 w 313"/>
                  <a:gd name="T71" fmla="*/ 15 h 35"/>
                  <a:gd name="T72" fmla="*/ 187 w 313"/>
                  <a:gd name="T73" fmla="*/ 18 h 35"/>
                  <a:gd name="T74" fmla="*/ 177 w 313"/>
                  <a:gd name="T75" fmla="*/ 10 h 35"/>
                  <a:gd name="T76" fmla="*/ 200 w 313"/>
                  <a:gd name="T77" fmla="*/ 13 h 35"/>
                  <a:gd name="T78" fmla="*/ 183 w 313"/>
                  <a:gd name="T79" fmla="*/ 8 h 35"/>
                  <a:gd name="T80" fmla="*/ 170 w 313"/>
                  <a:gd name="T81" fmla="*/ 9 h 35"/>
                  <a:gd name="T82" fmla="*/ 158 w 313"/>
                  <a:gd name="T83" fmla="*/ 14 h 35"/>
                  <a:gd name="T84" fmla="*/ 139 w 313"/>
                  <a:gd name="T85" fmla="*/ 20 h 35"/>
                  <a:gd name="T86" fmla="*/ 149 w 313"/>
                  <a:gd name="T87" fmla="*/ 16 h 35"/>
                  <a:gd name="T88" fmla="*/ 139 w 313"/>
                  <a:gd name="T89" fmla="*/ 10 h 35"/>
                  <a:gd name="T90" fmla="*/ 127 w 313"/>
                  <a:gd name="T91" fmla="*/ 8 h 35"/>
                  <a:gd name="T92" fmla="*/ 114 w 313"/>
                  <a:gd name="T93" fmla="*/ 11 h 35"/>
                  <a:gd name="T94" fmla="*/ 112 w 313"/>
                  <a:gd name="T95" fmla="*/ 11 h 35"/>
                  <a:gd name="T96" fmla="*/ 95 w 313"/>
                  <a:gd name="T97" fmla="*/ 9 h 35"/>
                  <a:gd name="T98" fmla="*/ 69 w 313"/>
                  <a:gd name="T99" fmla="*/ 14 h 35"/>
                  <a:gd name="T100" fmla="*/ 64 w 313"/>
                  <a:gd name="T101" fmla="*/ 8 h 35"/>
                  <a:gd name="T102" fmla="*/ 59 w 313"/>
                  <a:gd name="T103" fmla="*/ 18 h 35"/>
                  <a:gd name="T104" fmla="*/ 77 w 313"/>
                  <a:gd name="T105" fmla="*/ 21 h 35"/>
                  <a:gd name="T106" fmla="*/ 89 w 313"/>
                  <a:gd name="T107" fmla="*/ 23 h 35"/>
                  <a:gd name="T108" fmla="*/ 107 w 313"/>
                  <a:gd name="T109" fmla="*/ 23 h 35"/>
                  <a:gd name="T110" fmla="*/ 128 w 313"/>
                  <a:gd name="T111" fmla="*/ 20 h 35"/>
                  <a:gd name="T112" fmla="*/ 204 w 313"/>
                  <a:gd name="T113" fmla="*/ 17 h 35"/>
                  <a:gd name="T114" fmla="*/ 214 w 313"/>
                  <a:gd name="T115" fmla="*/ 25 h 35"/>
                  <a:gd name="T116" fmla="*/ 228 w 313"/>
                  <a:gd name="T117" fmla="*/ 17 h 35"/>
                  <a:gd name="T118" fmla="*/ 251 w 313"/>
                  <a:gd name="T119" fmla="*/ 17 h 35"/>
                  <a:gd name="T120" fmla="*/ 255 w 313"/>
                  <a:gd name="T121"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 h="35">
                    <a:moveTo>
                      <a:pt x="284" y="28"/>
                    </a:moveTo>
                    <a:cubicBezTo>
                      <a:pt x="285" y="29"/>
                      <a:pt x="285" y="28"/>
                      <a:pt x="286" y="28"/>
                    </a:cubicBezTo>
                    <a:cubicBezTo>
                      <a:pt x="288" y="28"/>
                      <a:pt x="285" y="29"/>
                      <a:pt x="286" y="30"/>
                    </a:cubicBezTo>
                    <a:cubicBezTo>
                      <a:pt x="287" y="30"/>
                      <a:pt x="287" y="29"/>
                      <a:pt x="288" y="29"/>
                    </a:cubicBezTo>
                    <a:cubicBezTo>
                      <a:pt x="289" y="28"/>
                      <a:pt x="287" y="28"/>
                      <a:pt x="290" y="28"/>
                    </a:cubicBezTo>
                    <a:cubicBezTo>
                      <a:pt x="290" y="26"/>
                      <a:pt x="290" y="26"/>
                      <a:pt x="290" y="26"/>
                    </a:cubicBezTo>
                    <a:cubicBezTo>
                      <a:pt x="291" y="26"/>
                      <a:pt x="291" y="27"/>
                      <a:pt x="291" y="27"/>
                    </a:cubicBezTo>
                    <a:cubicBezTo>
                      <a:pt x="291" y="27"/>
                      <a:pt x="291" y="27"/>
                      <a:pt x="292" y="27"/>
                    </a:cubicBezTo>
                    <a:cubicBezTo>
                      <a:pt x="292" y="28"/>
                      <a:pt x="293" y="28"/>
                      <a:pt x="293" y="28"/>
                    </a:cubicBezTo>
                    <a:cubicBezTo>
                      <a:pt x="294" y="29"/>
                      <a:pt x="293" y="28"/>
                      <a:pt x="294" y="28"/>
                    </a:cubicBezTo>
                    <a:cubicBezTo>
                      <a:pt x="294" y="28"/>
                      <a:pt x="294" y="28"/>
                      <a:pt x="294" y="28"/>
                    </a:cubicBezTo>
                    <a:cubicBezTo>
                      <a:pt x="295" y="28"/>
                      <a:pt x="296" y="27"/>
                      <a:pt x="297" y="27"/>
                    </a:cubicBezTo>
                    <a:cubicBezTo>
                      <a:pt x="297" y="26"/>
                      <a:pt x="297" y="25"/>
                      <a:pt x="296" y="25"/>
                    </a:cubicBezTo>
                    <a:cubicBezTo>
                      <a:pt x="298" y="24"/>
                      <a:pt x="298" y="22"/>
                      <a:pt x="300" y="21"/>
                    </a:cubicBezTo>
                    <a:cubicBezTo>
                      <a:pt x="300" y="20"/>
                      <a:pt x="299" y="20"/>
                      <a:pt x="301" y="19"/>
                    </a:cubicBezTo>
                    <a:cubicBezTo>
                      <a:pt x="302" y="20"/>
                      <a:pt x="300" y="20"/>
                      <a:pt x="301" y="21"/>
                    </a:cubicBezTo>
                    <a:cubicBezTo>
                      <a:pt x="303" y="21"/>
                      <a:pt x="305" y="22"/>
                      <a:pt x="306" y="20"/>
                    </a:cubicBezTo>
                    <a:cubicBezTo>
                      <a:pt x="307" y="20"/>
                      <a:pt x="308" y="22"/>
                      <a:pt x="307" y="23"/>
                    </a:cubicBezTo>
                    <a:cubicBezTo>
                      <a:pt x="307" y="23"/>
                      <a:pt x="309" y="23"/>
                      <a:pt x="309" y="24"/>
                    </a:cubicBezTo>
                    <a:cubicBezTo>
                      <a:pt x="309" y="24"/>
                      <a:pt x="309" y="23"/>
                      <a:pt x="310" y="23"/>
                    </a:cubicBezTo>
                    <a:cubicBezTo>
                      <a:pt x="311" y="22"/>
                      <a:pt x="312" y="23"/>
                      <a:pt x="311" y="21"/>
                    </a:cubicBezTo>
                    <a:cubicBezTo>
                      <a:pt x="312" y="21"/>
                      <a:pt x="312" y="22"/>
                      <a:pt x="313" y="22"/>
                    </a:cubicBezTo>
                    <a:cubicBezTo>
                      <a:pt x="313" y="20"/>
                      <a:pt x="311" y="19"/>
                      <a:pt x="312" y="18"/>
                    </a:cubicBezTo>
                    <a:cubicBezTo>
                      <a:pt x="311" y="17"/>
                      <a:pt x="310" y="18"/>
                      <a:pt x="311" y="16"/>
                    </a:cubicBezTo>
                    <a:cubicBezTo>
                      <a:pt x="310" y="16"/>
                      <a:pt x="309" y="16"/>
                      <a:pt x="309" y="15"/>
                    </a:cubicBezTo>
                    <a:cubicBezTo>
                      <a:pt x="309" y="16"/>
                      <a:pt x="308" y="16"/>
                      <a:pt x="308" y="17"/>
                    </a:cubicBezTo>
                    <a:cubicBezTo>
                      <a:pt x="307" y="17"/>
                      <a:pt x="307" y="18"/>
                      <a:pt x="306" y="18"/>
                    </a:cubicBezTo>
                    <a:cubicBezTo>
                      <a:pt x="306" y="18"/>
                      <a:pt x="304" y="18"/>
                      <a:pt x="304" y="18"/>
                    </a:cubicBezTo>
                    <a:cubicBezTo>
                      <a:pt x="303" y="17"/>
                      <a:pt x="303" y="18"/>
                      <a:pt x="302" y="18"/>
                    </a:cubicBezTo>
                    <a:cubicBezTo>
                      <a:pt x="301" y="18"/>
                      <a:pt x="301" y="17"/>
                      <a:pt x="299" y="17"/>
                    </a:cubicBezTo>
                    <a:cubicBezTo>
                      <a:pt x="300" y="18"/>
                      <a:pt x="299" y="18"/>
                      <a:pt x="298" y="19"/>
                    </a:cubicBezTo>
                    <a:cubicBezTo>
                      <a:pt x="297" y="18"/>
                      <a:pt x="299" y="18"/>
                      <a:pt x="298" y="17"/>
                    </a:cubicBezTo>
                    <a:cubicBezTo>
                      <a:pt x="297" y="17"/>
                      <a:pt x="297" y="15"/>
                      <a:pt x="296" y="15"/>
                    </a:cubicBezTo>
                    <a:cubicBezTo>
                      <a:pt x="296" y="14"/>
                      <a:pt x="296" y="14"/>
                      <a:pt x="295" y="14"/>
                    </a:cubicBezTo>
                    <a:cubicBezTo>
                      <a:pt x="296" y="14"/>
                      <a:pt x="296" y="14"/>
                      <a:pt x="297" y="14"/>
                    </a:cubicBezTo>
                    <a:cubicBezTo>
                      <a:pt x="297" y="14"/>
                      <a:pt x="297" y="15"/>
                      <a:pt x="298" y="14"/>
                    </a:cubicBezTo>
                    <a:cubicBezTo>
                      <a:pt x="297" y="13"/>
                      <a:pt x="298" y="13"/>
                      <a:pt x="297" y="13"/>
                    </a:cubicBezTo>
                    <a:cubicBezTo>
                      <a:pt x="297" y="14"/>
                      <a:pt x="296" y="11"/>
                      <a:pt x="295" y="12"/>
                    </a:cubicBezTo>
                    <a:cubicBezTo>
                      <a:pt x="295" y="13"/>
                      <a:pt x="294" y="12"/>
                      <a:pt x="294" y="14"/>
                    </a:cubicBezTo>
                    <a:cubicBezTo>
                      <a:pt x="295" y="14"/>
                      <a:pt x="295" y="14"/>
                      <a:pt x="295" y="14"/>
                    </a:cubicBezTo>
                    <a:cubicBezTo>
                      <a:pt x="294" y="15"/>
                      <a:pt x="295" y="15"/>
                      <a:pt x="295" y="17"/>
                    </a:cubicBezTo>
                    <a:cubicBezTo>
                      <a:pt x="296" y="17"/>
                      <a:pt x="296" y="17"/>
                      <a:pt x="297" y="17"/>
                    </a:cubicBezTo>
                    <a:cubicBezTo>
                      <a:pt x="297" y="19"/>
                      <a:pt x="295" y="16"/>
                      <a:pt x="295" y="18"/>
                    </a:cubicBezTo>
                    <a:cubicBezTo>
                      <a:pt x="294" y="18"/>
                      <a:pt x="293" y="18"/>
                      <a:pt x="293" y="17"/>
                    </a:cubicBezTo>
                    <a:cubicBezTo>
                      <a:pt x="292" y="17"/>
                      <a:pt x="292" y="18"/>
                      <a:pt x="292" y="19"/>
                    </a:cubicBezTo>
                    <a:cubicBezTo>
                      <a:pt x="290" y="18"/>
                      <a:pt x="290" y="17"/>
                      <a:pt x="287" y="17"/>
                    </a:cubicBezTo>
                    <a:cubicBezTo>
                      <a:pt x="288" y="17"/>
                      <a:pt x="288" y="18"/>
                      <a:pt x="289" y="18"/>
                    </a:cubicBezTo>
                    <a:cubicBezTo>
                      <a:pt x="288" y="19"/>
                      <a:pt x="287" y="19"/>
                      <a:pt x="286" y="18"/>
                    </a:cubicBezTo>
                    <a:cubicBezTo>
                      <a:pt x="287" y="18"/>
                      <a:pt x="287" y="17"/>
                      <a:pt x="287" y="16"/>
                    </a:cubicBezTo>
                    <a:cubicBezTo>
                      <a:pt x="287" y="15"/>
                      <a:pt x="288" y="16"/>
                      <a:pt x="288" y="15"/>
                    </a:cubicBezTo>
                    <a:cubicBezTo>
                      <a:pt x="288" y="15"/>
                      <a:pt x="288" y="15"/>
                      <a:pt x="288" y="14"/>
                    </a:cubicBezTo>
                    <a:cubicBezTo>
                      <a:pt x="288" y="14"/>
                      <a:pt x="289" y="14"/>
                      <a:pt x="289" y="14"/>
                    </a:cubicBezTo>
                    <a:cubicBezTo>
                      <a:pt x="287" y="15"/>
                      <a:pt x="288" y="13"/>
                      <a:pt x="285" y="13"/>
                    </a:cubicBezTo>
                    <a:cubicBezTo>
                      <a:pt x="285" y="15"/>
                      <a:pt x="286" y="15"/>
                      <a:pt x="286" y="17"/>
                    </a:cubicBezTo>
                    <a:cubicBezTo>
                      <a:pt x="286" y="18"/>
                      <a:pt x="284" y="18"/>
                      <a:pt x="283" y="18"/>
                    </a:cubicBezTo>
                    <a:cubicBezTo>
                      <a:pt x="281" y="18"/>
                      <a:pt x="282" y="17"/>
                      <a:pt x="282" y="15"/>
                    </a:cubicBezTo>
                    <a:cubicBezTo>
                      <a:pt x="281" y="15"/>
                      <a:pt x="281" y="14"/>
                      <a:pt x="279" y="14"/>
                    </a:cubicBezTo>
                    <a:cubicBezTo>
                      <a:pt x="279" y="14"/>
                      <a:pt x="279" y="14"/>
                      <a:pt x="279" y="15"/>
                    </a:cubicBezTo>
                    <a:cubicBezTo>
                      <a:pt x="279" y="14"/>
                      <a:pt x="278" y="14"/>
                      <a:pt x="278" y="14"/>
                    </a:cubicBezTo>
                    <a:cubicBezTo>
                      <a:pt x="278" y="13"/>
                      <a:pt x="280" y="14"/>
                      <a:pt x="280" y="13"/>
                    </a:cubicBezTo>
                    <a:cubicBezTo>
                      <a:pt x="279" y="13"/>
                      <a:pt x="279" y="13"/>
                      <a:pt x="279" y="13"/>
                    </a:cubicBezTo>
                    <a:cubicBezTo>
                      <a:pt x="279" y="13"/>
                      <a:pt x="280" y="12"/>
                      <a:pt x="280" y="12"/>
                    </a:cubicBezTo>
                    <a:cubicBezTo>
                      <a:pt x="280" y="13"/>
                      <a:pt x="280" y="14"/>
                      <a:pt x="281" y="14"/>
                    </a:cubicBezTo>
                    <a:cubicBezTo>
                      <a:pt x="282" y="13"/>
                      <a:pt x="280" y="12"/>
                      <a:pt x="281" y="12"/>
                    </a:cubicBezTo>
                    <a:cubicBezTo>
                      <a:pt x="281" y="11"/>
                      <a:pt x="281" y="11"/>
                      <a:pt x="281" y="11"/>
                    </a:cubicBezTo>
                    <a:cubicBezTo>
                      <a:pt x="281" y="10"/>
                      <a:pt x="279" y="10"/>
                      <a:pt x="280" y="9"/>
                    </a:cubicBezTo>
                    <a:cubicBezTo>
                      <a:pt x="280" y="9"/>
                      <a:pt x="281" y="9"/>
                      <a:pt x="281" y="8"/>
                    </a:cubicBezTo>
                    <a:cubicBezTo>
                      <a:pt x="279" y="8"/>
                      <a:pt x="279" y="8"/>
                      <a:pt x="278" y="9"/>
                    </a:cubicBezTo>
                    <a:cubicBezTo>
                      <a:pt x="278" y="9"/>
                      <a:pt x="278" y="10"/>
                      <a:pt x="277" y="10"/>
                    </a:cubicBezTo>
                    <a:cubicBezTo>
                      <a:pt x="276" y="10"/>
                      <a:pt x="277" y="14"/>
                      <a:pt x="277" y="15"/>
                    </a:cubicBezTo>
                    <a:cubicBezTo>
                      <a:pt x="277" y="15"/>
                      <a:pt x="278" y="15"/>
                      <a:pt x="278" y="15"/>
                    </a:cubicBezTo>
                    <a:cubicBezTo>
                      <a:pt x="278" y="16"/>
                      <a:pt x="278" y="16"/>
                      <a:pt x="277" y="16"/>
                    </a:cubicBezTo>
                    <a:cubicBezTo>
                      <a:pt x="277" y="17"/>
                      <a:pt x="278" y="18"/>
                      <a:pt x="276" y="18"/>
                    </a:cubicBezTo>
                    <a:cubicBezTo>
                      <a:pt x="275" y="19"/>
                      <a:pt x="276" y="17"/>
                      <a:pt x="275" y="17"/>
                    </a:cubicBezTo>
                    <a:cubicBezTo>
                      <a:pt x="273" y="17"/>
                      <a:pt x="273" y="19"/>
                      <a:pt x="272" y="19"/>
                    </a:cubicBezTo>
                    <a:cubicBezTo>
                      <a:pt x="272" y="19"/>
                      <a:pt x="272" y="19"/>
                      <a:pt x="271" y="19"/>
                    </a:cubicBezTo>
                    <a:cubicBezTo>
                      <a:pt x="271" y="18"/>
                      <a:pt x="272" y="18"/>
                      <a:pt x="272" y="17"/>
                    </a:cubicBezTo>
                    <a:cubicBezTo>
                      <a:pt x="271" y="17"/>
                      <a:pt x="270" y="18"/>
                      <a:pt x="270" y="17"/>
                    </a:cubicBezTo>
                    <a:cubicBezTo>
                      <a:pt x="271" y="16"/>
                      <a:pt x="272" y="17"/>
                      <a:pt x="273" y="16"/>
                    </a:cubicBezTo>
                    <a:cubicBezTo>
                      <a:pt x="273" y="16"/>
                      <a:pt x="273" y="15"/>
                      <a:pt x="274" y="15"/>
                    </a:cubicBezTo>
                    <a:cubicBezTo>
                      <a:pt x="274" y="15"/>
                      <a:pt x="275" y="15"/>
                      <a:pt x="275" y="14"/>
                    </a:cubicBezTo>
                    <a:cubicBezTo>
                      <a:pt x="275" y="14"/>
                      <a:pt x="274" y="13"/>
                      <a:pt x="274" y="13"/>
                    </a:cubicBezTo>
                    <a:cubicBezTo>
                      <a:pt x="274" y="13"/>
                      <a:pt x="273" y="12"/>
                      <a:pt x="273" y="13"/>
                    </a:cubicBezTo>
                    <a:cubicBezTo>
                      <a:pt x="272" y="12"/>
                      <a:pt x="272" y="14"/>
                      <a:pt x="272" y="13"/>
                    </a:cubicBezTo>
                    <a:cubicBezTo>
                      <a:pt x="272" y="12"/>
                      <a:pt x="271" y="11"/>
                      <a:pt x="271" y="11"/>
                    </a:cubicBezTo>
                    <a:cubicBezTo>
                      <a:pt x="271" y="11"/>
                      <a:pt x="272" y="11"/>
                      <a:pt x="272" y="11"/>
                    </a:cubicBezTo>
                    <a:cubicBezTo>
                      <a:pt x="272" y="10"/>
                      <a:pt x="271" y="8"/>
                      <a:pt x="272" y="8"/>
                    </a:cubicBezTo>
                    <a:cubicBezTo>
                      <a:pt x="273" y="8"/>
                      <a:pt x="273" y="8"/>
                      <a:pt x="274" y="8"/>
                    </a:cubicBezTo>
                    <a:cubicBezTo>
                      <a:pt x="273" y="6"/>
                      <a:pt x="275" y="6"/>
                      <a:pt x="275" y="5"/>
                    </a:cubicBezTo>
                    <a:cubicBezTo>
                      <a:pt x="274" y="5"/>
                      <a:pt x="274" y="5"/>
                      <a:pt x="274" y="4"/>
                    </a:cubicBezTo>
                    <a:cubicBezTo>
                      <a:pt x="273" y="5"/>
                      <a:pt x="274" y="3"/>
                      <a:pt x="273" y="3"/>
                    </a:cubicBezTo>
                    <a:cubicBezTo>
                      <a:pt x="273" y="2"/>
                      <a:pt x="273" y="3"/>
                      <a:pt x="272" y="3"/>
                    </a:cubicBezTo>
                    <a:cubicBezTo>
                      <a:pt x="272" y="2"/>
                      <a:pt x="271" y="2"/>
                      <a:pt x="270" y="2"/>
                    </a:cubicBezTo>
                    <a:cubicBezTo>
                      <a:pt x="270" y="2"/>
                      <a:pt x="271" y="1"/>
                      <a:pt x="271" y="1"/>
                    </a:cubicBezTo>
                    <a:cubicBezTo>
                      <a:pt x="269" y="1"/>
                      <a:pt x="269" y="2"/>
                      <a:pt x="269" y="3"/>
                    </a:cubicBezTo>
                    <a:cubicBezTo>
                      <a:pt x="268" y="3"/>
                      <a:pt x="268" y="2"/>
                      <a:pt x="268" y="2"/>
                    </a:cubicBezTo>
                    <a:cubicBezTo>
                      <a:pt x="268" y="3"/>
                      <a:pt x="268" y="3"/>
                      <a:pt x="268" y="3"/>
                    </a:cubicBezTo>
                    <a:cubicBezTo>
                      <a:pt x="266" y="4"/>
                      <a:pt x="269" y="4"/>
                      <a:pt x="269" y="6"/>
                    </a:cubicBezTo>
                    <a:cubicBezTo>
                      <a:pt x="268" y="6"/>
                      <a:pt x="267" y="6"/>
                      <a:pt x="267" y="6"/>
                    </a:cubicBezTo>
                    <a:cubicBezTo>
                      <a:pt x="266" y="8"/>
                      <a:pt x="269" y="7"/>
                      <a:pt x="268" y="9"/>
                    </a:cubicBezTo>
                    <a:cubicBezTo>
                      <a:pt x="269" y="10"/>
                      <a:pt x="270" y="9"/>
                      <a:pt x="270" y="11"/>
                    </a:cubicBezTo>
                    <a:cubicBezTo>
                      <a:pt x="268" y="10"/>
                      <a:pt x="270" y="12"/>
                      <a:pt x="269" y="13"/>
                    </a:cubicBezTo>
                    <a:cubicBezTo>
                      <a:pt x="269" y="13"/>
                      <a:pt x="268" y="12"/>
                      <a:pt x="268" y="12"/>
                    </a:cubicBezTo>
                    <a:cubicBezTo>
                      <a:pt x="268" y="12"/>
                      <a:pt x="268" y="13"/>
                      <a:pt x="267" y="13"/>
                    </a:cubicBezTo>
                    <a:cubicBezTo>
                      <a:pt x="267" y="13"/>
                      <a:pt x="269" y="14"/>
                      <a:pt x="267" y="14"/>
                    </a:cubicBezTo>
                    <a:cubicBezTo>
                      <a:pt x="267" y="15"/>
                      <a:pt x="267" y="14"/>
                      <a:pt x="267" y="14"/>
                    </a:cubicBezTo>
                    <a:cubicBezTo>
                      <a:pt x="266" y="13"/>
                      <a:pt x="266" y="12"/>
                      <a:pt x="266" y="11"/>
                    </a:cubicBezTo>
                    <a:cubicBezTo>
                      <a:pt x="265" y="11"/>
                      <a:pt x="265" y="10"/>
                      <a:pt x="265" y="10"/>
                    </a:cubicBezTo>
                    <a:cubicBezTo>
                      <a:pt x="265" y="10"/>
                      <a:pt x="264" y="10"/>
                      <a:pt x="264" y="9"/>
                    </a:cubicBezTo>
                    <a:cubicBezTo>
                      <a:pt x="263" y="8"/>
                      <a:pt x="264" y="8"/>
                      <a:pt x="264" y="7"/>
                    </a:cubicBezTo>
                    <a:cubicBezTo>
                      <a:pt x="263" y="7"/>
                      <a:pt x="262" y="7"/>
                      <a:pt x="262" y="6"/>
                    </a:cubicBezTo>
                    <a:cubicBezTo>
                      <a:pt x="263" y="6"/>
                      <a:pt x="263" y="6"/>
                      <a:pt x="264" y="6"/>
                    </a:cubicBezTo>
                    <a:cubicBezTo>
                      <a:pt x="264" y="5"/>
                      <a:pt x="262" y="6"/>
                      <a:pt x="264" y="4"/>
                    </a:cubicBezTo>
                    <a:cubicBezTo>
                      <a:pt x="263" y="3"/>
                      <a:pt x="262" y="4"/>
                      <a:pt x="261" y="5"/>
                    </a:cubicBezTo>
                    <a:cubicBezTo>
                      <a:pt x="261" y="6"/>
                      <a:pt x="261" y="7"/>
                      <a:pt x="261" y="8"/>
                    </a:cubicBezTo>
                    <a:cubicBezTo>
                      <a:pt x="260" y="8"/>
                      <a:pt x="260" y="9"/>
                      <a:pt x="260" y="10"/>
                    </a:cubicBezTo>
                    <a:cubicBezTo>
                      <a:pt x="261" y="10"/>
                      <a:pt x="261" y="11"/>
                      <a:pt x="261" y="11"/>
                    </a:cubicBezTo>
                    <a:cubicBezTo>
                      <a:pt x="263" y="11"/>
                      <a:pt x="264" y="11"/>
                      <a:pt x="264" y="12"/>
                    </a:cubicBezTo>
                    <a:cubicBezTo>
                      <a:pt x="263" y="12"/>
                      <a:pt x="263" y="12"/>
                      <a:pt x="263" y="13"/>
                    </a:cubicBezTo>
                    <a:cubicBezTo>
                      <a:pt x="262" y="14"/>
                      <a:pt x="261" y="13"/>
                      <a:pt x="261" y="14"/>
                    </a:cubicBezTo>
                    <a:cubicBezTo>
                      <a:pt x="262" y="14"/>
                      <a:pt x="263" y="15"/>
                      <a:pt x="263" y="15"/>
                    </a:cubicBezTo>
                    <a:cubicBezTo>
                      <a:pt x="263" y="15"/>
                      <a:pt x="263" y="16"/>
                      <a:pt x="264" y="16"/>
                    </a:cubicBezTo>
                    <a:cubicBezTo>
                      <a:pt x="264" y="18"/>
                      <a:pt x="262" y="16"/>
                      <a:pt x="261" y="16"/>
                    </a:cubicBezTo>
                    <a:cubicBezTo>
                      <a:pt x="260" y="17"/>
                      <a:pt x="261" y="18"/>
                      <a:pt x="261" y="18"/>
                    </a:cubicBezTo>
                    <a:cubicBezTo>
                      <a:pt x="259" y="19"/>
                      <a:pt x="257" y="17"/>
                      <a:pt x="257" y="19"/>
                    </a:cubicBezTo>
                    <a:cubicBezTo>
                      <a:pt x="256" y="19"/>
                      <a:pt x="257" y="18"/>
                      <a:pt x="256" y="17"/>
                    </a:cubicBezTo>
                    <a:cubicBezTo>
                      <a:pt x="255" y="17"/>
                      <a:pt x="254" y="17"/>
                      <a:pt x="253" y="16"/>
                    </a:cubicBezTo>
                    <a:cubicBezTo>
                      <a:pt x="254" y="17"/>
                      <a:pt x="254" y="17"/>
                      <a:pt x="255" y="16"/>
                    </a:cubicBezTo>
                    <a:cubicBezTo>
                      <a:pt x="256" y="16"/>
                      <a:pt x="257" y="16"/>
                      <a:pt x="258" y="15"/>
                    </a:cubicBezTo>
                    <a:cubicBezTo>
                      <a:pt x="258" y="15"/>
                      <a:pt x="259" y="14"/>
                      <a:pt x="259" y="14"/>
                    </a:cubicBezTo>
                    <a:cubicBezTo>
                      <a:pt x="259" y="14"/>
                      <a:pt x="259" y="14"/>
                      <a:pt x="259" y="14"/>
                    </a:cubicBezTo>
                    <a:cubicBezTo>
                      <a:pt x="259" y="13"/>
                      <a:pt x="260" y="13"/>
                      <a:pt x="260" y="13"/>
                    </a:cubicBezTo>
                    <a:cubicBezTo>
                      <a:pt x="260" y="12"/>
                      <a:pt x="261" y="11"/>
                      <a:pt x="260" y="11"/>
                    </a:cubicBezTo>
                    <a:cubicBezTo>
                      <a:pt x="260" y="12"/>
                      <a:pt x="257" y="11"/>
                      <a:pt x="256" y="12"/>
                    </a:cubicBezTo>
                    <a:cubicBezTo>
                      <a:pt x="256" y="11"/>
                      <a:pt x="256" y="10"/>
                      <a:pt x="256" y="10"/>
                    </a:cubicBezTo>
                    <a:cubicBezTo>
                      <a:pt x="257" y="10"/>
                      <a:pt x="256" y="7"/>
                      <a:pt x="258" y="8"/>
                    </a:cubicBezTo>
                    <a:cubicBezTo>
                      <a:pt x="258" y="6"/>
                      <a:pt x="256" y="6"/>
                      <a:pt x="255" y="5"/>
                    </a:cubicBezTo>
                    <a:cubicBezTo>
                      <a:pt x="256" y="5"/>
                      <a:pt x="256" y="4"/>
                      <a:pt x="256" y="3"/>
                    </a:cubicBezTo>
                    <a:cubicBezTo>
                      <a:pt x="253" y="3"/>
                      <a:pt x="255" y="5"/>
                      <a:pt x="254" y="5"/>
                    </a:cubicBezTo>
                    <a:cubicBezTo>
                      <a:pt x="253" y="5"/>
                      <a:pt x="253" y="4"/>
                      <a:pt x="252" y="4"/>
                    </a:cubicBezTo>
                    <a:cubicBezTo>
                      <a:pt x="250" y="5"/>
                      <a:pt x="250" y="4"/>
                      <a:pt x="248" y="4"/>
                    </a:cubicBezTo>
                    <a:cubicBezTo>
                      <a:pt x="248" y="6"/>
                      <a:pt x="247" y="6"/>
                      <a:pt x="246" y="6"/>
                    </a:cubicBezTo>
                    <a:cubicBezTo>
                      <a:pt x="244" y="5"/>
                      <a:pt x="244" y="4"/>
                      <a:pt x="242" y="5"/>
                    </a:cubicBezTo>
                    <a:cubicBezTo>
                      <a:pt x="242" y="4"/>
                      <a:pt x="242" y="4"/>
                      <a:pt x="242" y="3"/>
                    </a:cubicBezTo>
                    <a:cubicBezTo>
                      <a:pt x="241" y="2"/>
                      <a:pt x="242" y="5"/>
                      <a:pt x="240" y="4"/>
                    </a:cubicBezTo>
                    <a:cubicBezTo>
                      <a:pt x="240" y="4"/>
                      <a:pt x="239" y="3"/>
                      <a:pt x="238" y="3"/>
                    </a:cubicBezTo>
                    <a:cubicBezTo>
                      <a:pt x="237" y="3"/>
                      <a:pt x="238" y="4"/>
                      <a:pt x="237" y="4"/>
                    </a:cubicBezTo>
                    <a:cubicBezTo>
                      <a:pt x="237" y="4"/>
                      <a:pt x="236" y="4"/>
                      <a:pt x="235" y="4"/>
                    </a:cubicBezTo>
                    <a:cubicBezTo>
                      <a:pt x="235" y="5"/>
                      <a:pt x="236" y="5"/>
                      <a:pt x="236" y="6"/>
                    </a:cubicBezTo>
                    <a:cubicBezTo>
                      <a:pt x="236" y="6"/>
                      <a:pt x="234" y="7"/>
                      <a:pt x="235" y="8"/>
                    </a:cubicBezTo>
                    <a:cubicBezTo>
                      <a:pt x="236" y="8"/>
                      <a:pt x="236" y="8"/>
                      <a:pt x="236" y="8"/>
                    </a:cubicBezTo>
                    <a:cubicBezTo>
                      <a:pt x="237" y="9"/>
                      <a:pt x="238" y="8"/>
                      <a:pt x="239" y="9"/>
                    </a:cubicBezTo>
                    <a:cubicBezTo>
                      <a:pt x="239" y="9"/>
                      <a:pt x="238" y="10"/>
                      <a:pt x="239" y="10"/>
                    </a:cubicBezTo>
                    <a:cubicBezTo>
                      <a:pt x="239" y="10"/>
                      <a:pt x="241" y="9"/>
                      <a:pt x="241" y="11"/>
                    </a:cubicBezTo>
                    <a:cubicBezTo>
                      <a:pt x="241" y="11"/>
                      <a:pt x="240" y="11"/>
                      <a:pt x="240" y="11"/>
                    </a:cubicBezTo>
                    <a:cubicBezTo>
                      <a:pt x="240" y="11"/>
                      <a:pt x="240" y="11"/>
                      <a:pt x="240" y="11"/>
                    </a:cubicBezTo>
                    <a:cubicBezTo>
                      <a:pt x="239" y="11"/>
                      <a:pt x="240" y="13"/>
                      <a:pt x="239" y="13"/>
                    </a:cubicBezTo>
                    <a:cubicBezTo>
                      <a:pt x="239" y="14"/>
                      <a:pt x="240" y="15"/>
                      <a:pt x="241" y="15"/>
                    </a:cubicBezTo>
                    <a:cubicBezTo>
                      <a:pt x="240" y="16"/>
                      <a:pt x="240" y="16"/>
                      <a:pt x="240" y="16"/>
                    </a:cubicBezTo>
                    <a:cubicBezTo>
                      <a:pt x="239" y="17"/>
                      <a:pt x="239" y="16"/>
                      <a:pt x="238" y="16"/>
                    </a:cubicBezTo>
                    <a:cubicBezTo>
                      <a:pt x="239" y="16"/>
                      <a:pt x="240" y="16"/>
                      <a:pt x="240" y="15"/>
                    </a:cubicBezTo>
                    <a:cubicBezTo>
                      <a:pt x="239" y="15"/>
                      <a:pt x="239" y="14"/>
                      <a:pt x="238" y="14"/>
                    </a:cubicBezTo>
                    <a:cubicBezTo>
                      <a:pt x="238" y="14"/>
                      <a:pt x="238" y="15"/>
                      <a:pt x="238" y="15"/>
                    </a:cubicBezTo>
                    <a:cubicBezTo>
                      <a:pt x="237" y="15"/>
                      <a:pt x="236" y="15"/>
                      <a:pt x="236" y="14"/>
                    </a:cubicBezTo>
                    <a:cubicBezTo>
                      <a:pt x="236" y="14"/>
                      <a:pt x="236" y="14"/>
                      <a:pt x="236" y="14"/>
                    </a:cubicBezTo>
                    <a:cubicBezTo>
                      <a:pt x="237" y="14"/>
                      <a:pt x="238" y="14"/>
                      <a:pt x="238" y="14"/>
                    </a:cubicBezTo>
                    <a:cubicBezTo>
                      <a:pt x="238" y="13"/>
                      <a:pt x="238" y="13"/>
                      <a:pt x="238" y="13"/>
                    </a:cubicBezTo>
                    <a:cubicBezTo>
                      <a:pt x="238" y="12"/>
                      <a:pt x="237" y="12"/>
                      <a:pt x="237" y="13"/>
                    </a:cubicBezTo>
                    <a:cubicBezTo>
                      <a:pt x="236" y="13"/>
                      <a:pt x="236" y="13"/>
                      <a:pt x="236" y="13"/>
                    </a:cubicBezTo>
                    <a:cubicBezTo>
                      <a:pt x="236" y="11"/>
                      <a:pt x="234" y="10"/>
                      <a:pt x="234" y="9"/>
                    </a:cubicBezTo>
                    <a:cubicBezTo>
                      <a:pt x="232" y="9"/>
                      <a:pt x="232" y="11"/>
                      <a:pt x="230" y="11"/>
                    </a:cubicBezTo>
                    <a:cubicBezTo>
                      <a:pt x="230" y="11"/>
                      <a:pt x="230" y="11"/>
                      <a:pt x="230" y="12"/>
                    </a:cubicBezTo>
                    <a:cubicBezTo>
                      <a:pt x="230" y="12"/>
                      <a:pt x="230" y="12"/>
                      <a:pt x="230" y="12"/>
                    </a:cubicBezTo>
                    <a:cubicBezTo>
                      <a:pt x="229" y="12"/>
                      <a:pt x="229" y="12"/>
                      <a:pt x="229" y="11"/>
                    </a:cubicBezTo>
                    <a:cubicBezTo>
                      <a:pt x="229" y="11"/>
                      <a:pt x="229" y="11"/>
                      <a:pt x="229" y="11"/>
                    </a:cubicBezTo>
                    <a:cubicBezTo>
                      <a:pt x="229" y="11"/>
                      <a:pt x="229" y="11"/>
                      <a:pt x="229" y="11"/>
                    </a:cubicBezTo>
                    <a:cubicBezTo>
                      <a:pt x="229" y="11"/>
                      <a:pt x="229" y="11"/>
                      <a:pt x="229" y="10"/>
                    </a:cubicBezTo>
                    <a:cubicBezTo>
                      <a:pt x="228" y="10"/>
                      <a:pt x="228" y="10"/>
                      <a:pt x="228" y="10"/>
                    </a:cubicBezTo>
                    <a:cubicBezTo>
                      <a:pt x="228" y="10"/>
                      <a:pt x="228" y="9"/>
                      <a:pt x="228" y="8"/>
                    </a:cubicBezTo>
                    <a:cubicBezTo>
                      <a:pt x="229" y="7"/>
                      <a:pt x="230" y="8"/>
                      <a:pt x="230" y="7"/>
                    </a:cubicBezTo>
                    <a:cubicBezTo>
                      <a:pt x="230" y="7"/>
                      <a:pt x="230" y="7"/>
                      <a:pt x="230" y="7"/>
                    </a:cubicBezTo>
                    <a:cubicBezTo>
                      <a:pt x="232" y="7"/>
                      <a:pt x="232" y="8"/>
                      <a:pt x="234" y="8"/>
                    </a:cubicBezTo>
                    <a:cubicBezTo>
                      <a:pt x="234" y="8"/>
                      <a:pt x="234" y="7"/>
                      <a:pt x="234" y="6"/>
                    </a:cubicBezTo>
                    <a:cubicBezTo>
                      <a:pt x="233" y="5"/>
                      <a:pt x="231" y="5"/>
                      <a:pt x="229" y="5"/>
                    </a:cubicBezTo>
                    <a:cubicBezTo>
                      <a:pt x="229" y="6"/>
                      <a:pt x="229" y="7"/>
                      <a:pt x="228" y="7"/>
                    </a:cubicBezTo>
                    <a:cubicBezTo>
                      <a:pt x="228" y="6"/>
                      <a:pt x="227" y="6"/>
                      <a:pt x="229" y="4"/>
                    </a:cubicBezTo>
                    <a:cubicBezTo>
                      <a:pt x="228" y="4"/>
                      <a:pt x="228" y="4"/>
                      <a:pt x="228" y="3"/>
                    </a:cubicBezTo>
                    <a:cubicBezTo>
                      <a:pt x="227" y="3"/>
                      <a:pt x="226" y="3"/>
                      <a:pt x="227" y="2"/>
                    </a:cubicBezTo>
                    <a:cubicBezTo>
                      <a:pt x="226" y="2"/>
                      <a:pt x="224" y="1"/>
                      <a:pt x="224" y="3"/>
                    </a:cubicBezTo>
                    <a:cubicBezTo>
                      <a:pt x="224" y="3"/>
                      <a:pt x="224" y="3"/>
                      <a:pt x="225" y="3"/>
                    </a:cubicBezTo>
                    <a:cubicBezTo>
                      <a:pt x="224" y="3"/>
                      <a:pt x="224" y="3"/>
                      <a:pt x="223" y="4"/>
                    </a:cubicBezTo>
                    <a:cubicBezTo>
                      <a:pt x="225" y="6"/>
                      <a:pt x="221" y="5"/>
                      <a:pt x="221" y="7"/>
                    </a:cubicBezTo>
                    <a:cubicBezTo>
                      <a:pt x="223" y="7"/>
                      <a:pt x="221" y="8"/>
                      <a:pt x="221" y="9"/>
                    </a:cubicBezTo>
                    <a:cubicBezTo>
                      <a:pt x="221" y="9"/>
                      <a:pt x="222" y="9"/>
                      <a:pt x="222" y="9"/>
                    </a:cubicBezTo>
                    <a:cubicBezTo>
                      <a:pt x="222" y="11"/>
                      <a:pt x="223" y="11"/>
                      <a:pt x="223" y="11"/>
                    </a:cubicBezTo>
                    <a:cubicBezTo>
                      <a:pt x="223" y="11"/>
                      <a:pt x="223" y="12"/>
                      <a:pt x="223" y="12"/>
                    </a:cubicBezTo>
                    <a:cubicBezTo>
                      <a:pt x="223" y="12"/>
                      <a:pt x="223" y="12"/>
                      <a:pt x="223" y="12"/>
                    </a:cubicBezTo>
                    <a:cubicBezTo>
                      <a:pt x="223" y="12"/>
                      <a:pt x="223" y="12"/>
                      <a:pt x="223" y="12"/>
                    </a:cubicBezTo>
                    <a:cubicBezTo>
                      <a:pt x="223" y="12"/>
                      <a:pt x="223" y="13"/>
                      <a:pt x="222" y="13"/>
                    </a:cubicBezTo>
                    <a:cubicBezTo>
                      <a:pt x="222" y="13"/>
                      <a:pt x="222" y="13"/>
                      <a:pt x="222" y="13"/>
                    </a:cubicBezTo>
                    <a:cubicBezTo>
                      <a:pt x="222" y="13"/>
                      <a:pt x="222" y="13"/>
                      <a:pt x="222" y="13"/>
                    </a:cubicBezTo>
                    <a:cubicBezTo>
                      <a:pt x="222" y="12"/>
                      <a:pt x="222" y="11"/>
                      <a:pt x="222" y="11"/>
                    </a:cubicBezTo>
                    <a:cubicBezTo>
                      <a:pt x="222" y="10"/>
                      <a:pt x="221" y="11"/>
                      <a:pt x="222" y="12"/>
                    </a:cubicBezTo>
                    <a:cubicBezTo>
                      <a:pt x="221" y="12"/>
                      <a:pt x="221" y="12"/>
                      <a:pt x="221" y="12"/>
                    </a:cubicBezTo>
                    <a:cubicBezTo>
                      <a:pt x="221" y="12"/>
                      <a:pt x="221" y="12"/>
                      <a:pt x="221" y="12"/>
                    </a:cubicBezTo>
                    <a:cubicBezTo>
                      <a:pt x="221" y="11"/>
                      <a:pt x="221" y="10"/>
                      <a:pt x="221" y="10"/>
                    </a:cubicBezTo>
                    <a:cubicBezTo>
                      <a:pt x="220" y="10"/>
                      <a:pt x="220" y="10"/>
                      <a:pt x="220" y="11"/>
                    </a:cubicBezTo>
                    <a:cubicBezTo>
                      <a:pt x="220" y="10"/>
                      <a:pt x="220" y="10"/>
                      <a:pt x="220" y="10"/>
                    </a:cubicBezTo>
                    <a:cubicBezTo>
                      <a:pt x="219" y="10"/>
                      <a:pt x="219" y="9"/>
                      <a:pt x="219" y="9"/>
                    </a:cubicBezTo>
                    <a:cubicBezTo>
                      <a:pt x="218" y="9"/>
                      <a:pt x="218" y="9"/>
                      <a:pt x="218" y="9"/>
                    </a:cubicBezTo>
                    <a:cubicBezTo>
                      <a:pt x="217" y="11"/>
                      <a:pt x="218" y="10"/>
                      <a:pt x="218" y="12"/>
                    </a:cubicBezTo>
                    <a:cubicBezTo>
                      <a:pt x="218" y="12"/>
                      <a:pt x="218" y="12"/>
                      <a:pt x="217" y="12"/>
                    </a:cubicBezTo>
                    <a:cubicBezTo>
                      <a:pt x="217" y="11"/>
                      <a:pt x="217" y="11"/>
                      <a:pt x="216" y="10"/>
                    </a:cubicBezTo>
                    <a:cubicBezTo>
                      <a:pt x="216" y="10"/>
                      <a:pt x="217" y="10"/>
                      <a:pt x="217" y="10"/>
                    </a:cubicBezTo>
                    <a:cubicBezTo>
                      <a:pt x="216" y="10"/>
                      <a:pt x="216" y="10"/>
                      <a:pt x="216" y="10"/>
                    </a:cubicBezTo>
                    <a:cubicBezTo>
                      <a:pt x="215" y="10"/>
                      <a:pt x="215" y="9"/>
                      <a:pt x="215" y="9"/>
                    </a:cubicBezTo>
                    <a:cubicBezTo>
                      <a:pt x="214" y="9"/>
                      <a:pt x="214" y="10"/>
                      <a:pt x="214" y="10"/>
                    </a:cubicBezTo>
                    <a:cubicBezTo>
                      <a:pt x="214" y="10"/>
                      <a:pt x="213" y="10"/>
                      <a:pt x="213" y="11"/>
                    </a:cubicBezTo>
                    <a:cubicBezTo>
                      <a:pt x="212" y="11"/>
                      <a:pt x="212" y="10"/>
                      <a:pt x="212" y="10"/>
                    </a:cubicBezTo>
                    <a:cubicBezTo>
                      <a:pt x="213" y="10"/>
                      <a:pt x="213" y="9"/>
                      <a:pt x="213" y="9"/>
                    </a:cubicBezTo>
                    <a:cubicBezTo>
                      <a:pt x="213" y="9"/>
                      <a:pt x="212" y="9"/>
                      <a:pt x="212" y="8"/>
                    </a:cubicBezTo>
                    <a:cubicBezTo>
                      <a:pt x="213" y="7"/>
                      <a:pt x="214" y="8"/>
                      <a:pt x="215" y="7"/>
                    </a:cubicBezTo>
                    <a:cubicBezTo>
                      <a:pt x="216" y="7"/>
                      <a:pt x="215" y="7"/>
                      <a:pt x="217" y="7"/>
                    </a:cubicBezTo>
                    <a:cubicBezTo>
                      <a:pt x="217" y="7"/>
                      <a:pt x="218" y="6"/>
                      <a:pt x="219" y="7"/>
                    </a:cubicBezTo>
                    <a:cubicBezTo>
                      <a:pt x="219" y="6"/>
                      <a:pt x="220" y="6"/>
                      <a:pt x="220" y="6"/>
                    </a:cubicBezTo>
                    <a:cubicBezTo>
                      <a:pt x="220" y="6"/>
                      <a:pt x="220" y="4"/>
                      <a:pt x="219" y="4"/>
                    </a:cubicBezTo>
                    <a:cubicBezTo>
                      <a:pt x="218" y="5"/>
                      <a:pt x="218" y="5"/>
                      <a:pt x="216" y="4"/>
                    </a:cubicBezTo>
                    <a:cubicBezTo>
                      <a:pt x="216" y="5"/>
                      <a:pt x="217" y="7"/>
                      <a:pt x="215" y="6"/>
                    </a:cubicBezTo>
                    <a:cubicBezTo>
                      <a:pt x="216" y="5"/>
                      <a:pt x="215" y="5"/>
                      <a:pt x="216" y="4"/>
                    </a:cubicBezTo>
                    <a:cubicBezTo>
                      <a:pt x="215" y="4"/>
                      <a:pt x="214" y="5"/>
                      <a:pt x="214" y="5"/>
                    </a:cubicBezTo>
                    <a:cubicBezTo>
                      <a:pt x="214" y="4"/>
                      <a:pt x="214" y="4"/>
                      <a:pt x="214" y="4"/>
                    </a:cubicBezTo>
                    <a:cubicBezTo>
                      <a:pt x="213" y="3"/>
                      <a:pt x="212" y="5"/>
                      <a:pt x="211" y="4"/>
                    </a:cubicBezTo>
                    <a:cubicBezTo>
                      <a:pt x="211" y="3"/>
                      <a:pt x="212" y="2"/>
                      <a:pt x="212" y="1"/>
                    </a:cubicBezTo>
                    <a:cubicBezTo>
                      <a:pt x="212" y="2"/>
                      <a:pt x="212" y="2"/>
                      <a:pt x="211" y="2"/>
                    </a:cubicBezTo>
                    <a:cubicBezTo>
                      <a:pt x="211" y="2"/>
                      <a:pt x="211" y="2"/>
                      <a:pt x="211" y="2"/>
                    </a:cubicBezTo>
                    <a:cubicBezTo>
                      <a:pt x="210" y="2"/>
                      <a:pt x="210" y="3"/>
                      <a:pt x="210" y="3"/>
                    </a:cubicBezTo>
                    <a:cubicBezTo>
                      <a:pt x="209" y="5"/>
                      <a:pt x="209" y="5"/>
                      <a:pt x="208" y="7"/>
                    </a:cubicBezTo>
                    <a:cubicBezTo>
                      <a:pt x="209" y="8"/>
                      <a:pt x="209" y="8"/>
                      <a:pt x="209" y="9"/>
                    </a:cubicBezTo>
                    <a:cubicBezTo>
                      <a:pt x="210" y="10"/>
                      <a:pt x="210" y="10"/>
                      <a:pt x="210" y="11"/>
                    </a:cubicBezTo>
                    <a:cubicBezTo>
                      <a:pt x="209" y="10"/>
                      <a:pt x="209" y="11"/>
                      <a:pt x="208" y="12"/>
                    </a:cubicBezTo>
                    <a:cubicBezTo>
                      <a:pt x="208" y="12"/>
                      <a:pt x="208" y="11"/>
                      <a:pt x="207" y="11"/>
                    </a:cubicBezTo>
                    <a:cubicBezTo>
                      <a:pt x="207" y="10"/>
                      <a:pt x="206" y="11"/>
                      <a:pt x="206" y="11"/>
                    </a:cubicBezTo>
                    <a:cubicBezTo>
                      <a:pt x="206" y="11"/>
                      <a:pt x="206" y="11"/>
                      <a:pt x="206" y="11"/>
                    </a:cubicBezTo>
                    <a:cubicBezTo>
                      <a:pt x="205" y="8"/>
                      <a:pt x="207" y="8"/>
                      <a:pt x="206" y="7"/>
                    </a:cubicBezTo>
                    <a:cubicBezTo>
                      <a:pt x="208" y="7"/>
                      <a:pt x="208" y="7"/>
                      <a:pt x="208" y="7"/>
                    </a:cubicBezTo>
                    <a:cubicBezTo>
                      <a:pt x="207" y="6"/>
                      <a:pt x="207" y="5"/>
                      <a:pt x="207" y="5"/>
                    </a:cubicBezTo>
                    <a:cubicBezTo>
                      <a:pt x="207" y="5"/>
                      <a:pt x="206" y="5"/>
                      <a:pt x="206" y="4"/>
                    </a:cubicBezTo>
                    <a:cubicBezTo>
                      <a:pt x="205" y="4"/>
                      <a:pt x="205" y="5"/>
                      <a:pt x="204" y="5"/>
                    </a:cubicBezTo>
                    <a:cubicBezTo>
                      <a:pt x="203" y="5"/>
                      <a:pt x="203" y="4"/>
                      <a:pt x="203" y="4"/>
                    </a:cubicBezTo>
                    <a:cubicBezTo>
                      <a:pt x="203" y="4"/>
                      <a:pt x="202" y="5"/>
                      <a:pt x="202" y="5"/>
                    </a:cubicBezTo>
                    <a:cubicBezTo>
                      <a:pt x="201" y="6"/>
                      <a:pt x="200" y="5"/>
                      <a:pt x="200" y="6"/>
                    </a:cubicBezTo>
                    <a:cubicBezTo>
                      <a:pt x="200" y="4"/>
                      <a:pt x="200" y="4"/>
                      <a:pt x="200" y="4"/>
                    </a:cubicBezTo>
                    <a:cubicBezTo>
                      <a:pt x="198" y="4"/>
                      <a:pt x="198" y="4"/>
                      <a:pt x="198" y="5"/>
                    </a:cubicBezTo>
                    <a:cubicBezTo>
                      <a:pt x="197" y="4"/>
                      <a:pt x="197" y="3"/>
                      <a:pt x="196" y="3"/>
                    </a:cubicBezTo>
                    <a:cubicBezTo>
                      <a:pt x="196" y="3"/>
                      <a:pt x="196" y="3"/>
                      <a:pt x="196" y="3"/>
                    </a:cubicBezTo>
                    <a:cubicBezTo>
                      <a:pt x="195" y="3"/>
                      <a:pt x="195" y="3"/>
                      <a:pt x="194" y="3"/>
                    </a:cubicBezTo>
                    <a:cubicBezTo>
                      <a:pt x="193" y="3"/>
                      <a:pt x="193" y="4"/>
                      <a:pt x="194" y="5"/>
                    </a:cubicBezTo>
                    <a:cubicBezTo>
                      <a:pt x="193" y="5"/>
                      <a:pt x="193" y="6"/>
                      <a:pt x="193" y="6"/>
                    </a:cubicBezTo>
                    <a:cubicBezTo>
                      <a:pt x="192" y="6"/>
                      <a:pt x="192" y="6"/>
                      <a:pt x="191" y="7"/>
                    </a:cubicBezTo>
                    <a:cubicBezTo>
                      <a:pt x="193" y="6"/>
                      <a:pt x="192" y="8"/>
                      <a:pt x="192" y="8"/>
                    </a:cubicBezTo>
                    <a:cubicBezTo>
                      <a:pt x="192" y="8"/>
                      <a:pt x="192" y="8"/>
                      <a:pt x="192" y="8"/>
                    </a:cubicBezTo>
                    <a:cubicBezTo>
                      <a:pt x="191" y="8"/>
                      <a:pt x="191" y="9"/>
                      <a:pt x="191" y="10"/>
                    </a:cubicBezTo>
                    <a:cubicBezTo>
                      <a:pt x="191" y="10"/>
                      <a:pt x="191" y="9"/>
                      <a:pt x="191" y="9"/>
                    </a:cubicBezTo>
                    <a:cubicBezTo>
                      <a:pt x="190" y="8"/>
                      <a:pt x="190" y="9"/>
                      <a:pt x="189" y="10"/>
                    </a:cubicBezTo>
                    <a:cubicBezTo>
                      <a:pt x="189" y="8"/>
                      <a:pt x="191" y="8"/>
                      <a:pt x="191" y="6"/>
                    </a:cubicBezTo>
                    <a:cubicBezTo>
                      <a:pt x="191" y="5"/>
                      <a:pt x="190" y="5"/>
                      <a:pt x="190" y="4"/>
                    </a:cubicBezTo>
                    <a:cubicBezTo>
                      <a:pt x="188" y="4"/>
                      <a:pt x="187" y="5"/>
                      <a:pt x="185" y="5"/>
                    </a:cubicBezTo>
                    <a:cubicBezTo>
                      <a:pt x="184" y="5"/>
                      <a:pt x="184" y="4"/>
                      <a:pt x="182" y="4"/>
                    </a:cubicBezTo>
                    <a:cubicBezTo>
                      <a:pt x="182" y="4"/>
                      <a:pt x="182" y="6"/>
                      <a:pt x="181" y="6"/>
                    </a:cubicBezTo>
                    <a:cubicBezTo>
                      <a:pt x="181" y="5"/>
                      <a:pt x="181" y="5"/>
                      <a:pt x="180" y="5"/>
                    </a:cubicBezTo>
                    <a:cubicBezTo>
                      <a:pt x="180" y="6"/>
                      <a:pt x="180" y="7"/>
                      <a:pt x="179" y="7"/>
                    </a:cubicBezTo>
                    <a:cubicBezTo>
                      <a:pt x="178" y="7"/>
                      <a:pt x="178" y="7"/>
                      <a:pt x="177" y="7"/>
                    </a:cubicBezTo>
                    <a:cubicBezTo>
                      <a:pt x="177" y="7"/>
                      <a:pt x="177" y="7"/>
                      <a:pt x="177" y="7"/>
                    </a:cubicBezTo>
                    <a:cubicBezTo>
                      <a:pt x="177" y="7"/>
                      <a:pt x="177" y="6"/>
                      <a:pt x="177" y="6"/>
                    </a:cubicBezTo>
                    <a:cubicBezTo>
                      <a:pt x="175" y="7"/>
                      <a:pt x="176" y="5"/>
                      <a:pt x="175" y="4"/>
                    </a:cubicBezTo>
                    <a:cubicBezTo>
                      <a:pt x="174" y="5"/>
                      <a:pt x="174" y="5"/>
                      <a:pt x="173" y="5"/>
                    </a:cubicBezTo>
                    <a:cubicBezTo>
                      <a:pt x="174" y="4"/>
                      <a:pt x="172" y="4"/>
                      <a:pt x="172" y="3"/>
                    </a:cubicBezTo>
                    <a:cubicBezTo>
                      <a:pt x="172" y="5"/>
                      <a:pt x="170" y="4"/>
                      <a:pt x="170" y="4"/>
                    </a:cubicBezTo>
                    <a:cubicBezTo>
                      <a:pt x="170" y="4"/>
                      <a:pt x="169" y="5"/>
                      <a:pt x="168" y="5"/>
                    </a:cubicBezTo>
                    <a:cubicBezTo>
                      <a:pt x="168" y="5"/>
                      <a:pt x="168" y="5"/>
                      <a:pt x="167" y="4"/>
                    </a:cubicBezTo>
                    <a:cubicBezTo>
                      <a:pt x="167" y="5"/>
                      <a:pt x="168" y="6"/>
                      <a:pt x="167" y="6"/>
                    </a:cubicBezTo>
                    <a:cubicBezTo>
                      <a:pt x="166" y="6"/>
                      <a:pt x="167" y="8"/>
                      <a:pt x="165" y="7"/>
                    </a:cubicBezTo>
                    <a:cubicBezTo>
                      <a:pt x="165" y="6"/>
                      <a:pt x="166" y="6"/>
                      <a:pt x="166" y="5"/>
                    </a:cubicBezTo>
                    <a:cubicBezTo>
                      <a:pt x="163" y="6"/>
                      <a:pt x="163" y="4"/>
                      <a:pt x="162" y="5"/>
                    </a:cubicBezTo>
                    <a:cubicBezTo>
                      <a:pt x="161" y="5"/>
                      <a:pt x="161" y="5"/>
                      <a:pt x="161" y="6"/>
                    </a:cubicBezTo>
                    <a:cubicBezTo>
                      <a:pt x="161" y="6"/>
                      <a:pt x="162" y="6"/>
                      <a:pt x="162" y="6"/>
                    </a:cubicBezTo>
                    <a:cubicBezTo>
                      <a:pt x="161" y="6"/>
                      <a:pt x="161" y="7"/>
                      <a:pt x="160" y="6"/>
                    </a:cubicBezTo>
                    <a:cubicBezTo>
                      <a:pt x="160" y="6"/>
                      <a:pt x="160" y="6"/>
                      <a:pt x="160" y="4"/>
                    </a:cubicBezTo>
                    <a:cubicBezTo>
                      <a:pt x="159" y="4"/>
                      <a:pt x="159" y="5"/>
                      <a:pt x="159" y="5"/>
                    </a:cubicBezTo>
                    <a:cubicBezTo>
                      <a:pt x="158" y="5"/>
                      <a:pt x="157" y="3"/>
                      <a:pt x="156" y="5"/>
                    </a:cubicBezTo>
                    <a:cubicBezTo>
                      <a:pt x="157" y="4"/>
                      <a:pt x="157" y="6"/>
                      <a:pt x="157" y="6"/>
                    </a:cubicBezTo>
                    <a:cubicBezTo>
                      <a:pt x="157" y="6"/>
                      <a:pt x="158" y="6"/>
                      <a:pt x="158" y="6"/>
                    </a:cubicBezTo>
                    <a:cubicBezTo>
                      <a:pt x="159" y="6"/>
                      <a:pt x="159" y="7"/>
                      <a:pt x="159" y="7"/>
                    </a:cubicBezTo>
                    <a:cubicBezTo>
                      <a:pt x="159" y="8"/>
                      <a:pt x="159" y="8"/>
                      <a:pt x="159" y="9"/>
                    </a:cubicBezTo>
                    <a:cubicBezTo>
                      <a:pt x="159" y="9"/>
                      <a:pt x="159" y="9"/>
                      <a:pt x="158" y="9"/>
                    </a:cubicBezTo>
                    <a:cubicBezTo>
                      <a:pt x="158" y="10"/>
                      <a:pt x="157" y="10"/>
                      <a:pt x="157" y="11"/>
                    </a:cubicBezTo>
                    <a:cubicBezTo>
                      <a:pt x="157" y="11"/>
                      <a:pt x="157" y="11"/>
                      <a:pt x="156" y="11"/>
                    </a:cubicBezTo>
                    <a:cubicBezTo>
                      <a:pt x="156" y="12"/>
                      <a:pt x="157" y="12"/>
                      <a:pt x="157" y="13"/>
                    </a:cubicBezTo>
                    <a:cubicBezTo>
                      <a:pt x="156" y="13"/>
                      <a:pt x="156" y="13"/>
                      <a:pt x="156" y="13"/>
                    </a:cubicBezTo>
                    <a:cubicBezTo>
                      <a:pt x="156" y="12"/>
                      <a:pt x="155" y="12"/>
                      <a:pt x="155" y="11"/>
                    </a:cubicBezTo>
                    <a:cubicBezTo>
                      <a:pt x="155" y="11"/>
                      <a:pt x="155" y="11"/>
                      <a:pt x="155" y="11"/>
                    </a:cubicBezTo>
                    <a:cubicBezTo>
                      <a:pt x="154" y="10"/>
                      <a:pt x="154" y="10"/>
                      <a:pt x="152" y="11"/>
                    </a:cubicBezTo>
                    <a:cubicBezTo>
                      <a:pt x="152" y="11"/>
                      <a:pt x="151" y="13"/>
                      <a:pt x="150" y="11"/>
                    </a:cubicBezTo>
                    <a:cubicBezTo>
                      <a:pt x="151" y="10"/>
                      <a:pt x="151" y="11"/>
                      <a:pt x="152" y="11"/>
                    </a:cubicBezTo>
                    <a:cubicBezTo>
                      <a:pt x="153" y="9"/>
                      <a:pt x="151" y="10"/>
                      <a:pt x="151" y="9"/>
                    </a:cubicBezTo>
                    <a:cubicBezTo>
                      <a:pt x="151" y="9"/>
                      <a:pt x="151" y="9"/>
                      <a:pt x="151" y="9"/>
                    </a:cubicBezTo>
                    <a:cubicBezTo>
                      <a:pt x="151" y="8"/>
                      <a:pt x="151" y="8"/>
                      <a:pt x="152" y="8"/>
                    </a:cubicBezTo>
                    <a:cubicBezTo>
                      <a:pt x="153" y="8"/>
                      <a:pt x="152" y="10"/>
                      <a:pt x="153" y="9"/>
                    </a:cubicBezTo>
                    <a:cubicBezTo>
                      <a:pt x="153" y="9"/>
                      <a:pt x="154" y="9"/>
                      <a:pt x="154" y="9"/>
                    </a:cubicBezTo>
                    <a:cubicBezTo>
                      <a:pt x="154" y="9"/>
                      <a:pt x="154" y="9"/>
                      <a:pt x="154" y="9"/>
                    </a:cubicBezTo>
                    <a:cubicBezTo>
                      <a:pt x="154" y="8"/>
                      <a:pt x="155" y="8"/>
                      <a:pt x="155" y="8"/>
                    </a:cubicBezTo>
                    <a:cubicBezTo>
                      <a:pt x="155" y="8"/>
                      <a:pt x="156" y="8"/>
                      <a:pt x="156" y="8"/>
                    </a:cubicBezTo>
                    <a:cubicBezTo>
                      <a:pt x="156" y="8"/>
                      <a:pt x="156" y="6"/>
                      <a:pt x="157" y="7"/>
                    </a:cubicBezTo>
                    <a:cubicBezTo>
                      <a:pt x="157" y="5"/>
                      <a:pt x="156" y="7"/>
                      <a:pt x="155" y="7"/>
                    </a:cubicBezTo>
                    <a:cubicBezTo>
                      <a:pt x="154" y="6"/>
                      <a:pt x="154" y="6"/>
                      <a:pt x="154" y="4"/>
                    </a:cubicBezTo>
                    <a:cubicBezTo>
                      <a:pt x="152" y="5"/>
                      <a:pt x="152" y="4"/>
                      <a:pt x="150" y="4"/>
                    </a:cubicBezTo>
                    <a:cubicBezTo>
                      <a:pt x="150" y="5"/>
                      <a:pt x="149" y="5"/>
                      <a:pt x="149" y="6"/>
                    </a:cubicBezTo>
                    <a:cubicBezTo>
                      <a:pt x="149" y="6"/>
                      <a:pt x="150" y="7"/>
                      <a:pt x="150" y="7"/>
                    </a:cubicBezTo>
                    <a:cubicBezTo>
                      <a:pt x="149" y="7"/>
                      <a:pt x="149" y="7"/>
                      <a:pt x="148" y="7"/>
                    </a:cubicBezTo>
                    <a:cubicBezTo>
                      <a:pt x="148" y="8"/>
                      <a:pt x="148" y="8"/>
                      <a:pt x="148" y="9"/>
                    </a:cubicBezTo>
                    <a:cubicBezTo>
                      <a:pt x="147" y="9"/>
                      <a:pt x="147" y="8"/>
                      <a:pt x="146" y="8"/>
                    </a:cubicBezTo>
                    <a:cubicBezTo>
                      <a:pt x="146" y="8"/>
                      <a:pt x="146" y="7"/>
                      <a:pt x="146" y="7"/>
                    </a:cubicBezTo>
                    <a:cubicBezTo>
                      <a:pt x="146" y="7"/>
                      <a:pt x="146" y="7"/>
                      <a:pt x="146" y="6"/>
                    </a:cubicBezTo>
                    <a:cubicBezTo>
                      <a:pt x="145" y="5"/>
                      <a:pt x="144" y="6"/>
                      <a:pt x="145" y="4"/>
                    </a:cubicBezTo>
                    <a:cubicBezTo>
                      <a:pt x="144" y="4"/>
                      <a:pt x="143" y="4"/>
                      <a:pt x="143" y="4"/>
                    </a:cubicBezTo>
                    <a:cubicBezTo>
                      <a:pt x="143" y="5"/>
                      <a:pt x="143" y="5"/>
                      <a:pt x="143" y="6"/>
                    </a:cubicBezTo>
                    <a:cubicBezTo>
                      <a:pt x="144" y="5"/>
                      <a:pt x="145" y="6"/>
                      <a:pt x="145" y="6"/>
                    </a:cubicBezTo>
                    <a:cubicBezTo>
                      <a:pt x="145" y="7"/>
                      <a:pt x="145" y="7"/>
                      <a:pt x="145" y="7"/>
                    </a:cubicBezTo>
                    <a:cubicBezTo>
                      <a:pt x="144" y="7"/>
                      <a:pt x="144" y="6"/>
                      <a:pt x="143" y="6"/>
                    </a:cubicBezTo>
                    <a:cubicBezTo>
                      <a:pt x="143" y="6"/>
                      <a:pt x="142" y="7"/>
                      <a:pt x="141" y="5"/>
                    </a:cubicBezTo>
                    <a:cubicBezTo>
                      <a:pt x="141" y="6"/>
                      <a:pt x="140" y="6"/>
                      <a:pt x="140" y="7"/>
                    </a:cubicBezTo>
                    <a:cubicBezTo>
                      <a:pt x="139" y="7"/>
                      <a:pt x="139" y="7"/>
                      <a:pt x="139" y="6"/>
                    </a:cubicBezTo>
                    <a:cubicBezTo>
                      <a:pt x="138" y="7"/>
                      <a:pt x="138" y="8"/>
                      <a:pt x="137" y="8"/>
                    </a:cubicBezTo>
                    <a:cubicBezTo>
                      <a:pt x="137" y="7"/>
                      <a:pt x="137" y="6"/>
                      <a:pt x="138" y="6"/>
                    </a:cubicBezTo>
                    <a:cubicBezTo>
                      <a:pt x="139" y="6"/>
                      <a:pt x="140" y="6"/>
                      <a:pt x="139" y="5"/>
                    </a:cubicBezTo>
                    <a:cubicBezTo>
                      <a:pt x="137" y="4"/>
                      <a:pt x="138" y="6"/>
                      <a:pt x="137" y="6"/>
                    </a:cubicBezTo>
                    <a:cubicBezTo>
                      <a:pt x="136" y="6"/>
                      <a:pt x="136" y="5"/>
                      <a:pt x="136" y="5"/>
                    </a:cubicBezTo>
                    <a:cubicBezTo>
                      <a:pt x="135" y="5"/>
                      <a:pt x="134" y="5"/>
                      <a:pt x="134" y="5"/>
                    </a:cubicBezTo>
                    <a:cubicBezTo>
                      <a:pt x="134" y="6"/>
                      <a:pt x="135" y="6"/>
                      <a:pt x="135" y="8"/>
                    </a:cubicBezTo>
                    <a:cubicBezTo>
                      <a:pt x="136" y="8"/>
                      <a:pt x="136" y="8"/>
                      <a:pt x="137" y="8"/>
                    </a:cubicBezTo>
                    <a:cubicBezTo>
                      <a:pt x="137" y="9"/>
                      <a:pt x="137" y="9"/>
                      <a:pt x="136" y="9"/>
                    </a:cubicBezTo>
                    <a:cubicBezTo>
                      <a:pt x="136" y="9"/>
                      <a:pt x="136" y="9"/>
                      <a:pt x="136" y="10"/>
                    </a:cubicBezTo>
                    <a:cubicBezTo>
                      <a:pt x="135" y="10"/>
                      <a:pt x="134" y="10"/>
                      <a:pt x="135" y="12"/>
                    </a:cubicBezTo>
                    <a:cubicBezTo>
                      <a:pt x="135" y="12"/>
                      <a:pt x="136" y="11"/>
                      <a:pt x="136" y="12"/>
                    </a:cubicBezTo>
                    <a:cubicBezTo>
                      <a:pt x="136" y="12"/>
                      <a:pt x="136" y="12"/>
                      <a:pt x="136" y="12"/>
                    </a:cubicBezTo>
                    <a:cubicBezTo>
                      <a:pt x="136" y="12"/>
                      <a:pt x="135" y="13"/>
                      <a:pt x="133" y="13"/>
                    </a:cubicBezTo>
                    <a:cubicBezTo>
                      <a:pt x="133" y="13"/>
                      <a:pt x="133" y="13"/>
                      <a:pt x="133" y="13"/>
                    </a:cubicBezTo>
                    <a:cubicBezTo>
                      <a:pt x="133" y="12"/>
                      <a:pt x="133" y="12"/>
                      <a:pt x="133" y="11"/>
                    </a:cubicBezTo>
                    <a:cubicBezTo>
                      <a:pt x="134" y="10"/>
                      <a:pt x="134" y="10"/>
                      <a:pt x="135" y="9"/>
                    </a:cubicBezTo>
                    <a:cubicBezTo>
                      <a:pt x="135" y="8"/>
                      <a:pt x="132" y="9"/>
                      <a:pt x="133" y="7"/>
                    </a:cubicBezTo>
                    <a:cubicBezTo>
                      <a:pt x="132" y="7"/>
                      <a:pt x="132" y="7"/>
                      <a:pt x="132" y="8"/>
                    </a:cubicBezTo>
                    <a:cubicBezTo>
                      <a:pt x="131" y="8"/>
                      <a:pt x="132" y="6"/>
                      <a:pt x="131" y="6"/>
                    </a:cubicBezTo>
                    <a:cubicBezTo>
                      <a:pt x="129" y="6"/>
                      <a:pt x="129" y="7"/>
                      <a:pt x="128" y="7"/>
                    </a:cubicBezTo>
                    <a:cubicBezTo>
                      <a:pt x="126" y="7"/>
                      <a:pt x="125" y="6"/>
                      <a:pt x="123" y="6"/>
                    </a:cubicBezTo>
                    <a:cubicBezTo>
                      <a:pt x="123" y="7"/>
                      <a:pt x="122" y="7"/>
                      <a:pt x="122" y="8"/>
                    </a:cubicBezTo>
                    <a:cubicBezTo>
                      <a:pt x="122" y="8"/>
                      <a:pt x="122" y="8"/>
                      <a:pt x="122" y="8"/>
                    </a:cubicBezTo>
                    <a:cubicBezTo>
                      <a:pt x="122" y="8"/>
                      <a:pt x="122" y="8"/>
                      <a:pt x="122" y="8"/>
                    </a:cubicBezTo>
                    <a:cubicBezTo>
                      <a:pt x="122" y="8"/>
                      <a:pt x="122" y="6"/>
                      <a:pt x="121" y="6"/>
                    </a:cubicBezTo>
                    <a:cubicBezTo>
                      <a:pt x="121" y="7"/>
                      <a:pt x="121" y="7"/>
                      <a:pt x="121" y="8"/>
                    </a:cubicBezTo>
                    <a:cubicBezTo>
                      <a:pt x="120" y="8"/>
                      <a:pt x="120" y="8"/>
                      <a:pt x="120" y="8"/>
                    </a:cubicBezTo>
                    <a:cubicBezTo>
                      <a:pt x="120" y="8"/>
                      <a:pt x="120" y="7"/>
                      <a:pt x="120" y="7"/>
                    </a:cubicBezTo>
                    <a:cubicBezTo>
                      <a:pt x="120" y="7"/>
                      <a:pt x="120" y="6"/>
                      <a:pt x="120" y="6"/>
                    </a:cubicBezTo>
                    <a:cubicBezTo>
                      <a:pt x="120" y="6"/>
                      <a:pt x="120" y="6"/>
                      <a:pt x="120" y="6"/>
                    </a:cubicBezTo>
                    <a:cubicBezTo>
                      <a:pt x="120" y="5"/>
                      <a:pt x="119" y="5"/>
                      <a:pt x="119" y="4"/>
                    </a:cubicBezTo>
                    <a:cubicBezTo>
                      <a:pt x="118" y="4"/>
                      <a:pt x="118" y="4"/>
                      <a:pt x="118" y="4"/>
                    </a:cubicBezTo>
                    <a:cubicBezTo>
                      <a:pt x="117" y="5"/>
                      <a:pt x="117" y="5"/>
                      <a:pt x="117" y="4"/>
                    </a:cubicBezTo>
                    <a:cubicBezTo>
                      <a:pt x="116" y="5"/>
                      <a:pt x="116" y="6"/>
                      <a:pt x="116" y="7"/>
                    </a:cubicBezTo>
                    <a:cubicBezTo>
                      <a:pt x="115" y="6"/>
                      <a:pt x="115" y="5"/>
                      <a:pt x="113" y="6"/>
                    </a:cubicBezTo>
                    <a:cubicBezTo>
                      <a:pt x="113" y="8"/>
                      <a:pt x="113" y="8"/>
                      <a:pt x="113" y="8"/>
                    </a:cubicBezTo>
                    <a:cubicBezTo>
                      <a:pt x="113" y="7"/>
                      <a:pt x="112" y="8"/>
                      <a:pt x="111" y="7"/>
                    </a:cubicBezTo>
                    <a:cubicBezTo>
                      <a:pt x="111" y="7"/>
                      <a:pt x="110" y="6"/>
                      <a:pt x="110" y="6"/>
                    </a:cubicBezTo>
                    <a:cubicBezTo>
                      <a:pt x="110" y="6"/>
                      <a:pt x="110" y="7"/>
                      <a:pt x="109" y="7"/>
                    </a:cubicBezTo>
                    <a:cubicBezTo>
                      <a:pt x="109" y="7"/>
                      <a:pt x="108" y="6"/>
                      <a:pt x="107" y="6"/>
                    </a:cubicBezTo>
                    <a:cubicBezTo>
                      <a:pt x="107" y="7"/>
                      <a:pt x="107" y="7"/>
                      <a:pt x="107" y="7"/>
                    </a:cubicBezTo>
                    <a:cubicBezTo>
                      <a:pt x="106" y="7"/>
                      <a:pt x="106" y="8"/>
                      <a:pt x="106" y="9"/>
                    </a:cubicBezTo>
                    <a:cubicBezTo>
                      <a:pt x="106" y="9"/>
                      <a:pt x="106" y="9"/>
                      <a:pt x="106" y="9"/>
                    </a:cubicBezTo>
                    <a:cubicBezTo>
                      <a:pt x="106" y="9"/>
                      <a:pt x="106" y="9"/>
                      <a:pt x="106" y="9"/>
                    </a:cubicBezTo>
                    <a:cubicBezTo>
                      <a:pt x="106" y="9"/>
                      <a:pt x="105" y="10"/>
                      <a:pt x="104" y="10"/>
                    </a:cubicBezTo>
                    <a:cubicBezTo>
                      <a:pt x="104" y="10"/>
                      <a:pt x="104" y="9"/>
                      <a:pt x="105" y="9"/>
                    </a:cubicBezTo>
                    <a:cubicBezTo>
                      <a:pt x="105" y="7"/>
                      <a:pt x="104" y="6"/>
                      <a:pt x="103" y="5"/>
                    </a:cubicBezTo>
                    <a:cubicBezTo>
                      <a:pt x="103" y="5"/>
                      <a:pt x="103" y="4"/>
                      <a:pt x="102" y="4"/>
                    </a:cubicBezTo>
                    <a:cubicBezTo>
                      <a:pt x="102" y="4"/>
                      <a:pt x="102" y="4"/>
                      <a:pt x="102" y="3"/>
                    </a:cubicBezTo>
                    <a:cubicBezTo>
                      <a:pt x="102" y="3"/>
                      <a:pt x="101" y="3"/>
                      <a:pt x="101" y="3"/>
                    </a:cubicBezTo>
                    <a:cubicBezTo>
                      <a:pt x="101" y="4"/>
                      <a:pt x="102" y="5"/>
                      <a:pt x="102" y="6"/>
                    </a:cubicBezTo>
                    <a:cubicBezTo>
                      <a:pt x="101" y="7"/>
                      <a:pt x="100" y="5"/>
                      <a:pt x="99" y="6"/>
                    </a:cubicBezTo>
                    <a:cubicBezTo>
                      <a:pt x="99" y="6"/>
                      <a:pt x="99" y="6"/>
                      <a:pt x="99" y="7"/>
                    </a:cubicBezTo>
                    <a:cubicBezTo>
                      <a:pt x="99" y="6"/>
                      <a:pt x="98" y="6"/>
                      <a:pt x="98" y="6"/>
                    </a:cubicBezTo>
                    <a:cubicBezTo>
                      <a:pt x="98" y="7"/>
                      <a:pt x="98" y="7"/>
                      <a:pt x="98" y="8"/>
                    </a:cubicBezTo>
                    <a:cubicBezTo>
                      <a:pt x="98" y="8"/>
                      <a:pt x="97" y="8"/>
                      <a:pt x="97" y="8"/>
                    </a:cubicBezTo>
                    <a:cubicBezTo>
                      <a:pt x="97" y="8"/>
                      <a:pt x="97" y="7"/>
                      <a:pt x="97" y="6"/>
                    </a:cubicBezTo>
                    <a:cubicBezTo>
                      <a:pt x="95" y="6"/>
                      <a:pt x="95" y="7"/>
                      <a:pt x="94" y="6"/>
                    </a:cubicBezTo>
                    <a:cubicBezTo>
                      <a:pt x="93" y="6"/>
                      <a:pt x="93" y="7"/>
                      <a:pt x="93" y="8"/>
                    </a:cubicBezTo>
                    <a:cubicBezTo>
                      <a:pt x="93" y="8"/>
                      <a:pt x="94" y="8"/>
                      <a:pt x="94" y="9"/>
                    </a:cubicBezTo>
                    <a:cubicBezTo>
                      <a:pt x="93" y="9"/>
                      <a:pt x="93" y="8"/>
                      <a:pt x="93" y="8"/>
                    </a:cubicBezTo>
                    <a:cubicBezTo>
                      <a:pt x="92" y="8"/>
                      <a:pt x="92" y="10"/>
                      <a:pt x="92" y="10"/>
                    </a:cubicBezTo>
                    <a:cubicBezTo>
                      <a:pt x="92" y="9"/>
                      <a:pt x="92" y="9"/>
                      <a:pt x="92" y="9"/>
                    </a:cubicBezTo>
                    <a:cubicBezTo>
                      <a:pt x="92" y="9"/>
                      <a:pt x="92" y="9"/>
                      <a:pt x="92" y="9"/>
                    </a:cubicBezTo>
                    <a:cubicBezTo>
                      <a:pt x="92" y="7"/>
                      <a:pt x="88" y="8"/>
                      <a:pt x="90" y="6"/>
                    </a:cubicBezTo>
                    <a:cubicBezTo>
                      <a:pt x="90" y="5"/>
                      <a:pt x="89" y="5"/>
                      <a:pt x="88" y="5"/>
                    </a:cubicBezTo>
                    <a:cubicBezTo>
                      <a:pt x="89" y="5"/>
                      <a:pt x="89" y="5"/>
                      <a:pt x="89" y="4"/>
                    </a:cubicBezTo>
                    <a:cubicBezTo>
                      <a:pt x="89" y="3"/>
                      <a:pt x="87" y="4"/>
                      <a:pt x="87" y="4"/>
                    </a:cubicBezTo>
                    <a:cubicBezTo>
                      <a:pt x="87" y="5"/>
                      <a:pt x="86" y="5"/>
                      <a:pt x="85" y="5"/>
                    </a:cubicBezTo>
                    <a:cubicBezTo>
                      <a:pt x="85" y="6"/>
                      <a:pt x="85" y="6"/>
                      <a:pt x="85" y="6"/>
                    </a:cubicBezTo>
                    <a:cubicBezTo>
                      <a:pt x="86" y="7"/>
                      <a:pt x="85" y="8"/>
                      <a:pt x="85" y="8"/>
                    </a:cubicBezTo>
                    <a:cubicBezTo>
                      <a:pt x="85" y="8"/>
                      <a:pt x="85" y="8"/>
                      <a:pt x="84" y="8"/>
                    </a:cubicBezTo>
                    <a:cubicBezTo>
                      <a:pt x="84" y="8"/>
                      <a:pt x="84" y="8"/>
                      <a:pt x="84" y="9"/>
                    </a:cubicBezTo>
                    <a:cubicBezTo>
                      <a:pt x="84" y="8"/>
                      <a:pt x="84" y="8"/>
                      <a:pt x="84" y="7"/>
                    </a:cubicBezTo>
                    <a:cubicBezTo>
                      <a:pt x="83" y="7"/>
                      <a:pt x="80" y="7"/>
                      <a:pt x="79" y="8"/>
                    </a:cubicBezTo>
                    <a:cubicBezTo>
                      <a:pt x="79" y="9"/>
                      <a:pt x="79" y="10"/>
                      <a:pt x="79" y="10"/>
                    </a:cubicBezTo>
                    <a:cubicBezTo>
                      <a:pt x="81" y="10"/>
                      <a:pt x="82" y="9"/>
                      <a:pt x="83" y="9"/>
                    </a:cubicBezTo>
                    <a:cubicBezTo>
                      <a:pt x="83" y="9"/>
                      <a:pt x="83" y="9"/>
                      <a:pt x="83" y="9"/>
                    </a:cubicBezTo>
                    <a:cubicBezTo>
                      <a:pt x="83" y="10"/>
                      <a:pt x="84" y="10"/>
                      <a:pt x="84" y="10"/>
                    </a:cubicBezTo>
                    <a:cubicBezTo>
                      <a:pt x="84" y="10"/>
                      <a:pt x="84" y="10"/>
                      <a:pt x="84" y="10"/>
                    </a:cubicBezTo>
                    <a:cubicBezTo>
                      <a:pt x="83" y="9"/>
                      <a:pt x="82" y="10"/>
                      <a:pt x="82" y="10"/>
                    </a:cubicBezTo>
                    <a:cubicBezTo>
                      <a:pt x="82" y="11"/>
                      <a:pt x="82" y="12"/>
                      <a:pt x="83" y="13"/>
                    </a:cubicBezTo>
                    <a:cubicBezTo>
                      <a:pt x="81" y="12"/>
                      <a:pt x="81" y="11"/>
                      <a:pt x="79" y="11"/>
                    </a:cubicBezTo>
                    <a:cubicBezTo>
                      <a:pt x="80" y="11"/>
                      <a:pt x="80" y="10"/>
                      <a:pt x="80" y="10"/>
                    </a:cubicBezTo>
                    <a:cubicBezTo>
                      <a:pt x="79" y="11"/>
                      <a:pt x="78" y="11"/>
                      <a:pt x="77" y="11"/>
                    </a:cubicBezTo>
                    <a:cubicBezTo>
                      <a:pt x="77" y="11"/>
                      <a:pt x="76" y="11"/>
                      <a:pt x="76" y="11"/>
                    </a:cubicBezTo>
                    <a:cubicBezTo>
                      <a:pt x="77" y="10"/>
                      <a:pt x="77" y="10"/>
                      <a:pt x="77" y="10"/>
                    </a:cubicBezTo>
                    <a:cubicBezTo>
                      <a:pt x="77" y="10"/>
                      <a:pt x="77" y="10"/>
                      <a:pt x="78" y="10"/>
                    </a:cubicBezTo>
                    <a:cubicBezTo>
                      <a:pt x="79" y="9"/>
                      <a:pt x="77" y="8"/>
                      <a:pt x="77" y="8"/>
                    </a:cubicBezTo>
                    <a:cubicBezTo>
                      <a:pt x="77" y="7"/>
                      <a:pt x="78" y="7"/>
                      <a:pt x="78" y="6"/>
                    </a:cubicBezTo>
                    <a:cubicBezTo>
                      <a:pt x="77" y="6"/>
                      <a:pt x="77" y="6"/>
                      <a:pt x="76" y="6"/>
                    </a:cubicBezTo>
                    <a:cubicBezTo>
                      <a:pt x="76" y="6"/>
                      <a:pt x="76" y="5"/>
                      <a:pt x="75" y="5"/>
                    </a:cubicBezTo>
                    <a:cubicBezTo>
                      <a:pt x="74" y="5"/>
                      <a:pt x="74" y="6"/>
                      <a:pt x="73" y="6"/>
                    </a:cubicBezTo>
                    <a:cubicBezTo>
                      <a:pt x="71" y="6"/>
                      <a:pt x="72" y="4"/>
                      <a:pt x="71" y="5"/>
                    </a:cubicBezTo>
                    <a:cubicBezTo>
                      <a:pt x="71" y="6"/>
                      <a:pt x="71" y="6"/>
                      <a:pt x="71" y="7"/>
                    </a:cubicBezTo>
                    <a:cubicBezTo>
                      <a:pt x="69" y="6"/>
                      <a:pt x="69" y="7"/>
                      <a:pt x="67" y="8"/>
                    </a:cubicBezTo>
                    <a:cubicBezTo>
                      <a:pt x="67" y="8"/>
                      <a:pt x="65" y="8"/>
                      <a:pt x="66" y="6"/>
                    </a:cubicBezTo>
                    <a:cubicBezTo>
                      <a:pt x="63" y="6"/>
                      <a:pt x="63" y="7"/>
                      <a:pt x="61" y="6"/>
                    </a:cubicBezTo>
                    <a:cubicBezTo>
                      <a:pt x="60" y="6"/>
                      <a:pt x="60" y="7"/>
                      <a:pt x="59" y="7"/>
                    </a:cubicBezTo>
                    <a:cubicBezTo>
                      <a:pt x="59" y="7"/>
                      <a:pt x="60" y="5"/>
                      <a:pt x="57" y="5"/>
                    </a:cubicBezTo>
                    <a:cubicBezTo>
                      <a:pt x="57" y="6"/>
                      <a:pt x="57" y="7"/>
                      <a:pt x="58" y="7"/>
                    </a:cubicBezTo>
                    <a:cubicBezTo>
                      <a:pt x="57" y="8"/>
                      <a:pt x="55" y="8"/>
                      <a:pt x="56" y="10"/>
                    </a:cubicBezTo>
                    <a:cubicBezTo>
                      <a:pt x="56" y="9"/>
                      <a:pt x="57" y="10"/>
                      <a:pt x="57" y="11"/>
                    </a:cubicBezTo>
                    <a:cubicBezTo>
                      <a:pt x="56" y="11"/>
                      <a:pt x="55" y="11"/>
                      <a:pt x="55" y="11"/>
                    </a:cubicBezTo>
                    <a:cubicBezTo>
                      <a:pt x="55" y="11"/>
                      <a:pt x="55" y="12"/>
                      <a:pt x="54" y="12"/>
                    </a:cubicBezTo>
                    <a:cubicBezTo>
                      <a:pt x="54" y="13"/>
                      <a:pt x="55" y="13"/>
                      <a:pt x="55" y="13"/>
                    </a:cubicBezTo>
                    <a:cubicBezTo>
                      <a:pt x="56" y="13"/>
                      <a:pt x="56" y="13"/>
                      <a:pt x="56" y="13"/>
                    </a:cubicBezTo>
                    <a:cubicBezTo>
                      <a:pt x="55" y="14"/>
                      <a:pt x="53" y="14"/>
                      <a:pt x="53" y="13"/>
                    </a:cubicBezTo>
                    <a:cubicBezTo>
                      <a:pt x="52" y="13"/>
                      <a:pt x="53" y="14"/>
                      <a:pt x="53" y="14"/>
                    </a:cubicBezTo>
                    <a:cubicBezTo>
                      <a:pt x="54" y="15"/>
                      <a:pt x="54" y="15"/>
                      <a:pt x="54" y="15"/>
                    </a:cubicBezTo>
                    <a:cubicBezTo>
                      <a:pt x="55" y="15"/>
                      <a:pt x="56" y="16"/>
                      <a:pt x="57" y="16"/>
                    </a:cubicBezTo>
                    <a:cubicBezTo>
                      <a:pt x="56" y="16"/>
                      <a:pt x="57" y="17"/>
                      <a:pt x="56" y="17"/>
                    </a:cubicBezTo>
                    <a:cubicBezTo>
                      <a:pt x="56" y="15"/>
                      <a:pt x="54" y="17"/>
                      <a:pt x="52" y="16"/>
                    </a:cubicBezTo>
                    <a:cubicBezTo>
                      <a:pt x="52" y="16"/>
                      <a:pt x="53" y="15"/>
                      <a:pt x="53" y="14"/>
                    </a:cubicBezTo>
                    <a:cubicBezTo>
                      <a:pt x="52" y="14"/>
                      <a:pt x="51" y="15"/>
                      <a:pt x="50" y="15"/>
                    </a:cubicBezTo>
                    <a:cubicBezTo>
                      <a:pt x="50" y="14"/>
                      <a:pt x="50" y="14"/>
                      <a:pt x="49" y="14"/>
                    </a:cubicBezTo>
                    <a:cubicBezTo>
                      <a:pt x="49" y="14"/>
                      <a:pt x="49" y="14"/>
                      <a:pt x="49" y="14"/>
                    </a:cubicBezTo>
                    <a:cubicBezTo>
                      <a:pt x="50" y="14"/>
                      <a:pt x="50" y="13"/>
                      <a:pt x="50" y="13"/>
                    </a:cubicBezTo>
                    <a:cubicBezTo>
                      <a:pt x="50" y="13"/>
                      <a:pt x="51" y="13"/>
                      <a:pt x="52" y="13"/>
                    </a:cubicBezTo>
                    <a:cubicBezTo>
                      <a:pt x="52" y="13"/>
                      <a:pt x="52" y="12"/>
                      <a:pt x="53" y="12"/>
                    </a:cubicBezTo>
                    <a:cubicBezTo>
                      <a:pt x="53" y="11"/>
                      <a:pt x="53" y="10"/>
                      <a:pt x="52" y="10"/>
                    </a:cubicBezTo>
                    <a:cubicBezTo>
                      <a:pt x="52" y="9"/>
                      <a:pt x="53" y="8"/>
                      <a:pt x="52" y="7"/>
                    </a:cubicBezTo>
                    <a:cubicBezTo>
                      <a:pt x="51" y="6"/>
                      <a:pt x="50" y="5"/>
                      <a:pt x="49" y="6"/>
                    </a:cubicBezTo>
                    <a:cubicBezTo>
                      <a:pt x="51" y="7"/>
                      <a:pt x="50" y="7"/>
                      <a:pt x="49" y="8"/>
                    </a:cubicBezTo>
                    <a:cubicBezTo>
                      <a:pt x="50" y="8"/>
                      <a:pt x="50" y="8"/>
                      <a:pt x="51" y="8"/>
                    </a:cubicBezTo>
                    <a:cubicBezTo>
                      <a:pt x="51" y="9"/>
                      <a:pt x="50" y="9"/>
                      <a:pt x="49" y="9"/>
                    </a:cubicBezTo>
                    <a:cubicBezTo>
                      <a:pt x="49" y="10"/>
                      <a:pt x="50" y="10"/>
                      <a:pt x="49" y="11"/>
                    </a:cubicBezTo>
                    <a:cubicBezTo>
                      <a:pt x="49" y="11"/>
                      <a:pt x="49" y="12"/>
                      <a:pt x="49" y="12"/>
                    </a:cubicBezTo>
                    <a:cubicBezTo>
                      <a:pt x="49" y="12"/>
                      <a:pt x="49" y="12"/>
                      <a:pt x="48" y="12"/>
                    </a:cubicBezTo>
                    <a:cubicBezTo>
                      <a:pt x="48" y="12"/>
                      <a:pt x="48" y="12"/>
                      <a:pt x="48" y="12"/>
                    </a:cubicBezTo>
                    <a:cubicBezTo>
                      <a:pt x="48" y="12"/>
                      <a:pt x="48" y="12"/>
                      <a:pt x="48" y="13"/>
                    </a:cubicBezTo>
                    <a:cubicBezTo>
                      <a:pt x="48" y="13"/>
                      <a:pt x="48" y="13"/>
                      <a:pt x="48" y="13"/>
                    </a:cubicBezTo>
                    <a:cubicBezTo>
                      <a:pt x="47" y="13"/>
                      <a:pt x="47" y="12"/>
                      <a:pt x="46" y="13"/>
                    </a:cubicBezTo>
                    <a:cubicBezTo>
                      <a:pt x="46" y="13"/>
                      <a:pt x="46" y="14"/>
                      <a:pt x="45" y="14"/>
                    </a:cubicBezTo>
                    <a:cubicBezTo>
                      <a:pt x="45" y="13"/>
                      <a:pt x="45" y="13"/>
                      <a:pt x="45" y="13"/>
                    </a:cubicBezTo>
                    <a:cubicBezTo>
                      <a:pt x="44" y="13"/>
                      <a:pt x="44" y="12"/>
                      <a:pt x="44" y="12"/>
                    </a:cubicBezTo>
                    <a:cubicBezTo>
                      <a:pt x="44" y="12"/>
                      <a:pt x="44" y="12"/>
                      <a:pt x="43" y="12"/>
                    </a:cubicBezTo>
                    <a:cubicBezTo>
                      <a:pt x="44" y="12"/>
                      <a:pt x="45" y="12"/>
                      <a:pt x="45" y="11"/>
                    </a:cubicBezTo>
                    <a:cubicBezTo>
                      <a:pt x="45" y="9"/>
                      <a:pt x="47" y="10"/>
                      <a:pt x="46" y="8"/>
                    </a:cubicBezTo>
                    <a:cubicBezTo>
                      <a:pt x="46" y="8"/>
                      <a:pt x="45" y="8"/>
                      <a:pt x="45" y="8"/>
                    </a:cubicBezTo>
                    <a:cubicBezTo>
                      <a:pt x="44" y="6"/>
                      <a:pt x="47" y="6"/>
                      <a:pt x="45" y="5"/>
                    </a:cubicBezTo>
                    <a:cubicBezTo>
                      <a:pt x="45" y="5"/>
                      <a:pt x="46" y="5"/>
                      <a:pt x="46" y="4"/>
                    </a:cubicBezTo>
                    <a:cubicBezTo>
                      <a:pt x="45" y="4"/>
                      <a:pt x="45" y="5"/>
                      <a:pt x="45" y="5"/>
                    </a:cubicBezTo>
                    <a:cubicBezTo>
                      <a:pt x="44" y="4"/>
                      <a:pt x="44" y="3"/>
                      <a:pt x="42" y="3"/>
                    </a:cubicBezTo>
                    <a:cubicBezTo>
                      <a:pt x="42" y="3"/>
                      <a:pt x="43" y="3"/>
                      <a:pt x="43" y="4"/>
                    </a:cubicBezTo>
                    <a:cubicBezTo>
                      <a:pt x="42" y="4"/>
                      <a:pt x="41" y="4"/>
                      <a:pt x="41" y="4"/>
                    </a:cubicBezTo>
                    <a:cubicBezTo>
                      <a:pt x="41" y="5"/>
                      <a:pt x="40" y="4"/>
                      <a:pt x="40" y="4"/>
                    </a:cubicBezTo>
                    <a:cubicBezTo>
                      <a:pt x="39" y="5"/>
                      <a:pt x="40" y="6"/>
                      <a:pt x="39" y="6"/>
                    </a:cubicBezTo>
                    <a:cubicBezTo>
                      <a:pt x="39" y="7"/>
                      <a:pt x="39" y="7"/>
                      <a:pt x="38" y="7"/>
                    </a:cubicBezTo>
                    <a:cubicBezTo>
                      <a:pt x="39" y="8"/>
                      <a:pt x="40" y="8"/>
                      <a:pt x="39" y="10"/>
                    </a:cubicBezTo>
                    <a:cubicBezTo>
                      <a:pt x="40" y="10"/>
                      <a:pt x="40" y="10"/>
                      <a:pt x="41" y="10"/>
                    </a:cubicBezTo>
                    <a:cubicBezTo>
                      <a:pt x="42" y="10"/>
                      <a:pt x="42" y="11"/>
                      <a:pt x="41" y="12"/>
                    </a:cubicBezTo>
                    <a:cubicBezTo>
                      <a:pt x="41" y="12"/>
                      <a:pt x="41" y="10"/>
                      <a:pt x="40" y="11"/>
                    </a:cubicBezTo>
                    <a:cubicBezTo>
                      <a:pt x="40" y="11"/>
                      <a:pt x="39" y="11"/>
                      <a:pt x="39" y="11"/>
                    </a:cubicBezTo>
                    <a:cubicBezTo>
                      <a:pt x="39" y="12"/>
                      <a:pt x="39" y="12"/>
                      <a:pt x="38" y="13"/>
                    </a:cubicBezTo>
                    <a:cubicBezTo>
                      <a:pt x="39" y="13"/>
                      <a:pt x="39" y="13"/>
                      <a:pt x="39" y="14"/>
                    </a:cubicBezTo>
                    <a:cubicBezTo>
                      <a:pt x="40" y="13"/>
                      <a:pt x="40" y="14"/>
                      <a:pt x="41" y="14"/>
                    </a:cubicBezTo>
                    <a:cubicBezTo>
                      <a:pt x="41" y="15"/>
                      <a:pt x="41" y="14"/>
                      <a:pt x="41" y="14"/>
                    </a:cubicBezTo>
                    <a:cubicBezTo>
                      <a:pt x="41" y="15"/>
                      <a:pt x="41" y="15"/>
                      <a:pt x="42" y="15"/>
                    </a:cubicBezTo>
                    <a:cubicBezTo>
                      <a:pt x="42" y="15"/>
                      <a:pt x="42" y="15"/>
                      <a:pt x="43" y="15"/>
                    </a:cubicBezTo>
                    <a:cubicBezTo>
                      <a:pt x="42" y="16"/>
                      <a:pt x="42" y="15"/>
                      <a:pt x="41" y="15"/>
                    </a:cubicBezTo>
                    <a:cubicBezTo>
                      <a:pt x="41" y="16"/>
                      <a:pt x="42" y="16"/>
                      <a:pt x="42" y="17"/>
                    </a:cubicBezTo>
                    <a:cubicBezTo>
                      <a:pt x="42" y="17"/>
                      <a:pt x="41" y="17"/>
                      <a:pt x="41" y="17"/>
                    </a:cubicBezTo>
                    <a:cubicBezTo>
                      <a:pt x="40" y="17"/>
                      <a:pt x="40" y="15"/>
                      <a:pt x="38" y="15"/>
                    </a:cubicBezTo>
                    <a:cubicBezTo>
                      <a:pt x="37" y="15"/>
                      <a:pt x="38" y="17"/>
                      <a:pt x="37" y="16"/>
                    </a:cubicBezTo>
                    <a:cubicBezTo>
                      <a:pt x="37" y="16"/>
                      <a:pt x="36" y="16"/>
                      <a:pt x="36" y="16"/>
                    </a:cubicBezTo>
                    <a:cubicBezTo>
                      <a:pt x="36" y="15"/>
                      <a:pt x="37" y="12"/>
                      <a:pt x="36" y="12"/>
                    </a:cubicBezTo>
                    <a:cubicBezTo>
                      <a:pt x="36" y="12"/>
                      <a:pt x="35" y="11"/>
                      <a:pt x="35" y="11"/>
                    </a:cubicBezTo>
                    <a:cubicBezTo>
                      <a:pt x="35" y="10"/>
                      <a:pt x="34" y="10"/>
                      <a:pt x="32" y="10"/>
                    </a:cubicBezTo>
                    <a:cubicBezTo>
                      <a:pt x="32" y="11"/>
                      <a:pt x="33" y="11"/>
                      <a:pt x="34" y="11"/>
                    </a:cubicBezTo>
                    <a:cubicBezTo>
                      <a:pt x="34" y="12"/>
                      <a:pt x="32" y="12"/>
                      <a:pt x="32" y="13"/>
                    </a:cubicBezTo>
                    <a:cubicBezTo>
                      <a:pt x="32" y="13"/>
                      <a:pt x="32" y="13"/>
                      <a:pt x="32" y="13"/>
                    </a:cubicBezTo>
                    <a:cubicBezTo>
                      <a:pt x="32" y="13"/>
                      <a:pt x="31" y="13"/>
                      <a:pt x="31" y="14"/>
                    </a:cubicBezTo>
                    <a:cubicBezTo>
                      <a:pt x="31" y="15"/>
                      <a:pt x="32" y="16"/>
                      <a:pt x="31" y="16"/>
                    </a:cubicBezTo>
                    <a:cubicBezTo>
                      <a:pt x="29" y="16"/>
                      <a:pt x="27" y="16"/>
                      <a:pt x="27" y="15"/>
                    </a:cubicBezTo>
                    <a:cubicBezTo>
                      <a:pt x="27" y="14"/>
                      <a:pt x="28" y="13"/>
                      <a:pt x="28" y="12"/>
                    </a:cubicBezTo>
                    <a:cubicBezTo>
                      <a:pt x="29" y="11"/>
                      <a:pt x="30" y="11"/>
                      <a:pt x="30" y="10"/>
                    </a:cubicBezTo>
                    <a:cubicBezTo>
                      <a:pt x="33" y="10"/>
                      <a:pt x="33" y="7"/>
                      <a:pt x="36" y="8"/>
                    </a:cubicBezTo>
                    <a:cubicBezTo>
                      <a:pt x="35" y="7"/>
                      <a:pt x="35" y="7"/>
                      <a:pt x="35" y="7"/>
                    </a:cubicBezTo>
                    <a:cubicBezTo>
                      <a:pt x="37" y="6"/>
                      <a:pt x="36" y="8"/>
                      <a:pt x="37" y="8"/>
                    </a:cubicBezTo>
                    <a:cubicBezTo>
                      <a:pt x="37" y="7"/>
                      <a:pt x="37" y="6"/>
                      <a:pt x="36" y="5"/>
                    </a:cubicBezTo>
                    <a:cubicBezTo>
                      <a:pt x="35" y="5"/>
                      <a:pt x="36" y="6"/>
                      <a:pt x="35" y="6"/>
                    </a:cubicBezTo>
                    <a:cubicBezTo>
                      <a:pt x="34" y="6"/>
                      <a:pt x="34" y="7"/>
                      <a:pt x="33" y="8"/>
                    </a:cubicBezTo>
                    <a:cubicBezTo>
                      <a:pt x="31" y="7"/>
                      <a:pt x="33" y="6"/>
                      <a:pt x="33" y="4"/>
                    </a:cubicBezTo>
                    <a:cubicBezTo>
                      <a:pt x="31" y="4"/>
                      <a:pt x="32" y="6"/>
                      <a:pt x="31" y="6"/>
                    </a:cubicBezTo>
                    <a:cubicBezTo>
                      <a:pt x="30" y="5"/>
                      <a:pt x="30" y="3"/>
                      <a:pt x="29" y="3"/>
                    </a:cubicBezTo>
                    <a:cubicBezTo>
                      <a:pt x="28" y="3"/>
                      <a:pt x="30" y="2"/>
                      <a:pt x="30" y="1"/>
                    </a:cubicBezTo>
                    <a:cubicBezTo>
                      <a:pt x="29" y="1"/>
                      <a:pt x="28" y="1"/>
                      <a:pt x="28" y="0"/>
                    </a:cubicBezTo>
                    <a:cubicBezTo>
                      <a:pt x="27" y="0"/>
                      <a:pt x="28" y="1"/>
                      <a:pt x="28" y="1"/>
                    </a:cubicBezTo>
                    <a:cubicBezTo>
                      <a:pt x="28" y="2"/>
                      <a:pt x="27" y="4"/>
                      <a:pt x="27" y="4"/>
                    </a:cubicBezTo>
                    <a:cubicBezTo>
                      <a:pt x="27" y="6"/>
                      <a:pt x="25" y="6"/>
                      <a:pt x="24" y="7"/>
                    </a:cubicBezTo>
                    <a:cubicBezTo>
                      <a:pt x="24" y="8"/>
                      <a:pt x="24" y="8"/>
                      <a:pt x="24" y="9"/>
                    </a:cubicBezTo>
                    <a:cubicBezTo>
                      <a:pt x="25" y="9"/>
                      <a:pt x="25" y="9"/>
                      <a:pt x="25" y="9"/>
                    </a:cubicBezTo>
                    <a:cubicBezTo>
                      <a:pt x="26" y="9"/>
                      <a:pt x="26" y="9"/>
                      <a:pt x="26" y="10"/>
                    </a:cubicBezTo>
                    <a:cubicBezTo>
                      <a:pt x="27" y="10"/>
                      <a:pt x="27" y="10"/>
                      <a:pt x="27" y="11"/>
                    </a:cubicBezTo>
                    <a:cubicBezTo>
                      <a:pt x="25" y="11"/>
                      <a:pt x="26" y="13"/>
                      <a:pt x="24" y="12"/>
                    </a:cubicBezTo>
                    <a:cubicBezTo>
                      <a:pt x="24" y="13"/>
                      <a:pt x="25" y="12"/>
                      <a:pt x="25" y="13"/>
                    </a:cubicBezTo>
                    <a:cubicBezTo>
                      <a:pt x="26" y="13"/>
                      <a:pt x="25" y="13"/>
                      <a:pt x="25" y="14"/>
                    </a:cubicBezTo>
                    <a:cubicBezTo>
                      <a:pt x="26" y="14"/>
                      <a:pt x="26" y="13"/>
                      <a:pt x="26" y="14"/>
                    </a:cubicBezTo>
                    <a:cubicBezTo>
                      <a:pt x="26" y="15"/>
                      <a:pt x="26" y="16"/>
                      <a:pt x="27" y="16"/>
                    </a:cubicBezTo>
                    <a:cubicBezTo>
                      <a:pt x="26" y="17"/>
                      <a:pt x="25" y="17"/>
                      <a:pt x="24" y="16"/>
                    </a:cubicBezTo>
                    <a:cubicBezTo>
                      <a:pt x="25" y="16"/>
                      <a:pt x="25" y="15"/>
                      <a:pt x="26" y="15"/>
                    </a:cubicBezTo>
                    <a:cubicBezTo>
                      <a:pt x="24" y="15"/>
                      <a:pt x="23" y="16"/>
                      <a:pt x="22" y="17"/>
                    </a:cubicBezTo>
                    <a:cubicBezTo>
                      <a:pt x="21" y="17"/>
                      <a:pt x="21" y="16"/>
                      <a:pt x="21" y="15"/>
                    </a:cubicBezTo>
                    <a:cubicBezTo>
                      <a:pt x="21" y="15"/>
                      <a:pt x="21" y="15"/>
                      <a:pt x="22" y="15"/>
                    </a:cubicBezTo>
                    <a:cubicBezTo>
                      <a:pt x="22" y="15"/>
                      <a:pt x="22" y="14"/>
                      <a:pt x="22" y="14"/>
                    </a:cubicBezTo>
                    <a:cubicBezTo>
                      <a:pt x="22" y="14"/>
                      <a:pt x="22" y="15"/>
                      <a:pt x="23" y="15"/>
                    </a:cubicBezTo>
                    <a:cubicBezTo>
                      <a:pt x="23" y="15"/>
                      <a:pt x="24" y="14"/>
                      <a:pt x="24" y="14"/>
                    </a:cubicBezTo>
                    <a:cubicBezTo>
                      <a:pt x="23" y="14"/>
                      <a:pt x="23" y="14"/>
                      <a:pt x="22" y="14"/>
                    </a:cubicBezTo>
                    <a:cubicBezTo>
                      <a:pt x="23" y="13"/>
                      <a:pt x="23" y="13"/>
                      <a:pt x="24" y="13"/>
                    </a:cubicBezTo>
                    <a:cubicBezTo>
                      <a:pt x="23" y="11"/>
                      <a:pt x="20" y="12"/>
                      <a:pt x="20" y="10"/>
                    </a:cubicBezTo>
                    <a:cubicBezTo>
                      <a:pt x="19" y="11"/>
                      <a:pt x="20" y="12"/>
                      <a:pt x="20" y="12"/>
                    </a:cubicBezTo>
                    <a:cubicBezTo>
                      <a:pt x="20" y="13"/>
                      <a:pt x="19" y="13"/>
                      <a:pt x="19" y="14"/>
                    </a:cubicBezTo>
                    <a:cubicBezTo>
                      <a:pt x="20" y="14"/>
                      <a:pt x="21" y="14"/>
                      <a:pt x="21" y="14"/>
                    </a:cubicBezTo>
                    <a:cubicBezTo>
                      <a:pt x="21" y="14"/>
                      <a:pt x="20" y="14"/>
                      <a:pt x="20" y="14"/>
                    </a:cubicBezTo>
                    <a:cubicBezTo>
                      <a:pt x="20" y="15"/>
                      <a:pt x="20" y="15"/>
                      <a:pt x="20" y="15"/>
                    </a:cubicBezTo>
                    <a:cubicBezTo>
                      <a:pt x="20" y="16"/>
                      <a:pt x="19" y="16"/>
                      <a:pt x="18" y="16"/>
                    </a:cubicBezTo>
                    <a:cubicBezTo>
                      <a:pt x="18" y="15"/>
                      <a:pt x="17" y="16"/>
                      <a:pt x="16" y="16"/>
                    </a:cubicBezTo>
                    <a:cubicBezTo>
                      <a:pt x="16" y="16"/>
                      <a:pt x="16" y="15"/>
                      <a:pt x="16" y="15"/>
                    </a:cubicBezTo>
                    <a:cubicBezTo>
                      <a:pt x="17" y="15"/>
                      <a:pt x="18" y="15"/>
                      <a:pt x="19" y="15"/>
                    </a:cubicBezTo>
                    <a:cubicBezTo>
                      <a:pt x="19" y="15"/>
                      <a:pt x="19" y="15"/>
                      <a:pt x="18" y="14"/>
                    </a:cubicBezTo>
                    <a:cubicBezTo>
                      <a:pt x="18" y="13"/>
                      <a:pt x="19" y="13"/>
                      <a:pt x="18" y="12"/>
                    </a:cubicBezTo>
                    <a:cubicBezTo>
                      <a:pt x="18" y="12"/>
                      <a:pt x="17" y="12"/>
                      <a:pt x="17" y="13"/>
                    </a:cubicBezTo>
                    <a:cubicBezTo>
                      <a:pt x="17" y="13"/>
                      <a:pt x="17" y="13"/>
                      <a:pt x="17" y="13"/>
                    </a:cubicBezTo>
                    <a:cubicBezTo>
                      <a:pt x="17" y="13"/>
                      <a:pt x="17" y="13"/>
                      <a:pt x="17" y="13"/>
                    </a:cubicBezTo>
                    <a:cubicBezTo>
                      <a:pt x="17" y="13"/>
                      <a:pt x="17" y="13"/>
                      <a:pt x="17" y="14"/>
                    </a:cubicBezTo>
                    <a:cubicBezTo>
                      <a:pt x="16" y="13"/>
                      <a:pt x="16" y="15"/>
                      <a:pt x="15" y="15"/>
                    </a:cubicBezTo>
                    <a:cubicBezTo>
                      <a:pt x="14" y="16"/>
                      <a:pt x="16" y="17"/>
                      <a:pt x="15" y="17"/>
                    </a:cubicBezTo>
                    <a:cubicBezTo>
                      <a:pt x="14" y="16"/>
                      <a:pt x="13" y="16"/>
                      <a:pt x="14" y="15"/>
                    </a:cubicBezTo>
                    <a:cubicBezTo>
                      <a:pt x="14" y="15"/>
                      <a:pt x="14" y="15"/>
                      <a:pt x="14" y="15"/>
                    </a:cubicBezTo>
                    <a:cubicBezTo>
                      <a:pt x="14" y="15"/>
                      <a:pt x="14" y="14"/>
                      <a:pt x="15" y="14"/>
                    </a:cubicBezTo>
                    <a:cubicBezTo>
                      <a:pt x="14" y="13"/>
                      <a:pt x="13" y="15"/>
                      <a:pt x="12" y="15"/>
                    </a:cubicBezTo>
                    <a:cubicBezTo>
                      <a:pt x="12" y="15"/>
                      <a:pt x="12" y="15"/>
                      <a:pt x="12" y="15"/>
                    </a:cubicBezTo>
                    <a:cubicBezTo>
                      <a:pt x="12" y="16"/>
                      <a:pt x="11" y="16"/>
                      <a:pt x="11" y="16"/>
                    </a:cubicBezTo>
                    <a:cubicBezTo>
                      <a:pt x="10" y="16"/>
                      <a:pt x="10" y="15"/>
                      <a:pt x="10" y="16"/>
                    </a:cubicBezTo>
                    <a:cubicBezTo>
                      <a:pt x="9" y="16"/>
                      <a:pt x="8" y="16"/>
                      <a:pt x="7" y="16"/>
                    </a:cubicBezTo>
                    <a:cubicBezTo>
                      <a:pt x="6" y="16"/>
                      <a:pt x="7" y="15"/>
                      <a:pt x="5" y="15"/>
                    </a:cubicBezTo>
                    <a:cubicBezTo>
                      <a:pt x="5" y="15"/>
                      <a:pt x="5" y="14"/>
                      <a:pt x="5" y="14"/>
                    </a:cubicBezTo>
                    <a:cubicBezTo>
                      <a:pt x="5" y="13"/>
                      <a:pt x="9" y="14"/>
                      <a:pt x="8" y="12"/>
                    </a:cubicBezTo>
                    <a:cubicBezTo>
                      <a:pt x="7" y="11"/>
                      <a:pt x="8" y="12"/>
                      <a:pt x="7" y="13"/>
                    </a:cubicBezTo>
                    <a:cubicBezTo>
                      <a:pt x="7" y="13"/>
                      <a:pt x="6" y="12"/>
                      <a:pt x="5" y="12"/>
                    </a:cubicBezTo>
                    <a:cubicBezTo>
                      <a:pt x="6" y="13"/>
                      <a:pt x="5" y="14"/>
                      <a:pt x="4" y="14"/>
                    </a:cubicBezTo>
                    <a:cubicBezTo>
                      <a:pt x="4" y="14"/>
                      <a:pt x="4" y="14"/>
                      <a:pt x="4" y="14"/>
                    </a:cubicBezTo>
                    <a:cubicBezTo>
                      <a:pt x="4" y="14"/>
                      <a:pt x="4" y="14"/>
                      <a:pt x="4" y="14"/>
                    </a:cubicBezTo>
                    <a:cubicBezTo>
                      <a:pt x="4" y="14"/>
                      <a:pt x="3" y="14"/>
                      <a:pt x="2" y="14"/>
                    </a:cubicBezTo>
                    <a:cubicBezTo>
                      <a:pt x="3" y="16"/>
                      <a:pt x="2" y="15"/>
                      <a:pt x="1" y="16"/>
                    </a:cubicBezTo>
                    <a:cubicBezTo>
                      <a:pt x="2" y="18"/>
                      <a:pt x="0" y="18"/>
                      <a:pt x="1" y="20"/>
                    </a:cubicBezTo>
                    <a:cubicBezTo>
                      <a:pt x="1" y="20"/>
                      <a:pt x="2" y="19"/>
                      <a:pt x="2" y="19"/>
                    </a:cubicBezTo>
                    <a:cubicBezTo>
                      <a:pt x="2" y="21"/>
                      <a:pt x="3" y="20"/>
                      <a:pt x="3" y="21"/>
                    </a:cubicBezTo>
                    <a:cubicBezTo>
                      <a:pt x="4" y="21"/>
                      <a:pt x="4" y="22"/>
                      <a:pt x="4" y="22"/>
                    </a:cubicBezTo>
                    <a:cubicBezTo>
                      <a:pt x="4" y="21"/>
                      <a:pt x="6" y="21"/>
                      <a:pt x="6" y="21"/>
                    </a:cubicBezTo>
                    <a:cubicBezTo>
                      <a:pt x="5" y="21"/>
                      <a:pt x="6" y="18"/>
                      <a:pt x="7" y="18"/>
                    </a:cubicBezTo>
                    <a:cubicBezTo>
                      <a:pt x="9" y="20"/>
                      <a:pt x="10" y="19"/>
                      <a:pt x="12" y="19"/>
                    </a:cubicBezTo>
                    <a:cubicBezTo>
                      <a:pt x="13" y="18"/>
                      <a:pt x="11" y="18"/>
                      <a:pt x="12" y="17"/>
                    </a:cubicBezTo>
                    <a:cubicBezTo>
                      <a:pt x="14" y="18"/>
                      <a:pt x="13" y="18"/>
                      <a:pt x="13" y="19"/>
                    </a:cubicBezTo>
                    <a:cubicBezTo>
                      <a:pt x="15" y="20"/>
                      <a:pt x="16" y="22"/>
                      <a:pt x="17" y="23"/>
                    </a:cubicBezTo>
                    <a:cubicBezTo>
                      <a:pt x="16" y="23"/>
                      <a:pt x="16" y="24"/>
                      <a:pt x="16" y="25"/>
                    </a:cubicBezTo>
                    <a:cubicBezTo>
                      <a:pt x="18" y="25"/>
                      <a:pt x="18" y="26"/>
                      <a:pt x="19" y="26"/>
                    </a:cubicBezTo>
                    <a:cubicBezTo>
                      <a:pt x="19" y="26"/>
                      <a:pt x="19" y="26"/>
                      <a:pt x="20" y="26"/>
                    </a:cubicBezTo>
                    <a:cubicBezTo>
                      <a:pt x="20" y="26"/>
                      <a:pt x="20" y="27"/>
                      <a:pt x="20" y="26"/>
                    </a:cubicBezTo>
                    <a:cubicBezTo>
                      <a:pt x="20" y="26"/>
                      <a:pt x="21" y="26"/>
                      <a:pt x="21" y="25"/>
                    </a:cubicBezTo>
                    <a:cubicBezTo>
                      <a:pt x="22" y="25"/>
                      <a:pt x="22" y="25"/>
                      <a:pt x="22" y="25"/>
                    </a:cubicBezTo>
                    <a:cubicBezTo>
                      <a:pt x="23" y="25"/>
                      <a:pt x="22" y="24"/>
                      <a:pt x="23" y="24"/>
                    </a:cubicBezTo>
                    <a:cubicBezTo>
                      <a:pt x="23" y="26"/>
                      <a:pt x="23" y="26"/>
                      <a:pt x="23" y="26"/>
                    </a:cubicBezTo>
                    <a:cubicBezTo>
                      <a:pt x="26" y="26"/>
                      <a:pt x="24" y="27"/>
                      <a:pt x="25" y="27"/>
                    </a:cubicBezTo>
                    <a:cubicBezTo>
                      <a:pt x="26" y="27"/>
                      <a:pt x="26" y="28"/>
                      <a:pt x="27" y="28"/>
                    </a:cubicBezTo>
                    <a:cubicBezTo>
                      <a:pt x="28" y="27"/>
                      <a:pt x="25" y="26"/>
                      <a:pt x="27" y="26"/>
                    </a:cubicBezTo>
                    <a:cubicBezTo>
                      <a:pt x="28" y="26"/>
                      <a:pt x="28" y="27"/>
                      <a:pt x="29" y="26"/>
                    </a:cubicBezTo>
                    <a:cubicBezTo>
                      <a:pt x="29" y="25"/>
                      <a:pt x="29" y="25"/>
                      <a:pt x="30" y="24"/>
                    </a:cubicBezTo>
                    <a:cubicBezTo>
                      <a:pt x="30" y="23"/>
                      <a:pt x="29" y="23"/>
                      <a:pt x="29" y="22"/>
                    </a:cubicBezTo>
                    <a:cubicBezTo>
                      <a:pt x="29" y="22"/>
                      <a:pt x="30" y="21"/>
                      <a:pt x="29" y="21"/>
                    </a:cubicBezTo>
                    <a:cubicBezTo>
                      <a:pt x="28" y="22"/>
                      <a:pt x="26" y="22"/>
                      <a:pt x="24" y="22"/>
                    </a:cubicBezTo>
                    <a:cubicBezTo>
                      <a:pt x="24" y="22"/>
                      <a:pt x="23" y="23"/>
                      <a:pt x="22" y="23"/>
                    </a:cubicBezTo>
                    <a:cubicBezTo>
                      <a:pt x="22" y="22"/>
                      <a:pt x="20" y="22"/>
                      <a:pt x="19" y="22"/>
                    </a:cubicBezTo>
                    <a:cubicBezTo>
                      <a:pt x="20" y="22"/>
                      <a:pt x="20" y="21"/>
                      <a:pt x="21" y="22"/>
                    </a:cubicBezTo>
                    <a:cubicBezTo>
                      <a:pt x="21" y="20"/>
                      <a:pt x="22" y="20"/>
                      <a:pt x="22" y="18"/>
                    </a:cubicBezTo>
                    <a:cubicBezTo>
                      <a:pt x="21" y="18"/>
                      <a:pt x="21" y="18"/>
                      <a:pt x="21" y="18"/>
                    </a:cubicBezTo>
                    <a:cubicBezTo>
                      <a:pt x="21" y="18"/>
                      <a:pt x="21" y="18"/>
                      <a:pt x="21" y="17"/>
                    </a:cubicBezTo>
                    <a:cubicBezTo>
                      <a:pt x="22" y="18"/>
                      <a:pt x="23" y="19"/>
                      <a:pt x="24" y="19"/>
                    </a:cubicBezTo>
                    <a:cubicBezTo>
                      <a:pt x="24" y="18"/>
                      <a:pt x="24" y="17"/>
                      <a:pt x="25" y="17"/>
                    </a:cubicBezTo>
                    <a:cubicBezTo>
                      <a:pt x="25" y="18"/>
                      <a:pt x="24" y="18"/>
                      <a:pt x="24" y="20"/>
                    </a:cubicBezTo>
                    <a:cubicBezTo>
                      <a:pt x="26" y="20"/>
                      <a:pt x="26" y="20"/>
                      <a:pt x="28" y="19"/>
                    </a:cubicBezTo>
                    <a:cubicBezTo>
                      <a:pt x="28" y="20"/>
                      <a:pt x="28" y="20"/>
                      <a:pt x="29" y="20"/>
                    </a:cubicBezTo>
                    <a:cubicBezTo>
                      <a:pt x="29" y="19"/>
                      <a:pt x="28" y="19"/>
                      <a:pt x="28" y="18"/>
                    </a:cubicBezTo>
                    <a:cubicBezTo>
                      <a:pt x="29" y="19"/>
                      <a:pt x="29" y="18"/>
                      <a:pt x="30" y="17"/>
                    </a:cubicBezTo>
                    <a:cubicBezTo>
                      <a:pt x="32" y="17"/>
                      <a:pt x="32" y="17"/>
                      <a:pt x="32" y="17"/>
                    </a:cubicBezTo>
                    <a:cubicBezTo>
                      <a:pt x="31" y="18"/>
                      <a:pt x="32" y="18"/>
                      <a:pt x="32" y="19"/>
                    </a:cubicBezTo>
                    <a:cubicBezTo>
                      <a:pt x="31" y="19"/>
                      <a:pt x="30" y="18"/>
                      <a:pt x="29" y="19"/>
                    </a:cubicBezTo>
                    <a:cubicBezTo>
                      <a:pt x="31" y="19"/>
                      <a:pt x="30" y="21"/>
                      <a:pt x="33" y="21"/>
                    </a:cubicBezTo>
                    <a:cubicBezTo>
                      <a:pt x="34" y="21"/>
                      <a:pt x="34" y="20"/>
                      <a:pt x="35" y="19"/>
                    </a:cubicBezTo>
                    <a:cubicBezTo>
                      <a:pt x="36" y="21"/>
                      <a:pt x="37" y="19"/>
                      <a:pt x="37" y="18"/>
                    </a:cubicBezTo>
                    <a:cubicBezTo>
                      <a:pt x="38" y="18"/>
                      <a:pt x="40" y="18"/>
                      <a:pt x="40" y="19"/>
                    </a:cubicBezTo>
                    <a:cubicBezTo>
                      <a:pt x="42" y="18"/>
                      <a:pt x="42" y="19"/>
                      <a:pt x="43" y="20"/>
                    </a:cubicBezTo>
                    <a:cubicBezTo>
                      <a:pt x="44" y="21"/>
                      <a:pt x="44" y="21"/>
                      <a:pt x="44" y="22"/>
                    </a:cubicBezTo>
                    <a:cubicBezTo>
                      <a:pt x="44" y="23"/>
                      <a:pt x="45" y="23"/>
                      <a:pt x="45" y="24"/>
                    </a:cubicBezTo>
                    <a:cubicBezTo>
                      <a:pt x="44" y="24"/>
                      <a:pt x="44" y="24"/>
                      <a:pt x="43" y="24"/>
                    </a:cubicBezTo>
                    <a:cubicBezTo>
                      <a:pt x="44" y="22"/>
                      <a:pt x="41" y="24"/>
                      <a:pt x="42" y="21"/>
                    </a:cubicBezTo>
                    <a:cubicBezTo>
                      <a:pt x="41" y="21"/>
                      <a:pt x="40" y="21"/>
                      <a:pt x="41" y="20"/>
                    </a:cubicBezTo>
                    <a:cubicBezTo>
                      <a:pt x="39" y="20"/>
                      <a:pt x="39" y="22"/>
                      <a:pt x="38" y="23"/>
                    </a:cubicBezTo>
                    <a:cubicBezTo>
                      <a:pt x="36" y="23"/>
                      <a:pt x="36" y="24"/>
                      <a:pt x="35" y="25"/>
                    </a:cubicBezTo>
                    <a:cubicBezTo>
                      <a:pt x="37" y="26"/>
                      <a:pt x="37" y="28"/>
                      <a:pt x="41" y="28"/>
                    </a:cubicBezTo>
                    <a:cubicBezTo>
                      <a:pt x="41" y="28"/>
                      <a:pt x="41" y="27"/>
                      <a:pt x="42" y="27"/>
                    </a:cubicBezTo>
                    <a:cubicBezTo>
                      <a:pt x="42" y="27"/>
                      <a:pt x="43" y="27"/>
                      <a:pt x="43" y="26"/>
                    </a:cubicBezTo>
                    <a:cubicBezTo>
                      <a:pt x="44" y="26"/>
                      <a:pt x="43" y="25"/>
                      <a:pt x="44" y="25"/>
                    </a:cubicBezTo>
                    <a:cubicBezTo>
                      <a:pt x="46" y="25"/>
                      <a:pt x="47" y="26"/>
                      <a:pt x="47" y="28"/>
                    </a:cubicBezTo>
                    <a:cubicBezTo>
                      <a:pt x="45" y="27"/>
                      <a:pt x="46" y="29"/>
                      <a:pt x="44" y="29"/>
                    </a:cubicBezTo>
                    <a:cubicBezTo>
                      <a:pt x="45" y="31"/>
                      <a:pt x="42" y="32"/>
                      <a:pt x="44" y="33"/>
                    </a:cubicBezTo>
                    <a:cubicBezTo>
                      <a:pt x="44" y="32"/>
                      <a:pt x="45" y="34"/>
                      <a:pt x="46" y="33"/>
                    </a:cubicBezTo>
                    <a:cubicBezTo>
                      <a:pt x="46" y="32"/>
                      <a:pt x="47" y="33"/>
                      <a:pt x="47" y="32"/>
                    </a:cubicBezTo>
                    <a:cubicBezTo>
                      <a:pt x="46" y="32"/>
                      <a:pt x="45" y="32"/>
                      <a:pt x="45" y="31"/>
                    </a:cubicBezTo>
                    <a:cubicBezTo>
                      <a:pt x="49" y="32"/>
                      <a:pt x="46" y="29"/>
                      <a:pt x="48" y="29"/>
                    </a:cubicBezTo>
                    <a:cubicBezTo>
                      <a:pt x="48" y="29"/>
                      <a:pt x="48" y="29"/>
                      <a:pt x="49" y="29"/>
                    </a:cubicBezTo>
                    <a:cubicBezTo>
                      <a:pt x="49" y="28"/>
                      <a:pt x="48" y="28"/>
                      <a:pt x="48" y="27"/>
                    </a:cubicBezTo>
                    <a:cubicBezTo>
                      <a:pt x="49" y="26"/>
                      <a:pt x="50" y="25"/>
                      <a:pt x="53" y="25"/>
                    </a:cubicBezTo>
                    <a:cubicBezTo>
                      <a:pt x="53" y="28"/>
                      <a:pt x="54" y="26"/>
                      <a:pt x="54" y="26"/>
                    </a:cubicBezTo>
                    <a:cubicBezTo>
                      <a:pt x="55" y="26"/>
                      <a:pt x="54" y="27"/>
                      <a:pt x="54" y="27"/>
                    </a:cubicBezTo>
                    <a:cubicBezTo>
                      <a:pt x="55" y="27"/>
                      <a:pt x="56" y="27"/>
                      <a:pt x="56" y="27"/>
                    </a:cubicBezTo>
                    <a:cubicBezTo>
                      <a:pt x="56" y="27"/>
                      <a:pt x="56" y="28"/>
                      <a:pt x="56" y="28"/>
                    </a:cubicBezTo>
                    <a:cubicBezTo>
                      <a:pt x="57" y="28"/>
                      <a:pt x="57" y="28"/>
                      <a:pt x="57" y="28"/>
                    </a:cubicBezTo>
                    <a:cubicBezTo>
                      <a:pt x="56" y="29"/>
                      <a:pt x="57" y="31"/>
                      <a:pt x="59" y="30"/>
                    </a:cubicBezTo>
                    <a:cubicBezTo>
                      <a:pt x="59" y="29"/>
                      <a:pt x="58" y="29"/>
                      <a:pt x="59" y="29"/>
                    </a:cubicBezTo>
                    <a:cubicBezTo>
                      <a:pt x="60" y="28"/>
                      <a:pt x="59" y="30"/>
                      <a:pt x="61" y="30"/>
                    </a:cubicBezTo>
                    <a:cubicBezTo>
                      <a:pt x="61" y="28"/>
                      <a:pt x="59" y="29"/>
                      <a:pt x="59" y="28"/>
                    </a:cubicBezTo>
                    <a:cubicBezTo>
                      <a:pt x="60" y="28"/>
                      <a:pt x="59" y="27"/>
                      <a:pt x="59" y="26"/>
                    </a:cubicBezTo>
                    <a:cubicBezTo>
                      <a:pt x="61" y="26"/>
                      <a:pt x="61" y="25"/>
                      <a:pt x="62" y="25"/>
                    </a:cubicBezTo>
                    <a:cubicBezTo>
                      <a:pt x="63" y="25"/>
                      <a:pt x="64" y="26"/>
                      <a:pt x="64" y="25"/>
                    </a:cubicBezTo>
                    <a:cubicBezTo>
                      <a:pt x="65" y="27"/>
                      <a:pt x="66" y="27"/>
                      <a:pt x="67" y="28"/>
                    </a:cubicBezTo>
                    <a:cubicBezTo>
                      <a:pt x="67" y="29"/>
                      <a:pt x="67" y="30"/>
                      <a:pt x="68" y="30"/>
                    </a:cubicBezTo>
                    <a:cubicBezTo>
                      <a:pt x="67" y="31"/>
                      <a:pt x="66" y="31"/>
                      <a:pt x="66" y="32"/>
                    </a:cubicBezTo>
                    <a:cubicBezTo>
                      <a:pt x="67" y="32"/>
                      <a:pt x="68" y="31"/>
                      <a:pt x="68" y="31"/>
                    </a:cubicBezTo>
                    <a:cubicBezTo>
                      <a:pt x="69" y="30"/>
                      <a:pt x="70" y="29"/>
                      <a:pt x="70" y="29"/>
                    </a:cubicBezTo>
                    <a:cubicBezTo>
                      <a:pt x="71" y="29"/>
                      <a:pt x="70" y="28"/>
                      <a:pt x="70" y="28"/>
                    </a:cubicBezTo>
                    <a:cubicBezTo>
                      <a:pt x="72" y="28"/>
                      <a:pt x="72" y="28"/>
                      <a:pt x="72" y="28"/>
                    </a:cubicBezTo>
                    <a:cubicBezTo>
                      <a:pt x="72" y="27"/>
                      <a:pt x="73" y="27"/>
                      <a:pt x="74" y="27"/>
                    </a:cubicBezTo>
                    <a:cubicBezTo>
                      <a:pt x="74" y="27"/>
                      <a:pt x="74" y="26"/>
                      <a:pt x="74" y="26"/>
                    </a:cubicBezTo>
                    <a:cubicBezTo>
                      <a:pt x="75" y="26"/>
                      <a:pt x="76" y="26"/>
                      <a:pt x="76" y="25"/>
                    </a:cubicBezTo>
                    <a:cubicBezTo>
                      <a:pt x="76" y="26"/>
                      <a:pt x="77" y="26"/>
                      <a:pt x="77" y="26"/>
                    </a:cubicBezTo>
                    <a:cubicBezTo>
                      <a:pt x="78" y="27"/>
                      <a:pt x="78" y="27"/>
                      <a:pt x="78" y="28"/>
                    </a:cubicBezTo>
                    <a:cubicBezTo>
                      <a:pt x="76" y="28"/>
                      <a:pt x="76" y="28"/>
                      <a:pt x="76" y="28"/>
                    </a:cubicBezTo>
                    <a:cubicBezTo>
                      <a:pt x="76" y="29"/>
                      <a:pt x="77" y="32"/>
                      <a:pt x="78" y="30"/>
                    </a:cubicBezTo>
                    <a:cubicBezTo>
                      <a:pt x="76" y="29"/>
                      <a:pt x="78" y="29"/>
                      <a:pt x="79" y="30"/>
                    </a:cubicBezTo>
                    <a:cubicBezTo>
                      <a:pt x="80" y="28"/>
                      <a:pt x="78" y="27"/>
                      <a:pt x="80" y="26"/>
                    </a:cubicBezTo>
                    <a:cubicBezTo>
                      <a:pt x="81" y="26"/>
                      <a:pt x="81" y="27"/>
                      <a:pt x="81" y="27"/>
                    </a:cubicBezTo>
                    <a:cubicBezTo>
                      <a:pt x="82" y="27"/>
                      <a:pt x="84" y="27"/>
                      <a:pt x="84" y="28"/>
                    </a:cubicBezTo>
                    <a:cubicBezTo>
                      <a:pt x="85" y="29"/>
                      <a:pt x="84" y="30"/>
                      <a:pt x="84" y="31"/>
                    </a:cubicBezTo>
                    <a:cubicBezTo>
                      <a:pt x="86" y="30"/>
                      <a:pt x="85" y="30"/>
                      <a:pt x="87" y="31"/>
                    </a:cubicBezTo>
                    <a:cubicBezTo>
                      <a:pt x="88" y="29"/>
                      <a:pt x="88" y="29"/>
                      <a:pt x="87" y="28"/>
                    </a:cubicBezTo>
                    <a:cubicBezTo>
                      <a:pt x="90" y="28"/>
                      <a:pt x="88" y="25"/>
                      <a:pt x="91" y="25"/>
                    </a:cubicBezTo>
                    <a:cubicBezTo>
                      <a:pt x="90" y="27"/>
                      <a:pt x="93" y="25"/>
                      <a:pt x="92" y="27"/>
                    </a:cubicBezTo>
                    <a:cubicBezTo>
                      <a:pt x="94" y="27"/>
                      <a:pt x="94" y="26"/>
                      <a:pt x="95" y="26"/>
                    </a:cubicBezTo>
                    <a:cubicBezTo>
                      <a:pt x="95" y="26"/>
                      <a:pt x="95" y="27"/>
                      <a:pt x="96" y="27"/>
                    </a:cubicBezTo>
                    <a:cubicBezTo>
                      <a:pt x="96" y="26"/>
                      <a:pt x="95" y="26"/>
                      <a:pt x="96" y="25"/>
                    </a:cubicBezTo>
                    <a:cubicBezTo>
                      <a:pt x="97" y="26"/>
                      <a:pt x="97" y="27"/>
                      <a:pt x="97" y="27"/>
                    </a:cubicBezTo>
                    <a:cubicBezTo>
                      <a:pt x="98" y="27"/>
                      <a:pt x="98" y="27"/>
                      <a:pt x="98" y="28"/>
                    </a:cubicBezTo>
                    <a:cubicBezTo>
                      <a:pt x="102" y="28"/>
                      <a:pt x="102" y="28"/>
                      <a:pt x="102" y="28"/>
                    </a:cubicBezTo>
                    <a:cubicBezTo>
                      <a:pt x="101" y="26"/>
                      <a:pt x="103" y="27"/>
                      <a:pt x="103" y="26"/>
                    </a:cubicBezTo>
                    <a:cubicBezTo>
                      <a:pt x="103" y="26"/>
                      <a:pt x="102" y="25"/>
                      <a:pt x="103" y="25"/>
                    </a:cubicBezTo>
                    <a:cubicBezTo>
                      <a:pt x="104" y="26"/>
                      <a:pt x="106" y="26"/>
                      <a:pt x="106" y="27"/>
                    </a:cubicBezTo>
                    <a:cubicBezTo>
                      <a:pt x="107" y="27"/>
                      <a:pt x="106" y="28"/>
                      <a:pt x="107" y="28"/>
                    </a:cubicBezTo>
                    <a:cubicBezTo>
                      <a:pt x="107" y="26"/>
                      <a:pt x="109" y="26"/>
                      <a:pt x="110" y="26"/>
                    </a:cubicBezTo>
                    <a:cubicBezTo>
                      <a:pt x="111" y="27"/>
                      <a:pt x="113" y="26"/>
                      <a:pt x="113" y="28"/>
                    </a:cubicBezTo>
                    <a:cubicBezTo>
                      <a:pt x="116" y="28"/>
                      <a:pt x="116" y="28"/>
                      <a:pt x="116" y="28"/>
                    </a:cubicBezTo>
                    <a:cubicBezTo>
                      <a:pt x="116" y="27"/>
                      <a:pt x="117" y="27"/>
                      <a:pt x="117" y="26"/>
                    </a:cubicBezTo>
                    <a:cubicBezTo>
                      <a:pt x="116" y="26"/>
                      <a:pt x="116" y="25"/>
                      <a:pt x="115" y="24"/>
                    </a:cubicBezTo>
                    <a:cubicBezTo>
                      <a:pt x="116" y="24"/>
                      <a:pt x="116" y="24"/>
                      <a:pt x="116" y="24"/>
                    </a:cubicBezTo>
                    <a:cubicBezTo>
                      <a:pt x="117" y="24"/>
                      <a:pt x="118" y="24"/>
                      <a:pt x="119" y="24"/>
                    </a:cubicBezTo>
                    <a:cubicBezTo>
                      <a:pt x="120" y="23"/>
                      <a:pt x="119" y="23"/>
                      <a:pt x="119" y="23"/>
                    </a:cubicBezTo>
                    <a:cubicBezTo>
                      <a:pt x="119" y="22"/>
                      <a:pt x="119" y="22"/>
                      <a:pt x="120" y="22"/>
                    </a:cubicBezTo>
                    <a:cubicBezTo>
                      <a:pt x="120" y="22"/>
                      <a:pt x="121" y="22"/>
                      <a:pt x="121" y="23"/>
                    </a:cubicBezTo>
                    <a:cubicBezTo>
                      <a:pt x="120" y="23"/>
                      <a:pt x="120" y="23"/>
                      <a:pt x="120" y="24"/>
                    </a:cubicBezTo>
                    <a:cubicBezTo>
                      <a:pt x="119" y="24"/>
                      <a:pt x="120" y="25"/>
                      <a:pt x="119" y="25"/>
                    </a:cubicBezTo>
                    <a:cubicBezTo>
                      <a:pt x="119" y="25"/>
                      <a:pt x="118" y="25"/>
                      <a:pt x="118" y="25"/>
                    </a:cubicBezTo>
                    <a:cubicBezTo>
                      <a:pt x="119" y="26"/>
                      <a:pt x="119" y="26"/>
                      <a:pt x="120" y="27"/>
                    </a:cubicBezTo>
                    <a:cubicBezTo>
                      <a:pt x="120" y="27"/>
                      <a:pt x="121" y="27"/>
                      <a:pt x="122" y="27"/>
                    </a:cubicBezTo>
                    <a:cubicBezTo>
                      <a:pt x="122" y="27"/>
                      <a:pt x="123" y="27"/>
                      <a:pt x="123" y="27"/>
                    </a:cubicBezTo>
                    <a:cubicBezTo>
                      <a:pt x="124" y="26"/>
                      <a:pt x="123" y="25"/>
                      <a:pt x="124" y="25"/>
                    </a:cubicBezTo>
                    <a:cubicBezTo>
                      <a:pt x="124" y="26"/>
                      <a:pt x="125" y="25"/>
                      <a:pt x="126" y="24"/>
                    </a:cubicBezTo>
                    <a:cubicBezTo>
                      <a:pt x="126" y="25"/>
                      <a:pt x="126" y="25"/>
                      <a:pt x="126" y="24"/>
                    </a:cubicBezTo>
                    <a:cubicBezTo>
                      <a:pt x="126" y="23"/>
                      <a:pt x="125" y="23"/>
                      <a:pt x="124" y="23"/>
                    </a:cubicBezTo>
                    <a:cubicBezTo>
                      <a:pt x="124" y="23"/>
                      <a:pt x="124" y="23"/>
                      <a:pt x="124" y="23"/>
                    </a:cubicBezTo>
                    <a:cubicBezTo>
                      <a:pt x="124" y="23"/>
                      <a:pt x="124" y="23"/>
                      <a:pt x="124" y="23"/>
                    </a:cubicBezTo>
                    <a:cubicBezTo>
                      <a:pt x="124" y="22"/>
                      <a:pt x="124" y="22"/>
                      <a:pt x="124" y="21"/>
                    </a:cubicBezTo>
                    <a:cubicBezTo>
                      <a:pt x="125" y="21"/>
                      <a:pt x="125" y="21"/>
                      <a:pt x="126" y="21"/>
                    </a:cubicBezTo>
                    <a:cubicBezTo>
                      <a:pt x="125" y="21"/>
                      <a:pt x="125" y="20"/>
                      <a:pt x="126" y="20"/>
                    </a:cubicBezTo>
                    <a:cubicBezTo>
                      <a:pt x="126" y="21"/>
                      <a:pt x="125" y="21"/>
                      <a:pt x="125" y="23"/>
                    </a:cubicBezTo>
                    <a:cubicBezTo>
                      <a:pt x="126" y="22"/>
                      <a:pt x="126" y="22"/>
                      <a:pt x="127" y="23"/>
                    </a:cubicBezTo>
                    <a:cubicBezTo>
                      <a:pt x="127" y="23"/>
                      <a:pt x="127" y="23"/>
                      <a:pt x="127" y="23"/>
                    </a:cubicBezTo>
                    <a:cubicBezTo>
                      <a:pt x="128" y="23"/>
                      <a:pt x="128" y="24"/>
                      <a:pt x="127" y="24"/>
                    </a:cubicBezTo>
                    <a:cubicBezTo>
                      <a:pt x="127" y="24"/>
                      <a:pt x="127" y="25"/>
                      <a:pt x="127" y="25"/>
                    </a:cubicBezTo>
                    <a:cubicBezTo>
                      <a:pt x="127" y="25"/>
                      <a:pt x="127" y="26"/>
                      <a:pt x="127" y="26"/>
                    </a:cubicBezTo>
                    <a:cubicBezTo>
                      <a:pt x="128" y="26"/>
                      <a:pt x="128" y="25"/>
                      <a:pt x="129" y="25"/>
                    </a:cubicBezTo>
                    <a:cubicBezTo>
                      <a:pt x="129" y="26"/>
                      <a:pt x="128" y="27"/>
                      <a:pt x="130" y="27"/>
                    </a:cubicBezTo>
                    <a:cubicBezTo>
                      <a:pt x="130" y="25"/>
                      <a:pt x="132" y="26"/>
                      <a:pt x="133" y="27"/>
                    </a:cubicBezTo>
                    <a:cubicBezTo>
                      <a:pt x="133" y="26"/>
                      <a:pt x="133" y="26"/>
                      <a:pt x="132" y="25"/>
                    </a:cubicBezTo>
                    <a:cubicBezTo>
                      <a:pt x="133" y="24"/>
                      <a:pt x="134" y="22"/>
                      <a:pt x="136" y="22"/>
                    </a:cubicBezTo>
                    <a:cubicBezTo>
                      <a:pt x="136" y="22"/>
                      <a:pt x="136" y="22"/>
                      <a:pt x="136" y="22"/>
                    </a:cubicBezTo>
                    <a:cubicBezTo>
                      <a:pt x="136" y="22"/>
                      <a:pt x="136" y="23"/>
                      <a:pt x="135" y="23"/>
                    </a:cubicBezTo>
                    <a:cubicBezTo>
                      <a:pt x="134" y="23"/>
                      <a:pt x="135" y="25"/>
                      <a:pt x="133" y="24"/>
                    </a:cubicBezTo>
                    <a:cubicBezTo>
                      <a:pt x="133" y="26"/>
                      <a:pt x="133" y="26"/>
                      <a:pt x="133" y="26"/>
                    </a:cubicBezTo>
                    <a:cubicBezTo>
                      <a:pt x="135" y="25"/>
                      <a:pt x="137" y="26"/>
                      <a:pt x="138" y="25"/>
                    </a:cubicBezTo>
                    <a:cubicBezTo>
                      <a:pt x="138" y="25"/>
                      <a:pt x="139" y="25"/>
                      <a:pt x="139" y="25"/>
                    </a:cubicBezTo>
                    <a:cubicBezTo>
                      <a:pt x="139" y="25"/>
                      <a:pt x="139" y="25"/>
                      <a:pt x="139" y="25"/>
                    </a:cubicBezTo>
                    <a:cubicBezTo>
                      <a:pt x="139" y="26"/>
                      <a:pt x="140" y="26"/>
                      <a:pt x="140" y="26"/>
                    </a:cubicBezTo>
                    <a:cubicBezTo>
                      <a:pt x="142" y="25"/>
                      <a:pt x="142" y="27"/>
                      <a:pt x="144" y="27"/>
                    </a:cubicBezTo>
                    <a:cubicBezTo>
                      <a:pt x="145" y="27"/>
                      <a:pt x="145" y="26"/>
                      <a:pt x="145" y="26"/>
                    </a:cubicBezTo>
                    <a:cubicBezTo>
                      <a:pt x="145" y="28"/>
                      <a:pt x="147" y="26"/>
                      <a:pt x="148" y="26"/>
                    </a:cubicBezTo>
                    <a:cubicBezTo>
                      <a:pt x="149" y="26"/>
                      <a:pt x="148" y="27"/>
                      <a:pt x="149" y="27"/>
                    </a:cubicBezTo>
                    <a:cubicBezTo>
                      <a:pt x="149" y="27"/>
                      <a:pt x="149" y="27"/>
                      <a:pt x="150" y="27"/>
                    </a:cubicBezTo>
                    <a:cubicBezTo>
                      <a:pt x="150" y="27"/>
                      <a:pt x="151" y="27"/>
                      <a:pt x="151" y="27"/>
                    </a:cubicBezTo>
                    <a:cubicBezTo>
                      <a:pt x="151" y="27"/>
                      <a:pt x="151" y="27"/>
                      <a:pt x="151" y="27"/>
                    </a:cubicBezTo>
                    <a:cubicBezTo>
                      <a:pt x="152" y="27"/>
                      <a:pt x="152" y="28"/>
                      <a:pt x="153" y="28"/>
                    </a:cubicBezTo>
                    <a:cubicBezTo>
                      <a:pt x="153" y="27"/>
                      <a:pt x="153" y="27"/>
                      <a:pt x="153" y="26"/>
                    </a:cubicBezTo>
                    <a:cubicBezTo>
                      <a:pt x="154" y="27"/>
                      <a:pt x="154" y="26"/>
                      <a:pt x="154" y="26"/>
                    </a:cubicBezTo>
                    <a:cubicBezTo>
                      <a:pt x="154" y="26"/>
                      <a:pt x="154" y="26"/>
                      <a:pt x="153" y="26"/>
                    </a:cubicBezTo>
                    <a:cubicBezTo>
                      <a:pt x="153" y="26"/>
                      <a:pt x="153" y="25"/>
                      <a:pt x="153" y="25"/>
                    </a:cubicBezTo>
                    <a:cubicBezTo>
                      <a:pt x="153" y="25"/>
                      <a:pt x="153" y="25"/>
                      <a:pt x="153" y="25"/>
                    </a:cubicBezTo>
                    <a:cubicBezTo>
                      <a:pt x="155" y="25"/>
                      <a:pt x="152" y="23"/>
                      <a:pt x="151" y="23"/>
                    </a:cubicBezTo>
                    <a:cubicBezTo>
                      <a:pt x="151" y="24"/>
                      <a:pt x="151" y="24"/>
                      <a:pt x="152" y="24"/>
                    </a:cubicBezTo>
                    <a:cubicBezTo>
                      <a:pt x="152" y="25"/>
                      <a:pt x="151" y="25"/>
                      <a:pt x="151" y="26"/>
                    </a:cubicBezTo>
                    <a:cubicBezTo>
                      <a:pt x="150" y="25"/>
                      <a:pt x="149" y="25"/>
                      <a:pt x="148" y="24"/>
                    </a:cubicBezTo>
                    <a:cubicBezTo>
                      <a:pt x="148" y="24"/>
                      <a:pt x="148" y="24"/>
                      <a:pt x="148" y="24"/>
                    </a:cubicBezTo>
                    <a:cubicBezTo>
                      <a:pt x="148" y="24"/>
                      <a:pt x="148" y="24"/>
                      <a:pt x="148" y="24"/>
                    </a:cubicBezTo>
                    <a:cubicBezTo>
                      <a:pt x="148" y="24"/>
                      <a:pt x="148" y="24"/>
                      <a:pt x="148" y="24"/>
                    </a:cubicBezTo>
                    <a:cubicBezTo>
                      <a:pt x="148" y="23"/>
                      <a:pt x="149" y="25"/>
                      <a:pt x="149" y="24"/>
                    </a:cubicBezTo>
                    <a:cubicBezTo>
                      <a:pt x="149" y="23"/>
                      <a:pt x="149" y="23"/>
                      <a:pt x="149" y="23"/>
                    </a:cubicBezTo>
                    <a:cubicBezTo>
                      <a:pt x="149" y="23"/>
                      <a:pt x="149" y="23"/>
                      <a:pt x="150" y="23"/>
                    </a:cubicBezTo>
                    <a:cubicBezTo>
                      <a:pt x="149" y="23"/>
                      <a:pt x="149" y="23"/>
                      <a:pt x="150" y="24"/>
                    </a:cubicBezTo>
                    <a:cubicBezTo>
                      <a:pt x="150" y="23"/>
                      <a:pt x="151" y="23"/>
                      <a:pt x="151" y="23"/>
                    </a:cubicBezTo>
                    <a:cubicBezTo>
                      <a:pt x="151" y="22"/>
                      <a:pt x="151" y="22"/>
                      <a:pt x="151" y="22"/>
                    </a:cubicBezTo>
                    <a:cubicBezTo>
                      <a:pt x="151" y="21"/>
                      <a:pt x="151" y="21"/>
                      <a:pt x="152" y="21"/>
                    </a:cubicBezTo>
                    <a:cubicBezTo>
                      <a:pt x="152" y="21"/>
                      <a:pt x="152" y="21"/>
                      <a:pt x="152" y="21"/>
                    </a:cubicBezTo>
                    <a:cubicBezTo>
                      <a:pt x="153" y="21"/>
                      <a:pt x="153" y="22"/>
                      <a:pt x="153" y="22"/>
                    </a:cubicBezTo>
                    <a:cubicBezTo>
                      <a:pt x="156" y="22"/>
                      <a:pt x="156" y="22"/>
                      <a:pt x="156" y="22"/>
                    </a:cubicBezTo>
                    <a:cubicBezTo>
                      <a:pt x="156" y="22"/>
                      <a:pt x="156" y="21"/>
                      <a:pt x="156" y="20"/>
                    </a:cubicBezTo>
                    <a:cubicBezTo>
                      <a:pt x="158" y="21"/>
                      <a:pt x="158" y="24"/>
                      <a:pt x="161" y="23"/>
                    </a:cubicBezTo>
                    <a:cubicBezTo>
                      <a:pt x="162" y="23"/>
                      <a:pt x="162" y="24"/>
                      <a:pt x="162" y="24"/>
                    </a:cubicBezTo>
                    <a:cubicBezTo>
                      <a:pt x="162" y="24"/>
                      <a:pt x="162" y="24"/>
                      <a:pt x="162" y="24"/>
                    </a:cubicBezTo>
                    <a:cubicBezTo>
                      <a:pt x="162" y="24"/>
                      <a:pt x="160" y="23"/>
                      <a:pt x="159" y="24"/>
                    </a:cubicBezTo>
                    <a:cubicBezTo>
                      <a:pt x="160" y="24"/>
                      <a:pt x="160" y="25"/>
                      <a:pt x="160" y="26"/>
                    </a:cubicBezTo>
                    <a:cubicBezTo>
                      <a:pt x="160" y="26"/>
                      <a:pt x="160" y="26"/>
                      <a:pt x="160" y="26"/>
                    </a:cubicBezTo>
                    <a:cubicBezTo>
                      <a:pt x="160" y="26"/>
                      <a:pt x="159" y="27"/>
                      <a:pt x="160" y="27"/>
                    </a:cubicBezTo>
                    <a:cubicBezTo>
                      <a:pt x="160" y="27"/>
                      <a:pt x="160" y="28"/>
                      <a:pt x="159" y="28"/>
                    </a:cubicBezTo>
                    <a:cubicBezTo>
                      <a:pt x="159" y="29"/>
                      <a:pt x="161" y="28"/>
                      <a:pt x="161" y="28"/>
                    </a:cubicBezTo>
                    <a:cubicBezTo>
                      <a:pt x="162" y="28"/>
                      <a:pt x="162" y="29"/>
                      <a:pt x="163" y="29"/>
                    </a:cubicBezTo>
                    <a:cubicBezTo>
                      <a:pt x="163" y="27"/>
                      <a:pt x="161" y="28"/>
                      <a:pt x="161" y="26"/>
                    </a:cubicBezTo>
                    <a:cubicBezTo>
                      <a:pt x="162" y="26"/>
                      <a:pt x="162" y="26"/>
                      <a:pt x="162" y="25"/>
                    </a:cubicBezTo>
                    <a:cubicBezTo>
                      <a:pt x="162" y="25"/>
                      <a:pt x="162" y="25"/>
                      <a:pt x="162" y="25"/>
                    </a:cubicBezTo>
                    <a:cubicBezTo>
                      <a:pt x="163" y="25"/>
                      <a:pt x="163" y="25"/>
                      <a:pt x="163" y="25"/>
                    </a:cubicBezTo>
                    <a:cubicBezTo>
                      <a:pt x="163" y="25"/>
                      <a:pt x="163" y="25"/>
                      <a:pt x="163" y="25"/>
                    </a:cubicBezTo>
                    <a:cubicBezTo>
                      <a:pt x="164" y="25"/>
                      <a:pt x="164" y="25"/>
                      <a:pt x="164" y="25"/>
                    </a:cubicBezTo>
                    <a:cubicBezTo>
                      <a:pt x="164" y="25"/>
                      <a:pt x="164" y="25"/>
                      <a:pt x="165" y="25"/>
                    </a:cubicBezTo>
                    <a:cubicBezTo>
                      <a:pt x="165" y="25"/>
                      <a:pt x="165" y="24"/>
                      <a:pt x="165" y="24"/>
                    </a:cubicBezTo>
                    <a:cubicBezTo>
                      <a:pt x="166" y="24"/>
                      <a:pt x="166" y="23"/>
                      <a:pt x="167" y="23"/>
                    </a:cubicBezTo>
                    <a:cubicBezTo>
                      <a:pt x="167" y="23"/>
                      <a:pt x="168" y="24"/>
                      <a:pt x="168" y="24"/>
                    </a:cubicBezTo>
                    <a:cubicBezTo>
                      <a:pt x="168" y="23"/>
                      <a:pt x="168" y="23"/>
                      <a:pt x="168" y="23"/>
                    </a:cubicBezTo>
                    <a:cubicBezTo>
                      <a:pt x="169" y="24"/>
                      <a:pt x="169" y="25"/>
                      <a:pt x="168" y="25"/>
                    </a:cubicBezTo>
                    <a:cubicBezTo>
                      <a:pt x="167" y="25"/>
                      <a:pt x="168" y="25"/>
                      <a:pt x="168" y="24"/>
                    </a:cubicBezTo>
                    <a:cubicBezTo>
                      <a:pt x="168" y="24"/>
                      <a:pt x="168" y="24"/>
                      <a:pt x="168" y="24"/>
                    </a:cubicBezTo>
                    <a:cubicBezTo>
                      <a:pt x="166" y="24"/>
                      <a:pt x="168" y="27"/>
                      <a:pt x="165" y="26"/>
                    </a:cubicBezTo>
                    <a:cubicBezTo>
                      <a:pt x="165" y="28"/>
                      <a:pt x="165" y="28"/>
                      <a:pt x="165" y="28"/>
                    </a:cubicBezTo>
                    <a:cubicBezTo>
                      <a:pt x="166" y="28"/>
                      <a:pt x="168" y="30"/>
                      <a:pt x="168" y="28"/>
                    </a:cubicBezTo>
                    <a:cubicBezTo>
                      <a:pt x="169" y="28"/>
                      <a:pt x="168" y="29"/>
                      <a:pt x="169" y="29"/>
                    </a:cubicBezTo>
                    <a:cubicBezTo>
                      <a:pt x="171" y="29"/>
                      <a:pt x="171" y="27"/>
                      <a:pt x="173" y="28"/>
                    </a:cubicBezTo>
                    <a:cubicBezTo>
                      <a:pt x="173" y="28"/>
                      <a:pt x="174" y="27"/>
                      <a:pt x="175" y="27"/>
                    </a:cubicBezTo>
                    <a:cubicBezTo>
                      <a:pt x="176" y="27"/>
                      <a:pt x="179" y="27"/>
                      <a:pt x="180" y="28"/>
                    </a:cubicBezTo>
                    <a:cubicBezTo>
                      <a:pt x="180" y="26"/>
                      <a:pt x="180" y="26"/>
                      <a:pt x="180" y="26"/>
                    </a:cubicBezTo>
                    <a:cubicBezTo>
                      <a:pt x="179" y="26"/>
                      <a:pt x="179" y="25"/>
                      <a:pt x="178" y="25"/>
                    </a:cubicBezTo>
                    <a:cubicBezTo>
                      <a:pt x="177" y="25"/>
                      <a:pt x="178" y="23"/>
                      <a:pt x="176" y="24"/>
                    </a:cubicBezTo>
                    <a:cubicBezTo>
                      <a:pt x="177" y="25"/>
                      <a:pt x="175" y="25"/>
                      <a:pt x="174" y="25"/>
                    </a:cubicBezTo>
                    <a:cubicBezTo>
                      <a:pt x="175" y="26"/>
                      <a:pt x="175" y="25"/>
                      <a:pt x="176" y="25"/>
                    </a:cubicBezTo>
                    <a:cubicBezTo>
                      <a:pt x="176" y="26"/>
                      <a:pt x="175" y="26"/>
                      <a:pt x="174" y="26"/>
                    </a:cubicBezTo>
                    <a:cubicBezTo>
                      <a:pt x="172" y="26"/>
                      <a:pt x="172" y="24"/>
                      <a:pt x="171" y="23"/>
                    </a:cubicBezTo>
                    <a:cubicBezTo>
                      <a:pt x="172" y="23"/>
                      <a:pt x="172" y="22"/>
                      <a:pt x="172" y="22"/>
                    </a:cubicBezTo>
                    <a:cubicBezTo>
                      <a:pt x="173" y="23"/>
                      <a:pt x="174" y="23"/>
                      <a:pt x="175" y="24"/>
                    </a:cubicBezTo>
                    <a:cubicBezTo>
                      <a:pt x="175" y="23"/>
                      <a:pt x="175" y="23"/>
                      <a:pt x="175" y="22"/>
                    </a:cubicBezTo>
                    <a:cubicBezTo>
                      <a:pt x="175" y="23"/>
                      <a:pt x="175" y="23"/>
                      <a:pt x="175" y="23"/>
                    </a:cubicBezTo>
                    <a:cubicBezTo>
                      <a:pt x="176" y="23"/>
                      <a:pt x="178" y="21"/>
                      <a:pt x="178" y="24"/>
                    </a:cubicBezTo>
                    <a:cubicBezTo>
                      <a:pt x="179" y="23"/>
                      <a:pt x="180" y="23"/>
                      <a:pt x="180" y="23"/>
                    </a:cubicBezTo>
                    <a:cubicBezTo>
                      <a:pt x="181" y="23"/>
                      <a:pt x="181" y="24"/>
                      <a:pt x="182" y="24"/>
                    </a:cubicBezTo>
                    <a:cubicBezTo>
                      <a:pt x="182" y="24"/>
                      <a:pt x="182" y="24"/>
                      <a:pt x="182" y="24"/>
                    </a:cubicBezTo>
                    <a:cubicBezTo>
                      <a:pt x="182" y="25"/>
                      <a:pt x="182" y="25"/>
                      <a:pt x="181" y="25"/>
                    </a:cubicBezTo>
                    <a:cubicBezTo>
                      <a:pt x="181" y="26"/>
                      <a:pt x="181" y="26"/>
                      <a:pt x="182" y="26"/>
                    </a:cubicBezTo>
                    <a:cubicBezTo>
                      <a:pt x="181" y="27"/>
                      <a:pt x="180" y="27"/>
                      <a:pt x="180" y="29"/>
                    </a:cubicBezTo>
                    <a:cubicBezTo>
                      <a:pt x="181" y="28"/>
                      <a:pt x="183" y="27"/>
                      <a:pt x="183" y="29"/>
                    </a:cubicBezTo>
                    <a:cubicBezTo>
                      <a:pt x="185" y="29"/>
                      <a:pt x="184" y="28"/>
                      <a:pt x="184" y="27"/>
                    </a:cubicBezTo>
                    <a:cubicBezTo>
                      <a:pt x="185" y="27"/>
                      <a:pt x="185" y="28"/>
                      <a:pt x="186" y="28"/>
                    </a:cubicBezTo>
                    <a:cubicBezTo>
                      <a:pt x="186" y="27"/>
                      <a:pt x="186" y="27"/>
                      <a:pt x="186" y="27"/>
                    </a:cubicBezTo>
                    <a:cubicBezTo>
                      <a:pt x="186" y="27"/>
                      <a:pt x="186" y="26"/>
                      <a:pt x="186" y="26"/>
                    </a:cubicBezTo>
                    <a:cubicBezTo>
                      <a:pt x="185" y="26"/>
                      <a:pt x="186" y="25"/>
                      <a:pt x="186" y="24"/>
                    </a:cubicBezTo>
                    <a:cubicBezTo>
                      <a:pt x="186" y="24"/>
                      <a:pt x="186" y="22"/>
                      <a:pt x="185" y="22"/>
                    </a:cubicBezTo>
                    <a:cubicBezTo>
                      <a:pt x="186" y="21"/>
                      <a:pt x="186" y="21"/>
                      <a:pt x="187" y="20"/>
                    </a:cubicBezTo>
                    <a:cubicBezTo>
                      <a:pt x="187" y="20"/>
                      <a:pt x="187" y="20"/>
                      <a:pt x="188" y="21"/>
                    </a:cubicBezTo>
                    <a:cubicBezTo>
                      <a:pt x="188" y="21"/>
                      <a:pt x="187" y="21"/>
                      <a:pt x="187" y="22"/>
                    </a:cubicBezTo>
                    <a:cubicBezTo>
                      <a:pt x="187" y="22"/>
                      <a:pt x="187" y="22"/>
                      <a:pt x="187" y="23"/>
                    </a:cubicBezTo>
                    <a:cubicBezTo>
                      <a:pt x="187" y="23"/>
                      <a:pt x="188" y="23"/>
                      <a:pt x="188" y="23"/>
                    </a:cubicBezTo>
                    <a:cubicBezTo>
                      <a:pt x="188" y="23"/>
                      <a:pt x="190" y="23"/>
                      <a:pt x="191" y="24"/>
                    </a:cubicBezTo>
                    <a:cubicBezTo>
                      <a:pt x="191" y="25"/>
                      <a:pt x="190" y="24"/>
                      <a:pt x="189" y="24"/>
                    </a:cubicBezTo>
                    <a:cubicBezTo>
                      <a:pt x="189" y="25"/>
                      <a:pt x="189" y="25"/>
                      <a:pt x="189" y="25"/>
                    </a:cubicBezTo>
                    <a:cubicBezTo>
                      <a:pt x="189" y="26"/>
                      <a:pt x="188" y="25"/>
                      <a:pt x="188" y="25"/>
                    </a:cubicBezTo>
                    <a:cubicBezTo>
                      <a:pt x="187" y="27"/>
                      <a:pt x="189" y="28"/>
                      <a:pt x="189" y="27"/>
                    </a:cubicBezTo>
                    <a:cubicBezTo>
                      <a:pt x="190" y="27"/>
                      <a:pt x="189" y="28"/>
                      <a:pt x="190" y="29"/>
                    </a:cubicBezTo>
                    <a:cubicBezTo>
                      <a:pt x="190" y="29"/>
                      <a:pt x="191" y="29"/>
                      <a:pt x="191" y="29"/>
                    </a:cubicBezTo>
                    <a:cubicBezTo>
                      <a:pt x="192" y="29"/>
                      <a:pt x="193" y="29"/>
                      <a:pt x="193" y="29"/>
                    </a:cubicBezTo>
                    <a:cubicBezTo>
                      <a:pt x="194" y="28"/>
                      <a:pt x="194" y="28"/>
                      <a:pt x="195" y="27"/>
                    </a:cubicBezTo>
                    <a:cubicBezTo>
                      <a:pt x="195" y="27"/>
                      <a:pt x="194" y="27"/>
                      <a:pt x="194" y="27"/>
                    </a:cubicBezTo>
                    <a:cubicBezTo>
                      <a:pt x="193" y="27"/>
                      <a:pt x="195" y="26"/>
                      <a:pt x="193" y="26"/>
                    </a:cubicBezTo>
                    <a:cubicBezTo>
                      <a:pt x="193" y="25"/>
                      <a:pt x="193" y="25"/>
                      <a:pt x="192" y="24"/>
                    </a:cubicBezTo>
                    <a:cubicBezTo>
                      <a:pt x="192" y="24"/>
                      <a:pt x="193" y="24"/>
                      <a:pt x="194" y="24"/>
                    </a:cubicBezTo>
                    <a:cubicBezTo>
                      <a:pt x="194" y="24"/>
                      <a:pt x="195" y="22"/>
                      <a:pt x="195" y="22"/>
                    </a:cubicBezTo>
                    <a:cubicBezTo>
                      <a:pt x="195" y="22"/>
                      <a:pt x="195" y="22"/>
                      <a:pt x="195" y="22"/>
                    </a:cubicBezTo>
                    <a:cubicBezTo>
                      <a:pt x="196" y="22"/>
                      <a:pt x="197" y="23"/>
                      <a:pt x="197" y="22"/>
                    </a:cubicBezTo>
                    <a:cubicBezTo>
                      <a:pt x="197" y="22"/>
                      <a:pt x="197" y="22"/>
                      <a:pt x="197" y="22"/>
                    </a:cubicBezTo>
                    <a:cubicBezTo>
                      <a:pt x="197" y="22"/>
                      <a:pt x="198" y="22"/>
                      <a:pt x="199" y="22"/>
                    </a:cubicBezTo>
                    <a:cubicBezTo>
                      <a:pt x="199" y="23"/>
                      <a:pt x="197" y="24"/>
                      <a:pt x="198" y="24"/>
                    </a:cubicBezTo>
                    <a:cubicBezTo>
                      <a:pt x="198" y="25"/>
                      <a:pt x="197" y="25"/>
                      <a:pt x="196" y="25"/>
                    </a:cubicBezTo>
                    <a:cubicBezTo>
                      <a:pt x="196" y="26"/>
                      <a:pt x="197" y="26"/>
                      <a:pt x="198" y="26"/>
                    </a:cubicBezTo>
                    <a:cubicBezTo>
                      <a:pt x="197" y="27"/>
                      <a:pt x="197" y="28"/>
                      <a:pt x="196" y="28"/>
                    </a:cubicBezTo>
                    <a:cubicBezTo>
                      <a:pt x="197" y="29"/>
                      <a:pt x="197" y="29"/>
                      <a:pt x="197" y="30"/>
                    </a:cubicBezTo>
                    <a:cubicBezTo>
                      <a:pt x="200" y="30"/>
                      <a:pt x="200" y="30"/>
                      <a:pt x="200" y="30"/>
                    </a:cubicBezTo>
                    <a:cubicBezTo>
                      <a:pt x="200" y="28"/>
                      <a:pt x="202" y="28"/>
                      <a:pt x="203" y="28"/>
                    </a:cubicBezTo>
                    <a:cubicBezTo>
                      <a:pt x="205" y="28"/>
                      <a:pt x="206" y="28"/>
                      <a:pt x="206" y="30"/>
                    </a:cubicBezTo>
                    <a:cubicBezTo>
                      <a:pt x="207" y="30"/>
                      <a:pt x="207" y="29"/>
                      <a:pt x="207" y="29"/>
                    </a:cubicBezTo>
                    <a:cubicBezTo>
                      <a:pt x="207" y="28"/>
                      <a:pt x="209" y="28"/>
                      <a:pt x="210" y="27"/>
                    </a:cubicBezTo>
                    <a:cubicBezTo>
                      <a:pt x="211" y="27"/>
                      <a:pt x="210" y="28"/>
                      <a:pt x="210" y="28"/>
                    </a:cubicBezTo>
                    <a:cubicBezTo>
                      <a:pt x="210" y="29"/>
                      <a:pt x="212" y="28"/>
                      <a:pt x="211" y="30"/>
                    </a:cubicBezTo>
                    <a:cubicBezTo>
                      <a:pt x="215" y="30"/>
                      <a:pt x="215" y="30"/>
                      <a:pt x="215" y="30"/>
                    </a:cubicBezTo>
                    <a:cubicBezTo>
                      <a:pt x="215" y="29"/>
                      <a:pt x="215" y="29"/>
                      <a:pt x="216" y="29"/>
                    </a:cubicBezTo>
                    <a:cubicBezTo>
                      <a:pt x="216" y="29"/>
                      <a:pt x="216" y="27"/>
                      <a:pt x="217" y="27"/>
                    </a:cubicBezTo>
                    <a:cubicBezTo>
                      <a:pt x="218" y="28"/>
                      <a:pt x="217" y="28"/>
                      <a:pt x="217" y="29"/>
                    </a:cubicBezTo>
                    <a:cubicBezTo>
                      <a:pt x="218" y="29"/>
                      <a:pt x="218" y="28"/>
                      <a:pt x="218" y="28"/>
                    </a:cubicBezTo>
                    <a:cubicBezTo>
                      <a:pt x="219" y="27"/>
                      <a:pt x="219" y="29"/>
                      <a:pt x="221" y="29"/>
                    </a:cubicBezTo>
                    <a:cubicBezTo>
                      <a:pt x="220" y="27"/>
                      <a:pt x="223" y="29"/>
                      <a:pt x="222" y="27"/>
                    </a:cubicBezTo>
                    <a:cubicBezTo>
                      <a:pt x="225" y="26"/>
                      <a:pt x="223" y="30"/>
                      <a:pt x="226" y="30"/>
                    </a:cubicBezTo>
                    <a:cubicBezTo>
                      <a:pt x="225" y="31"/>
                      <a:pt x="225" y="31"/>
                      <a:pt x="226" y="33"/>
                    </a:cubicBezTo>
                    <a:cubicBezTo>
                      <a:pt x="228" y="32"/>
                      <a:pt x="227" y="32"/>
                      <a:pt x="229" y="33"/>
                    </a:cubicBezTo>
                    <a:cubicBezTo>
                      <a:pt x="229" y="32"/>
                      <a:pt x="229" y="31"/>
                      <a:pt x="229" y="30"/>
                    </a:cubicBezTo>
                    <a:cubicBezTo>
                      <a:pt x="229" y="29"/>
                      <a:pt x="231" y="29"/>
                      <a:pt x="232" y="29"/>
                    </a:cubicBezTo>
                    <a:cubicBezTo>
                      <a:pt x="232" y="29"/>
                      <a:pt x="232" y="27"/>
                      <a:pt x="233" y="28"/>
                    </a:cubicBezTo>
                    <a:cubicBezTo>
                      <a:pt x="235" y="29"/>
                      <a:pt x="234" y="30"/>
                      <a:pt x="234" y="32"/>
                    </a:cubicBezTo>
                    <a:cubicBezTo>
                      <a:pt x="235" y="31"/>
                      <a:pt x="237" y="31"/>
                      <a:pt x="235" y="32"/>
                    </a:cubicBezTo>
                    <a:cubicBezTo>
                      <a:pt x="236" y="34"/>
                      <a:pt x="237" y="31"/>
                      <a:pt x="237" y="30"/>
                    </a:cubicBezTo>
                    <a:cubicBezTo>
                      <a:pt x="235" y="30"/>
                      <a:pt x="235" y="30"/>
                      <a:pt x="235" y="30"/>
                    </a:cubicBezTo>
                    <a:cubicBezTo>
                      <a:pt x="235" y="29"/>
                      <a:pt x="236" y="29"/>
                      <a:pt x="236" y="28"/>
                    </a:cubicBezTo>
                    <a:cubicBezTo>
                      <a:pt x="236" y="28"/>
                      <a:pt x="237" y="28"/>
                      <a:pt x="237" y="27"/>
                    </a:cubicBezTo>
                    <a:cubicBezTo>
                      <a:pt x="238" y="28"/>
                      <a:pt x="238" y="28"/>
                      <a:pt x="239" y="28"/>
                    </a:cubicBezTo>
                    <a:cubicBezTo>
                      <a:pt x="239" y="28"/>
                      <a:pt x="239" y="29"/>
                      <a:pt x="240" y="29"/>
                    </a:cubicBezTo>
                    <a:cubicBezTo>
                      <a:pt x="240" y="29"/>
                      <a:pt x="241" y="28"/>
                      <a:pt x="241" y="30"/>
                    </a:cubicBezTo>
                    <a:cubicBezTo>
                      <a:pt x="243" y="30"/>
                      <a:pt x="243" y="30"/>
                      <a:pt x="243" y="30"/>
                    </a:cubicBezTo>
                    <a:cubicBezTo>
                      <a:pt x="243" y="30"/>
                      <a:pt x="242" y="31"/>
                      <a:pt x="243" y="31"/>
                    </a:cubicBezTo>
                    <a:cubicBezTo>
                      <a:pt x="243" y="31"/>
                      <a:pt x="244" y="32"/>
                      <a:pt x="245" y="33"/>
                    </a:cubicBezTo>
                    <a:cubicBezTo>
                      <a:pt x="245" y="33"/>
                      <a:pt x="246" y="34"/>
                      <a:pt x="247" y="34"/>
                    </a:cubicBezTo>
                    <a:cubicBezTo>
                      <a:pt x="247" y="32"/>
                      <a:pt x="246" y="33"/>
                      <a:pt x="245" y="32"/>
                    </a:cubicBezTo>
                    <a:cubicBezTo>
                      <a:pt x="246" y="32"/>
                      <a:pt x="246" y="31"/>
                      <a:pt x="246" y="30"/>
                    </a:cubicBezTo>
                    <a:cubicBezTo>
                      <a:pt x="247" y="29"/>
                      <a:pt x="248" y="28"/>
                      <a:pt x="249" y="27"/>
                    </a:cubicBezTo>
                    <a:cubicBezTo>
                      <a:pt x="250" y="28"/>
                      <a:pt x="251" y="27"/>
                      <a:pt x="252" y="27"/>
                    </a:cubicBezTo>
                    <a:cubicBezTo>
                      <a:pt x="252" y="27"/>
                      <a:pt x="252" y="28"/>
                      <a:pt x="254" y="28"/>
                    </a:cubicBezTo>
                    <a:cubicBezTo>
                      <a:pt x="255" y="29"/>
                      <a:pt x="253" y="30"/>
                      <a:pt x="254" y="30"/>
                    </a:cubicBezTo>
                    <a:cubicBezTo>
                      <a:pt x="254" y="31"/>
                      <a:pt x="252" y="30"/>
                      <a:pt x="253" y="32"/>
                    </a:cubicBezTo>
                    <a:cubicBezTo>
                      <a:pt x="254" y="32"/>
                      <a:pt x="253" y="30"/>
                      <a:pt x="254" y="31"/>
                    </a:cubicBezTo>
                    <a:cubicBezTo>
                      <a:pt x="255" y="31"/>
                      <a:pt x="254" y="31"/>
                      <a:pt x="254" y="32"/>
                    </a:cubicBezTo>
                    <a:cubicBezTo>
                      <a:pt x="256" y="32"/>
                      <a:pt x="257" y="31"/>
                      <a:pt x="256" y="30"/>
                    </a:cubicBezTo>
                    <a:cubicBezTo>
                      <a:pt x="256" y="30"/>
                      <a:pt x="257" y="30"/>
                      <a:pt x="257" y="30"/>
                    </a:cubicBezTo>
                    <a:cubicBezTo>
                      <a:pt x="257" y="30"/>
                      <a:pt x="257" y="29"/>
                      <a:pt x="257" y="29"/>
                    </a:cubicBezTo>
                    <a:cubicBezTo>
                      <a:pt x="258" y="29"/>
                      <a:pt x="258" y="29"/>
                      <a:pt x="259" y="29"/>
                    </a:cubicBezTo>
                    <a:cubicBezTo>
                      <a:pt x="259" y="29"/>
                      <a:pt x="259" y="28"/>
                      <a:pt x="259" y="28"/>
                    </a:cubicBezTo>
                    <a:cubicBezTo>
                      <a:pt x="259" y="28"/>
                      <a:pt x="260" y="30"/>
                      <a:pt x="260" y="27"/>
                    </a:cubicBezTo>
                    <a:cubicBezTo>
                      <a:pt x="263" y="27"/>
                      <a:pt x="264" y="28"/>
                      <a:pt x="265" y="29"/>
                    </a:cubicBezTo>
                    <a:cubicBezTo>
                      <a:pt x="265" y="30"/>
                      <a:pt x="264" y="30"/>
                      <a:pt x="264" y="31"/>
                    </a:cubicBezTo>
                    <a:cubicBezTo>
                      <a:pt x="265" y="31"/>
                      <a:pt x="265" y="31"/>
                      <a:pt x="265" y="31"/>
                    </a:cubicBezTo>
                    <a:cubicBezTo>
                      <a:pt x="267" y="31"/>
                      <a:pt x="265" y="33"/>
                      <a:pt x="268" y="33"/>
                    </a:cubicBezTo>
                    <a:cubicBezTo>
                      <a:pt x="268" y="34"/>
                      <a:pt x="267" y="33"/>
                      <a:pt x="266" y="34"/>
                    </a:cubicBezTo>
                    <a:cubicBezTo>
                      <a:pt x="266" y="35"/>
                      <a:pt x="267" y="34"/>
                      <a:pt x="267" y="35"/>
                    </a:cubicBezTo>
                    <a:cubicBezTo>
                      <a:pt x="268" y="35"/>
                      <a:pt x="269" y="34"/>
                      <a:pt x="269" y="35"/>
                    </a:cubicBezTo>
                    <a:cubicBezTo>
                      <a:pt x="271" y="34"/>
                      <a:pt x="269" y="33"/>
                      <a:pt x="269" y="31"/>
                    </a:cubicBezTo>
                    <a:cubicBezTo>
                      <a:pt x="267" y="31"/>
                      <a:pt x="268" y="29"/>
                      <a:pt x="266" y="30"/>
                    </a:cubicBezTo>
                    <a:cubicBezTo>
                      <a:pt x="266" y="28"/>
                      <a:pt x="267" y="27"/>
                      <a:pt x="269" y="27"/>
                    </a:cubicBezTo>
                    <a:cubicBezTo>
                      <a:pt x="270" y="27"/>
                      <a:pt x="269" y="28"/>
                      <a:pt x="270" y="28"/>
                    </a:cubicBezTo>
                    <a:cubicBezTo>
                      <a:pt x="270" y="29"/>
                      <a:pt x="271" y="28"/>
                      <a:pt x="272" y="29"/>
                    </a:cubicBezTo>
                    <a:cubicBezTo>
                      <a:pt x="272" y="29"/>
                      <a:pt x="272" y="30"/>
                      <a:pt x="273" y="30"/>
                    </a:cubicBezTo>
                    <a:cubicBezTo>
                      <a:pt x="276" y="30"/>
                      <a:pt x="276" y="27"/>
                      <a:pt x="278" y="27"/>
                    </a:cubicBezTo>
                    <a:cubicBezTo>
                      <a:pt x="277" y="26"/>
                      <a:pt x="277" y="25"/>
                      <a:pt x="275" y="24"/>
                    </a:cubicBezTo>
                    <a:cubicBezTo>
                      <a:pt x="274" y="24"/>
                      <a:pt x="274" y="22"/>
                      <a:pt x="273" y="22"/>
                    </a:cubicBezTo>
                    <a:cubicBezTo>
                      <a:pt x="273" y="23"/>
                      <a:pt x="272" y="23"/>
                      <a:pt x="271" y="23"/>
                    </a:cubicBezTo>
                    <a:cubicBezTo>
                      <a:pt x="272" y="26"/>
                      <a:pt x="269" y="24"/>
                      <a:pt x="270" y="26"/>
                    </a:cubicBezTo>
                    <a:cubicBezTo>
                      <a:pt x="269" y="26"/>
                      <a:pt x="269" y="26"/>
                      <a:pt x="268" y="25"/>
                    </a:cubicBezTo>
                    <a:cubicBezTo>
                      <a:pt x="268" y="25"/>
                      <a:pt x="269" y="24"/>
                      <a:pt x="269" y="24"/>
                    </a:cubicBezTo>
                    <a:cubicBezTo>
                      <a:pt x="269" y="23"/>
                      <a:pt x="269" y="23"/>
                      <a:pt x="270" y="22"/>
                    </a:cubicBezTo>
                    <a:cubicBezTo>
                      <a:pt x="272" y="21"/>
                      <a:pt x="272" y="20"/>
                      <a:pt x="273" y="21"/>
                    </a:cubicBezTo>
                    <a:cubicBezTo>
                      <a:pt x="273" y="20"/>
                      <a:pt x="275" y="20"/>
                      <a:pt x="276" y="20"/>
                    </a:cubicBezTo>
                    <a:cubicBezTo>
                      <a:pt x="276" y="21"/>
                      <a:pt x="278" y="22"/>
                      <a:pt x="278" y="21"/>
                    </a:cubicBezTo>
                    <a:cubicBezTo>
                      <a:pt x="279" y="21"/>
                      <a:pt x="280" y="23"/>
                      <a:pt x="281" y="23"/>
                    </a:cubicBezTo>
                    <a:cubicBezTo>
                      <a:pt x="283" y="23"/>
                      <a:pt x="282" y="21"/>
                      <a:pt x="284" y="21"/>
                    </a:cubicBezTo>
                    <a:cubicBezTo>
                      <a:pt x="284" y="19"/>
                      <a:pt x="282" y="20"/>
                      <a:pt x="281" y="21"/>
                    </a:cubicBezTo>
                    <a:cubicBezTo>
                      <a:pt x="281" y="20"/>
                      <a:pt x="282" y="20"/>
                      <a:pt x="282" y="19"/>
                    </a:cubicBezTo>
                    <a:cubicBezTo>
                      <a:pt x="284" y="19"/>
                      <a:pt x="284" y="19"/>
                      <a:pt x="284" y="19"/>
                    </a:cubicBezTo>
                    <a:cubicBezTo>
                      <a:pt x="284" y="19"/>
                      <a:pt x="284" y="21"/>
                      <a:pt x="285" y="20"/>
                    </a:cubicBezTo>
                    <a:cubicBezTo>
                      <a:pt x="285" y="21"/>
                      <a:pt x="284" y="21"/>
                      <a:pt x="284" y="22"/>
                    </a:cubicBezTo>
                    <a:cubicBezTo>
                      <a:pt x="285" y="22"/>
                      <a:pt x="285" y="22"/>
                      <a:pt x="285" y="21"/>
                    </a:cubicBezTo>
                    <a:cubicBezTo>
                      <a:pt x="287" y="22"/>
                      <a:pt x="287" y="22"/>
                      <a:pt x="289" y="22"/>
                    </a:cubicBezTo>
                    <a:cubicBezTo>
                      <a:pt x="289" y="20"/>
                      <a:pt x="288" y="20"/>
                      <a:pt x="288" y="19"/>
                    </a:cubicBezTo>
                    <a:cubicBezTo>
                      <a:pt x="289" y="19"/>
                      <a:pt x="289" y="20"/>
                      <a:pt x="289" y="21"/>
                    </a:cubicBezTo>
                    <a:cubicBezTo>
                      <a:pt x="291" y="21"/>
                      <a:pt x="291" y="20"/>
                      <a:pt x="292" y="19"/>
                    </a:cubicBezTo>
                    <a:cubicBezTo>
                      <a:pt x="292" y="20"/>
                      <a:pt x="292" y="20"/>
                      <a:pt x="293" y="20"/>
                    </a:cubicBezTo>
                    <a:cubicBezTo>
                      <a:pt x="293" y="20"/>
                      <a:pt x="292" y="20"/>
                      <a:pt x="292" y="20"/>
                    </a:cubicBezTo>
                    <a:cubicBezTo>
                      <a:pt x="291" y="22"/>
                      <a:pt x="292" y="22"/>
                      <a:pt x="292" y="24"/>
                    </a:cubicBezTo>
                    <a:cubicBezTo>
                      <a:pt x="293" y="23"/>
                      <a:pt x="293" y="24"/>
                      <a:pt x="294" y="24"/>
                    </a:cubicBezTo>
                    <a:cubicBezTo>
                      <a:pt x="293" y="24"/>
                      <a:pt x="291" y="24"/>
                      <a:pt x="291" y="25"/>
                    </a:cubicBezTo>
                    <a:cubicBezTo>
                      <a:pt x="290" y="25"/>
                      <a:pt x="290" y="24"/>
                      <a:pt x="289" y="24"/>
                    </a:cubicBezTo>
                    <a:cubicBezTo>
                      <a:pt x="287" y="23"/>
                      <a:pt x="285" y="24"/>
                      <a:pt x="284" y="23"/>
                    </a:cubicBezTo>
                    <a:cubicBezTo>
                      <a:pt x="283" y="23"/>
                      <a:pt x="284" y="24"/>
                      <a:pt x="284" y="24"/>
                    </a:cubicBezTo>
                    <a:cubicBezTo>
                      <a:pt x="284" y="25"/>
                      <a:pt x="283" y="25"/>
                      <a:pt x="283" y="26"/>
                    </a:cubicBezTo>
                    <a:cubicBezTo>
                      <a:pt x="284" y="26"/>
                      <a:pt x="284" y="27"/>
                      <a:pt x="284" y="28"/>
                    </a:cubicBezTo>
                    <a:close/>
                    <a:moveTo>
                      <a:pt x="303" y="19"/>
                    </a:moveTo>
                    <a:cubicBezTo>
                      <a:pt x="302" y="19"/>
                      <a:pt x="304" y="19"/>
                      <a:pt x="304" y="20"/>
                    </a:cubicBezTo>
                    <a:cubicBezTo>
                      <a:pt x="303" y="20"/>
                      <a:pt x="301" y="20"/>
                      <a:pt x="303" y="19"/>
                    </a:cubicBezTo>
                    <a:close/>
                    <a:moveTo>
                      <a:pt x="280" y="11"/>
                    </a:moveTo>
                    <a:cubicBezTo>
                      <a:pt x="280" y="12"/>
                      <a:pt x="279" y="12"/>
                      <a:pt x="278" y="12"/>
                    </a:cubicBezTo>
                    <a:cubicBezTo>
                      <a:pt x="278" y="10"/>
                      <a:pt x="279" y="11"/>
                      <a:pt x="280" y="11"/>
                    </a:cubicBezTo>
                    <a:close/>
                    <a:moveTo>
                      <a:pt x="26" y="8"/>
                    </a:moveTo>
                    <a:cubicBezTo>
                      <a:pt x="25" y="9"/>
                      <a:pt x="25" y="6"/>
                      <a:pt x="26" y="7"/>
                    </a:cubicBezTo>
                    <a:cubicBezTo>
                      <a:pt x="26" y="7"/>
                      <a:pt x="26" y="8"/>
                      <a:pt x="26" y="8"/>
                    </a:cubicBezTo>
                    <a:close/>
                    <a:moveTo>
                      <a:pt x="10" y="18"/>
                    </a:moveTo>
                    <a:cubicBezTo>
                      <a:pt x="9" y="18"/>
                      <a:pt x="11" y="17"/>
                      <a:pt x="11" y="17"/>
                    </a:cubicBezTo>
                    <a:cubicBezTo>
                      <a:pt x="12" y="18"/>
                      <a:pt x="10" y="18"/>
                      <a:pt x="10" y="18"/>
                    </a:cubicBezTo>
                    <a:close/>
                    <a:moveTo>
                      <a:pt x="16" y="15"/>
                    </a:moveTo>
                    <a:cubicBezTo>
                      <a:pt x="16" y="15"/>
                      <a:pt x="16" y="15"/>
                      <a:pt x="16" y="15"/>
                    </a:cubicBezTo>
                    <a:cubicBezTo>
                      <a:pt x="16" y="15"/>
                      <a:pt x="16" y="15"/>
                      <a:pt x="16" y="15"/>
                    </a:cubicBezTo>
                    <a:close/>
                    <a:moveTo>
                      <a:pt x="35" y="14"/>
                    </a:moveTo>
                    <a:cubicBezTo>
                      <a:pt x="35" y="13"/>
                      <a:pt x="35" y="13"/>
                      <a:pt x="35" y="13"/>
                    </a:cubicBezTo>
                    <a:cubicBezTo>
                      <a:pt x="34" y="13"/>
                      <a:pt x="34" y="13"/>
                      <a:pt x="34" y="13"/>
                    </a:cubicBezTo>
                    <a:cubicBezTo>
                      <a:pt x="35" y="13"/>
                      <a:pt x="35" y="13"/>
                      <a:pt x="35" y="14"/>
                    </a:cubicBezTo>
                    <a:close/>
                    <a:moveTo>
                      <a:pt x="46" y="30"/>
                    </a:moveTo>
                    <a:cubicBezTo>
                      <a:pt x="46" y="30"/>
                      <a:pt x="46" y="30"/>
                      <a:pt x="45" y="30"/>
                    </a:cubicBezTo>
                    <a:cubicBezTo>
                      <a:pt x="45" y="29"/>
                      <a:pt x="45" y="29"/>
                      <a:pt x="45" y="29"/>
                    </a:cubicBezTo>
                    <a:cubicBezTo>
                      <a:pt x="46" y="29"/>
                      <a:pt x="46" y="29"/>
                      <a:pt x="46" y="29"/>
                    </a:cubicBezTo>
                    <a:lnTo>
                      <a:pt x="46" y="30"/>
                    </a:lnTo>
                    <a:close/>
                    <a:moveTo>
                      <a:pt x="46" y="22"/>
                    </a:moveTo>
                    <a:cubicBezTo>
                      <a:pt x="46" y="20"/>
                      <a:pt x="48" y="22"/>
                      <a:pt x="47" y="20"/>
                    </a:cubicBezTo>
                    <a:cubicBezTo>
                      <a:pt x="48" y="20"/>
                      <a:pt x="48" y="21"/>
                      <a:pt x="48" y="21"/>
                    </a:cubicBezTo>
                    <a:cubicBezTo>
                      <a:pt x="48" y="22"/>
                      <a:pt x="47" y="22"/>
                      <a:pt x="46" y="22"/>
                    </a:cubicBezTo>
                    <a:close/>
                    <a:moveTo>
                      <a:pt x="52" y="22"/>
                    </a:moveTo>
                    <a:cubicBezTo>
                      <a:pt x="52" y="24"/>
                      <a:pt x="50" y="21"/>
                      <a:pt x="50" y="23"/>
                    </a:cubicBezTo>
                    <a:cubicBezTo>
                      <a:pt x="48" y="21"/>
                      <a:pt x="51" y="20"/>
                      <a:pt x="51" y="19"/>
                    </a:cubicBezTo>
                    <a:cubicBezTo>
                      <a:pt x="52" y="19"/>
                      <a:pt x="54" y="19"/>
                      <a:pt x="54" y="20"/>
                    </a:cubicBezTo>
                    <a:cubicBezTo>
                      <a:pt x="54" y="22"/>
                      <a:pt x="53" y="21"/>
                      <a:pt x="52" y="22"/>
                    </a:cubicBezTo>
                    <a:close/>
                    <a:moveTo>
                      <a:pt x="152" y="26"/>
                    </a:moveTo>
                    <a:cubicBezTo>
                      <a:pt x="152" y="26"/>
                      <a:pt x="152" y="26"/>
                      <a:pt x="152" y="26"/>
                    </a:cubicBezTo>
                    <a:cubicBezTo>
                      <a:pt x="152" y="26"/>
                      <a:pt x="151" y="26"/>
                      <a:pt x="151" y="26"/>
                    </a:cubicBezTo>
                    <a:cubicBezTo>
                      <a:pt x="151" y="26"/>
                      <a:pt x="151" y="26"/>
                      <a:pt x="151" y="26"/>
                    </a:cubicBezTo>
                    <a:cubicBezTo>
                      <a:pt x="151" y="26"/>
                      <a:pt x="152" y="26"/>
                      <a:pt x="152" y="26"/>
                    </a:cubicBezTo>
                    <a:close/>
                    <a:moveTo>
                      <a:pt x="249" y="6"/>
                    </a:moveTo>
                    <a:cubicBezTo>
                      <a:pt x="249" y="6"/>
                      <a:pt x="250" y="6"/>
                      <a:pt x="250" y="5"/>
                    </a:cubicBezTo>
                    <a:cubicBezTo>
                      <a:pt x="250" y="5"/>
                      <a:pt x="251" y="6"/>
                      <a:pt x="251" y="6"/>
                    </a:cubicBezTo>
                    <a:cubicBezTo>
                      <a:pt x="251" y="7"/>
                      <a:pt x="250" y="5"/>
                      <a:pt x="249" y="6"/>
                    </a:cubicBezTo>
                    <a:cubicBezTo>
                      <a:pt x="249" y="7"/>
                      <a:pt x="248" y="6"/>
                      <a:pt x="249" y="6"/>
                    </a:cubicBezTo>
                    <a:close/>
                    <a:moveTo>
                      <a:pt x="250" y="15"/>
                    </a:moveTo>
                    <a:cubicBezTo>
                      <a:pt x="250" y="15"/>
                      <a:pt x="250" y="15"/>
                      <a:pt x="250" y="15"/>
                    </a:cubicBezTo>
                    <a:cubicBezTo>
                      <a:pt x="249" y="16"/>
                      <a:pt x="247" y="16"/>
                      <a:pt x="246" y="16"/>
                    </a:cubicBezTo>
                    <a:cubicBezTo>
                      <a:pt x="246" y="16"/>
                      <a:pt x="246" y="16"/>
                      <a:pt x="246" y="15"/>
                    </a:cubicBezTo>
                    <a:cubicBezTo>
                      <a:pt x="247" y="16"/>
                      <a:pt x="249" y="16"/>
                      <a:pt x="250" y="15"/>
                    </a:cubicBezTo>
                    <a:close/>
                    <a:moveTo>
                      <a:pt x="242" y="11"/>
                    </a:moveTo>
                    <a:cubicBezTo>
                      <a:pt x="243" y="11"/>
                      <a:pt x="243" y="10"/>
                      <a:pt x="243" y="10"/>
                    </a:cubicBezTo>
                    <a:cubicBezTo>
                      <a:pt x="243" y="10"/>
                      <a:pt x="244" y="10"/>
                      <a:pt x="244" y="10"/>
                    </a:cubicBezTo>
                    <a:cubicBezTo>
                      <a:pt x="245" y="9"/>
                      <a:pt x="244" y="8"/>
                      <a:pt x="245" y="8"/>
                    </a:cubicBezTo>
                    <a:cubicBezTo>
                      <a:pt x="245" y="8"/>
                      <a:pt x="245" y="9"/>
                      <a:pt x="246" y="9"/>
                    </a:cubicBezTo>
                    <a:cubicBezTo>
                      <a:pt x="246" y="10"/>
                      <a:pt x="244" y="10"/>
                      <a:pt x="245" y="11"/>
                    </a:cubicBezTo>
                    <a:cubicBezTo>
                      <a:pt x="245" y="11"/>
                      <a:pt x="245" y="12"/>
                      <a:pt x="245" y="12"/>
                    </a:cubicBezTo>
                    <a:cubicBezTo>
                      <a:pt x="246" y="12"/>
                      <a:pt x="247" y="12"/>
                      <a:pt x="247" y="13"/>
                    </a:cubicBezTo>
                    <a:cubicBezTo>
                      <a:pt x="246" y="13"/>
                      <a:pt x="246" y="14"/>
                      <a:pt x="245" y="14"/>
                    </a:cubicBezTo>
                    <a:cubicBezTo>
                      <a:pt x="245" y="14"/>
                      <a:pt x="245" y="14"/>
                      <a:pt x="245" y="14"/>
                    </a:cubicBezTo>
                    <a:cubicBezTo>
                      <a:pt x="245" y="14"/>
                      <a:pt x="245" y="14"/>
                      <a:pt x="244" y="14"/>
                    </a:cubicBezTo>
                    <a:cubicBezTo>
                      <a:pt x="244" y="13"/>
                      <a:pt x="245" y="13"/>
                      <a:pt x="245" y="13"/>
                    </a:cubicBezTo>
                    <a:cubicBezTo>
                      <a:pt x="245" y="13"/>
                      <a:pt x="245" y="12"/>
                      <a:pt x="245" y="12"/>
                    </a:cubicBezTo>
                    <a:cubicBezTo>
                      <a:pt x="244" y="12"/>
                      <a:pt x="243" y="12"/>
                      <a:pt x="243" y="11"/>
                    </a:cubicBezTo>
                    <a:cubicBezTo>
                      <a:pt x="242" y="11"/>
                      <a:pt x="243" y="12"/>
                      <a:pt x="243" y="12"/>
                    </a:cubicBezTo>
                    <a:cubicBezTo>
                      <a:pt x="243" y="12"/>
                      <a:pt x="243" y="12"/>
                      <a:pt x="243" y="12"/>
                    </a:cubicBezTo>
                    <a:cubicBezTo>
                      <a:pt x="243" y="12"/>
                      <a:pt x="243" y="12"/>
                      <a:pt x="242" y="12"/>
                    </a:cubicBezTo>
                    <a:cubicBezTo>
                      <a:pt x="242" y="12"/>
                      <a:pt x="242" y="12"/>
                      <a:pt x="242" y="11"/>
                    </a:cubicBezTo>
                    <a:close/>
                    <a:moveTo>
                      <a:pt x="234" y="11"/>
                    </a:moveTo>
                    <a:cubicBezTo>
                      <a:pt x="234" y="12"/>
                      <a:pt x="234" y="12"/>
                      <a:pt x="234" y="12"/>
                    </a:cubicBezTo>
                    <a:cubicBezTo>
                      <a:pt x="234" y="12"/>
                      <a:pt x="233" y="12"/>
                      <a:pt x="233" y="12"/>
                    </a:cubicBezTo>
                    <a:cubicBezTo>
                      <a:pt x="233" y="12"/>
                      <a:pt x="233" y="13"/>
                      <a:pt x="234" y="13"/>
                    </a:cubicBezTo>
                    <a:cubicBezTo>
                      <a:pt x="233" y="13"/>
                      <a:pt x="233" y="13"/>
                      <a:pt x="233" y="13"/>
                    </a:cubicBezTo>
                    <a:cubicBezTo>
                      <a:pt x="233" y="12"/>
                      <a:pt x="232" y="12"/>
                      <a:pt x="232" y="11"/>
                    </a:cubicBezTo>
                    <a:cubicBezTo>
                      <a:pt x="233" y="11"/>
                      <a:pt x="233" y="11"/>
                      <a:pt x="234" y="11"/>
                    </a:cubicBezTo>
                    <a:close/>
                    <a:moveTo>
                      <a:pt x="226" y="17"/>
                    </a:moveTo>
                    <a:cubicBezTo>
                      <a:pt x="225" y="18"/>
                      <a:pt x="225" y="17"/>
                      <a:pt x="225" y="16"/>
                    </a:cubicBezTo>
                    <a:cubicBezTo>
                      <a:pt x="225" y="16"/>
                      <a:pt x="225" y="16"/>
                      <a:pt x="226" y="17"/>
                    </a:cubicBezTo>
                    <a:cubicBezTo>
                      <a:pt x="225" y="17"/>
                      <a:pt x="226" y="17"/>
                      <a:pt x="226" y="17"/>
                    </a:cubicBezTo>
                    <a:cubicBezTo>
                      <a:pt x="226" y="17"/>
                      <a:pt x="226" y="17"/>
                      <a:pt x="226" y="17"/>
                    </a:cubicBezTo>
                    <a:close/>
                    <a:moveTo>
                      <a:pt x="219" y="16"/>
                    </a:moveTo>
                    <a:cubicBezTo>
                      <a:pt x="219" y="16"/>
                      <a:pt x="218" y="15"/>
                      <a:pt x="219" y="15"/>
                    </a:cubicBezTo>
                    <a:cubicBezTo>
                      <a:pt x="219" y="15"/>
                      <a:pt x="219" y="15"/>
                      <a:pt x="219" y="15"/>
                    </a:cubicBezTo>
                    <a:cubicBezTo>
                      <a:pt x="220" y="16"/>
                      <a:pt x="222" y="16"/>
                      <a:pt x="222" y="15"/>
                    </a:cubicBezTo>
                    <a:cubicBezTo>
                      <a:pt x="221" y="16"/>
                      <a:pt x="222" y="13"/>
                      <a:pt x="223" y="14"/>
                    </a:cubicBezTo>
                    <a:cubicBezTo>
                      <a:pt x="223" y="16"/>
                      <a:pt x="223" y="16"/>
                      <a:pt x="223" y="16"/>
                    </a:cubicBezTo>
                    <a:cubicBezTo>
                      <a:pt x="223" y="16"/>
                      <a:pt x="224" y="17"/>
                      <a:pt x="224" y="17"/>
                    </a:cubicBezTo>
                    <a:cubicBezTo>
                      <a:pt x="224" y="18"/>
                      <a:pt x="225" y="18"/>
                      <a:pt x="226" y="18"/>
                    </a:cubicBezTo>
                    <a:cubicBezTo>
                      <a:pt x="226" y="18"/>
                      <a:pt x="225" y="18"/>
                      <a:pt x="224" y="18"/>
                    </a:cubicBezTo>
                    <a:cubicBezTo>
                      <a:pt x="224" y="18"/>
                      <a:pt x="224" y="17"/>
                      <a:pt x="223" y="18"/>
                    </a:cubicBezTo>
                    <a:cubicBezTo>
                      <a:pt x="223" y="17"/>
                      <a:pt x="223" y="17"/>
                      <a:pt x="223" y="17"/>
                    </a:cubicBezTo>
                    <a:cubicBezTo>
                      <a:pt x="223" y="17"/>
                      <a:pt x="223" y="18"/>
                      <a:pt x="223" y="18"/>
                    </a:cubicBezTo>
                    <a:cubicBezTo>
                      <a:pt x="222" y="17"/>
                      <a:pt x="222" y="17"/>
                      <a:pt x="222" y="16"/>
                    </a:cubicBezTo>
                    <a:cubicBezTo>
                      <a:pt x="221" y="16"/>
                      <a:pt x="221" y="16"/>
                      <a:pt x="221" y="16"/>
                    </a:cubicBezTo>
                    <a:cubicBezTo>
                      <a:pt x="220" y="16"/>
                      <a:pt x="220" y="15"/>
                      <a:pt x="219" y="16"/>
                    </a:cubicBezTo>
                    <a:cubicBezTo>
                      <a:pt x="219" y="16"/>
                      <a:pt x="220" y="16"/>
                      <a:pt x="220" y="16"/>
                    </a:cubicBezTo>
                    <a:cubicBezTo>
                      <a:pt x="219" y="17"/>
                      <a:pt x="218" y="17"/>
                      <a:pt x="217" y="17"/>
                    </a:cubicBezTo>
                    <a:cubicBezTo>
                      <a:pt x="216" y="17"/>
                      <a:pt x="217" y="16"/>
                      <a:pt x="216" y="16"/>
                    </a:cubicBezTo>
                    <a:cubicBezTo>
                      <a:pt x="216" y="15"/>
                      <a:pt x="216" y="15"/>
                      <a:pt x="216" y="15"/>
                    </a:cubicBezTo>
                    <a:cubicBezTo>
                      <a:pt x="217" y="15"/>
                      <a:pt x="218" y="16"/>
                      <a:pt x="219" y="16"/>
                    </a:cubicBezTo>
                    <a:close/>
                    <a:moveTo>
                      <a:pt x="211" y="15"/>
                    </a:moveTo>
                    <a:cubicBezTo>
                      <a:pt x="211" y="16"/>
                      <a:pt x="212" y="16"/>
                      <a:pt x="211" y="16"/>
                    </a:cubicBezTo>
                    <a:cubicBezTo>
                      <a:pt x="211" y="16"/>
                      <a:pt x="211" y="16"/>
                      <a:pt x="211" y="16"/>
                    </a:cubicBezTo>
                    <a:cubicBezTo>
                      <a:pt x="211" y="16"/>
                      <a:pt x="211" y="16"/>
                      <a:pt x="211" y="15"/>
                    </a:cubicBezTo>
                    <a:close/>
                    <a:moveTo>
                      <a:pt x="204" y="14"/>
                    </a:moveTo>
                    <a:cubicBezTo>
                      <a:pt x="203" y="14"/>
                      <a:pt x="203" y="14"/>
                      <a:pt x="203" y="14"/>
                    </a:cubicBezTo>
                    <a:cubicBezTo>
                      <a:pt x="203" y="13"/>
                      <a:pt x="203" y="13"/>
                      <a:pt x="203" y="13"/>
                    </a:cubicBezTo>
                    <a:cubicBezTo>
                      <a:pt x="204" y="13"/>
                      <a:pt x="204" y="13"/>
                      <a:pt x="204" y="13"/>
                    </a:cubicBezTo>
                    <a:lnTo>
                      <a:pt x="204" y="14"/>
                    </a:lnTo>
                    <a:close/>
                    <a:moveTo>
                      <a:pt x="199" y="7"/>
                    </a:moveTo>
                    <a:cubicBezTo>
                      <a:pt x="200" y="6"/>
                      <a:pt x="200" y="8"/>
                      <a:pt x="200" y="8"/>
                    </a:cubicBezTo>
                    <a:cubicBezTo>
                      <a:pt x="202" y="8"/>
                      <a:pt x="205" y="7"/>
                      <a:pt x="205" y="10"/>
                    </a:cubicBezTo>
                    <a:cubicBezTo>
                      <a:pt x="204" y="10"/>
                      <a:pt x="203" y="10"/>
                      <a:pt x="202" y="10"/>
                    </a:cubicBezTo>
                    <a:cubicBezTo>
                      <a:pt x="201" y="10"/>
                      <a:pt x="200" y="10"/>
                      <a:pt x="200" y="10"/>
                    </a:cubicBezTo>
                    <a:cubicBezTo>
                      <a:pt x="199" y="10"/>
                      <a:pt x="199" y="9"/>
                      <a:pt x="199" y="9"/>
                    </a:cubicBezTo>
                    <a:cubicBezTo>
                      <a:pt x="199" y="9"/>
                      <a:pt x="199" y="9"/>
                      <a:pt x="199" y="9"/>
                    </a:cubicBezTo>
                    <a:cubicBezTo>
                      <a:pt x="199" y="8"/>
                      <a:pt x="199" y="7"/>
                      <a:pt x="199" y="7"/>
                    </a:cubicBezTo>
                    <a:close/>
                    <a:moveTo>
                      <a:pt x="187" y="18"/>
                    </a:moveTo>
                    <a:cubicBezTo>
                      <a:pt x="186" y="18"/>
                      <a:pt x="186" y="18"/>
                      <a:pt x="186" y="18"/>
                    </a:cubicBezTo>
                    <a:cubicBezTo>
                      <a:pt x="186" y="18"/>
                      <a:pt x="186" y="18"/>
                      <a:pt x="186" y="18"/>
                    </a:cubicBezTo>
                    <a:cubicBezTo>
                      <a:pt x="184" y="18"/>
                      <a:pt x="184" y="18"/>
                      <a:pt x="182" y="18"/>
                    </a:cubicBezTo>
                    <a:cubicBezTo>
                      <a:pt x="183" y="17"/>
                      <a:pt x="183" y="16"/>
                      <a:pt x="182" y="16"/>
                    </a:cubicBezTo>
                    <a:cubicBezTo>
                      <a:pt x="181" y="16"/>
                      <a:pt x="181" y="16"/>
                      <a:pt x="181" y="16"/>
                    </a:cubicBezTo>
                    <a:cubicBezTo>
                      <a:pt x="181" y="16"/>
                      <a:pt x="181" y="16"/>
                      <a:pt x="181" y="16"/>
                    </a:cubicBezTo>
                    <a:cubicBezTo>
                      <a:pt x="182" y="16"/>
                      <a:pt x="183" y="16"/>
                      <a:pt x="183" y="16"/>
                    </a:cubicBezTo>
                    <a:cubicBezTo>
                      <a:pt x="184" y="17"/>
                      <a:pt x="185" y="16"/>
                      <a:pt x="185" y="16"/>
                    </a:cubicBezTo>
                    <a:cubicBezTo>
                      <a:pt x="186" y="16"/>
                      <a:pt x="187" y="15"/>
                      <a:pt x="186" y="17"/>
                    </a:cubicBezTo>
                    <a:cubicBezTo>
                      <a:pt x="187" y="17"/>
                      <a:pt x="187" y="17"/>
                      <a:pt x="188" y="17"/>
                    </a:cubicBezTo>
                    <a:cubicBezTo>
                      <a:pt x="188" y="17"/>
                      <a:pt x="187" y="18"/>
                      <a:pt x="188" y="18"/>
                    </a:cubicBezTo>
                    <a:cubicBezTo>
                      <a:pt x="187" y="18"/>
                      <a:pt x="187" y="18"/>
                      <a:pt x="187" y="18"/>
                    </a:cubicBezTo>
                    <a:cubicBezTo>
                      <a:pt x="187" y="18"/>
                      <a:pt x="187" y="18"/>
                      <a:pt x="187" y="18"/>
                    </a:cubicBezTo>
                    <a:close/>
                    <a:moveTo>
                      <a:pt x="175" y="17"/>
                    </a:moveTo>
                    <a:cubicBezTo>
                      <a:pt x="175" y="17"/>
                      <a:pt x="175" y="17"/>
                      <a:pt x="174" y="18"/>
                    </a:cubicBezTo>
                    <a:cubicBezTo>
                      <a:pt x="174" y="18"/>
                      <a:pt x="173" y="17"/>
                      <a:pt x="173" y="17"/>
                    </a:cubicBezTo>
                    <a:cubicBezTo>
                      <a:pt x="173" y="17"/>
                      <a:pt x="173" y="17"/>
                      <a:pt x="173" y="17"/>
                    </a:cubicBezTo>
                    <a:cubicBezTo>
                      <a:pt x="173" y="16"/>
                      <a:pt x="173" y="16"/>
                      <a:pt x="173" y="16"/>
                    </a:cubicBezTo>
                    <a:cubicBezTo>
                      <a:pt x="174" y="16"/>
                      <a:pt x="174" y="17"/>
                      <a:pt x="175" y="17"/>
                    </a:cubicBezTo>
                    <a:cubicBezTo>
                      <a:pt x="175" y="16"/>
                      <a:pt x="176" y="16"/>
                      <a:pt x="176" y="16"/>
                    </a:cubicBezTo>
                    <a:cubicBezTo>
                      <a:pt x="176" y="16"/>
                      <a:pt x="177" y="16"/>
                      <a:pt x="177" y="16"/>
                    </a:cubicBezTo>
                    <a:cubicBezTo>
                      <a:pt x="176" y="16"/>
                      <a:pt x="175" y="16"/>
                      <a:pt x="175" y="17"/>
                    </a:cubicBezTo>
                    <a:cubicBezTo>
                      <a:pt x="175" y="17"/>
                      <a:pt x="175" y="17"/>
                      <a:pt x="175" y="17"/>
                    </a:cubicBezTo>
                    <a:close/>
                    <a:moveTo>
                      <a:pt x="163" y="13"/>
                    </a:moveTo>
                    <a:cubicBezTo>
                      <a:pt x="163" y="13"/>
                      <a:pt x="163" y="13"/>
                      <a:pt x="163" y="13"/>
                    </a:cubicBezTo>
                    <a:cubicBezTo>
                      <a:pt x="162" y="14"/>
                      <a:pt x="162" y="13"/>
                      <a:pt x="161" y="13"/>
                    </a:cubicBezTo>
                    <a:cubicBezTo>
                      <a:pt x="161" y="13"/>
                      <a:pt x="161" y="13"/>
                      <a:pt x="162" y="12"/>
                    </a:cubicBezTo>
                    <a:cubicBezTo>
                      <a:pt x="162" y="12"/>
                      <a:pt x="162" y="12"/>
                      <a:pt x="163" y="13"/>
                    </a:cubicBezTo>
                    <a:close/>
                    <a:moveTo>
                      <a:pt x="162" y="14"/>
                    </a:moveTo>
                    <a:cubicBezTo>
                      <a:pt x="162" y="15"/>
                      <a:pt x="163" y="15"/>
                      <a:pt x="163" y="15"/>
                    </a:cubicBezTo>
                    <a:cubicBezTo>
                      <a:pt x="163" y="15"/>
                      <a:pt x="163" y="15"/>
                      <a:pt x="162" y="15"/>
                    </a:cubicBezTo>
                    <a:cubicBezTo>
                      <a:pt x="162" y="16"/>
                      <a:pt x="162" y="16"/>
                      <a:pt x="162" y="16"/>
                    </a:cubicBezTo>
                    <a:cubicBezTo>
                      <a:pt x="162" y="16"/>
                      <a:pt x="162" y="15"/>
                      <a:pt x="162" y="14"/>
                    </a:cubicBezTo>
                    <a:close/>
                    <a:moveTo>
                      <a:pt x="168" y="17"/>
                    </a:moveTo>
                    <a:cubicBezTo>
                      <a:pt x="168" y="17"/>
                      <a:pt x="168" y="17"/>
                      <a:pt x="168" y="17"/>
                    </a:cubicBezTo>
                    <a:cubicBezTo>
                      <a:pt x="168" y="17"/>
                      <a:pt x="168" y="17"/>
                      <a:pt x="168" y="17"/>
                    </a:cubicBezTo>
                    <a:cubicBezTo>
                      <a:pt x="168" y="17"/>
                      <a:pt x="168" y="17"/>
                      <a:pt x="168" y="17"/>
                    </a:cubicBezTo>
                    <a:close/>
                    <a:moveTo>
                      <a:pt x="175" y="10"/>
                    </a:moveTo>
                    <a:cubicBezTo>
                      <a:pt x="176" y="10"/>
                      <a:pt x="176" y="10"/>
                      <a:pt x="176" y="9"/>
                    </a:cubicBezTo>
                    <a:cubicBezTo>
                      <a:pt x="176" y="10"/>
                      <a:pt x="176" y="10"/>
                      <a:pt x="176" y="10"/>
                    </a:cubicBezTo>
                    <a:cubicBezTo>
                      <a:pt x="176" y="10"/>
                      <a:pt x="176" y="10"/>
                      <a:pt x="177" y="10"/>
                    </a:cubicBezTo>
                    <a:cubicBezTo>
                      <a:pt x="176" y="11"/>
                      <a:pt x="177" y="11"/>
                      <a:pt x="177" y="12"/>
                    </a:cubicBezTo>
                    <a:cubicBezTo>
                      <a:pt x="177" y="11"/>
                      <a:pt x="176" y="11"/>
                      <a:pt x="176" y="11"/>
                    </a:cubicBezTo>
                    <a:cubicBezTo>
                      <a:pt x="176" y="11"/>
                      <a:pt x="176" y="11"/>
                      <a:pt x="176" y="11"/>
                    </a:cubicBezTo>
                    <a:cubicBezTo>
                      <a:pt x="175" y="11"/>
                      <a:pt x="175" y="10"/>
                      <a:pt x="175" y="10"/>
                    </a:cubicBezTo>
                    <a:close/>
                    <a:moveTo>
                      <a:pt x="179" y="16"/>
                    </a:moveTo>
                    <a:cubicBezTo>
                      <a:pt x="179" y="16"/>
                      <a:pt x="180" y="16"/>
                      <a:pt x="180" y="16"/>
                    </a:cubicBezTo>
                    <a:cubicBezTo>
                      <a:pt x="180" y="16"/>
                      <a:pt x="179" y="16"/>
                      <a:pt x="179" y="17"/>
                    </a:cubicBezTo>
                    <a:cubicBezTo>
                      <a:pt x="179" y="16"/>
                      <a:pt x="178" y="17"/>
                      <a:pt x="178" y="16"/>
                    </a:cubicBezTo>
                    <a:cubicBezTo>
                      <a:pt x="178" y="16"/>
                      <a:pt x="178" y="15"/>
                      <a:pt x="178" y="15"/>
                    </a:cubicBezTo>
                    <a:cubicBezTo>
                      <a:pt x="178" y="15"/>
                      <a:pt x="177" y="15"/>
                      <a:pt x="177" y="14"/>
                    </a:cubicBezTo>
                    <a:cubicBezTo>
                      <a:pt x="177" y="14"/>
                      <a:pt x="177" y="14"/>
                      <a:pt x="178" y="14"/>
                    </a:cubicBezTo>
                    <a:cubicBezTo>
                      <a:pt x="178" y="15"/>
                      <a:pt x="179" y="14"/>
                      <a:pt x="179" y="15"/>
                    </a:cubicBezTo>
                    <a:cubicBezTo>
                      <a:pt x="179" y="15"/>
                      <a:pt x="179" y="16"/>
                      <a:pt x="179" y="16"/>
                    </a:cubicBezTo>
                    <a:close/>
                    <a:moveTo>
                      <a:pt x="180" y="13"/>
                    </a:moveTo>
                    <a:cubicBezTo>
                      <a:pt x="180" y="13"/>
                      <a:pt x="180" y="13"/>
                      <a:pt x="180" y="13"/>
                    </a:cubicBezTo>
                    <a:cubicBezTo>
                      <a:pt x="180" y="13"/>
                      <a:pt x="180" y="13"/>
                      <a:pt x="180" y="13"/>
                    </a:cubicBezTo>
                    <a:close/>
                    <a:moveTo>
                      <a:pt x="179" y="13"/>
                    </a:moveTo>
                    <a:cubicBezTo>
                      <a:pt x="179" y="12"/>
                      <a:pt x="178" y="12"/>
                      <a:pt x="178" y="12"/>
                    </a:cubicBezTo>
                    <a:cubicBezTo>
                      <a:pt x="178" y="12"/>
                      <a:pt x="179" y="12"/>
                      <a:pt x="179" y="13"/>
                    </a:cubicBezTo>
                    <a:cubicBezTo>
                      <a:pt x="179" y="13"/>
                      <a:pt x="179" y="13"/>
                      <a:pt x="179" y="13"/>
                    </a:cubicBezTo>
                    <a:close/>
                    <a:moveTo>
                      <a:pt x="175" y="14"/>
                    </a:moveTo>
                    <a:cubicBezTo>
                      <a:pt x="175" y="14"/>
                      <a:pt x="175" y="14"/>
                      <a:pt x="175" y="14"/>
                    </a:cubicBezTo>
                    <a:cubicBezTo>
                      <a:pt x="175" y="14"/>
                      <a:pt x="175" y="14"/>
                      <a:pt x="175" y="14"/>
                    </a:cubicBezTo>
                    <a:cubicBezTo>
                      <a:pt x="175" y="14"/>
                      <a:pt x="175" y="14"/>
                      <a:pt x="175" y="14"/>
                    </a:cubicBezTo>
                    <a:close/>
                    <a:moveTo>
                      <a:pt x="175" y="15"/>
                    </a:moveTo>
                    <a:cubicBezTo>
                      <a:pt x="175" y="15"/>
                      <a:pt x="175" y="15"/>
                      <a:pt x="175" y="15"/>
                    </a:cubicBezTo>
                    <a:cubicBezTo>
                      <a:pt x="175" y="15"/>
                      <a:pt x="175" y="15"/>
                      <a:pt x="175" y="15"/>
                    </a:cubicBezTo>
                    <a:cubicBezTo>
                      <a:pt x="175" y="15"/>
                      <a:pt x="175" y="15"/>
                      <a:pt x="175" y="15"/>
                    </a:cubicBezTo>
                    <a:close/>
                    <a:moveTo>
                      <a:pt x="200" y="13"/>
                    </a:moveTo>
                    <a:cubicBezTo>
                      <a:pt x="199" y="12"/>
                      <a:pt x="198" y="12"/>
                      <a:pt x="198" y="12"/>
                    </a:cubicBezTo>
                    <a:cubicBezTo>
                      <a:pt x="198" y="12"/>
                      <a:pt x="198" y="12"/>
                      <a:pt x="198" y="12"/>
                    </a:cubicBezTo>
                    <a:cubicBezTo>
                      <a:pt x="197" y="11"/>
                      <a:pt x="197" y="11"/>
                      <a:pt x="197" y="11"/>
                    </a:cubicBezTo>
                    <a:cubicBezTo>
                      <a:pt x="197" y="11"/>
                      <a:pt x="197" y="11"/>
                      <a:pt x="197" y="11"/>
                    </a:cubicBezTo>
                    <a:cubicBezTo>
                      <a:pt x="199" y="11"/>
                      <a:pt x="199" y="11"/>
                      <a:pt x="200" y="13"/>
                    </a:cubicBezTo>
                    <a:close/>
                    <a:moveTo>
                      <a:pt x="196" y="13"/>
                    </a:moveTo>
                    <a:cubicBezTo>
                      <a:pt x="196" y="12"/>
                      <a:pt x="196" y="12"/>
                      <a:pt x="196" y="12"/>
                    </a:cubicBezTo>
                    <a:cubicBezTo>
                      <a:pt x="196" y="12"/>
                      <a:pt x="196" y="12"/>
                      <a:pt x="196" y="12"/>
                    </a:cubicBezTo>
                    <a:cubicBezTo>
                      <a:pt x="196" y="12"/>
                      <a:pt x="196" y="12"/>
                      <a:pt x="196" y="13"/>
                    </a:cubicBezTo>
                    <a:close/>
                    <a:moveTo>
                      <a:pt x="194" y="15"/>
                    </a:moveTo>
                    <a:cubicBezTo>
                      <a:pt x="195" y="15"/>
                      <a:pt x="195" y="14"/>
                      <a:pt x="196" y="14"/>
                    </a:cubicBezTo>
                    <a:cubicBezTo>
                      <a:pt x="196" y="16"/>
                      <a:pt x="197" y="15"/>
                      <a:pt x="197" y="16"/>
                    </a:cubicBezTo>
                    <a:cubicBezTo>
                      <a:pt x="197" y="16"/>
                      <a:pt x="197" y="16"/>
                      <a:pt x="197" y="17"/>
                    </a:cubicBezTo>
                    <a:cubicBezTo>
                      <a:pt x="196" y="16"/>
                      <a:pt x="195" y="16"/>
                      <a:pt x="194" y="15"/>
                    </a:cubicBezTo>
                    <a:close/>
                    <a:moveTo>
                      <a:pt x="202" y="12"/>
                    </a:moveTo>
                    <a:cubicBezTo>
                      <a:pt x="202" y="12"/>
                      <a:pt x="202" y="12"/>
                      <a:pt x="202" y="12"/>
                    </a:cubicBezTo>
                    <a:cubicBezTo>
                      <a:pt x="203" y="12"/>
                      <a:pt x="203" y="12"/>
                      <a:pt x="203" y="12"/>
                    </a:cubicBezTo>
                    <a:cubicBezTo>
                      <a:pt x="202" y="12"/>
                      <a:pt x="202" y="12"/>
                      <a:pt x="202" y="12"/>
                    </a:cubicBezTo>
                    <a:close/>
                    <a:moveTo>
                      <a:pt x="198" y="9"/>
                    </a:moveTo>
                    <a:cubicBezTo>
                      <a:pt x="198" y="9"/>
                      <a:pt x="198" y="9"/>
                      <a:pt x="198" y="9"/>
                    </a:cubicBezTo>
                    <a:cubicBezTo>
                      <a:pt x="198" y="9"/>
                      <a:pt x="198" y="9"/>
                      <a:pt x="198" y="9"/>
                    </a:cubicBezTo>
                    <a:close/>
                    <a:moveTo>
                      <a:pt x="194" y="10"/>
                    </a:moveTo>
                    <a:cubicBezTo>
                      <a:pt x="194" y="10"/>
                      <a:pt x="194" y="10"/>
                      <a:pt x="194" y="11"/>
                    </a:cubicBezTo>
                    <a:cubicBezTo>
                      <a:pt x="193" y="11"/>
                      <a:pt x="193" y="10"/>
                      <a:pt x="192" y="9"/>
                    </a:cubicBezTo>
                    <a:cubicBezTo>
                      <a:pt x="193" y="9"/>
                      <a:pt x="193" y="10"/>
                      <a:pt x="194" y="10"/>
                    </a:cubicBezTo>
                    <a:close/>
                    <a:moveTo>
                      <a:pt x="179" y="10"/>
                    </a:moveTo>
                    <a:cubicBezTo>
                      <a:pt x="178" y="9"/>
                      <a:pt x="179" y="8"/>
                      <a:pt x="179" y="8"/>
                    </a:cubicBezTo>
                    <a:cubicBezTo>
                      <a:pt x="180" y="9"/>
                      <a:pt x="180" y="10"/>
                      <a:pt x="181" y="10"/>
                    </a:cubicBezTo>
                    <a:cubicBezTo>
                      <a:pt x="181" y="9"/>
                      <a:pt x="183" y="8"/>
                      <a:pt x="183" y="8"/>
                    </a:cubicBezTo>
                    <a:cubicBezTo>
                      <a:pt x="183" y="7"/>
                      <a:pt x="183" y="6"/>
                      <a:pt x="184" y="6"/>
                    </a:cubicBezTo>
                    <a:cubicBezTo>
                      <a:pt x="184" y="8"/>
                      <a:pt x="184" y="5"/>
                      <a:pt x="186" y="6"/>
                    </a:cubicBezTo>
                    <a:cubicBezTo>
                      <a:pt x="186" y="6"/>
                      <a:pt x="186" y="6"/>
                      <a:pt x="187" y="7"/>
                    </a:cubicBezTo>
                    <a:cubicBezTo>
                      <a:pt x="187" y="9"/>
                      <a:pt x="186" y="9"/>
                      <a:pt x="186" y="9"/>
                    </a:cubicBezTo>
                    <a:cubicBezTo>
                      <a:pt x="186" y="9"/>
                      <a:pt x="186" y="9"/>
                      <a:pt x="186" y="10"/>
                    </a:cubicBezTo>
                    <a:cubicBezTo>
                      <a:pt x="185" y="9"/>
                      <a:pt x="184" y="9"/>
                      <a:pt x="184" y="9"/>
                    </a:cubicBezTo>
                    <a:cubicBezTo>
                      <a:pt x="184" y="10"/>
                      <a:pt x="184" y="10"/>
                      <a:pt x="183" y="11"/>
                    </a:cubicBezTo>
                    <a:cubicBezTo>
                      <a:pt x="183" y="11"/>
                      <a:pt x="182" y="11"/>
                      <a:pt x="181" y="11"/>
                    </a:cubicBezTo>
                    <a:cubicBezTo>
                      <a:pt x="180" y="11"/>
                      <a:pt x="180" y="11"/>
                      <a:pt x="180" y="11"/>
                    </a:cubicBezTo>
                    <a:cubicBezTo>
                      <a:pt x="178" y="12"/>
                      <a:pt x="177" y="10"/>
                      <a:pt x="177" y="10"/>
                    </a:cubicBezTo>
                    <a:cubicBezTo>
                      <a:pt x="177" y="10"/>
                      <a:pt x="178" y="10"/>
                      <a:pt x="179" y="10"/>
                    </a:cubicBezTo>
                    <a:close/>
                    <a:moveTo>
                      <a:pt x="177" y="8"/>
                    </a:moveTo>
                    <a:cubicBezTo>
                      <a:pt x="177" y="8"/>
                      <a:pt x="176" y="8"/>
                      <a:pt x="176" y="8"/>
                    </a:cubicBezTo>
                    <a:cubicBezTo>
                      <a:pt x="176" y="8"/>
                      <a:pt x="176" y="8"/>
                      <a:pt x="176" y="8"/>
                    </a:cubicBezTo>
                    <a:cubicBezTo>
                      <a:pt x="176" y="8"/>
                      <a:pt x="176" y="8"/>
                      <a:pt x="177" y="8"/>
                    </a:cubicBezTo>
                    <a:close/>
                    <a:moveTo>
                      <a:pt x="170" y="5"/>
                    </a:moveTo>
                    <a:cubicBezTo>
                      <a:pt x="171" y="5"/>
                      <a:pt x="171" y="6"/>
                      <a:pt x="171" y="7"/>
                    </a:cubicBezTo>
                    <a:cubicBezTo>
                      <a:pt x="172" y="8"/>
                      <a:pt x="173" y="6"/>
                      <a:pt x="173" y="6"/>
                    </a:cubicBezTo>
                    <a:cubicBezTo>
                      <a:pt x="173" y="6"/>
                      <a:pt x="174" y="7"/>
                      <a:pt x="174" y="7"/>
                    </a:cubicBezTo>
                    <a:cubicBezTo>
                      <a:pt x="174" y="7"/>
                      <a:pt x="174" y="7"/>
                      <a:pt x="174" y="7"/>
                    </a:cubicBezTo>
                    <a:cubicBezTo>
                      <a:pt x="174" y="8"/>
                      <a:pt x="174" y="8"/>
                      <a:pt x="174" y="8"/>
                    </a:cubicBezTo>
                    <a:cubicBezTo>
                      <a:pt x="175" y="8"/>
                      <a:pt x="175" y="8"/>
                      <a:pt x="176" y="9"/>
                    </a:cubicBezTo>
                    <a:cubicBezTo>
                      <a:pt x="176" y="9"/>
                      <a:pt x="175" y="8"/>
                      <a:pt x="175" y="8"/>
                    </a:cubicBezTo>
                    <a:cubicBezTo>
                      <a:pt x="176" y="9"/>
                      <a:pt x="176" y="9"/>
                      <a:pt x="176" y="9"/>
                    </a:cubicBezTo>
                    <a:cubicBezTo>
                      <a:pt x="175" y="9"/>
                      <a:pt x="174" y="9"/>
                      <a:pt x="175" y="8"/>
                    </a:cubicBezTo>
                    <a:cubicBezTo>
                      <a:pt x="174" y="8"/>
                      <a:pt x="174" y="9"/>
                      <a:pt x="173" y="9"/>
                    </a:cubicBezTo>
                    <a:cubicBezTo>
                      <a:pt x="173" y="10"/>
                      <a:pt x="172" y="11"/>
                      <a:pt x="172" y="11"/>
                    </a:cubicBezTo>
                    <a:cubicBezTo>
                      <a:pt x="172" y="11"/>
                      <a:pt x="171" y="10"/>
                      <a:pt x="171" y="10"/>
                    </a:cubicBezTo>
                    <a:cubicBezTo>
                      <a:pt x="171" y="9"/>
                      <a:pt x="170" y="9"/>
                      <a:pt x="170" y="9"/>
                    </a:cubicBezTo>
                    <a:cubicBezTo>
                      <a:pt x="169" y="9"/>
                      <a:pt x="170" y="9"/>
                      <a:pt x="170" y="10"/>
                    </a:cubicBezTo>
                    <a:cubicBezTo>
                      <a:pt x="169" y="10"/>
                      <a:pt x="169" y="10"/>
                      <a:pt x="169" y="11"/>
                    </a:cubicBezTo>
                    <a:cubicBezTo>
                      <a:pt x="169" y="11"/>
                      <a:pt x="169" y="11"/>
                      <a:pt x="169" y="11"/>
                    </a:cubicBezTo>
                    <a:cubicBezTo>
                      <a:pt x="169" y="11"/>
                      <a:pt x="168" y="10"/>
                      <a:pt x="168" y="10"/>
                    </a:cubicBezTo>
                    <a:cubicBezTo>
                      <a:pt x="168" y="10"/>
                      <a:pt x="169" y="10"/>
                      <a:pt x="169" y="9"/>
                    </a:cubicBezTo>
                    <a:cubicBezTo>
                      <a:pt x="169" y="9"/>
                      <a:pt x="168" y="9"/>
                      <a:pt x="168" y="8"/>
                    </a:cubicBezTo>
                    <a:cubicBezTo>
                      <a:pt x="168" y="8"/>
                      <a:pt x="169" y="7"/>
                      <a:pt x="170" y="8"/>
                    </a:cubicBezTo>
                    <a:cubicBezTo>
                      <a:pt x="170" y="7"/>
                      <a:pt x="170" y="7"/>
                      <a:pt x="170" y="6"/>
                    </a:cubicBezTo>
                    <a:cubicBezTo>
                      <a:pt x="170" y="6"/>
                      <a:pt x="170" y="6"/>
                      <a:pt x="169" y="6"/>
                    </a:cubicBezTo>
                    <a:cubicBezTo>
                      <a:pt x="169" y="5"/>
                      <a:pt x="169" y="5"/>
                      <a:pt x="170" y="5"/>
                    </a:cubicBezTo>
                    <a:close/>
                    <a:moveTo>
                      <a:pt x="168" y="7"/>
                    </a:moveTo>
                    <a:cubicBezTo>
                      <a:pt x="168" y="7"/>
                      <a:pt x="168" y="7"/>
                      <a:pt x="167" y="8"/>
                    </a:cubicBezTo>
                    <a:cubicBezTo>
                      <a:pt x="167" y="8"/>
                      <a:pt x="167" y="7"/>
                      <a:pt x="167" y="7"/>
                    </a:cubicBezTo>
                    <a:cubicBezTo>
                      <a:pt x="168" y="8"/>
                      <a:pt x="168" y="7"/>
                      <a:pt x="168" y="7"/>
                    </a:cubicBezTo>
                    <a:close/>
                    <a:moveTo>
                      <a:pt x="162" y="10"/>
                    </a:moveTo>
                    <a:cubicBezTo>
                      <a:pt x="163" y="10"/>
                      <a:pt x="163" y="10"/>
                      <a:pt x="163" y="9"/>
                    </a:cubicBezTo>
                    <a:cubicBezTo>
                      <a:pt x="163" y="9"/>
                      <a:pt x="163" y="9"/>
                      <a:pt x="164" y="8"/>
                    </a:cubicBezTo>
                    <a:cubicBezTo>
                      <a:pt x="164" y="8"/>
                      <a:pt x="164" y="8"/>
                      <a:pt x="164" y="9"/>
                    </a:cubicBezTo>
                    <a:cubicBezTo>
                      <a:pt x="163" y="10"/>
                      <a:pt x="164" y="10"/>
                      <a:pt x="164" y="11"/>
                    </a:cubicBezTo>
                    <a:cubicBezTo>
                      <a:pt x="164" y="11"/>
                      <a:pt x="163" y="11"/>
                      <a:pt x="163" y="11"/>
                    </a:cubicBezTo>
                    <a:cubicBezTo>
                      <a:pt x="163" y="11"/>
                      <a:pt x="163" y="11"/>
                      <a:pt x="163" y="11"/>
                    </a:cubicBezTo>
                    <a:cubicBezTo>
                      <a:pt x="163" y="11"/>
                      <a:pt x="162" y="11"/>
                      <a:pt x="162" y="11"/>
                    </a:cubicBezTo>
                    <a:cubicBezTo>
                      <a:pt x="162" y="12"/>
                      <a:pt x="161" y="11"/>
                      <a:pt x="161" y="12"/>
                    </a:cubicBezTo>
                    <a:cubicBezTo>
                      <a:pt x="161" y="11"/>
                      <a:pt x="162" y="10"/>
                      <a:pt x="161" y="10"/>
                    </a:cubicBezTo>
                    <a:cubicBezTo>
                      <a:pt x="161" y="10"/>
                      <a:pt x="161" y="10"/>
                      <a:pt x="161" y="10"/>
                    </a:cubicBezTo>
                    <a:cubicBezTo>
                      <a:pt x="161" y="9"/>
                      <a:pt x="163" y="10"/>
                      <a:pt x="162" y="10"/>
                    </a:cubicBezTo>
                    <a:close/>
                    <a:moveTo>
                      <a:pt x="157" y="15"/>
                    </a:moveTo>
                    <a:cubicBezTo>
                      <a:pt x="157" y="14"/>
                      <a:pt x="157" y="14"/>
                      <a:pt x="157" y="13"/>
                    </a:cubicBezTo>
                    <a:cubicBezTo>
                      <a:pt x="158" y="14"/>
                      <a:pt x="158" y="14"/>
                      <a:pt x="158" y="14"/>
                    </a:cubicBezTo>
                    <a:cubicBezTo>
                      <a:pt x="158" y="14"/>
                      <a:pt x="158" y="14"/>
                      <a:pt x="159" y="14"/>
                    </a:cubicBezTo>
                    <a:cubicBezTo>
                      <a:pt x="159" y="14"/>
                      <a:pt x="159" y="14"/>
                      <a:pt x="159" y="14"/>
                    </a:cubicBezTo>
                    <a:cubicBezTo>
                      <a:pt x="159" y="15"/>
                      <a:pt x="159" y="15"/>
                      <a:pt x="160" y="14"/>
                    </a:cubicBezTo>
                    <a:cubicBezTo>
                      <a:pt x="160" y="15"/>
                      <a:pt x="160" y="15"/>
                      <a:pt x="161" y="15"/>
                    </a:cubicBezTo>
                    <a:cubicBezTo>
                      <a:pt x="161" y="16"/>
                      <a:pt x="161" y="16"/>
                      <a:pt x="161" y="17"/>
                    </a:cubicBezTo>
                    <a:cubicBezTo>
                      <a:pt x="161" y="16"/>
                      <a:pt x="160" y="16"/>
                      <a:pt x="160" y="16"/>
                    </a:cubicBezTo>
                    <a:cubicBezTo>
                      <a:pt x="160" y="16"/>
                      <a:pt x="160" y="17"/>
                      <a:pt x="159" y="17"/>
                    </a:cubicBezTo>
                    <a:cubicBezTo>
                      <a:pt x="159" y="17"/>
                      <a:pt x="159" y="16"/>
                      <a:pt x="159" y="16"/>
                    </a:cubicBezTo>
                    <a:cubicBezTo>
                      <a:pt x="158" y="17"/>
                      <a:pt x="157" y="17"/>
                      <a:pt x="156" y="18"/>
                    </a:cubicBezTo>
                    <a:cubicBezTo>
                      <a:pt x="156" y="17"/>
                      <a:pt x="156" y="17"/>
                      <a:pt x="156" y="16"/>
                    </a:cubicBezTo>
                    <a:cubicBezTo>
                      <a:pt x="155" y="17"/>
                      <a:pt x="153" y="17"/>
                      <a:pt x="153" y="16"/>
                    </a:cubicBezTo>
                    <a:cubicBezTo>
                      <a:pt x="153" y="16"/>
                      <a:pt x="153" y="15"/>
                      <a:pt x="153" y="15"/>
                    </a:cubicBezTo>
                    <a:cubicBezTo>
                      <a:pt x="153" y="15"/>
                      <a:pt x="154" y="16"/>
                      <a:pt x="153" y="16"/>
                    </a:cubicBezTo>
                    <a:cubicBezTo>
                      <a:pt x="154" y="16"/>
                      <a:pt x="154" y="16"/>
                      <a:pt x="154" y="16"/>
                    </a:cubicBezTo>
                    <a:cubicBezTo>
                      <a:pt x="154" y="16"/>
                      <a:pt x="154" y="16"/>
                      <a:pt x="155" y="16"/>
                    </a:cubicBezTo>
                    <a:cubicBezTo>
                      <a:pt x="155" y="16"/>
                      <a:pt x="156" y="15"/>
                      <a:pt x="157" y="15"/>
                    </a:cubicBezTo>
                    <a:close/>
                    <a:moveTo>
                      <a:pt x="128" y="15"/>
                    </a:moveTo>
                    <a:cubicBezTo>
                      <a:pt x="127" y="14"/>
                      <a:pt x="128" y="14"/>
                      <a:pt x="128" y="14"/>
                    </a:cubicBezTo>
                    <a:cubicBezTo>
                      <a:pt x="129" y="14"/>
                      <a:pt x="129" y="14"/>
                      <a:pt x="129" y="14"/>
                    </a:cubicBezTo>
                    <a:cubicBezTo>
                      <a:pt x="129" y="15"/>
                      <a:pt x="128" y="15"/>
                      <a:pt x="128" y="15"/>
                    </a:cubicBezTo>
                    <a:close/>
                    <a:moveTo>
                      <a:pt x="138" y="16"/>
                    </a:moveTo>
                    <a:cubicBezTo>
                      <a:pt x="138" y="16"/>
                      <a:pt x="138" y="16"/>
                      <a:pt x="138" y="16"/>
                    </a:cubicBezTo>
                    <a:cubicBezTo>
                      <a:pt x="138" y="16"/>
                      <a:pt x="138" y="16"/>
                      <a:pt x="138" y="16"/>
                    </a:cubicBezTo>
                    <a:cubicBezTo>
                      <a:pt x="138" y="16"/>
                      <a:pt x="138" y="16"/>
                      <a:pt x="138" y="16"/>
                    </a:cubicBezTo>
                    <a:close/>
                    <a:moveTo>
                      <a:pt x="141" y="16"/>
                    </a:moveTo>
                    <a:cubicBezTo>
                      <a:pt x="141" y="16"/>
                      <a:pt x="140" y="16"/>
                      <a:pt x="140" y="15"/>
                    </a:cubicBezTo>
                    <a:cubicBezTo>
                      <a:pt x="140" y="15"/>
                      <a:pt x="141" y="15"/>
                      <a:pt x="141" y="15"/>
                    </a:cubicBezTo>
                    <a:cubicBezTo>
                      <a:pt x="141" y="15"/>
                      <a:pt x="141" y="15"/>
                      <a:pt x="141" y="16"/>
                    </a:cubicBezTo>
                    <a:close/>
                    <a:moveTo>
                      <a:pt x="139" y="20"/>
                    </a:moveTo>
                    <a:cubicBezTo>
                      <a:pt x="139" y="19"/>
                      <a:pt x="139" y="19"/>
                      <a:pt x="139" y="19"/>
                    </a:cubicBezTo>
                    <a:cubicBezTo>
                      <a:pt x="139" y="19"/>
                      <a:pt x="139" y="18"/>
                      <a:pt x="139" y="18"/>
                    </a:cubicBezTo>
                    <a:cubicBezTo>
                      <a:pt x="139" y="18"/>
                      <a:pt x="139" y="19"/>
                      <a:pt x="139" y="19"/>
                    </a:cubicBezTo>
                    <a:cubicBezTo>
                      <a:pt x="140" y="19"/>
                      <a:pt x="140" y="19"/>
                      <a:pt x="140" y="19"/>
                    </a:cubicBezTo>
                    <a:cubicBezTo>
                      <a:pt x="140" y="20"/>
                      <a:pt x="140" y="20"/>
                      <a:pt x="139" y="20"/>
                    </a:cubicBezTo>
                    <a:cubicBezTo>
                      <a:pt x="139" y="20"/>
                      <a:pt x="139" y="20"/>
                      <a:pt x="139" y="20"/>
                    </a:cubicBezTo>
                    <a:close/>
                    <a:moveTo>
                      <a:pt x="138" y="12"/>
                    </a:moveTo>
                    <a:cubicBezTo>
                      <a:pt x="138" y="12"/>
                      <a:pt x="138" y="12"/>
                      <a:pt x="138" y="12"/>
                    </a:cubicBezTo>
                    <a:cubicBezTo>
                      <a:pt x="138" y="12"/>
                      <a:pt x="138" y="12"/>
                      <a:pt x="138" y="12"/>
                    </a:cubicBezTo>
                    <a:cubicBezTo>
                      <a:pt x="138" y="12"/>
                      <a:pt x="138" y="12"/>
                      <a:pt x="138" y="12"/>
                    </a:cubicBezTo>
                    <a:close/>
                    <a:moveTo>
                      <a:pt x="135" y="17"/>
                    </a:moveTo>
                    <a:cubicBezTo>
                      <a:pt x="134" y="17"/>
                      <a:pt x="134" y="17"/>
                      <a:pt x="134" y="17"/>
                    </a:cubicBezTo>
                    <a:cubicBezTo>
                      <a:pt x="134" y="17"/>
                      <a:pt x="134" y="17"/>
                      <a:pt x="134" y="17"/>
                    </a:cubicBezTo>
                    <a:cubicBezTo>
                      <a:pt x="134" y="17"/>
                      <a:pt x="135" y="17"/>
                      <a:pt x="135" y="16"/>
                    </a:cubicBezTo>
                    <a:cubicBezTo>
                      <a:pt x="135" y="17"/>
                      <a:pt x="135" y="17"/>
                      <a:pt x="135" y="17"/>
                    </a:cubicBezTo>
                    <a:close/>
                    <a:moveTo>
                      <a:pt x="144" y="7"/>
                    </a:moveTo>
                    <a:cubicBezTo>
                      <a:pt x="144" y="8"/>
                      <a:pt x="144" y="8"/>
                      <a:pt x="144" y="8"/>
                    </a:cubicBezTo>
                    <a:cubicBezTo>
                      <a:pt x="144" y="8"/>
                      <a:pt x="144" y="8"/>
                      <a:pt x="144" y="8"/>
                    </a:cubicBezTo>
                    <a:cubicBezTo>
                      <a:pt x="144" y="8"/>
                      <a:pt x="144" y="8"/>
                      <a:pt x="144" y="7"/>
                    </a:cubicBezTo>
                    <a:close/>
                    <a:moveTo>
                      <a:pt x="146" y="14"/>
                    </a:moveTo>
                    <a:cubicBezTo>
                      <a:pt x="146" y="15"/>
                      <a:pt x="146" y="15"/>
                      <a:pt x="145" y="15"/>
                    </a:cubicBezTo>
                    <a:cubicBezTo>
                      <a:pt x="145" y="15"/>
                      <a:pt x="145" y="15"/>
                      <a:pt x="145" y="15"/>
                    </a:cubicBezTo>
                    <a:cubicBezTo>
                      <a:pt x="145" y="15"/>
                      <a:pt x="145" y="15"/>
                      <a:pt x="145" y="15"/>
                    </a:cubicBezTo>
                    <a:cubicBezTo>
                      <a:pt x="145" y="15"/>
                      <a:pt x="145" y="15"/>
                      <a:pt x="146" y="14"/>
                    </a:cubicBezTo>
                    <a:close/>
                    <a:moveTo>
                      <a:pt x="145" y="23"/>
                    </a:moveTo>
                    <a:cubicBezTo>
                      <a:pt x="145" y="23"/>
                      <a:pt x="145" y="23"/>
                      <a:pt x="144" y="23"/>
                    </a:cubicBezTo>
                    <a:cubicBezTo>
                      <a:pt x="145" y="23"/>
                      <a:pt x="145" y="23"/>
                      <a:pt x="145" y="23"/>
                    </a:cubicBezTo>
                    <a:close/>
                    <a:moveTo>
                      <a:pt x="149" y="17"/>
                    </a:moveTo>
                    <a:cubicBezTo>
                      <a:pt x="149" y="17"/>
                      <a:pt x="149" y="16"/>
                      <a:pt x="149" y="16"/>
                    </a:cubicBezTo>
                    <a:cubicBezTo>
                      <a:pt x="149" y="17"/>
                      <a:pt x="149" y="17"/>
                      <a:pt x="149" y="17"/>
                    </a:cubicBezTo>
                    <a:cubicBezTo>
                      <a:pt x="149" y="17"/>
                      <a:pt x="149" y="17"/>
                      <a:pt x="149" y="17"/>
                    </a:cubicBezTo>
                    <a:close/>
                    <a:moveTo>
                      <a:pt x="151" y="13"/>
                    </a:moveTo>
                    <a:cubicBezTo>
                      <a:pt x="151" y="14"/>
                      <a:pt x="151" y="15"/>
                      <a:pt x="152" y="15"/>
                    </a:cubicBezTo>
                    <a:cubicBezTo>
                      <a:pt x="152" y="15"/>
                      <a:pt x="152" y="15"/>
                      <a:pt x="152" y="15"/>
                    </a:cubicBezTo>
                    <a:cubicBezTo>
                      <a:pt x="152" y="15"/>
                      <a:pt x="152" y="15"/>
                      <a:pt x="152" y="15"/>
                    </a:cubicBezTo>
                    <a:cubicBezTo>
                      <a:pt x="152" y="16"/>
                      <a:pt x="152" y="16"/>
                      <a:pt x="152" y="16"/>
                    </a:cubicBezTo>
                    <a:cubicBezTo>
                      <a:pt x="151" y="17"/>
                      <a:pt x="151" y="16"/>
                      <a:pt x="150" y="15"/>
                    </a:cubicBezTo>
                    <a:cubicBezTo>
                      <a:pt x="150" y="15"/>
                      <a:pt x="150" y="15"/>
                      <a:pt x="150" y="15"/>
                    </a:cubicBezTo>
                    <a:cubicBezTo>
                      <a:pt x="150" y="15"/>
                      <a:pt x="151" y="14"/>
                      <a:pt x="150" y="14"/>
                    </a:cubicBezTo>
                    <a:cubicBezTo>
                      <a:pt x="150" y="14"/>
                      <a:pt x="150" y="14"/>
                      <a:pt x="150" y="14"/>
                    </a:cubicBezTo>
                    <a:cubicBezTo>
                      <a:pt x="151" y="13"/>
                      <a:pt x="151" y="13"/>
                      <a:pt x="151" y="13"/>
                    </a:cubicBezTo>
                    <a:close/>
                    <a:moveTo>
                      <a:pt x="147" y="9"/>
                    </a:moveTo>
                    <a:cubicBezTo>
                      <a:pt x="147" y="9"/>
                      <a:pt x="146" y="10"/>
                      <a:pt x="146" y="10"/>
                    </a:cubicBezTo>
                    <a:cubicBezTo>
                      <a:pt x="145" y="10"/>
                      <a:pt x="144" y="10"/>
                      <a:pt x="144" y="9"/>
                    </a:cubicBezTo>
                    <a:cubicBezTo>
                      <a:pt x="144" y="9"/>
                      <a:pt x="144" y="9"/>
                      <a:pt x="144" y="9"/>
                    </a:cubicBezTo>
                    <a:cubicBezTo>
                      <a:pt x="145" y="8"/>
                      <a:pt x="145" y="10"/>
                      <a:pt x="147" y="9"/>
                    </a:cubicBezTo>
                    <a:close/>
                    <a:moveTo>
                      <a:pt x="143" y="7"/>
                    </a:moveTo>
                    <a:cubicBezTo>
                      <a:pt x="143" y="7"/>
                      <a:pt x="143" y="7"/>
                      <a:pt x="144" y="7"/>
                    </a:cubicBezTo>
                    <a:cubicBezTo>
                      <a:pt x="143" y="7"/>
                      <a:pt x="143" y="7"/>
                      <a:pt x="142" y="8"/>
                    </a:cubicBezTo>
                    <a:cubicBezTo>
                      <a:pt x="143" y="7"/>
                      <a:pt x="143" y="7"/>
                      <a:pt x="143" y="7"/>
                    </a:cubicBezTo>
                    <a:close/>
                    <a:moveTo>
                      <a:pt x="139" y="10"/>
                    </a:moveTo>
                    <a:cubicBezTo>
                      <a:pt x="139" y="9"/>
                      <a:pt x="140" y="8"/>
                      <a:pt x="140" y="8"/>
                    </a:cubicBezTo>
                    <a:cubicBezTo>
                      <a:pt x="140" y="8"/>
                      <a:pt x="141" y="9"/>
                      <a:pt x="141" y="9"/>
                    </a:cubicBezTo>
                    <a:cubicBezTo>
                      <a:pt x="141" y="10"/>
                      <a:pt x="141" y="10"/>
                      <a:pt x="140" y="11"/>
                    </a:cubicBezTo>
                    <a:cubicBezTo>
                      <a:pt x="140" y="11"/>
                      <a:pt x="140" y="11"/>
                      <a:pt x="140" y="11"/>
                    </a:cubicBezTo>
                    <a:cubicBezTo>
                      <a:pt x="140" y="10"/>
                      <a:pt x="141" y="9"/>
                      <a:pt x="140" y="9"/>
                    </a:cubicBezTo>
                    <a:cubicBezTo>
                      <a:pt x="140" y="10"/>
                      <a:pt x="140" y="10"/>
                      <a:pt x="139" y="10"/>
                    </a:cubicBezTo>
                    <a:cubicBezTo>
                      <a:pt x="139" y="10"/>
                      <a:pt x="139" y="10"/>
                      <a:pt x="139" y="10"/>
                    </a:cubicBezTo>
                    <a:cubicBezTo>
                      <a:pt x="139" y="10"/>
                      <a:pt x="139" y="10"/>
                      <a:pt x="139" y="10"/>
                    </a:cubicBezTo>
                    <a:cubicBezTo>
                      <a:pt x="139" y="11"/>
                      <a:pt x="138" y="11"/>
                      <a:pt x="138" y="11"/>
                    </a:cubicBezTo>
                    <a:cubicBezTo>
                      <a:pt x="138" y="11"/>
                      <a:pt x="138" y="10"/>
                      <a:pt x="138" y="10"/>
                    </a:cubicBezTo>
                    <a:cubicBezTo>
                      <a:pt x="139" y="10"/>
                      <a:pt x="139" y="10"/>
                      <a:pt x="139" y="10"/>
                    </a:cubicBezTo>
                    <a:close/>
                    <a:moveTo>
                      <a:pt x="135" y="14"/>
                    </a:moveTo>
                    <a:cubicBezTo>
                      <a:pt x="135" y="14"/>
                      <a:pt x="135" y="14"/>
                      <a:pt x="135" y="14"/>
                    </a:cubicBezTo>
                    <a:cubicBezTo>
                      <a:pt x="135" y="14"/>
                      <a:pt x="135" y="14"/>
                      <a:pt x="134" y="14"/>
                    </a:cubicBezTo>
                    <a:cubicBezTo>
                      <a:pt x="134" y="14"/>
                      <a:pt x="135" y="14"/>
                      <a:pt x="135" y="14"/>
                    </a:cubicBezTo>
                    <a:close/>
                    <a:moveTo>
                      <a:pt x="133" y="16"/>
                    </a:moveTo>
                    <a:cubicBezTo>
                      <a:pt x="132" y="16"/>
                      <a:pt x="132" y="17"/>
                      <a:pt x="131" y="17"/>
                    </a:cubicBezTo>
                    <a:cubicBezTo>
                      <a:pt x="131" y="17"/>
                      <a:pt x="130" y="16"/>
                      <a:pt x="130" y="16"/>
                    </a:cubicBezTo>
                    <a:cubicBezTo>
                      <a:pt x="130" y="16"/>
                      <a:pt x="129" y="18"/>
                      <a:pt x="129" y="17"/>
                    </a:cubicBezTo>
                    <a:cubicBezTo>
                      <a:pt x="129" y="16"/>
                      <a:pt x="129" y="16"/>
                      <a:pt x="128" y="16"/>
                    </a:cubicBezTo>
                    <a:cubicBezTo>
                      <a:pt x="129" y="16"/>
                      <a:pt x="129" y="16"/>
                      <a:pt x="129" y="16"/>
                    </a:cubicBezTo>
                    <a:cubicBezTo>
                      <a:pt x="129" y="16"/>
                      <a:pt x="129" y="16"/>
                      <a:pt x="129" y="15"/>
                    </a:cubicBezTo>
                    <a:cubicBezTo>
                      <a:pt x="131" y="15"/>
                      <a:pt x="131" y="16"/>
                      <a:pt x="132" y="16"/>
                    </a:cubicBezTo>
                    <a:cubicBezTo>
                      <a:pt x="132" y="15"/>
                      <a:pt x="132" y="15"/>
                      <a:pt x="133" y="15"/>
                    </a:cubicBezTo>
                    <a:cubicBezTo>
                      <a:pt x="133" y="15"/>
                      <a:pt x="133" y="15"/>
                      <a:pt x="133" y="16"/>
                    </a:cubicBezTo>
                    <a:close/>
                    <a:moveTo>
                      <a:pt x="130" y="9"/>
                    </a:moveTo>
                    <a:cubicBezTo>
                      <a:pt x="130" y="9"/>
                      <a:pt x="130" y="9"/>
                      <a:pt x="130" y="9"/>
                    </a:cubicBezTo>
                    <a:cubicBezTo>
                      <a:pt x="130" y="9"/>
                      <a:pt x="130" y="9"/>
                      <a:pt x="129" y="8"/>
                    </a:cubicBezTo>
                    <a:cubicBezTo>
                      <a:pt x="129" y="8"/>
                      <a:pt x="129" y="8"/>
                      <a:pt x="129" y="8"/>
                    </a:cubicBezTo>
                    <a:cubicBezTo>
                      <a:pt x="130" y="8"/>
                      <a:pt x="130" y="9"/>
                      <a:pt x="130" y="9"/>
                    </a:cubicBezTo>
                    <a:close/>
                    <a:moveTo>
                      <a:pt x="128" y="8"/>
                    </a:moveTo>
                    <a:cubicBezTo>
                      <a:pt x="128" y="8"/>
                      <a:pt x="128" y="8"/>
                      <a:pt x="128" y="8"/>
                    </a:cubicBezTo>
                    <a:cubicBezTo>
                      <a:pt x="128" y="8"/>
                      <a:pt x="128" y="8"/>
                      <a:pt x="128" y="8"/>
                    </a:cubicBezTo>
                    <a:cubicBezTo>
                      <a:pt x="128" y="8"/>
                      <a:pt x="128" y="8"/>
                      <a:pt x="128" y="8"/>
                    </a:cubicBezTo>
                    <a:close/>
                    <a:moveTo>
                      <a:pt x="127" y="9"/>
                    </a:moveTo>
                    <a:cubicBezTo>
                      <a:pt x="127" y="8"/>
                      <a:pt x="127" y="8"/>
                      <a:pt x="127" y="8"/>
                    </a:cubicBezTo>
                    <a:cubicBezTo>
                      <a:pt x="127" y="8"/>
                      <a:pt x="127" y="8"/>
                      <a:pt x="127" y="8"/>
                    </a:cubicBezTo>
                    <a:cubicBezTo>
                      <a:pt x="128" y="9"/>
                      <a:pt x="127" y="9"/>
                      <a:pt x="127" y="10"/>
                    </a:cubicBezTo>
                    <a:cubicBezTo>
                      <a:pt x="126" y="10"/>
                      <a:pt x="126" y="9"/>
                      <a:pt x="127" y="9"/>
                    </a:cubicBezTo>
                    <a:close/>
                    <a:moveTo>
                      <a:pt x="115" y="20"/>
                    </a:moveTo>
                    <a:cubicBezTo>
                      <a:pt x="115" y="20"/>
                      <a:pt x="115" y="20"/>
                      <a:pt x="115" y="20"/>
                    </a:cubicBezTo>
                    <a:cubicBezTo>
                      <a:pt x="115" y="20"/>
                      <a:pt x="115" y="20"/>
                      <a:pt x="115" y="20"/>
                    </a:cubicBezTo>
                    <a:cubicBezTo>
                      <a:pt x="115" y="20"/>
                      <a:pt x="115" y="20"/>
                      <a:pt x="115" y="20"/>
                    </a:cubicBezTo>
                    <a:close/>
                    <a:moveTo>
                      <a:pt x="89" y="22"/>
                    </a:moveTo>
                    <a:cubicBezTo>
                      <a:pt x="88" y="22"/>
                      <a:pt x="88" y="22"/>
                      <a:pt x="87" y="21"/>
                    </a:cubicBezTo>
                    <a:cubicBezTo>
                      <a:pt x="88" y="21"/>
                      <a:pt x="88" y="20"/>
                      <a:pt x="87" y="20"/>
                    </a:cubicBezTo>
                    <a:cubicBezTo>
                      <a:pt x="87" y="20"/>
                      <a:pt x="87" y="20"/>
                      <a:pt x="88" y="20"/>
                    </a:cubicBezTo>
                    <a:cubicBezTo>
                      <a:pt x="88" y="20"/>
                      <a:pt x="89" y="20"/>
                      <a:pt x="89" y="20"/>
                    </a:cubicBezTo>
                    <a:cubicBezTo>
                      <a:pt x="89" y="21"/>
                      <a:pt x="89" y="21"/>
                      <a:pt x="88" y="21"/>
                    </a:cubicBezTo>
                    <a:cubicBezTo>
                      <a:pt x="88" y="22"/>
                      <a:pt x="89" y="22"/>
                      <a:pt x="89" y="22"/>
                    </a:cubicBezTo>
                    <a:close/>
                    <a:moveTo>
                      <a:pt x="85" y="16"/>
                    </a:moveTo>
                    <a:cubicBezTo>
                      <a:pt x="84" y="16"/>
                      <a:pt x="84" y="16"/>
                      <a:pt x="84" y="16"/>
                    </a:cubicBezTo>
                    <a:cubicBezTo>
                      <a:pt x="84" y="16"/>
                      <a:pt x="84" y="16"/>
                      <a:pt x="84" y="16"/>
                    </a:cubicBezTo>
                    <a:cubicBezTo>
                      <a:pt x="84" y="16"/>
                      <a:pt x="84" y="16"/>
                      <a:pt x="85" y="16"/>
                    </a:cubicBezTo>
                    <a:close/>
                    <a:moveTo>
                      <a:pt x="86" y="21"/>
                    </a:moveTo>
                    <a:cubicBezTo>
                      <a:pt x="86" y="21"/>
                      <a:pt x="86" y="20"/>
                      <a:pt x="86" y="20"/>
                    </a:cubicBezTo>
                    <a:cubicBezTo>
                      <a:pt x="86" y="20"/>
                      <a:pt x="86" y="21"/>
                      <a:pt x="87" y="21"/>
                    </a:cubicBezTo>
                    <a:cubicBezTo>
                      <a:pt x="87" y="21"/>
                      <a:pt x="86" y="21"/>
                      <a:pt x="86" y="21"/>
                    </a:cubicBezTo>
                    <a:cubicBezTo>
                      <a:pt x="86" y="21"/>
                      <a:pt x="86" y="21"/>
                      <a:pt x="86" y="21"/>
                    </a:cubicBezTo>
                    <a:close/>
                    <a:moveTo>
                      <a:pt x="111" y="13"/>
                    </a:moveTo>
                    <a:cubicBezTo>
                      <a:pt x="112" y="13"/>
                      <a:pt x="112" y="14"/>
                      <a:pt x="113" y="15"/>
                    </a:cubicBezTo>
                    <a:cubicBezTo>
                      <a:pt x="112" y="14"/>
                      <a:pt x="111" y="14"/>
                      <a:pt x="110" y="14"/>
                    </a:cubicBezTo>
                    <a:cubicBezTo>
                      <a:pt x="111" y="14"/>
                      <a:pt x="111" y="13"/>
                      <a:pt x="111" y="13"/>
                    </a:cubicBezTo>
                    <a:close/>
                    <a:moveTo>
                      <a:pt x="114" y="10"/>
                    </a:moveTo>
                    <a:cubicBezTo>
                      <a:pt x="114" y="11"/>
                      <a:pt x="114" y="11"/>
                      <a:pt x="114" y="11"/>
                    </a:cubicBezTo>
                    <a:cubicBezTo>
                      <a:pt x="114" y="10"/>
                      <a:pt x="114" y="10"/>
                      <a:pt x="114" y="9"/>
                    </a:cubicBezTo>
                    <a:cubicBezTo>
                      <a:pt x="114" y="10"/>
                      <a:pt x="114" y="10"/>
                      <a:pt x="114" y="10"/>
                    </a:cubicBezTo>
                    <a:close/>
                    <a:moveTo>
                      <a:pt x="110" y="15"/>
                    </a:moveTo>
                    <a:cubicBezTo>
                      <a:pt x="110" y="15"/>
                      <a:pt x="109" y="15"/>
                      <a:pt x="109" y="15"/>
                    </a:cubicBezTo>
                    <a:cubicBezTo>
                      <a:pt x="109" y="15"/>
                      <a:pt x="109" y="15"/>
                      <a:pt x="108" y="15"/>
                    </a:cubicBezTo>
                    <a:cubicBezTo>
                      <a:pt x="108" y="14"/>
                      <a:pt x="108" y="14"/>
                      <a:pt x="108" y="14"/>
                    </a:cubicBezTo>
                    <a:cubicBezTo>
                      <a:pt x="110" y="14"/>
                      <a:pt x="110" y="14"/>
                      <a:pt x="110" y="14"/>
                    </a:cubicBezTo>
                    <a:lnTo>
                      <a:pt x="110" y="15"/>
                    </a:lnTo>
                    <a:close/>
                    <a:moveTo>
                      <a:pt x="108" y="13"/>
                    </a:moveTo>
                    <a:cubicBezTo>
                      <a:pt x="107" y="13"/>
                      <a:pt x="107" y="13"/>
                      <a:pt x="107" y="13"/>
                    </a:cubicBezTo>
                    <a:cubicBezTo>
                      <a:pt x="107" y="13"/>
                      <a:pt x="107" y="12"/>
                      <a:pt x="107" y="12"/>
                    </a:cubicBezTo>
                    <a:cubicBezTo>
                      <a:pt x="107" y="12"/>
                      <a:pt x="108" y="12"/>
                      <a:pt x="108" y="12"/>
                    </a:cubicBezTo>
                    <a:cubicBezTo>
                      <a:pt x="108" y="12"/>
                      <a:pt x="108" y="12"/>
                      <a:pt x="108" y="13"/>
                    </a:cubicBezTo>
                    <a:close/>
                    <a:moveTo>
                      <a:pt x="109" y="20"/>
                    </a:moveTo>
                    <a:cubicBezTo>
                      <a:pt x="111" y="20"/>
                      <a:pt x="111" y="20"/>
                      <a:pt x="112" y="21"/>
                    </a:cubicBezTo>
                    <a:cubicBezTo>
                      <a:pt x="111" y="21"/>
                      <a:pt x="109" y="22"/>
                      <a:pt x="108" y="21"/>
                    </a:cubicBezTo>
                    <a:cubicBezTo>
                      <a:pt x="108" y="21"/>
                      <a:pt x="109" y="20"/>
                      <a:pt x="109" y="20"/>
                    </a:cubicBezTo>
                    <a:close/>
                    <a:moveTo>
                      <a:pt x="118" y="16"/>
                    </a:moveTo>
                    <a:cubicBezTo>
                      <a:pt x="118" y="16"/>
                      <a:pt x="118" y="16"/>
                      <a:pt x="118" y="15"/>
                    </a:cubicBezTo>
                    <a:cubicBezTo>
                      <a:pt x="118" y="16"/>
                      <a:pt x="119" y="16"/>
                      <a:pt x="119" y="16"/>
                    </a:cubicBezTo>
                    <a:cubicBezTo>
                      <a:pt x="118" y="16"/>
                      <a:pt x="118" y="16"/>
                      <a:pt x="118" y="16"/>
                    </a:cubicBezTo>
                    <a:close/>
                    <a:moveTo>
                      <a:pt x="118" y="14"/>
                    </a:moveTo>
                    <a:cubicBezTo>
                      <a:pt x="117" y="14"/>
                      <a:pt x="117" y="14"/>
                      <a:pt x="117" y="14"/>
                    </a:cubicBezTo>
                    <a:cubicBezTo>
                      <a:pt x="117" y="13"/>
                      <a:pt x="117" y="13"/>
                      <a:pt x="117" y="13"/>
                    </a:cubicBezTo>
                    <a:cubicBezTo>
                      <a:pt x="117" y="13"/>
                      <a:pt x="117" y="13"/>
                      <a:pt x="118" y="13"/>
                    </a:cubicBezTo>
                    <a:cubicBezTo>
                      <a:pt x="118" y="13"/>
                      <a:pt x="119" y="13"/>
                      <a:pt x="119" y="13"/>
                    </a:cubicBezTo>
                    <a:cubicBezTo>
                      <a:pt x="118" y="14"/>
                      <a:pt x="118" y="14"/>
                      <a:pt x="118" y="14"/>
                    </a:cubicBezTo>
                    <a:close/>
                    <a:moveTo>
                      <a:pt x="111" y="10"/>
                    </a:moveTo>
                    <a:cubicBezTo>
                      <a:pt x="111" y="10"/>
                      <a:pt x="112" y="10"/>
                      <a:pt x="112" y="11"/>
                    </a:cubicBezTo>
                    <a:cubicBezTo>
                      <a:pt x="112" y="11"/>
                      <a:pt x="111" y="12"/>
                      <a:pt x="111" y="12"/>
                    </a:cubicBezTo>
                    <a:cubicBezTo>
                      <a:pt x="110" y="12"/>
                      <a:pt x="110" y="12"/>
                      <a:pt x="109" y="12"/>
                    </a:cubicBezTo>
                    <a:cubicBezTo>
                      <a:pt x="109" y="10"/>
                      <a:pt x="109" y="10"/>
                      <a:pt x="109" y="10"/>
                    </a:cubicBezTo>
                    <a:cubicBezTo>
                      <a:pt x="110" y="10"/>
                      <a:pt x="110" y="10"/>
                      <a:pt x="111" y="10"/>
                    </a:cubicBezTo>
                    <a:close/>
                    <a:moveTo>
                      <a:pt x="107" y="9"/>
                    </a:moveTo>
                    <a:cubicBezTo>
                      <a:pt x="107" y="9"/>
                      <a:pt x="107" y="9"/>
                      <a:pt x="107" y="9"/>
                    </a:cubicBezTo>
                    <a:cubicBezTo>
                      <a:pt x="107" y="9"/>
                      <a:pt x="107" y="9"/>
                      <a:pt x="107" y="9"/>
                    </a:cubicBezTo>
                    <a:close/>
                    <a:moveTo>
                      <a:pt x="106" y="14"/>
                    </a:moveTo>
                    <a:cubicBezTo>
                      <a:pt x="106" y="14"/>
                      <a:pt x="106" y="14"/>
                      <a:pt x="106" y="14"/>
                    </a:cubicBezTo>
                    <a:cubicBezTo>
                      <a:pt x="106" y="14"/>
                      <a:pt x="105" y="14"/>
                      <a:pt x="105" y="15"/>
                    </a:cubicBezTo>
                    <a:cubicBezTo>
                      <a:pt x="105" y="14"/>
                      <a:pt x="105" y="13"/>
                      <a:pt x="104" y="13"/>
                    </a:cubicBezTo>
                    <a:cubicBezTo>
                      <a:pt x="104" y="13"/>
                      <a:pt x="104" y="13"/>
                      <a:pt x="104" y="13"/>
                    </a:cubicBezTo>
                    <a:cubicBezTo>
                      <a:pt x="106" y="12"/>
                      <a:pt x="105" y="13"/>
                      <a:pt x="106" y="14"/>
                    </a:cubicBezTo>
                    <a:close/>
                    <a:moveTo>
                      <a:pt x="101" y="10"/>
                    </a:moveTo>
                    <a:cubicBezTo>
                      <a:pt x="101" y="10"/>
                      <a:pt x="101" y="10"/>
                      <a:pt x="101" y="10"/>
                    </a:cubicBezTo>
                    <a:cubicBezTo>
                      <a:pt x="101" y="10"/>
                      <a:pt x="101" y="10"/>
                      <a:pt x="101" y="10"/>
                    </a:cubicBezTo>
                    <a:cubicBezTo>
                      <a:pt x="101" y="10"/>
                      <a:pt x="101" y="10"/>
                      <a:pt x="101" y="10"/>
                    </a:cubicBezTo>
                    <a:cubicBezTo>
                      <a:pt x="101" y="10"/>
                      <a:pt x="101" y="10"/>
                      <a:pt x="101" y="10"/>
                    </a:cubicBezTo>
                    <a:close/>
                    <a:moveTo>
                      <a:pt x="96" y="9"/>
                    </a:moveTo>
                    <a:cubicBezTo>
                      <a:pt x="96" y="10"/>
                      <a:pt x="96" y="10"/>
                      <a:pt x="95" y="11"/>
                    </a:cubicBezTo>
                    <a:cubicBezTo>
                      <a:pt x="97" y="10"/>
                      <a:pt x="96" y="12"/>
                      <a:pt x="96" y="13"/>
                    </a:cubicBezTo>
                    <a:cubicBezTo>
                      <a:pt x="97" y="13"/>
                      <a:pt x="97" y="13"/>
                      <a:pt x="97" y="14"/>
                    </a:cubicBezTo>
                    <a:cubicBezTo>
                      <a:pt x="97" y="15"/>
                      <a:pt x="96" y="13"/>
                      <a:pt x="95" y="14"/>
                    </a:cubicBezTo>
                    <a:cubicBezTo>
                      <a:pt x="95" y="12"/>
                      <a:pt x="96" y="12"/>
                      <a:pt x="96" y="11"/>
                    </a:cubicBezTo>
                    <a:cubicBezTo>
                      <a:pt x="95" y="11"/>
                      <a:pt x="95" y="11"/>
                      <a:pt x="95" y="11"/>
                    </a:cubicBezTo>
                    <a:cubicBezTo>
                      <a:pt x="94" y="11"/>
                      <a:pt x="94" y="11"/>
                      <a:pt x="94" y="11"/>
                    </a:cubicBezTo>
                    <a:cubicBezTo>
                      <a:pt x="95" y="10"/>
                      <a:pt x="95" y="10"/>
                      <a:pt x="95" y="9"/>
                    </a:cubicBezTo>
                    <a:cubicBezTo>
                      <a:pt x="95" y="9"/>
                      <a:pt x="96" y="9"/>
                      <a:pt x="96" y="9"/>
                    </a:cubicBezTo>
                    <a:close/>
                    <a:moveTo>
                      <a:pt x="95" y="9"/>
                    </a:moveTo>
                    <a:cubicBezTo>
                      <a:pt x="95" y="9"/>
                      <a:pt x="95" y="9"/>
                      <a:pt x="94" y="9"/>
                    </a:cubicBezTo>
                    <a:cubicBezTo>
                      <a:pt x="95" y="9"/>
                      <a:pt x="95" y="9"/>
                      <a:pt x="95" y="9"/>
                    </a:cubicBezTo>
                    <a:close/>
                    <a:moveTo>
                      <a:pt x="94" y="11"/>
                    </a:moveTo>
                    <a:cubicBezTo>
                      <a:pt x="93" y="11"/>
                      <a:pt x="92" y="11"/>
                      <a:pt x="92" y="12"/>
                    </a:cubicBezTo>
                    <a:cubicBezTo>
                      <a:pt x="92" y="12"/>
                      <a:pt x="93" y="12"/>
                      <a:pt x="93" y="12"/>
                    </a:cubicBezTo>
                    <a:cubicBezTo>
                      <a:pt x="94" y="14"/>
                      <a:pt x="92" y="13"/>
                      <a:pt x="91" y="14"/>
                    </a:cubicBezTo>
                    <a:cubicBezTo>
                      <a:pt x="91" y="14"/>
                      <a:pt x="91" y="14"/>
                      <a:pt x="91" y="14"/>
                    </a:cubicBezTo>
                    <a:cubicBezTo>
                      <a:pt x="91" y="14"/>
                      <a:pt x="91" y="14"/>
                      <a:pt x="91" y="14"/>
                    </a:cubicBezTo>
                    <a:cubicBezTo>
                      <a:pt x="91" y="14"/>
                      <a:pt x="90" y="14"/>
                      <a:pt x="90" y="14"/>
                    </a:cubicBezTo>
                    <a:cubicBezTo>
                      <a:pt x="90" y="13"/>
                      <a:pt x="91" y="13"/>
                      <a:pt x="91" y="11"/>
                    </a:cubicBezTo>
                    <a:cubicBezTo>
                      <a:pt x="91" y="11"/>
                      <a:pt x="92" y="11"/>
                      <a:pt x="92" y="11"/>
                    </a:cubicBezTo>
                    <a:cubicBezTo>
                      <a:pt x="93" y="11"/>
                      <a:pt x="94" y="10"/>
                      <a:pt x="94" y="11"/>
                    </a:cubicBezTo>
                    <a:close/>
                    <a:moveTo>
                      <a:pt x="84" y="14"/>
                    </a:moveTo>
                    <a:cubicBezTo>
                      <a:pt x="84" y="14"/>
                      <a:pt x="84" y="14"/>
                      <a:pt x="83" y="14"/>
                    </a:cubicBezTo>
                    <a:cubicBezTo>
                      <a:pt x="82" y="14"/>
                      <a:pt x="83" y="14"/>
                      <a:pt x="83" y="14"/>
                    </a:cubicBezTo>
                    <a:cubicBezTo>
                      <a:pt x="83" y="14"/>
                      <a:pt x="84" y="14"/>
                      <a:pt x="84" y="14"/>
                    </a:cubicBezTo>
                    <a:close/>
                    <a:moveTo>
                      <a:pt x="63" y="16"/>
                    </a:moveTo>
                    <a:cubicBezTo>
                      <a:pt x="63" y="16"/>
                      <a:pt x="63" y="16"/>
                      <a:pt x="63" y="16"/>
                    </a:cubicBezTo>
                    <a:cubicBezTo>
                      <a:pt x="63" y="16"/>
                      <a:pt x="63" y="16"/>
                      <a:pt x="63" y="16"/>
                    </a:cubicBezTo>
                    <a:cubicBezTo>
                      <a:pt x="63" y="16"/>
                      <a:pt x="63" y="16"/>
                      <a:pt x="63" y="16"/>
                    </a:cubicBezTo>
                    <a:close/>
                    <a:moveTo>
                      <a:pt x="68" y="15"/>
                    </a:moveTo>
                    <a:cubicBezTo>
                      <a:pt x="68" y="15"/>
                      <a:pt x="68" y="15"/>
                      <a:pt x="69" y="15"/>
                    </a:cubicBezTo>
                    <a:cubicBezTo>
                      <a:pt x="69" y="15"/>
                      <a:pt x="69" y="16"/>
                      <a:pt x="69" y="16"/>
                    </a:cubicBezTo>
                    <a:cubicBezTo>
                      <a:pt x="69" y="16"/>
                      <a:pt x="68" y="16"/>
                      <a:pt x="68" y="16"/>
                    </a:cubicBezTo>
                    <a:cubicBezTo>
                      <a:pt x="68" y="16"/>
                      <a:pt x="68" y="16"/>
                      <a:pt x="68" y="15"/>
                    </a:cubicBezTo>
                    <a:cubicBezTo>
                      <a:pt x="68" y="15"/>
                      <a:pt x="68" y="15"/>
                      <a:pt x="68" y="15"/>
                    </a:cubicBezTo>
                    <a:close/>
                    <a:moveTo>
                      <a:pt x="69" y="15"/>
                    </a:moveTo>
                    <a:cubicBezTo>
                      <a:pt x="69" y="15"/>
                      <a:pt x="69" y="15"/>
                      <a:pt x="69" y="15"/>
                    </a:cubicBezTo>
                    <a:cubicBezTo>
                      <a:pt x="69" y="15"/>
                      <a:pt x="69" y="15"/>
                      <a:pt x="69" y="14"/>
                    </a:cubicBezTo>
                    <a:cubicBezTo>
                      <a:pt x="69" y="14"/>
                      <a:pt x="69" y="15"/>
                      <a:pt x="69" y="15"/>
                    </a:cubicBezTo>
                    <a:close/>
                    <a:moveTo>
                      <a:pt x="80" y="15"/>
                    </a:moveTo>
                    <a:cubicBezTo>
                      <a:pt x="79" y="15"/>
                      <a:pt x="79" y="14"/>
                      <a:pt x="79" y="13"/>
                    </a:cubicBezTo>
                    <a:cubicBezTo>
                      <a:pt x="80" y="13"/>
                      <a:pt x="80" y="13"/>
                      <a:pt x="81" y="13"/>
                    </a:cubicBezTo>
                    <a:cubicBezTo>
                      <a:pt x="81" y="14"/>
                      <a:pt x="80" y="14"/>
                      <a:pt x="80" y="15"/>
                    </a:cubicBezTo>
                    <a:close/>
                    <a:moveTo>
                      <a:pt x="75" y="11"/>
                    </a:moveTo>
                    <a:cubicBezTo>
                      <a:pt x="75" y="11"/>
                      <a:pt x="75" y="11"/>
                      <a:pt x="75" y="11"/>
                    </a:cubicBezTo>
                    <a:cubicBezTo>
                      <a:pt x="75" y="11"/>
                      <a:pt x="75" y="11"/>
                      <a:pt x="75" y="11"/>
                    </a:cubicBezTo>
                    <a:cubicBezTo>
                      <a:pt x="74" y="13"/>
                      <a:pt x="78" y="11"/>
                      <a:pt x="77" y="13"/>
                    </a:cubicBezTo>
                    <a:cubicBezTo>
                      <a:pt x="77" y="13"/>
                      <a:pt x="76" y="13"/>
                      <a:pt x="75" y="13"/>
                    </a:cubicBezTo>
                    <a:cubicBezTo>
                      <a:pt x="75" y="13"/>
                      <a:pt x="75" y="15"/>
                      <a:pt x="74" y="14"/>
                    </a:cubicBezTo>
                    <a:cubicBezTo>
                      <a:pt x="73" y="14"/>
                      <a:pt x="73" y="14"/>
                      <a:pt x="73" y="14"/>
                    </a:cubicBezTo>
                    <a:cubicBezTo>
                      <a:pt x="73" y="13"/>
                      <a:pt x="73" y="13"/>
                      <a:pt x="73" y="13"/>
                    </a:cubicBezTo>
                    <a:cubicBezTo>
                      <a:pt x="73" y="13"/>
                      <a:pt x="74" y="12"/>
                      <a:pt x="74" y="12"/>
                    </a:cubicBezTo>
                    <a:cubicBezTo>
                      <a:pt x="74" y="12"/>
                      <a:pt x="74" y="12"/>
                      <a:pt x="75" y="12"/>
                    </a:cubicBezTo>
                    <a:cubicBezTo>
                      <a:pt x="75" y="11"/>
                      <a:pt x="74" y="11"/>
                      <a:pt x="75" y="11"/>
                    </a:cubicBezTo>
                    <a:close/>
                    <a:moveTo>
                      <a:pt x="68" y="10"/>
                    </a:moveTo>
                    <a:cubicBezTo>
                      <a:pt x="68" y="11"/>
                      <a:pt x="68" y="11"/>
                      <a:pt x="68" y="11"/>
                    </a:cubicBezTo>
                    <a:cubicBezTo>
                      <a:pt x="68" y="11"/>
                      <a:pt x="69" y="11"/>
                      <a:pt x="69" y="12"/>
                    </a:cubicBezTo>
                    <a:cubicBezTo>
                      <a:pt x="69" y="12"/>
                      <a:pt x="68" y="12"/>
                      <a:pt x="68" y="12"/>
                    </a:cubicBezTo>
                    <a:cubicBezTo>
                      <a:pt x="68" y="12"/>
                      <a:pt x="67" y="12"/>
                      <a:pt x="67" y="11"/>
                    </a:cubicBezTo>
                    <a:cubicBezTo>
                      <a:pt x="68" y="11"/>
                      <a:pt x="68" y="10"/>
                      <a:pt x="68" y="10"/>
                    </a:cubicBezTo>
                    <a:close/>
                    <a:moveTo>
                      <a:pt x="67" y="14"/>
                    </a:moveTo>
                    <a:cubicBezTo>
                      <a:pt x="67" y="14"/>
                      <a:pt x="67" y="14"/>
                      <a:pt x="67" y="14"/>
                    </a:cubicBezTo>
                    <a:cubicBezTo>
                      <a:pt x="67" y="14"/>
                      <a:pt x="67" y="14"/>
                      <a:pt x="66" y="14"/>
                    </a:cubicBezTo>
                    <a:cubicBezTo>
                      <a:pt x="67" y="14"/>
                      <a:pt x="67" y="14"/>
                      <a:pt x="67" y="14"/>
                    </a:cubicBezTo>
                    <a:close/>
                    <a:moveTo>
                      <a:pt x="64" y="7"/>
                    </a:moveTo>
                    <a:cubicBezTo>
                      <a:pt x="64" y="7"/>
                      <a:pt x="64" y="8"/>
                      <a:pt x="64" y="8"/>
                    </a:cubicBezTo>
                    <a:cubicBezTo>
                      <a:pt x="65" y="8"/>
                      <a:pt x="64" y="9"/>
                      <a:pt x="64" y="8"/>
                    </a:cubicBezTo>
                    <a:cubicBezTo>
                      <a:pt x="63" y="7"/>
                      <a:pt x="62" y="9"/>
                      <a:pt x="62" y="8"/>
                    </a:cubicBezTo>
                    <a:cubicBezTo>
                      <a:pt x="62" y="8"/>
                      <a:pt x="63" y="7"/>
                      <a:pt x="64" y="7"/>
                    </a:cubicBezTo>
                    <a:close/>
                    <a:moveTo>
                      <a:pt x="62" y="10"/>
                    </a:moveTo>
                    <a:cubicBezTo>
                      <a:pt x="63" y="10"/>
                      <a:pt x="62" y="12"/>
                      <a:pt x="62" y="13"/>
                    </a:cubicBezTo>
                    <a:cubicBezTo>
                      <a:pt x="61" y="13"/>
                      <a:pt x="61" y="14"/>
                      <a:pt x="60" y="14"/>
                    </a:cubicBezTo>
                    <a:cubicBezTo>
                      <a:pt x="60" y="13"/>
                      <a:pt x="60" y="13"/>
                      <a:pt x="60" y="13"/>
                    </a:cubicBezTo>
                    <a:cubicBezTo>
                      <a:pt x="60" y="13"/>
                      <a:pt x="60" y="13"/>
                      <a:pt x="59" y="13"/>
                    </a:cubicBezTo>
                    <a:cubicBezTo>
                      <a:pt x="60" y="13"/>
                      <a:pt x="60" y="12"/>
                      <a:pt x="59" y="12"/>
                    </a:cubicBezTo>
                    <a:cubicBezTo>
                      <a:pt x="60" y="12"/>
                      <a:pt x="60" y="11"/>
                      <a:pt x="60" y="11"/>
                    </a:cubicBezTo>
                    <a:cubicBezTo>
                      <a:pt x="60" y="11"/>
                      <a:pt x="60" y="11"/>
                      <a:pt x="60" y="11"/>
                    </a:cubicBezTo>
                    <a:cubicBezTo>
                      <a:pt x="60" y="11"/>
                      <a:pt x="61" y="11"/>
                      <a:pt x="61" y="11"/>
                    </a:cubicBezTo>
                    <a:cubicBezTo>
                      <a:pt x="61" y="11"/>
                      <a:pt x="61" y="11"/>
                      <a:pt x="61" y="11"/>
                    </a:cubicBezTo>
                    <a:cubicBezTo>
                      <a:pt x="61" y="11"/>
                      <a:pt x="62" y="10"/>
                      <a:pt x="62" y="10"/>
                    </a:cubicBezTo>
                    <a:close/>
                    <a:moveTo>
                      <a:pt x="59" y="15"/>
                    </a:moveTo>
                    <a:cubicBezTo>
                      <a:pt x="59" y="15"/>
                      <a:pt x="59" y="15"/>
                      <a:pt x="60" y="14"/>
                    </a:cubicBezTo>
                    <a:cubicBezTo>
                      <a:pt x="60" y="15"/>
                      <a:pt x="59" y="15"/>
                      <a:pt x="59" y="15"/>
                    </a:cubicBezTo>
                    <a:close/>
                    <a:moveTo>
                      <a:pt x="58" y="15"/>
                    </a:moveTo>
                    <a:cubicBezTo>
                      <a:pt x="58" y="15"/>
                      <a:pt x="58" y="15"/>
                      <a:pt x="58" y="15"/>
                    </a:cubicBezTo>
                    <a:cubicBezTo>
                      <a:pt x="58" y="15"/>
                      <a:pt x="58" y="15"/>
                      <a:pt x="58" y="15"/>
                    </a:cubicBezTo>
                    <a:cubicBezTo>
                      <a:pt x="58" y="15"/>
                      <a:pt x="58" y="15"/>
                      <a:pt x="58" y="15"/>
                    </a:cubicBezTo>
                    <a:close/>
                    <a:moveTo>
                      <a:pt x="58" y="24"/>
                    </a:moveTo>
                    <a:cubicBezTo>
                      <a:pt x="58" y="23"/>
                      <a:pt x="59" y="23"/>
                      <a:pt x="59" y="23"/>
                    </a:cubicBezTo>
                    <a:cubicBezTo>
                      <a:pt x="61" y="23"/>
                      <a:pt x="59" y="24"/>
                      <a:pt x="58" y="24"/>
                    </a:cubicBezTo>
                    <a:close/>
                    <a:moveTo>
                      <a:pt x="61" y="24"/>
                    </a:moveTo>
                    <a:cubicBezTo>
                      <a:pt x="60" y="22"/>
                      <a:pt x="57" y="21"/>
                      <a:pt x="58" y="19"/>
                    </a:cubicBezTo>
                    <a:cubicBezTo>
                      <a:pt x="58" y="18"/>
                      <a:pt x="57" y="18"/>
                      <a:pt x="57" y="19"/>
                    </a:cubicBezTo>
                    <a:cubicBezTo>
                      <a:pt x="56" y="19"/>
                      <a:pt x="57" y="18"/>
                      <a:pt x="57" y="17"/>
                    </a:cubicBezTo>
                    <a:cubicBezTo>
                      <a:pt x="57" y="18"/>
                      <a:pt x="58" y="18"/>
                      <a:pt x="58" y="18"/>
                    </a:cubicBezTo>
                    <a:cubicBezTo>
                      <a:pt x="58" y="18"/>
                      <a:pt x="59" y="18"/>
                      <a:pt x="59" y="18"/>
                    </a:cubicBezTo>
                    <a:cubicBezTo>
                      <a:pt x="59" y="18"/>
                      <a:pt x="59" y="18"/>
                      <a:pt x="58" y="18"/>
                    </a:cubicBezTo>
                    <a:cubicBezTo>
                      <a:pt x="59" y="20"/>
                      <a:pt x="60" y="18"/>
                      <a:pt x="59" y="18"/>
                    </a:cubicBezTo>
                    <a:cubicBezTo>
                      <a:pt x="60" y="18"/>
                      <a:pt x="60" y="18"/>
                      <a:pt x="61" y="17"/>
                    </a:cubicBezTo>
                    <a:cubicBezTo>
                      <a:pt x="62" y="17"/>
                      <a:pt x="60" y="18"/>
                      <a:pt x="61" y="19"/>
                    </a:cubicBezTo>
                    <a:cubicBezTo>
                      <a:pt x="61" y="21"/>
                      <a:pt x="62" y="21"/>
                      <a:pt x="61" y="24"/>
                    </a:cubicBezTo>
                    <a:close/>
                    <a:moveTo>
                      <a:pt x="67" y="20"/>
                    </a:moveTo>
                    <a:cubicBezTo>
                      <a:pt x="66" y="21"/>
                      <a:pt x="67" y="24"/>
                      <a:pt x="64" y="24"/>
                    </a:cubicBezTo>
                    <a:cubicBezTo>
                      <a:pt x="64" y="23"/>
                      <a:pt x="64" y="23"/>
                      <a:pt x="64" y="23"/>
                    </a:cubicBezTo>
                    <a:cubicBezTo>
                      <a:pt x="64" y="22"/>
                      <a:pt x="64" y="22"/>
                      <a:pt x="64" y="22"/>
                    </a:cubicBezTo>
                    <a:cubicBezTo>
                      <a:pt x="64" y="19"/>
                      <a:pt x="67" y="19"/>
                      <a:pt x="69" y="20"/>
                    </a:cubicBezTo>
                    <a:cubicBezTo>
                      <a:pt x="69" y="20"/>
                      <a:pt x="68" y="20"/>
                      <a:pt x="67" y="20"/>
                    </a:cubicBezTo>
                    <a:close/>
                    <a:moveTo>
                      <a:pt x="70" y="16"/>
                    </a:moveTo>
                    <a:cubicBezTo>
                      <a:pt x="70" y="16"/>
                      <a:pt x="70" y="16"/>
                      <a:pt x="71" y="16"/>
                    </a:cubicBezTo>
                    <a:cubicBezTo>
                      <a:pt x="71" y="16"/>
                      <a:pt x="70" y="16"/>
                      <a:pt x="70" y="16"/>
                    </a:cubicBezTo>
                    <a:close/>
                    <a:moveTo>
                      <a:pt x="83" y="23"/>
                    </a:moveTo>
                    <a:cubicBezTo>
                      <a:pt x="83" y="23"/>
                      <a:pt x="82" y="24"/>
                      <a:pt x="81" y="24"/>
                    </a:cubicBezTo>
                    <a:cubicBezTo>
                      <a:pt x="81" y="23"/>
                      <a:pt x="80" y="24"/>
                      <a:pt x="79" y="24"/>
                    </a:cubicBezTo>
                    <a:cubicBezTo>
                      <a:pt x="79" y="23"/>
                      <a:pt x="79" y="23"/>
                      <a:pt x="79" y="23"/>
                    </a:cubicBezTo>
                    <a:cubicBezTo>
                      <a:pt x="79" y="22"/>
                      <a:pt x="76" y="23"/>
                      <a:pt x="77" y="22"/>
                    </a:cubicBezTo>
                    <a:cubicBezTo>
                      <a:pt x="75" y="22"/>
                      <a:pt x="75" y="24"/>
                      <a:pt x="73" y="23"/>
                    </a:cubicBezTo>
                    <a:cubicBezTo>
                      <a:pt x="74" y="21"/>
                      <a:pt x="72" y="22"/>
                      <a:pt x="72" y="21"/>
                    </a:cubicBezTo>
                    <a:cubicBezTo>
                      <a:pt x="72" y="21"/>
                      <a:pt x="71" y="21"/>
                      <a:pt x="71" y="20"/>
                    </a:cubicBezTo>
                    <a:cubicBezTo>
                      <a:pt x="71" y="20"/>
                      <a:pt x="71" y="19"/>
                      <a:pt x="71" y="19"/>
                    </a:cubicBezTo>
                    <a:cubicBezTo>
                      <a:pt x="73" y="19"/>
                      <a:pt x="73" y="19"/>
                      <a:pt x="74" y="19"/>
                    </a:cubicBezTo>
                    <a:cubicBezTo>
                      <a:pt x="74" y="20"/>
                      <a:pt x="75" y="20"/>
                      <a:pt x="75" y="20"/>
                    </a:cubicBezTo>
                    <a:cubicBezTo>
                      <a:pt x="76" y="21"/>
                      <a:pt x="76" y="21"/>
                      <a:pt x="77" y="21"/>
                    </a:cubicBezTo>
                    <a:cubicBezTo>
                      <a:pt x="77" y="21"/>
                      <a:pt x="77" y="21"/>
                      <a:pt x="77" y="21"/>
                    </a:cubicBezTo>
                    <a:cubicBezTo>
                      <a:pt x="77" y="21"/>
                      <a:pt x="77" y="21"/>
                      <a:pt x="77" y="21"/>
                    </a:cubicBezTo>
                    <a:cubicBezTo>
                      <a:pt x="77" y="21"/>
                      <a:pt x="77" y="21"/>
                      <a:pt x="77" y="21"/>
                    </a:cubicBezTo>
                    <a:cubicBezTo>
                      <a:pt x="77" y="21"/>
                      <a:pt x="77" y="21"/>
                      <a:pt x="77" y="21"/>
                    </a:cubicBezTo>
                    <a:cubicBezTo>
                      <a:pt x="77" y="21"/>
                      <a:pt x="78" y="21"/>
                      <a:pt x="78" y="21"/>
                    </a:cubicBezTo>
                    <a:cubicBezTo>
                      <a:pt x="78" y="21"/>
                      <a:pt x="78" y="21"/>
                      <a:pt x="78" y="21"/>
                    </a:cubicBezTo>
                    <a:cubicBezTo>
                      <a:pt x="78" y="21"/>
                      <a:pt x="78" y="21"/>
                      <a:pt x="78" y="21"/>
                    </a:cubicBezTo>
                    <a:cubicBezTo>
                      <a:pt x="79" y="20"/>
                      <a:pt x="80" y="20"/>
                      <a:pt x="81" y="20"/>
                    </a:cubicBezTo>
                    <a:cubicBezTo>
                      <a:pt x="81" y="19"/>
                      <a:pt x="81" y="18"/>
                      <a:pt x="81" y="17"/>
                    </a:cubicBezTo>
                    <a:cubicBezTo>
                      <a:pt x="81" y="18"/>
                      <a:pt x="81" y="18"/>
                      <a:pt x="82" y="17"/>
                    </a:cubicBezTo>
                    <a:cubicBezTo>
                      <a:pt x="82" y="16"/>
                      <a:pt x="82" y="16"/>
                      <a:pt x="82" y="15"/>
                    </a:cubicBezTo>
                    <a:cubicBezTo>
                      <a:pt x="82" y="15"/>
                      <a:pt x="83" y="16"/>
                      <a:pt x="83" y="16"/>
                    </a:cubicBezTo>
                    <a:cubicBezTo>
                      <a:pt x="83" y="16"/>
                      <a:pt x="83" y="16"/>
                      <a:pt x="83" y="16"/>
                    </a:cubicBezTo>
                    <a:cubicBezTo>
                      <a:pt x="83" y="19"/>
                      <a:pt x="83" y="19"/>
                      <a:pt x="83" y="19"/>
                    </a:cubicBezTo>
                    <a:cubicBezTo>
                      <a:pt x="82" y="19"/>
                      <a:pt x="82" y="19"/>
                      <a:pt x="82" y="20"/>
                    </a:cubicBezTo>
                    <a:cubicBezTo>
                      <a:pt x="82" y="21"/>
                      <a:pt x="84" y="20"/>
                      <a:pt x="84" y="21"/>
                    </a:cubicBezTo>
                    <a:cubicBezTo>
                      <a:pt x="84" y="21"/>
                      <a:pt x="84" y="21"/>
                      <a:pt x="84" y="21"/>
                    </a:cubicBezTo>
                    <a:cubicBezTo>
                      <a:pt x="84" y="21"/>
                      <a:pt x="84" y="21"/>
                      <a:pt x="84" y="21"/>
                    </a:cubicBezTo>
                    <a:cubicBezTo>
                      <a:pt x="84" y="22"/>
                      <a:pt x="83" y="22"/>
                      <a:pt x="83" y="23"/>
                    </a:cubicBezTo>
                    <a:close/>
                    <a:moveTo>
                      <a:pt x="97" y="24"/>
                    </a:moveTo>
                    <a:cubicBezTo>
                      <a:pt x="97" y="22"/>
                      <a:pt x="99" y="23"/>
                      <a:pt x="99" y="24"/>
                    </a:cubicBezTo>
                    <a:cubicBezTo>
                      <a:pt x="99" y="25"/>
                      <a:pt x="97" y="24"/>
                      <a:pt x="97" y="24"/>
                    </a:cubicBezTo>
                    <a:close/>
                    <a:moveTo>
                      <a:pt x="97" y="21"/>
                    </a:moveTo>
                    <a:cubicBezTo>
                      <a:pt x="97" y="21"/>
                      <a:pt x="97" y="21"/>
                      <a:pt x="96" y="21"/>
                    </a:cubicBezTo>
                    <a:cubicBezTo>
                      <a:pt x="96" y="21"/>
                      <a:pt x="96" y="21"/>
                      <a:pt x="96" y="21"/>
                    </a:cubicBezTo>
                    <a:cubicBezTo>
                      <a:pt x="95" y="22"/>
                      <a:pt x="96" y="23"/>
                      <a:pt x="95" y="24"/>
                    </a:cubicBezTo>
                    <a:cubicBezTo>
                      <a:pt x="95" y="24"/>
                      <a:pt x="95" y="23"/>
                      <a:pt x="95" y="23"/>
                    </a:cubicBezTo>
                    <a:cubicBezTo>
                      <a:pt x="94" y="23"/>
                      <a:pt x="94" y="22"/>
                      <a:pt x="94" y="22"/>
                    </a:cubicBezTo>
                    <a:cubicBezTo>
                      <a:pt x="92" y="22"/>
                      <a:pt x="92" y="22"/>
                      <a:pt x="92" y="22"/>
                    </a:cubicBezTo>
                    <a:cubicBezTo>
                      <a:pt x="91" y="23"/>
                      <a:pt x="90" y="23"/>
                      <a:pt x="90" y="24"/>
                    </a:cubicBezTo>
                    <a:cubicBezTo>
                      <a:pt x="89" y="25"/>
                      <a:pt x="89" y="24"/>
                      <a:pt x="89" y="23"/>
                    </a:cubicBezTo>
                    <a:cubicBezTo>
                      <a:pt x="89" y="23"/>
                      <a:pt x="89" y="23"/>
                      <a:pt x="89" y="23"/>
                    </a:cubicBezTo>
                    <a:cubicBezTo>
                      <a:pt x="89" y="22"/>
                      <a:pt x="90" y="22"/>
                      <a:pt x="90" y="22"/>
                    </a:cubicBezTo>
                    <a:cubicBezTo>
                      <a:pt x="91" y="22"/>
                      <a:pt x="91" y="21"/>
                      <a:pt x="91" y="21"/>
                    </a:cubicBezTo>
                    <a:cubicBezTo>
                      <a:pt x="92" y="21"/>
                      <a:pt x="93" y="21"/>
                      <a:pt x="94" y="22"/>
                    </a:cubicBezTo>
                    <a:cubicBezTo>
                      <a:pt x="94" y="22"/>
                      <a:pt x="94" y="20"/>
                      <a:pt x="95" y="20"/>
                    </a:cubicBezTo>
                    <a:cubicBezTo>
                      <a:pt x="96" y="21"/>
                      <a:pt x="96" y="19"/>
                      <a:pt x="98" y="19"/>
                    </a:cubicBezTo>
                    <a:cubicBezTo>
                      <a:pt x="98" y="20"/>
                      <a:pt x="99" y="20"/>
                      <a:pt x="99" y="21"/>
                    </a:cubicBezTo>
                    <a:cubicBezTo>
                      <a:pt x="98" y="22"/>
                      <a:pt x="98" y="21"/>
                      <a:pt x="97" y="21"/>
                    </a:cubicBezTo>
                    <a:close/>
                    <a:moveTo>
                      <a:pt x="102" y="23"/>
                    </a:moveTo>
                    <a:cubicBezTo>
                      <a:pt x="102" y="23"/>
                      <a:pt x="102" y="22"/>
                      <a:pt x="102" y="22"/>
                    </a:cubicBezTo>
                    <a:cubicBezTo>
                      <a:pt x="102" y="22"/>
                      <a:pt x="102" y="22"/>
                      <a:pt x="102" y="22"/>
                    </a:cubicBezTo>
                    <a:cubicBezTo>
                      <a:pt x="101" y="22"/>
                      <a:pt x="101" y="22"/>
                      <a:pt x="101" y="22"/>
                    </a:cubicBezTo>
                    <a:cubicBezTo>
                      <a:pt x="100" y="22"/>
                      <a:pt x="100" y="22"/>
                      <a:pt x="99" y="22"/>
                    </a:cubicBezTo>
                    <a:cubicBezTo>
                      <a:pt x="100" y="20"/>
                      <a:pt x="100" y="20"/>
                      <a:pt x="101" y="19"/>
                    </a:cubicBezTo>
                    <a:cubicBezTo>
                      <a:pt x="102" y="19"/>
                      <a:pt x="102" y="20"/>
                      <a:pt x="102" y="20"/>
                    </a:cubicBezTo>
                    <a:cubicBezTo>
                      <a:pt x="102" y="20"/>
                      <a:pt x="102" y="20"/>
                      <a:pt x="102" y="20"/>
                    </a:cubicBezTo>
                    <a:cubicBezTo>
                      <a:pt x="102" y="20"/>
                      <a:pt x="102" y="21"/>
                      <a:pt x="101" y="21"/>
                    </a:cubicBezTo>
                    <a:cubicBezTo>
                      <a:pt x="102" y="22"/>
                      <a:pt x="103" y="21"/>
                      <a:pt x="102" y="23"/>
                    </a:cubicBezTo>
                    <a:cubicBezTo>
                      <a:pt x="104" y="23"/>
                      <a:pt x="104" y="21"/>
                      <a:pt x="103" y="20"/>
                    </a:cubicBezTo>
                    <a:cubicBezTo>
                      <a:pt x="103" y="20"/>
                      <a:pt x="103" y="20"/>
                      <a:pt x="104" y="21"/>
                    </a:cubicBezTo>
                    <a:cubicBezTo>
                      <a:pt x="104" y="21"/>
                      <a:pt x="105" y="22"/>
                      <a:pt x="105" y="23"/>
                    </a:cubicBezTo>
                    <a:cubicBezTo>
                      <a:pt x="104" y="23"/>
                      <a:pt x="103" y="23"/>
                      <a:pt x="102" y="23"/>
                    </a:cubicBezTo>
                    <a:close/>
                    <a:moveTo>
                      <a:pt x="111" y="24"/>
                    </a:moveTo>
                    <a:cubicBezTo>
                      <a:pt x="110" y="25"/>
                      <a:pt x="110" y="24"/>
                      <a:pt x="110" y="24"/>
                    </a:cubicBezTo>
                    <a:cubicBezTo>
                      <a:pt x="109" y="23"/>
                      <a:pt x="108" y="24"/>
                      <a:pt x="108" y="23"/>
                    </a:cubicBezTo>
                    <a:cubicBezTo>
                      <a:pt x="107" y="23"/>
                      <a:pt x="107" y="25"/>
                      <a:pt x="105" y="24"/>
                    </a:cubicBezTo>
                    <a:cubicBezTo>
                      <a:pt x="105" y="23"/>
                      <a:pt x="106" y="23"/>
                      <a:pt x="106" y="23"/>
                    </a:cubicBezTo>
                    <a:cubicBezTo>
                      <a:pt x="107" y="23"/>
                      <a:pt x="107" y="22"/>
                      <a:pt x="107" y="22"/>
                    </a:cubicBezTo>
                    <a:cubicBezTo>
                      <a:pt x="107" y="23"/>
                      <a:pt x="107" y="23"/>
                      <a:pt x="108" y="23"/>
                    </a:cubicBezTo>
                    <a:cubicBezTo>
                      <a:pt x="108" y="23"/>
                      <a:pt x="108" y="23"/>
                      <a:pt x="107" y="23"/>
                    </a:cubicBezTo>
                    <a:cubicBezTo>
                      <a:pt x="108" y="20"/>
                      <a:pt x="112" y="24"/>
                      <a:pt x="112" y="21"/>
                    </a:cubicBezTo>
                    <a:cubicBezTo>
                      <a:pt x="112" y="21"/>
                      <a:pt x="112" y="21"/>
                      <a:pt x="112" y="21"/>
                    </a:cubicBezTo>
                    <a:cubicBezTo>
                      <a:pt x="112" y="23"/>
                      <a:pt x="110" y="22"/>
                      <a:pt x="111" y="24"/>
                    </a:cubicBezTo>
                    <a:close/>
                    <a:moveTo>
                      <a:pt x="115" y="21"/>
                    </a:moveTo>
                    <a:cubicBezTo>
                      <a:pt x="115" y="21"/>
                      <a:pt x="115" y="21"/>
                      <a:pt x="116" y="21"/>
                    </a:cubicBezTo>
                    <a:cubicBezTo>
                      <a:pt x="116" y="22"/>
                      <a:pt x="116" y="22"/>
                      <a:pt x="115" y="23"/>
                    </a:cubicBezTo>
                    <a:cubicBezTo>
                      <a:pt x="115" y="23"/>
                      <a:pt x="115" y="23"/>
                      <a:pt x="115" y="23"/>
                    </a:cubicBezTo>
                    <a:cubicBezTo>
                      <a:pt x="116" y="22"/>
                      <a:pt x="115" y="22"/>
                      <a:pt x="115" y="21"/>
                    </a:cubicBezTo>
                    <a:close/>
                    <a:moveTo>
                      <a:pt x="117" y="24"/>
                    </a:moveTo>
                    <a:cubicBezTo>
                      <a:pt x="116" y="23"/>
                      <a:pt x="116" y="23"/>
                      <a:pt x="116" y="23"/>
                    </a:cubicBezTo>
                    <a:cubicBezTo>
                      <a:pt x="117" y="23"/>
                      <a:pt x="117" y="22"/>
                      <a:pt x="118" y="22"/>
                    </a:cubicBezTo>
                    <a:cubicBezTo>
                      <a:pt x="118" y="23"/>
                      <a:pt x="117" y="23"/>
                      <a:pt x="117" y="24"/>
                    </a:cubicBezTo>
                    <a:close/>
                    <a:moveTo>
                      <a:pt x="121" y="26"/>
                    </a:moveTo>
                    <a:cubicBezTo>
                      <a:pt x="120" y="26"/>
                      <a:pt x="120" y="26"/>
                      <a:pt x="120" y="25"/>
                    </a:cubicBezTo>
                    <a:cubicBezTo>
                      <a:pt x="120" y="25"/>
                      <a:pt x="120" y="25"/>
                      <a:pt x="121" y="24"/>
                    </a:cubicBezTo>
                    <a:cubicBezTo>
                      <a:pt x="121" y="24"/>
                      <a:pt x="121" y="24"/>
                      <a:pt x="121" y="24"/>
                    </a:cubicBezTo>
                    <a:cubicBezTo>
                      <a:pt x="123" y="24"/>
                      <a:pt x="120" y="26"/>
                      <a:pt x="121" y="26"/>
                    </a:cubicBezTo>
                    <a:close/>
                    <a:moveTo>
                      <a:pt x="124" y="24"/>
                    </a:moveTo>
                    <a:cubicBezTo>
                      <a:pt x="124" y="24"/>
                      <a:pt x="124" y="24"/>
                      <a:pt x="124" y="24"/>
                    </a:cubicBezTo>
                    <a:cubicBezTo>
                      <a:pt x="124" y="24"/>
                      <a:pt x="124" y="24"/>
                      <a:pt x="124" y="24"/>
                    </a:cubicBezTo>
                    <a:cubicBezTo>
                      <a:pt x="124" y="24"/>
                      <a:pt x="124" y="24"/>
                      <a:pt x="124" y="24"/>
                    </a:cubicBezTo>
                    <a:close/>
                    <a:moveTo>
                      <a:pt x="123" y="22"/>
                    </a:moveTo>
                    <a:cubicBezTo>
                      <a:pt x="123" y="22"/>
                      <a:pt x="123" y="22"/>
                      <a:pt x="123" y="22"/>
                    </a:cubicBezTo>
                    <a:cubicBezTo>
                      <a:pt x="123" y="22"/>
                      <a:pt x="123" y="22"/>
                      <a:pt x="123" y="22"/>
                    </a:cubicBezTo>
                    <a:cubicBezTo>
                      <a:pt x="123" y="22"/>
                      <a:pt x="123" y="22"/>
                      <a:pt x="123" y="22"/>
                    </a:cubicBezTo>
                    <a:close/>
                    <a:moveTo>
                      <a:pt x="126" y="20"/>
                    </a:moveTo>
                    <a:cubicBezTo>
                      <a:pt x="126" y="20"/>
                      <a:pt x="126" y="19"/>
                      <a:pt x="126" y="19"/>
                    </a:cubicBezTo>
                    <a:cubicBezTo>
                      <a:pt x="126" y="19"/>
                      <a:pt x="126" y="19"/>
                      <a:pt x="127" y="19"/>
                    </a:cubicBezTo>
                    <a:cubicBezTo>
                      <a:pt x="127" y="19"/>
                      <a:pt x="128" y="20"/>
                      <a:pt x="128" y="20"/>
                    </a:cubicBezTo>
                    <a:cubicBezTo>
                      <a:pt x="127" y="20"/>
                      <a:pt x="127" y="20"/>
                      <a:pt x="126" y="20"/>
                    </a:cubicBezTo>
                    <a:close/>
                    <a:moveTo>
                      <a:pt x="137" y="24"/>
                    </a:moveTo>
                    <a:cubicBezTo>
                      <a:pt x="137" y="24"/>
                      <a:pt x="138" y="24"/>
                      <a:pt x="138" y="24"/>
                    </a:cubicBezTo>
                    <a:cubicBezTo>
                      <a:pt x="138" y="24"/>
                      <a:pt x="137" y="24"/>
                      <a:pt x="137" y="24"/>
                    </a:cubicBezTo>
                    <a:close/>
                    <a:moveTo>
                      <a:pt x="141" y="23"/>
                    </a:moveTo>
                    <a:cubicBezTo>
                      <a:pt x="141" y="23"/>
                      <a:pt x="141" y="23"/>
                      <a:pt x="141" y="23"/>
                    </a:cubicBezTo>
                    <a:cubicBezTo>
                      <a:pt x="141" y="23"/>
                      <a:pt x="141" y="23"/>
                      <a:pt x="142" y="23"/>
                    </a:cubicBezTo>
                    <a:cubicBezTo>
                      <a:pt x="142" y="23"/>
                      <a:pt x="142" y="23"/>
                      <a:pt x="142" y="23"/>
                    </a:cubicBezTo>
                    <a:cubicBezTo>
                      <a:pt x="143" y="24"/>
                      <a:pt x="143" y="24"/>
                      <a:pt x="143" y="24"/>
                    </a:cubicBezTo>
                    <a:cubicBezTo>
                      <a:pt x="142" y="25"/>
                      <a:pt x="141" y="24"/>
                      <a:pt x="141" y="23"/>
                    </a:cubicBezTo>
                    <a:close/>
                    <a:moveTo>
                      <a:pt x="156" y="19"/>
                    </a:moveTo>
                    <a:cubicBezTo>
                      <a:pt x="156" y="19"/>
                      <a:pt x="156" y="18"/>
                      <a:pt x="157" y="18"/>
                    </a:cubicBezTo>
                    <a:cubicBezTo>
                      <a:pt x="157" y="19"/>
                      <a:pt x="157" y="19"/>
                      <a:pt x="157" y="20"/>
                    </a:cubicBezTo>
                    <a:cubicBezTo>
                      <a:pt x="157" y="19"/>
                      <a:pt x="156" y="19"/>
                      <a:pt x="156" y="19"/>
                    </a:cubicBezTo>
                    <a:close/>
                    <a:moveTo>
                      <a:pt x="172" y="25"/>
                    </a:moveTo>
                    <a:cubicBezTo>
                      <a:pt x="172" y="26"/>
                      <a:pt x="172" y="26"/>
                      <a:pt x="170" y="26"/>
                    </a:cubicBezTo>
                    <a:cubicBezTo>
                      <a:pt x="170" y="25"/>
                      <a:pt x="171" y="25"/>
                      <a:pt x="172" y="25"/>
                    </a:cubicBezTo>
                    <a:close/>
                    <a:moveTo>
                      <a:pt x="188" y="22"/>
                    </a:moveTo>
                    <a:cubicBezTo>
                      <a:pt x="188" y="22"/>
                      <a:pt x="188" y="22"/>
                      <a:pt x="188" y="22"/>
                    </a:cubicBezTo>
                    <a:cubicBezTo>
                      <a:pt x="188" y="22"/>
                      <a:pt x="188" y="22"/>
                      <a:pt x="188" y="22"/>
                    </a:cubicBezTo>
                    <a:close/>
                    <a:moveTo>
                      <a:pt x="193" y="27"/>
                    </a:moveTo>
                    <a:cubicBezTo>
                      <a:pt x="193" y="28"/>
                      <a:pt x="193" y="28"/>
                      <a:pt x="193" y="28"/>
                    </a:cubicBezTo>
                    <a:cubicBezTo>
                      <a:pt x="193" y="28"/>
                      <a:pt x="190" y="26"/>
                      <a:pt x="192" y="26"/>
                    </a:cubicBezTo>
                    <a:cubicBezTo>
                      <a:pt x="192" y="26"/>
                      <a:pt x="192" y="26"/>
                      <a:pt x="192" y="26"/>
                    </a:cubicBezTo>
                    <a:cubicBezTo>
                      <a:pt x="193" y="27"/>
                      <a:pt x="193" y="27"/>
                      <a:pt x="193" y="27"/>
                    </a:cubicBezTo>
                    <a:close/>
                    <a:moveTo>
                      <a:pt x="202" y="15"/>
                    </a:moveTo>
                    <a:cubicBezTo>
                      <a:pt x="203" y="16"/>
                      <a:pt x="204" y="16"/>
                      <a:pt x="205" y="16"/>
                    </a:cubicBezTo>
                    <a:cubicBezTo>
                      <a:pt x="206" y="16"/>
                      <a:pt x="206" y="16"/>
                      <a:pt x="206" y="16"/>
                    </a:cubicBezTo>
                    <a:cubicBezTo>
                      <a:pt x="206" y="17"/>
                      <a:pt x="204" y="16"/>
                      <a:pt x="204" y="17"/>
                    </a:cubicBezTo>
                    <a:cubicBezTo>
                      <a:pt x="203" y="17"/>
                      <a:pt x="203" y="17"/>
                      <a:pt x="201" y="17"/>
                    </a:cubicBezTo>
                    <a:cubicBezTo>
                      <a:pt x="201" y="17"/>
                      <a:pt x="201" y="17"/>
                      <a:pt x="201" y="17"/>
                    </a:cubicBezTo>
                    <a:cubicBezTo>
                      <a:pt x="201" y="15"/>
                      <a:pt x="201" y="15"/>
                      <a:pt x="202" y="15"/>
                    </a:cubicBezTo>
                    <a:close/>
                    <a:moveTo>
                      <a:pt x="205" y="25"/>
                    </a:moveTo>
                    <a:cubicBezTo>
                      <a:pt x="205" y="26"/>
                      <a:pt x="204" y="25"/>
                      <a:pt x="203" y="25"/>
                    </a:cubicBezTo>
                    <a:cubicBezTo>
                      <a:pt x="203" y="26"/>
                      <a:pt x="203" y="27"/>
                      <a:pt x="202" y="26"/>
                    </a:cubicBezTo>
                    <a:cubicBezTo>
                      <a:pt x="203" y="24"/>
                      <a:pt x="201" y="25"/>
                      <a:pt x="201" y="23"/>
                    </a:cubicBezTo>
                    <a:cubicBezTo>
                      <a:pt x="202" y="22"/>
                      <a:pt x="202" y="21"/>
                      <a:pt x="204" y="22"/>
                    </a:cubicBezTo>
                    <a:cubicBezTo>
                      <a:pt x="205" y="22"/>
                      <a:pt x="205" y="23"/>
                      <a:pt x="205" y="23"/>
                    </a:cubicBezTo>
                    <a:cubicBezTo>
                      <a:pt x="206" y="23"/>
                      <a:pt x="206" y="23"/>
                      <a:pt x="206" y="23"/>
                    </a:cubicBezTo>
                    <a:cubicBezTo>
                      <a:pt x="207" y="23"/>
                      <a:pt x="206" y="25"/>
                      <a:pt x="207" y="25"/>
                    </a:cubicBezTo>
                    <a:cubicBezTo>
                      <a:pt x="207" y="25"/>
                      <a:pt x="208" y="25"/>
                      <a:pt x="208" y="26"/>
                    </a:cubicBezTo>
                    <a:cubicBezTo>
                      <a:pt x="207" y="27"/>
                      <a:pt x="206" y="25"/>
                      <a:pt x="205" y="25"/>
                    </a:cubicBezTo>
                    <a:close/>
                    <a:moveTo>
                      <a:pt x="207" y="15"/>
                    </a:moveTo>
                    <a:cubicBezTo>
                      <a:pt x="208" y="16"/>
                      <a:pt x="208" y="15"/>
                      <a:pt x="208" y="15"/>
                    </a:cubicBezTo>
                    <a:cubicBezTo>
                      <a:pt x="209" y="15"/>
                      <a:pt x="209" y="17"/>
                      <a:pt x="211" y="16"/>
                    </a:cubicBezTo>
                    <a:cubicBezTo>
                      <a:pt x="211" y="17"/>
                      <a:pt x="211" y="18"/>
                      <a:pt x="211" y="18"/>
                    </a:cubicBezTo>
                    <a:cubicBezTo>
                      <a:pt x="211" y="18"/>
                      <a:pt x="211" y="18"/>
                      <a:pt x="211" y="18"/>
                    </a:cubicBezTo>
                    <a:cubicBezTo>
                      <a:pt x="209" y="18"/>
                      <a:pt x="208" y="17"/>
                      <a:pt x="207" y="15"/>
                    </a:cubicBezTo>
                    <a:close/>
                    <a:moveTo>
                      <a:pt x="212" y="24"/>
                    </a:moveTo>
                    <a:cubicBezTo>
                      <a:pt x="212" y="24"/>
                      <a:pt x="211" y="24"/>
                      <a:pt x="211" y="24"/>
                    </a:cubicBezTo>
                    <a:cubicBezTo>
                      <a:pt x="210" y="25"/>
                      <a:pt x="209" y="25"/>
                      <a:pt x="209" y="24"/>
                    </a:cubicBezTo>
                    <a:cubicBezTo>
                      <a:pt x="208" y="24"/>
                      <a:pt x="209" y="23"/>
                      <a:pt x="210" y="23"/>
                    </a:cubicBezTo>
                    <a:cubicBezTo>
                      <a:pt x="210" y="22"/>
                      <a:pt x="210" y="22"/>
                      <a:pt x="211" y="22"/>
                    </a:cubicBezTo>
                    <a:cubicBezTo>
                      <a:pt x="211" y="22"/>
                      <a:pt x="211" y="21"/>
                      <a:pt x="212" y="21"/>
                    </a:cubicBezTo>
                    <a:cubicBezTo>
                      <a:pt x="212" y="21"/>
                      <a:pt x="212" y="21"/>
                      <a:pt x="212" y="21"/>
                    </a:cubicBezTo>
                    <a:cubicBezTo>
                      <a:pt x="213" y="22"/>
                      <a:pt x="214" y="22"/>
                      <a:pt x="214" y="24"/>
                    </a:cubicBezTo>
                    <a:cubicBezTo>
                      <a:pt x="212" y="23"/>
                      <a:pt x="213" y="25"/>
                      <a:pt x="212" y="24"/>
                    </a:cubicBezTo>
                    <a:close/>
                    <a:moveTo>
                      <a:pt x="214" y="25"/>
                    </a:moveTo>
                    <a:cubicBezTo>
                      <a:pt x="215" y="25"/>
                      <a:pt x="216" y="24"/>
                      <a:pt x="216" y="25"/>
                    </a:cubicBezTo>
                    <a:cubicBezTo>
                      <a:pt x="216" y="26"/>
                      <a:pt x="214" y="27"/>
                      <a:pt x="214" y="25"/>
                    </a:cubicBezTo>
                    <a:close/>
                    <a:moveTo>
                      <a:pt x="227" y="23"/>
                    </a:moveTo>
                    <a:cubicBezTo>
                      <a:pt x="226" y="23"/>
                      <a:pt x="225" y="23"/>
                      <a:pt x="224" y="24"/>
                    </a:cubicBezTo>
                    <a:cubicBezTo>
                      <a:pt x="225" y="26"/>
                      <a:pt x="224" y="27"/>
                      <a:pt x="223" y="26"/>
                    </a:cubicBezTo>
                    <a:cubicBezTo>
                      <a:pt x="223" y="25"/>
                      <a:pt x="222" y="24"/>
                      <a:pt x="222" y="24"/>
                    </a:cubicBezTo>
                    <a:cubicBezTo>
                      <a:pt x="219" y="24"/>
                      <a:pt x="219" y="24"/>
                      <a:pt x="219" y="24"/>
                    </a:cubicBezTo>
                    <a:cubicBezTo>
                      <a:pt x="219" y="24"/>
                      <a:pt x="219" y="25"/>
                      <a:pt x="219" y="25"/>
                    </a:cubicBezTo>
                    <a:cubicBezTo>
                      <a:pt x="218" y="25"/>
                      <a:pt x="218" y="26"/>
                      <a:pt x="218" y="26"/>
                    </a:cubicBezTo>
                    <a:cubicBezTo>
                      <a:pt x="217" y="24"/>
                      <a:pt x="218" y="24"/>
                      <a:pt x="217" y="23"/>
                    </a:cubicBezTo>
                    <a:cubicBezTo>
                      <a:pt x="215" y="23"/>
                      <a:pt x="215" y="24"/>
                      <a:pt x="214" y="23"/>
                    </a:cubicBezTo>
                    <a:cubicBezTo>
                      <a:pt x="214" y="22"/>
                      <a:pt x="215" y="22"/>
                      <a:pt x="215" y="21"/>
                    </a:cubicBezTo>
                    <a:cubicBezTo>
                      <a:pt x="217" y="21"/>
                      <a:pt x="217" y="23"/>
                      <a:pt x="219" y="22"/>
                    </a:cubicBezTo>
                    <a:cubicBezTo>
                      <a:pt x="219" y="22"/>
                      <a:pt x="219" y="23"/>
                      <a:pt x="220" y="24"/>
                    </a:cubicBezTo>
                    <a:cubicBezTo>
                      <a:pt x="222" y="23"/>
                      <a:pt x="224" y="22"/>
                      <a:pt x="227" y="21"/>
                    </a:cubicBezTo>
                    <a:cubicBezTo>
                      <a:pt x="227" y="22"/>
                      <a:pt x="227" y="22"/>
                      <a:pt x="227" y="23"/>
                    </a:cubicBezTo>
                    <a:close/>
                    <a:moveTo>
                      <a:pt x="242" y="23"/>
                    </a:moveTo>
                    <a:cubicBezTo>
                      <a:pt x="242" y="24"/>
                      <a:pt x="239" y="23"/>
                      <a:pt x="240" y="25"/>
                    </a:cubicBezTo>
                    <a:cubicBezTo>
                      <a:pt x="238" y="26"/>
                      <a:pt x="238" y="23"/>
                      <a:pt x="236" y="24"/>
                    </a:cubicBezTo>
                    <a:cubicBezTo>
                      <a:pt x="237" y="25"/>
                      <a:pt x="235" y="24"/>
                      <a:pt x="234" y="24"/>
                    </a:cubicBezTo>
                    <a:cubicBezTo>
                      <a:pt x="234" y="25"/>
                      <a:pt x="234" y="25"/>
                      <a:pt x="234" y="25"/>
                    </a:cubicBezTo>
                    <a:cubicBezTo>
                      <a:pt x="234" y="26"/>
                      <a:pt x="232" y="25"/>
                      <a:pt x="232" y="26"/>
                    </a:cubicBezTo>
                    <a:cubicBezTo>
                      <a:pt x="232" y="26"/>
                      <a:pt x="231" y="25"/>
                      <a:pt x="231" y="24"/>
                    </a:cubicBezTo>
                    <a:cubicBezTo>
                      <a:pt x="231" y="24"/>
                      <a:pt x="229" y="24"/>
                      <a:pt x="229" y="23"/>
                    </a:cubicBezTo>
                    <a:cubicBezTo>
                      <a:pt x="229" y="22"/>
                      <a:pt x="231" y="22"/>
                      <a:pt x="232" y="22"/>
                    </a:cubicBezTo>
                    <a:cubicBezTo>
                      <a:pt x="232" y="21"/>
                      <a:pt x="231" y="21"/>
                      <a:pt x="231" y="21"/>
                    </a:cubicBezTo>
                    <a:cubicBezTo>
                      <a:pt x="231" y="18"/>
                      <a:pt x="231" y="18"/>
                      <a:pt x="231" y="18"/>
                    </a:cubicBezTo>
                    <a:cubicBezTo>
                      <a:pt x="230" y="18"/>
                      <a:pt x="229" y="18"/>
                      <a:pt x="229" y="18"/>
                    </a:cubicBezTo>
                    <a:cubicBezTo>
                      <a:pt x="229" y="18"/>
                      <a:pt x="229" y="17"/>
                      <a:pt x="228" y="17"/>
                    </a:cubicBezTo>
                    <a:cubicBezTo>
                      <a:pt x="228" y="16"/>
                      <a:pt x="229" y="15"/>
                      <a:pt x="231" y="15"/>
                    </a:cubicBezTo>
                    <a:cubicBezTo>
                      <a:pt x="230" y="15"/>
                      <a:pt x="231" y="14"/>
                      <a:pt x="231" y="14"/>
                    </a:cubicBezTo>
                    <a:cubicBezTo>
                      <a:pt x="231" y="13"/>
                      <a:pt x="231" y="13"/>
                      <a:pt x="231" y="14"/>
                    </a:cubicBezTo>
                    <a:cubicBezTo>
                      <a:pt x="231" y="14"/>
                      <a:pt x="231" y="14"/>
                      <a:pt x="231" y="15"/>
                    </a:cubicBezTo>
                    <a:cubicBezTo>
                      <a:pt x="233" y="16"/>
                      <a:pt x="232" y="15"/>
                      <a:pt x="234" y="15"/>
                    </a:cubicBezTo>
                    <a:cubicBezTo>
                      <a:pt x="234" y="15"/>
                      <a:pt x="234" y="16"/>
                      <a:pt x="234" y="16"/>
                    </a:cubicBezTo>
                    <a:cubicBezTo>
                      <a:pt x="234" y="17"/>
                      <a:pt x="234" y="17"/>
                      <a:pt x="234" y="18"/>
                    </a:cubicBezTo>
                    <a:cubicBezTo>
                      <a:pt x="233" y="18"/>
                      <a:pt x="233" y="17"/>
                      <a:pt x="232" y="18"/>
                    </a:cubicBezTo>
                    <a:cubicBezTo>
                      <a:pt x="232" y="19"/>
                      <a:pt x="233" y="20"/>
                      <a:pt x="232" y="22"/>
                    </a:cubicBezTo>
                    <a:cubicBezTo>
                      <a:pt x="234" y="22"/>
                      <a:pt x="235" y="23"/>
                      <a:pt x="236" y="23"/>
                    </a:cubicBezTo>
                    <a:cubicBezTo>
                      <a:pt x="237" y="22"/>
                      <a:pt x="239" y="23"/>
                      <a:pt x="239" y="21"/>
                    </a:cubicBezTo>
                    <a:cubicBezTo>
                      <a:pt x="241" y="21"/>
                      <a:pt x="241" y="21"/>
                      <a:pt x="242" y="21"/>
                    </a:cubicBezTo>
                    <a:cubicBezTo>
                      <a:pt x="243" y="21"/>
                      <a:pt x="242" y="22"/>
                      <a:pt x="242" y="22"/>
                    </a:cubicBezTo>
                    <a:cubicBezTo>
                      <a:pt x="242" y="23"/>
                      <a:pt x="242" y="22"/>
                      <a:pt x="242" y="23"/>
                    </a:cubicBezTo>
                    <a:close/>
                    <a:moveTo>
                      <a:pt x="242" y="17"/>
                    </a:moveTo>
                    <a:cubicBezTo>
                      <a:pt x="243" y="16"/>
                      <a:pt x="243" y="17"/>
                      <a:pt x="244" y="16"/>
                    </a:cubicBezTo>
                    <a:cubicBezTo>
                      <a:pt x="244" y="18"/>
                      <a:pt x="246" y="17"/>
                      <a:pt x="246" y="18"/>
                    </a:cubicBezTo>
                    <a:cubicBezTo>
                      <a:pt x="245" y="19"/>
                      <a:pt x="244" y="18"/>
                      <a:pt x="243" y="18"/>
                    </a:cubicBezTo>
                    <a:cubicBezTo>
                      <a:pt x="243" y="18"/>
                      <a:pt x="242" y="17"/>
                      <a:pt x="242" y="17"/>
                    </a:cubicBezTo>
                    <a:close/>
                    <a:moveTo>
                      <a:pt x="249" y="24"/>
                    </a:moveTo>
                    <a:cubicBezTo>
                      <a:pt x="249" y="26"/>
                      <a:pt x="249" y="26"/>
                      <a:pt x="249" y="26"/>
                    </a:cubicBezTo>
                    <a:cubicBezTo>
                      <a:pt x="247" y="26"/>
                      <a:pt x="247" y="23"/>
                      <a:pt x="246" y="22"/>
                    </a:cubicBezTo>
                    <a:cubicBezTo>
                      <a:pt x="245" y="22"/>
                      <a:pt x="244" y="22"/>
                      <a:pt x="244" y="22"/>
                    </a:cubicBezTo>
                    <a:cubicBezTo>
                      <a:pt x="246" y="20"/>
                      <a:pt x="249" y="21"/>
                      <a:pt x="250" y="24"/>
                    </a:cubicBezTo>
                    <a:cubicBezTo>
                      <a:pt x="250" y="24"/>
                      <a:pt x="249" y="24"/>
                      <a:pt x="249" y="24"/>
                    </a:cubicBezTo>
                    <a:close/>
                    <a:moveTo>
                      <a:pt x="251" y="18"/>
                    </a:moveTo>
                    <a:cubicBezTo>
                      <a:pt x="250" y="18"/>
                      <a:pt x="250" y="18"/>
                      <a:pt x="250" y="18"/>
                    </a:cubicBezTo>
                    <a:cubicBezTo>
                      <a:pt x="250" y="18"/>
                      <a:pt x="250" y="17"/>
                      <a:pt x="250" y="17"/>
                    </a:cubicBezTo>
                    <a:cubicBezTo>
                      <a:pt x="250" y="17"/>
                      <a:pt x="251" y="17"/>
                      <a:pt x="251" y="17"/>
                    </a:cubicBezTo>
                    <a:cubicBezTo>
                      <a:pt x="251" y="18"/>
                      <a:pt x="251" y="18"/>
                      <a:pt x="251" y="18"/>
                    </a:cubicBezTo>
                    <a:close/>
                    <a:moveTo>
                      <a:pt x="250" y="14"/>
                    </a:moveTo>
                    <a:cubicBezTo>
                      <a:pt x="250" y="14"/>
                      <a:pt x="250" y="14"/>
                      <a:pt x="250" y="14"/>
                    </a:cubicBezTo>
                    <a:cubicBezTo>
                      <a:pt x="251" y="14"/>
                      <a:pt x="252" y="15"/>
                      <a:pt x="252" y="14"/>
                    </a:cubicBezTo>
                    <a:cubicBezTo>
                      <a:pt x="252" y="12"/>
                      <a:pt x="250" y="13"/>
                      <a:pt x="250" y="12"/>
                    </a:cubicBezTo>
                    <a:cubicBezTo>
                      <a:pt x="252" y="11"/>
                      <a:pt x="250" y="9"/>
                      <a:pt x="251" y="8"/>
                    </a:cubicBezTo>
                    <a:cubicBezTo>
                      <a:pt x="252" y="9"/>
                      <a:pt x="255" y="8"/>
                      <a:pt x="254" y="11"/>
                    </a:cubicBezTo>
                    <a:cubicBezTo>
                      <a:pt x="255" y="11"/>
                      <a:pt x="253" y="11"/>
                      <a:pt x="253" y="11"/>
                    </a:cubicBezTo>
                    <a:cubicBezTo>
                      <a:pt x="253" y="11"/>
                      <a:pt x="253" y="12"/>
                      <a:pt x="253" y="12"/>
                    </a:cubicBezTo>
                    <a:cubicBezTo>
                      <a:pt x="253" y="12"/>
                      <a:pt x="253" y="12"/>
                      <a:pt x="253" y="12"/>
                    </a:cubicBezTo>
                    <a:cubicBezTo>
                      <a:pt x="253" y="11"/>
                      <a:pt x="252" y="12"/>
                      <a:pt x="253" y="13"/>
                    </a:cubicBezTo>
                    <a:cubicBezTo>
                      <a:pt x="253" y="13"/>
                      <a:pt x="253" y="12"/>
                      <a:pt x="253" y="13"/>
                    </a:cubicBezTo>
                    <a:cubicBezTo>
                      <a:pt x="254" y="13"/>
                      <a:pt x="253" y="14"/>
                      <a:pt x="254" y="14"/>
                    </a:cubicBezTo>
                    <a:cubicBezTo>
                      <a:pt x="254" y="14"/>
                      <a:pt x="254" y="14"/>
                      <a:pt x="254" y="14"/>
                    </a:cubicBezTo>
                    <a:cubicBezTo>
                      <a:pt x="254" y="14"/>
                      <a:pt x="253" y="14"/>
                      <a:pt x="253" y="14"/>
                    </a:cubicBezTo>
                    <a:cubicBezTo>
                      <a:pt x="253" y="14"/>
                      <a:pt x="253" y="14"/>
                      <a:pt x="254" y="14"/>
                    </a:cubicBezTo>
                    <a:cubicBezTo>
                      <a:pt x="254" y="15"/>
                      <a:pt x="254" y="15"/>
                      <a:pt x="254" y="16"/>
                    </a:cubicBezTo>
                    <a:cubicBezTo>
                      <a:pt x="254" y="16"/>
                      <a:pt x="254" y="16"/>
                      <a:pt x="253" y="16"/>
                    </a:cubicBezTo>
                    <a:cubicBezTo>
                      <a:pt x="253" y="16"/>
                      <a:pt x="253" y="16"/>
                      <a:pt x="253" y="15"/>
                    </a:cubicBezTo>
                    <a:cubicBezTo>
                      <a:pt x="252" y="16"/>
                      <a:pt x="252" y="15"/>
                      <a:pt x="250" y="14"/>
                    </a:cubicBezTo>
                    <a:close/>
                    <a:moveTo>
                      <a:pt x="254" y="24"/>
                    </a:moveTo>
                    <a:cubicBezTo>
                      <a:pt x="254" y="25"/>
                      <a:pt x="255" y="25"/>
                      <a:pt x="255" y="25"/>
                    </a:cubicBezTo>
                    <a:cubicBezTo>
                      <a:pt x="255" y="26"/>
                      <a:pt x="252" y="25"/>
                      <a:pt x="254" y="24"/>
                    </a:cubicBezTo>
                    <a:close/>
                    <a:moveTo>
                      <a:pt x="256" y="21"/>
                    </a:moveTo>
                    <a:cubicBezTo>
                      <a:pt x="256" y="20"/>
                      <a:pt x="255" y="20"/>
                      <a:pt x="255" y="21"/>
                    </a:cubicBezTo>
                    <a:cubicBezTo>
                      <a:pt x="257" y="23"/>
                      <a:pt x="253" y="24"/>
                      <a:pt x="252" y="25"/>
                    </a:cubicBezTo>
                    <a:cubicBezTo>
                      <a:pt x="252" y="22"/>
                      <a:pt x="252" y="23"/>
                      <a:pt x="253" y="21"/>
                    </a:cubicBezTo>
                    <a:cubicBezTo>
                      <a:pt x="253" y="20"/>
                      <a:pt x="251" y="19"/>
                      <a:pt x="253" y="19"/>
                    </a:cubicBezTo>
                    <a:cubicBezTo>
                      <a:pt x="253" y="20"/>
                      <a:pt x="255" y="20"/>
                      <a:pt x="255" y="20"/>
                    </a:cubicBezTo>
                    <a:cubicBezTo>
                      <a:pt x="255" y="20"/>
                      <a:pt x="256" y="19"/>
                      <a:pt x="256" y="19"/>
                    </a:cubicBezTo>
                    <a:cubicBezTo>
                      <a:pt x="256" y="20"/>
                      <a:pt x="257" y="20"/>
                      <a:pt x="256" y="21"/>
                    </a:cubicBezTo>
                    <a:close/>
                    <a:moveTo>
                      <a:pt x="263" y="24"/>
                    </a:moveTo>
                    <a:cubicBezTo>
                      <a:pt x="263" y="23"/>
                      <a:pt x="261" y="26"/>
                      <a:pt x="261" y="24"/>
                    </a:cubicBezTo>
                    <a:cubicBezTo>
                      <a:pt x="261" y="23"/>
                      <a:pt x="259" y="23"/>
                      <a:pt x="259" y="22"/>
                    </a:cubicBezTo>
                    <a:cubicBezTo>
                      <a:pt x="260" y="21"/>
                      <a:pt x="261" y="21"/>
                      <a:pt x="262" y="21"/>
                    </a:cubicBezTo>
                    <a:cubicBezTo>
                      <a:pt x="262" y="22"/>
                      <a:pt x="265" y="23"/>
                      <a:pt x="263" y="24"/>
                    </a:cubicBezTo>
                    <a:close/>
                    <a:moveTo>
                      <a:pt x="267" y="31"/>
                    </a:moveTo>
                    <a:cubicBezTo>
                      <a:pt x="268" y="31"/>
                      <a:pt x="268" y="31"/>
                      <a:pt x="268" y="31"/>
                    </a:cubicBezTo>
                    <a:cubicBezTo>
                      <a:pt x="268" y="31"/>
                      <a:pt x="268" y="31"/>
                      <a:pt x="268" y="32"/>
                    </a:cubicBezTo>
                    <a:cubicBezTo>
                      <a:pt x="268" y="32"/>
                      <a:pt x="267" y="32"/>
                      <a:pt x="267" y="32"/>
                    </a:cubicBezTo>
                    <a:lnTo>
                      <a:pt x="267" y="31"/>
                    </a:lnTo>
                    <a:close/>
                    <a:moveTo>
                      <a:pt x="271" y="13"/>
                    </a:moveTo>
                    <a:cubicBezTo>
                      <a:pt x="271" y="13"/>
                      <a:pt x="271" y="14"/>
                      <a:pt x="271" y="14"/>
                    </a:cubicBezTo>
                    <a:cubicBezTo>
                      <a:pt x="271" y="14"/>
                      <a:pt x="271" y="14"/>
                      <a:pt x="271" y="13"/>
                    </a:cubicBezTo>
                    <a:cubicBezTo>
                      <a:pt x="271" y="13"/>
                      <a:pt x="271" y="13"/>
                      <a:pt x="271" y="13"/>
                    </a:cubicBezTo>
                    <a:close/>
                    <a:moveTo>
                      <a:pt x="264" y="14"/>
                    </a:moveTo>
                    <a:cubicBezTo>
                      <a:pt x="264" y="14"/>
                      <a:pt x="264" y="14"/>
                      <a:pt x="264" y="14"/>
                    </a:cubicBezTo>
                    <a:cubicBezTo>
                      <a:pt x="264" y="14"/>
                      <a:pt x="264" y="15"/>
                      <a:pt x="263" y="15"/>
                    </a:cubicBezTo>
                    <a:cubicBezTo>
                      <a:pt x="263" y="15"/>
                      <a:pt x="263" y="14"/>
                      <a:pt x="264" y="14"/>
                    </a:cubicBezTo>
                    <a:close/>
                    <a:moveTo>
                      <a:pt x="267" y="24"/>
                    </a:moveTo>
                    <a:cubicBezTo>
                      <a:pt x="266" y="24"/>
                      <a:pt x="265" y="24"/>
                      <a:pt x="265" y="23"/>
                    </a:cubicBezTo>
                    <a:cubicBezTo>
                      <a:pt x="266" y="23"/>
                      <a:pt x="265" y="22"/>
                      <a:pt x="266" y="22"/>
                    </a:cubicBezTo>
                    <a:cubicBezTo>
                      <a:pt x="266" y="24"/>
                      <a:pt x="267" y="21"/>
                      <a:pt x="267" y="24"/>
                    </a:cubicBezTo>
                    <a:close/>
                    <a:moveTo>
                      <a:pt x="267" y="15"/>
                    </a:moveTo>
                    <a:cubicBezTo>
                      <a:pt x="267" y="15"/>
                      <a:pt x="268" y="15"/>
                      <a:pt x="268" y="15"/>
                    </a:cubicBezTo>
                    <a:cubicBezTo>
                      <a:pt x="268" y="15"/>
                      <a:pt x="268" y="15"/>
                      <a:pt x="268" y="15"/>
                    </a:cubicBezTo>
                    <a:cubicBezTo>
                      <a:pt x="268" y="15"/>
                      <a:pt x="267" y="15"/>
                      <a:pt x="26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3276"/>
              <p:cNvSpPr/>
              <p:nvPr/>
            </p:nvSpPr>
            <p:spPr bwMode="auto">
              <a:xfrm>
                <a:off x="9077326" y="4721225"/>
                <a:ext cx="9525" cy="6350"/>
              </a:xfrm>
              <a:custGeom>
                <a:avLst/>
                <a:gdLst>
                  <a:gd name="T0" fmla="*/ 3 w 3"/>
                  <a:gd name="T1" fmla="*/ 2 h 2"/>
                  <a:gd name="T2" fmla="*/ 3 w 3"/>
                  <a:gd name="T3" fmla="*/ 1 h 2"/>
                  <a:gd name="T4" fmla="*/ 2 w 3"/>
                  <a:gd name="T5" fmla="*/ 1 h 2"/>
                  <a:gd name="T6" fmla="*/ 0 w 3"/>
                  <a:gd name="T7" fmla="*/ 0 h 2"/>
                  <a:gd name="T8" fmla="*/ 2 w 3"/>
                  <a:gd name="T9" fmla="*/ 2 h 2"/>
                  <a:gd name="T10" fmla="*/ 2 w 3"/>
                  <a:gd name="T11" fmla="*/ 1 h 2"/>
                  <a:gd name="T12" fmla="*/ 2 w 3"/>
                  <a:gd name="T13" fmla="*/ 2 h 2"/>
                  <a:gd name="T14" fmla="*/ 3 w 3"/>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3" y="2"/>
                    </a:moveTo>
                    <a:cubicBezTo>
                      <a:pt x="3" y="1"/>
                      <a:pt x="3" y="1"/>
                      <a:pt x="3" y="1"/>
                    </a:cubicBezTo>
                    <a:cubicBezTo>
                      <a:pt x="3" y="1"/>
                      <a:pt x="2" y="1"/>
                      <a:pt x="2" y="1"/>
                    </a:cubicBezTo>
                    <a:cubicBezTo>
                      <a:pt x="2" y="0"/>
                      <a:pt x="1" y="0"/>
                      <a:pt x="0" y="0"/>
                    </a:cubicBezTo>
                    <a:cubicBezTo>
                      <a:pt x="0" y="1"/>
                      <a:pt x="1" y="2"/>
                      <a:pt x="2" y="2"/>
                    </a:cubicBezTo>
                    <a:cubicBezTo>
                      <a:pt x="2" y="2"/>
                      <a:pt x="2" y="1"/>
                      <a:pt x="2" y="1"/>
                    </a:cubicBezTo>
                    <a:cubicBezTo>
                      <a:pt x="2" y="1"/>
                      <a:pt x="2" y="2"/>
                      <a:pt x="2" y="2"/>
                    </a:cubicBezTo>
                    <a:cubicBezTo>
                      <a:pt x="2"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3277"/>
              <p:cNvSpPr/>
              <p:nvPr/>
            </p:nvSpPr>
            <p:spPr bwMode="auto">
              <a:xfrm>
                <a:off x="9529763" y="4662488"/>
                <a:ext cx="3175" cy="3175"/>
              </a:xfrm>
              <a:custGeom>
                <a:avLst/>
                <a:gdLst>
                  <a:gd name="T0" fmla="*/ 1 w 1"/>
                  <a:gd name="T1" fmla="*/ 0 h 1"/>
                  <a:gd name="T2" fmla="*/ 0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0" y="1"/>
                      <a:pt x="0" y="1"/>
                    </a:cubicBezTo>
                    <a:cubicBezTo>
                      <a:pt x="0" y="1"/>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3278"/>
              <p:cNvSpPr/>
              <p:nvPr/>
            </p:nvSpPr>
            <p:spPr bwMode="auto">
              <a:xfrm>
                <a:off x="9647238" y="4735513"/>
                <a:ext cx="6350" cy="6350"/>
              </a:xfrm>
              <a:custGeom>
                <a:avLst/>
                <a:gdLst>
                  <a:gd name="T0" fmla="*/ 0 w 2"/>
                  <a:gd name="T1" fmla="*/ 2 h 2"/>
                  <a:gd name="T2" fmla="*/ 1 w 2"/>
                  <a:gd name="T3" fmla="*/ 0 h 2"/>
                  <a:gd name="T4" fmla="*/ 0 w 2"/>
                  <a:gd name="T5" fmla="*/ 2 h 2"/>
                </a:gdLst>
                <a:ahLst/>
                <a:cxnLst>
                  <a:cxn ang="0">
                    <a:pos x="T0" y="T1"/>
                  </a:cxn>
                  <a:cxn ang="0">
                    <a:pos x="T2" y="T3"/>
                  </a:cxn>
                  <a:cxn ang="0">
                    <a:pos x="T4" y="T5"/>
                  </a:cxn>
                </a:cxnLst>
                <a:rect l="0" t="0" r="r" b="b"/>
                <a:pathLst>
                  <a:path w="2" h="2">
                    <a:moveTo>
                      <a:pt x="0" y="2"/>
                    </a:moveTo>
                    <a:cubicBezTo>
                      <a:pt x="1" y="2"/>
                      <a:pt x="2" y="1"/>
                      <a:pt x="1" y="0"/>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3279"/>
              <p:cNvSpPr/>
              <p:nvPr/>
            </p:nvSpPr>
            <p:spPr bwMode="auto">
              <a:xfrm>
                <a:off x="9856788" y="4741863"/>
                <a:ext cx="9525" cy="9525"/>
              </a:xfrm>
              <a:custGeom>
                <a:avLst/>
                <a:gdLst>
                  <a:gd name="T0" fmla="*/ 2 w 3"/>
                  <a:gd name="T1" fmla="*/ 2 h 3"/>
                  <a:gd name="T2" fmla="*/ 2 w 3"/>
                  <a:gd name="T3" fmla="*/ 3 h 3"/>
                  <a:gd name="T4" fmla="*/ 0 w 3"/>
                  <a:gd name="T5" fmla="*/ 0 h 3"/>
                  <a:gd name="T6" fmla="*/ 1 w 3"/>
                  <a:gd name="T7" fmla="*/ 1 h 3"/>
                  <a:gd name="T8" fmla="*/ 1 w 3"/>
                  <a:gd name="T9" fmla="*/ 2 h 3"/>
                  <a:gd name="T10" fmla="*/ 2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2" y="2"/>
                    </a:moveTo>
                    <a:cubicBezTo>
                      <a:pt x="2" y="3"/>
                      <a:pt x="2" y="3"/>
                      <a:pt x="2" y="3"/>
                    </a:cubicBezTo>
                    <a:cubicBezTo>
                      <a:pt x="3" y="1"/>
                      <a:pt x="2" y="0"/>
                      <a:pt x="0" y="0"/>
                    </a:cubicBezTo>
                    <a:cubicBezTo>
                      <a:pt x="0" y="1"/>
                      <a:pt x="0" y="1"/>
                      <a:pt x="1" y="1"/>
                    </a:cubicBezTo>
                    <a:cubicBezTo>
                      <a:pt x="1" y="2"/>
                      <a:pt x="1" y="2"/>
                      <a:pt x="1" y="2"/>
                    </a:cubicBezTo>
                    <a:cubicBezTo>
                      <a:pt x="1" y="2"/>
                      <a:pt x="1"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3280"/>
              <p:cNvSpPr>
                <a:spLocks noEditPoints="1"/>
              </p:cNvSpPr>
              <p:nvPr/>
            </p:nvSpPr>
            <p:spPr bwMode="auto">
              <a:xfrm>
                <a:off x="9729788" y="4630738"/>
                <a:ext cx="34925" cy="22225"/>
              </a:xfrm>
              <a:custGeom>
                <a:avLst/>
                <a:gdLst>
                  <a:gd name="T0" fmla="*/ 9 w 11"/>
                  <a:gd name="T1" fmla="*/ 3 h 7"/>
                  <a:gd name="T2" fmla="*/ 11 w 11"/>
                  <a:gd name="T3" fmla="*/ 2 h 7"/>
                  <a:gd name="T4" fmla="*/ 8 w 11"/>
                  <a:gd name="T5" fmla="*/ 3 h 7"/>
                  <a:gd name="T6" fmla="*/ 6 w 11"/>
                  <a:gd name="T7" fmla="*/ 0 h 7"/>
                  <a:gd name="T8" fmla="*/ 5 w 11"/>
                  <a:gd name="T9" fmla="*/ 1 h 7"/>
                  <a:gd name="T10" fmla="*/ 5 w 11"/>
                  <a:gd name="T11" fmla="*/ 2 h 7"/>
                  <a:gd name="T12" fmla="*/ 1 w 11"/>
                  <a:gd name="T13" fmla="*/ 2 h 7"/>
                  <a:gd name="T14" fmla="*/ 2 w 11"/>
                  <a:gd name="T15" fmla="*/ 2 h 7"/>
                  <a:gd name="T16" fmla="*/ 3 w 11"/>
                  <a:gd name="T17" fmla="*/ 4 h 7"/>
                  <a:gd name="T18" fmla="*/ 1 w 11"/>
                  <a:gd name="T19" fmla="*/ 3 h 7"/>
                  <a:gd name="T20" fmla="*/ 0 w 11"/>
                  <a:gd name="T21" fmla="*/ 6 h 7"/>
                  <a:gd name="T22" fmla="*/ 2 w 11"/>
                  <a:gd name="T23" fmla="*/ 5 h 7"/>
                  <a:gd name="T24" fmla="*/ 3 w 11"/>
                  <a:gd name="T25" fmla="*/ 7 h 7"/>
                  <a:gd name="T26" fmla="*/ 7 w 11"/>
                  <a:gd name="T27" fmla="*/ 6 h 7"/>
                  <a:gd name="T28" fmla="*/ 9 w 11"/>
                  <a:gd name="T29" fmla="*/ 3 h 7"/>
                  <a:gd name="T30" fmla="*/ 3 w 11"/>
                  <a:gd name="T31" fmla="*/ 2 h 7"/>
                  <a:gd name="T32" fmla="*/ 5 w 11"/>
                  <a:gd name="T33" fmla="*/ 3 h 7"/>
                  <a:gd name="T34" fmla="*/ 3 w 11"/>
                  <a:gd name="T3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7">
                    <a:moveTo>
                      <a:pt x="9" y="3"/>
                    </a:moveTo>
                    <a:cubicBezTo>
                      <a:pt x="10" y="4"/>
                      <a:pt x="10" y="3"/>
                      <a:pt x="11" y="2"/>
                    </a:cubicBezTo>
                    <a:cubicBezTo>
                      <a:pt x="11" y="2"/>
                      <a:pt x="8" y="2"/>
                      <a:pt x="8" y="3"/>
                    </a:cubicBezTo>
                    <a:cubicBezTo>
                      <a:pt x="7" y="3"/>
                      <a:pt x="7" y="1"/>
                      <a:pt x="6" y="0"/>
                    </a:cubicBezTo>
                    <a:cubicBezTo>
                      <a:pt x="6" y="0"/>
                      <a:pt x="6" y="1"/>
                      <a:pt x="5" y="1"/>
                    </a:cubicBezTo>
                    <a:cubicBezTo>
                      <a:pt x="5" y="1"/>
                      <a:pt x="5" y="1"/>
                      <a:pt x="5" y="2"/>
                    </a:cubicBezTo>
                    <a:cubicBezTo>
                      <a:pt x="4" y="1"/>
                      <a:pt x="1" y="1"/>
                      <a:pt x="1" y="2"/>
                    </a:cubicBezTo>
                    <a:cubicBezTo>
                      <a:pt x="2" y="3"/>
                      <a:pt x="2" y="2"/>
                      <a:pt x="2" y="2"/>
                    </a:cubicBezTo>
                    <a:cubicBezTo>
                      <a:pt x="2" y="2"/>
                      <a:pt x="2" y="4"/>
                      <a:pt x="3" y="4"/>
                    </a:cubicBezTo>
                    <a:cubicBezTo>
                      <a:pt x="2" y="4"/>
                      <a:pt x="2" y="3"/>
                      <a:pt x="1" y="3"/>
                    </a:cubicBezTo>
                    <a:cubicBezTo>
                      <a:pt x="0" y="3"/>
                      <a:pt x="0" y="5"/>
                      <a:pt x="0" y="6"/>
                    </a:cubicBezTo>
                    <a:cubicBezTo>
                      <a:pt x="1" y="6"/>
                      <a:pt x="2" y="6"/>
                      <a:pt x="2" y="5"/>
                    </a:cubicBezTo>
                    <a:cubicBezTo>
                      <a:pt x="3" y="5"/>
                      <a:pt x="2" y="7"/>
                      <a:pt x="3" y="7"/>
                    </a:cubicBezTo>
                    <a:cubicBezTo>
                      <a:pt x="5" y="7"/>
                      <a:pt x="5" y="6"/>
                      <a:pt x="7" y="6"/>
                    </a:cubicBezTo>
                    <a:cubicBezTo>
                      <a:pt x="7" y="5"/>
                      <a:pt x="10" y="5"/>
                      <a:pt x="9" y="3"/>
                    </a:cubicBezTo>
                    <a:close/>
                    <a:moveTo>
                      <a:pt x="3" y="2"/>
                    </a:moveTo>
                    <a:cubicBezTo>
                      <a:pt x="4" y="2"/>
                      <a:pt x="5" y="2"/>
                      <a:pt x="5" y="3"/>
                    </a:cubicBezTo>
                    <a:cubicBezTo>
                      <a:pt x="4" y="4"/>
                      <a:pt x="3"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3281"/>
              <p:cNvSpPr/>
              <p:nvPr/>
            </p:nvSpPr>
            <p:spPr bwMode="auto">
              <a:xfrm>
                <a:off x="9859963" y="4735513"/>
                <a:ext cx="12700" cy="9525"/>
              </a:xfrm>
              <a:custGeom>
                <a:avLst/>
                <a:gdLst>
                  <a:gd name="T0" fmla="*/ 3 w 4"/>
                  <a:gd name="T1" fmla="*/ 1 h 3"/>
                  <a:gd name="T2" fmla="*/ 2 w 4"/>
                  <a:gd name="T3" fmla="*/ 1 h 3"/>
                  <a:gd name="T4" fmla="*/ 0 w 4"/>
                  <a:gd name="T5" fmla="*/ 2 h 3"/>
                  <a:gd name="T6" fmla="*/ 3 w 4"/>
                  <a:gd name="T7" fmla="*/ 1 h 3"/>
                </a:gdLst>
                <a:ahLst/>
                <a:cxnLst>
                  <a:cxn ang="0">
                    <a:pos x="T0" y="T1"/>
                  </a:cxn>
                  <a:cxn ang="0">
                    <a:pos x="T2" y="T3"/>
                  </a:cxn>
                  <a:cxn ang="0">
                    <a:pos x="T4" y="T5"/>
                  </a:cxn>
                  <a:cxn ang="0">
                    <a:pos x="T6" y="T7"/>
                  </a:cxn>
                </a:cxnLst>
                <a:rect l="0" t="0" r="r" b="b"/>
                <a:pathLst>
                  <a:path w="4" h="3">
                    <a:moveTo>
                      <a:pt x="3" y="1"/>
                    </a:moveTo>
                    <a:cubicBezTo>
                      <a:pt x="2" y="0"/>
                      <a:pt x="2" y="1"/>
                      <a:pt x="2" y="1"/>
                    </a:cubicBezTo>
                    <a:cubicBezTo>
                      <a:pt x="1" y="1"/>
                      <a:pt x="1" y="2"/>
                      <a:pt x="0" y="2"/>
                    </a:cubicBezTo>
                    <a:cubicBezTo>
                      <a:pt x="1" y="3"/>
                      <a:pt x="4"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3282"/>
              <p:cNvSpPr/>
              <p:nvPr/>
            </p:nvSpPr>
            <p:spPr bwMode="auto">
              <a:xfrm>
                <a:off x="9547226" y="4662488"/>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3283"/>
              <p:cNvSpPr>
                <a:spLocks noEditPoints="1"/>
              </p:cNvSpPr>
              <p:nvPr/>
            </p:nvSpPr>
            <p:spPr bwMode="auto">
              <a:xfrm>
                <a:off x="9661526" y="4652963"/>
                <a:ext cx="25400" cy="23812"/>
              </a:xfrm>
              <a:custGeom>
                <a:avLst/>
                <a:gdLst>
                  <a:gd name="T0" fmla="*/ 7 w 8"/>
                  <a:gd name="T1" fmla="*/ 4 h 7"/>
                  <a:gd name="T2" fmla="*/ 5 w 8"/>
                  <a:gd name="T3" fmla="*/ 4 h 7"/>
                  <a:gd name="T4" fmla="*/ 2 w 8"/>
                  <a:gd name="T5" fmla="*/ 2 h 7"/>
                  <a:gd name="T6" fmla="*/ 4 w 8"/>
                  <a:gd name="T7" fmla="*/ 0 h 7"/>
                  <a:gd name="T8" fmla="*/ 2 w 8"/>
                  <a:gd name="T9" fmla="*/ 1 h 7"/>
                  <a:gd name="T10" fmla="*/ 1 w 8"/>
                  <a:gd name="T11" fmla="*/ 3 h 7"/>
                  <a:gd name="T12" fmla="*/ 0 w 8"/>
                  <a:gd name="T13" fmla="*/ 5 h 7"/>
                  <a:gd name="T14" fmla="*/ 4 w 8"/>
                  <a:gd name="T15" fmla="*/ 5 h 7"/>
                  <a:gd name="T16" fmla="*/ 6 w 8"/>
                  <a:gd name="T17" fmla="*/ 6 h 7"/>
                  <a:gd name="T18" fmla="*/ 7 w 8"/>
                  <a:gd name="T19" fmla="*/ 4 h 7"/>
                  <a:gd name="T20" fmla="*/ 3 w 8"/>
                  <a:gd name="T21" fmla="*/ 5 h 7"/>
                  <a:gd name="T22" fmla="*/ 4 w 8"/>
                  <a:gd name="T23" fmla="*/ 4 h 7"/>
                  <a:gd name="T24" fmla="*/ 3 w 8"/>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7">
                    <a:moveTo>
                      <a:pt x="7" y="4"/>
                    </a:moveTo>
                    <a:cubicBezTo>
                      <a:pt x="8" y="3"/>
                      <a:pt x="5" y="4"/>
                      <a:pt x="5" y="4"/>
                    </a:cubicBezTo>
                    <a:cubicBezTo>
                      <a:pt x="6" y="1"/>
                      <a:pt x="3" y="3"/>
                      <a:pt x="2" y="2"/>
                    </a:cubicBezTo>
                    <a:cubicBezTo>
                      <a:pt x="2" y="1"/>
                      <a:pt x="4" y="2"/>
                      <a:pt x="4" y="0"/>
                    </a:cubicBezTo>
                    <a:cubicBezTo>
                      <a:pt x="2" y="0"/>
                      <a:pt x="3" y="1"/>
                      <a:pt x="2" y="1"/>
                    </a:cubicBezTo>
                    <a:cubicBezTo>
                      <a:pt x="1" y="1"/>
                      <a:pt x="1" y="2"/>
                      <a:pt x="1" y="3"/>
                    </a:cubicBezTo>
                    <a:cubicBezTo>
                      <a:pt x="1" y="4"/>
                      <a:pt x="0" y="4"/>
                      <a:pt x="0" y="5"/>
                    </a:cubicBezTo>
                    <a:cubicBezTo>
                      <a:pt x="1" y="5"/>
                      <a:pt x="3" y="6"/>
                      <a:pt x="4" y="5"/>
                    </a:cubicBezTo>
                    <a:cubicBezTo>
                      <a:pt x="5" y="5"/>
                      <a:pt x="4" y="7"/>
                      <a:pt x="6" y="6"/>
                    </a:cubicBezTo>
                    <a:cubicBezTo>
                      <a:pt x="5" y="5"/>
                      <a:pt x="6" y="4"/>
                      <a:pt x="7" y="4"/>
                    </a:cubicBezTo>
                    <a:close/>
                    <a:moveTo>
                      <a:pt x="3" y="5"/>
                    </a:moveTo>
                    <a:cubicBezTo>
                      <a:pt x="2" y="5"/>
                      <a:pt x="3" y="2"/>
                      <a:pt x="4" y="4"/>
                    </a:cubicBezTo>
                    <a:cubicBezTo>
                      <a:pt x="3" y="4"/>
                      <a:pt x="3"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3284"/>
              <p:cNvSpPr>
                <a:spLocks noEditPoints="1"/>
              </p:cNvSpPr>
              <p:nvPr/>
            </p:nvSpPr>
            <p:spPr bwMode="auto">
              <a:xfrm>
                <a:off x="9686926" y="4649788"/>
                <a:ext cx="68263" cy="26987"/>
              </a:xfrm>
              <a:custGeom>
                <a:avLst/>
                <a:gdLst>
                  <a:gd name="T0" fmla="*/ 20 w 21"/>
                  <a:gd name="T1" fmla="*/ 4 h 8"/>
                  <a:gd name="T2" fmla="*/ 18 w 21"/>
                  <a:gd name="T3" fmla="*/ 3 h 8"/>
                  <a:gd name="T4" fmla="*/ 16 w 21"/>
                  <a:gd name="T5" fmla="*/ 2 h 8"/>
                  <a:gd name="T6" fmla="*/ 16 w 21"/>
                  <a:gd name="T7" fmla="*/ 4 h 8"/>
                  <a:gd name="T8" fmla="*/ 16 w 21"/>
                  <a:gd name="T9" fmla="*/ 2 h 8"/>
                  <a:gd name="T10" fmla="*/ 14 w 21"/>
                  <a:gd name="T11" fmla="*/ 3 h 8"/>
                  <a:gd name="T12" fmla="*/ 13 w 21"/>
                  <a:gd name="T13" fmla="*/ 2 h 8"/>
                  <a:gd name="T14" fmla="*/ 12 w 21"/>
                  <a:gd name="T15" fmla="*/ 1 h 8"/>
                  <a:gd name="T16" fmla="*/ 10 w 21"/>
                  <a:gd name="T17" fmla="*/ 1 h 8"/>
                  <a:gd name="T18" fmla="*/ 9 w 21"/>
                  <a:gd name="T19" fmla="*/ 1 h 8"/>
                  <a:gd name="T20" fmla="*/ 7 w 21"/>
                  <a:gd name="T21" fmla="*/ 0 h 8"/>
                  <a:gd name="T22" fmla="*/ 8 w 21"/>
                  <a:gd name="T23" fmla="*/ 4 h 8"/>
                  <a:gd name="T24" fmla="*/ 7 w 21"/>
                  <a:gd name="T25" fmla="*/ 3 h 8"/>
                  <a:gd name="T26" fmla="*/ 6 w 21"/>
                  <a:gd name="T27" fmla="*/ 4 h 8"/>
                  <a:gd name="T28" fmla="*/ 4 w 21"/>
                  <a:gd name="T29" fmla="*/ 3 h 8"/>
                  <a:gd name="T30" fmla="*/ 2 w 21"/>
                  <a:gd name="T31" fmla="*/ 2 h 8"/>
                  <a:gd name="T32" fmla="*/ 0 w 21"/>
                  <a:gd name="T33" fmla="*/ 4 h 8"/>
                  <a:gd name="T34" fmla="*/ 1 w 21"/>
                  <a:gd name="T35" fmla="*/ 7 h 8"/>
                  <a:gd name="T36" fmla="*/ 5 w 21"/>
                  <a:gd name="T37" fmla="*/ 6 h 8"/>
                  <a:gd name="T38" fmla="*/ 5 w 21"/>
                  <a:gd name="T39" fmla="*/ 4 h 8"/>
                  <a:gd name="T40" fmla="*/ 6 w 21"/>
                  <a:gd name="T41" fmla="*/ 6 h 8"/>
                  <a:gd name="T42" fmla="*/ 8 w 21"/>
                  <a:gd name="T43" fmla="*/ 5 h 8"/>
                  <a:gd name="T44" fmla="*/ 14 w 21"/>
                  <a:gd name="T45" fmla="*/ 7 h 8"/>
                  <a:gd name="T46" fmla="*/ 15 w 21"/>
                  <a:gd name="T47" fmla="*/ 5 h 8"/>
                  <a:gd name="T48" fmla="*/ 17 w 21"/>
                  <a:gd name="T49" fmla="*/ 4 h 8"/>
                  <a:gd name="T50" fmla="*/ 18 w 21"/>
                  <a:gd name="T51" fmla="*/ 5 h 8"/>
                  <a:gd name="T52" fmla="*/ 15 w 21"/>
                  <a:gd name="T53" fmla="*/ 7 h 8"/>
                  <a:gd name="T54" fmla="*/ 17 w 21"/>
                  <a:gd name="T55" fmla="*/ 6 h 8"/>
                  <a:gd name="T56" fmla="*/ 17 w 21"/>
                  <a:gd name="T57" fmla="*/ 7 h 8"/>
                  <a:gd name="T58" fmla="*/ 19 w 21"/>
                  <a:gd name="T59" fmla="*/ 7 h 8"/>
                  <a:gd name="T60" fmla="*/ 20 w 21"/>
                  <a:gd name="T61" fmla="*/ 4 h 8"/>
                  <a:gd name="T62" fmla="*/ 11 w 21"/>
                  <a:gd name="T63" fmla="*/ 6 h 8"/>
                  <a:gd name="T64" fmla="*/ 9 w 21"/>
                  <a:gd name="T65" fmla="*/ 6 h 8"/>
                  <a:gd name="T66" fmla="*/ 10 w 21"/>
                  <a:gd name="T67" fmla="*/ 5 h 8"/>
                  <a:gd name="T68" fmla="*/ 11 w 21"/>
                  <a:gd name="T69" fmla="*/ 4 h 8"/>
                  <a:gd name="T70" fmla="*/ 11 w 21"/>
                  <a:gd name="T71" fmla="*/ 6 h 8"/>
                  <a:gd name="T72" fmla="*/ 13 w 21"/>
                  <a:gd name="T73" fmla="*/ 5 h 8"/>
                  <a:gd name="T74" fmla="*/ 13 w 21"/>
                  <a:gd name="T75" fmla="*/ 4 h 8"/>
                  <a:gd name="T76" fmla="*/ 12 w 21"/>
                  <a:gd name="T77" fmla="*/ 2 h 8"/>
                  <a:gd name="T78" fmla="*/ 14 w 21"/>
                  <a:gd name="T79" fmla="*/ 4 h 8"/>
                  <a:gd name="T80" fmla="*/ 13 w 21"/>
                  <a:gd name="T8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 h="8">
                    <a:moveTo>
                      <a:pt x="20" y="4"/>
                    </a:moveTo>
                    <a:cubicBezTo>
                      <a:pt x="21" y="2"/>
                      <a:pt x="19" y="3"/>
                      <a:pt x="18" y="3"/>
                    </a:cubicBezTo>
                    <a:cubicBezTo>
                      <a:pt x="17" y="3"/>
                      <a:pt x="17" y="2"/>
                      <a:pt x="16" y="2"/>
                    </a:cubicBezTo>
                    <a:cubicBezTo>
                      <a:pt x="16" y="3"/>
                      <a:pt x="16" y="4"/>
                      <a:pt x="16" y="4"/>
                    </a:cubicBezTo>
                    <a:cubicBezTo>
                      <a:pt x="15" y="3"/>
                      <a:pt x="16" y="3"/>
                      <a:pt x="16" y="2"/>
                    </a:cubicBezTo>
                    <a:cubicBezTo>
                      <a:pt x="15" y="3"/>
                      <a:pt x="15" y="3"/>
                      <a:pt x="14" y="3"/>
                    </a:cubicBezTo>
                    <a:cubicBezTo>
                      <a:pt x="13" y="3"/>
                      <a:pt x="14" y="2"/>
                      <a:pt x="13" y="2"/>
                    </a:cubicBezTo>
                    <a:cubicBezTo>
                      <a:pt x="13" y="1"/>
                      <a:pt x="12" y="2"/>
                      <a:pt x="12" y="1"/>
                    </a:cubicBezTo>
                    <a:cubicBezTo>
                      <a:pt x="11" y="1"/>
                      <a:pt x="12" y="2"/>
                      <a:pt x="10" y="1"/>
                    </a:cubicBezTo>
                    <a:cubicBezTo>
                      <a:pt x="10" y="1"/>
                      <a:pt x="9" y="1"/>
                      <a:pt x="9" y="1"/>
                    </a:cubicBezTo>
                    <a:cubicBezTo>
                      <a:pt x="9" y="1"/>
                      <a:pt x="8" y="2"/>
                      <a:pt x="7" y="0"/>
                    </a:cubicBezTo>
                    <a:cubicBezTo>
                      <a:pt x="6" y="1"/>
                      <a:pt x="8" y="2"/>
                      <a:pt x="8" y="4"/>
                    </a:cubicBezTo>
                    <a:cubicBezTo>
                      <a:pt x="7" y="4"/>
                      <a:pt x="7" y="3"/>
                      <a:pt x="7" y="3"/>
                    </a:cubicBezTo>
                    <a:cubicBezTo>
                      <a:pt x="6" y="3"/>
                      <a:pt x="6" y="4"/>
                      <a:pt x="6" y="4"/>
                    </a:cubicBezTo>
                    <a:cubicBezTo>
                      <a:pt x="5" y="3"/>
                      <a:pt x="5" y="3"/>
                      <a:pt x="4" y="3"/>
                    </a:cubicBezTo>
                    <a:cubicBezTo>
                      <a:pt x="4" y="3"/>
                      <a:pt x="2" y="4"/>
                      <a:pt x="2" y="2"/>
                    </a:cubicBezTo>
                    <a:cubicBezTo>
                      <a:pt x="1" y="3"/>
                      <a:pt x="3" y="5"/>
                      <a:pt x="0" y="4"/>
                    </a:cubicBezTo>
                    <a:cubicBezTo>
                      <a:pt x="0" y="6"/>
                      <a:pt x="1" y="5"/>
                      <a:pt x="1" y="7"/>
                    </a:cubicBezTo>
                    <a:cubicBezTo>
                      <a:pt x="2" y="7"/>
                      <a:pt x="3" y="6"/>
                      <a:pt x="5" y="6"/>
                    </a:cubicBezTo>
                    <a:cubicBezTo>
                      <a:pt x="5" y="5"/>
                      <a:pt x="4" y="4"/>
                      <a:pt x="5" y="4"/>
                    </a:cubicBezTo>
                    <a:cubicBezTo>
                      <a:pt x="7" y="5"/>
                      <a:pt x="4" y="5"/>
                      <a:pt x="6" y="6"/>
                    </a:cubicBezTo>
                    <a:cubicBezTo>
                      <a:pt x="6" y="6"/>
                      <a:pt x="7" y="5"/>
                      <a:pt x="8" y="5"/>
                    </a:cubicBezTo>
                    <a:cubicBezTo>
                      <a:pt x="6" y="8"/>
                      <a:pt x="12" y="8"/>
                      <a:pt x="14" y="7"/>
                    </a:cubicBezTo>
                    <a:cubicBezTo>
                      <a:pt x="12" y="6"/>
                      <a:pt x="15" y="6"/>
                      <a:pt x="15" y="5"/>
                    </a:cubicBezTo>
                    <a:cubicBezTo>
                      <a:pt x="15" y="4"/>
                      <a:pt x="17" y="6"/>
                      <a:pt x="17" y="4"/>
                    </a:cubicBezTo>
                    <a:cubicBezTo>
                      <a:pt x="17" y="4"/>
                      <a:pt x="17" y="5"/>
                      <a:pt x="18" y="5"/>
                    </a:cubicBezTo>
                    <a:cubicBezTo>
                      <a:pt x="17" y="6"/>
                      <a:pt x="14" y="5"/>
                      <a:pt x="15" y="7"/>
                    </a:cubicBezTo>
                    <a:cubicBezTo>
                      <a:pt x="15" y="8"/>
                      <a:pt x="17" y="8"/>
                      <a:pt x="17" y="6"/>
                    </a:cubicBezTo>
                    <a:cubicBezTo>
                      <a:pt x="17" y="6"/>
                      <a:pt x="17" y="7"/>
                      <a:pt x="17" y="7"/>
                    </a:cubicBezTo>
                    <a:cubicBezTo>
                      <a:pt x="18" y="8"/>
                      <a:pt x="19" y="7"/>
                      <a:pt x="19" y="7"/>
                    </a:cubicBezTo>
                    <a:cubicBezTo>
                      <a:pt x="19" y="6"/>
                      <a:pt x="18" y="3"/>
                      <a:pt x="20" y="4"/>
                    </a:cubicBezTo>
                    <a:close/>
                    <a:moveTo>
                      <a:pt x="11" y="6"/>
                    </a:moveTo>
                    <a:cubicBezTo>
                      <a:pt x="11" y="6"/>
                      <a:pt x="10" y="6"/>
                      <a:pt x="9" y="6"/>
                    </a:cubicBezTo>
                    <a:cubicBezTo>
                      <a:pt x="9" y="5"/>
                      <a:pt x="9" y="4"/>
                      <a:pt x="10" y="5"/>
                    </a:cubicBezTo>
                    <a:cubicBezTo>
                      <a:pt x="10" y="4"/>
                      <a:pt x="11" y="3"/>
                      <a:pt x="11" y="4"/>
                    </a:cubicBezTo>
                    <a:cubicBezTo>
                      <a:pt x="11" y="4"/>
                      <a:pt x="11" y="5"/>
                      <a:pt x="11" y="6"/>
                    </a:cubicBezTo>
                    <a:close/>
                    <a:moveTo>
                      <a:pt x="13" y="5"/>
                    </a:moveTo>
                    <a:cubicBezTo>
                      <a:pt x="13" y="4"/>
                      <a:pt x="13" y="4"/>
                      <a:pt x="13" y="4"/>
                    </a:cubicBezTo>
                    <a:cubicBezTo>
                      <a:pt x="12" y="4"/>
                      <a:pt x="11" y="2"/>
                      <a:pt x="12" y="2"/>
                    </a:cubicBezTo>
                    <a:cubicBezTo>
                      <a:pt x="13" y="3"/>
                      <a:pt x="14" y="3"/>
                      <a:pt x="14" y="4"/>
                    </a:cubicBezTo>
                    <a:cubicBezTo>
                      <a:pt x="14" y="4"/>
                      <a:pt x="13"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3285"/>
              <p:cNvSpPr/>
              <p:nvPr/>
            </p:nvSpPr>
            <p:spPr bwMode="auto">
              <a:xfrm>
                <a:off x="9748838" y="4665663"/>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1" y="0"/>
                      <a:pt x="0" y="1"/>
                    </a:cubicBezTo>
                    <a:cubicBezTo>
                      <a:pt x="1" y="2"/>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3286"/>
              <p:cNvSpPr/>
              <p:nvPr/>
            </p:nvSpPr>
            <p:spPr bwMode="auto">
              <a:xfrm>
                <a:off x="9650413" y="4773613"/>
                <a:ext cx="6350" cy="9525"/>
              </a:xfrm>
              <a:custGeom>
                <a:avLst/>
                <a:gdLst>
                  <a:gd name="T0" fmla="*/ 0 w 2"/>
                  <a:gd name="T1" fmla="*/ 3 h 3"/>
                  <a:gd name="T2" fmla="*/ 1 w 2"/>
                  <a:gd name="T3" fmla="*/ 1 h 3"/>
                  <a:gd name="T4" fmla="*/ 0 w 2"/>
                  <a:gd name="T5" fmla="*/ 3 h 3"/>
                </a:gdLst>
                <a:ahLst/>
                <a:cxnLst>
                  <a:cxn ang="0">
                    <a:pos x="T0" y="T1"/>
                  </a:cxn>
                  <a:cxn ang="0">
                    <a:pos x="T2" y="T3"/>
                  </a:cxn>
                  <a:cxn ang="0">
                    <a:pos x="T4" y="T5"/>
                  </a:cxn>
                </a:cxnLst>
                <a:rect l="0" t="0" r="r" b="b"/>
                <a:pathLst>
                  <a:path w="2" h="3">
                    <a:moveTo>
                      <a:pt x="0" y="3"/>
                    </a:moveTo>
                    <a:cubicBezTo>
                      <a:pt x="1" y="3"/>
                      <a:pt x="2" y="2"/>
                      <a:pt x="1" y="1"/>
                    </a:cubicBezTo>
                    <a:cubicBezTo>
                      <a:pt x="0" y="0"/>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3287"/>
              <p:cNvSpPr/>
              <p:nvPr/>
            </p:nvSpPr>
            <p:spPr bwMode="auto">
              <a:xfrm>
                <a:off x="9612313" y="4656138"/>
                <a:ext cx="9525" cy="12700"/>
              </a:xfrm>
              <a:custGeom>
                <a:avLst/>
                <a:gdLst>
                  <a:gd name="T0" fmla="*/ 1 w 3"/>
                  <a:gd name="T1" fmla="*/ 4 h 4"/>
                  <a:gd name="T2" fmla="*/ 3 w 3"/>
                  <a:gd name="T3" fmla="*/ 4 h 4"/>
                  <a:gd name="T4" fmla="*/ 2 w 3"/>
                  <a:gd name="T5" fmla="*/ 2 h 4"/>
                  <a:gd name="T6" fmla="*/ 2 w 3"/>
                  <a:gd name="T7" fmla="*/ 4 h 4"/>
                  <a:gd name="T8" fmla="*/ 1 w 3"/>
                  <a:gd name="T9" fmla="*/ 2 h 4"/>
                  <a:gd name="T10" fmla="*/ 1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1" y="4"/>
                    </a:moveTo>
                    <a:cubicBezTo>
                      <a:pt x="2" y="3"/>
                      <a:pt x="1" y="4"/>
                      <a:pt x="3" y="4"/>
                    </a:cubicBezTo>
                    <a:cubicBezTo>
                      <a:pt x="3" y="3"/>
                      <a:pt x="3" y="2"/>
                      <a:pt x="2" y="2"/>
                    </a:cubicBezTo>
                    <a:cubicBezTo>
                      <a:pt x="2" y="2"/>
                      <a:pt x="2" y="3"/>
                      <a:pt x="2" y="4"/>
                    </a:cubicBezTo>
                    <a:cubicBezTo>
                      <a:pt x="2" y="3"/>
                      <a:pt x="0" y="2"/>
                      <a:pt x="1" y="2"/>
                    </a:cubicBezTo>
                    <a:cubicBezTo>
                      <a:pt x="0" y="0"/>
                      <a:pt x="0"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3288"/>
              <p:cNvSpPr/>
              <p:nvPr/>
            </p:nvSpPr>
            <p:spPr bwMode="auto">
              <a:xfrm>
                <a:off x="9566276" y="4652963"/>
                <a:ext cx="15875" cy="19050"/>
              </a:xfrm>
              <a:custGeom>
                <a:avLst/>
                <a:gdLst>
                  <a:gd name="T0" fmla="*/ 5 w 5"/>
                  <a:gd name="T1" fmla="*/ 3 h 6"/>
                  <a:gd name="T2" fmla="*/ 4 w 5"/>
                  <a:gd name="T3" fmla="*/ 4 h 6"/>
                  <a:gd name="T4" fmla="*/ 4 w 5"/>
                  <a:gd name="T5" fmla="*/ 0 h 6"/>
                  <a:gd name="T6" fmla="*/ 2 w 5"/>
                  <a:gd name="T7" fmla="*/ 1 h 6"/>
                  <a:gd name="T8" fmla="*/ 1 w 5"/>
                  <a:gd name="T9" fmla="*/ 2 h 6"/>
                  <a:gd name="T10" fmla="*/ 0 w 5"/>
                  <a:gd name="T11" fmla="*/ 4 h 6"/>
                  <a:gd name="T12" fmla="*/ 2 w 5"/>
                  <a:gd name="T13" fmla="*/ 5 h 6"/>
                  <a:gd name="T14" fmla="*/ 2 w 5"/>
                  <a:gd name="T15" fmla="*/ 3 h 6"/>
                  <a:gd name="T16" fmla="*/ 3 w 5"/>
                  <a:gd name="T17" fmla="*/ 5 h 6"/>
                  <a:gd name="T18" fmla="*/ 4 w 5"/>
                  <a:gd name="T19" fmla="*/ 5 h 6"/>
                  <a:gd name="T20" fmla="*/ 5 w 5"/>
                  <a:gd name="T2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5" y="3"/>
                    </a:moveTo>
                    <a:cubicBezTo>
                      <a:pt x="4" y="3"/>
                      <a:pt x="4" y="4"/>
                      <a:pt x="4" y="4"/>
                    </a:cubicBezTo>
                    <a:cubicBezTo>
                      <a:pt x="3" y="3"/>
                      <a:pt x="4" y="2"/>
                      <a:pt x="4" y="0"/>
                    </a:cubicBezTo>
                    <a:cubicBezTo>
                      <a:pt x="3" y="1"/>
                      <a:pt x="2" y="0"/>
                      <a:pt x="2" y="1"/>
                    </a:cubicBezTo>
                    <a:cubicBezTo>
                      <a:pt x="2" y="1"/>
                      <a:pt x="1" y="2"/>
                      <a:pt x="1" y="2"/>
                    </a:cubicBezTo>
                    <a:cubicBezTo>
                      <a:pt x="1" y="2"/>
                      <a:pt x="2" y="4"/>
                      <a:pt x="0" y="4"/>
                    </a:cubicBezTo>
                    <a:cubicBezTo>
                      <a:pt x="0" y="5"/>
                      <a:pt x="1" y="4"/>
                      <a:pt x="2" y="5"/>
                    </a:cubicBezTo>
                    <a:cubicBezTo>
                      <a:pt x="2" y="4"/>
                      <a:pt x="2" y="3"/>
                      <a:pt x="2" y="3"/>
                    </a:cubicBezTo>
                    <a:cubicBezTo>
                      <a:pt x="3" y="3"/>
                      <a:pt x="3" y="4"/>
                      <a:pt x="3" y="5"/>
                    </a:cubicBezTo>
                    <a:cubicBezTo>
                      <a:pt x="4" y="4"/>
                      <a:pt x="4" y="5"/>
                      <a:pt x="4" y="5"/>
                    </a:cubicBezTo>
                    <a:cubicBezTo>
                      <a:pt x="5" y="6"/>
                      <a:pt x="5" y="3"/>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3289"/>
              <p:cNvSpPr/>
              <p:nvPr/>
            </p:nvSpPr>
            <p:spPr bwMode="auto">
              <a:xfrm>
                <a:off x="9644063" y="4659313"/>
                <a:ext cx="12700" cy="12700"/>
              </a:xfrm>
              <a:custGeom>
                <a:avLst/>
                <a:gdLst>
                  <a:gd name="T0" fmla="*/ 4 w 4"/>
                  <a:gd name="T1" fmla="*/ 2 h 4"/>
                  <a:gd name="T2" fmla="*/ 3 w 4"/>
                  <a:gd name="T3" fmla="*/ 3 h 4"/>
                  <a:gd name="T4" fmla="*/ 2 w 4"/>
                  <a:gd name="T5" fmla="*/ 1 h 4"/>
                  <a:gd name="T6" fmla="*/ 1 w 4"/>
                  <a:gd name="T7" fmla="*/ 4 h 4"/>
                  <a:gd name="T8" fmla="*/ 3 w 4"/>
                  <a:gd name="T9" fmla="*/ 3 h 4"/>
                  <a:gd name="T10" fmla="*/ 4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4" y="2"/>
                    </a:moveTo>
                    <a:cubicBezTo>
                      <a:pt x="4" y="0"/>
                      <a:pt x="3" y="1"/>
                      <a:pt x="3" y="3"/>
                    </a:cubicBezTo>
                    <a:cubicBezTo>
                      <a:pt x="2" y="2"/>
                      <a:pt x="3" y="1"/>
                      <a:pt x="2" y="1"/>
                    </a:cubicBezTo>
                    <a:cubicBezTo>
                      <a:pt x="0" y="1"/>
                      <a:pt x="0" y="3"/>
                      <a:pt x="1" y="4"/>
                    </a:cubicBezTo>
                    <a:cubicBezTo>
                      <a:pt x="2" y="4"/>
                      <a:pt x="2" y="3"/>
                      <a:pt x="3" y="3"/>
                    </a:cubicBezTo>
                    <a:cubicBezTo>
                      <a:pt x="4" y="3"/>
                      <a:pt x="3" y="1"/>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3290"/>
              <p:cNvSpPr/>
              <p:nvPr/>
            </p:nvSpPr>
            <p:spPr bwMode="auto">
              <a:xfrm>
                <a:off x="9667876" y="4637088"/>
                <a:ext cx="12700" cy="15875"/>
              </a:xfrm>
              <a:custGeom>
                <a:avLst/>
                <a:gdLst>
                  <a:gd name="T0" fmla="*/ 3 w 4"/>
                  <a:gd name="T1" fmla="*/ 3 h 5"/>
                  <a:gd name="T2" fmla="*/ 2 w 4"/>
                  <a:gd name="T3" fmla="*/ 1 h 5"/>
                  <a:gd name="T4" fmla="*/ 0 w 4"/>
                  <a:gd name="T5" fmla="*/ 1 h 5"/>
                  <a:gd name="T6" fmla="*/ 0 w 4"/>
                  <a:gd name="T7" fmla="*/ 5 h 5"/>
                  <a:gd name="T8" fmla="*/ 2 w 4"/>
                  <a:gd name="T9" fmla="*/ 5 h 5"/>
                  <a:gd name="T10" fmla="*/ 1 w 4"/>
                  <a:gd name="T11" fmla="*/ 3 h 5"/>
                  <a:gd name="T12" fmla="*/ 3 w 4"/>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3" y="3"/>
                    </a:moveTo>
                    <a:cubicBezTo>
                      <a:pt x="4" y="1"/>
                      <a:pt x="2" y="2"/>
                      <a:pt x="2" y="1"/>
                    </a:cubicBezTo>
                    <a:cubicBezTo>
                      <a:pt x="1" y="1"/>
                      <a:pt x="0" y="0"/>
                      <a:pt x="0" y="1"/>
                    </a:cubicBezTo>
                    <a:cubicBezTo>
                      <a:pt x="0" y="3"/>
                      <a:pt x="0" y="3"/>
                      <a:pt x="0" y="5"/>
                    </a:cubicBezTo>
                    <a:cubicBezTo>
                      <a:pt x="1" y="5"/>
                      <a:pt x="1" y="5"/>
                      <a:pt x="2" y="5"/>
                    </a:cubicBezTo>
                    <a:cubicBezTo>
                      <a:pt x="2" y="4"/>
                      <a:pt x="1" y="4"/>
                      <a:pt x="1" y="3"/>
                    </a:cubicBezTo>
                    <a:cubicBezTo>
                      <a:pt x="1" y="2"/>
                      <a:pt x="2"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3291"/>
              <p:cNvSpPr/>
              <p:nvPr/>
            </p:nvSpPr>
            <p:spPr bwMode="auto">
              <a:xfrm>
                <a:off x="9813926" y="4797425"/>
                <a:ext cx="12700" cy="12700"/>
              </a:xfrm>
              <a:custGeom>
                <a:avLst/>
                <a:gdLst>
                  <a:gd name="T0" fmla="*/ 3 w 4"/>
                  <a:gd name="T1" fmla="*/ 3 h 4"/>
                  <a:gd name="T2" fmla="*/ 1 w 4"/>
                  <a:gd name="T3" fmla="*/ 2 h 4"/>
                  <a:gd name="T4" fmla="*/ 0 w 4"/>
                  <a:gd name="T5" fmla="*/ 1 h 4"/>
                  <a:gd name="T6" fmla="*/ 1 w 4"/>
                  <a:gd name="T7" fmla="*/ 2 h 4"/>
                  <a:gd name="T8" fmla="*/ 1 w 4"/>
                  <a:gd name="T9" fmla="*/ 3 h 4"/>
                  <a:gd name="T10" fmla="*/ 3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3" y="3"/>
                    </a:moveTo>
                    <a:cubicBezTo>
                      <a:pt x="4" y="1"/>
                      <a:pt x="2" y="1"/>
                      <a:pt x="1" y="2"/>
                    </a:cubicBezTo>
                    <a:cubicBezTo>
                      <a:pt x="1" y="1"/>
                      <a:pt x="1" y="0"/>
                      <a:pt x="0" y="1"/>
                    </a:cubicBezTo>
                    <a:cubicBezTo>
                      <a:pt x="0" y="1"/>
                      <a:pt x="0" y="1"/>
                      <a:pt x="1" y="2"/>
                    </a:cubicBezTo>
                    <a:cubicBezTo>
                      <a:pt x="1" y="2"/>
                      <a:pt x="1" y="2"/>
                      <a:pt x="1" y="3"/>
                    </a:cubicBezTo>
                    <a:cubicBezTo>
                      <a:pt x="1" y="4"/>
                      <a:pt x="2" y="2"/>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3292"/>
              <p:cNvSpPr/>
              <p:nvPr/>
            </p:nvSpPr>
            <p:spPr bwMode="auto">
              <a:xfrm>
                <a:off x="9263063" y="4724400"/>
                <a:ext cx="6350" cy="6350"/>
              </a:xfrm>
              <a:custGeom>
                <a:avLst/>
                <a:gdLst>
                  <a:gd name="T0" fmla="*/ 1 w 2"/>
                  <a:gd name="T1" fmla="*/ 1 h 2"/>
                  <a:gd name="T2" fmla="*/ 2 w 2"/>
                  <a:gd name="T3" fmla="*/ 1 h 2"/>
                  <a:gd name="T4" fmla="*/ 2 w 2"/>
                  <a:gd name="T5" fmla="*/ 0 h 2"/>
                  <a:gd name="T6" fmla="*/ 0 w 2"/>
                  <a:gd name="T7" fmla="*/ 0 h 2"/>
                  <a:gd name="T8" fmla="*/ 0 w 2"/>
                  <a:gd name="T9" fmla="*/ 2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2" y="1"/>
                      <a:pt x="2" y="1"/>
                      <a:pt x="2" y="1"/>
                    </a:cubicBezTo>
                    <a:cubicBezTo>
                      <a:pt x="2" y="0"/>
                      <a:pt x="2" y="0"/>
                      <a:pt x="2" y="0"/>
                    </a:cubicBezTo>
                    <a:cubicBezTo>
                      <a:pt x="2" y="0"/>
                      <a:pt x="1" y="0"/>
                      <a:pt x="0" y="0"/>
                    </a:cubicBezTo>
                    <a:cubicBezTo>
                      <a:pt x="0" y="1"/>
                      <a:pt x="0" y="1"/>
                      <a:pt x="0" y="2"/>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3293"/>
              <p:cNvSpPr/>
              <p:nvPr/>
            </p:nvSpPr>
            <p:spPr bwMode="auto">
              <a:xfrm>
                <a:off x="8653463" y="4724400"/>
                <a:ext cx="6350" cy="31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3294"/>
              <p:cNvSpPr/>
              <p:nvPr/>
            </p:nvSpPr>
            <p:spPr bwMode="auto">
              <a:xfrm>
                <a:off x="8747126" y="4578350"/>
                <a:ext cx="3175" cy="3175"/>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3295"/>
              <p:cNvSpPr/>
              <p:nvPr/>
            </p:nvSpPr>
            <p:spPr bwMode="auto">
              <a:xfrm>
                <a:off x="8829676" y="4859338"/>
                <a:ext cx="3175" cy="6350"/>
              </a:xfrm>
              <a:custGeom>
                <a:avLst/>
                <a:gdLst>
                  <a:gd name="T0" fmla="*/ 0 w 1"/>
                  <a:gd name="T1" fmla="*/ 2 h 2"/>
                  <a:gd name="T2" fmla="*/ 1 w 1"/>
                  <a:gd name="T3" fmla="*/ 2 h 2"/>
                  <a:gd name="T4" fmla="*/ 1 w 1"/>
                  <a:gd name="T5" fmla="*/ 1 h 2"/>
                  <a:gd name="T6" fmla="*/ 1 w 1"/>
                  <a:gd name="T7" fmla="*/ 1 h 2"/>
                  <a:gd name="T8" fmla="*/ 1 w 1"/>
                  <a:gd name="T9" fmla="*/ 0 h 2"/>
                  <a:gd name="T10" fmla="*/ 0 w 1"/>
                  <a:gd name="T11" fmla="*/ 0 h 2"/>
                  <a:gd name="T12" fmla="*/ 1 w 1"/>
                  <a:gd name="T13" fmla="*/ 1 h 2"/>
                  <a:gd name="T14" fmla="*/ 0 w 1"/>
                  <a:gd name="T15" fmla="*/ 1 h 2"/>
                  <a:gd name="T16" fmla="*/ 0 w 1"/>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2"/>
                    </a:moveTo>
                    <a:cubicBezTo>
                      <a:pt x="0" y="2"/>
                      <a:pt x="1" y="2"/>
                      <a:pt x="1" y="2"/>
                    </a:cubicBezTo>
                    <a:cubicBezTo>
                      <a:pt x="1" y="1"/>
                      <a:pt x="1" y="1"/>
                      <a:pt x="1" y="1"/>
                    </a:cubicBezTo>
                    <a:cubicBezTo>
                      <a:pt x="1" y="1"/>
                      <a:pt x="1" y="1"/>
                      <a:pt x="1" y="1"/>
                    </a:cubicBezTo>
                    <a:cubicBezTo>
                      <a:pt x="1" y="1"/>
                      <a:pt x="1" y="0"/>
                      <a:pt x="1" y="0"/>
                    </a:cubicBezTo>
                    <a:cubicBezTo>
                      <a:pt x="1" y="0"/>
                      <a:pt x="0" y="0"/>
                      <a:pt x="0" y="0"/>
                    </a:cubicBezTo>
                    <a:cubicBezTo>
                      <a:pt x="0" y="0"/>
                      <a:pt x="1" y="0"/>
                      <a:pt x="1" y="1"/>
                    </a:cubicBezTo>
                    <a:cubicBezTo>
                      <a:pt x="1" y="1"/>
                      <a:pt x="0" y="1"/>
                      <a:pt x="0" y="1"/>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3296"/>
              <p:cNvSpPr/>
              <p:nvPr/>
            </p:nvSpPr>
            <p:spPr bwMode="auto">
              <a:xfrm>
                <a:off x="8777288" y="4845050"/>
                <a:ext cx="12700" cy="6350"/>
              </a:xfrm>
              <a:custGeom>
                <a:avLst/>
                <a:gdLst>
                  <a:gd name="T0" fmla="*/ 1 w 4"/>
                  <a:gd name="T1" fmla="*/ 2 h 2"/>
                  <a:gd name="T2" fmla="*/ 4 w 4"/>
                  <a:gd name="T3" fmla="*/ 1 h 2"/>
                  <a:gd name="T4" fmla="*/ 1 w 4"/>
                  <a:gd name="T5" fmla="*/ 2 h 2"/>
                </a:gdLst>
                <a:ahLst/>
                <a:cxnLst>
                  <a:cxn ang="0">
                    <a:pos x="T0" y="T1"/>
                  </a:cxn>
                  <a:cxn ang="0">
                    <a:pos x="T2" y="T3"/>
                  </a:cxn>
                  <a:cxn ang="0">
                    <a:pos x="T4" y="T5"/>
                  </a:cxn>
                </a:cxnLst>
                <a:rect l="0" t="0" r="r" b="b"/>
                <a:pathLst>
                  <a:path w="4" h="2">
                    <a:moveTo>
                      <a:pt x="1" y="2"/>
                    </a:moveTo>
                    <a:cubicBezTo>
                      <a:pt x="2" y="2"/>
                      <a:pt x="3" y="2"/>
                      <a:pt x="4" y="1"/>
                    </a:cubicBezTo>
                    <a:cubicBezTo>
                      <a:pt x="4" y="1"/>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3297"/>
              <p:cNvSpPr/>
              <p:nvPr/>
            </p:nvSpPr>
            <p:spPr bwMode="auto">
              <a:xfrm>
                <a:off x="8743951" y="4851400"/>
                <a:ext cx="11113" cy="7937"/>
              </a:xfrm>
              <a:custGeom>
                <a:avLst/>
                <a:gdLst>
                  <a:gd name="T0" fmla="*/ 3 w 3"/>
                  <a:gd name="T1" fmla="*/ 0 h 2"/>
                  <a:gd name="T2" fmla="*/ 0 w 3"/>
                  <a:gd name="T3" fmla="*/ 2 h 2"/>
                  <a:gd name="T4" fmla="*/ 2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1" y="0"/>
                      <a:pt x="1" y="1"/>
                      <a:pt x="0" y="2"/>
                    </a:cubicBezTo>
                    <a:cubicBezTo>
                      <a:pt x="1" y="2"/>
                      <a:pt x="2" y="2"/>
                      <a:pt x="2" y="2"/>
                    </a:cubicBezTo>
                    <a:cubicBezTo>
                      <a:pt x="1" y="1"/>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3298"/>
              <p:cNvSpPr/>
              <p:nvPr/>
            </p:nvSpPr>
            <p:spPr bwMode="auto">
              <a:xfrm>
                <a:off x="8755063" y="4600575"/>
                <a:ext cx="6350" cy="635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0"/>
                      <a:pt x="1" y="1"/>
                      <a:pt x="0" y="1"/>
                    </a:cubicBezTo>
                    <a:cubicBezTo>
                      <a:pt x="0"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3299"/>
              <p:cNvSpPr/>
              <p:nvPr/>
            </p:nvSpPr>
            <p:spPr bwMode="auto">
              <a:xfrm>
                <a:off x="8764588" y="4575175"/>
                <a:ext cx="15875" cy="9525"/>
              </a:xfrm>
              <a:custGeom>
                <a:avLst/>
                <a:gdLst>
                  <a:gd name="T0" fmla="*/ 1 w 5"/>
                  <a:gd name="T1" fmla="*/ 0 h 3"/>
                  <a:gd name="T2" fmla="*/ 1 w 5"/>
                  <a:gd name="T3" fmla="*/ 2 h 3"/>
                  <a:gd name="T4" fmla="*/ 5 w 5"/>
                  <a:gd name="T5" fmla="*/ 3 h 3"/>
                  <a:gd name="T6" fmla="*/ 4 w 5"/>
                  <a:gd name="T7" fmla="*/ 1 h 3"/>
                  <a:gd name="T8" fmla="*/ 1 w 5"/>
                  <a:gd name="T9" fmla="*/ 0 h 3"/>
                </a:gdLst>
                <a:ahLst/>
                <a:cxnLst>
                  <a:cxn ang="0">
                    <a:pos x="T0" y="T1"/>
                  </a:cxn>
                  <a:cxn ang="0">
                    <a:pos x="T2" y="T3"/>
                  </a:cxn>
                  <a:cxn ang="0">
                    <a:pos x="T4" y="T5"/>
                  </a:cxn>
                  <a:cxn ang="0">
                    <a:pos x="T6" y="T7"/>
                  </a:cxn>
                  <a:cxn ang="0">
                    <a:pos x="T8" y="T9"/>
                  </a:cxn>
                </a:cxnLst>
                <a:rect l="0" t="0" r="r" b="b"/>
                <a:pathLst>
                  <a:path w="5" h="3">
                    <a:moveTo>
                      <a:pt x="1" y="0"/>
                    </a:moveTo>
                    <a:cubicBezTo>
                      <a:pt x="0" y="2"/>
                      <a:pt x="2" y="2"/>
                      <a:pt x="1" y="2"/>
                    </a:cubicBezTo>
                    <a:cubicBezTo>
                      <a:pt x="2" y="3"/>
                      <a:pt x="4" y="2"/>
                      <a:pt x="5" y="3"/>
                    </a:cubicBezTo>
                    <a:cubicBezTo>
                      <a:pt x="5" y="2"/>
                      <a:pt x="4" y="2"/>
                      <a:pt x="4" y="1"/>
                    </a:cubicBezTo>
                    <a:cubicBezTo>
                      <a:pt x="2"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3300"/>
              <p:cNvSpPr/>
              <p:nvPr/>
            </p:nvSpPr>
            <p:spPr bwMode="auto">
              <a:xfrm>
                <a:off x="8737601" y="4578350"/>
                <a:ext cx="26988" cy="12700"/>
              </a:xfrm>
              <a:custGeom>
                <a:avLst/>
                <a:gdLst>
                  <a:gd name="T0" fmla="*/ 1 w 8"/>
                  <a:gd name="T1" fmla="*/ 4 h 4"/>
                  <a:gd name="T2" fmla="*/ 7 w 8"/>
                  <a:gd name="T3" fmla="*/ 4 h 4"/>
                  <a:gd name="T4" fmla="*/ 8 w 8"/>
                  <a:gd name="T5" fmla="*/ 3 h 4"/>
                  <a:gd name="T6" fmla="*/ 8 w 8"/>
                  <a:gd name="T7" fmla="*/ 0 h 4"/>
                  <a:gd name="T8" fmla="*/ 7 w 8"/>
                  <a:gd name="T9" fmla="*/ 0 h 4"/>
                  <a:gd name="T10" fmla="*/ 6 w 8"/>
                  <a:gd name="T11" fmla="*/ 1 h 4"/>
                  <a:gd name="T12" fmla="*/ 6 w 8"/>
                  <a:gd name="T13" fmla="*/ 0 h 4"/>
                  <a:gd name="T14" fmla="*/ 4 w 8"/>
                  <a:gd name="T15" fmla="*/ 1 h 4"/>
                  <a:gd name="T16" fmla="*/ 2 w 8"/>
                  <a:gd name="T17" fmla="*/ 0 h 4"/>
                  <a:gd name="T18" fmla="*/ 0 w 8"/>
                  <a:gd name="T19" fmla="*/ 2 h 4"/>
                  <a:gd name="T20" fmla="*/ 1 w 8"/>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4">
                    <a:moveTo>
                      <a:pt x="1" y="4"/>
                    </a:moveTo>
                    <a:cubicBezTo>
                      <a:pt x="4" y="3"/>
                      <a:pt x="4" y="4"/>
                      <a:pt x="7" y="4"/>
                    </a:cubicBezTo>
                    <a:cubicBezTo>
                      <a:pt x="7" y="3"/>
                      <a:pt x="7" y="3"/>
                      <a:pt x="8" y="3"/>
                    </a:cubicBezTo>
                    <a:cubicBezTo>
                      <a:pt x="7" y="1"/>
                      <a:pt x="7" y="2"/>
                      <a:pt x="8" y="0"/>
                    </a:cubicBezTo>
                    <a:cubicBezTo>
                      <a:pt x="7" y="0"/>
                      <a:pt x="7" y="0"/>
                      <a:pt x="7" y="0"/>
                    </a:cubicBezTo>
                    <a:cubicBezTo>
                      <a:pt x="7" y="0"/>
                      <a:pt x="6" y="1"/>
                      <a:pt x="6" y="1"/>
                    </a:cubicBezTo>
                    <a:cubicBezTo>
                      <a:pt x="6" y="1"/>
                      <a:pt x="6" y="0"/>
                      <a:pt x="6" y="0"/>
                    </a:cubicBezTo>
                    <a:cubicBezTo>
                      <a:pt x="6" y="0"/>
                      <a:pt x="4" y="1"/>
                      <a:pt x="4" y="1"/>
                    </a:cubicBezTo>
                    <a:cubicBezTo>
                      <a:pt x="3" y="2"/>
                      <a:pt x="1" y="2"/>
                      <a:pt x="2" y="0"/>
                    </a:cubicBezTo>
                    <a:cubicBezTo>
                      <a:pt x="0" y="0"/>
                      <a:pt x="2" y="3"/>
                      <a:pt x="0" y="2"/>
                    </a:cubicBezTo>
                    <a:cubicBezTo>
                      <a:pt x="0" y="3"/>
                      <a:pt x="2" y="2"/>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3301"/>
              <p:cNvSpPr/>
              <p:nvPr/>
            </p:nvSpPr>
            <p:spPr bwMode="auto">
              <a:xfrm>
                <a:off x="8832851" y="4848225"/>
                <a:ext cx="6350" cy="14287"/>
              </a:xfrm>
              <a:custGeom>
                <a:avLst/>
                <a:gdLst>
                  <a:gd name="T0" fmla="*/ 2 w 2"/>
                  <a:gd name="T1" fmla="*/ 2 h 4"/>
                  <a:gd name="T2" fmla="*/ 2 w 2"/>
                  <a:gd name="T3" fmla="*/ 2 h 4"/>
                </a:gdLst>
                <a:ahLst/>
                <a:cxnLst>
                  <a:cxn ang="0">
                    <a:pos x="T0" y="T1"/>
                  </a:cxn>
                  <a:cxn ang="0">
                    <a:pos x="T2" y="T3"/>
                  </a:cxn>
                </a:cxnLst>
                <a:rect l="0" t="0" r="r" b="b"/>
                <a:pathLst>
                  <a:path w="2" h="4">
                    <a:moveTo>
                      <a:pt x="2" y="2"/>
                    </a:moveTo>
                    <a:cubicBezTo>
                      <a:pt x="1" y="0"/>
                      <a:pt x="0" y="4"/>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3302"/>
              <p:cNvSpPr/>
              <p:nvPr/>
            </p:nvSpPr>
            <p:spPr bwMode="auto">
              <a:xfrm>
                <a:off x="8870951" y="4845050"/>
                <a:ext cx="7938" cy="11112"/>
              </a:xfrm>
              <a:custGeom>
                <a:avLst/>
                <a:gdLst>
                  <a:gd name="T0" fmla="*/ 2 w 2"/>
                  <a:gd name="T1" fmla="*/ 0 h 3"/>
                  <a:gd name="T2" fmla="*/ 1 w 2"/>
                  <a:gd name="T3" fmla="*/ 0 h 3"/>
                  <a:gd name="T4" fmla="*/ 1 w 2"/>
                  <a:gd name="T5" fmla="*/ 1 h 3"/>
                  <a:gd name="T6" fmla="*/ 2 w 2"/>
                  <a:gd name="T7" fmla="*/ 0 h 3"/>
                </a:gdLst>
                <a:ahLst/>
                <a:cxnLst>
                  <a:cxn ang="0">
                    <a:pos x="T0" y="T1"/>
                  </a:cxn>
                  <a:cxn ang="0">
                    <a:pos x="T2" y="T3"/>
                  </a:cxn>
                  <a:cxn ang="0">
                    <a:pos x="T4" y="T5"/>
                  </a:cxn>
                  <a:cxn ang="0">
                    <a:pos x="T6" y="T7"/>
                  </a:cxn>
                </a:cxnLst>
                <a:rect l="0" t="0" r="r" b="b"/>
                <a:pathLst>
                  <a:path w="2" h="3">
                    <a:moveTo>
                      <a:pt x="2" y="0"/>
                    </a:moveTo>
                    <a:cubicBezTo>
                      <a:pt x="2" y="0"/>
                      <a:pt x="1" y="0"/>
                      <a:pt x="1" y="0"/>
                    </a:cubicBezTo>
                    <a:cubicBezTo>
                      <a:pt x="1" y="1"/>
                      <a:pt x="0" y="1"/>
                      <a:pt x="1" y="1"/>
                    </a:cubicBezTo>
                    <a:cubicBezTo>
                      <a:pt x="1" y="3"/>
                      <a:pt x="0"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3303"/>
              <p:cNvSpPr/>
              <p:nvPr/>
            </p:nvSpPr>
            <p:spPr bwMode="auto">
              <a:xfrm>
                <a:off x="8988426" y="4271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3304"/>
              <p:cNvSpPr/>
              <p:nvPr/>
            </p:nvSpPr>
            <p:spPr bwMode="auto">
              <a:xfrm>
                <a:off x="8959851" y="4568825"/>
                <a:ext cx="9525" cy="6350"/>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0" y="2"/>
                      <a:pt x="1"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3305"/>
              <p:cNvSpPr/>
              <p:nvPr/>
            </p:nvSpPr>
            <p:spPr bwMode="auto">
              <a:xfrm>
                <a:off x="8943976" y="4562475"/>
                <a:ext cx="9525" cy="6350"/>
              </a:xfrm>
              <a:custGeom>
                <a:avLst/>
                <a:gdLst>
                  <a:gd name="T0" fmla="*/ 2 w 3"/>
                  <a:gd name="T1" fmla="*/ 0 h 2"/>
                  <a:gd name="T2" fmla="*/ 0 w 3"/>
                  <a:gd name="T3" fmla="*/ 0 h 2"/>
                  <a:gd name="T4" fmla="*/ 2 w 3"/>
                  <a:gd name="T5" fmla="*/ 0 h 2"/>
                </a:gdLst>
                <a:ahLst/>
                <a:cxnLst>
                  <a:cxn ang="0">
                    <a:pos x="T0" y="T1"/>
                  </a:cxn>
                  <a:cxn ang="0">
                    <a:pos x="T2" y="T3"/>
                  </a:cxn>
                  <a:cxn ang="0">
                    <a:pos x="T4" y="T5"/>
                  </a:cxn>
                </a:cxnLst>
                <a:rect l="0" t="0" r="r" b="b"/>
                <a:pathLst>
                  <a:path w="3" h="2">
                    <a:moveTo>
                      <a:pt x="2" y="0"/>
                    </a:moveTo>
                    <a:cubicBezTo>
                      <a:pt x="1" y="0"/>
                      <a:pt x="1" y="0"/>
                      <a:pt x="0" y="0"/>
                    </a:cubicBezTo>
                    <a:cubicBezTo>
                      <a:pt x="0" y="1"/>
                      <a:pt x="3"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3306"/>
              <p:cNvSpPr/>
              <p:nvPr/>
            </p:nvSpPr>
            <p:spPr bwMode="auto">
              <a:xfrm>
                <a:off x="8932863" y="4581525"/>
                <a:ext cx="4763" cy="3175"/>
              </a:xfrm>
              <a:custGeom>
                <a:avLst/>
                <a:gdLst>
                  <a:gd name="T0" fmla="*/ 1 w 1"/>
                  <a:gd name="T1" fmla="*/ 0 h 1"/>
                  <a:gd name="T2" fmla="*/ 0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0"/>
                    </a:cubicBezTo>
                    <a:cubicBezTo>
                      <a:pt x="0" y="1"/>
                      <a:pt x="0" y="1"/>
                      <a:pt x="0" y="1"/>
                    </a:cubicBezTo>
                    <a:cubicBezTo>
                      <a:pt x="0" y="1"/>
                      <a:pt x="1" y="1"/>
                      <a:pt x="1"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3307"/>
              <p:cNvSpPr/>
              <p:nvPr/>
            </p:nvSpPr>
            <p:spPr bwMode="auto">
              <a:xfrm>
                <a:off x="9070976" y="4062413"/>
                <a:ext cx="6350" cy="6350"/>
              </a:xfrm>
              <a:custGeom>
                <a:avLst/>
                <a:gdLst>
                  <a:gd name="T0" fmla="*/ 1 w 2"/>
                  <a:gd name="T1" fmla="*/ 0 h 2"/>
                  <a:gd name="T2" fmla="*/ 0 w 2"/>
                  <a:gd name="T3" fmla="*/ 0 h 2"/>
                  <a:gd name="T4" fmla="*/ 0 w 2"/>
                  <a:gd name="T5" fmla="*/ 1 h 2"/>
                  <a:gd name="T6" fmla="*/ 2 w 2"/>
                  <a:gd name="T7" fmla="*/ 2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0" y="0"/>
                      <a:pt x="0" y="0"/>
                      <a:pt x="0" y="0"/>
                    </a:cubicBezTo>
                    <a:cubicBezTo>
                      <a:pt x="0" y="1"/>
                      <a:pt x="0" y="1"/>
                      <a:pt x="0" y="1"/>
                    </a:cubicBezTo>
                    <a:cubicBezTo>
                      <a:pt x="1" y="1"/>
                      <a:pt x="1" y="2"/>
                      <a:pt x="2" y="2"/>
                    </a:cubicBezTo>
                    <a:cubicBezTo>
                      <a:pt x="2" y="1"/>
                      <a:pt x="1" y="1"/>
                      <a:pt x="2" y="0"/>
                    </a:cubicBezTo>
                    <a:cubicBezTo>
                      <a:pt x="1" y="0"/>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3308"/>
              <p:cNvSpPr/>
              <p:nvPr/>
            </p:nvSpPr>
            <p:spPr bwMode="auto">
              <a:xfrm>
                <a:off x="9080501" y="3960813"/>
                <a:ext cx="9525" cy="11112"/>
              </a:xfrm>
              <a:custGeom>
                <a:avLst/>
                <a:gdLst>
                  <a:gd name="T0" fmla="*/ 3 w 3"/>
                  <a:gd name="T1" fmla="*/ 0 h 3"/>
                  <a:gd name="T2" fmla="*/ 0 w 3"/>
                  <a:gd name="T3" fmla="*/ 1 h 3"/>
                  <a:gd name="T4" fmla="*/ 3 w 3"/>
                  <a:gd name="T5" fmla="*/ 0 h 3"/>
                </a:gdLst>
                <a:ahLst/>
                <a:cxnLst>
                  <a:cxn ang="0">
                    <a:pos x="T0" y="T1"/>
                  </a:cxn>
                  <a:cxn ang="0">
                    <a:pos x="T2" y="T3"/>
                  </a:cxn>
                  <a:cxn ang="0">
                    <a:pos x="T4" y="T5"/>
                  </a:cxn>
                </a:cxnLst>
                <a:rect l="0" t="0" r="r" b="b"/>
                <a:pathLst>
                  <a:path w="3" h="3">
                    <a:moveTo>
                      <a:pt x="3" y="0"/>
                    </a:moveTo>
                    <a:cubicBezTo>
                      <a:pt x="1" y="0"/>
                      <a:pt x="1" y="1"/>
                      <a:pt x="0" y="1"/>
                    </a:cubicBezTo>
                    <a:cubicBezTo>
                      <a:pt x="1" y="3"/>
                      <a:pt x="3" y="2"/>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3309"/>
              <p:cNvSpPr/>
              <p:nvPr/>
            </p:nvSpPr>
            <p:spPr bwMode="auto">
              <a:xfrm>
                <a:off x="8996363" y="4724400"/>
                <a:ext cx="9525" cy="3175"/>
              </a:xfrm>
              <a:custGeom>
                <a:avLst/>
                <a:gdLst>
                  <a:gd name="T0" fmla="*/ 2 w 3"/>
                  <a:gd name="T1" fmla="*/ 0 h 1"/>
                  <a:gd name="T2" fmla="*/ 3 w 3"/>
                  <a:gd name="T3" fmla="*/ 1 h 1"/>
                  <a:gd name="T4" fmla="*/ 2 w 3"/>
                  <a:gd name="T5" fmla="*/ 0 h 1"/>
                </a:gdLst>
                <a:ahLst/>
                <a:cxnLst>
                  <a:cxn ang="0">
                    <a:pos x="T0" y="T1"/>
                  </a:cxn>
                  <a:cxn ang="0">
                    <a:pos x="T2" y="T3"/>
                  </a:cxn>
                  <a:cxn ang="0">
                    <a:pos x="T4" y="T5"/>
                  </a:cxn>
                </a:cxnLst>
                <a:rect l="0" t="0" r="r" b="b"/>
                <a:pathLst>
                  <a:path w="3" h="1">
                    <a:moveTo>
                      <a:pt x="2" y="0"/>
                    </a:moveTo>
                    <a:cubicBezTo>
                      <a:pt x="0" y="1"/>
                      <a:pt x="2" y="1"/>
                      <a:pt x="3" y="1"/>
                    </a:cubicBezTo>
                    <a:cubicBezTo>
                      <a:pt x="3"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3310"/>
              <p:cNvSpPr/>
              <p:nvPr/>
            </p:nvSpPr>
            <p:spPr bwMode="auto">
              <a:xfrm>
                <a:off x="9191626" y="4473575"/>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3311"/>
              <p:cNvSpPr/>
              <p:nvPr/>
            </p:nvSpPr>
            <p:spPr bwMode="auto">
              <a:xfrm>
                <a:off x="9213851" y="3567113"/>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0"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3312"/>
              <p:cNvSpPr/>
              <p:nvPr/>
            </p:nvSpPr>
            <p:spPr bwMode="auto">
              <a:xfrm>
                <a:off x="9478963" y="3916363"/>
                <a:ext cx="6350" cy="6350"/>
              </a:xfrm>
              <a:custGeom>
                <a:avLst/>
                <a:gdLst>
                  <a:gd name="T0" fmla="*/ 1 w 2"/>
                  <a:gd name="T1" fmla="*/ 0 h 2"/>
                  <a:gd name="T2" fmla="*/ 0 w 2"/>
                  <a:gd name="T3" fmla="*/ 1 h 2"/>
                  <a:gd name="T4" fmla="*/ 1 w 2"/>
                  <a:gd name="T5" fmla="*/ 0 h 2"/>
                </a:gdLst>
                <a:ahLst/>
                <a:cxnLst>
                  <a:cxn ang="0">
                    <a:pos x="T0" y="T1"/>
                  </a:cxn>
                  <a:cxn ang="0">
                    <a:pos x="T2" y="T3"/>
                  </a:cxn>
                  <a:cxn ang="0">
                    <a:pos x="T4" y="T5"/>
                  </a:cxn>
                </a:cxnLst>
                <a:rect l="0" t="0" r="r" b="b"/>
                <a:pathLst>
                  <a:path w="2" h="2">
                    <a:moveTo>
                      <a:pt x="1" y="0"/>
                    </a:moveTo>
                    <a:cubicBezTo>
                      <a:pt x="1" y="0"/>
                      <a:pt x="1" y="1"/>
                      <a:pt x="0" y="1"/>
                    </a:cubicBezTo>
                    <a:cubicBezTo>
                      <a:pt x="0" y="2"/>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3313"/>
              <p:cNvSpPr/>
              <p:nvPr/>
            </p:nvSpPr>
            <p:spPr bwMode="auto">
              <a:xfrm>
                <a:off x="9302751" y="3948113"/>
                <a:ext cx="15875" cy="9525"/>
              </a:xfrm>
              <a:custGeom>
                <a:avLst/>
                <a:gdLst>
                  <a:gd name="T0" fmla="*/ 0 w 5"/>
                  <a:gd name="T1" fmla="*/ 3 h 3"/>
                  <a:gd name="T2" fmla="*/ 1 w 5"/>
                  <a:gd name="T3" fmla="*/ 3 h 3"/>
                  <a:gd name="T4" fmla="*/ 0 w 5"/>
                  <a:gd name="T5" fmla="*/ 3 h 3"/>
                </a:gdLst>
                <a:ahLst/>
                <a:cxnLst>
                  <a:cxn ang="0">
                    <a:pos x="T0" y="T1"/>
                  </a:cxn>
                  <a:cxn ang="0">
                    <a:pos x="T2" y="T3"/>
                  </a:cxn>
                  <a:cxn ang="0">
                    <a:pos x="T4" y="T5"/>
                  </a:cxn>
                </a:cxnLst>
                <a:rect l="0" t="0" r="r" b="b"/>
                <a:pathLst>
                  <a:path w="5" h="3">
                    <a:moveTo>
                      <a:pt x="0" y="3"/>
                    </a:moveTo>
                    <a:cubicBezTo>
                      <a:pt x="1" y="3"/>
                      <a:pt x="1" y="3"/>
                      <a:pt x="1" y="3"/>
                    </a:cubicBezTo>
                    <a:cubicBezTo>
                      <a:pt x="5" y="3"/>
                      <a:pt x="0"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3314"/>
              <p:cNvSpPr/>
              <p:nvPr/>
            </p:nvSpPr>
            <p:spPr bwMode="auto">
              <a:xfrm>
                <a:off x="9315451" y="3957638"/>
                <a:ext cx="6350" cy="3175"/>
              </a:xfrm>
              <a:custGeom>
                <a:avLst/>
                <a:gdLst>
                  <a:gd name="T0" fmla="*/ 1 w 2"/>
                  <a:gd name="T1" fmla="*/ 0 h 1"/>
                  <a:gd name="T2" fmla="*/ 0 w 2"/>
                  <a:gd name="T3" fmla="*/ 1 h 1"/>
                  <a:gd name="T4" fmla="*/ 1 w 2"/>
                  <a:gd name="T5" fmla="*/ 0 h 1"/>
                </a:gdLst>
                <a:ahLst/>
                <a:cxnLst>
                  <a:cxn ang="0">
                    <a:pos x="T0" y="T1"/>
                  </a:cxn>
                  <a:cxn ang="0">
                    <a:pos x="T2" y="T3"/>
                  </a:cxn>
                  <a:cxn ang="0">
                    <a:pos x="T4" y="T5"/>
                  </a:cxn>
                </a:cxnLst>
                <a:rect l="0" t="0" r="r" b="b"/>
                <a:pathLst>
                  <a:path w="2" h="1">
                    <a:moveTo>
                      <a:pt x="1" y="0"/>
                    </a:moveTo>
                    <a:cubicBezTo>
                      <a:pt x="1" y="0"/>
                      <a:pt x="1" y="1"/>
                      <a:pt x="0" y="1"/>
                    </a:cubicBezTo>
                    <a:cubicBezTo>
                      <a:pt x="0"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3315"/>
              <p:cNvSpPr/>
              <p:nvPr/>
            </p:nvSpPr>
            <p:spPr bwMode="auto">
              <a:xfrm>
                <a:off x="9223376" y="3954463"/>
                <a:ext cx="6350" cy="9525"/>
              </a:xfrm>
              <a:custGeom>
                <a:avLst/>
                <a:gdLst>
                  <a:gd name="T0" fmla="*/ 0 w 2"/>
                  <a:gd name="T1" fmla="*/ 2 h 3"/>
                  <a:gd name="T2" fmla="*/ 0 w 2"/>
                  <a:gd name="T3" fmla="*/ 2 h 3"/>
                </a:gdLst>
                <a:ahLst/>
                <a:cxnLst>
                  <a:cxn ang="0">
                    <a:pos x="T0" y="T1"/>
                  </a:cxn>
                  <a:cxn ang="0">
                    <a:pos x="T2" y="T3"/>
                  </a:cxn>
                </a:cxnLst>
                <a:rect l="0" t="0" r="r" b="b"/>
                <a:pathLst>
                  <a:path w="2" h="3">
                    <a:moveTo>
                      <a:pt x="0" y="2"/>
                    </a:moveTo>
                    <a:cubicBezTo>
                      <a:pt x="1" y="3"/>
                      <a:pt x="2"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3316"/>
              <p:cNvSpPr/>
              <p:nvPr/>
            </p:nvSpPr>
            <p:spPr bwMode="auto">
              <a:xfrm>
                <a:off x="9142413" y="4186238"/>
                <a:ext cx="3175" cy="9525"/>
              </a:xfrm>
              <a:custGeom>
                <a:avLst/>
                <a:gdLst>
                  <a:gd name="T0" fmla="*/ 0 w 1"/>
                  <a:gd name="T1" fmla="*/ 1 h 3"/>
                  <a:gd name="T2" fmla="*/ 1 w 1"/>
                  <a:gd name="T3" fmla="*/ 3 h 3"/>
                  <a:gd name="T4" fmla="*/ 0 w 1"/>
                  <a:gd name="T5" fmla="*/ 1 h 3"/>
                </a:gdLst>
                <a:ahLst/>
                <a:cxnLst>
                  <a:cxn ang="0">
                    <a:pos x="T0" y="T1"/>
                  </a:cxn>
                  <a:cxn ang="0">
                    <a:pos x="T2" y="T3"/>
                  </a:cxn>
                  <a:cxn ang="0">
                    <a:pos x="T4" y="T5"/>
                  </a:cxn>
                </a:cxnLst>
                <a:rect l="0" t="0" r="r" b="b"/>
                <a:pathLst>
                  <a:path w="1" h="3">
                    <a:moveTo>
                      <a:pt x="0" y="1"/>
                    </a:moveTo>
                    <a:cubicBezTo>
                      <a:pt x="0" y="2"/>
                      <a:pt x="0" y="3"/>
                      <a:pt x="1" y="3"/>
                    </a:cubicBezTo>
                    <a:cubicBezTo>
                      <a:pt x="1" y="2"/>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3317"/>
              <p:cNvSpPr/>
              <p:nvPr/>
            </p:nvSpPr>
            <p:spPr bwMode="auto">
              <a:xfrm>
                <a:off x="9244013" y="4195763"/>
                <a:ext cx="6350" cy="3175"/>
              </a:xfrm>
              <a:custGeom>
                <a:avLst/>
                <a:gdLst>
                  <a:gd name="T0" fmla="*/ 0 w 2"/>
                  <a:gd name="T1" fmla="*/ 0 h 1"/>
                  <a:gd name="T2" fmla="*/ 1 w 2"/>
                  <a:gd name="T3" fmla="*/ 1 h 1"/>
                  <a:gd name="T4" fmla="*/ 0 w 2"/>
                  <a:gd name="T5" fmla="*/ 0 h 1"/>
                </a:gdLst>
                <a:ahLst/>
                <a:cxnLst>
                  <a:cxn ang="0">
                    <a:pos x="T0" y="T1"/>
                  </a:cxn>
                  <a:cxn ang="0">
                    <a:pos x="T2" y="T3"/>
                  </a:cxn>
                  <a:cxn ang="0">
                    <a:pos x="T4" y="T5"/>
                  </a:cxn>
                </a:cxnLst>
                <a:rect l="0" t="0" r="r" b="b"/>
                <a:pathLst>
                  <a:path w="2" h="1">
                    <a:moveTo>
                      <a:pt x="0" y="0"/>
                    </a:moveTo>
                    <a:cubicBezTo>
                      <a:pt x="0" y="0"/>
                      <a:pt x="2" y="1"/>
                      <a:pt x="1"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3318"/>
              <p:cNvSpPr/>
              <p:nvPr/>
            </p:nvSpPr>
            <p:spPr bwMode="auto">
              <a:xfrm>
                <a:off x="9371013" y="3954463"/>
                <a:ext cx="6350" cy="6350"/>
              </a:xfrm>
              <a:custGeom>
                <a:avLst/>
                <a:gdLst>
                  <a:gd name="T0" fmla="*/ 2 w 2"/>
                  <a:gd name="T1" fmla="*/ 2 h 2"/>
                  <a:gd name="T2" fmla="*/ 2 w 2"/>
                  <a:gd name="T3" fmla="*/ 0 h 2"/>
                  <a:gd name="T4" fmla="*/ 0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2" y="1"/>
                      <a:pt x="2" y="0"/>
                    </a:cubicBezTo>
                    <a:cubicBezTo>
                      <a:pt x="1" y="0"/>
                      <a:pt x="1" y="1"/>
                      <a:pt x="0" y="1"/>
                    </a:cubicBezTo>
                    <a:cubicBezTo>
                      <a:pt x="1" y="1"/>
                      <a:pt x="1"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3319"/>
              <p:cNvSpPr/>
              <p:nvPr/>
            </p:nvSpPr>
            <p:spPr bwMode="auto">
              <a:xfrm>
                <a:off x="9513888" y="4065588"/>
                <a:ext cx="3175" cy="3175"/>
              </a:xfrm>
              <a:custGeom>
                <a:avLst/>
                <a:gdLst>
                  <a:gd name="T0" fmla="*/ 1 w 1"/>
                  <a:gd name="T1" fmla="*/ 0 h 1"/>
                  <a:gd name="T2" fmla="*/ 0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0" y="0"/>
                    </a:cubicBezTo>
                    <a:cubicBezTo>
                      <a:pt x="0" y="1"/>
                      <a:pt x="0" y="1"/>
                      <a:pt x="0" y="1"/>
                    </a:cubicBezTo>
                    <a:cubicBezTo>
                      <a:pt x="1" y="1"/>
                      <a:pt x="1" y="1"/>
                      <a:pt x="1"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3320"/>
              <p:cNvSpPr/>
              <p:nvPr/>
            </p:nvSpPr>
            <p:spPr bwMode="auto">
              <a:xfrm>
                <a:off x="9386888" y="4084638"/>
                <a:ext cx="19050" cy="17462"/>
              </a:xfrm>
              <a:custGeom>
                <a:avLst/>
                <a:gdLst>
                  <a:gd name="T0" fmla="*/ 4 w 6"/>
                  <a:gd name="T1" fmla="*/ 1 h 5"/>
                  <a:gd name="T2" fmla="*/ 4 w 6"/>
                  <a:gd name="T3" fmla="*/ 2 h 5"/>
                  <a:gd name="T4" fmla="*/ 6 w 6"/>
                  <a:gd name="T5" fmla="*/ 1 h 5"/>
                  <a:gd name="T6" fmla="*/ 4 w 6"/>
                  <a:gd name="T7" fmla="*/ 0 h 5"/>
                  <a:gd name="T8" fmla="*/ 3 w 6"/>
                  <a:gd name="T9" fmla="*/ 1 h 5"/>
                  <a:gd name="T10" fmla="*/ 2 w 6"/>
                  <a:gd name="T11" fmla="*/ 2 h 5"/>
                  <a:gd name="T12" fmla="*/ 2 w 6"/>
                  <a:gd name="T13" fmla="*/ 2 h 5"/>
                  <a:gd name="T14" fmla="*/ 0 w 6"/>
                  <a:gd name="T15" fmla="*/ 3 h 5"/>
                  <a:gd name="T16" fmla="*/ 2 w 6"/>
                  <a:gd name="T17" fmla="*/ 4 h 5"/>
                  <a:gd name="T18" fmla="*/ 2 w 6"/>
                  <a:gd name="T19" fmla="*/ 3 h 5"/>
                  <a:gd name="T20" fmla="*/ 3 w 6"/>
                  <a:gd name="T21" fmla="*/ 4 h 5"/>
                  <a:gd name="T22" fmla="*/ 3 w 6"/>
                  <a:gd name="T23" fmla="*/ 2 h 5"/>
                  <a:gd name="T24" fmla="*/ 4 w 6"/>
                  <a:gd name="T2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4" y="1"/>
                    </a:moveTo>
                    <a:cubicBezTo>
                      <a:pt x="4" y="1"/>
                      <a:pt x="4" y="2"/>
                      <a:pt x="4" y="2"/>
                    </a:cubicBezTo>
                    <a:cubicBezTo>
                      <a:pt x="5" y="2"/>
                      <a:pt x="5" y="1"/>
                      <a:pt x="6" y="1"/>
                    </a:cubicBezTo>
                    <a:cubicBezTo>
                      <a:pt x="6" y="0"/>
                      <a:pt x="4" y="0"/>
                      <a:pt x="4" y="0"/>
                    </a:cubicBezTo>
                    <a:cubicBezTo>
                      <a:pt x="3" y="0"/>
                      <a:pt x="4" y="1"/>
                      <a:pt x="3" y="1"/>
                    </a:cubicBezTo>
                    <a:cubicBezTo>
                      <a:pt x="3" y="1"/>
                      <a:pt x="1" y="1"/>
                      <a:pt x="2" y="2"/>
                    </a:cubicBezTo>
                    <a:cubicBezTo>
                      <a:pt x="2" y="2"/>
                      <a:pt x="2" y="2"/>
                      <a:pt x="2" y="2"/>
                    </a:cubicBezTo>
                    <a:cubicBezTo>
                      <a:pt x="2" y="2"/>
                      <a:pt x="1" y="3"/>
                      <a:pt x="0" y="3"/>
                    </a:cubicBezTo>
                    <a:cubicBezTo>
                      <a:pt x="0" y="4"/>
                      <a:pt x="2" y="4"/>
                      <a:pt x="2" y="4"/>
                    </a:cubicBezTo>
                    <a:cubicBezTo>
                      <a:pt x="2" y="4"/>
                      <a:pt x="2" y="3"/>
                      <a:pt x="2" y="3"/>
                    </a:cubicBezTo>
                    <a:cubicBezTo>
                      <a:pt x="3" y="3"/>
                      <a:pt x="3" y="3"/>
                      <a:pt x="3" y="4"/>
                    </a:cubicBezTo>
                    <a:cubicBezTo>
                      <a:pt x="4" y="5"/>
                      <a:pt x="4" y="2"/>
                      <a:pt x="3" y="2"/>
                    </a:cubicBezTo>
                    <a:cubicBezTo>
                      <a:pt x="3" y="2"/>
                      <a:pt x="4"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3321"/>
              <p:cNvSpPr/>
              <p:nvPr/>
            </p:nvSpPr>
            <p:spPr bwMode="auto">
              <a:xfrm>
                <a:off x="9628188" y="4173538"/>
                <a:ext cx="6350" cy="6350"/>
              </a:xfrm>
              <a:custGeom>
                <a:avLst/>
                <a:gdLst>
                  <a:gd name="T0" fmla="*/ 0 w 2"/>
                  <a:gd name="T1" fmla="*/ 1 h 2"/>
                  <a:gd name="T2" fmla="*/ 2 w 2"/>
                  <a:gd name="T3" fmla="*/ 0 h 2"/>
                  <a:gd name="T4" fmla="*/ 0 w 2"/>
                  <a:gd name="T5" fmla="*/ 1 h 2"/>
                </a:gdLst>
                <a:ahLst/>
                <a:cxnLst>
                  <a:cxn ang="0">
                    <a:pos x="T0" y="T1"/>
                  </a:cxn>
                  <a:cxn ang="0">
                    <a:pos x="T2" y="T3"/>
                  </a:cxn>
                  <a:cxn ang="0">
                    <a:pos x="T4" y="T5"/>
                  </a:cxn>
                </a:cxnLst>
                <a:rect l="0" t="0" r="r" b="b"/>
                <a:pathLst>
                  <a:path w="2" h="2">
                    <a:moveTo>
                      <a:pt x="0" y="1"/>
                    </a:moveTo>
                    <a:cubicBezTo>
                      <a:pt x="0" y="2"/>
                      <a:pt x="2" y="1"/>
                      <a:pt x="2" y="0"/>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3322"/>
              <p:cNvSpPr/>
              <p:nvPr/>
            </p:nvSpPr>
            <p:spPr bwMode="auto">
              <a:xfrm>
                <a:off x="9099551" y="4186238"/>
                <a:ext cx="6350" cy="6350"/>
              </a:xfrm>
              <a:custGeom>
                <a:avLst/>
                <a:gdLst>
                  <a:gd name="T0" fmla="*/ 0 w 2"/>
                  <a:gd name="T1" fmla="*/ 0 h 2"/>
                  <a:gd name="T2" fmla="*/ 0 w 2"/>
                  <a:gd name="T3" fmla="*/ 1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0" y="0"/>
                      <a:pt x="0" y="1"/>
                      <a:pt x="0" y="1"/>
                    </a:cubicBezTo>
                    <a:cubicBezTo>
                      <a:pt x="0" y="2"/>
                      <a:pt x="1" y="2"/>
                      <a:pt x="2" y="2"/>
                    </a:cubicBezTo>
                    <a:cubicBezTo>
                      <a:pt x="2"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3323"/>
              <p:cNvSpPr/>
              <p:nvPr/>
            </p:nvSpPr>
            <p:spPr bwMode="auto">
              <a:xfrm>
                <a:off x="9544051" y="4102100"/>
                <a:ext cx="3175"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0" y="1"/>
                    </a:cubicBezTo>
                    <a:cubicBezTo>
                      <a:pt x="0"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3324"/>
              <p:cNvSpPr/>
              <p:nvPr/>
            </p:nvSpPr>
            <p:spPr bwMode="auto">
              <a:xfrm>
                <a:off x="9517063" y="3957638"/>
                <a:ext cx="6350" cy="3175"/>
              </a:xfrm>
              <a:custGeom>
                <a:avLst/>
                <a:gdLst>
                  <a:gd name="T0" fmla="*/ 1 w 2"/>
                  <a:gd name="T1" fmla="*/ 1 h 1"/>
                  <a:gd name="T2" fmla="*/ 2 w 2"/>
                  <a:gd name="T3" fmla="*/ 1 h 1"/>
                  <a:gd name="T4" fmla="*/ 1 w 2"/>
                  <a:gd name="T5" fmla="*/ 0 h 1"/>
                  <a:gd name="T6" fmla="*/ 0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2" y="1"/>
                      <a:pt x="2" y="1"/>
                    </a:cubicBezTo>
                    <a:cubicBezTo>
                      <a:pt x="2" y="1"/>
                      <a:pt x="1" y="1"/>
                      <a:pt x="1" y="0"/>
                    </a:cubicBez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3325"/>
              <p:cNvSpPr/>
              <p:nvPr/>
            </p:nvSpPr>
            <p:spPr bwMode="auto">
              <a:xfrm>
                <a:off x="8812213" y="4559300"/>
                <a:ext cx="20638" cy="19050"/>
              </a:xfrm>
              <a:custGeom>
                <a:avLst/>
                <a:gdLst>
                  <a:gd name="T0" fmla="*/ 0 w 6"/>
                  <a:gd name="T1" fmla="*/ 3 h 6"/>
                  <a:gd name="T2" fmla="*/ 1 w 6"/>
                  <a:gd name="T3" fmla="*/ 3 h 6"/>
                  <a:gd name="T4" fmla="*/ 0 w 6"/>
                  <a:gd name="T5" fmla="*/ 4 h 6"/>
                  <a:gd name="T6" fmla="*/ 2 w 6"/>
                  <a:gd name="T7" fmla="*/ 6 h 6"/>
                  <a:gd name="T8" fmla="*/ 6 w 6"/>
                  <a:gd name="T9" fmla="*/ 4 h 6"/>
                  <a:gd name="T10" fmla="*/ 5 w 6"/>
                  <a:gd name="T11" fmla="*/ 2 h 6"/>
                  <a:gd name="T12" fmla="*/ 4 w 6"/>
                  <a:gd name="T13" fmla="*/ 3 h 6"/>
                  <a:gd name="T14" fmla="*/ 4 w 6"/>
                  <a:gd name="T15" fmla="*/ 2 h 6"/>
                  <a:gd name="T16" fmla="*/ 5 w 6"/>
                  <a:gd name="T17" fmla="*/ 1 h 6"/>
                  <a:gd name="T18" fmla="*/ 3 w 6"/>
                  <a:gd name="T19" fmla="*/ 0 h 6"/>
                  <a:gd name="T20" fmla="*/ 4 w 6"/>
                  <a:gd name="T21" fmla="*/ 1 h 6"/>
                  <a:gd name="T22" fmla="*/ 2 w 6"/>
                  <a:gd name="T23" fmla="*/ 1 h 6"/>
                  <a:gd name="T24" fmla="*/ 1 w 6"/>
                  <a:gd name="T25" fmla="*/ 2 h 6"/>
                  <a:gd name="T26" fmla="*/ 0 w 6"/>
                  <a:gd name="T27" fmla="*/ 2 h 6"/>
                  <a:gd name="T28" fmla="*/ 0 w 6"/>
                  <a:gd name="T2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6">
                    <a:moveTo>
                      <a:pt x="0" y="3"/>
                    </a:moveTo>
                    <a:cubicBezTo>
                      <a:pt x="0" y="4"/>
                      <a:pt x="1" y="3"/>
                      <a:pt x="1" y="3"/>
                    </a:cubicBezTo>
                    <a:cubicBezTo>
                      <a:pt x="1" y="4"/>
                      <a:pt x="0" y="4"/>
                      <a:pt x="0" y="4"/>
                    </a:cubicBezTo>
                    <a:cubicBezTo>
                      <a:pt x="1" y="5"/>
                      <a:pt x="2" y="4"/>
                      <a:pt x="2" y="6"/>
                    </a:cubicBezTo>
                    <a:cubicBezTo>
                      <a:pt x="4" y="6"/>
                      <a:pt x="4" y="4"/>
                      <a:pt x="6" y="4"/>
                    </a:cubicBezTo>
                    <a:cubicBezTo>
                      <a:pt x="6" y="3"/>
                      <a:pt x="5" y="3"/>
                      <a:pt x="5" y="2"/>
                    </a:cubicBezTo>
                    <a:cubicBezTo>
                      <a:pt x="5" y="2"/>
                      <a:pt x="4" y="2"/>
                      <a:pt x="4" y="3"/>
                    </a:cubicBezTo>
                    <a:cubicBezTo>
                      <a:pt x="4" y="2"/>
                      <a:pt x="4" y="2"/>
                      <a:pt x="4" y="2"/>
                    </a:cubicBezTo>
                    <a:cubicBezTo>
                      <a:pt x="4" y="1"/>
                      <a:pt x="5" y="1"/>
                      <a:pt x="5" y="1"/>
                    </a:cubicBezTo>
                    <a:cubicBezTo>
                      <a:pt x="5" y="0"/>
                      <a:pt x="5" y="0"/>
                      <a:pt x="3" y="0"/>
                    </a:cubicBezTo>
                    <a:cubicBezTo>
                      <a:pt x="4" y="0"/>
                      <a:pt x="4" y="0"/>
                      <a:pt x="4" y="1"/>
                    </a:cubicBezTo>
                    <a:cubicBezTo>
                      <a:pt x="3" y="2"/>
                      <a:pt x="2" y="1"/>
                      <a:pt x="2" y="1"/>
                    </a:cubicBezTo>
                    <a:cubicBezTo>
                      <a:pt x="1" y="1"/>
                      <a:pt x="2" y="2"/>
                      <a:pt x="1" y="2"/>
                    </a:cubicBezTo>
                    <a:cubicBezTo>
                      <a:pt x="1" y="2"/>
                      <a:pt x="0" y="1"/>
                      <a:pt x="0" y="2"/>
                    </a:cubicBezTo>
                    <a:cubicBezTo>
                      <a:pt x="0" y="2"/>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3326"/>
              <p:cNvSpPr/>
              <p:nvPr/>
            </p:nvSpPr>
            <p:spPr bwMode="auto">
              <a:xfrm>
                <a:off x="8882063" y="4316413"/>
                <a:ext cx="3175" cy="3175"/>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0"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3327"/>
              <p:cNvSpPr/>
              <p:nvPr/>
            </p:nvSpPr>
            <p:spPr bwMode="auto">
              <a:xfrm>
                <a:off x="8823326" y="4578350"/>
                <a:ext cx="9525" cy="9525"/>
              </a:xfrm>
              <a:custGeom>
                <a:avLst/>
                <a:gdLst>
                  <a:gd name="T0" fmla="*/ 0 w 3"/>
                  <a:gd name="T1" fmla="*/ 3 h 3"/>
                  <a:gd name="T2" fmla="*/ 3 w 3"/>
                  <a:gd name="T3" fmla="*/ 1 h 3"/>
                  <a:gd name="T4" fmla="*/ 1 w 3"/>
                  <a:gd name="T5" fmla="*/ 0 h 3"/>
                  <a:gd name="T6" fmla="*/ 0 w 3"/>
                  <a:gd name="T7" fmla="*/ 3 h 3"/>
                </a:gdLst>
                <a:ahLst/>
                <a:cxnLst>
                  <a:cxn ang="0">
                    <a:pos x="T0" y="T1"/>
                  </a:cxn>
                  <a:cxn ang="0">
                    <a:pos x="T2" y="T3"/>
                  </a:cxn>
                  <a:cxn ang="0">
                    <a:pos x="T4" y="T5"/>
                  </a:cxn>
                  <a:cxn ang="0">
                    <a:pos x="T6" y="T7"/>
                  </a:cxn>
                </a:cxnLst>
                <a:rect l="0" t="0" r="r" b="b"/>
                <a:pathLst>
                  <a:path w="3" h="3">
                    <a:moveTo>
                      <a:pt x="0" y="3"/>
                    </a:moveTo>
                    <a:cubicBezTo>
                      <a:pt x="1" y="2"/>
                      <a:pt x="3" y="2"/>
                      <a:pt x="3" y="1"/>
                    </a:cubicBezTo>
                    <a:cubicBezTo>
                      <a:pt x="2" y="1"/>
                      <a:pt x="1" y="2"/>
                      <a:pt x="1" y="0"/>
                    </a:cubicBezTo>
                    <a:cubicBezTo>
                      <a:pt x="1"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3328"/>
              <p:cNvSpPr/>
              <p:nvPr/>
            </p:nvSpPr>
            <p:spPr bwMode="auto">
              <a:xfrm>
                <a:off x="8894763" y="4430713"/>
                <a:ext cx="6350" cy="3175"/>
              </a:xfrm>
              <a:custGeom>
                <a:avLst/>
                <a:gdLst>
                  <a:gd name="T0" fmla="*/ 1 w 2"/>
                  <a:gd name="T1" fmla="*/ 0 h 1"/>
                  <a:gd name="T2" fmla="*/ 0 w 2"/>
                  <a:gd name="T3" fmla="*/ 1 h 1"/>
                  <a:gd name="T4" fmla="*/ 2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1"/>
                      <a:pt x="0" y="1"/>
                    </a:cubicBezTo>
                    <a:cubicBezTo>
                      <a:pt x="1" y="1"/>
                      <a:pt x="1" y="1"/>
                      <a:pt x="2" y="1"/>
                    </a:cubicBezTo>
                    <a:cubicBezTo>
                      <a:pt x="2" y="1"/>
                      <a:pt x="2" y="1"/>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3329"/>
              <p:cNvSpPr/>
              <p:nvPr/>
            </p:nvSpPr>
            <p:spPr bwMode="auto">
              <a:xfrm>
                <a:off x="8901113" y="4562475"/>
                <a:ext cx="3175" cy="6350"/>
              </a:xfrm>
              <a:custGeom>
                <a:avLst/>
                <a:gdLst>
                  <a:gd name="T0" fmla="*/ 1 w 1"/>
                  <a:gd name="T1" fmla="*/ 2 h 2"/>
                  <a:gd name="T2" fmla="*/ 1 w 1"/>
                  <a:gd name="T3" fmla="*/ 1 h 2"/>
                  <a:gd name="T4" fmla="*/ 1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1" y="1"/>
                      <a:pt x="1" y="0"/>
                      <a:pt x="1" y="0"/>
                    </a:cubicBezTo>
                    <a:cubicBezTo>
                      <a:pt x="0" y="0"/>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3330"/>
              <p:cNvSpPr/>
              <p:nvPr/>
            </p:nvSpPr>
            <p:spPr bwMode="auto">
              <a:xfrm>
                <a:off x="8836026" y="4457700"/>
                <a:ext cx="6350" cy="9525"/>
              </a:xfrm>
              <a:custGeom>
                <a:avLst/>
                <a:gdLst>
                  <a:gd name="T0" fmla="*/ 2 w 2"/>
                  <a:gd name="T1" fmla="*/ 2 h 3"/>
                  <a:gd name="T2" fmla="*/ 1 w 2"/>
                  <a:gd name="T3" fmla="*/ 3 h 3"/>
                  <a:gd name="T4" fmla="*/ 2 w 2"/>
                  <a:gd name="T5" fmla="*/ 2 h 3"/>
                </a:gdLst>
                <a:ahLst/>
                <a:cxnLst>
                  <a:cxn ang="0">
                    <a:pos x="T0" y="T1"/>
                  </a:cxn>
                  <a:cxn ang="0">
                    <a:pos x="T2" y="T3"/>
                  </a:cxn>
                  <a:cxn ang="0">
                    <a:pos x="T4" y="T5"/>
                  </a:cxn>
                </a:cxnLst>
                <a:rect l="0" t="0" r="r" b="b"/>
                <a:pathLst>
                  <a:path w="2" h="3">
                    <a:moveTo>
                      <a:pt x="2" y="2"/>
                    </a:moveTo>
                    <a:cubicBezTo>
                      <a:pt x="2" y="0"/>
                      <a:pt x="0" y="1"/>
                      <a:pt x="1" y="3"/>
                    </a:cubicBezTo>
                    <a:cubicBezTo>
                      <a:pt x="1" y="3"/>
                      <a:pt x="2"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3331"/>
              <p:cNvSpPr/>
              <p:nvPr/>
            </p:nvSpPr>
            <p:spPr bwMode="auto">
              <a:xfrm>
                <a:off x="8780463" y="4454525"/>
                <a:ext cx="3175" cy="9525"/>
              </a:xfrm>
              <a:custGeom>
                <a:avLst/>
                <a:gdLst>
                  <a:gd name="T0" fmla="*/ 1 w 1"/>
                  <a:gd name="T1" fmla="*/ 2 h 3"/>
                  <a:gd name="T2" fmla="*/ 1 w 1"/>
                  <a:gd name="T3" fmla="*/ 1 h 3"/>
                  <a:gd name="T4" fmla="*/ 1 w 1"/>
                  <a:gd name="T5" fmla="*/ 2 h 3"/>
                </a:gdLst>
                <a:ahLst/>
                <a:cxnLst>
                  <a:cxn ang="0">
                    <a:pos x="T0" y="T1"/>
                  </a:cxn>
                  <a:cxn ang="0">
                    <a:pos x="T2" y="T3"/>
                  </a:cxn>
                  <a:cxn ang="0">
                    <a:pos x="T4" y="T5"/>
                  </a:cxn>
                </a:cxnLst>
                <a:rect l="0" t="0" r="r" b="b"/>
                <a:pathLst>
                  <a:path w="1" h="3">
                    <a:moveTo>
                      <a:pt x="1" y="2"/>
                    </a:moveTo>
                    <a:cubicBezTo>
                      <a:pt x="1" y="2"/>
                      <a:pt x="1" y="1"/>
                      <a:pt x="1" y="1"/>
                    </a:cubicBezTo>
                    <a:cubicBezTo>
                      <a:pt x="0" y="0"/>
                      <a:pt x="0" y="3"/>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3332"/>
              <p:cNvSpPr/>
              <p:nvPr/>
            </p:nvSpPr>
            <p:spPr bwMode="auto">
              <a:xfrm>
                <a:off x="9005888" y="4043363"/>
                <a:ext cx="6350" cy="6350"/>
              </a:xfrm>
              <a:custGeom>
                <a:avLst/>
                <a:gdLst>
                  <a:gd name="T0" fmla="*/ 2 w 2"/>
                  <a:gd name="T1" fmla="*/ 0 h 2"/>
                  <a:gd name="T2" fmla="*/ 0 w 2"/>
                  <a:gd name="T3" fmla="*/ 0 h 2"/>
                  <a:gd name="T4" fmla="*/ 2 w 2"/>
                  <a:gd name="T5" fmla="*/ 0 h 2"/>
                </a:gdLst>
                <a:ahLst/>
                <a:cxnLst>
                  <a:cxn ang="0">
                    <a:pos x="T0" y="T1"/>
                  </a:cxn>
                  <a:cxn ang="0">
                    <a:pos x="T2" y="T3"/>
                  </a:cxn>
                  <a:cxn ang="0">
                    <a:pos x="T4" y="T5"/>
                  </a:cxn>
                </a:cxnLst>
                <a:rect l="0" t="0" r="r" b="b"/>
                <a:pathLst>
                  <a:path w="2" h="2">
                    <a:moveTo>
                      <a:pt x="2" y="0"/>
                    </a:moveTo>
                    <a:cubicBezTo>
                      <a:pt x="1" y="0"/>
                      <a:pt x="1" y="0"/>
                      <a:pt x="0" y="0"/>
                    </a:cubicBezTo>
                    <a:cubicBezTo>
                      <a:pt x="0" y="2"/>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3333"/>
              <p:cNvSpPr/>
              <p:nvPr/>
            </p:nvSpPr>
            <p:spPr bwMode="auto">
              <a:xfrm>
                <a:off x="8999538" y="4133850"/>
                <a:ext cx="12700" cy="6350"/>
              </a:xfrm>
              <a:custGeom>
                <a:avLst/>
                <a:gdLst>
                  <a:gd name="T0" fmla="*/ 0 w 4"/>
                  <a:gd name="T1" fmla="*/ 0 h 2"/>
                  <a:gd name="T2" fmla="*/ 1 w 4"/>
                  <a:gd name="T3" fmla="*/ 0 h 2"/>
                  <a:gd name="T4" fmla="*/ 0 w 4"/>
                  <a:gd name="T5" fmla="*/ 0 h 2"/>
                </a:gdLst>
                <a:ahLst/>
                <a:cxnLst>
                  <a:cxn ang="0">
                    <a:pos x="T0" y="T1"/>
                  </a:cxn>
                  <a:cxn ang="0">
                    <a:pos x="T2" y="T3"/>
                  </a:cxn>
                  <a:cxn ang="0">
                    <a:pos x="T4" y="T5"/>
                  </a:cxn>
                </a:cxnLst>
                <a:rect l="0" t="0" r="r" b="b"/>
                <a:pathLst>
                  <a:path w="4" h="2">
                    <a:moveTo>
                      <a:pt x="0" y="0"/>
                    </a:moveTo>
                    <a:cubicBezTo>
                      <a:pt x="0" y="2"/>
                      <a:pt x="4"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3334"/>
              <p:cNvSpPr/>
              <p:nvPr/>
            </p:nvSpPr>
            <p:spPr bwMode="auto">
              <a:xfrm>
                <a:off x="9061451" y="3938588"/>
                <a:ext cx="3175" cy="6350"/>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2"/>
                      <a:pt x="1" y="2"/>
                      <a:pt x="1" y="1"/>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3335"/>
              <p:cNvSpPr>
                <a:spLocks noEditPoints="1"/>
              </p:cNvSpPr>
              <p:nvPr/>
            </p:nvSpPr>
            <p:spPr bwMode="auto">
              <a:xfrm>
                <a:off x="9015413" y="3905250"/>
                <a:ext cx="504825" cy="66675"/>
              </a:xfrm>
              <a:custGeom>
                <a:avLst/>
                <a:gdLst>
                  <a:gd name="T0" fmla="*/ 11 w 155"/>
                  <a:gd name="T1" fmla="*/ 16 h 20"/>
                  <a:gd name="T2" fmla="*/ 15 w 155"/>
                  <a:gd name="T3" fmla="*/ 14 h 20"/>
                  <a:gd name="T4" fmla="*/ 21 w 155"/>
                  <a:gd name="T5" fmla="*/ 14 h 20"/>
                  <a:gd name="T6" fmla="*/ 28 w 155"/>
                  <a:gd name="T7" fmla="*/ 14 h 20"/>
                  <a:gd name="T8" fmla="*/ 34 w 155"/>
                  <a:gd name="T9" fmla="*/ 16 h 20"/>
                  <a:gd name="T10" fmla="*/ 39 w 155"/>
                  <a:gd name="T11" fmla="*/ 13 h 20"/>
                  <a:gd name="T12" fmla="*/ 48 w 155"/>
                  <a:gd name="T13" fmla="*/ 14 h 20"/>
                  <a:gd name="T14" fmla="*/ 62 w 155"/>
                  <a:gd name="T15" fmla="*/ 12 h 20"/>
                  <a:gd name="T16" fmla="*/ 70 w 155"/>
                  <a:gd name="T17" fmla="*/ 11 h 20"/>
                  <a:gd name="T18" fmla="*/ 82 w 155"/>
                  <a:gd name="T19" fmla="*/ 16 h 20"/>
                  <a:gd name="T20" fmla="*/ 90 w 155"/>
                  <a:gd name="T21" fmla="*/ 12 h 20"/>
                  <a:gd name="T22" fmla="*/ 99 w 155"/>
                  <a:gd name="T23" fmla="*/ 16 h 20"/>
                  <a:gd name="T24" fmla="*/ 108 w 155"/>
                  <a:gd name="T25" fmla="*/ 11 h 20"/>
                  <a:gd name="T26" fmla="*/ 114 w 155"/>
                  <a:gd name="T27" fmla="*/ 16 h 20"/>
                  <a:gd name="T28" fmla="*/ 128 w 155"/>
                  <a:gd name="T29" fmla="*/ 15 h 20"/>
                  <a:gd name="T30" fmla="*/ 134 w 155"/>
                  <a:gd name="T31" fmla="*/ 16 h 20"/>
                  <a:gd name="T32" fmla="*/ 127 w 155"/>
                  <a:gd name="T33" fmla="*/ 12 h 20"/>
                  <a:gd name="T34" fmla="*/ 133 w 155"/>
                  <a:gd name="T35" fmla="*/ 10 h 20"/>
                  <a:gd name="T36" fmla="*/ 141 w 155"/>
                  <a:gd name="T37" fmla="*/ 10 h 20"/>
                  <a:gd name="T38" fmla="*/ 139 w 155"/>
                  <a:gd name="T39" fmla="*/ 17 h 20"/>
                  <a:gd name="T40" fmla="*/ 152 w 155"/>
                  <a:gd name="T41" fmla="*/ 16 h 20"/>
                  <a:gd name="T42" fmla="*/ 151 w 155"/>
                  <a:gd name="T43" fmla="*/ 7 h 20"/>
                  <a:gd name="T44" fmla="*/ 133 w 155"/>
                  <a:gd name="T45" fmla="*/ 5 h 20"/>
                  <a:gd name="T46" fmla="*/ 129 w 155"/>
                  <a:gd name="T47" fmla="*/ 1 h 20"/>
                  <a:gd name="T48" fmla="*/ 122 w 155"/>
                  <a:gd name="T49" fmla="*/ 2 h 20"/>
                  <a:gd name="T50" fmla="*/ 112 w 155"/>
                  <a:gd name="T51" fmla="*/ 0 h 20"/>
                  <a:gd name="T52" fmla="*/ 103 w 155"/>
                  <a:gd name="T53" fmla="*/ 5 h 20"/>
                  <a:gd name="T54" fmla="*/ 95 w 155"/>
                  <a:gd name="T55" fmla="*/ 2 h 20"/>
                  <a:gd name="T56" fmla="*/ 89 w 155"/>
                  <a:gd name="T57" fmla="*/ 1 h 20"/>
                  <a:gd name="T58" fmla="*/ 78 w 155"/>
                  <a:gd name="T59" fmla="*/ 3 h 20"/>
                  <a:gd name="T60" fmla="*/ 68 w 155"/>
                  <a:gd name="T61" fmla="*/ 5 h 20"/>
                  <a:gd name="T62" fmla="*/ 57 w 155"/>
                  <a:gd name="T63" fmla="*/ 2 h 20"/>
                  <a:gd name="T64" fmla="*/ 43 w 155"/>
                  <a:gd name="T65" fmla="*/ 1 h 20"/>
                  <a:gd name="T66" fmla="*/ 32 w 155"/>
                  <a:gd name="T67" fmla="*/ 1 h 20"/>
                  <a:gd name="T68" fmla="*/ 27 w 155"/>
                  <a:gd name="T69" fmla="*/ 1 h 20"/>
                  <a:gd name="T70" fmla="*/ 23 w 155"/>
                  <a:gd name="T71" fmla="*/ 3 h 20"/>
                  <a:gd name="T72" fmla="*/ 4 w 155"/>
                  <a:gd name="T73" fmla="*/ 5 h 20"/>
                  <a:gd name="T74" fmla="*/ 143 w 155"/>
                  <a:gd name="T75" fmla="*/ 15 h 20"/>
                  <a:gd name="T76" fmla="*/ 10 w 155"/>
                  <a:gd name="T77" fmla="*/ 10 h 20"/>
                  <a:gd name="T78" fmla="*/ 14 w 155"/>
                  <a:gd name="T79" fmla="*/ 10 h 20"/>
                  <a:gd name="T80" fmla="*/ 20 w 155"/>
                  <a:gd name="T81" fmla="*/ 12 h 20"/>
                  <a:gd name="T82" fmla="*/ 32 w 155"/>
                  <a:gd name="T83" fmla="*/ 10 h 20"/>
                  <a:gd name="T84" fmla="*/ 56 w 155"/>
                  <a:gd name="T85" fmla="*/ 14 h 20"/>
                  <a:gd name="T86" fmla="*/ 51 w 155"/>
                  <a:gd name="T87" fmla="*/ 11 h 20"/>
                  <a:gd name="T88" fmla="*/ 42 w 155"/>
                  <a:gd name="T89" fmla="*/ 9 h 20"/>
                  <a:gd name="T90" fmla="*/ 49 w 155"/>
                  <a:gd name="T91" fmla="*/ 13 h 20"/>
                  <a:gd name="T92" fmla="*/ 73 w 155"/>
                  <a:gd name="T93" fmla="*/ 11 h 20"/>
                  <a:gd name="T94" fmla="*/ 82 w 155"/>
                  <a:gd name="T95" fmla="*/ 13 h 20"/>
                  <a:gd name="T96" fmla="*/ 87 w 155"/>
                  <a:gd name="T97" fmla="*/ 10 h 20"/>
                  <a:gd name="T98" fmla="*/ 103 w 155"/>
                  <a:gd name="T99" fmla="*/ 12 h 20"/>
                  <a:gd name="T100" fmla="*/ 122 w 155"/>
                  <a:gd name="T101" fmla="*/ 11 h 20"/>
                  <a:gd name="T102" fmla="*/ 123 w 155"/>
                  <a:gd name="T103" fmla="*/ 13 h 20"/>
                  <a:gd name="T104" fmla="*/ 132 w 155"/>
                  <a:gd name="T105" fmla="*/ 7 h 20"/>
                  <a:gd name="T106" fmla="*/ 118 w 155"/>
                  <a:gd name="T107" fmla="*/ 3 h 20"/>
                  <a:gd name="T108" fmla="*/ 98 w 155"/>
                  <a:gd name="T109" fmla="*/ 7 h 20"/>
                  <a:gd name="T110" fmla="*/ 62 w 155"/>
                  <a:gd name="T111" fmla="*/ 11 h 20"/>
                  <a:gd name="T112" fmla="*/ 60 w 155"/>
                  <a:gd name="T113" fmla="*/ 11 h 20"/>
                  <a:gd name="T114" fmla="*/ 24 w 155"/>
                  <a:gd name="T115" fmla="*/ 6 h 20"/>
                  <a:gd name="T116" fmla="*/ 5 w 155"/>
                  <a:gd name="T11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 h="20">
                    <a:moveTo>
                      <a:pt x="3" y="13"/>
                    </a:moveTo>
                    <a:cubicBezTo>
                      <a:pt x="4" y="12"/>
                      <a:pt x="4" y="13"/>
                      <a:pt x="5" y="12"/>
                    </a:cubicBezTo>
                    <a:cubicBezTo>
                      <a:pt x="5" y="12"/>
                      <a:pt x="5" y="12"/>
                      <a:pt x="5" y="12"/>
                    </a:cubicBezTo>
                    <a:cubicBezTo>
                      <a:pt x="5" y="13"/>
                      <a:pt x="5" y="13"/>
                      <a:pt x="4" y="14"/>
                    </a:cubicBezTo>
                    <a:cubicBezTo>
                      <a:pt x="4" y="13"/>
                      <a:pt x="4" y="12"/>
                      <a:pt x="3" y="13"/>
                    </a:cubicBezTo>
                    <a:cubicBezTo>
                      <a:pt x="3" y="13"/>
                      <a:pt x="3" y="14"/>
                      <a:pt x="4" y="14"/>
                    </a:cubicBezTo>
                    <a:cubicBezTo>
                      <a:pt x="4" y="15"/>
                      <a:pt x="5" y="15"/>
                      <a:pt x="5" y="15"/>
                    </a:cubicBezTo>
                    <a:cubicBezTo>
                      <a:pt x="5" y="15"/>
                      <a:pt x="5" y="15"/>
                      <a:pt x="5" y="15"/>
                    </a:cubicBezTo>
                    <a:cubicBezTo>
                      <a:pt x="5" y="15"/>
                      <a:pt x="5" y="15"/>
                      <a:pt x="5" y="15"/>
                    </a:cubicBezTo>
                    <a:cubicBezTo>
                      <a:pt x="6" y="15"/>
                      <a:pt x="6" y="15"/>
                      <a:pt x="6" y="15"/>
                    </a:cubicBezTo>
                    <a:cubicBezTo>
                      <a:pt x="9" y="15"/>
                      <a:pt x="7" y="15"/>
                      <a:pt x="8" y="14"/>
                    </a:cubicBezTo>
                    <a:cubicBezTo>
                      <a:pt x="9" y="15"/>
                      <a:pt x="10" y="15"/>
                      <a:pt x="11" y="16"/>
                    </a:cubicBezTo>
                    <a:cubicBezTo>
                      <a:pt x="12" y="15"/>
                      <a:pt x="10" y="14"/>
                      <a:pt x="12" y="13"/>
                    </a:cubicBezTo>
                    <a:cubicBezTo>
                      <a:pt x="13" y="13"/>
                      <a:pt x="12" y="15"/>
                      <a:pt x="12" y="15"/>
                    </a:cubicBezTo>
                    <a:cubicBezTo>
                      <a:pt x="11" y="16"/>
                      <a:pt x="11" y="16"/>
                      <a:pt x="11" y="16"/>
                    </a:cubicBezTo>
                    <a:cubicBezTo>
                      <a:pt x="11" y="16"/>
                      <a:pt x="11" y="19"/>
                      <a:pt x="10" y="17"/>
                    </a:cubicBezTo>
                    <a:cubicBezTo>
                      <a:pt x="8" y="18"/>
                      <a:pt x="10" y="19"/>
                      <a:pt x="10" y="19"/>
                    </a:cubicBezTo>
                    <a:cubicBezTo>
                      <a:pt x="12" y="19"/>
                      <a:pt x="11" y="17"/>
                      <a:pt x="12" y="17"/>
                    </a:cubicBezTo>
                    <a:cubicBezTo>
                      <a:pt x="13" y="17"/>
                      <a:pt x="12" y="18"/>
                      <a:pt x="11" y="18"/>
                    </a:cubicBezTo>
                    <a:cubicBezTo>
                      <a:pt x="12" y="20"/>
                      <a:pt x="13" y="18"/>
                      <a:pt x="13" y="17"/>
                    </a:cubicBezTo>
                    <a:cubicBezTo>
                      <a:pt x="13" y="18"/>
                      <a:pt x="14" y="18"/>
                      <a:pt x="15" y="18"/>
                    </a:cubicBezTo>
                    <a:cubicBezTo>
                      <a:pt x="15" y="16"/>
                      <a:pt x="14" y="16"/>
                      <a:pt x="13" y="16"/>
                    </a:cubicBezTo>
                    <a:cubicBezTo>
                      <a:pt x="14" y="16"/>
                      <a:pt x="14" y="16"/>
                      <a:pt x="14" y="16"/>
                    </a:cubicBezTo>
                    <a:cubicBezTo>
                      <a:pt x="14" y="15"/>
                      <a:pt x="14" y="14"/>
                      <a:pt x="15" y="14"/>
                    </a:cubicBezTo>
                    <a:cubicBezTo>
                      <a:pt x="16" y="14"/>
                      <a:pt x="15" y="16"/>
                      <a:pt x="16" y="16"/>
                    </a:cubicBezTo>
                    <a:cubicBezTo>
                      <a:pt x="17" y="15"/>
                      <a:pt x="17" y="14"/>
                      <a:pt x="17" y="14"/>
                    </a:cubicBezTo>
                    <a:cubicBezTo>
                      <a:pt x="17" y="14"/>
                      <a:pt x="17" y="13"/>
                      <a:pt x="17" y="13"/>
                    </a:cubicBezTo>
                    <a:cubicBezTo>
                      <a:pt x="17" y="13"/>
                      <a:pt x="17" y="13"/>
                      <a:pt x="17" y="12"/>
                    </a:cubicBezTo>
                    <a:cubicBezTo>
                      <a:pt x="18" y="12"/>
                      <a:pt x="18" y="13"/>
                      <a:pt x="18" y="13"/>
                    </a:cubicBezTo>
                    <a:cubicBezTo>
                      <a:pt x="18" y="14"/>
                      <a:pt x="18" y="14"/>
                      <a:pt x="17" y="14"/>
                    </a:cubicBezTo>
                    <a:cubicBezTo>
                      <a:pt x="18" y="14"/>
                      <a:pt x="17" y="16"/>
                      <a:pt x="19" y="16"/>
                    </a:cubicBezTo>
                    <a:cubicBezTo>
                      <a:pt x="19" y="15"/>
                      <a:pt x="19" y="15"/>
                      <a:pt x="19" y="15"/>
                    </a:cubicBezTo>
                    <a:cubicBezTo>
                      <a:pt x="19" y="15"/>
                      <a:pt x="20" y="15"/>
                      <a:pt x="20" y="16"/>
                    </a:cubicBezTo>
                    <a:cubicBezTo>
                      <a:pt x="21" y="16"/>
                      <a:pt x="21" y="15"/>
                      <a:pt x="21" y="15"/>
                    </a:cubicBezTo>
                    <a:cubicBezTo>
                      <a:pt x="21" y="15"/>
                      <a:pt x="21" y="15"/>
                      <a:pt x="21" y="16"/>
                    </a:cubicBezTo>
                    <a:cubicBezTo>
                      <a:pt x="22" y="16"/>
                      <a:pt x="22" y="14"/>
                      <a:pt x="21" y="14"/>
                    </a:cubicBezTo>
                    <a:cubicBezTo>
                      <a:pt x="22" y="14"/>
                      <a:pt x="22" y="14"/>
                      <a:pt x="22" y="14"/>
                    </a:cubicBezTo>
                    <a:cubicBezTo>
                      <a:pt x="22" y="14"/>
                      <a:pt x="23" y="15"/>
                      <a:pt x="24" y="16"/>
                    </a:cubicBezTo>
                    <a:cubicBezTo>
                      <a:pt x="24" y="14"/>
                      <a:pt x="25" y="15"/>
                      <a:pt x="26" y="15"/>
                    </a:cubicBezTo>
                    <a:cubicBezTo>
                      <a:pt x="25" y="15"/>
                      <a:pt x="24" y="15"/>
                      <a:pt x="24" y="17"/>
                    </a:cubicBezTo>
                    <a:cubicBezTo>
                      <a:pt x="25" y="17"/>
                      <a:pt x="25" y="16"/>
                      <a:pt x="25" y="16"/>
                    </a:cubicBezTo>
                    <a:cubicBezTo>
                      <a:pt x="26" y="16"/>
                      <a:pt x="26" y="17"/>
                      <a:pt x="25" y="17"/>
                    </a:cubicBezTo>
                    <a:cubicBezTo>
                      <a:pt x="25" y="18"/>
                      <a:pt x="26" y="17"/>
                      <a:pt x="26" y="18"/>
                    </a:cubicBezTo>
                    <a:cubicBezTo>
                      <a:pt x="27" y="18"/>
                      <a:pt x="27" y="17"/>
                      <a:pt x="27" y="17"/>
                    </a:cubicBezTo>
                    <a:cubicBezTo>
                      <a:pt x="28" y="17"/>
                      <a:pt x="29" y="18"/>
                      <a:pt x="30" y="17"/>
                    </a:cubicBezTo>
                    <a:cubicBezTo>
                      <a:pt x="31" y="15"/>
                      <a:pt x="27" y="17"/>
                      <a:pt x="27" y="16"/>
                    </a:cubicBezTo>
                    <a:cubicBezTo>
                      <a:pt x="27" y="16"/>
                      <a:pt x="27" y="16"/>
                      <a:pt x="27" y="16"/>
                    </a:cubicBezTo>
                    <a:cubicBezTo>
                      <a:pt x="27" y="14"/>
                      <a:pt x="28" y="15"/>
                      <a:pt x="28" y="14"/>
                    </a:cubicBezTo>
                    <a:cubicBezTo>
                      <a:pt x="27" y="14"/>
                      <a:pt x="27" y="12"/>
                      <a:pt x="26" y="13"/>
                    </a:cubicBezTo>
                    <a:cubicBezTo>
                      <a:pt x="26" y="12"/>
                      <a:pt x="26" y="12"/>
                      <a:pt x="25" y="11"/>
                    </a:cubicBezTo>
                    <a:cubicBezTo>
                      <a:pt x="26" y="12"/>
                      <a:pt x="28" y="11"/>
                      <a:pt x="28" y="13"/>
                    </a:cubicBezTo>
                    <a:cubicBezTo>
                      <a:pt x="28" y="14"/>
                      <a:pt x="29" y="12"/>
                      <a:pt x="29" y="12"/>
                    </a:cubicBezTo>
                    <a:cubicBezTo>
                      <a:pt x="29" y="12"/>
                      <a:pt x="30" y="13"/>
                      <a:pt x="30" y="13"/>
                    </a:cubicBezTo>
                    <a:cubicBezTo>
                      <a:pt x="30" y="13"/>
                      <a:pt x="29" y="13"/>
                      <a:pt x="29" y="14"/>
                    </a:cubicBezTo>
                    <a:cubicBezTo>
                      <a:pt x="30" y="14"/>
                      <a:pt x="31" y="14"/>
                      <a:pt x="31" y="14"/>
                    </a:cubicBezTo>
                    <a:cubicBezTo>
                      <a:pt x="31" y="14"/>
                      <a:pt x="30" y="14"/>
                      <a:pt x="30" y="14"/>
                    </a:cubicBezTo>
                    <a:cubicBezTo>
                      <a:pt x="30" y="15"/>
                      <a:pt x="31" y="15"/>
                      <a:pt x="32" y="16"/>
                    </a:cubicBezTo>
                    <a:cubicBezTo>
                      <a:pt x="32" y="16"/>
                      <a:pt x="32" y="17"/>
                      <a:pt x="33" y="17"/>
                    </a:cubicBezTo>
                    <a:cubicBezTo>
                      <a:pt x="33" y="17"/>
                      <a:pt x="33" y="17"/>
                      <a:pt x="32" y="17"/>
                    </a:cubicBezTo>
                    <a:cubicBezTo>
                      <a:pt x="32" y="16"/>
                      <a:pt x="34" y="16"/>
                      <a:pt x="34" y="16"/>
                    </a:cubicBezTo>
                    <a:cubicBezTo>
                      <a:pt x="34" y="13"/>
                      <a:pt x="33" y="16"/>
                      <a:pt x="32" y="15"/>
                    </a:cubicBezTo>
                    <a:cubicBezTo>
                      <a:pt x="32" y="15"/>
                      <a:pt x="32" y="15"/>
                      <a:pt x="32" y="15"/>
                    </a:cubicBezTo>
                    <a:cubicBezTo>
                      <a:pt x="33" y="15"/>
                      <a:pt x="33" y="15"/>
                      <a:pt x="34" y="15"/>
                    </a:cubicBezTo>
                    <a:cubicBezTo>
                      <a:pt x="34" y="15"/>
                      <a:pt x="34" y="15"/>
                      <a:pt x="34" y="15"/>
                    </a:cubicBezTo>
                    <a:cubicBezTo>
                      <a:pt x="35" y="15"/>
                      <a:pt x="35" y="15"/>
                      <a:pt x="36" y="15"/>
                    </a:cubicBezTo>
                    <a:cubicBezTo>
                      <a:pt x="36" y="15"/>
                      <a:pt x="36" y="15"/>
                      <a:pt x="36" y="15"/>
                    </a:cubicBezTo>
                    <a:cubicBezTo>
                      <a:pt x="36" y="15"/>
                      <a:pt x="37" y="15"/>
                      <a:pt x="37" y="15"/>
                    </a:cubicBezTo>
                    <a:cubicBezTo>
                      <a:pt x="37" y="14"/>
                      <a:pt x="37" y="14"/>
                      <a:pt x="37" y="14"/>
                    </a:cubicBezTo>
                    <a:cubicBezTo>
                      <a:pt x="37" y="14"/>
                      <a:pt x="37" y="13"/>
                      <a:pt x="38" y="12"/>
                    </a:cubicBezTo>
                    <a:cubicBezTo>
                      <a:pt x="38" y="12"/>
                      <a:pt x="38" y="12"/>
                      <a:pt x="37" y="11"/>
                    </a:cubicBezTo>
                    <a:cubicBezTo>
                      <a:pt x="38" y="11"/>
                      <a:pt x="38" y="11"/>
                      <a:pt x="38" y="11"/>
                    </a:cubicBezTo>
                    <a:cubicBezTo>
                      <a:pt x="38" y="12"/>
                      <a:pt x="38" y="13"/>
                      <a:pt x="39" y="13"/>
                    </a:cubicBezTo>
                    <a:cubicBezTo>
                      <a:pt x="39" y="13"/>
                      <a:pt x="39" y="13"/>
                      <a:pt x="39" y="13"/>
                    </a:cubicBezTo>
                    <a:cubicBezTo>
                      <a:pt x="39" y="14"/>
                      <a:pt x="39" y="14"/>
                      <a:pt x="39" y="15"/>
                    </a:cubicBezTo>
                    <a:cubicBezTo>
                      <a:pt x="40" y="15"/>
                      <a:pt x="41" y="15"/>
                      <a:pt x="42" y="15"/>
                    </a:cubicBezTo>
                    <a:cubicBezTo>
                      <a:pt x="42" y="16"/>
                      <a:pt x="42" y="16"/>
                      <a:pt x="43" y="16"/>
                    </a:cubicBezTo>
                    <a:cubicBezTo>
                      <a:pt x="43" y="15"/>
                      <a:pt x="43" y="15"/>
                      <a:pt x="43" y="15"/>
                    </a:cubicBezTo>
                    <a:cubicBezTo>
                      <a:pt x="43" y="15"/>
                      <a:pt x="44" y="15"/>
                      <a:pt x="44" y="15"/>
                    </a:cubicBezTo>
                    <a:cubicBezTo>
                      <a:pt x="44" y="15"/>
                      <a:pt x="44" y="15"/>
                      <a:pt x="44" y="15"/>
                    </a:cubicBezTo>
                    <a:cubicBezTo>
                      <a:pt x="44" y="15"/>
                      <a:pt x="44" y="15"/>
                      <a:pt x="44" y="15"/>
                    </a:cubicBezTo>
                    <a:cubicBezTo>
                      <a:pt x="45" y="15"/>
                      <a:pt x="45" y="15"/>
                      <a:pt x="46" y="15"/>
                    </a:cubicBezTo>
                    <a:cubicBezTo>
                      <a:pt x="46" y="14"/>
                      <a:pt x="47" y="14"/>
                      <a:pt x="47" y="12"/>
                    </a:cubicBezTo>
                    <a:cubicBezTo>
                      <a:pt x="47" y="12"/>
                      <a:pt x="47" y="12"/>
                      <a:pt x="48" y="12"/>
                    </a:cubicBezTo>
                    <a:cubicBezTo>
                      <a:pt x="48" y="13"/>
                      <a:pt x="47" y="14"/>
                      <a:pt x="48" y="14"/>
                    </a:cubicBezTo>
                    <a:cubicBezTo>
                      <a:pt x="48" y="14"/>
                      <a:pt x="48" y="15"/>
                      <a:pt x="49" y="15"/>
                    </a:cubicBezTo>
                    <a:cubicBezTo>
                      <a:pt x="50" y="15"/>
                      <a:pt x="50" y="15"/>
                      <a:pt x="50" y="16"/>
                    </a:cubicBezTo>
                    <a:cubicBezTo>
                      <a:pt x="50" y="17"/>
                      <a:pt x="52" y="15"/>
                      <a:pt x="52" y="17"/>
                    </a:cubicBezTo>
                    <a:cubicBezTo>
                      <a:pt x="53" y="17"/>
                      <a:pt x="53" y="16"/>
                      <a:pt x="54" y="16"/>
                    </a:cubicBezTo>
                    <a:cubicBezTo>
                      <a:pt x="55" y="16"/>
                      <a:pt x="57" y="17"/>
                      <a:pt x="57" y="15"/>
                    </a:cubicBezTo>
                    <a:cubicBezTo>
                      <a:pt x="58" y="16"/>
                      <a:pt x="59" y="17"/>
                      <a:pt x="60" y="15"/>
                    </a:cubicBezTo>
                    <a:cubicBezTo>
                      <a:pt x="61" y="15"/>
                      <a:pt x="59" y="16"/>
                      <a:pt x="60" y="17"/>
                    </a:cubicBezTo>
                    <a:cubicBezTo>
                      <a:pt x="61" y="17"/>
                      <a:pt x="61" y="17"/>
                      <a:pt x="61" y="16"/>
                    </a:cubicBezTo>
                    <a:cubicBezTo>
                      <a:pt x="61" y="15"/>
                      <a:pt x="61" y="15"/>
                      <a:pt x="61" y="15"/>
                    </a:cubicBezTo>
                    <a:cubicBezTo>
                      <a:pt x="62" y="14"/>
                      <a:pt x="59" y="13"/>
                      <a:pt x="61" y="13"/>
                    </a:cubicBezTo>
                    <a:cubicBezTo>
                      <a:pt x="61" y="13"/>
                      <a:pt x="61" y="13"/>
                      <a:pt x="61" y="13"/>
                    </a:cubicBezTo>
                    <a:cubicBezTo>
                      <a:pt x="61" y="12"/>
                      <a:pt x="61" y="12"/>
                      <a:pt x="62" y="12"/>
                    </a:cubicBezTo>
                    <a:cubicBezTo>
                      <a:pt x="62" y="13"/>
                      <a:pt x="63" y="13"/>
                      <a:pt x="64" y="14"/>
                    </a:cubicBezTo>
                    <a:cubicBezTo>
                      <a:pt x="64" y="14"/>
                      <a:pt x="65" y="14"/>
                      <a:pt x="65" y="14"/>
                    </a:cubicBezTo>
                    <a:cubicBezTo>
                      <a:pt x="65" y="14"/>
                      <a:pt x="65" y="14"/>
                      <a:pt x="65" y="14"/>
                    </a:cubicBezTo>
                    <a:cubicBezTo>
                      <a:pt x="66" y="14"/>
                      <a:pt x="66" y="15"/>
                      <a:pt x="67" y="15"/>
                    </a:cubicBezTo>
                    <a:cubicBezTo>
                      <a:pt x="67" y="14"/>
                      <a:pt x="67" y="14"/>
                      <a:pt x="67" y="14"/>
                    </a:cubicBezTo>
                    <a:cubicBezTo>
                      <a:pt x="67" y="14"/>
                      <a:pt x="67" y="14"/>
                      <a:pt x="67" y="14"/>
                    </a:cubicBezTo>
                    <a:cubicBezTo>
                      <a:pt x="67" y="14"/>
                      <a:pt x="67" y="14"/>
                      <a:pt x="67" y="14"/>
                    </a:cubicBezTo>
                    <a:cubicBezTo>
                      <a:pt x="67" y="13"/>
                      <a:pt x="67" y="13"/>
                      <a:pt x="68" y="13"/>
                    </a:cubicBezTo>
                    <a:cubicBezTo>
                      <a:pt x="68" y="14"/>
                      <a:pt x="67" y="14"/>
                      <a:pt x="67" y="14"/>
                    </a:cubicBezTo>
                    <a:cubicBezTo>
                      <a:pt x="68" y="14"/>
                      <a:pt x="69" y="14"/>
                      <a:pt x="69" y="14"/>
                    </a:cubicBezTo>
                    <a:cubicBezTo>
                      <a:pt x="69" y="13"/>
                      <a:pt x="69" y="12"/>
                      <a:pt x="69" y="12"/>
                    </a:cubicBezTo>
                    <a:cubicBezTo>
                      <a:pt x="69" y="12"/>
                      <a:pt x="70" y="12"/>
                      <a:pt x="70" y="11"/>
                    </a:cubicBezTo>
                    <a:cubicBezTo>
                      <a:pt x="70" y="11"/>
                      <a:pt x="70" y="11"/>
                      <a:pt x="70" y="11"/>
                    </a:cubicBezTo>
                    <a:cubicBezTo>
                      <a:pt x="69" y="10"/>
                      <a:pt x="70" y="10"/>
                      <a:pt x="70" y="9"/>
                    </a:cubicBezTo>
                    <a:cubicBezTo>
                      <a:pt x="72" y="10"/>
                      <a:pt x="69" y="12"/>
                      <a:pt x="71" y="13"/>
                    </a:cubicBezTo>
                    <a:cubicBezTo>
                      <a:pt x="71" y="15"/>
                      <a:pt x="70" y="15"/>
                      <a:pt x="70" y="17"/>
                    </a:cubicBezTo>
                    <a:cubicBezTo>
                      <a:pt x="71" y="16"/>
                      <a:pt x="71" y="15"/>
                      <a:pt x="73" y="16"/>
                    </a:cubicBezTo>
                    <a:cubicBezTo>
                      <a:pt x="73" y="14"/>
                      <a:pt x="73" y="14"/>
                      <a:pt x="73" y="14"/>
                    </a:cubicBezTo>
                    <a:cubicBezTo>
                      <a:pt x="75" y="15"/>
                      <a:pt x="74" y="13"/>
                      <a:pt x="75" y="13"/>
                    </a:cubicBezTo>
                    <a:cubicBezTo>
                      <a:pt x="76" y="13"/>
                      <a:pt x="76" y="14"/>
                      <a:pt x="76" y="14"/>
                    </a:cubicBezTo>
                    <a:cubicBezTo>
                      <a:pt x="76" y="14"/>
                      <a:pt x="76" y="14"/>
                      <a:pt x="76" y="14"/>
                    </a:cubicBezTo>
                    <a:cubicBezTo>
                      <a:pt x="77" y="15"/>
                      <a:pt x="78" y="15"/>
                      <a:pt x="79" y="16"/>
                    </a:cubicBezTo>
                    <a:cubicBezTo>
                      <a:pt x="80" y="16"/>
                      <a:pt x="79" y="14"/>
                      <a:pt x="80" y="15"/>
                    </a:cubicBezTo>
                    <a:cubicBezTo>
                      <a:pt x="81" y="15"/>
                      <a:pt x="80" y="17"/>
                      <a:pt x="82" y="16"/>
                    </a:cubicBezTo>
                    <a:cubicBezTo>
                      <a:pt x="82" y="16"/>
                      <a:pt x="82" y="14"/>
                      <a:pt x="82" y="14"/>
                    </a:cubicBezTo>
                    <a:cubicBezTo>
                      <a:pt x="82" y="14"/>
                      <a:pt x="82" y="14"/>
                      <a:pt x="82" y="14"/>
                    </a:cubicBezTo>
                    <a:cubicBezTo>
                      <a:pt x="84" y="14"/>
                      <a:pt x="84" y="14"/>
                      <a:pt x="86" y="15"/>
                    </a:cubicBezTo>
                    <a:cubicBezTo>
                      <a:pt x="86" y="13"/>
                      <a:pt x="84" y="13"/>
                      <a:pt x="84" y="11"/>
                    </a:cubicBezTo>
                    <a:cubicBezTo>
                      <a:pt x="85" y="11"/>
                      <a:pt x="85" y="10"/>
                      <a:pt x="85" y="10"/>
                    </a:cubicBezTo>
                    <a:cubicBezTo>
                      <a:pt x="85" y="10"/>
                      <a:pt x="85" y="9"/>
                      <a:pt x="85" y="9"/>
                    </a:cubicBezTo>
                    <a:cubicBezTo>
                      <a:pt x="86" y="9"/>
                      <a:pt x="85" y="12"/>
                      <a:pt x="87" y="12"/>
                    </a:cubicBezTo>
                    <a:cubicBezTo>
                      <a:pt x="87" y="13"/>
                      <a:pt x="87" y="15"/>
                      <a:pt x="86" y="16"/>
                    </a:cubicBezTo>
                    <a:cubicBezTo>
                      <a:pt x="86" y="16"/>
                      <a:pt x="87" y="16"/>
                      <a:pt x="88" y="16"/>
                    </a:cubicBezTo>
                    <a:cubicBezTo>
                      <a:pt x="88" y="15"/>
                      <a:pt x="87" y="15"/>
                      <a:pt x="87" y="15"/>
                    </a:cubicBezTo>
                    <a:cubicBezTo>
                      <a:pt x="87" y="14"/>
                      <a:pt x="89" y="14"/>
                      <a:pt x="90" y="14"/>
                    </a:cubicBezTo>
                    <a:cubicBezTo>
                      <a:pt x="90" y="14"/>
                      <a:pt x="90" y="13"/>
                      <a:pt x="90" y="12"/>
                    </a:cubicBezTo>
                    <a:cubicBezTo>
                      <a:pt x="90" y="12"/>
                      <a:pt x="90" y="12"/>
                      <a:pt x="90" y="12"/>
                    </a:cubicBezTo>
                    <a:cubicBezTo>
                      <a:pt x="91" y="12"/>
                      <a:pt x="91" y="13"/>
                      <a:pt x="91" y="13"/>
                    </a:cubicBezTo>
                    <a:cubicBezTo>
                      <a:pt x="92" y="13"/>
                      <a:pt x="93" y="13"/>
                      <a:pt x="93" y="13"/>
                    </a:cubicBezTo>
                    <a:cubicBezTo>
                      <a:pt x="93" y="13"/>
                      <a:pt x="94" y="14"/>
                      <a:pt x="94" y="14"/>
                    </a:cubicBezTo>
                    <a:cubicBezTo>
                      <a:pt x="94" y="15"/>
                      <a:pt x="94" y="15"/>
                      <a:pt x="96" y="15"/>
                    </a:cubicBezTo>
                    <a:cubicBezTo>
                      <a:pt x="96" y="15"/>
                      <a:pt x="96" y="15"/>
                      <a:pt x="96" y="15"/>
                    </a:cubicBezTo>
                    <a:cubicBezTo>
                      <a:pt x="96" y="15"/>
                      <a:pt x="96" y="14"/>
                      <a:pt x="96" y="14"/>
                    </a:cubicBezTo>
                    <a:cubicBezTo>
                      <a:pt x="96" y="14"/>
                      <a:pt x="96" y="14"/>
                      <a:pt x="95" y="14"/>
                    </a:cubicBezTo>
                    <a:cubicBezTo>
                      <a:pt x="95" y="14"/>
                      <a:pt x="95" y="13"/>
                      <a:pt x="96" y="13"/>
                    </a:cubicBezTo>
                    <a:cubicBezTo>
                      <a:pt x="96" y="15"/>
                      <a:pt x="97" y="14"/>
                      <a:pt x="98" y="13"/>
                    </a:cubicBezTo>
                    <a:cubicBezTo>
                      <a:pt x="99" y="14"/>
                      <a:pt x="99" y="14"/>
                      <a:pt x="100" y="14"/>
                    </a:cubicBezTo>
                    <a:cubicBezTo>
                      <a:pt x="100" y="14"/>
                      <a:pt x="99" y="15"/>
                      <a:pt x="99" y="16"/>
                    </a:cubicBezTo>
                    <a:cubicBezTo>
                      <a:pt x="98" y="15"/>
                      <a:pt x="98" y="15"/>
                      <a:pt x="97" y="16"/>
                    </a:cubicBezTo>
                    <a:cubicBezTo>
                      <a:pt x="98" y="17"/>
                      <a:pt x="101" y="16"/>
                      <a:pt x="102" y="15"/>
                    </a:cubicBezTo>
                    <a:cubicBezTo>
                      <a:pt x="102" y="15"/>
                      <a:pt x="102" y="15"/>
                      <a:pt x="103" y="15"/>
                    </a:cubicBezTo>
                    <a:cubicBezTo>
                      <a:pt x="103" y="15"/>
                      <a:pt x="103" y="15"/>
                      <a:pt x="103" y="15"/>
                    </a:cubicBezTo>
                    <a:cubicBezTo>
                      <a:pt x="103" y="15"/>
                      <a:pt x="103" y="16"/>
                      <a:pt x="103" y="16"/>
                    </a:cubicBezTo>
                    <a:cubicBezTo>
                      <a:pt x="103" y="16"/>
                      <a:pt x="103" y="16"/>
                      <a:pt x="102" y="17"/>
                    </a:cubicBezTo>
                    <a:cubicBezTo>
                      <a:pt x="103" y="18"/>
                      <a:pt x="103" y="16"/>
                      <a:pt x="104" y="16"/>
                    </a:cubicBezTo>
                    <a:cubicBezTo>
                      <a:pt x="104" y="16"/>
                      <a:pt x="104" y="15"/>
                      <a:pt x="104" y="14"/>
                    </a:cubicBezTo>
                    <a:cubicBezTo>
                      <a:pt x="105" y="14"/>
                      <a:pt x="105" y="14"/>
                      <a:pt x="105" y="14"/>
                    </a:cubicBezTo>
                    <a:cubicBezTo>
                      <a:pt x="105" y="13"/>
                      <a:pt x="106" y="13"/>
                      <a:pt x="106" y="13"/>
                    </a:cubicBezTo>
                    <a:cubicBezTo>
                      <a:pt x="107" y="13"/>
                      <a:pt x="107" y="12"/>
                      <a:pt x="108" y="12"/>
                    </a:cubicBezTo>
                    <a:cubicBezTo>
                      <a:pt x="108" y="12"/>
                      <a:pt x="108" y="12"/>
                      <a:pt x="108" y="11"/>
                    </a:cubicBezTo>
                    <a:cubicBezTo>
                      <a:pt x="108" y="11"/>
                      <a:pt x="108" y="11"/>
                      <a:pt x="108" y="11"/>
                    </a:cubicBezTo>
                    <a:cubicBezTo>
                      <a:pt x="108" y="13"/>
                      <a:pt x="107" y="13"/>
                      <a:pt x="107" y="14"/>
                    </a:cubicBezTo>
                    <a:cubicBezTo>
                      <a:pt x="107" y="14"/>
                      <a:pt x="108" y="14"/>
                      <a:pt x="108" y="14"/>
                    </a:cubicBezTo>
                    <a:cubicBezTo>
                      <a:pt x="108" y="14"/>
                      <a:pt x="108" y="15"/>
                      <a:pt x="109" y="15"/>
                    </a:cubicBezTo>
                    <a:cubicBezTo>
                      <a:pt x="109" y="14"/>
                      <a:pt x="109" y="14"/>
                      <a:pt x="109" y="14"/>
                    </a:cubicBezTo>
                    <a:cubicBezTo>
                      <a:pt x="110" y="14"/>
                      <a:pt x="110" y="14"/>
                      <a:pt x="112" y="14"/>
                    </a:cubicBezTo>
                    <a:cubicBezTo>
                      <a:pt x="111" y="13"/>
                      <a:pt x="112" y="13"/>
                      <a:pt x="112" y="13"/>
                    </a:cubicBezTo>
                    <a:cubicBezTo>
                      <a:pt x="113" y="13"/>
                      <a:pt x="113" y="13"/>
                      <a:pt x="114" y="13"/>
                    </a:cubicBezTo>
                    <a:cubicBezTo>
                      <a:pt x="114" y="14"/>
                      <a:pt x="114" y="14"/>
                      <a:pt x="114" y="14"/>
                    </a:cubicBezTo>
                    <a:cubicBezTo>
                      <a:pt x="114" y="15"/>
                      <a:pt x="114" y="15"/>
                      <a:pt x="112" y="15"/>
                    </a:cubicBezTo>
                    <a:cubicBezTo>
                      <a:pt x="112" y="17"/>
                      <a:pt x="112" y="17"/>
                      <a:pt x="112" y="17"/>
                    </a:cubicBezTo>
                    <a:cubicBezTo>
                      <a:pt x="114" y="18"/>
                      <a:pt x="114" y="16"/>
                      <a:pt x="114" y="16"/>
                    </a:cubicBezTo>
                    <a:cubicBezTo>
                      <a:pt x="114" y="16"/>
                      <a:pt x="115" y="16"/>
                      <a:pt x="115" y="16"/>
                    </a:cubicBezTo>
                    <a:cubicBezTo>
                      <a:pt x="115" y="16"/>
                      <a:pt x="115" y="15"/>
                      <a:pt x="115" y="15"/>
                    </a:cubicBezTo>
                    <a:cubicBezTo>
                      <a:pt x="115" y="15"/>
                      <a:pt x="116" y="15"/>
                      <a:pt x="116" y="15"/>
                    </a:cubicBezTo>
                    <a:cubicBezTo>
                      <a:pt x="117" y="15"/>
                      <a:pt x="117" y="14"/>
                      <a:pt x="117" y="13"/>
                    </a:cubicBezTo>
                    <a:cubicBezTo>
                      <a:pt x="118" y="13"/>
                      <a:pt x="118" y="14"/>
                      <a:pt x="120" y="14"/>
                    </a:cubicBezTo>
                    <a:cubicBezTo>
                      <a:pt x="118" y="15"/>
                      <a:pt x="118" y="14"/>
                      <a:pt x="119" y="16"/>
                    </a:cubicBezTo>
                    <a:cubicBezTo>
                      <a:pt x="119" y="16"/>
                      <a:pt x="118" y="16"/>
                      <a:pt x="118" y="17"/>
                    </a:cubicBezTo>
                    <a:cubicBezTo>
                      <a:pt x="118" y="17"/>
                      <a:pt x="119" y="17"/>
                      <a:pt x="119" y="17"/>
                    </a:cubicBezTo>
                    <a:cubicBezTo>
                      <a:pt x="120" y="16"/>
                      <a:pt x="122" y="17"/>
                      <a:pt x="124" y="17"/>
                    </a:cubicBezTo>
                    <a:cubicBezTo>
                      <a:pt x="124" y="16"/>
                      <a:pt x="125" y="15"/>
                      <a:pt x="126" y="16"/>
                    </a:cubicBezTo>
                    <a:cubicBezTo>
                      <a:pt x="126" y="16"/>
                      <a:pt x="126" y="16"/>
                      <a:pt x="126" y="16"/>
                    </a:cubicBezTo>
                    <a:cubicBezTo>
                      <a:pt x="127" y="16"/>
                      <a:pt x="128" y="15"/>
                      <a:pt x="128" y="15"/>
                    </a:cubicBezTo>
                    <a:cubicBezTo>
                      <a:pt x="128" y="15"/>
                      <a:pt x="128" y="15"/>
                      <a:pt x="128" y="15"/>
                    </a:cubicBezTo>
                    <a:cubicBezTo>
                      <a:pt x="128" y="15"/>
                      <a:pt x="128" y="16"/>
                      <a:pt x="127" y="16"/>
                    </a:cubicBezTo>
                    <a:cubicBezTo>
                      <a:pt x="127" y="16"/>
                      <a:pt x="129" y="16"/>
                      <a:pt x="128" y="17"/>
                    </a:cubicBezTo>
                    <a:cubicBezTo>
                      <a:pt x="129" y="17"/>
                      <a:pt x="131" y="15"/>
                      <a:pt x="132" y="17"/>
                    </a:cubicBezTo>
                    <a:cubicBezTo>
                      <a:pt x="132" y="17"/>
                      <a:pt x="132" y="17"/>
                      <a:pt x="133" y="16"/>
                    </a:cubicBezTo>
                    <a:cubicBezTo>
                      <a:pt x="133" y="17"/>
                      <a:pt x="133" y="17"/>
                      <a:pt x="133" y="17"/>
                    </a:cubicBezTo>
                    <a:cubicBezTo>
                      <a:pt x="133" y="17"/>
                      <a:pt x="134" y="18"/>
                      <a:pt x="134" y="17"/>
                    </a:cubicBezTo>
                    <a:cubicBezTo>
                      <a:pt x="134" y="17"/>
                      <a:pt x="134" y="17"/>
                      <a:pt x="134" y="17"/>
                    </a:cubicBezTo>
                    <a:cubicBezTo>
                      <a:pt x="135" y="17"/>
                      <a:pt x="135" y="17"/>
                      <a:pt x="135" y="17"/>
                    </a:cubicBezTo>
                    <a:cubicBezTo>
                      <a:pt x="135" y="16"/>
                      <a:pt x="135" y="16"/>
                      <a:pt x="134" y="16"/>
                    </a:cubicBezTo>
                    <a:cubicBezTo>
                      <a:pt x="134" y="16"/>
                      <a:pt x="134" y="16"/>
                      <a:pt x="134" y="16"/>
                    </a:cubicBezTo>
                    <a:cubicBezTo>
                      <a:pt x="134" y="16"/>
                      <a:pt x="134" y="16"/>
                      <a:pt x="134" y="16"/>
                    </a:cubicBezTo>
                    <a:cubicBezTo>
                      <a:pt x="134" y="16"/>
                      <a:pt x="134" y="16"/>
                      <a:pt x="134" y="16"/>
                    </a:cubicBezTo>
                    <a:cubicBezTo>
                      <a:pt x="134" y="15"/>
                      <a:pt x="135" y="15"/>
                      <a:pt x="135" y="15"/>
                    </a:cubicBezTo>
                    <a:cubicBezTo>
                      <a:pt x="135" y="14"/>
                      <a:pt x="134" y="13"/>
                      <a:pt x="132" y="13"/>
                    </a:cubicBezTo>
                    <a:cubicBezTo>
                      <a:pt x="133" y="12"/>
                      <a:pt x="132" y="13"/>
                      <a:pt x="130" y="12"/>
                    </a:cubicBezTo>
                    <a:cubicBezTo>
                      <a:pt x="130" y="13"/>
                      <a:pt x="130" y="13"/>
                      <a:pt x="130" y="13"/>
                    </a:cubicBezTo>
                    <a:cubicBezTo>
                      <a:pt x="129" y="13"/>
                      <a:pt x="129" y="13"/>
                      <a:pt x="129" y="13"/>
                    </a:cubicBezTo>
                    <a:cubicBezTo>
                      <a:pt x="129" y="15"/>
                      <a:pt x="126" y="14"/>
                      <a:pt x="125" y="14"/>
                    </a:cubicBezTo>
                    <a:cubicBezTo>
                      <a:pt x="125" y="14"/>
                      <a:pt x="125" y="14"/>
                      <a:pt x="125" y="14"/>
                    </a:cubicBezTo>
                    <a:cubicBezTo>
                      <a:pt x="124" y="14"/>
                      <a:pt x="124" y="14"/>
                      <a:pt x="124" y="14"/>
                    </a:cubicBezTo>
                    <a:cubicBezTo>
                      <a:pt x="125" y="13"/>
                      <a:pt x="125" y="13"/>
                      <a:pt x="125" y="13"/>
                    </a:cubicBezTo>
                    <a:cubicBezTo>
                      <a:pt x="126" y="13"/>
                      <a:pt x="126" y="13"/>
                      <a:pt x="126" y="13"/>
                    </a:cubicBezTo>
                    <a:cubicBezTo>
                      <a:pt x="126" y="13"/>
                      <a:pt x="126" y="12"/>
                      <a:pt x="127" y="12"/>
                    </a:cubicBezTo>
                    <a:cubicBezTo>
                      <a:pt x="127" y="12"/>
                      <a:pt x="128" y="11"/>
                      <a:pt x="128" y="11"/>
                    </a:cubicBezTo>
                    <a:cubicBezTo>
                      <a:pt x="128" y="11"/>
                      <a:pt x="128" y="10"/>
                      <a:pt x="128" y="10"/>
                    </a:cubicBezTo>
                    <a:cubicBezTo>
                      <a:pt x="128" y="10"/>
                      <a:pt x="128" y="10"/>
                      <a:pt x="128" y="10"/>
                    </a:cubicBezTo>
                    <a:cubicBezTo>
                      <a:pt x="128" y="10"/>
                      <a:pt x="129" y="10"/>
                      <a:pt x="129" y="10"/>
                    </a:cubicBezTo>
                    <a:cubicBezTo>
                      <a:pt x="129" y="10"/>
                      <a:pt x="129" y="10"/>
                      <a:pt x="129" y="10"/>
                    </a:cubicBezTo>
                    <a:cubicBezTo>
                      <a:pt x="129" y="10"/>
                      <a:pt x="129" y="10"/>
                      <a:pt x="129" y="10"/>
                    </a:cubicBezTo>
                    <a:cubicBezTo>
                      <a:pt x="130" y="10"/>
                      <a:pt x="130" y="10"/>
                      <a:pt x="130" y="9"/>
                    </a:cubicBezTo>
                    <a:cubicBezTo>
                      <a:pt x="130" y="10"/>
                      <a:pt x="130" y="10"/>
                      <a:pt x="130" y="10"/>
                    </a:cubicBezTo>
                    <a:cubicBezTo>
                      <a:pt x="130" y="10"/>
                      <a:pt x="129" y="10"/>
                      <a:pt x="130" y="10"/>
                    </a:cubicBezTo>
                    <a:cubicBezTo>
                      <a:pt x="130" y="10"/>
                      <a:pt x="130" y="10"/>
                      <a:pt x="130" y="10"/>
                    </a:cubicBezTo>
                    <a:cubicBezTo>
                      <a:pt x="131" y="11"/>
                      <a:pt x="132" y="11"/>
                      <a:pt x="132" y="12"/>
                    </a:cubicBezTo>
                    <a:cubicBezTo>
                      <a:pt x="133" y="11"/>
                      <a:pt x="134" y="11"/>
                      <a:pt x="133" y="10"/>
                    </a:cubicBezTo>
                    <a:cubicBezTo>
                      <a:pt x="133" y="10"/>
                      <a:pt x="134" y="10"/>
                      <a:pt x="134" y="10"/>
                    </a:cubicBezTo>
                    <a:cubicBezTo>
                      <a:pt x="134" y="10"/>
                      <a:pt x="134" y="10"/>
                      <a:pt x="133" y="10"/>
                    </a:cubicBezTo>
                    <a:cubicBezTo>
                      <a:pt x="133" y="11"/>
                      <a:pt x="133" y="12"/>
                      <a:pt x="134" y="12"/>
                    </a:cubicBezTo>
                    <a:cubicBezTo>
                      <a:pt x="135" y="12"/>
                      <a:pt x="134" y="14"/>
                      <a:pt x="135" y="14"/>
                    </a:cubicBezTo>
                    <a:cubicBezTo>
                      <a:pt x="135" y="13"/>
                      <a:pt x="136" y="13"/>
                      <a:pt x="137" y="13"/>
                    </a:cubicBezTo>
                    <a:cubicBezTo>
                      <a:pt x="137" y="13"/>
                      <a:pt x="137" y="12"/>
                      <a:pt x="137" y="11"/>
                    </a:cubicBezTo>
                    <a:cubicBezTo>
                      <a:pt x="138" y="11"/>
                      <a:pt x="138" y="11"/>
                      <a:pt x="138" y="11"/>
                    </a:cubicBezTo>
                    <a:cubicBezTo>
                      <a:pt x="138" y="12"/>
                      <a:pt x="138" y="12"/>
                      <a:pt x="139" y="12"/>
                    </a:cubicBezTo>
                    <a:cubicBezTo>
                      <a:pt x="138" y="13"/>
                      <a:pt x="138" y="13"/>
                      <a:pt x="138" y="14"/>
                    </a:cubicBezTo>
                    <a:cubicBezTo>
                      <a:pt x="139" y="13"/>
                      <a:pt x="141" y="13"/>
                      <a:pt x="141" y="11"/>
                    </a:cubicBezTo>
                    <a:cubicBezTo>
                      <a:pt x="141" y="10"/>
                      <a:pt x="141" y="10"/>
                      <a:pt x="140" y="10"/>
                    </a:cubicBezTo>
                    <a:cubicBezTo>
                      <a:pt x="140" y="10"/>
                      <a:pt x="140" y="10"/>
                      <a:pt x="141" y="10"/>
                    </a:cubicBezTo>
                    <a:cubicBezTo>
                      <a:pt x="141" y="10"/>
                      <a:pt x="141" y="10"/>
                      <a:pt x="141" y="10"/>
                    </a:cubicBezTo>
                    <a:cubicBezTo>
                      <a:pt x="141" y="10"/>
                      <a:pt x="141" y="10"/>
                      <a:pt x="141" y="10"/>
                    </a:cubicBezTo>
                    <a:cubicBezTo>
                      <a:pt x="141" y="10"/>
                      <a:pt x="141" y="9"/>
                      <a:pt x="142" y="9"/>
                    </a:cubicBezTo>
                    <a:cubicBezTo>
                      <a:pt x="144" y="10"/>
                      <a:pt x="142" y="12"/>
                      <a:pt x="145" y="11"/>
                    </a:cubicBezTo>
                    <a:cubicBezTo>
                      <a:pt x="145" y="13"/>
                      <a:pt x="144" y="13"/>
                      <a:pt x="142" y="13"/>
                    </a:cubicBezTo>
                    <a:cubicBezTo>
                      <a:pt x="142" y="13"/>
                      <a:pt x="142" y="13"/>
                      <a:pt x="142" y="13"/>
                    </a:cubicBezTo>
                    <a:cubicBezTo>
                      <a:pt x="142" y="13"/>
                      <a:pt x="142" y="13"/>
                      <a:pt x="142" y="13"/>
                    </a:cubicBezTo>
                    <a:cubicBezTo>
                      <a:pt x="142" y="14"/>
                      <a:pt x="141" y="14"/>
                      <a:pt x="140" y="15"/>
                    </a:cubicBezTo>
                    <a:cubicBezTo>
                      <a:pt x="140" y="15"/>
                      <a:pt x="140" y="15"/>
                      <a:pt x="140" y="15"/>
                    </a:cubicBezTo>
                    <a:cubicBezTo>
                      <a:pt x="140" y="16"/>
                      <a:pt x="139" y="15"/>
                      <a:pt x="139" y="15"/>
                    </a:cubicBezTo>
                    <a:cubicBezTo>
                      <a:pt x="138" y="15"/>
                      <a:pt x="138" y="16"/>
                      <a:pt x="138" y="16"/>
                    </a:cubicBezTo>
                    <a:cubicBezTo>
                      <a:pt x="139" y="16"/>
                      <a:pt x="138" y="17"/>
                      <a:pt x="139" y="17"/>
                    </a:cubicBezTo>
                    <a:cubicBezTo>
                      <a:pt x="140" y="18"/>
                      <a:pt x="139" y="16"/>
                      <a:pt x="141" y="16"/>
                    </a:cubicBezTo>
                    <a:cubicBezTo>
                      <a:pt x="141" y="16"/>
                      <a:pt x="141" y="17"/>
                      <a:pt x="141" y="18"/>
                    </a:cubicBezTo>
                    <a:cubicBezTo>
                      <a:pt x="142" y="18"/>
                      <a:pt x="142" y="17"/>
                      <a:pt x="143" y="17"/>
                    </a:cubicBezTo>
                    <a:cubicBezTo>
                      <a:pt x="143" y="17"/>
                      <a:pt x="143" y="17"/>
                      <a:pt x="143" y="17"/>
                    </a:cubicBezTo>
                    <a:cubicBezTo>
                      <a:pt x="143" y="17"/>
                      <a:pt x="144" y="17"/>
                      <a:pt x="144" y="17"/>
                    </a:cubicBezTo>
                    <a:cubicBezTo>
                      <a:pt x="144" y="17"/>
                      <a:pt x="144" y="17"/>
                      <a:pt x="144" y="17"/>
                    </a:cubicBezTo>
                    <a:cubicBezTo>
                      <a:pt x="144" y="17"/>
                      <a:pt x="144" y="17"/>
                      <a:pt x="144" y="17"/>
                    </a:cubicBezTo>
                    <a:cubicBezTo>
                      <a:pt x="145" y="17"/>
                      <a:pt x="145" y="17"/>
                      <a:pt x="145" y="17"/>
                    </a:cubicBezTo>
                    <a:cubicBezTo>
                      <a:pt x="145" y="17"/>
                      <a:pt x="145" y="17"/>
                      <a:pt x="145" y="17"/>
                    </a:cubicBezTo>
                    <a:cubicBezTo>
                      <a:pt x="146" y="17"/>
                      <a:pt x="147" y="16"/>
                      <a:pt x="147" y="16"/>
                    </a:cubicBezTo>
                    <a:cubicBezTo>
                      <a:pt x="148" y="17"/>
                      <a:pt x="146" y="17"/>
                      <a:pt x="149" y="17"/>
                    </a:cubicBezTo>
                    <a:cubicBezTo>
                      <a:pt x="150" y="17"/>
                      <a:pt x="151" y="17"/>
                      <a:pt x="152" y="16"/>
                    </a:cubicBezTo>
                    <a:cubicBezTo>
                      <a:pt x="152" y="16"/>
                      <a:pt x="152" y="15"/>
                      <a:pt x="152" y="15"/>
                    </a:cubicBezTo>
                    <a:cubicBezTo>
                      <a:pt x="151" y="14"/>
                      <a:pt x="151" y="16"/>
                      <a:pt x="150" y="16"/>
                    </a:cubicBezTo>
                    <a:cubicBezTo>
                      <a:pt x="149" y="15"/>
                      <a:pt x="149" y="15"/>
                      <a:pt x="149" y="15"/>
                    </a:cubicBezTo>
                    <a:cubicBezTo>
                      <a:pt x="149" y="14"/>
                      <a:pt x="150" y="14"/>
                      <a:pt x="150" y="14"/>
                    </a:cubicBezTo>
                    <a:cubicBezTo>
                      <a:pt x="150" y="13"/>
                      <a:pt x="149" y="13"/>
                      <a:pt x="149" y="13"/>
                    </a:cubicBezTo>
                    <a:cubicBezTo>
                      <a:pt x="148" y="11"/>
                      <a:pt x="151" y="11"/>
                      <a:pt x="150" y="9"/>
                    </a:cubicBezTo>
                    <a:cubicBezTo>
                      <a:pt x="151" y="9"/>
                      <a:pt x="151" y="11"/>
                      <a:pt x="152" y="11"/>
                    </a:cubicBezTo>
                    <a:cubicBezTo>
                      <a:pt x="151" y="13"/>
                      <a:pt x="153" y="13"/>
                      <a:pt x="155" y="13"/>
                    </a:cubicBezTo>
                    <a:cubicBezTo>
                      <a:pt x="154" y="12"/>
                      <a:pt x="153" y="11"/>
                      <a:pt x="153" y="9"/>
                    </a:cubicBezTo>
                    <a:cubicBezTo>
                      <a:pt x="152" y="9"/>
                      <a:pt x="152" y="9"/>
                      <a:pt x="152" y="9"/>
                    </a:cubicBezTo>
                    <a:cubicBezTo>
                      <a:pt x="152" y="8"/>
                      <a:pt x="152" y="8"/>
                      <a:pt x="152" y="8"/>
                    </a:cubicBezTo>
                    <a:cubicBezTo>
                      <a:pt x="152" y="8"/>
                      <a:pt x="151" y="7"/>
                      <a:pt x="151" y="7"/>
                    </a:cubicBezTo>
                    <a:cubicBezTo>
                      <a:pt x="150" y="7"/>
                      <a:pt x="149" y="7"/>
                      <a:pt x="147" y="7"/>
                    </a:cubicBezTo>
                    <a:cubicBezTo>
                      <a:pt x="147" y="6"/>
                      <a:pt x="147" y="6"/>
                      <a:pt x="147" y="5"/>
                    </a:cubicBezTo>
                    <a:cubicBezTo>
                      <a:pt x="146" y="6"/>
                      <a:pt x="146" y="5"/>
                      <a:pt x="144" y="5"/>
                    </a:cubicBezTo>
                    <a:cubicBezTo>
                      <a:pt x="144" y="5"/>
                      <a:pt x="146" y="4"/>
                      <a:pt x="146" y="5"/>
                    </a:cubicBezTo>
                    <a:cubicBezTo>
                      <a:pt x="147" y="4"/>
                      <a:pt x="145" y="3"/>
                      <a:pt x="144" y="4"/>
                    </a:cubicBezTo>
                    <a:cubicBezTo>
                      <a:pt x="144" y="5"/>
                      <a:pt x="143" y="5"/>
                      <a:pt x="143" y="6"/>
                    </a:cubicBezTo>
                    <a:cubicBezTo>
                      <a:pt x="142" y="5"/>
                      <a:pt x="142" y="5"/>
                      <a:pt x="141" y="4"/>
                    </a:cubicBezTo>
                    <a:cubicBezTo>
                      <a:pt x="140" y="4"/>
                      <a:pt x="141" y="6"/>
                      <a:pt x="140" y="6"/>
                    </a:cubicBezTo>
                    <a:cubicBezTo>
                      <a:pt x="139" y="5"/>
                      <a:pt x="137" y="5"/>
                      <a:pt x="136" y="6"/>
                    </a:cubicBezTo>
                    <a:cubicBezTo>
                      <a:pt x="136" y="6"/>
                      <a:pt x="136" y="6"/>
                      <a:pt x="136" y="6"/>
                    </a:cubicBezTo>
                    <a:cubicBezTo>
                      <a:pt x="136" y="6"/>
                      <a:pt x="137" y="5"/>
                      <a:pt x="137" y="5"/>
                    </a:cubicBezTo>
                    <a:cubicBezTo>
                      <a:pt x="135" y="4"/>
                      <a:pt x="134" y="5"/>
                      <a:pt x="133" y="5"/>
                    </a:cubicBezTo>
                    <a:cubicBezTo>
                      <a:pt x="133" y="5"/>
                      <a:pt x="133" y="5"/>
                      <a:pt x="132" y="5"/>
                    </a:cubicBezTo>
                    <a:cubicBezTo>
                      <a:pt x="132" y="5"/>
                      <a:pt x="132" y="6"/>
                      <a:pt x="131" y="6"/>
                    </a:cubicBezTo>
                    <a:cubicBezTo>
                      <a:pt x="131" y="6"/>
                      <a:pt x="131" y="6"/>
                      <a:pt x="131" y="6"/>
                    </a:cubicBezTo>
                    <a:cubicBezTo>
                      <a:pt x="131" y="5"/>
                      <a:pt x="131" y="5"/>
                      <a:pt x="131" y="5"/>
                    </a:cubicBezTo>
                    <a:cubicBezTo>
                      <a:pt x="131" y="5"/>
                      <a:pt x="131" y="5"/>
                      <a:pt x="131" y="5"/>
                    </a:cubicBezTo>
                    <a:cubicBezTo>
                      <a:pt x="132" y="5"/>
                      <a:pt x="132" y="4"/>
                      <a:pt x="132" y="4"/>
                    </a:cubicBezTo>
                    <a:cubicBezTo>
                      <a:pt x="133" y="4"/>
                      <a:pt x="134" y="4"/>
                      <a:pt x="135" y="4"/>
                    </a:cubicBezTo>
                    <a:cubicBezTo>
                      <a:pt x="135" y="3"/>
                      <a:pt x="133" y="4"/>
                      <a:pt x="133" y="2"/>
                    </a:cubicBezTo>
                    <a:cubicBezTo>
                      <a:pt x="132" y="2"/>
                      <a:pt x="131" y="2"/>
                      <a:pt x="130" y="2"/>
                    </a:cubicBezTo>
                    <a:cubicBezTo>
                      <a:pt x="130" y="2"/>
                      <a:pt x="130" y="2"/>
                      <a:pt x="130" y="2"/>
                    </a:cubicBezTo>
                    <a:cubicBezTo>
                      <a:pt x="130" y="2"/>
                      <a:pt x="129" y="1"/>
                      <a:pt x="129" y="0"/>
                    </a:cubicBezTo>
                    <a:cubicBezTo>
                      <a:pt x="129" y="0"/>
                      <a:pt x="129" y="1"/>
                      <a:pt x="129" y="1"/>
                    </a:cubicBezTo>
                    <a:cubicBezTo>
                      <a:pt x="128" y="1"/>
                      <a:pt x="128" y="1"/>
                      <a:pt x="128" y="1"/>
                    </a:cubicBezTo>
                    <a:cubicBezTo>
                      <a:pt x="127" y="2"/>
                      <a:pt x="128" y="2"/>
                      <a:pt x="128" y="3"/>
                    </a:cubicBezTo>
                    <a:cubicBezTo>
                      <a:pt x="127" y="3"/>
                      <a:pt x="127" y="3"/>
                      <a:pt x="127" y="3"/>
                    </a:cubicBezTo>
                    <a:cubicBezTo>
                      <a:pt x="126" y="3"/>
                      <a:pt x="126" y="4"/>
                      <a:pt x="126" y="5"/>
                    </a:cubicBezTo>
                    <a:cubicBezTo>
                      <a:pt x="125" y="5"/>
                      <a:pt x="125" y="5"/>
                      <a:pt x="124" y="5"/>
                    </a:cubicBezTo>
                    <a:cubicBezTo>
                      <a:pt x="124" y="5"/>
                      <a:pt x="124" y="5"/>
                      <a:pt x="124" y="6"/>
                    </a:cubicBezTo>
                    <a:cubicBezTo>
                      <a:pt x="124" y="6"/>
                      <a:pt x="124" y="6"/>
                      <a:pt x="124" y="6"/>
                    </a:cubicBezTo>
                    <a:cubicBezTo>
                      <a:pt x="124" y="4"/>
                      <a:pt x="122" y="5"/>
                      <a:pt x="121" y="4"/>
                    </a:cubicBezTo>
                    <a:cubicBezTo>
                      <a:pt x="121" y="4"/>
                      <a:pt x="121" y="4"/>
                      <a:pt x="121" y="4"/>
                    </a:cubicBezTo>
                    <a:cubicBezTo>
                      <a:pt x="121" y="4"/>
                      <a:pt x="121" y="4"/>
                      <a:pt x="121" y="4"/>
                    </a:cubicBezTo>
                    <a:cubicBezTo>
                      <a:pt x="121" y="3"/>
                      <a:pt x="122" y="3"/>
                      <a:pt x="123" y="3"/>
                    </a:cubicBezTo>
                    <a:cubicBezTo>
                      <a:pt x="123" y="2"/>
                      <a:pt x="123" y="2"/>
                      <a:pt x="122" y="2"/>
                    </a:cubicBezTo>
                    <a:cubicBezTo>
                      <a:pt x="121" y="2"/>
                      <a:pt x="121" y="2"/>
                      <a:pt x="120" y="2"/>
                    </a:cubicBezTo>
                    <a:cubicBezTo>
                      <a:pt x="120" y="2"/>
                      <a:pt x="120" y="2"/>
                      <a:pt x="120" y="2"/>
                    </a:cubicBezTo>
                    <a:cubicBezTo>
                      <a:pt x="120" y="2"/>
                      <a:pt x="119" y="2"/>
                      <a:pt x="119" y="2"/>
                    </a:cubicBezTo>
                    <a:cubicBezTo>
                      <a:pt x="119" y="2"/>
                      <a:pt x="118" y="2"/>
                      <a:pt x="118" y="2"/>
                    </a:cubicBezTo>
                    <a:cubicBezTo>
                      <a:pt x="118" y="2"/>
                      <a:pt x="118" y="2"/>
                      <a:pt x="117" y="2"/>
                    </a:cubicBezTo>
                    <a:cubicBezTo>
                      <a:pt x="117" y="2"/>
                      <a:pt x="117" y="2"/>
                      <a:pt x="117" y="2"/>
                    </a:cubicBezTo>
                    <a:cubicBezTo>
                      <a:pt x="116" y="2"/>
                      <a:pt x="116" y="2"/>
                      <a:pt x="116" y="2"/>
                    </a:cubicBezTo>
                    <a:cubicBezTo>
                      <a:pt x="116" y="3"/>
                      <a:pt x="116" y="3"/>
                      <a:pt x="114" y="2"/>
                    </a:cubicBezTo>
                    <a:cubicBezTo>
                      <a:pt x="114" y="2"/>
                      <a:pt x="114" y="2"/>
                      <a:pt x="114" y="2"/>
                    </a:cubicBezTo>
                    <a:cubicBezTo>
                      <a:pt x="114" y="2"/>
                      <a:pt x="113" y="2"/>
                      <a:pt x="112" y="2"/>
                    </a:cubicBezTo>
                    <a:cubicBezTo>
                      <a:pt x="112" y="2"/>
                      <a:pt x="112" y="2"/>
                      <a:pt x="112" y="2"/>
                    </a:cubicBezTo>
                    <a:cubicBezTo>
                      <a:pt x="112" y="2"/>
                      <a:pt x="113" y="0"/>
                      <a:pt x="112" y="0"/>
                    </a:cubicBezTo>
                    <a:cubicBezTo>
                      <a:pt x="112" y="1"/>
                      <a:pt x="111" y="1"/>
                      <a:pt x="111" y="2"/>
                    </a:cubicBezTo>
                    <a:cubicBezTo>
                      <a:pt x="110" y="2"/>
                      <a:pt x="112" y="3"/>
                      <a:pt x="111" y="3"/>
                    </a:cubicBezTo>
                    <a:cubicBezTo>
                      <a:pt x="111" y="2"/>
                      <a:pt x="110" y="2"/>
                      <a:pt x="110" y="2"/>
                    </a:cubicBezTo>
                    <a:cubicBezTo>
                      <a:pt x="110" y="3"/>
                      <a:pt x="110" y="3"/>
                      <a:pt x="110" y="4"/>
                    </a:cubicBezTo>
                    <a:cubicBezTo>
                      <a:pt x="109" y="4"/>
                      <a:pt x="109" y="5"/>
                      <a:pt x="109" y="6"/>
                    </a:cubicBezTo>
                    <a:cubicBezTo>
                      <a:pt x="109" y="5"/>
                      <a:pt x="109" y="5"/>
                      <a:pt x="108" y="6"/>
                    </a:cubicBezTo>
                    <a:cubicBezTo>
                      <a:pt x="108" y="5"/>
                      <a:pt x="108" y="5"/>
                      <a:pt x="108" y="5"/>
                    </a:cubicBezTo>
                    <a:cubicBezTo>
                      <a:pt x="108" y="5"/>
                      <a:pt x="107" y="6"/>
                      <a:pt x="107" y="7"/>
                    </a:cubicBezTo>
                    <a:cubicBezTo>
                      <a:pt x="107" y="6"/>
                      <a:pt x="107" y="6"/>
                      <a:pt x="107" y="6"/>
                    </a:cubicBezTo>
                    <a:cubicBezTo>
                      <a:pt x="107" y="6"/>
                      <a:pt x="107" y="6"/>
                      <a:pt x="107" y="6"/>
                    </a:cubicBezTo>
                    <a:cubicBezTo>
                      <a:pt x="105" y="6"/>
                      <a:pt x="106" y="3"/>
                      <a:pt x="103" y="4"/>
                    </a:cubicBezTo>
                    <a:cubicBezTo>
                      <a:pt x="103" y="4"/>
                      <a:pt x="103" y="5"/>
                      <a:pt x="103" y="5"/>
                    </a:cubicBezTo>
                    <a:cubicBezTo>
                      <a:pt x="103" y="4"/>
                      <a:pt x="102" y="4"/>
                      <a:pt x="101" y="5"/>
                    </a:cubicBezTo>
                    <a:cubicBezTo>
                      <a:pt x="101" y="4"/>
                      <a:pt x="101" y="4"/>
                      <a:pt x="101" y="4"/>
                    </a:cubicBezTo>
                    <a:cubicBezTo>
                      <a:pt x="101" y="4"/>
                      <a:pt x="101" y="4"/>
                      <a:pt x="101" y="4"/>
                    </a:cubicBezTo>
                    <a:cubicBezTo>
                      <a:pt x="101" y="4"/>
                      <a:pt x="101" y="3"/>
                      <a:pt x="101" y="3"/>
                    </a:cubicBezTo>
                    <a:cubicBezTo>
                      <a:pt x="102" y="3"/>
                      <a:pt x="102" y="3"/>
                      <a:pt x="102" y="3"/>
                    </a:cubicBezTo>
                    <a:cubicBezTo>
                      <a:pt x="103" y="3"/>
                      <a:pt x="102" y="2"/>
                      <a:pt x="102" y="2"/>
                    </a:cubicBezTo>
                    <a:cubicBezTo>
                      <a:pt x="102" y="2"/>
                      <a:pt x="102" y="2"/>
                      <a:pt x="102" y="2"/>
                    </a:cubicBezTo>
                    <a:cubicBezTo>
                      <a:pt x="102" y="2"/>
                      <a:pt x="102" y="2"/>
                      <a:pt x="102" y="2"/>
                    </a:cubicBezTo>
                    <a:cubicBezTo>
                      <a:pt x="102" y="2"/>
                      <a:pt x="102" y="2"/>
                      <a:pt x="102" y="2"/>
                    </a:cubicBezTo>
                    <a:cubicBezTo>
                      <a:pt x="102" y="2"/>
                      <a:pt x="102" y="2"/>
                      <a:pt x="102" y="2"/>
                    </a:cubicBezTo>
                    <a:cubicBezTo>
                      <a:pt x="102" y="2"/>
                      <a:pt x="102" y="1"/>
                      <a:pt x="101" y="1"/>
                    </a:cubicBezTo>
                    <a:cubicBezTo>
                      <a:pt x="100" y="1"/>
                      <a:pt x="97" y="0"/>
                      <a:pt x="95" y="2"/>
                    </a:cubicBezTo>
                    <a:cubicBezTo>
                      <a:pt x="95" y="3"/>
                      <a:pt x="96" y="3"/>
                      <a:pt x="96" y="4"/>
                    </a:cubicBezTo>
                    <a:cubicBezTo>
                      <a:pt x="95" y="4"/>
                      <a:pt x="95" y="4"/>
                      <a:pt x="95" y="5"/>
                    </a:cubicBezTo>
                    <a:cubicBezTo>
                      <a:pt x="95" y="5"/>
                      <a:pt x="94" y="5"/>
                      <a:pt x="94" y="6"/>
                    </a:cubicBezTo>
                    <a:cubicBezTo>
                      <a:pt x="94" y="6"/>
                      <a:pt x="94" y="6"/>
                      <a:pt x="94" y="6"/>
                    </a:cubicBezTo>
                    <a:cubicBezTo>
                      <a:pt x="94" y="6"/>
                      <a:pt x="94" y="7"/>
                      <a:pt x="94" y="7"/>
                    </a:cubicBezTo>
                    <a:cubicBezTo>
                      <a:pt x="94" y="7"/>
                      <a:pt x="93" y="7"/>
                      <a:pt x="93" y="7"/>
                    </a:cubicBezTo>
                    <a:cubicBezTo>
                      <a:pt x="92" y="6"/>
                      <a:pt x="92" y="6"/>
                      <a:pt x="92" y="6"/>
                    </a:cubicBezTo>
                    <a:cubicBezTo>
                      <a:pt x="92" y="5"/>
                      <a:pt x="93" y="5"/>
                      <a:pt x="92" y="5"/>
                    </a:cubicBezTo>
                    <a:cubicBezTo>
                      <a:pt x="92" y="5"/>
                      <a:pt x="92" y="5"/>
                      <a:pt x="91" y="5"/>
                    </a:cubicBezTo>
                    <a:cubicBezTo>
                      <a:pt x="92" y="4"/>
                      <a:pt x="91" y="4"/>
                      <a:pt x="91" y="3"/>
                    </a:cubicBezTo>
                    <a:cubicBezTo>
                      <a:pt x="91" y="3"/>
                      <a:pt x="91" y="2"/>
                      <a:pt x="91" y="1"/>
                    </a:cubicBezTo>
                    <a:cubicBezTo>
                      <a:pt x="89" y="1"/>
                      <a:pt x="89" y="1"/>
                      <a:pt x="89" y="1"/>
                    </a:cubicBezTo>
                    <a:cubicBezTo>
                      <a:pt x="89" y="2"/>
                      <a:pt x="91" y="1"/>
                      <a:pt x="90" y="3"/>
                    </a:cubicBezTo>
                    <a:cubicBezTo>
                      <a:pt x="89" y="2"/>
                      <a:pt x="90" y="4"/>
                      <a:pt x="89" y="4"/>
                    </a:cubicBezTo>
                    <a:cubicBezTo>
                      <a:pt x="88" y="4"/>
                      <a:pt x="89" y="2"/>
                      <a:pt x="88" y="3"/>
                    </a:cubicBezTo>
                    <a:cubicBezTo>
                      <a:pt x="88" y="3"/>
                      <a:pt x="88" y="4"/>
                      <a:pt x="88" y="4"/>
                    </a:cubicBezTo>
                    <a:cubicBezTo>
                      <a:pt x="86" y="4"/>
                      <a:pt x="86" y="5"/>
                      <a:pt x="85" y="6"/>
                    </a:cubicBezTo>
                    <a:cubicBezTo>
                      <a:pt x="84" y="5"/>
                      <a:pt x="84" y="5"/>
                      <a:pt x="83" y="5"/>
                    </a:cubicBezTo>
                    <a:cubicBezTo>
                      <a:pt x="83" y="5"/>
                      <a:pt x="83" y="5"/>
                      <a:pt x="82" y="5"/>
                    </a:cubicBezTo>
                    <a:cubicBezTo>
                      <a:pt x="81" y="5"/>
                      <a:pt x="81" y="5"/>
                      <a:pt x="80" y="4"/>
                    </a:cubicBezTo>
                    <a:cubicBezTo>
                      <a:pt x="80" y="3"/>
                      <a:pt x="81" y="3"/>
                      <a:pt x="81" y="2"/>
                    </a:cubicBezTo>
                    <a:cubicBezTo>
                      <a:pt x="81" y="2"/>
                      <a:pt x="80" y="2"/>
                      <a:pt x="80" y="2"/>
                    </a:cubicBezTo>
                    <a:cubicBezTo>
                      <a:pt x="80" y="2"/>
                      <a:pt x="80" y="3"/>
                      <a:pt x="80" y="3"/>
                    </a:cubicBezTo>
                    <a:cubicBezTo>
                      <a:pt x="78" y="3"/>
                      <a:pt x="78" y="3"/>
                      <a:pt x="78" y="3"/>
                    </a:cubicBezTo>
                    <a:cubicBezTo>
                      <a:pt x="78" y="2"/>
                      <a:pt x="78" y="2"/>
                      <a:pt x="78" y="1"/>
                    </a:cubicBezTo>
                    <a:cubicBezTo>
                      <a:pt x="75" y="1"/>
                      <a:pt x="75" y="1"/>
                      <a:pt x="75" y="1"/>
                    </a:cubicBezTo>
                    <a:cubicBezTo>
                      <a:pt x="75" y="1"/>
                      <a:pt x="75" y="1"/>
                      <a:pt x="75" y="0"/>
                    </a:cubicBezTo>
                    <a:cubicBezTo>
                      <a:pt x="75" y="0"/>
                      <a:pt x="75" y="0"/>
                      <a:pt x="74" y="0"/>
                    </a:cubicBezTo>
                    <a:cubicBezTo>
                      <a:pt x="74" y="1"/>
                      <a:pt x="75" y="1"/>
                      <a:pt x="75" y="2"/>
                    </a:cubicBezTo>
                    <a:cubicBezTo>
                      <a:pt x="75" y="3"/>
                      <a:pt x="74" y="3"/>
                      <a:pt x="73" y="3"/>
                    </a:cubicBezTo>
                    <a:cubicBezTo>
                      <a:pt x="73" y="3"/>
                      <a:pt x="72" y="4"/>
                      <a:pt x="71" y="4"/>
                    </a:cubicBezTo>
                    <a:cubicBezTo>
                      <a:pt x="71" y="5"/>
                      <a:pt x="71" y="6"/>
                      <a:pt x="69" y="6"/>
                    </a:cubicBezTo>
                    <a:cubicBezTo>
                      <a:pt x="69" y="5"/>
                      <a:pt x="70" y="5"/>
                      <a:pt x="69" y="5"/>
                    </a:cubicBezTo>
                    <a:cubicBezTo>
                      <a:pt x="68" y="4"/>
                      <a:pt x="69" y="6"/>
                      <a:pt x="67" y="6"/>
                    </a:cubicBezTo>
                    <a:cubicBezTo>
                      <a:pt x="67" y="6"/>
                      <a:pt x="67" y="5"/>
                      <a:pt x="67" y="5"/>
                    </a:cubicBezTo>
                    <a:cubicBezTo>
                      <a:pt x="68" y="5"/>
                      <a:pt x="68" y="5"/>
                      <a:pt x="68" y="5"/>
                    </a:cubicBezTo>
                    <a:cubicBezTo>
                      <a:pt x="67" y="4"/>
                      <a:pt x="67" y="4"/>
                      <a:pt x="67" y="5"/>
                    </a:cubicBezTo>
                    <a:cubicBezTo>
                      <a:pt x="67" y="4"/>
                      <a:pt x="66" y="5"/>
                      <a:pt x="66" y="5"/>
                    </a:cubicBezTo>
                    <a:cubicBezTo>
                      <a:pt x="66" y="4"/>
                      <a:pt x="65" y="4"/>
                      <a:pt x="65" y="5"/>
                    </a:cubicBezTo>
                    <a:cubicBezTo>
                      <a:pt x="64" y="3"/>
                      <a:pt x="66" y="4"/>
                      <a:pt x="66" y="3"/>
                    </a:cubicBezTo>
                    <a:cubicBezTo>
                      <a:pt x="64" y="3"/>
                      <a:pt x="64" y="3"/>
                      <a:pt x="64" y="3"/>
                    </a:cubicBezTo>
                    <a:cubicBezTo>
                      <a:pt x="64" y="4"/>
                      <a:pt x="64" y="5"/>
                      <a:pt x="64" y="5"/>
                    </a:cubicBezTo>
                    <a:cubicBezTo>
                      <a:pt x="64" y="5"/>
                      <a:pt x="64" y="5"/>
                      <a:pt x="64" y="5"/>
                    </a:cubicBezTo>
                    <a:cubicBezTo>
                      <a:pt x="63" y="5"/>
                      <a:pt x="62" y="4"/>
                      <a:pt x="61" y="5"/>
                    </a:cubicBezTo>
                    <a:cubicBezTo>
                      <a:pt x="61" y="4"/>
                      <a:pt x="61" y="3"/>
                      <a:pt x="59" y="3"/>
                    </a:cubicBezTo>
                    <a:cubicBezTo>
                      <a:pt x="59" y="3"/>
                      <a:pt x="59" y="3"/>
                      <a:pt x="59" y="3"/>
                    </a:cubicBezTo>
                    <a:cubicBezTo>
                      <a:pt x="58" y="3"/>
                      <a:pt x="57" y="3"/>
                      <a:pt x="56" y="3"/>
                    </a:cubicBezTo>
                    <a:cubicBezTo>
                      <a:pt x="56" y="3"/>
                      <a:pt x="56" y="2"/>
                      <a:pt x="57" y="2"/>
                    </a:cubicBezTo>
                    <a:cubicBezTo>
                      <a:pt x="57" y="1"/>
                      <a:pt x="56" y="1"/>
                      <a:pt x="56" y="0"/>
                    </a:cubicBezTo>
                    <a:cubicBezTo>
                      <a:pt x="56" y="0"/>
                      <a:pt x="56" y="0"/>
                      <a:pt x="56" y="0"/>
                    </a:cubicBezTo>
                    <a:cubicBezTo>
                      <a:pt x="55" y="0"/>
                      <a:pt x="54" y="0"/>
                      <a:pt x="53" y="0"/>
                    </a:cubicBezTo>
                    <a:cubicBezTo>
                      <a:pt x="53" y="0"/>
                      <a:pt x="53" y="1"/>
                      <a:pt x="53" y="1"/>
                    </a:cubicBezTo>
                    <a:cubicBezTo>
                      <a:pt x="53" y="1"/>
                      <a:pt x="54" y="1"/>
                      <a:pt x="54" y="1"/>
                    </a:cubicBezTo>
                    <a:cubicBezTo>
                      <a:pt x="54" y="2"/>
                      <a:pt x="54" y="2"/>
                      <a:pt x="54" y="3"/>
                    </a:cubicBezTo>
                    <a:cubicBezTo>
                      <a:pt x="52" y="1"/>
                      <a:pt x="52" y="4"/>
                      <a:pt x="50" y="5"/>
                    </a:cubicBezTo>
                    <a:cubicBezTo>
                      <a:pt x="50" y="4"/>
                      <a:pt x="49" y="4"/>
                      <a:pt x="48" y="5"/>
                    </a:cubicBezTo>
                    <a:cubicBezTo>
                      <a:pt x="48" y="4"/>
                      <a:pt x="47" y="4"/>
                      <a:pt x="47" y="3"/>
                    </a:cubicBezTo>
                    <a:cubicBezTo>
                      <a:pt x="47" y="4"/>
                      <a:pt x="46" y="4"/>
                      <a:pt x="46" y="5"/>
                    </a:cubicBezTo>
                    <a:cubicBezTo>
                      <a:pt x="46" y="4"/>
                      <a:pt x="45" y="4"/>
                      <a:pt x="45" y="4"/>
                    </a:cubicBezTo>
                    <a:cubicBezTo>
                      <a:pt x="45" y="2"/>
                      <a:pt x="43" y="2"/>
                      <a:pt x="43" y="1"/>
                    </a:cubicBezTo>
                    <a:cubicBezTo>
                      <a:pt x="43" y="1"/>
                      <a:pt x="44" y="1"/>
                      <a:pt x="44" y="0"/>
                    </a:cubicBezTo>
                    <a:cubicBezTo>
                      <a:pt x="43" y="0"/>
                      <a:pt x="42" y="0"/>
                      <a:pt x="41" y="0"/>
                    </a:cubicBezTo>
                    <a:cubicBezTo>
                      <a:pt x="41" y="0"/>
                      <a:pt x="41" y="0"/>
                      <a:pt x="41" y="0"/>
                    </a:cubicBezTo>
                    <a:cubicBezTo>
                      <a:pt x="40" y="1"/>
                      <a:pt x="40" y="1"/>
                      <a:pt x="39" y="0"/>
                    </a:cubicBezTo>
                    <a:cubicBezTo>
                      <a:pt x="39" y="0"/>
                      <a:pt x="39" y="0"/>
                      <a:pt x="39" y="0"/>
                    </a:cubicBezTo>
                    <a:cubicBezTo>
                      <a:pt x="38" y="0"/>
                      <a:pt x="38" y="0"/>
                      <a:pt x="38" y="0"/>
                    </a:cubicBezTo>
                    <a:cubicBezTo>
                      <a:pt x="38" y="0"/>
                      <a:pt x="37" y="0"/>
                      <a:pt x="37" y="0"/>
                    </a:cubicBezTo>
                    <a:cubicBezTo>
                      <a:pt x="37" y="0"/>
                      <a:pt x="36" y="0"/>
                      <a:pt x="36" y="0"/>
                    </a:cubicBezTo>
                    <a:cubicBezTo>
                      <a:pt x="36" y="0"/>
                      <a:pt x="36" y="0"/>
                      <a:pt x="36" y="0"/>
                    </a:cubicBezTo>
                    <a:cubicBezTo>
                      <a:pt x="36" y="0"/>
                      <a:pt x="35" y="0"/>
                      <a:pt x="35" y="0"/>
                    </a:cubicBezTo>
                    <a:cubicBezTo>
                      <a:pt x="35" y="0"/>
                      <a:pt x="34" y="0"/>
                      <a:pt x="33" y="0"/>
                    </a:cubicBezTo>
                    <a:cubicBezTo>
                      <a:pt x="33" y="0"/>
                      <a:pt x="32" y="1"/>
                      <a:pt x="32" y="1"/>
                    </a:cubicBezTo>
                    <a:cubicBezTo>
                      <a:pt x="33" y="1"/>
                      <a:pt x="34" y="1"/>
                      <a:pt x="35" y="2"/>
                    </a:cubicBezTo>
                    <a:cubicBezTo>
                      <a:pt x="34" y="1"/>
                      <a:pt x="37" y="0"/>
                      <a:pt x="37" y="1"/>
                    </a:cubicBezTo>
                    <a:cubicBezTo>
                      <a:pt x="37" y="2"/>
                      <a:pt x="35" y="3"/>
                      <a:pt x="36" y="3"/>
                    </a:cubicBezTo>
                    <a:cubicBezTo>
                      <a:pt x="36" y="2"/>
                      <a:pt x="38" y="1"/>
                      <a:pt x="39" y="2"/>
                    </a:cubicBezTo>
                    <a:cubicBezTo>
                      <a:pt x="38" y="3"/>
                      <a:pt x="38" y="3"/>
                      <a:pt x="39" y="4"/>
                    </a:cubicBezTo>
                    <a:cubicBezTo>
                      <a:pt x="38" y="4"/>
                      <a:pt x="38" y="5"/>
                      <a:pt x="37" y="5"/>
                    </a:cubicBezTo>
                    <a:cubicBezTo>
                      <a:pt x="37" y="5"/>
                      <a:pt x="36" y="4"/>
                      <a:pt x="36" y="4"/>
                    </a:cubicBezTo>
                    <a:cubicBezTo>
                      <a:pt x="35" y="4"/>
                      <a:pt x="35" y="6"/>
                      <a:pt x="33" y="6"/>
                    </a:cubicBezTo>
                    <a:cubicBezTo>
                      <a:pt x="33" y="4"/>
                      <a:pt x="32" y="4"/>
                      <a:pt x="31" y="5"/>
                    </a:cubicBezTo>
                    <a:cubicBezTo>
                      <a:pt x="31" y="4"/>
                      <a:pt x="32" y="3"/>
                      <a:pt x="31" y="3"/>
                    </a:cubicBezTo>
                    <a:cubicBezTo>
                      <a:pt x="30" y="3"/>
                      <a:pt x="29" y="3"/>
                      <a:pt x="28" y="2"/>
                    </a:cubicBezTo>
                    <a:cubicBezTo>
                      <a:pt x="28" y="1"/>
                      <a:pt x="28" y="1"/>
                      <a:pt x="27" y="1"/>
                    </a:cubicBezTo>
                    <a:cubicBezTo>
                      <a:pt x="27" y="1"/>
                      <a:pt x="28" y="3"/>
                      <a:pt x="26" y="2"/>
                    </a:cubicBezTo>
                    <a:cubicBezTo>
                      <a:pt x="26" y="1"/>
                      <a:pt x="27" y="0"/>
                      <a:pt x="27" y="0"/>
                    </a:cubicBezTo>
                    <a:cubicBezTo>
                      <a:pt x="27" y="0"/>
                      <a:pt x="27" y="0"/>
                      <a:pt x="27" y="0"/>
                    </a:cubicBezTo>
                    <a:cubicBezTo>
                      <a:pt x="26" y="0"/>
                      <a:pt x="26" y="1"/>
                      <a:pt x="26" y="1"/>
                    </a:cubicBezTo>
                    <a:cubicBezTo>
                      <a:pt x="25" y="2"/>
                      <a:pt x="26" y="2"/>
                      <a:pt x="26" y="2"/>
                    </a:cubicBezTo>
                    <a:cubicBezTo>
                      <a:pt x="26" y="2"/>
                      <a:pt x="25" y="2"/>
                      <a:pt x="25" y="1"/>
                    </a:cubicBezTo>
                    <a:cubicBezTo>
                      <a:pt x="25" y="1"/>
                      <a:pt x="25" y="0"/>
                      <a:pt x="25" y="0"/>
                    </a:cubicBezTo>
                    <a:cubicBezTo>
                      <a:pt x="24" y="0"/>
                      <a:pt x="23" y="0"/>
                      <a:pt x="22" y="0"/>
                    </a:cubicBezTo>
                    <a:cubicBezTo>
                      <a:pt x="22" y="2"/>
                      <a:pt x="20" y="1"/>
                      <a:pt x="20" y="2"/>
                    </a:cubicBezTo>
                    <a:cubicBezTo>
                      <a:pt x="22" y="2"/>
                      <a:pt x="22" y="2"/>
                      <a:pt x="24" y="2"/>
                    </a:cubicBezTo>
                    <a:cubicBezTo>
                      <a:pt x="23" y="3"/>
                      <a:pt x="25" y="3"/>
                      <a:pt x="24" y="4"/>
                    </a:cubicBezTo>
                    <a:cubicBezTo>
                      <a:pt x="23" y="4"/>
                      <a:pt x="23" y="3"/>
                      <a:pt x="23" y="3"/>
                    </a:cubicBezTo>
                    <a:cubicBezTo>
                      <a:pt x="22" y="3"/>
                      <a:pt x="23" y="5"/>
                      <a:pt x="22" y="5"/>
                    </a:cubicBezTo>
                    <a:cubicBezTo>
                      <a:pt x="22" y="4"/>
                      <a:pt x="21" y="4"/>
                      <a:pt x="20" y="4"/>
                    </a:cubicBezTo>
                    <a:cubicBezTo>
                      <a:pt x="20" y="5"/>
                      <a:pt x="20" y="5"/>
                      <a:pt x="19" y="6"/>
                    </a:cubicBezTo>
                    <a:cubicBezTo>
                      <a:pt x="20" y="3"/>
                      <a:pt x="17" y="3"/>
                      <a:pt x="16" y="4"/>
                    </a:cubicBezTo>
                    <a:cubicBezTo>
                      <a:pt x="14" y="4"/>
                      <a:pt x="15" y="2"/>
                      <a:pt x="14" y="2"/>
                    </a:cubicBezTo>
                    <a:cubicBezTo>
                      <a:pt x="14" y="3"/>
                      <a:pt x="13" y="3"/>
                      <a:pt x="13" y="4"/>
                    </a:cubicBezTo>
                    <a:cubicBezTo>
                      <a:pt x="12" y="3"/>
                      <a:pt x="11" y="3"/>
                      <a:pt x="11" y="2"/>
                    </a:cubicBezTo>
                    <a:cubicBezTo>
                      <a:pt x="10" y="1"/>
                      <a:pt x="8" y="2"/>
                      <a:pt x="9" y="3"/>
                    </a:cubicBezTo>
                    <a:cubicBezTo>
                      <a:pt x="9" y="2"/>
                      <a:pt x="11" y="3"/>
                      <a:pt x="11" y="3"/>
                    </a:cubicBezTo>
                    <a:cubicBezTo>
                      <a:pt x="10" y="3"/>
                      <a:pt x="9" y="4"/>
                      <a:pt x="8" y="3"/>
                    </a:cubicBezTo>
                    <a:cubicBezTo>
                      <a:pt x="8" y="4"/>
                      <a:pt x="8" y="5"/>
                      <a:pt x="8" y="5"/>
                    </a:cubicBezTo>
                    <a:cubicBezTo>
                      <a:pt x="6" y="5"/>
                      <a:pt x="5" y="5"/>
                      <a:pt x="4" y="5"/>
                    </a:cubicBezTo>
                    <a:cubicBezTo>
                      <a:pt x="4" y="5"/>
                      <a:pt x="3" y="6"/>
                      <a:pt x="3" y="6"/>
                    </a:cubicBezTo>
                    <a:cubicBezTo>
                      <a:pt x="3" y="6"/>
                      <a:pt x="3" y="7"/>
                      <a:pt x="4" y="7"/>
                    </a:cubicBezTo>
                    <a:cubicBezTo>
                      <a:pt x="3" y="7"/>
                      <a:pt x="3" y="7"/>
                      <a:pt x="3" y="7"/>
                    </a:cubicBezTo>
                    <a:cubicBezTo>
                      <a:pt x="2" y="9"/>
                      <a:pt x="1" y="10"/>
                      <a:pt x="0" y="12"/>
                    </a:cubicBezTo>
                    <a:cubicBezTo>
                      <a:pt x="1" y="12"/>
                      <a:pt x="1" y="11"/>
                      <a:pt x="2" y="11"/>
                    </a:cubicBezTo>
                    <a:cubicBezTo>
                      <a:pt x="2" y="11"/>
                      <a:pt x="3" y="12"/>
                      <a:pt x="3" y="13"/>
                    </a:cubicBezTo>
                    <a:close/>
                    <a:moveTo>
                      <a:pt x="132" y="15"/>
                    </a:moveTo>
                    <a:cubicBezTo>
                      <a:pt x="132" y="14"/>
                      <a:pt x="132" y="14"/>
                      <a:pt x="132" y="14"/>
                    </a:cubicBezTo>
                    <a:cubicBezTo>
                      <a:pt x="133" y="15"/>
                      <a:pt x="132" y="15"/>
                      <a:pt x="132" y="16"/>
                    </a:cubicBezTo>
                    <a:cubicBezTo>
                      <a:pt x="132" y="16"/>
                      <a:pt x="131" y="16"/>
                      <a:pt x="131" y="16"/>
                    </a:cubicBezTo>
                    <a:cubicBezTo>
                      <a:pt x="130" y="14"/>
                      <a:pt x="132" y="16"/>
                      <a:pt x="132" y="15"/>
                    </a:cubicBezTo>
                    <a:close/>
                    <a:moveTo>
                      <a:pt x="143" y="15"/>
                    </a:moveTo>
                    <a:cubicBezTo>
                      <a:pt x="143" y="15"/>
                      <a:pt x="143" y="15"/>
                      <a:pt x="143" y="15"/>
                    </a:cubicBezTo>
                    <a:cubicBezTo>
                      <a:pt x="144" y="15"/>
                      <a:pt x="144" y="16"/>
                      <a:pt x="144" y="16"/>
                    </a:cubicBezTo>
                    <a:cubicBezTo>
                      <a:pt x="144" y="16"/>
                      <a:pt x="144" y="16"/>
                      <a:pt x="144" y="16"/>
                    </a:cubicBezTo>
                    <a:cubicBezTo>
                      <a:pt x="143" y="16"/>
                      <a:pt x="143" y="16"/>
                      <a:pt x="143" y="15"/>
                    </a:cubicBezTo>
                    <a:close/>
                    <a:moveTo>
                      <a:pt x="6" y="11"/>
                    </a:moveTo>
                    <a:cubicBezTo>
                      <a:pt x="6" y="11"/>
                      <a:pt x="6" y="11"/>
                      <a:pt x="7" y="11"/>
                    </a:cubicBezTo>
                    <a:cubicBezTo>
                      <a:pt x="7" y="11"/>
                      <a:pt x="6" y="11"/>
                      <a:pt x="6" y="11"/>
                    </a:cubicBezTo>
                    <a:cubicBezTo>
                      <a:pt x="6" y="11"/>
                      <a:pt x="6" y="11"/>
                      <a:pt x="6" y="11"/>
                    </a:cubicBezTo>
                    <a:cubicBezTo>
                      <a:pt x="6" y="11"/>
                      <a:pt x="6" y="11"/>
                      <a:pt x="6" y="11"/>
                    </a:cubicBezTo>
                    <a:close/>
                    <a:moveTo>
                      <a:pt x="10" y="10"/>
                    </a:moveTo>
                    <a:cubicBezTo>
                      <a:pt x="11" y="10"/>
                      <a:pt x="11" y="11"/>
                      <a:pt x="11" y="11"/>
                    </a:cubicBezTo>
                    <a:cubicBezTo>
                      <a:pt x="11" y="11"/>
                      <a:pt x="10" y="11"/>
                      <a:pt x="10" y="10"/>
                    </a:cubicBezTo>
                    <a:close/>
                    <a:moveTo>
                      <a:pt x="13" y="8"/>
                    </a:moveTo>
                    <a:cubicBezTo>
                      <a:pt x="14" y="8"/>
                      <a:pt x="14" y="8"/>
                      <a:pt x="14" y="8"/>
                    </a:cubicBezTo>
                    <a:cubicBezTo>
                      <a:pt x="14" y="9"/>
                      <a:pt x="14" y="9"/>
                      <a:pt x="13" y="10"/>
                    </a:cubicBezTo>
                    <a:cubicBezTo>
                      <a:pt x="13" y="10"/>
                      <a:pt x="13" y="9"/>
                      <a:pt x="12" y="9"/>
                    </a:cubicBezTo>
                    <a:cubicBezTo>
                      <a:pt x="12" y="9"/>
                      <a:pt x="13" y="8"/>
                      <a:pt x="13" y="8"/>
                    </a:cubicBezTo>
                    <a:close/>
                    <a:moveTo>
                      <a:pt x="15" y="13"/>
                    </a:moveTo>
                    <a:cubicBezTo>
                      <a:pt x="15" y="13"/>
                      <a:pt x="14" y="13"/>
                      <a:pt x="14" y="13"/>
                    </a:cubicBezTo>
                    <a:cubicBezTo>
                      <a:pt x="13" y="13"/>
                      <a:pt x="13" y="13"/>
                      <a:pt x="13" y="13"/>
                    </a:cubicBezTo>
                    <a:cubicBezTo>
                      <a:pt x="12" y="12"/>
                      <a:pt x="14" y="12"/>
                      <a:pt x="13" y="11"/>
                    </a:cubicBezTo>
                    <a:cubicBezTo>
                      <a:pt x="13" y="11"/>
                      <a:pt x="13" y="11"/>
                      <a:pt x="13" y="11"/>
                    </a:cubicBezTo>
                    <a:cubicBezTo>
                      <a:pt x="13" y="11"/>
                      <a:pt x="13" y="11"/>
                      <a:pt x="13" y="10"/>
                    </a:cubicBezTo>
                    <a:cubicBezTo>
                      <a:pt x="14" y="11"/>
                      <a:pt x="14" y="10"/>
                      <a:pt x="14" y="10"/>
                    </a:cubicBezTo>
                    <a:cubicBezTo>
                      <a:pt x="15" y="11"/>
                      <a:pt x="16" y="11"/>
                      <a:pt x="17" y="12"/>
                    </a:cubicBezTo>
                    <a:cubicBezTo>
                      <a:pt x="16" y="12"/>
                      <a:pt x="16" y="13"/>
                      <a:pt x="16" y="13"/>
                    </a:cubicBezTo>
                    <a:cubicBezTo>
                      <a:pt x="16" y="14"/>
                      <a:pt x="16" y="14"/>
                      <a:pt x="15" y="13"/>
                    </a:cubicBezTo>
                    <a:close/>
                    <a:moveTo>
                      <a:pt x="24" y="10"/>
                    </a:moveTo>
                    <a:cubicBezTo>
                      <a:pt x="23" y="10"/>
                      <a:pt x="23" y="10"/>
                      <a:pt x="23" y="9"/>
                    </a:cubicBezTo>
                    <a:cubicBezTo>
                      <a:pt x="23" y="9"/>
                      <a:pt x="24" y="9"/>
                      <a:pt x="24" y="9"/>
                    </a:cubicBezTo>
                    <a:cubicBezTo>
                      <a:pt x="24" y="9"/>
                      <a:pt x="24" y="9"/>
                      <a:pt x="24" y="10"/>
                    </a:cubicBezTo>
                    <a:close/>
                    <a:moveTo>
                      <a:pt x="23" y="10"/>
                    </a:moveTo>
                    <a:cubicBezTo>
                      <a:pt x="23" y="10"/>
                      <a:pt x="23" y="10"/>
                      <a:pt x="23" y="10"/>
                    </a:cubicBezTo>
                    <a:cubicBezTo>
                      <a:pt x="24" y="10"/>
                      <a:pt x="24" y="10"/>
                      <a:pt x="24" y="10"/>
                    </a:cubicBezTo>
                    <a:cubicBezTo>
                      <a:pt x="24" y="10"/>
                      <a:pt x="23" y="10"/>
                      <a:pt x="23" y="10"/>
                    </a:cubicBezTo>
                    <a:close/>
                    <a:moveTo>
                      <a:pt x="20" y="12"/>
                    </a:moveTo>
                    <a:cubicBezTo>
                      <a:pt x="21" y="11"/>
                      <a:pt x="21" y="11"/>
                      <a:pt x="21" y="12"/>
                    </a:cubicBezTo>
                    <a:cubicBezTo>
                      <a:pt x="21" y="12"/>
                      <a:pt x="21" y="12"/>
                      <a:pt x="21" y="12"/>
                    </a:cubicBezTo>
                    <a:cubicBezTo>
                      <a:pt x="21" y="12"/>
                      <a:pt x="20" y="12"/>
                      <a:pt x="20" y="12"/>
                    </a:cubicBezTo>
                    <a:close/>
                    <a:moveTo>
                      <a:pt x="25" y="14"/>
                    </a:moveTo>
                    <a:cubicBezTo>
                      <a:pt x="24" y="14"/>
                      <a:pt x="24" y="14"/>
                      <a:pt x="23" y="14"/>
                    </a:cubicBezTo>
                    <a:cubicBezTo>
                      <a:pt x="23" y="13"/>
                      <a:pt x="23" y="13"/>
                      <a:pt x="23" y="12"/>
                    </a:cubicBezTo>
                    <a:cubicBezTo>
                      <a:pt x="23" y="12"/>
                      <a:pt x="23" y="12"/>
                      <a:pt x="23" y="13"/>
                    </a:cubicBezTo>
                    <a:cubicBezTo>
                      <a:pt x="23" y="14"/>
                      <a:pt x="25" y="12"/>
                      <a:pt x="25" y="14"/>
                    </a:cubicBezTo>
                    <a:close/>
                    <a:moveTo>
                      <a:pt x="32" y="10"/>
                    </a:moveTo>
                    <a:cubicBezTo>
                      <a:pt x="32" y="10"/>
                      <a:pt x="32" y="10"/>
                      <a:pt x="32" y="10"/>
                    </a:cubicBezTo>
                    <a:cubicBezTo>
                      <a:pt x="32" y="10"/>
                      <a:pt x="32" y="10"/>
                      <a:pt x="32" y="10"/>
                    </a:cubicBezTo>
                    <a:cubicBezTo>
                      <a:pt x="32" y="10"/>
                      <a:pt x="32" y="10"/>
                      <a:pt x="32" y="10"/>
                    </a:cubicBezTo>
                    <a:close/>
                    <a:moveTo>
                      <a:pt x="27" y="8"/>
                    </a:moveTo>
                    <a:cubicBezTo>
                      <a:pt x="27" y="8"/>
                      <a:pt x="27" y="8"/>
                      <a:pt x="27" y="8"/>
                    </a:cubicBezTo>
                    <a:cubicBezTo>
                      <a:pt x="27" y="8"/>
                      <a:pt x="27" y="8"/>
                      <a:pt x="27" y="8"/>
                    </a:cubicBezTo>
                    <a:cubicBezTo>
                      <a:pt x="27" y="8"/>
                      <a:pt x="27" y="8"/>
                      <a:pt x="27" y="8"/>
                    </a:cubicBezTo>
                    <a:cubicBezTo>
                      <a:pt x="27" y="8"/>
                      <a:pt x="27" y="8"/>
                      <a:pt x="27" y="8"/>
                    </a:cubicBezTo>
                    <a:close/>
                    <a:moveTo>
                      <a:pt x="57" y="9"/>
                    </a:moveTo>
                    <a:cubicBezTo>
                      <a:pt x="57" y="9"/>
                      <a:pt x="57" y="9"/>
                      <a:pt x="57" y="9"/>
                    </a:cubicBezTo>
                    <a:cubicBezTo>
                      <a:pt x="57" y="9"/>
                      <a:pt x="57" y="9"/>
                      <a:pt x="57" y="9"/>
                    </a:cubicBezTo>
                    <a:close/>
                    <a:moveTo>
                      <a:pt x="56" y="11"/>
                    </a:moveTo>
                    <a:cubicBezTo>
                      <a:pt x="56" y="13"/>
                      <a:pt x="57" y="12"/>
                      <a:pt x="58" y="12"/>
                    </a:cubicBezTo>
                    <a:cubicBezTo>
                      <a:pt x="58" y="12"/>
                      <a:pt x="58" y="12"/>
                      <a:pt x="58" y="13"/>
                    </a:cubicBezTo>
                    <a:cubicBezTo>
                      <a:pt x="57" y="13"/>
                      <a:pt x="57" y="14"/>
                      <a:pt x="56" y="14"/>
                    </a:cubicBezTo>
                    <a:cubicBezTo>
                      <a:pt x="56" y="12"/>
                      <a:pt x="55" y="13"/>
                      <a:pt x="55" y="12"/>
                    </a:cubicBezTo>
                    <a:cubicBezTo>
                      <a:pt x="55" y="12"/>
                      <a:pt x="55" y="11"/>
                      <a:pt x="55" y="11"/>
                    </a:cubicBezTo>
                    <a:cubicBezTo>
                      <a:pt x="55" y="11"/>
                      <a:pt x="55" y="11"/>
                      <a:pt x="55" y="11"/>
                    </a:cubicBezTo>
                    <a:cubicBezTo>
                      <a:pt x="56" y="11"/>
                      <a:pt x="56" y="11"/>
                      <a:pt x="56" y="11"/>
                    </a:cubicBezTo>
                    <a:cubicBezTo>
                      <a:pt x="56" y="11"/>
                      <a:pt x="56" y="11"/>
                      <a:pt x="56" y="11"/>
                    </a:cubicBezTo>
                    <a:close/>
                    <a:moveTo>
                      <a:pt x="52" y="14"/>
                    </a:moveTo>
                    <a:cubicBezTo>
                      <a:pt x="52" y="14"/>
                      <a:pt x="52" y="14"/>
                      <a:pt x="52" y="14"/>
                    </a:cubicBezTo>
                    <a:cubicBezTo>
                      <a:pt x="52" y="14"/>
                      <a:pt x="52" y="14"/>
                      <a:pt x="52" y="14"/>
                    </a:cubicBezTo>
                    <a:cubicBezTo>
                      <a:pt x="52" y="14"/>
                      <a:pt x="52" y="14"/>
                      <a:pt x="52" y="14"/>
                    </a:cubicBezTo>
                    <a:cubicBezTo>
                      <a:pt x="52" y="14"/>
                      <a:pt x="52" y="14"/>
                      <a:pt x="52" y="14"/>
                    </a:cubicBezTo>
                    <a:close/>
                    <a:moveTo>
                      <a:pt x="51" y="11"/>
                    </a:moveTo>
                    <a:cubicBezTo>
                      <a:pt x="51" y="11"/>
                      <a:pt x="51" y="11"/>
                      <a:pt x="51" y="11"/>
                    </a:cubicBezTo>
                    <a:cubicBezTo>
                      <a:pt x="51" y="10"/>
                      <a:pt x="52" y="10"/>
                      <a:pt x="52" y="10"/>
                    </a:cubicBezTo>
                    <a:cubicBezTo>
                      <a:pt x="52" y="10"/>
                      <a:pt x="52" y="11"/>
                      <a:pt x="51" y="11"/>
                    </a:cubicBezTo>
                    <a:close/>
                    <a:moveTo>
                      <a:pt x="41" y="12"/>
                    </a:moveTo>
                    <a:cubicBezTo>
                      <a:pt x="41" y="12"/>
                      <a:pt x="41" y="12"/>
                      <a:pt x="41" y="12"/>
                    </a:cubicBezTo>
                    <a:cubicBezTo>
                      <a:pt x="41" y="12"/>
                      <a:pt x="41" y="12"/>
                      <a:pt x="41" y="13"/>
                    </a:cubicBezTo>
                    <a:cubicBezTo>
                      <a:pt x="41" y="12"/>
                      <a:pt x="41" y="12"/>
                      <a:pt x="41" y="12"/>
                    </a:cubicBezTo>
                    <a:close/>
                    <a:moveTo>
                      <a:pt x="42" y="9"/>
                    </a:moveTo>
                    <a:cubicBezTo>
                      <a:pt x="41" y="9"/>
                      <a:pt x="41" y="9"/>
                      <a:pt x="41" y="9"/>
                    </a:cubicBezTo>
                    <a:cubicBezTo>
                      <a:pt x="41" y="9"/>
                      <a:pt x="40" y="8"/>
                      <a:pt x="40" y="8"/>
                    </a:cubicBezTo>
                    <a:cubicBezTo>
                      <a:pt x="41" y="9"/>
                      <a:pt x="41" y="9"/>
                      <a:pt x="41" y="8"/>
                    </a:cubicBezTo>
                    <a:cubicBezTo>
                      <a:pt x="41" y="8"/>
                      <a:pt x="41" y="8"/>
                      <a:pt x="41" y="8"/>
                    </a:cubicBezTo>
                    <a:cubicBezTo>
                      <a:pt x="41" y="8"/>
                      <a:pt x="42" y="8"/>
                      <a:pt x="42" y="9"/>
                    </a:cubicBezTo>
                    <a:close/>
                    <a:moveTo>
                      <a:pt x="40" y="8"/>
                    </a:moveTo>
                    <a:cubicBezTo>
                      <a:pt x="40" y="8"/>
                      <a:pt x="40" y="8"/>
                      <a:pt x="39" y="8"/>
                    </a:cubicBezTo>
                    <a:cubicBezTo>
                      <a:pt x="39" y="8"/>
                      <a:pt x="39" y="8"/>
                      <a:pt x="40" y="8"/>
                    </a:cubicBezTo>
                    <a:cubicBezTo>
                      <a:pt x="40" y="8"/>
                      <a:pt x="40" y="8"/>
                      <a:pt x="40" y="8"/>
                    </a:cubicBezTo>
                    <a:close/>
                    <a:moveTo>
                      <a:pt x="46" y="13"/>
                    </a:moveTo>
                    <a:cubicBezTo>
                      <a:pt x="46" y="13"/>
                      <a:pt x="45" y="13"/>
                      <a:pt x="45" y="12"/>
                    </a:cubicBezTo>
                    <a:cubicBezTo>
                      <a:pt x="45" y="12"/>
                      <a:pt x="46" y="12"/>
                      <a:pt x="46" y="12"/>
                    </a:cubicBezTo>
                    <a:cubicBezTo>
                      <a:pt x="46" y="13"/>
                      <a:pt x="46" y="13"/>
                      <a:pt x="46" y="13"/>
                    </a:cubicBezTo>
                    <a:close/>
                    <a:moveTo>
                      <a:pt x="49" y="13"/>
                    </a:moveTo>
                    <a:cubicBezTo>
                      <a:pt x="49" y="14"/>
                      <a:pt x="50" y="13"/>
                      <a:pt x="51" y="13"/>
                    </a:cubicBezTo>
                    <a:cubicBezTo>
                      <a:pt x="51" y="14"/>
                      <a:pt x="51" y="14"/>
                      <a:pt x="51" y="14"/>
                    </a:cubicBezTo>
                    <a:cubicBezTo>
                      <a:pt x="50" y="14"/>
                      <a:pt x="49" y="14"/>
                      <a:pt x="49" y="13"/>
                    </a:cubicBezTo>
                    <a:close/>
                    <a:moveTo>
                      <a:pt x="65" y="13"/>
                    </a:moveTo>
                    <a:cubicBezTo>
                      <a:pt x="65" y="13"/>
                      <a:pt x="65" y="13"/>
                      <a:pt x="65" y="13"/>
                    </a:cubicBezTo>
                    <a:cubicBezTo>
                      <a:pt x="65" y="13"/>
                      <a:pt x="65" y="13"/>
                      <a:pt x="65" y="13"/>
                    </a:cubicBezTo>
                    <a:cubicBezTo>
                      <a:pt x="65" y="13"/>
                      <a:pt x="65" y="13"/>
                      <a:pt x="65" y="13"/>
                    </a:cubicBezTo>
                    <a:close/>
                    <a:moveTo>
                      <a:pt x="68" y="13"/>
                    </a:moveTo>
                    <a:cubicBezTo>
                      <a:pt x="68" y="13"/>
                      <a:pt x="68" y="13"/>
                      <a:pt x="68" y="13"/>
                    </a:cubicBezTo>
                    <a:cubicBezTo>
                      <a:pt x="68" y="13"/>
                      <a:pt x="68" y="13"/>
                      <a:pt x="68" y="13"/>
                    </a:cubicBezTo>
                    <a:cubicBezTo>
                      <a:pt x="68" y="13"/>
                      <a:pt x="68" y="13"/>
                      <a:pt x="68" y="13"/>
                    </a:cubicBezTo>
                    <a:close/>
                    <a:moveTo>
                      <a:pt x="73" y="11"/>
                    </a:moveTo>
                    <a:cubicBezTo>
                      <a:pt x="73" y="11"/>
                      <a:pt x="73" y="11"/>
                      <a:pt x="73" y="11"/>
                    </a:cubicBezTo>
                    <a:cubicBezTo>
                      <a:pt x="73" y="11"/>
                      <a:pt x="73" y="11"/>
                      <a:pt x="73" y="11"/>
                    </a:cubicBezTo>
                    <a:cubicBezTo>
                      <a:pt x="73" y="11"/>
                      <a:pt x="73" y="11"/>
                      <a:pt x="73" y="11"/>
                    </a:cubicBezTo>
                    <a:close/>
                    <a:moveTo>
                      <a:pt x="73" y="12"/>
                    </a:moveTo>
                    <a:cubicBezTo>
                      <a:pt x="73" y="12"/>
                      <a:pt x="73" y="13"/>
                      <a:pt x="73" y="14"/>
                    </a:cubicBezTo>
                    <a:cubicBezTo>
                      <a:pt x="72" y="14"/>
                      <a:pt x="72" y="14"/>
                      <a:pt x="72" y="14"/>
                    </a:cubicBezTo>
                    <a:cubicBezTo>
                      <a:pt x="72" y="13"/>
                      <a:pt x="73" y="13"/>
                      <a:pt x="73" y="11"/>
                    </a:cubicBezTo>
                    <a:cubicBezTo>
                      <a:pt x="73" y="12"/>
                      <a:pt x="74" y="12"/>
                      <a:pt x="73" y="12"/>
                    </a:cubicBezTo>
                    <a:close/>
                    <a:moveTo>
                      <a:pt x="81" y="10"/>
                    </a:moveTo>
                    <a:cubicBezTo>
                      <a:pt x="81" y="10"/>
                      <a:pt x="82" y="10"/>
                      <a:pt x="82" y="10"/>
                    </a:cubicBezTo>
                    <a:cubicBezTo>
                      <a:pt x="82" y="10"/>
                      <a:pt x="82" y="11"/>
                      <a:pt x="83" y="11"/>
                    </a:cubicBezTo>
                    <a:cubicBezTo>
                      <a:pt x="83" y="11"/>
                      <a:pt x="82" y="12"/>
                      <a:pt x="82" y="12"/>
                    </a:cubicBezTo>
                    <a:cubicBezTo>
                      <a:pt x="82" y="11"/>
                      <a:pt x="81" y="11"/>
                      <a:pt x="81" y="10"/>
                    </a:cubicBezTo>
                    <a:close/>
                    <a:moveTo>
                      <a:pt x="82" y="12"/>
                    </a:moveTo>
                    <a:cubicBezTo>
                      <a:pt x="82" y="13"/>
                      <a:pt x="82" y="13"/>
                      <a:pt x="82" y="13"/>
                    </a:cubicBezTo>
                    <a:cubicBezTo>
                      <a:pt x="82" y="13"/>
                      <a:pt x="82" y="13"/>
                      <a:pt x="81" y="13"/>
                    </a:cubicBezTo>
                    <a:cubicBezTo>
                      <a:pt x="81" y="13"/>
                      <a:pt x="82" y="12"/>
                      <a:pt x="82" y="12"/>
                    </a:cubicBezTo>
                    <a:close/>
                    <a:moveTo>
                      <a:pt x="82" y="14"/>
                    </a:moveTo>
                    <a:cubicBezTo>
                      <a:pt x="82" y="14"/>
                      <a:pt x="82" y="14"/>
                      <a:pt x="82" y="14"/>
                    </a:cubicBezTo>
                    <a:cubicBezTo>
                      <a:pt x="82" y="14"/>
                      <a:pt x="82" y="14"/>
                      <a:pt x="82" y="14"/>
                    </a:cubicBezTo>
                    <a:close/>
                    <a:moveTo>
                      <a:pt x="83" y="12"/>
                    </a:moveTo>
                    <a:cubicBezTo>
                      <a:pt x="83" y="12"/>
                      <a:pt x="83" y="12"/>
                      <a:pt x="83" y="12"/>
                    </a:cubicBezTo>
                    <a:cubicBezTo>
                      <a:pt x="83" y="12"/>
                      <a:pt x="83" y="12"/>
                      <a:pt x="83" y="12"/>
                    </a:cubicBezTo>
                    <a:close/>
                    <a:moveTo>
                      <a:pt x="87" y="10"/>
                    </a:moveTo>
                    <a:cubicBezTo>
                      <a:pt x="87" y="10"/>
                      <a:pt x="87" y="10"/>
                      <a:pt x="87" y="10"/>
                    </a:cubicBezTo>
                    <a:cubicBezTo>
                      <a:pt x="87" y="10"/>
                      <a:pt x="87" y="10"/>
                      <a:pt x="87" y="11"/>
                    </a:cubicBezTo>
                    <a:cubicBezTo>
                      <a:pt x="87" y="10"/>
                      <a:pt x="87" y="10"/>
                      <a:pt x="87" y="10"/>
                    </a:cubicBezTo>
                    <a:close/>
                    <a:moveTo>
                      <a:pt x="88" y="11"/>
                    </a:moveTo>
                    <a:cubicBezTo>
                      <a:pt x="88" y="12"/>
                      <a:pt x="88" y="12"/>
                      <a:pt x="88" y="12"/>
                    </a:cubicBezTo>
                    <a:cubicBezTo>
                      <a:pt x="88" y="12"/>
                      <a:pt x="88" y="12"/>
                      <a:pt x="88" y="11"/>
                    </a:cubicBezTo>
                    <a:close/>
                    <a:moveTo>
                      <a:pt x="94" y="13"/>
                    </a:moveTo>
                    <a:cubicBezTo>
                      <a:pt x="94" y="13"/>
                      <a:pt x="94" y="13"/>
                      <a:pt x="94" y="13"/>
                    </a:cubicBezTo>
                    <a:cubicBezTo>
                      <a:pt x="94" y="13"/>
                      <a:pt x="94" y="13"/>
                      <a:pt x="93" y="13"/>
                    </a:cubicBezTo>
                    <a:cubicBezTo>
                      <a:pt x="93" y="12"/>
                      <a:pt x="94" y="12"/>
                      <a:pt x="94" y="13"/>
                    </a:cubicBezTo>
                    <a:close/>
                    <a:moveTo>
                      <a:pt x="98" y="11"/>
                    </a:moveTo>
                    <a:cubicBezTo>
                      <a:pt x="98" y="11"/>
                      <a:pt x="98" y="11"/>
                      <a:pt x="99" y="11"/>
                    </a:cubicBezTo>
                    <a:cubicBezTo>
                      <a:pt x="99" y="11"/>
                      <a:pt x="99" y="11"/>
                      <a:pt x="99" y="12"/>
                    </a:cubicBezTo>
                    <a:cubicBezTo>
                      <a:pt x="99" y="12"/>
                      <a:pt x="98" y="12"/>
                      <a:pt x="98" y="11"/>
                    </a:cubicBezTo>
                    <a:close/>
                    <a:moveTo>
                      <a:pt x="103" y="12"/>
                    </a:moveTo>
                    <a:cubicBezTo>
                      <a:pt x="104" y="12"/>
                      <a:pt x="104" y="11"/>
                      <a:pt x="105" y="11"/>
                    </a:cubicBezTo>
                    <a:cubicBezTo>
                      <a:pt x="105" y="12"/>
                      <a:pt x="106" y="12"/>
                      <a:pt x="106" y="12"/>
                    </a:cubicBezTo>
                    <a:cubicBezTo>
                      <a:pt x="106" y="12"/>
                      <a:pt x="106" y="12"/>
                      <a:pt x="107" y="12"/>
                    </a:cubicBezTo>
                    <a:cubicBezTo>
                      <a:pt x="106" y="13"/>
                      <a:pt x="104" y="12"/>
                      <a:pt x="103" y="12"/>
                    </a:cubicBezTo>
                    <a:close/>
                    <a:moveTo>
                      <a:pt x="128" y="3"/>
                    </a:moveTo>
                    <a:cubicBezTo>
                      <a:pt x="128" y="3"/>
                      <a:pt x="128" y="3"/>
                      <a:pt x="129" y="3"/>
                    </a:cubicBezTo>
                    <a:cubicBezTo>
                      <a:pt x="129" y="3"/>
                      <a:pt x="129" y="3"/>
                      <a:pt x="129" y="4"/>
                    </a:cubicBezTo>
                    <a:cubicBezTo>
                      <a:pt x="128" y="4"/>
                      <a:pt x="128" y="4"/>
                      <a:pt x="128" y="3"/>
                    </a:cubicBezTo>
                    <a:close/>
                    <a:moveTo>
                      <a:pt x="122" y="11"/>
                    </a:moveTo>
                    <a:cubicBezTo>
                      <a:pt x="122" y="11"/>
                      <a:pt x="122" y="11"/>
                      <a:pt x="123" y="11"/>
                    </a:cubicBezTo>
                    <a:cubicBezTo>
                      <a:pt x="122" y="11"/>
                      <a:pt x="122" y="11"/>
                      <a:pt x="122" y="11"/>
                    </a:cubicBezTo>
                    <a:cubicBezTo>
                      <a:pt x="122" y="11"/>
                      <a:pt x="122" y="11"/>
                      <a:pt x="122" y="11"/>
                    </a:cubicBezTo>
                    <a:close/>
                    <a:moveTo>
                      <a:pt x="118" y="7"/>
                    </a:moveTo>
                    <a:cubicBezTo>
                      <a:pt x="118" y="7"/>
                      <a:pt x="118" y="7"/>
                      <a:pt x="118" y="7"/>
                    </a:cubicBezTo>
                    <a:cubicBezTo>
                      <a:pt x="118" y="7"/>
                      <a:pt x="118" y="7"/>
                      <a:pt x="117" y="6"/>
                    </a:cubicBezTo>
                    <a:cubicBezTo>
                      <a:pt x="118" y="6"/>
                      <a:pt x="118" y="7"/>
                      <a:pt x="118" y="7"/>
                    </a:cubicBezTo>
                    <a:close/>
                    <a:moveTo>
                      <a:pt x="116" y="10"/>
                    </a:moveTo>
                    <a:cubicBezTo>
                      <a:pt x="115" y="10"/>
                      <a:pt x="115" y="11"/>
                      <a:pt x="114" y="11"/>
                    </a:cubicBezTo>
                    <a:cubicBezTo>
                      <a:pt x="114" y="11"/>
                      <a:pt x="114" y="11"/>
                      <a:pt x="114" y="11"/>
                    </a:cubicBezTo>
                    <a:cubicBezTo>
                      <a:pt x="114" y="10"/>
                      <a:pt x="114" y="10"/>
                      <a:pt x="114" y="9"/>
                    </a:cubicBezTo>
                    <a:cubicBezTo>
                      <a:pt x="115" y="9"/>
                      <a:pt x="115" y="9"/>
                      <a:pt x="115" y="9"/>
                    </a:cubicBezTo>
                    <a:cubicBezTo>
                      <a:pt x="115" y="10"/>
                      <a:pt x="116" y="10"/>
                      <a:pt x="116" y="10"/>
                    </a:cubicBezTo>
                    <a:cubicBezTo>
                      <a:pt x="116" y="10"/>
                      <a:pt x="116" y="10"/>
                      <a:pt x="116" y="10"/>
                    </a:cubicBezTo>
                    <a:close/>
                    <a:moveTo>
                      <a:pt x="123" y="13"/>
                    </a:moveTo>
                    <a:cubicBezTo>
                      <a:pt x="123" y="13"/>
                      <a:pt x="123" y="13"/>
                      <a:pt x="123" y="13"/>
                    </a:cubicBezTo>
                    <a:cubicBezTo>
                      <a:pt x="123" y="13"/>
                      <a:pt x="123" y="13"/>
                      <a:pt x="122" y="13"/>
                    </a:cubicBezTo>
                    <a:cubicBezTo>
                      <a:pt x="122" y="13"/>
                      <a:pt x="122" y="13"/>
                      <a:pt x="122" y="12"/>
                    </a:cubicBezTo>
                    <a:cubicBezTo>
                      <a:pt x="122" y="13"/>
                      <a:pt x="122" y="13"/>
                      <a:pt x="123" y="13"/>
                    </a:cubicBezTo>
                    <a:cubicBezTo>
                      <a:pt x="123" y="12"/>
                      <a:pt x="123" y="12"/>
                      <a:pt x="123" y="12"/>
                    </a:cubicBezTo>
                    <a:cubicBezTo>
                      <a:pt x="123" y="12"/>
                      <a:pt x="123" y="13"/>
                      <a:pt x="123" y="13"/>
                    </a:cubicBezTo>
                    <a:cubicBezTo>
                      <a:pt x="123" y="13"/>
                      <a:pt x="124" y="13"/>
                      <a:pt x="124" y="13"/>
                    </a:cubicBezTo>
                    <a:cubicBezTo>
                      <a:pt x="124" y="13"/>
                      <a:pt x="124" y="13"/>
                      <a:pt x="123" y="13"/>
                    </a:cubicBezTo>
                    <a:close/>
                    <a:moveTo>
                      <a:pt x="131" y="8"/>
                    </a:moveTo>
                    <a:cubicBezTo>
                      <a:pt x="131" y="8"/>
                      <a:pt x="131" y="8"/>
                      <a:pt x="131" y="8"/>
                    </a:cubicBezTo>
                    <a:cubicBezTo>
                      <a:pt x="131" y="8"/>
                      <a:pt x="131" y="8"/>
                      <a:pt x="131" y="7"/>
                    </a:cubicBezTo>
                    <a:cubicBezTo>
                      <a:pt x="131" y="7"/>
                      <a:pt x="131" y="7"/>
                      <a:pt x="132" y="7"/>
                    </a:cubicBezTo>
                    <a:cubicBezTo>
                      <a:pt x="132" y="8"/>
                      <a:pt x="131" y="8"/>
                      <a:pt x="131" y="8"/>
                    </a:cubicBezTo>
                    <a:close/>
                    <a:moveTo>
                      <a:pt x="130" y="3"/>
                    </a:moveTo>
                    <a:cubicBezTo>
                      <a:pt x="130" y="3"/>
                      <a:pt x="130" y="3"/>
                      <a:pt x="130" y="3"/>
                    </a:cubicBezTo>
                    <a:cubicBezTo>
                      <a:pt x="130" y="3"/>
                      <a:pt x="131" y="3"/>
                      <a:pt x="131" y="3"/>
                    </a:cubicBezTo>
                    <a:cubicBezTo>
                      <a:pt x="130" y="4"/>
                      <a:pt x="130" y="4"/>
                      <a:pt x="130" y="4"/>
                    </a:cubicBezTo>
                    <a:cubicBezTo>
                      <a:pt x="130" y="4"/>
                      <a:pt x="130" y="4"/>
                      <a:pt x="129" y="4"/>
                    </a:cubicBezTo>
                    <a:cubicBezTo>
                      <a:pt x="129" y="4"/>
                      <a:pt x="129" y="4"/>
                      <a:pt x="129" y="4"/>
                    </a:cubicBezTo>
                    <a:cubicBezTo>
                      <a:pt x="129" y="4"/>
                      <a:pt x="129" y="4"/>
                      <a:pt x="130" y="3"/>
                    </a:cubicBezTo>
                    <a:cubicBezTo>
                      <a:pt x="130" y="4"/>
                      <a:pt x="130" y="4"/>
                      <a:pt x="130" y="3"/>
                    </a:cubicBezTo>
                    <a:close/>
                    <a:moveTo>
                      <a:pt x="121" y="3"/>
                    </a:moveTo>
                    <a:cubicBezTo>
                      <a:pt x="120" y="3"/>
                      <a:pt x="119" y="3"/>
                      <a:pt x="118" y="3"/>
                    </a:cubicBezTo>
                    <a:cubicBezTo>
                      <a:pt x="118" y="3"/>
                      <a:pt x="118" y="3"/>
                      <a:pt x="118" y="3"/>
                    </a:cubicBezTo>
                    <a:cubicBezTo>
                      <a:pt x="118" y="2"/>
                      <a:pt x="120" y="3"/>
                      <a:pt x="121" y="3"/>
                    </a:cubicBezTo>
                    <a:close/>
                    <a:moveTo>
                      <a:pt x="118" y="4"/>
                    </a:moveTo>
                    <a:cubicBezTo>
                      <a:pt x="117" y="4"/>
                      <a:pt x="117" y="4"/>
                      <a:pt x="117" y="4"/>
                    </a:cubicBezTo>
                    <a:cubicBezTo>
                      <a:pt x="117" y="4"/>
                      <a:pt x="117" y="4"/>
                      <a:pt x="118" y="4"/>
                    </a:cubicBezTo>
                    <a:close/>
                    <a:moveTo>
                      <a:pt x="111" y="5"/>
                    </a:moveTo>
                    <a:cubicBezTo>
                      <a:pt x="111" y="5"/>
                      <a:pt x="111" y="5"/>
                      <a:pt x="111" y="6"/>
                    </a:cubicBezTo>
                    <a:cubicBezTo>
                      <a:pt x="111" y="6"/>
                      <a:pt x="111" y="6"/>
                      <a:pt x="110" y="6"/>
                    </a:cubicBezTo>
                    <a:cubicBezTo>
                      <a:pt x="111" y="5"/>
                      <a:pt x="111" y="5"/>
                      <a:pt x="111" y="5"/>
                    </a:cubicBezTo>
                    <a:close/>
                    <a:moveTo>
                      <a:pt x="98" y="7"/>
                    </a:moveTo>
                    <a:cubicBezTo>
                      <a:pt x="99" y="7"/>
                      <a:pt x="99" y="7"/>
                      <a:pt x="99" y="7"/>
                    </a:cubicBezTo>
                    <a:cubicBezTo>
                      <a:pt x="99" y="7"/>
                      <a:pt x="99" y="7"/>
                      <a:pt x="99" y="7"/>
                    </a:cubicBezTo>
                    <a:cubicBezTo>
                      <a:pt x="98" y="7"/>
                      <a:pt x="98" y="7"/>
                      <a:pt x="98" y="7"/>
                    </a:cubicBezTo>
                    <a:cubicBezTo>
                      <a:pt x="98" y="7"/>
                      <a:pt x="98" y="7"/>
                      <a:pt x="98" y="7"/>
                    </a:cubicBezTo>
                    <a:close/>
                    <a:moveTo>
                      <a:pt x="86" y="7"/>
                    </a:moveTo>
                    <a:cubicBezTo>
                      <a:pt x="85" y="8"/>
                      <a:pt x="85" y="8"/>
                      <a:pt x="85" y="8"/>
                    </a:cubicBezTo>
                    <a:cubicBezTo>
                      <a:pt x="85" y="8"/>
                      <a:pt x="85" y="8"/>
                      <a:pt x="85" y="8"/>
                    </a:cubicBezTo>
                    <a:cubicBezTo>
                      <a:pt x="85" y="8"/>
                      <a:pt x="85" y="8"/>
                      <a:pt x="86" y="7"/>
                    </a:cubicBezTo>
                    <a:close/>
                    <a:moveTo>
                      <a:pt x="74" y="7"/>
                    </a:moveTo>
                    <a:cubicBezTo>
                      <a:pt x="74" y="8"/>
                      <a:pt x="73" y="8"/>
                      <a:pt x="73" y="6"/>
                    </a:cubicBezTo>
                    <a:cubicBezTo>
                      <a:pt x="73" y="6"/>
                      <a:pt x="74" y="7"/>
                      <a:pt x="74" y="7"/>
                    </a:cubicBezTo>
                    <a:close/>
                    <a:moveTo>
                      <a:pt x="66" y="6"/>
                    </a:moveTo>
                    <a:cubicBezTo>
                      <a:pt x="66" y="6"/>
                      <a:pt x="66" y="6"/>
                      <a:pt x="66" y="6"/>
                    </a:cubicBezTo>
                    <a:cubicBezTo>
                      <a:pt x="66" y="6"/>
                      <a:pt x="66" y="6"/>
                      <a:pt x="66" y="6"/>
                    </a:cubicBezTo>
                    <a:close/>
                    <a:moveTo>
                      <a:pt x="62" y="11"/>
                    </a:moveTo>
                    <a:cubicBezTo>
                      <a:pt x="62" y="11"/>
                      <a:pt x="62" y="11"/>
                      <a:pt x="62" y="11"/>
                    </a:cubicBezTo>
                    <a:cubicBezTo>
                      <a:pt x="61" y="11"/>
                      <a:pt x="61" y="12"/>
                      <a:pt x="60" y="12"/>
                    </a:cubicBezTo>
                    <a:cubicBezTo>
                      <a:pt x="60" y="12"/>
                      <a:pt x="60" y="12"/>
                      <a:pt x="60" y="12"/>
                    </a:cubicBezTo>
                    <a:cubicBezTo>
                      <a:pt x="59" y="11"/>
                      <a:pt x="57" y="11"/>
                      <a:pt x="56" y="11"/>
                    </a:cubicBezTo>
                    <a:cubicBezTo>
                      <a:pt x="56" y="11"/>
                      <a:pt x="56" y="10"/>
                      <a:pt x="56" y="10"/>
                    </a:cubicBezTo>
                    <a:cubicBezTo>
                      <a:pt x="56" y="10"/>
                      <a:pt x="56" y="10"/>
                      <a:pt x="56" y="10"/>
                    </a:cubicBezTo>
                    <a:cubicBezTo>
                      <a:pt x="56" y="9"/>
                      <a:pt x="56" y="9"/>
                      <a:pt x="57" y="9"/>
                    </a:cubicBezTo>
                    <a:cubicBezTo>
                      <a:pt x="57" y="9"/>
                      <a:pt x="57" y="9"/>
                      <a:pt x="57" y="9"/>
                    </a:cubicBezTo>
                    <a:cubicBezTo>
                      <a:pt x="57" y="10"/>
                      <a:pt x="58" y="11"/>
                      <a:pt x="58" y="10"/>
                    </a:cubicBezTo>
                    <a:cubicBezTo>
                      <a:pt x="58" y="10"/>
                      <a:pt x="59" y="10"/>
                      <a:pt x="59" y="10"/>
                    </a:cubicBezTo>
                    <a:cubicBezTo>
                      <a:pt x="59" y="10"/>
                      <a:pt x="59" y="10"/>
                      <a:pt x="59" y="11"/>
                    </a:cubicBezTo>
                    <a:cubicBezTo>
                      <a:pt x="59" y="11"/>
                      <a:pt x="60" y="11"/>
                      <a:pt x="60" y="11"/>
                    </a:cubicBezTo>
                    <a:cubicBezTo>
                      <a:pt x="60" y="11"/>
                      <a:pt x="60" y="11"/>
                      <a:pt x="60" y="11"/>
                    </a:cubicBezTo>
                    <a:cubicBezTo>
                      <a:pt x="61" y="11"/>
                      <a:pt x="62" y="10"/>
                      <a:pt x="62" y="11"/>
                    </a:cubicBezTo>
                    <a:close/>
                    <a:moveTo>
                      <a:pt x="55" y="3"/>
                    </a:moveTo>
                    <a:cubicBezTo>
                      <a:pt x="55" y="3"/>
                      <a:pt x="55" y="3"/>
                      <a:pt x="55" y="3"/>
                    </a:cubicBezTo>
                    <a:cubicBezTo>
                      <a:pt x="55" y="3"/>
                      <a:pt x="55" y="3"/>
                      <a:pt x="55" y="3"/>
                    </a:cubicBezTo>
                    <a:cubicBezTo>
                      <a:pt x="55" y="3"/>
                      <a:pt x="55" y="3"/>
                      <a:pt x="55" y="3"/>
                    </a:cubicBezTo>
                    <a:close/>
                    <a:moveTo>
                      <a:pt x="25" y="6"/>
                    </a:moveTo>
                    <a:cubicBezTo>
                      <a:pt x="25" y="6"/>
                      <a:pt x="25" y="6"/>
                      <a:pt x="25" y="6"/>
                    </a:cubicBezTo>
                    <a:cubicBezTo>
                      <a:pt x="25" y="6"/>
                      <a:pt x="25" y="6"/>
                      <a:pt x="25" y="6"/>
                    </a:cubicBezTo>
                    <a:cubicBezTo>
                      <a:pt x="25" y="7"/>
                      <a:pt x="25" y="7"/>
                      <a:pt x="25" y="7"/>
                    </a:cubicBezTo>
                    <a:cubicBezTo>
                      <a:pt x="25" y="7"/>
                      <a:pt x="25" y="7"/>
                      <a:pt x="25" y="7"/>
                    </a:cubicBezTo>
                    <a:cubicBezTo>
                      <a:pt x="24" y="7"/>
                      <a:pt x="24" y="7"/>
                      <a:pt x="24" y="6"/>
                    </a:cubicBezTo>
                    <a:cubicBezTo>
                      <a:pt x="24" y="6"/>
                      <a:pt x="24" y="6"/>
                      <a:pt x="24" y="6"/>
                    </a:cubicBezTo>
                    <a:cubicBezTo>
                      <a:pt x="24" y="6"/>
                      <a:pt x="25" y="5"/>
                      <a:pt x="25" y="6"/>
                    </a:cubicBezTo>
                    <a:close/>
                    <a:moveTo>
                      <a:pt x="17" y="9"/>
                    </a:moveTo>
                    <a:cubicBezTo>
                      <a:pt x="16" y="10"/>
                      <a:pt x="18" y="10"/>
                      <a:pt x="18" y="10"/>
                    </a:cubicBezTo>
                    <a:cubicBezTo>
                      <a:pt x="18" y="10"/>
                      <a:pt x="17" y="11"/>
                      <a:pt x="17" y="11"/>
                    </a:cubicBezTo>
                    <a:cubicBezTo>
                      <a:pt x="17" y="11"/>
                      <a:pt x="16" y="10"/>
                      <a:pt x="16" y="9"/>
                    </a:cubicBezTo>
                    <a:cubicBezTo>
                      <a:pt x="17" y="9"/>
                      <a:pt x="17" y="9"/>
                      <a:pt x="17" y="9"/>
                    </a:cubicBezTo>
                    <a:close/>
                    <a:moveTo>
                      <a:pt x="12" y="10"/>
                    </a:moveTo>
                    <a:cubicBezTo>
                      <a:pt x="12" y="10"/>
                      <a:pt x="12" y="10"/>
                      <a:pt x="12" y="10"/>
                    </a:cubicBezTo>
                    <a:cubicBezTo>
                      <a:pt x="12" y="10"/>
                      <a:pt x="11" y="10"/>
                      <a:pt x="10" y="9"/>
                    </a:cubicBezTo>
                    <a:cubicBezTo>
                      <a:pt x="11" y="10"/>
                      <a:pt x="12" y="10"/>
                      <a:pt x="12" y="10"/>
                    </a:cubicBezTo>
                    <a:close/>
                    <a:moveTo>
                      <a:pt x="5" y="7"/>
                    </a:moveTo>
                    <a:cubicBezTo>
                      <a:pt x="5" y="8"/>
                      <a:pt x="5" y="9"/>
                      <a:pt x="6" y="9"/>
                    </a:cubicBezTo>
                    <a:cubicBezTo>
                      <a:pt x="6" y="10"/>
                      <a:pt x="5" y="11"/>
                      <a:pt x="5" y="12"/>
                    </a:cubicBezTo>
                    <a:cubicBezTo>
                      <a:pt x="4" y="12"/>
                      <a:pt x="4" y="11"/>
                      <a:pt x="4" y="11"/>
                    </a:cubicBezTo>
                    <a:cubicBezTo>
                      <a:pt x="3" y="10"/>
                      <a:pt x="5" y="10"/>
                      <a:pt x="5" y="10"/>
                    </a:cubicBezTo>
                    <a:cubicBezTo>
                      <a:pt x="5" y="9"/>
                      <a:pt x="4" y="9"/>
                      <a:pt x="3" y="10"/>
                    </a:cubicBezTo>
                    <a:cubicBezTo>
                      <a:pt x="3" y="9"/>
                      <a:pt x="3" y="9"/>
                      <a:pt x="3" y="9"/>
                    </a:cubicBezTo>
                    <a:cubicBezTo>
                      <a:pt x="4" y="9"/>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3336"/>
              <p:cNvSpPr/>
              <p:nvPr/>
            </p:nvSpPr>
            <p:spPr bwMode="auto">
              <a:xfrm>
                <a:off x="9194801" y="4924425"/>
                <a:ext cx="6350" cy="6350"/>
              </a:xfrm>
              <a:custGeom>
                <a:avLst/>
                <a:gdLst>
                  <a:gd name="T0" fmla="*/ 0 w 2"/>
                  <a:gd name="T1" fmla="*/ 2 h 2"/>
                  <a:gd name="T2" fmla="*/ 2 w 2"/>
                  <a:gd name="T3" fmla="*/ 1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1" y="1"/>
                      <a:pt x="2" y="1"/>
                    </a:cubicBezTo>
                    <a:cubicBezTo>
                      <a:pt x="2" y="1"/>
                      <a:pt x="1" y="1"/>
                      <a:pt x="1"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3337"/>
              <p:cNvSpPr/>
              <p:nvPr/>
            </p:nvSpPr>
            <p:spPr bwMode="auto">
              <a:xfrm>
                <a:off x="9217026" y="4914900"/>
                <a:ext cx="20638" cy="15875"/>
              </a:xfrm>
              <a:custGeom>
                <a:avLst/>
                <a:gdLst>
                  <a:gd name="T0" fmla="*/ 5 w 6"/>
                  <a:gd name="T1" fmla="*/ 1 h 5"/>
                  <a:gd name="T2" fmla="*/ 5 w 6"/>
                  <a:gd name="T3" fmla="*/ 0 h 5"/>
                  <a:gd name="T4" fmla="*/ 4 w 6"/>
                  <a:gd name="T5" fmla="*/ 1 h 5"/>
                  <a:gd name="T6" fmla="*/ 3 w 6"/>
                  <a:gd name="T7" fmla="*/ 0 h 5"/>
                  <a:gd name="T8" fmla="*/ 3 w 6"/>
                  <a:gd name="T9" fmla="*/ 1 h 5"/>
                  <a:gd name="T10" fmla="*/ 0 w 6"/>
                  <a:gd name="T11" fmla="*/ 3 h 5"/>
                  <a:gd name="T12" fmla="*/ 2 w 6"/>
                  <a:gd name="T13" fmla="*/ 5 h 5"/>
                  <a:gd name="T14" fmla="*/ 1 w 6"/>
                  <a:gd name="T15" fmla="*/ 3 h 5"/>
                  <a:gd name="T16" fmla="*/ 3 w 6"/>
                  <a:gd name="T17" fmla="*/ 2 h 5"/>
                  <a:gd name="T18" fmla="*/ 6 w 6"/>
                  <a:gd name="T19" fmla="*/ 5 h 5"/>
                  <a:gd name="T20" fmla="*/ 5 w 6"/>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5" y="1"/>
                    </a:moveTo>
                    <a:cubicBezTo>
                      <a:pt x="5" y="1"/>
                      <a:pt x="6" y="1"/>
                      <a:pt x="5" y="0"/>
                    </a:cubicBezTo>
                    <a:cubicBezTo>
                      <a:pt x="5" y="0"/>
                      <a:pt x="4" y="0"/>
                      <a:pt x="4" y="1"/>
                    </a:cubicBezTo>
                    <a:cubicBezTo>
                      <a:pt x="3" y="1"/>
                      <a:pt x="3" y="1"/>
                      <a:pt x="3" y="0"/>
                    </a:cubicBezTo>
                    <a:cubicBezTo>
                      <a:pt x="2" y="0"/>
                      <a:pt x="3" y="1"/>
                      <a:pt x="3" y="1"/>
                    </a:cubicBezTo>
                    <a:cubicBezTo>
                      <a:pt x="3" y="2"/>
                      <a:pt x="1" y="2"/>
                      <a:pt x="0" y="3"/>
                    </a:cubicBezTo>
                    <a:cubicBezTo>
                      <a:pt x="1" y="4"/>
                      <a:pt x="1" y="5"/>
                      <a:pt x="2" y="5"/>
                    </a:cubicBezTo>
                    <a:cubicBezTo>
                      <a:pt x="2" y="4"/>
                      <a:pt x="1" y="4"/>
                      <a:pt x="1" y="3"/>
                    </a:cubicBezTo>
                    <a:cubicBezTo>
                      <a:pt x="1" y="3"/>
                      <a:pt x="2" y="2"/>
                      <a:pt x="3" y="2"/>
                    </a:cubicBezTo>
                    <a:cubicBezTo>
                      <a:pt x="4" y="3"/>
                      <a:pt x="4" y="5"/>
                      <a:pt x="6" y="5"/>
                    </a:cubicBezTo>
                    <a:cubicBezTo>
                      <a:pt x="5" y="4"/>
                      <a:pt x="4" y="3"/>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3338"/>
              <p:cNvSpPr/>
              <p:nvPr/>
            </p:nvSpPr>
            <p:spPr bwMode="auto">
              <a:xfrm>
                <a:off x="9086851" y="4927600"/>
                <a:ext cx="6350" cy="31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1" y="0"/>
                      <a:pt x="0" y="0"/>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3339"/>
              <p:cNvSpPr/>
              <p:nvPr/>
            </p:nvSpPr>
            <p:spPr bwMode="auto">
              <a:xfrm>
                <a:off x="8731251" y="4856163"/>
                <a:ext cx="6350" cy="6350"/>
              </a:xfrm>
              <a:custGeom>
                <a:avLst/>
                <a:gdLst>
                  <a:gd name="T0" fmla="*/ 2 w 2"/>
                  <a:gd name="T1" fmla="*/ 2 h 2"/>
                  <a:gd name="T2" fmla="*/ 2 w 2"/>
                  <a:gd name="T3" fmla="*/ 0 h 2"/>
                  <a:gd name="T4" fmla="*/ 2 w 2"/>
                  <a:gd name="T5" fmla="*/ 2 h 2"/>
                </a:gdLst>
                <a:ahLst/>
                <a:cxnLst>
                  <a:cxn ang="0">
                    <a:pos x="T0" y="T1"/>
                  </a:cxn>
                  <a:cxn ang="0">
                    <a:pos x="T2" y="T3"/>
                  </a:cxn>
                  <a:cxn ang="0">
                    <a:pos x="T4" y="T5"/>
                  </a:cxn>
                </a:cxnLst>
                <a:rect l="0" t="0" r="r" b="b"/>
                <a:pathLst>
                  <a:path w="2" h="2">
                    <a:moveTo>
                      <a:pt x="2" y="2"/>
                    </a:moveTo>
                    <a:cubicBezTo>
                      <a:pt x="2" y="1"/>
                      <a:pt x="2" y="1"/>
                      <a:pt x="2" y="0"/>
                    </a:cubicBezTo>
                    <a:cubicBezTo>
                      <a:pt x="0" y="0"/>
                      <a:pt x="0"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3340"/>
              <p:cNvSpPr/>
              <p:nvPr/>
            </p:nvSpPr>
            <p:spPr bwMode="auto">
              <a:xfrm>
                <a:off x="8696326" y="4845050"/>
                <a:ext cx="9525" cy="6350"/>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0" y="1"/>
                      <a:pt x="2" y="1"/>
                      <a:pt x="2" y="2"/>
                    </a:cubicBezTo>
                    <a:cubicBezTo>
                      <a:pt x="3"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3341"/>
              <p:cNvSpPr/>
              <p:nvPr/>
            </p:nvSpPr>
            <p:spPr bwMode="auto">
              <a:xfrm>
                <a:off x="8728076" y="4848225"/>
                <a:ext cx="9525" cy="7937"/>
              </a:xfrm>
              <a:custGeom>
                <a:avLst/>
                <a:gdLst>
                  <a:gd name="T0" fmla="*/ 0 w 3"/>
                  <a:gd name="T1" fmla="*/ 0 h 2"/>
                  <a:gd name="T2" fmla="*/ 1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1"/>
                      <a:pt x="2" y="0"/>
                      <a:pt x="1" y="2"/>
                    </a:cubicBezTo>
                    <a:cubicBezTo>
                      <a:pt x="2" y="2"/>
                      <a:pt x="2" y="2"/>
                      <a:pt x="3" y="2"/>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3342"/>
              <p:cNvSpPr/>
              <p:nvPr/>
            </p:nvSpPr>
            <p:spPr bwMode="auto">
              <a:xfrm>
                <a:off x="8943976" y="4845050"/>
                <a:ext cx="6350" cy="11112"/>
              </a:xfrm>
              <a:custGeom>
                <a:avLst/>
                <a:gdLst>
                  <a:gd name="T0" fmla="*/ 0 w 2"/>
                  <a:gd name="T1" fmla="*/ 2 h 3"/>
                  <a:gd name="T2" fmla="*/ 1 w 2"/>
                  <a:gd name="T3" fmla="*/ 3 h 3"/>
                  <a:gd name="T4" fmla="*/ 2 w 2"/>
                  <a:gd name="T5" fmla="*/ 3 h 3"/>
                  <a:gd name="T6" fmla="*/ 2 w 2"/>
                  <a:gd name="T7" fmla="*/ 1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cubicBezTo>
                      <a:pt x="1" y="2"/>
                      <a:pt x="1" y="2"/>
                      <a:pt x="1" y="3"/>
                    </a:cubicBezTo>
                    <a:cubicBezTo>
                      <a:pt x="1" y="3"/>
                      <a:pt x="2" y="3"/>
                      <a:pt x="2" y="3"/>
                    </a:cubicBezTo>
                    <a:cubicBezTo>
                      <a:pt x="2" y="2"/>
                      <a:pt x="2" y="1"/>
                      <a:pt x="2" y="1"/>
                    </a:cubicBezTo>
                    <a:cubicBezTo>
                      <a:pt x="2" y="0"/>
                      <a:pt x="2"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3343"/>
              <p:cNvSpPr/>
              <p:nvPr/>
            </p:nvSpPr>
            <p:spPr bwMode="auto">
              <a:xfrm>
                <a:off x="9021763" y="4797425"/>
                <a:ext cx="6350" cy="6350"/>
              </a:xfrm>
              <a:custGeom>
                <a:avLst/>
                <a:gdLst>
                  <a:gd name="T0" fmla="*/ 0 w 2"/>
                  <a:gd name="T1" fmla="*/ 2 h 2"/>
                  <a:gd name="T2" fmla="*/ 2 w 2"/>
                  <a:gd name="T3" fmla="*/ 2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1" y="2"/>
                      <a:pt x="2" y="2"/>
                    </a:cubicBezTo>
                    <a:cubicBezTo>
                      <a:pt x="1" y="1"/>
                      <a:pt x="1" y="1"/>
                      <a:pt x="1"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3344"/>
              <p:cNvSpPr/>
              <p:nvPr/>
            </p:nvSpPr>
            <p:spPr bwMode="auto">
              <a:xfrm>
                <a:off x="9232901" y="4914900"/>
                <a:ext cx="11113" cy="9525"/>
              </a:xfrm>
              <a:custGeom>
                <a:avLst/>
                <a:gdLst>
                  <a:gd name="T0" fmla="*/ 0 w 3"/>
                  <a:gd name="T1" fmla="*/ 1 h 3"/>
                  <a:gd name="T2" fmla="*/ 2 w 3"/>
                  <a:gd name="T3" fmla="*/ 3 h 3"/>
                  <a:gd name="T4" fmla="*/ 0 w 3"/>
                  <a:gd name="T5" fmla="*/ 1 h 3"/>
                </a:gdLst>
                <a:ahLst/>
                <a:cxnLst>
                  <a:cxn ang="0">
                    <a:pos x="T0" y="T1"/>
                  </a:cxn>
                  <a:cxn ang="0">
                    <a:pos x="T2" y="T3"/>
                  </a:cxn>
                  <a:cxn ang="0">
                    <a:pos x="T4" y="T5"/>
                  </a:cxn>
                </a:cxnLst>
                <a:rect l="0" t="0" r="r" b="b"/>
                <a:pathLst>
                  <a:path w="3" h="3">
                    <a:moveTo>
                      <a:pt x="0" y="1"/>
                    </a:moveTo>
                    <a:cubicBezTo>
                      <a:pt x="0" y="2"/>
                      <a:pt x="2" y="1"/>
                      <a:pt x="2" y="3"/>
                    </a:cubicBezTo>
                    <a:cubicBezTo>
                      <a:pt x="3" y="2"/>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3345"/>
              <p:cNvSpPr/>
              <p:nvPr/>
            </p:nvSpPr>
            <p:spPr bwMode="auto">
              <a:xfrm>
                <a:off x="9240838" y="4924425"/>
                <a:ext cx="3175" cy="6350"/>
              </a:xfrm>
              <a:custGeom>
                <a:avLst/>
                <a:gdLst>
                  <a:gd name="T0" fmla="*/ 1 w 1"/>
                  <a:gd name="T1" fmla="*/ 2 h 2"/>
                  <a:gd name="T2" fmla="*/ 1 w 1"/>
                  <a:gd name="T3" fmla="*/ 2 h 2"/>
                  <a:gd name="T4" fmla="*/ 1 w 1"/>
                  <a:gd name="T5" fmla="*/ 0 h 2"/>
                  <a:gd name="T6" fmla="*/ 0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1" y="2"/>
                      <a:pt x="1" y="2"/>
                    </a:cubicBezTo>
                    <a:cubicBezTo>
                      <a:pt x="1" y="1"/>
                      <a:pt x="1" y="1"/>
                      <a:pt x="1" y="0"/>
                    </a:cubicBezTo>
                    <a:cubicBezTo>
                      <a:pt x="1" y="0"/>
                      <a:pt x="1" y="1"/>
                      <a:pt x="0" y="1"/>
                    </a:cubicBezTo>
                    <a:cubicBezTo>
                      <a:pt x="0" y="2"/>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3346"/>
              <p:cNvSpPr/>
              <p:nvPr/>
            </p:nvSpPr>
            <p:spPr bwMode="auto">
              <a:xfrm>
                <a:off x="9263063" y="4797425"/>
                <a:ext cx="12700" cy="6350"/>
              </a:xfrm>
              <a:custGeom>
                <a:avLst/>
                <a:gdLst>
                  <a:gd name="T0" fmla="*/ 3 w 4"/>
                  <a:gd name="T1" fmla="*/ 0 h 2"/>
                  <a:gd name="T2" fmla="*/ 3 w 4"/>
                  <a:gd name="T3" fmla="*/ 0 h 2"/>
                </a:gdLst>
                <a:ahLst/>
                <a:cxnLst>
                  <a:cxn ang="0">
                    <a:pos x="T0" y="T1"/>
                  </a:cxn>
                  <a:cxn ang="0">
                    <a:pos x="T2" y="T3"/>
                  </a:cxn>
                </a:cxnLst>
                <a:rect l="0" t="0" r="r" b="b"/>
                <a:pathLst>
                  <a:path w="4" h="2">
                    <a:moveTo>
                      <a:pt x="3" y="0"/>
                    </a:moveTo>
                    <a:cubicBezTo>
                      <a:pt x="0" y="0"/>
                      <a:pt x="4" y="2"/>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3347"/>
              <p:cNvSpPr/>
              <p:nvPr/>
            </p:nvSpPr>
            <p:spPr bwMode="auto">
              <a:xfrm>
                <a:off x="9282113" y="4786313"/>
                <a:ext cx="9525" cy="14287"/>
              </a:xfrm>
              <a:custGeom>
                <a:avLst/>
                <a:gdLst>
                  <a:gd name="T0" fmla="*/ 1 w 3"/>
                  <a:gd name="T1" fmla="*/ 0 h 4"/>
                  <a:gd name="T2" fmla="*/ 1 w 3"/>
                  <a:gd name="T3" fmla="*/ 4 h 4"/>
                  <a:gd name="T4" fmla="*/ 3 w 3"/>
                  <a:gd name="T5" fmla="*/ 2 h 4"/>
                  <a:gd name="T6" fmla="*/ 1 w 3"/>
                  <a:gd name="T7" fmla="*/ 0 h 4"/>
                </a:gdLst>
                <a:ahLst/>
                <a:cxnLst>
                  <a:cxn ang="0">
                    <a:pos x="T0" y="T1"/>
                  </a:cxn>
                  <a:cxn ang="0">
                    <a:pos x="T2" y="T3"/>
                  </a:cxn>
                  <a:cxn ang="0">
                    <a:pos x="T4" y="T5"/>
                  </a:cxn>
                  <a:cxn ang="0">
                    <a:pos x="T6" y="T7"/>
                  </a:cxn>
                </a:cxnLst>
                <a:rect l="0" t="0" r="r" b="b"/>
                <a:pathLst>
                  <a:path w="3" h="4">
                    <a:moveTo>
                      <a:pt x="1" y="0"/>
                    </a:moveTo>
                    <a:cubicBezTo>
                      <a:pt x="0" y="1"/>
                      <a:pt x="0" y="2"/>
                      <a:pt x="1" y="4"/>
                    </a:cubicBezTo>
                    <a:cubicBezTo>
                      <a:pt x="2" y="3"/>
                      <a:pt x="3" y="3"/>
                      <a:pt x="3" y="2"/>
                    </a:cubicBezTo>
                    <a:cubicBezTo>
                      <a:pt x="2" y="2"/>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3348"/>
              <p:cNvSpPr/>
              <p:nvPr/>
            </p:nvSpPr>
            <p:spPr bwMode="auto">
              <a:xfrm>
                <a:off x="9253538" y="4783138"/>
                <a:ext cx="12700" cy="20637"/>
              </a:xfrm>
              <a:custGeom>
                <a:avLst/>
                <a:gdLst>
                  <a:gd name="T0" fmla="*/ 1 w 4"/>
                  <a:gd name="T1" fmla="*/ 0 h 6"/>
                  <a:gd name="T2" fmla="*/ 1 w 4"/>
                  <a:gd name="T3" fmla="*/ 1 h 6"/>
                  <a:gd name="T4" fmla="*/ 1 w 4"/>
                  <a:gd name="T5" fmla="*/ 1 h 6"/>
                  <a:gd name="T6" fmla="*/ 1 w 4"/>
                  <a:gd name="T7" fmla="*/ 1 h 6"/>
                  <a:gd name="T8" fmla="*/ 0 w 4"/>
                  <a:gd name="T9" fmla="*/ 2 h 6"/>
                  <a:gd name="T10" fmla="*/ 0 w 4"/>
                  <a:gd name="T11" fmla="*/ 6 h 6"/>
                  <a:gd name="T12" fmla="*/ 2 w 4"/>
                  <a:gd name="T13" fmla="*/ 6 h 6"/>
                  <a:gd name="T14" fmla="*/ 3 w 4"/>
                  <a:gd name="T15" fmla="*/ 0 h 6"/>
                  <a:gd name="T16" fmla="*/ 1 w 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1" y="0"/>
                    </a:moveTo>
                    <a:cubicBezTo>
                      <a:pt x="1" y="1"/>
                      <a:pt x="1" y="1"/>
                      <a:pt x="1" y="1"/>
                    </a:cubicBezTo>
                    <a:cubicBezTo>
                      <a:pt x="1" y="1"/>
                      <a:pt x="1" y="1"/>
                      <a:pt x="1" y="1"/>
                    </a:cubicBezTo>
                    <a:cubicBezTo>
                      <a:pt x="1" y="1"/>
                      <a:pt x="1" y="1"/>
                      <a:pt x="1" y="1"/>
                    </a:cubicBezTo>
                    <a:cubicBezTo>
                      <a:pt x="0" y="2"/>
                      <a:pt x="0" y="2"/>
                      <a:pt x="0" y="2"/>
                    </a:cubicBezTo>
                    <a:cubicBezTo>
                      <a:pt x="0" y="3"/>
                      <a:pt x="1" y="4"/>
                      <a:pt x="0" y="6"/>
                    </a:cubicBezTo>
                    <a:cubicBezTo>
                      <a:pt x="1" y="5"/>
                      <a:pt x="2" y="3"/>
                      <a:pt x="2" y="6"/>
                    </a:cubicBezTo>
                    <a:cubicBezTo>
                      <a:pt x="4" y="4"/>
                      <a:pt x="2" y="2"/>
                      <a:pt x="3"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3349"/>
              <p:cNvSpPr/>
              <p:nvPr/>
            </p:nvSpPr>
            <p:spPr bwMode="auto">
              <a:xfrm>
                <a:off x="9240838" y="4786313"/>
                <a:ext cx="3175" cy="3175"/>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3350"/>
              <p:cNvSpPr/>
              <p:nvPr/>
            </p:nvSpPr>
            <p:spPr bwMode="auto">
              <a:xfrm>
                <a:off x="9090026" y="4792663"/>
                <a:ext cx="6350" cy="7937"/>
              </a:xfrm>
              <a:custGeom>
                <a:avLst/>
                <a:gdLst>
                  <a:gd name="T0" fmla="*/ 0 w 2"/>
                  <a:gd name="T1" fmla="*/ 1 h 2"/>
                  <a:gd name="T2" fmla="*/ 1 w 2"/>
                  <a:gd name="T3" fmla="*/ 2 h 2"/>
                  <a:gd name="T4" fmla="*/ 2 w 2"/>
                  <a:gd name="T5" fmla="*/ 2 h 2"/>
                  <a:gd name="T6" fmla="*/ 1 w 2"/>
                  <a:gd name="T7" fmla="*/ 0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2"/>
                      <a:pt x="0" y="2"/>
                      <a:pt x="1" y="2"/>
                    </a:cubicBezTo>
                    <a:cubicBezTo>
                      <a:pt x="1" y="2"/>
                      <a:pt x="1" y="2"/>
                      <a:pt x="2" y="2"/>
                    </a:cubicBezTo>
                    <a:cubicBezTo>
                      <a:pt x="2" y="1"/>
                      <a:pt x="1" y="0"/>
                      <a:pt x="1" y="0"/>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3351"/>
              <p:cNvSpPr/>
              <p:nvPr/>
            </p:nvSpPr>
            <p:spPr bwMode="auto">
              <a:xfrm>
                <a:off x="9197976" y="4792663"/>
                <a:ext cx="3175" cy="476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3352"/>
              <p:cNvSpPr/>
              <p:nvPr/>
            </p:nvSpPr>
            <p:spPr bwMode="auto">
              <a:xfrm>
                <a:off x="9132888" y="4786313"/>
                <a:ext cx="12700" cy="3175"/>
              </a:xfrm>
              <a:custGeom>
                <a:avLst/>
                <a:gdLst>
                  <a:gd name="T0" fmla="*/ 0 w 4"/>
                  <a:gd name="T1" fmla="*/ 0 h 1"/>
                  <a:gd name="T2" fmla="*/ 1 w 4"/>
                  <a:gd name="T3" fmla="*/ 0 h 1"/>
                  <a:gd name="T4" fmla="*/ 0 w 4"/>
                  <a:gd name="T5" fmla="*/ 0 h 1"/>
                </a:gdLst>
                <a:ahLst/>
                <a:cxnLst>
                  <a:cxn ang="0">
                    <a:pos x="T0" y="T1"/>
                  </a:cxn>
                  <a:cxn ang="0">
                    <a:pos x="T2" y="T3"/>
                  </a:cxn>
                  <a:cxn ang="0">
                    <a:pos x="T4" y="T5"/>
                  </a:cxn>
                </a:cxnLst>
                <a:rect l="0" t="0" r="r" b="b"/>
                <a:pathLst>
                  <a:path w="4" h="1">
                    <a:moveTo>
                      <a:pt x="0" y="0"/>
                    </a:moveTo>
                    <a:cubicBezTo>
                      <a:pt x="0" y="1"/>
                      <a:pt x="4"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3353"/>
              <p:cNvSpPr/>
              <p:nvPr/>
            </p:nvSpPr>
            <p:spPr bwMode="auto">
              <a:xfrm>
                <a:off x="9464676" y="4927600"/>
                <a:ext cx="9525" cy="6350"/>
              </a:xfrm>
              <a:custGeom>
                <a:avLst/>
                <a:gdLst>
                  <a:gd name="T0" fmla="*/ 0 w 3"/>
                  <a:gd name="T1" fmla="*/ 0 h 2"/>
                  <a:gd name="T2" fmla="*/ 3 w 3"/>
                  <a:gd name="T3" fmla="*/ 0 h 2"/>
                  <a:gd name="T4" fmla="*/ 0 w 3"/>
                  <a:gd name="T5" fmla="*/ 0 h 2"/>
                </a:gdLst>
                <a:ahLst/>
                <a:cxnLst>
                  <a:cxn ang="0">
                    <a:pos x="T0" y="T1"/>
                  </a:cxn>
                  <a:cxn ang="0">
                    <a:pos x="T2" y="T3"/>
                  </a:cxn>
                  <a:cxn ang="0">
                    <a:pos x="T4" y="T5"/>
                  </a:cxn>
                </a:cxnLst>
                <a:rect l="0" t="0" r="r" b="b"/>
                <a:pathLst>
                  <a:path w="3" h="2">
                    <a:moveTo>
                      <a:pt x="0" y="0"/>
                    </a:moveTo>
                    <a:cubicBezTo>
                      <a:pt x="0" y="1"/>
                      <a:pt x="3" y="2"/>
                      <a:pt x="3" y="0"/>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3354"/>
              <p:cNvSpPr/>
              <p:nvPr/>
            </p:nvSpPr>
            <p:spPr bwMode="auto">
              <a:xfrm>
                <a:off x="9482138" y="4786313"/>
                <a:ext cx="6350" cy="3175"/>
              </a:xfrm>
              <a:custGeom>
                <a:avLst/>
                <a:gdLst>
                  <a:gd name="T0" fmla="*/ 1 w 2"/>
                  <a:gd name="T1" fmla="*/ 0 h 1"/>
                  <a:gd name="T2" fmla="*/ 0 w 2"/>
                  <a:gd name="T3" fmla="*/ 0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1" y="0"/>
                      <a:pt x="0" y="0"/>
                    </a:cubicBezTo>
                    <a:cubicBezTo>
                      <a:pt x="0" y="1"/>
                      <a:pt x="1" y="1"/>
                      <a:pt x="2" y="1"/>
                    </a:cubicBezTo>
                    <a:cubicBezTo>
                      <a:pt x="2"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3355"/>
              <p:cNvSpPr/>
              <p:nvPr/>
            </p:nvSpPr>
            <p:spPr bwMode="auto">
              <a:xfrm>
                <a:off x="9390063" y="4797425"/>
                <a:ext cx="15875" cy="6350"/>
              </a:xfrm>
              <a:custGeom>
                <a:avLst/>
                <a:gdLst>
                  <a:gd name="T0" fmla="*/ 3 w 5"/>
                  <a:gd name="T1" fmla="*/ 0 h 2"/>
                  <a:gd name="T2" fmla="*/ 3 w 5"/>
                  <a:gd name="T3" fmla="*/ 0 h 2"/>
                </a:gdLst>
                <a:ahLst/>
                <a:cxnLst>
                  <a:cxn ang="0">
                    <a:pos x="T0" y="T1"/>
                  </a:cxn>
                  <a:cxn ang="0">
                    <a:pos x="T2" y="T3"/>
                  </a:cxn>
                </a:cxnLst>
                <a:rect l="0" t="0" r="r" b="b"/>
                <a:pathLst>
                  <a:path w="5" h="2">
                    <a:moveTo>
                      <a:pt x="3" y="0"/>
                    </a:moveTo>
                    <a:cubicBezTo>
                      <a:pt x="0" y="0"/>
                      <a:pt x="5" y="2"/>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3356"/>
              <p:cNvSpPr/>
              <p:nvPr/>
            </p:nvSpPr>
            <p:spPr bwMode="auto">
              <a:xfrm>
                <a:off x="9683751" y="4284663"/>
                <a:ext cx="9525" cy="6350"/>
              </a:xfrm>
              <a:custGeom>
                <a:avLst/>
                <a:gdLst>
                  <a:gd name="T0" fmla="*/ 2 w 3"/>
                  <a:gd name="T1" fmla="*/ 0 h 2"/>
                  <a:gd name="T2" fmla="*/ 0 w 3"/>
                  <a:gd name="T3" fmla="*/ 1 h 2"/>
                  <a:gd name="T4" fmla="*/ 2 w 3"/>
                  <a:gd name="T5" fmla="*/ 0 h 2"/>
                </a:gdLst>
                <a:ahLst/>
                <a:cxnLst>
                  <a:cxn ang="0">
                    <a:pos x="T0" y="T1"/>
                  </a:cxn>
                  <a:cxn ang="0">
                    <a:pos x="T2" y="T3"/>
                  </a:cxn>
                  <a:cxn ang="0">
                    <a:pos x="T4" y="T5"/>
                  </a:cxn>
                </a:cxnLst>
                <a:rect l="0" t="0" r="r" b="b"/>
                <a:pathLst>
                  <a:path w="3" h="2">
                    <a:moveTo>
                      <a:pt x="2" y="0"/>
                    </a:moveTo>
                    <a:cubicBezTo>
                      <a:pt x="1" y="0"/>
                      <a:pt x="1" y="1"/>
                      <a:pt x="0" y="1"/>
                    </a:cubicBezTo>
                    <a:cubicBezTo>
                      <a:pt x="0" y="2"/>
                      <a:pt x="3"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3357"/>
              <p:cNvSpPr>
                <a:spLocks noEditPoints="1"/>
              </p:cNvSpPr>
              <p:nvPr/>
            </p:nvSpPr>
            <p:spPr bwMode="auto">
              <a:xfrm>
                <a:off x="9755188" y="4603750"/>
                <a:ext cx="101600" cy="79375"/>
              </a:xfrm>
              <a:custGeom>
                <a:avLst/>
                <a:gdLst>
                  <a:gd name="T0" fmla="*/ 8 w 31"/>
                  <a:gd name="T1" fmla="*/ 1 h 24"/>
                  <a:gd name="T2" fmla="*/ 9 w 31"/>
                  <a:gd name="T3" fmla="*/ 6 h 24"/>
                  <a:gd name="T4" fmla="*/ 11 w 31"/>
                  <a:gd name="T5" fmla="*/ 10 h 24"/>
                  <a:gd name="T6" fmla="*/ 7 w 31"/>
                  <a:gd name="T7" fmla="*/ 10 h 24"/>
                  <a:gd name="T8" fmla="*/ 3 w 31"/>
                  <a:gd name="T9" fmla="*/ 13 h 24"/>
                  <a:gd name="T10" fmla="*/ 2 w 31"/>
                  <a:gd name="T11" fmla="*/ 16 h 24"/>
                  <a:gd name="T12" fmla="*/ 1 w 31"/>
                  <a:gd name="T13" fmla="*/ 19 h 24"/>
                  <a:gd name="T14" fmla="*/ 5 w 31"/>
                  <a:gd name="T15" fmla="*/ 22 h 24"/>
                  <a:gd name="T16" fmla="*/ 5 w 31"/>
                  <a:gd name="T17" fmla="*/ 19 h 24"/>
                  <a:gd name="T18" fmla="*/ 5 w 31"/>
                  <a:gd name="T19" fmla="*/ 16 h 24"/>
                  <a:gd name="T20" fmla="*/ 8 w 31"/>
                  <a:gd name="T21" fmla="*/ 14 h 24"/>
                  <a:gd name="T22" fmla="*/ 8 w 31"/>
                  <a:gd name="T23" fmla="*/ 20 h 24"/>
                  <a:gd name="T24" fmla="*/ 9 w 31"/>
                  <a:gd name="T25" fmla="*/ 21 h 24"/>
                  <a:gd name="T26" fmla="*/ 14 w 31"/>
                  <a:gd name="T27" fmla="*/ 18 h 24"/>
                  <a:gd name="T28" fmla="*/ 11 w 31"/>
                  <a:gd name="T29" fmla="*/ 16 h 24"/>
                  <a:gd name="T30" fmla="*/ 14 w 31"/>
                  <a:gd name="T31" fmla="*/ 13 h 24"/>
                  <a:gd name="T32" fmla="*/ 18 w 31"/>
                  <a:gd name="T33" fmla="*/ 11 h 24"/>
                  <a:gd name="T34" fmla="*/ 19 w 31"/>
                  <a:gd name="T35" fmla="*/ 17 h 24"/>
                  <a:gd name="T36" fmla="*/ 15 w 31"/>
                  <a:gd name="T37" fmla="*/ 18 h 24"/>
                  <a:gd name="T38" fmla="*/ 16 w 31"/>
                  <a:gd name="T39" fmla="*/ 21 h 24"/>
                  <a:gd name="T40" fmla="*/ 22 w 31"/>
                  <a:gd name="T41" fmla="*/ 19 h 24"/>
                  <a:gd name="T42" fmla="*/ 24 w 31"/>
                  <a:gd name="T43" fmla="*/ 21 h 24"/>
                  <a:gd name="T44" fmla="*/ 26 w 31"/>
                  <a:gd name="T45" fmla="*/ 23 h 24"/>
                  <a:gd name="T46" fmla="*/ 29 w 31"/>
                  <a:gd name="T47" fmla="*/ 20 h 24"/>
                  <a:gd name="T48" fmla="*/ 27 w 31"/>
                  <a:gd name="T49" fmla="*/ 19 h 24"/>
                  <a:gd name="T50" fmla="*/ 28 w 31"/>
                  <a:gd name="T51" fmla="*/ 16 h 24"/>
                  <a:gd name="T52" fmla="*/ 30 w 31"/>
                  <a:gd name="T53" fmla="*/ 12 h 24"/>
                  <a:gd name="T54" fmla="*/ 28 w 31"/>
                  <a:gd name="T55" fmla="*/ 7 h 24"/>
                  <a:gd name="T56" fmla="*/ 27 w 31"/>
                  <a:gd name="T57" fmla="*/ 7 h 24"/>
                  <a:gd name="T58" fmla="*/ 24 w 31"/>
                  <a:gd name="T59" fmla="*/ 10 h 24"/>
                  <a:gd name="T60" fmla="*/ 26 w 31"/>
                  <a:gd name="T61" fmla="*/ 13 h 24"/>
                  <a:gd name="T62" fmla="*/ 24 w 31"/>
                  <a:gd name="T63" fmla="*/ 18 h 24"/>
                  <a:gd name="T64" fmla="*/ 21 w 31"/>
                  <a:gd name="T65" fmla="*/ 15 h 24"/>
                  <a:gd name="T66" fmla="*/ 22 w 31"/>
                  <a:gd name="T67" fmla="*/ 11 h 24"/>
                  <a:gd name="T68" fmla="*/ 21 w 31"/>
                  <a:gd name="T69" fmla="*/ 5 h 24"/>
                  <a:gd name="T70" fmla="*/ 20 w 31"/>
                  <a:gd name="T71" fmla="*/ 5 h 24"/>
                  <a:gd name="T72" fmla="*/ 19 w 31"/>
                  <a:gd name="T73" fmla="*/ 3 h 24"/>
                  <a:gd name="T74" fmla="*/ 17 w 31"/>
                  <a:gd name="T75" fmla="*/ 3 h 24"/>
                  <a:gd name="T76" fmla="*/ 17 w 31"/>
                  <a:gd name="T77" fmla="*/ 9 h 24"/>
                  <a:gd name="T78" fmla="*/ 14 w 31"/>
                  <a:gd name="T79" fmla="*/ 6 h 24"/>
                  <a:gd name="T80" fmla="*/ 22 w 31"/>
                  <a:gd name="T81" fmla="*/ 19 h 24"/>
                  <a:gd name="T82" fmla="*/ 17 w 31"/>
                  <a:gd name="T83"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24">
                    <a:moveTo>
                      <a:pt x="12" y="4"/>
                    </a:moveTo>
                    <a:cubicBezTo>
                      <a:pt x="12" y="3"/>
                      <a:pt x="11" y="2"/>
                      <a:pt x="11" y="0"/>
                    </a:cubicBezTo>
                    <a:cubicBezTo>
                      <a:pt x="10" y="0"/>
                      <a:pt x="9" y="0"/>
                      <a:pt x="8" y="1"/>
                    </a:cubicBezTo>
                    <a:cubicBezTo>
                      <a:pt x="8" y="2"/>
                      <a:pt x="10" y="1"/>
                      <a:pt x="10" y="1"/>
                    </a:cubicBezTo>
                    <a:cubicBezTo>
                      <a:pt x="10" y="2"/>
                      <a:pt x="9" y="4"/>
                      <a:pt x="10" y="4"/>
                    </a:cubicBezTo>
                    <a:cubicBezTo>
                      <a:pt x="10" y="5"/>
                      <a:pt x="9" y="5"/>
                      <a:pt x="9" y="6"/>
                    </a:cubicBezTo>
                    <a:cubicBezTo>
                      <a:pt x="8" y="6"/>
                      <a:pt x="8" y="7"/>
                      <a:pt x="7" y="7"/>
                    </a:cubicBezTo>
                    <a:cubicBezTo>
                      <a:pt x="7" y="8"/>
                      <a:pt x="9" y="7"/>
                      <a:pt x="10" y="7"/>
                    </a:cubicBezTo>
                    <a:cubicBezTo>
                      <a:pt x="10" y="9"/>
                      <a:pt x="11" y="9"/>
                      <a:pt x="11" y="10"/>
                    </a:cubicBezTo>
                    <a:cubicBezTo>
                      <a:pt x="10" y="10"/>
                      <a:pt x="10" y="9"/>
                      <a:pt x="10" y="9"/>
                    </a:cubicBezTo>
                    <a:cubicBezTo>
                      <a:pt x="10" y="10"/>
                      <a:pt x="8" y="9"/>
                      <a:pt x="8" y="11"/>
                    </a:cubicBezTo>
                    <a:cubicBezTo>
                      <a:pt x="7" y="11"/>
                      <a:pt x="7" y="10"/>
                      <a:pt x="7" y="10"/>
                    </a:cubicBezTo>
                    <a:cubicBezTo>
                      <a:pt x="6" y="10"/>
                      <a:pt x="4" y="11"/>
                      <a:pt x="4" y="9"/>
                    </a:cubicBezTo>
                    <a:cubicBezTo>
                      <a:pt x="3" y="9"/>
                      <a:pt x="4" y="11"/>
                      <a:pt x="3" y="11"/>
                    </a:cubicBezTo>
                    <a:cubicBezTo>
                      <a:pt x="3" y="12"/>
                      <a:pt x="3" y="12"/>
                      <a:pt x="3" y="13"/>
                    </a:cubicBezTo>
                    <a:cubicBezTo>
                      <a:pt x="2" y="12"/>
                      <a:pt x="2" y="12"/>
                      <a:pt x="1" y="13"/>
                    </a:cubicBezTo>
                    <a:cubicBezTo>
                      <a:pt x="1" y="14"/>
                      <a:pt x="2" y="14"/>
                      <a:pt x="3" y="15"/>
                    </a:cubicBezTo>
                    <a:cubicBezTo>
                      <a:pt x="3" y="15"/>
                      <a:pt x="2" y="15"/>
                      <a:pt x="2" y="16"/>
                    </a:cubicBezTo>
                    <a:cubicBezTo>
                      <a:pt x="2" y="17"/>
                      <a:pt x="2" y="17"/>
                      <a:pt x="3" y="17"/>
                    </a:cubicBezTo>
                    <a:cubicBezTo>
                      <a:pt x="3" y="18"/>
                      <a:pt x="1" y="18"/>
                      <a:pt x="2" y="18"/>
                    </a:cubicBezTo>
                    <a:cubicBezTo>
                      <a:pt x="2" y="19"/>
                      <a:pt x="1" y="19"/>
                      <a:pt x="1" y="19"/>
                    </a:cubicBezTo>
                    <a:cubicBezTo>
                      <a:pt x="1" y="20"/>
                      <a:pt x="2" y="20"/>
                      <a:pt x="0" y="20"/>
                    </a:cubicBezTo>
                    <a:cubicBezTo>
                      <a:pt x="0" y="21"/>
                      <a:pt x="1" y="20"/>
                      <a:pt x="1" y="20"/>
                    </a:cubicBezTo>
                    <a:cubicBezTo>
                      <a:pt x="2" y="21"/>
                      <a:pt x="3" y="22"/>
                      <a:pt x="5" y="22"/>
                    </a:cubicBezTo>
                    <a:cubicBezTo>
                      <a:pt x="5" y="21"/>
                      <a:pt x="5" y="22"/>
                      <a:pt x="6" y="21"/>
                    </a:cubicBezTo>
                    <a:cubicBezTo>
                      <a:pt x="6" y="21"/>
                      <a:pt x="6" y="21"/>
                      <a:pt x="6" y="20"/>
                    </a:cubicBezTo>
                    <a:cubicBezTo>
                      <a:pt x="6" y="19"/>
                      <a:pt x="5" y="20"/>
                      <a:pt x="5" y="19"/>
                    </a:cubicBezTo>
                    <a:cubicBezTo>
                      <a:pt x="5" y="18"/>
                      <a:pt x="7" y="19"/>
                      <a:pt x="7" y="19"/>
                    </a:cubicBezTo>
                    <a:cubicBezTo>
                      <a:pt x="8" y="19"/>
                      <a:pt x="7" y="18"/>
                      <a:pt x="6" y="18"/>
                    </a:cubicBezTo>
                    <a:cubicBezTo>
                      <a:pt x="6" y="17"/>
                      <a:pt x="6" y="16"/>
                      <a:pt x="5" y="16"/>
                    </a:cubicBezTo>
                    <a:cubicBezTo>
                      <a:pt x="6" y="15"/>
                      <a:pt x="6" y="14"/>
                      <a:pt x="6" y="13"/>
                    </a:cubicBezTo>
                    <a:cubicBezTo>
                      <a:pt x="7" y="12"/>
                      <a:pt x="6" y="13"/>
                      <a:pt x="7" y="14"/>
                    </a:cubicBezTo>
                    <a:cubicBezTo>
                      <a:pt x="7" y="14"/>
                      <a:pt x="7" y="14"/>
                      <a:pt x="8" y="14"/>
                    </a:cubicBezTo>
                    <a:cubicBezTo>
                      <a:pt x="8" y="14"/>
                      <a:pt x="7" y="15"/>
                      <a:pt x="8" y="15"/>
                    </a:cubicBezTo>
                    <a:cubicBezTo>
                      <a:pt x="8" y="15"/>
                      <a:pt x="9" y="15"/>
                      <a:pt x="9" y="15"/>
                    </a:cubicBezTo>
                    <a:cubicBezTo>
                      <a:pt x="8" y="17"/>
                      <a:pt x="8" y="18"/>
                      <a:pt x="8" y="20"/>
                    </a:cubicBezTo>
                    <a:cubicBezTo>
                      <a:pt x="8" y="20"/>
                      <a:pt x="9" y="20"/>
                      <a:pt x="9" y="19"/>
                    </a:cubicBezTo>
                    <a:cubicBezTo>
                      <a:pt x="10" y="18"/>
                      <a:pt x="10" y="19"/>
                      <a:pt x="10" y="19"/>
                    </a:cubicBezTo>
                    <a:cubicBezTo>
                      <a:pt x="10" y="20"/>
                      <a:pt x="9" y="19"/>
                      <a:pt x="9" y="21"/>
                    </a:cubicBezTo>
                    <a:cubicBezTo>
                      <a:pt x="11" y="20"/>
                      <a:pt x="11" y="22"/>
                      <a:pt x="12" y="22"/>
                    </a:cubicBezTo>
                    <a:cubicBezTo>
                      <a:pt x="13" y="21"/>
                      <a:pt x="13" y="21"/>
                      <a:pt x="14" y="20"/>
                    </a:cubicBezTo>
                    <a:cubicBezTo>
                      <a:pt x="14" y="19"/>
                      <a:pt x="13" y="18"/>
                      <a:pt x="14" y="18"/>
                    </a:cubicBezTo>
                    <a:cubicBezTo>
                      <a:pt x="14" y="16"/>
                      <a:pt x="12" y="18"/>
                      <a:pt x="11" y="18"/>
                    </a:cubicBezTo>
                    <a:cubicBezTo>
                      <a:pt x="10" y="18"/>
                      <a:pt x="11" y="16"/>
                      <a:pt x="9" y="17"/>
                    </a:cubicBezTo>
                    <a:cubicBezTo>
                      <a:pt x="10" y="16"/>
                      <a:pt x="11" y="16"/>
                      <a:pt x="11" y="16"/>
                    </a:cubicBezTo>
                    <a:cubicBezTo>
                      <a:pt x="11" y="15"/>
                      <a:pt x="11" y="14"/>
                      <a:pt x="13" y="14"/>
                    </a:cubicBezTo>
                    <a:cubicBezTo>
                      <a:pt x="13" y="13"/>
                      <a:pt x="13" y="12"/>
                      <a:pt x="13" y="11"/>
                    </a:cubicBezTo>
                    <a:cubicBezTo>
                      <a:pt x="14" y="11"/>
                      <a:pt x="13" y="13"/>
                      <a:pt x="14" y="13"/>
                    </a:cubicBezTo>
                    <a:cubicBezTo>
                      <a:pt x="14" y="13"/>
                      <a:pt x="15" y="13"/>
                      <a:pt x="15" y="12"/>
                    </a:cubicBezTo>
                    <a:cubicBezTo>
                      <a:pt x="15" y="13"/>
                      <a:pt x="16" y="14"/>
                      <a:pt x="18" y="13"/>
                    </a:cubicBezTo>
                    <a:cubicBezTo>
                      <a:pt x="17" y="12"/>
                      <a:pt x="18" y="12"/>
                      <a:pt x="18" y="11"/>
                    </a:cubicBezTo>
                    <a:cubicBezTo>
                      <a:pt x="20" y="13"/>
                      <a:pt x="16" y="14"/>
                      <a:pt x="18" y="15"/>
                    </a:cubicBezTo>
                    <a:cubicBezTo>
                      <a:pt x="18" y="16"/>
                      <a:pt x="17" y="16"/>
                      <a:pt x="17" y="16"/>
                    </a:cubicBezTo>
                    <a:cubicBezTo>
                      <a:pt x="17" y="16"/>
                      <a:pt x="18" y="17"/>
                      <a:pt x="19" y="17"/>
                    </a:cubicBezTo>
                    <a:cubicBezTo>
                      <a:pt x="18" y="18"/>
                      <a:pt x="18" y="18"/>
                      <a:pt x="18" y="19"/>
                    </a:cubicBezTo>
                    <a:cubicBezTo>
                      <a:pt x="17" y="18"/>
                      <a:pt x="17" y="18"/>
                      <a:pt x="17" y="16"/>
                    </a:cubicBezTo>
                    <a:cubicBezTo>
                      <a:pt x="17" y="16"/>
                      <a:pt x="15" y="17"/>
                      <a:pt x="15" y="18"/>
                    </a:cubicBezTo>
                    <a:cubicBezTo>
                      <a:pt x="15" y="18"/>
                      <a:pt x="16" y="18"/>
                      <a:pt x="16" y="19"/>
                    </a:cubicBezTo>
                    <a:cubicBezTo>
                      <a:pt x="16" y="19"/>
                      <a:pt x="15" y="19"/>
                      <a:pt x="14" y="19"/>
                    </a:cubicBezTo>
                    <a:cubicBezTo>
                      <a:pt x="14" y="20"/>
                      <a:pt x="16" y="20"/>
                      <a:pt x="16" y="21"/>
                    </a:cubicBezTo>
                    <a:cubicBezTo>
                      <a:pt x="16" y="21"/>
                      <a:pt x="18" y="22"/>
                      <a:pt x="19" y="22"/>
                    </a:cubicBezTo>
                    <a:cubicBezTo>
                      <a:pt x="20" y="23"/>
                      <a:pt x="21" y="21"/>
                      <a:pt x="21" y="20"/>
                    </a:cubicBezTo>
                    <a:cubicBezTo>
                      <a:pt x="22" y="20"/>
                      <a:pt x="22" y="20"/>
                      <a:pt x="22" y="19"/>
                    </a:cubicBezTo>
                    <a:cubicBezTo>
                      <a:pt x="23" y="19"/>
                      <a:pt x="24" y="19"/>
                      <a:pt x="24" y="20"/>
                    </a:cubicBezTo>
                    <a:cubicBezTo>
                      <a:pt x="25" y="20"/>
                      <a:pt x="25" y="19"/>
                      <a:pt x="27" y="20"/>
                    </a:cubicBezTo>
                    <a:cubicBezTo>
                      <a:pt x="26" y="21"/>
                      <a:pt x="25" y="20"/>
                      <a:pt x="24" y="21"/>
                    </a:cubicBezTo>
                    <a:cubicBezTo>
                      <a:pt x="25" y="21"/>
                      <a:pt x="25" y="21"/>
                      <a:pt x="25" y="22"/>
                    </a:cubicBezTo>
                    <a:cubicBezTo>
                      <a:pt x="26" y="22"/>
                      <a:pt x="26" y="22"/>
                      <a:pt x="27" y="22"/>
                    </a:cubicBezTo>
                    <a:cubicBezTo>
                      <a:pt x="27" y="23"/>
                      <a:pt x="27" y="23"/>
                      <a:pt x="26" y="23"/>
                    </a:cubicBezTo>
                    <a:cubicBezTo>
                      <a:pt x="27" y="24"/>
                      <a:pt x="28" y="23"/>
                      <a:pt x="29" y="23"/>
                    </a:cubicBezTo>
                    <a:cubicBezTo>
                      <a:pt x="29" y="22"/>
                      <a:pt x="29" y="21"/>
                      <a:pt x="28" y="21"/>
                    </a:cubicBezTo>
                    <a:cubicBezTo>
                      <a:pt x="28" y="20"/>
                      <a:pt x="29" y="20"/>
                      <a:pt x="29" y="20"/>
                    </a:cubicBezTo>
                    <a:cubicBezTo>
                      <a:pt x="30" y="19"/>
                      <a:pt x="30" y="18"/>
                      <a:pt x="30" y="17"/>
                    </a:cubicBezTo>
                    <a:cubicBezTo>
                      <a:pt x="29" y="17"/>
                      <a:pt x="29" y="17"/>
                      <a:pt x="28" y="17"/>
                    </a:cubicBezTo>
                    <a:cubicBezTo>
                      <a:pt x="28" y="18"/>
                      <a:pt x="27" y="18"/>
                      <a:pt x="27" y="19"/>
                    </a:cubicBezTo>
                    <a:cubicBezTo>
                      <a:pt x="27" y="18"/>
                      <a:pt x="26" y="18"/>
                      <a:pt x="26" y="18"/>
                    </a:cubicBezTo>
                    <a:cubicBezTo>
                      <a:pt x="26" y="17"/>
                      <a:pt x="27" y="17"/>
                      <a:pt x="28" y="17"/>
                    </a:cubicBezTo>
                    <a:cubicBezTo>
                      <a:pt x="28" y="17"/>
                      <a:pt x="28" y="16"/>
                      <a:pt x="28" y="16"/>
                    </a:cubicBezTo>
                    <a:cubicBezTo>
                      <a:pt x="28" y="15"/>
                      <a:pt x="29" y="15"/>
                      <a:pt x="29" y="14"/>
                    </a:cubicBezTo>
                    <a:cubicBezTo>
                      <a:pt x="30" y="15"/>
                      <a:pt x="30" y="14"/>
                      <a:pt x="31" y="13"/>
                    </a:cubicBezTo>
                    <a:cubicBezTo>
                      <a:pt x="31" y="13"/>
                      <a:pt x="30" y="13"/>
                      <a:pt x="30" y="12"/>
                    </a:cubicBezTo>
                    <a:cubicBezTo>
                      <a:pt x="30" y="11"/>
                      <a:pt x="31" y="11"/>
                      <a:pt x="30" y="9"/>
                    </a:cubicBezTo>
                    <a:cubicBezTo>
                      <a:pt x="30" y="9"/>
                      <a:pt x="30" y="9"/>
                      <a:pt x="29" y="8"/>
                    </a:cubicBezTo>
                    <a:cubicBezTo>
                      <a:pt x="28" y="9"/>
                      <a:pt x="27" y="9"/>
                      <a:pt x="28" y="7"/>
                    </a:cubicBezTo>
                    <a:cubicBezTo>
                      <a:pt x="27" y="6"/>
                      <a:pt x="30" y="7"/>
                      <a:pt x="29" y="5"/>
                    </a:cubicBezTo>
                    <a:cubicBezTo>
                      <a:pt x="27" y="6"/>
                      <a:pt x="27" y="4"/>
                      <a:pt x="25" y="4"/>
                    </a:cubicBezTo>
                    <a:cubicBezTo>
                      <a:pt x="25" y="6"/>
                      <a:pt x="26" y="6"/>
                      <a:pt x="27" y="7"/>
                    </a:cubicBezTo>
                    <a:cubicBezTo>
                      <a:pt x="27" y="7"/>
                      <a:pt x="26" y="7"/>
                      <a:pt x="26" y="8"/>
                    </a:cubicBezTo>
                    <a:cubicBezTo>
                      <a:pt x="25" y="8"/>
                      <a:pt x="24" y="8"/>
                      <a:pt x="23" y="9"/>
                    </a:cubicBezTo>
                    <a:cubicBezTo>
                      <a:pt x="23" y="10"/>
                      <a:pt x="24" y="9"/>
                      <a:pt x="24" y="10"/>
                    </a:cubicBezTo>
                    <a:cubicBezTo>
                      <a:pt x="24" y="12"/>
                      <a:pt x="22" y="11"/>
                      <a:pt x="22" y="13"/>
                    </a:cubicBezTo>
                    <a:cubicBezTo>
                      <a:pt x="23" y="14"/>
                      <a:pt x="23" y="12"/>
                      <a:pt x="24" y="12"/>
                    </a:cubicBezTo>
                    <a:cubicBezTo>
                      <a:pt x="24" y="13"/>
                      <a:pt x="26" y="12"/>
                      <a:pt x="26" y="13"/>
                    </a:cubicBezTo>
                    <a:cubicBezTo>
                      <a:pt x="26" y="14"/>
                      <a:pt x="25" y="14"/>
                      <a:pt x="25" y="13"/>
                    </a:cubicBezTo>
                    <a:cubicBezTo>
                      <a:pt x="25" y="13"/>
                      <a:pt x="25" y="15"/>
                      <a:pt x="25" y="15"/>
                    </a:cubicBezTo>
                    <a:cubicBezTo>
                      <a:pt x="25" y="16"/>
                      <a:pt x="24" y="16"/>
                      <a:pt x="24" y="18"/>
                    </a:cubicBezTo>
                    <a:cubicBezTo>
                      <a:pt x="22" y="19"/>
                      <a:pt x="23" y="17"/>
                      <a:pt x="23" y="16"/>
                    </a:cubicBezTo>
                    <a:cubicBezTo>
                      <a:pt x="23" y="16"/>
                      <a:pt x="22" y="17"/>
                      <a:pt x="21" y="17"/>
                    </a:cubicBezTo>
                    <a:cubicBezTo>
                      <a:pt x="21" y="16"/>
                      <a:pt x="21" y="16"/>
                      <a:pt x="21" y="15"/>
                    </a:cubicBezTo>
                    <a:cubicBezTo>
                      <a:pt x="21" y="15"/>
                      <a:pt x="20" y="15"/>
                      <a:pt x="20" y="15"/>
                    </a:cubicBezTo>
                    <a:cubicBezTo>
                      <a:pt x="19" y="14"/>
                      <a:pt x="20" y="12"/>
                      <a:pt x="20" y="11"/>
                    </a:cubicBezTo>
                    <a:cubicBezTo>
                      <a:pt x="22" y="11"/>
                      <a:pt x="21" y="12"/>
                      <a:pt x="22" y="11"/>
                    </a:cubicBezTo>
                    <a:cubicBezTo>
                      <a:pt x="22" y="10"/>
                      <a:pt x="21" y="11"/>
                      <a:pt x="21" y="10"/>
                    </a:cubicBezTo>
                    <a:cubicBezTo>
                      <a:pt x="21" y="9"/>
                      <a:pt x="19" y="7"/>
                      <a:pt x="22" y="7"/>
                    </a:cubicBezTo>
                    <a:cubicBezTo>
                      <a:pt x="21" y="7"/>
                      <a:pt x="21" y="6"/>
                      <a:pt x="21" y="5"/>
                    </a:cubicBezTo>
                    <a:cubicBezTo>
                      <a:pt x="20" y="5"/>
                      <a:pt x="19" y="5"/>
                      <a:pt x="19" y="4"/>
                    </a:cubicBezTo>
                    <a:cubicBezTo>
                      <a:pt x="19" y="4"/>
                      <a:pt x="20" y="4"/>
                      <a:pt x="20" y="4"/>
                    </a:cubicBezTo>
                    <a:cubicBezTo>
                      <a:pt x="20" y="4"/>
                      <a:pt x="20" y="5"/>
                      <a:pt x="20" y="5"/>
                    </a:cubicBezTo>
                    <a:cubicBezTo>
                      <a:pt x="21" y="5"/>
                      <a:pt x="21" y="3"/>
                      <a:pt x="23" y="4"/>
                    </a:cubicBezTo>
                    <a:cubicBezTo>
                      <a:pt x="23" y="2"/>
                      <a:pt x="21" y="3"/>
                      <a:pt x="20" y="1"/>
                    </a:cubicBezTo>
                    <a:cubicBezTo>
                      <a:pt x="19" y="1"/>
                      <a:pt x="20" y="3"/>
                      <a:pt x="19" y="3"/>
                    </a:cubicBezTo>
                    <a:cubicBezTo>
                      <a:pt x="18" y="2"/>
                      <a:pt x="20" y="2"/>
                      <a:pt x="19" y="1"/>
                    </a:cubicBezTo>
                    <a:cubicBezTo>
                      <a:pt x="18" y="1"/>
                      <a:pt x="19" y="2"/>
                      <a:pt x="18" y="2"/>
                    </a:cubicBezTo>
                    <a:cubicBezTo>
                      <a:pt x="17" y="2"/>
                      <a:pt x="17" y="2"/>
                      <a:pt x="17" y="3"/>
                    </a:cubicBezTo>
                    <a:cubicBezTo>
                      <a:pt x="16" y="4"/>
                      <a:pt x="14" y="4"/>
                      <a:pt x="15" y="5"/>
                    </a:cubicBezTo>
                    <a:cubicBezTo>
                      <a:pt x="15" y="5"/>
                      <a:pt x="16" y="5"/>
                      <a:pt x="16" y="5"/>
                    </a:cubicBezTo>
                    <a:cubicBezTo>
                      <a:pt x="16" y="7"/>
                      <a:pt x="16" y="8"/>
                      <a:pt x="17" y="9"/>
                    </a:cubicBezTo>
                    <a:cubicBezTo>
                      <a:pt x="17" y="10"/>
                      <a:pt x="15" y="10"/>
                      <a:pt x="15" y="10"/>
                    </a:cubicBezTo>
                    <a:cubicBezTo>
                      <a:pt x="14" y="10"/>
                      <a:pt x="14" y="9"/>
                      <a:pt x="12" y="9"/>
                    </a:cubicBezTo>
                    <a:cubicBezTo>
                      <a:pt x="12" y="7"/>
                      <a:pt x="13" y="6"/>
                      <a:pt x="14" y="6"/>
                    </a:cubicBezTo>
                    <a:cubicBezTo>
                      <a:pt x="14" y="5"/>
                      <a:pt x="14" y="5"/>
                      <a:pt x="14" y="5"/>
                    </a:cubicBezTo>
                    <a:cubicBezTo>
                      <a:pt x="13" y="5"/>
                      <a:pt x="13" y="4"/>
                      <a:pt x="12" y="4"/>
                    </a:cubicBezTo>
                    <a:close/>
                    <a:moveTo>
                      <a:pt x="22" y="19"/>
                    </a:moveTo>
                    <a:cubicBezTo>
                      <a:pt x="21" y="18"/>
                      <a:pt x="19" y="19"/>
                      <a:pt x="19" y="18"/>
                    </a:cubicBezTo>
                    <a:cubicBezTo>
                      <a:pt x="20" y="17"/>
                      <a:pt x="22" y="17"/>
                      <a:pt x="22" y="19"/>
                    </a:cubicBezTo>
                    <a:close/>
                    <a:moveTo>
                      <a:pt x="17" y="6"/>
                    </a:moveTo>
                    <a:cubicBezTo>
                      <a:pt x="17" y="6"/>
                      <a:pt x="18" y="6"/>
                      <a:pt x="19" y="7"/>
                    </a:cubicBezTo>
                    <a:cubicBezTo>
                      <a:pt x="18" y="7"/>
                      <a:pt x="17" y="7"/>
                      <a:pt x="1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3358"/>
              <p:cNvSpPr/>
              <p:nvPr/>
            </p:nvSpPr>
            <p:spPr bwMode="auto">
              <a:xfrm>
                <a:off x="9429751" y="3805238"/>
                <a:ext cx="31750" cy="41275"/>
              </a:xfrm>
              <a:custGeom>
                <a:avLst/>
                <a:gdLst>
                  <a:gd name="T0" fmla="*/ 1 w 10"/>
                  <a:gd name="T1" fmla="*/ 5 h 13"/>
                  <a:gd name="T2" fmla="*/ 3 w 10"/>
                  <a:gd name="T3" fmla="*/ 5 h 13"/>
                  <a:gd name="T4" fmla="*/ 3 w 10"/>
                  <a:gd name="T5" fmla="*/ 6 h 13"/>
                  <a:gd name="T6" fmla="*/ 1 w 10"/>
                  <a:gd name="T7" fmla="*/ 6 h 13"/>
                  <a:gd name="T8" fmla="*/ 2 w 10"/>
                  <a:gd name="T9" fmla="*/ 7 h 13"/>
                  <a:gd name="T10" fmla="*/ 0 w 10"/>
                  <a:gd name="T11" fmla="*/ 11 h 13"/>
                  <a:gd name="T12" fmla="*/ 3 w 10"/>
                  <a:gd name="T13" fmla="*/ 10 h 13"/>
                  <a:gd name="T14" fmla="*/ 5 w 10"/>
                  <a:gd name="T15" fmla="*/ 11 h 13"/>
                  <a:gd name="T16" fmla="*/ 7 w 10"/>
                  <a:gd name="T17" fmla="*/ 11 h 13"/>
                  <a:gd name="T18" fmla="*/ 8 w 10"/>
                  <a:gd name="T19" fmla="*/ 9 h 13"/>
                  <a:gd name="T20" fmla="*/ 7 w 10"/>
                  <a:gd name="T21" fmla="*/ 11 h 13"/>
                  <a:gd name="T22" fmla="*/ 9 w 10"/>
                  <a:gd name="T23" fmla="*/ 12 h 13"/>
                  <a:gd name="T24" fmla="*/ 9 w 10"/>
                  <a:gd name="T25" fmla="*/ 13 h 13"/>
                  <a:gd name="T26" fmla="*/ 10 w 10"/>
                  <a:gd name="T27" fmla="*/ 12 h 13"/>
                  <a:gd name="T28" fmla="*/ 10 w 10"/>
                  <a:gd name="T29" fmla="*/ 12 h 13"/>
                  <a:gd name="T30" fmla="*/ 8 w 10"/>
                  <a:gd name="T31" fmla="*/ 8 h 13"/>
                  <a:gd name="T32" fmla="*/ 5 w 10"/>
                  <a:gd name="T33" fmla="*/ 9 h 13"/>
                  <a:gd name="T34" fmla="*/ 5 w 10"/>
                  <a:gd name="T35" fmla="*/ 7 h 13"/>
                  <a:gd name="T36" fmla="*/ 6 w 10"/>
                  <a:gd name="T37" fmla="*/ 6 h 13"/>
                  <a:gd name="T38" fmla="*/ 5 w 10"/>
                  <a:gd name="T39" fmla="*/ 2 h 13"/>
                  <a:gd name="T40" fmla="*/ 4 w 10"/>
                  <a:gd name="T41" fmla="*/ 3 h 13"/>
                  <a:gd name="T42" fmla="*/ 4 w 10"/>
                  <a:gd name="T43" fmla="*/ 2 h 13"/>
                  <a:gd name="T44" fmla="*/ 3 w 10"/>
                  <a:gd name="T45" fmla="*/ 3 h 13"/>
                  <a:gd name="T46" fmla="*/ 4 w 10"/>
                  <a:gd name="T47" fmla="*/ 2 h 13"/>
                  <a:gd name="T48" fmla="*/ 0 w 10"/>
                  <a:gd name="T49" fmla="*/ 2 h 13"/>
                  <a:gd name="T50" fmla="*/ 1 w 10"/>
                  <a:gd name="T5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13">
                    <a:moveTo>
                      <a:pt x="1" y="5"/>
                    </a:moveTo>
                    <a:cubicBezTo>
                      <a:pt x="1" y="5"/>
                      <a:pt x="2" y="5"/>
                      <a:pt x="3" y="5"/>
                    </a:cubicBezTo>
                    <a:cubicBezTo>
                      <a:pt x="3" y="5"/>
                      <a:pt x="3" y="6"/>
                      <a:pt x="3" y="6"/>
                    </a:cubicBezTo>
                    <a:cubicBezTo>
                      <a:pt x="3" y="7"/>
                      <a:pt x="2" y="5"/>
                      <a:pt x="1" y="6"/>
                    </a:cubicBezTo>
                    <a:cubicBezTo>
                      <a:pt x="1" y="7"/>
                      <a:pt x="1" y="7"/>
                      <a:pt x="2" y="7"/>
                    </a:cubicBezTo>
                    <a:cubicBezTo>
                      <a:pt x="2" y="9"/>
                      <a:pt x="1" y="10"/>
                      <a:pt x="0" y="11"/>
                    </a:cubicBezTo>
                    <a:cubicBezTo>
                      <a:pt x="0" y="12"/>
                      <a:pt x="3" y="11"/>
                      <a:pt x="3" y="10"/>
                    </a:cubicBezTo>
                    <a:cubicBezTo>
                      <a:pt x="4" y="10"/>
                      <a:pt x="4" y="11"/>
                      <a:pt x="5" y="11"/>
                    </a:cubicBezTo>
                    <a:cubicBezTo>
                      <a:pt x="5" y="10"/>
                      <a:pt x="7" y="11"/>
                      <a:pt x="7" y="11"/>
                    </a:cubicBezTo>
                    <a:cubicBezTo>
                      <a:pt x="8" y="11"/>
                      <a:pt x="7" y="9"/>
                      <a:pt x="8" y="9"/>
                    </a:cubicBezTo>
                    <a:cubicBezTo>
                      <a:pt x="9" y="9"/>
                      <a:pt x="8" y="11"/>
                      <a:pt x="7" y="11"/>
                    </a:cubicBezTo>
                    <a:cubicBezTo>
                      <a:pt x="7" y="12"/>
                      <a:pt x="8" y="11"/>
                      <a:pt x="9" y="12"/>
                    </a:cubicBezTo>
                    <a:cubicBezTo>
                      <a:pt x="9" y="12"/>
                      <a:pt x="9" y="13"/>
                      <a:pt x="9" y="13"/>
                    </a:cubicBezTo>
                    <a:cubicBezTo>
                      <a:pt x="9" y="13"/>
                      <a:pt x="10" y="12"/>
                      <a:pt x="10" y="12"/>
                    </a:cubicBezTo>
                    <a:cubicBezTo>
                      <a:pt x="10" y="12"/>
                      <a:pt x="10" y="12"/>
                      <a:pt x="10" y="12"/>
                    </a:cubicBezTo>
                    <a:cubicBezTo>
                      <a:pt x="9" y="11"/>
                      <a:pt x="9" y="10"/>
                      <a:pt x="8" y="8"/>
                    </a:cubicBezTo>
                    <a:cubicBezTo>
                      <a:pt x="7" y="8"/>
                      <a:pt x="6" y="9"/>
                      <a:pt x="5" y="9"/>
                    </a:cubicBezTo>
                    <a:cubicBezTo>
                      <a:pt x="5" y="8"/>
                      <a:pt x="4" y="8"/>
                      <a:pt x="5" y="7"/>
                    </a:cubicBezTo>
                    <a:cubicBezTo>
                      <a:pt x="5" y="6"/>
                      <a:pt x="6" y="6"/>
                      <a:pt x="6" y="6"/>
                    </a:cubicBezTo>
                    <a:cubicBezTo>
                      <a:pt x="6" y="5"/>
                      <a:pt x="5" y="4"/>
                      <a:pt x="5" y="2"/>
                    </a:cubicBezTo>
                    <a:cubicBezTo>
                      <a:pt x="4" y="3"/>
                      <a:pt x="4" y="3"/>
                      <a:pt x="4" y="3"/>
                    </a:cubicBezTo>
                    <a:cubicBezTo>
                      <a:pt x="4" y="3"/>
                      <a:pt x="4" y="2"/>
                      <a:pt x="4" y="2"/>
                    </a:cubicBezTo>
                    <a:cubicBezTo>
                      <a:pt x="3" y="2"/>
                      <a:pt x="3" y="3"/>
                      <a:pt x="3" y="3"/>
                    </a:cubicBezTo>
                    <a:cubicBezTo>
                      <a:pt x="2" y="3"/>
                      <a:pt x="2" y="1"/>
                      <a:pt x="4" y="2"/>
                    </a:cubicBezTo>
                    <a:cubicBezTo>
                      <a:pt x="2" y="0"/>
                      <a:pt x="1" y="2"/>
                      <a:pt x="0" y="2"/>
                    </a:cubicBezTo>
                    <a:cubicBezTo>
                      <a:pt x="0" y="4"/>
                      <a:pt x="2" y="3"/>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3359"/>
              <p:cNvSpPr/>
              <p:nvPr/>
            </p:nvSpPr>
            <p:spPr bwMode="auto">
              <a:xfrm>
                <a:off x="9445626" y="3840163"/>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3360"/>
              <p:cNvSpPr>
                <a:spLocks noEditPoints="1"/>
              </p:cNvSpPr>
              <p:nvPr/>
            </p:nvSpPr>
            <p:spPr bwMode="auto">
              <a:xfrm>
                <a:off x="9174163" y="3602038"/>
                <a:ext cx="179388" cy="49212"/>
              </a:xfrm>
              <a:custGeom>
                <a:avLst/>
                <a:gdLst>
                  <a:gd name="T0" fmla="*/ 4 w 55"/>
                  <a:gd name="T1" fmla="*/ 11 h 15"/>
                  <a:gd name="T2" fmla="*/ 8 w 55"/>
                  <a:gd name="T3" fmla="*/ 12 h 15"/>
                  <a:gd name="T4" fmla="*/ 18 w 55"/>
                  <a:gd name="T5" fmla="*/ 12 h 15"/>
                  <a:gd name="T6" fmla="*/ 19 w 55"/>
                  <a:gd name="T7" fmla="*/ 12 h 15"/>
                  <a:gd name="T8" fmla="*/ 22 w 55"/>
                  <a:gd name="T9" fmla="*/ 11 h 15"/>
                  <a:gd name="T10" fmla="*/ 24 w 55"/>
                  <a:gd name="T11" fmla="*/ 11 h 15"/>
                  <a:gd name="T12" fmla="*/ 25 w 55"/>
                  <a:gd name="T13" fmla="*/ 11 h 15"/>
                  <a:gd name="T14" fmla="*/ 27 w 55"/>
                  <a:gd name="T15" fmla="*/ 12 h 15"/>
                  <a:gd name="T16" fmla="*/ 30 w 55"/>
                  <a:gd name="T17" fmla="*/ 10 h 15"/>
                  <a:gd name="T18" fmla="*/ 35 w 55"/>
                  <a:gd name="T19" fmla="*/ 12 h 15"/>
                  <a:gd name="T20" fmla="*/ 41 w 55"/>
                  <a:gd name="T21" fmla="*/ 12 h 15"/>
                  <a:gd name="T22" fmla="*/ 49 w 55"/>
                  <a:gd name="T23" fmla="*/ 14 h 15"/>
                  <a:gd name="T24" fmla="*/ 53 w 55"/>
                  <a:gd name="T25" fmla="*/ 13 h 15"/>
                  <a:gd name="T26" fmla="*/ 52 w 55"/>
                  <a:gd name="T27" fmla="*/ 8 h 15"/>
                  <a:gd name="T28" fmla="*/ 49 w 55"/>
                  <a:gd name="T29" fmla="*/ 4 h 15"/>
                  <a:gd name="T30" fmla="*/ 44 w 55"/>
                  <a:gd name="T31" fmla="*/ 3 h 15"/>
                  <a:gd name="T32" fmla="*/ 40 w 55"/>
                  <a:gd name="T33" fmla="*/ 2 h 15"/>
                  <a:gd name="T34" fmla="*/ 31 w 55"/>
                  <a:gd name="T35" fmla="*/ 3 h 15"/>
                  <a:gd name="T36" fmla="*/ 29 w 55"/>
                  <a:gd name="T37" fmla="*/ 1 h 15"/>
                  <a:gd name="T38" fmla="*/ 28 w 55"/>
                  <a:gd name="T39" fmla="*/ 2 h 15"/>
                  <a:gd name="T40" fmla="*/ 24 w 55"/>
                  <a:gd name="T41" fmla="*/ 1 h 15"/>
                  <a:gd name="T42" fmla="*/ 18 w 55"/>
                  <a:gd name="T43" fmla="*/ 2 h 15"/>
                  <a:gd name="T44" fmla="*/ 13 w 55"/>
                  <a:gd name="T45" fmla="*/ 3 h 15"/>
                  <a:gd name="T46" fmla="*/ 8 w 55"/>
                  <a:gd name="T47" fmla="*/ 3 h 15"/>
                  <a:gd name="T48" fmla="*/ 5 w 55"/>
                  <a:gd name="T49" fmla="*/ 6 h 15"/>
                  <a:gd name="T50" fmla="*/ 2 w 55"/>
                  <a:gd name="T51" fmla="*/ 7 h 15"/>
                  <a:gd name="T52" fmla="*/ 5 w 55"/>
                  <a:gd name="T53" fmla="*/ 8 h 15"/>
                  <a:gd name="T54" fmla="*/ 5 w 55"/>
                  <a:gd name="T55" fmla="*/ 11 h 15"/>
                  <a:gd name="T56" fmla="*/ 18 w 55"/>
                  <a:gd name="T57" fmla="*/ 5 h 15"/>
                  <a:gd name="T58" fmla="*/ 16 w 55"/>
                  <a:gd name="T59" fmla="*/ 6 h 15"/>
                  <a:gd name="T60" fmla="*/ 28 w 55"/>
                  <a:gd name="T61" fmla="*/ 3 h 15"/>
                  <a:gd name="T62" fmla="*/ 23 w 55"/>
                  <a:gd name="T63" fmla="*/ 8 h 15"/>
                  <a:gd name="T64" fmla="*/ 16 w 55"/>
                  <a:gd name="T65" fmla="*/ 8 h 15"/>
                  <a:gd name="T66" fmla="*/ 18 w 55"/>
                  <a:gd name="T67" fmla="*/ 10 h 15"/>
                  <a:gd name="T68" fmla="*/ 27 w 55"/>
                  <a:gd name="T69" fmla="*/ 10 h 15"/>
                  <a:gd name="T70" fmla="*/ 42 w 55"/>
                  <a:gd name="T71" fmla="*/ 7 h 15"/>
                  <a:gd name="T72" fmla="*/ 41 w 55"/>
                  <a:gd name="T73" fmla="*/ 6 h 15"/>
                  <a:gd name="T74" fmla="*/ 40 w 55"/>
                  <a:gd name="T75" fmla="*/ 7 h 15"/>
                  <a:gd name="T76" fmla="*/ 33 w 55"/>
                  <a:gd name="T77" fmla="*/ 9 h 15"/>
                  <a:gd name="T78" fmla="*/ 34 w 55"/>
                  <a:gd name="T79" fmla="*/ 10 h 15"/>
                  <a:gd name="T80" fmla="*/ 37 w 55"/>
                  <a:gd name="T81" fmla="*/ 10 h 15"/>
                  <a:gd name="T82" fmla="*/ 38 w 55"/>
                  <a:gd name="T83" fmla="*/ 9 h 15"/>
                  <a:gd name="T84" fmla="*/ 39 w 55"/>
                  <a:gd name="T85" fmla="*/ 10 h 15"/>
                  <a:gd name="T86" fmla="*/ 44 w 55"/>
                  <a:gd name="T87" fmla="*/ 8 h 15"/>
                  <a:gd name="T88" fmla="*/ 44 w 55"/>
                  <a:gd name="T89" fmla="*/ 8 h 15"/>
                  <a:gd name="T90" fmla="*/ 52 w 55"/>
                  <a:gd name="T91" fmla="*/ 13 h 15"/>
                  <a:gd name="T92" fmla="*/ 48 w 55"/>
                  <a:gd name="T93" fmla="*/ 9 h 15"/>
                  <a:gd name="T94" fmla="*/ 50 w 55"/>
                  <a:gd name="T95" fmla="*/ 8 h 15"/>
                  <a:gd name="T96" fmla="*/ 47 w 55"/>
                  <a:gd name="T97" fmla="*/ 4 h 15"/>
                  <a:gd name="T98" fmla="*/ 46 w 55"/>
                  <a:gd name="T99" fmla="*/ 4 h 15"/>
                  <a:gd name="T100" fmla="*/ 45 w 55"/>
                  <a:gd name="T101" fmla="*/ 7 h 15"/>
                  <a:gd name="T102" fmla="*/ 40 w 55"/>
                  <a:gd name="T103" fmla="*/ 4 h 15"/>
                  <a:gd name="T104" fmla="*/ 33 w 55"/>
                  <a:gd name="T105" fmla="*/ 4 h 15"/>
                  <a:gd name="T106" fmla="*/ 33 w 55"/>
                  <a:gd name="T107" fmla="*/ 4 h 15"/>
                  <a:gd name="T108" fmla="*/ 33 w 55"/>
                  <a:gd name="T109" fmla="*/ 3 h 15"/>
                  <a:gd name="T110" fmla="*/ 17 w 55"/>
                  <a:gd name="T111" fmla="*/ 4 h 15"/>
                  <a:gd name="T112" fmla="*/ 16 w 55"/>
                  <a:gd name="T113" fmla="*/ 4 h 15"/>
                  <a:gd name="T114" fmla="*/ 13 w 55"/>
                  <a:gd name="T115" fmla="*/ 5 h 15"/>
                  <a:gd name="T116" fmla="*/ 7 w 55"/>
                  <a:gd name="T11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 h="15">
                    <a:moveTo>
                      <a:pt x="1" y="8"/>
                    </a:moveTo>
                    <a:cubicBezTo>
                      <a:pt x="2" y="8"/>
                      <a:pt x="3" y="8"/>
                      <a:pt x="4" y="8"/>
                    </a:cubicBezTo>
                    <a:cubicBezTo>
                      <a:pt x="3" y="9"/>
                      <a:pt x="3" y="10"/>
                      <a:pt x="2" y="11"/>
                    </a:cubicBezTo>
                    <a:cubicBezTo>
                      <a:pt x="4" y="11"/>
                      <a:pt x="4" y="11"/>
                      <a:pt x="4" y="11"/>
                    </a:cubicBezTo>
                    <a:cubicBezTo>
                      <a:pt x="5" y="11"/>
                      <a:pt x="4" y="13"/>
                      <a:pt x="5" y="13"/>
                    </a:cubicBezTo>
                    <a:cubicBezTo>
                      <a:pt x="5" y="12"/>
                      <a:pt x="7" y="13"/>
                      <a:pt x="7" y="13"/>
                    </a:cubicBezTo>
                    <a:cubicBezTo>
                      <a:pt x="7" y="13"/>
                      <a:pt x="6" y="11"/>
                      <a:pt x="8" y="11"/>
                    </a:cubicBezTo>
                    <a:cubicBezTo>
                      <a:pt x="8" y="10"/>
                      <a:pt x="8" y="12"/>
                      <a:pt x="8" y="12"/>
                    </a:cubicBezTo>
                    <a:cubicBezTo>
                      <a:pt x="10" y="12"/>
                      <a:pt x="10" y="12"/>
                      <a:pt x="11" y="12"/>
                    </a:cubicBezTo>
                    <a:cubicBezTo>
                      <a:pt x="11" y="13"/>
                      <a:pt x="13" y="12"/>
                      <a:pt x="13" y="12"/>
                    </a:cubicBezTo>
                    <a:cubicBezTo>
                      <a:pt x="14" y="11"/>
                      <a:pt x="15" y="11"/>
                      <a:pt x="15" y="11"/>
                    </a:cubicBezTo>
                    <a:cubicBezTo>
                      <a:pt x="17" y="11"/>
                      <a:pt x="17" y="10"/>
                      <a:pt x="18" y="12"/>
                    </a:cubicBezTo>
                    <a:cubicBezTo>
                      <a:pt x="18" y="12"/>
                      <a:pt x="18" y="12"/>
                      <a:pt x="18" y="12"/>
                    </a:cubicBezTo>
                    <a:cubicBezTo>
                      <a:pt x="19" y="12"/>
                      <a:pt x="19" y="12"/>
                      <a:pt x="19" y="12"/>
                    </a:cubicBezTo>
                    <a:cubicBezTo>
                      <a:pt x="19" y="12"/>
                      <a:pt x="19" y="12"/>
                      <a:pt x="19" y="12"/>
                    </a:cubicBezTo>
                    <a:cubicBezTo>
                      <a:pt x="19" y="12"/>
                      <a:pt x="19" y="12"/>
                      <a:pt x="19" y="12"/>
                    </a:cubicBezTo>
                    <a:cubicBezTo>
                      <a:pt x="20" y="11"/>
                      <a:pt x="20" y="11"/>
                      <a:pt x="20" y="11"/>
                    </a:cubicBezTo>
                    <a:cubicBezTo>
                      <a:pt x="20" y="11"/>
                      <a:pt x="20" y="10"/>
                      <a:pt x="21" y="10"/>
                    </a:cubicBezTo>
                    <a:cubicBezTo>
                      <a:pt x="21" y="10"/>
                      <a:pt x="21" y="10"/>
                      <a:pt x="21" y="11"/>
                    </a:cubicBezTo>
                    <a:cubicBezTo>
                      <a:pt x="21" y="11"/>
                      <a:pt x="21" y="11"/>
                      <a:pt x="22" y="11"/>
                    </a:cubicBezTo>
                    <a:cubicBezTo>
                      <a:pt x="22" y="11"/>
                      <a:pt x="22" y="11"/>
                      <a:pt x="22" y="11"/>
                    </a:cubicBezTo>
                    <a:cubicBezTo>
                      <a:pt x="23" y="11"/>
                      <a:pt x="23" y="12"/>
                      <a:pt x="24" y="12"/>
                    </a:cubicBezTo>
                    <a:cubicBezTo>
                      <a:pt x="24" y="11"/>
                      <a:pt x="24" y="11"/>
                      <a:pt x="24" y="11"/>
                    </a:cubicBezTo>
                    <a:cubicBezTo>
                      <a:pt x="24" y="11"/>
                      <a:pt x="24" y="11"/>
                      <a:pt x="24" y="11"/>
                    </a:cubicBezTo>
                    <a:cubicBezTo>
                      <a:pt x="24" y="11"/>
                      <a:pt x="24" y="11"/>
                      <a:pt x="24" y="11"/>
                    </a:cubicBezTo>
                    <a:cubicBezTo>
                      <a:pt x="25" y="11"/>
                      <a:pt x="25" y="11"/>
                      <a:pt x="25" y="11"/>
                    </a:cubicBezTo>
                    <a:cubicBezTo>
                      <a:pt x="25" y="11"/>
                      <a:pt x="25" y="11"/>
                      <a:pt x="25" y="11"/>
                    </a:cubicBezTo>
                    <a:cubicBezTo>
                      <a:pt x="25" y="11"/>
                      <a:pt x="25" y="11"/>
                      <a:pt x="25" y="11"/>
                    </a:cubicBezTo>
                    <a:cubicBezTo>
                      <a:pt x="25" y="11"/>
                      <a:pt x="26" y="11"/>
                      <a:pt x="26" y="11"/>
                    </a:cubicBezTo>
                    <a:cubicBezTo>
                      <a:pt x="26" y="11"/>
                      <a:pt x="26" y="11"/>
                      <a:pt x="26" y="11"/>
                    </a:cubicBezTo>
                    <a:cubicBezTo>
                      <a:pt x="27" y="11"/>
                      <a:pt x="27" y="11"/>
                      <a:pt x="27" y="11"/>
                    </a:cubicBezTo>
                    <a:cubicBezTo>
                      <a:pt x="27" y="11"/>
                      <a:pt x="27" y="11"/>
                      <a:pt x="27" y="12"/>
                    </a:cubicBezTo>
                    <a:cubicBezTo>
                      <a:pt x="29" y="12"/>
                      <a:pt x="28" y="12"/>
                      <a:pt x="30" y="12"/>
                    </a:cubicBezTo>
                    <a:cubicBezTo>
                      <a:pt x="31" y="12"/>
                      <a:pt x="30" y="12"/>
                      <a:pt x="30" y="13"/>
                    </a:cubicBezTo>
                    <a:cubicBezTo>
                      <a:pt x="32" y="13"/>
                      <a:pt x="32" y="13"/>
                      <a:pt x="32" y="13"/>
                    </a:cubicBezTo>
                    <a:cubicBezTo>
                      <a:pt x="31" y="12"/>
                      <a:pt x="31" y="11"/>
                      <a:pt x="30" y="10"/>
                    </a:cubicBezTo>
                    <a:cubicBezTo>
                      <a:pt x="30" y="9"/>
                      <a:pt x="32" y="10"/>
                      <a:pt x="32" y="9"/>
                    </a:cubicBezTo>
                    <a:cubicBezTo>
                      <a:pt x="33" y="11"/>
                      <a:pt x="32" y="11"/>
                      <a:pt x="32" y="13"/>
                    </a:cubicBezTo>
                    <a:cubicBezTo>
                      <a:pt x="33" y="13"/>
                      <a:pt x="34" y="13"/>
                      <a:pt x="35" y="13"/>
                    </a:cubicBezTo>
                    <a:cubicBezTo>
                      <a:pt x="35" y="13"/>
                      <a:pt x="35" y="12"/>
                      <a:pt x="35" y="12"/>
                    </a:cubicBezTo>
                    <a:cubicBezTo>
                      <a:pt x="35" y="12"/>
                      <a:pt x="36" y="13"/>
                      <a:pt x="36" y="12"/>
                    </a:cubicBezTo>
                    <a:cubicBezTo>
                      <a:pt x="37" y="12"/>
                      <a:pt x="37" y="13"/>
                      <a:pt x="37" y="13"/>
                    </a:cubicBezTo>
                    <a:cubicBezTo>
                      <a:pt x="38" y="13"/>
                      <a:pt x="38" y="14"/>
                      <a:pt x="39" y="14"/>
                    </a:cubicBezTo>
                    <a:cubicBezTo>
                      <a:pt x="38" y="12"/>
                      <a:pt x="39" y="12"/>
                      <a:pt x="41" y="12"/>
                    </a:cubicBezTo>
                    <a:cubicBezTo>
                      <a:pt x="42" y="12"/>
                      <a:pt x="42" y="13"/>
                      <a:pt x="42" y="13"/>
                    </a:cubicBezTo>
                    <a:cubicBezTo>
                      <a:pt x="42" y="13"/>
                      <a:pt x="43" y="13"/>
                      <a:pt x="44" y="14"/>
                    </a:cubicBezTo>
                    <a:cubicBezTo>
                      <a:pt x="44" y="14"/>
                      <a:pt x="46" y="15"/>
                      <a:pt x="46" y="14"/>
                    </a:cubicBezTo>
                    <a:cubicBezTo>
                      <a:pt x="47" y="13"/>
                      <a:pt x="47" y="14"/>
                      <a:pt x="49" y="14"/>
                    </a:cubicBezTo>
                    <a:cubicBezTo>
                      <a:pt x="49" y="14"/>
                      <a:pt x="49" y="12"/>
                      <a:pt x="50" y="13"/>
                    </a:cubicBezTo>
                    <a:cubicBezTo>
                      <a:pt x="51" y="13"/>
                      <a:pt x="50" y="14"/>
                      <a:pt x="50" y="15"/>
                    </a:cubicBezTo>
                    <a:cubicBezTo>
                      <a:pt x="50" y="15"/>
                      <a:pt x="52" y="14"/>
                      <a:pt x="52" y="15"/>
                    </a:cubicBezTo>
                    <a:cubicBezTo>
                      <a:pt x="53" y="15"/>
                      <a:pt x="53" y="13"/>
                      <a:pt x="53" y="13"/>
                    </a:cubicBezTo>
                    <a:cubicBezTo>
                      <a:pt x="55" y="13"/>
                      <a:pt x="55" y="13"/>
                      <a:pt x="55" y="13"/>
                    </a:cubicBezTo>
                    <a:cubicBezTo>
                      <a:pt x="54" y="11"/>
                      <a:pt x="54" y="10"/>
                      <a:pt x="53" y="9"/>
                    </a:cubicBezTo>
                    <a:cubicBezTo>
                      <a:pt x="52" y="9"/>
                      <a:pt x="52" y="9"/>
                      <a:pt x="52" y="8"/>
                    </a:cubicBezTo>
                    <a:cubicBezTo>
                      <a:pt x="52" y="8"/>
                      <a:pt x="52" y="8"/>
                      <a:pt x="52" y="8"/>
                    </a:cubicBezTo>
                    <a:cubicBezTo>
                      <a:pt x="52" y="7"/>
                      <a:pt x="51" y="5"/>
                      <a:pt x="51" y="4"/>
                    </a:cubicBezTo>
                    <a:cubicBezTo>
                      <a:pt x="51" y="4"/>
                      <a:pt x="51" y="4"/>
                      <a:pt x="51" y="4"/>
                    </a:cubicBezTo>
                    <a:cubicBezTo>
                      <a:pt x="50" y="4"/>
                      <a:pt x="50" y="4"/>
                      <a:pt x="50" y="5"/>
                    </a:cubicBezTo>
                    <a:cubicBezTo>
                      <a:pt x="50" y="4"/>
                      <a:pt x="49" y="4"/>
                      <a:pt x="49" y="4"/>
                    </a:cubicBezTo>
                    <a:cubicBezTo>
                      <a:pt x="49" y="4"/>
                      <a:pt x="49" y="3"/>
                      <a:pt x="49" y="3"/>
                    </a:cubicBezTo>
                    <a:cubicBezTo>
                      <a:pt x="49" y="3"/>
                      <a:pt x="49" y="2"/>
                      <a:pt x="48" y="2"/>
                    </a:cubicBezTo>
                    <a:cubicBezTo>
                      <a:pt x="49" y="4"/>
                      <a:pt x="46" y="4"/>
                      <a:pt x="46" y="2"/>
                    </a:cubicBezTo>
                    <a:cubicBezTo>
                      <a:pt x="45" y="2"/>
                      <a:pt x="46" y="4"/>
                      <a:pt x="44" y="3"/>
                    </a:cubicBezTo>
                    <a:cubicBezTo>
                      <a:pt x="44" y="1"/>
                      <a:pt x="43" y="3"/>
                      <a:pt x="41" y="3"/>
                    </a:cubicBezTo>
                    <a:cubicBezTo>
                      <a:pt x="41" y="3"/>
                      <a:pt x="41" y="2"/>
                      <a:pt x="41" y="2"/>
                    </a:cubicBezTo>
                    <a:cubicBezTo>
                      <a:pt x="41" y="2"/>
                      <a:pt x="41" y="3"/>
                      <a:pt x="40" y="3"/>
                    </a:cubicBezTo>
                    <a:cubicBezTo>
                      <a:pt x="40" y="3"/>
                      <a:pt x="40" y="2"/>
                      <a:pt x="40" y="2"/>
                    </a:cubicBezTo>
                    <a:cubicBezTo>
                      <a:pt x="38" y="2"/>
                      <a:pt x="38" y="3"/>
                      <a:pt x="37" y="3"/>
                    </a:cubicBezTo>
                    <a:cubicBezTo>
                      <a:pt x="37" y="1"/>
                      <a:pt x="37" y="1"/>
                      <a:pt x="37" y="1"/>
                    </a:cubicBezTo>
                    <a:cubicBezTo>
                      <a:pt x="34" y="1"/>
                      <a:pt x="35" y="3"/>
                      <a:pt x="33" y="3"/>
                    </a:cubicBezTo>
                    <a:cubicBezTo>
                      <a:pt x="33" y="2"/>
                      <a:pt x="32" y="3"/>
                      <a:pt x="31" y="3"/>
                    </a:cubicBezTo>
                    <a:cubicBezTo>
                      <a:pt x="31" y="5"/>
                      <a:pt x="30" y="3"/>
                      <a:pt x="29" y="3"/>
                    </a:cubicBezTo>
                    <a:cubicBezTo>
                      <a:pt x="30" y="3"/>
                      <a:pt x="29" y="3"/>
                      <a:pt x="29" y="3"/>
                    </a:cubicBezTo>
                    <a:cubicBezTo>
                      <a:pt x="29" y="3"/>
                      <a:pt x="29" y="2"/>
                      <a:pt x="28" y="2"/>
                    </a:cubicBezTo>
                    <a:cubicBezTo>
                      <a:pt x="29" y="2"/>
                      <a:pt x="29" y="2"/>
                      <a:pt x="29" y="1"/>
                    </a:cubicBezTo>
                    <a:cubicBezTo>
                      <a:pt x="30" y="1"/>
                      <a:pt x="30" y="3"/>
                      <a:pt x="31" y="2"/>
                    </a:cubicBezTo>
                    <a:cubicBezTo>
                      <a:pt x="32" y="1"/>
                      <a:pt x="31" y="2"/>
                      <a:pt x="30" y="1"/>
                    </a:cubicBezTo>
                    <a:cubicBezTo>
                      <a:pt x="30" y="1"/>
                      <a:pt x="30" y="0"/>
                      <a:pt x="29" y="0"/>
                    </a:cubicBezTo>
                    <a:cubicBezTo>
                      <a:pt x="28" y="1"/>
                      <a:pt x="28" y="1"/>
                      <a:pt x="28" y="2"/>
                    </a:cubicBezTo>
                    <a:cubicBezTo>
                      <a:pt x="27" y="2"/>
                      <a:pt x="27" y="2"/>
                      <a:pt x="27" y="3"/>
                    </a:cubicBezTo>
                    <a:cubicBezTo>
                      <a:pt x="27" y="3"/>
                      <a:pt x="27" y="3"/>
                      <a:pt x="26" y="3"/>
                    </a:cubicBezTo>
                    <a:cubicBezTo>
                      <a:pt x="26" y="3"/>
                      <a:pt x="26" y="3"/>
                      <a:pt x="26" y="2"/>
                    </a:cubicBezTo>
                    <a:cubicBezTo>
                      <a:pt x="25" y="2"/>
                      <a:pt x="25" y="2"/>
                      <a:pt x="24" y="1"/>
                    </a:cubicBezTo>
                    <a:cubicBezTo>
                      <a:pt x="24" y="2"/>
                      <a:pt x="24" y="2"/>
                      <a:pt x="24" y="2"/>
                    </a:cubicBezTo>
                    <a:cubicBezTo>
                      <a:pt x="24" y="3"/>
                      <a:pt x="25" y="3"/>
                      <a:pt x="24" y="3"/>
                    </a:cubicBezTo>
                    <a:cubicBezTo>
                      <a:pt x="23" y="3"/>
                      <a:pt x="22" y="3"/>
                      <a:pt x="22" y="2"/>
                    </a:cubicBezTo>
                    <a:cubicBezTo>
                      <a:pt x="20" y="2"/>
                      <a:pt x="20" y="3"/>
                      <a:pt x="18" y="2"/>
                    </a:cubicBezTo>
                    <a:cubicBezTo>
                      <a:pt x="17" y="2"/>
                      <a:pt x="17" y="4"/>
                      <a:pt x="16" y="4"/>
                    </a:cubicBezTo>
                    <a:cubicBezTo>
                      <a:pt x="16" y="2"/>
                      <a:pt x="16" y="2"/>
                      <a:pt x="15" y="1"/>
                    </a:cubicBezTo>
                    <a:cubicBezTo>
                      <a:pt x="14" y="3"/>
                      <a:pt x="16" y="2"/>
                      <a:pt x="16" y="3"/>
                    </a:cubicBezTo>
                    <a:cubicBezTo>
                      <a:pt x="15" y="3"/>
                      <a:pt x="14" y="2"/>
                      <a:pt x="13" y="3"/>
                    </a:cubicBezTo>
                    <a:cubicBezTo>
                      <a:pt x="12" y="3"/>
                      <a:pt x="14" y="4"/>
                      <a:pt x="12" y="5"/>
                    </a:cubicBezTo>
                    <a:cubicBezTo>
                      <a:pt x="12" y="5"/>
                      <a:pt x="12" y="4"/>
                      <a:pt x="12" y="3"/>
                    </a:cubicBezTo>
                    <a:cubicBezTo>
                      <a:pt x="10" y="3"/>
                      <a:pt x="11" y="5"/>
                      <a:pt x="10" y="5"/>
                    </a:cubicBezTo>
                    <a:cubicBezTo>
                      <a:pt x="10" y="3"/>
                      <a:pt x="9" y="3"/>
                      <a:pt x="8" y="3"/>
                    </a:cubicBezTo>
                    <a:cubicBezTo>
                      <a:pt x="8" y="3"/>
                      <a:pt x="8" y="2"/>
                      <a:pt x="7" y="2"/>
                    </a:cubicBezTo>
                    <a:cubicBezTo>
                      <a:pt x="7" y="2"/>
                      <a:pt x="6" y="2"/>
                      <a:pt x="6" y="2"/>
                    </a:cubicBezTo>
                    <a:cubicBezTo>
                      <a:pt x="6" y="3"/>
                      <a:pt x="5" y="5"/>
                      <a:pt x="5" y="6"/>
                    </a:cubicBezTo>
                    <a:cubicBezTo>
                      <a:pt x="5" y="6"/>
                      <a:pt x="5" y="6"/>
                      <a:pt x="5" y="6"/>
                    </a:cubicBezTo>
                    <a:cubicBezTo>
                      <a:pt x="5" y="6"/>
                      <a:pt x="5" y="6"/>
                      <a:pt x="5" y="6"/>
                    </a:cubicBezTo>
                    <a:cubicBezTo>
                      <a:pt x="3" y="6"/>
                      <a:pt x="4" y="5"/>
                      <a:pt x="2" y="5"/>
                    </a:cubicBezTo>
                    <a:cubicBezTo>
                      <a:pt x="2" y="7"/>
                      <a:pt x="2" y="7"/>
                      <a:pt x="2" y="7"/>
                    </a:cubicBezTo>
                    <a:cubicBezTo>
                      <a:pt x="2" y="7"/>
                      <a:pt x="2" y="7"/>
                      <a:pt x="2" y="7"/>
                    </a:cubicBezTo>
                    <a:cubicBezTo>
                      <a:pt x="1" y="8"/>
                      <a:pt x="1" y="9"/>
                      <a:pt x="0" y="10"/>
                    </a:cubicBezTo>
                    <a:cubicBezTo>
                      <a:pt x="1" y="10"/>
                      <a:pt x="2" y="10"/>
                      <a:pt x="1" y="8"/>
                    </a:cubicBezTo>
                    <a:close/>
                    <a:moveTo>
                      <a:pt x="6" y="9"/>
                    </a:moveTo>
                    <a:cubicBezTo>
                      <a:pt x="6" y="9"/>
                      <a:pt x="6" y="9"/>
                      <a:pt x="5" y="8"/>
                    </a:cubicBezTo>
                    <a:cubicBezTo>
                      <a:pt x="5" y="8"/>
                      <a:pt x="6" y="8"/>
                      <a:pt x="6" y="8"/>
                    </a:cubicBezTo>
                    <a:cubicBezTo>
                      <a:pt x="6" y="8"/>
                      <a:pt x="6" y="8"/>
                      <a:pt x="6" y="9"/>
                    </a:cubicBezTo>
                    <a:close/>
                    <a:moveTo>
                      <a:pt x="7" y="9"/>
                    </a:moveTo>
                    <a:cubicBezTo>
                      <a:pt x="6" y="10"/>
                      <a:pt x="6" y="12"/>
                      <a:pt x="5" y="11"/>
                    </a:cubicBezTo>
                    <a:cubicBezTo>
                      <a:pt x="5" y="10"/>
                      <a:pt x="7" y="10"/>
                      <a:pt x="7" y="9"/>
                    </a:cubicBezTo>
                    <a:cubicBezTo>
                      <a:pt x="7" y="9"/>
                      <a:pt x="7" y="9"/>
                      <a:pt x="8" y="9"/>
                    </a:cubicBezTo>
                    <a:cubicBezTo>
                      <a:pt x="7" y="9"/>
                      <a:pt x="7" y="9"/>
                      <a:pt x="7" y="9"/>
                    </a:cubicBezTo>
                    <a:close/>
                    <a:moveTo>
                      <a:pt x="18" y="5"/>
                    </a:moveTo>
                    <a:cubicBezTo>
                      <a:pt x="18" y="6"/>
                      <a:pt x="18" y="6"/>
                      <a:pt x="18" y="6"/>
                    </a:cubicBezTo>
                    <a:cubicBezTo>
                      <a:pt x="18" y="6"/>
                      <a:pt x="18" y="6"/>
                      <a:pt x="18" y="6"/>
                    </a:cubicBezTo>
                    <a:cubicBezTo>
                      <a:pt x="18" y="6"/>
                      <a:pt x="18" y="6"/>
                      <a:pt x="18" y="7"/>
                    </a:cubicBezTo>
                    <a:cubicBezTo>
                      <a:pt x="17" y="6"/>
                      <a:pt x="17" y="6"/>
                      <a:pt x="16" y="6"/>
                    </a:cubicBezTo>
                    <a:cubicBezTo>
                      <a:pt x="17" y="5"/>
                      <a:pt x="17" y="5"/>
                      <a:pt x="18" y="5"/>
                    </a:cubicBezTo>
                    <a:close/>
                    <a:moveTo>
                      <a:pt x="28" y="3"/>
                    </a:moveTo>
                    <a:cubicBezTo>
                      <a:pt x="28" y="3"/>
                      <a:pt x="28" y="3"/>
                      <a:pt x="28" y="3"/>
                    </a:cubicBezTo>
                    <a:cubicBezTo>
                      <a:pt x="28" y="3"/>
                      <a:pt x="28" y="3"/>
                      <a:pt x="28" y="3"/>
                    </a:cubicBezTo>
                    <a:cubicBezTo>
                      <a:pt x="28" y="3"/>
                      <a:pt x="28" y="3"/>
                      <a:pt x="28" y="3"/>
                    </a:cubicBezTo>
                    <a:close/>
                    <a:moveTo>
                      <a:pt x="23" y="8"/>
                    </a:moveTo>
                    <a:cubicBezTo>
                      <a:pt x="23" y="8"/>
                      <a:pt x="23" y="8"/>
                      <a:pt x="23" y="8"/>
                    </a:cubicBezTo>
                    <a:cubicBezTo>
                      <a:pt x="23" y="8"/>
                      <a:pt x="23" y="8"/>
                      <a:pt x="23" y="8"/>
                    </a:cubicBezTo>
                    <a:cubicBezTo>
                      <a:pt x="23" y="8"/>
                      <a:pt x="23" y="8"/>
                      <a:pt x="23" y="8"/>
                    </a:cubicBezTo>
                    <a:close/>
                    <a:moveTo>
                      <a:pt x="16" y="9"/>
                    </a:moveTo>
                    <a:cubicBezTo>
                      <a:pt x="16" y="8"/>
                      <a:pt x="16" y="8"/>
                      <a:pt x="16" y="8"/>
                    </a:cubicBezTo>
                    <a:cubicBezTo>
                      <a:pt x="16" y="8"/>
                      <a:pt x="16" y="8"/>
                      <a:pt x="16" y="8"/>
                    </a:cubicBezTo>
                    <a:cubicBezTo>
                      <a:pt x="16" y="8"/>
                      <a:pt x="16" y="8"/>
                      <a:pt x="16" y="9"/>
                    </a:cubicBezTo>
                    <a:close/>
                    <a:moveTo>
                      <a:pt x="18" y="10"/>
                    </a:moveTo>
                    <a:cubicBezTo>
                      <a:pt x="18" y="10"/>
                      <a:pt x="18" y="10"/>
                      <a:pt x="18" y="10"/>
                    </a:cubicBezTo>
                    <a:cubicBezTo>
                      <a:pt x="18" y="10"/>
                      <a:pt x="18" y="10"/>
                      <a:pt x="18" y="10"/>
                    </a:cubicBezTo>
                    <a:close/>
                    <a:moveTo>
                      <a:pt x="27" y="10"/>
                    </a:moveTo>
                    <a:cubicBezTo>
                      <a:pt x="27" y="10"/>
                      <a:pt x="27" y="10"/>
                      <a:pt x="27" y="10"/>
                    </a:cubicBezTo>
                    <a:cubicBezTo>
                      <a:pt x="27" y="10"/>
                      <a:pt x="27" y="10"/>
                      <a:pt x="27" y="10"/>
                    </a:cubicBezTo>
                    <a:cubicBezTo>
                      <a:pt x="27" y="10"/>
                      <a:pt x="27" y="10"/>
                      <a:pt x="27" y="10"/>
                    </a:cubicBezTo>
                    <a:close/>
                    <a:moveTo>
                      <a:pt x="42" y="7"/>
                    </a:moveTo>
                    <a:cubicBezTo>
                      <a:pt x="42" y="7"/>
                      <a:pt x="43" y="6"/>
                      <a:pt x="43" y="6"/>
                    </a:cubicBezTo>
                    <a:cubicBezTo>
                      <a:pt x="43" y="6"/>
                      <a:pt x="44" y="6"/>
                      <a:pt x="44" y="6"/>
                    </a:cubicBezTo>
                    <a:cubicBezTo>
                      <a:pt x="43" y="7"/>
                      <a:pt x="42" y="7"/>
                      <a:pt x="42" y="7"/>
                    </a:cubicBezTo>
                    <a:close/>
                    <a:moveTo>
                      <a:pt x="41" y="6"/>
                    </a:moveTo>
                    <a:cubicBezTo>
                      <a:pt x="41" y="6"/>
                      <a:pt x="41" y="6"/>
                      <a:pt x="41" y="6"/>
                    </a:cubicBezTo>
                    <a:cubicBezTo>
                      <a:pt x="41" y="6"/>
                      <a:pt x="41" y="6"/>
                      <a:pt x="41" y="6"/>
                    </a:cubicBezTo>
                    <a:cubicBezTo>
                      <a:pt x="41" y="6"/>
                      <a:pt x="41" y="6"/>
                      <a:pt x="41" y="6"/>
                    </a:cubicBezTo>
                    <a:close/>
                    <a:moveTo>
                      <a:pt x="39" y="8"/>
                    </a:moveTo>
                    <a:cubicBezTo>
                      <a:pt x="40" y="8"/>
                      <a:pt x="40" y="8"/>
                      <a:pt x="40" y="8"/>
                    </a:cubicBezTo>
                    <a:cubicBezTo>
                      <a:pt x="39" y="8"/>
                      <a:pt x="39" y="7"/>
                      <a:pt x="39" y="7"/>
                    </a:cubicBezTo>
                    <a:cubicBezTo>
                      <a:pt x="40" y="7"/>
                      <a:pt x="40" y="7"/>
                      <a:pt x="40" y="7"/>
                    </a:cubicBezTo>
                    <a:cubicBezTo>
                      <a:pt x="40" y="8"/>
                      <a:pt x="40" y="8"/>
                      <a:pt x="39" y="8"/>
                    </a:cubicBezTo>
                    <a:cubicBezTo>
                      <a:pt x="39" y="8"/>
                      <a:pt x="39" y="8"/>
                      <a:pt x="39" y="8"/>
                    </a:cubicBezTo>
                    <a:close/>
                    <a:moveTo>
                      <a:pt x="35" y="8"/>
                    </a:moveTo>
                    <a:cubicBezTo>
                      <a:pt x="34" y="9"/>
                      <a:pt x="34" y="9"/>
                      <a:pt x="33" y="9"/>
                    </a:cubicBezTo>
                    <a:cubicBezTo>
                      <a:pt x="33" y="9"/>
                      <a:pt x="33" y="8"/>
                      <a:pt x="33" y="8"/>
                    </a:cubicBezTo>
                    <a:cubicBezTo>
                      <a:pt x="34" y="8"/>
                      <a:pt x="34" y="8"/>
                      <a:pt x="34" y="8"/>
                    </a:cubicBezTo>
                    <a:cubicBezTo>
                      <a:pt x="34" y="8"/>
                      <a:pt x="34" y="8"/>
                      <a:pt x="35" y="8"/>
                    </a:cubicBezTo>
                    <a:close/>
                    <a:moveTo>
                      <a:pt x="34" y="10"/>
                    </a:moveTo>
                    <a:cubicBezTo>
                      <a:pt x="34" y="10"/>
                      <a:pt x="34" y="10"/>
                      <a:pt x="34" y="10"/>
                    </a:cubicBezTo>
                    <a:cubicBezTo>
                      <a:pt x="35" y="10"/>
                      <a:pt x="35" y="9"/>
                      <a:pt x="35" y="9"/>
                    </a:cubicBezTo>
                    <a:cubicBezTo>
                      <a:pt x="36" y="9"/>
                      <a:pt x="36" y="9"/>
                      <a:pt x="36" y="9"/>
                    </a:cubicBezTo>
                    <a:cubicBezTo>
                      <a:pt x="37" y="9"/>
                      <a:pt x="37" y="9"/>
                      <a:pt x="37" y="10"/>
                    </a:cubicBezTo>
                    <a:cubicBezTo>
                      <a:pt x="37" y="11"/>
                      <a:pt x="35" y="10"/>
                      <a:pt x="34" y="10"/>
                    </a:cubicBezTo>
                    <a:close/>
                    <a:moveTo>
                      <a:pt x="37" y="8"/>
                    </a:moveTo>
                    <a:cubicBezTo>
                      <a:pt x="38" y="8"/>
                      <a:pt x="38" y="8"/>
                      <a:pt x="38" y="8"/>
                    </a:cubicBezTo>
                    <a:cubicBezTo>
                      <a:pt x="38" y="8"/>
                      <a:pt x="38" y="9"/>
                      <a:pt x="38" y="9"/>
                    </a:cubicBezTo>
                    <a:cubicBezTo>
                      <a:pt x="38" y="9"/>
                      <a:pt x="38" y="9"/>
                      <a:pt x="38" y="9"/>
                    </a:cubicBezTo>
                    <a:cubicBezTo>
                      <a:pt x="38" y="9"/>
                      <a:pt x="37" y="9"/>
                      <a:pt x="37" y="8"/>
                    </a:cubicBezTo>
                    <a:close/>
                    <a:moveTo>
                      <a:pt x="38" y="10"/>
                    </a:moveTo>
                    <a:cubicBezTo>
                      <a:pt x="39" y="10"/>
                      <a:pt x="39" y="10"/>
                      <a:pt x="39" y="10"/>
                    </a:cubicBezTo>
                    <a:cubicBezTo>
                      <a:pt x="40" y="9"/>
                      <a:pt x="40" y="9"/>
                      <a:pt x="42" y="9"/>
                    </a:cubicBezTo>
                    <a:cubicBezTo>
                      <a:pt x="42" y="11"/>
                      <a:pt x="42" y="11"/>
                      <a:pt x="42" y="11"/>
                    </a:cubicBezTo>
                    <a:cubicBezTo>
                      <a:pt x="40" y="11"/>
                      <a:pt x="39" y="10"/>
                      <a:pt x="38" y="10"/>
                    </a:cubicBezTo>
                    <a:close/>
                    <a:moveTo>
                      <a:pt x="44" y="8"/>
                    </a:moveTo>
                    <a:cubicBezTo>
                      <a:pt x="44" y="8"/>
                      <a:pt x="44" y="7"/>
                      <a:pt x="44" y="7"/>
                    </a:cubicBezTo>
                    <a:cubicBezTo>
                      <a:pt x="44" y="7"/>
                      <a:pt x="44" y="7"/>
                      <a:pt x="44" y="7"/>
                    </a:cubicBezTo>
                    <a:cubicBezTo>
                      <a:pt x="45" y="7"/>
                      <a:pt x="45" y="7"/>
                      <a:pt x="45" y="8"/>
                    </a:cubicBezTo>
                    <a:lnTo>
                      <a:pt x="44" y="8"/>
                    </a:lnTo>
                    <a:close/>
                    <a:moveTo>
                      <a:pt x="51" y="10"/>
                    </a:moveTo>
                    <a:cubicBezTo>
                      <a:pt x="51" y="10"/>
                      <a:pt x="52" y="10"/>
                      <a:pt x="52" y="10"/>
                    </a:cubicBezTo>
                    <a:cubicBezTo>
                      <a:pt x="51" y="11"/>
                      <a:pt x="51" y="10"/>
                      <a:pt x="51" y="11"/>
                    </a:cubicBezTo>
                    <a:cubicBezTo>
                      <a:pt x="50" y="12"/>
                      <a:pt x="52" y="12"/>
                      <a:pt x="52" y="13"/>
                    </a:cubicBezTo>
                    <a:cubicBezTo>
                      <a:pt x="51" y="14"/>
                      <a:pt x="51" y="12"/>
                      <a:pt x="50" y="11"/>
                    </a:cubicBezTo>
                    <a:cubicBezTo>
                      <a:pt x="50" y="11"/>
                      <a:pt x="49" y="11"/>
                      <a:pt x="49" y="11"/>
                    </a:cubicBezTo>
                    <a:cubicBezTo>
                      <a:pt x="49" y="11"/>
                      <a:pt x="49" y="10"/>
                      <a:pt x="49" y="10"/>
                    </a:cubicBezTo>
                    <a:cubicBezTo>
                      <a:pt x="49" y="10"/>
                      <a:pt x="48" y="9"/>
                      <a:pt x="48" y="9"/>
                    </a:cubicBezTo>
                    <a:cubicBezTo>
                      <a:pt x="48" y="8"/>
                      <a:pt x="48" y="8"/>
                      <a:pt x="48" y="7"/>
                    </a:cubicBezTo>
                    <a:cubicBezTo>
                      <a:pt x="48" y="7"/>
                      <a:pt x="48" y="7"/>
                      <a:pt x="49" y="7"/>
                    </a:cubicBezTo>
                    <a:cubicBezTo>
                      <a:pt x="49" y="7"/>
                      <a:pt x="49" y="8"/>
                      <a:pt x="49" y="8"/>
                    </a:cubicBezTo>
                    <a:cubicBezTo>
                      <a:pt x="49" y="8"/>
                      <a:pt x="50" y="8"/>
                      <a:pt x="50" y="8"/>
                    </a:cubicBezTo>
                    <a:cubicBezTo>
                      <a:pt x="50" y="8"/>
                      <a:pt x="50" y="8"/>
                      <a:pt x="51" y="8"/>
                    </a:cubicBezTo>
                    <a:cubicBezTo>
                      <a:pt x="51" y="8"/>
                      <a:pt x="51" y="8"/>
                      <a:pt x="51" y="8"/>
                    </a:cubicBezTo>
                    <a:cubicBezTo>
                      <a:pt x="51" y="7"/>
                      <a:pt x="51" y="10"/>
                      <a:pt x="51" y="10"/>
                    </a:cubicBezTo>
                    <a:close/>
                    <a:moveTo>
                      <a:pt x="47" y="4"/>
                    </a:moveTo>
                    <a:cubicBezTo>
                      <a:pt x="47" y="4"/>
                      <a:pt x="47" y="5"/>
                      <a:pt x="47" y="5"/>
                    </a:cubicBezTo>
                    <a:cubicBezTo>
                      <a:pt x="47" y="5"/>
                      <a:pt x="47" y="6"/>
                      <a:pt x="47" y="7"/>
                    </a:cubicBezTo>
                    <a:cubicBezTo>
                      <a:pt x="46" y="7"/>
                      <a:pt x="47" y="5"/>
                      <a:pt x="46" y="5"/>
                    </a:cubicBezTo>
                    <a:cubicBezTo>
                      <a:pt x="46" y="5"/>
                      <a:pt x="46" y="5"/>
                      <a:pt x="46" y="4"/>
                    </a:cubicBezTo>
                    <a:cubicBezTo>
                      <a:pt x="46" y="4"/>
                      <a:pt x="47" y="4"/>
                      <a:pt x="47" y="4"/>
                    </a:cubicBezTo>
                    <a:close/>
                    <a:moveTo>
                      <a:pt x="45" y="5"/>
                    </a:moveTo>
                    <a:cubicBezTo>
                      <a:pt x="45" y="5"/>
                      <a:pt x="45" y="5"/>
                      <a:pt x="45" y="5"/>
                    </a:cubicBezTo>
                    <a:cubicBezTo>
                      <a:pt x="45" y="6"/>
                      <a:pt x="45" y="6"/>
                      <a:pt x="45" y="7"/>
                    </a:cubicBezTo>
                    <a:cubicBezTo>
                      <a:pt x="44" y="6"/>
                      <a:pt x="45" y="6"/>
                      <a:pt x="45" y="5"/>
                    </a:cubicBezTo>
                    <a:cubicBezTo>
                      <a:pt x="45" y="5"/>
                      <a:pt x="45" y="5"/>
                      <a:pt x="45" y="5"/>
                    </a:cubicBezTo>
                    <a:close/>
                    <a:moveTo>
                      <a:pt x="41" y="4"/>
                    </a:moveTo>
                    <a:cubicBezTo>
                      <a:pt x="41" y="4"/>
                      <a:pt x="40" y="4"/>
                      <a:pt x="40" y="4"/>
                    </a:cubicBezTo>
                    <a:cubicBezTo>
                      <a:pt x="40" y="4"/>
                      <a:pt x="39" y="4"/>
                      <a:pt x="39" y="4"/>
                    </a:cubicBezTo>
                    <a:cubicBezTo>
                      <a:pt x="39" y="4"/>
                      <a:pt x="39" y="4"/>
                      <a:pt x="39" y="4"/>
                    </a:cubicBezTo>
                    <a:cubicBezTo>
                      <a:pt x="39" y="3"/>
                      <a:pt x="40" y="3"/>
                      <a:pt x="41" y="4"/>
                    </a:cubicBezTo>
                    <a:close/>
                    <a:moveTo>
                      <a:pt x="33" y="4"/>
                    </a:moveTo>
                    <a:cubicBezTo>
                      <a:pt x="33" y="4"/>
                      <a:pt x="33" y="4"/>
                      <a:pt x="33" y="4"/>
                    </a:cubicBezTo>
                    <a:cubicBezTo>
                      <a:pt x="33" y="4"/>
                      <a:pt x="33" y="4"/>
                      <a:pt x="33" y="4"/>
                    </a:cubicBezTo>
                    <a:cubicBezTo>
                      <a:pt x="33" y="4"/>
                      <a:pt x="33" y="4"/>
                      <a:pt x="33" y="5"/>
                    </a:cubicBezTo>
                    <a:cubicBezTo>
                      <a:pt x="33" y="5"/>
                      <a:pt x="33" y="4"/>
                      <a:pt x="33" y="4"/>
                    </a:cubicBezTo>
                    <a:close/>
                    <a:moveTo>
                      <a:pt x="33" y="3"/>
                    </a:moveTo>
                    <a:cubicBezTo>
                      <a:pt x="32" y="3"/>
                      <a:pt x="32" y="4"/>
                      <a:pt x="32" y="4"/>
                    </a:cubicBezTo>
                    <a:cubicBezTo>
                      <a:pt x="32" y="3"/>
                      <a:pt x="32" y="3"/>
                      <a:pt x="32" y="3"/>
                    </a:cubicBezTo>
                    <a:cubicBezTo>
                      <a:pt x="32" y="3"/>
                      <a:pt x="32" y="3"/>
                      <a:pt x="33" y="3"/>
                    </a:cubicBezTo>
                    <a:close/>
                    <a:moveTo>
                      <a:pt x="17" y="4"/>
                    </a:moveTo>
                    <a:cubicBezTo>
                      <a:pt x="17" y="5"/>
                      <a:pt x="17" y="5"/>
                      <a:pt x="17" y="5"/>
                    </a:cubicBezTo>
                    <a:cubicBezTo>
                      <a:pt x="16" y="5"/>
                      <a:pt x="16" y="4"/>
                      <a:pt x="16" y="4"/>
                    </a:cubicBezTo>
                    <a:cubicBezTo>
                      <a:pt x="16" y="4"/>
                      <a:pt x="17" y="4"/>
                      <a:pt x="17" y="4"/>
                    </a:cubicBezTo>
                    <a:close/>
                    <a:moveTo>
                      <a:pt x="16" y="4"/>
                    </a:moveTo>
                    <a:cubicBezTo>
                      <a:pt x="16" y="4"/>
                      <a:pt x="16" y="4"/>
                      <a:pt x="16" y="4"/>
                    </a:cubicBezTo>
                    <a:cubicBezTo>
                      <a:pt x="16" y="4"/>
                      <a:pt x="16" y="4"/>
                      <a:pt x="16" y="4"/>
                    </a:cubicBezTo>
                    <a:cubicBezTo>
                      <a:pt x="16" y="4"/>
                      <a:pt x="16" y="4"/>
                      <a:pt x="16" y="4"/>
                    </a:cubicBezTo>
                    <a:close/>
                    <a:moveTo>
                      <a:pt x="13" y="5"/>
                    </a:moveTo>
                    <a:cubicBezTo>
                      <a:pt x="13" y="5"/>
                      <a:pt x="13" y="5"/>
                      <a:pt x="13" y="5"/>
                    </a:cubicBezTo>
                    <a:cubicBezTo>
                      <a:pt x="13" y="5"/>
                      <a:pt x="13" y="5"/>
                      <a:pt x="13" y="5"/>
                    </a:cubicBezTo>
                    <a:cubicBezTo>
                      <a:pt x="13" y="5"/>
                      <a:pt x="13" y="5"/>
                      <a:pt x="13" y="5"/>
                    </a:cubicBezTo>
                    <a:cubicBezTo>
                      <a:pt x="13" y="5"/>
                      <a:pt x="13" y="5"/>
                      <a:pt x="13" y="5"/>
                    </a:cubicBezTo>
                    <a:close/>
                    <a:moveTo>
                      <a:pt x="8" y="5"/>
                    </a:moveTo>
                    <a:cubicBezTo>
                      <a:pt x="8" y="5"/>
                      <a:pt x="8" y="5"/>
                      <a:pt x="8" y="5"/>
                    </a:cubicBezTo>
                    <a:cubicBezTo>
                      <a:pt x="8" y="5"/>
                      <a:pt x="8" y="5"/>
                      <a:pt x="7" y="5"/>
                    </a:cubicBezTo>
                    <a:cubicBezTo>
                      <a:pt x="7" y="5"/>
                      <a:pt x="7" y="5"/>
                      <a:pt x="7" y="5"/>
                    </a:cubicBezTo>
                    <a:cubicBezTo>
                      <a:pt x="7" y="5"/>
                      <a:pt x="8" y="4"/>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3361"/>
              <p:cNvSpPr/>
              <p:nvPr/>
            </p:nvSpPr>
            <p:spPr bwMode="auto">
              <a:xfrm>
                <a:off x="9455151" y="3951288"/>
                <a:ext cx="9525" cy="12700"/>
              </a:xfrm>
              <a:custGeom>
                <a:avLst/>
                <a:gdLst>
                  <a:gd name="T0" fmla="*/ 0 w 3"/>
                  <a:gd name="T1" fmla="*/ 2 h 4"/>
                  <a:gd name="T2" fmla="*/ 1 w 3"/>
                  <a:gd name="T3" fmla="*/ 2 h 4"/>
                  <a:gd name="T4" fmla="*/ 1 w 3"/>
                  <a:gd name="T5" fmla="*/ 3 h 4"/>
                  <a:gd name="T6" fmla="*/ 3 w 3"/>
                  <a:gd name="T7" fmla="*/ 2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cubicBezTo>
                      <a:pt x="0" y="2"/>
                      <a:pt x="1" y="2"/>
                      <a:pt x="1" y="2"/>
                    </a:cubicBezTo>
                    <a:cubicBezTo>
                      <a:pt x="1" y="2"/>
                      <a:pt x="1" y="3"/>
                      <a:pt x="1" y="3"/>
                    </a:cubicBezTo>
                    <a:cubicBezTo>
                      <a:pt x="3" y="4"/>
                      <a:pt x="2" y="2"/>
                      <a:pt x="3" y="2"/>
                    </a:cubicBezTo>
                    <a:cubicBezTo>
                      <a:pt x="2" y="2"/>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3362"/>
              <p:cNvSpPr/>
              <p:nvPr/>
            </p:nvSpPr>
            <p:spPr bwMode="auto">
              <a:xfrm>
                <a:off x="9559926" y="4056063"/>
                <a:ext cx="9525" cy="9525"/>
              </a:xfrm>
              <a:custGeom>
                <a:avLst/>
                <a:gdLst>
                  <a:gd name="T0" fmla="*/ 0 w 3"/>
                  <a:gd name="T1" fmla="*/ 1 h 3"/>
                  <a:gd name="T2" fmla="*/ 3 w 3"/>
                  <a:gd name="T3" fmla="*/ 0 h 3"/>
                  <a:gd name="T4" fmla="*/ 1 w 3"/>
                  <a:gd name="T5" fmla="*/ 0 h 3"/>
                  <a:gd name="T6" fmla="*/ 0 w 3"/>
                  <a:gd name="T7" fmla="*/ 1 h 3"/>
                </a:gdLst>
                <a:ahLst/>
                <a:cxnLst>
                  <a:cxn ang="0">
                    <a:pos x="T0" y="T1"/>
                  </a:cxn>
                  <a:cxn ang="0">
                    <a:pos x="T2" y="T3"/>
                  </a:cxn>
                  <a:cxn ang="0">
                    <a:pos x="T4" y="T5"/>
                  </a:cxn>
                  <a:cxn ang="0">
                    <a:pos x="T6" y="T7"/>
                  </a:cxn>
                </a:cxnLst>
                <a:rect l="0" t="0" r="r" b="b"/>
                <a:pathLst>
                  <a:path w="3" h="3">
                    <a:moveTo>
                      <a:pt x="0" y="1"/>
                    </a:moveTo>
                    <a:cubicBezTo>
                      <a:pt x="0" y="3"/>
                      <a:pt x="3" y="2"/>
                      <a:pt x="3" y="0"/>
                    </a:cubicBezTo>
                    <a:cubicBezTo>
                      <a:pt x="2" y="0"/>
                      <a:pt x="1" y="0"/>
                      <a:pt x="1" y="0"/>
                    </a:cubicBezTo>
                    <a:cubicBezTo>
                      <a:pt x="2"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3363"/>
              <p:cNvSpPr>
                <a:spLocks noEditPoints="1"/>
              </p:cNvSpPr>
              <p:nvPr/>
            </p:nvSpPr>
            <p:spPr bwMode="auto">
              <a:xfrm>
                <a:off x="9894888" y="4845050"/>
                <a:ext cx="39688" cy="52387"/>
              </a:xfrm>
              <a:custGeom>
                <a:avLst/>
                <a:gdLst>
                  <a:gd name="T0" fmla="*/ 7 w 12"/>
                  <a:gd name="T1" fmla="*/ 12 h 16"/>
                  <a:gd name="T2" fmla="*/ 6 w 12"/>
                  <a:gd name="T3" fmla="*/ 11 h 16"/>
                  <a:gd name="T4" fmla="*/ 6 w 12"/>
                  <a:gd name="T5" fmla="*/ 11 h 16"/>
                  <a:gd name="T6" fmla="*/ 6 w 12"/>
                  <a:gd name="T7" fmla="*/ 9 h 16"/>
                  <a:gd name="T8" fmla="*/ 7 w 12"/>
                  <a:gd name="T9" fmla="*/ 8 h 16"/>
                  <a:gd name="T10" fmla="*/ 7 w 12"/>
                  <a:gd name="T11" fmla="*/ 8 h 16"/>
                  <a:gd name="T12" fmla="*/ 6 w 12"/>
                  <a:gd name="T13" fmla="*/ 10 h 16"/>
                  <a:gd name="T14" fmla="*/ 8 w 12"/>
                  <a:gd name="T15" fmla="*/ 9 h 16"/>
                  <a:gd name="T16" fmla="*/ 8 w 12"/>
                  <a:gd name="T17" fmla="*/ 10 h 16"/>
                  <a:gd name="T18" fmla="*/ 11 w 12"/>
                  <a:gd name="T19" fmla="*/ 10 h 16"/>
                  <a:gd name="T20" fmla="*/ 11 w 12"/>
                  <a:gd name="T21" fmla="*/ 7 h 16"/>
                  <a:gd name="T22" fmla="*/ 11 w 12"/>
                  <a:gd name="T23" fmla="*/ 7 h 16"/>
                  <a:gd name="T24" fmla="*/ 12 w 12"/>
                  <a:gd name="T25" fmla="*/ 7 h 16"/>
                  <a:gd name="T26" fmla="*/ 12 w 12"/>
                  <a:gd name="T27" fmla="*/ 6 h 16"/>
                  <a:gd name="T28" fmla="*/ 10 w 12"/>
                  <a:gd name="T29" fmla="*/ 6 h 16"/>
                  <a:gd name="T30" fmla="*/ 10 w 12"/>
                  <a:gd name="T31" fmla="*/ 7 h 16"/>
                  <a:gd name="T32" fmla="*/ 8 w 12"/>
                  <a:gd name="T33" fmla="*/ 8 h 16"/>
                  <a:gd name="T34" fmla="*/ 8 w 12"/>
                  <a:gd name="T35" fmla="*/ 7 h 16"/>
                  <a:gd name="T36" fmla="*/ 9 w 12"/>
                  <a:gd name="T37" fmla="*/ 6 h 16"/>
                  <a:gd name="T38" fmla="*/ 10 w 12"/>
                  <a:gd name="T39" fmla="*/ 5 h 16"/>
                  <a:gd name="T40" fmla="*/ 7 w 12"/>
                  <a:gd name="T41" fmla="*/ 7 h 16"/>
                  <a:gd name="T42" fmla="*/ 6 w 12"/>
                  <a:gd name="T43" fmla="*/ 6 h 16"/>
                  <a:gd name="T44" fmla="*/ 7 w 12"/>
                  <a:gd name="T45" fmla="*/ 6 h 16"/>
                  <a:gd name="T46" fmla="*/ 6 w 12"/>
                  <a:gd name="T47" fmla="*/ 5 h 16"/>
                  <a:gd name="T48" fmla="*/ 5 w 12"/>
                  <a:gd name="T49" fmla="*/ 6 h 16"/>
                  <a:gd name="T50" fmla="*/ 4 w 12"/>
                  <a:gd name="T51" fmla="*/ 5 h 16"/>
                  <a:gd name="T52" fmla="*/ 4 w 12"/>
                  <a:gd name="T53" fmla="*/ 4 h 16"/>
                  <a:gd name="T54" fmla="*/ 4 w 12"/>
                  <a:gd name="T55" fmla="*/ 3 h 16"/>
                  <a:gd name="T56" fmla="*/ 3 w 12"/>
                  <a:gd name="T57" fmla="*/ 2 h 16"/>
                  <a:gd name="T58" fmla="*/ 3 w 12"/>
                  <a:gd name="T59" fmla="*/ 0 h 16"/>
                  <a:gd name="T60" fmla="*/ 3 w 12"/>
                  <a:gd name="T61" fmla="*/ 1 h 16"/>
                  <a:gd name="T62" fmla="*/ 1 w 12"/>
                  <a:gd name="T63" fmla="*/ 2 h 16"/>
                  <a:gd name="T64" fmla="*/ 2 w 12"/>
                  <a:gd name="T65" fmla="*/ 3 h 16"/>
                  <a:gd name="T66" fmla="*/ 1 w 12"/>
                  <a:gd name="T67" fmla="*/ 7 h 16"/>
                  <a:gd name="T68" fmla="*/ 2 w 12"/>
                  <a:gd name="T69" fmla="*/ 6 h 16"/>
                  <a:gd name="T70" fmla="*/ 3 w 12"/>
                  <a:gd name="T71" fmla="*/ 7 h 16"/>
                  <a:gd name="T72" fmla="*/ 4 w 12"/>
                  <a:gd name="T73" fmla="*/ 7 h 16"/>
                  <a:gd name="T74" fmla="*/ 4 w 12"/>
                  <a:gd name="T75" fmla="*/ 9 h 16"/>
                  <a:gd name="T76" fmla="*/ 2 w 12"/>
                  <a:gd name="T77" fmla="*/ 9 h 16"/>
                  <a:gd name="T78" fmla="*/ 3 w 12"/>
                  <a:gd name="T79" fmla="*/ 9 h 16"/>
                  <a:gd name="T80" fmla="*/ 3 w 12"/>
                  <a:gd name="T81" fmla="*/ 10 h 16"/>
                  <a:gd name="T82" fmla="*/ 3 w 12"/>
                  <a:gd name="T83" fmla="*/ 10 h 16"/>
                  <a:gd name="T84" fmla="*/ 3 w 12"/>
                  <a:gd name="T85" fmla="*/ 14 h 16"/>
                  <a:gd name="T86" fmla="*/ 3 w 12"/>
                  <a:gd name="T87" fmla="*/ 14 h 16"/>
                  <a:gd name="T88" fmla="*/ 2 w 12"/>
                  <a:gd name="T89" fmla="*/ 14 h 16"/>
                  <a:gd name="T90" fmla="*/ 3 w 12"/>
                  <a:gd name="T91" fmla="*/ 16 h 16"/>
                  <a:gd name="T92" fmla="*/ 3 w 12"/>
                  <a:gd name="T93" fmla="*/ 15 h 16"/>
                  <a:gd name="T94" fmla="*/ 5 w 12"/>
                  <a:gd name="T95" fmla="*/ 14 h 16"/>
                  <a:gd name="T96" fmla="*/ 5 w 12"/>
                  <a:gd name="T97" fmla="*/ 15 h 16"/>
                  <a:gd name="T98" fmla="*/ 7 w 12"/>
                  <a:gd name="T99" fmla="*/ 16 h 16"/>
                  <a:gd name="T100" fmla="*/ 8 w 12"/>
                  <a:gd name="T101" fmla="*/ 14 h 16"/>
                  <a:gd name="T102" fmla="*/ 7 w 12"/>
                  <a:gd name="T103" fmla="*/ 12 h 16"/>
                  <a:gd name="T104" fmla="*/ 4 w 12"/>
                  <a:gd name="T105" fmla="*/ 10 h 16"/>
                  <a:gd name="T106" fmla="*/ 4 w 12"/>
                  <a:gd name="T107" fmla="*/ 9 h 16"/>
                  <a:gd name="T108" fmla="*/ 6 w 12"/>
                  <a:gd name="T109" fmla="*/ 10 h 16"/>
                  <a:gd name="T110" fmla="*/ 4 w 12"/>
                  <a:gd name="T111"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 h="16">
                    <a:moveTo>
                      <a:pt x="7" y="12"/>
                    </a:moveTo>
                    <a:cubicBezTo>
                      <a:pt x="7" y="12"/>
                      <a:pt x="5" y="12"/>
                      <a:pt x="6" y="11"/>
                    </a:cubicBezTo>
                    <a:cubicBezTo>
                      <a:pt x="6" y="11"/>
                      <a:pt x="6" y="11"/>
                      <a:pt x="6" y="11"/>
                    </a:cubicBezTo>
                    <a:cubicBezTo>
                      <a:pt x="7" y="11"/>
                      <a:pt x="6" y="10"/>
                      <a:pt x="6" y="9"/>
                    </a:cubicBezTo>
                    <a:cubicBezTo>
                      <a:pt x="6" y="8"/>
                      <a:pt x="7" y="9"/>
                      <a:pt x="7" y="8"/>
                    </a:cubicBezTo>
                    <a:cubicBezTo>
                      <a:pt x="7" y="8"/>
                      <a:pt x="7" y="8"/>
                      <a:pt x="7" y="8"/>
                    </a:cubicBezTo>
                    <a:cubicBezTo>
                      <a:pt x="7" y="9"/>
                      <a:pt x="6" y="9"/>
                      <a:pt x="6" y="10"/>
                    </a:cubicBezTo>
                    <a:cubicBezTo>
                      <a:pt x="8" y="10"/>
                      <a:pt x="7" y="9"/>
                      <a:pt x="8" y="9"/>
                    </a:cubicBezTo>
                    <a:cubicBezTo>
                      <a:pt x="8" y="9"/>
                      <a:pt x="8" y="10"/>
                      <a:pt x="8" y="10"/>
                    </a:cubicBezTo>
                    <a:cubicBezTo>
                      <a:pt x="9" y="9"/>
                      <a:pt x="10" y="11"/>
                      <a:pt x="11" y="10"/>
                    </a:cubicBezTo>
                    <a:cubicBezTo>
                      <a:pt x="9" y="9"/>
                      <a:pt x="11" y="8"/>
                      <a:pt x="11" y="7"/>
                    </a:cubicBezTo>
                    <a:cubicBezTo>
                      <a:pt x="11" y="7"/>
                      <a:pt x="11" y="7"/>
                      <a:pt x="11" y="7"/>
                    </a:cubicBezTo>
                    <a:cubicBezTo>
                      <a:pt x="11" y="7"/>
                      <a:pt x="11" y="7"/>
                      <a:pt x="12" y="7"/>
                    </a:cubicBezTo>
                    <a:cubicBezTo>
                      <a:pt x="12" y="7"/>
                      <a:pt x="12" y="6"/>
                      <a:pt x="12" y="6"/>
                    </a:cubicBezTo>
                    <a:cubicBezTo>
                      <a:pt x="11" y="6"/>
                      <a:pt x="11" y="6"/>
                      <a:pt x="10" y="6"/>
                    </a:cubicBezTo>
                    <a:cubicBezTo>
                      <a:pt x="10" y="6"/>
                      <a:pt x="10" y="7"/>
                      <a:pt x="10" y="7"/>
                    </a:cubicBezTo>
                    <a:cubicBezTo>
                      <a:pt x="9" y="7"/>
                      <a:pt x="9" y="8"/>
                      <a:pt x="8" y="8"/>
                    </a:cubicBezTo>
                    <a:cubicBezTo>
                      <a:pt x="8" y="7"/>
                      <a:pt x="8" y="7"/>
                      <a:pt x="8" y="7"/>
                    </a:cubicBezTo>
                    <a:cubicBezTo>
                      <a:pt x="8" y="7"/>
                      <a:pt x="9" y="6"/>
                      <a:pt x="9" y="6"/>
                    </a:cubicBezTo>
                    <a:cubicBezTo>
                      <a:pt x="9" y="6"/>
                      <a:pt x="10" y="6"/>
                      <a:pt x="10" y="5"/>
                    </a:cubicBezTo>
                    <a:cubicBezTo>
                      <a:pt x="8" y="5"/>
                      <a:pt x="8" y="6"/>
                      <a:pt x="7" y="7"/>
                    </a:cubicBezTo>
                    <a:cubicBezTo>
                      <a:pt x="7" y="6"/>
                      <a:pt x="7" y="6"/>
                      <a:pt x="6" y="6"/>
                    </a:cubicBezTo>
                    <a:cubicBezTo>
                      <a:pt x="7" y="6"/>
                      <a:pt x="7" y="6"/>
                      <a:pt x="7" y="6"/>
                    </a:cubicBezTo>
                    <a:cubicBezTo>
                      <a:pt x="7" y="5"/>
                      <a:pt x="6" y="5"/>
                      <a:pt x="6" y="5"/>
                    </a:cubicBezTo>
                    <a:cubicBezTo>
                      <a:pt x="5" y="5"/>
                      <a:pt x="5" y="5"/>
                      <a:pt x="5" y="6"/>
                    </a:cubicBezTo>
                    <a:cubicBezTo>
                      <a:pt x="5" y="6"/>
                      <a:pt x="4" y="5"/>
                      <a:pt x="4" y="5"/>
                    </a:cubicBezTo>
                    <a:cubicBezTo>
                      <a:pt x="4" y="4"/>
                      <a:pt x="4" y="4"/>
                      <a:pt x="4" y="4"/>
                    </a:cubicBezTo>
                    <a:cubicBezTo>
                      <a:pt x="4" y="4"/>
                      <a:pt x="4" y="3"/>
                      <a:pt x="4" y="3"/>
                    </a:cubicBezTo>
                    <a:cubicBezTo>
                      <a:pt x="3" y="3"/>
                      <a:pt x="3" y="3"/>
                      <a:pt x="3" y="2"/>
                    </a:cubicBezTo>
                    <a:cubicBezTo>
                      <a:pt x="3" y="2"/>
                      <a:pt x="4" y="0"/>
                      <a:pt x="3" y="0"/>
                    </a:cubicBezTo>
                    <a:cubicBezTo>
                      <a:pt x="3" y="0"/>
                      <a:pt x="3" y="1"/>
                      <a:pt x="3" y="1"/>
                    </a:cubicBezTo>
                    <a:cubicBezTo>
                      <a:pt x="1" y="0"/>
                      <a:pt x="2" y="2"/>
                      <a:pt x="1" y="2"/>
                    </a:cubicBezTo>
                    <a:cubicBezTo>
                      <a:pt x="1" y="3"/>
                      <a:pt x="1" y="3"/>
                      <a:pt x="2" y="3"/>
                    </a:cubicBezTo>
                    <a:cubicBezTo>
                      <a:pt x="1" y="4"/>
                      <a:pt x="0" y="5"/>
                      <a:pt x="1" y="7"/>
                    </a:cubicBezTo>
                    <a:cubicBezTo>
                      <a:pt x="1" y="6"/>
                      <a:pt x="2" y="6"/>
                      <a:pt x="2" y="6"/>
                    </a:cubicBezTo>
                    <a:cubicBezTo>
                      <a:pt x="2" y="7"/>
                      <a:pt x="3" y="7"/>
                      <a:pt x="3" y="7"/>
                    </a:cubicBezTo>
                    <a:cubicBezTo>
                      <a:pt x="3" y="7"/>
                      <a:pt x="4" y="7"/>
                      <a:pt x="4" y="7"/>
                    </a:cubicBezTo>
                    <a:cubicBezTo>
                      <a:pt x="4" y="7"/>
                      <a:pt x="4" y="8"/>
                      <a:pt x="4" y="9"/>
                    </a:cubicBezTo>
                    <a:cubicBezTo>
                      <a:pt x="3" y="8"/>
                      <a:pt x="1" y="9"/>
                      <a:pt x="2" y="9"/>
                    </a:cubicBezTo>
                    <a:cubicBezTo>
                      <a:pt x="2" y="9"/>
                      <a:pt x="2" y="9"/>
                      <a:pt x="3" y="9"/>
                    </a:cubicBezTo>
                    <a:cubicBezTo>
                      <a:pt x="3" y="9"/>
                      <a:pt x="3" y="10"/>
                      <a:pt x="3" y="10"/>
                    </a:cubicBezTo>
                    <a:cubicBezTo>
                      <a:pt x="3" y="10"/>
                      <a:pt x="3" y="10"/>
                      <a:pt x="3" y="10"/>
                    </a:cubicBezTo>
                    <a:cubicBezTo>
                      <a:pt x="3" y="12"/>
                      <a:pt x="5" y="14"/>
                      <a:pt x="3" y="14"/>
                    </a:cubicBezTo>
                    <a:cubicBezTo>
                      <a:pt x="3" y="14"/>
                      <a:pt x="3" y="14"/>
                      <a:pt x="3" y="14"/>
                    </a:cubicBezTo>
                    <a:cubicBezTo>
                      <a:pt x="3" y="14"/>
                      <a:pt x="2" y="14"/>
                      <a:pt x="2" y="14"/>
                    </a:cubicBezTo>
                    <a:cubicBezTo>
                      <a:pt x="2" y="15"/>
                      <a:pt x="2" y="15"/>
                      <a:pt x="3" y="16"/>
                    </a:cubicBezTo>
                    <a:cubicBezTo>
                      <a:pt x="3" y="15"/>
                      <a:pt x="3" y="15"/>
                      <a:pt x="3" y="15"/>
                    </a:cubicBezTo>
                    <a:cubicBezTo>
                      <a:pt x="4" y="15"/>
                      <a:pt x="5" y="14"/>
                      <a:pt x="5" y="14"/>
                    </a:cubicBezTo>
                    <a:cubicBezTo>
                      <a:pt x="6" y="14"/>
                      <a:pt x="5" y="15"/>
                      <a:pt x="5" y="15"/>
                    </a:cubicBezTo>
                    <a:cubicBezTo>
                      <a:pt x="5" y="16"/>
                      <a:pt x="5" y="15"/>
                      <a:pt x="7" y="16"/>
                    </a:cubicBezTo>
                    <a:cubicBezTo>
                      <a:pt x="7" y="15"/>
                      <a:pt x="8" y="15"/>
                      <a:pt x="8" y="14"/>
                    </a:cubicBezTo>
                    <a:cubicBezTo>
                      <a:pt x="7" y="14"/>
                      <a:pt x="7" y="13"/>
                      <a:pt x="7" y="12"/>
                    </a:cubicBezTo>
                    <a:close/>
                    <a:moveTo>
                      <a:pt x="4" y="10"/>
                    </a:moveTo>
                    <a:cubicBezTo>
                      <a:pt x="4" y="10"/>
                      <a:pt x="4" y="10"/>
                      <a:pt x="4" y="9"/>
                    </a:cubicBezTo>
                    <a:cubicBezTo>
                      <a:pt x="5" y="10"/>
                      <a:pt x="5" y="9"/>
                      <a:pt x="6" y="10"/>
                    </a:cubicBezTo>
                    <a:cubicBezTo>
                      <a:pt x="5" y="11"/>
                      <a:pt x="4"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3364"/>
              <p:cNvSpPr>
                <a:spLocks noEditPoints="1"/>
              </p:cNvSpPr>
              <p:nvPr/>
            </p:nvSpPr>
            <p:spPr bwMode="auto">
              <a:xfrm>
                <a:off x="8545513" y="4838700"/>
                <a:ext cx="1444625" cy="101600"/>
              </a:xfrm>
              <a:custGeom>
                <a:avLst/>
                <a:gdLst>
                  <a:gd name="T0" fmla="*/ 418 w 443"/>
                  <a:gd name="T1" fmla="*/ 19 h 31"/>
                  <a:gd name="T2" fmla="*/ 407 w 443"/>
                  <a:gd name="T3" fmla="*/ 17 h 31"/>
                  <a:gd name="T4" fmla="*/ 389 w 443"/>
                  <a:gd name="T5" fmla="*/ 8 h 31"/>
                  <a:gd name="T6" fmla="*/ 355 w 443"/>
                  <a:gd name="T7" fmla="*/ 8 h 31"/>
                  <a:gd name="T8" fmla="*/ 342 w 443"/>
                  <a:gd name="T9" fmla="*/ 8 h 31"/>
                  <a:gd name="T10" fmla="*/ 313 w 443"/>
                  <a:gd name="T11" fmla="*/ 7 h 31"/>
                  <a:gd name="T12" fmla="*/ 281 w 443"/>
                  <a:gd name="T13" fmla="*/ 9 h 31"/>
                  <a:gd name="T14" fmla="*/ 245 w 443"/>
                  <a:gd name="T15" fmla="*/ 2 h 31"/>
                  <a:gd name="T16" fmla="*/ 192 w 443"/>
                  <a:gd name="T17" fmla="*/ 6 h 31"/>
                  <a:gd name="T18" fmla="*/ 144 w 443"/>
                  <a:gd name="T19" fmla="*/ 2 h 31"/>
                  <a:gd name="T20" fmla="*/ 103 w 443"/>
                  <a:gd name="T21" fmla="*/ 4 h 31"/>
                  <a:gd name="T22" fmla="*/ 70 w 443"/>
                  <a:gd name="T23" fmla="*/ 6 h 31"/>
                  <a:gd name="T24" fmla="*/ 52 w 443"/>
                  <a:gd name="T25" fmla="*/ 6 h 31"/>
                  <a:gd name="T26" fmla="*/ 34 w 443"/>
                  <a:gd name="T27" fmla="*/ 14 h 31"/>
                  <a:gd name="T28" fmla="*/ 26 w 443"/>
                  <a:gd name="T29" fmla="*/ 23 h 31"/>
                  <a:gd name="T30" fmla="*/ 24 w 443"/>
                  <a:gd name="T31" fmla="*/ 5 h 31"/>
                  <a:gd name="T32" fmla="*/ 3 w 443"/>
                  <a:gd name="T33" fmla="*/ 13 h 31"/>
                  <a:gd name="T34" fmla="*/ 16 w 443"/>
                  <a:gd name="T35" fmla="*/ 28 h 31"/>
                  <a:gd name="T36" fmla="*/ 77 w 443"/>
                  <a:gd name="T37" fmla="*/ 24 h 31"/>
                  <a:gd name="T38" fmla="*/ 112 w 443"/>
                  <a:gd name="T39" fmla="*/ 18 h 31"/>
                  <a:gd name="T40" fmla="*/ 133 w 443"/>
                  <a:gd name="T41" fmla="*/ 25 h 31"/>
                  <a:gd name="T42" fmla="*/ 165 w 443"/>
                  <a:gd name="T43" fmla="*/ 24 h 31"/>
                  <a:gd name="T44" fmla="*/ 198 w 443"/>
                  <a:gd name="T45" fmla="*/ 21 h 31"/>
                  <a:gd name="T46" fmla="*/ 224 w 443"/>
                  <a:gd name="T47" fmla="*/ 25 h 31"/>
                  <a:gd name="T48" fmla="*/ 240 w 443"/>
                  <a:gd name="T49" fmla="*/ 26 h 31"/>
                  <a:gd name="T50" fmla="*/ 280 w 443"/>
                  <a:gd name="T51" fmla="*/ 23 h 31"/>
                  <a:gd name="T52" fmla="*/ 314 w 443"/>
                  <a:gd name="T53" fmla="*/ 22 h 31"/>
                  <a:gd name="T54" fmla="*/ 325 w 443"/>
                  <a:gd name="T55" fmla="*/ 21 h 31"/>
                  <a:gd name="T56" fmla="*/ 354 w 443"/>
                  <a:gd name="T57" fmla="*/ 22 h 31"/>
                  <a:gd name="T58" fmla="*/ 405 w 443"/>
                  <a:gd name="T59" fmla="*/ 28 h 31"/>
                  <a:gd name="T60" fmla="*/ 434 w 443"/>
                  <a:gd name="T61" fmla="*/ 19 h 31"/>
                  <a:gd name="T62" fmla="*/ 304 w 443"/>
                  <a:gd name="T63" fmla="*/ 24 h 31"/>
                  <a:gd name="T64" fmla="*/ 324 w 443"/>
                  <a:gd name="T65" fmla="*/ 14 h 31"/>
                  <a:gd name="T66" fmla="*/ 310 w 443"/>
                  <a:gd name="T67" fmla="*/ 9 h 31"/>
                  <a:gd name="T68" fmla="*/ 295 w 443"/>
                  <a:gd name="T69" fmla="*/ 12 h 31"/>
                  <a:gd name="T70" fmla="*/ 238 w 443"/>
                  <a:gd name="T71" fmla="*/ 11 h 31"/>
                  <a:gd name="T72" fmla="*/ 241 w 443"/>
                  <a:gd name="T73" fmla="*/ 14 h 31"/>
                  <a:gd name="T74" fmla="*/ 223 w 443"/>
                  <a:gd name="T75" fmla="*/ 9 h 31"/>
                  <a:gd name="T76" fmla="*/ 151 w 443"/>
                  <a:gd name="T77" fmla="*/ 18 h 31"/>
                  <a:gd name="T78" fmla="*/ 132 w 443"/>
                  <a:gd name="T79" fmla="*/ 10 h 31"/>
                  <a:gd name="T80" fmla="*/ 143 w 443"/>
                  <a:gd name="T81" fmla="*/ 16 h 31"/>
                  <a:gd name="T82" fmla="*/ 169 w 443"/>
                  <a:gd name="T83" fmla="*/ 15 h 31"/>
                  <a:gd name="T84" fmla="*/ 172 w 443"/>
                  <a:gd name="T85" fmla="*/ 17 h 31"/>
                  <a:gd name="T86" fmla="*/ 203 w 443"/>
                  <a:gd name="T87" fmla="*/ 8 h 31"/>
                  <a:gd name="T88" fmla="*/ 152 w 443"/>
                  <a:gd name="T89" fmla="*/ 9 h 31"/>
                  <a:gd name="T90" fmla="*/ 112 w 443"/>
                  <a:gd name="T91" fmla="*/ 6 h 31"/>
                  <a:gd name="T92" fmla="*/ 90 w 443"/>
                  <a:gd name="T93" fmla="*/ 17 h 31"/>
                  <a:gd name="T94" fmla="*/ 86 w 443"/>
                  <a:gd name="T95" fmla="*/ 6 h 31"/>
                  <a:gd name="T96" fmla="*/ 59 w 443"/>
                  <a:gd name="T97" fmla="*/ 12 h 31"/>
                  <a:gd name="T98" fmla="*/ 58 w 443"/>
                  <a:gd name="T99" fmla="*/ 19 h 31"/>
                  <a:gd name="T100" fmla="*/ 82 w 443"/>
                  <a:gd name="T101" fmla="*/ 19 h 31"/>
                  <a:gd name="T102" fmla="*/ 108 w 443"/>
                  <a:gd name="T103" fmla="*/ 9 h 31"/>
                  <a:gd name="T104" fmla="*/ 134 w 443"/>
                  <a:gd name="T105" fmla="*/ 21 h 31"/>
                  <a:gd name="T106" fmla="*/ 184 w 443"/>
                  <a:gd name="T107" fmla="*/ 18 h 31"/>
                  <a:gd name="T108" fmla="*/ 258 w 443"/>
                  <a:gd name="T109" fmla="*/ 20 h 31"/>
                  <a:gd name="T110" fmla="*/ 292 w 443"/>
                  <a:gd name="T111" fmla="*/ 22 h 31"/>
                  <a:gd name="T112" fmla="*/ 334 w 443"/>
                  <a:gd name="T113" fmla="*/ 14 h 31"/>
                  <a:gd name="T114" fmla="*/ 357 w 443"/>
                  <a:gd name="T115" fmla="*/ 21 h 31"/>
                  <a:gd name="T116" fmla="*/ 401 w 443"/>
                  <a:gd name="T117" fmla="*/ 12 h 31"/>
                  <a:gd name="T118" fmla="*/ 359 w 443"/>
                  <a:gd name="T119" fmla="*/ 8 h 31"/>
                  <a:gd name="T120" fmla="*/ 371 w 443"/>
                  <a:gd name="T121" fmla="*/ 20 h 31"/>
                  <a:gd name="T122" fmla="*/ 386 w 443"/>
                  <a:gd name="T123" fmla="*/ 13 h 31"/>
                  <a:gd name="T124" fmla="*/ 427 w 443"/>
                  <a:gd name="T125"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3" h="31">
                    <a:moveTo>
                      <a:pt x="442" y="24"/>
                    </a:moveTo>
                    <a:cubicBezTo>
                      <a:pt x="442" y="22"/>
                      <a:pt x="443" y="23"/>
                      <a:pt x="443" y="21"/>
                    </a:cubicBezTo>
                    <a:cubicBezTo>
                      <a:pt x="442" y="20"/>
                      <a:pt x="441" y="22"/>
                      <a:pt x="440" y="22"/>
                    </a:cubicBezTo>
                    <a:cubicBezTo>
                      <a:pt x="439" y="22"/>
                      <a:pt x="439" y="21"/>
                      <a:pt x="439" y="20"/>
                    </a:cubicBezTo>
                    <a:cubicBezTo>
                      <a:pt x="439" y="19"/>
                      <a:pt x="440" y="20"/>
                      <a:pt x="440" y="20"/>
                    </a:cubicBezTo>
                    <a:cubicBezTo>
                      <a:pt x="441" y="19"/>
                      <a:pt x="441" y="17"/>
                      <a:pt x="442" y="17"/>
                    </a:cubicBezTo>
                    <a:cubicBezTo>
                      <a:pt x="442" y="17"/>
                      <a:pt x="442" y="17"/>
                      <a:pt x="442" y="17"/>
                    </a:cubicBezTo>
                    <a:cubicBezTo>
                      <a:pt x="441" y="16"/>
                      <a:pt x="441" y="16"/>
                      <a:pt x="440" y="15"/>
                    </a:cubicBezTo>
                    <a:cubicBezTo>
                      <a:pt x="440" y="14"/>
                      <a:pt x="440" y="14"/>
                      <a:pt x="439" y="14"/>
                    </a:cubicBezTo>
                    <a:cubicBezTo>
                      <a:pt x="440" y="13"/>
                      <a:pt x="439" y="12"/>
                      <a:pt x="437" y="12"/>
                    </a:cubicBezTo>
                    <a:cubicBezTo>
                      <a:pt x="437" y="13"/>
                      <a:pt x="437" y="13"/>
                      <a:pt x="437" y="14"/>
                    </a:cubicBezTo>
                    <a:cubicBezTo>
                      <a:pt x="437" y="13"/>
                      <a:pt x="435" y="14"/>
                      <a:pt x="436" y="12"/>
                    </a:cubicBezTo>
                    <a:cubicBezTo>
                      <a:pt x="434" y="12"/>
                      <a:pt x="434" y="14"/>
                      <a:pt x="431" y="13"/>
                    </a:cubicBezTo>
                    <a:cubicBezTo>
                      <a:pt x="431" y="12"/>
                      <a:pt x="430" y="11"/>
                      <a:pt x="429" y="10"/>
                    </a:cubicBezTo>
                    <a:cubicBezTo>
                      <a:pt x="429" y="10"/>
                      <a:pt x="429" y="10"/>
                      <a:pt x="429" y="10"/>
                    </a:cubicBezTo>
                    <a:cubicBezTo>
                      <a:pt x="429" y="10"/>
                      <a:pt x="429" y="10"/>
                      <a:pt x="429" y="10"/>
                    </a:cubicBezTo>
                    <a:cubicBezTo>
                      <a:pt x="429" y="9"/>
                      <a:pt x="429" y="9"/>
                      <a:pt x="429" y="9"/>
                    </a:cubicBezTo>
                    <a:cubicBezTo>
                      <a:pt x="429" y="9"/>
                      <a:pt x="430" y="9"/>
                      <a:pt x="430" y="8"/>
                    </a:cubicBezTo>
                    <a:cubicBezTo>
                      <a:pt x="430" y="9"/>
                      <a:pt x="430" y="9"/>
                      <a:pt x="430" y="9"/>
                    </a:cubicBezTo>
                    <a:cubicBezTo>
                      <a:pt x="432" y="9"/>
                      <a:pt x="431" y="8"/>
                      <a:pt x="432" y="9"/>
                    </a:cubicBezTo>
                    <a:cubicBezTo>
                      <a:pt x="432" y="8"/>
                      <a:pt x="432" y="7"/>
                      <a:pt x="431" y="7"/>
                    </a:cubicBezTo>
                    <a:cubicBezTo>
                      <a:pt x="432" y="7"/>
                      <a:pt x="431" y="8"/>
                      <a:pt x="431" y="8"/>
                    </a:cubicBezTo>
                    <a:cubicBezTo>
                      <a:pt x="431" y="8"/>
                      <a:pt x="431" y="7"/>
                      <a:pt x="431" y="7"/>
                    </a:cubicBezTo>
                    <a:cubicBezTo>
                      <a:pt x="430" y="7"/>
                      <a:pt x="430" y="7"/>
                      <a:pt x="430" y="7"/>
                    </a:cubicBezTo>
                    <a:cubicBezTo>
                      <a:pt x="428" y="7"/>
                      <a:pt x="428" y="8"/>
                      <a:pt x="427" y="8"/>
                    </a:cubicBezTo>
                    <a:cubicBezTo>
                      <a:pt x="427" y="8"/>
                      <a:pt x="427" y="9"/>
                      <a:pt x="427" y="9"/>
                    </a:cubicBezTo>
                    <a:cubicBezTo>
                      <a:pt x="427" y="9"/>
                      <a:pt x="426" y="9"/>
                      <a:pt x="426" y="10"/>
                    </a:cubicBezTo>
                    <a:cubicBezTo>
                      <a:pt x="427" y="9"/>
                      <a:pt x="427" y="9"/>
                      <a:pt x="427" y="9"/>
                    </a:cubicBezTo>
                    <a:cubicBezTo>
                      <a:pt x="427" y="10"/>
                      <a:pt x="426" y="10"/>
                      <a:pt x="425" y="10"/>
                    </a:cubicBezTo>
                    <a:cubicBezTo>
                      <a:pt x="426" y="11"/>
                      <a:pt x="426" y="11"/>
                      <a:pt x="427" y="10"/>
                    </a:cubicBezTo>
                    <a:cubicBezTo>
                      <a:pt x="426" y="11"/>
                      <a:pt x="426" y="11"/>
                      <a:pt x="426" y="12"/>
                    </a:cubicBezTo>
                    <a:cubicBezTo>
                      <a:pt x="427" y="12"/>
                      <a:pt x="427" y="12"/>
                      <a:pt x="427" y="12"/>
                    </a:cubicBezTo>
                    <a:cubicBezTo>
                      <a:pt x="428" y="14"/>
                      <a:pt x="426" y="13"/>
                      <a:pt x="426" y="14"/>
                    </a:cubicBezTo>
                    <a:cubicBezTo>
                      <a:pt x="427" y="14"/>
                      <a:pt x="427" y="14"/>
                      <a:pt x="427" y="14"/>
                    </a:cubicBezTo>
                    <a:cubicBezTo>
                      <a:pt x="428" y="15"/>
                      <a:pt x="426" y="15"/>
                      <a:pt x="426" y="14"/>
                    </a:cubicBezTo>
                    <a:cubicBezTo>
                      <a:pt x="425" y="14"/>
                      <a:pt x="425" y="13"/>
                      <a:pt x="424" y="13"/>
                    </a:cubicBezTo>
                    <a:cubicBezTo>
                      <a:pt x="425" y="15"/>
                      <a:pt x="423" y="16"/>
                      <a:pt x="423" y="14"/>
                    </a:cubicBezTo>
                    <a:cubicBezTo>
                      <a:pt x="423" y="14"/>
                      <a:pt x="422" y="15"/>
                      <a:pt x="422" y="16"/>
                    </a:cubicBezTo>
                    <a:cubicBezTo>
                      <a:pt x="423" y="16"/>
                      <a:pt x="423" y="15"/>
                      <a:pt x="424" y="15"/>
                    </a:cubicBezTo>
                    <a:cubicBezTo>
                      <a:pt x="425" y="15"/>
                      <a:pt x="424" y="16"/>
                      <a:pt x="424" y="16"/>
                    </a:cubicBezTo>
                    <a:cubicBezTo>
                      <a:pt x="424" y="17"/>
                      <a:pt x="426" y="17"/>
                      <a:pt x="425" y="19"/>
                    </a:cubicBezTo>
                    <a:cubicBezTo>
                      <a:pt x="426" y="19"/>
                      <a:pt x="427" y="19"/>
                      <a:pt x="427" y="20"/>
                    </a:cubicBezTo>
                    <a:cubicBezTo>
                      <a:pt x="428" y="22"/>
                      <a:pt x="425" y="20"/>
                      <a:pt x="426" y="22"/>
                    </a:cubicBezTo>
                    <a:cubicBezTo>
                      <a:pt x="426" y="22"/>
                      <a:pt x="425" y="21"/>
                      <a:pt x="425" y="21"/>
                    </a:cubicBezTo>
                    <a:cubicBezTo>
                      <a:pt x="425" y="21"/>
                      <a:pt x="425" y="22"/>
                      <a:pt x="424" y="22"/>
                    </a:cubicBezTo>
                    <a:cubicBezTo>
                      <a:pt x="423" y="22"/>
                      <a:pt x="423" y="22"/>
                      <a:pt x="422" y="21"/>
                    </a:cubicBezTo>
                    <a:cubicBezTo>
                      <a:pt x="422" y="21"/>
                      <a:pt x="422" y="22"/>
                      <a:pt x="422" y="22"/>
                    </a:cubicBezTo>
                    <a:cubicBezTo>
                      <a:pt x="422" y="22"/>
                      <a:pt x="420" y="22"/>
                      <a:pt x="421" y="22"/>
                    </a:cubicBezTo>
                    <a:cubicBezTo>
                      <a:pt x="419" y="22"/>
                      <a:pt x="420" y="20"/>
                      <a:pt x="421" y="20"/>
                    </a:cubicBezTo>
                    <a:cubicBezTo>
                      <a:pt x="422" y="19"/>
                      <a:pt x="421" y="18"/>
                      <a:pt x="419" y="18"/>
                    </a:cubicBezTo>
                    <a:cubicBezTo>
                      <a:pt x="419" y="20"/>
                      <a:pt x="421" y="19"/>
                      <a:pt x="420" y="20"/>
                    </a:cubicBezTo>
                    <a:cubicBezTo>
                      <a:pt x="419" y="20"/>
                      <a:pt x="418" y="20"/>
                      <a:pt x="418" y="19"/>
                    </a:cubicBezTo>
                    <a:cubicBezTo>
                      <a:pt x="417" y="19"/>
                      <a:pt x="419" y="22"/>
                      <a:pt x="417" y="21"/>
                    </a:cubicBezTo>
                    <a:cubicBezTo>
                      <a:pt x="416" y="22"/>
                      <a:pt x="417" y="22"/>
                      <a:pt x="417" y="22"/>
                    </a:cubicBezTo>
                    <a:cubicBezTo>
                      <a:pt x="417" y="23"/>
                      <a:pt x="415" y="23"/>
                      <a:pt x="417" y="24"/>
                    </a:cubicBezTo>
                    <a:cubicBezTo>
                      <a:pt x="417" y="24"/>
                      <a:pt x="416" y="24"/>
                      <a:pt x="416" y="25"/>
                    </a:cubicBezTo>
                    <a:cubicBezTo>
                      <a:pt x="417" y="25"/>
                      <a:pt x="417" y="25"/>
                      <a:pt x="417" y="25"/>
                    </a:cubicBezTo>
                    <a:cubicBezTo>
                      <a:pt x="417" y="25"/>
                      <a:pt x="417" y="26"/>
                      <a:pt x="418" y="26"/>
                    </a:cubicBezTo>
                    <a:cubicBezTo>
                      <a:pt x="418" y="26"/>
                      <a:pt x="418" y="27"/>
                      <a:pt x="419" y="27"/>
                    </a:cubicBezTo>
                    <a:cubicBezTo>
                      <a:pt x="418" y="27"/>
                      <a:pt x="417" y="27"/>
                      <a:pt x="418" y="29"/>
                    </a:cubicBezTo>
                    <a:cubicBezTo>
                      <a:pt x="416" y="29"/>
                      <a:pt x="416" y="28"/>
                      <a:pt x="417" y="29"/>
                    </a:cubicBezTo>
                    <a:cubicBezTo>
                      <a:pt x="416" y="29"/>
                      <a:pt x="416" y="29"/>
                      <a:pt x="416" y="29"/>
                    </a:cubicBezTo>
                    <a:cubicBezTo>
                      <a:pt x="415" y="28"/>
                      <a:pt x="416" y="28"/>
                      <a:pt x="415" y="28"/>
                    </a:cubicBezTo>
                    <a:cubicBezTo>
                      <a:pt x="415" y="28"/>
                      <a:pt x="414" y="28"/>
                      <a:pt x="414" y="28"/>
                    </a:cubicBezTo>
                    <a:cubicBezTo>
                      <a:pt x="414" y="27"/>
                      <a:pt x="413" y="26"/>
                      <a:pt x="413" y="24"/>
                    </a:cubicBezTo>
                    <a:cubicBezTo>
                      <a:pt x="413" y="23"/>
                      <a:pt x="414" y="25"/>
                      <a:pt x="415" y="25"/>
                    </a:cubicBezTo>
                    <a:cubicBezTo>
                      <a:pt x="415" y="24"/>
                      <a:pt x="414" y="24"/>
                      <a:pt x="414" y="23"/>
                    </a:cubicBezTo>
                    <a:cubicBezTo>
                      <a:pt x="414" y="23"/>
                      <a:pt x="415" y="23"/>
                      <a:pt x="415" y="22"/>
                    </a:cubicBezTo>
                    <a:cubicBezTo>
                      <a:pt x="415" y="21"/>
                      <a:pt x="413" y="21"/>
                      <a:pt x="412" y="21"/>
                    </a:cubicBezTo>
                    <a:cubicBezTo>
                      <a:pt x="413" y="22"/>
                      <a:pt x="413" y="22"/>
                      <a:pt x="412" y="24"/>
                    </a:cubicBezTo>
                    <a:cubicBezTo>
                      <a:pt x="411" y="24"/>
                      <a:pt x="412" y="22"/>
                      <a:pt x="411" y="22"/>
                    </a:cubicBezTo>
                    <a:cubicBezTo>
                      <a:pt x="411" y="22"/>
                      <a:pt x="410" y="22"/>
                      <a:pt x="410" y="21"/>
                    </a:cubicBezTo>
                    <a:cubicBezTo>
                      <a:pt x="410" y="21"/>
                      <a:pt x="410" y="20"/>
                      <a:pt x="409" y="20"/>
                    </a:cubicBezTo>
                    <a:cubicBezTo>
                      <a:pt x="408" y="20"/>
                      <a:pt x="408" y="21"/>
                      <a:pt x="407" y="21"/>
                    </a:cubicBezTo>
                    <a:cubicBezTo>
                      <a:pt x="406" y="21"/>
                      <a:pt x="408" y="20"/>
                      <a:pt x="407" y="19"/>
                    </a:cubicBezTo>
                    <a:cubicBezTo>
                      <a:pt x="406" y="20"/>
                      <a:pt x="407" y="18"/>
                      <a:pt x="405" y="18"/>
                    </a:cubicBezTo>
                    <a:cubicBezTo>
                      <a:pt x="406" y="19"/>
                      <a:pt x="404" y="19"/>
                      <a:pt x="404" y="20"/>
                    </a:cubicBezTo>
                    <a:cubicBezTo>
                      <a:pt x="404" y="21"/>
                      <a:pt x="405" y="20"/>
                      <a:pt x="405" y="20"/>
                    </a:cubicBezTo>
                    <a:cubicBezTo>
                      <a:pt x="405" y="21"/>
                      <a:pt x="404" y="22"/>
                      <a:pt x="404" y="23"/>
                    </a:cubicBezTo>
                    <a:cubicBezTo>
                      <a:pt x="405" y="23"/>
                      <a:pt x="406" y="23"/>
                      <a:pt x="406" y="22"/>
                    </a:cubicBezTo>
                    <a:cubicBezTo>
                      <a:pt x="406" y="22"/>
                      <a:pt x="406" y="23"/>
                      <a:pt x="407" y="23"/>
                    </a:cubicBezTo>
                    <a:cubicBezTo>
                      <a:pt x="407" y="23"/>
                      <a:pt x="407" y="24"/>
                      <a:pt x="407" y="25"/>
                    </a:cubicBezTo>
                    <a:cubicBezTo>
                      <a:pt x="406" y="25"/>
                      <a:pt x="406" y="24"/>
                      <a:pt x="406" y="24"/>
                    </a:cubicBezTo>
                    <a:cubicBezTo>
                      <a:pt x="404" y="24"/>
                      <a:pt x="404" y="23"/>
                      <a:pt x="402" y="22"/>
                    </a:cubicBezTo>
                    <a:cubicBezTo>
                      <a:pt x="402" y="22"/>
                      <a:pt x="403" y="22"/>
                      <a:pt x="403" y="21"/>
                    </a:cubicBezTo>
                    <a:cubicBezTo>
                      <a:pt x="402" y="20"/>
                      <a:pt x="400" y="23"/>
                      <a:pt x="400" y="20"/>
                    </a:cubicBezTo>
                    <a:cubicBezTo>
                      <a:pt x="398" y="20"/>
                      <a:pt x="398" y="21"/>
                      <a:pt x="397" y="20"/>
                    </a:cubicBezTo>
                    <a:cubicBezTo>
                      <a:pt x="397" y="19"/>
                      <a:pt x="398" y="19"/>
                      <a:pt x="398" y="19"/>
                    </a:cubicBezTo>
                    <a:cubicBezTo>
                      <a:pt x="398" y="18"/>
                      <a:pt x="398" y="18"/>
                      <a:pt x="399" y="18"/>
                    </a:cubicBezTo>
                    <a:cubicBezTo>
                      <a:pt x="399" y="18"/>
                      <a:pt x="398" y="17"/>
                      <a:pt x="399" y="17"/>
                    </a:cubicBezTo>
                    <a:cubicBezTo>
                      <a:pt x="399" y="17"/>
                      <a:pt x="399" y="17"/>
                      <a:pt x="399" y="17"/>
                    </a:cubicBezTo>
                    <a:cubicBezTo>
                      <a:pt x="399" y="17"/>
                      <a:pt x="399" y="17"/>
                      <a:pt x="399" y="17"/>
                    </a:cubicBezTo>
                    <a:cubicBezTo>
                      <a:pt x="400" y="17"/>
                      <a:pt x="400" y="17"/>
                      <a:pt x="400" y="18"/>
                    </a:cubicBezTo>
                    <a:cubicBezTo>
                      <a:pt x="401" y="19"/>
                      <a:pt x="401" y="17"/>
                      <a:pt x="401" y="16"/>
                    </a:cubicBezTo>
                    <a:cubicBezTo>
                      <a:pt x="401" y="16"/>
                      <a:pt x="400" y="16"/>
                      <a:pt x="400" y="16"/>
                    </a:cubicBezTo>
                    <a:cubicBezTo>
                      <a:pt x="400" y="16"/>
                      <a:pt x="401" y="16"/>
                      <a:pt x="401" y="15"/>
                    </a:cubicBezTo>
                    <a:cubicBezTo>
                      <a:pt x="402" y="16"/>
                      <a:pt x="403" y="16"/>
                      <a:pt x="404" y="16"/>
                    </a:cubicBezTo>
                    <a:cubicBezTo>
                      <a:pt x="404" y="16"/>
                      <a:pt x="404" y="16"/>
                      <a:pt x="404" y="16"/>
                    </a:cubicBezTo>
                    <a:cubicBezTo>
                      <a:pt x="404" y="18"/>
                      <a:pt x="405" y="19"/>
                      <a:pt x="406" y="18"/>
                    </a:cubicBezTo>
                    <a:cubicBezTo>
                      <a:pt x="405" y="18"/>
                      <a:pt x="405" y="17"/>
                      <a:pt x="405" y="17"/>
                    </a:cubicBezTo>
                    <a:cubicBezTo>
                      <a:pt x="406" y="17"/>
                      <a:pt x="406" y="17"/>
                      <a:pt x="406" y="17"/>
                    </a:cubicBezTo>
                    <a:cubicBezTo>
                      <a:pt x="406" y="17"/>
                      <a:pt x="406" y="18"/>
                      <a:pt x="407" y="18"/>
                    </a:cubicBezTo>
                    <a:cubicBezTo>
                      <a:pt x="407" y="17"/>
                      <a:pt x="407" y="17"/>
                      <a:pt x="407" y="17"/>
                    </a:cubicBezTo>
                    <a:cubicBezTo>
                      <a:pt x="407" y="17"/>
                      <a:pt x="407" y="17"/>
                      <a:pt x="407" y="17"/>
                    </a:cubicBezTo>
                    <a:cubicBezTo>
                      <a:pt x="407" y="17"/>
                      <a:pt x="407" y="17"/>
                      <a:pt x="407" y="17"/>
                    </a:cubicBezTo>
                    <a:cubicBezTo>
                      <a:pt x="408" y="16"/>
                      <a:pt x="408" y="16"/>
                      <a:pt x="408" y="16"/>
                    </a:cubicBezTo>
                    <a:cubicBezTo>
                      <a:pt x="408" y="18"/>
                      <a:pt x="410" y="18"/>
                      <a:pt x="410" y="19"/>
                    </a:cubicBezTo>
                    <a:cubicBezTo>
                      <a:pt x="411" y="19"/>
                      <a:pt x="411" y="18"/>
                      <a:pt x="410" y="18"/>
                    </a:cubicBezTo>
                    <a:cubicBezTo>
                      <a:pt x="411" y="18"/>
                      <a:pt x="412" y="19"/>
                      <a:pt x="413" y="18"/>
                    </a:cubicBezTo>
                    <a:cubicBezTo>
                      <a:pt x="413" y="17"/>
                      <a:pt x="414" y="17"/>
                      <a:pt x="414" y="17"/>
                    </a:cubicBezTo>
                    <a:cubicBezTo>
                      <a:pt x="414" y="16"/>
                      <a:pt x="415" y="15"/>
                      <a:pt x="415" y="15"/>
                    </a:cubicBezTo>
                    <a:cubicBezTo>
                      <a:pt x="415" y="14"/>
                      <a:pt x="413" y="14"/>
                      <a:pt x="415" y="13"/>
                    </a:cubicBezTo>
                    <a:cubicBezTo>
                      <a:pt x="415" y="12"/>
                      <a:pt x="414" y="12"/>
                      <a:pt x="413" y="12"/>
                    </a:cubicBezTo>
                    <a:cubicBezTo>
                      <a:pt x="412" y="12"/>
                      <a:pt x="412" y="12"/>
                      <a:pt x="412" y="11"/>
                    </a:cubicBezTo>
                    <a:cubicBezTo>
                      <a:pt x="413" y="11"/>
                      <a:pt x="413" y="12"/>
                      <a:pt x="414" y="11"/>
                    </a:cubicBezTo>
                    <a:cubicBezTo>
                      <a:pt x="414" y="11"/>
                      <a:pt x="414" y="10"/>
                      <a:pt x="413" y="10"/>
                    </a:cubicBezTo>
                    <a:cubicBezTo>
                      <a:pt x="414" y="9"/>
                      <a:pt x="414" y="10"/>
                      <a:pt x="414" y="9"/>
                    </a:cubicBezTo>
                    <a:cubicBezTo>
                      <a:pt x="414" y="9"/>
                      <a:pt x="414" y="9"/>
                      <a:pt x="413" y="9"/>
                    </a:cubicBezTo>
                    <a:cubicBezTo>
                      <a:pt x="414" y="8"/>
                      <a:pt x="414" y="8"/>
                      <a:pt x="414" y="8"/>
                    </a:cubicBezTo>
                    <a:cubicBezTo>
                      <a:pt x="413" y="8"/>
                      <a:pt x="413" y="8"/>
                      <a:pt x="413" y="8"/>
                    </a:cubicBezTo>
                    <a:cubicBezTo>
                      <a:pt x="413" y="8"/>
                      <a:pt x="413" y="7"/>
                      <a:pt x="413" y="7"/>
                    </a:cubicBezTo>
                    <a:cubicBezTo>
                      <a:pt x="413" y="7"/>
                      <a:pt x="413" y="8"/>
                      <a:pt x="412" y="8"/>
                    </a:cubicBezTo>
                    <a:cubicBezTo>
                      <a:pt x="411" y="8"/>
                      <a:pt x="411" y="8"/>
                      <a:pt x="411" y="8"/>
                    </a:cubicBezTo>
                    <a:cubicBezTo>
                      <a:pt x="412" y="8"/>
                      <a:pt x="411" y="8"/>
                      <a:pt x="411" y="9"/>
                    </a:cubicBezTo>
                    <a:cubicBezTo>
                      <a:pt x="411" y="9"/>
                      <a:pt x="410" y="9"/>
                      <a:pt x="410" y="9"/>
                    </a:cubicBezTo>
                    <a:cubicBezTo>
                      <a:pt x="410" y="8"/>
                      <a:pt x="411" y="6"/>
                      <a:pt x="409" y="7"/>
                    </a:cubicBezTo>
                    <a:cubicBezTo>
                      <a:pt x="409" y="7"/>
                      <a:pt x="409" y="7"/>
                      <a:pt x="410" y="7"/>
                    </a:cubicBezTo>
                    <a:cubicBezTo>
                      <a:pt x="409" y="8"/>
                      <a:pt x="409" y="8"/>
                      <a:pt x="409" y="9"/>
                    </a:cubicBezTo>
                    <a:cubicBezTo>
                      <a:pt x="409" y="9"/>
                      <a:pt x="408" y="10"/>
                      <a:pt x="407" y="10"/>
                    </a:cubicBezTo>
                    <a:cubicBezTo>
                      <a:pt x="407" y="9"/>
                      <a:pt x="407" y="9"/>
                      <a:pt x="408" y="9"/>
                    </a:cubicBezTo>
                    <a:cubicBezTo>
                      <a:pt x="407" y="8"/>
                      <a:pt x="407" y="8"/>
                      <a:pt x="407" y="8"/>
                    </a:cubicBezTo>
                    <a:cubicBezTo>
                      <a:pt x="407" y="8"/>
                      <a:pt x="406" y="7"/>
                      <a:pt x="406" y="7"/>
                    </a:cubicBezTo>
                    <a:cubicBezTo>
                      <a:pt x="406" y="7"/>
                      <a:pt x="406" y="7"/>
                      <a:pt x="406" y="7"/>
                    </a:cubicBezTo>
                    <a:cubicBezTo>
                      <a:pt x="406" y="7"/>
                      <a:pt x="405" y="7"/>
                      <a:pt x="405" y="7"/>
                    </a:cubicBezTo>
                    <a:cubicBezTo>
                      <a:pt x="404" y="7"/>
                      <a:pt x="404" y="7"/>
                      <a:pt x="404" y="7"/>
                    </a:cubicBezTo>
                    <a:cubicBezTo>
                      <a:pt x="403" y="7"/>
                      <a:pt x="403" y="7"/>
                      <a:pt x="402" y="7"/>
                    </a:cubicBezTo>
                    <a:cubicBezTo>
                      <a:pt x="402" y="7"/>
                      <a:pt x="402" y="7"/>
                      <a:pt x="402" y="7"/>
                    </a:cubicBezTo>
                    <a:cubicBezTo>
                      <a:pt x="402" y="7"/>
                      <a:pt x="402" y="7"/>
                      <a:pt x="402" y="7"/>
                    </a:cubicBezTo>
                    <a:cubicBezTo>
                      <a:pt x="401" y="7"/>
                      <a:pt x="400" y="8"/>
                      <a:pt x="398" y="8"/>
                    </a:cubicBezTo>
                    <a:cubicBezTo>
                      <a:pt x="398" y="8"/>
                      <a:pt x="398" y="8"/>
                      <a:pt x="398" y="8"/>
                    </a:cubicBezTo>
                    <a:cubicBezTo>
                      <a:pt x="398" y="8"/>
                      <a:pt x="398" y="8"/>
                      <a:pt x="398" y="8"/>
                    </a:cubicBezTo>
                    <a:cubicBezTo>
                      <a:pt x="398" y="7"/>
                      <a:pt x="397" y="8"/>
                      <a:pt x="397" y="8"/>
                    </a:cubicBezTo>
                    <a:cubicBezTo>
                      <a:pt x="396" y="7"/>
                      <a:pt x="397" y="6"/>
                      <a:pt x="396" y="7"/>
                    </a:cubicBezTo>
                    <a:cubicBezTo>
                      <a:pt x="395" y="7"/>
                      <a:pt x="396" y="8"/>
                      <a:pt x="396" y="8"/>
                    </a:cubicBezTo>
                    <a:cubicBezTo>
                      <a:pt x="396" y="8"/>
                      <a:pt x="395" y="9"/>
                      <a:pt x="395" y="9"/>
                    </a:cubicBezTo>
                    <a:cubicBezTo>
                      <a:pt x="395" y="9"/>
                      <a:pt x="395" y="9"/>
                      <a:pt x="394" y="9"/>
                    </a:cubicBezTo>
                    <a:cubicBezTo>
                      <a:pt x="393" y="10"/>
                      <a:pt x="392" y="10"/>
                      <a:pt x="391" y="10"/>
                    </a:cubicBezTo>
                    <a:cubicBezTo>
                      <a:pt x="391" y="10"/>
                      <a:pt x="391" y="10"/>
                      <a:pt x="391" y="10"/>
                    </a:cubicBezTo>
                    <a:cubicBezTo>
                      <a:pt x="391" y="9"/>
                      <a:pt x="392" y="9"/>
                      <a:pt x="391" y="8"/>
                    </a:cubicBezTo>
                    <a:cubicBezTo>
                      <a:pt x="391" y="8"/>
                      <a:pt x="392" y="8"/>
                      <a:pt x="392" y="8"/>
                    </a:cubicBezTo>
                    <a:cubicBezTo>
                      <a:pt x="392" y="8"/>
                      <a:pt x="392" y="8"/>
                      <a:pt x="392" y="9"/>
                    </a:cubicBezTo>
                    <a:cubicBezTo>
                      <a:pt x="392" y="10"/>
                      <a:pt x="392" y="9"/>
                      <a:pt x="393" y="9"/>
                    </a:cubicBezTo>
                    <a:cubicBezTo>
                      <a:pt x="393" y="8"/>
                      <a:pt x="393" y="7"/>
                      <a:pt x="392" y="7"/>
                    </a:cubicBezTo>
                    <a:cubicBezTo>
                      <a:pt x="391" y="6"/>
                      <a:pt x="391" y="7"/>
                      <a:pt x="391" y="8"/>
                    </a:cubicBezTo>
                    <a:cubicBezTo>
                      <a:pt x="391" y="8"/>
                      <a:pt x="390" y="8"/>
                      <a:pt x="390" y="8"/>
                    </a:cubicBezTo>
                    <a:cubicBezTo>
                      <a:pt x="390" y="8"/>
                      <a:pt x="389" y="8"/>
                      <a:pt x="389" y="8"/>
                    </a:cubicBezTo>
                    <a:cubicBezTo>
                      <a:pt x="389" y="8"/>
                      <a:pt x="388" y="8"/>
                      <a:pt x="388" y="8"/>
                    </a:cubicBezTo>
                    <a:cubicBezTo>
                      <a:pt x="387" y="8"/>
                      <a:pt x="388" y="7"/>
                      <a:pt x="388" y="7"/>
                    </a:cubicBezTo>
                    <a:cubicBezTo>
                      <a:pt x="388" y="7"/>
                      <a:pt x="388" y="6"/>
                      <a:pt x="388" y="6"/>
                    </a:cubicBezTo>
                    <a:cubicBezTo>
                      <a:pt x="387" y="6"/>
                      <a:pt x="387" y="8"/>
                      <a:pt x="386" y="7"/>
                    </a:cubicBezTo>
                    <a:cubicBezTo>
                      <a:pt x="385" y="7"/>
                      <a:pt x="386" y="7"/>
                      <a:pt x="387" y="8"/>
                    </a:cubicBezTo>
                    <a:cubicBezTo>
                      <a:pt x="386" y="8"/>
                      <a:pt x="385" y="9"/>
                      <a:pt x="384" y="9"/>
                    </a:cubicBezTo>
                    <a:cubicBezTo>
                      <a:pt x="384" y="11"/>
                      <a:pt x="387" y="10"/>
                      <a:pt x="387" y="12"/>
                    </a:cubicBezTo>
                    <a:cubicBezTo>
                      <a:pt x="387" y="12"/>
                      <a:pt x="387" y="12"/>
                      <a:pt x="387" y="12"/>
                    </a:cubicBezTo>
                    <a:cubicBezTo>
                      <a:pt x="386" y="13"/>
                      <a:pt x="386" y="13"/>
                      <a:pt x="386" y="12"/>
                    </a:cubicBezTo>
                    <a:cubicBezTo>
                      <a:pt x="384" y="13"/>
                      <a:pt x="384" y="14"/>
                      <a:pt x="383" y="14"/>
                    </a:cubicBezTo>
                    <a:cubicBezTo>
                      <a:pt x="382" y="14"/>
                      <a:pt x="384" y="13"/>
                      <a:pt x="384" y="12"/>
                    </a:cubicBezTo>
                    <a:cubicBezTo>
                      <a:pt x="383" y="11"/>
                      <a:pt x="382" y="11"/>
                      <a:pt x="381" y="11"/>
                    </a:cubicBezTo>
                    <a:cubicBezTo>
                      <a:pt x="381" y="11"/>
                      <a:pt x="381" y="11"/>
                      <a:pt x="381" y="11"/>
                    </a:cubicBezTo>
                    <a:cubicBezTo>
                      <a:pt x="381" y="11"/>
                      <a:pt x="381" y="10"/>
                      <a:pt x="381" y="10"/>
                    </a:cubicBezTo>
                    <a:cubicBezTo>
                      <a:pt x="382" y="9"/>
                      <a:pt x="382" y="9"/>
                      <a:pt x="381" y="9"/>
                    </a:cubicBezTo>
                    <a:cubicBezTo>
                      <a:pt x="380" y="8"/>
                      <a:pt x="381" y="7"/>
                      <a:pt x="381" y="6"/>
                    </a:cubicBezTo>
                    <a:cubicBezTo>
                      <a:pt x="380" y="6"/>
                      <a:pt x="381" y="8"/>
                      <a:pt x="379" y="7"/>
                    </a:cubicBezTo>
                    <a:cubicBezTo>
                      <a:pt x="380" y="5"/>
                      <a:pt x="378" y="6"/>
                      <a:pt x="378" y="5"/>
                    </a:cubicBezTo>
                    <a:cubicBezTo>
                      <a:pt x="377" y="5"/>
                      <a:pt x="377" y="7"/>
                      <a:pt x="377" y="7"/>
                    </a:cubicBezTo>
                    <a:cubicBezTo>
                      <a:pt x="376" y="7"/>
                      <a:pt x="376" y="7"/>
                      <a:pt x="376" y="7"/>
                    </a:cubicBezTo>
                    <a:cubicBezTo>
                      <a:pt x="376" y="7"/>
                      <a:pt x="375" y="7"/>
                      <a:pt x="375" y="7"/>
                    </a:cubicBezTo>
                    <a:cubicBezTo>
                      <a:pt x="375" y="7"/>
                      <a:pt x="375" y="7"/>
                      <a:pt x="375" y="7"/>
                    </a:cubicBezTo>
                    <a:cubicBezTo>
                      <a:pt x="375" y="7"/>
                      <a:pt x="375" y="7"/>
                      <a:pt x="375" y="7"/>
                    </a:cubicBezTo>
                    <a:cubicBezTo>
                      <a:pt x="375" y="7"/>
                      <a:pt x="375" y="7"/>
                      <a:pt x="375" y="7"/>
                    </a:cubicBezTo>
                    <a:cubicBezTo>
                      <a:pt x="374" y="7"/>
                      <a:pt x="374" y="6"/>
                      <a:pt x="373" y="6"/>
                    </a:cubicBezTo>
                    <a:cubicBezTo>
                      <a:pt x="373" y="8"/>
                      <a:pt x="373" y="8"/>
                      <a:pt x="373" y="8"/>
                    </a:cubicBezTo>
                    <a:cubicBezTo>
                      <a:pt x="373" y="8"/>
                      <a:pt x="373" y="7"/>
                      <a:pt x="373" y="7"/>
                    </a:cubicBezTo>
                    <a:cubicBezTo>
                      <a:pt x="372" y="6"/>
                      <a:pt x="370" y="7"/>
                      <a:pt x="369" y="6"/>
                    </a:cubicBezTo>
                    <a:cubicBezTo>
                      <a:pt x="370" y="6"/>
                      <a:pt x="370" y="7"/>
                      <a:pt x="371" y="7"/>
                    </a:cubicBezTo>
                    <a:cubicBezTo>
                      <a:pt x="370" y="5"/>
                      <a:pt x="372" y="6"/>
                      <a:pt x="373" y="6"/>
                    </a:cubicBezTo>
                    <a:cubicBezTo>
                      <a:pt x="373" y="5"/>
                      <a:pt x="373" y="4"/>
                      <a:pt x="372" y="3"/>
                    </a:cubicBezTo>
                    <a:cubicBezTo>
                      <a:pt x="372" y="3"/>
                      <a:pt x="370" y="3"/>
                      <a:pt x="370" y="3"/>
                    </a:cubicBezTo>
                    <a:cubicBezTo>
                      <a:pt x="370" y="3"/>
                      <a:pt x="370" y="4"/>
                      <a:pt x="369" y="4"/>
                    </a:cubicBezTo>
                    <a:cubicBezTo>
                      <a:pt x="369" y="4"/>
                      <a:pt x="369" y="2"/>
                      <a:pt x="368" y="2"/>
                    </a:cubicBezTo>
                    <a:cubicBezTo>
                      <a:pt x="368" y="3"/>
                      <a:pt x="369" y="3"/>
                      <a:pt x="369" y="4"/>
                    </a:cubicBezTo>
                    <a:cubicBezTo>
                      <a:pt x="369" y="5"/>
                      <a:pt x="369" y="5"/>
                      <a:pt x="369" y="6"/>
                    </a:cubicBezTo>
                    <a:cubicBezTo>
                      <a:pt x="369" y="6"/>
                      <a:pt x="369" y="6"/>
                      <a:pt x="369" y="6"/>
                    </a:cubicBezTo>
                    <a:cubicBezTo>
                      <a:pt x="368" y="6"/>
                      <a:pt x="367" y="6"/>
                      <a:pt x="368" y="6"/>
                    </a:cubicBezTo>
                    <a:cubicBezTo>
                      <a:pt x="368" y="6"/>
                      <a:pt x="368" y="7"/>
                      <a:pt x="368" y="7"/>
                    </a:cubicBezTo>
                    <a:cubicBezTo>
                      <a:pt x="367" y="6"/>
                      <a:pt x="366" y="5"/>
                      <a:pt x="364" y="6"/>
                    </a:cubicBezTo>
                    <a:cubicBezTo>
                      <a:pt x="364" y="7"/>
                      <a:pt x="363" y="6"/>
                      <a:pt x="363" y="7"/>
                    </a:cubicBezTo>
                    <a:cubicBezTo>
                      <a:pt x="362" y="7"/>
                      <a:pt x="362" y="6"/>
                      <a:pt x="361" y="6"/>
                    </a:cubicBezTo>
                    <a:cubicBezTo>
                      <a:pt x="360" y="4"/>
                      <a:pt x="359" y="4"/>
                      <a:pt x="359" y="2"/>
                    </a:cubicBezTo>
                    <a:cubicBezTo>
                      <a:pt x="358" y="2"/>
                      <a:pt x="357" y="3"/>
                      <a:pt x="356" y="5"/>
                    </a:cubicBezTo>
                    <a:cubicBezTo>
                      <a:pt x="359" y="5"/>
                      <a:pt x="356" y="4"/>
                      <a:pt x="358" y="4"/>
                    </a:cubicBezTo>
                    <a:cubicBezTo>
                      <a:pt x="359" y="5"/>
                      <a:pt x="357" y="5"/>
                      <a:pt x="357" y="6"/>
                    </a:cubicBezTo>
                    <a:cubicBezTo>
                      <a:pt x="357" y="6"/>
                      <a:pt x="357" y="6"/>
                      <a:pt x="357" y="6"/>
                    </a:cubicBezTo>
                    <a:cubicBezTo>
                      <a:pt x="357" y="6"/>
                      <a:pt x="357" y="7"/>
                      <a:pt x="357" y="7"/>
                    </a:cubicBezTo>
                    <a:cubicBezTo>
                      <a:pt x="357" y="7"/>
                      <a:pt x="357" y="7"/>
                      <a:pt x="356" y="7"/>
                    </a:cubicBezTo>
                    <a:cubicBezTo>
                      <a:pt x="356" y="7"/>
                      <a:pt x="356" y="7"/>
                      <a:pt x="356" y="7"/>
                    </a:cubicBezTo>
                    <a:cubicBezTo>
                      <a:pt x="355" y="7"/>
                      <a:pt x="355" y="7"/>
                      <a:pt x="356" y="8"/>
                    </a:cubicBezTo>
                    <a:cubicBezTo>
                      <a:pt x="355" y="8"/>
                      <a:pt x="355" y="8"/>
                      <a:pt x="355" y="8"/>
                    </a:cubicBezTo>
                    <a:cubicBezTo>
                      <a:pt x="355" y="8"/>
                      <a:pt x="355" y="9"/>
                      <a:pt x="355" y="9"/>
                    </a:cubicBezTo>
                    <a:cubicBezTo>
                      <a:pt x="355" y="9"/>
                      <a:pt x="355" y="9"/>
                      <a:pt x="356" y="8"/>
                    </a:cubicBezTo>
                    <a:cubicBezTo>
                      <a:pt x="356" y="9"/>
                      <a:pt x="356" y="9"/>
                      <a:pt x="357" y="10"/>
                    </a:cubicBezTo>
                    <a:cubicBezTo>
                      <a:pt x="357" y="10"/>
                      <a:pt x="357" y="10"/>
                      <a:pt x="357" y="10"/>
                    </a:cubicBezTo>
                    <a:cubicBezTo>
                      <a:pt x="357" y="10"/>
                      <a:pt x="357" y="10"/>
                      <a:pt x="357" y="10"/>
                    </a:cubicBezTo>
                    <a:cubicBezTo>
                      <a:pt x="357" y="10"/>
                      <a:pt x="357" y="10"/>
                      <a:pt x="357" y="10"/>
                    </a:cubicBezTo>
                    <a:cubicBezTo>
                      <a:pt x="356" y="9"/>
                      <a:pt x="354" y="11"/>
                      <a:pt x="355" y="10"/>
                    </a:cubicBezTo>
                    <a:cubicBezTo>
                      <a:pt x="352" y="10"/>
                      <a:pt x="355" y="12"/>
                      <a:pt x="355" y="13"/>
                    </a:cubicBezTo>
                    <a:cubicBezTo>
                      <a:pt x="356" y="13"/>
                      <a:pt x="357" y="13"/>
                      <a:pt x="357" y="13"/>
                    </a:cubicBezTo>
                    <a:cubicBezTo>
                      <a:pt x="358" y="13"/>
                      <a:pt x="357" y="12"/>
                      <a:pt x="358" y="11"/>
                    </a:cubicBezTo>
                    <a:cubicBezTo>
                      <a:pt x="358" y="12"/>
                      <a:pt x="359" y="12"/>
                      <a:pt x="359" y="11"/>
                    </a:cubicBezTo>
                    <a:cubicBezTo>
                      <a:pt x="359" y="11"/>
                      <a:pt x="359" y="12"/>
                      <a:pt x="359" y="12"/>
                    </a:cubicBezTo>
                    <a:cubicBezTo>
                      <a:pt x="359" y="12"/>
                      <a:pt x="360" y="12"/>
                      <a:pt x="360" y="12"/>
                    </a:cubicBezTo>
                    <a:cubicBezTo>
                      <a:pt x="360" y="12"/>
                      <a:pt x="360" y="12"/>
                      <a:pt x="360" y="13"/>
                    </a:cubicBezTo>
                    <a:cubicBezTo>
                      <a:pt x="360" y="13"/>
                      <a:pt x="361" y="14"/>
                      <a:pt x="361" y="14"/>
                    </a:cubicBezTo>
                    <a:cubicBezTo>
                      <a:pt x="359" y="14"/>
                      <a:pt x="359" y="14"/>
                      <a:pt x="359" y="14"/>
                    </a:cubicBezTo>
                    <a:cubicBezTo>
                      <a:pt x="358" y="14"/>
                      <a:pt x="360" y="14"/>
                      <a:pt x="360" y="13"/>
                    </a:cubicBezTo>
                    <a:cubicBezTo>
                      <a:pt x="360" y="13"/>
                      <a:pt x="359" y="13"/>
                      <a:pt x="359" y="12"/>
                    </a:cubicBezTo>
                    <a:cubicBezTo>
                      <a:pt x="359" y="13"/>
                      <a:pt x="358" y="13"/>
                      <a:pt x="358" y="12"/>
                    </a:cubicBezTo>
                    <a:cubicBezTo>
                      <a:pt x="357" y="12"/>
                      <a:pt x="358" y="13"/>
                      <a:pt x="358" y="13"/>
                    </a:cubicBezTo>
                    <a:cubicBezTo>
                      <a:pt x="357" y="14"/>
                      <a:pt x="356" y="13"/>
                      <a:pt x="356" y="14"/>
                    </a:cubicBezTo>
                    <a:cubicBezTo>
                      <a:pt x="355" y="14"/>
                      <a:pt x="355" y="14"/>
                      <a:pt x="355" y="14"/>
                    </a:cubicBezTo>
                    <a:cubicBezTo>
                      <a:pt x="355" y="14"/>
                      <a:pt x="355" y="13"/>
                      <a:pt x="355" y="13"/>
                    </a:cubicBezTo>
                    <a:cubicBezTo>
                      <a:pt x="354" y="13"/>
                      <a:pt x="354" y="14"/>
                      <a:pt x="353" y="14"/>
                    </a:cubicBezTo>
                    <a:cubicBezTo>
                      <a:pt x="353" y="14"/>
                      <a:pt x="353" y="14"/>
                      <a:pt x="353" y="14"/>
                    </a:cubicBezTo>
                    <a:cubicBezTo>
                      <a:pt x="353" y="13"/>
                      <a:pt x="354" y="13"/>
                      <a:pt x="354" y="13"/>
                    </a:cubicBezTo>
                    <a:cubicBezTo>
                      <a:pt x="354" y="11"/>
                      <a:pt x="353" y="10"/>
                      <a:pt x="352" y="10"/>
                    </a:cubicBezTo>
                    <a:cubicBezTo>
                      <a:pt x="352" y="10"/>
                      <a:pt x="352" y="10"/>
                      <a:pt x="352" y="10"/>
                    </a:cubicBezTo>
                    <a:cubicBezTo>
                      <a:pt x="352" y="10"/>
                      <a:pt x="353" y="10"/>
                      <a:pt x="353" y="10"/>
                    </a:cubicBezTo>
                    <a:cubicBezTo>
                      <a:pt x="353" y="9"/>
                      <a:pt x="353" y="9"/>
                      <a:pt x="354" y="9"/>
                    </a:cubicBezTo>
                    <a:cubicBezTo>
                      <a:pt x="353" y="8"/>
                      <a:pt x="352" y="7"/>
                      <a:pt x="352" y="6"/>
                    </a:cubicBezTo>
                    <a:cubicBezTo>
                      <a:pt x="352" y="6"/>
                      <a:pt x="352" y="6"/>
                      <a:pt x="352" y="6"/>
                    </a:cubicBezTo>
                    <a:cubicBezTo>
                      <a:pt x="352" y="5"/>
                      <a:pt x="352" y="5"/>
                      <a:pt x="352" y="5"/>
                    </a:cubicBezTo>
                    <a:cubicBezTo>
                      <a:pt x="351" y="5"/>
                      <a:pt x="351" y="5"/>
                      <a:pt x="351" y="5"/>
                    </a:cubicBezTo>
                    <a:cubicBezTo>
                      <a:pt x="351" y="5"/>
                      <a:pt x="351" y="5"/>
                      <a:pt x="351" y="6"/>
                    </a:cubicBezTo>
                    <a:cubicBezTo>
                      <a:pt x="351" y="6"/>
                      <a:pt x="351" y="6"/>
                      <a:pt x="351" y="6"/>
                    </a:cubicBezTo>
                    <a:cubicBezTo>
                      <a:pt x="351" y="6"/>
                      <a:pt x="350" y="6"/>
                      <a:pt x="350" y="6"/>
                    </a:cubicBezTo>
                    <a:cubicBezTo>
                      <a:pt x="350" y="6"/>
                      <a:pt x="350" y="6"/>
                      <a:pt x="350" y="6"/>
                    </a:cubicBezTo>
                    <a:cubicBezTo>
                      <a:pt x="350" y="6"/>
                      <a:pt x="350" y="5"/>
                      <a:pt x="350" y="5"/>
                    </a:cubicBezTo>
                    <a:cubicBezTo>
                      <a:pt x="349" y="5"/>
                      <a:pt x="349" y="5"/>
                      <a:pt x="348" y="5"/>
                    </a:cubicBezTo>
                    <a:cubicBezTo>
                      <a:pt x="348" y="5"/>
                      <a:pt x="348" y="5"/>
                      <a:pt x="349" y="6"/>
                    </a:cubicBezTo>
                    <a:cubicBezTo>
                      <a:pt x="348" y="6"/>
                      <a:pt x="348" y="6"/>
                      <a:pt x="348" y="5"/>
                    </a:cubicBezTo>
                    <a:cubicBezTo>
                      <a:pt x="346" y="5"/>
                      <a:pt x="347" y="7"/>
                      <a:pt x="346" y="7"/>
                    </a:cubicBezTo>
                    <a:cubicBezTo>
                      <a:pt x="346" y="7"/>
                      <a:pt x="346" y="6"/>
                      <a:pt x="345" y="6"/>
                    </a:cubicBezTo>
                    <a:cubicBezTo>
                      <a:pt x="345" y="6"/>
                      <a:pt x="346" y="6"/>
                      <a:pt x="347" y="6"/>
                    </a:cubicBezTo>
                    <a:cubicBezTo>
                      <a:pt x="346" y="3"/>
                      <a:pt x="345" y="7"/>
                      <a:pt x="343" y="6"/>
                    </a:cubicBezTo>
                    <a:cubicBezTo>
                      <a:pt x="343" y="7"/>
                      <a:pt x="344" y="7"/>
                      <a:pt x="344" y="7"/>
                    </a:cubicBezTo>
                    <a:cubicBezTo>
                      <a:pt x="344" y="7"/>
                      <a:pt x="344" y="8"/>
                      <a:pt x="343" y="8"/>
                    </a:cubicBezTo>
                    <a:cubicBezTo>
                      <a:pt x="343" y="8"/>
                      <a:pt x="343" y="8"/>
                      <a:pt x="343" y="8"/>
                    </a:cubicBezTo>
                    <a:cubicBezTo>
                      <a:pt x="343" y="8"/>
                      <a:pt x="343" y="7"/>
                      <a:pt x="343" y="7"/>
                    </a:cubicBezTo>
                    <a:cubicBezTo>
                      <a:pt x="342" y="7"/>
                      <a:pt x="342" y="7"/>
                      <a:pt x="342" y="8"/>
                    </a:cubicBezTo>
                    <a:cubicBezTo>
                      <a:pt x="342" y="8"/>
                      <a:pt x="342" y="8"/>
                      <a:pt x="342" y="8"/>
                    </a:cubicBezTo>
                    <a:cubicBezTo>
                      <a:pt x="342" y="9"/>
                      <a:pt x="341" y="10"/>
                      <a:pt x="341" y="11"/>
                    </a:cubicBezTo>
                    <a:cubicBezTo>
                      <a:pt x="343" y="12"/>
                      <a:pt x="343" y="11"/>
                      <a:pt x="344" y="11"/>
                    </a:cubicBezTo>
                    <a:cubicBezTo>
                      <a:pt x="344" y="11"/>
                      <a:pt x="344" y="12"/>
                      <a:pt x="344" y="13"/>
                    </a:cubicBezTo>
                    <a:cubicBezTo>
                      <a:pt x="344" y="13"/>
                      <a:pt x="344" y="13"/>
                      <a:pt x="344" y="12"/>
                    </a:cubicBezTo>
                    <a:cubicBezTo>
                      <a:pt x="344" y="13"/>
                      <a:pt x="343" y="13"/>
                      <a:pt x="342" y="13"/>
                    </a:cubicBezTo>
                    <a:cubicBezTo>
                      <a:pt x="342" y="13"/>
                      <a:pt x="342" y="13"/>
                      <a:pt x="342" y="14"/>
                    </a:cubicBezTo>
                    <a:cubicBezTo>
                      <a:pt x="342" y="14"/>
                      <a:pt x="341" y="14"/>
                      <a:pt x="341" y="13"/>
                    </a:cubicBezTo>
                    <a:cubicBezTo>
                      <a:pt x="341" y="14"/>
                      <a:pt x="340" y="14"/>
                      <a:pt x="340" y="13"/>
                    </a:cubicBezTo>
                    <a:cubicBezTo>
                      <a:pt x="340" y="14"/>
                      <a:pt x="339" y="14"/>
                      <a:pt x="339" y="15"/>
                    </a:cubicBezTo>
                    <a:cubicBezTo>
                      <a:pt x="339" y="14"/>
                      <a:pt x="339" y="13"/>
                      <a:pt x="338" y="13"/>
                    </a:cubicBezTo>
                    <a:cubicBezTo>
                      <a:pt x="338" y="13"/>
                      <a:pt x="338" y="13"/>
                      <a:pt x="338" y="12"/>
                    </a:cubicBezTo>
                    <a:cubicBezTo>
                      <a:pt x="338" y="12"/>
                      <a:pt x="339" y="13"/>
                      <a:pt x="339" y="13"/>
                    </a:cubicBezTo>
                    <a:cubicBezTo>
                      <a:pt x="340" y="13"/>
                      <a:pt x="340" y="13"/>
                      <a:pt x="340" y="11"/>
                    </a:cubicBezTo>
                    <a:cubicBezTo>
                      <a:pt x="339" y="12"/>
                      <a:pt x="338" y="11"/>
                      <a:pt x="337" y="11"/>
                    </a:cubicBezTo>
                    <a:cubicBezTo>
                      <a:pt x="338" y="11"/>
                      <a:pt x="338" y="11"/>
                      <a:pt x="338" y="10"/>
                    </a:cubicBezTo>
                    <a:cubicBezTo>
                      <a:pt x="338" y="10"/>
                      <a:pt x="338" y="10"/>
                      <a:pt x="338" y="10"/>
                    </a:cubicBezTo>
                    <a:cubicBezTo>
                      <a:pt x="339" y="10"/>
                      <a:pt x="339" y="10"/>
                      <a:pt x="339" y="9"/>
                    </a:cubicBezTo>
                    <a:cubicBezTo>
                      <a:pt x="340" y="10"/>
                      <a:pt x="340" y="10"/>
                      <a:pt x="340" y="9"/>
                    </a:cubicBezTo>
                    <a:cubicBezTo>
                      <a:pt x="340" y="9"/>
                      <a:pt x="340" y="9"/>
                      <a:pt x="340" y="9"/>
                    </a:cubicBezTo>
                    <a:cubicBezTo>
                      <a:pt x="341" y="9"/>
                      <a:pt x="341" y="8"/>
                      <a:pt x="342" y="8"/>
                    </a:cubicBezTo>
                    <a:cubicBezTo>
                      <a:pt x="342" y="7"/>
                      <a:pt x="340" y="7"/>
                      <a:pt x="340" y="6"/>
                    </a:cubicBezTo>
                    <a:cubicBezTo>
                      <a:pt x="338" y="6"/>
                      <a:pt x="339" y="6"/>
                      <a:pt x="337" y="6"/>
                    </a:cubicBezTo>
                    <a:cubicBezTo>
                      <a:pt x="337" y="6"/>
                      <a:pt x="337" y="8"/>
                      <a:pt x="338" y="7"/>
                    </a:cubicBezTo>
                    <a:cubicBezTo>
                      <a:pt x="338" y="8"/>
                      <a:pt x="336" y="7"/>
                      <a:pt x="337" y="9"/>
                    </a:cubicBezTo>
                    <a:cubicBezTo>
                      <a:pt x="335" y="9"/>
                      <a:pt x="335" y="7"/>
                      <a:pt x="335" y="5"/>
                    </a:cubicBezTo>
                    <a:cubicBezTo>
                      <a:pt x="334" y="6"/>
                      <a:pt x="333" y="5"/>
                      <a:pt x="333" y="7"/>
                    </a:cubicBezTo>
                    <a:cubicBezTo>
                      <a:pt x="332" y="6"/>
                      <a:pt x="331" y="6"/>
                      <a:pt x="331" y="6"/>
                    </a:cubicBezTo>
                    <a:cubicBezTo>
                      <a:pt x="331" y="6"/>
                      <a:pt x="330" y="6"/>
                      <a:pt x="330" y="6"/>
                    </a:cubicBezTo>
                    <a:cubicBezTo>
                      <a:pt x="330" y="5"/>
                      <a:pt x="330" y="5"/>
                      <a:pt x="330" y="4"/>
                    </a:cubicBezTo>
                    <a:cubicBezTo>
                      <a:pt x="330" y="4"/>
                      <a:pt x="330" y="4"/>
                      <a:pt x="330" y="4"/>
                    </a:cubicBezTo>
                    <a:cubicBezTo>
                      <a:pt x="328" y="4"/>
                      <a:pt x="330" y="3"/>
                      <a:pt x="330" y="2"/>
                    </a:cubicBezTo>
                    <a:cubicBezTo>
                      <a:pt x="329" y="2"/>
                      <a:pt x="329" y="1"/>
                      <a:pt x="328" y="1"/>
                    </a:cubicBezTo>
                    <a:cubicBezTo>
                      <a:pt x="328" y="2"/>
                      <a:pt x="328" y="2"/>
                      <a:pt x="328" y="3"/>
                    </a:cubicBezTo>
                    <a:cubicBezTo>
                      <a:pt x="328" y="3"/>
                      <a:pt x="328" y="3"/>
                      <a:pt x="327" y="3"/>
                    </a:cubicBezTo>
                    <a:cubicBezTo>
                      <a:pt x="327" y="3"/>
                      <a:pt x="327" y="2"/>
                      <a:pt x="327" y="2"/>
                    </a:cubicBezTo>
                    <a:cubicBezTo>
                      <a:pt x="326" y="2"/>
                      <a:pt x="325" y="2"/>
                      <a:pt x="325" y="3"/>
                    </a:cubicBezTo>
                    <a:cubicBezTo>
                      <a:pt x="325" y="3"/>
                      <a:pt x="326" y="4"/>
                      <a:pt x="326" y="5"/>
                    </a:cubicBezTo>
                    <a:cubicBezTo>
                      <a:pt x="326" y="5"/>
                      <a:pt x="326" y="6"/>
                      <a:pt x="326" y="6"/>
                    </a:cubicBezTo>
                    <a:cubicBezTo>
                      <a:pt x="327" y="6"/>
                      <a:pt x="328" y="6"/>
                      <a:pt x="328" y="6"/>
                    </a:cubicBezTo>
                    <a:cubicBezTo>
                      <a:pt x="328" y="6"/>
                      <a:pt x="328" y="7"/>
                      <a:pt x="328" y="7"/>
                    </a:cubicBezTo>
                    <a:cubicBezTo>
                      <a:pt x="327" y="7"/>
                      <a:pt x="327" y="7"/>
                      <a:pt x="327" y="8"/>
                    </a:cubicBezTo>
                    <a:cubicBezTo>
                      <a:pt x="327" y="7"/>
                      <a:pt x="326" y="7"/>
                      <a:pt x="326" y="7"/>
                    </a:cubicBezTo>
                    <a:cubicBezTo>
                      <a:pt x="325" y="7"/>
                      <a:pt x="325" y="8"/>
                      <a:pt x="324" y="8"/>
                    </a:cubicBezTo>
                    <a:cubicBezTo>
                      <a:pt x="324" y="8"/>
                      <a:pt x="323" y="8"/>
                      <a:pt x="323" y="8"/>
                    </a:cubicBezTo>
                    <a:cubicBezTo>
                      <a:pt x="323" y="6"/>
                      <a:pt x="320" y="7"/>
                      <a:pt x="320" y="5"/>
                    </a:cubicBezTo>
                    <a:cubicBezTo>
                      <a:pt x="317" y="5"/>
                      <a:pt x="317" y="5"/>
                      <a:pt x="317" y="5"/>
                    </a:cubicBezTo>
                    <a:cubicBezTo>
                      <a:pt x="318" y="6"/>
                      <a:pt x="316" y="6"/>
                      <a:pt x="316" y="6"/>
                    </a:cubicBezTo>
                    <a:cubicBezTo>
                      <a:pt x="316" y="6"/>
                      <a:pt x="315" y="6"/>
                      <a:pt x="315" y="6"/>
                    </a:cubicBezTo>
                    <a:cubicBezTo>
                      <a:pt x="315" y="6"/>
                      <a:pt x="315" y="7"/>
                      <a:pt x="315" y="8"/>
                    </a:cubicBezTo>
                    <a:cubicBezTo>
                      <a:pt x="315" y="8"/>
                      <a:pt x="315" y="8"/>
                      <a:pt x="315" y="8"/>
                    </a:cubicBezTo>
                    <a:cubicBezTo>
                      <a:pt x="315" y="7"/>
                      <a:pt x="315" y="7"/>
                      <a:pt x="315" y="7"/>
                    </a:cubicBezTo>
                    <a:cubicBezTo>
                      <a:pt x="314" y="7"/>
                      <a:pt x="314" y="7"/>
                      <a:pt x="313" y="7"/>
                    </a:cubicBezTo>
                    <a:cubicBezTo>
                      <a:pt x="313" y="7"/>
                      <a:pt x="313" y="7"/>
                      <a:pt x="313" y="7"/>
                    </a:cubicBezTo>
                    <a:cubicBezTo>
                      <a:pt x="313" y="7"/>
                      <a:pt x="313" y="7"/>
                      <a:pt x="312" y="7"/>
                    </a:cubicBezTo>
                    <a:cubicBezTo>
                      <a:pt x="312" y="7"/>
                      <a:pt x="312" y="7"/>
                      <a:pt x="312" y="7"/>
                    </a:cubicBezTo>
                    <a:cubicBezTo>
                      <a:pt x="312" y="7"/>
                      <a:pt x="312" y="7"/>
                      <a:pt x="312" y="7"/>
                    </a:cubicBezTo>
                    <a:cubicBezTo>
                      <a:pt x="312" y="8"/>
                      <a:pt x="311" y="8"/>
                      <a:pt x="310" y="8"/>
                    </a:cubicBezTo>
                    <a:cubicBezTo>
                      <a:pt x="309" y="7"/>
                      <a:pt x="309" y="6"/>
                      <a:pt x="308" y="5"/>
                    </a:cubicBezTo>
                    <a:cubicBezTo>
                      <a:pt x="308" y="5"/>
                      <a:pt x="307" y="5"/>
                      <a:pt x="307" y="6"/>
                    </a:cubicBezTo>
                    <a:cubicBezTo>
                      <a:pt x="306" y="5"/>
                      <a:pt x="306" y="5"/>
                      <a:pt x="305" y="6"/>
                    </a:cubicBezTo>
                    <a:cubicBezTo>
                      <a:pt x="305" y="5"/>
                      <a:pt x="305" y="5"/>
                      <a:pt x="304" y="4"/>
                    </a:cubicBezTo>
                    <a:cubicBezTo>
                      <a:pt x="303" y="5"/>
                      <a:pt x="303" y="5"/>
                      <a:pt x="304" y="6"/>
                    </a:cubicBezTo>
                    <a:cubicBezTo>
                      <a:pt x="303" y="7"/>
                      <a:pt x="302" y="7"/>
                      <a:pt x="301" y="7"/>
                    </a:cubicBezTo>
                    <a:cubicBezTo>
                      <a:pt x="301" y="8"/>
                      <a:pt x="301" y="8"/>
                      <a:pt x="301" y="8"/>
                    </a:cubicBezTo>
                    <a:cubicBezTo>
                      <a:pt x="300" y="8"/>
                      <a:pt x="300" y="8"/>
                      <a:pt x="300" y="7"/>
                    </a:cubicBezTo>
                    <a:cubicBezTo>
                      <a:pt x="299" y="7"/>
                      <a:pt x="299" y="8"/>
                      <a:pt x="298" y="8"/>
                    </a:cubicBezTo>
                    <a:cubicBezTo>
                      <a:pt x="298" y="8"/>
                      <a:pt x="298" y="8"/>
                      <a:pt x="298" y="8"/>
                    </a:cubicBezTo>
                    <a:cubicBezTo>
                      <a:pt x="297" y="8"/>
                      <a:pt x="297" y="8"/>
                      <a:pt x="297" y="7"/>
                    </a:cubicBezTo>
                    <a:cubicBezTo>
                      <a:pt x="297" y="7"/>
                      <a:pt x="297" y="7"/>
                      <a:pt x="297" y="7"/>
                    </a:cubicBezTo>
                    <a:cubicBezTo>
                      <a:pt x="296" y="7"/>
                      <a:pt x="296" y="7"/>
                      <a:pt x="296" y="7"/>
                    </a:cubicBezTo>
                    <a:cubicBezTo>
                      <a:pt x="296" y="6"/>
                      <a:pt x="296" y="6"/>
                      <a:pt x="296" y="6"/>
                    </a:cubicBezTo>
                    <a:cubicBezTo>
                      <a:pt x="299" y="6"/>
                      <a:pt x="298" y="4"/>
                      <a:pt x="299" y="3"/>
                    </a:cubicBezTo>
                    <a:cubicBezTo>
                      <a:pt x="300" y="4"/>
                      <a:pt x="300" y="5"/>
                      <a:pt x="301" y="4"/>
                    </a:cubicBezTo>
                    <a:cubicBezTo>
                      <a:pt x="302" y="3"/>
                      <a:pt x="300" y="3"/>
                      <a:pt x="300" y="3"/>
                    </a:cubicBezTo>
                    <a:cubicBezTo>
                      <a:pt x="300" y="3"/>
                      <a:pt x="300" y="2"/>
                      <a:pt x="300" y="2"/>
                    </a:cubicBezTo>
                    <a:cubicBezTo>
                      <a:pt x="300" y="2"/>
                      <a:pt x="299" y="2"/>
                      <a:pt x="299" y="1"/>
                    </a:cubicBezTo>
                    <a:cubicBezTo>
                      <a:pt x="299" y="1"/>
                      <a:pt x="299" y="0"/>
                      <a:pt x="299" y="0"/>
                    </a:cubicBezTo>
                    <a:cubicBezTo>
                      <a:pt x="298" y="4"/>
                      <a:pt x="295" y="0"/>
                      <a:pt x="294" y="1"/>
                    </a:cubicBezTo>
                    <a:cubicBezTo>
                      <a:pt x="293" y="2"/>
                      <a:pt x="294" y="3"/>
                      <a:pt x="294" y="4"/>
                    </a:cubicBezTo>
                    <a:cubicBezTo>
                      <a:pt x="295" y="5"/>
                      <a:pt x="295" y="5"/>
                      <a:pt x="295" y="6"/>
                    </a:cubicBezTo>
                    <a:cubicBezTo>
                      <a:pt x="293" y="5"/>
                      <a:pt x="293" y="6"/>
                      <a:pt x="292" y="6"/>
                    </a:cubicBezTo>
                    <a:cubicBezTo>
                      <a:pt x="292" y="7"/>
                      <a:pt x="293" y="7"/>
                      <a:pt x="293" y="8"/>
                    </a:cubicBezTo>
                    <a:cubicBezTo>
                      <a:pt x="293" y="8"/>
                      <a:pt x="292" y="8"/>
                      <a:pt x="292" y="8"/>
                    </a:cubicBezTo>
                    <a:cubicBezTo>
                      <a:pt x="292" y="7"/>
                      <a:pt x="292" y="6"/>
                      <a:pt x="292" y="6"/>
                    </a:cubicBezTo>
                    <a:cubicBezTo>
                      <a:pt x="291" y="7"/>
                      <a:pt x="291" y="7"/>
                      <a:pt x="291" y="7"/>
                    </a:cubicBezTo>
                    <a:cubicBezTo>
                      <a:pt x="291" y="7"/>
                      <a:pt x="290" y="7"/>
                      <a:pt x="290" y="7"/>
                    </a:cubicBezTo>
                    <a:cubicBezTo>
                      <a:pt x="290" y="7"/>
                      <a:pt x="290" y="7"/>
                      <a:pt x="290" y="7"/>
                    </a:cubicBezTo>
                    <a:cubicBezTo>
                      <a:pt x="290" y="7"/>
                      <a:pt x="289" y="7"/>
                      <a:pt x="289" y="7"/>
                    </a:cubicBezTo>
                    <a:cubicBezTo>
                      <a:pt x="289" y="7"/>
                      <a:pt x="289" y="7"/>
                      <a:pt x="289" y="7"/>
                    </a:cubicBezTo>
                    <a:cubicBezTo>
                      <a:pt x="288" y="7"/>
                      <a:pt x="288" y="7"/>
                      <a:pt x="288" y="6"/>
                    </a:cubicBezTo>
                    <a:cubicBezTo>
                      <a:pt x="288" y="6"/>
                      <a:pt x="286" y="5"/>
                      <a:pt x="286" y="5"/>
                    </a:cubicBezTo>
                    <a:cubicBezTo>
                      <a:pt x="285" y="5"/>
                      <a:pt x="285" y="5"/>
                      <a:pt x="285" y="5"/>
                    </a:cubicBezTo>
                    <a:cubicBezTo>
                      <a:pt x="285" y="4"/>
                      <a:pt x="285" y="3"/>
                      <a:pt x="286" y="4"/>
                    </a:cubicBezTo>
                    <a:cubicBezTo>
                      <a:pt x="286" y="3"/>
                      <a:pt x="286" y="3"/>
                      <a:pt x="286" y="2"/>
                    </a:cubicBezTo>
                    <a:cubicBezTo>
                      <a:pt x="285" y="2"/>
                      <a:pt x="285" y="3"/>
                      <a:pt x="284" y="2"/>
                    </a:cubicBezTo>
                    <a:cubicBezTo>
                      <a:pt x="284" y="2"/>
                      <a:pt x="284" y="2"/>
                      <a:pt x="284" y="1"/>
                    </a:cubicBezTo>
                    <a:cubicBezTo>
                      <a:pt x="283" y="1"/>
                      <a:pt x="282" y="3"/>
                      <a:pt x="282" y="1"/>
                    </a:cubicBezTo>
                    <a:cubicBezTo>
                      <a:pt x="280" y="1"/>
                      <a:pt x="280" y="3"/>
                      <a:pt x="281" y="4"/>
                    </a:cubicBezTo>
                    <a:cubicBezTo>
                      <a:pt x="282" y="4"/>
                      <a:pt x="283" y="4"/>
                      <a:pt x="284" y="4"/>
                    </a:cubicBezTo>
                    <a:cubicBezTo>
                      <a:pt x="284" y="4"/>
                      <a:pt x="284" y="5"/>
                      <a:pt x="284" y="5"/>
                    </a:cubicBezTo>
                    <a:cubicBezTo>
                      <a:pt x="284" y="5"/>
                      <a:pt x="283" y="5"/>
                      <a:pt x="282" y="6"/>
                    </a:cubicBezTo>
                    <a:cubicBezTo>
                      <a:pt x="282" y="7"/>
                      <a:pt x="282" y="8"/>
                      <a:pt x="283" y="8"/>
                    </a:cubicBezTo>
                    <a:cubicBezTo>
                      <a:pt x="283" y="9"/>
                      <a:pt x="282" y="9"/>
                      <a:pt x="282" y="8"/>
                    </a:cubicBezTo>
                    <a:cubicBezTo>
                      <a:pt x="282" y="8"/>
                      <a:pt x="281" y="9"/>
                      <a:pt x="281" y="9"/>
                    </a:cubicBezTo>
                    <a:cubicBezTo>
                      <a:pt x="281" y="9"/>
                      <a:pt x="281" y="9"/>
                      <a:pt x="281" y="9"/>
                    </a:cubicBezTo>
                    <a:cubicBezTo>
                      <a:pt x="280" y="8"/>
                      <a:pt x="280" y="8"/>
                      <a:pt x="280" y="8"/>
                    </a:cubicBezTo>
                    <a:cubicBezTo>
                      <a:pt x="280" y="8"/>
                      <a:pt x="282" y="8"/>
                      <a:pt x="281" y="7"/>
                    </a:cubicBezTo>
                    <a:cubicBezTo>
                      <a:pt x="281" y="7"/>
                      <a:pt x="281" y="7"/>
                      <a:pt x="281" y="7"/>
                    </a:cubicBezTo>
                    <a:cubicBezTo>
                      <a:pt x="280" y="6"/>
                      <a:pt x="281" y="6"/>
                      <a:pt x="281" y="5"/>
                    </a:cubicBezTo>
                    <a:cubicBezTo>
                      <a:pt x="280" y="5"/>
                      <a:pt x="280" y="5"/>
                      <a:pt x="280" y="5"/>
                    </a:cubicBezTo>
                    <a:cubicBezTo>
                      <a:pt x="279" y="5"/>
                      <a:pt x="279" y="5"/>
                      <a:pt x="279" y="5"/>
                    </a:cubicBezTo>
                    <a:cubicBezTo>
                      <a:pt x="280" y="5"/>
                      <a:pt x="279" y="6"/>
                      <a:pt x="279" y="6"/>
                    </a:cubicBezTo>
                    <a:cubicBezTo>
                      <a:pt x="279" y="6"/>
                      <a:pt x="279" y="6"/>
                      <a:pt x="279" y="6"/>
                    </a:cubicBezTo>
                    <a:cubicBezTo>
                      <a:pt x="278" y="6"/>
                      <a:pt x="277" y="6"/>
                      <a:pt x="277" y="6"/>
                    </a:cubicBezTo>
                    <a:cubicBezTo>
                      <a:pt x="276" y="6"/>
                      <a:pt x="276" y="6"/>
                      <a:pt x="276" y="6"/>
                    </a:cubicBezTo>
                    <a:cubicBezTo>
                      <a:pt x="276" y="6"/>
                      <a:pt x="276" y="5"/>
                      <a:pt x="275" y="5"/>
                    </a:cubicBezTo>
                    <a:cubicBezTo>
                      <a:pt x="275" y="6"/>
                      <a:pt x="275" y="6"/>
                      <a:pt x="274" y="6"/>
                    </a:cubicBezTo>
                    <a:cubicBezTo>
                      <a:pt x="274" y="6"/>
                      <a:pt x="274" y="7"/>
                      <a:pt x="274" y="7"/>
                    </a:cubicBezTo>
                    <a:cubicBezTo>
                      <a:pt x="274" y="7"/>
                      <a:pt x="274" y="6"/>
                      <a:pt x="274" y="6"/>
                    </a:cubicBezTo>
                    <a:cubicBezTo>
                      <a:pt x="274" y="5"/>
                      <a:pt x="275" y="5"/>
                      <a:pt x="275" y="4"/>
                    </a:cubicBezTo>
                    <a:cubicBezTo>
                      <a:pt x="275" y="4"/>
                      <a:pt x="274" y="4"/>
                      <a:pt x="274" y="3"/>
                    </a:cubicBezTo>
                    <a:cubicBezTo>
                      <a:pt x="274" y="3"/>
                      <a:pt x="275" y="3"/>
                      <a:pt x="275" y="2"/>
                    </a:cubicBezTo>
                    <a:cubicBezTo>
                      <a:pt x="275" y="2"/>
                      <a:pt x="275" y="1"/>
                      <a:pt x="275" y="1"/>
                    </a:cubicBezTo>
                    <a:cubicBezTo>
                      <a:pt x="274" y="3"/>
                      <a:pt x="272" y="2"/>
                      <a:pt x="270" y="2"/>
                    </a:cubicBezTo>
                    <a:cubicBezTo>
                      <a:pt x="270" y="2"/>
                      <a:pt x="270" y="3"/>
                      <a:pt x="270" y="3"/>
                    </a:cubicBezTo>
                    <a:cubicBezTo>
                      <a:pt x="269" y="3"/>
                      <a:pt x="269" y="3"/>
                      <a:pt x="268" y="3"/>
                    </a:cubicBezTo>
                    <a:cubicBezTo>
                      <a:pt x="268" y="2"/>
                      <a:pt x="270" y="2"/>
                      <a:pt x="268" y="2"/>
                    </a:cubicBezTo>
                    <a:cubicBezTo>
                      <a:pt x="267" y="2"/>
                      <a:pt x="268" y="3"/>
                      <a:pt x="268" y="4"/>
                    </a:cubicBezTo>
                    <a:cubicBezTo>
                      <a:pt x="268" y="5"/>
                      <a:pt x="268" y="5"/>
                      <a:pt x="268" y="6"/>
                    </a:cubicBezTo>
                    <a:cubicBezTo>
                      <a:pt x="269" y="6"/>
                      <a:pt x="269" y="6"/>
                      <a:pt x="269" y="7"/>
                    </a:cubicBezTo>
                    <a:cubicBezTo>
                      <a:pt x="267" y="7"/>
                      <a:pt x="265" y="9"/>
                      <a:pt x="264" y="7"/>
                    </a:cubicBezTo>
                    <a:cubicBezTo>
                      <a:pt x="263" y="7"/>
                      <a:pt x="263" y="8"/>
                      <a:pt x="262" y="8"/>
                    </a:cubicBezTo>
                    <a:cubicBezTo>
                      <a:pt x="261" y="7"/>
                      <a:pt x="262" y="6"/>
                      <a:pt x="262" y="5"/>
                    </a:cubicBezTo>
                    <a:cubicBezTo>
                      <a:pt x="262" y="5"/>
                      <a:pt x="262" y="5"/>
                      <a:pt x="262" y="5"/>
                    </a:cubicBezTo>
                    <a:cubicBezTo>
                      <a:pt x="262" y="5"/>
                      <a:pt x="262" y="5"/>
                      <a:pt x="262" y="5"/>
                    </a:cubicBezTo>
                    <a:cubicBezTo>
                      <a:pt x="262" y="6"/>
                      <a:pt x="261" y="5"/>
                      <a:pt x="260" y="5"/>
                    </a:cubicBezTo>
                    <a:cubicBezTo>
                      <a:pt x="260" y="5"/>
                      <a:pt x="260" y="4"/>
                      <a:pt x="260" y="4"/>
                    </a:cubicBezTo>
                    <a:cubicBezTo>
                      <a:pt x="259" y="4"/>
                      <a:pt x="259" y="4"/>
                      <a:pt x="259" y="5"/>
                    </a:cubicBezTo>
                    <a:cubicBezTo>
                      <a:pt x="258" y="5"/>
                      <a:pt x="258" y="5"/>
                      <a:pt x="258" y="5"/>
                    </a:cubicBezTo>
                    <a:cubicBezTo>
                      <a:pt x="257" y="5"/>
                      <a:pt x="257" y="5"/>
                      <a:pt x="256" y="5"/>
                    </a:cubicBezTo>
                    <a:cubicBezTo>
                      <a:pt x="256" y="6"/>
                      <a:pt x="256" y="6"/>
                      <a:pt x="256" y="7"/>
                    </a:cubicBezTo>
                    <a:cubicBezTo>
                      <a:pt x="256" y="7"/>
                      <a:pt x="256" y="7"/>
                      <a:pt x="255" y="7"/>
                    </a:cubicBezTo>
                    <a:cubicBezTo>
                      <a:pt x="255" y="6"/>
                      <a:pt x="255" y="6"/>
                      <a:pt x="255" y="6"/>
                    </a:cubicBezTo>
                    <a:cubicBezTo>
                      <a:pt x="255" y="6"/>
                      <a:pt x="255" y="6"/>
                      <a:pt x="255" y="6"/>
                    </a:cubicBezTo>
                    <a:cubicBezTo>
                      <a:pt x="255" y="6"/>
                      <a:pt x="255" y="6"/>
                      <a:pt x="255" y="6"/>
                    </a:cubicBezTo>
                    <a:cubicBezTo>
                      <a:pt x="253" y="6"/>
                      <a:pt x="253" y="5"/>
                      <a:pt x="253" y="5"/>
                    </a:cubicBezTo>
                    <a:cubicBezTo>
                      <a:pt x="252" y="6"/>
                      <a:pt x="253" y="6"/>
                      <a:pt x="253" y="6"/>
                    </a:cubicBezTo>
                    <a:cubicBezTo>
                      <a:pt x="253" y="7"/>
                      <a:pt x="253" y="7"/>
                      <a:pt x="253" y="7"/>
                    </a:cubicBezTo>
                    <a:cubicBezTo>
                      <a:pt x="253" y="7"/>
                      <a:pt x="253" y="8"/>
                      <a:pt x="253" y="8"/>
                    </a:cubicBezTo>
                    <a:cubicBezTo>
                      <a:pt x="253" y="7"/>
                      <a:pt x="253" y="7"/>
                      <a:pt x="252" y="7"/>
                    </a:cubicBezTo>
                    <a:cubicBezTo>
                      <a:pt x="252" y="6"/>
                      <a:pt x="252" y="5"/>
                      <a:pt x="251" y="5"/>
                    </a:cubicBezTo>
                    <a:cubicBezTo>
                      <a:pt x="250" y="6"/>
                      <a:pt x="249" y="6"/>
                      <a:pt x="248" y="7"/>
                    </a:cubicBezTo>
                    <a:cubicBezTo>
                      <a:pt x="247" y="6"/>
                      <a:pt x="247" y="6"/>
                      <a:pt x="246" y="5"/>
                    </a:cubicBezTo>
                    <a:cubicBezTo>
                      <a:pt x="246" y="6"/>
                      <a:pt x="246" y="6"/>
                      <a:pt x="246" y="5"/>
                    </a:cubicBezTo>
                    <a:cubicBezTo>
                      <a:pt x="247" y="4"/>
                      <a:pt x="246" y="3"/>
                      <a:pt x="245" y="2"/>
                    </a:cubicBezTo>
                    <a:cubicBezTo>
                      <a:pt x="245" y="2"/>
                      <a:pt x="245" y="2"/>
                      <a:pt x="245" y="2"/>
                    </a:cubicBezTo>
                    <a:cubicBezTo>
                      <a:pt x="245" y="3"/>
                      <a:pt x="243" y="3"/>
                      <a:pt x="243" y="4"/>
                    </a:cubicBezTo>
                    <a:cubicBezTo>
                      <a:pt x="243" y="4"/>
                      <a:pt x="243" y="5"/>
                      <a:pt x="242" y="5"/>
                    </a:cubicBezTo>
                    <a:cubicBezTo>
                      <a:pt x="242" y="5"/>
                      <a:pt x="242" y="6"/>
                      <a:pt x="242" y="6"/>
                    </a:cubicBezTo>
                    <a:cubicBezTo>
                      <a:pt x="241" y="6"/>
                      <a:pt x="241" y="6"/>
                      <a:pt x="241" y="6"/>
                    </a:cubicBezTo>
                    <a:cubicBezTo>
                      <a:pt x="241" y="6"/>
                      <a:pt x="241" y="6"/>
                      <a:pt x="241" y="6"/>
                    </a:cubicBezTo>
                    <a:cubicBezTo>
                      <a:pt x="241" y="6"/>
                      <a:pt x="241" y="6"/>
                      <a:pt x="241" y="6"/>
                    </a:cubicBezTo>
                    <a:cubicBezTo>
                      <a:pt x="241" y="6"/>
                      <a:pt x="240" y="7"/>
                      <a:pt x="240" y="7"/>
                    </a:cubicBezTo>
                    <a:cubicBezTo>
                      <a:pt x="240" y="7"/>
                      <a:pt x="240" y="8"/>
                      <a:pt x="239" y="8"/>
                    </a:cubicBezTo>
                    <a:cubicBezTo>
                      <a:pt x="239" y="8"/>
                      <a:pt x="239" y="7"/>
                      <a:pt x="239" y="7"/>
                    </a:cubicBezTo>
                    <a:cubicBezTo>
                      <a:pt x="239" y="7"/>
                      <a:pt x="238" y="7"/>
                      <a:pt x="238" y="7"/>
                    </a:cubicBezTo>
                    <a:cubicBezTo>
                      <a:pt x="238" y="7"/>
                      <a:pt x="239" y="5"/>
                      <a:pt x="238" y="5"/>
                    </a:cubicBezTo>
                    <a:cubicBezTo>
                      <a:pt x="238" y="6"/>
                      <a:pt x="237" y="6"/>
                      <a:pt x="237" y="6"/>
                    </a:cubicBezTo>
                    <a:cubicBezTo>
                      <a:pt x="237" y="7"/>
                      <a:pt x="236" y="7"/>
                      <a:pt x="236" y="8"/>
                    </a:cubicBezTo>
                    <a:cubicBezTo>
                      <a:pt x="236" y="7"/>
                      <a:pt x="236" y="7"/>
                      <a:pt x="235" y="7"/>
                    </a:cubicBezTo>
                    <a:cubicBezTo>
                      <a:pt x="235" y="7"/>
                      <a:pt x="235" y="8"/>
                      <a:pt x="235" y="8"/>
                    </a:cubicBezTo>
                    <a:cubicBezTo>
                      <a:pt x="234" y="8"/>
                      <a:pt x="234" y="8"/>
                      <a:pt x="234" y="8"/>
                    </a:cubicBezTo>
                    <a:cubicBezTo>
                      <a:pt x="234" y="8"/>
                      <a:pt x="234" y="7"/>
                      <a:pt x="234" y="7"/>
                    </a:cubicBezTo>
                    <a:cubicBezTo>
                      <a:pt x="234" y="7"/>
                      <a:pt x="234" y="7"/>
                      <a:pt x="234" y="7"/>
                    </a:cubicBezTo>
                    <a:cubicBezTo>
                      <a:pt x="234" y="6"/>
                      <a:pt x="234" y="6"/>
                      <a:pt x="234" y="6"/>
                    </a:cubicBezTo>
                    <a:cubicBezTo>
                      <a:pt x="232" y="6"/>
                      <a:pt x="232" y="6"/>
                      <a:pt x="232" y="6"/>
                    </a:cubicBezTo>
                    <a:cubicBezTo>
                      <a:pt x="232" y="4"/>
                      <a:pt x="230" y="3"/>
                      <a:pt x="230" y="3"/>
                    </a:cubicBezTo>
                    <a:cubicBezTo>
                      <a:pt x="231" y="4"/>
                      <a:pt x="228" y="4"/>
                      <a:pt x="229" y="6"/>
                    </a:cubicBezTo>
                    <a:cubicBezTo>
                      <a:pt x="228" y="6"/>
                      <a:pt x="228" y="6"/>
                      <a:pt x="228" y="6"/>
                    </a:cubicBezTo>
                    <a:cubicBezTo>
                      <a:pt x="228" y="6"/>
                      <a:pt x="227" y="6"/>
                      <a:pt x="227" y="5"/>
                    </a:cubicBezTo>
                    <a:cubicBezTo>
                      <a:pt x="226" y="5"/>
                      <a:pt x="226" y="6"/>
                      <a:pt x="225" y="6"/>
                    </a:cubicBezTo>
                    <a:cubicBezTo>
                      <a:pt x="225" y="6"/>
                      <a:pt x="225" y="6"/>
                      <a:pt x="225" y="6"/>
                    </a:cubicBezTo>
                    <a:cubicBezTo>
                      <a:pt x="223" y="6"/>
                      <a:pt x="223" y="8"/>
                      <a:pt x="222" y="8"/>
                    </a:cubicBezTo>
                    <a:cubicBezTo>
                      <a:pt x="222" y="8"/>
                      <a:pt x="222" y="7"/>
                      <a:pt x="222" y="8"/>
                    </a:cubicBezTo>
                    <a:cubicBezTo>
                      <a:pt x="221" y="7"/>
                      <a:pt x="222" y="6"/>
                      <a:pt x="222" y="6"/>
                    </a:cubicBezTo>
                    <a:cubicBezTo>
                      <a:pt x="220" y="5"/>
                      <a:pt x="221" y="7"/>
                      <a:pt x="220" y="7"/>
                    </a:cubicBezTo>
                    <a:cubicBezTo>
                      <a:pt x="221" y="5"/>
                      <a:pt x="219" y="5"/>
                      <a:pt x="218" y="6"/>
                    </a:cubicBezTo>
                    <a:cubicBezTo>
                      <a:pt x="218" y="5"/>
                      <a:pt x="218" y="5"/>
                      <a:pt x="219" y="4"/>
                    </a:cubicBezTo>
                    <a:cubicBezTo>
                      <a:pt x="218" y="4"/>
                      <a:pt x="217" y="3"/>
                      <a:pt x="216" y="3"/>
                    </a:cubicBezTo>
                    <a:cubicBezTo>
                      <a:pt x="215" y="5"/>
                      <a:pt x="215" y="6"/>
                      <a:pt x="213" y="4"/>
                    </a:cubicBezTo>
                    <a:cubicBezTo>
                      <a:pt x="213" y="5"/>
                      <a:pt x="213" y="5"/>
                      <a:pt x="213" y="5"/>
                    </a:cubicBezTo>
                    <a:cubicBezTo>
                      <a:pt x="213" y="5"/>
                      <a:pt x="212" y="5"/>
                      <a:pt x="211" y="6"/>
                    </a:cubicBezTo>
                    <a:cubicBezTo>
                      <a:pt x="211" y="5"/>
                      <a:pt x="214" y="5"/>
                      <a:pt x="212" y="4"/>
                    </a:cubicBezTo>
                    <a:cubicBezTo>
                      <a:pt x="212" y="6"/>
                      <a:pt x="210" y="4"/>
                      <a:pt x="210" y="5"/>
                    </a:cubicBezTo>
                    <a:cubicBezTo>
                      <a:pt x="210" y="5"/>
                      <a:pt x="209" y="6"/>
                      <a:pt x="209" y="6"/>
                    </a:cubicBezTo>
                    <a:cubicBezTo>
                      <a:pt x="208" y="7"/>
                      <a:pt x="202" y="7"/>
                      <a:pt x="202" y="4"/>
                    </a:cubicBezTo>
                    <a:cubicBezTo>
                      <a:pt x="201" y="4"/>
                      <a:pt x="201" y="3"/>
                      <a:pt x="199" y="3"/>
                    </a:cubicBezTo>
                    <a:cubicBezTo>
                      <a:pt x="199" y="4"/>
                      <a:pt x="199" y="4"/>
                      <a:pt x="198" y="4"/>
                    </a:cubicBezTo>
                    <a:cubicBezTo>
                      <a:pt x="198" y="4"/>
                      <a:pt x="198" y="4"/>
                      <a:pt x="198" y="4"/>
                    </a:cubicBezTo>
                    <a:cubicBezTo>
                      <a:pt x="198" y="4"/>
                      <a:pt x="198" y="4"/>
                      <a:pt x="198" y="4"/>
                    </a:cubicBezTo>
                    <a:cubicBezTo>
                      <a:pt x="197" y="4"/>
                      <a:pt x="197" y="6"/>
                      <a:pt x="197" y="7"/>
                    </a:cubicBezTo>
                    <a:cubicBezTo>
                      <a:pt x="196" y="7"/>
                      <a:pt x="197" y="5"/>
                      <a:pt x="195" y="6"/>
                    </a:cubicBezTo>
                    <a:cubicBezTo>
                      <a:pt x="194" y="6"/>
                      <a:pt x="195" y="8"/>
                      <a:pt x="193" y="7"/>
                    </a:cubicBezTo>
                    <a:cubicBezTo>
                      <a:pt x="193" y="6"/>
                      <a:pt x="195" y="7"/>
                      <a:pt x="194" y="5"/>
                    </a:cubicBezTo>
                    <a:cubicBezTo>
                      <a:pt x="193" y="5"/>
                      <a:pt x="193" y="6"/>
                      <a:pt x="193" y="7"/>
                    </a:cubicBezTo>
                    <a:cubicBezTo>
                      <a:pt x="193" y="7"/>
                      <a:pt x="193" y="7"/>
                      <a:pt x="193" y="7"/>
                    </a:cubicBezTo>
                    <a:cubicBezTo>
                      <a:pt x="192" y="7"/>
                      <a:pt x="192" y="7"/>
                      <a:pt x="191" y="8"/>
                    </a:cubicBezTo>
                    <a:cubicBezTo>
                      <a:pt x="191" y="7"/>
                      <a:pt x="193" y="7"/>
                      <a:pt x="192" y="6"/>
                    </a:cubicBezTo>
                    <a:cubicBezTo>
                      <a:pt x="190" y="5"/>
                      <a:pt x="190" y="7"/>
                      <a:pt x="188" y="6"/>
                    </a:cubicBezTo>
                    <a:cubicBezTo>
                      <a:pt x="188" y="6"/>
                      <a:pt x="189" y="4"/>
                      <a:pt x="188" y="4"/>
                    </a:cubicBezTo>
                    <a:cubicBezTo>
                      <a:pt x="188" y="5"/>
                      <a:pt x="188" y="5"/>
                      <a:pt x="188" y="6"/>
                    </a:cubicBezTo>
                    <a:cubicBezTo>
                      <a:pt x="188" y="6"/>
                      <a:pt x="187" y="6"/>
                      <a:pt x="187" y="6"/>
                    </a:cubicBezTo>
                    <a:cubicBezTo>
                      <a:pt x="186" y="6"/>
                      <a:pt x="187" y="7"/>
                      <a:pt x="186" y="7"/>
                    </a:cubicBezTo>
                    <a:cubicBezTo>
                      <a:pt x="186" y="7"/>
                      <a:pt x="186" y="7"/>
                      <a:pt x="185" y="7"/>
                    </a:cubicBezTo>
                    <a:cubicBezTo>
                      <a:pt x="185" y="7"/>
                      <a:pt x="185" y="7"/>
                      <a:pt x="185" y="7"/>
                    </a:cubicBezTo>
                    <a:cubicBezTo>
                      <a:pt x="185" y="6"/>
                      <a:pt x="184" y="6"/>
                      <a:pt x="184" y="5"/>
                    </a:cubicBezTo>
                    <a:cubicBezTo>
                      <a:pt x="185" y="5"/>
                      <a:pt x="185" y="5"/>
                      <a:pt x="185" y="5"/>
                    </a:cubicBezTo>
                    <a:cubicBezTo>
                      <a:pt x="184" y="6"/>
                      <a:pt x="185" y="6"/>
                      <a:pt x="186" y="7"/>
                    </a:cubicBezTo>
                    <a:cubicBezTo>
                      <a:pt x="185" y="5"/>
                      <a:pt x="188" y="6"/>
                      <a:pt x="187" y="3"/>
                    </a:cubicBezTo>
                    <a:cubicBezTo>
                      <a:pt x="186" y="3"/>
                      <a:pt x="185" y="4"/>
                      <a:pt x="184" y="4"/>
                    </a:cubicBezTo>
                    <a:cubicBezTo>
                      <a:pt x="183" y="3"/>
                      <a:pt x="182" y="4"/>
                      <a:pt x="181" y="3"/>
                    </a:cubicBezTo>
                    <a:cubicBezTo>
                      <a:pt x="181" y="3"/>
                      <a:pt x="181" y="3"/>
                      <a:pt x="181" y="3"/>
                    </a:cubicBezTo>
                    <a:cubicBezTo>
                      <a:pt x="181" y="3"/>
                      <a:pt x="181" y="3"/>
                      <a:pt x="181" y="3"/>
                    </a:cubicBezTo>
                    <a:cubicBezTo>
                      <a:pt x="181" y="4"/>
                      <a:pt x="182" y="5"/>
                      <a:pt x="181" y="6"/>
                    </a:cubicBezTo>
                    <a:cubicBezTo>
                      <a:pt x="180" y="6"/>
                      <a:pt x="180" y="5"/>
                      <a:pt x="180" y="5"/>
                    </a:cubicBezTo>
                    <a:cubicBezTo>
                      <a:pt x="179" y="6"/>
                      <a:pt x="177" y="6"/>
                      <a:pt x="176" y="5"/>
                    </a:cubicBezTo>
                    <a:cubicBezTo>
                      <a:pt x="176" y="5"/>
                      <a:pt x="176" y="4"/>
                      <a:pt x="175" y="4"/>
                    </a:cubicBezTo>
                    <a:cubicBezTo>
                      <a:pt x="174" y="4"/>
                      <a:pt x="175" y="4"/>
                      <a:pt x="175" y="5"/>
                    </a:cubicBezTo>
                    <a:cubicBezTo>
                      <a:pt x="175" y="5"/>
                      <a:pt x="175" y="5"/>
                      <a:pt x="175" y="5"/>
                    </a:cubicBezTo>
                    <a:cubicBezTo>
                      <a:pt x="174" y="5"/>
                      <a:pt x="174" y="5"/>
                      <a:pt x="173" y="5"/>
                    </a:cubicBezTo>
                    <a:cubicBezTo>
                      <a:pt x="173" y="5"/>
                      <a:pt x="173" y="5"/>
                      <a:pt x="173" y="5"/>
                    </a:cubicBezTo>
                    <a:cubicBezTo>
                      <a:pt x="173" y="4"/>
                      <a:pt x="173" y="4"/>
                      <a:pt x="173" y="4"/>
                    </a:cubicBezTo>
                    <a:cubicBezTo>
                      <a:pt x="173" y="4"/>
                      <a:pt x="173" y="4"/>
                      <a:pt x="173" y="4"/>
                    </a:cubicBezTo>
                    <a:cubicBezTo>
                      <a:pt x="173" y="4"/>
                      <a:pt x="173" y="4"/>
                      <a:pt x="173" y="4"/>
                    </a:cubicBezTo>
                    <a:cubicBezTo>
                      <a:pt x="173" y="4"/>
                      <a:pt x="172" y="4"/>
                      <a:pt x="172" y="3"/>
                    </a:cubicBezTo>
                    <a:cubicBezTo>
                      <a:pt x="172" y="3"/>
                      <a:pt x="171" y="3"/>
                      <a:pt x="171" y="3"/>
                    </a:cubicBezTo>
                    <a:cubicBezTo>
                      <a:pt x="171" y="3"/>
                      <a:pt x="170" y="4"/>
                      <a:pt x="170" y="4"/>
                    </a:cubicBezTo>
                    <a:cubicBezTo>
                      <a:pt x="169" y="4"/>
                      <a:pt x="169" y="4"/>
                      <a:pt x="168" y="3"/>
                    </a:cubicBezTo>
                    <a:cubicBezTo>
                      <a:pt x="168" y="3"/>
                      <a:pt x="168" y="4"/>
                      <a:pt x="168" y="4"/>
                    </a:cubicBezTo>
                    <a:cubicBezTo>
                      <a:pt x="168" y="4"/>
                      <a:pt x="168" y="4"/>
                      <a:pt x="168" y="4"/>
                    </a:cubicBezTo>
                    <a:cubicBezTo>
                      <a:pt x="167" y="4"/>
                      <a:pt x="166" y="5"/>
                      <a:pt x="165" y="5"/>
                    </a:cubicBezTo>
                    <a:cubicBezTo>
                      <a:pt x="165" y="4"/>
                      <a:pt x="165" y="4"/>
                      <a:pt x="165" y="4"/>
                    </a:cubicBezTo>
                    <a:cubicBezTo>
                      <a:pt x="165" y="4"/>
                      <a:pt x="165" y="4"/>
                      <a:pt x="164" y="4"/>
                    </a:cubicBezTo>
                    <a:cubicBezTo>
                      <a:pt x="164" y="4"/>
                      <a:pt x="164" y="4"/>
                      <a:pt x="164" y="4"/>
                    </a:cubicBezTo>
                    <a:cubicBezTo>
                      <a:pt x="163" y="4"/>
                      <a:pt x="163" y="5"/>
                      <a:pt x="163" y="5"/>
                    </a:cubicBezTo>
                    <a:cubicBezTo>
                      <a:pt x="163" y="4"/>
                      <a:pt x="163" y="3"/>
                      <a:pt x="161" y="3"/>
                    </a:cubicBezTo>
                    <a:cubicBezTo>
                      <a:pt x="161" y="3"/>
                      <a:pt x="161" y="4"/>
                      <a:pt x="161" y="4"/>
                    </a:cubicBezTo>
                    <a:cubicBezTo>
                      <a:pt x="161" y="4"/>
                      <a:pt x="161" y="4"/>
                      <a:pt x="160" y="4"/>
                    </a:cubicBezTo>
                    <a:cubicBezTo>
                      <a:pt x="160" y="3"/>
                      <a:pt x="160" y="3"/>
                      <a:pt x="159" y="3"/>
                    </a:cubicBezTo>
                    <a:cubicBezTo>
                      <a:pt x="159" y="3"/>
                      <a:pt x="159" y="3"/>
                      <a:pt x="159" y="3"/>
                    </a:cubicBezTo>
                    <a:cubicBezTo>
                      <a:pt x="159" y="3"/>
                      <a:pt x="159" y="3"/>
                      <a:pt x="159" y="3"/>
                    </a:cubicBezTo>
                    <a:cubicBezTo>
                      <a:pt x="158" y="3"/>
                      <a:pt x="158" y="3"/>
                      <a:pt x="158" y="3"/>
                    </a:cubicBezTo>
                    <a:cubicBezTo>
                      <a:pt x="157" y="4"/>
                      <a:pt x="155" y="4"/>
                      <a:pt x="155" y="4"/>
                    </a:cubicBezTo>
                    <a:cubicBezTo>
                      <a:pt x="155" y="5"/>
                      <a:pt x="153" y="5"/>
                      <a:pt x="153" y="5"/>
                    </a:cubicBezTo>
                    <a:cubicBezTo>
                      <a:pt x="152" y="5"/>
                      <a:pt x="152" y="6"/>
                      <a:pt x="151" y="6"/>
                    </a:cubicBezTo>
                    <a:cubicBezTo>
                      <a:pt x="151" y="6"/>
                      <a:pt x="151" y="6"/>
                      <a:pt x="150" y="6"/>
                    </a:cubicBezTo>
                    <a:cubicBezTo>
                      <a:pt x="150" y="5"/>
                      <a:pt x="151" y="5"/>
                      <a:pt x="151" y="4"/>
                    </a:cubicBezTo>
                    <a:cubicBezTo>
                      <a:pt x="150" y="4"/>
                      <a:pt x="150" y="4"/>
                      <a:pt x="150" y="4"/>
                    </a:cubicBezTo>
                    <a:cubicBezTo>
                      <a:pt x="150" y="4"/>
                      <a:pt x="150" y="4"/>
                      <a:pt x="150" y="3"/>
                    </a:cubicBezTo>
                    <a:cubicBezTo>
                      <a:pt x="148" y="2"/>
                      <a:pt x="145" y="6"/>
                      <a:pt x="144" y="2"/>
                    </a:cubicBezTo>
                    <a:cubicBezTo>
                      <a:pt x="144" y="2"/>
                      <a:pt x="144" y="3"/>
                      <a:pt x="144" y="3"/>
                    </a:cubicBezTo>
                    <a:cubicBezTo>
                      <a:pt x="144" y="4"/>
                      <a:pt x="143" y="4"/>
                      <a:pt x="143" y="4"/>
                    </a:cubicBezTo>
                    <a:cubicBezTo>
                      <a:pt x="143" y="4"/>
                      <a:pt x="143" y="4"/>
                      <a:pt x="143" y="4"/>
                    </a:cubicBezTo>
                    <a:cubicBezTo>
                      <a:pt x="143" y="4"/>
                      <a:pt x="143" y="4"/>
                      <a:pt x="143" y="4"/>
                    </a:cubicBezTo>
                    <a:cubicBezTo>
                      <a:pt x="143" y="4"/>
                      <a:pt x="143" y="4"/>
                      <a:pt x="143" y="5"/>
                    </a:cubicBezTo>
                    <a:cubicBezTo>
                      <a:pt x="143" y="5"/>
                      <a:pt x="143" y="5"/>
                      <a:pt x="143" y="5"/>
                    </a:cubicBezTo>
                    <a:cubicBezTo>
                      <a:pt x="143" y="5"/>
                      <a:pt x="142" y="5"/>
                      <a:pt x="142" y="6"/>
                    </a:cubicBezTo>
                    <a:cubicBezTo>
                      <a:pt x="142" y="6"/>
                      <a:pt x="143" y="6"/>
                      <a:pt x="143" y="6"/>
                    </a:cubicBezTo>
                    <a:cubicBezTo>
                      <a:pt x="143" y="7"/>
                      <a:pt x="142" y="7"/>
                      <a:pt x="141" y="8"/>
                    </a:cubicBezTo>
                    <a:cubicBezTo>
                      <a:pt x="142" y="6"/>
                      <a:pt x="140" y="7"/>
                      <a:pt x="139" y="6"/>
                    </a:cubicBezTo>
                    <a:cubicBezTo>
                      <a:pt x="139" y="6"/>
                      <a:pt x="140" y="5"/>
                      <a:pt x="140" y="5"/>
                    </a:cubicBezTo>
                    <a:cubicBezTo>
                      <a:pt x="139" y="5"/>
                      <a:pt x="139" y="5"/>
                      <a:pt x="138" y="5"/>
                    </a:cubicBezTo>
                    <a:cubicBezTo>
                      <a:pt x="139" y="5"/>
                      <a:pt x="140" y="5"/>
                      <a:pt x="141" y="4"/>
                    </a:cubicBezTo>
                    <a:cubicBezTo>
                      <a:pt x="141" y="3"/>
                      <a:pt x="139" y="4"/>
                      <a:pt x="139" y="2"/>
                    </a:cubicBezTo>
                    <a:cubicBezTo>
                      <a:pt x="139" y="2"/>
                      <a:pt x="139" y="3"/>
                      <a:pt x="139" y="3"/>
                    </a:cubicBezTo>
                    <a:cubicBezTo>
                      <a:pt x="139" y="4"/>
                      <a:pt x="138" y="3"/>
                      <a:pt x="138" y="3"/>
                    </a:cubicBezTo>
                    <a:cubicBezTo>
                      <a:pt x="138" y="3"/>
                      <a:pt x="137" y="4"/>
                      <a:pt x="137" y="4"/>
                    </a:cubicBezTo>
                    <a:cubicBezTo>
                      <a:pt x="137" y="4"/>
                      <a:pt x="136" y="3"/>
                      <a:pt x="135" y="3"/>
                    </a:cubicBezTo>
                    <a:cubicBezTo>
                      <a:pt x="134" y="4"/>
                      <a:pt x="134" y="5"/>
                      <a:pt x="133" y="6"/>
                    </a:cubicBezTo>
                    <a:cubicBezTo>
                      <a:pt x="133" y="6"/>
                      <a:pt x="133" y="6"/>
                      <a:pt x="133" y="6"/>
                    </a:cubicBezTo>
                    <a:cubicBezTo>
                      <a:pt x="132" y="5"/>
                      <a:pt x="131" y="5"/>
                      <a:pt x="131" y="4"/>
                    </a:cubicBezTo>
                    <a:cubicBezTo>
                      <a:pt x="130" y="4"/>
                      <a:pt x="129" y="5"/>
                      <a:pt x="129" y="5"/>
                    </a:cubicBezTo>
                    <a:cubicBezTo>
                      <a:pt x="129" y="4"/>
                      <a:pt x="129" y="4"/>
                      <a:pt x="129" y="4"/>
                    </a:cubicBezTo>
                    <a:cubicBezTo>
                      <a:pt x="127" y="4"/>
                      <a:pt x="127" y="5"/>
                      <a:pt x="126" y="4"/>
                    </a:cubicBezTo>
                    <a:cubicBezTo>
                      <a:pt x="125" y="5"/>
                      <a:pt x="127" y="7"/>
                      <a:pt x="125" y="7"/>
                    </a:cubicBezTo>
                    <a:cubicBezTo>
                      <a:pt x="125" y="7"/>
                      <a:pt x="125" y="7"/>
                      <a:pt x="125" y="7"/>
                    </a:cubicBezTo>
                    <a:cubicBezTo>
                      <a:pt x="125" y="6"/>
                      <a:pt x="125" y="5"/>
                      <a:pt x="124" y="5"/>
                    </a:cubicBezTo>
                    <a:cubicBezTo>
                      <a:pt x="124" y="5"/>
                      <a:pt x="123" y="6"/>
                      <a:pt x="122" y="6"/>
                    </a:cubicBezTo>
                    <a:cubicBezTo>
                      <a:pt x="122" y="6"/>
                      <a:pt x="122" y="7"/>
                      <a:pt x="122" y="7"/>
                    </a:cubicBezTo>
                    <a:cubicBezTo>
                      <a:pt x="122" y="6"/>
                      <a:pt x="121" y="6"/>
                      <a:pt x="121" y="7"/>
                    </a:cubicBezTo>
                    <a:cubicBezTo>
                      <a:pt x="120" y="6"/>
                      <a:pt x="119" y="7"/>
                      <a:pt x="118" y="6"/>
                    </a:cubicBezTo>
                    <a:cubicBezTo>
                      <a:pt x="118" y="6"/>
                      <a:pt x="118" y="7"/>
                      <a:pt x="117" y="7"/>
                    </a:cubicBezTo>
                    <a:cubicBezTo>
                      <a:pt x="117" y="7"/>
                      <a:pt x="117" y="7"/>
                      <a:pt x="117" y="7"/>
                    </a:cubicBezTo>
                    <a:cubicBezTo>
                      <a:pt x="117" y="6"/>
                      <a:pt x="118" y="5"/>
                      <a:pt x="119" y="5"/>
                    </a:cubicBezTo>
                    <a:cubicBezTo>
                      <a:pt x="118" y="4"/>
                      <a:pt x="117" y="4"/>
                      <a:pt x="116" y="4"/>
                    </a:cubicBezTo>
                    <a:cubicBezTo>
                      <a:pt x="116" y="4"/>
                      <a:pt x="116" y="5"/>
                      <a:pt x="116" y="5"/>
                    </a:cubicBezTo>
                    <a:cubicBezTo>
                      <a:pt x="116" y="5"/>
                      <a:pt x="116" y="5"/>
                      <a:pt x="115" y="5"/>
                    </a:cubicBezTo>
                    <a:cubicBezTo>
                      <a:pt x="115" y="5"/>
                      <a:pt x="115" y="4"/>
                      <a:pt x="115" y="4"/>
                    </a:cubicBezTo>
                    <a:cubicBezTo>
                      <a:pt x="115" y="4"/>
                      <a:pt x="115" y="4"/>
                      <a:pt x="115" y="3"/>
                    </a:cubicBezTo>
                    <a:cubicBezTo>
                      <a:pt x="115" y="3"/>
                      <a:pt x="115" y="3"/>
                      <a:pt x="114" y="4"/>
                    </a:cubicBezTo>
                    <a:cubicBezTo>
                      <a:pt x="114" y="3"/>
                      <a:pt x="114" y="2"/>
                      <a:pt x="113" y="2"/>
                    </a:cubicBezTo>
                    <a:cubicBezTo>
                      <a:pt x="112" y="3"/>
                      <a:pt x="113" y="5"/>
                      <a:pt x="112" y="5"/>
                    </a:cubicBezTo>
                    <a:cubicBezTo>
                      <a:pt x="112" y="3"/>
                      <a:pt x="111" y="5"/>
                      <a:pt x="110" y="5"/>
                    </a:cubicBezTo>
                    <a:cubicBezTo>
                      <a:pt x="111" y="3"/>
                      <a:pt x="109" y="4"/>
                      <a:pt x="108" y="3"/>
                    </a:cubicBezTo>
                    <a:cubicBezTo>
                      <a:pt x="109" y="5"/>
                      <a:pt x="109" y="7"/>
                      <a:pt x="107" y="7"/>
                    </a:cubicBezTo>
                    <a:cubicBezTo>
                      <a:pt x="107" y="5"/>
                      <a:pt x="105" y="7"/>
                      <a:pt x="105" y="5"/>
                    </a:cubicBezTo>
                    <a:cubicBezTo>
                      <a:pt x="106" y="6"/>
                      <a:pt x="106" y="5"/>
                      <a:pt x="107" y="4"/>
                    </a:cubicBezTo>
                    <a:cubicBezTo>
                      <a:pt x="105" y="4"/>
                      <a:pt x="105" y="4"/>
                      <a:pt x="104" y="4"/>
                    </a:cubicBezTo>
                    <a:cubicBezTo>
                      <a:pt x="104" y="4"/>
                      <a:pt x="104" y="3"/>
                      <a:pt x="104" y="3"/>
                    </a:cubicBezTo>
                    <a:cubicBezTo>
                      <a:pt x="104" y="3"/>
                      <a:pt x="103" y="3"/>
                      <a:pt x="103" y="3"/>
                    </a:cubicBezTo>
                    <a:cubicBezTo>
                      <a:pt x="103" y="4"/>
                      <a:pt x="103" y="4"/>
                      <a:pt x="104" y="4"/>
                    </a:cubicBezTo>
                    <a:cubicBezTo>
                      <a:pt x="103" y="4"/>
                      <a:pt x="103" y="4"/>
                      <a:pt x="103" y="4"/>
                    </a:cubicBezTo>
                    <a:cubicBezTo>
                      <a:pt x="103" y="4"/>
                      <a:pt x="103" y="4"/>
                      <a:pt x="103" y="4"/>
                    </a:cubicBezTo>
                    <a:cubicBezTo>
                      <a:pt x="102" y="4"/>
                      <a:pt x="101" y="4"/>
                      <a:pt x="100" y="4"/>
                    </a:cubicBezTo>
                    <a:cubicBezTo>
                      <a:pt x="100" y="4"/>
                      <a:pt x="100" y="4"/>
                      <a:pt x="100" y="4"/>
                    </a:cubicBezTo>
                    <a:cubicBezTo>
                      <a:pt x="98" y="5"/>
                      <a:pt x="98" y="1"/>
                      <a:pt x="97" y="4"/>
                    </a:cubicBezTo>
                    <a:cubicBezTo>
                      <a:pt x="97" y="4"/>
                      <a:pt x="98" y="4"/>
                      <a:pt x="98" y="4"/>
                    </a:cubicBezTo>
                    <a:cubicBezTo>
                      <a:pt x="98" y="4"/>
                      <a:pt x="98" y="4"/>
                      <a:pt x="98" y="4"/>
                    </a:cubicBezTo>
                    <a:cubicBezTo>
                      <a:pt x="98" y="4"/>
                      <a:pt x="97" y="4"/>
                      <a:pt x="97" y="4"/>
                    </a:cubicBezTo>
                    <a:cubicBezTo>
                      <a:pt x="97" y="4"/>
                      <a:pt x="97" y="4"/>
                      <a:pt x="97" y="5"/>
                    </a:cubicBezTo>
                    <a:cubicBezTo>
                      <a:pt x="97" y="5"/>
                      <a:pt x="97" y="5"/>
                      <a:pt x="97" y="5"/>
                    </a:cubicBezTo>
                    <a:cubicBezTo>
                      <a:pt x="96" y="5"/>
                      <a:pt x="97" y="3"/>
                      <a:pt x="96" y="3"/>
                    </a:cubicBezTo>
                    <a:cubicBezTo>
                      <a:pt x="95" y="4"/>
                      <a:pt x="94" y="3"/>
                      <a:pt x="93" y="4"/>
                    </a:cubicBezTo>
                    <a:cubicBezTo>
                      <a:pt x="93" y="4"/>
                      <a:pt x="92" y="4"/>
                      <a:pt x="91" y="4"/>
                    </a:cubicBezTo>
                    <a:cubicBezTo>
                      <a:pt x="91" y="5"/>
                      <a:pt x="90" y="6"/>
                      <a:pt x="89" y="7"/>
                    </a:cubicBezTo>
                    <a:cubicBezTo>
                      <a:pt x="90" y="7"/>
                      <a:pt x="90" y="7"/>
                      <a:pt x="90" y="8"/>
                    </a:cubicBezTo>
                    <a:cubicBezTo>
                      <a:pt x="90" y="8"/>
                      <a:pt x="91" y="8"/>
                      <a:pt x="91" y="8"/>
                    </a:cubicBezTo>
                    <a:cubicBezTo>
                      <a:pt x="90" y="9"/>
                      <a:pt x="89" y="9"/>
                      <a:pt x="89" y="11"/>
                    </a:cubicBezTo>
                    <a:cubicBezTo>
                      <a:pt x="89" y="12"/>
                      <a:pt x="90" y="11"/>
                      <a:pt x="90" y="12"/>
                    </a:cubicBezTo>
                    <a:cubicBezTo>
                      <a:pt x="90" y="12"/>
                      <a:pt x="90" y="12"/>
                      <a:pt x="90" y="12"/>
                    </a:cubicBezTo>
                    <a:cubicBezTo>
                      <a:pt x="90" y="12"/>
                      <a:pt x="89" y="12"/>
                      <a:pt x="89" y="12"/>
                    </a:cubicBezTo>
                    <a:cubicBezTo>
                      <a:pt x="89" y="12"/>
                      <a:pt x="89" y="12"/>
                      <a:pt x="89" y="12"/>
                    </a:cubicBezTo>
                    <a:cubicBezTo>
                      <a:pt x="89" y="11"/>
                      <a:pt x="89" y="11"/>
                      <a:pt x="88" y="11"/>
                    </a:cubicBezTo>
                    <a:cubicBezTo>
                      <a:pt x="88" y="11"/>
                      <a:pt x="88" y="11"/>
                      <a:pt x="88" y="11"/>
                    </a:cubicBezTo>
                    <a:cubicBezTo>
                      <a:pt x="88" y="11"/>
                      <a:pt x="88" y="11"/>
                      <a:pt x="88" y="11"/>
                    </a:cubicBezTo>
                    <a:cubicBezTo>
                      <a:pt x="88" y="12"/>
                      <a:pt x="88" y="12"/>
                      <a:pt x="88" y="12"/>
                    </a:cubicBezTo>
                    <a:cubicBezTo>
                      <a:pt x="88" y="12"/>
                      <a:pt x="88" y="12"/>
                      <a:pt x="88" y="12"/>
                    </a:cubicBezTo>
                    <a:cubicBezTo>
                      <a:pt x="88" y="12"/>
                      <a:pt x="88" y="12"/>
                      <a:pt x="87" y="12"/>
                    </a:cubicBezTo>
                    <a:cubicBezTo>
                      <a:pt x="87" y="12"/>
                      <a:pt x="87" y="12"/>
                      <a:pt x="87" y="12"/>
                    </a:cubicBezTo>
                    <a:cubicBezTo>
                      <a:pt x="87" y="11"/>
                      <a:pt x="88" y="10"/>
                      <a:pt x="88" y="9"/>
                    </a:cubicBezTo>
                    <a:cubicBezTo>
                      <a:pt x="87" y="9"/>
                      <a:pt x="87" y="9"/>
                      <a:pt x="87" y="9"/>
                    </a:cubicBezTo>
                    <a:cubicBezTo>
                      <a:pt x="86" y="9"/>
                      <a:pt x="86" y="8"/>
                      <a:pt x="86" y="8"/>
                    </a:cubicBezTo>
                    <a:cubicBezTo>
                      <a:pt x="86" y="8"/>
                      <a:pt x="86" y="8"/>
                      <a:pt x="87" y="8"/>
                    </a:cubicBezTo>
                    <a:cubicBezTo>
                      <a:pt x="87" y="7"/>
                      <a:pt x="87" y="7"/>
                      <a:pt x="86" y="7"/>
                    </a:cubicBezTo>
                    <a:cubicBezTo>
                      <a:pt x="86" y="7"/>
                      <a:pt x="87" y="7"/>
                      <a:pt x="87" y="7"/>
                    </a:cubicBezTo>
                    <a:cubicBezTo>
                      <a:pt x="87" y="6"/>
                      <a:pt x="86" y="6"/>
                      <a:pt x="86" y="5"/>
                    </a:cubicBezTo>
                    <a:cubicBezTo>
                      <a:pt x="86" y="5"/>
                      <a:pt x="86" y="5"/>
                      <a:pt x="87" y="5"/>
                    </a:cubicBezTo>
                    <a:cubicBezTo>
                      <a:pt x="87" y="4"/>
                      <a:pt x="86" y="4"/>
                      <a:pt x="85" y="4"/>
                    </a:cubicBezTo>
                    <a:cubicBezTo>
                      <a:pt x="85" y="4"/>
                      <a:pt x="85" y="4"/>
                      <a:pt x="85" y="4"/>
                    </a:cubicBezTo>
                    <a:cubicBezTo>
                      <a:pt x="84" y="4"/>
                      <a:pt x="84" y="4"/>
                      <a:pt x="84" y="4"/>
                    </a:cubicBezTo>
                    <a:cubicBezTo>
                      <a:pt x="84" y="4"/>
                      <a:pt x="84" y="5"/>
                      <a:pt x="84" y="5"/>
                    </a:cubicBezTo>
                    <a:cubicBezTo>
                      <a:pt x="84" y="5"/>
                      <a:pt x="83" y="4"/>
                      <a:pt x="84" y="4"/>
                    </a:cubicBezTo>
                    <a:cubicBezTo>
                      <a:pt x="82" y="3"/>
                      <a:pt x="81" y="5"/>
                      <a:pt x="80" y="5"/>
                    </a:cubicBezTo>
                    <a:cubicBezTo>
                      <a:pt x="80" y="4"/>
                      <a:pt x="79" y="5"/>
                      <a:pt x="79" y="4"/>
                    </a:cubicBezTo>
                    <a:cubicBezTo>
                      <a:pt x="77" y="3"/>
                      <a:pt x="76" y="4"/>
                      <a:pt x="76" y="5"/>
                    </a:cubicBezTo>
                    <a:cubicBezTo>
                      <a:pt x="75" y="5"/>
                      <a:pt x="75" y="5"/>
                      <a:pt x="75" y="5"/>
                    </a:cubicBezTo>
                    <a:cubicBezTo>
                      <a:pt x="75" y="5"/>
                      <a:pt x="75" y="4"/>
                      <a:pt x="75" y="4"/>
                    </a:cubicBezTo>
                    <a:cubicBezTo>
                      <a:pt x="76" y="4"/>
                      <a:pt x="75" y="4"/>
                      <a:pt x="75" y="4"/>
                    </a:cubicBezTo>
                    <a:cubicBezTo>
                      <a:pt x="74" y="4"/>
                      <a:pt x="74" y="4"/>
                      <a:pt x="74" y="4"/>
                    </a:cubicBezTo>
                    <a:cubicBezTo>
                      <a:pt x="74" y="4"/>
                      <a:pt x="74" y="4"/>
                      <a:pt x="74" y="4"/>
                    </a:cubicBezTo>
                    <a:cubicBezTo>
                      <a:pt x="74" y="4"/>
                      <a:pt x="74" y="5"/>
                      <a:pt x="73" y="5"/>
                    </a:cubicBezTo>
                    <a:cubicBezTo>
                      <a:pt x="73" y="5"/>
                      <a:pt x="73" y="5"/>
                      <a:pt x="73" y="5"/>
                    </a:cubicBezTo>
                    <a:cubicBezTo>
                      <a:pt x="72" y="5"/>
                      <a:pt x="71" y="5"/>
                      <a:pt x="70" y="5"/>
                    </a:cubicBezTo>
                    <a:cubicBezTo>
                      <a:pt x="70" y="5"/>
                      <a:pt x="70" y="6"/>
                      <a:pt x="70" y="6"/>
                    </a:cubicBezTo>
                    <a:cubicBezTo>
                      <a:pt x="70" y="4"/>
                      <a:pt x="70" y="4"/>
                      <a:pt x="70" y="4"/>
                    </a:cubicBezTo>
                    <a:cubicBezTo>
                      <a:pt x="70" y="4"/>
                      <a:pt x="70" y="4"/>
                      <a:pt x="70" y="4"/>
                    </a:cubicBezTo>
                    <a:cubicBezTo>
                      <a:pt x="70" y="4"/>
                      <a:pt x="70" y="4"/>
                      <a:pt x="70" y="4"/>
                    </a:cubicBezTo>
                    <a:cubicBezTo>
                      <a:pt x="68" y="4"/>
                      <a:pt x="68" y="5"/>
                      <a:pt x="68" y="5"/>
                    </a:cubicBezTo>
                    <a:cubicBezTo>
                      <a:pt x="68" y="5"/>
                      <a:pt x="68" y="5"/>
                      <a:pt x="68" y="5"/>
                    </a:cubicBezTo>
                    <a:cubicBezTo>
                      <a:pt x="68" y="5"/>
                      <a:pt x="67" y="5"/>
                      <a:pt x="67" y="5"/>
                    </a:cubicBezTo>
                    <a:cubicBezTo>
                      <a:pt x="66" y="6"/>
                      <a:pt x="67" y="6"/>
                      <a:pt x="67" y="7"/>
                    </a:cubicBezTo>
                    <a:cubicBezTo>
                      <a:pt x="66" y="7"/>
                      <a:pt x="66" y="7"/>
                      <a:pt x="66" y="7"/>
                    </a:cubicBezTo>
                    <a:cubicBezTo>
                      <a:pt x="66" y="7"/>
                      <a:pt x="65" y="7"/>
                      <a:pt x="65" y="7"/>
                    </a:cubicBezTo>
                    <a:cubicBezTo>
                      <a:pt x="65" y="8"/>
                      <a:pt x="63" y="7"/>
                      <a:pt x="64" y="9"/>
                    </a:cubicBezTo>
                    <a:cubicBezTo>
                      <a:pt x="62" y="10"/>
                      <a:pt x="63" y="8"/>
                      <a:pt x="62" y="8"/>
                    </a:cubicBezTo>
                    <a:cubicBezTo>
                      <a:pt x="62" y="8"/>
                      <a:pt x="62" y="9"/>
                      <a:pt x="62" y="9"/>
                    </a:cubicBezTo>
                    <a:cubicBezTo>
                      <a:pt x="61" y="9"/>
                      <a:pt x="61" y="9"/>
                      <a:pt x="59" y="10"/>
                    </a:cubicBezTo>
                    <a:cubicBezTo>
                      <a:pt x="59" y="11"/>
                      <a:pt x="62" y="12"/>
                      <a:pt x="60" y="12"/>
                    </a:cubicBezTo>
                    <a:cubicBezTo>
                      <a:pt x="60" y="12"/>
                      <a:pt x="59" y="12"/>
                      <a:pt x="59" y="11"/>
                    </a:cubicBezTo>
                    <a:cubicBezTo>
                      <a:pt x="59" y="11"/>
                      <a:pt x="59" y="11"/>
                      <a:pt x="59" y="11"/>
                    </a:cubicBezTo>
                    <a:cubicBezTo>
                      <a:pt x="58" y="11"/>
                      <a:pt x="57" y="10"/>
                      <a:pt x="56" y="10"/>
                    </a:cubicBezTo>
                    <a:cubicBezTo>
                      <a:pt x="56" y="10"/>
                      <a:pt x="56" y="10"/>
                      <a:pt x="56" y="10"/>
                    </a:cubicBezTo>
                    <a:cubicBezTo>
                      <a:pt x="55" y="10"/>
                      <a:pt x="55" y="9"/>
                      <a:pt x="53" y="10"/>
                    </a:cubicBezTo>
                    <a:cubicBezTo>
                      <a:pt x="53" y="10"/>
                      <a:pt x="53" y="10"/>
                      <a:pt x="53" y="11"/>
                    </a:cubicBezTo>
                    <a:cubicBezTo>
                      <a:pt x="53" y="11"/>
                      <a:pt x="52" y="11"/>
                      <a:pt x="53" y="11"/>
                    </a:cubicBezTo>
                    <a:cubicBezTo>
                      <a:pt x="53" y="11"/>
                      <a:pt x="53" y="10"/>
                      <a:pt x="52" y="10"/>
                    </a:cubicBezTo>
                    <a:cubicBezTo>
                      <a:pt x="52" y="11"/>
                      <a:pt x="52" y="12"/>
                      <a:pt x="51" y="12"/>
                    </a:cubicBezTo>
                    <a:cubicBezTo>
                      <a:pt x="51" y="12"/>
                      <a:pt x="51" y="12"/>
                      <a:pt x="51" y="12"/>
                    </a:cubicBezTo>
                    <a:cubicBezTo>
                      <a:pt x="50" y="12"/>
                      <a:pt x="50" y="11"/>
                      <a:pt x="50" y="11"/>
                    </a:cubicBezTo>
                    <a:cubicBezTo>
                      <a:pt x="50" y="11"/>
                      <a:pt x="50" y="11"/>
                      <a:pt x="49" y="10"/>
                    </a:cubicBezTo>
                    <a:cubicBezTo>
                      <a:pt x="49" y="11"/>
                      <a:pt x="49" y="11"/>
                      <a:pt x="49" y="11"/>
                    </a:cubicBezTo>
                    <a:cubicBezTo>
                      <a:pt x="49" y="10"/>
                      <a:pt x="49" y="9"/>
                      <a:pt x="49" y="9"/>
                    </a:cubicBezTo>
                    <a:cubicBezTo>
                      <a:pt x="49" y="9"/>
                      <a:pt x="50" y="9"/>
                      <a:pt x="50" y="9"/>
                    </a:cubicBezTo>
                    <a:cubicBezTo>
                      <a:pt x="50" y="8"/>
                      <a:pt x="49" y="7"/>
                      <a:pt x="48" y="7"/>
                    </a:cubicBezTo>
                    <a:cubicBezTo>
                      <a:pt x="48" y="6"/>
                      <a:pt x="49" y="6"/>
                      <a:pt x="49" y="6"/>
                    </a:cubicBezTo>
                    <a:cubicBezTo>
                      <a:pt x="50" y="6"/>
                      <a:pt x="49" y="8"/>
                      <a:pt x="50" y="8"/>
                    </a:cubicBezTo>
                    <a:cubicBezTo>
                      <a:pt x="50" y="7"/>
                      <a:pt x="50" y="7"/>
                      <a:pt x="50" y="7"/>
                    </a:cubicBezTo>
                    <a:cubicBezTo>
                      <a:pt x="51" y="7"/>
                      <a:pt x="51" y="8"/>
                      <a:pt x="51" y="7"/>
                    </a:cubicBezTo>
                    <a:cubicBezTo>
                      <a:pt x="51" y="7"/>
                      <a:pt x="51" y="6"/>
                      <a:pt x="51" y="6"/>
                    </a:cubicBezTo>
                    <a:cubicBezTo>
                      <a:pt x="52" y="6"/>
                      <a:pt x="52" y="6"/>
                      <a:pt x="52" y="6"/>
                    </a:cubicBezTo>
                    <a:cubicBezTo>
                      <a:pt x="51" y="7"/>
                      <a:pt x="52" y="7"/>
                      <a:pt x="52" y="9"/>
                    </a:cubicBezTo>
                    <a:cubicBezTo>
                      <a:pt x="54" y="9"/>
                      <a:pt x="53" y="7"/>
                      <a:pt x="53" y="7"/>
                    </a:cubicBezTo>
                    <a:cubicBezTo>
                      <a:pt x="53" y="7"/>
                      <a:pt x="54" y="7"/>
                      <a:pt x="54" y="7"/>
                    </a:cubicBezTo>
                    <a:cubicBezTo>
                      <a:pt x="54" y="8"/>
                      <a:pt x="54" y="9"/>
                      <a:pt x="55" y="9"/>
                    </a:cubicBezTo>
                    <a:cubicBezTo>
                      <a:pt x="55" y="8"/>
                      <a:pt x="55" y="6"/>
                      <a:pt x="56" y="8"/>
                    </a:cubicBezTo>
                    <a:cubicBezTo>
                      <a:pt x="56" y="7"/>
                      <a:pt x="56" y="7"/>
                      <a:pt x="57" y="6"/>
                    </a:cubicBezTo>
                    <a:cubicBezTo>
                      <a:pt x="57" y="6"/>
                      <a:pt x="57" y="7"/>
                      <a:pt x="57" y="7"/>
                    </a:cubicBezTo>
                    <a:cubicBezTo>
                      <a:pt x="57" y="6"/>
                      <a:pt x="57" y="6"/>
                      <a:pt x="57" y="6"/>
                    </a:cubicBezTo>
                    <a:cubicBezTo>
                      <a:pt x="57" y="5"/>
                      <a:pt x="57" y="5"/>
                      <a:pt x="57" y="5"/>
                    </a:cubicBezTo>
                    <a:cubicBezTo>
                      <a:pt x="57" y="5"/>
                      <a:pt x="57" y="5"/>
                      <a:pt x="57" y="5"/>
                    </a:cubicBezTo>
                    <a:cubicBezTo>
                      <a:pt x="57" y="5"/>
                      <a:pt x="57" y="5"/>
                      <a:pt x="57" y="5"/>
                    </a:cubicBezTo>
                    <a:cubicBezTo>
                      <a:pt x="56" y="5"/>
                      <a:pt x="56" y="4"/>
                      <a:pt x="56" y="4"/>
                    </a:cubicBezTo>
                    <a:cubicBezTo>
                      <a:pt x="56" y="4"/>
                      <a:pt x="55" y="5"/>
                      <a:pt x="55" y="5"/>
                    </a:cubicBezTo>
                    <a:cubicBezTo>
                      <a:pt x="55" y="5"/>
                      <a:pt x="55" y="5"/>
                      <a:pt x="55" y="5"/>
                    </a:cubicBezTo>
                    <a:cubicBezTo>
                      <a:pt x="55" y="5"/>
                      <a:pt x="55" y="5"/>
                      <a:pt x="55" y="6"/>
                    </a:cubicBezTo>
                    <a:cubicBezTo>
                      <a:pt x="54" y="6"/>
                      <a:pt x="53" y="6"/>
                      <a:pt x="52" y="6"/>
                    </a:cubicBezTo>
                    <a:cubicBezTo>
                      <a:pt x="52" y="5"/>
                      <a:pt x="52" y="5"/>
                      <a:pt x="51" y="5"/>
                    </a:cubicBezTo>
                    <a:cubicBezTo>
                      <a:pt x="51" y="5"/>
                      <a:pt x="50" y="6"/>
                      <a:pt x="50" y="7"/>
                    </a:cubicBezTo>
                    <a:cubicBezTo>
                      <a:pt x="50" y="7"/>
                      <a:pt x="50" y="7"/>
                      <a:pt x="49" y="7"/>
                    </a:cubicBezTo>
                    <a:cubicBezTo>
                      <a:pt x="50" y="6"/>
                      <a:pt x="49" y="5"/>
                      <a:pt x="49" y="4"/>
                    </a:cubicBezTo>
                    <a:cubicBezTo>
                      <a:pt x="48" y="4"/>
                      <a:pt x="48" y="5"/>
                      <a:pt x="47" y="5"/>
                    </a:cubicBezTo>
                    <a:cubicBezTo>
                      <a:pt x="47" y="5"/>
                      <a:pt x="47" y="6"/>
                      <a:pt x="47" y="6"/>
                    </a:cubicBezTo>
                    <a:cubicBezTo>
                      <a:pt x="47" y="6"/>
                      <a:pt x="47" y="6"/>
                      <a:pt x="46" y="6"/>
                    </a:cubicBezTo>
                    <a:cubicBezTo>
                      <a:pt x="47" y="7"/>
                      <a:pt x="46" y="7"/>
                      <a:pt x="46" y="8"/>
                    </a:cubicBezTo>
                    <a:cubicBezTo>
                      <a:pt x="46" y="7"/>
                      <a:pt x="46" y="6"/>
                      <a:pt x="45" y="6"/>
                    </a:cubicBezTo>
                    <a:cubicBezTo>
                      <a:pt x="45" y="6"/>
                      <a:pt x="44" y="7"/>
                      <a:pt x="45" y="8"/>
                    </a:cubicBezTo>
                    <a:cubicBezTo>
                      <a:pt x="45" y="8"/>
                      <a:pt x="46" y="8"/>
                      <a:pt x="46" y="9"/>
                    </a:cubicBezTo>
                    <a:cubicBezTo>
                      <a:pt x="45" y="9"/>
                      <a:pt x="45" y="9"/>
                      <a:pt x="45" y="10"/>
                    </a:cubicBezTo>
                    <a:cubicBezTo>
                      <a:pt x="45" y="10"/>
                      <a:pt x="45" y="10"/>
                      <a:pt x="45" y="10"/>
                    </a:cubicBezTo>
                    <a:cubicBezTo>
                      <a:pt x="45" y="10"/>
                      <a:pt x="45" y="10"/>
                      <a:pt x="44" y="10"/>
                    </a:cubicBezTo>
                    <a:cubicBezTo>
                      <a:pt x="44" y="9"/>
                      <a:pt x="44" y="8"/>
                      <a:pt x="43" y="8"/>
                    </a:cubicBezTo>
                    <a:cubicBezTo>
                      <a:pt x="42" y="8"/>
                      <a:pt x="42" y="9"/>
                      <a:pt x="42" y="9"/>
                    </a:cubicBezTo>
                    <a:cubicBezTo>
                      <a:pt x="42" y="9"/>
                      <a:pt x="42" y="9"/>
                      <a:pt x="41" y="9"/>
                    </a:cubicBezTo>
                    <a:cubicBezTo>
                      <a:pt x="40" y="9"/>
                      <a:pt x="40" y="8"/>
                      <a:pt x="38" y="9"/>
                    </a:cubicBezTo>
                    <a:cubicBezTo>
                      <a:pt x="37" y="10"/>
                      <a:pt x="36" y="9"/>
                      <a:pt x="36" y="11"/>
                    </a:cubicBezTo>
                    <a:cubicBezTo>
                      <a:pt x="36" y="11"/>
                      <a:pt x="36" y="11"/>
                      <a:pt x="36" y="11"/>
                    </a:cubicBezTo>
                    <a:cubicBezTo>
                      <a:pt x="36" y="11"/>
                      <a:pt x="36" y="11"/>
                      <a:pt x="36" y="11"/>
                    </a:cubicBezTo>
                    <a:cubicBezTo>
                      <a:pt x="35" y="11"/>
                      <a:pt x="35" y="11"/>
                      <a:pt x="35" y="11"/>
                    </a:cubicBezTo>
                    <a:cubicBezTo>
                      <a:pt x="34" y="11"/>
                      <a:pt x="34" y="11"/>
                      <a:pt x="34" y="10"/>
                    </a:cubicBezTo>
                    <a:cubicBezTo>
                      <a:pt x="34" y="11"/>
                      <a:pt x="34" y="11"/>
                      <a:pt x="34" y="11"/>
                    </a:cubicBezTo>
                    <a:cubicBezTo>
                      <a:pt x="34" y="10"/>
                      <a:pt x="35" y="9"/>
                      <a:pt x="36" y="10"/>
                    </a:cubicBezTo>
                    <a:cubicBezTo>
                      <a:pt x="36" y="9"/>
                      <a:pt x="35" y="8"/>
                      <a:pt x="35" y="8"/>
                    </a:cubicBezTo>
                    <a:cubicBezTo>
                      <a:pt x="34" y="7"/>
                      <a:pt x="34" y="6"/>
                      <a:pt x="34" y="5"/>
                    </a:cubicBezTo>
                    <a:cubicBezTo>
                      <a:pt x="34" y="5"/>
                      <a:pt x="34" y="5"/>
                      <a:pt x="34" y="5"/>
                    </a:cubicBezTo>
                    <a:cubicBezTo>
                      <a:pt x="32" y="4"/>
                      <a:pt x="34" y="8"/>
                      <a:pt x="33" y="8"/>
                    </a:cubicBezTo>
                    <a:cubicBezTo>
                      <a:pt x="33" y="7"/>
                      <a:pt x="31" y="7"/>
                      <a:pt x="32" y="6"/>
                    </a:cubicBezTo>
                    <a:cubicBezTo>
                      <a:pt x="29" y="6"/>
                      <a:pt x="29" y="6"/>
                      <a:pt x="29" y="6"/>
                    </a:cubicBezTo>
                    <a:cubicBezTo>
                      <a:pt x="29" y="7"/>
                      <a:pt x="30" y="7"/>
                      <a:pt x="30" y="7"/>
                    </a:cubicBezTo>
                    <a:cubicBezTo>
                      <a:pt x="31" y="8"/>
                      <a:pt x="31" y="8"/>
                      <a:pt x="31" y="9"/>
                    </a:cubicBezTo>
                    <a:cubicBezTo>
                      <a:pt x="31" y="9"/>
                      <a:pt x="31" y="9"/>
                      <a:pt x="31" y="10"/>
                    </a:cubicBezTo>
                    <a:cubicBezTo>
                      <a:pt x="31" y="9"/>
                      <a:pt x="31" y="9"/>
                      <a:pt x="30" y="9"/>
                    </a:cubicBezTo>
                    <a:cubicBezTo>
                      <a:pt x="30" y="9"/>
                      <a:pt x="30" y="10"/>
                      <a:pt x="30" y="10"/>
                    </a:cubicBezTo>
                    <a:cubicBezTo>
                      <a:pt x="31" y="10"/>
                      <a:pt x="30" y="10"/>
                      <a:pt x="30" y="11"/>
                    </a:cubicBezTo>
                    <a:cubicBezTo>
                      <a:pt x="29" y="11"/>
                      <a:pt x="28" y="10"/>
                      <a:pt x="28" y="11"/>
                    </a:cubicBezTo>
                    <a:cubicBezTo>
                      <a:pt x="30" y="12"/>
                      <a:pt x="28" y="13"/>
                      <a:pt x="28" y="13"/>
                    </a:cubicBezTo>
                    <a:cubicBezTo>
                      <a:pt x="28" y="13"/>
                      <a:pt x="29" y="14"/>
                      <a:pt x="29" y="15"/>
                    </a:cubicBezTo>
                    <a:cubicBezTo>
                      <a:pt x="30" y="15"/>
                      <a:pt x="30" y="16"/>
                      <a:pt x="30" y="16"/>
                    </a:cubicBezTo>
                    <a:cubicBezTo>
                      <a:pt x="31" y="17"/>
                      <a:pt x="32" y="16"/>
                      <a:pt x="33" y="16"/>
                    </a:cubicBezTo>
                    <a:cubicBezTo>
                      <a:pt x="33" y="16"/>
                      <a:pt x="33" y="17"/>
                      <a:pt x="33" y="17"/>
                    </a:cubicBezTo>
                    <a:cubicBezTo>
                      <a:pt x="33" y="17"/>
                      <a:pt x="33" y="18"/>
                      <a:pt x="33" y="18"/>
                    </a:cubicBezTo>
                    <a:cubicBezTo>
                      <a:pt x="33" y="18"/>
                      <a:pt x="34" y="17"/>
                      <a:pt x="34" y="16"/>
                    </a:cubicBezTo>
                    <a:cubicBezTo>
                      <a:pt x="35" y="16"/>
                      <a:pt x="35" y="16"/>
                      <a:pt x="35" y="15"/>
                    </a:cubicBezTo>
                    <a:cubicBezTo>
                      <a:pt x="35" y="15"/>
                      <a:pt x="35" y="15"/>
                      <a:pt x="35" y="15"/>
                    </a:cubicBezTo>
                    <a:cubicBezTo>
                      <a:pt x="35" y="15"/>
                      <a:pt x="35" y="15"/>
                      <a:pt x="35" y="14"/>
                    </a:cubicBezTo>
                    <a:cubicBezTo>
                      <a:pt x="33" y="14"/>
                      <a:pt x="33" y="17"/>
                      <a:pt x="32" y="15"/>
                    </a:cubicBezTo>
                    <a:cubicBezTo>
                      <a:pt x="32" y="14"/>
                      <a:pt x="33" y="14"/>
                      <a:pt x="33" y="14"/>
                    </a:cubicBezTo>
                    <a:cubicBezTo>
                      <a:pt x="33" y="14"/>
                      <a:pt x="33" y="14"/>
                      <a:pt x="33" y="14"/>
                    </a:cubicBezTo>
                    <a:cubicBezTo>
                      <a:pt x="34" y="14"/>
                      <a:pt x="34" y="14"/>
                      <a:pt x="34" y="14"/>
                    </a:cubicBezTo>
                    <a:cubicBezTo>
                      <a:pt x="35" y="14"/>
                      <a:pt x="36" y="14"/>
                      <a:pt x="36" y="15"/>
                    </a:cubicBezTo>
                    <a:cubicBezTo>
                      <a:pt x="37" y="15"/>
                      <a:pt x="37" y="15"/>
                      <a:pt x="38" y="15"/>
                    </a:cubicBezTo>
                    <a:cubicBezTo>
                      <a:pt x="38" y="15"/>
                      <a:pt x="39" y="15"/>
                      <a:pt x="39" y="14"/>
                    </a:cubicBezTo>
                    <a:cubicBezTo>
                      <a:pt x="39" y="14"/>
                      <a:pt x="39" y="14"/>
                      <a:pt x="39" y="14"/>
                    </a:cubicBezTo>
                    <a:cubicBezTo>
                      <a:pt x="39" y="15"/>
                      <a:pt x="40" y="15"/>
                      <a:pt x="40" y="15"/>
                    </a:cubicBezTo>
                    <a:cubicBezTo>
                      <a:pt x="41" y="15"/>
                      <a:pt x="41" y="16"/>
                      <a:pt x="41" y="16"/>
                    </a:cubicBezTo>
                    <a:cubicBezTo>
                      <a:pt x="42" y="16"/>
                      <a:pt x="42" y="15"/>
                      <a:pt x="42" y="14"/>
                    </a:cubicBezTo>
                    <a:cubicBezTo>
                      <a:pt x="42" y="14"/>
                      <a:pt x="43" y="14"/>
                      <a:pt x="43" y="14"/>
                    </a:cubicBezTo>
                    <a:cubicBezTo>
                      <a:pt x="43" y="15"/>
                      <a:pt x="44" y="15"/>
                      <a:pt x="45" y="15"/>
                    </a:cubicBezTo>
                    <a:cubicBezTo>
                      <a:pt x="45" y="15"/>
                      <a:pt x="44" y="16"/>
                      <a:pt x="45" y="16"/>
                    </a:cubicBezTo>
                    <a:cubicBezTo>
                      <a:pt x="45" y="16"/>
                      <a:pt x="46" y="16"/>
                      <a:pt x="46" y="17"/>
                    </a:cubicBezTo>
                    <a:cubicBezTo>
                      <a:pt x="46" y="17"/>
                      <a:pt x="46" y="17"/>
                      <a:pt x="46" y="18"/>
                    </a:cubicBezTo>
                    <a:cubicBezTo>
                      <a:pt x="45" y="19"/>
                      <a:pt x="45" y="18"/>
                      <a:pt x="44" y="18"/>
                    </a:cubicBezTo>
                    <a:cubicBezTo>
                      <a:pt x="44" y="18"/>
                      <a:pt x="44" y="18"/>
                      <a:pt x="44" y="18"/>
                    </a:cubicBezTo>
                    <a:cubicBezTo>
                      <a:pt x="43" y="18"/>
                      <a:pt x="42" y="18"/>
                      <a:pt x="42" y="18"/>
                    </a:cubicBezTo>
                    <a:cubicBezTo>
                      <a:pt x="42" y="19"/>
                      <a:pt x="42" y="19"/>
                      <a:pt x="42" y="19"/>
                    </a:cubicBezTo>
                    <a:cubicBezTo>
                      <a:pt x="41" y="19"/>
                      <a:pt x="41" y="19"/>
                      <a:pt x="40" y="20"/>
                    </a:cubicBezTo>
                    <a:cubicBezTo>
                      <a:pt x="41" y="20"/>
                      <a:pt x="41" y="20"/>
                      <a:pt x="41" y="21"/>
                    </a:cubicBezTo>
                    <a:cubicBezTo>
                      <a:pt x="39" y="21"/>
                      <a:pt x="39" y="22"/>
                      <a:pt x="37" y="22"/>
                    </a:cubicBezTo>
                    <a:cubicBezTo>
                      <a:pt x="37" y="23"/>
                      <a:pt x="37" y="23"/>
                      <a:pt x="36" y="23"/>
                    </a:cubicBezTo>
                    <a:cubicBezTo>
                      <a:pt x="37" y="22"/>
                      <a:pt x="36" y="22"/>
                      <a:pt x="36" y="21"/>
                    </a:cubicBezTo>
                    <a:cubicBezTo>
                      <a:pt x="37" y="21"/>
                      <a:pt x="37" y="20"/>
                      <a:pt x="37" y="20"/>
                    </a:cubicBezTo>
                    <a:cubicBezTo>
                      <a:pt x="37" y="21"/>
                      <a:pt x="38" y="21"/>
                      <a:pt x="39" y="21"/>
                    </a:cubicBezTo>
                    <a:cubicBezTo>
                      <a:pt x="39" y="20"/>
                      <a:pt x="39" y="20"/>
                      <a:pt x="39" y="20"/>
                    </a:cubicBezTo>
                    <a:cubicBezTo>
                      <a:pt x="39" y="19"/>
                      <a:pt x="39" y="19"/>
                      <a:pt x="39" y="18"/>
                    </a:cubicBezTo>
                    <a:cubicBezTo>
                      <a:pt x="39" y="18"/>
                      <a:pt x="39" y="18"/>
                      <a:pt x="39" y="18"/>
                    </a:cubicBezTo>
                    <a:cubicBezTo>
                      <a:pt x="39" y="18"/>
                      <a:pt x="37" y="17"/>
                      <a:pt x="38" y="16"/>
                    </a:cubicBezTo>
                    <a:cubicBezTo>
                      <a:pt x="36" y="16"/>
                      <a:pt x="37" y="18"/>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5" y="17"/>
                      <a:pt x="34" y="17"/>
                      <a:pt x="34" y="19"/>
                    </a:cubicBezTo>
                    <a:cubicBezTo>
                      <a:pt x="35" y="18"/>
                      <a:pt x="36" y="18"/>
                      <a:pt x="36" y="19"/>
                    </a:cubicBezTo>
                    <a:cubicBezTo>
                      <a:pt x="36" y="19"/>
                      <a:pt x="36" y="19"/>
                      <a:pt x="36" y="19"/>
                    </a:cubicBezTo>
                    <a:cubicBezTo>
                      <a:pt x="35" y="19"/>
                      <a:pt x="35" y="19"/>
                      <a:pt x="34" y="19"/>
                    </a:cubicBezTo>
                    <a:cubicBezTo>
                      <a:pt x="33" y="19"/>
                      <a:pt x="33" y="19"/>
                      <a:pt x="33" y="20"/>
                    </a:cubicBezTo>
                    <a:cubicBezTo>
                      <a:pt x="33" y="20"/>
                      <a:pt x="32" y="20"/>
                      <a:pt x="32" y="20"/>
                    </a:cubicBezTo>
                    <a:cubicBezTo>
                      <a:pt x="31" y="20"/>
                      <a:pt x="32" y="22"/>
                      <a:pt x="31" y="22"/>
                    </a:cubicBezTo>
                    <a:cubicBezTo>
                      <a:pt x="30" y="20"/>
                      <a:pt x="30" y="20"/>
                      <a:pt x="31" y="19"/>
                    </a:cubicBezTo>
                    <a:cubicBezTo>
                      <a:pt x="30" y="19"/>
                      <a:pt x="28" y="19"/>
                      <a:pt x="28" y="21"/>
                    </a:cubicBezTo>
                    <a:cubicBezTo>
                      <a:pt x="28" y="21"/>
                      <a:pt x="29" y="21"/>
                      <a:pt x="29" y="21"/>
                    </a:cubicBezTo>
                    <a:cubicBezTo>
                      <a:pt x="29" y="22"/>
                      <a:pt x="29" y="22"/>
                      <a:pt x="28" y="23"/>
                    </a:cubicBezTo>
                    <a:cubicBezTo>
                      <a:pt x="30" y="24"/>
                      <a:pt x="30" y="21"/>
                      <a:pt x="30" y="22"/>
                    </a:cubicBezTo>
                    <a:cubicBezTo>
                      <a:pt x="30" y="24"/>
                      <a:pt x="29" y="25"/>
                      <a:pt x="29" y="26"/>
                    </a:cubicBezTo>
                    <a:cubicBezTo>
                      <a:pt x="29" y="26"/>
                      <a:pt x="28" y="26"/>
                      <a:pt x="28" y="26"/>
                    </a:cubicBezTo>
                    <a:cubicBezTo>
                      <a:pt x="28" y="26"/>
                      <a:pt x="28" y="26"/>
                      <a:pt x="27" y="27"/>
                    </a:cubicBezTo>
                    <a:cubicBezTo>
                      <a:pt x="27" y="27"/>
                      <a:pt x="27" y="27"/>
                      <a:pt x="26" y="27"/>
                    </a:cubicBezTo>
                    <a:cubicBezTo>
                      <a:pt x="27" y="26"/>
                      <a:pt x="27" y="27"/>
                      <a:pt x="25" y="27"/>
                    </a:cubicBezTo>
                    <a:cubicBezTo>
                      <a:pt x="26" y="25"/>
                      <a:pt x="25" y="26"/>
                      <a:pt x="25" y="25"/>
                    </a:cubicBezTo>
                    <a:cubicBezTo>
                      <a:pt x="25" y="25"/>
                      <a:pt x="25" y="24"/>
                      <a:pt x="25" y="24"/>
                    </a:cubicBezTo>
                    <a:cubicBezTo>
                      <a:pt x="26" y="24"/>
                      <a:pt x="26" y="23"/>
                      <a:pt x="26" y="23"/>
                    </a:cubicBezTo>
                    <a:cubicBezTo>
                      <a:pt x="26" y="23"/>
                      <a:pt x="27" y="23"/>
                      <a:pt x="27" y="23"/>
                    </a:cubicBezTo>
                    <a:cubicBezTo>
                      <a:pt x="27" y="22"/>
                      <a:pt x="26" y="22"/>
                      <a:pt x="26" y="22"/>
                    </a:cubicBezTo>
                    <a:cubicBezTo>
                      <a:pt x="28" y="21"/>
                      <a:pt x="26" y="21"/>
                      <a:pt x="26" y="21"/>
                    </a:cubicBezTo>
                    <a:cubicBezTo>
                      <a:pt x="26" y="21"/>
                      <a:pt x="27" y="20"/>
                      <a:pt x="26" y="19"/>
                    </a:cubicBezTo>
                    <a:cubicBezTo>
                      <a:pt x="27" y="19"/>
                      <a:pt x="27" y="19"/>
                      <a:pt x="27" y="18"/>
                    </a:cubicBezTo>
                    <a:cubicBezTo>
                      <a:pt x="27" y="18"/>
                      <a:pt x="26" y="18"/>
                      <a:pt x="26" y="18"/>
                    </a:cubicBezTo>
                    <a:cubicBezTo>
                      <a:pt x="26" y="18"/>
                      <a:pt x="26" y="19"/>
                      <a:pt x="26" y="19"/>
                    </a:cubicBezTo>
                    <a:cubicBezTo>
                      <a:pt x="25" y="19"/>
                      <a:pt x="26" y="17"/>
                      <a:pt x="25" y="17"/>
                    </a:cubicBezTo>
                    <a:cubicBezTo>
                      <a:pt x="25" y="18"/>
                      <a:pt x="24" y="18"/>
                      <a:pt x="24" y="18"/>
                    </a:cubicBezTo>
                    <a:cubicBezTo>
                      <a:pt x="22" y="17"/>
                      <a:pt x="24" y="18"/>
                      <a:pt x="24" y="16"/>
                    </a:cubicBezTo>
                    <a:cubicBezTo>
                      <a:pt x="22" y="16"/>
                      <a:pt x="22" y="17"/>
                      <a:pt x="22" y="19"/>
                    </a:cubicBezTo>
                    <a:cubicBezTo>
                      <a:pt x="23" y="18"/>
                      <a:pt x="24" y="20"/>
                      <a:pt x="23" y="21"/>
                    </a:cubicBezTo>
                    <a:cubicBezTo>
                      <a:pt x="23" y="20"/>
                      <a:pt x="22" y="20"/>
                      <a:pt x="21" y="20"/>
                    </a:cubicBezTo>
                    <a:cubicBezTo>
                      <a:pt x="21" y="20"/>
                      <a:pt x="21" y="19"/>
                      <a:pt x="21" y="19"/>
                    </a:cubicBezTo>
                    <a:cubicBezTo>
                      <a:pt x="20" y="20"/>
                      <a:pt x="20" y="20"/>
                      <a:pt x="19" y="20"/>
                    </a:cubicBezTo>
                    <a:cubicBezTo>
                      <a:pt x="18" y="20"/>
                      <a:pt x="18" y="19"/>
                      <a:pt x="18" y="19"/>
                    </a:cubicBezTo>
                    <a:cubicBezTo>
                      <a:pt x="18" y="19"/>
                      <a:pt x="17" y="20"/>
                      <a:pt x="17" y="20"/>
                    </a:cubicBezTo>
                    <a:cubicBezTo>
                      <a:pt x="18" y="19"/>
                      <a:pt x="15" y="20"/>
                      <a:pt x="16" y="18"/>
                    </a:cubicBezTo>
                    <a:cubicBezTo>
                      <a:pt x="16" y="17"/>
                      <a:pt x="17" y="17"/>
                      <a:pt x="18" y="17"/>
                    </a:cubicBezTo>
                    <a:cubicBezTo>
                      <a:pt x="18" y="15"/>
                      <a:pt x="19" y="16"/>
                      <a:pt x="19" y="14"/>
                    </a:cubicBezTo>
                    <a:cubicBezTo>
                      <a:pt x="19" y="14"/>
                      <a:pt x="19" y="14"/>
                      <a:pt x="19" y="14"/>
                    </a:cubicBezTo>
                    <a:cubicBezTo>
                      <a:pt x="20" y="14"/>
                      <a:pt x="20"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3"/>
                      <a:pt x="21" y="13"/>
                      <a:pt x="21" y="13"/>
                    </a:cubicBezTo>
                    <a:cubicBezTo>
                      <a:pt x="21" y="13"/>
                      <a:pt x="21" y="13"/>
                      <a:pt x="22" y="13"/>
                    </a:cubicBezTo>
                    <a:cubicBezTo>
                      <a:pt x="22" y="14"/>
                      <a:pt x="21" y="14"/>
                      <a:pt x="21" y="14"/>
                    </a:cubicBezTo>
                    <a:cubicBezTo>
                      <a:pt x="21" y="15"/>
                      <a:pt x="22" y="15"/>
                      <a:pt x="23" y="16"/>
                    </a:cubicBezTo>
                    <a:cubicBezTo>
                      <a:pt x="24" y="15"/>
                      <a:pt x="24" y="16"/>
                      <a:pt x="25" y="15"/>
                    </a:cubicBezTo>
                    <a:cubicBezTo>
                      <a:pt x="24" y="15"/>
                      <a:pt x="23" y="14"/>
                      <a:pt x="24" y="14"/>
                    </a:cubicBezTo>
                    <a:cubicBezTo>
                      <a:pt x="25" y="14"/>
                      <a:pt x="26" y="16"/>
                      <a:pt x="26" y="14"/>
                    </a:cubicBezTo>
                    <a:cubicBezTo>
                      <a:pt x="26" y="14"/>
                      <a:pt x="26" y="14"/>
                      <a:pt x="26" y="14"/>
                    </a:cubicBezTo>
                    <a:cubicBezTo>
                      <a:pt x="26" y="14"/>
                      <a:pt x="27" y="14"/>
                      <a:pt x="27" y="14"/>
                    </a:cubicBezTo>
                    <a:cubicBezTo>
                      <a:pt x="27" y="14"/>
                      <a:pt x="27" y="13"/>
                      <a:pt x="27" y="13"/>
                    </a:cubicBezTo>
                    <a:cubicBezTo>
                      <a:pt x="27" y="13"/>
                      <a:pt x="27" y="13"/>
                      <a:pt x="27" y="13"/>
                    </a:cubicBezTo>
                    <a:cubicBezTo>
                      <a:pt x="28" y="13"/>
                      <a:pt x="27" y="12"/>
                      <a:pt x="26" y="12"/>
                    </a:cubicBezTo>
                    <a:cubicBezTo>
                      <a:pt x="26" y="12"/>
                      <a:pt x="26" y="11"/>
                      <a:pt x="26" y="11"/>
                    </a:cubicBezTo>
                    <a:cubicBezTo>
                      <a:pt x="27" y="10"/>
                      <a:pt x="28" y="10"/>
                      <a:pt x="29" y="10"/>
                    </a:cubicBezTo>
                    <a:cubicBezTo>
                      <a:pt x="29" y="9"/>
                      <a:pt x="28" y="8"/>
                      <a:pt x="28" y="7"/>
                    </a:cubicBezTo>
                    <a:cubicBezTo>
                      <a:pt x="28" y="7"/>
                      <a:pt x="29" y="7"/>
                      <a:pt x="29" y="6"/>
                    </a:cubicBezTo>
                    <a:cubicBezTo>
                      <a:pt x="27" y="6"/>
                      <a:pt x="28" y="4"/>
                      <a:pt x="26" y="5"/>
                    </a:cubicBezTo>
                    <a:cubicBezTo>
                      <a:pt x="26" y="4"/>
                      <a:pt x="26" y="4"/>
                      <a:pt x="26" y="4"/>
                    </a:cubicBezTo>
                    <a:cubicBezTo>
                      <a:pt x="25" y="4"/>
                      <a:pt x="26" y="5"/>
                      <a:pt x="27" y="6"/>
                    </a:cubicBezTo>
                    <a:cubicBezTo>
                      <a:pt x="26" y="6"/>
                      <a:pt x="26" y="5"/>
                      <a:pt x="25" y="5"/>
                    </a:cubicBezTo>
                    <a:cubicBezTo>
                      <a:pt x="26" y="6"/>
                      <a:pt x="25" y="6"/>
                      <a:pt x="25" y="7"/>
                    </a:cubicBezTo>
                    <a:cubicBezTo>
                      <a:pt x="25" y="7"/>
                      <a:pt x="26" y="7"/>
                      <a:pt x="26" y="7"/>
                    </a:cubicBezTo>
                    <a:cubicBezTo>
                      <a:pt x="26" y="7"/>
                      <a:pt x="26" y="7"/>
                      <a:pt x="26" y="7"/>
                    </a:cubicBezTo>
                    <a:cubicBezTo>
                      <a:pt x="25" y="7"/>
                      <a:pt x="25" y="7"/>
                      <a:pt x="25" y="8"/>
                    </a:cubicBezTo>
                    <a:cubicBezTo>
                      <a:pt x="25" y="7"/>
                      <a:pt x="25" y="7"/>
                      <a:pt x="25" y="7"/>
                    </a:cubicBezTo>
                    <a:cubicBezTo>
                      <a:pt x="24" y="6"/>
                      <a:pt x="24" y="5"/>
                      <a:pt x="24" y="5"/>
                    </a:cubicBezTo>
                    <a:cubicBezTo>
                      <a:pt x="24" y="6"/>
                      <a:pt x="22" y="5"/>
                      <a:pt x="22" y="6"/>
                    </a:cubicBezTo>
                    <a:cubicBezTo>
                      <a:pt x="23" y="6"/>
                      <a:pt x="23" y="7"/>
                      <a:pt x="24" y="7"/>
                    </a:cubicBezTo>
                    <a:cubicBezTo>
                      <a:pt x="22" y="7"/>
                      <a:pt x="21" y="5"/>
                      <a:pt x="19" y="5"/>
                    </a:cubicBezTo>
                    <a:cubicBezTo>
                      <a:pt x="19" y="6"/>
                      <a:pt x="20" y="6"/>
                      <a:pt x="20" y="6"/>
                    </a:cubicBezTo>
                    <a:cubicBezTo>
                      <a:pt x="21" y="7"/>
                      <a:pt x="21" y="7"/>
                      <a:pt x="21" y="8"/>
                    </a:cubicBezTo>
                    <a:cubicBezTo>
                      <a:pt x="22" y="8"/>
                      <a:pt x="22" y="8"/>
                      <a:pt x="23" y="8"/>
                    </a:cubicBezTo>
                    <a:cubicBezTo>
                      <a:pt x="22" y="9"/>
                      <a:pt x="24" y="9"/>
                      <a:pt x="24" y="10"/>
                    </a:cubicBezTo>
                    <a:cubicBezTo>
                      <a:pt x="23" y="10"/>
                      <a:pt x="23" y="10"/>
                      <a:pt x="23" y="10"/>
                    </a:cubicBezTo>
                    <a:cubicBezTo>
                      <a:pt x="23" y="10"/>
                      <a:pt x="23" y="10"/>
                      <a:pt x="22" y="10"/>
                    </a:cubicBezTo>
                    <a:cubicBezTo>
                      <a:pt x="22" y="11"/>
                      <a:pt x="23" y="11"/>
                      <a:pt x="23" y="11"/>
                    </a:cubicBezTo>
                    <a:cubicBezTo>
                      <a:pt x="23" y="11"/>
                      <a:pt x="23" y="11"/>
                      <a:pt x="23" y="11"/>
                    </a:cubicBezTo>
                    <a:cubicBezTo>
                      <a:pt x="23" y="11"/>
                      <a:pt x="23" y="11"/>
                      <a:pt x="23" y="11"/>
                    </a:cubicBezTo>
                    <a:cubicBezTo>
                      <a:pt x="23" y="11"/>
                      <a:pt x="23" y="11"/>
                      <a:pt x="23" y="11"/>
                    </a:cubicBezTo>
                    <a:cubicBezTo>
                      <a:pt x="24" y="11"/>
                      <a:pt x="24" y="11"/>
                      <a:pt x="24" y="11"/>
                    </a:cubicBezTo>
                    <a:cubicBezTo>
                      <a:pt x="24" y="12"/>
                      <a:pt x="23" y="12"/>
                      <a:pt x="22" y="12"/>
                    </a:cubicBezTo>
                    <a:cubicBezTo>
                      <a:pt x="22" y="12"/>
                      <a:pt x="22" y="12"/>
                      <a:pt x="22" y="10"/>
                    </a:cubicBezTo>
                    <a:cubicBezTo>
                      <a:pt x="21" y="10"/>
                      <a:pt x="21" y="11"/>
                      <a:pt x="21" y="11"/>
                    </a:cubicBezTo>
                    <a:cubicBezTo>
                      <a:pt x="20" y="12"/>
                      <a:pt x="20" y="11"/>
                      <a:pt x="18" y="11"/>
                    </a:cubicBezTo>
                    <a:cubicBezTo>
                      <a:pt x="18" y="11"/>
                      <a:pt x="18" y="11"/>
                      <a:pt x="18" y="11"/>
                    </a:cubicBezTo>
                    <a:cubicBezTo>
                      <a:pt x="18" y="12"/>
                      <a:pt x="18" y="12"/>
                      <a:pt x="17" y="12"/>
                    </a:cubicBezTo>
                    <a:cubicBezTo>
                      <a:pt x="18" y="13"/>
                      <a:pt x="15" y="13"/>
                      <a:pt x="16" y="12"/>
                    </a:cubicBezTo>
                    <a:cubicBezTo>
                      <a:pt x="16" y="12"/>
                      <a:pt x="17" y="12"/>
                      <a:pt x="17" y="12"/>
                    </a:cubicBezTo>
                    <a:cubicBezTo>
                      <a:pt x="17" y="11"/>
                      <a:pt x="16" y="12"/>
                      <a:pt x="16" y="11"/>
                    </a:cubicBezTo>
                    <a:cubicBezTo>
                      <a:pt x="16" y="11"/>
                      <a:pt x="16" y="11"/>
                      <a:pt x="17" y="11"/>
                    </a:cubicBezTo>
                    <a:cubicBezTo>
                      <a:pt x="17" y="11"/>
                      <a:pt x="16" y="11"/>
                      <a:pt x="16" y="11"/>
                    </a:cubicBezTo>
                    <a:cubicBezTo>
                      <a:pt x="16" y="11"/>
                      <a:pt x="16" y="11"/>
                      <a:pt x="16" y="10"/>
                    </a:cubicBezTo>
                    <a:cubicBezTo>
                      <a:pt x="16" y="10"/>
                      <a:pt x="16" y="10"/>
                      <a:pt x="17" y="10"/>
                    </a:cubicBezTo>
                    <a:cubicBezTo>
                      <a:pt x="17" y="9"/>
                      <a:pt x="17" y="9"/>
                      <a:pt x="16" y="9"/>
                    </a:cubicBezTo>
                    <a:cubicBezTo>
                      <a:pt x="17" y="9"/>
                      <a:pt x="18" y="9"/>
                      <a:pt x="18" y="8"/>
                    </a:cubicBezTo>
                    <a:cubicBezTo>
                      <a:pt x="16" y="9"/>
                      <a:pt x="15" y="7"/>
                      <a:pt x="16" y="6"/>
                    </a:cubicBezTo>
                    <a:cubicBezTo>
                      <a:pt x="15" y="6"/>
                      <a:pt x="15" y="5"/>
                      <a:pt x="14" y="5"/>
                    </a:cubicBezTo>
                    <a:cubicBezTo>
                      <a:pt x="13" y="5"/>
                      <a:pt x="13" y="5"/>
                      <a:pt x="13" y="5"/>
                    </a:cubicBezTo>
                    <a:cubicBezTo>
                      <a:pt x="12" y="5"/>
                      <a:pt x="11" y="5"/>
                      <a:pt x="11" y="4"/>
                    </a:cubicBezTo>
                    <a:cubicBezTo>
                      <a:pt x="10" y="5"/>
                      <a:pt x="11" y="5"/>
                      <a:pt x="11" y="6"/>
                    </a:cubicBezTo>
                    <a:cubicBezTo>
                      <a:pt x="12" y="6"/>
                      <a:pt x="12" y="6"/>
                      <a:pt x="12" y="6"/>
                    </a:cubicBezTo>
                    <a:cubicBezTo>
                      <a:pt x="13" y="7"/>
                      <a:pt x="14" y="7"/>
                      <a:pt x="15" y="8"/>
                    </a:cubicBezTo>
                    <a:cubicBezTo>
                      <a:pt x="14" y="9"/>
                      <a:pt x="13" y="10"/>
                      <a:pt x="13" y="10"/>
                    </a:cubicBezTo>
                    <a:cubicBezTo>
                      <a:pt x="12" y="10"/>
                      <a:pt x="12" y="10"/>
                      <a:pt x="12" y="9"/>
                    </a:cubicBezTo>
                    <a:cubicBezTo>
                      <a:pt x="11" y="9"/>
                      <a:pt x="11" y="10"/>
                      <a:pt x="11" y="11"/>
                    </a:cubicBezTo>
                    <a:cubicBezTo>
                      <a:pt x="12" y="10"/>
                      <a:pt x="12" y="11"/>
                      <a:pt x="12" y="11"/>
                    </a:cubicBezTo>
                    <a:cubicBezTo>
                      <a:pt x="12" y="11"/>
                      <a:pt x="12" y="11"/>
                      <a:pt x="12" y="11"/>
                    </a:cubicBezTo>
                    <a:cubicBezTo>
                      <a:pt x="11" y="12"/>
                      <a:pt x="10" y="11"/>
                      <a:pt x="10" y="11"/>
                    </a:cubicBezTo>
                    <a:cubicBezTo>
                      <a:pt x="10" y="10"/>
                      <a:pt x="8" y="10"/>
                      <a:pt x="9" y="10"/>
                    </a:cubicBezTo>
                    <a:cubicBezTo>
                      <a:pt x="9" y="8"/>
                      <a:pt x="8" y="10"/>
                      <a:pt x="8" y="11"/>
                    </a:cubicBezTo>
                    <a:cubicBezTo>
                      <a:pt x="8" y="11"/>
                      <a:pt x="8" y="10"/>
                      <a:pt x="7" y="10"/>
                    </a:cubicBezTo>
                    <a:cubicBezTo>
                      <a:pt x="7" y="11"/>
                      <a:pt x="7" y="11"/>
                      <a:pt x="7" y="11"/>
                    </a:cubicBezTo>
                    <a:cubicBezTo>
                      <a:pt x="7" y="11"/>
                      <a:pt x="7" y="11"/>
                      <a:pt x="7" y="11"/>
                    </a:cubicBezTo>
                    <a:cubicBezTo>
                      <a:pt x="7" y="12"/>
                      <a:pt x="7" y="12"/>
                      <a:pt x="7" y="12"/>
                    </a:cubicBezTo>
                    <a:cubicBezTo>
                      <a:pt x="6" y="12"/>
                      <a:pt x="6" y="12"/>
                      <a:pt x="6" y="12"/>
                    </a:cubicBezTo>
                    <a:cubicBezTo>
                      <a:pt x="6" y="11"/>
                      <a:pt x="6" y="11"/>
                      <a:pt x="6" y="10"/>
                    </a:cubicBezTo>
                    <a:cubicBezTo>
                      <a:pt x="5" y="10"/>
                      <a:pt x="3" y="11"/>
                      <a:pt x="4" y="12"/>
                    </a:cubicBezTo>
                    <a:cubicBezTo>
                      <a:pt x="3" y="12"/>
                      <a:pt x="3" y="13"/>
                      <a:pt x="3" y="13"/>
                    </a:cubicBezTo>
                    <a:cubicBezTo>
                      <a:pt x="2" y="14"/>
                      <a:pt x="2" y="14"/>
                      <a:pt x="1" y="15"/>
                    </a:cubicBezTo>
                    <a:cubicBezTo>
                      <a:pt x="1" y="15"/>
                      <a:pt x="1" y="15"/>
                      <a:pt x="1" y="15"/>
                    </a:cubicBezTo>
                    <a:cubicBezTo>
                      <a:pt x="2" y="15"/>
                      <a:pt x="2" y="17"/>
                      <a:pt x="3" y="18"/>
                    </a:cubicBezTo>
                    <a:cubicBezTo>
                      <a:pt x="3" y="18"/>
                      <a:pt x="5" y="17"/>
                      <a:pt x="5" y="18"/>
                    </a:cubicBezTo>
                    <a:cubicBezTo>
                      <a:pt x="4" y="19"/>
                      <a:pt x="4" y="20"/>
                      <a:pt x="4" y="21"/>
                    </a:cubicBezTo>
                    <a:cubicBezTo>
                      <a:pt x="3" y="20"/>
                      <a:pt x="1" y="18"/>
                      <a:pt x="0" y="20"/>
                    </a:cubicBezTo>
                    <a:cubicBezTo>
                      <a:pt x="0" y="21"/>
                      <a:pt x="2" y="20"/>
                      <a:pt x="1" y="22"/>
                    </a:cubicBezTo>
                    <a:cubicBezTo>
                      <a:pt x="1" y="23"/>
                      <a:pt x="0" y="22"/>
                      <a:pt x="0" y="23"/>
                    </a:cubicBezTo>
                    <a:cubicBezTo>
                      <a:pt x="1" y="23"/>
                      <a:pt x="1" y="23"/>
                      <a:pt x="1" y="24"/>
                    </a:cubicBezTo>
                    <a:cubicBezTo>
                      <a:pt x="2" y="23"/>
                      <a:pt x="3" y="24"/>
                      <a:pt x="5" y="23"/>
                    </a:cubicBezTo>
                    <a:cubicBezTo>
                      <a:pt x="5" y="25"/>
                      <a:pt x="8" y="23"/>
                      <a:pt x="7" y="25"/>
                    </a:cubicBezTo>
                    <a:cubicBezTo>
                      <a:pt x="9" y="25"/>
                      <a:pt x="9" y="25"/>
                      <a:pt x="9" y="25"/>
                    </a:cubicBezTo>
                    <a:cubicBezTo>
                      <a:pt x="9" y="24"/>
                      <a:pt x="10" y="24"/>
                      <a:pt x="9" y="23"/>
                    </a:cubicBezTo>
                    <a:cubicBezTo>
                      <a:pt x="9" y="24"/>
                      <a:pt x="9" y="24"/>
                      <a:pt x="9" y="23"/>
                    </a:cubicBezTo>
                    <a:cubicBezTo>
                      <a:pt x="10" y="23"/>
                      <a:pt x="10" y="22"/>
                      <a:pt x="11" y="21"/>
                    </a:cubicBezTo>
                    <a:cubicBezTo>
                      <a:pt x="9" y="20"/>
                      <a:pt x="9" y="23"/>
                      <a:pt x="8" y="21"/>
                    </a:cubicBezTo>
                    <a:cubicBezTo>
                      <a:pt x="8" y="21"/>
                      <a:pt x="9" y="22"/>
                      <a:pt x="9" y="21"/>
                    </a:cubicBezTo>
                    <a:cubicBezTo>
                      <a:pt x="9" y="21"/>
                      <a:pt x="9" y="21"/>
                      <a:pt x="9" y="21"/>
                    </a:cubicBezTo>
                    <a:cubicBezTo>
                      <a:pt x="10" y="20"/>
                      <a:pt x="9" y="18"/>
                      <a:pt x="9" y="17"/>
                    </a:cubicBezTo>
                    <a:cubicBezTo>
                      <a:pt x="7" y="17"/>
                      <a:pt x="6" y="18"/>
                      <a:pt x="5" y="17"/>
                    </a:cubicBezTo>
                    <a:cubicBezTo>
                      <a:pt x="5" y="16"/>
                      <a:pt x="7" y="15"/>
                      <a:pt x="8" y="16"/>
                    </a:cubicBezTo>
                    <a:cubicBezTo>
                      <a:pt x="8" y="13"/>
                      <a:pt x="10" y="16"/>
                      <a:pt x="11" y="14"/>
                    </a:cubicBezTo>
                    <a:cubicBezTo>
                      <a:pt x="10" y="14"/>
                      <a:pt x="10" y="13"/>
                      <a:pt x="11" y="13"/>
                    </a:cubicBezTo>
                    <a:cubicBezTo>
                      <a:pt x="11" y="13"/>
                      <a:pt x="11" y="14"/>
                      <a:pt x="11" y="14"/>
                    </a:cubicBezTo>
                    <a:cubicBezTo>
                      <a:pt x="12" y="15"/>
                      <a:pt x="13" y="14"/>
                      <a:pt x="13" y="15"/>
                    </a:cubicBezTo>
                    <a:cubicBezTo>
                      <a:pt x="15" y="15"/>
                      <a:pt x="15" y="15"/>
                      <a:pt x="15" y="15"/>
                    </a:cubicBezTo>
                    <a:cubicBezTo>
                      <a:pt x="15" y="16"/>
                      <a:pt x="15" y="18"/>
                      <a:pt x="15" y="18"/>
                    </a:cubicBezTo>
                    <a:cubicBezTo>
                      <a:pt x="14" y="18"/>
                      <a:pt x="14" y="18"/>
                      <a:pt x="14" y="18"/>
                    </a:cubicBezTo>
                    <a:cubicBezTo>
                      <a:pt x="14" y="18"/>
                      <a:pt x="14" y="18"/>
                      <a:pt x="13" y="18"/>
                    </a:cubicBezTo>
                    <a:cubicBezTo>
                      <a:pt x="13" y="19"/>
                      <a:pt x="14" y="19"/>
                      <a:pt x="15" y="19"/>
                    </a:cubicBezTo>
                    <a:cubicBezTo>
                      <a:pt x="14" y="19"/>
                      <a:pt x="14" y="19"/>
                      <a:pt x="13" y="18"/>
                    </a:cubicBezTo>
                    <a:cubicBezTo>
                      <a:pt x="13" y="19"/>
                      <a:pt x="13" y="21"/>
                      <a:pt x="12" y="21"/>
                    </a:cubicBezTo>
                    <a:cubicBezTo>
                      <a:pt x="12" y="21"/>
                      <a:pt x="12" y="20"/>
                      <a:pt x="12" y="20"/>
                    </a:cubicBezTo>
                    <a:cubicBezTo>
                      <a:pt x="12" y="20"/>
                      <a:pt x="11" y="20"/>
                      <a:pt x="11" y="21"/>
                    </a:cubicBezTo>
                    <a:cubicBezTo>
                      <a:pt x="11" y="21"/>
                      <a:pt x="12" y="21"/>
                      <a:pt x="12" y="21"/>
                    </a:cubicBezTo>
                    <a:cubicBezTo>
                      <a:pt x="12" y="23"/>
                      <a:pt x="13" y="24"/>
                      <a:pt x="13" y="24"/>
                    </a:cubicBezTo>
                    <a:cubicBezTo>
                      <a:pt x="11" y="23"/>
                      <a:pt x="13" y="25"/>
                      <a:pt x="13" y="25"/>
                    </a:cubicBezTo>
                    <a:cubicBezTo>
                      <a:pt x="12" y="26"/>
                      <a:pt x="11" y="25"/>
                      <a:pt x="11" y="26"/>
                    </a:cubicBezTo>
                    <a:cubicBezTo>
                      <a:pt x="11" y="26"/>
                      <a:pt x="11" y="28"/>
                      <a:pt x="10" y="28"/>
                    </a:cubicBezTo>
                    <a:cubicBezTo>
                      <a:pt x="10" y="27"/>
                      <a:pt x="7" y="26"/>
                      <a:pt x="7" y="28"/>
                    </a:cubicBezTo>
                    <a:cubicBezTo>
                      <a:pt x="8" y="27"/>
                      <a:pt x="9" y="28"/>
                      <a:pt x="9" y="28"/>
                    </a:cubicBezTo>
                    <a:cubicBezTo>
                      <a:pt x="9" y="28"/>
                      <a:pt x="9" y="27"/>
                      <a:pt x="10" y="28"/>
                    </a:cubicBezTo>
                    <a:cubicBezTo>
                      <a:pt x="10" y="28"/>
                      <a:pt x="10" y="28"/>
                      <a:pt x="10" y="29"/>
                    </a:cubicBezTo>
                    <a:cubicBezTo>
                      <a:pt x="10" y="29"/>
                      <a:pt x="11" y="29"/>
                      <a:pt x="11" y="29"/>
                    </a:cubicBezTo>
                    <a:cubicBezTo>
                      <a:pt x="11" y="28"/>
                      <a:pt x="11" y="28"/>
                      <a:pt x="12" y="28"/>
                    </a:cubicBezTo>
                    <a:cubicBezTo>
                      <a:pt x="11" y="28"/>
                      <a:pt x="13" y="29"/>
                      <a:pt x="13" y="28"/>
                    </a:cubicBezTo>
                    <a:cubicBezTo>
                      <a:pt x="13" y="28"/>
                      <a:pt x="12" y="27"/>
                      <a:pt x="12" y="27"/>
                    </a:cubicBezTo>
                    <a:cubicBezTo>
                      <a:pt x="14" y="26"/>
                      <a:pt x="14" y="27"/>
                      <a:pt x="15" y="28"/>
                    </a:cubicBezTo>
                    <a:cubicBezTo>
                      <a:pt x="15" y="28"/>
                      <a:pt x="13" y="27"/>
                      <a:pt x="14" y="28"/>
                    </a:cubicBezTo>
                    <a:cubicBezTo>
                      <a:pt x="14" y="28"/>
                      <a:pt x="15" y="28"/>
                      <a:pt x="15" y="28"/>
                    </a:cubicBezTo>
                    <a:cubicBezTo>
                      <a:pt x="15" y="28"/>
                      <a:pt x="16" y="28"/>
                      <a:pt x="16" y="28"/>
                    </a:cubicBezTo>
                    <a:cubicBezTo>
                      <a:pt x="16" y="28"/>
                      <a:pt x="16" y="28"/>
                      <a:pt x="16" y="28"/>
                    </a:cubicBezTo>
                    <a:cubicBezTo>
                      <a:pt x="17" y="28"/>
                      <a:pt x="17" y="28"/>
                      <a:pt x="18" y="28"/>
                    </a:cubicBezTo>
                    <a:cubicBezTo>
                      <a:pt x="18" y="28"/>
                      <a:pt x="19" y="28"/>
                      <a:pt x="19" y="28"/>
                    </a:cubicBezTo>
                    <a:cubicBezTo>
                      <a:pt x="19" y="26"/>
                      <a:pt x="17" y="26"/>
                      <a:pt x="17" y="25"/>
                    </a:cubicBezTo>
                    <a:cubicBezTo>
                      <a:pt x="18" y="25"/>
                      <a:pt x="18" y="24"/>
                      <a:pt x="18" y="24"/>
                    </a:cubicBezTo>
                    <a:cubicBezTo>
                      <a:pt x="18" y="24"/>
                      <a:pt x="19" y="24"/>
                      <a:pt x="19" y="24"/>
                    </a:cubicBezTo>
                    <a:cubicBezTo>
                      <a:pt x="20" y="23"/>
                      <a:pt x="21" y="23"/>
                      <a:pt x="22" y="23"/>
                    </a:cubicBezTo>
                    <a:cubicBezTo>
                      <a:pt x="21" y="25"/>
                      <a:pt x="23" y="24"/>
                      <a:pt x="23" y="25"/>
                    </a:cubicBezTo>
                    <a:cubicBezTo>
                      <a:pt x="22" y="25"/>
                      <a:pt x="22" y="26"/>
                      <a:pt x="22" y="26"/>
                    </a:cubicBezTo>
                    <a:cubicBezTo>
                      <a:pt x="21" y="27"/>
                      <a:pt x="22" y="28"/>
                      <a:pt x="23" y="29"/>
                    </a:cubicBezTo>
                    <a:cubicBezTo>
                      <a:pt x="25" y="29"/>
                      <a:pt x="28" y="28"/>
                      <a:pt x="29" y="27"/>
                    </a:cubicBezTo>
                    <a:cubicBezTo>
                      <a:pt x="30" y="27"/>
                      <a:pt x="30" y="28"/>
                      <a:pt x="32" y="28"/>
                    </a:cubicBezTo>
                    <a:cubicBezTo>
                      <a:pt x="32" y="26"/>
                      <a:pt x="34" y="27"/>
                      <a:pt x="33" y="25"/>
                    </a:cubicBezTo>
                    <a:cubicBezTo>
                      <a:pt x="33" y="25"/>
                      <a:pt x="32" y="25"/>
                      <a:pt x="32" y="24"/>
                    </a:cubicBezTo>
                    <a:cubicBezTo>
                      <a:pt x="34" y="25"/>
                      <a:pt x="32" y="24"/>
                      <a:pt x="33" y="23"/>
                    </a:cubicBezTo>
                    <a:cubicBezTo>
                      <a:pt x="33" y="23"/>
                      <a:pt x="33" y="21"/>
                      <a:pt x="34" y="21"/>
                    </a:cubicBezTo>
                    <a:cubicBezTo>
                      <a:pt x="35" y="21"/>
                      <a:pt x="35" y="21"/>
                      <a:pt x="35" y="21"/>
                    </a:cubicBezTo>
                    <a:cubicBezTo>
                      <a:pt x="33" y="22"/>
                      <a:pt x="36" y="22"/>
                      <a:pt x="36" y="24"/>
                    </a:cubicBezTo>
                    <a:cubicBezTo>
                      <a:pt x="36" y="24"/>
                      <a:pt x="37" y="24"/>
                      <a:pt x="37" y="24"/>
                    </a:cubicBezTo>
                    <a:cubicBezTo>
                      <a:pt x="37" y="24"/>
                      <a:pt x="37" y="25"/>
                      <a:pt x="37" y="25"/>
                    </a:cubicBezTo>
                    <a:cubicBezTo>
                      <a:pt x="37" y="25"/>
                      <a:pt x="38" y="25"/>
                      <a:pt x="38" y="25"/>
                    </a:cubicBezTo>
                    <a:cubicBezTo>
                      <a:pt x="38" y="25"/>
                      <a:pt x="38" y="26"/>
                      <a:pt x="38" y="26"/>
                    </a:cubicBezTo>
                    <a:cubicBezTo>
                      <a:pt x="39" y="26"/>
                      <a:pt x="40" y="26"/>
                      <a:pt x="40" y="27"/>
                    </a:cubicBezTo>
                    <a:cubicBezTo>
                      <a:pt x="39" y="28"/>
                      <a:pt x="39" y="27"/>
                      <a:pt x="38" y="26"/>
                    </a:cubicBezTo>
                    <a:cubicBezTo>
                      <a:pt x="38" y="27"/>
                      <a:pt x="36" y="28"/>
                      <a:pt x="37" y="29"/>
                    </a:cubicBezTo>
                    <a:cubicBezTo>
                      <a:pt x="38" y="28"/>
                      <a:pt x="37" y="28"/>
                      <a:pt x="38" y="28"/>
                    </a:cubicBezTo>
                    <a:cubicBezTo>
                      <a:pt x="40" y="28"/>
                      <a:pt x="41" y="28"/>
                      <a:pt x="42" y="28"/>
                    </a:cubicBezTo>
                    <a:cubicBezTo>
                      <a:pt x="42" y="28"/>
                      <a:pt x="42" y="27"/>
                      <a:pt x="43" y="27"/>
                    </a:cubicBezTo>
                    <a:cubicBezTo>
                      <a:pt x="45" y="27"/>
                      <a:pt x="46" y="28"/>
                      <a:pt x="47" y="26"/>
                    </a:cubicBezTo>
                    <a:cubicBezTo>
                      <a:pt x="47" y="24"/>
                      <a:pt x="47" y="22"/>
                      <a:pt x="50" y="23"/>
                    </a:cubicBezTo>
                    <a:cubicBezTo>
                      <a:pt x="50" y="24"/>
                      <a:pt x="50" y="24"/>
                      <a:pt x="50" y="25"/>
                    </a:cubicBezTo>
                    <a:cubicBezTo>
                      <a:pt x="52" y="25"/>
                      <a:pt x="53" y="25"/>
                      <a:pt x="54" y="25"/>
                    </a:cubicBezTo>
                    <a:cubicBezTo>
                      <a:pt x="54" y="25"/>
                      <a:pt x="55" y="24"/>
                      <a:pt x="55" y="24"/>
                    </a:cubicBezTo>
                    <a:cubicBezTo>
                      <a:pt x="56" y="23"/>
                      <a:pt x="56" y="21"/>
                      <a:pt x="57" y="21"/>
                    </a:cubicBezTo>
                    <a:cubicBezTo>
                      <a:pt x="59" y="22"/>
                      <a:pt x="59" y="24"/>
                      <a:pt x="60" y="22"/>
                    </a:cubicBezTo>
                    <a:cubicBezTo>
                      <a:pt x="61" y="25"/>
                      <a:pt x="60" y="25"/>
                      <a:pt x="60" y="27"/>
                    </a:cubicBezTo>
                    <a:cubicBezTo>
                      <a:pt x="61" y="27"/>
                      <a:pt x="61" y="28"/>
                      <a:pt x="62" y="27"/>
                    </a:cubicBezTo>
                    <a:cubicBezTo>
                      <a:pt x="62" y="26"/>
                      <a:pt x="63" y="26"/>
                      <a:pt x="63" y="25"/>
                    </a:cubicBezTo>
                    <a:cubicBezTo>
                      <a:pt x="63" y="25"/>
                      <a:pt x="63" y="24"/>
                      <a:pt x="63" y="24"/>
                    </a:cubicBezTo>
                    <a:cubicBezTo>
                      <a:pt x="63" y="24"/>
                      <a:pt x="63" y="24"/>
                      <a:pt x="63" y="23"/>
                    </a:cubicBezTo>
                    <a:cubicBezTo>
                      <a:pt x="63" y="22"/>
                      <a:pt x="64" y="22"/>
                      <a:pt x="64" y="21"/>
                    </a:cubicBezTo>
                    <a:cubicBezTo>
                      <a:pt x="64" y="22"/>
                      <a:pt x="65" y="23"/>
                      <a:pt x="66" y="25"/>
                    </a:cubicBezTo>
                    <a:cubicBezTo>
                      <a:pt x="67" y="25"/>
                      <a:pt x="68" y="25"/>
                      <a:pt x="69" y="25"/>
                    </a:cubicBezTo>
                    <a:cubicBezTo>
                      <a:pt x="70" y="25"/>
                      <a:pt x="69" y="24"/>
                      <a:pt x="70" y="24"/>
                    </a:cubicBezTo>
                    <a:cubicBezTo>
                      <a:pt x="70" y="24"/>
                      <a:pt x="71" y="24"/>
                      <a:pt x="71" y="24"/>
                    </a:cubicBezTo>
                    <a:cubicBezTo>
                      <a:pt x="71" y="23"/>
                      <a:pt x="72" y="23"/>
                      <a:pt x="72" y="23"/>
                    </a:cubicBezTo>
                    <a:cubicBezTo>
                      <a:pt x="72" y="23"/>
                      <a:pt x="72" y="22"/>
                      <a:pt x="72" y="22"/>
                    </a:cubicBezTo>
                    <a:cubicBezTo>
                      <a:pt x="73" y="22"/>
                      <a:pt x="73" y="22"/>
                      <a:pt x="73" y="21"/>
                    </a:cubicBezTo>
                    <a:cubicBezTo>
                      <a:pt x="73" y="21"/>
                      <a:pt x="73" y="21"/>
                      <a:pt x="73" y="21"/>
                    </a:cubicBezTo>
                    <a:cubicBezTo>
                      <a:pt x="73" y="24"/>
                      <a:pt x="73" y="24"/>
                      <a:pt x="73" y="24"/>
                    </a:cubicBezTo>
                    <a:cubicBezTo>
                      <a:pt x="74" y="24"/>
                      <a:pt x="75" y="24"/>
                      <a:pt x="75" y="25"/>
                    </a:cubicBezTo>
                    <a:cubicBezTo>
                      <a:pt x="75" y="26"/>
                      <a:pt x="75" y="27"/>
                      <a:pt x="76" y="27"/>
                    </a:cubicBezTo>
                    <a:cubicBezTo>
                      <a:pt x="76" y="26"/>
                      <a:pt x="77" y="25"/>
                      <a:pt x="77" y="24"/>
                    </a:cubicBezTo>
                    <a:cubicBezTo>
                      <a:pt x="77" y="24"/>
                      <a:pt x="76" y="24"/>
                      <a:pt x="76" y="24"/>
                    </a:cubicBezTo>
                    <a:cubicBezTo>
                      <a:pt x="77" y="24"/>
                      <a:pt x="76" y="22"/>
                      <a:pt x="77" y="22"/>
                    </a:cubicBezTo>
                    <a:cubicBezTo>
                      <a:pt x="77" y="23"/>
                      <a:pt x="78" y="23"/>
                      <a:pt x="78" y="23"/>
                    </a:cubicBezTo>
                    <a:cubicBezTo>
                      <a:pt x="78" y="23"/>
                      <a:pt x="77" y="24"/>
                      <a:pt x="77" y="24"/>
                    </a:cubicBezTo>
                    <a:cubicBezTo>
                      <a:pt x="79" y="24"/>
                      <a:pt x="79" y="24"/>
                      <a:pt x="81" y="24"/>
                    </a:cubicBezTo>
                    <a:cubicBezTo>
                      <a:pt x="81" y="26"/>
                      <a:pt x="81" y="26"/>
                      <a:pt x="83" y="26"/>
                    </a:cubicBezTo>
                    <a:cubicBezTo>
                      <a:pt x="83" y="24"/>
                      <a:pt x="84" y="24"/>
                      <a:pt x="86" y="24"/>
                    </a:cubicBezTo>
                    <a:cubicBezTo>
                      <a:pt x="86" y="24"/>
                      <a:pt x="85" y="23"/>
                      <a:pt x="86" y="22"/>
                    </a:cubicBezTo>
                    <a:cubicBezTo>
                      <a:pt x="86" y="23"/>
                      <a:pt x="86" y="23"/>
                      <a:pt x="87" y="23"/>
                    </a:cubicBezTo>
                    <a:cubicBezTo>
                      <a:pt x="87" y="23"/>
                      <a:pt x="87" y="23"/>
                      <a:pt x="87" y="23"/>
                    </a:cubicBezTo>
                    <a:cubicBezTo>
                      <a:pt x="87" y="23"/>
                      <a:pt x="87" y="23"/>
                      <a:pt x="87" y="23"/>
                    </a:cubicBezTo>
                    <a:cubicBezTo>
                      <a:pt x="88" y="23"/>
                      <a:pt x="89" y="23"/>
                      <a:pt x="88" y="24"/>
                    </a:cubicBezTo>
                    <a:cubicBezTo>
                      <a:pt x="90" y="24"/>
                      <a:pt x="90" y="22"/>
                      <a:pt x="90" y="23"/>
                    </a:cubicBezTo>
                    <a:cubicBezTo>
                      <a:pt x="89" y="23"/>
                      <a:pt x="90" y="24"/>
                      <a:pt x="90" y="24"/>
                    </a:cubicBezTo>
                    <a:cubicBezTo>
                      <a:pt x="90" y="24"/>
                      <a:pt x="89" y="25"/>
                      <a:pt x="89" y="25"/>
                    </a:cubicBezTo>
                    <a:cubicBezTo>
                      <a:pt x="89" y="26"/>
                      <a:pt x="90" y="26"/>
                      <a:pt x="90" y="27"/>
                    </a:cubicBezTo>
                    <a:cubicBezTo>
                      <a:pt x="89" y="27"/>
                      <a:pt x="89" y="25"/>
                      <a:pt x="89" y="27"/>
                    </a:cubicBezTo>
                    <a:cubicBezTo>
                      <a:pt x="90" y="28"/>
                      <a:pt x="90" y="27"/>
                      <a:pt x="91" y="27"/>
                    </a:cubicBezTo>
                    <a:cubicBezTo>
                      <a:pt x="92" y="27"/>
                      <a:pt x="93" y="26"/>
                      <a:pt x="93" y="26"/>
                    </a:cubicBezTo>
                    <a:cubicBezTo>
                      <a:pt x="92" y="26"/>
                      <a:pt x="92" y="25"/>
                      <a:pt x="92" y="25"/>
                    </a:cubicBezTo>
                    <a:cubicBezTo>
                      <a:pt x="93" y="24"/>
                      <a:pt x="92" y="23"/>
                      <a:pt x="92" y="22"/>
                    </a:cubicBezTo>
                    <a:cubicBezTo>
                      <a:pt x="91" y="22"/>
                      <a:pt x="91" y="22"/>
                      <a:pt x="89" y="22"/>
                    </a:cubicBezTo>
                    <a:cubicBezTo>
                      <a:pt x="90" y="21"/>
                      <a:pt x="90" y="21"/>
                      <a:pt x="90" y="20"/>
                    </a:cubicBezTo>
                    <a:cubicBezTo>
                      <a:pt x="90" y="21"/>
                      <a:pt x="91" y="21"/>
                      <a:pt x="91" y="21"/>
                    </a:cubicBezTo>
                    <a:cubicBezTo>
                      <a:pt x="91" y="21"/>
                      <a:pt x="91" y="21"/>
                      <a:pt x="92" y="21"/>
                    </a:cubicBezTo>
                    <a:cubicBezTo>
                      <a:pt x="92" y="21"/>
                      <a:pt x="92" y="20"/>
                      <a:pt x="92" y="20"/>
                    </a:cubicBezTo>
                    <a:cubicBezTo>
                      <a:pt x="92" y="21"/>
                      <a:pt x="94" y="19"/>
                      <a:pt x="94" y="20"/>
                    </a:cubicBezTo>
                    <a:cubicBezTo>
                      <a:pt x="94" y="20"/>
                      <a:pt x="94" y="20"/>
                      <a:pt x="94" y="21"/>
                    </a:cubicBezTo>
                    <a:cubicBezTo>
                      <a:pt x="94" y="21"/>
                      <a:pt x="93" y="21"/>
                      <a:pt x="93" y="21"/>
                    </a:cubicBezTo>
                    <a:cubicBezTo>
                      <a:pt x="93" y="22"/>
                      <a:pt x="93" y="23"/>
                      <a:pt x="93" y="23"/>
                    </a:cubicBezTo>
                    <a:cubicBezTo>
                      <a:pt x="95" y="23"/>
                      <a:pt x="96" y="22"/>
                      <a:pt x="96" y="25"/>
                    </a:cubicBezTo>
                    <a:cubicBezTo>
                      <a:pt x="97" y="25"/>
                      <a:pt x="97" y="24"/>
                      <a:pt x="99" y="25"/>
                    </a:cubicBezTo>
                    <a:cubicBezTo>
                      <a:pt x="99" y="24"/>
                      <a:pt x="99" y="24"/>
                      <a:pt x="100" y="24"/>
                    </a:cubicBezTo>
                    <a:cubicBezTo>
                      <a:pt x="100" y="23"/>
                      <a:pt x="100" y="23"/>
                      <a:pt x="100" y="23"/>
                    </a:cubicBezTo>
                    <a:cubicBezTo>
                      <a:pt x="101" y="23"/>
                      <a:pt x="101" y="23"/>
                      <a:pt x="102" y="23"/>
                    </a:cubicBezTo>
                    <a:cubicBezTo>
                      <a:pt x="102" y="24"/>
                      <a:pt x="104" y="23"/>
                      <a:pt x="104" y="22"/>
                    </a:cubicBezTo>
                    <a:cubicBezTo>
                      <a:pt x="104" y="22"/>
                      <a:pt x="104" y="22"/>
                      <a:pt x="104" y="22"/>
                    </a:cubicBezTo>
                    <a:cubicBezTo>
                      <a:pt x="104" y="22"/>
                      <a:pt x="104" y="22"/>
                      <a:pt x="104" y="21"/>
                    </a:cubicBezTo>
                    <a:cubicBezTo>
                      <a:pt x="104" y="22"/>
                      <a:pt x="104" y="22"/>
                      <a:pt x="105" y="22"/>
                    </a:cubicBezTo>
                    <a:cubicBezTo>
                      <a:pt x="105" y="21"/>
                      <a:pt x="105" y="21"/>
                      <a:pt x="105" y="20"/>
                    </a:cubicBezTo>
                    <a:cubicBezTo>
                      <a:pt x="105" y="20"/>
                      <a:pt x="106" y="20"/>
                      <a:pt x="106" y="20"/>
                    </a:cubicBezTo>
                    <a:cubicBezTo>
                      <a:pt x="106" y="19"/>
                      <a:pt x="105" y="19"/>
                      <a:pt x="105" y="19"/>
                    </a:cubicBezTo>
                    <a:cubicBezTo>
                      <a:pt x="105" y="19"/>
                      <a:pt x="105" y="18"/>
                      <a:pt x="105" y="18"/>
                    </a:cubicBezTo>
                    <a:cubicBezTo>
                      <a:pt x="104" y="18"/>
                      <a:pt x="104" y="19"/>
                      <a:pt x="103" y="19"/>
                    </a:cubicBezTo>
                    <a:cubicBezTo>
                      <a:pt x="102" y="18"/>
                      <a:pt x="104" y="17"/>
                      <a:pt x="103" y="17"/>
                    </a:cubicBezTo>
                    <a:cubicBezTo>
                      <a:pt x="105" y="17"/>
                      <a:pt x="105" y="16"/>
                      <a:pt x="108" y="16"/>
                    </a:cubicBezTo>
                    <a:cubicBezTo>
                      <a:pt x="108" y="16"/>
                      <a:pt x="108" y="16"/>
                      <a:pt x="108" y="16"/>
                    </a:cubicBezTo>
                    <a:cubicBezTo>
                      <a:pt x="110" y="16"/>
                      <a:pt x="110" y="16"/>
                      <a:pt x="112" y="15"/>
                    </a:cubicBezTo>
                    <a:cubicBezTo>
                      <a:pt x="112" y="15"/>
                      <a:pt x="112" y="15"/>
                      <a:pt x="112" y="15"/>
                    </a:cubicBezTo>
                    <a:cubicBezTo>
                      <a:pt x="113" y="15"/>
                      <a:pt x="113" y="16"/>
                      <a:pt x="113" y="16"/>
                    </a:cubicBezTo>
                    <a:cubicBezTo>
                      <a:pt x="112" y="16"/>
                      <a:pt x="112" y="17"/>
                      <a:pt x="112" y="18"/>
                    </a:cubicBezTo>
                    <a:cubicBezTo>
                      <a:pt x="112" y="18"/>
                      <a:pt x="112" y="18"/>
                      <a:pt x="112" y="18"/>
                    </a:cubicBezTo>
                    <a:cubicBezTo>
                      <a:pt x="112" y="19"/>
                      <a:pt x="112" y="19"/>
                      <a:pt x="112" y="20"/>
                    </a:cubicBezTo>
                    <a:cubicBezTo>
                      <a:pt x="111" y="19"/>
                      <a:pt x="111" y="17"/>
                      <a:pt x="109" y="17"/>
                    </a:cubicBezTo>
                    <a:cubicBezTo>
                      <a:pt x="109" y="18"/>
                      <a:pt x="109" y="18"/>
                      <a:pt x="109" y="19"/>
                    </a:cubicBezTo>
                    <a:cubicBezTo>
                      <a:pt x="109" y="19"/>
                      <a:pt x="109" y="19"/>
                      <a:pt x="109" y="19"/>
                    </a:cubicBezTo>
                    <a:cubicBezTo>
                      <a:pt x="109" y="19"/>
                      <a:pt x="109" y="19"/>
                      <a:pt x="109" y="19"/>
                    </a:cubicBezTo>
                    <a:cubicBezTo>
                      <a:pt x="108" y="19"/>
                      <a:pt x="108" y="19"/>
                      <a:pt x="107" y="19"/>
                    </a:cubicBezTo>
                    <a:cubicBezTo>
                      <a:pt x="106" y="21"/>
                      <a:pt x="109" y="19"/>
                      <a:pt x="108" y="21"/>
                    </a:cubicBezTo>
                    <a:cubicBezTo>
                      <a:pt x="107" y="22"/>
                      <a:pt x="109" y="20"/>
                      <a:pt x="109" y="22"/>
                    </a:cubicBezTo>
                    <a:cubicBezTo>
                      <a:pt x="107" y="23"/>
                      <a:pt x="107" y="22"/>
                      <a:pt x="106" y="21"/>
                    </a:cubicBezTo>
                    <a:cubicBezTo>
                      <a:pt x="106" y="24"/>
                      <a:pt x="103" y="23"/>
                      <a:pt x="103" y="25"/>
                    </a:cubicBezTo>
                    <a:cubicBezTo>
                      <a:pt x="104" y="26"/>
                      <a:pt x="105" y="28"/>
                      <a:pt x="106" y="26"/>
                    </a:cubicBezTo>
                    <a:cubicBezTo>
                      <a:pt x="106" y="26"/>
                      <a:pt x="106" y="25"/>
                      <a:pt x="106" y="25"/>
                    </a:cubicBezTo>
                    <a:cubicBezTo>
                      <a:pt x="108" y="26"/>
                      <a:pt x="107" y="24"/>
                      <a:pt x="108" y="24"/>
                    </a:cubicBezTo>
                    <a:cubicBezTo>
                      <a:pt x="108" y="24"/>
                      <a:pt x="108" y="24"/>
                      <a:pt x="108" y="24"/>
                    </a:cubicBezTo>
                    <a:cubicBezTo>
                      <a:pt x="108" y="24"/>
                      <a:pt x="108" y="24"/>
                      <a:pt x="108" y="24"/>
                    </a:cubicBezTo>
                    <a:cubicBezTo>
                      <a:pt x="108" y="25"/>
                      <a:pt x="108" y="25"/>
                      <a:pt x="109" y="25"/>
                    </a:cubicBezTo>
                    <a:cubicBezTo>
                      <a:pt x="110" y="25"/>
                      <a:pt x="111" y="25"/>
                      <a:pt x="111" y="26"/>
                    </a:cubicBezTo>
                    <a:cubicBezTo>
                      <a:pt x="112" y="26"/>
                      <a:pt x="112" y="26"/>
                      <a:pt x="112" y="26"/>
                    </a:cubicBezTo>
                    <a:cubicBezTo>
                      <a:pt x="112" y="26"/>
                      <a:pt x="112" y="27"/>
                      <a:pt x="112" y="28"/>
                    </a:cubicBezTo>
                    <a:cubicBezTo>
                      <a:pt x="113" y="28"/>
                      <a:pt x="113" y="27"/>
                      <a:pt x="113" y="26"/>
                    </a:cubicBezTo>
                    <a:cubicBezTo>
                      <a:pt x="113" y="27"/>
                      <a:pt x="114" y="27"/>
                      <a:pt x="114" y="27"/>
                    </a:cubicBezTo>
                    <a:cubicBezTo>
                      <a:pt x="114" y="27"/>
                      <a:pt x="114" y="26"/>
                      <a:pt x="114" y="26"/>
                    </a:cubicBezTo>
                    <a:cubicBezTo>
                      <a:pt x="114" y="26"/>
                      <a:pt x="114" y="26"/>
                      <a:pt x="114" y="27"/>
                    </a:cubicBezTo>
                    <a:cubicBezTo>
                      <a:pt x="115" y="27"/>
                      <a:pt x="115" y="26"/>
                      <a:pt x="115" y="26"/>
                    </a:cubicBezTo>
                    <a:cubicBezTo>
                      <a:pt x="116" y="26"/>
                      <a:pt x="116" y="25"/>
                      <a:pt x="117" y="25"/>
                    </a:cubicBezTo>
                    <a:cubicBezTo>
                      <a:pt x="117" y="25"/>
                      <a:pt x="118" y="25"/>
                      <a:pt x="118" y="24"/>
                    </a:cubicBezTo>
                    <a:cubicBezTo>
                      <a:pt x="118" y="24"/>
                      <a:pt x="117" y="23"/>
                      <a:pt x="117" y="23"/>
                    </a:cubicBezTo>
                    <a:cubicBezTo>
                      <a:pt x="118" y="23"/>
                      <a:pt x="118" y="24"/>
                      <a:pt x="119" y="23"/>
                    </a:cubicBezTo>
                    <a:cubicBezTo>
                      <a:pt x="119" y="24"/>
                      <a:pt x="119" y="24"/>
                      <a:pt x="119" y="25"/>
                    </a:cubicBezTo>
                    <a:cubicBezTo>
                      <a:pt x="120" y="26"/>
                      <a:pt x="120" y="25"/>
                      <a:pt x="121" y="27"/>
                    </a:cubicBezTo>
                    <a:cubicBezTo>
                      <a:pt x="122" y="26"/>
                      <a:pt x="124" y="26"/>
                      <a:pt x="126" y="26"/>
                    </a:cubicBezTo>
                    <a:cubicBezTo>
                      <a:pt x="126" y="26"/>
                      <a:pt x="126" y="27"/>
                      <a:pt x="126" y="27"/>
                    </a:cubicBezTo>
                    <a:cubicBezTo>
                      <a:pt x="127" y="27"/>
                      <a:pt x="126" y="26"/>
                      <a:pt x="127" y="26"/>
                    </a:cubicBezTo>
                    <a:cubicBezTo>
                      <a:pt x="128" y="26"/>
                      <a:pt x="128" y="26"/>
                      <a:pt x="127" y="26"/>
                    </a:cubicBezTo>
                    <a:cubicBezTo>
                      <a:pt x="128" y="26"/>
                      <a:pt x="128" y="26"/>
                      <a:pt x="128" y="25"/>
                    </a:cubicBezTo>
                    <a:cubicBezTo>
                      <a:pt x="128" y="25"/>
                      <a:pt x="127" y="25"/>
                      <a:pt x="128" y="25"/>
                    </a:cubicBezTo>
                    <a:cubicBezTo>
                      <a:pt x="128" y="25"/>
                      <a:pt x="129" y="25"/>
                      <a:pt x="130" y="25"/>
                    </a:cubicBezTo>
                    <a:cubicBezTo>
                      <a:pt x="130" y="25"/>
                      <a:pt x="130" y="25"/>
                      <a:pt x="130" y="25"/>
                    </a:cubicBezTo>
                    <a:cubicBezTo>
                      <a:pt x="130" y="25"/>
                      <a:pt x="130" y="25"/>
                      <a:pt x="131" y="25"/>
                    </a:cubicBezTo>
                    <a:cubicBezTo>
                      <a:pt x="131" y="25"/>
                      <a:pt x="131" y="25"/>
                      <a:pt x="131" y="24"/>
                    </a:cubicBezTo>
                    <a:cubicBezTo>
                      <a:pt x="130" y="24"/>
                      <a:pt x="130" y="24"/>
                      <a:pt x="130" y="24"/>
                    </a:cubicBezTo>
                    <a:cubicBezTo>
                      <a:pt x="131" y="24"/>
                      <a:pt x="131" y="23"/>
                      <a:pt x="130" y="23"/>
                    </a:cubicBezTo>
                    <a:cubicBezTo>
                      <a:pt x="129" y="23"/>
                      <a:pt x="129" y="22"/>
                      <a:pt x="129" y="23"/>
                    </a:cubicBezTo>
                    <a:cubicBezTo>
                      <a:pt x="128" y="23"/>
                      <a:pt x="128" y="22"/>
                      <a:pt x="128" y="22"/>
                    </a:cubicBezTo>
                    <a:cubicBezTo>
                      <a:pt x="127" y="22"/>
                      <a:pt x="127" y="22"/>
                      <a:pt x="127" y="22"/>
                    </a:cubicBezTo>
                    <a:cubicBezTo>
                      <a:pt x="127" y="22"/>
                      <a:pt x="127" y="22"/>
                      <a:pt x="127" y="22"/>
                    </a:cubicBezTo>
                    <a:cubicBezTo>
                      <a:pt x="128" y="22"/>
                      <a:pt x="128" y="21"/>
                      <a:pt x="129" y="21"/>
                    </a:cubicBezTo>
                    <a:cubicBezTo>
                      <a:pt x="129" y="21"/>
                      <a:pt x="129" y="21"/>
                      <a:pt x="129" y="21"/>
                    </a:cubicBezTo>
                    <a:cubicBezTo>
                      <a:pt x="129" y="22"/>
                      <a:pt x="129" y="22"/>
                      <a:pt x="129" y="22"/>
                    </a:cubicBezTo>
                    <a:cubicBezTo>
                      <a:pt x="130" y="23"/>
                      <a:pt x="130" y="23"/>
                      <a:pt x="131" y="22"/>
                    </a:cubicBezTo>
                    <a:cubicBezTo>
                      <a:pt x="132" y="23"/>
                      <a:pt x="131" y="24"/>
                      <a:pt x="132" y="24"/>
                    </a:cubicBezTo>
                    <a:cubicBezTo>
                      <a:pt x="132" y="25"/>
                      <a:pt x="134" y="24"/>
                      <a:pt x="133" y="25"/>
                    </a:cubicBezTo>
                    <a:cubicBezTo>
                      <a:pt x="134" y="25"/>
                      <a:pt x="135" y="25"/>
                      <a:pt x="136" y="26"/>
                    </a:cubicBezTo>
                    <a:cubicBezTo>
                      <a:pt x="136" y="25"/>
                      <a:pt x="136" y="23"/>
                      <a:pt x="137" y="24"/>
                    </a:cubicBezTo>
                    <a:cubicBezTo>
                      <a:pt x="137" y="24"/>
                      <a:pt x="137" y="23"/>
                      <a:pt x="137" y="23"/>
                    </a:cubicBezTo>
                    <a:cubicBezTo>
                      <a:pt x="137" y="23"/>
                      <a:pt x="137" y="23"/>
                      <a:pt x="138" y="23"/>
                    </a:cubicBezTo>
                    <a:cubicBezTo>
                      <a:pt x="138" y="23"/>
                      <a:pt x="138" y="23"/>
                      <a:pt x="138" y="23"/>
                    </a:cubicBezTo>
                    <a:cubicBezTo>
                      <a:pt x="138" y="23"/>
                      <a:pt x="138" y="23"/>
                      <a:pt x="138" y="23"/>
                    </a:cubicBezTo>
                    <a:cubicBezTo>
                      <a:pt x="137" y="23"/>
                      <a:pt x="137" y="24"/>
                      <a:pt x="137" y="24"/>
                    </a:cubicBezTo>
                    <a:cubicBezTo>
                      <a:pt x="137" y="24"/>
                      <a:pt x="139" y="24"/>
                      <a:pt x="138" y="25"/>
                    </a:cubicBezTo>
                    <a:cubicBezTo>
                      <a:pt x="137" y="25"/>
                      <a:pt x="137" y="25"/>
                      <a:pt x="137" y="25"/>
                    </a:cubicBezTo>
                    <a:cubicBezTo>
                      <a:pt x="137" y="26"/>
                      <a:pt x="139" y="26"/>
                      <a:pt x="139" y="25"/>
                    </a:cubicBezTo>
                    <a:cubicBezTo>
                      <a:pt x="140" y="25"/>
                      <a:pt x="139" y="27"/>
                      <a:pt x="138" y="26"/>
                    </a:cubicBezTo>
                    <a:cubicBezTo>
                      <a:pt x="139" y="27"/>
                      <a:pt x="140" y="26"/>
                      <a:pt x="141" y="25"/>
                    </a:cubicBezTo>
                    <a:cubicBezTo>
                      <a:pt x="142" y="25"/>
                      <a:pt x="143" y="25"/>
                      <a:pt x="144" y="25"/>
                    </a:cubicBezTo>
                    <a:cubicBezTo>
                      <a:pt x="143" y="23"/>
                      <a:pt x="145" y="24"/>
                      <a:pt x="145" y="23"/>
                    </a:cubicBezTo>
                    <a:cubicBezTo>
                      <a:pt x="143" y="22"/>
                      <a:pt x="144" y="24"/>
                      <a:pt x="143" y="24"/>
                    </a:cubicBezTo>
                    <a:cubicBezTo>
                      <a:pt x="142" y="23"/>
                      <a:pt x="143" y="22"/>
                      <a:pt x="144" y="22"/>
                    </a:cubicBezTo>
                    <a:cubicBezTo>
                      <a:pt x="144" y="22"/>
                      <a:pt x="144" y="22"/>
                      <a:pt x="145" y="22"/>
                    </a:cubicBezTo>
                    <a:cubicBezTo>
                      <a:pt x="145" y="22"/>
                      <a:pt x="146" y="22"/>
                      <a:pt x="146" y="23"/>
                    </a:cubicBezTo>
                    <a:cubicBezTo>
                      <a:pt x="146" y="23"/>
                      <a:pt x="146" y="23"/>
                      <a:pt x="145" y="23"/>
                    </a:cubicBezTo>
                    <a:cubicBezTo>
                      <a:pt x="146" y="25"/>
                      <a:pt x="146" y="25"/>
                      <a:pt x="144" y="24"/>
                    </a:cubicBezTo>
                    <a:cubicBezTo>
                      <a:pt x="144" y="25"/>
                      <a:pt x="144" y="25"/>
                      <a:pt x="144" y="26"/>
                    </a:cubicBezTo>
                    <a:cubicBezTo>
                      <a:pt x="145" y="26"/>
                      <a:pt x="145" y="26"/>
                      <a:pt x="146" y="26"/>
                    </a:cubicBezTo>
                    <a:cubicBezTo>
                      <a:pt x="147" y="26"/>
                      <a:pt x="146" y="28"/>
                      <a:pt x="147" y="27"/>
                    </a:cubicBezTo>
                    <a:cubicBezTo>
                      <a:pt x="146" y="26"/>
                      <a:pt x="149" y="25"/>
                      <a:pt x="146" y="24"/>
                    </a:cubicBezTo>
                    <a:cubicBezTo>
                      <a:pt x="146" y="24"/>
                      <a:pt x="147" y="24"/>
                      <a:pt x="147" y="24"/>
                    </a:cubicBezTo>
                    <a:cubicBezTo>
                      <a:pt x="147" y="24"/>
                      <a:pt x="147" y="24"/>
                      <a:pt x="148" y="24"/>
                    </a:cubicBezTo>
                    <a:cubicBezTo>
                      <a:pt x="148" y="23"/>
                      <a:pt x="147" y="21"/>
                      <a:pt x="149" y="22"/>
                    </a:cubicBezTo>
                    <a:cubicBezTo>
                      <a:pt x="148" y="23"/>
                      <a:pt x="149" y="24"/>
                      <a:pt x="149" y="24"/>
                    </a:cubicBezTo>
                    <a:cubicBezTo>
                      <a:pt x="149" y="24"/>
                      <a:pt x="148" y="25"/>
                      <a:pt x="148" y="25"/>
                    </a:cubicBezTo>
                    <a:cubicBezTo>
                      <a:pt x="148" y="25"/>
                      <a:pt x="149" y="25"/>
                      <a:pt x="149" y="26"/>
                    </a:cubicBezTo>
                    <a:cubicBezTo>
                      <a:pt x="150" y="26"/>
                      <a:pt x="150" y="26"/>
                      <a:pt x="150" y="26"/>
                    </a:cubicBezTo>
                    <a:cubicBezTo>
                      <a:pt x="150" y="27"/>
                      <a:pt x="150" y="27"/>
                      <a:pt x="152" y="28"/>
                    </a:cubicBezTo>
                    <a:cubicBezTo>
                      <a:pt x="151" y="26"/>
                      <a:pt x="152" y="25"/>
                      <a:pt x="153" y="26"/>
                    </a:cubicBezTo>
                    <a:cubicBezTo>
                      <a:pt x="154" y="28"/>
                      <a:pt x="153" y="25"/>
                      <a:pt x="152" y="26"/>
                    </a:cubicBezTo>
                    <a:cubicBezTo>
                      <a:pt x="152" y="25"/>
                      <a:pt x="153" y="25"/>
                      <a:pt x="153" y="25"/>
                    </a:cubicBezTo>
                    <a:cubicBezTo>
                      <a:pt x="153" y="25"/>
                      <a:pt x="153" y="25"/>
                      <a:pt x="153" y="25"/>
                    </a:cubicBezTo>
                    <a:cubicBezTo>
                      <a:pt x="153" y="25"/>
                      <a:pt x="154" y="25"/>
                      <a:pt x="155" y="24"/>
                    </a:cubicBezTo>
                    <a:cubicBezTo>
                      <a:pt x="154" y="25"/>
                      <a:pt x="154" y="25"/>
                      <a:pt x="154" y="25"/>
                    </a:cubicBezTo>
                    <a:cubicBezTo>
                      <a:pt x="154" y="25"/>
                      <a:pt x="154" y="25"/>
                      <a:pt x="154" y="25"/>
                    </a:cubicBezTo>
                    <a:cubicBezTo>
                      <a:pt x="155" y="27"/>
                      <a:pt x="154" y="25"/>
                      <a:pt x="155" y="25"/>
                    </a:cubicBezTo>
                    <a:cubicBezTo>
                      <a:pt x="156" y="25"/>
                      <a:pt x="156" y="26"/>
                      <a:pt x="157" y="26"/>
                    </a:cubicBezTo>
                    <a:cubicBezTo>
                      <a:pt x="157" y="26"/>
                      <a:pt x="157" y="26"/>
                      <a:pt x="158" y="26"/>
                    </a:cubicBezTo>
                    <a:cubicBezTo>
                      <a:pt x="158" y="25"/>
                      <a:pt x="159" y="24"/>
                      <a:pt x="160" y="25"/>
                    </a:cubicBezTo>
                    <a:cubicBezTo>
                      <a:pt x="160" y="24"/>
                      <a:pt x="159" y="24"/>
                      <a:pt x="160" y="23"/>
                    </a:cubicBezTo>
                    <a:cubicBezTo>
                      <a:pt x="160" y="23"/>
                      <a:pt x="160" y="23"/>
                      <a:pt x="160" y="23"/>
                    </a:cubicBezTo>
                    <a:cubicBezTo>
                      <a:pt x="160" y="23"/>
                      <a:pt x="160" y="23"/>
                      <a:pt x="161" y="22"/>
                    </a:cubicBezTo>
                    <a:cubicBezTo>
                      <a:pt x="161" y="22"/>
                      <a:pt x="161" y="21"/>
                      <a:pt x="161" y="21"/>
                    </a:cubicBezTo>
                    <a:cubicBezTo>
                      <a:pt x="161" y="21"/>
                      <a:pt x="161" y="22"/>
                      <a:pt x="162" y="22"/>
                    </a:cubicBezTo>
                    <a:cubicBezTo>
                      <a:pt x="161" y="22"/>
                      <a:pt x="161" y="23"/>
                      <a:pt x="161" y="24"/>
                    </a:cubicBezTo>
                    <a:cubicBezTo>
                      <a:pt x="162" y="25"/>
                      <a:pt x="164" y="27"/>
                      <a:pt x="165" y="26"/>
                    </a:cubicBezTo>
                    <a:cubicBezTo>
                      <a:pt x="164" y="26"/>
                      <a:pt x="166" y="25"/>
                      <a:pt x="166" y="24"/>
                    </a:cubicBezTo>
                    <a:cubicBezTo>
                      <a:pt x="166" y="24"/>
                      <a:pt x="165" y="24"/>
                      <a:pt x="165" y="24"/>
                    </a:cubicBezTo>
                    <a:cubicBezTo>
                      <a:pt x="166" y="24"/>
                      <a:pt x="166" y="22"/>
                      <a:pt x="167" y="22"/>
                    </a:cubicBezTo>
                    <a:cubicBezTo>
                      <a:pt x="167" y="22"/>
                      <a:pt x="167" y="22"/>
                      <a:pt x="167" y="22"/>
                    </a:cubicBezTo>
                    <a:cubicBezTo>
                      <a:pt x="167" y="23"/>
                      <a:pt x="167" y="24"/>
                      <a:pt x="167" y="24"/>
                    </a:cubicBezTo>
                    <a:cubicBezTo>
                      <a:pt x="168" y="24"/>
                      <a:pt x="168" y="24"/>
                      <a:pt x="168" y="24"/>
                    </a:cubicBezTo>
                    <a:cubicBezTo>
                      <a:pt x="168" y="24"/>
                      <a:pt x="168" y="25"/>
                      <a:pt x="168" y="25"/>
                    </a:cubicBezTo>
                    <a:cubicBezTo>
                      <a:pt x="169" y="25"/>
                      <a:pt x="169" y="25"/>
                      <a:pt x="170" y="25"/>
                    </a:cubicBezTo>
                    <a:cubicBezTo>
                      <a:pt x="170" y="25"/>
                      <a:pt x="170" y="26"/>
                      <a:pt x="170" y="25"/>
                    </a:cubicBezTo>
                    <a:cubicBezTo>
                      <a:pt x="170" y="25"/>
                      <a:pt x="170" y="26"/>
                      <a:pt x="170" y="26"/>
                    </a:cubicBezTo>
                    <a:cubicBezTo>
                      <a:pt x="171" y="26"/>
                      <a:pt x="172" y="26"/>
                      <a:pt x="172" y="26"/>
                    </a:cubicBezTo>
                    <a:cubicBezTo>
                      <a:pt x="173" y="26"/>
                      <a:pt x="172" y="24"/>
                      <a:pt x="173" y="24"/>
                    </a:cubicBezTo>
                    <a:cubicBezTo>
                      <a:pt x="174" y="26"/>
                      <a:pt x="174" y="25"/>
                      <a:pt x="175" y="24"/>
                    </a:cubicBezTo>
                    <a:cubicBezTo>
                      <a:pt x="175" y="25"/>
                      <a:pt x="176" y="26"/>
                      <a:pt x="177" y="26"/>
                    </a:cubicBezTo>
                    <a:cubicBezTo>
                      <a:pt x="177" y="25"/>
                      <a:pt x="176" y="25"/>
                      <a:pt x="176" y="25"/>
                    </a:cubicBezTo>
                    <a:cubicBezTo>
                      <a:pt x="176" y="25"/>
                      <a:pt x="176" y="25"/>
                      <a:pt x="176" y="25"/>
                    </a:cubicBezTo>
                    <a:cubicBezTo>
                      <a:pt x="177" y="25"/>
                      <a:pt x="179" y="25"/>
                      <a:pt x="180" y="26"/>
                    </a:cubicBezTo>
                    <a:cubicBezTo>
                      <a:pt x="180" y="25"/>
                      <a:pt x="182" y="26"/>
                      <a:pt x="183" y="25"/>
                    </a:cubicBezTo>
                    <a:cubicBezTo>
                      <a:pt x="183" y="25"/>
                      <a:pt x="183" y="25"/>
                      <a:pt x="183" y="25"/>
                    </a:cubicBezTo>
                    <a:cubicBezTo>
                      <a:pt x="183" y="25"/>
                      <a:pt x="183" y="25"/>
                      <a:pt x="183" y="25"/>
                    </a:cubicBezTo>
                    <a:cubicBezTo>
                      <a:pt x="183" y="26"/>
                      <a:pt x="183" y="26"/>
                      <a:pt x="183" y="26"/>
                    </a:cubicBezTo>
                    <a:cubicBezTo>
                      <a:pt x="183" y="27"/>
                      <a:pt x="184" y="27"/>
                      <a:pt x="184" y="27"/>
                    </a:cubicBezTo>
                    <a:cubicBezTo>
                      <a:pt x="185" y="26"/>
                      <a:pt x="184" y="26"/>
                      <a:pt x="184" y="26"/>
                    </a:cubicBezTo>
                    <a:cubicBezTo>
                      <a:pt x="184" y="26"/>
                      <a:pt x="185" y="26"/>
                      <a:pt x="185" y="26"/>
                    </a:cubicBezTo>
                    <a:cubicBezTo>
                      <a:pt x="185" y="25"/>
                      <a:pt x="185" y="24"/>
                      <a:pt x="186" y="25"/>
                    </a:cubicBezTo>
                    <a:cubicBezTo>
                      <a:pt x="186" y="27"/>
                      <a:pt x="186" y="27"/>
                      <a:pt x="186" y="27"/>
                    </a:cubicBezTo>
                    <a:cubicBezTo>
                      <a:pt x="187" y="27"/>
                      <a:pt x="187" y="26"/>
                      <a:pt x="187" y="26"/>
                    </a:cubicBezTo>
                    <a:cubicBezTo>
                      <a:pt x="187" y="26"/>
                      <a:pt x="188" y="26"/>
                      <a:pt x="189" y="26"/>
                    </a:cubicBezTo>
                    <a:cubicBezTo>
                      <a:pt x="188" y="25"/>
                      <a:pt x="187" y="25"/>
                      <a:pt x="187" y="23"/>
                    </a:cubicBezTo>
                    <a:cubicBezTo>
                      <a:pt x="188" y="24"/>
                      <a:pt x="188" y="23"/>
                      <a:pt x="189" y="22"/>
                    </a:cubicBezTo>
                    <a:cubicBezTo>
                      <a:pt x="190" y="24"/>
                      <a:pt x="188" y="24"/>
                      <a:pt x="189" y="26"/>
                    </a:cubicBezTo>
                    <a:cubicBezTo>
                      <a:pt x="189" y="26"/>
                      <a:pt x="189" y="26"/>
                      <a:pt x="190" y="26"/>
                    </a:cubicBezTo>
                    <a:cubicBezTo>
                      <a:pt x="190" y="26"/>
                      <a:pt x="190" y="26"/>
                      <a:pt x="190" y="26"/>
                    </a:cubicBezTo>
                    <a:cubicBezTo>
                      <a:pt x="191" y="26"/>
                      <a:pt x="191" y="26"/>
                      <a:pt x="191" y="25"/>
                    </a:cubicBezTo>
                    <a:cubicBezTo>
                      <a:pt x="192" y="24"/>
                      <a:pt x="192" y="26"/>
                      <a:pt x="192" y="26"/>
                    </a:cubicBezTo>
                    <a:cubicBezTo>
                      <a:pt x="193" y="26"/>
                      <a:pt x="193" y="25"/>
                      <a:pt x="193" y="25"/>
                    </a:cubicBezTo>
                    <a:cubicBezTo>
                      <a:pt x="193" y="25"/>
                      <a:pt x="193" y="25"/>
                      <a:pt x="193" y="25"/>
                    </a:cubicBezTo>
                    <a:cubicBezTo>
                      <a:pt x="193" y="25"/>
                      <a:pt x="193" y="25"/>
                      <a:pt x="193" y="25"/>
                    </a:cubicBezTo>
                    <a:cubicBezTo>
                      <a:pt x="193" y="25"/>
                      <a:pt x="193" y="26"/>
                      <a:pt x="193" y="26"/>
                    </a:cubicBezTo>
                    <a:cubicBezTo>
                      <a:pt x="194" y="26"/>
                      <a:pt x="194" y="26"/>
                      <a:pt x="194" y="26"/>
                    </a:cubicBezTo>
                    <a:cubicBezTo>
                      <a:pt x="195" y="26"/>
                      <a:pt x="194" y="26"/>
                      <a:pt x="194" y="26"/>
                    </a:cubicBezTo>
                    <a:cubicBezTo>
                      <a:pt x="194" y="27"/>
                      <a:pt x="196" y="26"/>
                      <a:pt x="196" y="26"/>
                    </a:cubicBezTo>
                    <a:cubicBezTo>
                      <a:pt x="196" y="25"/>
                      <a:pt x="195" y="25"/>
                      <a:pt x="195" y="25"/>
                    </a:cubicBezTo>
                    <a:cubicBezTo>
                      <a:pt x="195" y="24"/>
                      <a:pt x="195" y="24"/>
                      <a:pt x="196" y="24"/>
                    </a:cubicBezTo>
                    <a:cubicBezTo>
                      <a:pt x="196" y="23"/>
                      <a:pt x="194" y="23"/>
                      <a:pt x="195" y="22"/>
                    </a:cubicBezTo>
                    <a:cubicBezTo>
                      <a:pt x="195" y="22"/>
                      <a:pt x="195" y="22"/>
                      <a:pt x="195" y="22"/>
                    </a:cubicBezTo>
                    <a:cubicBezTo>
                      <a:pt x="195" y="22"/>
                      <a:pt x="194" y="22"/>
                      <a:pt x="194" y="21"/>
                    </a:cubicBezTo>
                    <a:cubicBezTo>
                      <a:pt x="195" y="20"/>
                      <a:pt x="196" y="20"/>
                      <a:pt x="196" y="20"/>
                    </a:cubicBezTo>
                    <a:cubicBezTo>
                      <a:pt x="197" y="20"/>
                      <a:pt x="198" y="20"/>
                      <a:pt x="198" y="20"/>
                    </a:cubicBezTo>
                    <a:cubicBezTo>
                      <a:pt x="199" y="21"/>
                      <a:pt x="198" y="19"/>
                      <a:pt x="198" y="19"/>
                    </a:cubicBezTo>
                    <a:cubicBezTo>
                      <a:pt x="199" y="19"/>
                      <a:pt x="199" y="19"/>
                      <a:pt x="199" y="19"/>
                    </a:cubicBezTo>
                    <a:cubicBezTo>
                      <a:pt x="199" y="20"/>
                      <a:pt x="199" y="21"/>
                      <a:pt x="200" y="21"/>
                    </a:cubicBezTo>
                    <a:cubicBezTo>
                      <a:pt x="199" y="20"/>
                      <a:pt x="201" y="21"/>
                      <a:pt x="201" y="22"/>
                    </a:cubicBezTo>
                    <a:cubicBezTo>
                      <a:pt x="199" y="22"/>
                      <a:pt x="200" y="21"/>
                      <a:pt x="198" y="21"/>
                    </a:cubicBezTo>
                    <a:cubicBezTo>
                      <a:pt x="198" y="23"/>
                      <a:pt x="198" y="25"/>
                      <a:pt x="199" y="26"/>
                    </a:cubicBezTo>
                    <a:cubicBezTo>
                      <a:pt x="199" y="24"/>
                      <a:pt x="200" y="26"/>
                      <a:pt x="201" y="26"/>
                    </a:cubicBezTo>
                    <a:cubicBezTo>
                      <a:pt x="201" y="28"/>
                      <a:pt x="203" y="25"/>
                      <a:pt x="203" y="28"/>
                    </a:cubicBezTo>
                    <a:cubicBezTo>
                      <a:pt x="204" y="28"/>
                      <a:pt x="203" y="26"/>
                      <a:pt x="203" y="25"/>
                    </a:cubicBezTo>
                    <a:cubicBezTo>
                      <a:pt x="203" y="26"/>
                      <a:pt x="202" y="26"/>
                      <a:pt x="201" y="26"/>
                    </a:cubicBezTo>
                    <a:cubicBezTo>
                      <a:pt x="201" y="26"/>
                      <a:pt x="201" y="26"/>
                      <a:pt x="201" y="25"/>
                    </a:cubicBezTo>
                    <a:cubicBezTo>
                      <a:pt x="201" y="25"/>
                      <a:pt x="201" y="24"/>
                      <a:pt x="201" y="23"/>
                    </a:cubicBezTo>
                    <a:cubicBezTo>
                      <a:pt x="201" y="24"/>
                      <a:pt x="202" y="23"/>
                      <a:pt x="202" y="23"/>
                    </a:cubicBezTo>
                    <a:cubicBezTo>
                      <a:pt x="202" y="22"/>
                      <a:pt x="202" y="23"/>
                      <a:pt x="202" y="22"/>
                    </a:cubicBezTo>
                    <a:cubicBezTo>
                      <a:pt x="202" y="23"/>
                      <a:pt x="201" y="23"/>
                      <a:pt x="201" y="22"/>
                    </a:cubicBezTo>
                    <a:cubicBezTo>
                      <a:pt x="202" y="22"/>
                      <a:pt x="202" y="22"/>
                      <a:pt x="202" y="22"/>
                    </a:cubicBezTo>
                    <a:cubicBezTo>
                      <a:pt x="203" y="22"/>
                      <a:pt x="203" y="23"/>
                      <a:pt x="203" y="23"/>
                    </a:cubicBezTo>
                    <a:cubicBezTo>
                      <a:pt x="203" y="23"/>
                      <a:pt x="203" y="23"/>
                      <a:pt x="203" y="23"/>
                    </a:cubicBezTo>
                    <a:cubicBezTo>
                      <a:pt x="203" y="23"/>
                      <a:pt x="203" y="23"/>
                      <a:pt x="203" y="24"/>
                    </a:cubicBezTo>
                    <a:cubicBezTo>
                      <a:pt x="204" y="23"/>
                      <a:pt x="204" y="25"/>
                      <a:pt x="205" y="24"/>
                    </a:cubicBezTo>
                    <a:cubicBezTo>
                      <a:pt x="205" y="24"/>
                      <a:pt x="205" y="24"/>
                      <a:pt x="204" y="24"/>
                    </a:cubicBezTo>
                    <a:cubicBezTo>
                      <a:pt x="204" y="24"/>
                      <a:pt x="205" y="24"/>
                      <a:pt x="205" y="24"/>
                    </a:cubicBezTo>
                    <a:cubicBezTo>
                      <a:pt x="205" y="24"/>
                      <a:pt x="205" y="24"/>
                      <a:pt x="205" y="24"/>
                    </a:cubicBezTo>
                    <a:cubicBezTo>
                      <a:pt x="205" y="23"/>
                      <a:pt x="205" y="23"/>
                      <a:pt x="205" y="23"/>
                    </a:cubicBezTo>
                    <a:cubicBezTo>
                      <a:pt x="206" y="22"/>
                      <a:pt x="206" y="22"/>
                      <a:pt x="206" y="20"/>
                    </a:cubicBezTo>
                    <a:cubicBezTo>
                      <a:pt x="206" y="20"/>
                      <a:pt x="207" y="20"/>
                      <a:pt x="207" y="20"/>
                    </a:cubicBezTo>
                    <a:cubicBezTo>
                      <a:pt x="207" y="20"/>
                      <a:pt x="207" y="20"/>
                      <a:pt x="208" y="20"/>
                    </a:cubicBezTo>
                    <a:cubicBezTo>
                      <a:pt x="208" y="20"/>
                      <a:pt x="208" y="19"/>
                      <a:pt x="209" y="19"/>
                    </a:cubicBezTo>
                    <a:cubicBezTo>
                      <a:pt x="209" y="19"/>
                      <a:pt x="210" y="19"/>
                      <a:pt x="210" y="19"/>
                    </a:cubicBezTo>
                    <a:cubicBezTo>
                      <a:pt x="210" y="19"/>
                      <a:pt x="211" y="19"/>
                      <a:pt x="211" y="19"/>
                    </a:cubicBezTo>
                    <a:cubicBezTo>
                      <a:pt x="211" y="20"/>
                      <a:pt x="210" y="21"/>
                      <a:pt x="211" y="22"/>
                    </a:cubicBezTo>
                    <a:cubicBezTo>
                      <a:pt x="211" y="23"/>
                      <a:pt x="212" y="23"/>
                      <a:pt x="213" y="23"/>
                    </a:cubicBezTo>
                    <a:cubicBezTo>
                      <a:pt x="213" y="23"/>
                      <a:pt x="212" y="23"/>
                      <a:pt x="212" y="24"/>
                    </a:cubicBezTo>
                    <a:cubicBezTo>
                      <a:pt x="213" y="24"/>
                      <a:pt x="213" y="23"/>
                      <a:pt x="214" y="23"/>
                    </a:cubicBezTo>
                    <a:cubicBezTo>
                      <a:pt x="214" y="23"/>
                      <a:pt x="214" y="23"/>
                      <a:pt x="214" y="24"/>
                    </a:cubicBezTo>
                    <a:cubicBezTo>
                      <a:pt x="214" y="24"/>
                      <a:pt x="214" y="24"/>
                      <a:pt x="214" y="25"/>
                    </a:cubicBezTo>
                    <a:cubicBezTo>
                      <a:pt x="214" y="25"/>
                      <a:pt x="214" y="25"/>
                      <a:pt x="214" y="25"/>
                    </a:cubicBezTo>
                    <a:cubicBezTo>
                      <a:pt x="213" y="25"/>
                      <a:pt x="215" y="26"/>
                      <a:pt x="215" y="27"/>
                    </a:cubicBezTo>
                    <a:cubicBezTo>
                      <a:pt x="215" y="27"/>
                      <a:pt x="215" y="26"/>
                      <a:pt x="215" y="26"/>
                    </a:cubicBezTo>
                    <a:cubicBezTo>
                      <a:pt x="216" y="26"/>
                      <a:pt x="216" y="26"/>
                      <a:pt x="216" y="26"/>
                    </a:cubicBezTo>
                    <a:cubicBezTo>
                      <a:pt x="216" y="26"/>
                      <a:pt x="216" y="27"/>
                      <a:pt x="217" y="26"/>
                    </a:cubicBezTo>
                    <a:cubicBezTo>
                      <a:pt x="217" y="26"/>
                      <a:pt x="217" y="26"/>
                      <a:pt x="217" y="26"/>
                    </a:cubicBezTo>
                    <a:cubicBezTo>
                      <a:pt x="218" y="26"/>
                      <a:pt x="218" y="26"/>
                      <a:pt x="218" y="25"/>
                    </a:cubicBezTo>
                    <a:cubicBezTo>
                      <a:pt x="220" y="26"/>
                      <a:pt x="219" y="26"/>
                      <a:pt x="219" y="27"/>
                    </a:cubicBezTo>
                    <a:cubicBezTo>
                      <a:pt x="219" y="27"/>
                      <a:pt x="220" y="27"/>
                      <a:pt x="221" y="27"/>
                    </a:cubicBezTo>
                    <a:cubicBezTo>
                      <a:pt x="221" y="26"/>
                      <a:pt x="221" y="25"/>
                      <a:pt x="221" y="25"/>
                    </a:cubicBezTo>
                    <a:cubicBezTo>
                      <a:pt x="220" y="25"/>
                      <a:pt x="219" y="25"/>
                      <a:pt x="219" y="23"/>
                    </a:cubicBezTo>
                    <a:cubicBezTo>
                      <a:pt x="219" y="24"/>
                      <a:pt x="218" y="23"/>
                      <a:pt x="217" y="24"/>
                    </a:cubicBezTo>
                    <a:cubicBezTo>
                      <a:pt x="217" y="22"/>
                      <a:pt x="216" y="23"/>
                      <a:pt x="216" y="22"/>
                    </a:cubicBezTo>
                    <a:cubicBezTo>
                      <a:pt x="217" y="21"/>
                      <a:pt x="218" y="22"/>
                      <a:pt x="219" y="22"/>
                    </a:cubicBezTo>
                    <a:cubicBezTo>
                      <a:pt x="219" y="22"/>
                      <a:pt x="219" y="21"/>
                      <a:pt x="219" y="21"/>
                    </a:cubicBezTo>
                    <a:cubicBezTo>
                      <a:pt x="220" y="21"/>
                      <a:pt x="222" y="20"/>
                      <a:pt x="223" y="19"/>
                    </a:cubicBezTo>
                    <a:cubicBezTo>
                      <a:pt x="224" y="19"/>
                      <a:pt x="224" y="21"/>
                      <a:pt x="225" y="22"/>
                    </a:cubicBezTo>
                    <a:cubicBezTo>
                      <a:pt x="224" y="22"/>
                      <a:pt x="224" y="22"/>
                      <a:pt x="224" y="21"/>
                    </a:cubicBezTo>
                    <a:cubicBezTo>
                      <a:pt x="224" y="23"/>
                      <a:pt x="223" y="23"/>
                      <a:pt x="222" y="23"/>
                    </a:cubicBezTo>
                    <a:cubicBezTo>
                      <a:pt x="222" y="24"/>
                      <a:pt x="222" y="24"/>
                      <a:pt x="222" y="25"/>
                    </a:cubicBezTo>
                    <a:cubicBezTo>
                      <a:pt x="223" y="25"/>
                      <a:pt x="224" y="25"/>
                      <a:pt x="224" y="25"/>
                    </a:cubicBezTo>
                    <a:cubicBezTo>
                      <a:pt x="224" y="25"/>
                      <a:pt x="224" y="25"/>
                      <a:pt x="224" y="24"/>
                    </a:cubicBezTo>
                    <a:cubicBezTo>
                      <a:pt x="224" y="24"/>
                      <a:pt x="225" y="24"/>
                      <a:pt x="225" y="24"/>
                    </a:cubicBezTo>
                    <a:cubicBezTo>
                      <a:pt x="226" y="24"/>
                      <a:pt x="226" y="24"/>
                      <a:pt x="227" y="24"/>
                    </a:cubicBezTo>
                    <a:cubicBezTo>
                      <a:pt x="227" y="24"/>
                      <a:pt x="227" y="24"/>
                      <a:pt x="227" y="24"/>
                    </a:cubicBezTo>
                    <a:cubicBezTo>
                      <a:pt x="227" y="25"/>
                      <a:pt x="225" y="24"/>
                      <a:pt x="226" y="26"/>
                    </a:cubicBezTo>
                    <a:cubicBezTo>
                      <a:pt x="225" y="26"/>
                      <a:pt x="224" y="26"/>
                      <a:pt x="225" y="27"/>
                    </a:cubicBezTo>
                    <a:cubicBezTo>
                      <a:pt x="226" y="27"/>
                      <a:pt x="225" y="26"/>
                      <a:pt x="226" y="26"/>
                    </a:cubicBezTo>
                    <a:cubicBezTo>
                      <a:pt x="227" y="27"/>
                      <a:pt x="226" y="27"/>
                      <a:pt x="226" y="28"/>
                    </a:cubicBezTo>
                    <a:cubicBezTo>
                      <a:pt x="228" y="29"/>
                      <a:pt x="227" y="27"/>
                      <a:pt x="228" y="27"/>
                    </a:cubicBezTo>
                    <a:cubicBezTo>
                      <a:pt x="228" y="27"/>
                      <a:pt x="229" y="27"/>
                      <a:pt x="229" y="27"/>
                    </a:cubicBezTo>
                    <a:cubicBezTo>
                      <a:pt x="229" y="26"/>
                      <a:pt x="229" y="26"/>
                      <a:pt x="229" y="26"/>
                    </a:cubicBezTo>
                    <a:cubicBezTo>
                      <a:pt x="229" y="26"/>
                      <a:pt x="229" y="26"/>
                      <a:pt x="230" y="26"/>
                    </a:cubicBezTo>
                    <a:cubicBezTo>
                      <a:pt x="230" y="26"/>
                      <a:pt x="230" y="26"/>
                      <a:pt x="230" y="26"/>
                    </a:cubicBezTo>
                    <a:cubicBezTo>
                      <a:pt x="230" y="26"/>
                      <a:pt x="230" y="26"/>
                      <a:pt x="231" y="26"/>
                    </a:cubicBezTo>
                    <a:cubicBezTo>
                      <a:pt x="231" y="24"/>
                      <a:pt x="230" y="24"/>
                      <a:pt x="229" y="24"/>
                    </a:cubicBezTo>
                    <a:cubicBezTo>
                      <a:pt x="229" y="24"/>
                      <a:pt x="229" y="24"/>
                      <a:pt x="229" y="24"/>
                    </a:cubicBezTo>
                    <a:cubicBezTo>
                      <a:pt x="229" y="24"/>
                      <a:pt x="229" y="24"/>
                      <a:pt x="229" y="25"/>
                    </a:cubicBezTo>
                    <a:cubicBezTo>
                      <a:pt x="229" y="25"/>
                      <a:pt x="228" y="25"/>
                      <a:pt x="228" y="25"/>
                    </a:cubicBezTo>
                    <a:cubicBezTo>
                      <a:pt x="228" y="25"/>
                      <a:pt x="228" y="25"/>
                      <a:pt x="228" y="25"/>
                    </a:cubicBezTo>
                    <a:cubicBezTo>
                      <a:pt x="228" y="24"/>
                      <a:pt x="229" y="24"/>
                      <a:pt x="229" y="23"/>
                    </a:cubicBezTo>
                    <a:cubicBezTo>
                      <a:pt x="229" y="23"/>
                      <a:pt x="230" y="23"/>
                      <a:pt x="230" y="23"/>
                    </a:cubicBezTo>
                    <a:cubicBezTo>
                      <a:pt x="230" y="24"/>
                      <a:pt x="230" y="24"/>
                      <a:pt x="230" y="24"/>
                    </a:cubicBezTo>
                    <a:cubicBezTo>
                      <a:pt x="230" y="24"/>
                      <a:pt x="230" y="23"/>
                      <a:pt x="230" y="23"/>
                    </a:cubicBezTo>
                    <a:cubicBezTo>
                      <a:pt x="230" y="23"/>
                      <a:pt x="230" y="23"/>
                      <a:pt x="230" y="23"/>
                    </a:cubicBezTo>
                    <a:cubicBezTo>
                      <a:pt x="231" y="23"/>
                      <a:pt x="232" y="23"/>
                      <a:pt x="232" y="22"/>
                    </a:cubicBezTo>
                    <a:cubicBezTo>
                      <a:pt x="232" y="22"/>
                      <a:pt x="232" y="22"/>
                      <a:pt x="232" y="22"/>
                    </a:cubicBezTo>
                    <a:cubicBezTo>
                      <a:pt x="232" y="22"/>
                      <a:pt x="232" y="22"/>
                      <a:pt x="232" y="22"/>
                    </a:cubicBezTo>
                    <a:cubicBezTo>
                      <a:pt x="232" y="21"/>
                      <a:pt x="232" y="21"/>
                      <a:pt x="231" y="21"/>
                    </a:cubicBezTo>
                    <a:cubicBezTo>
                      <a:pt x="231" y="21"/>
                      <a:pt x="231" y="21"/>
                      <a:pt x="231" y="21"/>
                    </a:cubicBezTo>
                    <a:cubicBezTo>
                      <a:pt x="231" y="21"/>
                      <a:pt x="232" y="21"/>
                      <a:pt x="232" y="21"/>
                    </a:cubicBezTo>
                    <a:cubicBezTo>
                      <a:pt x="233" y="21"/>
                      <a:pt x="234" y="21"/>
                      <a:pt x="234" y="21"/>
                    </a:cubicBezTo>
                    <a:cubicBezTo>
                      <a:pt x="235" y="21"/>
                      <a:pt x="235" y="22"/>
                      <a:pt x="235" y="22"/>
                    </a:cubicBezTo>
                    <a:cubicBezTo>
                      <a:pt x="236" y="22"/>
                      <a:pt x="237" y="21"/>
                      <a:pt x="238" y="21"/>
                    </a:cubicBezTo>
                    <a:cubicBezTo>
                      <a:pt x="238" y="21"/>
                      <a:pt x="238" y="21"/>
                      <a:pt x="239" y="22"/>
                    </a:cubicBezTo>
                    <a:cubicBezTo>
                      <a:pt x="238" y="22"/>
                      <a:pt x="238" y="22"/>
                      <a:pt x="238" y="22"/>
                    </a:cubicBezTo>
                    <a:cubicBezTo>
                      <a:pt x="239" y="23"/>
                      <a:pt x="239" y="22"/>
                      <a:pt x="240" y="22"/>
                    </a:cubicBezTo>
                    <a:cubicBezTo>
                      <a:pt x="241" y="20"/>
                      <a:pt x="239" y="22"/>
                      <a:pt x="239" y="20"/>
                    </a:cubicBezTo>
                    <a:cubicBezTo>
                      <a:pt x="240" y="20"/>
                      <a:pt x="240" y="20"/>
                      <a:pt x="241" y="19"/>
                    </a:cubicBezTo>
                    <a:cubicBezTo>
                      <a:pt x="241" y="19"/>
                      <a:pt x="241" y="19"/>
                      <a:pt x="241" y="20"/>
                    </a:cubicBezTo>
                    <a:cubicBezTo>
                      <a:pt x="242" y="19"/>
                      <a:pt x="242" y="18"/>
                      <a:pt x="243" y="19"/>
                    </a:cubicBezTo>
                    <a:cubicBezTo>
                      <a:pt x="243" y="19"/>
                      <a:pt x="242" y="19"/>
                      <a:pt x="242" y="19"/>
                    </a:cubicBezTo>
                    <a:cubicBezTo>
                      <a:pt x="242" y="20"/>
                      <a:pt x="243" y="21"/>
                      <a:pt x="242" y="21"/>
                    </a:cubicBezTo>
                    <a:cubicBezTo>
                      <a:pt x="242" y="21"/>
                      <a:pt x="242" y="21"/>
                      <a:pt x="242" y="21"/>
                    </a:cubicBezTo>
                    <a:cubicBezTo>
                      <a:pt x="242" y="21"/>
                      <a:pt x="242" y="21"/>
                      <a:pt x="242" y="21"/>
                    </a:cubicBezTo>
                    <a:cubicBezTo>
                      <a:pt x="242" y="21"/>
                      <a:pt x="242" y="21"/>
                      <a:pt x="241" y="21"/>
                    </a:cubicBezTo>
                    <a:cubicBezTo>
                      <a:pt x="241" y="21"/>
                      <a:pt x="241" y="22"/>
                      <a:pt x="241" y="22"/>
                    </a:cubicBezTo>
                    <a:cubicBezTo>
                      <a:pt x="241" y="23"/>
                      <a:pt x="240" y="22"/>
                      <a:pt x="240" y="23"/>
                    </a:cubicBezTo>
                    <a:cubicBezTo>
                      <a:pt x="240" y="23"/>
                      <a:pt x="240" y="24"/>
                      <a:pt x="240" y="24"/>
                    </a:cubicBezTo>
                    <a:cubicBezTo>
                      <a:pt x="239" y="24"/>
                      <a:pt x="239" y="24"/>
                      <a:pt x="238" y="24"/>
                    </a:cubicBezTo>
                    <a:cubicBezTo>
                      <a:pt x="238" y="25"/>
                      <a:pt x="238" y="25"/>
                      <a:pt x="238" y="26"/>
                    </a:cubicBezTo>
                    <a:cubicBezTo>
                      <a:pt x="239" y="26"/>
                      <a:pt x="239" y="25"/>
                      <a:pt x="240" y="25"/>
                    </a:cubicBezTo>
                    <a:cubicBezTo>
                      <a:pt x="240" y="25"/>
                      <a:pt x="240" y="26"/>
                      <a:pt x="240" y="26"/>
                    </a:cubicBezTo>
                    <a:cubicBezTo>
                      <a:pt x="240" y="24"/>
                      <a:pt x="241" y="25"/>
                      <a:pt x="241" y="25"/>
                    </a:cubicBezTo>
                    <a:cubicBezTo>
                      <a:pt x="242" y="25"/>
                      <a:pt x="242" y="25"/>
                      <a:pt x="242" y="25"/>
                    </a:cubicBezTo>
                    <a:cubicBezTo>
                      <a:pt x="242" y="26"/>
                      <a:pt x="242" y="27"/>
                      <a:pt x="242" y="27"/>
                    </a:cubicBezTo>
                    <a:cubicBezTo>
                      <a:pt x="242" y="29"/>
                      <a:pt x="244" y="26"/>
                      <a:pt x="244" y="28"/>
                    </a:cubicBezTo>
                    <a:cubicBezTo>
                      <a:pt x="245" y="27"/>
                      <a:pt x="246" y="25"/>
                      <a:pt x="245" y="23"/>
                    </a:cubicBezTo>
                    <a:cubicBezTo>
                      <a:pt x="245" y="23"/>
                      <a:pt x="244" y="23"/>
                      <a:pt x="244" y="23"/>
                    </a:cubicBezTo>
                    <a:cubicBezTo>
                      <a:pt x="245" y="22"/>
                      <a:pt x="244" y="21"/>
                      <a:pt x="245" y="20"/>
                    </a:cubicBezTo>
                    <a:cubicBezTo>
                      <a:pt x="244" y="20"/>
                      <a:pt x="244" y="20"/>
                      <a:pt x="244" y="21"/>
                    </a:cubicBezTo>
                    <a:cubicBezTo>
                      <a:pt x="244" y="21"/>
                      <a:pt x="244" y="21"/>
                      <a:pt x="244" y="20"/>
                    </a:cubicBezTo>
                    <a:cubicBezTo>
                      <a:pt x="244" y="20"/>
                      <a:pt x="245" y="20"/>
                      <a:pt x="245" y="19"/>
                    </a:cubicBezTo>
                    <a:cubicBezTo>
                      <a:pt x="247" y="19"/>
                      <a:pt x="248" y="20"/>
                      <a:pt x="248" y="21"/>
                    </a:cubicBezTo>
                    <a:cubicBezTo>
                      <a:pt x="249" y="21"/>
                      <a:pt x="249" y="22"/>
                      <a:pt x="250" y="21"/>
                    </a:cubicBezTo>
                    <a:cubicBezTo>
                      <a:pt x="250" y="21"/>
                      <a:pt x="250" y="21"/>
                      <a:pt x="250" y="21"/>
                    </a:cubicBezTo>
                    <a:cubicBezTo>
                      <a:pt x="250" y="22"/>
                      <a:pt x="250" y="22"/>
                      <a:pt x="250" y="22"/>
                    </a:cubicBezTo>
                    <a:cubicBezTo>
                      <a:pt x="251" y="22"/>
                      <a:pt x="251" y="23"/>
                      <a:pt x="251" y="23"/>
                    </a:cubicBezTo>
                    <a:cubicBezTo>
                      <a:pt x="250" y="23"/>
                      <a:pt x="250" y="23"/>
                      <a:pt x="250" y="23"/>
                    </a:cubicBezTo>
                    <a:cubicBezTo>
                      <a:pt x="250" y="22"/>
                      <a:pt x="249" y="22"/>
                      <a:pt x="249" y="21"/>
                    </a:cubicBezTo>
                    <a:cubicBezTo>
                      <a:pt x="249" y="24"/>
                      <a:pt x="247" y="22"/>
                      <a:pt x="247" y="24"/>
                    </a:cubicBezTo>
                    <a:cubicBezTo>
                      <a:pt x="247" y="24"/>
                      <a:pt x="248" y="25"/>
                      <a:pt x="248" y="25"/>
                    </a:cubicBezTo>
                    <a:cubicBezTo>
                      <a:pt x="248" y="25"/>
                      <a:pt x="247" y="25"/>
                      <a:pt x="247" y="26"/>
                    </a:cubicBezTo>
                    <a:cubicBezTo>
                      <a:pt x="249" y="26"/>
                      <a:pt x="249" y="27"/>
                      <a:pt x="250" y="27"/>
                    </a:cubicBezTo>
                    <a:cubicBezTo>
                      <a:pt x="251" y="26"/>
                      <a:pt x="252" y="25"/>
                      <a:pt x="251" y="24"/>
                    </a:cubicBezTo>
                    <a:cubicBezTo>
                      <a:pt x="252" y="23"/>
                      <a:pt x="252" y="23"/>
                      <a:pt x="253" y="23"/>
                    </a:cubicBezTo>
                    <a:cubicBezTo>
                      <a:pt x="253" y="23"/>
                      <a:pt x="253" y="24"/>
                      <a:pt x="253" y="24"/>
                    </a:cubicBezTo>
                    <a:cubicBezTo>
                      <a:pt x="252" y="26"/>
                      <a:pt x="252" y="28"/>
                      <a:pt x="254" y="28"/>
                    </a:cubicBezTo>
                    <a:cubicBezTo>
                      <a:pt x="255" y="26"/>
                      <a:pt x="254" y="26"/>
                      <a:pt x="255" y="24"/>
                    </a:cubicBezTo>
                    <a:cubicBezTo>
                      <a:pt x="255" y="25"/>
                      <a:pt x="255" y="26"/>
                      <a:pt x="256" y="25"/>
                    </a:cubicBezTo>
                    <a:cubicBezTo>
                      <a:pt x="256" y="27"/>
                      <a:pt x="255" y="27"/>
                      <a:pt x="255" y="28"/>
                    </a:cubicBezTo>
                    <a:cubicBezTo>
                      <a:pt x="255" y="28"/>
                      <a:pt x="256" y="28"/>
                      <a:pt x="256" y="28"/>
                    </a:cubicBezTo>
                    <a:cubicBezTo>
                      <a:pt x="256" y="28"/>
                      <a:pt x="256" y="29"/>
                      <a:pt x="257" y="29"/>
                    </a:cubicBezTo>
                    <a:cubicBezTo>
                      <a:pt x="257" y="27"/>
                      <a:pt x="257" y="27"/>
                      <a:pt x="257" y="27"/>
                    </a:cubicBezTo>
                    <a:cubicBezTo>
                      <a:pt x="258" y="26"/>
                      <a:pt x="258" y="27"/>
                      <a:pt x="258" y="28"/>
                    </a:cubicBezTo>
                    <a:cubicBezTo>
                      <a:pt x="259" y="28"/>
                      <a:pt x="259" y="28"/>
                      <a:pt x="259" y="28"/>
                    </a:cubicBezTo>
                    <a:cubicBezTo>
                      <a:pt x="260" y="28"/>
                      <a:pt x="260" y="27"/>
                      <a:pt x="260" y="27"/>
                    </a:cubicBezTo>
                    <a:cubicBezTo>
                      <a:pt x="261" y="28"/>
                      <a:pt x="263" y="27"/>
                      <a:pt x="264" y="28"/>
                    </a:cubicBezTo>
                    <a:cubicBezTo>
                      <a:pt x="265" y="27"/>
                      <a:pt x="267" y="27"/>
                      <a:pt x="268" y="26"/>
                    </a:cubicBezTo>
                    <a:cubicBezTo>
                      <a:pt x="269" y="26"/>
                      <a:pt x="269" y="28"/>
                      <a:pt x="270" y="26"/>
                    </a:cubicBezTo>
                    <a:cubicBezTo>
                      <a:pt x="271" y="26"/>
                      <a:pt x="270" y="28"/>
                      <a:pt x="271" y="28"/>
                    </a:cubicBezTo>
                    <a:cubicBezTo>
                      <a:pt x="272" y="28"/>
                      <a:pt x="272" y="28"/>
                      <a:pt x="273" y="28"/>
                    </a:cubicBezTo>
                    <a:cubicBezTo>
                      <a:pt x="273" y="27"/>
                      <a:pt x="272" y="27"/>
                      <a:pt x="272" y="27"/>
                    </a:cubicBezTo>
                    <a:cubicBezTo>
                      <a:pt x="272" y="27"/>
                      <a:pt x="272" y="26"/>
                      <a:pt x="272" y="26"/>
                    </a:cubicBezTo>
                    <a:cubicBezTo>
                      <a:pt x="271" y="25"/>
                      <a:pt x="271" y="25"/>
                      <a:pt x="271" y="25"/>
                    </a:cubicBezTo>
                    <a:cubicBezTo>
                      <a:pt x="272" y="24"/>
                      <a:pt x="271" y="25"/>
                      <a:pt x="272" y="26"/>
                    </a:cubicBezTo>
                    <a:cubicBezTo>
                      <a:pt x="272" y="26"/>
                      <a:pt x="273" y="26"/>
                      <a:pt x="273" y="26"/>
                    </a:cubicBezTo>
                    <a:cubicBezTo>
                      <a:pt x="273" y="26"/>
                      <a:pt x="273" y="27"/>
                      <a:pt x="275" y="27"/>
                    </a:cubicBezTo>
                    <a:cubicBezTo>
                      <a:pt x="275" y="26"/>
                      <a:pt x="275" y="26"/>
                      <a:pt x="275" y="26"/>
                    </a:cubicBezTo>
                    <a:cubicBezTo>
                      <a:pt x="276" y="26"/>
                      <a:pt x="277" y="26"/>
                      <a:pt x="277" y="25"/>
                    </a:cubicBezTo>
                    <a:cubicBezTo>
                      <a:pt x="277" y="25"/>
                      <a:pt x="277" y="26"/>
                      <a:pt x="278" y="26"/>
                    </a:cubicBezTo>
                    <a:cubicBezTo>
                      <a:pt x="278" y="26"/>
                      <a:pt x="277" y="26"/>
                      <a:pt x="277" y="26"/>
                    </a:cubicBezTo>
                    <a:cubicBezTo>
                      <a:pt x="277" y="27"/>
                      <a:pt x="279" y="28"/>
                      <a:pt x="278" y="28"/>
                    </a:cubicBezTo>
                    <a:cubicBezTo>
                      <a:pt x="279" y="29"/>
                      <a:pt x="281" y="27"/>
                      <a:pt x="282" y="26"/>
                    </a:cubicBezTo>
                    <a:cubicBezTo>
                      <a:pt x="282" y="25"/>
                      <a:pt x="282" y="23"/>
                      <a:pt x="280" y="23"/>
                    </a:cubicBezTo>
                    <a:cubicBezTo>
                      <a:pt x="280" y="27"/>
                      <a:pt x="280" y="27"/>
                      <a:pt x="280" y="27"/>
                    </a:cubicBezTo>
                    <a:cubicBezTo>
                      <a:pt x="279" y="27"/>
                      <a:pt x="279" y="26"/>
                      <a:pt x="278" y="26"/>
                    </a:cubicBezTo>
                    <a:cubicBezTo>
                      <a:pt x="278" y="25"/>
                      <a:pt x="279" y="25"/>
                      <a:pt x="279" y="24"/>
                    </a:cubicBezTo>
                    <a:cubicBezTo>
                      <a:pt x="278" y="24"/>
                      <a:pt x="278" y="23"/>
                      <a:pt x="278" y="22"/>
                    </a:cubicBezTo>
                    <a:cubicBezTo>
                      <a:pt x="277" y="23"/>
                      <a:pt x="276" y="22"/>
                      <a:pt x="276" y="22"/>
                    </a:cubicBezTo>
                    <a:cubicBezTo>
                      <a:pt x="276" y="22"/>
                      <a:pt x="276" y="21"/>
                      <a:pt x="276" y="20"/>
                    </a:cubicBezTo>
                    <a:cubicBezTo>
                      <a:pt x="277" y="21"/>
                      <a:pt x="278" y="21"/>
                      <a:pt x="278" y="21"/>
                    </a:cubicBezTo>
                    <a:cubicBezTo>
                      <a:pt x="280" y="21"/>
                      <a:pt x="280" y="21"/>
                      <a:pt x="281" y="20"/>
                    </a:cubicBezTo>
                    <a:cubicBezTo>
                      <a:pt x="281" y="20"/>
                      <a:pt x="281" y="20"/>
                      <a:pt x="281" y="20"/>
                    </a:cubicBezTo>
                    <a:cubicBezTo>
                      <a:pt x="281" y="20"/>
                      <a:pt x="282" y="19"/>
                      <a:pt x="282" y="20"/>
                    </a:cubicBezTo>
                    <a:cubicBezTo>
                      <a:pt x="282" y="20"/>
                      <a:pt x="282" y="20"/>
                      <a:pt x="283" y="21"/>
                    </a:cubicBezTo>
                    <a:cubicBezTo>
                      <a:pt x="283" y="21"/>
                      <a:pt x="283" y="21"/>
                      <a:pt x="284" y="21"/>
                    </a:cubicBezTo>
                    <a:cubicBezTo>
                      <a:pt x="284" y="20"/>
                      <a:pt x="284" y="20"/>
                      <a:pt x="284" y="20"/>
                    </a:cubicBezTo>
                    <a:cubicBezTo>
                      <a:pt x="285" y="21"/>
                      <a:pt x="286" y="22"/>
                      <a:pt x="287" y="22"/>
                    </a:cubicBezTo>
                    <a:cubicBezTo>
                      <a:pt x="287" y="22"/>
                      <a:pt x="287" y="22"/>
                      <a:pt x="287" y="23"/>
                    </a:cubicBezTo>
                    <a:cubicBezTo>
                      <a:pt x="287" y="23"/>
                      <a:pt x="285" y="23"/>
                      <a:pt x="285" y="23"/>
                    </a:cubicBezTo>
                    <a:cubicBezTo>
                      <a:pt x="284" y="23"/>
                      <a:pt x="285" y="24"/>
                      <a:pt x="284" y="24"/>
                    </a:cubicBezTo>
                    <a:cubicBezTo>
                      <a:pt x="283" y="24"/>
                      <a:pt x="284" y="22"/>
                      <a:pt x="282" y="23"/>
                    </a:cubicBezTo>
                    <a:cubicBezTo>
                      <a:pt x="282" y="24"/>
                      <a:pt x="283" y="24"/>
                      <a:pt x="283" y="24"/>
                    </a:cubicBezTo>
                    <a:cubicBezTo>
                      <a:pt x="283" y="24"/>
                      <a:pt x="283" y="25"/>
                      <a:pt x="284" y="25"/>
                    </a:cubicBezTo>
                    <a:cubicBezTo>
                      <a:pt x="284" y="26"/>
                      <a:pt x="283" y="26"/>
                      <a:pt x="283" y="27"/>
                    </a:cubicBezTo>
                    <a:cubicBezTo>
                      <a:pt x="285" y="26"/>
                      <a:pt x="285" y="26"/>
                      <a:pt x="286" y="28"/>
                    </a:cubicBezTo>
                    <a:cubicBezTo>
                      <a:pt x="287" y="28"/>
                      <a:pt x="287" y="27"/>
                      <a:pt x="288" y="26"/>
                    </a:cubicBezTo>
                    <a:cubicBezTo>
                      <a:pt x="289" y="27"/>
                      <a:pt x="291" y="26"/>
                      <a:pt x="291" y="28"/>
                    </a:cubicBezTo>
                    <a:cubicBezTo>
                      <a:pt x="292" y="28"/>
                      <a:pt x="292" y="26"/>
                      <a:pt x="292" y="26"/>
                    </a:cubicBezTo>
                    <a:cubicBezTo>
                      <a:pt x="293" y="26"/>
                      <a:pt x="292" y="26"/>
                      <a:pt x="292" y="27"/>
                    </a:cubicBezTo>
                    <a:cubicBezTo>
                      <a:pt x="292" y="27"/>
                      <a:pt x="293" y="27"/>
                      <a:pt x="293" y="28"/>
                    </a:cubicBezTo>
                    <a:cubicBezTo>
                      <a:pt x="295" y="28"/>
                      <a:pt x="295" y="28"/>
                      <a:pt x="295" y="28"/>
                    </a:cubicBezTo>
                    <a:cubicBezTo>
                      <a:pt x="295" y="27"/>
                      <a:pt x="295" y="27"/>
                      <a:pt x="295" y="27"/>
                    </a:cubicBezTo>
                    <a:cubicBezTo>
                      <a:pt x="295" y="27"/>
                      <a:pt x="294" y="26"/>
                      <a:pt x="294" y="26"/>
                    </a:cubicBezTo>
                    <a:cubicBezTo>
                      <a:pt x="294" y="25"/>
                      <a:pt x="295" y="25"/>
                      <a:pt x="295" y="24"/>
                    </a:cubicBezTo>
                    <a:cubicBezTo>
                      <a:pt x="296" y="23"/>
                      <a:pt x="295" y="25"/>
                      <a:pt x="296" y="26"/>
                    </a:cubicBezTo>
                    <a:cubicBezTo>
                      <a:pt x="297" y="26"/>
                      <a:pt x="297" y="25"/>
                      <a:pt x="298" y="24"/>
                    </a:cubicBezTo>
                    <a:cubicBezTo>
                      <a:pt x="298" y="24"/>
                      <a:pt x="298" y="24"/>
                      <a:pt x="299" y="24"/>
                    </a:cubicBezTo>
                    <a:cubicBezTo>
                      <a:pt x="299" y="24"/>
                      <a:pt x="299" y="24"/>
                      <a:pt x="299" y="23"/>
                    </a:cubicBezTo>
                    <a:cubicBezTo>
                      <a:pt x="300" y="24"/>
                      <a:pt x="301" y="25"/>
                      <a:pt x="300" y="26"/>
                    </a:cubicBezTo>
                    <a:cubicBezTo>
                      <a:pt x="300" y="26"/>
                      <a:pt x="300" y="24"/>
                      <a:pt x="298" y="25"/>
                    </a:cubicBezTo>
                    <a:cubicBezTo>
                      <a:pt x="298" y="26"/>
                      <a:pt x="300" y="25"/>
                      <a:pt x="299" y="27"/>
                    </a:cubicBezTo>
                    <a:cubicBezTo>
                      <a:pt x="301" y="27"/>
                      <a:pt x="302" y="27"/>
                      <a:pt x="303" y="27"/>
                    </a:cubicBezTo>
                    <a:cubicBezTo>
                      <a:pt x="303" y="27"/>
                      <a:pt x="303" y="26"/>
                      <a:pt x="303" y="26"/>
                    </a:cubicBezTo>
                    <a:cubicBezTo>
                      <a:pt x="303" y="26"/>
                      <a:pt x="304" y="26"/>
                      <a:pt x="304" y="26"/>
                    </a:cubicBezTo>
                    <a:cubicBezTo>
                      <a:pt x="304" y="26"/>
                      <a:pt x="304" y="25"/>
                      <a:pt x="304" y="25"/>
                    </a:cubicBezTo>
                    <a:cubicBezTo>
                      <a:pt x="305" y="25"/>
                      <a:pt x="306" y="25"/>
                      <a:pt x="306" y="24"/>
                    </a:cubicBezTo>
                    <a:cubicBezTo>
                      <a:pt x="306" y="24"/>
                      <a:pt x="306" y="24"/>
                      <a:pt x="306" y="24"/>
                    </a:cubicBezTo>
                    <a:cubicBezTo>
                      <a:pt x="306" y="24"/>
                      <a:pt x="306" y="25"/>
                      <a:pt x="306" y="26"/>
                    </a:cubicBezTo>
                    <a:cubicBezTo>
                      <a:pt x="308" y="25"/>
                      <a:pt x="308" y="26"/>
                      <a:pt x="307" y="28"/>
                    </a:cubicBezTo>
                    <a:cubicBezTo>
                      <a:pt x="308" y="27"/>
                      <a:pt x="309" y="27"/>
                      <a:pt x="310" y="27"/>
                    </a:cubicBezTo>
                    <a:cubicBezTo>
                      <a:pt x="309" y="26"/>
                      <a:pt x="311" y="27"/>
                      <a:pt x="311" y="26"/>
                    </a:cubicBezTo>
                    <a:cubicBezTo>
                      <a:pt x="312" y="25"/>
                      <a:pt x="311" y="23"/>
                      <a:pt x="313" y="24"/>
                    </a:cubicBezTo>
                    <a:cubicBezTo>
                      <a:pt x="313" y="24"/>
                      <a:pt x="313" y="24"/>
                      <a:pt x="313" y="23"/>
                    </a:cubicBezTo>
                    <a:cubicBezTo>
                      <a:pt x="313" y="23"/>
                      <a:pt x="313" y="23"/>
                      <a:pt x="314" y="23"/>
                    </a:cubicBezTo>
                    <a:cubicBezTo>
                      <a:pt x="314" y="23"/>
                      <a:pt x="314" y="23"/>
                      <a:pt x="314" y="22"/>
                    </a:cubicBezTo>
                    <a:cubicBezTo>
                      <a:pt x="313" y="22"/>
                      <a:pt x="313" y="22"/>
                      <a:pt x="313" y="22"/>
                    </a:cubicBezTo>
                    <a:cubicBezTo>
                      <a:pt x="313" y="22"/>
                      <a:pt x="313" y="22"/>
                      <a:pt x="313" y="22"/>
                    </a:cubicBezTo>
                    <a:cubicBezTo>
                      <a:pt x="312" y="22"/>
                      <a:pt x="312" y="23"/>
                      <a:pt x="311" y="23"/>
                    </a:cubicBezTo>
                    <a:cubicBezTo>
                      <a:pt x="311" y="23"/>
                      <a:pt x="310" y="22"/>
                      <a:pt x="309" y="22"/>
                    </a:cubicBezTo>
                    <a:cubicBezTo>
                      <a:pt x="310" y="22"/>
                      <a:pt x="310" y="21"/>
                      <a:pt x="311" y="20"/>
                    </a:cubicBezTo>
                    <a:cubicBezTo>
                      <a:pt x="312" y="20"/>
                      <a:pt x="313" y="22"/>
                      <a:pt x="315" y="20"/>
                    </a:cubicBezTo>
                    <a:cubicBezTo>
                      <a:pt x="314" y="20"/>
                      <a:pt x="314" y="20"/>
                      <a:pt x="314" y="19"/>
                    </a:cubicBezTo>
                    <a:cubicBezTo>
                      <a:pt x="314" y="19"/>
                      <a:pt x="315" y="19"/>
                      <a:pt x="315" y="19"/>
                    </a:cubicBezTo>
                    <a:cubicBezTo>
                      <a:pt x="315" y="19"/>
                      <a:pt x="315" y="19"/>
                      <a:pt x="315" y="19"/>
                    </a:cubicBezTo>
                    <a:cubicBezTo>
                      <a:pt x="315" y="20"/>
                      <a:pt x="316" y="20"/>
                      <a:pt x="316" y="20"/>
                    </a:cubicBezTo>
                    <a:cubicBezTo>
                      <a:pt x="315" y="21"/>
                      <a:pt x="315" y="21"/>
                      <a:pt x="314" y="21"/>
                    </a:cubicBezTo>
                    <a:cubicBezTo>
                      <a:pt x="314" y="22"/>
                      <a:pt x="315" y="22"/>
                      <a:pt x="314" y="22"/>
                    </a:cubicBezTo>
                    <a:cubicBezTo>
                      <a:pt x="315" y="23"/>
                      <a:pt x="315" y="24"/>
                      <a:pt x="316" y="24"/>
                    </a:cubicBezTo>
                    <a:cubicBezTo>
                      <a:pt x="316" y="24"/>
                      <a:pt x="316" y="24"/>
                      <a:pt x="316" y="24"/>
                    </a:cubicBezTo>
                    <a:cubicBezTo>
                      <a:pt x="316" y="24"/>
                      <a:pt x="316" y="24"/>
                      <a:pt x="316" y="24"/>
                    </a:cubicBezTo>
                    <a:cubicBezTo>
                      <a:pt x="316" y="24"/>
                      <a:pt x="315" y="25"/>
                      <a:pt x="315" y="25"/>
                    </a:cubicBezTo>
                    <a:cubicBezTo>
                      <a:pt x="314" y="24"/>
                      <a:pt x="314" y="25"/>
                      <a:pt x="313" y="25"/>
                    </a:cubicBezTo>
                    <a:cubicBezTo>
                      <a:pt x="312" y="27"/>
                      <a:pt x="314" y="28"/>
                      <a:pt x="315" y="27"/>
                    </a:cubicBezTo>
                    <a:cubicBezTo>
                      <a:pt x="316" y="27"/>
                      <a:pt x="315" y="27"/>
                      <a:pt x="315" y="27"/>
                    </a:cubicBezTo>
                    <a:cubicBezTo>
                      <a:pt x="315" y="28"/>
                      <a:pt x="316" y="28"/>
                      <a:pt x="316" y="28"/>
                    </a:cubicBezTo>
                    <a:cubicBezTo>
                      <a:pt x="318" y="27"/>
                      <a:pt x="321" y="27"/>
                      <a:pt x="322" y="29"/>
                    </a:cubicBezTo>
                    <a:cubicBezTo>
                      <a:pt x="323" y="27"/>
                      <a:pt x="323" y="28"/>
                      <a:pt x="324" y="27"/>
                    </a:cubicBezTo>
                    <a:cubicBezTo>
                      <a:pt x="324" y="26"/>
                      <a:pt x="324" y="26"/>
                      <a:pt x="324" y="25"/>
                    </a:cubicBezTo>
                    <a:cubicBezTo>
                      <a:pt x="325" y="26"/>
                      <a:pt x="325" y="25"/>
                      <a:pt x="327" y="25"/>
                    </a:cubicBezTo>
                    <a:cubicBezTo>
                      <a:pt x="326" y="25"/>
                      <a:pt x="326" y="26"/>
                      <a:pt x="325" y="26"/>
                    </a:cubicBezTo>
                    <a:cubicBezTo>
                      <a:pt x="325" y="27"/>
                      <a:pt x="326" y="27"/>
                      <a:pt x="327" y="27"/>
                    </a:cubicBezTo>
                    <a:cubicBezTo>
                      <a:pt x="328" y="27"/>
                      <a:pt x="327" y="28"/>
                      <a:pt x="328" y="28"/>
                    </a:cubicBezTo>
                    <a:cubicBezTo>
                      <a:pt x="329" y="28"/>
                      <a:pt x="329" y="28"/>
                      <a:pt x="329" y="29"/>
                    </a:cubicBezTo>
                    <a:cubicBezTo>
                      <a:pt x="330" y="29"/>
                      <a:pt x="330" y="28"/>
                      <a:pt x="330" y="28"/>
                    </a:cubicBezTo>
                    <a:cubicBezTo>
                      <a:pt x="331" y="28"/>
                      <a:pt x="331" y="28"/>
                      <a:pt x="332" y="28"/>
                    </a:cubicBezTo>
                    <a:cubicBezTo>
                      <a:pt x="333" y="27"/>
                      <a:pt x="335" y="27"/>
                      <a:pt x="335" y="26"/>
                    </a:cubicBezTo>
                    <a:cubicBezTo>
                      <a:pt x="336" y="26"/>
                      <a:pt x="336" y="28"/>
                      <a:pt x="338" y="27"/>
                    </a:cubicBezTo>
                    <a:cubicBezTo>
                      <a:pt x="338" y="27"/>
                      <a:pt x="337" y="28"/>
                      <a:pt x="337" y="28"/>
                    </a:cubicBezTo>
                    <a:cubicBezTo>
                      <a:pt x="338" y="29"/>
                      <a:pt x="339" y="28"/>
                      <a:pt x="340" y="27"/>
                    </a:cubicBezTo>
                    <a:cubicBezTo>
                      <a:pt x="340" y="25"/>
                      <a:pt x="337" y="25"/>
                      <a:pt x="337" y="23"/>
                    </a:cubicBezTo>
                    <a:cubicBezTo>
                      <a:pt x="336" y="24"/>
                      <a:pt x="336" y="24"/>
                      <a:pt x="334" y="24"/>
                    </a:cubicBezTo>
                    <a:cubicBezTo>
                      <a:pt x="334" y="22"/>
                      <a:pt x="336" y="23"/>
                      <a:pt x="335" y="23"/>
                    </a:cubicBezTo>
                    <a:cubicBezTo>
                      <a:pt x="335" y="23"/>
                      <a:pt x="335" y="23"/>
                      <a:pt x="335" y="22"/>
                    </a:cubicBezTo>
                    <a:cubicBezTo>
                      <a:pt x="335" y="22"/>
                      <a:pt x="335" y="22"/>
                      <a:pt x="335" y="22"/>
                    </a:cubicBezTo>
                    <a:cubicBezTo>
                      <a:pt x="335" y="22"/>
                      <a:pt x="337" y="22"/>
                      <a:pt x="336" y="21"/>
                    </a:cubicBezTo>
                    <a:cubicBezTo>
                      <a:pt x="335" y="21"/>
                      <a:pt x="334" y="21"/>
                      <a:pt x="334" y="22"/>
                    </a:cubicBezTo>
                    <a:cubicBezTo>
                      <a:pt x="334" y="22"/>
                      <a:pt x="334" y="22"/>
                      <a:pt x="334" y="22"/>
                    </a:cubicBezTo>
                    <a:cubicBezTo>
                      <a:pt x="334" y="21"/>
                      <a:pt x="334" y="20"/>
                      <a:pt x="334" y="19"/>
                    </a:cubicBezTo>
                    <a:cubicBezTo>
                      <a:pt x="332" y="19"/>
                      <a:pt x="332" y="21"/>
                      <a:pt x="331" y="22"/>
                    </a:cubicBezTo>
                    <a:cubicBezTo>
                      <a:pt x="331" y="23"/>
                      <a:pt x="331" y="23"/>
                      <a:pt x="330" y="23"/>
                    </a:cubicBezTo>
                    <a:cubicBezTo>
                      <a:pt x="330" y="23"/>
                      <a:pt x="330" y="23"/>
                      <a:pt x="330" y="23"/>
                    </a:cubicBezTo>
                    <a:cubicBezTo>
                      <a:pt x="330" y="23"/>
                      <a:pt x="330" y="23"/>
                      <a:pt x="329" y="23"/>
                    </a:cubicBezTo>
                    <a:cubicBezTo>
                      <a:pt x="329" y="23"/>
                      <a:pt x="329" y="23"/>
                      <a:pt x="329" y="23"/>
                    </a:cubicBezTo>
                    <a:cubicBezTo>
                      <a:pt x="329" y="23"/>
                      <a:pt x="328" y="22"/>
                      <a:pt x="328" y="23"/>
                    </a:cubicBezTo>
                    <a:cubicBezTo>
                      <a:pt x="328" y="23"/>
                      <a:pt x="328" y="23"/>
                      <a:pt x="328" y="23"/>
                    </a:cubicBezTo>
                    <a:cubicBezTo>
                      <a:pt x="327" y="22"/>
                      <a:pt x="327" y="22"/>
                      <a:pt x="326" y="22"/>
                    </a:cubicBezTo>
                    <a:cubicBezTo>
                      <a:pt x="325" y="22"/>
                      <a:pt x="325" y="21"/>
                      <a:pt x="325" y="21"/>
                    </a:cubicBezTo>
                    <a:cubicBezTo>
                      <a:pt x="325" y="21"/>
                      <a:pt x="324" y="22"/>
                      <a:pt x="324" y="22"/>
                    </a:cubicBezTo>
                    <a:cubicBezTo>
                      <a:pt x="323" y="22"/>
                      <a:pt x="323" y="21"/>
                      <a:pt x="322" y="21"/>
                    </a:cubicBezTo>
                    <a:cubicBezTo>
                      <a:pt x="322" y="22"/>
                      <a:pt x="322" y="22"/>
                      <a:pt x="323" y="22"/>
                    </a:cubicBezTo>
                    <a:cubicBezTo>
                      <a:pt x="323" y="23"/>
                      <a:pt x="322" y="23"/>
                      <a:pt x="322" y="23"/>
                    </a:cubicBezTo>
                    <a:cubicBezTo>
                      <a:pt x="321" y="23"/>
                      <a:pt x="322" y="25"/>
                      <a:pt x="320" y="24"/>
                    </a:cubicBezTo>
                    <a:cubicBezTo>
                      <a:pt x="319" y="24"/>
                      <a:pt x="321" y="22"/>
                      <a:pt x="322" y="22"/>
                    </a:cubicBezTo>
                    <a:cubicBezTo>
                      <a:pt x="322" y="21"/>
                      <a:pt x="321" y="22"/>
                      <a:pt x="320" y="21"/>
                    </a:cubicBezTo>
                    <a:cubicBezTo>
                      <a:pt x="321" y="21"/>
                      <a:pt x="321" y="21"/>
                      <a:pt x="321" y="21"/>
                    </a:cubicBezTo>
                    <a:cubicBezTo>
                      <a:pt x="320" y="21"/>
                      <a:pt x="320" y="20"/>
                      <a:pt x="320" y="19"/>
                    </a:cubicBezTo>
                    <a:cubicBezTo>
                      <a:pt x="320" y="19"/>
                      <a:pt x="320" y="19"/>
                      <a:pt x="320" y="19"/>
                    </a:cubicBezTo>
                    <a:cubicBezTo>
                      <a:pt x="321" y="19"/>
                      <a:pt x="321" y="19"/>
                      <a:pt x="321" y="20"/>
                    </a:cubicBezTo>
                    <a:cubicBezTo>
                      <a:pt x="323" y="20"/>
                      <a:pt x="324" y="20"/>
                      <a:pt x="325" y="19"/>
                    </a:cubicBezTo>
                    <a:cubicBezTo>
                      <a:pt x="326" y="20"/>
                      <a:pt x="326" y="20"/>
                      <a:pt x="326" y="20"/>
                    </a:cubicBezTo>
                    <a:cubicBezTo>
                      <a:pt x="326" y="20"/>
                      <a:pt x="327" y="20"/>
                      <a:pt x="328" y="20"/>
                    </a:cubicBezTo>
                    <a:cubicBezTo>
                      <a:pt x="328" y="20"/>
                      <a:pt x="328" y="20"/>
                      <a:pt x="328" y="20"/>
                    </a:cubicBezTo>
                    <a:cubicBezTo>
                      <a:pt x="328" y="20"/>
                      <a:pt x="328" y="20"/>
                      <a:pt x="328" y="20"/>
                    </a:cubicBezTo>
                    <a:cubicBezTo>
                      <a:pt x="327" y="22"/>
                      <a:pt x="329" y="21"/>
                      <a:pt x="330" y="21"/>
                    </a:cubicBezTo>
                    <a:cubicBezTo>
                      <a:pt x="330" y="20"/>
                      <a:pt x="331" y="20"/>
                      <a:pt x="331" y="20"/>
                    </a:cubicBezTo>
                    <a:cubicBezTo>
                      <a:pt x="331" y="19"/>
                      <a:pt x="331" y="19"/>
                      <a:pt x="331" y="19"/>
                    </a:cubicBezTo>
                    <a:cubicBezTo>
                      <a:pt x="331" y="19"/>
                      <a:pt x="332" y="19"/>
                      <a:pt x="332" y="19"/>
                    </a:cubicBezTo>
                    <a:cubicBezTo>
                      <a:pt x="331" y="18"/>
                      <a:pt x="331" y="17"/>
                      <a:pt x="331" y="17"/>
                    </a:cubicBezTo>
                    <a:cubicBezTo>
                      <a:pt x="333" y="18"/>
                      <a:pt x="333" y="16"/>
                      <a:pt x="335" y="16"/>
                    </a:cubicBezTo>
                    <a:cubicBezTo>
                      <a:pt x="336" y="16"/>
                      <a:pt x="335" y="18"/>
                      <a:pt x="336" y="18"/>
                    </a:cubicBezTo>
                    <a:cubicBezTo>
                      <a:pt x="337" y="18"/>
                      <a:pt x="338" y="18"/>
                      <a:pt x="339" y="19"/>
                    </a:cubicBezTo>
                    <a:cubicBezTo>
                      <a:pt x="339" y="20"/>
                      <a:pt x="340" y="20"/>
                      <a:pt x="340" y="21"/>
                    </a:cubicBezTo>
                    <a:cubicBezTo>
                      <a:pt x="342" y="21"/>
                      <a:pt x="342" y="21"/>
                      <a:pt x="343" y="21"/>
                    </a:cubicBezTo>
                    <a:cubicBezTo>
                      <a:pt x="343" y="21"/>
                      <a:pt x="342" y="22"/>
                      <a:pt x="342" y="22"/>
                    </a:cubicBezTo>
                    <a:cubicBezTo>
                      <a:pt x="342" y="23"/>
                      <a:pt x="343" y="23"/>
                      <a:pt x="343" y="23"/>
                    </a:cubicBezTo>
                    <a:cubicBezTo>
                      <a:pt x="344" y="24"/>
                      <a:pt x="342" y="24"/>
                      <a:pt x="343" y="26"/>
                    </a:cubicBezTo>
                    <a:cubicBezTo>
                      <a:pt x="344" y="26"/>
                      <a:pt x="344" y="26"/>
                      <a:pt x="344" y="27"/>
                    </a:cubicBezTo>
                    <a:cubicBezTo>
                      <a:pt x="346" y="26"/>
                      <a:pt x="346" y="27"/>
                      <a:pt x="348" y="27"/>
                    </a:cubicBezTo>
                    <a:cubicBezTo>
                      <a:pt x="347" y="24"/>
                      <a:pt x="349" y="24"/>
                      <a:pt x="350" y="25"/>
                    </a:cubicBezTo>
                    <a:cubicBezTo>
                      <a:pt x="350" y="24"/>
                      <a:pt x="350" y="24"/>
                      <a:pt x="350" y="23"/>
                    </a:cubicBezTo>
                    <a:cubicBezTo>
                      <a:pt x="350" y="23"/>
                      <a:pt x="349" y="23"/>
                      <a:pt x="349" y="22"/>
                    </a:cubicBezTo>
                    <a:cubicBezTo>
                      <a:pt x="349" y="22"/>
                      <a:pt x="349" y="20"/>
                      <a:pt x="348" y="21"/>
                    </a:cubicBezTo>
                    <a:cubicBezTo>
                      <a:pt x="348" y="20"/>
                      <a:pt x="347" y="19"/>
                      <a:pt x="347" y="18"/>
                    </a:cubicBezTo>
                    <a:cubicBezTo>
                      <a:pt x="347" y="19"/>
                      <a:pt x="348" y="19"/>
                      <a:pt x="349" y="19"/>
                    </a:cubicBezTo>
                    <a:cubicBezTo>
                      <a:pt x="349" y="18"/>
                      <a:pt x="349" y="18"/>
                      <a:pt x="349" y="18"/>
                    </a:cubicBezTo>
                    <a:cubicBezTo>
                      <a:pt x="349" y="18"/>
                      <a:pt x="349" y="18"/>
                      <a:pt x="349" y="18"/>
                    </a:cubicBezTo>
                    <a:cubicBezTo>
                      <a:pt x="350" y="18"/>
                      <a:pt x="350" y="18"/>
                      <a:pt x="351" y="18"/>
                    </a:cubicBezTo>
                    <a:cubicBezTo>
                      <a:pt x="351" y="18"/>
                      <a:pt x="351" y="18"/>
                      <a:pt x="351" y="18"/>
                    </a:cubicBezTo>
                    <a:cubicBezTo>
                      <a:pt x="351" y="19"/>
                      <a:pt x="351" y="19"/>
                      <a:pt x="351" y="19"/>
                    </a:cubicBezTo>
                    <a:cubicBezTo>
                      <a:pt x="352" y="19"/>
                      <a:pt x="353" y="19"/>
                      <a:pt x="353" y="19"/>
                    </a:cubicBezTo>
                    <a:cubicBezTo>
                      <a:pt x="353" y="19"/>
                      <a:pt x="353" y="18"/>
                      <a:pt x="353" y="18"/>
                    </a:cubicBezTo>
                    <a:cubicBezTo>
                      <a:pt x="354" y="18"/>
                      <a:pt x="354" y="18"/>
                      <a:pt x="354" y="18"/>
                    </a:cubicBezTo>
                    <a:cubicBezTo>
                      <a:pt x="354" y="18"/>
                      <a:pt x="354" y="19"/>
                      <a:pt x="354" y="19"/>
                    </a:cubicBezTo>
                    <a:cubicBezTo>
                      <a:pt x="354" y="19"/>
                      <a:pt x="355" y="19"/>
                      <a:pt x="355" y="20"/>
                    </a:cubicBezTo>
                    <a:cubicBezTo>
                      <a:pt x="355" y="20"/>
                      <a:pt x="355" y="20"/>
                      <a:pt x="355" y="20"/>
                    </a:cubicBezTo>
                    <a:cubicBezTo>
                      <a:pt x="355" y="20"/>
                      <a:pt x="355" y="20"/>
                      <a:pt x="355" y="20"/>
                    </a:cubicBezTo>
                    <a:cubicBezTo>
                      <a:pt x="355" y="20"/>
                      <a:pt x="354" y="21"/>
                      <a:pt x="354" y="22"/>
                    </a:cubicBezTo>
                    <a:cubicBezTo>
                      <a:pt x="356" y="22"/>
                      <a:pt x="356" y="22"/>
                      <a:pt x="356" y="22"/>
                    </a:cubicBezTo>
                    <a:cubicBezTo>
                      <a:pt x="356" y="22"/>
                      <a:pt x="355" y="22"/>
                      <a:pt x="354" y="22"/>
                    </a:cubicBezTo>
                    <a:cubicBezTo>
                      <a:pt x="353" y="22"/>
                      <a:pt x="354" y="20"/>
                      <a:pt x="353" y="20"/>
                    </a:cubicBezTo>
                    <a:cubicBezTo>
                      <a:pt x="353" y="21"/>
                      <a:pt x="352" y="22"/>
                      <a:pt x="351" y="21"/>
                    </a:cubicBezTo>
                    <a:cubicBezTo>
                      <a:pt x="351" y="22"/>
                      <a:pt x="351" y="22"/>
                      <a:pt x="351" y="23"/>
                    </a:cubicBezTo>
                    <a:cubicBezTo>
                      <a:pt x="352" y="23"/>
                      <a:pt x="352" y="22"/>
                      <a:pt x="353" y="22"/>
                    </a:cubicBezTo>
                    <a:cubicBezTo>
                      <a:pt x="353" y="22"/>
                      <a:pt x="353" y="23"/>
                      <a:pt x="354" y="24"/>
                    </a:cubicBezTo>
                    <a:cubicBezTo>
                      <a:pt x="352" y="23"/>
                      <a:pt x="352" y="23"/>
                      <a:pt x="351" y="24"/>
                    </a:cubicBezTo>
                    <a:cubicBezTo>
                      <a:pt x="351" y="25"/>
                      <a:pt x="350" y="25"/>
                      <a:pt x="351" y="27"/>
                    </a:cubicBezTo>
                    <a:cubicBezTo>
                      <a:pt x="351" y="27"/>
                      <a:pt x="352" y="28"/>
                      <a:pt x="350" y="28"/>
                    </a:cubicBezTo>
                    <a:cubicBezTo>
                      <a:pt x="350" y="28"/>
                      <a:pt x="351" y="29"/>
                      <a:pt x="352" y="29"/>
                    </a:cubicBezTo>
                    <a:cubicBezTo>
                      <a:pt x="353" y="29"/>
                      <a:pt x="353" y="30"/>
                      <a:pt x="354" y="29"/>
                    </a:cubicBezTo>
                    <a:cubicBezTo>
                      <a:pt x="354" y="27"/>
                      <a:pt x="354" y="29"/>
                      <a:pt x="353" y="29"/>
                    </a:cubicBezTo>
                    <a:cubicBezTo>
                      <a:pt x="353" y="28"/>
                      <a:pt x="354" y="28"/>
                      <a:pt x="354" y="27"/>
                    </a:cubicBezTo>
                    <a:cubicBezTo>
                      <a:pt x="354" y="27"/>
                      <a:pt x="353" y="26"/>
                      <a:pt x="353" y="26"/>
                    </a:cubicBezTo>
                    <a:cubicBezTo>
                      <a:pt x="353" y="26"/>
                      <a:pt x="354" y="25"/>
                      <a:pt x="353" y="25"/>
                    </a:cubicBezTo>
                    <a:cubicBezTo>
                      <a:pt x="353" y="24"/>
                      <a:pt x="354" y="26"/>
                      <a:pt x="355" y="26"/>
                    </a:cubicBezTo>
                    <a:cubicBezTo>
                      <a:pt x="354" y="25"/>
                      <a:pt x="355" y="25"/>
                      <a:pt x="356" y="25"/>
                    </a:cubicBezTo>
                    <a:cubicBezTo>
                      <a:pt x="356" y="24"/>
                      <a:pt x="356" y="24"/>
                      <a:pt x="357" y="24"/>
                    </a:cubicBezTo>
                    <a:cubicBezTo>
                      <a:pt x="358" y="25"/>
                      <a:pt x="357" y="25"/>
                      <a:pt x="358" y="26"/>
                    </a:cubicBezTo>
                    <a:cubicBezTo>
                      <a:pt x="359" y="26"/>
                      <a:pt x="360" y="25"/>
                      <a:pt x="360" y="28"/>
                    </a:cubicBezTo>
                    <a:cubicBezTo>
                      <a:pt x="362" y="28"/>
                      <a:pt x="362" y="27"/>
                      <a:pt x="362" y="26"/>
                    </a:cubicBezTo>
                    <a:cubicBezTo>
                      <a:pt x="364" y="26"/>
                      <a:pt x="364" y="26"/>
                      <a:pt x="366" y="26"/>
                    </a:cubicBezTo>
                    <a:cubicBezTo>
                      <a:pt x="366" y="26"/>
                      <a:pt x="366" y="25"/>
                      <a:pt x="365" y="25"/>
                    </a:cubicBezTo>
                    <a:cubicBezTo>
                      <a:pt x="366" y="25"/>
                      <a:pt x="366" y="25"/>
                      <a:pt x="366" y="24"/>
                    </a:cubicBezTo>
                    <a:cubicBezTo>
                      <a:pt x="367" y="23"/>
                      <a:pt x="366" y="26"/>
                      <a:pt x="367" y="26"/>
                    </a:cubicBezTo>
                    <a:cubicBezTo>
                      <a:pt x="367" y="26"/>
                      <a:pt x="367" y="26"/>
                      <a:pt x="366" y="26"/>
                    </a:cubicBezTo>
                    <a:cubicBezTo>
                      <a:pt x="366" y="27"/>
                      <a:pt x="367" y="28"/>
                      <a:pt x="368" y="29"/>
                    </a:cubicBezTo>
                    <a:cubicBezTo>
                      <a:pt x="368" y="29"/>
                      <a:pt x="368" y="28"/>
                      <a:pt x="368" y="27"/>
                    </a:cubicBezTo>
                    <a:cubicBezTo>
                      <a:pt x="369" y="26"/>
                      <a:pt x="369" y="26"/>
                      <a:pt x="370" y="26"/>
                    </a:cubicBezTo>
                    <a:cubicBezTo>
                      <a:pt x="370" y="23"/>
                      <a:pt x="370" y="23"/>
                      <a:pt x="370" y="23"/>
                    </a:cubicBezTo>
                    <a:cubicBezTo>
                      <a:pt x="371" y="23"/>
                      <a:pt x="371" y="24"/>
                      <a:pt x="371" y="25"/>
                    </a:cubicBezTo>
                    <a:cubicBezTo>
                      <a:pt x="371" y="25"/>
                      <a:pt x="372" y="25"/>
                      <a:pt x="372" y="26"/>
                    </a:cubicBezTo>
                    <a:cubicBezTo>
                      <a:pt x="372" y="26"/>
                      <a:pt x="373" y="26"/>
                      <a:pt x="373" y="26"/>
                    </a:cubicBezTo>
                    <a:cubicBezTo>
                      <a:pt x="374" y="26"/>
                      <a:pt x="374" y="27"/>
                      <a:pt x="374" y="27"/>
                    </a:cubicBezTo>
                    <a:cubicBezTo>
                      <a:pt x="375" y="27"/>
                      <a:pt x="376" y="27"/>
                      <a:pt x="378" y="27"/>
                    </a:cubicBezTo>
                    <a:cubicBezTo>
                      <a:pt x="378" y="25"/>
                      <a:pt x="379" y="24"/>
                      <a:pt x="379" y="23"/>
                    </a:cubicBezTo>
                    <a:cubicBezTo>
                      <a:pt x="380" y="24"/>
                      <a:pt x="380" y="24"/>
                      <a:pt x="380" y="25"/>
                    </a:cubicBezTo>
                    <a:cubicBezTo>
                      <a:pt x="380" y="26"/>
                      <a:pt x="381" y="26"/>
                      <a:pt x="380" y="26"/>
                    </a:cubicBezTo>
                    <a:cubicBezTo>
                      <a:pt x="380" y="26"/>
                      <a:pt x="380" y="27"/>
                      <a:pt x="380" y="27"/>
                    </a:cubicBezTo>
                    <a:cubicBezTo>
                      <a:pt x="380" y="28"/>
                      <a:pt x="382" y="28"/>
                      <a:pt x="381" y="29"/>
                    </a:cubicBezTo>
                    <a:cubicBezTo>
                      <a:pt x="382" y="29"/>
                      <a:pt x="382" y="28"/>
                      <a:pt x="383" y="29"/>
                    </a:cubicBezTo>
                    <a:cubicBezTo>
                      <a:pt x="383" y="27"/>
                      <a:pt x="382" y="26"/>
                      <a:pt x="383" y="24"/>
                    </a:cubicBezTo>
                    <a:cubicBezTo>
                      <a:pt x="384" y="26"/>
                      <a:pt x="384" y="23"/>
                      <a:pt x="386" y="23"/>
                    </a:cubicBezTo>
                    <a:cubicBezTo>
                      <a:pt x="388" y="23"/>
                      <a:pt x="387" y="25"/>
                      <a:pt x="388" y="26"/>
                    </a:cubicBezTo>
                    <a:cubicBezTo>
                      <a:pt x="389" y="26"/>
                      <a:pt x="389" y="27"/>
                      <a:pt x="389" y="27"/>
                    </a:cubicBezTo>
                    <a:cubicBezTo>
                      <a:pt x="390" y="27"/>
                      <a:pt x="391" y="26"/>
                      <a:pt x="393" y="27"/>
                    </a:cubicBezTo>
                    <a:cubicBezTo>
                      <a:pt x="393" y="26"/>
                      <a:pt x="393" y="25"/>
                      <a:pt x="393" y="25"/>
                    </a:cubicBezTo>
                    <a:cubicBezTo>
                      <a:pt x="396" y="24"/>
                      <a:pt x="396" y="26"/>
                      <a:pt x="396" y="28"/>
                    </a:cubicBezTo>
                    <a:cubicBezTo>
                      <a:pt x="397" y="29"/>
                      <a:pt x="398" y="28"/>
                      <a:pt x="400" y="29"/>
                    </a:cubicBezTo>
                    <a:cubicBezTo>
                      <a:pt x="401" y="29"/>
                      <a:pt x="401" y="29"/>
                      <a:pt x="401" y="30"/>
                    </a:cubicBezTo>
                    <a:cubicBezTo>
                      <a:pt x="402" y="29"/>
                      <a:pt x="403" y="30"/>
                      <a:pt x="405" y="30"/>
                    </a:cubicBezTo>
                    <a:cubicBezTo>
                      <a:pt x="406" y="30"/>
                      <a:pt x="406" y="30"/>
                      <a:pt x="406" y="31"/>
                    </a:cubicBezTo>
                    <a:cubicBezTo>
                      <a:pt x="407" y="30"/>
                      <a:pt x="405" y="29"/>
                      <a:pt x="405" y="28"/>
                    </a:cubicBezTo>
                    <a:cubicBezTo>
                      <a:pt x="404" y="28"/>
                      <a:pt x="404" y="29"/>
                      <a:pt x="403" y="29"/>
                    </a:cubicBezTo>
                    <a:cubicBezTo>
                      <a:pt x="403" y="28"/>
                      <a:pt x="404" y="28"/>
                      <a:pt x="405" y="28"/>
                    </a:cubicBezTo>
                    <a:cubicBezTo>
                      <a:pt x="405" y="28"/>
                      <a:pt x="405" y="27"/>
                      <a:pt x="405" y="27"/>
                    </a:cubicBezTo>
                    <a:cubicBezTo>
                      <a:pt x="405" y="27"/>
                      <a:pt x="406" y="27"/>
                      <a:pt x="406" y="27"/>
                    </a:cubicBezTo>
                    <a:cubicBezTo>
                      <a:pt x="406" y="27"/>
                      <a:pt x="406" y="26"/>
                      <a:pt x="406" y="26"/>
                    </a:cubicBezTo>
                    <a:cubicBezTo>
                      <a:pt x="407" y="26"/>
                      <a:pt x="407" y="26"/>
                      <a:pt x="408" y="26"/>
                    </a:cubicBezTo>
                    <a:cubicBezTo>
                      <a:pt x="407" y="24"/>
                      <a:pt x="410" y="24"/>
                      <a:pt x="409" y="23"/>
                    </a:cubicBezTo>
                    <a:cubicBezTo>
                      <a:pt x="410" y="23"/>
                      <a:pt x="410" y="23"/>
                      <a:pt x="410" y="23"/>
                    </a:cubicBezTo>
                    <a:cubicBezTo>
                      <a:pt x="411" y="23"/>
                      <a:pt x="410" y="25"/>
                      <a:pt x="410" y="25"/>
                    </a:cubicBezTo>
                    <a:cubicBezTo>
                      <a:pt x="411" y="25"/>
                      <a:pt x="409" y="27"/>
                      <a:pt x="411" y="26"/>
                    </a:cubicBezTo>
                    <a:cubicBezTo>
                      <a:pt x="411" y="27"/>
                      <a:pt x="411" y="27"/>
                      <a:pt x="410" y="27"/>
                    </a:cubicBezTo>
                    <a:cubicBezTo>
                      <a:pt x="409" y="29"/>
                      <a:pt x="411" y="28"/>
                      <a:pt x="411" y="30"/>
                    </a:cubicBezTo>
                    <a:cubicBezTo>
                      <a:pt x="413" y="30"/>
                      <a:pt x="414" y="29"/>
                      <a:pt x="414" y="29"/>
                    </a:cubicBezTo>
                    <a:cubicBezTo>
                      <a:pt x="415" y="30"/>
                      <a:pt x="418" y="31"/>
                      <a:pt x="421" y="31"/>
                    </a:cubicBezTo>
                    <a:cubicBezTo>
                      <a:pt x="421" y="30"/>
                      <a:pt x="422" y="29"/>
                      <a:pt x="421" y="28"/>
                    </a:cubicBezTo>
                    <a:cubicBezTo>
                      <a:pt x="421" y="27"/>
                      <a:pt x="421" y="27"/>
                      <a:pt x="420" y="27"/>
                    </a:cubicBezTo>
                    <a:cubicBezTo>
                      <a:pt x="420" y="26"/>
                      <a:pt x="422" y="27"/>
                      <a:pt x="421" y="25"/>
                    </a:cubicBezTo>
                    <a:cubicBezTo>
                      <a:pt x="422" y="25"/>
                      <a:pt x="423" y="25"/>
                      <a:pt x="424" y="26"/>
                    </a:cubicBezTo>
                    <a:cubicBezTo>
                      <a:pt x="424" y="26"/>
                      <a:pt x="425" y="26"/>
                      <a:pt x="425" y="26"/>
                    </a:cubicBezTo>
                    <a:cubicBezTo>
                      <a:pt x="425" y="26"/>
                      <a:pt x="425" y="27"/>
                      <a:pt x="426" y="27"/>
                    </a:cubicBezTo>
                    <a:cubicBezTo>
                      <a:pt x="426" y="28"/>
                      <a:pt x="424" y="28"/>
                      <a:pt x="424" y="30"/>
                    </a:cubicBezTo>
                    <a:cubicBezTo>
                      <a:pt x="425" y="30"/>
                      <a:pt x="425" y="30"/>
                      <a:pt x="425" y="30"/>
                    </a:cubicBezTo>
                    <a:cubicBezTo>
                      <a:pt x="426" y="30"/>
                      <a:pt x="426" y="30"/>
                      <a:pt x="427" y="30"/>
                    </a:cubicBezTo>
                    <a:cubicBezTo>
                      <a:pt x="427" y="30"/>
                      <a:pt x="427" y="30"/>
                      <a:pt x="427" y="30"/>
                    </a:cubicBezTo>
                    <a:cubicBezTo>
                      <a:pt x="427" y="30"/>
                      <a:pt x="428" y="30"/>
                      <a:pt x="428" y="30"/>
                    </a:cubicBezTo>
                    <a:cubicBezTo>
                      <a:pt x="428" y="30"/>
                      <a:pt x="429" y="30"/>
                      <a:pt x="430" y="30"/>
                    </a:cubicBezTo>
                    <a:cubicBezTo>
                      <a:pt x="430" y="29"/>
                      <a:pt x="429" y="30"/>
                      <a:pt x="428" y="30"/>
                    </a:cubicBezTo>
                    <a:cubicBezTo>
                      <a:pt x="429" y="29"/>
                      <a:pt x="429" y="28"/>
                      <a:pt x="431" y="29"/>
                    </a:cubicBezTo>
                    <a:cubicBezTo>
                      <a:pt x="431" y="29"/>
                      <a:pt x="431" y="29"/>
                      <a:pt x="430" y="30"/>
                    </a:cubicBezTo>
                    <a:cubicBezTo>
                      <a:pt x="430" y="31"/>
                      <a:pt x="432" y="30"/>
                      <a:pt x="431" y="30"/>
                    </a:cubicBezTo>
                    <a:cubicBezTo>
                      <a:pt x="432" y="30"/>
                      <a:pt x="432" y="30"/>
                      <a:pt x="432" y="30"/>
                    </a:cubicBezTo>
                    <a:cubicBezTo>
                      <a:pt x="432" y="30"/>
                      <a:pt x="433" y="30"/>
                      <a:pt x="433" y="30"/>
                    </a:cubicBezTo>
                    <a:cubicBezTo>
                      <a:pt x="433" y="30"/>
                      <a:pt x="433" y="30"/>
                      <a:pt x="433" y="30"/>
                    </a:cubicBezTo>
                    <a:cubicBezTo>
                      <a:pt x="434" y="29"/>
                      <a:pt x="434" y="30"/>
                      <a:pt x="434" y="30"/>
                    </a:cubicBezTo>
                    <a:cubicBezTo>
                      <a:pt x="434" y="30"/>
                      <a:pt x="435" y="29"/>
                      <a:pt x="436" y="30"/>
                    </a:cubicBezTo>
                    <a:cubicBezTo>
                      <a:pt x="436" y="28"/>
                      <a:pt x="433" y="29"/>
                      <a:pt x="433" y="30"/>
                    </a:cubicBezTo>
                    <a:cubicBezTo>
                      <a:pt x="432" y="30"/>
                      <a:pt x="432" y="28"/>
                      <a:pt x="432" y="28"/>
                    </a:cubicBezTo>
                    <a:cubicBezTo>
                      <a:pt x="432" y="27"/>
                      <a:pt x="431" y="28"/>
                      <a:pt x="431" y="27"/>
                    </a:cubicBezTo>
                    <a:cubicBezTo>
                      <a:pt x="430" y="27"/>
                      <a:pt x="432" y="25"/>
                      <a:pt x="430" y="26"/>
                    </a:cubicBezTo>
                    <a:cubicBezTo>
                      <a:pt x="431" y="25"/>
                      <a:pt x="431" y="25"/>
                      <a:pt x="431" y="23"/>
                    </a:cubicBezTo>
                    <a:cubicBezTo>
                      <a:pt x="432" y="23"/>
                      <a:pt x="432" y="23"/>
                      <a:pt x="432" y="22"/>
                    </a:cubicBezTo>
                    <a:cubicBezTo>
                      <a:pt x="432" y="22"/>
                      <a:pt x="431" y="22"/>
                      <a:pt x="431" y="22"/>
                    </a:cubicBezTo>
                    <a:cubicBezTo>
                      <a:pt x="431" y="22"/>
                      <a:pt x="431" y="23"/>
                      <a:pt x="431" y="23"/>
                    </a:cubicBezTo>
                    <a:cubicBezTo>
                      <a:pt x="430" y="22"/>
                      <a:pt x="431" y="21"/>
                      <a:pt x="430" y="20"/>
                    </a:cubicBezTo>
                    <a:cubicBezTo>
                      <a:pt x="428" y="22"/>
                      <a:pt x="428" y="19"/>
                      <a:pt x="429" y="17"/>
                    </a:cubicBezTo>
                    <a:cubicBezTo>
                      <a:pt x="431" y="17"/>
                      <a:pt x="431" y="17"/>
                      <a:pt x="431" y="17"/>
                    </a:cubicBezTo>
                    <a:cubicBezTo>
                      <a:pt x="430" y="16"/>
                      <a:pt x="431" y="17"/>
                      <a:pt x="432" y="16"/>
                    </a:cubicBezTo>
                    <a:cubicBezTo>
                      <a:pt x="432" y="16"/>
                      <a:pt x="432" y="15"/>
                      <a:pt x="432" y="15"/>
                    </a:cubicBezTo>
                    <a:cubicBezTo>
                      <a:pt x="433" y="15"/>
                      <a:pt x="433" y="16"/>
                      <a:pt x="432" y="16"/>
                    </a:cubicBezTo>
                    <a:cubicBezTo>
                      <a:pt x="433" y="18"/>
                      <a:pt x="435" y="15"/>
                      <a:pt x="435" y="18"/>
                    </a:cubicBezTo>
                    <a:cubicBezTo>
                      <a:pt x="436" y="16"/>
                      <a:pt x="438" y="18"/>
                      <a:pt x="439" y="19"/>
                    </a:cubicBezTo>
                    <a:cubicBezTo>
                      <a:pt x="437" y="20"/>
                      <a:pt x="436" y="19"/>
                      <a:pt x="434" y="19"/>
                    </a:cubicBezTo>
                    <a:cubicBezTo>
                      <a:pt x="434" y="20"/>
                      <a:pt x="434" y="22"/>
                      <a:pt x="434" y="22"/>
                    </a:cubicBezTo>
                    <a:cubicBezTo>
                      <a:pt x="435" y="23"/>
                      <a:pt x="434" y="23"/>
                      <a:pt x="434" y="23"/>
                    </a:cubicBezTo>
                    <a:cubicBezTo>
                      <a:pt x="434" y="23"/>
                      <a:pt x="435" y="23"/>
                      <a:pt x="435" y="23"/>
                    </a:cubicBezTo>
                    <a:cubicBezTo>
                      <a:pt x="434" y="25"/>
                      <a:pt x="434" y="22"/>
                      <a:pt x="432" y="22"/>
                    </a:cubicBezTo>
                    <a:cubicBezTo>
                      <a:pt x="433" y="24"/>
                      <a:pt x="433" y="25"/>
                      <a:pt x="434" y="25"/>
                    </a:cubicBezTo>
                    <a:cubicBezTo>
                      <a:pt x="434" y="26"/>
                      <a:pt x="434" y="26"/>
                      <a:pt x="434" y="25"/>
                    </a:cubicBezTo>
                    <a:cubicBezTo>
                      <a:pt x="433" y="25"/>
                      <a:pt x="434" y="26"/>
                      <a:pt x="434" y="27"/>
                    </a:cubicBezTo>
                    <a:cubicBezTo>
                      <a:pt x="436" y="27"/>
                      <a:pt x="436" y="27"/>
                      <a:pt x="436" y="27"/>
                    </a:cubicBezTo>
                    <a:cubicBezTo>
                      <a:pt x="435" y="25"/>
                      <a:pt x="438" y="27"/>
                      <a:pt x="438" y="25"/>
                    </a:cubicBezTo>
                    <a:cubicBezTo>
                      <a:pt x="440" y="26"/>
                      <a:pt x="441" y="25"/>
                      <a:pt x="442" y="26"/>
                    </a:cubicBezTo>
                    <a:cubicBezTo>
                      <a:pt x="442" y="25"/>
                      <a:pt x="443" y="25"/>
                      <a:pt x="443" y="25"/>
                    </a:cubicBezTo>
                    <a:cubicBezTo>
                      <a:pt x="443" y="24"/>
                      <a:pt x="442" y="24"/>
                      <a:pt x="442" y="24"/>
                    </a:cubicBezTo>
                    <a:close/>
                    <a:moveTo>
                      <a:pt x="19" y="14"/>
                    </a:moveTo>
                    <a:cubicBezTo>
                      <a:pt x="19" y="14"/>
                      <a:pt x="19" y="14"/>
                      <a:pt x="19" y="14"/>
                    </a:cubicBezTo>
                    <a:cubicBezTo>
                      <a:pt x="19" y="14"/>
                      <a:pt x="19" y="14"/>
                      <a:pt x="19" y="14"/>
                    </a:cubicBezTo>
                    <a:close/>
                    <a:moveTo>
                      <a:pt x="6" y="20"/>
                    </a:moveTo>
                    <a:cubicBezTo>
                      <a:pt x="8" y="20"/>
                      <a:pt x="8" y="20"/>
                      <a:pt x="8" y="20"/>
                    </a:cubicBezTo>
                    <a:cubicBezTo>
                      <a:pt x="8" y="21"/>
                      <a:pt x="4" y="20"/>
                      <a:pt x="6" y="20"/>
                    </a:cubicBezTo>
                    <a:close/>
                    <a:moveTo>
                      <a:pt x="8" y="10"/>
                    </a:moveTo>
                    <a:cubicBezTo>
                      <a:pt x="8" y="10"/>
                      <a:pt x="8" y="11"/>
                      <a:pt x="8" y="11"/>
                    </a:cubicBezTo>
                    <a:cubicBezTo>
                      <a:pt x="8" y="11"/>
                      <a:pt x="8" y="11"/>
                      <a:pt x="8" y="11"/>
                    </a:cubicBezTo>
                    <a:cubicBezTo>
                      <a:pt x="8" y="11"/>
                      <a:pt x="8" y="11"/>
                      <a:pt x="8" y="10"/>
                    </a:cubicBezTo>
                    <a:close/>
                    <a:moveTo>
                      <a:pt x="16" y="25"/>
                    </a:moveTo>
                    <a:cubicBezTo>
                      <a:pt x="16" y="25"/>
                      <a:pt x="16" y="24"/>
                      <a:pt x="16" y="23"/>
                    </a:cubicBezTo>
                    <a:cubicBezTo>
                      <a:pt x="17" y="23"/>
                      <a:pt x="17" y="23"/>
                      <a:pt x="17" y="23"/>
                    </a:cubicBezTo>
                    <a:cubicBezTo>
                      <a:pt x="18" y="24"/>
                      <a:pt x="16" y="24"/>
                      <a:pt x="16" y="25"/>
                    </a:cubicBezTo>
                    <a:close/>
                    <a:moveTo>
                      <a:pt x="44" y="19"/>
                    </a:moveTo>
                    <a:cubicBezTo>
                      <a:pt x="43" y="19"/>
                      <a:pt x="43" y="19"/>
                      <a:pt x="43" y="19"/>
                    </a:cubicBezTo>
                    <a:cubicBezTo>
                      <a:pt x="43" y="19"/>
                      <a:pt x="43" y="19"/>
                      <a:pt x="44" y="19"/>
                    </a:cubicBezTo>
                    <a:close/>
                    <a:moveTo>
                      <a:pt x="40" y="26"/>
                    </a:moveTo>
                    <a:cubicBezTo>
                      <a:pt x="40" y="25"/>
                      <a:pt x="40" y="25"/>
                      <a:pt x="41" y="25"/>
                    </a:cubicBezTo>
                    <a:cubicBezTo>
                      <a:pt x="41" y="23"/>
                      <a:pt x="40" y="23"/>
                      <a:pt x="40" y="22"/>
                    </a:cubicBezTo>
                    <a:cubicBezTo>
                      <a:pt x="41" y="23"/>
                      <a:pt x="41" y="24"/>
                      <a:pt x="43" y="24"/>
                    </a:cubicBezTo>
                    <a:cubicBezTo>
                      <a:pt x="42" y="25"/>
                      <a:pt x="42" y="26"/>
                      <a:pt x="40" y="26"/>
                    </a:cubicBezTo>
                    <a:close/>
                    <a:moveTo>
                      <a:pt x="45" y="21"/>
                    </a:moveTo>
                    <a:cubicBezTo>
                      <a:pt x="44" y="21"/>
                      <a:pt x="44" y="19"/>
                      <a:pt x="46" y="19"/>
                    </a:cubicBezTo>
                    <a:cubicBezTo>
                      <a:pt x="45" y="19"/>
                      <a:pt x="45" y="20"/>
                      <a:pt x="45" y="21"/>
                    </a:cubicBezTo>
                    <a:close/>
                    <a:moveTo>
                      <a:pt x="330" y="23"/>
                    </a:moveTo>
                    <a:cubicBezTo>
                      <a:pt x="330" y="24"/>
                      <a:pt x="330" y="24"/>
                      <a:pt x="330" y="25"/>
                    </a:cubicBezTo>
                    <a:cubicBezTo>
                      <a:pt x="330" y="25"/>
                      <a:pt x="330" y="25"/>
                      <a:pt x="330" y="25"/>
                    </a:cubicBezTo>
                    <a:cubicBezTo>
                      <a:pt x="330" y="25"/>
                      <a:pt x="329" y="24"/>
                      <a:pt x="329" y="24"/>
                    </a:cubicBezTo>
                    <a:cubicBezTo>
                      <a:pt x="329" y="24"/>
                      <a:pt x="329" y="24"/>
                      <a:pt x="329" y="24"/>
                    </a:cubicBezTo>
                    <a:cubicBezTo>
                      <a:pt x="329" y="24"/>
                      <a:pt x="329" y="24"/>
                      <a:pt x="329" y="23"/>
                    </a:cubicBezTo>
                    <a:cubicBezTo>
                      <a:pt x="330" y="23"/>
                      <a:pt x="330" y="23"/>
                      <a:pt x="330" y="23"/>
                    </a:cubicBezTo>
                    <a:close/>
                    <a:moveTo>
                      <a:pt x="327" y="22"/>
                    </a:moveTo>
                    <a:cubicBezTo>
                      <a:pt x="327" y="23"/>
                      <a:pt x="327" y="23"/>
                      <a:pt x="328" y="23"/>
                    </a:cubicBezTo>
                    <a:cubicBezTo>
                      <a:pt x="328" y="23"/>
                      <a:pt x="327" y="23"/>
                      <a:pt x="327" y="23"/>
                    </a:cubicBezTo>
                    <a:cubicBezTo>
                      <a:pt x="328" y="23"/>
                      <a:pt x="328" y="24"/>
                      <a:pt x="328" y="24"/>
                    </a:cubicBezTo>
                    <a:cubicBezTo>
                      <a:pt x="327" y="24"/>
                      <a:pt x="327" y="24"/>
                      <a:pt x="327" y="24"/>
                    </a:cubicBezTo>
                    <a:cubicBezTo>
                      <a:pt x="327" y="23"/>
                      <a:pt x="325" y="23"/>
                      <a:pt x="327" y="22"/>
                    </a:cubicBezTo>
                    <a:close/>
                    <a:moveTo>
                      <a:pt x="305" y="24"/>
                    </a:moveTo>
                    <a:cubicBezTo>
                      <a:pt x="305" y="24"/>
                      <a:pt x="304" y="24"/>
                      <a:pt x="304" y="24"/>
                    </a:cubicBezTo>
                    <a:cubicBezTo>
                      <a:pt x="304" y="24"/>
                      <a:pt x="304" y="24"/>
                      <a:pt x="304" y="24"/>
                    </a:cubicBezTo>
                    <a:cubicBezTo>
                      <a:pt x="305" y="24"/>
                      <a:pt x="305" y="24"/>
                      <a:pt x="305" y="24"/>
                    </a:cubicBezTo>
                    <a:cubicBezTo>
                      <a:pt x="305" y="24"/>
                      <a:pt x="305" y="24"/>
                      <a:pt x="305" y="24"/>
                    </a:cubicBezTo>
                    <a:close/>
                    <a:moveTo>
                      <a:pt x="303" y="10"/>
                    </a:moveTo>
                    <a:cubicBezTo>
                      <a:pt x="303" y="10"/>
                      <a:pt x="303" y="10"/>
                      <a:pt x="304" y="10"/>
                    </a:cubicBezTo>
                    <a:cubicBezTo>
                      <a:pt x="303" y="10"/>
                      <a:pt x="303" y="10"/>
                      <a:pt x="303" y="10"/>
                    </a:cubicBezTo>
                    <a:close/>
                    <a:moveTo>
                      <a:pt x="306" y="12"/>
                    </a:moveTo>
                    <a:cubicBezTo>
                      <a:pt x="306" y="12"/>
                      <a:pt x="306" y="12"/>
                      <a:pt x="306" y="12"/>
                    </a:cubicBezTo>
                    <a:cubicBezTo>
                      <a:pt x="306" y="12"/>
                      <a:pt x="306" y="12"/>
                      <a:pt x="307" y="12"/>
                    </a:cubicBezTo>
                    <a:cubicBezTo>
                      <a:pt x="307" y="12"/>
                      <a:pt x="307" y="12"/>
                      <a:pt x="307" y="12"/>
                    </a:cubicBezTo>
                    <a:cubicBezTo>
                      <a:pt x="306" y="12"/>
                      <a:pt x="306" y="12"/>
                      <a:pt x="306" y="12"/>
                    </a:cubicBezTo>
                    <a:close/>
                    <a:moveTo>
                      <a:pt x="300" y="15"/>
                    </a:moveTo>
                    <a:cubicBezTo>
                      <a:pt x="301" y="15"/>
                      <a:pt x="301" y="15"/>
                      <a:pt x="301" y="16"/>
                    </a:cubicBezTo>
                    <a:cubicBezTo>
                      <a:pt x="301" y="16"/>
                      <a:pt x="301" y="16"/>
                      <a:pt x="301" y="16"/>
                    </a:cubicBezTo>
                    <a:cubicBezTo>
                      <a:pt x="301" y="16"/>
                      <a:pt x="300" y="16"/>
                      <a:pt x="300" y="15"/>
                    </a:cubicBezTo>
                    <a:close/>
                    <a:moveTo>
                      <a:pt x="300" y="15"/>
                    </a:moveTo>
                    <a:cubicBezTo>
                      <a:pt x="300" y="14"/>
                      <a:pt x="301" y="14"/>
                      <a:pt x="301" y="14"/>
                    </a:cubicBezTo>
                    <a:cubicBezTo>
                      <a:pt x="301" y="14"/>
                      <a:pt x="300" y="14"/>
                      <a:pt x="300" y="13"/>
                    </a:cubicBezTo>
                    <a:cubicBezTo>
                      <a:pt x="301" y="13"/>
                      <a:pt x="301" y="14"/>
                      <a:pt x="301" y="14"/>
                    </a:cubicBezTo>
                    <a:cubicBezTo>
                      <a:pt x="301" y="15"/>
                      <a:pt x="300" y="15"/>
                      <a:pt x="300" y="15"/>
                    </a:cubicBezTo>
                    <a:close/>
                    <a:moveTo>
                      <a:pt x="311" y="12"/>
                    </a:moveTo>
                    <a:cubicBezTo>
                      <a:pt x="311" y="12"/>
                      <a:pt x="311" y="12"/>
                      <a:pt x="311" y="12"/>
                    </a:cubicBezTo>
                    <a:cubicBezTo>
                      <a:pt x="311" y="12"/>
                      <a:pt x="311" y="13"/>
                      <a:pt x="311" y="13"/>
                    </a:cubicBezTo>
                    <a:cubicBezTo>
                      <a:pt x="311" y="13"/>
                      <a:pt x="311" y="12"/>
                      <a:pt x="311" y="12"/>
                    </a:cubicBezTo>
                    <a:close/>
                    <a:moveTo>
                      <a:pt x="313" y="13"/>
                    </a:moveTo>
                    <a:cubicBezTo>
                      <a:pt x="313" y="14"/>
                      <a:pt x="313" y="14"/>
                      <a:pt x="313" y="14"/>
                    </a:cubicBezTo>
                    <a:cubicBezTo>
                      <a:pt x="312" y="14"/>
                      <a:pt x="312" y="14"/>
                      <a:pt x="312" y="14"/>
                    </a:cubicBezTo>
                    <a:cubicBezTo>
                      <a:pt x="312" y="14"/>
                      <a:pt x="312" y="14"/>
                      <a:pt x="313" y="13"/>
                    </a:cubicBezTo>
                    <a:close/>
                    <a:moveTo>
                      <a:pt x="313" y="15"/>
                    </a:moveTo>
                    <a:cubicBezTo>
                      <a:pt x="313" y="15"/>
                      <a:pt x="313" y="15"/>
                      <a:pt x="313" y="15"/>
                    </a:cubicBezTo>
                    <a:cubicBezTo>
                      <a:pt x="313" y="15"/>
                      <a:pt x="313" y="15"/>
                      <a:pt x="313" y="15"/>
                    </a:cubicBezTo>
                    <a:cubicBezTo>
                      <a:pt x="313" y="15"/>
                      <a:pt x="313" y="15"/>
                      <a:pt x="313" y="15"/>
                    </a:cubicBezTo>
                    <a:close/>
                    <a:moveTo>
                      <a:pt x="316" y="13"/>
                    </a:moveTo>
                    <a:cubicBezTo>
                      <a:pt x="316" y="12"/>
                      <a:pt x="314" y="13"/>
                      <a:pt x="314" y="12"/>
                    </a:cubicBezTo>
                    <a:cubicBezTo>
                      <a:pt x="315" y="12"/>
                      <a:pt x="315" y="12"/>
                      <a:pt x="316" y="12"/>
                    </a:cubicBezTo>
                    <a:cubicBezTo>
                      <a:pt x="316" y="12"/>
                      <a:pt x="316" y="12"/>
                      <a:pt x="316" y="12"/>
                    </a:cubicBezTo>
                    <a:cubicBezTo>
                      <a:pt x="316" y="12"/>
                      <a:pt x="316" y="13"/>
                      <a:pt x="317" y="12"/>
                    </a:cubicBezTo>
                    <a:cubicBezTo>
                      <a:pt x="317" y="13"/>
                      <a:pt x="318" y="14"/>
                      <a:pt x="318" y="14"/>
                    </a:cubicBezTo>
                    <a:cubicBezTo>
                      <a:pt x="318" y="14"/>
                      <a:pt x="318" y="14"/>
                      <a:pt x="318" y="14"/>
                    </a:cubicBezTo>
                    <a:cubicBezTo>
                      <a:pt x="318" y="14"/>
                      <a:pt x="318" y="14"/>
                      <a:pt x="318" y="14"/>
                    </a:cubicBezTo>
                    <a:cubicBezTo>
                      <a:pt x="317" y="14"/>
                      <a:pt x="317" y="14"/>
                      <a:pt x="317" y="15"/>
                    </a:cubicBezTo>
                    <a:cubicBezTo>
                      <a:pt x="317" y="14"/>
                      <a:pt x="316" y="14"/>
                      <a:pt x="315" y="14"/>
                    </a:cubicBezTo>
                    <a:cubicBezTo>
                      <a:pt x="315" y="14"/>
                      <a:pt x="315" y="13"/>
                      <a:pt x="316" y="13"/>
                    </a:cubicBezTo>
                    <a:close/>
                    <a:moveTo>
                      <a:pt x="323" y="12"/>
                    </a:moveTo>
                    <a:cubicBezTo>
                      <a:pt x="323" y="13"/>
                      <a:pt x="323" y="14"/>
                      <a:pt x="322" y="14"/>
                    </a:cubicBezTo>
                    <a:cubicBezTo>
                      <a:pt x="322" y="14"/>
                      <a:pt x="322" y="13"/>
                      <a:pt x="322" y="13"/>
                    </a:cubicBezTo>
                    <a:cubicBezTo>
                      <a:pt x="322" y="13"/>
                      <a:pt x="322" y="13"/>
                      <a:pt x="322" y="12"/>
                    </a:cubicBezTo>
                    <a:cubicBezTo>
                      <a:pt x="322" y="12"/>
                      <a:pt x="323" y="12"/>
                      <a:pt x="323" y="12"/>
                    </a:cubicBezTo>
                    <a:close/>
                    <a:moveTo>
                      <a:pt x="324" y="14"/>
                    </a:moveTo>
                    <a:cubicBezTo>
                      <a:pt x="324" y="14"/>
                      <a:pt x="324" y="14"/>
                      <a:pt x="325" y="14"/>
                    </a:cubicBezTo>
                    <a:cubicBezTo>
                      <a:pt x="325" y="14"/>
                      <a:pt x="325" y="14"/>
                      <a:pt x="325" y="14"/>
                    </a:cubicBezTo>
                    <a:cubicBezTo>
                      <a:pt x="324" y="14"/>
                      <a:pt x="324" y="14"/>
                      <a:pt x="324" y="14"/>
                    </a:cubicBezTo>
                    <a:close/>
                    <a:moveTo>
                      <a:pt x="323" y="11"/>
                    </a:moveTo>
                    <a:cubicBezTo>
                      <a:pt x="323" y="11"/>
                      <a:pt x="322" y="11"/>
                      <a:pt x="322" y="11"/>
                    </a:cubicBezTo>
                    <a:cubicBezTo>
                      <a:pt x="323" y="11"/>
                      <a:pt x="324" y="11"/>
                      <a:pt x="325" y="10"/>
                    </a:cubicBezTo>
                    <a:cubicBezTo>
                      <a:pt x="325" y="10"/>
                      <a:pt x="325" y="10"/>
                      <a:pt x="325" y="10"/>
                    </a:cubicBezTo>
                    <a:cubicBezTo>
                      <a:pt x="325" y="11"/>
                      <a:pt x="325" y="11"/>
                      <a:pt x="326" y="10"/>
                    </a:cubicBezTo>
                    <a:cubicBezTo>
                      <a:pt x="326" y="10"/>
                      <a:pt x="326" y="10"/>
                      <a:pt x="326" y="9"/>
                    </a:cubicBezTo>
                    <a:cubicBezTo>
                      <a:pt x="326" y="10"/>
                      <a:pt x="326" y="10"/>
                      <a:pt x="327" y="10"/>
                    </a:cubicBezTo>
                    <a:cubicBezTo>
                      <a:pt x="327" y="10"/>
                      <a:pt x="327" y="10"/>
                      <a:pt x="327" y="10"/>
                    </a:cubicBezTo>
                    <a:cubicBezTo>
                      <a:pt x="327" y="11"/>
                      <a:pt x="328" y="10"/>
                      <a:pt x="328" y="10"/>
                    </a:cubicBezTo>
                    <a:cubicBezTo>
                      <a:pt x="328" y="10"/>
                      <a:pt x="328" y="11"/>
                      <a:pt x="329" y="10"/>
                    </a:cubicBezTo>
                    <a:cubicBezTo>
                      <a:pt x="329" y="11"/>
                      <a:pt x="329" y="11"/>
                      <a:pt x="329" y="11"/>
                    </a:cubicBezTo>
                    <a:cubicBezTo>
                      <a:pt x="329" y="12"/>
                      <a:pt x="328" y="12"/>
                      <a:pt x="328" y="13"/>
                    </a:cubicBezTo>
                    <a:cubicBezTo>
                      <a:pt x="327" y="12"/>
                      <a:pt x="327" y="12"/>
                      <a:pt x="326" y="13"/>
                    </a:cubicBezTo>
                    <a:cubicBezTo>
                      <a:pt x="324" y="13"/>
                      <a:pt x="324" y="12"/>
                      <a:pt x="323" y="11"/>
                    </a:cubicBezTo>
                    <a:close/>
                    <a:moveTo>
                      <a:pt x="331" y="8"/>
                    </a:moveTo>
                    <a:cubicBezTo>
                      <a:pt x="331" y="8"/>
                      <a:pt x="331" y="8"/>
                      <a:pt x="331" y="8"/>
                    </a:cubicBezTo>
                    <a:cubicBezTo>
                      <a:pt x="331" y="8"/>
                      <a:pt x="331" y="8"/>
                      <a:pt x="331" y="8"/>
                    </a:cubicBezTo>
                    <a:cubicBezTo>
                      <a:pt x="331" y="8"/>
                      <a:pt x="331" y="8"/>
                      <a:pt x="331" y="8"/>
                    </a:cubicBezTo>
                    <a:close/>
                    <a:moveTo>
                      <a:pt x="327" y="14"/>
                    </a:moveTo>
                    <a:cubicBezTo>
                      <a:pt x="327" y="14"/>
                      <a:pt x="328" y="14"/>
                      <a:pt x="328" y="13"/>
                    </a:cubicBezTo>
                    <a:cubicBezTo>
                      <a:pt x="329" y="14"/>
                      <a:pt x="330" y="15"/>
                      <a:pt x="329" y="15"/>
                    </a:cubicBezTo>
                    <a:cubicBezTo>
                      <a:pt x="329" y="15"/>
                      <a:pt x="328" y="15"/>
                      <a:pt x="328" y="15"/>
                    </a:cubicBezTo>
                    <a:cubicBezTo>
                      <a:pt x="327" y="15"/>
                      <a:pt x="327" y="15"/>
                      <a:pt x="327" y="14"/>
                    </a:cubicBezTo>
                    <a:close/>
                    <a:moveTo>
                      <a:pt x="337" y="10"/>
                    </a:moveTo>
                    <a:cubicBezTo>
                      <a:pt x="337" y="11"/>
                      <a:pt x="337" y="11"/>
                      <a:pt x="337" y="11"/>
                    </a:cubicBezTo>
                    <a:cubicBezTo>
                      <a:pt x="337" y="11"/>
                      <a:pt x="337" y="11"/>
                      <a:pt x="337" y="11"/>
                    </a:cubicBezTo>
                    <a:cubicBezTo>
                      <a:pt x="337" y="11"/>
                      <a:pt x="337" y="11"/>
                      <a:pt x="337" y="10"/>
                    </a:cubicBezTo>
                    <a:close/>
                    <a:moveTo>
                      <a:pt x="334" y="8"/>
                    </a:moveTo>
                    <a:cubicBezTo>
                      <a:pt x="333" y="8"/>
                      <a:pt x="333" y="7"/>
                      <a:pt x="333" y="7"/>
                    </a:cubicBezTo>
                    <a:cubicBezTo>
                      <a:pt x="333" y="7"/>
                      <a:pt x="333" y="7"/>
                      <a:pt x="334" y="7"/>
                    </a:cubicBezTo>
                    <a:cubicBezTo>
                      <a:pt x="334" y="7"/>
                      <a:pt x="334" y="8"/>
                      <a:pt x="334" y="8"/>
                    </a:cubicBezTo>
                    <a:close/>
                    <a:moveTo>
                      <a:pt x="330" y="8"/>
                    </a:moveTo>
                    <a:cubicBezTo>
                      <a:pt x="330" y="8"/>
                      <a:pt x="330" y="8"/>
                      <a:pt x="330" y="8"/>
                    </a:cubicBezTo>
                    <a:cubicBezTo>
                      <a:pt x="330" y="8"/>
                      <a:pt x="330" y="8"/>
                      <a:pt x="330" y="8"/>
                    </a:cubicBezTo>
                    <a:cubicBezTo>
                      <a:pt x="330" y="8"/>
                      <a:pt x="330" y="8"/>
                      <a:pt x="330" y="8"/>
                    </a:cubicBezTo>
                    <a:close/>
                    <a:moveTo>
                      <a:pt x="329" y="5"/>
                    </a:moveTo>
                    <a:cubicBezTo>
                      <a:pt x="329" y="5"/>
                      <a:pt x="329" y="5"/>
                      <a:pt x="329" y="6"/>
                    </a:cubicBezTo>
                    <a:cubicBezTo>
                      <a:pt x="329" y="5"/>
                      <a:pt x="329" y="5"/>
                      <a:pt x="329" y="5"/>
                    </a:cubicBezTo>
                    <a:close/>
                    <a:moveTo>
                      <a:pt x="326" y="9"/>
                    </a:moveTo>
                    <a:cubicBezTo>
                      <a:pt x="326" y="9"/>
                      <a:pt x="326" y="9"/>
                      <a:pt x="326" y="9"/>
                    </a:cubicBezTo>
                    <a:cubicBezTo>
                      <a:pt x="326" y="9"/>
                      <a:pt x="326" y="9"/>
                      <a:pt x="326" y="9"/>
                    </a:cubicBezTo>
                    <a:cubicBezTo>
                      <a:pt x="326" y="9"/>
                      <a:pt x="326" y="9"/>
                      <a:pt x="326" y="9"/>
                    </a:cubicBezTo>
                    <a:close/>
                    <a:moveTo>
                      <a:pt x="321" y="8"/>
                    </a:moveTo>
                    <a:cubicBezTo>
                      <a:pt x="320" y="8"/>
                      <a:pt x="320" y="7"/>
                      <a:pt x="319" y="7"/>
                    </a:cubicBezTo>
                    <a:cubicBezTo>
                      <a:pt x="320" y="7"/>
                      <a:pt x="321" y="6"/>
                      <a:pt x="321" y="8"/>
                    </a:cubicBezTo>
                    <a:close/>
                    <a:moveTo>
                      <a:pt x="318" y="5"/>
                    </a:moveTo>
                    <a:cubicBezTo>
                      <a:pt x="319" y="5"/>
                      <a:pt x="320" y="6"/>
                      <a:pt x="319" y="6"/>
                    </a:cubicBezTo>
                    <a:cubicBezTo>
                      <a:pt x="319" y="7"/>
                      <a:pt x="319" y="7"/>
                      <a:pt x="319" y="7"/>
                    </a:cubicBezTo>
                    <a:cubicBezTo>
                      <a:pt x="319" y="7"/>
                      <a:pt x="319" y="7"/>
                      <a:pt x="319" y="7"/>
                    </a:cubicBezTo>
                    <a:cubicBezTo>
                      <a:pt x="318" y="7"/>
                      <a:pt x="318" y="7"/>
                      <a:pt x="318" y="8"/>
                    </a:cubicBezTo>
                    <a:cubicBezTo>
                      <a:pt x="317" y="7"/>
                      <a:pt x="319" y="6"/>
                      <a:pt x="318" y="5"/>
                    </a:cubicBezTo>
                    <a:close/>
                    <a:moveTo>
                      <a:pt x="310" y="9"/>
                    </a:moveTo>
                    <a:cubicBezTo>
                      <a:pt x="309" y="9"/>
                      <a:pt x="309" y="8"/>
                      <a:pt x="308" y="8"/>
                    </a:cubicBezTo>
                    <a:cubicBezTo>
                      <a:pt x="308" y="8"/>
                      <a:pt x="308" y="8"/>
                      <a:pt x="308" y="8"/>
                    </a:cubicBezTo>
                    <a:cubicBezTo>
                      <a:pt x="308" y="8"/>
                      <a:pt x="308" y="8"/>
                      <a:pt x="308" y="8"/>
                    </a:cubicBezTo>
                    <a:cubicBezTo>
                      <a:pt x="308" y="8"/>
                      <a:pt x="307" y="8"/>
                      <a:pt x="307" y="8"/>
                    </a:cubicBezTo>
                    <a:cubicBezTo>
                      <a:pt x="307" y="7"/>
                      <a:pt x="307" y="7"/>
                      <a:pt x="307" y="7"/>
                    </a:cubicBezTo>
                    <a:cubicBezTo>
                      <a:pt x="307" y="7"/>
                      <a:pt x="307" y="7"/>
                      <a:pt x="307" y="7"/>
                    </a:cubicBezTo>
                    <a:cubicBezTo>
                      <a:pt x="309" y="7"/>
                      <a:pt x="310" y="7"/>
                      <a:pt x="310" y="9"/>
                    </a:cubicBezTo>
                    <a:close/>
                    <a:moveTo>
                      <a:pt x="303" y="9"/>
                    </a:moveTo>
                    <a:cubicBezTo>
                      <a:pt x="303" y="9"/>
                      <a:pt x="303" y="9"/>
                      <a:pt x="303" y="9"/>
                    </a:cubicBezTo>
                    <a:cubicBezTo>
                      <a:pt x="303" y="9"/>
                      <a:pt x="303" y="9"/>
                      <a:pt x="303" y="9"/>
                    </a:cubicBezTo>
                    <a:cubicBezTo>
                      <a:pt x="303" y="9"/>
                      <a:pt x="303" y="9"/>
                      <a:pt x="303" y="9"/>
                    </a:cubicBezTo>
                    <a:close/>
                    <a:moveTo>
                      <a:pt x="299" y="16"/>
                    </a:moveTo>
                    <a:cubicBezTo>
                      <a:pt x="299" y="16"/>
                      <a:pt x="299" y="16"/>
                      <a:pt x="298" y="16"/>
                    </a:cubicBezTo>
                    <a:cubicBezTo>
                      <a:pt x="298" y="16"/>
                      <a:pt x="299" y="16"/>
                      <a:pt x="299" y="17"/>
                    </a:cubicBezTo>
                    <a:cubicBezTo>
                      <a:pt x="297" y="16"/>
                      <a:pt x="299" y="15"/>
                      <a:pt x="297" y="15"/>
                    </a:cubicBezTo>
                    <a:cubicBezTo>
                      <a:pt x="298" y="14"/>
                      <a:pt x="299" y="15"/>
                      <a:pt x="299" y="16"/>
                    </a:cubicBezTo>
                    <a:close/>
                    <a:moveTo>
                      <a:pt x="288" y="20"/>
                    </a:moveTo>
                    <a:cubicBezTo>
                      <a:pt x="288" y="20"/>
                      <a:pt x="288" y="20"/>
                      <a:pt x="288" y="20"/>
                    </a:cubicBezTo>
                    <a:cubicBezTo>
                      <a:pt x="288" y="20"/>
                      <a:pt x="288" y="21"/>
                      <a:pt x="288" y="21"/>
                    </a:cubicBezTo>
                    <a:cubicBezTo>
                      <a:pt x="288" y="21"/>
                      <a:pt x="288" y="21"/>
                      <a:pt x="288" y="20"/>
                    </a:cubicBezTo>
                    <a:close/>
                    <a:moveTo>
                      <a:pt x="288" y="14"/>
                    </a:moveTo>
                    <a:cubicBezTo>
                      <a:pt x="288" y="14"/>
                      <a:pt x="288" y="13"/>
                      <a:pt x="287" y="13"/>
                    </a:cubicBezTo>
                    <a:cubicBezTo>
                      <a:pt x="287" y="12"/>
                      <a:pt x="287" y="12"/>
                      <a:pt x="287" y="12"/>
                    </a:cubicBezTo>
                    <a:cubicBezTo>
                      <a:pt x="288" y="13"/>
                      <a:pt x="289" y="13"/>
                      <a:pt x="289" y="13"/>
                    </a:cubicBezTo>
                    <a:cubicBezTo>
                      <a:pt x="289" y="14"/>
                      <a:pt x="289" y="14"/>
                      <a:pt x="288" y="14"/>
                    </a:cubicBezTo>
                    <a:close/>
                    <a:moveTo>
                      <a:pt x="293" y="10"/>
                    </a:moveTo>
                    <a:cubicBezTo>
                      <a:pt x="293" y="10"/>
                      <a:pt x="293" y="10"/>
                      <a:pt x="293" y="10"/>
                    </a:cubicBezTo>
                    <a:cubicBezTo>
                      <a:pt x="293" y="10"/>
                      <a:pt x="293" y="10"/>
                      <a:pt x="293" y="10"/>
                    </a:cubicBezTo>
                    <a:cubicBezTo>
                      <a:pt x="293" y="10"/>
                      <a:pt x="293" y="10"/>
                      <a:pt x="293" y="10"/>
                    </a:cubicBezTo>
                    <a:cubicBezTo>
                      <a:pt x="293" y="10"/>
                      <a:pt x="293" y="10"/>
                      <a:pt x="293" y="10"/>
                    </a:cubicBezTo>
                    <a:close/>
                    <a:moveTo>
                      <a:pt x="292" y="16"/>
                    </a:moveTo>
                    <a:cubicBezTo>
                      <a:pt x="292" y="16"/>
                      <a:pt x="292" y="16"/>
                      <a:pt x="292" y="16"/>
                    </a:cubicBezTo>
                    <a:cubicBezTo>
                      <a:pt x="292" y="16"/>
                      <a:pt x="294" y="15"/>
                      <a:pt x="295" y="15"/>
                    </a:cubicBezTo>
                    <a:cubicBezTo>
                      <a:pt x="295" y="15"/>
                      <a:pt x="295" y="15"/>
                      <a:pt x="295" y="15"/>
                    </a:cubicBezTo>
                    <a:cubicBezTo>
                      <a:pt x="294" y="15"/>
                      <a:pt x="294" y="16"/>
                      <a:pt x="294" y="16"/>
                    </a:cubicBezTo>
                    <a:cubicBezTo>
                      <a:pt x="294" y="16"/>
                      <a:pt x="294" y="16"/>
                      <a:pt x="294" y="16"/>
                    </a:cubicBezTo>
                    <a:cubicBezTo>
                      <a:pt x="293" y="16"/>
                      <a:pt x="292" y="16"/>
                      <a:pt x="292" y="16"/>
                    </a:cubicBezTo>
                    <a:close/>
                    <a:moveTo>
                      <a:pt x="296" y="14"/>
                    </a:moveTo>
                    <a:cubicBezTo>
                      <a:pt x="296" y="14"/>
                      <a:pt x="296" y="14"/>
                      <a:pt x="296" y="14"/>
                    </a:cubicBezTo>
                    <a:cubicBezTo>
                      <a:pt x="296" y="14"/>
                      <a:pt x="296" y="13"/>
                      <a:pt x="296" y="13"/>
                    </a:cubicBezTo>
                    <a:cubicBezTo>
                      <a:pt x="297" y="13"/>
                      <a:pt x="297" y="14"/>
                      <a:pt x="296" y="14"/>
                    </a:cubicBezTo>
                    <a:close/>
                    <a:moveTo>
                      <a:pt x="296" y="11"/>
                    </a:moveTo>
                    <a:cubicBezTo>
                      <a:pt x="296" y="11"/>
                      <a:pt x="296" y="12"/>
                      <a:pt x="296" y="12"/>
                    </a:cubicBezTo>
                    <a:cubicBezTo>
                      <a:pt x="296" y="12"/>
                      <a:pt x="296" y="13"/>
                      <a:pt x="295" y="13"/>
                    </a:cubicBezTo>
                    <a:cubicBezTo>
                      <a:pt x="295" y="13"/>
                      <a:pt x="295" y="13"/>
                      <a:pt x="296" y="12"/>
                    </a:cubicBezTo>
                    <a:cubicBezTo>
                      <a:pt x="294" y="14"/>
                      <a:pt x="293" y="13"/>
                      <a:pt x="292" y="13"/>
                    </a:cubicBezTo>
                    <a:cubicBezTo>
                      <a:pt x="292" y="14"/>
                      <a:pt x="292" y="14"/>
                      <a:pt x="293" y="14"/>
                    </a:cubicBezTo>
                    <a:cubicBezTo>
                      <a:pt x="293" y="15"/>
                      <a:pt x="292" y="15"/>
                      <a:pt x="292" y="15"/>
                    </a:cubicBezTo>
                    <a:cubicBezTo>
                      <a:pt x="291" y="15"/>
                      <a:pt x="290" y="14"/>
                      <a:pt x="290" y="13"/>
                    </a:cubicBezTo>
                    <a:cubicBezTo>
                      <a:pt x="290" y="13"/>
                      <a:pt x="291" y="13"/>
                      <a:pt x="291" y="13"/>
                    </a:cubicBezTo>
                    <a:cubicBezTo>
                      <a:pt x="291" y="13"/>
                      <a:pt x="292" y="12"/>
                      <a:pt x="292" y="12"/>
                    </a:cubicBezTo>
                    <a:cubicBezTo>
                      <a:pt x="293" y="12"/>
                      <a:pt x="294" y="12"/>
                      <a:pt x="295" y="12"/>
                    </a:cubicBezTo>
                    <a:cubicBezTo>
                      <a:pt x="295" y="11"/>
                      <a:pt x="296" y="11"/>
                      <a:pt x="296" y="11"/>
                    </a:cubicBezTo>
                    <a:cubicBezTo>
                      <a:pt x="296" y="11"/>
                      <a:pt x="296" y="11"/>
                      <a:pt x="296" y="11"/>
                    </a:cubicBezTo>
                    <a:close/>
                    <a:moveTo>
                      <a:pt x="295" y="6"/>
                    </a:moveTo>
                    <a:cubicBezTo>
                      <a:pt x="295" y="6"/>
                      <a:pt x="295" y="6"/>
                      <a:pt x="295" y="6"/>
                    </a:cubicBezTo>
                    <a:cubicBezTo>
                      <a:pt x="295" y="6"/>
                      <a:pt x="295" y="6"/>
                      <a:pt x="295" y="6"/>
                    </a:cubicBezTo>
                    <a:close/>
                    <a:moveTo>
                      <a:pt x="284" y="14"/>
                    </a:moveTo>
                    <a:cubicBezTo>
                      <a:pt x="284" y="14"/>
                      <a:pt x="284" y="14"/>
                      <a:pt x="284" y="14"/>
                    </a:cubicBezTo>
                    <a:cubicBezTo>
                      <a:pt x="284" y="14"/>
                      <a:pt x="284" y="14"/>
                      <a:pt x="284" y="14"/>
                    </a:cubicBezTo>
                    <a:cubicBezTo>
                      <a:pt x="284" y="14"/>
                      <a:pt x="284" y="14"/>
                      <a:pt x="284" y="14"/>
                    </a:cubicBezTo>
                    <a:close/>
                    <a:moveTo>
                      <a:pt x="282" y="11"/>
                    </a:moveTo>
                    <a:cubicBezTo>
                      <a:pt x="282" y="11"/>
                      <a:pt x="281" y="12"/>
                      <a:pt x="280" y="12"/>
                    </a:cubicBezTo>
                    <a:cubicBezTo>
                      <a:pt x="280" y="12"/>
                      <a:pt x="280" y="12"/>
                      <a:pt x="280" y="11"/>
                    </a:cubicBezTo>
                    <a:cubicBezTo>
                      <a:pt x="281" y="12"/>
                      <a:pt x="282" y="11"/>
                      <a:pt x="282" y="11"/>
                    </a:cubicBezTo>
                    <a:close/>
                    <a:moveTo>
                      <a:pt x="278" y="6"/>
                    </a:moveTo>
                    <a:cubicBezTo>
                      <a:pt x="278" y="6"/>
                      <a:pt x="278" y="6"/>
                      <a:pt x="278" y="6"/>
                    </a:cubicBezTo>
                    <a:cubicBezTo>
                      <a:pt x="278" y="6"/>
                      <a:pt x="278" y="7"/>
                      <a:pt x="278" y="7"/>
                    </a:cubicBezTo>
                    <a:cubicBezTo>
                      <a:pt x="278" y="7"/>
                      <a:pt x="278" y="7"/>
                      <a:pt x="278" y="7"/>
                    </a:cubicBezTo>
                    <a:cubicBezTo>
                      <a:pt x="278" y="6"/>
                      <a:pt x="278" y="6"/>
                      <a:pt x="278" y="6"/>
                    </a:cubicBezTo>
                    <a:close/>
                    <a:moveTo>
                      <a:pt x="259" y="18"/>
                    </a:moveTo>
                    <a:cubicBezTo>
                      <a:pt x="259" y="18"/>
                      <a:pt x="259" y="18"/>
                      <a:pt x="259" y="18"/>
                    </a:cubicBezTo>
                    <a:cubicBezTo>
                      <a:pt x="259" y="18"/>
                      <a:pt x="259" y="18"/>
                      <a:pt x="259" y="18"/>
                    </a:cubicBezTo>
                    <a:cubicBezTo>
                      <a:pt x="259" y="18"/>
                      <a:pt x="259" y="18"/>
                      <a:pt x="259" y="18"/>
                    </a:cubicBezTo>
                    <a:cubicBezTo>
                      <a:pt x="259" y="18"/>
                      <a:pt x="259" y="18"/>
                      <a:pt x="259" y="18"/>
                    </a:cubicBezTo>
                    <a:close/>
                    <a:moveTo>
                      <a:pt x="258" y="16"/>
                    </a:moveTo>
                    <a:cubicBezTo>
                      <a:pt x="257" y="16"/>
                      <a:pt x="257" y="16"/>
                      <a:pt x="256" y="17"/>
                    </a:cubicBezTo>
                    <a:cubicBezTo>
                      <a:pt x="256" y="16"/>
                      <a:pt x="256" y="16"/>
                      <a:pt x="256" y="15"/>
                    </a:cubicBezTo>
                    <a:cubicBezTo>
                      <a:pt x="256" y="15"/>
                      <a:pt x="257" y="15"/>
                      <a:pt x="257" y="14"/>
                    </a:cubicBezTo>
                    <a:cubicBezTo>
                      <a:pt x="257" y="14"/>
                      <a:pt x="258" y="14"/>
                      <a:pt x="258" y="14"/>
                    </a:cubicBezTo>
                    <a:cubicBezTo>
                      <a:pt x="258" y="15"/>
                      <a:pt x="259" y="16"/>
                      <a:pt x="259" y="17"/>
                    </a:cubicBezTo>
                    <a:cubicBezTo>
                      <a:pt x="259" y="17"/>
                      <a:pt x="258" y="17"/>
                      <a:pt x="258" y="17"/>
                    </a:cubicBezTo>
                    <a:cubicBezTo>
                      <a:pt x="258" y="17"/>
                      <a:pt x="258" y="16"/>
                      <a:pt x="258" y="16"/>
                    </a:cubicBezTo>
                    <a:close/>
                    <a:moveTo>
                      <a:pt x="248" y="13"/>
                    </a:moveTo>
                    <a:cubicBezTo>
                      <a:pt x="248" y="14"/>
                      <a:pt x="248" y="14"/>
                      <a:pt x="247" y="15"/>
                    </a:cubicBezTo>
                    <a:cubicBezTo>
                      <a:pt x="247" y="15"/>
                      <a:pt x="247" y="15"/>
                      <a:pt x="247" y="15"/>
                    </a:cubicBezTo>
                    <a:cubicBezTo>
                      <a:pt x="246" y="15"/>
                      <a:pt x="248" y="12"/>
                      <a:pt x="246" y="12"/>
                    </a:cubicBezTo>
                    <a:cubicBezTo>
                      <a:pt x="246" y="12"/>
                      <a:pt x="246" y="11"/>
                      <a:pt x="247" y="11"/>
                    </a:cubicBezTo>
                    <a:cubicBezTo>
                      <a:pt x="247" y="11"/>
                      <a:pt x="247" y="11"/>
                      <a:pt x="247" y="11"/>
                    </a:cubicBezTo>
                    <a:cubicBezTo>
                      <a:pt x="248" y="11"/>
                      <a:pt x="248" y="11"/>
                      <a:pt x="248" y="11"/>
                    </a:cubicBezTo>
                    <a:cubicBezTo>
                      <a:pt x="248" y="12"/>
                      <a:pt x="249" y="13"/>
                      <a:pt x="250" y="13"/>
                    </a:cubicBezTo>
                    <a:cubicBezTo>
                      <a:pt x="250" y="13"/>
                      <a:pt x="250" y="13"/>
                      <a:pt x="250" y="13"/>
                    </a:cubicBezTo>
                    <a:cubicBezTo>
                      <a:pt x="249" y="14"/>
                      <a:pt x="249" y="14"/>
                      <a:pt x="249" y="14"/>
                    </a:cubicBezTo>
                    <a:cubicBezTo>
                      <a:pt x="249" y="14"/>
                      <a:pt x="249" y="14"/>
                      <a:pt x="249" y="14"/>
                    </a:cubicBezTo>
                    <a:cubicBezTo>
                      <a:pt x="248" y="14"/>
                      <a:pt x="248" y="13"/>
                      <a:pt x="248" y="13"/>
                    </a:cubicBezTo>
                    <a:close/>
                    <a:moveTo>
                      <a:pt x="238" y="10"/>
                    </a:moveTo>
                    <a:cubicBezTo>
                      <a:pt x="238" y="10"/>
                      <a:pt x="238" y="10"/>
                      <a:pt x="238" y="10"/>
                    </a:cubicBezTo>
                    <a:cubicBezTo>
                      <a:pt x="239" y="10"/>
                      <a:pt x="239" y="10"/>
                      <a:pt x="239" y="10"/>
                    </a:cubicBezTo>
                    <a:cubicBezTo>
                      <a:pt x="239" y="10"/>
                      <a:pt x="239" y="10"/>
                      <a:pt x="239" y="10"/>
                    </a:cubicBezTo>
                    <a:cubicBezTo>
                      <a:pt x="239" y="10"/>
                      <a:pt x="240" y="10"/>
                      <a:pt x="240" y="10"/>
                    </a:cubicBezTo>
                    <a:cubicBezTo>
                      <a:pt x="241" y="10"/>
                      <a:pt x="241" y="10"/>
                      <a:pt x="241" y="10"/>
                    </a:cubicBezTo>
                    <a:cubicBezTo>
                      <a:pt x="242" y="10"/>
                      <a:pt x="242" y="10"/>
                      <a:pt x="241" y="10"/>
                    </a:cubicBezTo>
                    <a:cubicBezTo>
                      <a:pt x="241" y="10"/>
                      <a:pt x="239" y="10"/>
                      <a:pt x="238" y="11"/>
                    </a:cubicBezTo>
                    <a:cubicBezTo>
                      <a:pt x="238" y="11"/>
                      <a:pt x="238" y="11"/>
                      <a:pt x="238" y="11"/>
                    </a:cubicBezTo>
                    <a:cubicBezTo>
                      <a:pt x="238" y="11"/>
                      <a:pt x="238" y="11"/>
                      <a:pt x="238" y="11"/>
                    </a:cubicBezTo>
                    <a:cubicBezTo>
                      <a:pt x="238" y="11"/>
                      <a:pt x="238" y="10"/>
                      <a:pt x="238" y="10"/>
                    </a:cubicBezTo>
                    <a:close/>
                    <a:moveTo>
                      <a:pt x="274" y="15"/>
                    </a:moveTo>
                    <a:cubicBezTo>
                      <a:pt x="274" y="15"/>
                      <a:pt x="273" y="15"/>
                      <a:pt x="273" y="15"/>
                    </a:cubicBezTo>
                    <a:cubicBezTo>
                      <a:pt x="272" y="15"/>
                      <a:pt x="271" y="14"/>
                      <a:pt x="271" y="13"/>
                    </a:cubicBezTo>
                    <a:cubicBezTo>
                      <a:pt x="271" y="13"/>
                      <a:pt x="271" y="13"/>
                      <a:pt x="271" y="13"/>
                    </a:cubicBezTo>
                    <a:cubicBezTo>
                      <a:pt x="273" y="13"/>
                      <a:pt x="273" y="13"/>
                      <a:pt x="273" y="13"/>
                    </a:cubicBezTo>
                    <a:cubicBezTo>
                      <a:pt x="272" y="12"/>
                      <a:pt x="273" y="13"/>
                      <a:pt x="274" y="13"/>
                    </a:cubicBezTo>
                    <a:cubicBezTo>
                      <a:pt x="274" y="13"/>
                      <a:pt x="274" y="13"/>
                      <a:pt x="274" y="13"/>
                    </a:cubicBezTo>
                    <a:cubicBezTo>
                      <a:pt x="274" y="14"/>
                      <a:pt x="274" y="13"/>
                      <a:pt x="274" y="15"/>
                    </a:cubicBezTo>
                    <a:close/>
                    <a:moveTo>
                      <a:pt x="274" y="8"/>
                    </a:moveTo>
                    <a:cubicBezTo>
                      <a:pt x="274" y="8"/>
                      <a:pt x="273" y="8"/>
                      <a:pt x="273" y="8"/>
                    </a:cubicBezTo>
                    <a:cubicBezTo>
                      <a:pt x="274" y="8"/>
                      <a:pt x="274" y="8"/>
                      <a:pt x="274" y="8"/>
                    </a:cubicBezTo>
                    <a:cubicBezTo>
                      <a:pt x="274" y="8"/>
                      <a:pt x="274" y="8"/>
                      <a:pt x="274" y="8"/>
                    </a:cubicBezTo>
                    <a:close/>
                    <a:moveTo>
                      <a:pt x="273" y="8"/>
                    </a:moveTo>
                    <a:cubicBezTo>
                      <a:pt x="272" y="9"/>
                      <a:pt x="271" y="8"/>
                      <a:pt x="272" y="7"/>
                    </a:cubicBezTo>
                    <a:cubicBezTo>
                      <a:pt x="271" y="7"/>
                      <a:pt x="271" y="8"/>
                      <a:pt x="271" y="8"/>
                    </a:cubicBezTo>
                    <a:cubicBezTo>
                      <a:pt x="271" y="7"/>
                      <a:pt x="271" y="7"/>
                      <a:pt x="272" y="7"/>
                    </a:cubicBezTo>
                    <a:cubicBezTo>
                      <a:pt x="272" y="7"/>
                      <a:pt x="272" y="8"/>
                      <a:pt x="273" y="8"/>
                    </a:cubicBezTo>
                    <a:close/>
                    <a:moveTo>
                      <a:pt x="266" y="16"/>
                    </a:moveTo>
                    <a:cubicBezTo>
                      <a:pt x="265" y="16"/>
                      <a:pt x="265" y="16"/>
                      <a:pt x="265" y="16"/>
                    </a:cubicBezTo>
                    <a:cubicBezTo>
                      <a:pt x="265" y="15"/>
                      <a:pt x="265" y="15"/>
                      <a:pt x="264" y="15"/>
                    </a:cubicBezTo>
                    <a:cubicBezTo>
                      <a:pt x="264" y="15"/>
                      <a:pt x="264" y="15"/>
                      <a:pt x="264" y="15"/>
                    </a:cubicBezTo>
                    <a:cubicBezTo>
                      <a:pt x="264" y="14"/>
                      <a:pt x="265" y="15"/>
                      <a:pt x="265" y="15"/>
                    </a:cubicBezTo>
                    <a:cubicBezTo>
                      <a:pt x="265" y="15"/>
                      <a:pt x="266" y="16"/>
                      <a:pt x="266" y="16"/>
                    </a:cubicBezTo>
                    <a:close/>
                    <a:moveTo>
                      <a:pt x="255" y="16"/>
                    </a:moveTo>
                    <a:cubicBezTo>
                      <a:pt x="254" y="15"/>
                      <a:pt x="255" y="15"/>
                      <a:pt x="255" y="13"/>
                    </a:cubicBezTo>
                    <a:cubicBezTo>
                      <a:pt x="254" y="13"/>
                      <a:pt x="254" y="13"/>
                      <a:pt x="254" y="12"/>
                    </a:cubicBezTo>
                    <a:cubicBezTo>
                      <a:pt x="254" y="13"/>
                      <a:pt x="255" y="13"/>
                      <a:pt x="256" y="13"/>
                    </a:cubicBezTo>
                    <a:cubicBezTo>
                      <a:pt x="256" y="14"/>
                      <a:pt x="256" y="14"/>
                      <a:pt x="256" y="14"/>
                    </a:cubicBezTo>
                    <a:cubicBezTo>
                      <a:pt x="255" y="14"/>
                      <a:pt x="256" y="16"/>
                      <a:pt x="255" y="16"/>
                    </a:cubicBezTo>
                    <a:close/>
                    <a:moveTo>
                      <a:pt x="259" y="14"/>
                    </a:moveTo>
                    <a:cubicBezTo>
                      <a:pt x="259" y="14"/>
                      <a:pt x="260" y="14"/>
                      <a:pt x="258" y="14"/>
                    </a:cubicBezTo>
                    <a:cubicBezTo>
                      <a:pt x="258" y="14"/>
                      <a:pt x="259" y="14"/>
                      <a:pt x="259" y="14"/>
                    </a:cubicBezTo>
                    <a:close/>
                    <a:moveTo>
                      <a:pt x="261" y="13"/>
                    </a:moveTo>
                    <a:cubicBezTo>
                      <a:pt x="261" y="13"/>
                      <a:pt x="261" y="13"/>
                      <a:pt x="261" y="14"/>
                    </a:cubicBezTo>
                    <a:cubicBezTo>
                      <a:pt x="261" y="14"/>
                      <a:pt x="260" y="13"/>
                      <a:pt x="260" y="13"/>
                    </a:cubicBezTo>
                    <a:cubicBezTo>
                      <a:pt x="260" y="13"/>
                      <a:pt x="261" y="13"/>
                      <a:pt x="261" y="13"/>
                    </a:cubicBezTo>
                    <a:cubicBezTo>
                      <a:pt x="261" y="13"/>
                      <a:pt x="261" y="13"/>
                      <a:pt x="262" y="12"/>
                    </a:cubicBezTo>
                    <a:cubicBezTo>
                      <a:pt x="262" y="13"/>
                      <a:pt x="262" y="13"/>
                      <a:pt x="261" y="13"/>
                    </a:cubicBezTo>
                    <a:close/>
                    <a:moveTo>
                      <a:pt x="245" y="14"/>
                    </a:moveTo>
                    <a:cubicBezTo>
                      <a:pt x="245" y="14"/>
                      <a:pt x="245" y="14"/>
                      <a:pt x="245" y="14"/>
                    </a:cubicBezTo>
                    <a:cubicBezTo>
                      <a:pt x="245" y="14"/>
                      <a:pt x="245" y="14"/>
                      <a:pt x="245" y="13"/>
                    </a:cubicBezTo>
                    <a:cubicBezTo>
                      <a:pt x="245" y="14"/>
                      <a:pt x="245" y="14"/>
                      <a:pt x="245" y="14"/>
                    </a:cubicBezTo>
                    <a:close/>
                    <a:moveTo>
                      <a:pt x="239" y="12"/>
                    </a:moveTo>
                    <a:cubicBezTo>
                      <a:pt x="240" y="11"/>
                      <a:pt x="240" y="11"/>
                      <a:pt x="241" y="12"/>
                    </a:cubicBezTo>
                    <a:cubicBezTo>
                      <a:pt x="240" y="12"/>
                      <a:pt x="240" y="12"/>
                      <a:pt x="239" y="12"/>
                    </a:cubicBezTo>
                    <a:close/>
                    <a:moveTo>
                      <a:pt x="241" y="14"/>
                    </a:moveTo>
                    <a:cubicBezTo>
                      <a:pt x="241" y="14"/>
                      <a:pt x="241" y="14"/>
                      <a:pt x="242" y="14"/>
                    </a:cubicBezTo>
                    <a:cubicBezTo>
                      <a:pt x="242" y="13"/>
                      <a:pt x="243" y="14"/>
                      <a:pt x="244" y="14"/>
                    </a:cubicBezTo>
                    <a:cubicBezTo>
                      <a:pt x="242" y="15"/>
                      <a:pt x="241" y="15"/>
                      <a:pt x="240" y="14"/>
                    </a:cubicBezTo>
                    <a:cubicBezTo>
                      <a:pt x="240" y="13"/>
                      <a:pt x="240" y="13"/>
                      <a:pt x="241" y="14"/>
                    </a:cubicBezTo>
                    <a:close/>
                    <a:moveTo>
                      <a:pt x="250" y="12"/>
                    </a:moveTo>
                    <a:cubicBezTo>
                      <a:pt x="250" y="12"/>
                      <a:pt x="250" y="12"/>
                      <a:pt x="251" y="12"/>
                    </a:cubicBezTo>
                    <a:cubicBezTo>
                      <a:pt x="251" y="12"/>
                      <a:pt x="251" y="12"/>
                      <a:pt x="251" y="12"/>
                    </a:cubicBezTo>
                    <a:cubicBezTo>
                      <a:pt x="251" y="12"/>
                      <a:pt x="250" y="12"/>
                      <a:pt x="250" y="12"/>
                    </a:cubicBezTo>
                    <a:cubicBezTo>
                      <a:pt x="250" y="12"/>
                      <a:pt x="250" y="12"/>
                      <a:pt x="250" y="12"/>
                    </a:cubicBezTo>
                    <a:close/>
                    <a:moveTo>
                      <a:pt x="271" y="16"/>
                    </a:moveTo>
                    <a:cubicBezTo>
                      <a:pt x="271" y="16"/>
                      <a:pt x="271" y="16"/>
                      <a:pt x="271" y="16"/>
                    </a:cubicBezTo>
                    <a:cubicBezTo>
                      <a:pt x="271" y="16"/>
                      <a:pt x="271" y="16"/>
                      <a:pt x="271" y="16"/>
                    </a:cubicBezTo>
                    <a:cubicBezTo>
                      <a:pt x="271" y="16"/>
                      <a:pt x="271" y="16"/>
                      <a:pt x="271" y="16"/>
                    </a:cubicBezTo>
                    <a:close/>
                    <a:moveTo>
                      <a:pt x="272" y="3"/>
                    </a:moveTo>
                    <a:cubicBezTo>
                      <a:pt x="273" y="3"/>
                      <a:pt x="272" y="4"/>
                      <a:pt x="273" y="4"/>
                    </a:cubicBezTo>
                    <a:cubicBezTo>
                      <a:pt x="273" y="5"/>
                      <a:pt x="271" y="5"/>
                      <a:pt x="270" y="4"/>
                    </a:cubicBezTo>
                    <a:cubicBezTo>
                      <a:pt x="270" y="3"/>
                      <a:pt x="272" y="5"/>
                      <a:pt x="272" y="3"/>
                    </a:cubicBezTo>
                    <a:close/>
                    <a:moveTo>
                      <a:pt x="270" y="6"/>
                    </a:moveTo>
                    <a:cubicBezTo>
                      <a:pt x="270" y="6"/>
                      <a:pt x="270" y="6"/>
                      <a:pt x="270" y="6"/>
                    </a:cubicBezTo>
                    <a:cubicBezTo>
                      <a:pt x="270" y="6"/>
                      <a:pt x="270" y="6"/>
                      <a:pt x="270" y="7"/>
                    </a:cubicBezTo>
                    <a:cubicBezTo>
                      <a:pt x="270" y="7"/>
                      <a:pt x="270" y="7"/>
                      <a:pt x="269" y="7"/>
                    </a:cubicBezTo>
                    <a:cubicBezTo>
                      <a:pt x="269" y="6"/>
                      <a:pt x="269" y="6"/>
                      <a:pt x="270" y="6"/>
                    </a:cubicBezTo>
                    <a:close/>
                    <a:moveTo>
                      <a:pt x="265" y="8"/>
                    </a:moveTo>
                    <a:cubicBezTo>
                      <a:pt x="265" y="10"/>
                      <a:pt x="265" y="10"/>
                      <a:pt x="265" y="10"/>
                    </a:cubicBezTo>
                    <a:cubicBezTo>
                      <a:pt x="264" y="10"/>
                      <a:pt x="264" y="10"/>
                      <a:pt x="264" y="10"/>
                    </a:cubicBezTo>
                    <a:cubicBezTo>
                      <a:pt x="264" y="10"/>
                      <a:pt x="264" y="10"/>
                      <a:pt x="264" y="10"/>
                    </a:cubicBezTo>
                    <a:cubicBezTo>
                      <a:pt x="264" y="9"/>
                      <a:pt x="264" y="9"/>
                      <a:pt x="264" y="9"/>
                    </a:cubicBezTo>
                    <a:cubicBezTo>
                      <a:pt x="263" y="9"/>
                      <a:pt x="263" y="9"/>
                      <a:pt x="263" y="9"/>
                    </a:cubicBezTo>
                    <a:cubicBezTo>
                      <a:pt x="263" y="8"/>
                      <a:pt x="263" y="8"/>
                      <a:pt x="263" y="8"/>
                    </a:cubicBezTo>
                    <a:lnTo>
                      <a:pt x="265" y="8"/>
                    </a:lnTo>
                    <a:close/>
                    <a:moveTo>
                      <a:pt x="259" y="8"/>
                    </a:moveTo>
                    <a:cubicBezTo>
                      <a:pt x="259" y="7"/>
                      <a:pt x="259" y="7"/>
                      <a:pt x="259" y="7"/>
                    </a:cubicBezTo>
                    <a:cubicBezTo>
                      <a:pt x="259" y="7"/>
                      <a:pt x="259" y="7"/>
                      <a:pt x="259" y="8"/>
                    </a:cubicBezTo>
                    <a:close/>
                    <a:moveTo>
                      <a:pt x="257" y="7"/>
                    </a:moveTo>
                    <a:cubicBezTo>
                      <a:pt x="257" y="7"/>
                      <a:pt x="257" y="7"/>
                      <a:pt x="257" y="7"/>
                    </a:cubicBezTo>
                    <a:cubicBezTo>
                      <a:pt x="257" y="7"/>
                      <a:pt x="257" y="7"/>
                      <a:pt x="257" y="7"/>
                    </a:cubicBezTo>
                    <a:cubicBezTo>
                      <a:pt x="257" y="7"/>
                      <a:pt x="257" y="7"/>
                      <a:pt x="257" y="7"/>
                    </a:cubicBezTo>
                    <a:close/>
                    <a:moveTo>
                      <a:pt x="235" y="12"/>
                    </a:moveTo>
                    <a:cubicBezTo>
                      <a:pt x="235" y="12"/>
                      <a:pt x="236" y="12"/>
                      <a:pt x="236" y="12"/>
                    </a:cubicBezTo>
                    <a:cubicBezTo>
                      <a:pt x="236" y="12"/>
                      <a:pt x="236" y="13"/>
                      <a:pt x="236" y="13"/>
                    </a:cubicBezTo>
                    <a:cubicBezTo>
                      <a:pt x="236" y="13"/>
                      <a:pt x="234" y="14"/>
                      <a:pt x="234" y="14"/>
                    </a:cubicBezTo>
                    <a:cubicBezTo>
                      <a:pt x="234" y="14"/>
                      <a:pt x="234" y="14"/>
                      <a:pt x="234" y="14"/>
                    </a:cubicBezTo>
                    <a:cubicBezTo>
                      <a:pt x="234" y="13"/>
                      <a:pt x="234" y="13"/>
                      <a:pt x="235" y="12"/>
                    </a:cubicBezTo>
                    <a:close/>
                    <a:moveTo>
                      <a:pt x="227" y="14"/>
                    </a:moveTo>
                    <a:cubicBezTo>
                      <a:pt x="227" y="15"/>
                      <a:pt x="227" y="15"/>
                      <a:pt x="227" y="15"/>
                    </a:cubicBezTo>
                    <a:cubicBezTo>
                      <a:pt x="227" y="15"/>
                      <a:pt x="226" y="15"/>
                      <a:pt x="226" y="15"/>
                    </a:cubicBezTo>
                    <a:cubicBezTo>
                      <a:pt x="226" y="15"/>
                      <a:pt x="227" y="14"/>
                      <a:pt x="227" y="14"/>
                    </a:cubicBezTo>
                    <a:close/>
                    <a:moveTo>
                      <a:pt x="227" y="16"/>
                    </a:moveTo>
                    <a:cubicBezTo>
                      <a:pt x="226" y="18"/>
                      <a:pt x="229" y="17"/>
                      <a:pt x="228" y="18"/>
                    </a:cubicBezTo>
                    <a:cubicBezTo>
                      <a:pt x="228" y="18"/>
                      <a:pt x="228" y="18"/>
                      <a:pt x="227" y="18"/>
                    </a:cubicBezTo>
                    <a:cubicBezTo>
                      <a:pt x="227" y="18"/>
                      <a:pt x="227" y="17"/>
                      <a:pt x="226" y="17"/>
                    </a:cubicBezTo>
                    <a:cubicBezTo>
                      <a:pt x="226" y="17"/>
                      <a:pt x="226" y="17"/>
                      <a:pt x="226" y="17"/>
                    </a:cubicBezTo>
                    <a:cubicBezTo>
                      <a:pt x="226" y="17"/>
                      <a:pt x="226" y="16"/>
                      <a:pt x="227" y="16"/>
                    </a:cubicBezTo>
                    <a:close/>
                    <a:moveTo>
                      <a:pt x="223" y="9"/>
                    </a:moveTo>
                    <a:cubicBezTo>
                      <a:pt x="223" y="9"/>
                      <a:pt x="223" y="9"/>
                      <a:pt x="223" y="9"/>
                    </a:cubicBezTo>
                    <a:cubicBezTo>
                      <a:pt x="223" y="9"/>
                      <a:pt x="223" y="9"/>
                      <a:pt x="223" y="9"/>
                    </a:cubicBezTo>
                    <a:close/>
                    <a:moveTo>
                      <a:pt x="222" y="10"/>
                    </a:moveTo>
                    <a:cubicBezTo>
                      <a:pt x="222" y="10"/>
                      <a:pt x="222" y="10"/>
                      <a:pt x="222" y="10"/>
                    </a:cubicBezTo>
                    <a:cubicBezTo>
                      <a:pt x="222" y="10"/>
                      <a:pt x="222" y="10"/>
                      <a:pt x="222" y="10"/>
                    </a:cubicBezTo>
                    <a:cubicBezTo>
                      <a:pt x="222" y="10"/>
                      <a:pt x="222" y="10"/>
                      <a:pt x="222" y="10"/>
                    </a:cubicBezTo>
                    <a:close/>
                    <a:moveTo>
                      <a:pt x="216" y="13"/>
                    </a:moveTo>
                    <a:cubicBezTo>
                      <a:pt x="216" y="13"/>
                      <a:pt x="216" y="13"/>
                      <a:pt x="216" y="12"/>
                    </a:cubicBezTo>
                    <a:cubicBezTo>
                      <a:pt x="217" y="12"/>
                      <a:pt x="217" y="14"/>
                      <a:pt x="218" y="13"/>
                    </a:cubicBezTo>
                    <a:cubicBezTo>
                      <a:pt x="218" y="14"/>
                      <a:pt x="216" y="15"/>
                      <a:pt x="218" y="15"/>
                    </a:cubicBezTo>
                    <a:cubicBezTo>
                      <a:pt x="218" y="15"/>
                      <a:pt x="217" y="15"/>
                      <a:pt x="217" y="15"/>
                    </a:cubicBezTo>
                    <a:cubicBezTo>
                      <a:pt x="216" y="15"/>
                      <a:pt x="216" y="16"/>
                      <a:pt x="216" y="16"/>
                    </a:cubicBezTo>
                    <a:cubicBezTo>
                      <a:pt x="216" y="16"/>
                      <a:pt x="216" y="15"/>
                      <a:pt x="215" y="15"/>
                    </a:cubicBezTo>
                    <a:cubicBezTo>
                      <a:pt x="215" y="15"/>
                      <a:pt x="215" y="15"/>
                      <a:pt x="214" y="15"/>
                    </a:cubicBezTo>
                    <a:cubicBezTo>
                      <a:pt x="214" y="14"/>
                      <a:pt x="214" y="14"/>
                      <a:pt x="215" y="14"/>
                    </a:cubicBezTo>
                    <a:cubicBezTo>
                      <a:pt x="215" y="14"/>
                      <a:pt x="215" y="14"/>
                      <a:pt x="216" y="13"/>
                    </a:cubicBezTo>
                    <a:close/>
                    <a:moveTo>
                      <a:pt x="215" y="21"/>
                    </a:moveTo>
                    <a:cubicBezTo>
                      <a:pt x="215" y="21"/>
                      <a:pt x="215" y="21"/>
                      <a:pt x="215" y="22"/>
                    </a:cubicBezTo>
                    <a:cubicBezTo>
                      <a:pt x="215" y="22"/>
                      <a:pt x="215" y="22"/>
                      <a:pt x="215" y="21"/>
                    </a:cubicBezTo>
                    <a:close/>
                    <a:moveTo>
                      <a:pt x="213" y="16"/>
                    </a:moveTo>
                    <a:cubicBezTo>
                      <a:pt x="212" y="16"/>
                      <a:pt x="212" y="16"/>
                      <a:pt x="212" y="16"/>
                    </a:cubicBezTo>
                    <a:cubicBezTo>
                      <a:pt x="212" y="15"/>
                      <a:pt x="212" y="15"/>
                      <a:pt x="213" y="15"/>
                    </a:cubicBezTo>
                    <a:cubicBezTo>
                      <a:pt x="213" y="15"/>
                      <a:pt x="213" y="16"/>
                      <a:pt x="213" y="16"/>
                    </a:cubicBezTo>
                    <a:close/>
                    <a:moveTo>
                      <a:pt x="230" y="6"/>
                    </a:moveTo>
                    <a:cubicBezTo>
                      <a:pt x="229" y="7"/>
                      <a:pt x="228" y="7"/>
                      <a:pt x="228" y="6"/>
                    </a:cubicBezTo>
                    <a:cubicBezTo>
                      <a:pt x="229" y="6"/>
                      <a:pt x="229" y="5"/>
                      <a:pt x="230" y="6"/>
                    </a:cubicBezTo>
                    <a:close/>
                    <a:moveTo>
                      <a:pt x="213" y="5"/>
                    </a:moveTo>
                    <a:cubicBezTo>
                      <a:pt x="213" y="5"/>
                      <a:pt x="213" y="6"/>
                      <a:pt x="213" y="6"/>
                    </a:cubicBezTo>
                    <a:cubicBezTo>
                      <a:pt x="213" y="6"/>
                      <a:pt x="213" y="5"/>
                      <a:pt x="213" y="5"/>
                    </a:cubicBezTo>
                    <a:close/>
                    <a:moveTo>
                      <a:pt x="212" y="13"/>
                    </a:moveTo>
                    <a:cubicBezTo>
                      <a:pt x="212" y="13"/>
                      <a:pt x="212" y="14"/>
                      <a:pt x="212" y="14"/>
                    </a:cubicBezTo>
                    <a:cubicBezTo>
                      <a:pt x="212" y="14"/>
                      <a:pt x="211" y="14"/>
                      <a:pt x="211" y="14"/>
                    </a:cubicBezTo>
                    <a:cubicBezTo>
                      <a:pt x="211" y="14"/>
                      <a:pt x="211" y="15"/>
                      <a:pt x="211" y="15"/>
                    </a:cubicBezTo>
                    <a:cubicBezTo>
                      <a:pt x="211" y="15"/>
                      <a:pt x="210" y="15"/>
                      <a:pt x="210" y="15"/>
                    </a:cubicBezTo>
                    <a:cubicBezTo>
                      <a:pt x="209" y="15"/>
                      <a:pt x="209" y="14"/>
                      <a:pt x="209" y="13"/>
                    </a:cubicBezTo>
                    <a:cubicBezTo>
                      <a:pt x="208" y="13"/>
                      <a:pt x="208" y="14"/>
                      <a:pt x="208" y="14"/>
                    </a:cubicBezTo>
                    <a:cubicBezTo>
                      <a:pt x="207" y="13"/>
                      <a:pt x="208" y="13"/>
                      <a:pt x="207" y="12"/>
                    </a:cubicBezTo>
                    <a:cubicBezTo>
                      <a:pt x="207" y="12"/>
                      <a:pt x="206" y="12"/>
                      <a:pt x="206" y="12"/>
                    </a:cubicBezTo>
                    <a:cubicBezTo>
                      <a:pt x="206" y="12"/>
                      <a:pt x="206" y="12"/>
                      <a:pt x="206" y="12"/>
                    </a:cubicBezTo>
                    <a:cubicBezTo>
                      <a:pt x="207" y="11"/>
                      <a:pt x="208" y="12"/>
                      <a:pt x="209" y="11"/>
                    </a:cubicBezTo>
                    <a:cubicBezTo>
                      <a:pt x="209" y="10"/>
                      <a:pt x="209" y="10"/>
                      <a:pt x="209" y="10"/>
                    </a:cubicBezTo>
                    <a:cubicBezTo>
                      <a:pt x="209" y="10"/>
                      <a:pt x="209" y="10"/>
                      <a:pt x="209" y="10"/>
                    </a:cubicBezTo>
                    <a:cubicBezTo>
                      <a:pt x="209" y="12"/>
                      <a:pt x="210" y="13"/>
                      <a:pt x="212" y="13"/>
                    </a:cubicBezTo>
                    <a:close/>
                    <a:moveTo>
                      <a:pt x="187" y="16"/>
                    </a:moveTo>
                    <a:cubicBezTo>
                      <a:pt x="188" y="16"/>
                      <a:pt x="188" y="16"/>
                      <a:pt x="188" y="16"/>
                    </a:cubicBezTo>
                    <a:cubicBezTo>
                      <a:pt x="188" y="16"/>
                      <a:pt x="188" y="16"/>
                      <a:pt x="188" y="16"/>
                    </a:cubicBezTo>
                    <a:cubicBezTo>
                      <a:pt x="188" y="16"/>
                      <a:pt x="187" y="16"/>
                      <a:pt x="187" y="16"/>
                    </a:cubicBezTo>
                    <a:close/>
                    <a:moveTo>
                      <a:pt x="184" y="16"/>
                    </a:moveTo>
                    <a:cubicBezTo>
                      <a:pt x="184" y="16"/>
                      <a:pt x="184" y="16"/>
                      <a:pt x="184" y="16"/>
                    </a:cubicBezTo>
                    <a:cubicBezTo>
                      <a:pt x="184" y="16"/>
                      <a:pt x="184" y="16"/>
                      <a:pt x="184" y="16"/>
                    </a:cubicBezTo>
                    <a:close/>
                    <a:moveTo>
                      <a:pt x="151" y="18"/>
                    </a:moveTo>
                    <a:cubicBezTo>
                      <a:pt x="151" y="18"/>
                      <a:pt x="151" y="18"/>
                      <a:pt x="151" y="18"/>
                    </a:cubicBezTo>
                    <a:cubicBezTo>
                      <a:pt x="151" y="18"/>
                      <a:pt x="151" y="18"/>
                      <a:pt x="151" y="18"/>
                    </a:cubicBezTo>
                    <a:cubicBezTo>
                      <a:pt x="151" y="18"/>
                      <a:pt x="151" y="18"/>
                      <a:pt x="151" y="18"/>
                    </a:cubicBezTo>
                    <a:close/>
                    <a:moveTo>
                      <a:pt x="141" y="19"/>
                    </a:moveTo>
                    <a:cubicBezTo>
                      <a:pt x="141" y="19"/>
                      <a:pt x="141" y="18"/>
                      <a:pt x="140" y="18"/>
                    </a:cubicBezTo>
                    <a:cubicBezTo>
                      <a:pt x="140" y="19"/>
                      <a:pt x="140" y="19"/>
                      <a:pt x="139" y="19"/>
                    </a:cubicBezTo>
                    <a:cubicBezTo>
                      <a:pt x="139" y="19"/>
                      <a:pt x="139" y="19"/>
                      <a:pt x="139" y="19"/>
                    </a:cubicBezTo>
                    <a:cubicBezTo>
                      <a:pt x="139" y="18"/>
                      <a:pt x="140" y="18"/>
                      <a:pt x="140" y="17"/>
                    </a:cubicBezTo>
                    <a:cubicBezTo>
                      <a:pt x="140" y="16"/>
                      <a:pt x="139" y="16"/>
                      <a:pt x="139" y="16"/>
                    </a:cubicBezTo>
                    <a:cubicBezTo>
                      <a:pt x="139" y="16"/>
                      <a:pt x="140" y="16"/>
                      <a:pt x="141" y="16"/>
                    </a:cubicBezTo>
                    <a:cubicBezTo>
                      <a:pt x="141" y="17"/>
                      <a:pt x="141" y="17"/>
                      <a:pt x="141" y="18"/>
                    </a:cubicBezTo>
                    <a:cubicBezTo>
                      <a:pt x="141" y="18"/>
                      <a:pt x="141" y="18"/>
                      <a:pt x="141" y="18"/>
                    </a:cubicBezTo>
                    <a:cubicBezTo>
                      <a:pt x="141" y="18"/>
                      <a:pt x="141" y="19"/>
                      <a:pt x="142" y="19"/>
                    </a:cubicBezTo>
                    <a:cubicBezTo>
                      <a:pt x="141" y="19"/>
                      <a:pt x="141" y="19"/>
                      <a:pt x="141" y="19"/>
                    </a:cubicBezTo>
                    <a:close/>
                    <a:moveTo>
                      <a:pt x="111" y="10"/>
                    </a:moveTo>
                    <a:cubicBezTo>
                      <a:pt x="111" y="10"/>
                      <a:pt x="111" y="10"/>
                      <a:pt x="112" y="10"/>
                    </a:cubicBezTo>
                    <a:cubicBezTo>
                      <a:pt x="111" y="10"/>
                      <a:pt x="111" y="10"/>
                      <a:pt x="111" y="10"/>
                    </a:cubicBezTo>
                    <a:close/>
                    <a:moveTo>
                      <a:pt x="112" y="10"/>
                    </a:moveTo>
                    <a:cubicBezTo>
                      <a:pt x="112" y="10"/>
                      <a:pt x="112" y="10"/>
                      <a:pt x="112" y="10"/>
                    </a:cubicBezTo>
                    <a:cubicBezTo>
                      <a:pt x="112" y="10"/>
                      <a:pt x="112" y="10"/>
                      <a:pt x="112" y="10"/>
                    </a:cubicBezTo>
                    <a:cubicBezTo>
                      <a:pt x="112" y="10"/>
                      <a:pt x="112" y="10"/>
                      <a:pt x="112" y="10"/>
                    </a:cubicBezTo>
                    <a:close/>
                    <a:moveTo>
                      <a:pt x="114" y="12"/>
                    </a:moveTo>
                    <a:cubicBezTo>
                      <a:pt x="114" y="12"/>
                      <a:pt x="115" y="12"/>
                      <a:pt x="115" y="12"/>
                    </a:cubicBezTo>
                    <a:cubicBezTo>
                      <a:pt x="115" y="12"/>
                      <a:pt x="115" y="13"/>
                      <a:pt x="116" y="12"/>
                    </a:cubicBezTo>
                    <a:cubicBezTo>
                      <a:pt x="116" y="12"/>
                      <a:pt x="117" y="11"/>
                      <a:pt x="117" y="10"/>
                    </a:cubicBezTo>
                    <a:cubicBezTo>
                      <a:pt x="118" y="11"/>
                      <a:pt x="118" y="11"/>
                      <a:pt x="117" y="11"/>
                    </a:cubicBezTo>
                    <a:cubicBezTo>
                      <a:pt x="117" y="11"/>
                      <a:pt x="117" y="11"/>
                      <a:pt x="117" y="11"/>
                    </a:cubicBezTo>
                    <a:cubicBezTo>
                      <a:pt x="117" y="12"/>
                      <a:pt x="117" y="13"/>
                      <a:pt x="117" y="13"/>
                    </a:cubicBezTo>
                    <a:cubicBezTo>
                      <a:pt x="116" y="13"/>
                      <a:pt x="115" y="13"/>
                      <a:pt x="114" y="13"/>
                    </a:cubicBezTo>
                    <a:cubicBezTo>
                      <a:pt x="114" y="13"/>
                      <a:pt x="114" y="13"/>
                      <a:pt x="114" y="13"/>
                    </a:cubicBezTo>
                    <a:cubicBezTo>
                      <a:pt x="114" y="13"/>
                      <a:pt x="114" y="12"/>
                      <a:pt x="114" y="12"/>
                    </a:cubicBezTo>
                    <a:close/>
                    <a:moveTo>
                      <a:pt x="126" y="17"/>
                    </a:moveTo>
                    <a:cubicBezTo>
                      <a:pt x="126" y="17"/>
                      <a:pt x="126" y="17"/>
                      <a:pt x="126" y="17"/>
                    </a:cubicBezTo>
                    <a:cubicBezTo>
                      <a:pt x="126" y="16"/>
                      <a:pt x="125" y="16"/>
                      <a:pt x="125" y="16"/>
                    </a:cubicBezTo>
                    <a:cubicBezTo>
                      <a:pt x="125" y="16"/>
                      <a:pt x="125" y="16"/>
                      <a:pt x="125" y="16"/>
                    </a:cubicBezTo>
                    <a:cubicBezTo>
                      <a:pt x="125" y="16"/>
                      <a:pt x="125" y="15"/>
                      <a:pt x="125" y="15"/>
                    </a:cubicBezTo>
                    <a:cubicBezTo>
                      <a:pt x="125" y="15"/>
                      <a:pt x="126" y="15"/>
                      <a:pt x="126" y="15"/>
                    </a:cubicBezTo>
                    <a:cubicBezTo>
                      <a:pt x="126" y="16"/>
                      <a:pt x="126" y="16"/>
                      <a:pt x="127" y="16"/>
                    </a:cubicBezTo>
                    <a:cubicBezTo>
                      <a:pt x="127" y="17"/>
                      <a:pt x="126" y="17"/>
                      <a:pt x="126" y="17"/>
                    </a:cubicBezTo>
                    <a:close/>
                    <a:moveTo>
                      <a:pt x="118" y="12"/>
                    </a:moveTo>
                    <a:cubicBezTo>
                      <a:pt x="119" y="12"/>
                      <a:pt x="120" y="12"/>
                      <a:pt x="120" y="13"/>
                    </a:cubicBezTo>
                    <a:cubicBezTo>
                      <a:pt x="120" y="13"/>
                      <a:pt x="120" y="14"/>
                      <a:pt x="120" y="14"/>
                    </a:cubicBezTo>
                    <a:cubicBezTo>
                      <a:pt x="119" y="14"/>
                      <a:pt x="119" y="14"/>
                      <a:pt x="118" y="14"/>
                    </a:cubicBezTo>
                    <a:cubicBezTo>
                      <a:pt x="117" y="14"/>
                      <a:pt x="119" y="13"/>
                      <a:pt x="118" y="12"/>
                    </a:cubicBezTo>
                    <a:close/>
                    <a:moveTo>
                      <a:pt x="127" y="10"/>
                    </a:moveTo>
                    <a:cubicBezTo>
                      <a:pt x="127" y="10"/>
                      <a:pt x="127" y="10"/>
                      <a:pt x="127" y="10"/>
                    </a:cubicBezTo>
                    <a:cubicBezTo>
                      <a:pt x="127" y="10"/>
                      <a:pt x="127" y="9"/>
                      <a:pt x="127" y="9"/>
                    </a:cubicBezTo>
                    <a:cubicBezTo>
                      <a:pt x="127" y="10"/>
                      <a:pt x="127" y="10"/>
                      <a:pt x="127" y="10"/>
                    </a:cubicBezTo>
                    <a:close/>
                    <a:moveTo>
                      <a:pt x="132" y="10"/>
                    </a:moveTo>
                    <a:cubicBezTo>
                      <a:pt x="132" y="11"/>
                      <a:pt x="132" y="11"/>
                      <a:pt x="131" y="11"/>
                    </a:cubicBezTo>
                    <a:cubicBezTo>
                      <a:pt x="130" y="11"/>
                      <a:pt x="131" y="10"/>
                      <a:pt x="131" y="9"/>
                    </a:cubicBezTo>
                    <a:cubicBezTo>
                      <a:pt x="131" y="9"/>
                      <a:pt x="130" y="9"/>
                      <a:pt x="130" y="9"/>
                    </a:cubicBezTo>
                    <a:cubicBezTo>
                      <a:pt x="131" y="9"/>
                      <a:pt x="131" y="9"/>
                      <a:pt x="132" y="9"/>
                    </a:cubicBezTo>
                    <a:cubicBezTo>
                      <a:pt x="132" y="10"/>
                      <a:pt x="131" y="9"/>
                      <a:pt x="131" y="10"/>
                    </a:cubicBezTo>
                    <a:cubicBezTo>
                      <a:pt x="131" y="10"/>
                      <a:pt x="131" y="10"/>
                      <a:pt x="132" y="10"/>
                    </a:cubicBezTo>
                    <a:close/>
                    <a:moveTo>
                      <a:pt x="124" y="9"/>
                    </a:moveTo>
                    <a:cubicBezTo>
                      <a:pt x="124" y="10"/>
                      <a:pt x="123" y="10"/>
                      <a:pt x="122" y="10"/>
                    </a:cubicBezTo>
                    <a:cubicBezTo>
                      <a:pt x="122" y="9"/>
                      <a:pt x="122" y="9"/>
                      <a:pt x="122" y="9"/>
                    </a:cubicBezTo>
                    <a:cubicBezTo>
                      <a:pt x="123" y="9"/>
                      <a:pt x="124" y="9"/>
                      <a:pt x="124" y="9"/>
                    </a:cubicBezTo>
                    <a:close/>
                    <a:moveTo>
                      <a:pt x="129" y="14"/>
                    </a:moveTo>
                    <a:cubicBezTo>
                      <a:pt x="128" y="14"/>
                      <a:pt x="128" y="13"/>
                      <a:pt x="129" y="13"/>
                    </a:cubicBezTo>
                    <a:cubicBezTo>
                      <a:pt x="129" y="13"/>
                      <a:pt x="129" y="13"/>
                      <a:pt x="129" y="13"/>
                    </a:cubicBezTo>
                    <a:cubicBezTo>
                      <a:pt x="129" y="13"/>
                      <a:pt x="129" y="13"/>
                      <a:pt x="129" y="13"/>
                    </a:cubicBezTo>
                    <a:cubicBezTo>
                      <a:pt x="129" y="13"/>
                      <a:pt x="129" y="13"/>
                      <a:pt x="129" y="13"/>
                    </a:cubicBezTo>
                    <a:cubicBezTo>
                      <a:pt x="129" y="13"/>
                      <a:pt x="129" y="14"/>
                      <a:pt x="129" y="14"/>
                    </a:cubicBezTo>
                    <a:close/>
                    <a:moveTo>
                      <a:pt x="125" y="10"/>
                    </a:moveTo>
                    <a:cubicBezTo>
                      <a:pt x="125" y="10"/>
                      <a:pt x="125" y="9"/>
                      <a:pt x="125" y="9"/>
                    </a:cubicBezTo>
                    <a:cubicBezTo>
                      <a:pt x="125" y="9"/>
                      <a:pt x="125" y="9"/>
                      <a:pt x="125" y="9"/>
                    </a:cubicBezTo>
                    <a:cubicBezTo>
                      <a:pt x="125" y="10"/>
                      <a:pt x="125" y="10"/>
                      <a:pt x="125" y="10"/>
                    </a:cubicBezTo>
                    <a:close/>
                    <a:moveTo>
                      <a:pt x="124" y="8"/>
                    </a:moveTo>
                    <a:cubicBezTo>
                      <a:pt x="124" y="8"/>
                      <a:pt x="124" y="8"/>
                      <a:pt x="124" y="8"/>
                    </a:cubicBezTo>
                    <a:cubicBezTo>
                      <a:pt x="124" y="8"/>
                      <a:pt x="124" y="8"/>
                      <a:pt x="124" y="8"/>
                    </a:cubicBezTo>
                    <a:cubicBezTo>
                      <a:pt x="124" y="8"/>
                      <a:pt x="124" y="8"/>
                      <a:pt x="124" y="8"/>
                    </a:cubicBezTo>
                    <a:close/>
                    <a:moveTo>
                      <a:pt x="121" y="11"/>
                    </a:moveTo>
                    <a:cubicBezTo>
                      <a:pt x="121" y="12"/>
                      <a:pt x="121" y="12"/>
                      <a:pt x="121" y="12"/>
                    </a:cubicBezTo>
                    <a:cubicBezTo>
                      <a:pt x="121" y="12"/>
                      <a:pt x="121" y="12"/>
                      <a:pt x="121" y="12"/>
                    </a:cubicBezTo>
                    <a:cubicBezTo>
                      <a:pt x="121" y="12"/>
                      <a:pt x="120" y="12"/>
                      <a:pt x="120" y="12"/>
                    </a:cubicBezTo>
                    <a:cubicBezTo>
                      <a:pt x="120" y="12"/>
                      <a:pt x="120" y="11"/>
                      <a:pt x="121" y="11"/>
                    </a:cubicBezTo>
                    <a:close/>
                    <a:moveTo>
                      <a:pt x="115" y="22"/>
                    </a:moveTo>
                    <a:cubicBezTo>
                      <a:pt x="115" y="22"/>
                      <a:pt x="115" y="22"/>
                      <a:pt x="115" y="22"/>
                    </a:cubicBezTo>
                    <a:cubicBezTo>
                      <a:pt x="114" y="22"/>
                      <a:pt x="114" y="23"/>
                      <a:pt x="113" y="23"/>
                    </a:cubicBezTo>
                    <a:cubicBezTo>
                      <a:pt x="113" y="23"/>
                      <a:pt x="113" y="22"/>
                      <a:pt x="113" y="22"/>
                    </a:cubicBezTo>
                    <a:cubicBezTo>
                      <a:pt x="114" y="22"/>
                      <a:pt x="114" y="22"/>
                      <a:pt x="115" y="22"/>
                    </a:cubicBezTo>
                    <a:close/>
                    <a:moveTo>
                      <a:pt x="114" y="17"/>
                    </a:moveTo>
                    <a:cubicBezTo>
                      <a:pt x="115" y="17"/>
                      <a:pt x="115" y="16"/>
                      <a:pt x="116" y="16"/>
                    </a:cubicBezTo>
                    <a:cubicBezTo>
                      <a:pt x="116" y="16"/>
                      <a:pt x="116" y="16"/>
                      <a:pt x="116" y="16"/>
                    </a:cubicBezTo>
                    <a:cubicBezTo>
                      <a:pt x="116" y="16"/>
                      <a:pt x="116" y="16"/>
                      <a:pt x="116" y="16"/>
                    </a:cubicBezTo>
                    <a:cubicBezTo>
                      <a:pt x="116" y="17"/>
                      <a:pt x="115" y="17"/>
                      <a:pt x="114" y="17"/>
                    </a:cubicBezTo>
                    <a:close/>
                    <a:moveTo>
                      <a:pt x="125" y="19"/>
                    </a:moveTo>
                    <a:cubicBezTo>
                      <a:pt x="124" y="17"/>
                      <a:pt x="125" y="18"/>
                      <a:pt x="126" y="18"/>
                    </a:cubicBezTo>
                    <a:cubicBezTo>
                      <a:pt x="126" y="18"/>
                      <a:pt x="125" y="18"/>
                      <a:pt x="125" y="19"/>
                    </a:cubicBezTo>
                    <a:cubicBezTo>
                      <a:pt x="125" y="19"/>
                      <a:pt x="125" y="19"/>
                      <a:pt x="125" y="19"/>
                    </a:cubicBezTo>
                    <a:close/>
                    <a:moveTo>
                      <a:pt x="127" y="18"/>
                    </a:moveTo>
                    <a:cubicBezTo>
                      <a:pt x="127" y="18"/>
                      <a:pt x="127" y="18"/>
                      <a:pt x="127" y="18"/>
                    </a:cubicBezTo>
                    <a:cubicBezTo>
                      <a:pt x="127" y="18"/>
                      <a:pt x="127" y="18"/>
                      <a:pt x="127" y="18"/>
                    </a:cubicBezTo>
                    <a:cubicBezTo>
                      <a:pt x="127" y="18"/>
                      <a:pt x="127" y="18"/>
                      <a:pt x="127" y="18"/>
                    </a:cubicBezTo>
                    <a:close/>
                    <a:moveTo>
                      <a:pt x="128" y="17"/>
                    </a:moveTo>
                    <a:cubicBezTo>
                      <a:pt x="128" y="17"/>
                      <a:pt x="128" y="17"/>
                      <a:pt x="128" y="17"/>
                    </a:cubicBezTo>
                    <a:cubicBezTo>
                      <a:pt x="128" y="17"/>
                      <a:pt x="128" y="17"/>
                      <a:pt x="128" y="17"/>
                    </a:cubicBezTo>
                    <a:cubicBezTo>
                      <a:pt x="128" y="17"/>
                      <a:pt x="128" y="17"/>
                      <a:pt x="128" y="17"/>
                    </a:cubicBezTo>
                    <a:close/>
                    <a:moveTo>
                      <a:pt x="144" y="19"/>
                    </a:moveTo>
                    <a:cubicBezTo>
                      <a:pt x="143" y="18"/>
                      <a:pt x="145" y="15"/>
                      <a:pt x="146" y="17"/>
                    </a:cubicBezTo>
                    <a:cubicBezTo>
                      <a:pt x="144" y="17"/>
                      <a:pt x="146" y="18"/>
                      <a:pt x="144" y="19"/>
                    </a:cubicBezTo>
                    <a:close/>
                    <a:moveTo>
                      <a:pt x="143" y="17"/>
                    </a:moveTo>
                    <a:cubicBezTo>
                      <a:pt x="143" y="17"/>
                      <a:pt x="143" y="17"/>
                      <a:pt x="143" y="18"/>
                    </a:cubicBezTo>
                    <a:cubicBezTo>
                      <a:pt x="142" y="17"/>
                      <a:pt x="142" y="17"/>
                      <a:pt x="142" y="17"/>
                    </a:cubicBezTo>
                    <a:cubicBezTo>
                      <a:pt x="143" y="17"/>
                      <a:pt x="143" y="16"/>
                      <a:pt x="143" y="16"/>
                    </a:cubicBezTo>
                    <a:cubicBezTo>
                      <a:pt x="143" y="16"/>
                      <a:pt x="143" y="16"/>
                      <a:pt x="143" y="17"/>
                    </a:cubicBezTo>
                    <a:close/>
                    <a:moveTo>
                      <a:pt x="138" y="10"/>
                    </a:moveTo>
                    <a:cubicBezTo>
                      <a:pt x="138" y="11"/>
                      <a:pt x="138" y="11"/>
                      <a:pt x="138" y="11"/>
                    </a:cubicBezTo>
                    <a:cubicBezTo>
                      <a:pt x="138" y="11"/>
                      <a:pt x="137" y="11"/>
                      <a:pt x="137" y="10"/>
                    </a:cubicBezTo>
                    <a:cubicBezTo>
                      <a:pt x="138" y="10"/>
                      <a:pt x="138" y="10"/>
                      <a:pt x="138" y="10"/>
                    </a:cubicBezTo>
                    <a:close/>
                    <a:moveTo>
                      <a:pt x="139" y="11"/>
                    </a:moveTo>
                    <a:cubicBezTo>
                      <a:pt x="139" y="12"/>
                      <a:pt x="139" y="11"/>
                      <a:pt x="139" y="11"/>
                    </a:cubicBezTo>
                    <a:cubicBezTo>
                      <a:pt x="139" y="12"/>
                      <a:pt x="139" y="12"/>
                      <a:pt x="139" y="12"/>
                    </a:cubicBezTo>
                    <a:cubicBezTo>
                      <a:pt x="139" y="12"/>
                      <a:pt x="139" y="12"/>
                      <a:pt x="139" y="11"/>
                    </a:cubicBezTo>
                    <a:close/>
                    <a:moveTo>
                      <a:pt x="143" y="14"/>
                    </a:moveTo>
                    <a:cubicBezTo>
                      <a:pt x="143" y="14"/>
                      <a:pt x="142" y="14"/>
                      <a:pt x="142" y="14"/>
                    </a:cubicBezTo>
                    <a:cubicBezTo>
                      <a:pt x="142" y="14"/>
                      <a:pt x="143" y="14"/>
                      <a:pt x="143" y="13"/>
                    </a:cubicBezTo>
                    <a:cubicBezTo>
                      <a:pt x="143" y="14"/>
                      <a:pt x="143" y="14"/>
                      <a:pt x="143" y="14"/>
                    </a:cubicBezTo>
                    <a:close/>
                    <a:moveTo>
                      <a:pt x="135" y="18"/>
                    </a:moveTo>
                    <a:cubicBezTo>
                      <a:pt x="135" y="18"/>
                      <a:pt x="135" y="19"/>
                      <a:pt x="135" y="19"/>
                    </a:cubicBezTo>
                    <a:cubicBezTo>
                      <a:pt x="135" y="19"/>
                      <a:pt x="135" y="18"/>
                      <a:pt x="135" y="18"/>
                    </a:cubicBezTo>
                    <a:close/>
                    <a:moveTo>
                      <a:pt x="138" y="22"/>
                    </a:moveTo>
                    <a:cubicBezTo>
                      <a:pt x="139" y="22"/>
                      <a:pt x="139" y="22"/>
                      <a:pt x="138" y="22"/>
                    </a:cubicBezTo>
                    <a:cubicBezTo>
                      <a:pt x="138" y="22"/>
                      <a:pt x="138" y="22"/>
                      <a:pt x="138" y="22"/>
                    </a:cubicBezTo>
                    <a:cubicBezTo>
                      <a:pt x="138" y="22"/>
                      <a:pt x="138" y="22"/>
                      <a:pt x="138" y="22"/>
                    </a:cubicBezTo>
                    <a:close/>
                    <a:moveTo>
                      <a:pt x="170" y="6"/>
                    </a:moveTo>
                    <a:cubicBezTo>
                      <a:pt x="171" y="6"/>
                      <a:pt x="171" y="5"/>
                      <a:pt x="171" y="5"/>
                    </a:cubicBezTo>
                    <a:cubicBezTo>
                      <a:pt x="171" y="5"/>
                      <a:pt x="171" y="5"/>
                      <a:pt x="172" y="5"/>
                    </a:cubicBezTo>
                    <a:cubicBezTo>
                      <a:pt x="171" y="6"/>
                      <a:pt x="172" y="6"/>
                      <a:pt x="172" y="6"/>
                    </a:cubicBezTo>
                    <a:cubicBezTo>
                      <a:pt x="172" y="6"/>
                      <a:pt x="172" y="6"/>
                      <a:pt x="172" y="6"/>
                    </a:cubicBezTo>
                    <a:cubicBezTo>
                      <a:pt x="172" y="7"/>
                      <a:pt x="171" y="7"/>
                      <a:pt x="170" y="7"/>
                    </a:cubicBezTo>
                    <a:cubicBezTo>
                      <a:pt x="170" y="6"/>
                      <a:pt x="170" y="6"/>
                      <a:pt x="170" y="6"/>
                    </a:cubicBezTo>
                    <a:cubicBezTo>
                      <a:pt x="170" y="6"/>
                      <a:pt x="170" y="6"/>
                      <a:pt x="170" y="6"/>
                    </a:cubicBezTo>
                    <a:close/>
                    <a:moveTo>
                      <a:pt x="182" y="14"/>
                    </a:moveTo>
                    <a:cubicBezTo>
                      <a:pt x="182" y="14"/>
                      <a:pt x="182" y="14"/>
                      <a:pt x="182" y="14"/>
                    </a:cubicBezTo>
                    <a:cubicBezTo>
                      <a:pt x="182" y="14"/>
                      <a:pt x="182" y="14"/>
                      <a:pt x="182" y="14"/>
                    </a:cubicBezTo>
                    <a:cubicBezTo>
                      <a:pt x="182" y="14"/>
                      <a:pt x="182" y="14"/>
                      <a:pt x="183" y="14"/>
                    </a:cubicBezTo>
                    <a:cubicBezTo>
                      <a:pt x="182" y="14"/>
                      <a:pt x="182" y="14"/>
                      <a:pt x="182" y="14"/>
                    </a:cubicBezTo>
                    <a:close/>
                    <a:moveTo>
                      <a:pt x="182" y="13"/>
                    </a:moveTo>
                    <a:cubicBezTo>
                      <a:pt x="181" y="14"/>
                      <a:pt x="180" y="12"/>
                      <a:pt x="179" y="12"/>
                    </a:cubicBezTo>
                    <a:cubicBezTo>
                      <a:pt x="179" y="12"/>
                      <a:pt x="179" y="12"/>
                      <a:pt x="179" y="12"/>
                    </a:cubicBezTo>
                    <a:cubicBezTo>
                      <a:pt x="179" y="12"/>
                      <a:pt x="181" y="12"/>
                      <a:pt x="182" y="13"/>
                    </a:cubicBezTo>
                    <a:close/>
                    <a:moveTo>
                      <a:pt x="166" y="10"/>
                    </a:moveTo>
                    <a:cubicBezTo>
                      <a:pt x="166" y="11"/>
                      <a:pt x="167" y="11"/>
                      <a:pt x="167" y="12"/>
                    </a:cubicBezTo>
                    <a:cubicBezTo>
                      <a:pt x="166" y="12"/>
                      <a:pt x="166" y="11"/>
                      <a:pt x="166" y="11"/>
                    </a:cubicBezTo>
                    <a:cubicBezTo>
                      <a:pt x="166" y="10"/>
                      <a:pt x="166" y="10"/>
                      <a:pt x="166" y="10"/>
                    </a:cubicBezTo>
                    <a:close/>
                    <a:moveTo>
                      <a:pt x="169" y="10"/>
                    </a:moveTo>
                    <a:cubicBezTo>
                      <a:pt x="169" y="11"/>
                      <a:pt x="169" y="11"/>
                      <a:pt x="169" y="11"/>
                    </a:cubicBezTo>
                    <a:cubicBezTo>
                      <a:pt x="169" y="11"/>
                      <a:pt x="168" y="11"/>
                      <a:pt x="168" y="10"/>
                    </a:cubicBezTo>
                    <a:cubicBezTo>
                      <a:pt x="168" y="10"/>
                      <a:pt x="169" y="10"/>
                      <a:pt x="169" y="10"/>
                    </a:cubicBezTo>
                    <a:cubicBezTo>
                      <a:pt x="169" y="10"/>
                      <a:pt x="169" y="10"/>
                      <a:pt x="169" y="10"/>
                    </a:cubicBezTo>
                    <a:close/>
                    <a:moveTo>
                      <a:pt x="167" y="9"/>
                    </a:moveTo>
                    <a:cubicBezTo>
                      <a:pt x="167" y="9"/>
                      <a:pt x="167" y="9"/>
                      <a:pt x="167" y="9"/>
                    </a:cubicBezTo>
                    <a:cubicBezTo>
                      <a:pt x="167" y="9"/>
                      <a:pt x="167" y="9"/>
                      <a:pt x="167" y="9"/>
                    </a:cubicBezTo>
                    <a:cubicBezTo>
                      <a:pt x="167" y="9"/>
                      <a:pt x="167" y="9"/>
                      <a:pt x="167" y="9"/>
                    </a:cubicBezTo>
                    <a:close/>
                    <a:moveTo>
                      <a:pt x="169" y="15"/>
                    </a:moveTo>
                    <a:cubicBezTo>
                      <a:pt x="169" y="15"/>
                      <a:pt x="169" y="15"/>
                      <a:pt x="169" y="15"/>
                    </a:cubicBezTo>
                    <a:cubicBezTo>
                      <a:pt x="169" y="15"/>
                      <a:pt x="169" y="15"/>
                      <a:pt x="169" y="15"/>
                    </a:cubicBezTo>
                    <a:cubicBezTo>
                      <a:pt x="169" y="15"/>
                      <a:pt x="169" y="15"/>
                      <a:pt x="169" y="15"/>
                    </a:cubicBezTo>
                    <a:cubicBezTo>
                      <a:pt x="169" y="15"/>
                      <a:pt x="169" y="15"/>
                      <a:pt x="169" y="15"/>
                    </a:cubicBezTo>
                    <a:close/>
                    <a:moveTo>
                      <a:pt x="171" y="13"/>
                    </a:moveTo>
                    <a:cubicBezTo>
                      <a:pt x="171" y="13"/>
                      <a:pt x="171" y="13"/>
                      <a:pt x="171" y="13"/>
                    </a:cubicBezTo>
                    <a:cubicBezTo>
                      <a:pt x="171" y="13"/>
                      <a:pt x="171" y="13"/>
                      <a:pt x="171" y="13"/>
                    </a:cubicBezTo>
                    <a:close/>
                    <a:moveTo>
                      <a:pt x="163" y="10"/>
                    </a:moveTo>
                    <a:cubicBezTo>
                      <a:pt x="163" y="10"/>
                      <a:pt x="163" y="10"/>
                      <a:pt x="163" y="10"/>
                    </a:cubicBezTo>
                    <a:cubicBezTo>
                      <a:pt x="163" y="10"/>
                      <a:pt x="163" y="10"/>
                      <a:pt x="163" y="10"/>
                    </a:cubicBezTo>
                    <a:cubicBezTo>
                      <a:pt x="162" y="11"/>
                      <a:pt x="163" y="11"/>
                      <a:pt x="163" y="11"/>
                    </a:cubicBezTo>
                    <a:cubicBezTo>
                      <a:pt x="163" y="11"/>
                      <a:pt x="162" y="11"/>
                      <a:pt x="162" y="11"/>
                    </a:cubicBezTo>
                    <a:cubicBezTo>
                      <a:pt x="162" y="12"/>
                      <a:pt x="161" y="12"/>
                      <a:pt x="160" y="13"/>
                    </a:cubicBezTo>
                    <a:cubicBezTo>
                      <a:pt x="160" y="12"/>
                      <a:pt x="160" y="12"/>
                      <a:pt x="160" y="12"/>
                    </a:cubicBezTo>
                    <a:cubicBezTo>
                      <a:pt x="160" y="12"/>
                      <a:pt x="160" y="12"/>
                      <a:pt x="160" y="13"/>
                    </a:cubicBezTo>
                    <a:cubicBezTo>
                      <a:pt x="160" y="13"/>
                      <a:pt x="159" y="13"/>
                      <a:pt x="159" y="12"/>
                    </a:cubicBezTo>
                    <a:cubicBezTo>
                      <a:pt x="159" y="11"/>
                      <a:pt x="160" y="11"/>
                      <a:pt x="160" y="9"/>
                    </a:cubicBezTo>
                    <a:cubicBezTo>
                      <a:pt x="161" y="9"/>
                      <a:pt x="161" y="10"/>
                      <a:pt x="163" y="10"/>
                    </a:cubicBezTo>
                    <a:close/>
                    <a:moveTo>
                      <a:pt x="158" y="15"/>
                    </a:moveTo>
                    <a:cubicBezTo>
                      <a:pt x="157" y="16"/>
                      <a:pt x="157" y="16"/>
                      <a:pt x="156" y="16"/>
                    </a:cubicBezTo>
                    <a:cubicBezTo>
                      <a:pt x="156" y="15"/>
                      <a:pt x="157" y="15"/>
                      <a:pt x="158" y="15"/>
                    </a:cubicBezTo>
                    <a:close/>
                    <a:moveTo>
                      <a:pt x="147" y="15"/>
                    </a:moveTo>
                    <a:cubicBezTo>
                      <a:pt x="147" y="16"/>
                      <a:pt x="148" y="16"/>
                      <a:pt x="147" y="17"/>
                    </a:cubicBezTo>
                    <a:cubicBezTo>
                      <a:pt x="147" y="17"/>
                      <a:pt x="146" y="15"/>
                      <a:pt x="147" y="15"/>
                    </a:cubicBezTo>
                    <a:close/>
                    <a:moveTo>
                      <a:pt x="147" y="14"/>
                    </a:moveTo>
                    <a:cubicBezTo>
                      <a:pt x="147" y="14"/>
                      <a:pt x="147" y="14"/>
                      <a:pt x="147" y="14"/>
                    </a:cubicBezTo>
                    <a:cubicBezTo>
                      <a:pt x="147" y="14"/>
                      <a:pt x="148" y="14"/>
                      <a:pt x="148" y="14"/>
                    </a:cubicBezTo>
                    <a:cubicBezTo>
                      <a:pt x="149" y="14"/>
                      <a:pt x="148" y="12"/>
                      <a:pt x="149" y="12"/>
                    </a:cubicBezTo>
                    <a:cubicBezTo>
                      <a:pt x="149" y="12"/>
                      <a:pt x="150" y="13"/>
                      <a:pt x="150" y="12"/>
                    </a:cubicBezTo>
                    <a:cubicBezTo>
                      <a:pt x="151" y="13"/>
                      <a:pt x="151" y="13"/>
                      <a:pt x="151" y="14"/>
                    </a:cubicBezTo>
                    <a:cubicBezTo>
                      <a:pt x="150" y="14"/>
                      <a:pt x="150" y="14"/>
                      <a:pt x="149" y="14"/>
                    </a:cubicBezTo>
                    <a:cubicBezTo>
                      <a:pt x="149" y="14"/>
                      <a:pt x="149" y="15"/>
                      <a:pt x="148" y="15"/>
                    </a:cubicBezTo>
                    <a:cubicBezTo>
                      <a:pt x="148" y="15"/>
                      <a:pt x="147" y="14"/>
                      <a:pt x="147" y="14"/>
                    </a:cubicBezTo>
                    <a:close/>
                    <a:moveTo>
                      <a:pt x="150" y="11"/>
                    </a:moveTo>
                    <a:cubicBezTo>
                      <a:pt x="149" y="11"/>
                      <a:pt x="149" y="11"/>
                      <a:pt x="148" y="11"/>
                    </a:cubicBezTo>
                    <a:cubicBezTo>
                      <a:pt x="148" y="11"/>
                      <a:pt x="148" y="10"/>
                      <a:pt x="148" y="10"/>
                    </a:cubicBezTo>
                    <a:cubicBezTo>
                      <a:pt x="148" y="12"/>
                      <a:pt x="150" y="10"/>
                      <a:pt x="150" y="11"/>
                    </a:cubicBezTo>
                    <a:close/>
                    <a:moveTo>
                      <a:pt x="148" y="12"/>
                    </a:moveTo>
                    <a:cubicBezTo>
                      <a:pt x="148" y="12"/>
                      <a:pt x="148" y="11"/>
                      <a:pt x="148" y="11"/>
                    </a:cubicBezTo>
                    <a:cubicBezTo>
                      <a:pt x="148" y="11"/>
                      <a:pt x="148" y="12"/>
                      <a:pt x="148" y="12"/>
                    </a:cubicBezTo>
                    <a:cubicBezTo>
                      <a:pt x="148" y="12"/>
                      <a:pt x="148" y="12"/>
                      <a:pt x="148" y="12"/>
                    </a:cubicBezTo>
                    <a:close/>
                    <a:moveTo>
                      <a:pt x="172" y="18"/>
                    </a:moveTo>
                    <a:cubicBezTo>
                      <a:pt x="172" y="18"/>
                      <a:pt x="171" y="17"/>
                      <a:pt x="171" y="17"/>
                    </a:cubicBezTo>
                    <a:cubicBezTo>
                      <a:pt x="171" y="17"/>
                      <a:pt x="170" y="16"/>
                      <a:pt x="170" y="16"/>
                    </a:cubicBezTo>
                    <a:cubicBezTo>
                      <a:pt x="170" y="16"/>
                      <a:pt x="171" y="15"/>
                      <a:pt x="171" y="15"/>
                    </a:cubicBezTo>
                    <a:cubicBezTo>
                      <a:pt x="171" y="14"/>
                      <a:pt x="172" y="15"/>
                      <a:pt x="172" y="14"/>
                    </a:cubicBezTo>
                    <a:cubicBezTo>
                      <a:pt x="172" y="14"/>
                      <a:pt x="172" y="13"/>
                      <a:pt x="173" y="13"/>
                    </a:cubicBezTo>
                    <a:cubicBezTo>
                      <a:pt x="173" y="13"/>
                      <a:pt x="173" y="14"/>
                      <a:pt x="173" y="14"/>
                    </a:cubicBezTo>
                    <a:cubicBezTo>
                      <a:pt x="173" y="14"/>
                      <a:pt x="173" y="15"/>
                      <a:pt x="173" y="15"/>
                    </a:cubicBezTo>
                    <a:cubicBezTo>
                      <a:pt x="173" y="15"/>
                      <a:pt x="172" y="15"/>
                      <a:pt x="172" y="15"/>
                    </a:cubicBezTo>
                    <a:cubicBezTo>
                      <a:pt x="172" y="16"/>
                      <a:pt x="171" y="15"/>
                      <a:pt x="172" y="16"/>
                    </a:cubicBezTo>
                    <a:cubicBezTo>
                      <a:pt x="172" y="16"/>
                      <a:pt x="171" y="16"/>
                      <a:pt x="171" y="16"/>
                    </a:cubicBezTo>
                    <a:cubicBezTo>
                      <a:pt x="171" y="17"/>
                      <a:pt x="171" y="17"/>
                      <a:pt x="172" y="17"/>
                    </a:cubicBezTo>
                    <a:cubicBezTo>
                      <a:pt x="172" y="17"/>
                      <a:pt x="172" y="17"/>
                      <a:pt x="172" y="17"/>
                    </a:cubicBezTo>
                    <a:cubicBezTo>
                      <a:pt x="172" y="17"/>
                      <a:pt x="173" y="18"/>
                      <a:pt x="172" y="18"/>
                    </a:cubicBezTo>
                    <a:close/>
                    <a:moveTo>
                      <a:pt x="187" y="13"/>
                    </a:moveTo>
                    <a:cubicBezTo>
                      <a:pt x="187" y="13"/>
                      <a:pt x="187" y="13"/>
                      <a:pt x="187" y="13"/>
                    </a:cubicBezTo>
                    <a:cubicBezTo>
                      <a:pt x="187" y="13"/>
                      <a:pt x="187" y="13"/>
                      <a:pt x="187" y="12"/>
                    </a:cubicBezTo>
                    <a:cubicBezTo>
                      <a:pt x="187" y="12"/>
                      <a:pt x="188" y="12"/>
                      <a:pt x="188" y="11"/>
                    </a:cubicBezTo>
                    <a:cubicBezTo>
                      <a:pt x="188" y="11"/>
                      <a:pt x="189" y="11"/>
                      <a:pt x="190" y="10"/>
                    </a:cubicBezTo>
                    <a:cubicBezTo>
                      <a:pt x="190" y="10"/>
                      <a:pt x="190" y="10"/>
                      <a:pt x="190" y="10"/>
                    </a:cubicBezTo>
                    <a:cubicBezTo>
                      <a:pt x="189" y="12"/>
                      <a:pt x="190" y="13"/>
                      <a:pt x="190" y="14"/>
                    </a:cubicBezTo>
                    <a:cubicBezTo>
                      <a:pt x="190" y="13"/>
                      <a:pt x="190" y="13"/>
                      <a:pt x="190" y="13"/>
                    </a:cubicBezTo>
                    <a:cubicBezTo>
                      <a:pt x="188" y="13"/>
                      <a:pt x="188" y="14"/>
                      <a:pt x="188" y="15"/>
                    </a:cubicBezTo>
                    <a:cubicBezTo>
                      <a:pt x="187" y="15"/>
                      <a:pt x="186" y="15"/>
                      <a:pt x="185" y="14"/>
                    </a:cubicBezTo>
                    <a:cubicBezTo>
                      <a:pt x="186" y="13"/>
                      <a:pt x="186" y="13"/>
                      <a:pt x="187" y="13"/>
                    </a:cubicBezTo>
                    <a:close/>
                    <a:moveTo>
                      <a:pt x="204" y="13"/>
                    </a:moveTo>
                    <a:cubicBezTo>
                      <a:pt x="204" y="13"/>
                      <a:pt x="203" y="13"/>
                      <a:pt x="203" y="14"/>
                    </a:cubicBezTo>
                    <a:cubicBezTo>
                      <a:pt x="202" y="13"/>
                      <a:pt x="201" y="13"/>
                      <a:pt x="201" y="13"/>
                    </a:cubicBezTo>
                    <a:cubicBezTo>
                      <a:pt x="201" y="13"/>
                      <a:pt x="201" y="12"/>
                      <a:pt x="201" y="12"/>
                    </a:cubicBezTo>
                    <a:cubicBezTo>
                      <a:pt x="201" y="12"/>
                      <a:pt x="201" y="12"/>
                      <a:pt x="201" y="12"/>
                    </a:cubicBezTo>
                    <a:cubicBezTo>
                      <a:pt x="202" y="12"/>
                      <a:pt x="202" y="12"/>
                      <a:pt x="202" y="12"/>
                    </a:cubicBezTo>
                    <a:cubicBezTo>
                      <a:pt x="203" y="12"/>
                      <a:pt x="203" y="12"/>
                      <a:pt x="203" y="11"/>
                    </a:cubicBezTo>
                    <a:cubicBezTo>
                      <a:pt x="203" y="12"/>
                      <a:pt x="204" y="12"/>
                      <a:pt x="204" y="11"/>
                    </a:cubicBezTo>
                    <a:cubicBezTo>
                      <a:pt x="204" y="11"/>
                      <a:pt x="204" y="11"/>
                      <a:pt x="204" y="11"/>
                    </a:cubicBezTo>
                    <a:cubicBezTo>
                      <a:pt x="205" y="12"/>
                      <a:pt x="205" y="12"/>
                      <a:pt x="205" y="12"/>
                    </a:cubicBezTo>
                    <a:cubicBezTo>
                      <a:pt x="205" y="13"/>
                      <a:pt x="205" y="13"/>
                      <a:pt x="204" y="13"/>
                    </a:cubicBezTo>
                    <a:close/>
                    <a:moveTo>
                      <a:pt x="198" y="14"/>
                    </a:moveTo>
                    <a:cubicBezTo>
                      <a:pt x="198" y="14"/>
                      <a:pt x="198" y="14"/>
                      <a:pt x="198" y="14"/>
                    </a:cubicBezTo>
                    <a:cubicBezTo>
                      <a:pt x="198" y="14"/>
                      <a:pt x="198" y="14"/>
                      <a:pt x="198" y="14"/>
                    </a:cubicBezTo>
                    <a:cubicBezTo>
                      <a:pt x="198" y="14"/>
                      <a:pt x="198" y="14"/>
                      <a:pt x="198" y="14"/>
                    </a:cubicBezTo>
                    <a:close/>
                    <a:moveTo>
                      <a:pt x="204" y="10"/>
                    </a:moveTo>
                    <a:cubicBezTo>
                      <a:pt x="203" y="10"/>
                      <a:pt x="203" y="10"/>
                      <a:pt x="203" y="10"/>
                    </a:cubicBezTo>
                    <a:cubicBezTo>
                      <a:pt x="203" y="9"/>
                      <a:pt x="204" y="10"/>
                      <a:pt x="204" y="10"/>
                    </a:cubicBezTo>
                    <a:cubicBezTo>
                      <a:pt x="204" y="10"/>
                      <a:pt x="204" y="10"/>
                      <a:pt x="204" y="10"/>
                    </a:cubicBezTo>
                    <a:close/>
                    <a:moveTo>
                      <a:pt x="193" y="12"/>
                    </a:moveTo>
                    <a:cubicBezTo>
                      <a:pt x="193" y="12"/>
                      <a:pt x="193" y="12"/>
                      <a:pt x="193" y="11"/>
                    </a:cubicBezTo>
                    <a:cubicBezTo>
                      <a:pt x="194" y="11"/>
                      <a:pt x="194" y="11"/>
                      <a:pt x="195" y="11"/>
                    </a:cubicBezTo>
                    <a:cubicBezTo>
                      <a:pt x="194" y="12"/>
                      <a:pt x="194" y="13"/>
                      <a:pt x="193" y="12"/>
                    </a:cubicBezTo>
                    <a:close/>
                    <a:moveTo>
                      <a:pt x="197" y="14"/>
                    </a:moveTo>
                    <a:cubicBezTo>
                      <a:pt x="197" y="14"/>
                      <a:pt x="197" y="14"/>
                      <a:pt x="197" y="14"/>
                    </a:cubicBezTo>
                    <a:cubicBezTo>
                      <a:pt x="197" y="14"/>
                      <a:pt x="197" y="14"/>
                      <a:pt x="197" y="14"/>
                    </a:cubicBezTo>
                    <a:close/>
                    <a:moveTo>
                      <a:pt x="207" y="15"/>
                    </a:moveTo>
                    <a:cubicBezTo>
                      <a:pt x="207" y="14"/>
                      <a:pt x="207" y="14"/>
                      <a:pt x="206" y="13"/>
                    </a:cubicBezTo>
                    <a:cubicBezTo>
                      <a:pt x="206" y="13"/>
                      <a:pt x="206" y="13"/>
                      <a:pt x="207" y="13"/>
                    </a:cubicBezTo>
                    <a:cubicBezTo>
                      <a:pt x="206" y="15"/>
                      <a:pt x="208" y="14"/>
                      <a:pt x="208" y="15"/>
                    </a:cubicBezTo>
                    <a:cubicBezTo>
                      <a:pt x="208" y="15"/>
                      <a:pt x="208" y="15"/>
                      <a:pt x="208" y="15"/>
                    </a:cubicBezTo>
                    <a:cubicBezTo>
                      <a:pt x="208" y="15"/>
                      <a:pt x="207" y="15"/>
                      <a:pt x="207" y="15"/>
                    </a:cubicBezTo>
                    <a:close/>
                    <a:moveTo>
                      <a:pt x="202" y="7"/>
                    </a:moveTo>
                    <a:cubicBezTo>
                      <a:pt x="202" y="5"/>
                      <a:pt x="204" y="7"/>
                      <a:pt x="203" y="8"/>
                    </a:cubicBezTo>
                    <a:cubicBezTo>
                      <a:pt x="204" y="8"/>
                      <a:pt x="204" y="8"/>
                      <a:pt x="204" y="8"/>
                    </a:cubicBezTo>
                    <a:cubicBezTo>
                      <a:pt x="205" y="8"/>
                      <a:pt x="205" y="8"/>
                      <a:pt x="205" y="8"/>
                    </a:cubicBezTo>
                    <a:cubicBezTo>
                      <a:pt x="205" y="9"/>
                      <a:pt x="205" y="9"/>
                      <a:pt x="205" y="9"/>
                    </a:cubicBezTo>
                    <a:cubicBezTo>
                      <a:pt x="205" y="9"/>
                      <a:pt x="205" y="9"/>
                      <a:pt x="204" y="9"/>
                    </a:cubicBezTo>
                    <a:cubicBezTo>
                      <a:pt x="204" y="9"/>
                      <a:pt x="203" y="8"/>
                      <a:pt x="203" y="8"/>
                    </a:cubicBezTo>
                    <a:cubicBezTo>
                      <a:pt x="203" y="8"/>
                      <a:pt x="203" y="8"/>
                      <a:pt x="203" y="8"/>
                    </a:cubicBezTo>
                    <a:cubicBezTo>
                      <a:pt x="202" y="8"/>
                      <a:pt x="202" y="8"/>
                      <a:pt x="202" y="8"/>
                    </a:cubicBezTo>
                    <a:cubicBezTo>
                      <a:pt x="202" y="7"/>
                      <a:pt x="203" y="7"/>
                      <a:pt x="202" y="7"/>
                    </a:cubicBezTo>
                    <a:close/>
                    <a:moveTo>
                      <a:pt x="191" y="8"/>
                    </a:moveTo>
                    <a:cubicBezTo>
                      <a:pt x="191" y="8"/>
                      <a:pt x="191" y="8"/>
                      <a:pt x="191" y="8"/>
                    </a:cubicBezTo>
                    <a:cubicBezTo>
                      <a:pt x="191" y="9"/>
                      <a:pt x="191" y="9"/>
                      <a:pt x="191" y="9"/>
                    </a:cubicBezTo>
                    <a:cubicBezTo>
                      <a:pt x="191" y="9"/>
                      <a:pt x="191" y="9"/>
                      <a:pt x="190" y="9"/>
                    </a:cubicBezTo>
                    <a:cubicBezTo>
                      <a:pt x="190" y="8"/>
                      <a:pt x="190" y="8"/>
                      <a:pt x="190" y="8"/>
                    </a:cubicBezTo>
                    <a:cubicBezTo>
                      <a:pt x="190" y="8"/>
                      <a:pt x="191" y="8"/>
                      <a:pt x="191" y="8"/>
                    </a:cubicBezTo>
                    <a:cubicBezTo>
                      <a:pt x="191" y="8"/>
                      <a:pt x="191" y="8"/>
                      <a:pt x="191" y="8"/>
                    </a:cubicBezTo>
                    <a:close/>
                    <a:moveTo>
                      <a:pt x="182" y="10"/>
                    </a:moveTo>
                    <a:cubicBezTo>
                      <a:pt x="181" y="10"/>
                      <a:pt x="181" y="10"/>
                      <a:pt x="181" y="10"/>
                    </a:cubicBezTo>
                    <a:cubicBezTo>
                      <a:pt x="181" y="10"/>
                      <a:pt x="181" y="10"/>
                      <a:pt x="182" y="10"/>
                    </a:cubicBezTo>
                    <a:close/>
                    <a:moveTo>
                      <a:pt x="179" y="6"/>
                    </a:moveTo>
                    <a:cubicBezTo>
                      <a:pt x="180" y="6"/>
                      <a:pt x="180" y="6"/>
                      <a:pt x="180" y="6"/>
                    </a:cubicBezTo>
                    <a:cubicBezTo>
                      <a:pt x="180" y="7"/>
                      <a:pt x="180" y="7"/>
                      <a:pt x="180" y="8"/>
                    </a:cubicBezTo>
                    <a:cubicBezTo>
                      <a:pt x="179" y="8"/>
                      <a:pt x="179" y="8"/>
                      <a:pt x="179" y="8"/>
                    </a:cubicBezTo>
                    <a:lnTo>
                      <a:pt x="179" y="6"/>
                    </a:lnTo>
                    <a:close/>
                    <a:moveTo>
                      <a:pt x="178" y="10"/>
                    </a:moveTo>
                    <a:cubicBezTo>
                      <a:pt x="177" y="10"/>
                      <a:pt x="177" y="11"/>
                      <a:pt x="177" y="11"/>
                    </a:cubicBezTo>
                    <a:cubicBezTo>
                      <a:pt x="177" y="11"/>
                      <a:pt x="176" y="11"/>
                      <a:pt x="176" y="10"/>
                    </a:cubicBezTo>
                    <a:cubicBezTo>
                      <a:pt x="176" y="10"/>
                      <a:pt x="176" y="11"/>
                      <a:pt x="176" y="10"/>
                    </a:cubicBezTo>
                    <a:cubicBezTo>
                      <a:pt x="176" y="9"/>
                      <a:pt x="175" y="10"/>
                      <a:pt x="174" y="10"/>
                    </a:cubicBezTo>
                    <a:cubicBezTo>
                      <a:pt x="174" y="10"/>
                      <a:pt x="174" y="9"/>
                      <a:pt x="174" y="9"/>
                    </a:cubicBezTo>
                    <a:cubicBezTo>
                      <a:pt x="177" y="9"/>
                      <a:pt x="177" y="9"/>
                      <a:pt x="177" y="9"/>
                    </a:cubicBezTo>
                    <a:cubicBezTo>
                      <a:pt x="177" y="9"/>
                      <a:pt x="177" y="10"/>
                      <a:pt x="178" y="10"/>
                    </a:cubicBezTo>
                    <a:close/>
                    <a:moveTo>
                      <a:pt x="169" y="5"/>
                    </a:moveTo>
                    <a:cubicBezTo>
                      <a:pt x="169" y="5"/>
                      <a:pt x="169" y="5"/>
                      <a:pt x="169" y="5"/>
                    </a:cubicBezTo>
                    <a:cubicBezTo>
                      <a:pt x="169" y="5"/>
                      <a:pt x="168" y="5"/>
                      <a:pt x="168" y="5"/>
                    </a:cubicBezTo>
                    <a:cubicBezTo>
                      <a:pt x="168" y="5"/>
                      <a:pt x="169" y="5"/>
                      <a:pt x="169" y="5"/>
                    </a:cubicBezTo>
                    <a:close/>
                    <a:moveTo>
                      <a:pt x="163" y="7"/>
                    </a:moveTo>
                    <a:cubicBezTo>
                      <a:pt x="162" y="7"/>
                      <a:pt x="162" y="7"/>
                      <a:pt x="162" y="7"/>
                    </a:cubicBezTo>
                    <a:cubicBezTo>
                      <a:pt x="162" y="7"/>
                      <a:pt x="162" y="7"/>
                      <a:pt x="162" y="7"/>
                    </a:cubicBezTo>
                    <a:cubicBezTo>
                      <a:pt x="162" y="7"/>
                      <a:pt x="161" y="6"/>
                      <a:pt x="161" y="6"/>
                    </a:cubicBezTo>
                    <a:cubicBezTo>
                      <a:pt x="161" y="7"/>
                      <a:pt x="160" y="7"/>
                      <a:pt x="160" y="6"/>
                    </a:cubicBezTo>
                    <a:cubicBezTo>
                      <a:pt x="160" y="6"/>
                      <a:pt x="161" y="6"/>
                      <a:pt x="161" y="6"/>
                    </a:cubicBezTo>
                    <a:cubicBezTo>
                      <a:pt x="161" y="6"/>
                      <a:pt x="162" y="6"/>
                      <a:pt x="162" y="6"/>
                    </a:cubicBezTo>
                    <a:cubicBezTo>
                      <a:pt x="162" y="6"/>
                      <a:pt x="162" y="6"/>
                      <a:pt x="162" y="6"/>
                    </a:cubicBezTo>
                    <a:cubicBezTo>
                      <a:pt x="163" y="6"/>
                      <a:pt x="163" y="6"/>
                      <a:pt x="163" y="7"/>
                    </a:cubicBezTo>
                    <a:close/>
                    <a:moveTo>
                      <a:pt x="156" y="10"/>
                    </a:moveTo>
                    <a:cubicBezTo>
                      <a:pt x="156" y="10"/>
                      <a:pt x="156" y="10"/>
                      <a:pt x="156" y="10"/>
                    </a:cubicBezTo>
                    <a:cubicBezTo>
                      <a:pt x="156" y="10"/>
                      <a:pt x="155" y="10"/>
                      <a:pt x="155" y="10"/>
                    </a:cubicBezTo>
                    <a:cubicBezTo>
                      <a:pt x="155" y="9"/>
                      <a:pt x="155" y="9"/>
                      <a:pt x="155" y="9"/>
                    </a:cubicBezTo>
                    <a:cubicBezTo>
                      <a:pt x="155" y="9"/>
                      <a:pt x="156" y="10"/>
                      <a:pt x="156" y="10"/>
                    </a:cubicBezTo>
                    <a:close/>
                    <a:moveTo>
                      <a:pt x="154" y="6"/>
                    </a:moveTo>
                    <a:cubicBezTo>
                      <a:pt x="154" y="7"/>
                      <a:pt x="156" y="8"/>
                      <a:pt x="154" y="8"/>
                    </a:cubicBezTo>
                    <a:cubicBezTo>
                      <a:pt x="154" y="8"/>
                      <a:pt x="154" y="7"/>
                      <a:pt x="154" y="7"/>
                    </a:cubicBezTo>
                    <a:cubicBezTo>
                      <a:pt x="154" y="7"/>
                      <a:pt x="154" y="7"/>
                      <a:pt x="154" y="7"/>
                    </a:cubicBezTo>
                    <a:cubicBezTo>
                      <a:pt x="154" y="7"/>
                      <a:pt x="154" y="7"/>
                      <a:pt x="153" y="7"/>
                    </a:cubicBezTo>
                    <a:cubicBezTo>
                      <a:pt x="153" y="7"/>
                      <a:pt x="153" y="6"/>
                      <a:pt x="152" y="6"/>
                    </a:cubicBezTo>
                    <a:cubicBezTo>
                      <a:pt x="153" y="6"/>
                      <a:pt x="154" y="6"/>
                      <a:pt x="154" y="6"/>
                    </a:cubicBezTo>
                    <a:close/>
                    <a:moveTo>
                      <a:pt x="152" y="9"/>
                    </a:moveTo>
                    <a:cubicBezTo>
                      <a:pt x="152" y="9"/>
                      <a:pt x="152" y="8"/>
                      <a:pt x="152" y="8"/>
                    </a:cubicBezTo>
                    <a:cubicBezTo>
                      <a:pt x="152" y="8"/>
                      <a:pt x="152" y="8"/>
                      <a:pt x="152" y="8"/>
                    </a:cubicBezTo>
                    <a:cubicBezTo>
                      <a:pt x="152" y="8"/>
                      <a:pt x="152" y="9"/>
                      <a:pt x="152" y="9"/>
                    </a:cubicBezTo>
                    <a:close/>
                    <a:moveTo>
                      <a:pt x="151" y="8"/>
                    </a:moveTo>
                    <a:cubicBezTo>
                      <a:pt x="151" y="8"/>
                      <a:pt x="151" y="9"/>
                      <a:pt x="151" y="9"/>
                    </a:cubicBezTo>
                    <a:cubicBezTo>
                      <a:pt x="150" y="9"/>
                      <a:pt x="150" y="8"/>
                      <a:pt x="150" y="8"/>
                    </a:cubicBezTo>
                    <a:cubicBezTo>
                      <a:pt x="151" y="7"/>
                      <a:pt x="151" y="8"/>
                      <a:pt x="151" y="8"/>
                    </a:cubicBezTo>
                    <a:close/>
                    <a:moveTo>
                      <a:pt x="146" y="8"/>
                    </a:moveTo>
                    <a:cubicBezTo>
                      <a:pt x="146" y="8"/>
                      <a:pt x="146" y="8"/>
                      <a:pt x="146" y="8"/>
                    </a:cubicBezTo>
                    <a:cubicBezTo>
                      <a:pt x="146" y="8"/>
                      <a:pt x="146" y="8"/>
                      <a:pt x="147" y="9"/>
                    </a:cubicBezTo>
                    <a:cubicBezTo>
                      <a:pt x="146" y="10"/>
                      <a:pt x="145" y="10"/>
                      <a:pt x="144" y="10"/>
                    </a:cubicBezTo>
                    <a:cubicBezTo>
                      <a:pt x="144" y="12"/>
                      <a:pt x="145" y="13"/>
                      <a:pt x="143" y="13"/>
                    </a:cubicBezTo>
                    <a:cubicBezTo>
                      <a:pt x="143" y="13"/>
                      <a:pt x="143" y="13"/>
                      <a:pt x="143" y="13"/>
                    </a:cubicBezTo>
                    <a:cubicBezTo>
                      <a:pt x="143" y="13"/>
                      <a:pt x="143" y="12"/>
                      <a:pt x="143" y="12"/>
                    </a:cubicBezTo>
                    <a:cubicBezTo>
                      <a:pt x="143" y="11"/>
                      <a:pt x="143" y="11"/>
                      <a:pt x="144" y="11"/>
                    </a:cubicBezTo>
                    <a:cubicBezTo>
                      <a:pt x="143" y="10"/>
                      <a:pt x="145" y="9"/>
                      <a:pt x="145" y="10"/>
                    </a:cubicBezTo>
                    <a:cubicBezTo>
                      <a:pt x="145" y="9"/>
                      <a:pt x="145" y="8"/>
                      <a:pt x="145" y="6"/>
                    </a:cubicBezTo>
                    <a:cubicBezTo>
                      <a:pt x="145" y="7"/>
                      <a:pt x="145" y="8"/>
                      <a:pt x="146" y="8"/>
                    </a:cubicBezTo>
                    <a:close/>
                    <a:moveTo>
                      <a:pt x="144" y="5"/>
                    </a:moveTo>
                    <a:cubicBezTo>
                      <a:pt x="145" y="5"/>
                      <a:pt x="145" y="6"/>
                      <a:pt x="145" y="6"/>
                    </a:cubicBezTo>
                    <a:cubicBezTo>
                      <a:pt x="144" y="6"/>
                      <a:pt x="144" y="6"/>
                      <a:pt x="144" y="5"/>
                    </a:cubicBezTo>
                    <a:cubicBezTo>
                      <a:pt x="144" y="5"/>
                      <a:pt x="144" y="5"/>
                      <a:pt x="144" y="5"/>
                    </a:cubicBezTo>
                    <a:close/>
                    <a:moveTo>
                      <a:pt x="141" y="9"/>
                    </a:moveTo>
                    <a:cubicBezTo>
                      <a:pt x="141" y="9"/>
                      <a:pt x="140" y="9"/>
                      <a:pt x="140" y="8"/>
                    </a:cubicBezTo>
                    <a:cubicBezTo>
                      <a:pt x="140" y="9"/>
                      <a:pt x="141" y="9"/>
                      <a:pt x="141" y="9"/>
                    </a:cubicBezTo>
                    <a:close/>
                    <a:moveTo>
                      <a:pt x="136" y="5"/>
                    </a:moveTo>
                    <a:cubicBezTo>
                      <a:pt x="136" y="5"/>
                      <a:pt x="136" y="6"/>
                      <a:pt x="136" y="6"/>
                    </a:cubicBezTo>
                    <a:cubicBezTo>
                      <a:pt x="136" y="6"/>
                      <a:pt x="136" y="6"/>
                      <a:pt x="136" y="6"/>
                    </a:cubicBezTo>
                    <a:cubicBezTo>
                      <a:pt x="136" y="7"/>
                      <a:pt x="136" y="6"/>
                      <a:pt x="135" y="6"/>
                    </a:cubicBezTo>
                    <a:cubicBezTo>
                      <a:pt x="134" y="7"/>
                      <a:pt x="134" y="7"/>
                      <a:pt x="133" y="7"/>
                    </a:cubicBezTo>
                    <a:cubicBezTo>
                      <a:pt x="133" y="6"/>
                      <a:pt x="134" y="5"/>
                      <a:pt x="136" y="5"/>
                    </a:cubicBezTo>
                    <a:close/>
                    <a:moveTo>
                      <a:pt x="123" y="7"/>
                    </a:moveTo>
                    <a:cubicBezTo>
                      <a:pt x="123" y="7"/>
                      <a:pt x="123" y="7"/>
                      <a:pt x="123" y="7"/>
                    </a:cubicBezTo>
                    <a:cubicBezTo>
                      <a:pt x="123" y="7"/>
                      <a:pt x="123" y="7"/>
                      <a:pt x="123" y="8"/>
                    </a:cubicBezTo>
                    <a:cubicBezTo>
                      <a:pt x="123" y="7"/>
                      <a:pt x="123" y="7"/>
                      <a:pt x="123" y="7"/>
                    </a:cubicBezTo>
                    <a:close/>
                    <a:moveTo>
                      <a:pt x="118" y="8"/>
                    </a:moveTo>
                    <a:cubicBezTo>
                      <a:pt x="119" y="8"/>
                      <a:pt x="118" y="9"/>
                      <a:pt x="118" y="9"/>
                    </a:cubicBezTo>
                    <a:cubicBezTo>
                      <a:pt x="119" y="9"/>
                      <a:pt x="120" y="9"/>
                      <a:pt x="121" y="9"/>
                    </a:cubicBezTo>
                    <a:cubicBezTo>
                      <a:pt x="121" y="9"/>
                      <a:pt x="120" y="9"/>
                      <a:pt x="120" y="9"/>
                    </a:cubicBezTo>
                    <a:cubicBezTo>
                      <a:pt x="120" y="9"/>
                      <a:pt x="120" y="10"/>
                      <a:pt x="120" y="10"/>
                    </a:cubicBezTo>
                    <a:cubicBezTo>
                      <a:pt x="120" y="10"/>
                      <a:pt x="119" y="10"/>
                      <a:pt x="119" y="10"/>
                    </a:cubicBezTo>
                    <a:cubicBezTo>
                      <a:pt x="118" y="10"/>
                      <a:pt x="118" y="9"/>
                      <a:pt x="117" y="9"/>
                    </a:cubicBezTo>
                    <a:cubicBezTo>
                      <a:pt x="116" y="9"/>
                      <a:pt x="116" y="10"/>
                      <a:pt x="114" y="10"/>
                    </a:cubicBezTo>
                    <a:cubicBezTo>
                      <a:pt x="114" y="9"/>
                      <a:pt x="114" y="9"/>
                      <a:pt x="114" y="9"/>
                    </a:cubicBezTo>
                    <a:cubicBezTo>
                      <a:pt x="115" y="9"/>
                      <a:pt x="115" y="8"/>
                      <a:pt x="116" y="8"/>
                    </a:cubicBezTo>
                    <a:cubicBezTo>
                      <a:pt x="116" y="8"/>
                      <a:pt x="116" y="8"/>
                      <a:pt x="117" y="8"/>
                    </a:cubicBezTo>
                    <a:cubicBezTo>
                      <a:pt x="117" y="8"/>
                      <a:pt x="118" y="7"/>
                      <a:pt x="118" y="8"/>
                    </a:cubicBezTo>
                    <a:close/>
                    <a:moveTo>
                      <a:pt x="112" y="6"/>
                    </a:moveTo>
                    <a:cubicBezTo>
                      <a:pt x="113" y="6"/>
                      <a:pt x="113" y="6"/>
                      <a:pt x="113" y="6"/>
                    </a:cubicBezTo>
                    <a:cubicBezTo>
                      <a:pt x="113" y="6"/>
                      <a:pt x="113" y="6"/>
                      <a:pt x="113" y="6"/>
                    </a:cubicBezTo>
                    <a:cubicBezTo>
                      <a:pt x="113" y="7"/>
                      <a:pt x="112" y="7"/>
                      <a:pt x="112" y="7"/>
                    </a:cubicBezTo>
                    <a:cubicBezTo>
                      <a:pt x="112" y="6"/>
                      <a:pt x="112" y="6"/>
                      <a:pt x="112" y="6"/>
                    </a:cubicBezTo>
                    <a:close/>
                    <a:moveTo>
                      <a:pt x="111" y="8"/>
                    </a:moveTo>
                    <a:cubicBezTo>
                      <a:pt x="110" y="8"/>
                      <a:pt x="110" y="9"/>
                      <a:pt x="110" y="9"/>
                    </a:cubicBezTo>
                    <a:cubicBezTo>
                      <a:pt x="110" y="9"/>
                      <a:pt x="110" y="9"/>
                      <a:pt x="110" y="9"/>
                    </a:cubicBezTo>
                    <a:cubicBezTo>
                      <a:pt x="110" y="8"/>
                      <a:pt x="110" y="8"/>
                      <a:pt x="111" y="8"/>
                    </a:cubicBezTo>
                    <a:close/>
                    <a:moveTo>
                      <a:pt x="109" y="5"/>
                    </a:moveTo>
                    <a:cubicBezTo>
                      <a:pt x="110" y="5"/>
                      <a:pt x="110" y="5"/>
                      <a:pt x="110" y="6"/>
                    </a:cubicBezTo>
                    <a:cubicBezTo>
                      <a:pt x="109" y="7"/>
                      <a:pt x="109" y="5"/>
                      <a:pt x="109" y="5"/>
                    </a:cubicBezTo>
                    <a:close/>
                    <a:moveTo>
                      <a:pt x="99" y="17"/>
                    </a:moveTo>
                    <a:cubicBezTo>
                      <a:pt x="99" y="17"/>
                      <a:pt x="99" y="17"/>
                      <a:pt x="99" y="16"/>
                    </a:cubicBezTo>
                    <a:cubicBezTo>
                      <a:pt x="99" y="16"/>
                      <a:pt x="100" y="17"/>
                      <a:pt x="100" y="17"/>
                    </a:cubicBezTo>
                    <a:cubicBezTo>
                      <a:pt x="100" y="17"/>
                      <a:pt x="100" y="17"/>
                      <a:pt x="99" y="17"/>
                    </a:cubicBezTo>
                    <a:close/>
                    <a:moveTo>
                      <a:pt x="95" y="9"/>
                    </a:moveTo>
                    <a:cubicBezTo>
                      <a:pt x="94" y="8"/>
                      <a:pt x="94" y="8"/>
                      <a:pt x="94" y="8"/>
                    </a:cubicBezTo>
                    <a:cubicBezTo>
                      <a:pt x="95" y="8"/>
                      <a:pt x="95" y="8"/>
                      <a:pt x="95" y="9"/>
                    </a:cubicBezTo>
                    <a:cubicBezTo>
                      <a:pt x="95" y="9"/>
                      <a:pt x="95" y="9"/>
                      <a:pt x="95" y="9"/>
                    </a:cubicBezTo>
                    <a:close/>
                    <a:moveTo>
                      <a:pt x="93" y="8"/>
                    </a:moveTo>
                    <a:cubicBezTo>
                      <a:pt x="93" y="8"/>
                      <a:pt x="93" y="8"/>
                      <a:pt x="93" y="8"/>
                    </a:cubicBezTo>
                    <a:cubicBezTo>
                      <a:pt x="93" y="8"/>
                      <a:pt x="93" y="8"/>
                      <a:pt x="93" y="8"/>
                    </a:cubicBezTo>
                    <a:cubicBezTo>
                      <a:pt x="93" y="8"/>
                      <a:pt x="93" y="8"/>
                      <a:pt x="93" y="8"/>
                    </a:cubicBezTo>
                    <a:close/>
                    <a:moveTo>
                      <a:pt x="101" y="14"/>
                    </a:moveTo>
                    <a:cubicBezTo>
                      <a:pt x="100" y="14"/>
                      <a:pt x="100" y="14"/>
                      <a:pt x="100" y="13"/>
                    </a:cubicBezTo>
                    <a:cubicBezTo>
                      <a:pt x="101" y="14"/>
                      <a:pt x="101" y="14"/>
                      <a:pt x="101" y="14"/>
                    </a:cubicBezTo>
                    <a:cubicBezTo>
                      <a:pt x="101" y="14"/>
                      <a:pt x="101" y="14"/>
                      <a:pt x="101" y="14"/>
                    </a:cubicBezTo>
                    <a:close/>
                    <a:moveTo>
                      <a:pt x="98" y="10"/>
                    </a:moveTo>
                    <a:cubicBezTo>
                      <a:pt x="97" y="10"/>
                      <a:pt x="97" y="10"/>
                      <a:pt x="97" y="10"/>
                    </a:cubicBezTo>
                    <a:cubicBezTo>
                      <a:pt x="98" y="10"/>
                      <a:pt x="98" y="10"/>
                      <a:pt x="98" y="10"/>
                    </a:cubicBezTo>
                    <a:cubicBezTo>
                      <a:pt x="98" y="10"/>
                      <a:pt x="98" y="10"/>
                      <a:pt x="98" y="10"/>
                    </a:cubicBezTo>
                    <a:cubicBezTo>
                      <a:pt x="98" y="10"/>
                      <a:pt x="98" y="10"/>
                      <a:pt x="98" y="10"/>
                    </a:cubicBezTo>
                    <a:close/>
                    <a:moveTo>
                      <a:pt x="98" y="9"/>
                    </a:moveTo>
                    <a:cubicBezTo>
                      <a:pt x="97" y="8"/>
                      <a:pt x="98" y="8"/>
                      <a:pt x="98" y="7"/>
                    </a:cubicBezTo>
                    <a:cubicBezTo>
                      <a:pt x="98" y="7"/>
                      <a:pt x="99" y="7"/>
                      <a:pt x="99" y="7"/>
                    </a:cubicBezTo>
                    <a:cubicBezTo>
                      <a:pt x="99" y="8"/>
                      <a:pt x="98" y="8"/>
                      <a:pt x="98" y="9"/>
                    </a:cubicBezTo>
                    <a:cubicBezTo>
                      <a:pt x="98" y="9"/>
                      <a:pt x="98" y="9"/>
                      <a:pt x="98" y="9"/>
                    </a:cubicBezTo>
                    <a:close/>
                    <a:moveTo>
                      <a:pt x="96" y="5"/>
                    </a:moveTo>
                    <a:cubicBezTo>
                      <a:pt x="96" y="6"/>
                      <a:pt x="96" y="6"/>
                      <a:pt x="95" y="6"/>
                    </a:cubicBezTo>
                    <a:cubicBezTo>
                      <a:pt x="95" y="6"/>
                      <a:pt x="95" y="4"/>
                      <a:pt x="96" y="5"/>
                    </a:cubicBezTo>
                    <a:close/>
                    <a:moveTo>
                      <a:pt x="93" y="6"/>
                    </a:moveTo>
                    <a:cubicBezTo>
                      <a:pt x="93" y="5"/>
                      <a:pt x="93" y="5"/>
                      <a:pt x="93" y="5"/>
                    </a:cubicBezTo>
                    <a:cubicBezTo>
                      <a:pt x="94" y="4"/>
                      <a:pt x="94" y="6"/>
                      <a:pt x="94" y="7"/>
                    </a:cubicBezTo>
                    <a:cubicBezTo>
                      <a:pt x="93" y="7"/>
                      <a:pt x="93" y="7"/>
                      <a:pt x="93" y="7"/>
                    </a:cubicBezTo>
                    <a:cubicBezTo>
                      <a:pt x="93" y="7"/>
                      <a:pt x="93" y="7"/>
                      <a:pt x="93" y="7"/>
                    </a:cubicBezTo>
                    <a:cubicBezTo>
                      <a:pt x="93" y="7"/>
                      <a:pt x="93" y="7"/>
                      <a:pt x="92" y="7"/>
                    </a:cubicBezTo>
                    <a:cubicBezTo>
                      <a:pt x="92" y="7"/>
                      <a:pt x="92" y="7"/>
                      <a:pt x="92" y="7"/>
                    </a:cubicBezTo>
                    <a:cubicBezTo>
                      <a:pt x="92" y="7"/>
                      <a:pt x="92" y="7"/>
                      <a:pt x="92" y="7"/>
                    </a:cubicBezTo>
                    <a:cubicBezTo>
                      <a:pt x="92" y="6"/>
                      <a:pt x="93" y="6"/>
                      <a:pt x="93" y="6"/>
                    </a:cubicBezTo>
                    <a:close/>
                    <a:moveTo>
                      <a:pt x="91" y="7"/>
                    </a:moveTo>
                    <a:cubicBezTo>
                      <a:pt x="91" y="7"/>
                      <a:pt x="91" y="8"/>
                      <a:pt x="91" y="8"/>
                    </a:cubicBezTo>
                    <a:cubicBezTo>
                      <a:pt x="92" y="8"/>
                      <a:pt x="92" y="8"/>
                      <a:pt x="92" y="8"/>
                    </a:cubicBezTo>
                    <a:cubicBezTo>
                      <a:pt x="92" y="8"/>
                      <a:pt x="92" y="9"/>
                      <a:pt x="93" y="9"/>
                    </a:cubicBezTo>
                    <a:cubicBezTo>
                      <a:pt x="93" y="9"/>
                      <a:pt x="92" y="8"/>
                      <a:pt x="92" y="9"/>
                    </a:cubicBezTo>
                    <a:cubicBezTo>
                      <a:pt x="91" y="8"/>
                      <a:pt x="91" y="8"/>
                      <a:pt x="91" y="7"/>
                    </a:cubicBezTo>
                    <a:close/>
                    <a:moveTo>
                      <a:pt x="90" y="17"/>
                    </a:moveTo>
                    <a:cubicBezTo>
                      <a:pt x="90" y="18"/>
                      <a:pt x="91" y="17"/>
                      <a:pt x="92" y="17"/>
                    </a:cubicBezTo>
                    <a:cubicBezTo>
                      <a:pt x="92" y="17"/>
                      <a:pt x="91" y="18"/>
                      <a:pt x="91" y="18"/>
                    </a:cubicBezTo>
                    <a:cubicBezTo>
                      <a:pt x="90" y="18"/>
                      <a:pt x="90" y="17"/>
                      <a:pt x="90" y="17"/>
                    </a:cubicBezTo>
                    <a:cubicBezTo>
                      <a:pt x="89" y="17"/>
                      <a:pt x="89" y="16"/>
                      <a:pt x="89" y="16"/>
                    </a:cubicBezTo>
                    <a:cubicBezTo>
                      <a:pt x="90" y="16"/>
                      <a:pt x="90" y="16"/>
                      <a:pt x="90" y="17"/>
                    </a:cubicBezTo>
                    <a:close/>
                    <a:moveTo>
                      <a:pt x="88" y="18"/>
                    </a:moveTo>
                    <a:cubicBezTo>
                      <a:pt x="88" y="18"/>
                      <a:pt x="88" y="16"/>
                      <a:pt x="89" y="16"/>
                    </a:cubicBezTo>
                    <a:cubicBezTo>
                      <a:pt x="89" y="16"/>
                      <a:pt x="89" y="16"/>
                      <a:pt x="89" y="16"/>
                    </a:cubicBezTo>
                    <a:cubicBezTo>
                      <a:pt x="88" y="18"/>
                      <a:pt x="90" y="17"/>
                      <a:pt x="90" y="18"/>
                    </a:cubicBezTo>
                    <a:cubicBezTo>
                      <a:pt x="89" y="18"/>
                      <a:pt x="88" y="18"/>
                      <a:pt x="88" y="18"/>
                    </a:cubicBezTo>
                    <a:close/>
                    <a:moveTo>
                      <a:pt x="88" y="14"/>
                    </a:moveTo>
                    <a:cubicBezTo>
                      <a:pt x="88" y="15"/>
                      <a:pt x="88" y="15"/>
                      <a:pt x="88" y="16"/>
                    </a:cubicBezTo>
                    <a:cubicBezTo>
                      <a:pt x="87" y="17"/>
                      <a:pt x="86" y="16"/>
                      <a:pt x="84" y="16"/>
                    </a:cubicBezTo>
                    <a:cubicBezTo>
                      <a:pt x="85" y="16"/>
                      <a:pt x="85" y="16"/>
                      <a:pt x="85" y="17"/>
                    </a:cubicBezTo>
                    <a:cubicBezTo>
                      <a:pt x="85" y="17"/>
                      <a:pt x="84" y="17"/>
                      <a:pt x="84" y="17"/>
                    </a:cubicBezTo>
                    <a:cubicBezTo>
                      <a:pt x="85" y="15"/>
                      <a:pt x="83" y="15"/>
                      <a:pt x="83" y="14"/>
                    </a:cubicBezTo>
                    <a:cubicBezTo>
                      <a:pt x="83" y="14"/>
                      <a:pt x="83" y="14"/>
                      <a:pt x="83" y="14"/>
                    </a:cubicBezTo>
                    <a:cubicBezTo>
                      <a:pt x="84" y="14"/>
                      <a:pt x="84" y="14"/>
                      <a:pt x="86" y="14"/>
                    </a:cubicBezTo>
                    <a:cubicBezTo>
                      <a:pt x="85" y="14"/>
                      <a:pt x="85" y="14"/>
                      <a:pt x="86" y="14"/>
                    </a:cubicBezTo>
                    <a:cubicBezTo>
                      <a:pt x="86" y="14"/>
                      <a:pt x="86" y="15"/>
                      <a:pt x="86" y="15"/>
                    </a:cubicBezTo>
                    <a:cubicBezTo>
                      <a:pt x="87" y="15"/>
                      <a:pt x="87" y="15"/>
                      <a:pt x="88" y="15"/>
                    </a:cubicBezTo>
                    <a:cubicBezTo>
                      <a:pt x="88" y="15"/>
                      <a:pt x="88" y="15"/>
                      <a:pt x="88" y="14"/>
                    </a:cubicBezTo>
                    <a:close/>
                    <a:moveTo>
                      <a:pt x="79" y="13"/>
                    </a:moveTo>
                    <a:cubicBezTo>
                      <a:pt x="79" y="14"/>
                      <a:pt x="79" y="14"/>
                      <a:pt x="78" y="14"/>
                    </a:cubicBezTo>
                    <a:cubicBezTo>
                      <a:pt x="78" y="14"/>
                      <a:pt x="78" y="14"/>
                      <a:pt x="78" y="13"/>
                    </a:cubicBezTo>
                    <a:cubicBezTo>
                      <a:pt x="78" y="13"/>
                      <a:pt x="79" y="13"/>
                      <a:pt x="79" y="13"/>
                    </a:cubicBezTo>
                    <a:cubicBezTo>
                      <a:pt x="79" y="13"/>
                      <a:pt x="79" y="13"/>
                      <a:pt x="79" y="13"/>
                    </a:cubicBezTo>
                    <a:close/>
                    <a:moveTo>
                      <a:pt x="80" y="10"/>
                    </a:moveTo>
                    <a:cubicBezTo>
                      <a:pt x="80" y="11"/>
                      <a:pt x="80" y="11"/>
                      <a:pt x="80" y="12"/>
                    </a:cubicBezTo>
                    <a:cubicBezTo>
                      <a:pt x="79" y="12"/>
                      <a:pt x="79" y="12"/>
                      <a:pt x="79" y="12"/>
                    </a:cubicBezTo>
                    <a:cubicBezTo>
                      <a:pt x="79" y="12"/>
                      <a:pt x="79" y="12"/>
                      <a:pt x="79" y="11"/>
                    </a:cubicBezTo>
                    <a:cubicBezTo>
                      <a:pt x="79" y="11"/>
                      <a:pt x="79" y="11"/>
                      <a:pt x="79" y="11"/>
                    </a:cubicBezTo>
                    <a:cubicBezTo>
                      <a:pt x="78" y="11"/>
                      <a:pt x="79" y="10"/>
                      <a:pt x="80" y="10"/>
                    </a:cubicBezTo>
                    <a:close/>
                    <a:moveTo>
                      <a:pt x="81" y="10"/>
                    </a:moveTo>
                    <a:cubicBezTo>
                      <a:pt x="81" y="10"/>
                      <a:pt x="81" y="10"/>
                      <a:pt x="81" y="10"/>
                    </a:cubicBezTo>
                    <a:cubicBezTo>
                      <a:pt x="81" y="10"/>
                      <a:pt x="82" y="10"/>
                      <a:pt x="82" y="10"/>
                    </a:cubicBezTo>
                    <a:cubicBezTo>
                      <a:pt x="82" y="11"/>
                      <a:pt x="82" y="11"/>
                      <a:pt x="82" y="11"/>
                    </a:cubicBezTo>
                    <a:cubicBezTo>
                      <a:pt x="81" y="11"/>
                      <a:pt x="81" y="11"/>
                      <a:pt x="81" y="12"/>
                    </a:cubicBezTo>
                    <a:cubicBezTo>
                      <a:pt x="80" y="12"/>
                      <a:pt x="80" y="11"/>
                      <a:pt x="80" y="11"/>
                    </a:cubicBezTo>
                    <a:cubicBezTo>
                      <a:pt x="80" y="11"/>
                      <a:pt x="81" y="11"/>
                      <a:pt x="81" y="10"/>
                    </a:cubicBezTo>
                    <a:cubicBezTo>
                      <a:pt x="81" y="10"/>
                      <a:pt x="81" y="10"/>
                      <a:pt x="81" y="10"/>
                    </a:cubicBezTo>
                    <a:close/>
                    <a:moveTo>
                      <a:pt x="83" y="10"/>
                    </a:moveTo>
                    <a:cubicBezTo>
                      <a:pt x="83" y="10"/>
                      <a:pt x="84" y="10"/>
                      <a:pt x="84" y="10"/>
                    </a:cubicBezTo>
                    <a:cubicBezTo>
                      <a:pt x="84" y="10"/>
                      <a:pt x="84" y="10"/>
                      <a:pt x="84" y="10"/>
                    </a:cubicBezTo>
                    <a:cubicBezTo>
                      <a:pt x="84" y="10"/>
                      <a:pt x="83" y="11"/>
                      <a:pt x="83" y="10"/>
                    </a:cubicBezTo>
                    <a:cubicBezTo>
                      <a:pt x="83" y="10"/>
                      <a:pt x="83" y="10"/>
                      <a:pt x="83" y="10"/>
                    </a:cubicBezTo>
                    <a:close/>
                    <a:moveTo>
                      <a:pt x="84" y="10"/>
                    </a:moveTo>
                    <a:cubicBezTo>
                      <a:pt x="84" y="8"/>
                      <a:pt x="85" y="9"/>
                      <a:pt x="85" y="9"/>
                    </a:cubicBezTo>
                    <a:cubicBezTo>
                      <a:pt x="85" y="9"/>
                      <a:pt x="86" y="10"/>
                      <a:pt x="86" y="10"/>
                    </a:cubicBezTo>
                    <a:cubicBezTo>
                      <a:pt x="85" y="11"/>
                      <a:pt x="84" y="10"/>
                      <a:pt x="84" y="10"/>
                    </a:cubicBezTo>
                    <a:close/>
                    <a:moveTo>
                      <a:pt x="85" y="6"/>
                    </a:moveTo>
                    <a:cubicBezTo>
                      <a:pt x="85" y="6"/>
                      <a:pt x="86" y="6"/>
                      <a:pt x="86" y="6"/>
                    </a:cubicBezTo>
                    <a:cubicBezTo>
                      <a:pt x="85" y="6"/>
                      <a:pt x="85" y="6"/>
                      <a:pt x="85" y="6"/>
                    </a:cubicBezTo>
                    <a:cubicBezTo>
                      <a:pt x="85" y="6"/>
                      <a:pt x="85" y="6"/>
                      <a:pt x="85" y="7"/>
                    </a:cubicBezTo>
                    <a:cubicBezTo>
                      <a:pt x="85" y="6"/>
                      <a:pt x="84" y="6"/>
                      <a:pt x="85" y="6"/>
                    </a:cubicBezTo>
                    <a:close/>
                    <a:moveTo>
                      <a:pt x="70" y="8"/>
                    </a:moveTo>
                    <a:cubicBezTo>
                      <a:pt x="70" y="8"/>
                      <a:pt x="70" y="8"/>
                      <a:pt x="70" y="8"/>
                    </a:cubicBezTo>
                    <a:cubicBezTo>
                      <a:pt x="71" y="8"/>
                      <a:pt x="73" y="7"/>
                      <a:pt x="72" y="9"/>
                    </a:cubicBezTo>
                    <a:cubicBezTo>
                      <a:pt x="74" y="9"/>
                      <a:pt x="74" y="8"/>
                      <a:pt x="74" y="7"/>
                    </a:cubicBezTo>
                    <a:cubicBezTo>
                      <a:pt x="75" y="7"/>
                      <a:pt x="75" y="8"/>
                      <a:pt x="76" y="8"/>
                    </a:cubicBezTo>
                    <a:cubicBezTo>
                      <a:pt x="76" y="6"/>
                      <a:pt x="78" y="7"/>
                      <a:pt x="78" y="6"/>
                    </a:cubicBezTo>
                    <a:cubicBezTo>
                      <a:pt x="78" y="8"/>
                      <a:pt x="80" y="7"/>
                      <a:pt x="79" y="9"/>
                    </a:cubicBezTo>
                    <a:cubicBezTo>
                      <a:pt x="78" y="9"/>
                      <a:pt x="77" y="10"/>
                      <a:pt x="76" y="10"/>
                    </a:cubicBezTo>
                    <a:cubicBezTo>
                      <a:pt x="76" y="10"/>
                      <a:pt x="76" y="10"/>
                      <a:pt x="77" y="10"/>
                    </a:cubicBezTo>
                    <a:cubicBezTo>
                      <a:pt x="76" y="10"/>
                      <a:pt x="75" y="9"/>
                      <a:pt x="75" y="9"/>
                    </a:cubicBezTo>
                    <a:cubicBezTo>
                      <a:pt x="73" y="10"/>
                      <a:pt x="75" y="10"/>
                      <a:pt x="75" y="11"/>
                    </a:cubicBezTo>
                    <a:cubicBezTo>
                      <a:pt x="75" y="11"/>
                      <a:pt x="75" y="11"/>
                      <a:pt x="74" y="11"/>
                    </a:cubicBezTo>
                    <a:cubicBezTo>
                      <a:pt x="74" y="11"/>
                      <a:pt x="74" y="11"/>
                      <a:pt x="74" y="10"/>
                    </a:cubicBezTo>
                    <a:cubicBezTo>
                      <a:pt x="73" y="10"/>
                      <a:pt x="73" y="9"/>
                      <a:pt x="71" y="10"/>
                    </a:cubicBezTo>
                    <a:cubicBezTo>
                      <a:pt x="71" y="10"/>
                      <a:pt x="71" y="10"/>
                      <a:pt x="71" y="11"/>
                    </a:cubicBezTo>
                    <a:cubicBezTo>
                      <a:pt x="71" y="11"/>
                      <a:pt x="71" y="11"/>
                      <a:pt x="70" y="10"/>
                    </a:cubicBezTo>
                    <a:cubicBezTo>
                      <a:pt x="71" y="9"/>
                      <a:pt x="69" y="9"/>
                      <a:pt x="69" y="8"/>
                    </a:cubicBezTo>
                    <a:cubicBezTo>
                      <a:pt x="70" y="8"/>
                      <a:pt x="70" y="8"/>
                      <a:pt x="70" y="8"/>
                    </a:cubicBezTo>
                    <a:close/>
                    <a:moveTo>
                      <a:pt x="67" y="9"/>
                    </a:moveTo>
                    <a:cubicBezTo>
                      <a:pt x="67" y="9"/>
                      <a:pt x="67" y="9"/>
                      <a:pt x="67" y="9"/>
                    </a:cubicBezTo>
                    <a:cubicBezTo>
                      <a:pt x="66" y="9"/>
                      <a:pt x="66" y="8"/>
                      <a:pt x="66" y="8"/>
                    </a:cubicBezTo>
                    <a:cubicBezTo>
                      <a:pt x="66" y="8"/>
                      <a:pt x="67" y="8"/>
                      <a:pt x="67" y="9"/>
                    </a:cubicBezTo>
                    <a:close/>
                    <a:moveTo>
                      <a:pt x="65" y="11"/>
                    </a:moveTo>
                    <a:cubicBezTo>
                      <a:pt x="65" y="10"/>
                      <a:pt x="64" y="11"/>
                      <a:pt x="64" y="10"/>
                    </a:cubicBezTo>
                    <a:cubicBezTo>
                      <a:pt x="65" y="9"/>
                      <a:pt x="66" y="11"/>
                      <a:pt x="65" y="11"/>
                    </a:cubicBezTo>
                    <a:close/>
                    <a:moveTo>
                      <a:pt x="60" y="15"/>
                    </a:moveTo>
                    <a:cubicBezTo>
                      <a:pt x="62" y="15"/>
                      <a:pt x="61" y="15"/>
                      <a:pt x="62" y="15"/>
                    </a:cubicBezTo>
                    <a:cubicBezTo>
                      <a:pt x="62" y="15"/>
                      <a:pt x="62" y="15"/>
                      <a:pt x="62" y="15"/>
                    </a:cubicBezTo>
                    <a:cubicBezTo>
                      <a:pt x="62" y="15"/>
                      <a:pt x="63" y="15"/>
                      <a:pt x="63" y="15"/>
                    </a:cubicBezTo>
                    <a:cubicBezTo>
                      <a:pt x="63" y="16"/>
                      <a:pt x="63" y="16"/>
                      <a:pt x="63" y="16"/>
                    </a:cubicBezTo>
                    <a:cubicBezTo>
                      <a:pt x="63" y="16"/>
                      <a:pt x="62" y="16"/>
                      <a:pt x="62" y="16"/>
                    </a:cubicBezTo>
                    <a:cubicBezTo>
                      <a:pt x="62" y="17"/>
                      <a:pt x="63" y="17"/>
                      <a:pt x="63" y="17"/>
                    </a:cubicBezTo>
                    <a:cubicBezTo>
                      <a:pt x="63" y="17"/>
                      <a:pt x="63" y="17"/>
                      <a:pt x="63" y="17"/>
                    </a:cubicBezTo>
                    <a:cubicBezTo>
                      <a:pt x="63" y="17"/>
                      <a:pt x="63" y="17"/>
                      <a:pt x="63" y="17"/>
                    </a:cubicBezTo>
                    <a:cubicBezTo>
                      <a:pt x="62" y="17"/>
                      <a:pt x="62" y="16"/>
                      <a:pt x="62" y="16"/>
                    </a:cubicBezTo>
                    <a:cubicBezTo>
                      <a:pt x="61" y="16"/>
                      <a:pt x="61" y="17"/>
                      <a:pt x="61" y="17"/>
                    </a:cubicBezTo>
                    <a:cubicBezTo>
                      <a:pt x="60" y="18"/>
                      <a:pt x="59" y="17"/>
                      <a:pt x="58" y="18"/>
                    </a:cubicBezTo>
                    <a:cubicBezTo>
                      <a:pt x="58" y="18"/>
                      <a:pt x="58" y="18"/>
                      <a:pt x="58" y="18"/>
                    </a:cubicBezTo>
                    <a:cubicBezTo>
                      <a:pt x="58" y="18"/>
                      <a:pt x="57" y="18"/>
                      <a:pt x="56" y="18"/>
                    </a:cubicBezTo>
                    <a:cubicBezTo>
                      <a:pt x="56" y="17"/>
                      <a:pt x="58" y="17"/>
                      <a:pt x="57" y="15"/>
                    </a:cubicBezTo>
                    <a:cubicBezTo>
                      <a:pt x="56" y="16"/>
                      <a:pt x="57" y="15"/>
                      <a:pt x="55" y="15"/>
                    </a:cubicBezTo>
                    <a:cubicBezTo>
                      <a:pt x="55" y="16"/>
                      <a:pt x="55" y="16"/>
                      <a:pt x="55" y="16"/>
                    </a:cubicBezTo>
                    <a:cubicBezTo>
                      <a:pt x="55" y="15"/>
                      <a:pt x="55" y="15"/>
                      <a:pt x="55" y="14"/>
                    </a:cubicBezTo>
                    <a:cubicBezTo>
                      <a:pt x="55" y="14"/>
                      <a:pt x="55" y="14"/>
                      <a:pt x="55" y="14"/>
                    </a:cubicBezTo>
                    <a:cubicBezTo>
                      <a:pt x="55" y="14"/>
                      <a:pt x="56" y="14"/>
                      <a:pt x="56" y="14"/>
                    </a:cubicBezTo>
                    <a:cubicBezTo>
                      <a:pt x="56" y="14"/>
                      <a:pt x="56" y="14"/>
                      <a:pt x="57" y="13"/>
                    </a:cubicBezTo>
                    <a:cubicBezTo>
                      <a:pt x="57" y="13"/>
                      <a:pt x="57" y="13"/>
                      <a:pt x="57" y="13"/>
                    </a:cubicBezTo>
                    <a:cubicBezTo>
                      <a:pt x="57" y="13"/>
                      <a:pt x="57" y="13"/>
                      <a:pt x="57" y="13"/>
                    </a:cubicBezTo>
                    <a:cubicBezTo>
                      <a:pt x="58" y="13"/>
                      <a:pt x="58" y="12"/>
                      <a:pt x="59" y="12"/>
                    </a:cubicBezTo>
                    <a:cubicBezTo>
                      <a:pt x="59" y="13"/>
                      <a:pt x="59" y="14"/>
                      <a:pt x="60" y="15"/>
                    </a:cubicBezTo>
                    <a:close/>
                    <a:moveTo>
                      <a:pt x="48" y="9"/>
                    </a:moveTo>
                    <a:cubicBezTo>
                      <a:pt x="48" y="10"/>
                      <a:pt x="48" y="10"/>
                      <a:pt x="47" y="10"/>
                    </a:cubicBezTo>
                    <a:cubicBezTo>
                      <a:pt x="47" y="10"/>
                      <a:pt x="48" y="9"/>
                      <a:pt x="48" y="9"/>
                    </a:cubicBezTo>
                    <a:cubicBezTo>
                      <a:pt x="48" y="9"/>
                      <a:pt x="48" y="8"/>
                      <a:pt x="48" y="9"/>
                    </a:cubicBezTo>
                    <a:close/>
                    <a:moveTo>
                      <a:pt x="42" y="13"/>
                    </a:moveTo>
                    <a:cubicBezTo>
                      <a:pt x="42" y="11"/>
                      <a:pt x="42" y="11"/>
                      <a:pt x="42" y="11"/>
                    </a:cubicBezTo>
                    <a:cubicBezTo>
                      <a:pt x="42" y="11"/>
                      <a:pt x="42" y="12"/>
                      <a:pt x="42" y="13"/>
                    </a:cubicBezTo>
                    <a:cubicBezTo>
                      <a:pt x="42" y="13"/>
                      <a:pt x="42" y="13"/>
                      <a:pt x="42" y="13"/>
                    </a:cubicBezTo>
                    <a:cubicBezTo>
                      <a:pt x="42" y="13"/>
                      <a:pt x="42" y="13"/>
                      <a:pt x="42" y="13"/>
                    </a:cubicBezTo>
                    <a:close/>
                    <a:moveTo>
                      <a:pt x="42" y="11"/>
                    </a:moveTo>
                    <a:cubicBezTo>
                      <a:pt x="41" y="11"/>
                      <a:pt x="40" y="10"/>
                      <a:pt x="40" y="10"/>
                    </a:cubicBezTo>
                    <a:cubicBezTo>
                      <a:pt x="40" y="10"/>
                      <a:pt x="40" y="10"/>
                      <a:pt x="40" y="10"/>
                    </a:cubicBezTo>
                    <a:cubicBezTo>
                      <a:pt x="41" y="10"/>
                      <a:pt x="41" y="10"/>
                      <a:pt x="42" y="11"/>
                    </a:cubicBezTo>
                    <a:close/>
                    <a:moveTo>
                      <a:pt x="39" y="10"/>
                    </a:moveTo>
                    <a:cubicBezTo>
                      <a:pt x="38" y="10"/>
                      <a:pt x="38" y="10"/>
                      <a:pt x="38" y="10"/>
                    </a:cubicBezTo>
                    <a:cubicBezTo>
                      <a:pt x="38" y="9"/>
                      <a:pt x="38" y="9"/>
                      <a:pt x="39" y="10"/>
                    </a:cubicBezTo>
                    <a:close/>
                    <a:moveTo>
                      <a:pt x="38" y="12"/>
                    </a:moveTo>
                    <a:cubicBezTo>
                      <a:pt x="38" y="12"/>
                      <a:pt x="38" y="12"/>
                      <a:pt x="38" y="12"/>
                    </a:cubicBezTo>
                    <a:cubicBezTo>
                      <a:pt x="38" y="12"/>
                      <a:pt x="38" y="12"/>
                      <a:pt x="38" y="12"/>
                    </a:cubicBezTo>
                    <a:cubicBezTo>
                      <a:pt x="39" y="12"/>
                      <a:pt x="39" y="12"/>
                      <a:pt x="39" y="12"/>
                    </a:cubicBezTo>
                    <a:cubicBezTo>
                      <a:pt x="39" y="12"/>
                      <a:pt x="39" y="12"/>
                      <a:pt x="39" y="12"/>
                    </a:cubicBezTo>
                    <a:cubicBezTo>
                      <a:pt x="39" y="12"/>
                      <a:pt x="39" y="12"/>
                      <a:pt x="38" y="12"/>
                    </a:cubicBezTo>
                    <a:close/>
                    <a:moveTo>
                      <a:pt x="44" y="12"/>
                    </a:moveTo>
                    <a:cubicBezTo>
                      <a:pt x="44" y="12"/>
                      <a:pt x="44" y="12"/>
                      <a:pt x="44" y="12"/>
                    </a:cubicBezTo>
                    <a:cubicBezTo>
                      <a:pt x="44" y="12"/>
                      <a:pt x="44" y="12"/>
                      <a:pt x="44" y="12"/>
                    </a:cubicBezTo>
                    <a:cubicBezTo>
                      <a:pt x="44" y="12"/>
                      <a:pt x="44" y="12"/>
                      <a:pt x="45" y="12"/>
                    </a:cubicBezTo>
                    <a:cubicBezTo>
                      <a:pt x="44" y="12"/>
                      <a:pt x="44" y="13"/>
                      <a:pt x="44" y="12"/>
                    </a:cubicBezTo>
                    <a:close/>
                    <a:moveTo>
                      <a:pt x="50" y="18"/>
                    </a:moveTo>
                    <a:cubicBezTo>
                      <a:pt x="50" y="18"/>
                      <a:pt x="50" y="18"/>
                      <a:pt x="50" y="18"/>
                    </a:cubicBezTo>
                    <a:cubicBezTo>
                      <a:pt x="50" y="18"/>
                      <a:pt x="50" y="18"/>
                      <a:pt x="50" y="18"/>
                    </a:cubicBezTo>
                    <a:cubicBezTo>
                      <a:pt x="49" y="18"/>
                      <a:pt x="48" y="19"/>
                      <a:pt x="47" y="18"/>
                    </a:cubicBezTo>
                    <a:cubicBezTo>
                      <a:pt x="47" y="17"/>
                      <a:pt x="49" y="17"/>
                      <a:pt x="49" y="16"/>
                    </a:cubicBezTo>
                    <a:cubicBezTo>
                      <a:pt x="49" y="16"/>
                      <a:pt x="48" y="16"/>
                      <a:pt x="47" y="16"/>
                    </a:cubicBezTo>
                    <a:cubicBezTo>
                      <a:pt x="48" y="15"/>
                      <a:pt x="48" y="15"/>
                      <a:pt x="49" y="15"/>
                    </a:cubicBezTo>
                    <a:cubicBezTo>
                      <a:pt x="49" y="15"/>
                      <a:pt x="49" y="15"/>
                      <a:pt x="49" y="15"/>
                    </a:cubicBezTo>
                    <a:cubicBezTo>
                      <a:pt x="49" y="15"/>
                      <a:pt x="49" y="15"/>
                      <a:pt x="49" y="15"/>
                    </a:cubicBezTo>
                    <a:cubicBezTo>
                      <a:pt x="50" y="15"/>
                      <a:pt x="51" y="16"/>
                      <a:pt x="51" y="16"/>
                    </a:cubicBezTo>
                    <a:cubicBezTo>
                      <a:pt x="52" y="17"/>
                      <a:pt x="50" y="16"/>
                      <a:pt x="50" y="18"/>
                    </a:cubicBezTo>
                    <a:close/>
                    <a:moveTo>
                      <a:pt x="52" y="23"/>
                    </a:moveTo>
                    <a:cubicBezTo>
                      <a:pt x="52" y="22"/>
                      <a:pt x="53" y="22"/>
                      <a:pt x="53" y="21"/>
                    </a:cubicBezTo>
                    <a:cubicBezTo>
                      <a:pt x="53" y="21"/>
                      <a:pt x="53" y="21"/>
                      <a:pt x="53" y="21"/>
                    </a:cubicBezTo>
                    <a:cubicBezTo>
                      <a:pt x="53" y="21"/>
                      <a:pt x="53" y="21"/>
                      <a:pt x="53" y="21"/>
                    </a:cubicBezTo>
                    <a:cubicBezTo>
                      <a:pt x="53" y="21"/>
                      <a:pt x="53" y="21"/>
                      <a:pt x="53" y="21"/>
                    </a:cubicBezTo>
                    <a:cubicBezTo>
                      <a:pt x="53" y="21"/>
                      <a:pt x="54" y="21"/>
                      <a:pt x="54" y="21"/>
                    </a:cubicBezTo>
                    <a:cubicBezTo>
                      <a:pt x="54" y="22"/>
                      <a:pt x="53" y="23"/>
                      <a:pt x="52" y="23"/>
                    </a:cubicBezTo>
                    <a:close/>
                    <a:moveTo>
                      <a:pt x="56" y="21"/>
                    </a:moveTo>
                    <a:cubicBezTo>
                      <a:pt x="56" y="21"/>
                      <a:pt x="56" y="20"/>
                      <a:pt x="56" y="20"/>
                    </a:cubicBezTo>
                    <a:cubicBezTo>
                      <a:pt x="56" y="20"/>
                      <a:pt x="57" y="21"/>
                      <a:pt x="57" y="19"/>
                    </a:cubicBezTo>
                    <a:cubicBezTo>
                      <a:pt x="57" y="19"/>
                      <a:pt x="57" y="19"/>
                      <a:pt x="57" y="20"/>
                    </a:cubicBezTo>
                    <a:cubicBezTo>
                      <a:pt x="57" y="20"/>
                      <a:pt x="57" y="22"/>
                      <a:pt x="56" y="21"/>
                    </a:cubicBezTo>
                    <a:close/>
                    <a:moveTo>
                      <a:pt x="58" y="19"/>
                    </a:moveTo>
                    <a:cubicBezTo>
                      <a:pt x="58" y="19"/>
                      <a:pt x="58" y="20"/>
                      <a:pt x="58" y="20"/>
                    </a:cubicBezTo>
                    <a:cubicBezTo>
                      <a:pt x="58" y="20"/>
                      <a:pt x="58" y="20"/>
                      <a:pt x="58" y="20"/>
                    </a:cubicBezTo>
                    <a:cubicBezTo>
                      <a:pt x="58" y="19"/>
                      <a:pt x="58" y="19"/>
                      <a:pt x="59" y="19"/>
                    </a:cubicBezTo>
                    <a:cubicBezTo>
                      <a:pt x="59" y="19"/>
                      <a:pt x="60" y="19"/>
                      <a:pt x="60" y="18"/>
                    </a:cubicBezTo>
                    <a:cubicBezTo>
                      <a:pt x="62" y="19"/>
                      <a:pt x="59" y="21"/>
                      <a:pt x="58" y="19"/>
                    </a:cubicBezTo>
                    <a:close/>
                    <a:moveTo>
                      <a:pt x="60" y="21"/>
                    </a:moveTo>
                    <a:cubicBezTo>
                      <a:pt x="60" y="20"/>
                      <a:pt x="61" y="19"/>
                      <a:pt x="62" y="20"/>
                    </a:cubicBezTo>
                    <a:cubicBezTo>
                      <a:pt x="61" y="21"/>
                      <a:pt x="61" y="21"/>
                      <a:pt x="60" y="21"/>
                    </a:cubicBezTo>
                    <a:close/>
                    <a:moveTo>
                      <a:pt x="63" y="19"/>
                    </a:moveTo>
                    <a:cubicBezTo>
                      <a:pt x="63" y="19"/>
                      <a:pt x="63" y="19"/>
                      <a:pt x="64" y="19"/>
                    </a:cubicBezTo>
                    <a:cubicBezTo>
                      <a:pt x="64" y="18"/>
                      <a:pt x="63" y="18"/>
                      <a:pt x="63" y="18"/>
                    </a:cubicBezTo>
                    <a:cubicBezTo>
                      <a:pt x="64" y="18"/>
                      <a:pt x="64" y="17"/>
                      <a:pt x="64" y="17"/>
                    </a:cubicBezTo>
                    <a:cubicBezTo>
                      <a:pt x="64" y="17"/>
                      <a:pt x="64" y="17"/>
                      <a:pt x="65" y="17"/>
                    </a:cubicBezTo>
                    <a:cubicBezTo>
                      <a:pt x="65" y="17"/>
                      <a:pt x="65" y="18"/>
                      <a:pt x="65" y="18"/>
                    </a:cubicBezTo>
                    <a:cubicBezTo>
                      <a:pt x="65" y="18"/>
                      <a:pt x="64" y="18"/>
                      <a:pt x="65" y="18"/>
                    </a:cubicBezTo>
                    <a:cubicBezTo>
                      <a:pt x="64" y="19"/>
                      <a:pt x="64" y="19"/>
                      <a:pt x="63" y="19"/>
                    </a:cubicBezTo>
                    <a:close/>
                    <a:moveTo>
                      <a:pt x="70" y="19"/>
                    </a:moveTo>
                    <a:cubicBezTo>
                      <a:pt x="70" y="19"/>
                      <a:pt x="70" y="19"/>
                      <a:pt x="70" y="19"/>
                    </a:cubicBezTo>
                    <a:cubicBezTo>
                      <a:pt x="70" y="18"/>
                      <a:pt x="70" y="18"/>
                      <a:pt x="71" y="18"/>
                    </a:cubicBezTo>
                    <a:cubicBezTo>
                      <a:pt x="71" y="18"/>
                      <a:pt x="70" y="17"/>
                      <a:pt x="70" y="17"/>
                    </a:cubicBezTo>
                    <a:cubicBezTo>
                      <a:pt x="70" y="16"/>
                      <a:pt x="69" y="15"/>
                      <a:pt x="67" y="15"/>
                    </a:cubicBezTo>
                    <a:cubicBezTo>
                      <a:pt x="66" y="15"/>
                      <a:pt x="67" y="16"/>
                      <a:pt x="67" y="16"/>
                    </a:cubicBezTo>
                    <a:cubicBezTo>
                      <a:pt x="67" y="16"/>
                      <a:pt x="66" y="16"/>
                      <a:pt x="66" y="17"/>
                    </a:cubicBezTo>
                    <a:cubicBezTo>
                      <a:pt x="65" y="16"/>
                      <a:pt x="66" y="15"/>
                      <a:pt x="64" y="16"/>
                    </a:cubicBezTo>
                    <a:cubicBezTo>
                      <a:pt x="64" y="16"/>
                      <a:pt x="64" y="15"/>
                      <a:pt x="64" y="15"/>
                    </a:cubicBezTo>
                    <a:cubicBezTo>
                      <a:pt x="65" y="15"/>
                      <a:pt x="66" y="14"/>
                      <a:pt x="67" y="14"/>
                    </a:cubicBezTo>
                    <a:cubicBezTo>
                      <a:pt x="67" y="14"/>
                      <a:pt x="68" y="15"/>
                      <a:pt x="69" y="14"/>
                    </a:cubicBezTo>
                    <a:cubicBezTo>
                      <a:pt x="70" y="14"/>
                      <a:pt x="70" y="13"/>
                      <a:pt x="71" y="12"/>
                    </a:cubicBezTo>
                    <a:cubicBezTo>
                      <a:pt x="71" y="12"/>
                      <a:pt x="71" y="12"/>
                      <a:pt x="71" y="12"/>
                    </a:cubicBezTo>
                    <a:cubicBezTo>
                      <a:pt x="71" y="14"/>
                      <a:pt x="71" y="15"/>
                      <a:pt x="71" y="18"/>
                    </a:cubicBezTo>
                    <a:cubicBezTo>
                      <a:pt x="72" y="18"/>
                      <a:pt x="72" y="17"/>
                      <a:pt x="72" y="17"/>
                    </a:cubicBezTo>
                    <a:cubicBezTo>
                      <a:pt x="73" y="16"/>
                      <a:pt x="73" y="16"/>
                      <a:pt x="73" y="16"/>
                    </a:cubicBezTo>
                    <a:cubicBezTo>
                      <a:pt x="74" y="16"/>
                      <a:pt x="74" y="16"/>
                      <a:pt x="74" y="16"/>
                    </a:cubicBezTo>
                    <a:cubicBezTo>
                      <a:pt x="74" y="17"/>
                      <a:pt x="75" y="17"/>
                      <a:pt x="75" y="18"/>
                    </a:cubicBezTo>
                    <a:cubicBezTo>
                      <a:pt x="74" y="18"/>
                      <a:pt x="74" y="18"/>
                      <a:pt x="74" y="18"/>
                    </a:cubicBezTo>
                    <a:cubicBezTo>
                      <a:pt x="74" y="17"/>
                      <a:pt x="74" y="17"/>
                      <a:pt x="74" y="17"/>
                    </a:cubicBezTo>
                    <a:cubicBezTo>
                      <a:pt x="74" y="17"/>
                      <a:pt x="73" y="17"/>
                      <a:pt x="73" y="18"/>
                    </a:cubicBezTo>
                    <a:cubicBezTo>
                      <a:pt x="72" y="18"/>
                      <a:pt x="71" y="18"/>
                      <a:pt x="71" y="19"/>
                    </a:cubicBezTo>
                    <a:cubicBezTo>
                      <a:pt x="71" y="19"/>
                      <a:pt x="71" y="19"/>
                      <a:pt x="71" y="19"/>
                    </a:cubicBezTo>
                    <a:cubicBezTo>
                      <a:pt x="71" y="19"/>
                      <a:pt x="70" y="19"/>
                      <a:pt x="70" y="19"/>
                    </a:cubicBezTo>
                    <a:close/>
                    <a:moveTo>
                      <a:pt x="75" y="22"/>
                    </a:moveTo>
                    <a:cubicBezTo>
                      <a:pt x="75" y="21"/>
                      <a:pt x="76" y="21"/>
                      <a:pt x="77" y="20"/>
                    </a:cubicBezTo>
                    <a:cubicBezTo>
                      <a:pt x="78" y="21"/>
                      <a:pt x="76" y="22"/>
                      <a:pt x="75" y="22"/>
                    </a:cubicBezTo>
                    <a:close/>
                    <a:moveTo>
                      <a:pt x="78" y="17"/>
                    </a:moveTo>
                    <a:cubicBezTo>
                      <a:pt x="77" y="17"/>
                      <a:pt x="78" y="18"/>
                      <a:pt x="77" y="18"/>
                    </a:cubicBezTo>
                    <a:cubicBezTo>
                      <a:pt x="77" y="18"/>
                      <a:pt x="77" y="16"/>
                      <a:pt x="78" y="17"/>
                    </a:cubicBezTo>
                    <a:cubicBezTo>
                      <a:pt x="78" y="16"/>
                      <a:pt x="77" y="14"/>
                      <a:pt x="79" y="15"/>
                    </a:cubicBezTo>
                    <a:cubicBezTo>
                      <a:pt x="79" y="15"/>
                      <a:pt x="79" y="15"/>
                      <a:pt x="79" y="15"/>
                    </a:cubicBezTo>
                    <a:cubicBezTo>
                      <a:pt x="79" y="15"/>
                      <a:pt x="79" y="15"/>
                      <a:pt x="79" y="16"/>
                    </a:cubicBezTo>
                    <a:cubicBezTo>
                      <a:pt x="80" y="16"/>
                      <a:pt x="80" y="16"/>
                      <a:pt x="81" y="16"/>
                    </a:cubicBezTo>
                    <a:cubicBezTo>
                      <a:pt x="80" y="17"/>
                      <a:pt x="80" y="17"/>
                      <a:pt x="78" y="17"/>
                    </a:cubicBezTo>
                    <a:close/>
                    <a:moveTo>
                      <a:pt x="82" y="19"/>
                    </a:moveTo>
                    <a:cubicBezTo>
                      <a:pt x="81" y="19"/>
                      <a:pt x="81" y="18"/>
                      <a:pt x="81" y="17"/>
                    </a:cubicBezTo>
                    <a:cubicBezTo>
                      <a:pt x="82" y="17"/>
                      <a:pt x="82" y="18"/>
                      <a:pt x="82" y="19"/>
                    </a:cubicBezTo>
                    <a:close/>
                    <a:moveTo>
                      <a:pt x="84" y="22"/>
                    </a:moveTo>
                    <a:cubicBezTo>
                      <a:pt x="85" y="22"/>
                      <a:pt x="85" y="22"/>
                      <a:pt x="85" y="22"/>
                    </a:cubicBezTo>
                    <a:cubicBezTo>
                      <a:pt x="85" y="24"/>
                      <a:pt x="81" y="22"/>
                      <a:pt x="84" y="22"/>
                    </a:cubicBezTo>
                    <a:close/>
                    <a:moveTo>
                      <a:pt x="89" y="20"/>
                    </a:moveTo>
                    <a:cubicBezTo>
                      <a:pt x="89" y="20"/>
                      <a:pt x="89" y="20"/>
                      <a:pt x="89" y="20"/>
                    </a:cubicBezTo>
                    <a:cubicBezTo>
                      <a:pt x="89" y="19"/>
                      <a:pt x="89" y="19"/>
                      <a:pt x="89" y="19"/>
                    </a:cubicBezTo>
                    <a:cubicBezTo>
                      <a:pt x="89" y="19"/>
                      <a:pt x="89" y="19"/>
                      <a:pt x="89" y="19"/>
                    </a:cubicBezTo>
                    <a:cubicBezTo>
                      <a:pt x="89" y="20"/>
                      <a:pt x="89" y="20"/>
                      <a:pt x="89" y="20"/>
                    </a:cubicBezTo>
                    <a:close/>
                    <a:moveTo>
                      <a:pt x="92" y="20"/>
                    </a:moveTo>
                    <a:cubicBezTo>
                      <a:pt x="92" y="20"/>
                      <a:pt x="91" y="19"/>
                      <a:pt x="91" y="19"/>
                    </a:cubicBezTo>
                    <a:cubicBezTo>
                      <a:pt x="91" y="19"/>
                      <a:pt x="92" y="19"/>
                      <a:pt x="92" y="19"/>
                    </a:cubicBezTo>
                    <a:cubicBezTo>
                      <a:pt x="92" y="18"/>
                      <a:pt x="93" y="17"/>
                      <a:pt x="93" y="17"/>
                    </a:cubicBezTo>
                    <a:cubicBezTo>
                      <a:pt x="93" y="17"/>
                      <a:pt x="93" y="16"/>
                      <a:pt x="93" y="16"/>
                    </a:cubicBezTo>
                    <a:cubicBezTo>
                      <a:pt x="93" y="17"/>
                      <a:pt x="93" y="17"/>
                      <a:pt x="94" y="17"/>
                    </a:cubicBezTo>
                    <a:cubicBezTo>
                      <a:pt x="93" y="18"/>
                      <a:pt x="93" y="19"/>
                      <a:pt x="92" y="20"/>
                    </a:cubicBezTo>
                    <a:close/>
                    <a:moveTo>
                      <a:pt x="93" y="16"/>
                    </a:moveTo>
                    <a:cubicBezTo>
                      <a:pt x="94" y="16"/>
                      <a:pt x="94" y="16"/>
                      <a:pt x="94" y="16"/>
                    </a:cubicBezTo>
                    <a:cubicBezTo>
                      <a:pt x="94" y="16"/>
                      <a:pt x="94" y="16"/>
                      <a:pt x="94" y="15"/>
                    </a:cubicBezTo>
                    <a:cubicBezTo>
                      <a:pt x="94" y="15"/>
                      <a:pt x="94" y="15"/>
                      <a:pt x="94" y="15"/>
                    </a:cubicBezTo>
                    <a:cubicBezTo>
                      <a:pt x="94" y="15"/>
                      <a:pt x="94" y="16"/>
                      <a:pt x="94" y="16"/>
                    </a:cubicBezTo>
                    <a:cubicBezTo>
                      <a:pt x="94" y="16"/>
                      <a:pt x="96" y="15"/>
                      <a:pt x="96" y="15"/>
                    </a:cubicBezTo>
                    <a:cubicBezTo>
                      <a:pt x="97" y="15"/>
                      <a:pt x="97" y="14"/>
                      <a:pt x="98" y="14"/>
                    </a:cubicBezTo>
                    <a:cubicBezTo>
                      <a:pt x="98" y="14"/>
                      <a:pt x="98" y="14"/>
                      <a:pt x="98" y="14"/>
                    </a:cubicBezTo>
                    <a:cubicBezTo>
                      <a:pt x="99" y="14"/>
                      <a:pt x="99" y="15"/>
                      <a:pt x="99" y="15"/>
                    </a:cubicBezTo>
                    <a:cubicBezTo>
                      <a:pt x="99" y="15"/>
                      <a:pt x="99" y="15"/>
                      <a:pt x="99" y="15"/>
                    </a:cubicBezTo>
                    <a:cubicBezTo>
                      <a:pt x="97" y="15"/>
                      <a:pt x="97" y="16"/>
                      <a:pt x="97" y="15"/>
                    </a:cubicBezTo>
                    <a:cubicBezTo>
                      <a:pt x="97" y="17"/>
                      <a:pt x="96" y="17"/>
                      <a:pt x="96" y="18"/>
                    </a:cubicBezTo>
                    <a:cubicBezTo>
                      <a:pt x="95" y="18"/>
                      <a:pt x="95" y="18"/>
                      <a:pt x="95" y="18"/>
                    </a:cubicBezTo>
                    <a:cubicBezTo>
                      <a:pt x="95" y="18"/>
                      <a:pt x="95" y="17"/>
                      <a:pt x="95" y="17"/>
                    </a:cubicBezTo>
                    <a:cubicBezTo>
                      <a:pt x="95" y="17"/>
                      <a:pt x="94" y="18"/>
                      <a:pt x="93" y="16"/>
                    </a:cubicBezTo>
                    <a:close/>
                    <a:moveTo>
                      <a:pt x="102" y="18"/>
                    </a:moveTo>
                    <a:cubicBezTo>
                      <a:pt x="101" y="18"/>
                      <a:pt x="101" y="18"/>
                      <a:pt x="101" y="18"/>
                    </a:cubicBezTo>
                    <a:cubicBezTo>
                      <a:pt x="100" y="17"/>
                      <a:pt x="101" y="16"/>
                      <a:pt x="101" y="16"/>
                    </a:cubicBezTo>
                    <a:cubicBezTo>
                      <a:pt x="102" y="16"/>
                      <a:pt x="102" y="16"/>
                      <a:pt x="102" y="17"/>
                    </a:cubicBezTo>
                    <a:cubicBezTo>
                      <a:pt x="102" y="17"/>
                      <a:pt x="103" y="17"/>
                      <a:pt x="103" y="17"/>
                    </a:cubicBezTo>
                    <a:cubicBezTo>
                      <a:pt x="102" y="17"/>
                      <a:pt x="102" y="18"/>
                      <a:pt x="102" y="18"/>
                    </a:cubicBezTo>
                    <a:close/>
                    <a:moveTo>
                      <a:pt x="104" y="13"/>
                    </a:moveTo>
                    <a:cubicBezTo>
                      <a:pt x="104" y="12"/>
                      <a:pt x="103" y="12"/>
                      <a:pt x="103" y="11"/>
                    </a:cubicBezTo>
                    <a:cubicBezTo>
                      <a:pt x="103" y="12"/>
                      <a:pt x="102" y="12"/>
                      <a:pt x="102" y="11"/>
                    </a:cubicBezTo>
                    <a:cubicBezTo>
                      <a:pt x="102" y="12"/>
                      <a:pt x="102" y="12"/>
                      <a:pt x="102" y="12"/>
                    </a:cubicBezTo>
                    <a:cubicBezTo>
                      <a:pt x="101" y="11"/>
                      <a:pt x="101" y="10"/>
                      <a:pt x="101" y="10"/>
                    </a:cubicBezTo>
                    <a:cubicBezTo>
                      <a:pt x="100" y="9"/>
                      <a:pt x="99" y="9"/>
                      <a:pt x="99" y="10"/>
                    </a:cubicBezTo>
                    <a:cubicBezTo>
                      <a:pt x="99" y="9"/>
                      <a:pt x="99" y="9"/>
                      <a:pt x="99" y="9"/>
                    </a:cubicBezTo>
                    <a:cubicBezTo>
                      <a:pt x="99" y="9"/>
                      <a:pt x="100" y="8"/>
                      <a:pt x="100" y="8"/>
                    </a:cubicBezTo>
                    <a:cubicBezTo>
                      <a:pt x="101" y="8"/>
                      <a:pt x="101" y="9"/>
                      <a:pt x="102" y="9"/>
                    </a:cubicBezTo>
                    <a:cubicBezTo>
                      <a:pt x="102" y="7"/>
                      <a:pt x="103" y="8"/>
                      <a:pt x="104" y="7"/>
                    </a:cubicBezTo>
                    <a:cubicBezTo>
                      <a:pt x="104" y="8"/>
                      <a:pt x="105" y="8"/>
                      <a:pt x="105" y="8"/>
                    </a:cubicBezTo>
                    <a:cubicBezTo>
                      <a:pt x="106" y="8"/>
                      <a:pt x="106" y="8"/>
                      <a:pt x="107" y="8"/>
                    </a:cubicBezTo>
                    <a:cubicBezTo>
                      <a:pt x="107" y="8"/>
                      <a:pt x="107" y="8"/>
                      <a:pt x="107" y="8"/>
                    </a:cubicBezTo>
                    <a:cubicBezTo>
                      <a:pt x="108" y="8"/>
                      <a:pt x="108" y="8"/>
                      <a:pt x="108" y="9"/>
                    </a:cubicBezTo>
                    <a:cubicBezTo>
                      <a:pt x="108" y="9"/>
                      <a:pt x="109" y="8"/>
                      <a:pt x="109" y="9"/>
                    </a:cubicBezTo>
                    <a:cubicBezTo>
                      <a:pt x="109" y="9"/>
                      <a:pt x="109" y="9"/>
                      <a:pt x="109" y="10"/>
                    </a:cubicBezTo>
                    <a:cubicBezTo>
                      <a:pt x="109" y="10"/>
                      <a:pt x="109" y="10"/>
                      <a:pt x="110" y="10"/>
                    </a:cubicBezTo>
                    <a:cubicBezTo>
                      <a:pt x="110" y="10"/>
                      <a:pt x="109" y="10"/>
                      <a:pt x="110" y="11"/>
                    </a:cubicBezTo>
                    <a:cubicBezTo>
                      <a:pt x="109" y="12"/>
                      <a:pt x="109" y="10"/>
                      <a:pt x="109" y="10"/>
                    </a:cubicBezTo>
                    <a:cubicBezTo>
                      <a:pt x="108" y="10"/>
                      <a:pt x="108" y="11"/>
                      <a:pt x="107" y="11"/>
                    </a:cubicBezTo>
                    <a:cubicBezTo>
                      <a:pt x="107" y="11"/>
                      <a:pt x="106" y="10"/>
                      <a:pt x="106" y="9"/>
                    </a:cubicBezTo>
                    <a:cubicBezTo>
                      <a:pt x="106" y="9"/>
                      <a:pt x="107" y="9"/>
                      <a:pt x="106" y="9"/>
                    </a:cubicBezTo>
                    <a:cubicBezTo>
                      <a:pt x="106" y="9"/>
                      <a:pt x="105" y="10"/>
                      <a:pt x="104" y="10"/>
                    </a:cubicBezTo>
                    <a:cubicBezTo>
                      <a:pt x="104" y="10"/>
                      <a:pt x="104" y="10"/>
                      <a:pt x="104" y="10"/>
                    </a:cubicBezTo>
                    <a:cubicBezTo>
                      <a:pt x="104" y="9"/>
                      <a:pt x="104" y="10"/>
                      <a:pt x="103" y="10"/>
                    </a:cubicBezTo>
                    <a:cubicBezTo>
                      <a:pt x="103" y="10"/>
                      <a:pt x="103" y="10"/>
                      <a:pt x="103" y="10"/>
                    </a:cubicBezTo>
                    <a:cubicBezTo>
                      <a:pt x="103" y="10"/>
                      <a:pt x="103" y="10"/>
                      <a:pt x="103" y="10"/>
                    </a:cubicBezTo>
                    <a:cubicBezTo>
                      <a:pt x="103" y="10"/>
                      <a:pt x="103" y="10"/>
                      <a:pt x="102" y="10"/>
                    </a:cubicBezTo>
                    <a:cubicBezTo>
                      <a:pt x="103" y="10"/>
                      <a:pt x="103" y="10"/>
                      <a:pt x="103" y="10"/>
                    </a:cubicBezTo>
                    <a:cubicBezTo>
                      <a:pt x="103" y="11"/>
                      <a:pt x="103" y="11"/>
                      <a:pt x="103" y="11"/>
                    </a:cubicBezTo>
                    <a:cubicBezTo>
                      <a:pt x="103" y="11"/>
                      <a:pt x="103" y="11"/>
                      <a:pt x="103" y="11"/>
                    </a:cubicBezTo>
                    <a:cubicBezTo>
                      <a:pt x="103" y="11"/>
                      <a:pt x="104" y="11"/>
                      <a:pt x="104" y="11"/>
                    </a:cubicBezTo>
                    <a:cubicBezTo>
                      <a:pt x="104" y="11"/>
                      <a:pt x="104" y="11"/>
                      <a:pt x="104" y="11"/>
                    </a:cubicBezTo>
                    <a:cubicBezTo>
                      <a:pt x="104" y="11"/>
                      <a:pt x="105" y="11"/>
                      <a:pt x="105" y="10"/>
                    </a:cubicBezTo>
                    <a:cubicBezTo>
                      <a:pt x="105" y="12"/>
                      <a:pt x="105" y="12"/>
                      <a:pt x="105" y="12"/>
                    </a:cubicBezTo>
                    <a:cubicBezTo>
                      <a:pt x="104" y="12"/>
                      <a:pt x="104" y="13"/>
                      <a:pt x="104" y="13"/>
                    </a:cubicBezTo>
                    <a:close/>
                    <a:moveTo>
                      <a:pt x="115" y="22"/>
                    </a:moveTo>
                    <a:cubicBezTo>
                      <a:pt x="115" y="22"/>
                      <a:pt x="115" y="22"/>
                      <a:pt x="115" y="22"/>
                    </a:cubicBezTo>
                    <a:cubicBezTo>
                      <a:pt x="116" y="22"/>
                      <a:pt x="116" y="22"/>
                      <a:pt x="117" y="22"/>
                    </a:cubicBezTo>
                    <a:cubicBezTo>
                      <a:pt x="117" y="22"/>
                      <a:pt x="117" y="22"/>
                      <a:pt x="117" y="22"/>
                    </a:cubicBezTo>
                    <a:cubicBezTo>
                      <a:pt x="116" y="22"/>
                      <a:pt x="116" y="22"/>
                      <a:pt x="115" y="22"/>
                    </a:cubicBezTo>
                    <a:close/>
                    <a:moveTo>
                      <a:pt x="119" y="20"/>
                    </a:moveTo>
                    <a:cubicBezTo>
                      <a:pt x="119" y="20"/>
                      <a:pt x="119" y="20"/>
                      <a:pt x="119" y="20"/>
                    </a:cubicBezTo>
                    <a:cubicBezTo>
                      <a:pt x="119" y="20"/>
                      <a:pt x="119" y="19"/>
                      <a:pt x="119" y="19"/>
                    </a:cubicBezTo>
                    <a:cubicBezTo>
                      <a:pt x="120" y="19"/>
                      <a:pt x="120" y="19"/>
                      <a:pt x="120" y="19"/>
                    </a:cubicBezTo>
                    <a:cubicBezTo>
                      <a:pt x="120" y="20"/>
                      <a:pt x="119" y="20"/>
                      <a:pt x="119" y="20"/>
                    </a:cubicBezTo>
                    <a:close/>
                    <a:moveTo>
                      <a:pt x="120" y="21"/>
                    </a:moveTo>
                    <a:cubicBezTo>
                      <a:pt x="120" y="21"/>
                      <a:pt x="120" y="20"/>
                      <a:pt x="120" y="20"/>
                    </a:cubicBezTo>
                    <a:cubicBezTo>
                      <a:pt x="120" y="21"/>
                      <a:pt x="121" y="21"/>
                      <a:pt x="121" y="21"/>
                    </a:cubicBezTo>
                    <a:cubicBezTo>
                      <a:pt x="120" y="21"/>
                      <a:pt x="120" y="21"/>
                      <a:pt x="120" y="21"/>
                    </a:cubicBezTo>
                    <a:close/>
                    <a:moveTo>
                      <a:pt x="121" y="21"/>
                    </a:moveTo>
                    <a:cubicBezTo>
                      <a:pt x="121" y="21"/>
                      <a:pt x="121" y="21"/>
                      <a:pt x="121" y="21"/>
                    </a:cubicBezTo>
                    <a:cubicBezTo>
                      <a:pt x="122" y="21"/>
                      <a:pt x="122" y="21"/>
                      <a:pt x="122" y="21"/>
                    </a:cubicBezTo>
                    <a:cubicBezTo>
                      <a:pt x="122" y="21"/>
                      <a:pt x="123" y="21"/>
                      <a:pt x="123" y="22"/>
                    </a:cubicBezTo>
                    <a:cubicBezTo>
                      <a:pt x="123" y="22"/>
                      <a:pt x="123" y="22"/>
                      <a:pt x="123" y="22"/>
                    </a:cubicBezTo>
                    <a:cubicBezTo>
                      <a:pt x="122" y="23"/>
                      <a:pt x="122" y="21"/>
                      <a:pt x="121" y="21"/>
                    </a:cubicBezTo>
                    <a:cubicBezTo>
                      <a:pt x="121" y="21"/>
                      <a:pt x="121" y="21"/>
                      <a:pt x="121" y="21"/>
                    </a:cubicBezTo>
                    <a:close/>
                    <a:moveTo>
                      <a:pt x="129" y="19"/>
                    </a:moveTo>
                    <a:cubicBezTo>
                      <a:pt x="129" y="19"/>
                      <a:pt x="129" y="18"/>
                      <a:pt x="128" y="18"/>
                    </a:cubicBezTo>
                    <a:cubicBezTo>
                      <a:pt x="128" y="17"/>
                      <a:pt x="130" y="17"/>
                      <a:pt x="130" y="17"/>
                    </a:cubicBezTo>
                    <a:cubicBezTo>
                      <a:pt x="130" y="17"/>
                      <a:pt x="130" y="17"/>
                      <a:pt x="130" y="17"/>
                    </a:cubicBezTo>
                    <a:cubicBezTo>
                      <a:pt x="131" y="17"/>
                      <a:pt x="132" y="18"/>
                      <a:pt x="132" y="18"/>
                    </a:cubicBezTo>
                    <a:cubicBezTo>
                      <a:pt x="132" y="18"/>
                      <a:pt x="132" y="19"/>
                      <a:pt x="132" y="19"/>
                    </a:cubicBezTo>
                    <a:cubicBezTo>
                      <a:pt x="132" y="19"/>
                      <a:pt x="131" y="19"/>
                      <a:pt x="131" y="20"/>
                    </a:cubicBezTo>
                    <a:cubicBezTo>
                      <a:pt x="130" y="20"/>
                      <a:pt x="130" y="19"/>
                      <a:pt x="129" y="19"/>
                    </a:cubicBezTo>
                    <a:close/>
                    <a:moveTo>
                      <a:pt x="134" y="21"/>
                    </a:moveTo>
                    <a:cubicBezTo>
                      <a:pt x="134" y="20"/>
                      <a:pt x="134" y="20"/>
                      <a:pt x="134" y="20"/>
                    </a:cubicBezTo>
                    <a:cubicBezTo>
                      <a:pt x="134" y="20"/>
                      <a:pt x="134" y="20"/>
                      <a:pt x="134" y="21"/>
                    </a:cubicBezTo>
                    <a:cubicBezTo>
                      <a:pt x="134" y="20"/>
                      <a:pt x="134" y="21"/>
                      <a:pt x="134" y="21"/>
                    </a:cubicBezTo>
                    <a:close/>
                    <a:moveTo>
                      <a:pt x="151" y="24"/>
                    </a:moveTo>
                    <a:cubicBezTo>
                      <a:pt x="151" y="24"/>
                      <a:pt x="151" y="24"/>
                      <a:pt x="151" y="24"/>
                    </a:cubicBezTo>
                    <a:cubicBezTo>
                      <a:pt x="151" y="24"/>
                      <a:pt x="151" y="24"/>
                      <a:pt x="151" y="24"/>
                    </a:cubicBezTo>
                    <a:cubicBezTo>
                      <a:pt x="151" y="24"/>
                      <a:pt x="151" y="24"/>
                      <a:pt x="151" y="24"/>
                    </a:cubicBezTo>
                    <a:close/>
                    <a:moveTo>
                      <a:pt x="151" y="19"/>
                    </a:moveTo>
                    <a:cubicBezTo>
                      <a:pt x="152" y="19"/>
                      <a:pt x="152" y="19"/>
                      <a:pt x="152" y="19"/>
                    </a:cubicBezTo>
                    <a:cubicBezTo>
                      <a:pt x="152" y="19"/>
                      <a:pt x="152" y="19"/>
                      <a:pt x="152" y="20"/>
                    </a:cubicBezTo>
                    <a:cubicBezTo>
                      <a:pt x="152" y="20"/>
                      <a:pt x="152" y="20"/>
                      <a:pt x="152" y="20"/>
                    </a:cubicBezTo>
                    <a:cubicBezTo>
                      <a:pt x="152" y="20"/>
                      <a:pt x="152" y="20"/>
                      <a:pt x="152" y="20"/>
                    </a:cubicBezTo>
                    <a:cubicBezTo>
                      <a:pt x="152" y="20"/>
                      <a:pt x="152" y="20"/>
                      <a:pt x="152" y="20"/>
                    </a:cubicBezTo>
                    <a:cubicBezTo>
                      <a:pt x="153" y="20"/>
                      <a:pt x="153" y="20"/>
                      <a:pt x="153" y="20"/>
                    </a:cubicBezTo>
                    <a:cubicBezTo>
                      <a:pt x="153" y="21"/>
                      <a:pt x="153" y="23"/>
                      <a:pt x="152" y="23"/>
                    </a:cubicBezTo>
                    <a:cubicBezTo>
                      <a:pt x="152" y="24"/>
                      <a:pt x="152" y="23"/>
                      <a:pt x="153" y="23"/>
                    </a:cubicBezTo>
                    <a:cubicBezTo>
                      <a:pt x="153" y="23"/>
                      <a:pt x="153" y="23"/>
                      <a:pt x="153" y="23"/>
                    </a:cubicBezTo>
                    <a:cubicBezTo>
                      <a:pt x="153" y="23"/>
                      <a:pt x="153" y="24"/>
                      <a:pt x="153" y="24"/>
                    </a:cubicBezTo>
                    <a:cubicBezTo>
                      <a:pt x="151" y="24"/>
                      <a:pt x="152" y="21"/>
                      <a:pt x="151" y="19"/>
                    </a:cubicBezTo>
                    <a:close/>
                    <a:moveTo>
                      <a:pt x="156" y="20"/>
                    </a:moveTo>
                    <a:cubicBezTo>
                      <a:pt x="156" y="20"/>
                      <a:pt x="156" y="20"/>
                      <a:pt x="157" y="20"/>
                    </a:cubicBezTo>
                    <a:cubicBezTo>
                      <a:pt x="157" y="20"/>
                      <a:pt x="157" y="21"/>
                      <a:pt x="158" y="21"/>
                    </a:cubicBezTo>
                    <a:cubicBezTo>
                      <a:pt x="157" y="21"/>
                      <a:pt x="155" y="21"/>
                      <a:pt x="156" y="20"/>
                    </a:cubicBezTo>
                    <a:close/>
                    <a:moveTo>
                      <a:pt x="159" y="21"/>
                    </a:moveTo>
                    <a:cubicBezTo>
                      <a:pt x="159" y="22"/>
                      <a:pt x="159" y="22"/>
                      <a:pt x="159" y="22"/>
                    </a:cubicBezTo>
                    <a:cubicBezTo>
                      <a:pt x="159" y="22"/>
                      <a:pt x="159" y="22"/>
                      <a:pt x="159" y="21"/>
                    </a:cubicBezTo>
                    <a:close/>
                    <a:moveTo>
                      <a:pt x="164" y="22"/>
                    </a:moveTo>
                    <a:cubicBezTo>
                      <a:pt x="164" y="23"/>
                      <a:pt x="165" y="23"/>
                      <a:pt x="165" y="24"/>
                    </a:cubicBezTo>
                    <a:cubicBezTo>
                      <a:pt x="164" y="24"/>
                      <a:pt x="164" y="25"/>
                      <a:pt x="163" y="25"/>
                    </a:cubicBezTo>
                    <a:cubicBezTo>
                      <a:pt x="163" y="22"/>
                      <a:pt x="163" y="22"/>
                      <a:pt x="163" y="22"/>
                    </a:cubicBezTo>
                    <a:cubicBezTo>
                      <a:pt x="163" y="21"/>
                      <a:pt x="164" y="21"/>
                      <a:pt x="164" y="20"/>
                    </a:cubicBezTo>
                    <a:cubicBezTo>
                      <a:pt x="165" y="20"/>
                      <a:pt x="164" y="21"/>
                      <a:pt x="164" y="21"/>
                    </a:cubicBezTo>
                    <a:cubicBezTo>
                      <a:pt x="165" y="21"/>
                      <a:pt x="165" y="21"/>
                      <a:pt x="165" y="21"/>
                    </a:cubicBezTo>
                    <a:cubicBezTo>
                      <a:pt x="165" y="22"/>
                      <a:pt x="165" y="22"/>
                      <a:pt x="164" y="22"/>
                    </a:cubicBezTo>
                    <a:close/>
                    <a:moveTo>
                      <a:pt x="171" y="24"/>
                    </a:moveTo>
                    <a:cubicBezTo>
                      <a:pt x="171" y="24"/>
                      <a:pt x="172" y="25"/>
                      <a:pt x="171" y="25"/>
                    </a:cubicBezTo>
                    <a:cubicBezTo>
                      <a:pt x="171" y="25"/>
                      <a:pt x="171" y="25"/>
                      <a:pt x="171" y="25"/>
                    </a:cubicBezTo>
                    <a:cubicBezTo>
                      <a:pt x="171" y="25"/>
                      <a:pt x="171" y="24"/>
                      <a:pt x="171" y="24"/>
                    </a:cubicBezTo>
                    <a:cubicBezTo>
                      <a:pt x="171" y="24"/>
                      <a:pt x="171" y="24"/>
                      <a:pt x="171" y="24"/>
                    </a:cubicBezTo>
                    <a:cubicBezTo>
                      <a:pt x="172" y="24"/>
                      <a:pt x="171" y="22"/>
                      <a:pt x="172" y="23"/>
                    </a:cubicBezTo>
                    <a:cubicBezTo>
                      <a:pt x="172" y="23"/>
                      <a:pt x="172" y="24"/>
                      <a:pt x="171" y="24"/>
                    </a:cubicBezTo>
                    <a:close/>
                    <a:moveTo>
                      <a:pt x="173" y="23"/>
                    </a:moveTo>
                    <a:cubicBezTo>
                      <a:pt x="173" y="21"/>
                      <a:pt x="171" y="20"/>
                      <a:pt x="172" y="19"/>
                    </a:cubicBezTo>
                    <a:cubicBezTo>
                      <a:pt x="173" y="19"/>
                      <a:pt x="173" y="20"/>
                      <a:pt x="173" y="21"/>
                    </a:cubicBezTo>
                    <a:cubicBezTo>
                      <a:pt x="173" y="21"/>
                      <a:pt x="174" y="21"/>
                      <a:pt x="174" y="22"/>
                    </a:cubicBezTo>
                    <a:cubicBezTo>
                      <a:pt x="173" y="22"/>
                      <a:pt x="174" y="24"/>
                      <a:pt x="173" y="23"/>
                    </a:cubicBezTo>
                    <a:close/>
                    <a:moveTo>
                      <a:pt x="182" y="22"/>
                    </a:moveTo>
                    <a:cubicBezTo>
                      <a:pt x="182" y="22"/>
                      <a:pt x="182" y="22"/>
                      <a:pt x="182" y="22"/>
                    </a:cubicBezTo>
                    <a:cubicBezTo>
                      <a:pt x="182" y="22"/>
                      <a:pt x="182" y="22"/>
                      <a:pt x="182" y="22"/>
                    </a:cubicBezTo>
                    <a:cubicBezTo>
                      <a:pt x="182" y="22"/>
                      <a:pt x="182" y="22"/>
                      <a:pt x="182" y="22"/>
                    </a:cubicBezTo>
                    <a:close/>
                    <a:moveTo>
                      <a:pt x="184" y="19"/>
                    </a:moveTo>
                    <a:cubicBezTo>
                      <a:pt x="184" y="19"/>
                      <a:pt x="184" y="18"/>
                      <a:pt x="184" y="18"/>
                    </a:cubicBezTo>
                    <a:cubicBezTo>
                      <a:pt x="185" y="18"/>
                      <a:pt x="186" y="17"/>
                      <a:pt x="186" y="16"/>
                    </a:cubicBezTo>
                    <a:cubicBezTo>
                      <a:pt x="186" y="17"/>
                      <a:pt x="187" y="17"/>
                      <a:pt x="187" y="17"/>
                    </a:cubicBezTo>
                    <a:cubicBezTo>
                      <a:pt x="186" y="18"/>
                      <a:pt x="185" y="19"/>
                      <a:pt x="184" y="19"/>
                    </a:cubicBezTo>
                    <a:close/>
                    <a:moveTo>
                      <a:pt x="191" y="24"/>
                    </a:moveTo>
                    <a:cubicBezTo>
                      <a:pt x="191" y="24"/>
                      <a:pt x="191" y="24"/>
                      <a:pt x="191" y="24"/>
                    </a:cubicBezTo>
                    <a:cubicBezTo>
                      <a:pt x="191" y="24"/>
                      <a:pt x="191" y="24"/>
                      <a:pt x="191" y="24"/>
                    </a:cubicBezTo>
                    <a:cubicBezTo>
                      <a:pt x="191" y="24"/>
                      <a:pt x="191" y="24"/>
                      <a:pt x="191" y="24"/>
                    </a:cubicBezTo>
                    <a:close/>
                    <a:moveTo>
                      <a:pt x="191" y="23"/>
                    </a:moveTo>
                    <a:cubicBezTo>
                      <a:pt x="191" y="22"/>
                      <a:pt x="191" y="22"/>
                      <a:pt x="190" y="22"/>
                    </a:cubicBezTo>
                    <a:cubicBezTo>
                      <a:pt x="191" y="22"/>
                      <a:pt x="191" y="22"/>
                      <a:pt x="191" y="22"/>
                    </a:cubicBezTo>
                    <a:cubicBezTo>
                      <a:pt x="191" y="23"/>
                      <a:pt x="191" y="23"/>
                      <a:pt x="191" y="23"/>
                    </a:cubicBezTo>
                    <a:close/>
                    <a:moveTo>
                      <a:pt x="194" y="22"/>
                    </a:moveTo>
                    <a:cubicBezTo>
                      <a:pt x="194" y="22"/>
                      <a:pt x="194" y="22"/>
                      <a:pt x="194" y="22"/>
                    </a:cubicBezTo>
                    <a:cubicBezTo>
                      <a:pt x="194" y="22"/>
                      <a:pt x="194" y="22"/>
                      <a:pt x="194" y="22"/>
                    </a:cubicBezTo>
                    <a:close/>
                    <a:moveTo>
                      <a:pt x="202" y="21"/>
                    </a:moveTo>
                    <a:cubicBezTo>
                      <a:pt x="202" y="20"/>
                      <a:pt x="202" y="19"/>
                      <a:pt x="202" y="19"/>
                    </a:cubicBezTo>
                    <a:cubicBezTo>
                      <a:pt x="201" y="19"/>
                      <a:pt x="201" y="19"/>
                      <a:pt x="201" y="19"/>
                    </a:cubicBezTo>
                    <a:cubicBezTo>
                      <a:pt x="201" y="19"/>
                      <a:pt x="202" y="19"/>
                      <a:pt x="202" y="18"/>
                    </a:cubicBezTo>
                    <a:cubicBezTo>
                      <a:pt x="202" y="19"/>
                      <a:pt x="202" y="20"/>
                      <a:pt x="203" y="21"/>
                    </a:cubicBezTo>
                    <a:cubicBezTo>
                      <a:pt x="202" y="21"/>
                      <a:pt x="202" y="21"/>
                      <a:pt x="202" y="21"/>
                    </a:cubicBezTo>
                    <a:close/>
                    <a:moveTo>
                      <a:pt x="203" y="22"/>
                    </a:moveTo>
                    <a:cubicBezTo>
                      <a:pt x="204" y="22"/>
                      <a:pt x="204" y="22"/>
                      <a:pt x="204" y="22"/>
                    </a:cubicBezTo>
                    <a:cubicBezTo>
                      <a:pt x="204" y="22"/>
                      <a:pt x="204" y="22"/>
                      <a:pt x="204" y="22"/>
                    </a:cubicBezTo>
                    <a:cubicBezTo>
                      <a:pt x="204" y="22"/>
                      <a:pt x="204" y="22"/>
                      <a:pt x="203" y="22"/>
                    </a:cubicBezTo>
                    <a:cubicBezTo>
                      <a:pt x="203" y="22"/>
                      <a:pt x="203" y="22"/>
                      <a:pt x="203" y="22"/>
                    </a:cubicBezTo>
                    <a:close/>
                    <a:moveTo>
                      <a:pt x="215" y="25"/>
                    </a:moveTo>
                    <a:cubicBezTo>
                      <a:pt x="215" y="25"/>
                      <a:pt x="215" y="25"/>
                      <a:pt x="215" y="25"/>
                    </a:cubicBezTo>
                    <a:cubicBezTo>
                      <a:pt x="215" y="25"/>
                      <a:pt x="216" y="25"/>
                      <a:pt x="216" y="25"/>
                    </a:cubicBezTo>
                    <a:cubicBezTo>
                      <a:pt x="215" y="25"/>
                      <a:pt x="215" y="25"/>
                      <a:pt x="215" y="25"/>
                    </a:cubicBezTo>
                    <a:close/>
                    <a:moveTo>
                      <a:pt x="234" y="17"/>
                    </a:moveTo>
                    <a:cubicBezTo>
                      <a:pt x="233" y="17"/>
                      <a:pt x="232" y="17"/>
                      <a:pt x="232" y="17"/>
                    </a:cubicBezTo>
                    <a:cubicBezTo>
                      <a:pt x="232" y="17"/>
                      <a:pt x="232" y="17"/>
                      <a:pt x="232" y="17"/>
                    </a:cubicBezTo>
                    <a:cubicBezTo>
                      <a:pt x="234" y="17"/>
                      <a:pt x="233" y="15"/>
                      <a:pt x="234" y="15"/>
                    </a:cubicBezTo>
                    <a:cubicBezTo>
                      <a:pt x="234" y="15"/>
                      <a:pt x="235" y="15"/>
                      <a:pt x="235" y="16"/>
                    </a:cubicBezTo>
                    <a:cubicBezTo>
                      <a:pt x="235" y="16"/>
                      <a:pt x="235" y="16"/>
                      <a:pt x="235" y="16"/>
                    </a:cubicBezTo>
                    <a:cubicBezTo>
                      <a:pt x="235" y="16"/>
                      <a:pt x="235" y="15"/>
                      <a:pt x="235" y="15"/>
                    </a:cubicBezTo>
                    <a:cubicBezTo>
                      <a:pt x="234" y="15"/>
                      <a:pt x="234" y="17"/>
                      <a:pt x="234" y="17"/>
                    </a:cubicBezTo>
                    <a:close/>
                    <a:moveTo>
                      <a:pt x="242" y="24"/>
                    </a:moveTo>
                    <a:cubicBezTo>
                      <a:pt x="242" y="23"/>
                      <a:pt x="242" y="23"/>
                      <a:pt x="243" y="23"/>
                    </a:cubicBezTo>
                    <a:cubicBezTo>
                      <a:pt x="243" y="23"/>
                      <a:pt x="243" y="23"/>
                      <a:pt x="244" y="23"/>
                    </a:cubicBezTo>
                    <a:cubicBezTo>
                      <a:pt x="243" y="24"/>
                      <a:pt x="243" y="24"/>
                      <a:pt x="242" y="24"/>
                    </a:cubicBezTo>
                    <a:close/>
                    <a:moveTo>
                      <a:pt x="252" y="21"/>
                    </a:moveTo>
                    <a:cubicBezTo>
                      <a:pt x="252" y="20"/>
                      <a:pt x="252" y="20"/>
                      <a:pt x="252" y="20"/>
                    </a:cubicBezTo>
                    <a:cubicBezTo>
                      <a:pt x="252" y="20"/>
                      <a:pt x="252" y="21"/>
                      <a:pt x="253" y="21"/>
                    </a:cubicBezTo>
                    <a:cubicBezTo>
                      <a:pt x="252" y="21"/>
                      <a:pt x="252" y="21"/>
                      <a:pt x="252" y="21"/>
                    </a:cubicBezTo>
                    <a:close/>
                    <a:moveTo>
                      <a:pt x="253" y="22"/>
                    </a:moveTo>
                    <a:cubicBezTo>
                      <a:pt x="253" y="22"/>
                      <a:pt x="253" y="22"/>
                      <a:pt x="253" y="22"/>
                    </a:cubicBezTo>
                    <a:cubicBezTo>
                      <a:pt x="253" y="22"/>
                      <a:pt x="253" y="22"/>
                      <a:pt x="253" y="22"/>
                    </a:cubicBezTo>
                    <a:cubicBezTo>
                      <a:pt x="253" y="22"/>
                      <a:pt x="252" y="22"/>
                      <a:pt x="253" y="22"/>
                    </a:cubicBezTo>
                    <a:close/>
                    <a:moveTo>
                      <a:pt x="260" y="21"/>
                    </a:moveTo>
                    <a:cubicBezTo>
                      <a:pt x="258" y="21"/>
                      <a:pt x="256" y="20"/>
                      <a:pt x="256" y="18"/>
                    </a:cubicBezTo>
                    <a:cubicBezTo>
                      <a:pt x="257" y="18"/>
                      <a:pt x="257" y="19"/>
                      <a:pt x="258" y="20"/>
                    </a:cubicBezTo>
                    <a:cubicBezTo>
                      <a:pt x="258" y="20"/>
                      <a:pt x="258" y="20"/>
                      <a:pt x="258" y="20"/>
                    </a:cubicBezTo>
                    <a:cubicBezTo>
                      <a:pt x="258" y="20"/>
                      <a:pt x="258" y="20"/>
                      <a:pt x="259" y="20"/>
                    </a:cubicBezTo>
                    <a:cubicBezTo>
                      <a:pt x="259" y="20"/>
                      <a:pt x="259" y="20"/>
                      <a:pt x="259" y="20"/>
                    </a:cubicBezTo>
                    <a:cubicBezTo>
                      <a:pt x="259" y="20"/>
                      <a:pt x="259" y="20"/>
                      <a:pt x="259" y="20"/>
                    </a:cubicBezTo>
                    <a:cubicBezTo>
                      <a:pt x="259" y="20"/>
                      <a:pt x="260" y="20"/>
                      <a:pt x="260" y="20"/>
                    </a:cubicBezTo>
                    <a:cubicBezTo>
                      <a:pt x="260" y="20"/>
                      <a:pt x="261" y="20"/>
                      <a:pt x="262" y="20"/>
                    </a:cubicBezTo>
                    <a:cubicBezTo>
                      <a:pt x="262" y="20"/>
                      <a:pt x="262" y="21"/>
                      <a:pt x="262" y="21"/>
                    </a:cubicBezTo>
                    <a:cubicBezTo>
                      <a:pt x="264" y="21"/>
                      <a:pt x="264" y="21"/>
                      <a:pt x="265" y="21"/>
                    </a:cubicBezTo>
                    <a:cubicBezTo>
                      <a:pt x="265" y="22"/>
                      <a:pt x="265" y="22"/>
                      <a:pt x="265" y="22"/>
                    </a:cubicBezTo>
                    <a:cubicBezTo>
                      <a:pt x="263" y="22"/>
                      <a:pt x="259" y="22"/>
                      <a:pt x="262" y="24"/>
                    </a:cubicBezTo>
                    <a:cubicBezTo>
                      <a:pt x="260" y="24"/>
                      <a:pt x="261" y="22"/>
                      <a:pt x="260" y="21"/>
                    </a:cubicBezTo>
                    <a:close/>
                    <a:moveTo>
                      <a:pt x="263" y="23"/>
                    </a:moveTo>
                    <a:cubicBezTo>
                      <a:pt x="262" y="23"/>
                      <a:pt x="262" y="23"/>
                      <a:pt x="262" y="23"/>
                    </a:cubicBezTo>
                    <a:cubicBezTo>
                      <a:pt x="261" y="22"/>
                      <a:pt x="264" y="22"/>
                      <a:pt x="264" y="23"/>
                    </a:cubicBezTo>
                    <a:cubicBezTo>
                      <a:pt x="263" y="23"/>
                      <a:pt x="263" y="23"/>
                      <a:pt x="263" y="23"/>
                    </a:cubicBezTo>
                    <a:close/>
                    <a:moveTo>
                      <a:pt x="272" y="20"/>
                    </a:moveTo>
                    <a:cubicBezTo>
                      <a:pt x="272" y="20"/>
                      <a:pt x="271" y="20"/>
                      <a:pt x="271" y="21"/>
                    </a:cubicBezTo>
                    <a:cubicBezTo>
                      <a:pt x="272" y="22"/>
                      <a:pt x="270" y="23"/>
                      <a:pt x="270" y="25"/>
                    </a:cubicBezTo>
                    <a:cubicBezTo>
                      <a:pt x="269" y="26"/>
                      <a:pt x="270" y="23"/>
                      <a:pt x="269" y="23"/>
                    </a:cubicBezTo>
                    <a:cubicBezTo>
                      <a:pt x="268" y="24"/>
                      <a:pt x="268" y="24"/>
                      <a:pt x="267" y="24"/>
                    </a:cubicBezTo>
                    <a:cubicBezTo>
                      <a:pt x="268" y="23"/>
                      <a:pt x="269" y="23"/>
                      <a:pt x="269" y="22"/>
                    </a:cubicBezTo>
                    <a:cubicBezTo>
                      <a:pt x="268" y="22"/>
                      <a:pt x="268" y="23"/>
                      <a:pt x="267" y="23"/>
                    </a:cubicBezTo>
                    <a:cubicBezTo>
                      <a:pt x="267" y="23"/>
                      <a:pt x="267" y="23"/>
                      <a:pt x="267" y="23"/>
                    </a:cubicBezTo>
                    <a:cubicBezTo>
                      <a:pt x="266" y="23"/>
                      <a:pt x="266" y="23"/>
                      <a:pt x="266" y="23"/>
                    </a:cubicBezTo>
                    <a:cubicBezTo>
                      <a:pt x="266" y="23"/>
                      <a:pt x="266" y="23"/>
                      <a:pt x="266" y="24"/>
                    </a:cubicBezTo>
                    <a:cubicBezTo>
                      <a:pt x="266" y="24"/>
                      <a:pt x="266" y="24"/>
                      <a:pt x="266" y="24"/>
                    </a:cubicBezTo>
                    <a:cubicBezTo>
                      <a:pt x="266" y="24"/>
                      <a:pt x="266" y="24"/>
                      <a:pt x="266" y="24"/>
                    </a:cubicBezTo>
                    <a:cubicBezTo>
                      <a:pt x="266" y="25"/>
                      <a:pt x="265" y="25"/>
                      <a:pt x="264" y="24"/>
                    </a:cubicBezTo>
                    <a:cubicBezTo>
                      <a:pt x="264" y="23"/>
                      <a:pt x="266" y="23"/>
                      <a:pt x="266" y="22"/>
                    </a:cubicBezTo>
                    <a:cubicBezTo>
                      <a:pt x="266" y="22"/>
                      <a:pt x="267" y="22"/>
                      <a:pt x="267" y="22"/>
                    </a:cubicBezTo>
                    <a:cubicBezTo>
                      <a:pt x="267" y="22"/>
                      <a:pt x="268" y="21"/>
                      <a:pt x="268" y="21"/>
                    </a:cubicBezTo>
                    <a:cubicBezTo>
                      <a:pt x="268" y="20"/>
                      <a:pt x="270" y="20"/>
                      <a:pt x="270" y="19"/>
                    </a:cubicBezTo>
                    <a:cubicBezTo>
                      <a:pt x="270" y="19"/>
                      <a:pt x="270" y="18"/>
                      <a:pt x="270" y="18"/>
                    </a:cubicBezTo>
                    <a:cubicBezTo>
                      <a:pt x="271" y="18"/>
                      <a:pt x="272" y="20"/>
                      <a:pt x="272" y="18"/>
                    </a:cubicBezTo>
                    <a:cubicBezTo>
                      <a:pt x="272" y="18"/>
                      <a:pt x="271" y="18"/>
                      <a:pt x="271" y="18"/>
                    </a:cubicBezTo>
                    <a:cubicBezTo>
                      <a:pt x="272" y="17"/>
                      <a:pt x="271" y="17"/>
                      <a:pt x="271" y="17"/>
                    </a:cubicBezTo>
                    <a:cubicBezTo>
                      <a:pt x="271" y="17"/>
                      <a:pt x="271" y="17"/>
                      <a:pt x="271" y="17"/>
                    </a:cubicBezTo>
                    <a:cubicBezTo>
                      <a:pt x="272" y="17"/>
                      <a:pt x="272" y="18"/>
                      <a:pt x="273" y="18"/>
                    </a:cubicBezTo>
                    <a:cubicBezTo>
                      <a:pt x="273" y="18"/>
                      <a:pt x="273" y="18"/>
                      <a:pt x="273" y="18"/>
                    </a:cubicBezTo>
                    <a:cubicBezTo>
                      <a:pt x="273" y="18"/>
                      <a:pt x="273" y="19"/>
                      <a:pt x="272" y="20"/>
                    </a:cubicBezTo>
                    <a:close/>
                    <a:moveTo>
                      <a:pt x="277" y="25"/>
                    </a:moveTo>
                    <a:cubicBezTo>
                      <a:pt x="276" y="25"/>
                      <a:pt x="276" y="25"/>
                      <a:pt x="275" y="26"/>
                    </a:cubicBezTo>
                    <a:cubicBezTo>
                      <a:pt x="276" y="25"/>
                      <a:pt x="276" y="24"/>
                      <a:pt x="276" y="24"/>
                    </a:cubicBezTo>
                    <a:cubicBezTo>
                      <a:pt x="277" y="24"/>
                      <a:pt x="277" y="24"/>
                      <a:pt x="277" y="25"/>
                    </a:cubicBezTo>
                    <a:close/>
                    <a:moveTo>
                      <a:pt x="291" y="21"/>
                    </a:moveTo>
                    <a:cubicBezTo>
                      <a:pt x="291" y="21"/>
                      <a:pt x="290" y="21"/>
                      <a:pt x="290" y="21"/>
                    </a:cubicBezTo>
                    <a:cubicBezTo>
                      <a:pt x="290" y="21"/>
                      <a:pt x="290" y="21"/>
                      <a:pt x="290" y="21"/>
                    </a:cubicBezTo>
                    <a:cubicBezTo>
                      <a:pt x="291" y="21"/>
                      <a:pt x="291" y="22"/>
                      <a:pt x="291" y="21"/>
                    </a:cubicBezTo>
                    <a:cubicBezTo>
                      <a:pt x="291" y="21"/>
                      <a:pt x="290" y="20"/>
                      <a:pt x="290" y="19"/>
                    </a:cubicBezTo>
                    <a:cubicBezTo>
                      <a:pt x="290" y="19"/>
                      <a:pt x="291" y="19"/>
                      <a:pt x="291" y="19"/>
                    </a:cubicBezTo>
                    <a:cubicBezTo>
                      <a:pt x="291" y="19"/>
                      <a:pt x="291" y="20"/>
                      <a:pt x="292" y="20"/>
                    </a:cubicBezTo>
                    <a:cubicBezTo>
                      <a:pt x="292" y="21"/>
                      <a:pt x="292" y="21"/>
                      <a:pt x="292" y="22"/>
                    </a:cubicBezTo>
                    <a:cubicBezTo>
                      <a:pt x="291" y="22"/>
                      <a:pt x="290" y="22"/>
                      <a:pt x="290" y="23"/>
                    </a:cubicBezTo>
                    <a:cubicBezTo>
                      <a:pt x="291" y="23"/>
                      <a:pt x="291" y="23"/>
                      <a:pt x="291" y="24"/>
                    </a:cubicBezTo>
                    <a:cubicBezTo>
                      <a:pt x="290" y="24"/>
                      <a:pt x="290" y="24"/>
                      <a:pt x="290" y="24"/>
                    </a:cubicBezTo>
                    <a:cubicBezTo>
                      <a:pt x="290" y="24"/>
                      <a:pt x="290" y="23"/>
                      <a:pt x="289" y="22"/>
                    </a:cubicBezTo>
                    <a:cubicBezTo>
                      <a:pt x="290" y="23"/>
                      <a:pt x="291" y="22"/>
                      <a:pt x="291" y="21"/>
                    </a:cubicBezTo>
                    <a:close/>
                    <a:moveTo>
                      <a:pt x="290" y="26"/>
                    </a:moveTo>
                    <a:cubicBezTo>
                      <a:pt x="290" y="25"/>
                      <a:pt x="290" y="25"/>
                      <a:pt x="290" y="25"/>
                    </a:cubicBezTo>
                    <a:cubicBezTo>
                      <a:pt x="290" y="25"/>
                      <a:pt x="290" y="25"/>
                      <a:pt x="290" y="24"/>
                    </a:cubicBezTo>
                    <a:cubicBezTo>
                      <a:pt x="291" y="24"/>
                      <a:pt x="291" y="24"/>
                      <a:pt x="292" y="24"/>
                    </a:cubicBezTo>
                    <a:cubicBezTo>
                      <a:pt x="291" y="25"/>
                      <a:pt x="291" y="26"/>
                      <a:pt x="290" y="26"/>
                    </a:cubicBezTo>
                    <a:close/>
                    <a:moveTo>
                      <a:pt x="301" y="22"/>
                    </a:moveTo>
                    <a:cubicBezTo>
                      <a:pt x="299" y="23"/>
                      <a:pt x="300" y="22"/>
                      <a:pt x="298" y="22"/>
                    </a:cubicBezTo>
                    <a:cubicBezTo>
                      <a:pt x="298" y="22"/>
                      <a:pt x="298" y="22"/>
                      <a:pt x="299" y="23"/>
                    </a:cubicBezTo>
                    <a:cubicBezTo>
                      <a:pt x="297" y="23"/>
                      <a:pt x="297" y="23"/>
                      <a:pt x="298" y="21"/>
                    </a:cubicBezTo>
                    <a:cubicBezTo>
                      <a:pt x="297" y="21"/>
                      <a:pt x="297" y="21"/>
                      <a:pt x="296" y="21"/>
                    </a:cubicBezTo>
                    <a:cubicBezTo>
                      <a:pt x="296" y="21"/>
                      <a:pt x="296" y="22"/>
                      <a:pt x="297" y="22"/>
                    </a:cubicBezTo>
                    <a:cubicBezTo>
                      <a:pt x="297" y="22"/>
                      <a:pt x="297" y="22"/>
                      <a:pt x="297" y="22"/>
                    </a:cubicBezTo>
                    <a:cubicBezTo>
                      <a:pt x="296" y="22"/>
                      <a:pt x="296" y="21"/>
                      <a:pt x="296" y="21"/>
                    </a:cubicBezTo>
                    <a:cubicBezTo>
                      <a:pt x="295" y="21"/>
                      <a:pt x="294" y="21"/>
                      <a:pt x="294" y="21"/>
                    </a:cubicBezTo>
                    <a:cubicBezTo>
                      <a:pt x="294" y="21"/>
                      <a:pt x="295" y="21"/>
                      <a:pt x="295" y="20"/>
                    </a:cubicBezTo>
                    <a:cubicBezTo>
                      <a:pt x="295" y="20"/>
                      <a:pt x="295" y="20"/>
                      <a:pt x="295" y="19"/>
                    </a:cubicBezTo>
                    <a:cubicBezTo>
                      <a:pt x="295" y="19"/>
                      <a:pt x="296" y="20"/>
                      <a:pt x="296" y="20"/>
                    </a:cubicBezTo>
                    <a:cubicBezTo>
                      <a:pt x="297" y="21"/>
                      <a:pt x="300" y="20"/>
                      <a:pt x="301" y="19"/>
                    </a:cubicBezTo>
                    <a:cubicBezTo>
                      <a:pt x="301" y="20"/>
                      <a:pt x="300" y="20"/>
                      <a:pt x="300" y="21"/>
                    </a:cubicBezTo>
                    <a:cubicBezTo>
                      <a:pt x="302" y="21"/>
                      <a:pt x="302" y="20"/>
                      <a:pt x="302" y="18"/>
                    </a:cubicBezTo>
                    <a:cubicBezTo>
                      <a:pt x="302" y="18"/>
                      <a:pt x="303" y="18"/>
                      <a:pt x="303" y="18"/>
                    </a:cubicBezTo>
                    <a:cubicBezTo>
                      <a:pt x="303" y="19"/>
                      <a:pt x="303" y="20"/>
                      <a:pt x="303" y="21"/>
                    </a:cubicBezTo>
                    <a:cubicBezTo>
                      <a:pt x="303" y="20"/>
                      <a:pt x="303" y="20"/>
                      <a:pt x="303" y="20"/>
                    </a:cubicBezTo>
                    <a:cubicBezTo>
                      <a:pt x="302" y="20"/>
                      <a:pt x="302" y="21"/>
                      <a:pt x="302" y="21"/>
                    </a:cubicBezTo>
                    <a:cubicBezTo>
                      <a:pt x="302" y="21"/>
                      <a:pt x="301" y="21"/>
                      <a:pt x="301" y="22"/>
                    </a:cubicBezTo>
                    <a:close/>
                    <a:moveTo>
                      <a:pt x="304" y="25"/>
                    </a:moveTo>
                    <a:cubicBezTo>
                      <a:pt x="305" y="25"/>
                      <a:pt x="305" y="25"/>
                      <a:pt x="305" y="25"/>
                    </a:cubicBezTo>
                    <a:cubicBezTo>
                      <a:pt x="305" y="25"/>
                      <a:pt x="305" y="25"/>
                      <a:pt x="305" y="25"/>
                    </a:cubicBezTo>
                    <a:cubicBezTo>
                      <a:pt x="305" y="25"/>
                      <a:pt x="305" y="25"/>
                      <a:pt x="304" y="25"/>
                    </a:cubicBezTo>
                    <a:close/>
                    <a:moveTo>
                      <a:pt x="306" y="23"/>
                    </a:moveTo>
                    <a:cubicBezTo>
                      <a:pt x="306" y="23"/>
                      <a:pt x="306" y="23"/>
                      <a:pt x="306" y="23"/>
                    </a:cubicBezTo>
                    <a:cubicBezTo>
                      <a:pt x="306" y="23"/>
                      <a:pt x="306" y="23"/>
                      <a:pt x="305" y="23"/>
                    </a:cubicBezTo>
                    <a:cubicBezTo>
                      <a:pt x="304" y="22"/>
                      <a:pt x="306" y="22"/>
                      <a:pt x="306" y="22"/>
                    </a:cubicBezTo>
                    <a:cubicBezTo>
                      <a:pt x="306" y="22"/>
                      <a:pt x="306" y="21"/>
                      <a:pt x="305" y="21"/>
                    </a:cubicBezTo>
                    <a:cubicBezTo>
                      <a:pt x="305" y="21"/>
                      <a:pt x="304" y="20"/>
                      <a:pt x="305" y="20"/>
                    </a:cubicBezTo>
                    <a:cubicBezTo>
                      <a:pt x="306" y="20"/>
                      <a:pt x="305" y="22"/>
                      <a:pt x="307" y="21"/>
                    </a:cubicBezTo>
                    <a:cubicBezTo>
                      <a:pt x="307" y="20"/>
                      <a:pt x="307" y="20"/>
                      <a:pt x="307" y="19"/>
                    </a:cubicBezTo>
                    <a:cubicBezTo>
                      <a:pt x="307" y="19"/>
                      <a:pt x="307" y="20"/>
                      <a:pt x="308" y="20"/>
                    </a:cubicBezTo>
                    <a:cubicBezTo>
                      <a:pt x="308" y="21"/>
                      <a:pt x="308" y="23"/>
                      <a:pt x="306" y="23"/>
                    </a:cubicBezTo>
                    <a:close/>
                    <a:moveTo>
                      <a:pt x="320" y="22"/>
                    </a:moveTo>
                    <a:cubicBezTo>
                      <a:pt x="320" y="23"/>
                      <a:pt x="319" y="23"/>
                      <a:pt x="318" y="23"/>
                    </a:cubicBezTo>
                    <a:cubicBezTo>
                      <a:pt x="319" y="22"/>
                      <a:pt x="319" y="22"/>
                      <a:pt x="319" y="22"/>
                    </a:cubicBezTo>
                    <a:cubicBezTo>
                      <a:pt x="319" y="22"/>
                      <a:pt x="319" y="22"/>
                      <a:pt x="320" y="22"/>
                    </a:cubicBezTo>
                    <a:cubicBezTo>
                      <a:pt x="320" y="22"/>
                      <a:pt x="320" y="22"/>
                      <a:pt x="320" y="22"/>
                    </a:cubicBezTo>
                    <a:close/>
                    <a:moveTo>
                      <a:pt x="331" y="15"/>
                    </a:moveTo>
                    <a:cubicBezTo>
                      <a:pt x="331" y="15"/>
                      <a:pt x="331" y="14"/>
                      <a:pt x="331" y="13"/>
                    </a:cubicBezTo>
                    <a:cubicBezTo>
                      <a:pt x="332" y="14"/>
                      <a:pt x="333" y="14"/>
                      <a:pt x="334" y="14"/>
                    </a:cubicBezTo>
                    <a:cubicBezTo>
                      <a:pt x="334" y="16"/>
                      <a:pt x="333" y="15"/>
                      <a:pt x="331" y="15"/>
                    </a:cubicBezTo>
                    <a:close/>
                    <a:moveTo>
                      <a:pt x="337" y="11"/>
                    </a:moveTo>
                    <a:cubicBezTo>
                      <a:pt x="337" y="11"/>
                      <a:pt x="337" y="11"/>
                      <a:pt x="337" y="11"/>
                    </a:cubicBezTo>
                    <a:cubicBezTo>
                      <a:pt x="337" y="11"/>
                      <a:pt x="337" y="11"/>
                      <a:pt x="337" y="11"/>
                    </a:cubicBezTo>
                    <a:cubicBezTo>
                      <a:pt x="337" y="11"/>
                      <a:pt x="337" y="11"/>
                      <a:pt x="337" y="11"/>
                    </a:cubicBezTo>
                    <a:close/>
                    <a:moveTo>
                      <a:pt x="359" y="19"/>
                    </a:moveTo>
                    <a:cubicBezTo>
                      <a:pt x="359" y="19"/>
                      <a:pt x="359" y="19"/>
                      <a:pt x="358" y="19"/>
                    </a:cubicBezTo>
                    <a:cubicBezTo>
                      <a:pt x="358" y="18"/>
                      <a:pt x="358" y="18"/>
                      <a:pt x="358" y="18"/>
                    </a:cubicBezTo>
                    <a:cubicBezTo>
                      <a:pt x="358" y="18"/>
                      <a:pt x="357" y="18"/>
                      <a:pt x="357" y="18"/>
                    </a:cubicBezTo>
                    <a:cubicBezTo>
                      <a:pt x="359" y="18"/>
                      <a:pt x="358" y="16"/>
                      <a:pt x="359" y="16"/>
                    </a:cubicBezTo>
                    <a:cubicBezTo>
                      <a:pt x="359" y="16"/>
                      <a:pt x="360" y="17"/>
                      <a:pt x="360" y="17"/>
                    </a:cubicBezTo>
                    <a:cubicBezTo>
                      <a:pt x="360" y="17"/>
                      <a:pt x="359" y="17"/>
                      <a:pt x="359" y="19"/>
                    </a:cubicBezTo>
                    <a:close/>
                    <a:moveTo>
                      <a:pt x="352" y="13"/>
                    </a:moveTo>
                    <a:cubicBezTo>
                      <a:pt x="352" y="13"/>
                      <a:pt x="352" y="13"/>
                      <a:pt x="352" y="13"/>
                    </a:cubicBezTo>
                    <a:cubicBezTo>
                      <a:pt x="352" y="13"/>
                      <a:pt x="352" y="13"/>
                      <a:pt x="351" y="14"/>
                    </a:cubicBezTo>
                    <a:cubicBezTo>
                      <a:pt x="352" y="13"/>
                      <a:pt x="352" y="13"/>
                      <a:pt x="352" y="13"/>
                    </a:cubicBezTo>
                    <a:close/>
                    <a:moveTo>
                      <a:pt x="346" y="15"/>
                    </a:moveTo>
                    <a:cubicBezTo>
                      <a:pt x="345" y="16"/>
                      <a:pt x="345" y="15"/>
                      <a:pt x="345" y="14"/>
                    </a:cubicBezTo>
                    <a:cubicBezTo>
                      <a:pt x="344" y="14"/>
                      <a:pt x="344" y="14"/>
                      <a:pt x="344" y="13"/>
                    </a:cubicBezTo>
                    <a:cubicBezTo>
                      <a:pt x="345" y="13"/>
                      <a:pt x="346" y="14"/>
                      <a:pt x="346" y="15"/>
                    </a:cubicBezTo>
                    <a:close/>
                    <a:moveTo>
                      <a:pt x="342" y="14"/>
                    </a:moveTo>
                    <a:cubicBezTo>
                      <a:pt x="342" y="15"/>
                      <a:pt x="342" y="15"/>
                      <a:pt x="343" y="15"/>
                    </a:cubicBezTo>
                    <a:cubicBezTo>
                      <a:pt x="343" y="15"/>
                      <a:pt x="343" y="16"/>
                      <a:pt x="343" y="16"/>
                    </a:cubicBezTo>
                    <a:cubicBezTo>
                      <a:pt x="343" y="16"/>
                      <a:pt x="342" y="16"/>
                      <a:pt x="342" y="16"/>
                    </a:cubicBezTo>
                    <a:cubicBezTo>
                      <a:pt x="342" y="15"/>
                      <a:pt x="340" y="15"/>
                      <a:pt x="342" y="14"/>
                    </a:cubicBezTo>
                    <a:close/>
                    <a:moveTo>
                      <a:pt x="348" y="16"/>
                    </a:moveTo>
                    <a:cubicBezTo>
                      <a:pt x="348" y="16"/>
                      <a:pt x="347" y="16"/>
                      <a:pt x="347" y="16"/>
                    </a:cubicBezTo>
                    <a:cubicBezTo>
                      <a:pt x="346" y="16"/>
                      <a:pt x="346" y="17"/>
                      <a:pt x="346" y="17"/>
                    </a:cubicBezTo>
                    <a:cubicBezTo>
                      <a:pt x="346" y="17"/>
                      <a:pt x="345" y="17"/>
                      <a:pt x="345" y="17"/>
                    </a:cubicBezTo>
                    <a:cubicBezTo>
                      <a:pt x="345" y="17"/>
                      <a:pt x="345" y="16"/>
                      <a:pt x="345" y="16"/>
                    </a:cubicBezTo>
                    <a:cubicBezTo>
                      <a:pt x="346" y="16"/>
                      <a:pt x="346" y="15"/>
                      <a:pt x="347" y="15"/>
                    </a:cubicBezTo>
                    <a:cubicBezTo>
                      <a:pt x="346" y="14"/>
                      <a:pt x="346" y="13"/>
                      <a:pt x="345" y="12"/>
                    </a:cubicBezTo>
                    <a:cubicBezTo>
                      <a:pt x="346" y="12"/>
                      <a:pt x="347" y="13"/>
                      <a:pt x="347" y="13"/>
                    </a:cubicBezTo>
                    <a:cubicBezTo>
                      <a:pt x="347" y="13"/>
                      <a:pt x="349" y="14"/>
                      <a:pt x="349" y="14"/>
                    </a:cubicBezTo>
                    <a:cubicBezTo>
                      <a:pt x="349" y="14"/>
                      <a:pt x="349" y="13"/>
                      <a:pt x="349" y="13"/>
                    </a:cubicBezTo>
                    <a:cubicBezTo>
                      <a:pt x="350" y="12"/>
                      <a:pt x="350" y="14"/>
                      <a:pt x="351" y="14"/>
                    </a:cubicBezTo>
                    <a:cubicBezTo>
                      <a:pt x="351" y="14"/>
                      <a:pt x="351" y="14"/>
                      <a:pt x="351" y="14"/>
                    </a:cubicBezTo>
                    <a:cubicBezTo>
                      <a:pt x="351" y="14"/>
                      <a:pt x="351" y="14"/>
                      <a:pt x="351" y="14"/>
                    </a:cubicBezTo>
                    <a:cubicBezTo>
                      <a:pt x="351" y="14"/>
                      <a:pt x="351" y="14"/>
                      <a:pt x="351" y="15"/>
                    </a:cubicBezTo>
                    <a:cubicBezTo>
                      <a:pt x="351" y="14"/>
                      <a:pt x="350" y="14"/>
                      <a:pt x="350" y="14"/>
                    </a:cubicBezTo>
                    <a:cubicBezTo>
                      <a:pt x="349" y="13"/>
                      <a:pt x="350" y="15"/>
                      <a:pt x="348" y="15"/>
                    </a:cubicBezTo>
                    <a:cubicBezTo>
                      <a:pt x="348" y="15"/>
                      <a:pt x="348" y="15"/>
                      <a:pt x="348" y="15"/>
                    </a:cubicBezTo>
                    <a:cubicBezTo>
                      <a:pt x="348" y="15"/>
                      <a:pt x="348" y="15"/>
                      <a:pt x="348" y="15"/>
                    </a:cubicBezTo>
                    <a:cubicBezTo>
                      <a:pt x="348" y="15"/>
                      <a:pt x="348" y="16"/>
                      <a:pt x="348" y="16"/>
                    </a:cubicBezTo>
                    <a:close/>
                    <a:moveTo>
                      <a:pt x="355" y="16"/>
                    </a:moveTo>
                    <a:cubicBezTo>
                      <a:pt x="355" y="16"/>
                      <a:pt x="355" y="15"/>
                      <a:pt x="355" y="15"/>
                    </a:cubicBezTo>
                    <a:cubicBezTo>
                      <a:pt x="355" y="15"/>
                      <a:pt x="355" y="16"/>
                      <a:pt x="356" y="16"/>
                    </a:cubicBezTo>
                    <a:cubicBezTo>
                      <a:pt x="355" y="16"/>
                      <a:pt x="355" y="16"/>
                      <a:pt x="355" y="16"/>
                    </a:cubicBezTo>
                    <a:close/>
                    <a:moveTo>
                      <a:pt x="357" y="21"/>
                    </a:moveTo>
                    <a:cubicBezTo>
                      <a:pt x="357" y="20"/>
                      <a:pt x="357" y="20"/>
                      <a:pt x="357" y="20"/>
                    </a:cubicBezTo>
                    <a:cubicBezTo>
                      <a:pt x="358" y="20"/>
                      <a:pt x="358" y="20"/>
                      <a:pt x="358" y="20"/>
                    </a:cubicBezTo>
                    <a:cubicBezTo>
                      <a:pt x="358" y="20"/>
                      <a:pt x="357" y="20"/>
                      <a:pt x="357" y="21"/>
                    </a:cubicBezTo>
                    <a:close/>
                    <a:moveTo>
                      <a:pt x="359" y="24"/>
                    </a:moveTo>
                    <a:cubicBezTo>
                      <a:pt x="359" y="24"/>
                      <a:pt x="359" y="24"/>
                      <a:pt x="359" y="24"/>
                    </a:cubicBezTo>
                    <a:cubicBezTo>
                      <a:pt x="362" y="24"/>
                      <a:pt x="358" y="26"/>
                      <a:pt x="359" y="24"/>
                    </a:cubicBezTo>
                    <a:close/>
                    <a:moveTo>
                      <a:pt x="360" y="17"/>
                    </a:moveTo>
                    <a:cubicBezTo>
                      <a:pt x="360" y="16"/>
                      <a:pt x="360" y="16"/>
                      <a:pt x="360" y="16"/>
                    </a:cubicBezTo>
                    <a:cubicBezTo>
                      <a:pt x="360" y="16"/>
                      <a:pt x="360" y="16"/>
                      <a:pt x="360" y="16"/>
                    </a:cubicBezTo>
                    <a:cubicBezTo>
                      <a:pt x="360" y="16"/>
                      <a:pt x="360" y="17"/>
                      <a:pt x="360" y="17"/>
                    </a:cubicBezTo>
                    <a:close/>
                    <a:moveTo>
                      <a:pt x="403" y="13"/>
                    </a:moveTo>
                    <a:cubicBezTo>
                      <a:pt x="404" y="13"/>
                      <a:pt x="405" y="13"/>
                      <a:pt x="405" y="14"/>
                    </a:cubicBezTo>
                    <a:cubicBezTo>
                      <a:pt x="404" y="14"/>
                      <a:pt x="404" y="14"/>
                      <a:pt x="403" y="13"/>
                    </a:cubicBezTo>
                    <a:close/>
                    <a:moveTo>
                      <a:pt x="409" y="16"/>
                    </a:moveTo>
                    <a:cubicBezTo>
                      <a:pt x="409" y="16"/>
                      <a:pt x="409" y="16"/>
                      <a:pt x="408" y="16"/>
                    </a:cubicBezTo>
                    <a:cubicBezTo>
                      <a:pt x="409" y="16"/>
                      <a:pt x="409" y="15"/>
                      <a:pt x="409" y="15"/>
                    </a:cubicBezTo>
                    <a:cubicBezTo>
                      <a:pt x="409" y="15"/>
                      <a:pt x="409" y="15"/>
                      <a:pt x="409" y="15"/>
                    </a:cubicBezTo>
                    <a:cubicBezTo>
                      <a:pt x="409" y="16"/>
                      <a:pt x="410" y="16"/>
                      <a:pt x="410" y="16"/>
                    </a:cubicBezTo>
                    <a:cubicBezTo>
                      <a:pt x="410" y="16"/>
                      <a:pt x="410" y="16"/>
                      <a:pt x="410" y="16"/>
                    </a:cubicBezTo>
                    <a:cubicBezTo>
                      <a:pt x="411" y="16"/>
                      <a:pt x="411" y="16"/>
                      <a:pt x="411" y="17"/>
                    </a:cubicBezTo>
                    <a:cubicBezTo>
                      <a:pt x="410" y="18"/>
                      <a:pt x="410" y="16"/>
                      <a:pt x="409" y="16"/>
                    </a:cubicBezTo>
                    <a:close/>
                    <a:moveTo>
                      <a:pt x="408" y="11"/>
                    </a:moveTo>
                    <a:cubicBezTo>
                      <a:pt x="408" y="12"/>
                      <a:pt x="408" y="12"/>
                      <a:pt x="408" y="12"/>
                    </a:cubicBezTo>
                    <a:cubicBezTo>
                      <a:pt x="408" y="12"/>
                      <a:pt x="408" y="12"/>
                      <a:pt x="408" y="12"/>
                    </a:cubicBezTo>
                    <a:cubicBezTo>
                      <a:pt x="408" y="12"/>
                      <a:pt x="409" y="12"/>
                      <a:pt x="409" y="12"/>
                    </a:cubicBezTo>
                    <a:cubicBezTo>
                      <a:pt x="409" y="12"/>
                      <a:pt x="410" y="13"/>
                      <a:pt x="410" y="13"/>
                    </a:cubicBezTo>
                    <a:cubicBezTo>
                      <a:pt x="409" y="13"/>
                      <a:pt x="409" y="13"/>
                      <a:pt x="409" y="13"/>
                    </a:cubicBezTo>
                    <a:cubicBezTo>
                      <a:pt x="409" y="13"/>
                      <a:pt x="408" y="13"/>
                      <a:pt x="408" y="13"/>
                    </a:cubicBezTo>
                    <a:cubicBezTo>
                      <a:pt x="407" y="13"/>
                      <a:pt x="407" y="14"/>
                      <a:pt x="407" y="14"/>
                    </a:cubicBezTo>
                    <a:cubicBezTo>
                      <a:pt x="406" y="14"/>
                      <a:pt x="406" y="13"/>
                      <a:pt x="406" y="12"/>
                    </a:cubicBezTo>
                    <a:cubicBezTo>
                      <a:pt x="406" y="12"/>
                      <a:pt x="406" y="10"/>
                      <a:pt x="407" y="10"/>
                    </a:cubicBezTo>
                    <a:cubicBezTo>
                      <a:pt x="407" y="11"/>
                      <a:pt x="407" y="11"/>
                      <a:pt x="407" y="11"/>
                    </a:cubicBezTo>
                    <a:cubicBezTo>
                      <a:pt x="407" y="11"/>
                      <a:pt x="407" y="11"/>
                      <a:pt x="408" y="11"/>
                    </a:cubicBezTo>
                    <a:close/>
                    <a:moveTo>
                      <a:pt x="407" y="10"/>
                    </a:moveTo>
                    <a:cubicBezTo>
                      <a:pt x="407" y="10"/>
                      <a:pt x="407" y="10"/>
                      <a:pt x="407" y="10"/>
                    </a:cubicBezTo>
                    <a:cubicBezTo>
                      <a:pt x="407" y="10"/>
                      <a:pt x="407" y="10"/>
                      <a:pt x="407" y="10"/>
                    </a:cubicBezTo>
                    <a:cubicBezTo>
                      <a:pt x="407" y="10"/>
                      <a:pt x="407" y="10"/>
                      <a:pt x="407" y="10"/>
                    </a:cubicBezTo>
                    <a:close/>
                    <a:moveTo>
                      <a:pt x="402" y="8"/>
                    </a:moveTo>
                    <a:cubicBezTo>
                      <a:pt x="402" y="8"/>
                      <a:pt x="402" y="8"/>
                      <a:pt x="402" y="9"/>
                    </a:cubicBezTo>
                    <a:cubicBezTo>
                      <a:pt x="403" y="8"/>
                      <a:pt x="403" y="8"/>
                      <a:pt x="403" y="8"/>
                    </a:cubicBezTo>
                    <a:cubicBezTo>
                      <a:pt x="403" y="9"/>
                      <a:pt x="403" y="9"/>
                      <a:pt x="404" y="9"/>
                    </a:cubicBezTo>
                    <a:cubicBezTo>
                      <a:pt x="404" y="9"/>
                      <a:pt x="404" y="8"/>
                      <a:pt x="404" y="8"/>
                    </a:cubicBezTo>
                    <a:cubicBezTo>
                      <a:pt x="404" y="8"/>
                      <a:pt x="405" y="9"/>
                      <a:pt x="405" y="9"/>
                    </a:cubicBezTo>
                    <a:cubicBezTo>
                      <a:pt x="405" y="9"/>
                      <a:pt x="405" y="9"/>
                      <a:pt x="405" y="9"/>
                    </a:cubicBezTo>
                    <a:cubicBezTo>
                      <a:pt x="404" y="10"/>
                      <a:pt x="405" y="10"/>
                      <a:pt x="405" y="11"/>
                    </a:cubicBezTo>
                    <a:cubicBezTo>
                      <a:pt x="405" y="11"/>
                      <a:pt x="405" y="12"/>
                      <a:pt x="405" y="12"/>
                    </a:cubicBezTo>
                    <a:cubicBezTo>
                      <a:pt x="405" y="12"/>
                      <a:pt x="404" y="11"/>
                      <a:pt x="404" y="11"/>
                    </a:cubicBezTo>
                    <a:cubicBezTo>
                      <a:pt x="404" y="11"/>
                      <a:pt x="404" y="10"/>
                      <a:pt x="404" y="10"/>
                    </a:cubicBezTo>
                    <a:cubicBezTo>
                      <a:pt x="404" y="10"/>
                      <a:pt x="403" y="10"/>
                      <a:pt x="402" y="10"/>
                    </a:cubicBezTo>
                    <a:cubicBezTo>
                      <a:pt x="402" y="10"/>
                      <a:pt x="402" y="10"/>
                      <a:pt x="402" y="10"/>
                    </a:cubicBezTo>
                    <a:cubicBezTo>
                      <a:pt x="403" y="10"/>
                      <a:pt x="402" y="11"/>
                      <a:pt x="401" y="11"/>
                    </a:cubicBezTo>
                    <a:cubicBezTo>
                      <a:pt x="401" y="10"/>
                      <a:pt x="401" y="8"/>
                      <a:pt x="402" y="8"/>
                    </a:cubicBezTo>
                    <a:close/>
                    <a:moveTo>
                      <a:pt x="401" y="14"/>
                    </a:moveTo>
                    <a:cubicBezTo>
                      <a:pt x="401" y="15"/>
                      <a:pt x="401" y="15"/>
                      <a:pt x="401" y="15"/>
                    </a:cubicBezTo>
                    <a:cubicBezTo>
                      <a:pt x="400" y="14"/>
                      <a:pt x="400" y="13"/>
                      <a:pt x="401" y="12"/>
                    </a:cubicBezTo>
                    <a:cubicBezTo>
                      <a:pt x="401" y="12"/>
                      <a:pt x="401" y="12"/>
                      <a:pt x="401" y="12"/>
                    </a:cubicBezTo>
                    <a:cubicBezTo>
                      <a:pt x="401" y="13"/>
                      <a:pt x="401" y="14"/>
                      <a:pt x="401" y="14"/>
                    </a:cubicBezTo>
                    <a:close/>
                    <a:moveTo>
                      <a:pt x="399" y="10"/>
                    </a:moveTo>
                    <a:cubicBezTo>
                      <a:pt x="398" y="11"/>
                      <a:pt x="399" y="14"/>
                      <a:pt x="400" y="14"/>
                    </a:cubicBezTo>
                    <a:cubicBezTo>
                      <a:pt x="398" y="15"/>
                      <a:pt x="399" y="13"/>
                      <a:pt x="398" y="13"/>
                    </a:cubicBezTo>
                    <a:cubicBezTo>
                      <a:pt x="397" y="12"/>
                      <a:pt x="399" y="11"/>
                      <a:pt x="397" y="11"/>
                    </a:cubicBezTo>
                    <a:cubicBezTo>
                      <a:pt x="397" y="11"/>
                      <a:pt x="397" y="11"/>
                      <a:pt x="397" y="11"/>
                    </a:cubicBezTo>
                    <a:cubicBezTo>
                      <a:pt x="398" y="10"/>
                      <a:pt x="398" y="10"/>
                      <a:pt x="399" y="10"/>
                    </a:cubicBezTo>
                    <a:cubicBezTo>
                      <a:pt x="399" y="10"/>
                      <a:pt x="399" y="10"/>
                      <a:pt x="399" y="10"/>
                    </a:cubicBezTo>
                    <a:cubicBezTo>
                      <a:pt x="399" y="10"/>
                      <a:pt x="399" y="10"/>
                      <a:pt x="399" y="10"/>
                    </a:cubicBezTo>
                    <a:close/>
                    <a:moveTo>
                      <a:pt x="390" y="9"/>
                    </a:moveTo>
                    <a:cubicBezTo>
                      <a:pt x="390" y="9"/>
                      <a:pt x="390" y="9"/>
                      <a:pt x="390" y="9"/>
                    </a:cubicBezTo>
                    <a:cubicBezTo>
                      <a:pt x="390" y="9"/>
                      <a:pt x="390" y="10"/>
                      <a:pt x="390" y="10"/>
                    </a:cubicBezTo>
                    <a:cubicBezTo>
                      <a:pt x="390" y="10"/>
                      <a:pt x="390" y="10"/>
                      <a:pt x="389" y="10"/>
                    </a:cubicBezTo>
                    <a:cubicBezTo>
                      <a:pt x="389" y="10"/>
                      <a:pt x="390" y="10"/>
                      <a:pt x="390" y="9"/>
                    </a:cubicBezTo>
                    <a:close/>
                    <a:moveTo>
                      <a:pt x="380" y="13"/>
                    </a:moveTo>
                    <a:cubicBezTo>
                      <a:pt x="379" y="14"/>
                      <a:pt x="378" y="13"/>
                      <a:pt x="378" y="14"/>
                    </a:cubicBezTo>
                    <a:cubicBezTo>
                      <a:pt x="378" y="13"/>
                      <a:pt x="377" y="13"/>
                      <a:pt x="377" y="12"/>
                    </a:cubicBezTo>
                    <a:cubicBezTo>
                      <a:pt x="378" y="13"/>
                      <a:pt x="379" y="13"/>
                      <a:pt x="380" y="13"/>
                    </a:cubicBezTo>
                    <a:close/>
                    <a:moveTo>
                      <a:pt x="379" y="8"/>
                    </a:moveTo>
                    <a:cubicBezTo>
                      <a:pt x="379" y="9"/>
                      <a:pt x="378" y="8"/>
                      <a:pt x="378" y="9"/>
                    </a:cubicBezTo>
                    <a:cubicBezTo>
                      <a:pt x="377" y="9"/>
                      <a:pt x="378" y="7"/>
                      <a:pt x="379" y="8"/>
                    </a:cubicBezTo>
                    <a:close/>
                    <a:moveTo>
                      <a:pt x="374" y="10"/>
                    </a:moveTo>
                    <a:cubicBezTo>
                      <a:pt x="374" y="11"/>
                      <a:pt x="372" y="11"/>
                      <a:pt x="373" y="12"/>
                    </a:cubicBezTo>
                    <a:cubicBezTo>
                      <a:pt x="373" y="12"/>
                      <a:pt x="372" y="12"/>
                      <a:pt x="372" y="12"/>
                    </a:cubicBezTo>
                    <a:cubicBezTo>
                      <a:pt x="372" y="12"/>
                      <a:pt x="372" y="11"/>
                      <a:pt x="372" y="9"/>
                    </a:cubicBezTo>
                    <a:cubicBezTo>
                      <a:pt x="372" y="10"/>
                      <a:pt x="373" y="10"/>
                      <a:pt x="374" y="10"/>
                    </a:cubicBezTo>
                    <a:close/>
                    <a:moveTo>
                      <a:pt x="370" y="17"/>
                    </a:moveTo>
                    <a:cubicBezTo>
                      <a:pt x="370" y="17"/>
                      <a:pt x="370" y="16"/>
                      <a:pt x="370" y="16"/>
                    </a:cubicBezTo>
                    <a:cubicBezTo>
                      <a:pt x="370" y="17"/>
                      <a:pt x="370" y="17"/>
                      <a:pt x="370" y="17"/>
                    </a:cubicBezTo>
                    <a:close/>
                    <a:moveTo>
                      <a:pt x="364" y="10"/>
                    </a:moveTo>
                    <a:cubicBezTo>
                      <a:pt x="364" y="10"/>
                      <a:pt x="364" y="9"/>
                      <a:pt x="365" y="9"/>
                    </a:cubicBezTo>
                    <a:cubicBezTo>
                      <a:pt x="365" y="10"/>
                      <a:pt x="364" y="10"/>
                      <a:pt x="364" y="10"/>
                    </a:cubicBezTo>
                    <a:close/>
                    <a:moveTo>
                      <a:pt x="368" y="13"/>
                    </a:moveTo>
                    <a:cubicBezTo>
                      <a:pt x="368" y="12"/>
                      <a:pt x="369" y="12"/>
                      <a:pt x="369" y="11"/>
                    </a:cubicBezTo>
                    <a:cubicBezTo>
                      <a:pt x="369" y="11"/>
                      <a:pt x="370" y="12"/>
                      <a:pt x="370" y="12"/>
                    </a:cubicBezTo>
                    <a:cubicBezTo>
                      <a:pt x="370" y="13"/>
                      <a:pt x="369" y="13"/>
                      <a:pt x="369" y="13"/>
                    </a:cubicBezTo>
                    <a:cubicBezTo>
                      <a:pt x="370" y="14"/>
                      <a:pt x="370" y="14"/>
                      <a:pt x="370" y="14"/>
                    </a:cubicBezTo>
                    <a:cubicBezTo>
                      <a:pt x="369" y="14"/>
                      <a:pt x="369" y="13"/>
                      <a:pt x="368" y="13"/>
                    </a:cubicBezTo>
                    <a:close/>
                    <a:moveTo>
                      <a:pt x="372" y="8"/>
                    </a:moveTo>
                    <a:cubicBezTo>
                      <a:pt x="372" y="8"/>
                      <a:pt x="372" y="8"/>
                      <a:pt x="372" y="8"/>
                    </a:cubicBezTo>
                    <a:cubicBezTo>
                      <a:pt x="372" y="8"/>
                      <a:pt x="372" y="8"/>
                      <a:pt x="372" y="8"/>
                    </a:cubicBezTo>
                    <a:cubicBezTo>
                      <a:pt x="372" y="8"/>
                      <a:pt x="372" y="8"/>
                      <a:pt x="372" y="8"/>
                    </a:cubicBezTo>
                    <a:close/>
                    <a:moveTo>
                      <a:pt x="369" y="9"/>
                    </a:moveTo>
                    <a:cubicBezTo>
                      <a:pt x="369" y="9"/>
                      <a:pt x="369" y="9"/>
                      <a:pt x="369" y="10"/>
                    </a:cubicBezTo>
                    <a:cubicBezTo>
                      <a:pt x="368" y="10"/>
                      <a:pt x="368" y="10"/>
                      <a:pt x="367" y="10"/>
                    </a:cubicBezTo>
                    <a:cubicBezTo>
                      <a:pt x="367" y="9"/>
                      <a:pt x="367" y="9"/>
                      <a:pt x="367" y="9"/>
                    </a:cubicBezTo>
                    <a:cubicBezTo>
                      <a:pt x="368" y="9"/>
                      <a:pt x="369" y="9"/>
                      <a:pt x="369" y="9"/>
                    </a:cubicBezTo>
                    <a:close/>
                    <a:moveTo>
                      <a:pt x="357" y="6"/>
                    </a:moveTo>
                    <a:cubicBezTo>
                      <a:pt x="358" y="6"/>
                      <a:pt x="359" y="6"/>
                      <a:pt x="359" y="5"/>
                    </a:cubicBezTo>
                    <a:cubicBezTo>
                      <a:pt x="359" y="6"/>
                      <a:pt x="359" y="6"/>
                      <a:pt x="360" y="7"/>
                    </a:cubicBezTo>
                    <a:cubicBezTo>
                      <a:pt x="359" y="7"/>
                      <a:pt x="359" y="8"/>
                      <a:pt x="359" y="8"/>
                    </a:cubicBezTo>
                    <a:cubicBezTo>
                      <a:pt x="359" y="8"/>
                      <a:pt x="358" y="8"/>
                      <a:pt x="358" y="8"/>
                    </a:cubicBezTo>
                    <a:cubicBezTo>
                      <a:pt x="358" y="8"/>
                      <a:pt x="358" y="8"/>
                      <a:pt x="358" y="8"/>
                    </a:cubicBezTo>
                    <a:cubicBezTo>
                      <a:pt x="358" y="8"/>
                      <a:pt x="358" y="8"/>
                      <a:pt x="358" y="8"/>
                    </a:cubicBezTo>
                    <a:cubicBezTo>
                      <a:pt x="358" y="8"/>
                      <a:pt x="358" y="7"/>
                      <a:pt x="358" y="7"/>
                    </a:cubicBezTo>
                    <a:cubicBezTo>
                      <a:pt x="358" y="7"/>
                      <a:pt x="359" y="7"/>
                      <a:pt x="359" y="6"/>
                    </a:cubicBezTo>
                    <a:cubicBezTo>
                      <a:pt x="358" y="6"/>
                      <a:pt x="358" y="6"/>
                      <a:pt x="357" y="6"/>
                    </a:cubicBezTo>
                    <a:cubicBezTo>
                      <a:pt x="357" y="6"/>
                      <a:pt x="357" y="6"/>
                      <a:pt x="357" y="6"/>
                    </a:cubicBezTo>
                    <a:close/>
                    <a:moveTo>
                      <a:pt x="364" y="14"/>
                    </a:moveTo>
                    <a:cubicBezTo>
                      <a:pt x="364" y="12"/>
                      <a:pt x="365" y="13"/>
                      <a:pt x="365" y="12"/>
                    </a:cubicBezTo>
                    <a:cubicBezTo>
                      <a:pt x="365" y="12"/>
                      <a:pt x="364" y="12"/>
                      <a:pt x="364" y="11"/>
                    </a:cubicBezTo>
                    <a:cubicBezTo>
                      <a:pt x="365" y="11"/>
                      <a:pt x="366" y="12"/>
                      <a:pt x="367" y="12"/>
                    </a:cubicBezTo>
                    <a:cubicBezTo>
                      <a:pt x="367" y="13"/>
                      <a:pt x="365" y="12"/>
                      <a:pt x="366" y="13"/>
                    </a:cubicBezTo>
                    <a:cubicBezTo>
                      <a:pt x="366" y="14"/>
                      <a:pt x="365" y="13"/>
                      <a:pt x="364" y="13"/>
                    </a:cubicBezTo>
                    <a:cubicBezTo>
                      <a:pt x="364" y="14"/>
                      <a:pt x="364" y="15"/>
                      <a:pt x="363" y="15"/>
                    </a:cubicBezTo>
                    <a:cubicBezTo>
                      <a:pt x="363" y="15"/>
                      <a:pt x="364" y="15"/>
                      <a:pt x="365" y="15"/>
                    </a:cubicBezTo>
                    <a:cubicBezTo>
                      <a:pt x="364" y="15"/>
                      <a:pt x="364" y="15"/>
                      <a:pt x="363" y="16"/>
                    </a:cubicBezTo>
                    <a:cubicBezTo>
                      <a:pt x="363" y="15"/>
                      <a:pt x="363" y="15"/>
                      <a:pt x="363" y="15"/>
                    </a:cubicBezTo>
                    <a:cubicBezTo>
                      <a:pt x="363" y="15"/>
                      <a:pt x="363" y="14"/>
                      <a:pt x="363" y="14"/>
                    </a:cubicBezTo>
                    <a:cubicBezTo>
                      <a:pt x="363" y="14"/>
                      <a:pt x="363" y="14"/>
                      <a:pt x="363" y="14"/>
                    </a:cubicBezTo>
                    <a:cubicBezTo>
                      <a:pt x="363" y="14"/>
                      <a:pt x="364" y="14"/>
                      <a:pt x="364" y="14"/>
                    </a:cubicBezTo>
                    <a:close/>
                    <a:moveTo>
                      <a:pt x="365" y="15"/>
                    </a:moveTo>
                    <a:cubicBezTo>
                      <a:pt x="365" y="15"/>
                      <a:pt x="365" y="15"/>
                      <a:pt x="365" y="15"/>
                    </a:cubicBezTo>
                    <a:cubicBezTo>
                      <a:pt x="365" y="15"/>
                      <a:pt x="365" y="15"/>
                      <a:pt x="365" y="15"/>
                    </a:cubicBezTo>
                    <a:cubicBezTo>
                      <a:pt x="365" y="15"/>
                      <a:pt x="365" y="15"/>
                      <a:pt x="365" y="15"/>
                    </a:cubicBezTo>
                    <a:cubicBezTo>
                      <a:pt x="365" y="15"/>
                      <a:pt x="365" y="15"/>
                      <a:pt x="365" y="15"/>
                    </a:cubicBezTo>
                    <a:close/>
                    <a:moveTo>
                      <a:pt x="361" y="21"/>
                    </a:moveTo>
                    <a:cubicBezTo>
                      <a:pt x="361" y="20"/>
                      <a:pt x="361" y="19"/>
                      <a:pt x="362" y="19"/>
                    </a:cubicBezTo>
                    <a:cubicBezTo>
                      <a:pt x="362" y="20"/>
                      <a:pt x="362" y="21"/>
                      <a:pt x="361" y="21"/>
                    </a:cubicBezTo>
                    <a:close/>
                    <a:moveTo>
                      <a:pt x="365" y="19"/>
                    </a:moveTo>
                    <a:cubicBezTo>
                      <a:pt x="365" y="19"/>
                      <a:pt x="365" y="19"/>
                      <a:pt x="365" y="19"/>
                    </a:cubicBezTo>
                    <a:cubicBezTo>
                      <a:pt x="365" y="18"/>
                      <a:pt x="364" y="17"/>
                      <a:pt x="363" y="17"/>
                    </a:cubicBezTo>
                    <a:cubicBezTo>
                      <a:pt x="363" y="18"/>
                      <a:pt x="363" y="18"/>
                      <a:pt x="364" y="19"/>
                    </a:cubicBezTo>
                    <a:cubicBezTo>
                      <a:pt x="363" y="19"/>
                      <a:pt x="362" y="18"/>
                      <a:pt x="362" y="17"/>
                    </a:cubicBezTo>
                    <a:cubicBezTo>
                      <a:pt x="362" y="16"/>
                      <a:pt x="362" y="16"/>
                      <a:pt x="363" y="16"/>
                    </a:cubicBezTo>
                    <a:cubicBezTo>
                      <a:pt x="363" y="16"/>
                      <a:pt x="363" y="17"/>
                      <a:pt x="363" y="17"/>
                    </a:cubicBezTo>
                    <a:cubicBezTo>
                      <a:pt x="363" y="16"/>
                      <a:pt x="363" y="16"/>
                      <a:pt x="364" y="16"/>
                    </a:cubicBezTo>
                    <a:cubicBezTo>
                      <a:pt x="364" y="17"/>
                      <a:pt x="364" y="17"/>
                      <a:pt x="365" y="17"/>
                    </a:cubicBezTo>
                    <a:cubicBezTo>
                      <a:pt x="365" y="18"/>
                      <a:pt x="365" y="18"/>
                      <a:pt x="365" y="19"/>
                    </a:cubicBezTo>
                    <a:cubicBezTo>
                      <a:pt x="366" y="18"/>
                      <a:pt x="366" y="20"/>
                      <a:pt x="367" y="20"/>
                    </a:cubicBezTo>
                    <a:cubicBezTo>
                      <a:pt x="365" y="20"/>
                      <a:pt x="366" y="19"/>
                      <a:pt x="365" y="19"/>
                    </a:cubicBezTo>
                    <a:close/>
                    <a:moveTo>
                      <a:pt x="367" y="22"/>
                    </a:moveTo>
                    <a:cubicBezTo>
                      <a:pt x="367" y="23"/>
                      <a:pt x="368" y="23"/>
                      <a:pt x="368" y="24"/>
                    </a:cubicBezTo>
                    <a:cubicBezTo>
                      <a:pt x="367" y="24"/>
                      <a:pt x="365" y="23"/>
                      <a:pt x="367" y="22"/>
                    </a:cubicBezTo>
                    <a:close/>
                    <a:moveTo>
                      <a:pt x="370" y="20"/>
                    </a:moveTo>
                    <a:cubicBezTo>
                      <a:pt x="370" y="20"/>
                      <a:pt x="370" y="19"/>
                      <a:pt x="369" y="19"/>
                    </a:cubicBezTo>
                    <a:cubicBezTo>
                      <a:pt x="369" y="19"/>
                      <a:pt x="369" y="20"/>
                      <a:pt x="369" y="20"/>
                    </a:cubicBezTo>
                    <a:cubicBezTo>
                      <a:pt x="368" y="19"/>
                      <a:pt x="369" y="19"/>
                      <a:pt x="369" y="19"/>
                    </a:cubicBezTo>
                    <a:cubicBezTo>
                      <a:pt x="369" y="19"/>
                      <a:pt x="370" y="19"/>
                      <a:pt x="371" y="19"/>
                    </a:cubicBezTo>
                    <a:cubicBezTo>
                      <a:pt x="371" y="19"/>
                      <a:pt x="370" y="20"/>
                      <a:pt x="370" y="20"/>
                    </a:cubicBezTo>
                    <a:cubicBezTo>
                      <a:pt x="370" y="20"/>
                      <a:pt x="370" y="20"/>
                      <a:pt x="370" y="20"/>
                    </a:cubicBezTo>
                    <a:close/>
                    <a:moveTo>
                      <a:pt x="372" y="21"/>
                    </a:moveTo>
                    <a:cubicBezTo>
                      <a:pt x="372" y="21"/>
                      <a:pt x="372" y="20"/>
                      <a:pt x="371" y="20"/>
                    </a:cubicBezTo>
                    <a:cubicBezTo>
                      <a:pt x="372" y="19"/>
                      <a:pt x="372" y="19"/>
                      <a:pt x="372" y="17"/>
                    </a:cubicBezTo>
                    <a:cubicBezTo>
                      <a:pt x="372" y="17"/>
                      <a:pt x="371" y="16"/>
                      <a:pt x="370" y="16"/>
                    </a:cubicBezTo>
                    <a:cubicBezTo>
                      <a:pt x="370" y="16"/>
                      <a:pt x="370" y="16"/>
                      <a:pt x="370" y="16"/>
                    </a:cubicBezTo>
                    <a:cubicBezTo>
                      <a:pt x="371" y="16"/>
                      <a:pt x="371" y="16"/>
                      <a:pt x="371" y="16"/>
                    </a:cubicBezTo>
                    <a:cubicBezTo>
                      <a:pt x="371" y="16"/>
                      <a:pt x="371" y="16"/>
                      <a:pt x="371" y="16"/>
                    </a:cubicBezTo>
                    <a:cubicBezTo>
                      <a:pt x="371" y="16"/>
                      <a:pt x="371" y="16"/>
                      <a:pt x="372" y="16"/>
                    </a:cubicBezTo>
                    <a:cubicBezTo>
                      <a:pt x="372" y="15"/>
                      <a:pt x="372" y="15"/>
                      <a:pt x="372" y="14"/>
                    </a:cubicBezTo>
                    <a:cubicBezTo>
                      <a:pt x="372" y="14"/>
                      <a:pt x="372" y="14"/>
                      <a:pt x="372" y="14"/>
                    </a:cubicBezTo>
                    <a:cubicBezTo>
                      <a:pt x="373" y="15"/>
                      <a:pt x="373" y="15"/>
                      <a:pt x="373" y="15"/>
                    </a:cubicBezTo>
                    <a:cubicBezTo>
                      <a:pt x="373" y="15"/>
                      <a:pt x="372" y="16"/>
                      <a:pt x="372" y="16"/>
                    </a:cubicBezTo>
                    <a:cubicBezTo>
                      <a:pt x="373" y="16"/>
                      <a:pt x="373" y="17"/>
                      <a:pt x="374" y="17"/>
                    </a:cubicBezTo>
                    <a:cubicBezTo>
                      <a:pt x="373" y="17"/>
                      <a:pt x="373" y="17"/>
                      <a:pt x="373" y="18"/>
                    </a:cubicBezTo>
                    <a:cubicBezTo>
                      <a:pt x="373" y="18"/>
                      <a:pt x="373" y="18"/>
                      <a:pt x="373" y="18"/>
                    </a:cubicBezTo>
                    <a:cubicBezTo>
                      <a:pt x="373" y="19"/>
                      <a:pt x="373" y="19"/>
                      <a:pt x="373" y="20"/>
                    </a:cubicBezTo>
                    <a:cubicBezTo>
                      <a:pt x="373" y="20"/>
                      <a:pt x="373" y="20"/>
                      <a:pt x="373" y="20"/>
                    </a:cubicBezTo>
                    <a:cubicBezTo>
                      <a:pt x="373" y="21"/>
                      <a:pt x="372" y="21"/>
                      <a:pt x="372" y="21"/>
                    </a:cubicBezTo>
                    <a:close/>
                    <a:moveTo>
                      <a:pt x="377" y="19"/>
                    </a:moveTo>
                    <a:cubicBezTo>
                      <a:pt x="377" y="18"/>
                      <a:pt x="376" y="18"/>
                      <a:pt x="376" y="18"/>
                    </a:cubicBezTo>
                    <a:cubicBezTo>
                      <a:pt x="376" y="18"/>
                      <a:pt x="377" y="17"/>
                      <a:pt x="376" y="17"/>
                    </a:cubicBezTo>
                    <a:cubicBezTo>
                      <a:pt x="376" y="17"/>
                      <a:pt x="376" y="17"/>
                      <a:pt x="376" y="17"/>
                    </a:cubicBezTo>
                    <a:cubicBezTo>
                      <a:pt x="376" y="17"/>
                      <a:pt x="376" y="17"/>
                      <a:pt x="377" y="17"/>
                    </a:cubicBezTo>
                    <a:cubicBezTo>
                      <a:pt x="376" y="17"/>
                      <a:pt x="376" y="16"/>
                      <a:pt x="375" y="16"/>
                    </a:cubicBezTo>
                    <a:cubicBezTo>
                      <a:pt x="377" y="16"/>
                      <a:pt x="377" y="16"/>
                      <a:pt x="379" y="15"/>
                    </a:cubicBezTo>
                    <a:cubicBezTo>
                      <a:pt x="378" y="16"/>
                      <a:pt x="379" y="16"/>
                      <a:pt x="379" y="18"/>
                    </a:cubicBezTo>
                    <a:cubicBezTo>
                      <a:pt x="378" y="17"/>
                      <a:pt x="380" y="16"/>
                      <a:pt x="377" y="16"/>
                    </a:cubicBezTo>
                    <a:cubicBezTo>
                      <a:pt x="377" y="16"/>
                      <a:pt x="377" y="17"/>
                      <a:pt x="378" y="18"/>
                    </a:cubicBezTo>
                    <a:cubicBezTo>
                      <a:pt x="378" y="18"/>
                      <a:pt x="377" y="18"/>
                      <a:pt x="377" y="19"/>
                    </a:cubicBezTo>
                    <a:close/>
                    <a:moveTo>
                      <a:pt x="380" y="19"/>
                    </a:moveTo>
                    <a:cubicBezTo>
                      <a:pt x="380" y="19"/>
                      <a:pt x="380" y="20"/>
                      <a:pt x="380" y="20"/>
                    </a:cubicBezTo>
                    <a:cubicBezTo>
                      <a:pt x="380" y="21"/>
                      <a:pt x="380" y="21"/>
                      <a:pt x="380" y="21"/>
                    </a:cubicBezTo>
                    <a:cubicBezTo>
                      <a:pt x="379" y="21"/>
                      <a:pt x="378" y="21"/>
                      <a:pt x="379" y="19"/>
                    </a:cubicBezTo>
                    <a:cubicBezTo>
                      <a:pt x="379" y="18"/>
                      <a:pt x="381" y="19"/>
                      <a:pt x="380" y="17"/>
                    </a:cubicBezTo>
                    <a:cubicBezTo>
                      <a:pt x="382" y="17"/>
                      <a:pt x="382" y="17"/>
                      <a:pt x="382" y="17"/>
                    </a:cubicBezTo>
                    <a:cubicBezTo>
                      <a:pt x="382" y="17"/>
                      <a:pt x="380" y="17"/>
                      <a:pt x="381" y="18"/>
                    </a:cubicBezTo>
                    <a:cubicBezTo>
                      <a:pt x="381" y="18"/>
                      <a:pt x="381" y="18"/>
                      <a:pt x="381" y="18"/>
                    </a:cubicBezTo>
                    <a:cubicBezTo>
                      <a:pt x="381" y="18"/>
                      <a:pt x="381" y="19"/>
                      <a:pt x="380" y="19"/>
                    </a:cubicBezTo>
                    <a:close/>
                    <a:moveTo>
                      <a:pt x="381" y="22"/>
                    </a:moveTo>
                    <a:cubicBezTo>
                      <a:pt x="382" y="21"/>
                      <a:pt x="383" y="22"/>
                      <a:pt x="383" y="23"/>
                    </a:cubicBezTo>
                    <a:cubicBezTo>
                      <a:pt x="382" y="23"/>
                      <a:pt x="382" y="23"/>
                      <a:pt x="381" y="22"/>
                    </a:cubicBezTo>
                    <a:close/>
                    <a:moveTo>
                      <a:pt x="388" y="23"/>
                    </a:moveTo>
                    <a:cubicBezTo>
                      <a:pt x="386" y="24"/>
                      <a:pt x="387" y="22"/>
                      <a:pt x="386" y="21"/>
                    </a:cubicBezTo>
                    <a:cubicBezTo>
                      <a:pt x="385" y="22"/>
                      <a:pt x="385" y="21"/>
                      <a:pt x="385" y="21"/>
                    </a:cubicBezTo>
                    <a:cubicBezTo>
                      <a:pt x="384" y="23"/>
                      <a:pt x="382" y="20"/>
                      <a:pt x="383" y="20"/>
                    </a:cubicBezTo>
                    <a:cubicBezTo>
                      <a:pt x="383" y="21"/>
                      <a:pt x="385" y="21"/>
                      <a:pt x="385" y="20"/>
                    </a:cubicBezTo>
                    <a:cubicBezTo>
                      <a:pt x="384" y="19"/>
                      <a:pt x="383" y="20"/>
                      <a:pt x="382" y="19"/>
                    </a:cubicBezTo>
                    <a:cubicBezTo>
                      <a:pt x="382" y="19"/>
                      <a:pt x="382" y="18"/>
                      <a:pt x="382" y="18"/>
                    </a:cubicBezTo>
                    <a:cubicBezTo>
                      <a:pt x="382" y="18"/>
                      <a:pt x="382" y="18"/>
                      <a:pt x="383" y="18"/>
                    </a:cubicBezTo>
                    <a:cubicBezTo>
                      <a:pt x="383" y="17"/>
                      <a:pt x="383" y="17"/>
                      <a:pt x="383" y="17"/>
                    </a:cubicBezTo>
                    <a:cubicBezTo>
                      <a:pt x="383" y="17"/>
                      <a:pt x="383" y="17"/>
                      <a:pt x="383" y="17"/>
                    </a:cubicBezTo>
                    <a:cubicBezTo>
                      <a:pt x="384" y="16"/>
                      <a:pt x="384" y="15"/>
                      <a:pt x="385" y="13"/>
                    </a:cubicBezTo>
                    <a:cubicBezTo>
                      <a:pt x="386" y="13"/>
                      <a:pt x="386" y="13"/>
                      <a:pt x="386" y="13"/>
                    </a:cubicBezTo>
                    <a:cubicBezTo>
                      <a:pt x="386" y="13"/>
                      <a:pt x="386" y="13"/>
                      <a:pt x="386" y="13"/>
                    </a:cubicBezTo>
                    <a:cubicBezTo>
                      <a:pt x="386" y="13"/>
                      <a:pt x="386" y="13"/>
                      <a:pt x="386" y="13"/>
                    </a:cubicBezTo>
                    <a:cubicBezTo>
                      <a:pt x="386" y="14"/>
                      <a:pt x="386" y="14"/>
                      <a:pt x="386" y="14"/>
                    </a:cubicBezTo>
                    <a:cubicBezTo>
                      <a:pt x="386" y="15"/>
                      <a:pt x="386" y="15"/>
                      <a:pt x="386" y="15"/>
                    </a:cubicBezTo>
                    <a:cubicBezTo>
                      <a:pt x="386" y="15"/>
                      <a:pt x="386" y="15"/>
                      <a:pt x="387" y="15"/>
                    </a:cubicBezTo>
                    <a:cubicBezTo>
                      <a:pt x="387" y="15"/>
                      <a:pt x="387" y="16"/>
                      <a:pt x="387" y="16"/>
                    </a:cubicBezTo>
                    <a:cubicBezTo>
                      <a:pt x="386" y="16"/>
                      <a:pt x="385" y="15"/>
                      <a:pt x="384" y="17"/>
                    </a:cubicBezTo>
                    <a:cubicBezTo>
                      <a:pt x="385" y="17"/>
                      <a:pt x="385" y="17"/>
                      <a:pt x="386" y="18"/>
                    </a:cubicBezTo>
                    <a:cubicBezTo>
                      <a:pt x="385" y="18"/>
                      <a:pt x="385" y="18"/>
                      <a:pt x="386" y="18"/>
                    </a:cubicBezTo>
                    <a:cubicBezTo>
                      <a:pt x="386" y="18"/>
                      <a:pt x="386" y="17"/>
                      <a:pt x="387" y="17"/>
                    </a:cubicBezTo>
                    <a:cubicBezTo>
                      <a:pt x="386" y="19"/>
                      <a:pt x="387" y="18"/>
                      <a:pt x="388" y="18"/>
                    </a:cubicBezTo>
                    <a:cubicBezTo>
                      <a:pt x="388" y="18"/>
                      <a:pt x="389" y="18"/>
                      <a:pt x="389" y="18"/>
                    </a:cubicBezTo>
                    <a:cubicBezTo>
                      <a:pt x="389" y="18"/>
                      <a:pt x="389" y="19"/>
                      <a:pt x="389" y="19"/>
                    </a:cubicBezTo>
                    <a:cubicBezTo>
                      <a:pt x="388" y="20"/>
                      <a:pt x="386" y="21"/>
                      <a:pt x="388" y="23"/>
                    </a:cubicBezTo>
                    <a:close/>
                    <a:moveTo>
                      <a:pt x="389" y="23"/>
                    </a:moveTo>
                    <a:cubicBezTo>
                      <a:pt x="390" y="23"/>
                      <a:pt x="390" y="22"/>
                      <a:pt x="390" y="23"/>
                    </a:cubicBezTo>
                    <a:cubicBezTo>
                      <a:pt x="390" y="23"/>
                      <a:pt x="390" y="23"/>
                      <a:pt x="390" y="23"/>
                    </a:cubicBezTo>
                    <a:cubicBezTo>
                      <a:pt x="390" y="24"/>
                      <a:pt x="391" y="24"/>
                      <a:pt x="391" y="25"/>
                    </a:cubicBezTo>
                    <a:cubicBezTo>
                      <a:pt x="390" y="25"/>
                      <a:pt x="389" y="24"/>
                      <a:pt x="389" y="23"/>
                    </a:cubicBezTo>
                    <a:close/>
                    <a:moveTo>
                      <a:pt x="391" y="12"/>
                    </a:moveTo>
                    <a:cubicBezTo>
                      <a:pt x="390" y="12"/>
                      <a:pt x="391" y="13"/>
                      <a:pt x="390" y="13"/>
                    </a:cubicBezTo>
                    <a:cubicBezTo>
                      <a:pt x="391" y="13"/>
                      <a:pt x="389" y="12"/>
                      <a:pt x="388" y="12"/>
                    </a:cubicBezTo>
                    <a:cubicBezTo>
                      <a:pt x="388" y="12"/>
                      <a:pt x="388" y="12"/>
                      <a:pt x="388" y="11"/>
                    </a:cubicBezTo>
                    <a:cubicBezTo>
                      <a:pt x="390" y="12"/>
                      <a:pt x="392" y="12"/>
                      <a:pt x="394" y="13"/>
                    </a:cubicBezTo>
                    <a:cubicBezTo>
                      <a:pt x="394" y="13"/>
                      <a:pt x="394" y="13"/>
                      <a:pt x="394" y="13"/>
                    </a:cubicBezTo>
                    <a:cubicBezTo>
                      <a:pt x="393" y="13"/>
                      <a:pt x="392" y="13"/>
                      <a:pt x="392" y="14"/>
                    </a:cubicBezTo>
                    <a:cubicBezTo>
                      <a:pt x="392" y="14"/>
                      <a:pt x="392" y="13"/>
                      <a:pt x="391" y="12"/>
                    </a:cubicBezTo>
                    <a:close/>
                    <a:moveTo>
                      <a:pt x="394" y="18"/>
                    </a:moveTo>
                    <a:cubicBezTo>
                      <a:pt x="394" y="18"/>
                      <a:pt x="394" y="18"/>
                      <a:pt x="394" y="18"/>
                    </a:cubicBezTo>
                    <a:cubicBezTo>
                      <a:pt x="394" y="18"/>
                      <a:pt x="394" y="18"/>
                      <a:pt x="394" y="18"/>
                    </a:cubicBezTo>
                    <a:cubicBezTo>
                      <a:pt x="394" y="18"/>
                      <a:pt x="394" y="19"/>
                      <a:pt x="394" y="19"/>
                    </a:cubicBezTo>
                    <a:cubicBezTo>
                      <a:pt x="394" y="19"/>
                      <a:pt x="395" y="19"/>
                      <a:pt x="395" y="19"/>
                    </a:cubicBezTo>
                    <a:cubicBezTo>
                      <a:pt x="395" y="19"/>
                      <a:pt x="395" y="19"/>
                      <a:pt x="395" y="19"/>
                    </a:cubicBezTo>
                    <a:cubicBezTo>
                      <a:pt x="396" y="19"/>
                      <a:pt x="396" y="19"/>
                      <a:pt x="396" y="20"/>
                    </a:cubicBezTo>
                    <a:cubicBezTo>
                      <a:pt x="395" y="21"/>
                      <a:pt x="394" y="20"/>
                      <a:pt x="393" y="20"/>
                    </a:cubicBezTo>
                    <a:cubicBezTo>
                      <a:pt x="394" y="18"/>
                      <a:pt x="392" y="19"/>
                      <a:pt x="392" y="18"/>
                    </a:cubicBezTo>
                    <a:cubicBezTo>
                      <a:pt x="392" y="18"/>
                      <a:pt x="392" y="18"/>
                      <a:pt x="393" y="17"/>
                    </a:cubicBezTo>
                    <a:cubicBezTo>
                      <a:pt x="393" y="18"/>
                      <a:pt x="393" y="18"/>
                      <a:pt x="393" y="18"/>
                    </a:cubicBezTo>
                    <a:cubicBezTo>
                      <a:pt x="393" y="18"/>
                      <a:pt x="393" y="17"/>
                      <a:pt x="393" y="17"/>
                    </a:cubicBezTo>
                    <a:cubicBezTo>
                      <a:pt x="394" y="17"/>
                      <a:pt x="395" y="17"/>
                      <a:pt x="396" y="18"/>
                    </a:cubicBezTo>
                    <a:cubicBezTo>
                      <a:pt x="395" y="18"/>
                      <a:pt x="394" y="18"/>
                      <a:pt x="394" y="18"/>
                    </a:cubicBezTo>
                    <a:close/>
                    <a:moveTo>
                      <a:pt x="399" y="22"/>
                    </a:moveTo>
                    <a:cubicBezTo>
                      <a:pt x="398" y="22"/>
                      <a:pt x="398" y="21"/>
                      <a:pt x="398" y="21"/>
                    </a:cubicBezTo>
                    <a:cubicBezTo>
                      <a:pt x="399" y="21"/>
                      <a:pt x="399" y="22"/>
                      <a:pt x="399" y="22"/>
                    </a:cubicBezTo>
                    <a:close/>
                    <a:moveTo>
                      <a:pt x="403" y="28"/>
                    </a:moveTo>
                    <a:cubicBezTo>
                      <a:pt x="401" y="28"/>
                      <a:pt x="401" y="27"/>
                      <a:pt x="400" y="26"/>
                    </a:cubicBezTo>
                    <a:cubicBezTo>
                      <a:pt x="402" y="26"/>
                      <a:pt x="402" y="25"/>
                      <a:pt x="403" y="24"/>
                    </a:cubicBezTo>
                    <a:cubicBezTo>
                      <a:pt x="403" y="25"/>
                      <a:pt x="402" y="25"/>
                      <a:pt x="402" y="27"/>
                    </a:cubicBezTo>
                    <a:cubicBezTo>
                      <a:pt x="403" y="27"/>
                      <a:pt x="404" y="27"/>
                      <a:pt x="403" y="28"/>
                    </a:cubicBezTo>
                    <a:close/>
                    <a:moveTo>
                      <a:pt x="427" y="27"/>
                    </a:moveTo>
                    <a:cubicBezTo>
                      <a:pt x="427" y="26"/>
                      <a:pt x="425" y="26"/>
                      <a:pt x="426" y="25"/>
                    </a:cubicBezTo>
                    <a:cubicBezTo>
                      <a:pt x="427" y="25"/>
                      <a:pt x="427" y="25"/>
                      <a:pt x="427" y="25"/>
                    </a:cubicBezTo>
                    <a:cubicBezTo>
                      <a:pt x="427" y="26"/>
                      <a:pt x="427" y="27"/>
                      <a:pt x="427" y="27"/>
                    </a:cubicBezTo>
                    <a:close/>
                    <a:moveTo>
                      <a:pt x="435" y="22"/>
                    </a:moveTo>
                    <a:cubicBezTo>
                      <a:pt x="437" y="22"/>
                      <a:pt x="437" y="22"/>
                      <a:pt x="437" y="22"/>
                    </a:cubicBezTo>
                    <a:cubicBezTo>
                      <a:pt x="440" y="22"/>
                      <a:pt x="435" y="23"/>
                      <a:pt x="4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3365"/>
              <p:cNvSpPr/>
              <p:nvPr/>
            </p:nvSpPr>
            <p:spPr bwMode="auto">
              <a:xfrm>
                <a:off x="8604251" y="4851400"/>
                <a:ext cx="3175" cy="4762"/>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752" name="Freeform 18"/>
          <p:cNvSpPr>
            <a:spLocks noEditPoints="1"/>
          </p:cNvSpPr>
          <p:nvPr/>
        </p:nvSpPr>
        <p:spPr bwMode="auto">
          <a:xfrm>
            <a:off x="1892882" y="1511883"/>
            <a:ext cx="2815105" cy="4144419"/>
          </a:xfrm>
          <a:custGeom>
            <a:avLst/>
            <a:gdLst>
              <a:gd name="T0" fmla="*/ 1477595 w 2147"/>
              <a:gd name="T1" fmla="*/ 1352086 h 3130"/>
              <a:gd name="T2" fmla="*/ 1295923 w 2147"/>
              <a:gd name="T3" fmla="*/ 1368998 h 3130"/>
              <a:gd name="T4" fmla="*/ 970645 w 2147"/>
              <a:gd name="T5" fmla="*/ 1154480 h 3130"/>
              <a:gd name="T6" fmla="*/ 1515660 w 2147"/>
              <a:gd name="T7" fmla="*/ 2498556 h 3130"/>
              <a:gd name="T8" fmla="*/ 1392815 w 2147"/>
              <a:gd name="T9" fmla="*/ 2704172 h 3130"/>
              <a:gd name="T10" fmla="*/ 795029 w 2147"/>
              <a:gd name="T11" fmla="*/ 2398863 h 3130"/>
              <a:gd name="T12" fmla="*/ 659208 w 2147"/>
              <a:gd name="T13" fmla="*/ 2171883 h 3130"/>
              <a:gd name="T14" fmla="*/ 122845 w 2147"/>
              <a:gd name="T15" fmla="*/ 2690821 h 3130"/>
              <a:gd name="T16" fmla="*/ 53636 w 2147"/>
              <a:gd name="T17" fmla="*/ 2461171 h 3130"/>
              <a:gd name="T18" fmla="*/ 385836 w 2147"/>
              <a:gd name="T19" fmla="*/ 1627132 h 3130"/>
              <a:gd name="T20" fmla="*/ 619413 w 2147"/>
              <a:gd name="T21" fmla="*/ 1067249 h 3130"/>
              <a:gd name="T22" fmla="*/ 193783 w 2147"/>
              <a:gd name="T23" fmla="*/ 220749 h 3130"/>
              <a:gd name="T24" fmla="*/ 878944 w 2147"/>
              <a:gd name="T25" fmla="*/ 484223 h 3130"/>
              <a:gd name="T26" fmla="*/ 1193841 w 2147"/>
              <a:gd name="T27" fmla="*/ 710313 h 3130"/>
              <a:gd name="T28" fmla="*/ 1555454 w 2147"/>
              <a:gd name="T29" fmla="*/ 1029864 h 3130"/>
              <a:gd name="T30" fmla="*/ 1835747 w 2147"/>
              <a:gd name="T31" fmla="*/ 1065469 h 3130"/>
              <a:gd name="T32" fmla="*/ 1725879 w 2147"/>
              <a:gd name="T33" fmla="*/ 1177623 h 3130"/>
              <a:gd name="T34" fmla="*/ 1831422 w 2147"/>
              <a:gd name="T35" fmla="*/ 1391251 h 3130"/>
              <a:gd name="T36" fmla="*/ 322683 w 2147"/>
              <a:gd name="T37" fmla="*/ 51627 h 3130"/>
              <a:gd name="T38" fmla="*/ 574428 w 2147"/>
              <a:gd name="T39" fmla="*/ 274156 h 3130"/>
              <a:gd name="T40" fmla="*/ 722361 w 2147"/>
              <a:gd name="T41" fmla="*/ 403223 h 3130"/>
              <a:gd name="T42" fmla="*/ 964589 w 2147"/>
              <a:gd name="T43" fmla="*/ 643554 h 3130"/>
              <a:gd name="T44" fmla="*/ 837419 w 2147"/>
              <a:gd name="T45" fmla="*/ 723664 h 3130"/>
              <a:gd name="T46" fmla="*/ 1143665 w 2147"/>
              <a:gd name="T47" fmla="*/ 703192 h 3130"/>
              <a:gd name="T48" fmla="*/ 722361 w 2147"/>
              <a:gd name="T49" fmla="*/ 754818 h 3130"/>
              <a:gd name="T50" fmla="*/ 970645 w 2147"/>
              <a:gd name="T51" fmla="*/ 1206107 h 3130"/>
              <a:gd name="T52" fmla="*/ 747449 w 2147"/>
              <a:gd name="T53" fmla="*/ 854511 h 3130"/>
              <a:gd name="T54" fmla="*/ 847800 w 2147"/>
              <a:gd name="T55" fmla="*/ 1173173 h 3130"/>
              <a:gd name="T56" fmla="*/ 1155777 w 2147"/>
              <a:gd name="T57" fmla="*/ 835819 h 3130"/>
              <a:gd name="T58" fmla="*/ 813196 w 2147"/>
              <a:gd name="T59" fmla="*/ 884775 h 3130"/>
              <a:gd name="T60" fmla="*/ 909223 w 2147"/>
              <a:gd name="T61" fmla="*/ 963105 h 3130"/>
              <a:gd name="T62" fmla="*/ 632390 w 2147"/>
              <a:gd name="T63" fmla="*/ 1002271 h 3130"/>
              <a:gd name="T64" fmla="*/ 1149721 w 2147"/>
              <a:gd name="T65" fmla="*/ 1086832 h 3130"/>
              <a:gd name="T66" fmla="*/ 718035 w 2147"/>
              <a:gd name="T67" fmla="*/ 1015622 h 3130"/>
              <a:gd name="T68" fmla="*/ 968050 w 2147"/>
              <a:gd name="T69" fmla="*/ 1044996 h 3130"/>
              <a:gd name="T70" fmla="*/ 639311 w 2147"/>
              <a:gd name="T71" fmla="*/ 1069919 h 3130"/>
              <a:gd name="T72" fmla="*/ 1771730 w 2147"/>
              <a:gd name="T73" fmla="*/ 1165162 h 3130"/>
              <a:gd name="T74" fmla="*/ 769076 w 2147"/>
              <a:gd name="T75" fmla="*/ 1164272 h 3130"/>
              <a:gd name="T76" fmla="*/ 709384 w 2147"/>
              <a:gd name="T77" fmla="*/ 1190975 h 3130"/>
              <a:gd name="T78" fmla="*/ 475806 w 2147"/>
              <a:gd name="T79" fmla="*/ 1738396 h 3130"/>
              <a:gd name="T80" fmla="*/ 682566 w 2147"/>
              <a:gd name="T81" fmla="*/ 1218569 h 3130"/>
              <a:gd name="T82" fmla="*/ 929120 w 2147"/>
              <a:gd name="T83" fmla="*/ 1445548 h 3130"/>
              <a:gd name="T84" fmla="*/ 150528 w 2147"/>
              <a:gd name="T85" fmla="*/ 2341895 h 3130"/>
              <a:gd name="T86" fmla="*/ 393622 w 2147"/>
              <a:gd name="T87" fmla="*/ 1801595 h 3130"/>
              <a:gd name="T88" fmla="*/ 404003 w 2147"/>
              <a:gd name="T89" fmla="*/ 1892387 h 3130"/>
              <a:gd name="T90" fmla="*/ 1266510 w 2147"/>
              <a:gd name="T91" fmla="*/ 2379280 h 3130"/>
              <a:gd name="T92" fmla="*/ 963724 w 2147"/>
              <a:gd name="T93" fmla="*/ 1344075 h 3130"/>
              <a:gd name="T94" fmla="*/ 1094355 w 2147"/>
              <a:gd name="T95" fmla="*/ 1548802 h 3130"/>
              <a:gd name="T96" fmla="*/ 1465484 w 2147"/>
              <a:gd name="T97" fmla="*/ 1295119 h 3130"/>
              <a:gd name="T98" fmla="*/ 1596979 w 2147"/>
              <a:gd name="T99" fmla="*/ 1327163 h 3130"/>
              <a:gd name="T100" fmla="*/ 1814120 w 2147"/>
              <a:gd name="T101" fmla="*/ 1366328 h 3130"/>
              <a:gd name="T102" fmla="*/ 1662727 w 2147"/>
              <a:gd name="T103" fmla="*/ 1381460 h 3130"/>
              <a:gd name="T104" fmla="*/ 1263050 w 2147"/>
              <a:gd name="T105" fmla="*/ 1442878 h 3130"/>
              <a:gd name="T106" fmla="*/ 795029 w 2147"/>
              <a:gd name="T107" fmla="*/ 2091773 h 3130"/>
              <a:gd name="T108" fmla="*/ 1070997 w 2147"/>
              <a:gd name="T109" fmla="*/ 2040146 h 3130"/>
              <a:gd name="T110" fmla="*/ 757830 w 2147"/>
              <a:gd name="T111" fmla="*/ 2146960 h 3130"/>
              <a:gd name="T112" fmla="*/ 630660 w 2147"/>
              <a:gd name="T113" fmla="*/ 2192356 h 3130"/>
              <a:gd name="T114" fmla="*/ 804545 w 2147"/>
              <a:gd name="T115" fmla="*/ 2336554 h 3130"/>
              <a:gd name="T116" fmla="*/ 1392815 w 2147"/>
              <a:gd name="T117" fmla="*/ 2535940 h 3130"/>
              <a:gd name="T118" fmla="*/ 185132 w 2147"/>
              <a:gd name="T119" fmla="*/ 2530600 h 3130"/>
              <a:gd name="T120" fmla="*/ 32009 w 2147"/>
              <a:gd name="T121" fmla="*/ 2458500 h 3130"/>
              <a:gd name="T122" fmla="*/ 1413577 w 2147"/>
              <a:gd name="T123" fmla="*/ 2548402 h 3130"/>
              <a:gd name="T124" fmla="*/ 66613 w 2147"/>
              <a:gd name="T125" fmla="*/ 2722865 h 31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47" h="3130">
                <a:moveTo>
                  <a:pt x="2117" y="1563"/>
                </a:moveTo>
                <a:lnTo>
                  <a:pt x="2117" y="1563"/>
                </a:lnTo>
                <a:lnTo>
                  <a:pt x="2111" y="1565"/>
                </a:lnTo>
                <a:lnTo>
                  <a:pt x="2105" y="1567"/>
                </a:lnTo>
                <a:lnTo>
                  <a:pt x="2093" y="1569"/>
                </a:lnTo>
                <a:lnTo>
                  <a:pt x="2082" y="1571"/>
                </a:lnTo>
                <a:lnTo>
                  <a:pt x="2078" y="1575"/>
                </a:lnTo>
                <a:lnTo>
                  <a:pt x="2072" y="1578"/>
                </a:lnTo>
                <a:lnTo>
                  <a:pt x="2066" y="1585"/>
                </a:lnTo>
                <a:lnTo>
                  <a:pt x="2061" y="1593"/>
                </a:lnTo>
                <a:lnTo>
                  <a:pt x="2056" y="1597"/>
                </a:lnTo>
                <a:lnTo>
                  <a:pt x="2052" y="1600"/>
                </a:lnTo>
                <a:lnTo>
                  <a:pt x="2047" y="1602"/>
                </a:lnTo>
                <a:lnTo>
                  <a:pt x="2040" y="1604"/>
                </a:lnTo>
                <a:lnTo>
                  <a:pt x="2032" y="1602"/>
                </a:lnTo>
                <a:lnTo>
                  <a:pt x="2023" y="1600"/>
                </a:lnTo>
                <a:lnTo>
                  <a:pt x="2014" y="1595"/>
                </a:lnTo>
                <a:lnTo>
                  <a:pt x="2010" y="1592"/>
                </a:lnTo>
                <a:lnTo>
                  <a:pt x="2007" y="1589"/>
                </a:lnTo>
                <a:lnTo>
                  <a:pt x="2006" y="1590"/>
                </a:lnTo>
                <a:lnTo>
                  <a:pt x="2005" y="1591"/>
                </a:lnTo>
                <a:lnTo>
                  <a:pt x="2003" y="1591"/>
                </a:lnTo>
                <a:lnTo>
                  <a:pt x="2000" y="1592"/>
                </a:lnTo>
                <a:lnTo>
                  <a:pt x="1999" y="1593"/>
                </a:lnTo>
                <a:lnTo>
                  <a:pt x="1996" y="1601"/>
                </a:lnTo>
                <a:lnTo>
                  <a:pt x="1994" y="1610"/>
                </a:lnTo>
                <a:lnTo>
                  <a:pt x="1989" y="1617"/>
                </a:lnTo>
                <a:lnTo>
                  <a:pt x="1984" y="1625"/>
                </a:lnTo>
                <a:lnTo>
                  <a:pt x="1977" y="1630"/>
                </a:lnTo>
                <a:lnTo>
                  <a:pt x="1969" y="1636"/>
                </a:lnTo>
                <a:lnTo>
                  <a:pt x="1960" y="1639"/>
                </a:lnTo>
                <a:lnTo>
                  <a:pt x="1949" y="1642"/>
                </a:lnTo>
                <a:lnTo>
                  <a:pt x="1945" y="1640"/>
                </a:lnTo>
                <a:lnTo>
                  <a:pt x="1941" y="1638"/>
                </a:lnTo>
                <a:lnTo>
                  <a:pt x="1936" y="1635"/>
                </a:lnTo>
                <a:lnTo>
                  <a:pt x="1933" y="1631"/>
                </a:lnTo>
                <a:lnTo>
                  <a:pt x="1930" y="1627"/>
                </a:lnTo>
                <a:lnTo>
                  <a:pt x="1928" y="1623"/>
                </a:lnTo>
                <a:lnTo>
                  <a:pt x="1927" y="1617"/>
                </a:lnTo>
                <a:lnTo>
                  <a:pt x="1926" y="1612"/>
                </a:lnTo>
                <a:lnTo>
                  <a:pt x="1918" y="1611"/>
                </a:lnTo>
                <a:lnTo>
                  <a:pt x="1911" y="1609"/>
                </a:lnTo>
                <a:lnTo>
                  <a:pt x="1902" y="1605"/>
                </a:lnTo>
                <a:lnTo>
                  <a:pt x="1899" y="1602"/>
                </a:lnTo>
                <a:lnTo>
                  <a:pt x="1897" y="1599"/>
                </a:lnTo>
                <a:lnTo>
                  <a:pt x="1891" y="1602"/>
                </a:lnTo>
                <a:lnTo>
                  <a:pt x="1887" y="1605"/>
                </a:lnTo>
                <a:lnTo>
                  <a:pt x="1883" y="1606"/>
                </a:lnTo>
                <a:lnTo>
                  <a:pt x="1879" y="1607"/>
                </a:lnTo>
                <a:lnTo>
                  <a:pt x="1873" y="1607"/>
                </a:lnTo>
                <a:lnTo>
                  <a:pt x="1869" y="1606"/>
                </a:lnTo>
                <a:lnTo>
                  <a:pt x="1865" y="1605"/>
                </a:lnTo>
                <a:lnTo>
                  <a:pt x="1861" y="1602"/>
                </a:lnTo>
                <a:lnTo>
                  <a:pt x="1854" y="1597"/>
                </a:lnTo>
                <a:lnTo>
                  <a:pt x="1848" y="1590"/>
                </a:lnTo>
                <a:lnTo>
                  <a:pt x="1843" y="1580"/>
                </a:lnTo>
                <a:lnTo>
                  <a:pt x="1841" y="1569"/>
                </a:lnTo>
                <a:lnTo>
                  <a:pt x="1820" y="1549"/>
                </a:lnTo>
                <a:lnTo>
                  <a:pt x="1809" y="1539"/>
                </a:lnTo>
                <a:lnTo>
                  <a:pt x="1796" y="1531"/>
                </a:lnTo>
                <a:lnTo>
                  <a:pt x="1792" y="1534"/>
                </a:lnTo>
                <a:lnTo>
                  <a:pt x="1788" y="1536"/>
                </a:lnTo>
                <a:lnTo>
                  <a:pt x="1783" y="1537"/>
                </a:lnTo>
                <a:lnTo>
                  <a:pt x="1780" y="1538"/>
                </a:lnTo>
                <a:lnTo>
                  <a:pt x="1776" y="1537"/>
                </a:lnTo>
                <a:lnTo>
                  <a:pt x="1772" y="1537"/>
                </a:lnTo>
                <a:lnTo>
                  <a:pt x="1764" y="1534"/>
                </a:lnTo>
                <a:lnTo>
                  <a:pt x="1757" y="1529"/>
                </a:lnTo>
                <a:lnTo>
                  <a:pt x="1750" y="1522"/>
                </a:lnTo>
                <a:lnTo>
                  <a:pt x="1739" y="1510"/>
                </a:lnTo>
                <a:lnTo>
                  <a:pt x="1729" y="1514"/>
                </a:lnTo>
                <a:lnTo>
                  <a:pt x="1719" y="1517"/>
                </a:lnTo>
                <a:lnTo>
                  <a:pt x="1708" y="1519"/>
                </a:lnTo>
                <a:lnTo>
                  <a:pt x="1698" y="1520"/>
                </a:lnTo>
                <a:lnTo>
                  <a:pt x="1686" y="1520"/>
                </a:lnTo>
                <a:lnTo>
                  <a:pt x="1676" y="1519"/>
                </a:lnTo>
                <a:lnTo>
                  <a:pt x="1666" y="1517"/>
                </a:lnTo>
                <a:lnTo>
                  <a:pt x="1656" y="1513"/>
                </a:lnTo>
                <a:lnTo>
                  <a:pt x="1653" y="1504"/>
                </a:lnTo>
                <a:lnTo>
                  <a:pt x="1647" y="1496"/>
                </a:lnTo>
                <a:lnTo>
                  <a:pt x="1637" y="1484"/>
                </a:lnTo>
                <a:lnTo>
                  <a:pt x="1624" y="1471"/>
                </a:lnTo>
                <a:lnTo>
                  <a:pt x="1612" y="1459"/>
                </a:lnTo>
                <a:lnTo>
                  <a:pt x="1614" y="1449"/>
                </a:lnTo>
                <a:lnTo>
                  <a:pt x="1615" y="1445"/>
                </a:lnTo>
                <a:lnTo>
                  <a:pt x="1618" y="1442"/>
                </a:lnTo>
                <a:lnTo>
                  <a:pt x="1585" y="1417"/>
                </a:lnTo>
                <a:lnTo>
                  <a:pt x="1552" y="1392"/>
                </a:lnTo>
                <a:lnTo>
                  <a:pt x="1519" y="1364"/>
                </a:lnTo>
                <a:lnTo>
                  <a:pt x="1487" y="1336"/>
                </a:lnTo>
                <a:lnTo>
                  <a:pt x="1478" y="1345"/>
                </a:lnTo>
                <a:lnTo>
                  <a:pt x="1474" y="1350"/>
                </a:lnTo>
                <a:lnTo>
                  <a:pt x="1469" y="1353"/>
                </a:lnTo>
                <a:lnTo>
                  <a:pt x="1463" y="1356"/>
                </a:lnTo>
                <a:lnTo>
                  <a:pt x="1457" y="1358"/>
                </a:lnTo>
                <a:lnTo>
                  <a:pt x="1449" y="1358"/>
                </a:lnTo>
                <a:lnTo>
                  <a:pt x="1442" y="1357"/>
                </a:lnTo>
                <a:lnTo>
                  <a:pt x="1439" y="1353"/>
                </a:lnTo>
                <a:lnTo>
                  <a:pt x="1435" y="1349"/>
                </a:lnTo>
                <a:lnTo>
                  <a:pt x="1429" y="1340"/>
                </a:lnTo>
                <a:lnTo>
                  <a:pt x="1422" y="1332"/>
                </a:lnTo>
                <a:lnTo>
                  <a:pt x="1418" y="1328"/>
                </a:lnTo>
                <a:lnTo>
                  <a:pt x="1414" y="1325"/>
                </a:lnTo>
                <a:lnTo>
                  <a:pt x="1407" y="1312"/>
                </a:lnTo>
                <a:lnTo>
                  <a:pt x="1399" y="1302"/>
                </a:lnTo>
                <a:lnTo>
                  <a:pt x="1389" y="1290"/>
                </a:lnTo>
                <a:lnTo>
                  <a:pt x="1380" y="1280"/>
                </a:lnTo>
                <a:lnTo>
                  <a:pt x="1369" y="1271"/>
                </a:lnTo>
                <a:lnTo>
                  <a:pt x="1357" y="1261"/>
                </a:lnTo>
                <a:lnTo>
                  <a:pt x="1344" y="1252"/>
                </a:lnTo>
                <a:lnTo>
                  <a:pt x="1331" y="1244"/>
                </a:lnTo>
                <a:lnTo>
                  <a:pt x="1305" y="1228"/>
                </a:lnTo>
                <a:lnTo>
                  <a:pt x="1276" y="1214"/>
                </a:lnTo>
                <a:lnTo>
                  <a:pt x="1219" y="1187"/>
                </a:lnTo>
                <a:lnTo>
                  <a:pt x="1212" y="1188"/>
                </a:lnTo>
                <a:lnTo>
                  <a:pt x="1205" y="1187"/>
                </a:lnTo>
                <a:lnTo>
                  <a:pt x="1199" y="1186"/>
                </a:lnTo>
                <a:lnTo>
                  <a:pt x="1192" y="1184"/>
                </a:lnTo>
                <a:lnTo>
                  <a:pt x="1178" y="1178"/>
                </a:lnTo>
                <a:lnTo>
                  <a:pt x="1171" y="1177"/>
                </a:lnTo>
                <a:lnTo>
                  <a:pt x="1163" y="1176"/>
                </a:lnTo>
                <a:lnTo>
                  <a:pt x="1176" y="1193"/>
                </a:lnTo>
                <a:lnTo>
                  <a:pt x="1190" y="1212"/>
                </a:lnTo>
                <a:lnTo>
                  <a:pt x="1220" y="1247"/>
                </a:lnTo>
                <a:lnTo>
                  <a:pt x="1251" y="1282"/>
                </a:lnTo>
                <a:lnTo>
                  <a:pt x="1266" y="1301"/>
                </a:lnTo>
                <a:lnTo>
                  <a:pt x="1280" y="1319"/>
                </a:lnTo>
                <a:lnTo>
                  <a:pt x="1284" y="1323"/>
                </a:lnTo>
                <a:lnTo>
                  <a:pt x="1288" y="1324"/>
                </a:lnTo>
                <a:lnTo>
                  <a:pt x="1291" y="1325"/>
                </a:lnTo>
                <a:lnTo>
                  <a:pt x="1306" y="1348"/>
                </a:lnTo>
                <a:lnTo>
                  <a:pt x="1321" y="1370"/>
                </a:lnTo>
                <a:lnTo>
                  <a:pt x="1352" y="1414"/>
                </a:lnTo>
                <a:lnTo>
                  <a:pt x="1383" y="1458"/>
                </a:lnTo>
                <a:lnTo>
                  <a:pt x="1398" y="1480"/>
                </a:lnTo>
                <a:lnTo>
                  <a:pt x="1412" y="1504"/>
                </a:lnTo>
                <a:lnTo>
                  <a:pt x="1426" y="1502"/>
                </a:lnTo>
                <a:lnTo>
                  <a:pt x="1437" y="1503"/>
                </a:lnTo>
                <a:lnTo>
                  <a:pt x="1449" y="1504"/>
                </a:lnTo>
                <a:lnTo>
                  <a:pt x="1460" y="1507"/>
                </a:lnTo>
                <a:lnTo>
                  <a:pt x="1471" y="1511"/>
                </a:lnTo>
                <a:lnTo>
                  <a:pt x="1479" y="1517"/>
                </a:lnTo>
                <a:lnTo>
                  <a:pt x="1487" y="1523"/>
                </a:lnTo>
                <a:lnTo>
                  <a:pt x="1493" y="1531"/>
                </a:lnTo>
                <a:lnTo>
                  <a:pt x="1498" y="1538"/>
                </a:lnTo>
                <a:lnTo>
                  <a:pt x="1502" y="1547"/>
                </a:lnTo>
                <a:lnTo>
                  <a:pt x="1504" y="1555"/>
                </a:lnTo>
                <a:lnTo>
                  <a:pt x="1504" y="1564"/>
                </a:lnTo>
                <a:lnTo>
                  <a:pt x="1502" y="1572"/>
                </a:lnTo>
                <a:lnTo>
                  <a:pt x="1498" y="1581"/>
                </a:lnTo>
                <a:lnTo>
                  <a:pt x="1492" y="1590"/>
                </a:lnTo>
                <a:lnTo>
                  <a:pt x="1485" y="1597"/>
                </a:lnTo>
                <a:lnTo>
                  <a:pt x="1490" y="1604"/>
                </a:lnTo>
                <a:lnTo>
                  <a:pt x="1494" y="1610"/>
                </a:lnTo>
                <a:lnTo>
                  <a:pt x="1496" y="1616"/>
                </a:lnTo>
                <a:lnTo>
                  <a:pt x="1496" y="1623"/>
                </a:lnTo>
                <a:lnTo>
                  <a:pt x="1495" y="1629"/>
                </a:lnTo>
                <a:lnTo>
                  <a:pt x="1492" y="1635"/>
                </a:lnTo>
                <a:lnTo>
                  <a:pt x="1489" y="1640"/>
                </a:lnTo>
                <a:lnTo>
                  <a:pt x="1485" y="1645"/>
                </a:lnTo>
                <a:lnTo>
                  <a:pt x="1479" y="1648"/>
                </a:lnTo>
                <a:lnTo>
                  <a:pt x="1474" y="1652"/>
                </a:lnTo>
                <a:lnTo>
                  <a:pt x="1467" y="1653"/>
                </a:lnTo>
                <a:lnTo>
                  <a:pt x="1462" y="1653"/>
                </a:lnTo>
                <a:lnTo>
                  <a:pt x="1456" y="1651"/>
                </a:lnTo>
                <a:lnTo>
                  <a:pt x="1449" y="1646"/>
                </a:lnTo>
                <a:lnTo>
                  <a:pt x="1444" y="1641"/>
                </a:lnTo>
                <a:lnTo>
                  <a:pt x="1440" y="1634"/>
                </a:lnTo>
                <a:lnTo>
                  <a:pt x="1427" y="1638"/>
                </a:lnTo>
                <a:lnTo>
                  <a:pt x="1413" y="1641"/>
                </a:lnTo>
                <a:lnTo>
                  <a:pt x="1399" y="1641"/>
                </a:lnTo>
                <a:lnTo>
                  <a:pt x="1385" y="1640"/>
                </a:lnTo>
                <a:lnTo>
                  <a:pt x="1379" y="1638"/>
                </a:lnTo>
                <a:lnTo>
                  <a:pt x="1372" y="1636"/>
                </a:lnTo>
                <a:lnTo>
                  <a:pt x="1367" y="1632"/>
                </a:lnTo>
                <a:lnTo>
                  <a:pt x="1361" y="1629"/>
                </a:lnTo>
                <a:lnTo>
                  <a:pt x="1356" y="1625"/>
                </a:lnTo>
                <a:lnTo>
                  <a:pt x="1352" y="1621"/>
                </a:lnTo>
                <a:lnTo>
                  <a:pt x="1349" y="1615"/>
                </a:lnTo>
                <a:lnTo>
                  <a:pt x="1346" y="1610"/>
                </a:lnTo>
                <a:lnTo>
                  <a:pt x="1345" y="1605"/>
                </a:lnTo>
                <a:lnTo>
                  <a:pt x="1346" y="1599"/>
                </a:lnTo>
                <a:lnTo>
                  <a:pt x="1348" y="1595"/>
                </a:lnTo>
                <a:lnTo>
                  <a:pt x="1350" y="1590"/>
                </a:lnTo>
                <a:lnTo>
                  <a:pt x="1352" y="1584"/>
                </a:lnTo>
                <a:lnTo>
                  <a:pt x="1354" y="1578"/>
                </a:lnTo>
                <a:lnTo>
                  <a:pt x="1355" y="1571"/>
                </a:lnTo>
                <a:lnTo>
                  <a:pt x="1355" y="1563"/>
                </a:lnTo>
                <a:lnTo>
                  <a:pt x="1360" y="1555"/>
                </a:lnTo>
                <a:lnTo>
                  <a:pt x="1367" y="1549"/>
                </a:lnTo>
                <a:lnTo>
                  <a:pt x="1381" y="1535"/>
                </a:lnTo>
                <a:lnTo>
                  <a:pt x="1346" y="1487"/>
                </a:lnTo>
                <a:lnTo>
                  <a:pt x="1311" y="1438"/>
                </a:lnTo>
                <a:lnTo>
                  <a:pt x="1276" y="1390"/>
                </a:lnTo>
                <a:lnTo>
                  <a:pt x="1239" y="1343"/>
                </a:lnTo>
                <a:lnTo>
                  <a:pt x="1203" y="1297"/>
                </a:lnTo>
                <a:lnTo>
                  <a:pt x="1166" y="1251"/>
                </a:lnTo>
                <a:lnTo>
                  <a:pt x="1127" y="1207"/>
                </a:lnTo>
                <a:lnTo>
                  <a:pt x="1087" y="1163"/>
                </a:lnTo>
                <a:lnTo>
                  <a:pt x="1077" y="1165"/>
                </a:lnTo>
                <a:lnTo>
                  <a:pt x="1066" y="1165"/>
                </a:lnTo>
                <a:lnTo>
                  <a:pt x="1041" y="1163"/>
                </a:lnTo>
                <a:lnTo>
                  <a:pt x="1030" y="1163"/>
                </a:lnTo>
                <a:lnTo>
                  <a:pt x="1017" y="1165"/>
                </a:lnTo>
                <a:lnTo>
                  <a:pt x="1005" y="1166"/>
                </a:lnTo>
                <a:lnTo>
                  <a:pt x="993" y="1168"/>
                </a:lnTo>
                <a:lnTo>
                  <a:pt x="996" y="1173"/>
                </a:lnTo>
                <a:lnTo>
                  <a:pt x="997" y="1178"/>
                </a:lnTo>
                <a:lnTo>
                  <a:pt x="1000" y="1188"/>
                </a:lnTo>
                <a:lnTo>
                  <a:pt x="1002" y="1199"/>
                </a:lnTo>
                <a:lnTo>
                  <a:pt x="1004" y="1203"/>
                </a:lnTo>
                <a:lnTo>
                  <a:pt x="1006" y="1208"/>
                </a:lnTo>
                <a:lnTo>
                  <a:pt x="1017" y="1214"/>
                </a:lnTo>
                <a:lnTo>
                  <a:pt x="1027" y="1218"/>
                </a:lnTo>
                <a:lnTo>
                  <a:pt x="1049" y="1226"/>
                </a:lnTo>
                <a:lnTo>
                  <a:pt x="1071" y="1231"/>
                </a:lnTo>
                <a:lnTo>
                  <a:pt x="1096" y="1236"/>
                </a:lnTo>
                <a:lnTo>
                  <a:pt x="1109" y="1266"/>
                </a:lnTo>
                <a:lnTo>
                  <a:pt x="1122" y="1297"/>
                </a:lnTo>
                <a:lnTo>
                  <a:pt x="1133" y="1328"/>
                </a:lnTo>
                <a:lnTo>
                  <a:pt x="1146" y="1359"/>
                </a:lnTo>
                <a:lnTo>
                  <a:pt x="1144" y="1367"/>
                </a:lnTo>
                <a:lnTo>
                  <a:pt x="1140" y="1374"/>
                </a:lnTo>
                <a:lnTo>
                  <a:pt x="1157" y="1409"/>
                </a:lnTo>
                <a:lnTo>
                  <a:pt x="1172" y="1444"/>
                </a:lnTo>
                <a:lnTo>
                  <a:pt x="1201" y="1517"/>
                </a:lnTo>
                <a:lnTo>
                  <a:pt x="1216" y="1553"/>
                </a:lnTo>
                <a:lnTo>
                  <a:pt x="1231" y="1590"/>
                </a:lnTo>
                <a:lnTo>
                  <a:pt x="1246" y="1625"/>
                </a:lnTo>
                <a:lnTo>
                  <a:pt x="1263" y="1658"/>
                </a:lnTo>
                <a:lnTo>
                  <a:pt x="1279" y="1710"/>
                </a:lnTo>
                <a:lnTo>
                  <a:pt x="1295" y="1759"/>
                </a:lnTo>
                <a:lnTo>
                  <a:pt x="1304" y="1782"/>
                </a:lnTo>
                <a:lnTo>
                  <a:pt x="1312" y="1805"/>
                </a:lnTo>
                <a:lnTo>
                  <a:pt x="1322" y="1827"/>
                </a:lnTo>
                <a:lnTo>
                  <a:pt x="1334" y="1850"/>
                </a:lnTo>
                <a:lnTo>
                  <a:pt x="1338" y="1866"/>
                </a:lnTo>
                <a:lnTo>
                  <a:pt x="1342" y="1882"/>
                </a:lnTo>
                <a:lnTo>
                  <a:pt x="1353" y="1913"/>
                </a:lnTo>
                <a:lnTo>
                  <a:pt x="1365" y="1944"/>
                </a:lnTo>
                <a:lnTo>
                  <a:pt x="1379" y="1977"/>
                </a:lnTo>
                <a:lnTo>
                  <a:pt x="1391" y="2011"/>
                </a:lnTo>
                <a:lnTo>
                  <a:pt x="1404" y="2047"/>
                </a:lnTo>
                <a:lnTo>
                  <a:pt x="1429" y="2117"/>
                </a:lnTo>
                <a:lnTo>
                  <a:pt x="1455" y="2189"/>
                </a:lnTo>
                <a:lnTo>
                  <a:pt x="1469" y="2223"/>
                </a:lnTo>
                <a:lnTo>
                  <a:pt x="1482" y="2258"/>
                </a:lnTo>
                <a:lnTo>
                  <a:pt x="1496" y="2310"/>
                </a:lnTo>
                <a:lnTo>
                  <a:pt x="1511" y="2362"/>
                </a:lnTo>
                <a:lnTo>
                  <a:pt x="1527" y="2413"/>
                </a:lnTo>
                <a:lnTo>
                  <a:pt x="1545" y="2463"/>
                </a:lnTo>
                <a:lnTo>
                  <a:pt x="1577" y="2564"/>
                </a:lnTo>
                <a:lnTo>
                  <a:pt x="1593" y="2613"/>
                </a:lnTo>
                <a:lnTo>
                  <a:pt x="1608" y="2664"/>
                </a:lnTo>
                <a:lnTo>
                  <a:pt x="1613" y="2664"/>
                </a:lnTo>
                <a:lnTo>
                  <a:pt x="1619" y="2666"/>
                </a:lnTo>
                <a:lnTo>
                  <a:pt x="1625" y="2668"/>
                </a:lnTo>
                <a:lnTo>
                  <a:pt x="1629" y="2671"/>
                </a:lnTo>
                <a:lnTo>
                  <a:pt x="1633" y="2674"/>
                </a:lnTo>
                <a:lnTo>
                  <a:pt x="1638" y="2679"/>
                </a:lnTo>
                <a:lnTo>
                  <a:pt x="1644" y="2689"/>
                </a:lnTo>
                <a:lnTo>
                  <a:pt x="1651" y="2700"/>
                </a:lnTo>
                <a:lnTo>
                  <a:pt x="1655" y="2712"/>
                </a:lnTo>
                <a:lnTo>
                  <a:pt x="1662" y="2733"/>
                </a:lnTo>
                <a:lnTo>
                  <a:pt x="1668" y="2733"/>
                </a:lnTo>
                <a:lnTo>
                  <a:pt x="1672" y="2731"/>
                </a:lnTo>
                <a:lnTo>
                  <a:pt x="1679" y="2728"/>
                </a:lnTo>
                <a:lnTo>
                  <a:pt x="1687" y="2723"/>
                </a:lnTo>
                <a:lnTo>
                  <a:pt x="1694" y="2720"/>
                </a:lnTo>
                <a:lnTo>
                  <a:pt x="1691" y="2713"/>
                </a:lnTo>
                <a:lnTo>
                  <a:pt x="1687" y="2704"/>
                </a:lnTo>
                <a:lnTo>
                  <a:pt x="1682" y="2687"/>
                </a:lnTo>
                <a:lnTo>
                  <a:pt x="1683" y="2684"/>
                </a:lnTo>
                <a:lnTo>
                  <a:pt x="1685" y="2681"/>
                </a:lnTo>
                <a:lnTo>
                  <a:pt x="1690" y="2677"/>
                </a:lnTo>
                <a:lnTo>
                  <a:pt x="1696" y="2675"/>
                </a:lnTo>
                <a:lnTo>
                  <a:pt x="1703" y="2674"/>
                </a:lnTo>
                <a:lnTo>
                  <a:pt x="1710" y="2675"/>
                </a:lnTo>
                <a:lnTo>
                  <a:pt x="1717" y="2676"/>
                </a:lnTo>
                <a:lnTo>
                  <a:pt x="1723" y="2679"/>
                </a:lnTo>
                <a:lnTo>
                  <a:pt x="1729" y="2683"/>
                </a:lnTo>
                <a:lnTo>
                  <a:pt x="1733" y="2698"/>
                </a:lnTo>
                <a:lnTo>
                  <a:pt x="1738" y="2714"/>
                </a:lnTo>
                <a:lnTo>
                  <a:pt x="1750" y="2743"/>
                </a:lnTo>
                <a:lnTo>
                  <a:pt x="1755" y="2758"/>
                </a:lnTo>
                <a:lnTo>
                  <a:pt x="1759" y="2772"/>
                </a:lnTo>
                <a:lnTo>
                  <a:pt x="1762" y="2787"/>
                </a:lnTo>
                <a:lnTo>
                  <a:pt x="1763" y="2802"/>
                </a:lnTo>
                <a:lnTo>
                  <a:pt x="1757" y="2805"/>
                </a:lnTo>
                <a:lnTo>
                  <a:pt x="1752" y="2807"/>
                </a:lnTo>
                <a:lnTo>
                  <a:pt x="1747" y="2808"/>
                </a:lnTo>
                <a:lnTo>
                  <a:pt x="1742" y="2808"/>
                </a:lnTo>
                <a:lnTo>
                  <a:pt x="1737" y="2808"/>
                </a:lnTo>
                <a:lnTo>
                  <a:pt x="1733" y="2807"/>
                </a:lnTo>
                <a:lnTo>
                  <a:pt x="1729" y="2805"/>
                </a:lnTo>
                <a:lnTo>
                  <a:pt x="1724" y="2803"/>
                </a:lnTo>
                <a:lnTo>
                  <a:pt x="1718" y="2796"/>
                </a:lnTo>
                <a:lnTo>
                  <a:pt x="1712" y="2788"/>
                </a:lnTo>
                <a:lnTo>
                  <a:pt x="1706" y="2779"/>
                </a:lnTo>
                <a:lnTo>
                  <a:pt x="1703" y="2770"/>
                </a:lnTo>
                <a:lnTo>
                  <a:pt x="1699" y="2771"/>
                </a:lnTo>
                <a:lnTo>
                  <a:pt x="1692" y="2772"/>
                </a:lnTo>
                <a:lnTo>
                  <a:pt x="1687" y="2773"/>
                </a:lnTo>
                <a:lnTo>
                  <a:pt x="1684" y="2772"/>
                </a:lnTo>
                <a:lnTo>
                  <a:pt x="1684" y="2778"/>
                </a:lnTo>
                <a:lnTo>
                  <a:pt x="1684" y="2783"/>
                </a:lnTo>
                <a:lnTo>
                  <a:pt x="1686" y="2789"/>
                </a:lnTo>
                <a:lnTo>
                  <a:pt x="1688" y="2793"/>
                </a:lnTo>
                <a:lnTo>
                  <a:pt x="1693" y="2802"/>
                </a:lnTo>
                <a:lnTo>
                  <a:pt x="1694" y="2807"/>
                </a:lnTo>
                <a:lnTo>
                  <a:pt x="1694" y="2812"/>
                </a:lnTo>
                <a:lnTo>
                  <a:pt x="1693" y="2819"/>
                </a:lnTo>
                <a:lnTo>
                  <a:pt x="1690" y="2823"/>
                </a:lnTo>
                <a:lnTo>
                  <a:pt x="1686" y="2825"/>
                </a:lnTo>
                <a:lnTo>
                  <a:pt x="1682" y="2827"/>
                </a:lnTo>
                <a:lnTo>
                  <a:pt x="1673" y="2832"/>
                </a:lnTo>
                <a:lnTo>
                  <a:pt x="1670" y="2835"/>
                </a:lnTo>
                <a:lnTo>
                  <a:pt x="1667" y="2839"/>
                </a:lnTo>
                <a:lnTo>
                  <a:pt x="1669" y="2846"/>
                </a:lnTo>
                <a:lnTo>
                  <a:pt x="1672" y="2856"/>
                </a:lnTo>
                <a:lnTo>
                  <a:pt x="1682" y="2884"/>
                </a:lnTo>
                <a:lnTo>
                  <a:pt x="1688" y="2899"/>
                </a:lnTo>
                <a:lnTo>
                  <a:pt x="1694" y="2916"/>
                </a:lnTo>
                <a:lnTo>
                  <a:pt x="1710" y="2949"/>
                </a:lnTo>
                <a:lnTo>
                  <a:pt x="1727" y="2982"/>
                </a:lnTo>
                <a:lnTo>
                  <a:pt x="1734" y="2997"/>
                </a:lnTo>
                <a:lnTo>
                  <a:pt x="1739" y="3009"/>
                </a:lnTo>
                <a:lnTo>
                  <a:pt x="1744" y="3025"/>
                </a:lnTo>
                <a:lnTo>
                  <a:pt x="1746" y="3033"/>
                </a:lnTo>
                <a:lnTo>
                  <a:pt x="1747" y="3042"/>
                </a:lnTo>
                <a:lnTo>
                  <a:pt x="1746" y="3049"/>
                </a:lnTo>
                <a:lnTo>
                  <a:pt x="1743" y="3055"/>
                </a:lnTo>
                <a:lnTo>
                  <a:pt x="1740" y="3059"/>
                </a:lnTo>
                <a:lnTo>
                  <a:pt x="1737" y="3061"/>
                </a:lnTo>
                <a:lnTo>
                  <a:pt x="1733" y="3063"/>
                </a:lnTo>
                <a:lnTo>
                  <a:pt x="1729" y="3065"/>
                </a:lnTo>
                <a:lnTo>
                  <a:pt x="1731" y="3077"/>
                </a:lnTo>
                <a:lnTo>
                  <a:pt x="1732" y="3088"/>
                </a:lnTo>
                <a:lnTo>
                  <a:pt x="1733" y="3113"/>
                </a:lnTo>
                <a:lnTo>
                  <a:pt x="1728" y="3120"/>
                </a:lnTo>
                <a:lnTo>
                  <a:pt x="1722" y="3125"/>
                </a:lnTo>
                <a:lnTo>
                  <a:pt x="1718" y="3128"/>
                </a:lnTo>
                <a:lnTo>
                  <a:pt x="1713" y="3129"/>
                </a:lnTo>
                <a:lnTo>
                  <a:pt x="1707" y="3130"/>
                </a:lnTo>
                <a:lnTo>
                  <a:pt x="1702" y="3129"/>
                </a:lnTo>
                <a:lnTo>
                  <a:pt x="1698" y="3127"/>
                </a:lnTo>
                <a:lnTo>
                  <a:pt x="1692" y="3125"/>
                </a:lnTo>
                <a:lnTo>
                  <a:pt x="1688" y="3121"/>
                </a:lnTo>
                <a:lnTo>
                  <a:pt x="1684" y="3118"/>
                </a:lnTo>
                <a:lnTo>
                  <a:pt x="1675" y="3107"/>
                </a:lnTo>
                <a:lnTo>
                  <a:pt x="1669" y="3096"/>
                </a:lnTo>
                <a:lnTo>
                  <a:pt x="1662" y="3084"/>
                </a:lnTo>
                <a:lnTo>
                  <a:pt x="1657" y="3084"/>
                </a:lnTo>
                <a:lnTo>
                  <a:pt x="1653" y="3085"/>
                </a:lnTo>
                <a:lnTo>
                  <a:pt x="1646" y="3090"/>
                </a:lnTo>
                <a:lnTo>
                  <a:pt x="1642" y="3088"/>
                </a:lnTo>
                <a:lnTo>
                  <a:pt x="1638" y="3084"/>
                </a:lnTo>
                <a:lnTo>
                  <a:pt x="1631" y="3078"/>
                </a:lnTo>
                <a:lnTo>
                  <a:pt x="1626" y="3070"/>
                </a:lnTo>
                <a:lnTo>
                  <a:pt x="1623" y="3067"/>
                </a:lnTo>
                <a:lnTo>
                  <a:pt x="1618" y="3065"/>
                </a:lnTo>
                <a:lnTo>
                  <a:pt x="1610" y="3038"/>
                </a:lnTo>
                <a:lnTo>
                  <a:pt x="1600" y="3013"/>
                </a:lnTo>
                <a:lnTo>
                  <a:pt x="1590" y="2987"/>
                </a:lnTo>
                <a:lnTo>
                  <a:pt x="1579" y="2963"/>
                </a:lnTo>
                <a:lnTo>
                  <a:pt x="1554" y="2916"/>
                </a:lnTo>
                <a:lnTo>
                  <a:pt x="1531" y="2869"/>
                </a:lnTo>
                <a:lnTo>
                  <a:pt x="1519" y="2869"/>
                </a:lnTo>
                <a:lnTo>
                  <a:pt x="1510" y="2867"/>
                </a:lnTo>
                <a:lnTo>
                  <a:pt x="1500" y="2850"/>
                </a:lnTo>
                <a:lnTo>
                  <a:pt x="1490" y="2832"/>
                </a:lnTo>
                <a:lnTo>
                  <a:pt x="1481" y="2812"/>
                </a:lnTo>
                <a:lnTo>
                  <a:pt x="1474" y="2793"/>
                </a:lnTo>
                <a:lnTo>
                  <a:pt x="1459" y="2756"/>
                </a:lnTo>
                <a:lnTo>
                  <a:pt x="1451" y="2737"/>
                </a:lnTo>
                <a:lnTo>
                  <a:pt x="1444" y="2720"/>
                </a:lnTo>
                <a:lnTo>
                  <a:pt x="1445" y="2715"/>
                </a:lnTo>
                <a:lnTo>
                  <a:pt x="1447" y="2711"/>
                </a:lnTo>
                <a:lnTo>
                  <a:pt x="1450" y="2706"/>
                </a:lnTo>
                <a:lnTo>
                  <a:pt x="1457" y="2703"/>
                </a:lnTo>
                <a:lnTo>
                  <a:pt x="1442" y="2672"/>
                </a:lnTo>
                <a:lnTo>
                  <a:pt x="1429" y="2641"/>
                </a:lnTo>
                <a:lnTo>
                  <a:pt x="1418" y="2610"/>
                </a:lnTo>
                <a:lnTo>
                  <a:pt x="1409" y="2579"/>
                </a:lnTo>
                <a:lnTo>
                  <a:pt x="1390" y="2514"/>
                </a:lnTo>
                <a:lnTo>
                  <a:pt x="1381" y="2480"/>
                </a:lnTo>
                <a:lnTo>
                  <a:pt x="1370" y="2446"/>
                </a:lnTo>
                <a:lnTo>
                  <a:pt x="1318" y="2431"/>
                </a:lnTo>
                <a:lnTo>
                  <a:pt x="1264" y="2416"/>
                </a:lnTo>
                <a:lnTo>
                  <a:pt x="1155" y="2389"/>
                </a:lnTo>
                <a:lnTo>
                  <a:pt x="1140" y="2385"/>
                </a:lnTo>
                <a:lnTo>
                  <a:pt x="1125" y="2380"/>
                </a:lnTo>
                <a:lnTo>
                  <a:pt x="1110" y="2376"/>
                </a:lnTo>
                <a:lnTo>
                  <a:pt x="1096" y="2372"/>
                </a:lnTo>
                <a:lnTo>
                  <a:pt x="1081" y="2371"/>
                </a:lnTo>
                <a:lnTo>
                  <a:pt x="1066" y="2370"/>
                </a:lnTo>
                <a:lnTo>
                  <a:pt x="1035" y="2372"/>
                </a:lnTo>
                <a:lnTo>
                  <a:pt x="1003" y="2374"/>
                </a:lnTo>
                <a:lnTo>
                  <a:pt x="971" y="2377"/>
                </a:lnTo>
                <a:lnTo>
                  <a:pt x="970" y="2382"/>
                </a:lnTo>
                <a:lnTo>
                  <a:pt x="970" y="2388"/>
                </a:lnTo>
                <a:lnTo>
                  <a:pt x="971" y="2404"/>
                </a:lnTo>
                <a:lnTo>
                  <a:pt x="977" y="2409"/>
                </a:lnTo>
                <a:lnTo>
                  <a:pt x="983" y="2415"/>
                </a:lnTo>
                <a:lnTo>
                  <a:pt x="988" y="2423"/>
                </a:lnTo>
                <a:lnTo>
                  <a:pt x="991" y="2430"/>
                </a:lnTo>
                <a:lnTo>
                  <a:pt x="994" y="2440"/>
                </a:lnTo>
                <a:lnTo>
                  <a:pt x="995" y="2449"/>
                </a:lnTo>
                <a:lnTo>
                  <a:pt x="996" y="2459"/>
                </a:lnTo>
                <a:lnTo>
                  <a:pt x="995" y="2469"/>
                </a:lnTo>
                <a:lnTo>
                  <a:pt x="994" y="2477"/>
                </a:lnTo>
                <a:lnTo>
                  <a:pt x="992" y="2487"/>
                </a:lnTo>
                <a:lnTo>
                  <a:pt x="988" y="2494"/>
                </a:lnTo>
                <a:lnTo>
                  <a:pt x="983" y="2502"/>
                </a:lnTo>
                <a:lnTo>
                  <a:pt x="978" y="2507"/>
                </a:lnTo>
                <a:lnTo>
                  <a:pt x="972" y="2511"/>
                </a:lnTo>
                <a:lnTo>
                  <a:pt x="964" y="2514"/>
                </a:lnTo>
                <a:lnTo>
                  <a:pt x="956" y="2515"/>
                </a:lnTo>
                <a:lnTo>
                  <a:pt x="954" y="2524"/>
                </a:lnTo>
                <a:lnTo>
                  <a:pt x="951" y="2535"/>
                </a:lnTo>
                <a:lnTo>
                  <a:pt x="951" y="2546"/>
                </a:lnTo>
                <a:lnTo>
                  <a:pt x="951" y="2558"/>
                </a:lnTo>
                <a:lnTo>
                  <a:pt x="952" y="2603"/>
                </a:lnTo>
                <a:lnTo>
                  <a:pt x="952" y="2613"/>
                </a:lnTo>
                <a:lnTo>
                  <a:pt x="951" y="2624"/>
                </a:lnTo>
                <a:lnTo>
                  <a:pt x="950" y="2635"/>
                </a:lnTo>
                <a:lnTo>
                  <a:pt x="947" y="2644"/>
                </a:lnTo>
                <a:lnTo>
                  <a:pt x="944" y="2653"/>
                </a:lnTo>
                <a:lnTo>
                  <a:pt x="939" y="2660"/>
                </a:lnTo>
                <a:lnTo>
                  <a:pt x="932" y="2668"/>
                </a:lnTo>
                <a:lnTo>
                  <a:pt x="924" y="2674"/>
                </a:lnTo>
                <a:lnTo>
                  <a:pt x="924" y="2682"/>
                </a:lnTo>
                <a:lnTo>
                  <a:pt x="922" y="2688"/>
                </a:lnTo>
                <a:lnTo>
                  <a:pt x="919" y="2695"/>
                </a:lnTo>
                <a:lnTo>
                  <a:pt x="915" y="2701"/>
                </a:lnTo>
                <a:lnTo>
                  <a:pt x="909" y="2705"/>
                </a:lnTo>
                <a:lnTo>
                  <a:pt x="902" y="2710"/>
                </a:lnTo>
                <a:lnTo>
                  <a:pt x="895" y="2713"/>
                </a:lnTo>
                <a:lnTo>
                  <a:pt x="887" y="2715"/>
                </a:lnTo>
                <a:lnTo>
                  <a:pt x="880" y="2716"/>
                </a:lnTo>
                <a:lnTo>
                  <a:pt x="872" y="2715"/>
                </a:lnTo>
                <a:lnTo>
                  <a:pt x="865" y="2713"/>
                </a:lnTo>
                <a:lnTo>
                  <a:pt x="858" y="2710"/>
                </a:lnTo>
                <a:lnTo>
                  <a:pt x="853" y="2705"/>
                </a:lnTo>
                <a:lnTo>
                  <a:pt x="848" y="2699"/>
                </a:lnTo>
                <a:lnTo>
                  <a:pt x="844" y="2690"/>
                </a:lnTo>
                <a:lnTo>
                  <a:pt x="843" y="2681"/>
                </a:lnTo>
                <a:lnTo>
                  <a:pt x="838" y="2680"/>
                </a:lnTo>
                <a:lnTo>
                  <a:pt x="833" y="2679"/>
                </a:lnTo>
                <a:lnTo>
                  <a:pt x="825" y="2676"/>
                </a:lnTo>
                <a:lnTo>
                  <a:pt x="818" y="2676"/>
                </a:lnTo>
                <a:lnTo>
                  <a:pt x="813" y="2670"/>
                </a:lnTo>
                <a:lnTo>
                  <a:pt x="811" y="2662"/>
                </a:lnTo>
                <a:lnTo>
                  <a:pt x="805" y="2649"/>
                </a:lnTo>
                <a:lnTo>
                  <a:pt x="808" y="2641"/>
                </a:lnTo>
                <a:lnTo>
                  <a:pt x="810" y="2634"/>
                </a:lnTo>
                <a:lnTo>
                  <a:pt x="813" y="2616"/>
                </a:lnTo>
                <a:lnTo>
                  <a:pt x="814" y="2597"/>
                </a:lnTo>
                <a:lnTo>
                  <a:pt x="814" y="2579"/>
                </a:lnTo>
                <a:lnTo>
                  <a:pt x="812" y="2541"/>
                </a:lnTo>
                <a:lnTo>
                  <a:pt x="811" y="2510"/>
                </a:lnTo>
                <a:lnTo>
                  <a:pt x="806" y="2505"/>
                </a:lnTo>
                <a:lnTo>
                  <a:pt x="799" y="2499"/>
                </a:lnTo>
                <a:lnTo>
                  <a:pt x="796" y="2494"/>
                </a:lnTo>
                <a:lnTo>
                  <a:pt x="793" y="2489"/>
                </a:lnTo>
                <a:lnTo>
                  <a:pt x="791" y="2484"/>
                </a:lnTo>
                <a:lnTo>
                  <a:pt x="790" y="2478"/>
                </a:lnTo>
                <a:lnTo>
                  <a:pt x="784" y="2480"/>
                </a:lnTo>
                <a:lnTo>
                  <a:pt x="777" y="2480"/>
                </a:lnTo>
                <a:lnTo>
                  <a:pt x="770" y="2482"/>
                </a:lnTo>
                <a:lnTo>
                  <a:pt x="764" y="2483"/>
                </a:lnTo>
                <a:lnTo>
                  <a:pt x="766" y="2491"/>
                </a:lnTo>
                <a:lnTo>
                  <a:pt x="765" y="2500"/>
                </a:lnTo>
                <a:lnTo>
                  <a:pt x="763" y="2506"/>
                </a:lnTo>
                <a:lnTo>
                  <a:pt x="759" y="2511"/>
                </a:lnTo>
                <a:lnTo>
                  <a:pt x="752" y="2516"/>
                </a:lnTo>
                <a:lnTo>
                  <a:pt x="744" y="2519"/>
                </a:lnTo>
                <a:lnTo>
                  <a:pt x="735" y="2521"/>
                </a:lnTo>
                <a:lnTo>
                  <a:pt x="724" y="2521"/>
                </a:lnTo>
                <a:lnTo>
                  <a:pt x="718" y="2517"/>
                </a:lnTo>
                <a:lnTo>
                  <a:pt x="714" y="2513"/>
                </a:lnTo>
                <a:lnTo>
                  <a:pt x="710" y="2507"/>
                </a:lnTo>
                <a:lnTo>
                  <a:pt x="708" y="2501"/>
                </a:lnTo>
                <a:lnTo>
                  <a:pt x="707" y="2494"/>
                </a:lnTo>
                <a:lnTo>
                  <a:pt x="706" y="2487"/>
                </a:lnTo>
                <a:lnTo>
                  <a:pt x="706" y="2472"/>
                </a:lnTo>
                <a:lnTo>
                  <a:pt x="709" y="2440"/>
                </a:lnTo>
                <a:lnTo>
                  <a:pt x="709" y="2425"/>
                </a:lnTo>
                <a:lnTo>
                  <a:pt x="708" y="2417"/>
                </a:lnTo>
                <a:lnTo>
                  <a:pt x="707" y="2411"/>
                </a:lnTo>
                <a:lnTo>
                  <a:pt x="710" y="2409"/>
                </a:lnTo>
                <a:lnTo>
                  <a:pt x="710" y="2407"/>
                </a:lnTo>
                <a:lnTo>
                  <a:pt x="712" y="2404"/>
                </a:lnTo>
                <a:lnTo>
                  <a:pt x="716" y="2402"/>
                </a:lnTo>
                <a:lnTo>
                  <a:pt x="721" y="2400"/>
                </a:lnTo>
                <a:lnTo>
                  <a:pt x="727" y="2400"/>
                </a:lnTo>
                <a:lnTo>
                  <a:pt x="732" y="2400"/>
                </a:lnTo>
                <a:lnTo>
                  <a:pt x="736" y="2401"/>
                </a:lnTo>
                <a:lnTo>
                  <a:pt x="742" y="2402"/>
                </a:lnTo>
                <a:lnTo>
                  <a:pt x="749" y="2407"/>
                </a:lnTo>
                <a:lnTo>
                  <a:pt x="756" y="2414"/>
                </a:lnTo>
                <a:lnTo>
                  <a:pt x="759" y="2417"/>
                </a:lnTo>
                <a:lnTo>
                  <a:pt x="761" y="2422"/>
                </a:lnTo>
                <a:lnTo>
                  <a:pt x="762" y="2426"/>
                </a:lnTo>
                <a:lnTo>
                  <a:pt x="763" y="2430"/>
                </a:lnTo>
                <a:lnTo>
                  <a:pt x="763" y="2435"/>
                </a:lnTo>
                <a:lnTo>
                  <a:pt x="762" y="2440"/>
                </a:lnTo>
                <a:lnTo>
                  <a:pt x="766" y="2441"/>
                </a:lnTo>
                <a:lnTo>
                  <a:pt x="769" y="2440"/>
                </a:lnTo>
                <a:lnTo>
                  <a:pt x="775" y="2438"/>
                </a:lnTo>
                <a:lnTo>
                  <a:pt x="779" y="2434"/>
                </a:lnTo>
                <a:lnTo>
                  <a:pt x="782" y="2434"/>
                </a:lnTo>
                <a:lnTo>
                  <a:pt x="785" y="2433"/>
                </a:lnTo>
                <a:lnTo>
                  <a:pt x="784" y="2428"/>
                </a:lnTo>
                <a:lnTo>
                  <a:pt x="785" y="2423"/>
                </a:lnTo>
                <a:lnTo>
                  <a:pt x="788" y="2417"/>
                </a:lnTo>
                <a:lnTo>
                  <a:pt x="790" y="2411"/>
                </a:lnTo>
                <a:lnTo>
                  <a:pt x="792" y="2409"/>
                </a:lnTo>
                <a:lnTo>
                  <a:pt x="794" y="2407"/>
                </a:lnTo>
                <a:lnTo>
                  <a:pt x="798" y="2405"/>
                </a:lnTo>
                <a:lnTo>
                  <a:pt x="804" y="2405"/>
                </a:lnTo>
                <a:lnTo>
                  <a:pt x="809" y="2404"/>
                </a:lnTo>
                <a:lnTo>
                  <a:pt x="807" y="2391"/>
                </a:lnTo>
                <a:lnTo>
                  <a:pt x="806" y="2383"/>
                </a:lnTo>
                <a:lnTo>
                  <a:pt x="803" y="2377"/>
                </a:lnTo>
                <a:lnTo>
                  <a:pt x="781" y="2378"/>
                </a:lnTo>
                <a:lnTo>
                  <a:pt x="762" y="2379"/>
                </a:lnTo>
                <a:lnTo>
                  <a:pt x="753" y="2380"/>
                </a:lnTo>
                <a:lnTo>
                  <a:pt x="746" y="2382"/>
                </a:lnTo>
                <a:lnTo>
                  <a:pt x="738" y="2385"/>
                </a:lnTo>
                <a:lnTo>
                  <a:pt x="732" y="2389"/>
                </a:lnTo>
                <a:lnTo>
                  <a:pt x="709" y="2391"/>
                </a:lnTo>
                <a:lnTo>
                  <a:pt x="686" y="2392"/>
                </a:lnTo>
                <a:lnTo>
                  <a:pt x="662" y="2395"/>
                </a:lnTo>
                <a:lnTo>
                  <a:pt x="639" y="2398"/>
                </a:lnTo>
                <a:lnTo>
                  <a:pt x="592" y="2407"/>
                </a:lnTo>
                <a:lnTo>
                  <a:pt x="543" y="2415"/>
                </a:lnTo>
                <a:lnTo>
                  <a:pt x="523" y="2419"/>
                </a:lnTo>
                <a:lnTo>
                  <a:pt x="502" y="2424"/>
                </a:lnTo>
                <a:lnTo>
                  <a:pt x="457" y="2430"/>
                </a:lnTo>
                <a:lnTo>
                  <a:pt x="411" y="2437"/>
                </a:lnTo>
                <a:lnTo>
                  <a:pt x="367" y="2442"/>
                </a:lnTo>
                <a:lnTo>
                  <a:pt x="357" y="2477"/>
                </a:lnTo>
                <a:lnTo>
                  <a:pt x="344" y="2513"/>
                </a:lnTo>
                <a:lnTo>
                  <a:pt x="329" y="2549"/>
                </a:lnTo>
                <a:lnTo>
                  <a:pt x="314" y="2584"/>
                </a:lnTo>
                <a:lnTo>
                  <a:pt x="299" y="2621"/>
                </a:lnTo>
                <a:lnTo>
                  <a:pt x="284" y="2656"/>
                </a:lnTo>
                <a:lnTo>
                  <a:pt x="271" y="2691"/>
                </a:lnTo>
                <a:lnTo>
                  <a:pt x="261" y="2725"/>
                </a:lnTo>
                <a:lnTo>
                  <a:pt x="266" y="2728"/>
                </a:lnTo>
                <a:lnTo>
                  <a:pt x="269" y="2731"/>
                </a:lnTo>
                <a:lnTo>
                  <a:pt x="274" y="2735"/>
                </a:lnTo>
                <a:lnTo>
                  <a:pt x="276" y="2740"/>
                </a:lnTo>
                <a:lnTo>
                  <a:pt x="269" y="2752"/>
                </a:lnTo>
                <a:lnTo>
                  <a:pt x="264" y="2766"/>
                </a:lnTo>
                <a:lnTo>
                  <a:pt x="253" y="2796"/>
                </a:lnTo>
                <a:lnTo>
                  <a:pt x="244" y="2827"/>
                </a:lnTo>
                <a:lnTo>
                  <a:pt x="235" y="2856"/>
                </a:lnTo>
                <a:lnTo>
                  <a:pt x="230" y="2859"/>
                </a:lnTo>
                <a:lnTo>
                  <a:pt x="225" y="2863"/>
                </a:lnTo>
                <a:lnTo>
                  <a:pt x="220" y="2864"/>
                </a:lnTo>
                <a:lnTo>
                  <a:pt x="217" y="2864"/>
                </a:lnTo>
                <a:lnTo>
                  <a:pt x="214" y="2863"/>
                </a:lnTo>
                <a:lnTo>
                  <a:pt x="206" y="2873"/>
                </a:lnTo>
                <a:lnTo>
                  <a:pt x="200" y="2884"/>
                </a:lnTo>
                <a:lnTo>
                  <a:pt x="194" y="2896"/>
                </a:lnTo>
                <a:lnTo>
                  <a:pt x="189" y="2908"/>
                </a:lnTo>
                <a:lnTo>
                  <a:pt x="179" y="2933"/>
                </a:lnTo>
                <a:lnTo>
                  <a:pt x="168" y="2960"/>
                </a:lnTo>
                <a:lnTo>
                  <a:pt x="165" y="2963"/>
                </a:lnTo>
                <a:lnTo>
                  <a:pt x="162" y="2967"/>
                </a:lnTo>
                <a:lnTo>
                  <a:pt x="159" y="2970"/>
                </a:lnTo>
                <a:lnTo>
                  <a:pt x="157" y="2973"/>
                </a:lnTo>
                <a:lnTo>
                  <a:pt x="153" y="2986"/>
                </a:lnTo>
                <a:lnTo>
                  <a:pt x="148" y="2999"/>
                </a:lnTo>
                <a:lnTo>
                  <a:pt x="142" y="3023"/>
                </a:lnTo>
                <a:lnTo>
                  <a:pt x="138" y="3034"/>
                </a:lnTo>
                <a:lnTo>
                  <a:pt x="133" y="3045"/>
                </a:lnTo>
                <a:lnTo>
                  <a:pt x="127" y="3054"/>
                </a:lnTo>
                <a:lnTo>
                  <a:pt x="123" y="3059"/>
                </a:lnTo>
                <a:lnTo>
                  <a:pt x="118" y="3063"/>
                </a:lnTo>
                <a:lnTo>
                  <a:pt x="113" y="3063"/>
                </a:lnTo>
                <a:lnTo>
                  <a:pt x="108" y="3064"/>
                </a:lnTo>
                <a:lnTo>
                  <a:pt x="104" y="3064"/>
                </a:lnTo>
                <a:lnTo>
                  <a:pt x="99" y="3063"/>
                </a:lnTo>
                <a:lnTo>
                  <a:pt x="95" y="3068"/>
                </a:lnTo>
                <a:lnTo>
                  <a:pt x="91" y="3076"/>
                </a:lnTo>
                <a:lnTo>
                  <a:pt x="82" y="3091"/>
                </a:lnTo>
                <a:lnTo>
                  <a:pt x="79" y="3098"/>
                </a:lnTo>
                <a:lnTo>
                  <a:pt x="74" y="3104"/>
                </a:lnTo>
                <a:lnTo>
                  <a:pt x="69" y="3109"/>
                </a:lnTo>
                <a:lnTo>
                  <a:pt x="64" y="3111"/>
                </a:lnTo>
                <a:lnTo>
                  <a:pt x="52" y="3108"/>
                </a:lnTo>
                <a:lnTo>
                  <a:pt x="41" y="3104"/>
                </a:lnTo>
                <a:lnTo>
                  <a:pt x="33" y="3098"/>
                </a:lnTo>
                <a:lnTo>
                  <a:pt x="28" y="3094"/>
                </a:lnTo>
                <a:lnTo>
                  <a:pt x="25" y="3090"/>
                </a:lnTo>
                <a:lnTo>
                  <a:pt x="26" y="3083"/>
                </a:lnTo>
                <a:lnTo>
                  <a:pt x="27" y="3077"/>
                </a:lnTo>
                <a:lnTo>
                  <a:pt x="29" y="3071"/>
                </a:lnTo>
                <a:lnTo>
                  <a:pt x="33" y="3066"/>
                </a:lnTo>
                <a:lnTo>
                  <a:pt x="38" y="3058"/>
                </a:lnTo>
                <a:lnTo>
                  <a:pt x="44" y="3048"/>
                </a:lnTo>
                <a:lnTo>
                  <a:pt x="38" y="3046"/>
                </a:lnTo>
                <a:lnTo>
                  <a:pt x="33" y="3044"/>
                </a:lnTo>
                <a:lnTo>
                  <a:pt x="28" y="3042"/>
                </a:lnTo>
                <a:lnTo>
                  <a:pt x="25" y="3038"/>
                </a:lnTo>
                <a:lnTo>
                  <a:pt x="23" y="3034"/>
                </a:lnTo>
                <a:lnTo>
                  <a:pt x="21" y="3031"/>
                </a:lnTo>
                <a:lnTo>
                  <a:pt x="21" y="3027"/>
                </a:lnTo>
                <a:lnTo>
                  <a:pt x="20" y="3022"/>
                </a:lnTo>
                <a:lnTo>
                  <a:pt x="21" y="3012"/>
                </a:lnTo>
                <a:lnTo>
                  <a:pt x="24" y="3001"/>
                </a:lnTo>
                <a:lnTo>
                  <a:pt x="29" y="2975"/>
                </a:lnTo>
                <a:lnTo>
                  <a:pt x="29" y="2970"/>
                </a:lnTo>
                <a:lnTo>
                  <a:pt x="29" y="2964"/>
                </a:lnTo>
                <a:lnTo>
                  <a:pt x="29" y="2960"/>
                </a:lnTo>
                <a:lnTo>
                  <a:pt x="29" y="2957"/>
                </a:lnTo>
                <a:lnTo>
                  <a:pt x="31" y="2955"/>
                </a:lnTo>
                <a:lnTo>
                  <a:pt x="33" y="2953"/>
                </a:lnTo>
                <a:lnTo>
                  <a:pt x="36" y="2950"/>
                </a:lnTo>
                <a:lnTo>
                  <a:pt x="38" y="2948"/>
                </a:lnTo>
                <a:lnTo>
                  <a:pt x="40" y="2940"/>
                </a:lnTo>
                <a:lnTo>
                  <a:pt x="42" y="2930"/>
                </a:lnTo>
                <a:lnTo>
                  <a:pt x="46" y="2921"/>
                </a:lnTo>
                <a:lnTo>
                  <a:pt x="49" y="2912"/>
                </a:lnTo>
                <a:lnTo>
                  <a:pt x="69" y="2876"/>
                </a:lnTo>
                <a:lnTo>
                  <a:pt x="79" y="2856"/>
                </a:lnTo>
                <a:lnTo>
                  <a:pt x="82" y="2847"/>
                </a:lnTo>
                <a:lnTo>
                  <a:pt x="84" y="2837"/>
                </a:lnTo>
                <a:lnTo>
                  <a:pt x="83" y="2835"/>
                </a:lnTo>
                <a:lnTo>
                  <a:pt x="82" y="2833"/>
                </a:lnTo>
                <a:lnTo>
                  <a:pt x="77" y="2831"/>
                </a:lnTo>
                <a:lnTo>
                  <a:pt x="72" y="2827"/>
                </a:lnTo>
                <a:lnTo>
                  <a:pt x="70" y="2825"/>
                </a:lnTo>
                <a:lnTo>
                  <a:pt x="70" y="2823"/>
                </a:lnTo>
                <a:lnTo>
                  <a:pt x="69" y="2818"/>
                </a:lnTo>
                <a:lnTo>
                  <a:pt x="70" y="2812"/>
                </a:lnTo>
                <a:lnTo>
                  <a:pt x="72" y="2808"/>
                </a:lnTo>
                <a:lnTo>
                  <a:pt x="76" y="2803"/>
                </a:lnTo>
                <a:lnTo>
                  <a:pt x="81" y="2793"/>
                </a:lnTo>
                <a:lnTo>
                  <a:pt x="83" y="2788"/>
                </a:lnTo>
                <a:lnTo>
                  <a:pt x="84" y="2782"/>
                </a:lnTo>
                <a:lnTo>
                  <a:pt x="80" y="2776"/>
                </a:lnTo>
                <a:lnTo>
                  <a:pt x="74" y="2772"/>
                </a:lnTo>
                <a:lnTo>
                  <a:pt x="68" y="2768"/>
                </a:lnTo>
                <a:lnTo>
                  <a:pt x="62" y="2765"/>
                </a:lnTo>
                <a:lnTo>
                  <a:pt x="58" y="2773"/>
                </a:lnTo>
                <a:lnTo>
                  <a:pt x="55" y="2780"/>
                </a:lnTo>
                <a:lnTo>
                  <a:pt x="52" y="2788"/>
                </a:lnTo>
                <a:lnTo>
                  <a:pt x="51" y="2792"/>
                </a:lnTo>
                <a:lnTo>
                  <a:pt x="51" y="2797"/>
                </a:lnTo>
                <a:lnTo>
                  <a:pt x="39" y="2802"/>
                </a:lnTo>
                <a:lnTo>
                  <a:pt x="26" y="2805"/>
                </a:lnTo>
                <a:lnTo>
                  <a:pt x="20" y="2807"/>
                </a:lnTo>
                <a:lnTo>
                  <a:pt x="13" y="2807"/>
                </a:lnTo>
                <a:lnTo>
                  <a:pt x="6" y="2807"/>
                </a:lnTo>
                <a:lnTo>
                  <a:pt x="0" y="2806"/>
                </a:lnTo>
                <a:lnTo>
                  <a:pt x="1" y="2786"/>
                </a:lnTo>
                <a:lnTo>
                  <a:pt x="4" y="2766"/>
                </a:lnTo>
                <a:lnTo>
                  <a:pt x="8" y="2748"/>
                </a:lnTo>
                <a:lnTo>
                  <a:pt x="13" y="2730"/>
                </a:lnTo>
                <a:lnTo>
                  <a:pt x="20" y="2712"/>
                </a:lnTo>
                <a:lnTo>
                  <a:pt x="26" y="2695"/>
                </a:lnTo>
                <a:lnTo>
                  <a:pt x="40" y="2661"/>
                </a:lnTo>
                <a:lnTo>
                  <a:pt x="48" y="2661"/>
                </a:lnTo>
                <a:lnTo>
                  <a:pt x="56" y="2662"/>
                </a:lnTo>
                <a:lnTo>
                  <a:pt x="64" y="2665"/>
                </a:lnTo>
                <a:lnTo>
                  <a:pt x="70" y="2667"/>
                </a:lnTo>
                <a:lnTo>
                  <a:pt x="76" y="2671"/>
                </a:lnTo>
                <a:lnTo>
                  <a:pt x="81" y="2675"/>
                </a:lnTo>
                <a:lnTo>
                  <a:pt x="83" y="2682"/>
                </a:lnTo>
                <a:lnTo>
                  <a:pt x="84" y="2689"/>
                </a:lnTo>
                <a:lnTo>
                  <a:pt x="84" y="2694"/>
                </a:lnTo>
                <a:lnTo>
                  <a:pt x="82" y="2699"/>
                </a:lnTo>
                <a:lnTo>
                  <a:pt x="77" y="2709"/>
                </a:lnTo>
                <a:lnTo>
                  <a:pt x="74" y="2714"/>
                </a:lnTo>
                <a:lnTo>
                  <a:pt x="72" y="2719"/>
                </a:lnTo>
                <a:lnTo>
                  <a:pt x="71" y="2725"/>
                </a:lnTo>
                <a:lnTo>
                  <a:pt x="72" y="2731"/>
                </a:lnTo>
                <a:lnTo>
                  <a:pt x="85" y="2735"/>
                </a:lnTo>
                <a:lnTo>
                  <a:pt x="92" y="2737"/>
                </a:lnTo>
                <a:lnTo>
                  <a:pt x="97" y="2740"/>
                </a:lnTo>
                <a:lnTo>
                  <a:pt x="101" y="2727"/>
                </a:lnTo>
                <a:lnTo>
                  <a:pt x="103" y="2714"/>
                </a:lnTo>
                <a:lnTo>
                  <a:pt x="106" y="2694"/>
                </a:lnTo>
                <a:lnTo>
                  <a:pt x="112" y="2689"/>
                </a:lnTo>
                <a:lnTo>
                  <a:pt x="119" y="2687"/>
                </a:lnTo>
                <a:lnTo>
                  <a:pt x="127" y="2688"/>
                </a:lnTo>
                <a:lnTo>
                  <a:pt x="130" y="2689"/>
                </a:lnTo>
                <a:lnTo>
                  <a:pt x="133" y="2691"/>
                </a:lnTo>
                <a:lnTo>
                  <a:pt x="162" y="2614"/>
                </a:lnTo>
                <a:lnTo>
                  <a:pt x="192" y="2537"/>
                </a:lnTo>
                <a:lnTo>
                  <a:pt x="221" y="2460"/>
                </a:lnTo>
                <a:lnTo>
                  <a:pt x="235" y="2422"/>
                </a:lnTo>
                <a:lnTo>
                  <a:pt x="248" y="2383"/>
                </a:lnTo>
                <a:lnTo>
                  <a:pt x="262" y="2339"/>
                </a:lnTo>
                <a:lnTo>
                  <a:pt x="267" y="2318"/>
                </a:lnTo>
                <a:lnTo>
                  <a:pt x="271" y="2296"/>
                </a:lnTo>
                <a:lnTo>
                  <a:pt x="274" y="2285"/>
                </a:lnTo>
                <a:lnTo>
                  <a:pt x="277" y="2273"/>
                </a:lnTo>
                <a:lnTo>
                  <a:pt x="285" y="2250"/>
                </a:lnTo>
                <a:lnTo>
                  <a:pt x="295" y="2229"/>
                </a:lnTo>
                <a:lnTo>
                  <a:pt x="304" y="2208"/>
                </a:lnTo>
                <a:lnTo>
                  <a:pt x="314" y="2179"/>
                </a:lnTo>
                <a:lnTo>
                  <a:pt x="324" y="2147"/>
                </a:lnTo>
                <a:lnTo>
                  <a:pt x="335" y="2116"/>
                </a:lnTo>
                <a:lnTo>
                  <a:pt x="345" y="2085"/>
                </a:lnTo>
                <a:lnTo>
                  <a:pt x="371" y="2021"/>
                </a:lnTo>
                <a:lnTo>
                  <a:pt x="397" y="1954"/>
                </a:lnTo>
                <a:lnTo>
                  <a:pt x="407" y="1926"/>
                </a:lnTo>
                <a:lnTo>
                  <a:pt x="418" y="1897"/>
                </a:lnTo>
                <a:lnTo>
                  <a:pt x="428" y="1869"/>
                </a:lnTo>
                <a:lnTo>
                  <a:pt x="440" y="1841"/>
                </a:lnTo>
                <a:lnTo>
                  <a:pt x="446" y="1828"/>
                </a:lnTo>
                <a:lnTo>
                  <a:pt x="452" y="1816"/>
                </a:lnTo>
                <a:lnTo>
                  <a:pt x="459" y="1804"/>
                </a:lnTo>
                <a:lnTo>
                  <a:pt x="465" y="1790"/>
                </a:lnTo>
                <a:lnTo>
                  <a:pt x="481" y="1743"/>
                </a:lnTo>
                <a:lnTo>
                  <a:pt x="498" y="1695"/>
                </a:lnTo>
                <a:lnTo>
                  <a:pt x="513" y="1652"/>
                </a:lnTo>
                <a:lnTo>
                  <a:pt x="521" y="1630"/>
                </a:lnTo>
                <a:lnTo>
                  <a:pt x="528" y="1610"/>
                </a:lnTo>
                <a:lnTo>
                  <a:pt x="532" y="1602"/>
                </a:lnTo>
                <a:lnTo>
                  <a:pt x="536" y="1596"/>
                </a:lnTo>
                <a:lnTo>
                  <a:pt x="540" y="1590"/>
                </a:lnTo>
                <a:lnTo>
                  <a:pt x="543" y="1582"/>
                </a:lnTo>
                <a:lnTo>
                  <a:pt x="546" y="1574"/>
                </a:lnTo>
                <a:lnTo>
                  <a:pt x="547" y="1565"/>
                </a:lnTo>
                <a:lnTo>
                  <a:pt x="548" y="1556"/>
                </a:lnTo>
                <a:lnTo>
                  <a:pt x="550" y="1548"/>
                </a:lnTo>
                <a:lnTo>
                  <a:pt x="553" y="1541"/>
                </a:lnTo>
                <a:lnTo>
                  <a:pt x="557" y="1534"/>
                </a:lnTo>
                <a:lnTo>
                  <a:pt x="562" y="1528"/>
                </a:lnTo>
                <a:lnTo>
                  <a:pt x="565" y="1520"/>
                </a:lnTo>
                <a:lnTo>
                  <a:pt x="572" y="1501"/>
                </a:lnTo>
                <a:lnTo>
                  <a:pt x="579" y="1480"/>
                </a:lnTo>
                <a:lnTo>
                  <a:pt x="585" y="1460"/>
                </a:lnTo>
                <a:lnTo>
                  <a:pt x="593" y="1440"/>
                </a:lnTo>
                <a:lnTo>
                  <a:pt x="609" y="1397"/>
                </a:lnTo>
                <a:lnTo>
                  <a:pt x="617" y="1378"/>
                </a:lnTo>
                <a:lnTo>
                  <a:pt x="628" y="1357"/>
                </a:lnTo>
                <a:lnTo>
                  <a:pt x="628" y="1353"/>
                </a:lnTo>
                <a:lnTo>
                  <a:pt x="627" y="1351"/>
                </a:lnTo>
                <a:lnTo>
                  <a:pt x="626" y="1348"/>
                </a:lnTo>
                <a:lnTo>
                  <a:pt x="626" y="1344"/>
                </a:lnTo>
                <a:lnTo>
                  <a:pt x="643" y="1305"/>
                </a:lnTo>
                <a:lnTo>
                  <a:pt x="658" y="1267"/>
                </a:lnTo>
                <a:lnTo>
                  <a:pt x="671" y="1261"/>
                </a:lnTo>
                <a:lnTo>
                  <a:pt x="687" y="1256"/>
                </a:lnTo>
                <a:lnTo>
                  <a:pt x="704" y="1251"/>
                </a:lnTo>
                <a:lnTo>
                  <a:pt x="723" y="1248"/>
                </a:lnTo>
                <a:lnTo>
                  <a:pt x="761" y="1242"/>
                </a:lnTo>
                <a:lnTo>
                  <a:pt x="779" y="1237"/>
                </a:lnTo>
                <a:lnTo>
                  <a:pt x="796" y="1234"/>
                </a:lnTo>
                <a:lnTo>
                  <a:pt x="805" y="1231"/>
                </a:lnTo>
                <a:lnTo>
                  <a:pt x="812" y="1226"/>
                </a:lnTo>
                <a:lnTo>
                  <a:pt x="818" y="1219"/>
                </a:lnTo>
                <a:lnTo>
                  <a:pt x="823" y="1213"/>
                </a:lnTo>
                <a:lnTo>
                  <a:pt x="827" y="1204"/>
                </a:lnTo>
                <a:lnTo>
                  <a:pt x="830" y="1195"/>
                </a:lnTo>
                <a:lnTo>
                  <a:pt x="837" y="1174"/>
                </a:lnTo>
                <a:lnTo>
                  <a:pt x="833" y="1175"/>
                </a:lnTo>
                <a:lnTo>
                  <a:pt x="827" y="1176"/>
                </a:lnTo>
                <a:lnTo>
                  <a:pt x="814" y="1175"/>
                </a:lnTo>
                <a:lnTo>
                  <a:pt x="800" y="1174"/>
                </a:lnTo>
                <a:lnTo>
                  <a:pt x="785" y="1174"/>
                </a:lnTo>
                <a:lnTo>
                  <a:pt x="784" y="1176"/>
                </a:lnTo>
                <a:lnTo>
                  <a:pt x="783" y="1178"/>
                </a:lnTo>
                <a:lnTo>
                  <a:pt x="783" y="1185"/>
                </a:lnTo>
                <a:lnTo>
                  <a:pt x="783" y="1198"/>
                </a:lnTo>
                <a:lnTo>
                  <a:pt x="778" y="1206"/>
                </a:lnTo>
                <a:lnTo>
                  <a:pt x="770" y="1213"/>
                </a:lnTo>
                <a:lnTo>
                  <a:pt x="763" y="1218"/>
                </a:lnTo>
                <a:lnTo>
                  <a:pt x="753" y="1221"/>
                </a:lnTo>
                <a:lnTo>
                  <a:pt x="745" y="1222"/>
                </a:lnTo>
                <a:lnTo>
                  <a:pt x="736" y="1220"/>
                </a:lnTo>
                <a:lnTo>
                  <a:pt x="732" y="1219"/>
                </a:lnTo>
                <a:lnTo>
                  <a:pt x="728" y="1217"/>
                </a:lnTo>
                <a:lnTo>
                  <a:pt x="724" y="1214"/>
                </a:lnTo>
                <a:lnTo>
                  <a:pt x="722" y="1211"/>
                </a:lnTo>
                <a:lnTo>
                  <a:pt x="719" y="1204"/>
                </a:lnTo>
                <a:lnTo>
                  <a:pt x="716" y="1199"/>
                </a:lnTo>
                <a:lnTo>
                  <a:pt x="715" y="1191"/>
                </a:lnTo>
                <a:lnTo>
                  <a:pt x="714" y="1185"/>
                </a:lnTo>
                <a:lnTo>
                  <a:pt x="714" y="1169"/>
                </a:lnTo>
                <a:lnTo>
                  <a:pt x="715" y="1153"/>
                </a:lnTo>
                <a:lnTo>
                  <a:pt x="718" y="1121"/>
                </a:lnTo>
                <a:lnTo>
                  <a:pt x="720" y="1106"/>
                </a:lnTo>
                <a:lnTo>
                  <a:pt x="720" y="1092"/>
                </a:lnTo>
                <a:lnTo>
                  <a:pt x="722" y="1092"/>
                </a:lnTo>
                <a:lnTo>
                  <a:pt x="724" y="1091"/>
                </a:lnTo>
                <a:lnTo>
                  <a:pt x="725" y="1089"/>
                </a:lnTo>
                <a:lnTo>
                  <a:pt x="727" y="1085"/>
                </a:lnTo>
                <a:lnTo>
                  <a:pt x="734" y="1084"/>
                </a:lnTo>
                <a:lnTo>
                  <a:pt x="742" y="1085"/>
                </a:lnTo>
                <a:lnTo>
                  <a:pt x="749" y="1085"/>
                </a:lnTo>
                <a:lnTo>
                  <a:pt x="754" y="1087"/>
                </a:lnTo>
                <a:lnTo>
                  <a:pt x="765" y="1092"/>
                </a:lnTo>
                <a:lnTo>
                  <a:pt x="775" y="1098"/>
                </a:lnTo>
                <a:lnTo>
                  <a:pt x="774" y="1101"/>
                </a:lnTo>
                <a:lnTo>
                  <a:pt x="774" y="1106"/>
                </a:lnTo>
                <a:lnTo>
                  <a:pt x="775" y="1112"/>
                </a:lnTo>
                <a:lnTo>
                  <a:pt x="778" y="1120"/>
                </a:lnTo>
                <a:lnTo>
                  <a:pt x="781" y="1126"/>
                </a:lnTo>
                <a:lnTo>
                  <a:pt x="796" y="1127"/>
                </a:lnTo>
                <a:lnTo>
                  <a:pt x="811" y="1127"/>
                </a:lnTo>
                <a:lnTo>
                  <a:pt x="845" y="1126"/>
                </a:lnTo>
                <a:lnTo>
                  <a:pt x="848" y="1114"/>
                </a:lnTo>
                <a:lnTo>
                  <a:pt x="849" y="1103"/>
                </a:lnTo>
                <a:lnTo>
                  <a:pt x="851" y="1093"/>
                </a:lnTo>
                <a:lnTo>
                  <a:pt x="854" y="1081"/>
                </a:lnTo>
                <a:lnTo>
                  <a:pt x="840" y="1066"/>
                </a:lnTo>
                <a:lnTo>
                  <a:pt x="826" y="1050"/>
                </a:lnTo>
                <a:lnTo>
                  <a:pt x="820" y="1041"/>
                </a:lnTo>
                <a:lnTo>
                  <a:pt x="814" y="1033"/>
                </a:lnTo>
                <a:lnTo>
                  <a:pt x="810" y="1023"/>
                </a:lnTo>
                <a:lnTo>
                  <a:pt x="807" y="1012"/>
                </a:lnTo>
                <a:lnTo>
                  <a:pt x="806" y="1004"/>
                </a:lnTo>
                <a:lnTo>
                  <a:pt x="805" y="995"/>
                </a:lnTo>
                <a:lnTo>
                  <a:pt x="806" y="987"/>
                </a:lnTo>
                <a:lnTo>
                  <a:pt x="807" y="978"/>
                </a:lnTo>
                <a:lnTo>
                  <a:pt x="809" y="970"/>
                </a:lnTo>
                <a:lnTo>
                  <a:pt x="811" y="961"/>
                </a:lnTo>
                <a:lnTo>
                  <a:pt x="818" y="945"/>
                </a:lnTo>
                <a:lnTo>
                  <a:pt x="825" y="930"/>
                </a:lnTo>
                <a:lnTo>
                  <a:pt x="835" y="917"/>
                </a:lnTo>
                <a:lnTo>
                  <a:pt x="844" y="904"/>
                </a:lnTo>
                <a:lnTo>
                  <a:pt x="854" y="894"/>
                </a:lnTo>
                <a:lnTo>
                  <a:pt x="831" y="875"/>
                </a:lnTo>
                <a:lnTo>
                  <a:pt x="821" y="866"/>
                </a:lnTo>
                <a:lnTo>
                  <a:pt x="816" y="860"/>
                </a:lnTo>
                <a:lnTo>
                  <a:pt x="813" y="854"/>
                </a:lnTo>
                <a:lnTo>
                  <a:pt x="823" y="834"/>
                </a:lnTo>
                <a:lnTo>
                  <a:pt x="831" y="813"/>
                </a:lnTo>
                <a:lnTo>
                  <a:pt x="848" y="771"/>
                </a:lnTo>
                <a:lnTo>
                  <a:pt x="807" y="736"/>
                </a:lnTo>
                <a:lnTo>
                  <a:pt x="766" y="702"/>
                </a:lnTo>
                <a:lnTo>
                  <a:pt x="723" y="669"/>
                </a:lnTo>
                <a:lnTo>
                  <a:pt x="682" y="637"/>
                </a:lnTo>
                <a:lnTo>
                  <a:pt x="596" y="571"/>
                </a:lnTo>
                <a:lnTo>
                  <a:pt x="553" y="538"/>
                </a:lnTo>
                <a:lnTo>
                  <a:pt x="511" y="505"/>
                </a:lnTo>
                <a:lnTo>
                  <a:pt x="512" y="503"/>
                </a:lnTo>
                <a:lnTo>
                  <a:pt x="512" y="501"/>
                </a:lnTo>
                <a:lnTo>
                  <a:pt x="512" y="499"/>
                </a:lnTo>
                <a:lnTo>
                  <a:pt x="513" y="494"/>
                </a:lnTo>
                <a:lnTo>
                  <a:pt x="443" y="432"/>
                </a:lnTo>
                <a:lnTo>
                  <a:pt x="372" y="369"/>
                </a:lnTo>
                <a:lnTo>
                  <a:pt x="336" y="338"/>
                </a:lnTo>
                <a:lnTo>
                  <a:pt x="299" y="307"/>
                </a:lnTo>
                <a:lnTo>
                  <a:pt x="263" y="277"/>
                </a:lnTo>
                <a:lnTo>
                  <a:pt x="224" y="248"/>
                </a:lnTo>
                <a:lnTo>
                  <a:pt x="208" y="248"/>
                </a:lnTo>
                <a:lnTo>
                  <a:pt x="203" y="244"/>
                </a:lnTo>
                <a:lnTo>
                  <a:pt x="197" y="239"/>
                </a:lnTo>
                <a:lnTo>
                  <a:pt x="185" y="231"/>
                </a:lnTo>
                <a:lnTo>
                  <a:pt x="185" y="224"/>
                </a:lnTo>
                <a:lnTo>
                  <a:pt x="184" y="219"/>
                </a:lnTo>
                <a:lnTo>
                  <a:pt x="182" y="216"/>
                </a:lnTo>
                <a:lnTo>
                  <a:pt x="178" y="213"/>
                </a:lnTo>
                <a:lnTo>
                  <a:pt x="187" y="182"/>
                </a:lnTo>
                <a:lnTo>
                  <a:pt x="198" y="153"/>
                </a:lnTo>
                <a:lnTo>
                  <a:pt x="204" y="139"/>
                </a:lnTo>
                <a:lnTo>
                  <a:pt x="212" y="125"/>
                </a:lnTo>
                <a:lnTo>
                  <a:pt x="218" y="112"/>
                </a:lnTo>
                <a:lnTo>
                  <a:pt x="226" y="99"/>
                </a:lnTo>
                <a:lnTo>
                  <a:pt x="235" y="86"/>
                </a:lnTo>
                <a:lnTo>
                  <a:pt x="245" y="75"/>
                </a:lnTo>
                <a:lnTo>
                  <a:pt x="254" y="64"/>
                </a:lnTo>
                <a:lnTo>
                  <a:pt x="266" y="53"/>
                </a:lnTo>
                <a:lnTo>
                  <a:pt x="278" y="42"/>
                </a:lnTo>
                <a:lnTo>
                  <a:pt x="290" y="34"/>
                </a:lnTo>
                <a:lnTo>
                  <a:pt x="304" y="25"/>
                </a:lnTo>
                <a:lnTo>
                  <a:pt x="319" y="17"/>
                </a:lnTo>
                <a:lnTo>
                  <a:pt x="327" y="14"/>
                </a:lnTo>
                <a:lnTo>
                  <a:pt x="337" y="10"/>
                </a:lnTo>
                <a:lnTo>
                  <a:pt x="345" y="6"/>
                </a:lnTo>
                <a:lnTo>
                  <a:pt x="350" y="3"/>
                </a:lnTo>
                <a:lnTo>
                  <a:pt x="354" y="0"/>
                </a:lnTo>
                <a:lnTo>
                  <a:pt x="362" y="2"/>
                </a:lnTo>
                <a:lnTo>
                  <a:pt x="371" y="5"/>
                </a:lnTo>
                <a:lnTo>
                  <a:pt x="379" y="8"/>
                </a:lnTo>
                <a:lnTo>
                  <a:pt x="384" y="14"/>
                </a:lnTo>
                <a:lnTo>
                  <a:pt x="389" y="19"/>
                </a:lnTo>
                <a:lnTo>
                  <a:pt x="394" y="25"/>
                </a:lnTo>
                <a:lnTo>
                  <a:pt x="396" y="33"/>
                </a:lnTo>
                <a:lnTo>
                  <a:pt x="397" y="40"/>
                </a:lnTo>
                <a:lnTo>
                  <a:pt x="433" y="71"/>
                </a:lnTo>
                <a:lnTo>
                  <a:pt x="471" y="103"/>
                </a:lnTo>
                <a:lnTo>
                  <a:pt x="544" y="166"/>
                </a:lnTo>
                <a:lnTo>
                  <a:pt x="580" y="198"/>
                </a:lnTo>
                <a:lnTo>
                  <a:pt x="615" y="231"/>
                </a:lnTo>
                <a:lnTo>
                  <a:pt x="649" y="265"/>
                </a:lnTo>
                <a:lnTo>
                  <a:pt x="665" y="283"/>
                </a:lnTo>
                <a:lnTo>
                  <a:pt x="682" y="302"/>
                </a:lnTo>
                <a:lnTo>
                  <a:pt x="689" y="300"/>
                </a:lnTo>
                <a:lnTo>
                  <a:pt x="697" y="302"/>
                </a:lnTo>
                <a:lnTo>
                  <a:pt x="717" y="318"/>
                </a:lnTo>
                <a:lnTo>
                  <a:pt x="737" y="335"/>
                </a:lnTo>
                <a:lnTo>
                  <a:pt x="778" y="369"/>
                </a:lnTo>
                <a:lnTo>
                  <a:pt x="816" y="405"/>
                </a:lnTo>
                <a:lnTo>
                  <a:pt x="854" y="442"/>
                </a:lnTo>
                <a:lnTo>
                  <a:pt x="892" y="478"/>
                </a:lnTo>
                <a:lnTo>
                  <a:pt x="931" y="515"/>
                </a:lnTo>
                <a:lnTo>
                  <a:pt x="971" y="549"/>
                </a:lnTo>
                <a:lnTo>
                  <a:pt x="992" y="566"/>
                </a:lnTo>
                <a:lnTo>
                  <a:pt x="1012" y="582"/>
                </a:lnTo>
                <a:lnTo>
                  <a:pt x="1018" y="591"/>
                </a:lnTo>
                <a:lnTo>
                  <a:pt x="1022" y="600"/>
                </a:lnTo>
                <a:lnTo>
                  <a:pt x="1024" y="605"/>
                </a:lnTo>
                <a:lnTo>
                  <a:pt x="1028" y="608"/>
                </a:lnTo>
                <a:lnTo>
                  <a:pt x="1033" y="610"/>
                </a:lnTo>
                <a:lnTo>
                  <a:pt x="1038" y="611"/>
                </a:lnTo>
                <a:lnTo>
                  <a:pt x="1039" y="602"/>
                </a:lnTo>
                <a:lnTo>
                  <a:pt x="1038" y="595"/>
                </a:lnTo>
                <a:lnTo>
                  <a:pt x="1037" y="586"/>
                </a:lnTo>
                <a:lnTo>
                  <a:pt x="1034" y="579"/>
                </a:lnTo>
                <a:lnTo>
                  <a:pt x="1030" y="571"/>
                </a:lnTo>
                <a:lnTo>
                  <a:pt x="1025" y="565"/>
                </a:lnTo>
                <a:lnTo>
                  <a:pt x="1019" y="560"/>
                </a:lnTo>
                <a:lnTo>
                  <a:pt x="1012" y="556"/>
                </a:lnTo>
                <a:lnTo>
                  <a:pt x="1015" y="552"/>
                </a:lnTo>
                <a:lnTo>
                  <a:pt x="1016" y="548"/>
                </a:lnTo>
                <a:lnTo>
                  <a:pt x="1016" y="544"/>
                </a:lnTo>
                <a:lnTo>
                  <a:pt x="1017" y="539"/>
                </a:lnTo>
                <a:lnTo>
                  <a:pt x="1026" y="532"/>
                </a:lnTo>
                <a:lnTo>
                  <a:pt x="1036" y="526"/>
                </a:lnTo>
                <a:lnTo>
                  <a:pt x="1047" y="523"/>
                </a:lnTo>
                <a:lnTo>
                  <a:pt x="1057" y="521"/>
                </a:lnTo>
                <a:lnTo>
                  <a:pt x="1068" y="520"/>
                </a:lnTo>
                <a:lnTo>
                  <a:pt x="1080" y="521"/>
                </a:lnTo>
                <a:lnTo>
                  <a:pt x="1091" y="523"/>
                </a:lnTo>
                <a:lnTo>
                  <a:pt x="1100" y="527"/>
                </a:lnTo>
                <a:lnTo>
                  <a:pt x="1110" y="532"/>
                </a:lnTo>
                <a:lnTo>
                  <a:pt x="1118" y="538"/>
                </a:lnTo>
                <a:lnTo>
                  <a:pt x="1126" y="545"/>
                </a:lnTo>
                <a:lnTo>
                  <a:pt x="1131" y="552"/>
                </a:lnTo>
                <a:lnTo>
                  <a:pt x="1136" y="561"/>
                </a:lnTo>
                <a:lnTo>
                  <a:pt x="1138" y="570"/>
                </a:lnTo>
                <a:lnTo>
                  <a:pt x="1138" y="580"/>
                </a:lnTo>
                <a:lnTo>
                  <a:pt x="1136" y="591"/>
                </a:lnTo>
                <a:lnTo>
                  <a:pt x="1126" y="596"/>
                </a:lnTo>
                <a:lnTo>
                  <a:pt x="1121" y="598"/>
                </a:lnTo>
                <a:lnTo>
                  <a:pt x="1115" y="600"/>
                </a:lnTo>
                <a:lnTo>
                  <a:pt x="1110" y="601"/>
                </a:lnTo>
                <a:lnTo>
                  <a:pt x="1103" y="601"/>
                </a:lnTo>
                <a:lnTo>
                  <a:pt x="1097" y="600"/>
                </a:lnTo>
                <a:lnTo>
                  <a:pt x="1089" y="599"/>
                </a:lnTo>
                <a:lnTo>
                  <a:pt x="1085" y="603"/>
                </a:lnTo>
                <a:lnTo>
                  <a:pt x="1083" y="609"/>
                </a:lnTo>
                <a:lnTo>
                  <a:pt x="1079" y="618"/>
                </a:lnTo>
                <a:lnTo>
                  <a:pt x="1076" y="629"/>
                </a:lnTo>
                <a:lnTo>
                  <a:pt x="1073" y="633"/>
                </a:lnTo>
                <a:lnTo>
                  <a:pt x="1070" y="637"/>
                </a:lnTo>
                <a:lnTo>
                  <a:pt x="1081" y="647"/>
                </a:lnTo>
                <a:lnTo>
                  <a:pt x="1091" y="658"/>
                </a:lnTo>
                <a:lnTo>
                  <a:pt x="1095" y="665"/>
                </a:lnTo>
                <a:lnTo>
                  <a:pt x="1098" y="671"/>
                </a:lnTo>
                <a:lnTo>
                  <a:pt x="1101" y="678"/>
                </a:lnTo>
                <a:lnTo>
                  <a:pt x="1104" y="686"/>
                </a:lnTo>
                <a:lnTo>
                  <a:pt x="1117" y="701"/>
                </a:lnTo>
                <a:lnTo>
                  <a:pt x="1131" y="716"/>
                </a:lnTo>
                <a:lnTo>
                  <a:pt x="1146" y="730"/>
                </a:lnTo>
                <a:lnTo>
                  <a:pt x="1161" y="743"/>
                </a:lnTo>
                <a:lnTo>
                  <a:pt x="1193" y="769"/>
                </a:lnTo>
                <a:lnTo>
                  <a:pt x="1209" y="782"/>
                </a:lnTo>
                <a:lnTo>
                  <a:pt x="1225" y="796"/>
                </a:lnTo>
                <a:lnTo>
                  <a:pt x="1242" y="810"/>
                </a:lnTo>
                <a:lnTo>
                  <a:pt x="1258" y="824"/>
                </a:lnTo>
                <a:lnTo>
                  <a:pt x="1276" y="836"/>
                </a:lnTo>
                <a:lnTo>
                  <a:pt x="1285" y="841"/>
                </a:lnTo>
                <a:lnTo>
                  <a:pt x="1295" y="845"/>
                </a:lnTo>
                <a:lnTo>
                  <a:pt x="1296" y="839"/>
                </a:lnTo>
                <a:lnTo>
                  <a:pt x="1295" y="835"/>
                </a:lnTo>
                <a:lnTo>
                  <a:pt x="1294" y="830"/>
                </a:lnTo>
                <a:lnTo>
                  <a:pt x="1292" y="826"/>
                </a:lnTo>
                <a:lnTo>
                  <a:pt x="1286" y="820"/>
                </a:lnTo>
                <a:lnTo>
                  <a:pt x="1279" y="814"/>
                </a:lnTo>
                <a:lnTo>
                  <a:pt x="1272" y="808"/>
                </a:lnTo>
                <a:lnTo>
                  <a:pt x="1265" y="802"/>
                </a:lnTo>
                <a:lnTo>
                  <a:pt x="1262" y="797"/>
                </a:lnTo>
                <a:lnTo>
                  <a:pt x="1261" y="793"/>
                </a:lnTo>
                <a:lnTo>
                  <a:pt x="1260" y="788"/>
                </a:lnTo>
                <a:lnTo>
                  <a:pt x="1259" y="781"/>
                </a:lnTo>
                <a:lnTo>
                  <a:pt x="1265" y="775"/>
                </a:lnTo>
                <a:lnTo>
                  <a:pt x="1272" y="769"/>
                </a:lnTo>
                <a:lnTo>
                  <a:pt x="1279" y="765"/>
                </a:lnTo>
                <a:lnTo>
                  <a:pt x="1286" y="762"/>
                </a:lnTo>
                <a:lnTo>
                  <a:pt x="1295" y="761"/>
                </a:lnTo>
                <a:lnTo>
                  <a:pt x="1303" y="760"/>
                </a:lnTo>
                <a:lnTo>
                  <a:pt x="1311" y="760"/>
                </a:lnTo>
                <a:lnTo>
                  <a:pt x="1320" y="761"/>
                </a:lnTo>
                <a:lnTo>
                  <a:pt x="1328" y="763"/>
                </a:lnTo>
                <a:lnTo>
                  <a:pt x="1336" y="766"/>
                </a:lnTo>
                <a:lnTo>
                  <a:pt x="1352" y="773"/>
                </a:lnTo>
                <a:lnTo>
                  <a:pt x="1366" y="782"/>
                </a:lnTo>
                <a:lnTo>
                  <a:pt x="1379" y="792"/>
                </a:lnTo>
                <a:lnTo>
                  <a:pt x="1380" y="798"/>
                </a:lnTo>
                <a:lnTo>
                  <a:pt x="1380" y="804"/>
                </a:lnTo>
                <a:lnTo>
                  <a:pt x="1379" y="814"/>
                </a:lnTo>
                <a:lnTo>
                  <a:pt x="1374" y="833"/>
                </a:lnTo>
                <a:lnTo>
                  <a:pt x="1366" y="835"/>
                </a:lnTo>
                <a:lnTo>
                  <a:pt x="1356" y="837"/>
                </a:lnTo>
                <a:lnTo>
                  <a:pt x="1346" y="837"/>
                </a:lnTo>
                <a:lnTo>
                  <a:pt x="1336" y="837"/>
                </a:lnTo>
                <a:lnTo>
                  <a:pt x="1329" y="851"/>
                </a:lnTo>
                <a:lnTo>
                  <a:pt x="1325" y="858"/>
                </a:lnTo>
                <a:lnTo>
                  <a:pt x="1321" y="865"/>
                </a:lnTo>
                <a:lnTo>
                  <a:pt x="1323" y="869"/>
                </a:lnTo>
                <a:lnTo>
                  <a:pt x="1325" y="873"/>
                </a:lnTo>
                <a:lnTo>
                  <a:pt x="1333" y="882"/>
                </a:lnTo>
                <a:lnTo>
                  <a:pt x="1339" y="889"/>
                </a:lnTo>
                <a:lnTo>
                  <a:pt x="1342" y="894"/>
                </a:lnTo>
                <a:lnTo>
                  <a:pt x="1344" y="898"/>
                </a:lnTo>
                <a:lnTo>
                  <a:pt x="1345" y="903"/>
                </a:lnTo>
                <a:lnTo>
                  <a:pt x="1345" y="908"/>
                </a:lnTo>
                <a:lnTo>
                  <a:pt x="1345" y="913"/>
                </a:lnTo>
                <a:lnTo>
                  <a:pt x="1346" y="917"/>
                </a:lnTo>
                <a:lnTo>
                  <a:pt x="1350" y="923"/>
                </a:lnTo>
                <a:lnTo>
                  <a:pt x="1353" y="928"/>
                </a:lnTo>
                <a:lnTo>
                  <a:pt x="1361" y="939"/>
                </a:lnTo>
                <a:lnTo>
                  <a:pt x="1381" y="958"/>
                </a:lnTo>
                <a:lnTo>
                  <a:pt x="1397" y="976"/>
                </a:lnTo>
                <a:lnTo>
                  <a:pt x="1415" y="993"/>
                </a:lnTo>
                <a:lnTo>
                  <a:pt x="1452" y="1029"/>
                </a:lnTo>
                <a:lnTo>
                  <a:pt x="1492" y="1063"/>
                </a:lnTo>
                <a:lnTo>
                  <a:pt x="1532" y="1097"/>
                </a:lnTo>
                <a:lnTo>
                  <a:pt x="1571" y="1131"/>
                </a:lnTo>
                <a:lnTo>
                  <a:pt x="1610" y="1167"/>
                </a:lnTo>
                <a:lnTo>
                  <a:pt x="1628" y="1184"/>
                </a:lnTo>
                <a:lnTo>
                  <a:pt x="1645" y="1203"/>
                </a:lnTo>
                <a:lnTo>
                  <a:pt x="1662" y="1221"/>
                </a:lnTo>
                <a:lnTo>
                  <a:pt x="1677" y="1241"/>
                </a:lnTo>
                <a:lnTo>
                  <a:pt x="1690" y="1249"/>
                </a:lnTo>
                <a:lnTo>
                  <a:pt x="1703" y="1261"/>
                </a:lnTo>
                <a:lnTo>
                  <a:pt x="1727" y="1287"/>
                </a:lnTo>
                <a:lnTo>
                  <a:pt x="1739" y="1299"/>
                </a:lnTo>
                <a:lnTo>
                  <a:pt x="1753" y="1312"/>
                </a:lnTo>
                <a:lnTo>
                  <a:pt x="1767" y="1323"/>
                </a:lnTo>
                <a:lnTo>
                  <a:pt x="1776" y="1327"/>
                </a:lnTo>
                <a:lnTo>
                  <a:pt x="1783" y="1332"/>
                </a:lnTo>
                <a:lnTo>
                  <a:pt x="1816" y="1312"/>
                </a:lnTo>
                <a:lnTo>
                  <a:pt x="1849" y="1293"/>
                </a:lnTo>
                <a:lnTo>
                  <a:pt x="1881" y="1274"/>
                </a:lnTo>
                <a:lnTo>
                  <a:pt x="1898" y="1265"/>
                </a:lnTo>
                <a:lnTo>
                  <a:pt x="1915" y="1258"/>
                </a:lnTo>
                <a:lnTo>
                  <a:pt x="1913" y="1253"/>
                </a:lnTo>
                <a:lnTo>
                  <a:pt x="1910" y="1250"/>
                </a:lnTo>
                <a:lnTo>
                  <a:pt x="1908" y="1246"/>
                </a:lnTo>
                <a:lnTo>
                  <a:pt x="1905" y="1243"/>
                </a:lnTo>
                <a:lnTo>
                  <a:pt x="1906" y="1236"/>
                </a:lnTo>
                <a:lnTo>
                  <a:pt x="1908" y="1230"/>
                </a:lnTo>
                <a:lnTo>
                  <a:pt x="1911" y="1219"/>
                </a:lnTo>
                <a:lnTo>
                  <a:pt x="1899" y="1209"/>
                </a:lnTo>
                <a:lnTo>
                  <a:pt x="1887" y="1201"/>
                </a:lnTo>
                <a:lnTo>
                  <a:pt x="1863" y="1183"/>
                </a:lnTo>
                <a:lnTo>
                  <a:pt x="1851" y="1188"/>
                </a:lnTo>
                <a:lnTo>
                  <a:pt x="1837" y="1191"/>
                </a:lnTo>
                <a:lnTo>
                  <a:pt x="1829" y="1192"/>
                </a:lnTo>
                <a:lnTo>
                  <a:pt x="1823" y="1192"/>
                </a:lnTo>
                <a:lnTo>
                  <a:pt x="1815" y="1191"/>
                </a:lnTo>
                <a:lnTo>
                  <a:pt x="1809" y="1189"/>
                </a:lnTo>
                <a:lnTo>
                  <a:pt x="1807" y="1182"/>
                </a:lnTo>
                <a:lnTo>
                  <a:pt x="1804" y="1173"/>
                </a:lnTo>
                <a:lnTo>
                  <a:pt x="1800" y="1166"/>
                </a:lnTo>
                <a:lnTo>
                  <a:pt x="1799" y="1161"/>
                </a:lnTo>
                <a:lnTo>
                  <a:pt x="1798" y="1157"/>
                </a:lnTo>
                <a:lnTo>
                  <a:pt x="1799" y="1151"/>
                </a:lnTo>
                <a:lnTo>
                  <a:pt x="1800" y="1143"/>
                </a:lnTo>
                <a:lnTo>
                  <a:pt x="1804" y="1135"/>
                </a:lnTo>
                <a:lnTo>
                  <a:pt x="1807" y="1127"/>
                </a:lnTo>
                <a:lnTo>
                  <a:pt x="1816" y="1110"/>
                </a:lnTo>
                <a:lnTo>
                  <a:pt x="1829" y="1093"/>
                </a:lnTo>
                <a:lnTo>
                  <a:pt x="1843" y="1079"/>
                </a:lnTo>
                <a:lnTo>
                  <a:pt x="1850" y="1072"/>
                </a:lnTo>
                <a:lnTo>
                  <a:pt x="1857" y="1067"/>
                </a:lnTo>
                <a:lnTo>
                  <a:pt x="1865" y="1063"/>
                </a:lnTo>
                <a:lnTo>
                  <a:pt x="1871" y="1060"/>
                </a:lnTo>
                <a:lnTo>
                  <a:pt x="1878" y="1057"/>
                </a:lnTo>
                <a:lnTo>
                  <a:pt x="1884" y="1057"/>
                </a:lnTo>
                <a:lnTo>
                  <a:pt x="1890" y="1059"/>
                </a:lnTo>
                <a:lnTo>
                  <a:pt x="1897" y="1062"/>
                </a:lnTo>
                <a:lnTo>
                  <a:pt x="1904" y="1065"/>
                </a:lnTo>
                <a:lnTo>
                  <a:pt x="1912" y="1069"/>
                </a:lnTo>
                <a:lnTo>
                  <a:pt x="1918" y="1075"/>
                </a:lnTo>
                <a:lnTo>
                  <a:pt x="1924" y="1080"/>
                </a:lnTo>
                <a:lnTo>
                  <a:pt x="1928" y="1086"/>
                </a:lnTo>
                <a:lnTo>
                  <a:pt x="1930" y="1092"/>
                </a:lnTo>
                <a:lnTo>
                  <a:pt x="1931" y="1095"/>
                </a:lnTo>
                <a:lnTo>
                  <a:pt x="1930" y="1098"/>
                </a:lnTo>
                <a:lnTo>
                  <a:pt x="1928" y="1105"/>
                </a:lnTo>
                <a:lnTo>
                  <a:pt x="1926" y="1111"/>
                </a:lnTo>
                <a:lnTo>
                  <a:pt x="1926" y="1114"/>
                </a:lnTo>
                <a:lnTo>
                  <a:pt x="1926" y="1117"/>
                </a:lnTo>
                <a:lnTo>
                  <a:pt x="1928" y="1123"/>
                </a:lnTo>
                <a:lnTo>
                  <a:pt x="1931" y="1127"/>
                </a:lnTo>
                <a:lnTo>
                  <a:pt x="1934" y="1131"/>
                </a:lnTo>
                <a:lnTo>
                  <a:pt x="1939" y="1135"/>
                </a:lnTo>
                <a:lnTo>
                  <a:pt x="1949" y="1142"/>
                </a:lnTo>
                <a:lnTo>
                  <a:pt x="1955" y="1146"/>
                </a:lnTo>
                <a:lnTo>
                  <a:pt x="1960" y="1151"/>
                </a:lnTo>
                <a:lnTo>
                  <a:pt x="1965" y="1150"/>
                </a:lnTo>
                <a:lnTo>
                  <a:pt x="1971" y="1148"/>
                </a:lnTo>
                <a:lnTo>
                  <a:pt x="1976" y="1148"/>
                </a:lnTo>
                <a:lnTo>
                  <a:pt x="1980" y="1148"/>
                </a:lnTo>
                <a:lnTo>
                  <a:pt x="1986" y="1150"/>
                </a:lnTo>
                <a:lnTo>
                  <a:pt x="1990" y="1152"/>
                </a:lnTo>
                <a:lnTo>
                  <a:pt x="1994" y="1154"/>
                </a:lnTo>
                <a:lnTo>
                  <a:pt x="1997" y="1156"/>
                </a:lnTo>
                <a:lnTo>
                  <a:pt x="2001" y="1160"/>
                </a:lnTo>
                <a:lnTo>
                  <a:pt x="2004" y="1163"/>
                </a:lnTo>
                <a:lnTo>
                  <a:pt x="2006" y="1168"/>
                </a:lnTo>
                <a:lnTo>
                  <a:pt x="2008" y="1172"/>
                </a:lnTo>
                <a:lnTo>
                  <a:pt x="2009" y="1177"/>
                </a:lnTo>
                <a:lnTo>
                  <a:pt x="2010" y="1183"/>
                </a:lnTo>
                <a:lnTo>
                  <a:pt x="2010" y="1188"/>
                </a:lnTo>
                <a:lnTo>
                  <a:pt x="2009" y="1193"/>
                </a:lnTo>
                <a:lnTo>
                  <a:pt x="2016" y="1201"/>
                </a:lnTo>
                <a:lnTo>
                  <a:pt x="2022" y="1211"/>
                </a:lnTo>
                <a:lnTo>
                  <a:pt x="2036" y="1202"/>
                </a:lnTo>
                <a:lnTo>
                  <a:pt x="2034" y="1195"/>
                </a:lnTo>
                <a:lnTo>
                  <a:pt x="2030" y="1187"/>
                </a:lnTo>
                <a:lnTo>
                  <a:pt x="2021" y="1174"/>
                </a:lnTo>
                <a:lnTo>
                  <a:pt x="2017" y="1167"/>
                </a:lnTo>
                <a:lnTo>
                  <a:pt x="2014" y="1159"/>
                </a:lnTo>
                <a:lnTo>
                  <a:pt x="2014" y="1155"/>
                </a:lnTo>
                <a:lnTo>
                  <a:pt x="2014" y="1151"/>
                </a:lnTo>
                <a:lnTo>
                  <a:pt x="2014" y="1145"/>
                </a:lnTo>
                <a:lnTo>
                  <a:pt x="2016" y="1140"/>
                </a:lnTo>
                <a:lnTo>
                  <a:pt x="2024" y="1139"/>
                </a:lnTo>
                <a:lnTo>
                  <a:pt x="2034" y="1138"/>
                </a:lnTo>
                <a:lnTo>
                  <a:pt x="2043" y="1139"/>
                </a:lnTo>
                <a:lnTo>
                  <a:pt x="2054" y="1141"/>
                </a:lnTo>
                <a:lnTo>
                  <a:pt x="2064" y="1144"/>
                </a:lnTo>
                <a:lnTo>
                  <a:pt x="2075" y="1148"/>
                </a:lnTo>
                <a:lnTo>
                  <a:pt x="2084" y="1154"/>
                </a:lnTo>
                <a:lnTo>
                  <a:pt x="2093" y="1160"/>
                </a:lnTo>
                <a:lnTo>
                  <a:pt x="2101" y="1167"/>
                </a:lnTo>
                <a:lnTo>
                  <a:pt x="2109" y="1174"/>
                </a:lnTo>
                <a:lnTo>
                  <a:pt x="2114" y="1182"/>
                </a:lnTo>
                <a:lnTo>
                  <a:pt x="2118" y="1189"/>
                </a:lnTo>
                <a:lnTo>
                  <a:pt x="2122" y="1197"/>
                </a:lnTo>
                <a:lnTo>
                  <a:pt x="2123" y="1204"/>
                </a:lnTo>
                <a:lnTo>
                  <a:pt x="2121" y="1212"/>
                </a:lnTo>
                <a:lnTo>
                  <a:pt x="2117" y="1219"/>
                </a:lnTo>
                <a:lnTo>
                  <a:pt x="2115" y="1222"/>
                </a:lnTo>
                <a:lnTo>
                  <a:pt x="2112" y="1224"/>
                </a:lnTo>
                <a:lnTo>
                  <a:pt x="2105" y="1228"/>
                </a:lnTo>
                <a:lnTo>
                  <a:pt x="2097" y="1229"/>
                </a:lnTo>
                <a:lnTo>
                  <a:pt x="2088" y="1229"/>
                </a:lnTo>
                <a:lnTo>
                  <a:pt x="2080" y="1227"/>
                </a:lnTo>
                <a:lnTo>
                  <a:pt x="2072" y="1223"/>
                </a:lnTo>
                <a:lnTo>
                  <a:pt x="2064" y="1219"/>
                </a:lnTo>
                <a:lnTo>
                  <a:pt x="2057" y="1215"/>
                </a:lnTo>
                <a:lnTo>
                  <a:pt x="2055" y="1216"/>
                </a:lnTo>
                <a:lnTo>
                  <a:pt x="2053" y="1217"/>
                </a:lnTo>
                <a:lnTo>
                  <a:pt x="2051" y="1220"/>
                </a:lnTo>
                <a:lnTo>
                  <a:pt x="2050" y="1222"/>
                </a:lnTo>
                <a:lnTo>
                  <a:pt x="2048" y="1224"/>
                </a:lnTo>
                <a:lnTo>
                  <a:pt x="2046" y="1226"/>
                </a:lnTo>
                <a:lnTo>
                  <a:pt x="2040" y="1226"/>
                </a:lnTo>
                <a:lnTo>
                  <a:pt x="2043" y="1229"/>
                </a:lnTo>
                <a:lnTo>
                  <a:pt x="2046" y="1231"/>
                </a:lnTo>
                <a:lnTo>
                  <a:pt x="2050" y="1233"/>
                </a:lnTo>
                <a:lnTo>
                  <a:pt x="2053" y="1234"/>
                </a:lnTo>
                <a:lnTo>
                  <a:pt x="2056" y="1232"/>
                </a:lnTo>
                <a:lnTo>
                  <a:pt x="2058" y="1231"/>
                </a:lnTo>
                <a:lnTo>
                  <a:pt x="2062" y="1229"/>
                </a:lnTo>
                <a:lnTo>
                  <a:pt x="2064" y="1226"/>
                </a:lnTo>
                <a:lnTo>
                  <a:pt x="2072" y="1227"/>
                </a:lnTo>
                <a:lnTo>
                  <a:pt x="2080" y="1230"/>
                </a:lnTo>
                <a:lnTo>
                  <a:pt x="2086" y="1235"/>
                </a:lnTo>
                <a:lnTo>
                  <a:pt x="2092" y="1241"/>
                </a:lnTo>
                <a:lnTo>
                  <a:pt x="2095" y="1248"/>
                </a:lnTo>
                <a:lnTo>
                  <a:pt x="2097" y="1256"/>
                </a:lnTo>
                <a:lnTo>
                  <a:pt x="2098" y="1265"/>
                </a:lnTo>
                <a:lnTo>
                  <a:pt x="2096" y="1274"/>
                </a:lnTo>
                <a:lnTo>
                  <a:pt x="2101" y="1281"/>
                </a:lnTo>
                <a:lnTo>
                  <a:pt x="2108" y="1289"/>
                </a:lnTo>
                <a:lnTo>
                  <a:pt x="2125" y="1303"/>
                </a:lnTo>
                <a:lnTo>
                  <a:pt x="2133" y="1309"/>
                </a:lnTo>
                <a:lnTo>
                  <a:pt x="2141" y="1317"/>
                </a:lnTo>
                <a:lnTo>
                  <a:pt x="2145" y="1323"/>
                </a:lnTo>
                <a:lnTo>
                  <a:pt x="2146" y="1326"/>
                </a:lnTo>
                <a:lnTo>
                  <a:pt x="2147" y="1329"/>
                </a:lnTo>
                <a:lnTo>
                  <a:pt x="2146" y="1336"/>
                </a:lnTo>
                <a:lnTo>
                  <a:pt x="2143" y="1342"/>
                </a:lnTo>
                <a:lnTo>
                  <a:pt x="2139" y="1348"/>
                </a:lnTo>
                <a:lnTo>
                  <a:pt x="2133" y="1354"/>
                </a:lnTo>
                <a:lnTo>
                  <a:pt x="2122" y="1365"/>
                </a:lnTo>
                <a:lnTo>
                  <a:pt x="2111" y="1377"/>
                </a:lnTo>
                <a:lnTo>
                  <a:pt x="2105" y="1377"/>
                </a:lnTo>
                <a:lnTo>
                  <a:pt x="2099" y="1377"/>
                </a:lnTo>
                <a:lnTo>
                  <a:pt x="2094" y="1375"/>
                </a:lnTo>
                <a:lnTo>
                  <a:pt x="2088" y="1374"/>
                </a:lnTo>
                <a:lnTo>
                  <a:pt x="2081" y="1370"/>
                </a:lnTo>
                <a:lnTo>
                  <a:pt x="2075" y="1364"/>
                </a:lnTo>
                <a:lnTo>
                  <a:pt x="2068" y="1356"/>
                </a:lnTo>
                <a:lnTo>
                  <a:pt x="2063" y="1349"/>
                </a:lnTo>
                <a:lnTo>
                  <a:pt x="2056" y="1341"/>
                </a:lnTo>
                <a:lnTo>
                  <a:pt x="2049" y="1334"/>
                </a:lnTo>
                <a:lnTo>
                  <a:pt x="2043" y="1335"/>
                </a:lnTo>
                <a:lnTo>
                  <a:pt x="2038" y="1338"/>
                </a:lnTo>
                <a:lnTo>
                  <a:pt x="2030" y="1344"/>
                </a:lnTo>
                <a:lnTo>
                  <a:pt x="2025" y="1347"/>
                </a:lnTo>
                <a:lnTo>
                  <a:pt x="2021" y="1350"/>
                </a:lnTo>
                <a:lnTo>
                  <a:pt x="2017" y="1351"/>
                </a:lnTo>
                <a:lnTo>
                  <a:pt x="2011" y="1351"/>
                </a:lnTo>
                <a:lnTo>
                  <a:pt x="2007" y="1350"/>
                </a:lnTo>
                <a:lnTo>
                  <a:pt x="2004" y="1349"/>
                </a:lnTo>
                <a:lnTo>
                  <a:pt x="2001" y="1347"/>
                </a:lnTo>
                <a:lnTo>
                  <a:pt x="1999" y="1343"/>
                </a:lnTo>
                <a:lnTo>
                  <a:pt x="1995" y="1338"/>
                </a:lnTo>
                <a:lnTo>
                  <a:pt x="1994" y="1330"/>
                </a:lnTo>
                <a:lnTo>
                  <a:pt x="1995" y="1323"/>
                </a:lnTo>
                <a:lnTo>
                  <a:pt x="1997" y="1316"/>
                </a:lnTo>
                <a:lnTo>
                  <a:pt x="2002" y="1309"/>
                </a:lnTo>
                <a:lnTo>
                  <a:pt x="2007" y="1304"/>
                </a:lnTo>
                <a:lnTo>
                  <a:pt x="1999" y="1297"/>
                </a:lnTo>
                <a:lnTo>
                  <a:pt x="1991" y="1291"/>
                </a:lnTo>
                <a:lnTo>
                  <a:pt x="1984" y="1284"/>
                </a:lnTo>
                <a:lnTo>
                  <a:pt x="1975" y="1278"/>
                </a:lnTo>
                <a:lnTo>
                  <a:pt x="1934" y="1302"/>
                </a:lnTo>
                <a:lnTo>
                  <a:pt x="1895" y="1326"/>
                </a:lnTo>
                <a:lnTo>
                  <a:pt x="1856" y="1351"/>
                </a:lnTo>
                <a:lnTo>
                  <a:pt x="1815" y="1374"/>
                </a:lnTo>
                <a:lnTo>
                  <a:pt x="1814" y="1386"/>
                </a:lnTo>
                <a:lnTo>
                  <a:pt x="1814" y="1398"/>
                </a:lnTo>
                <a:lnTo>
                  <a:pt x="1816" y="1409"/>
                </a:lnTo>
                <a:lnTo>
                  <a:pt x="1820" y="1418"/>
                </a:lnTo>
                <a:lnTo>
                  <a:pt x="1825" y="1428"/>
                </a:lnTo>
                <a:lnTo>
                  <a:pt x="1831" y="1435"/>
                </a:lnTo>
                <a:lnTo>
                  <a:pt x="1839" y="1443"/>
                </a:lnTo>
                <a:lnTo>
                  <a:pt x="1848" y="1448"/>
                </a:lnTo>
                <a:lnTo>
                  <a:pt x="1850" y="1458"/>
                </a:lnTo>
                <a:lnTo>
                  <a:pt x="1852" y="1465"/>
                </a:lnTo>
                <a:lnTo>
                  <a:pt x="1856" y="1472"/>
                </a:lnTo>
                <a:lnTo>
                  <a:pt x="1861" y="1478"/>
                </a:lnTo>
                <a:lnTo>
                  <a:pt x="1872" y="1489"/>
                </a:lnTo>
                <a:lnTo>
                  <a:pt x="1884" y="1500"/>
                </a:lnTo>
                <a:lnTo>
                  <a:pt x="1893" y="1499"/>
                </a:lnTo>
                <a:lnTo>
                  <a:pt x="1901" y="1500"/>
                </a:lnTo>
                <a:lnTo>
                  <a:pt x="1909" y="1503"/>
                </a:lnTo>
                <a:lnTo>
                  <a:pt x="1915" y="1508"/>
                </a:lnTo>
                <a:lnTo>
                  <a:pt x="1920" y="1515"/>
                </a:lnTo>
                <a:lnTo>
                  <a:pt x="1926" y="1522"/>
                </a:lnTo>
                <a:lnTo>
                  <a:pt x="1929" y="1531"/>
                </a:lnTo>
                <a:lnTo>
                  <a:pt x="1932" y="1539"/>
                </a:lnTo>
                <a:lnTo>
                  <a:pt x="1934" y="1536"/>
                </a:lnTo>
                <a:lnTo>
                  <a:pt x="1937" y="1533"/>
                </a:lnTo>
                <a:lnTo>
                  <a:pt x="1941" y="1531"/>
                </a:lnTo>
                <a:lnTo>
                  <a:pt x="1944" y="1529"/>
                </a:lnTo>
                <a:lnTo>
                  <a:pt x="1952" y="1526"/>
                </a:lnTo>
                <a:lnTo>
                  <a:pt x="1961" y="1526"/>
                </a:lnTo>
                <a:lnTo>
                  <a:pt x="1971" y="1528"/>
                </a:lnTo>
                <a:lnTo>
                  <a:pt x="1979" y="1530"/>
                </a:lnTo>
                <a:lnTo>
                  <a:pt x="1986" y="1532"/>
                </a:lnTo>
                <a:lnTo>
                  <a:pt x="1992" y="1535"/>
                </a:lnTo>
                <a:lnTo>
                  <a:pt x="1996" y="1533"/>
                </a:lnTo>
                <a:lnTo>
                  <a:pt x="2001" y="1529"/>
                </a:lnTo>
                <a:lnTo>
                  <a:pt x="2009" y="1520"/>
                </a:lnTo>
                <a:lnTo>
                  <a:pt x="2014" y="1515"/>
                </a:lnTo>
                <a:lnTo>
                  <a:pt x="2019" y="1511"/>
                </a:lnTo>
                <a:lnTo>
                  <a:pt x="2025" y="1507"/>
                </a:lnTo>
                <a:lnTo>
                  <a:pt x="2033" y="1506"/>
                </a:lnTo>
                <a:lnTo>
                  <a:pt x="2035" y="1506"/>
                </a:lnTo>
                <a:lnTo>
                  <a:pt x="2037" y="1508"/>
                </a:lnTo>
                <a:lnTo>
                  <a:pt x="2041" y="1511"/>
                </a:lnTo>
                <a:lnTo>
                  <a:pt x="2046" y="1515"/>
                </a:lnTo>
                <a:lnTo>
                  <a:pt x="2048" y="1516"/>
                </a:lnTo>
                <a:lnTo>
                  <a:pt x="2051" y="1517"/>
                </a:lnTo>
                <a:lnTo>
                  <a:pt x="2056" y="1515"/>
                </a:lnTo>
                <a:lnTo>
                  <a:pt x="2063" y="1513"/>
                </a:lnTo>
                <a:lnTo>
                  <a:pt x="2076" y="1505"/>
                </a:lnTo>
                <a:lnTo>
                  <a:pt x="2082" y="1502"/>
                </a:lnTo>
                <a:lnTo>
                  <a:pt x="2090" y="1501"/>
                </a:lnTo>
                <a:lnTo>
                  <a:pt x="2097" y="1501"/>
                </a:lnTo>
                <a:lnTo>
                  <a:pt x="2100" y="1502"/>
                </a:lnTo>
                <a:lnTo>
                  <a:pt x="2105" y="1504"/>
                </a:lnTo>
                <a:lnTo>
                  <a:pt x="2110" y="1508"/>
                </a:lnTo>
                <a:lnTo>
                  <a:pt x="2114" y="1514"/>
                </a:lnTo>
                <a:lnTo>
                  <a:pt x="2117" y="1521"/>
                </a:lnTo>
                <a:lnTo>
                  <a:pt x="2120" y="1529"/>
                </a:lnTo>
                <a:lnTo>
                  <a:pt x="2121" y="1537"/>
                </a:lnTo>
                <a:lnTo>
                  <a:pt x="2121" y="1546"/>
                </a:lnTo>
                <a:lnTo>
                  <a:pt x="2120" y="1554"/>
                </a:lnTo>
                <a:lnTo>
                  <a:pt x="2117" y="1563"/>
                </a:lnTo>
                <a:close/>
                <a:moveTo>
                  <a:pt x="1117" y="580"/>
                </a:moveTo>
                <a:lnTo>
                  <a:pt x="1117" y="580"/>
                </a:lnTo>
                <a:lnTo>
                  <a:pt x="1117" y="571"/>
                </a:lnTo>
                <a:lnTo>
                  <a:pt x="1116" y="566"/>
                </a:lnTo>
                <a:lnTo>
                  <a:pt x="1116" y="563"/>
                </a:lnTo>
                <a:lnTo>
                  <a:pt x="1114" y="561"/>
                </a:lnTo>
                <a:lnTo>
                  <a:pt x="1109" y="556"/>
                </a:lnTo>
                <a:lnTo>
                  <a:pt x="1106" y="561"/>
                </a:lnTo>
                <a:lnTo>
                  <a:pt x="1102" y="565"/>
                </a:lnTo>
                <a:lnTo>
                  <a:pt x="1099" y="567"/>
                </a:lnTo>
                <a:lnTo>
                  <a:pt x="1096" y="569"/>
                </a:lnTo>
                <a:lnTo>
                  <a:pt x="1092" y="569"/>
                </a:lnTo>
                <a:lnTo>
                  <a:pt x="1087" y="569"/>
                </a:lnTo>
                <a:lnTo>
                  <a:pt x="1083" y="569"/>
                </a:lnTo>
                <a:lnTo>
                  <a:pt x="1079" y="568"/>
                </a:lnTo>
                <a:lnTo>
                  <a:pt x="1070" y="564"/>
                </a:lnTo>
                <a:lnTo>
                  <a:pt x="1064" y="557"/>
                </a:lnTo>
                <a:lnTo>
                  <a:pt x="1058" y="550"/>
                </a:lnTo>
                <a:lnTo>
                  <a:pt x="1056" y="546"/>
                </a:lnTo>
                <a:lnTo>
                  <a:pt x="1055" y="541"/>
                </a:lnTo>
                <a:lnTo>
                  <a:pt x="1051" y="541"/>
                </a:lnTo>
                <a:lnTo>
                  <a:pt x="1048" y="542"/>
                </a:lnTo>
                <a:lnTo>
                  <a:pt x="1045" y="544"/>
                </a:lnTo>
                <a:lnTo>
                  <a:pt x="1041" y="546"/>
                </a:lnTo>
                <a:lnTo>
                  <a:pt x="1039" y="548"/>
                </a:lnTo>
                <a:lnTo>
                  <a:pt x="1038" y="550"/>
                </a:lnTo>
                <a:lnTo>
                  <a:pt x="1038" y="552"/>
                </a:lnTo>
                <a:lnTo>
                  <a:pt x="1038" y="554"/>
                </a:lnTo>
                <a:lnTo>
                  <a:pt x="1042" y="559"/>
                </a:lnTo>
                <a:lnTo>
                  <a:pt x="1049" y="564"/>
                </a:lnTo>
                <a:lnTo>
                  <a:pt x="1057" y="570"/>
                </a:lnTo>
                <a:lnTo>
                  <a:pt x="1068" y="576"/>
                </a:lnTo>
                <a:lnTo>
                  <a:pt x="1080" y="580"/>
                </a:lnTo>
                <a:lnTo>
                  <a:pt x="1093" y="583"/>
                </a:lnTo>
                <a:lnTo>
                  <a:pt x="1099" y="583"/>
                </a:lnTo>
                <a:lnTo>
                  <a:pt x="1104" y="583"/>
                </a:lnTo>
                <a:lnTo>
                  <a:pt x="1111" y="582"/>
                </a:lnTo>
                <a:lnTo>
                  <a:pt x="1117" y="580"/>
                </a:lnTo>
                <a:close/>
                <a:moveTo>
                  <a:pt x="341" y="66"/>
                </a:moveTo>
                <a:lnTo>
                  <a:pt x="341" y="66"/>
                </a:lnTo>
                <a:lnTo>
                  <a:pt x="330" y="90"/>
                </a:lnTo>
                <a:lnTo>
                  <a:pt x="319" y="112"/>
                </a:lnTo>
                <a:lnTo>
                  <a:pt x="306" y="133"/>
                </a:lnTo>
                <a:lnTo>
                  <a:pt x="292" y="153"/>
                </a:lnTo>
                <a:lnTo>
                  <a:pt x="277" y="171"/>
                </a:lnTo>
                <a:lnTo>
                  <a:pt x="260" y="187"/>
                </a:lnTo>
                <a:lnTo>
                  <a:pt x="251" y="194"/>
                </a:lnTo>
                <a:lnTo>
                  <a:pt x="241" y="202"/>
                </a:lnTo>
                <a:lnTo>
                  <a:pt x="231" y="208"/>
                </a:lnTo>
                <a:lnTo>
                  <a:pt x="220" y="215"/>
                </a:lnTo>
                <a:lnTo>
                  <a:pt x="222" y="217"/>
                </a:lnTo>
                <a:lnTo>
                  <a:pt x="222" y="219"/>
                </a:lnTo>
                <a:lnTo>
                  <a:pt x="220" y="220"/>
                </a:lnTo>
                <a:lnTo>
                  <a:pt x="218" y="221"/>
                </a:lnTo>
                <a:lnTo>
                  <a:pt x="216" y="222"/>
                </a:lnTo>
                <a:lnTo>
                  <a:pt x="214" y="223"/>
                </a:lnTo>
                <a:lnTo>
                  <a:pt x="213" y="226"/>
                </a:lnTo>
                <a:lnTo>
                  <a:pt x="212" y="229"/>
                </a:lnTo>
                <a:lnTo>
                  <a:pt x="215" y="231"/>
                </a:lnTo>
                <a:lnTo>
                  <a:pt x="217" y="231"/>
                </a:lnTo>
                <a:lnTo>
                  <a:pt x="223" y="230"/>
                </a:lnTo>
                <a:lnTo>
                  <a:pt x="230" y="230"/>
                </a:lnTo>
                <a:lnTo>
                  <a:pt x="233" y="230"/>
                </a:lnTo>
                <a:lnTo>
                  <a:pt x="235" y="231"/>
                </a:lnTo>
                <a:lnTo>
                  <a:pt x="260" y="215"/>
                </a:lnTo>
                <a:lnTo>
                  <a:pt x="284" y="196"/>
                </a:lnTo>
                <a:lnTo>
                  <a:pt x="308" y="176"/>
                </a:lnTo>
                <a:lnTo>
                  <a:pt x="319" y="166"/>
                </a:lnTo>
                <a:lnTo>
                  <a:pt x="329" y="154"/>
                </a:lnTo>
                <a:lnTo>
                  <a:pt x="339" y="142"/>
                </a:lnTo>
                <a:lnTo>
                  <a:pt x="347" y="130"/>
                </a:lnTo>
                <a:lnTo>
                  <a:pt x="355" y="117"/>
                </a:lnTo>
                <a:lnTo>
                  <a:pt x="361" y="103"/>
                </a:lnTo>
                <a:lnTo>
                  <a:pt x="367" y="90"/>
                </a:lnTo>
                <a:lnTo>
                  <a:pt x="371" y="75"/>
                </a:lnTo>
                <a:lnTo>
                  <a:pt x="373" y="58"/>
                </a:lnTo>
                <a:lnTo>
                  <a:pt x="373" y="42"/>
                </a:lnTo>
                <a:lnTo>
                  <a:pt x="374" y="39"/>
                </a:lnTo>
                <a:lnTo>
                  <a:pt x="375" y="38"/>
                </a:lnTo>
                <a:lnTo>
                  <a:pt x="377" y="38"/>
                </a:lnTo>
                <a:lnTo>
                  <a:pt x="374" y="32"/>
                </a:lnTo>
                <a:lnTo>
                  <a:pt x="370" y="26"/>
                </a:lnTo>
                <a:lnTo>
                  <a:pt x="364" y="23"/>
                </a:lnTo>
                <a:lnTo>
                  <a:pt x="356" y="21"/>
                </a:lnTo>
                <a:lnTo>
                  <a:pt x="356" y="26"/>
                </a:lnTo>
                <a:lnTo>
                  <a:pt x="354" y="31"/>
                </a:lnTo>
                <a:lnTo>
                  <a:pt x="347" y="41"/>
                </a:lnTo>
                <a:lnTo>
                  <a:pt x="344" y="48"/>
                </a:lnTo>
                <a:lnTo>
                  <a:pt x="342" y="53"/>
                </a:lnTo>
                <a:lnTo>
                  <a:pt x="341" y="60"/>
                </a:lnTo>
                <a:lnTo>
                  <a:pt x="341" y="66"/>
                </a:lnTo>
                <a:close/>
                <a:moveTo>
                  <a:pt x="200" y="206"/>
                </a:moveTo>
                <a:lnTo>
                  <a:pt x="200" y="206"/>
                </a:lnTo>
                <a:lnTo>
                  <a:pt x="222" y="191"/>
                </a:lnTo>
                <a:lnTo>
                  <a:pt x="245" y="174"/>
                </a:lnTo>
                <a:lnTo>
                  <a:pt x="254" y="166"/>
                </a:lnTo>
                <a:lnTo>
                  <a:pt x="265" y="156"/>
                </a:lnTo>
                <a:lnTo>
                  <a:pt x="274" y="145"/>
                </a:lnTo>
                <a:lnTo>
                  <a:pt x="283" y="134"/>
                </a:lnTo>
                <a:lnTo>
                  <a:pt x="291" y="124"/>
                </a:lnTo>
                <a:lnTo>
                  <a:pt x="298" y="112"/>
                </a:lnTo>
                <a:lnTo>
                  <a:pt x="306" y="100"/>
                </a:lnTo>
                <a:lnTo>
                  <a:pt x="312" y="87"/>
                </a:lnTo>
                <a:lnTo>
                  <a:pt x="318" y="75"/>
                </a:lnTo>
                <a:lnTo>
                  <a:pt x="322" y="61"/>
                </a:lnTo>
                <a:lnTo>
                  <a:pt x="326" y="47"/>
                </a:lnTo>
                <a:lnTo>
                  <a:pt x="329" y="32"/>
                </a:lnTo>
                <a:lnTo>
                  <a:pt x="315" y="37"/>
                </a:lnTo>
                <a:lnTo>
                  <a:pt x="304" y="45"/>
                </a:lnTo>
                <a:lnTo>
                  <a:pt x="292" y="52"/>
                </a:lnTo>
                <a:lnTo>
                  <a:pt x="281" y="61"/>
                </a:lnTo>
                <a:lnTo>
                  <a:pt x="270" y="70"/>
                </a:lnTo>
                <a:lnTo>
                  <a:pt x="262" y="80"/>
                </a:lnTo>
                <a:lnTo>
                  <a:pt x="252" y="91"/>
                </a:lnTo>
                <a:lnTo>
                  <a:pt x="245" y="101"/>
                </a:lnTo>
                <a:lnTo>
                  <a:pt x="237" y="113"/>
                </a:lnTo>
                <a:lnTo>
                  <a:pt x="230" y="126"/>
                </a:lnTo>
                <a:lnTo>
                  <a:pt x="223" y="138"/>
                </a:lnTo>
                <a:lnTo>
                  <a:pt x="218" y="152"/>
                </a:lnTo>
                <a:lnTo>
                  <a:pt x="207" y="178"/>
                </a:lnTo>
                <a:lnTo>
                  <a:pt x="200" y="206"/>
                </a:lnTo>
                <a:close/>
                <a:moveTo>
                  <a:pt x="250" y="242"/>
                </a:moveTo>
                <a:lnTo>
                  <a:pt x="250" y="242"/>
                </a:lnTo>
                <a:lnTo>
                  <a:pt x="263" y="255"/>
                </a:lnTo>
                <a:lnTo>
                  <a:pt x="277" y="268"/>
                </a:lnTo>
                <a:lnTo>
                  <a:pt x="291" y="280"/>
                </a:lnTo>
                <a:lnTo>
                  <a:pt x="305" y="292"/>
                </a:lnTo>
                <a:lnTo>
                  <a:pt x="334" y="314"/>
                </a:lnTo>
                <a:lnTo>
                  <a:pt x="362" y="338"/>
                </a:lnTo>
                <a:lnTo>
                  <a:pt x="384" y="355"/>
                </a:lnTo>
                <a:lnTo>
                  <a:pt x="404" y="374"/>
                </a:lnTo>
                <a:lnTo>
                  <a:pt x="445" y="412"/>
                </a:lnTo>
                <a:lnTo>
                  <a:pt x="466" y="431"/>
                </a:lnTo>
                <a:lnTo>
                  <a:pt x="487" y="448"/>
                </a:lnTo>
                <a:lnTo>
                  <a:pt x="508" y="466"/>
                </a:lnTo>
                <a:lnTo>
                  <a:pt x="531" y="481"/>
                </a:lnTo>
                <a:lnTo>
                  <a:pt x="555" y="469"/>
                </a:lnTo>
                <a:lnTo>
                  <a:pt x="578" y="454"/>
                </a:lnTo>
                <a:lnTo>
                  <a:pt x="589" y="445"/>
                </a:lnTo>
                <a:lnTo>
                  <a:pt x="599" y="435"/>
                </a:lnTo>
                <a:lnTo>
                  <a:pt x="610" y="426"/>
                </a:lnTo>
                <a:lnTo>
                  <a:pt x="619" y="416"/>
                </a:lnTo>
                <a:lnTo>
                  <a:pt x="628" y="405"/>
                </a:lnTo>
                <a:lnTo>
                  <a:pt x="637" y="394"/>
                </a:lnTo>
                <a:lnTo>
                  <a:pt x="643" y="381"/>
                </a:lnTo>
                <a:lnTo>
                  <a:pt x="649" y="368"/>
                </a:lnTo>
                <a:lnTo>
                  <a:pt x="655" y="354"/>
                </a:lnTo>
                <a:lnTo>
                  <a:pt x="659" y="340"/>
                </a:lnTo>
                <a:lnTo>
                  <a:pt x="662" y="324"/>
                </a:lnTo>
                <a:lnTo>
                  <a:pt x="664" y="308"/>
                </a:lnTo>
                <a:lnTo>
                  <a:pt x="633" y="275"/>
                </a:lnTo>
                <a:lnTo>
                  <a:pt x="601" y="242"/>
                </a:lnTo>
                <a:lnTo>
                  <a:pt x="569" y="211"/>
                </a:lnTo>
                <a:lnTo>
                  <a:pt x="536" y="179"/>
                </a:lnTo>
                <a:lnTo>
                  <a:pt x="502" y="149"/>
                </a:lnTo>
                <a:lnTo>
                  <a:pt x="466" y="120"/>
                </a:lnTo>
                <a:lnTo>
                  <a:pt x="430" y="92"/>
                </a:lnTo>
                <a:lnTo>
                  <a:pt x="392" y="66"/>
                </a:lnTo>
                <a:lnTo>
                  <a:pt x="387" y="81"/>
                </a:lnTo>
                <a:lnTo>
                  <a:pt x="382" y="95"/>
                </a:lnTo>
                <a:lnTo>
                  <a:pt x="376" y="109"/>
                </a:lnTo>
                <a:lnTo>
                  <a:pt x="369" y="122"/>
                </a:lnTo>
                <a:lnTo>
                  <a:pt x="362" y="134"/>
                </a:lnTo>
                <a:lnTo>
                  <a:pt x="354" y="147"/>
                </a:lnTo>
                <a:lnTo>
                  <a:pt x="346" y="158"/>
                </a:lnTo>
                <a:lnTo>
                  <a:pt x="337" y="170"/>
                </a:lnTo>
                <a:lnTo>
                  <a:pt x="328" y="181"/>
                </a:lnTo>
                <a:lnTo>
                  <a:pt x="319" y="190"/>
                </a:lnTo>
                <a:lnTo>
                  <a:pt x="308" y="200"/>
                </a:lnTo>
                <a:lnTo>
                  <a:pt x="297" y="209"/>
                </a:lnTo>
                <a:lnTo>
                  <a:pt x="275" y="227"/>
                </a:lnTo>
                <a:lnTo>
                  <a:pt x="250" y="242"/>
                </a:lnTo>
                <a:close/>
                <a:moveTo>
                  <a:pt x="537" y="499"/>
                </a:moveTo>
                <a:lnTo>
                  <a:pt x="537" y="499"/>
                </a:lnTo>
                <a:lnTo>
                  <a:pt x="557" y="518"/>
                </a:lnTo>
                <a:lnTo>
                  <a:pt x="579" y="536"/>
                </a:lnTo>
                <a:lnTo>
                  <a:pt x="623" y="572"/>
                </a:lnTo>
                <a:lnTo>
                  <a:pt x="668" y="608"/>
                </a:lnTo>
                <a:lnTo>
                  <a:pt x="713" y="642"/>
                </a:lnTo>
                <a:lnTo>
                  <a:pt x="804" y="711"/>
                </a:lnTo>
                <a:lnTo>
                  <a:pt x="849" y="745"/>
                </a:lnTo>
                <a:lnTo>
                  <a:pt x="891" y="781"/>
                </a:lnTo>
                <a:lnTo>
                  <a:pt x="914" y="772"/>
                </a:lnTo>
                <a:lnTo>
                  <a:pt x="926" y="765"/>
                </a:lnTo>
                <a:lnTo>
                  <a:pt x="936" y="758"/>
                </a:lnTo>
                <a:lnTo>
                  <a:pt x="950" y="746"/>
                </a:lnTo>
                <a:lnTo>
                  <a:pt x="966" y="729"/>
                </a:lnTo>
                <a:lnTo>
                  <a:pt x="981" y="712"/>
                </a:lnTo>
                <a:lnTo>
                  <a:pt x="986" y="703"/>
                </a:lnTo>
                <a:lnTo>
                  <a:pt x="990" y="697"/>
                </a:lnTo>
                <a:lnTo>
                  <a:pt x="990" y="693"/>
                </a:lnTo>
                <a:lnTo>
                  <a:pt x="989" y="690"/>
                </a:lnTo>
                <a:lnTo>
                  <a:pt x="988" y="686"/>
                </a:lnTo>
                <a:lnTo>
                  <a:pt x="988" y="684"/>
                </a:lnTo>
                <a:lnTo>
                  <a:pt x="989" y="677"/>
                </a:lnTo>
                <a:lnTo>
                  <a:pt x="992" y="671"/>
                </a:lnTo>
                <a:lnTo>
                  <a:pt x="1001" y="659"/>
                </a:lnTo>
                <a:lnTo>
                  <a:pt x="1009" y="647"/>
                </a:lnTo>
                <a:lnTo>
                  <a:pt x="1012" y="642"/>
                </a:lnTo>
                <a:lnTo>
                  <a:pt x="1015" y="635"/>
                </a:lnTo>
                <a:lnTo>
                  <a:pt x="1012" y="627"/>
                </a:lnTo>
                <a:lnTo>
                  <a:pt x="1008" y="621"/>
                </a:lnTo>
                <a:lnTo>
                  <a:pt x="1001" y="608"/>
                </a:lnTo>
                <a:lnTo>
                  <a:pt x="991" y="597"/>
                </a:lnTo>
                <a:lnTo>
                  <a:pt x="980" y="586"/>
                </a:lnTo>
                <a:lnTo>
                  <a:pt x="971" y="576"/>
                </a:lnTo>
                <a:lnTo>
                  <a:pt x="960" y="566"/>
                </a:lnTo>
                <a:lnTo>
                  <a:pt x="950" y="554"/>
                </a:lnTo>
                <a:lnTo>
                  <a:pt x="943" y="541"/>
                </a:lnTo>
                <a:lnTo>
                  <a:pt x="937" y="539"/>
                </a:lnTo>
                <a:lnTo>
                  <a:pt x="933" y="536"/>
                </a:lnTo>
                <a:lnTo>
                  <a:pt x="926" y="531"/>
                </a:lnTo>
                <a:lnTo>
                  <a:pt x="922" y="527"/>
                </a:lnTo>
                <a:lnTo>
                  <a:pt x="919" y="525"/>
                </a:lnTo>
                <a:lnTo>
                  <a:pt x="914" y="523"/>
                </a:lnTo>
                <a:lnTo>
                  <a:pt x="909" y="522"/>
                </a:lnTo>
                <a:lnTo>
                  <a:pt x="900" y="514"/>
                </a:lnTo>
                <a:lnTo>
                  <a:pt x="891" y="504"/>
                </a:lnTo>
                <a:lnTo>
                  <a:pt x="874" y="485"/>
                </a:lnTo>
                <a:lnTo>
                  <a:pt x="866" y="475"/>
                </a:lnTo>
                <a:lnTo>
                  <a:pt x="856" y="466"/>
                </a:lnTo>
                <a:lnTo>
                  <a:pt x="845" y="459"/>
                </a:lnTo>
                <a:lnTo>
                  <a:pt x="835" y="453"/>
                </a:lnTo>
                <a:lnTo>
                  <a:pt x="819" y="433"/>
                </a:lnTo>
                <a:lnTo>
                  <a:pt x="803" y="415"/>
                </a:lnTo>
                <a:lnTo>
                  <a:pt x="785" y="398"/>
                </a:lnTo>
                <a:lnTo>
                  <a:pt x="767" y="381"/>
                </a:lnTo>
                <a:lnTo>
                  <a:pt x="749" y="365"/>
                </a:lnTo>
                <a:lnTo>
                  <a:pt x="730" y="350"/>
                </a:lnTo>
                <a:lnTo>
                  <a:pt x="709" y="336"/>
                </a:lnTo>
                <a:lnTo>
                  <a:pt x="688" y="323"/>
                </a:lnTo>
                <a:lnTo>
                  <a:pt x="684" y="338"/>
                </a:lnTo>
                <a:lnTo>
                  <a:pt x="678" y="352"/>
                </a:lnTo>
                <a:lnTo>
                  <a:pt x="672" y="367"/>
                </a:lnTo>
                <a:lnTo>
                  <a:pt x="667" y="381"/>
                </a:lnTo>
                <a:lnTo>
                  <a:pt x="659" y="394"/>
                </a:lnTo>
                <a:lnTo>
                  <a:pt x="652" y="406"/>
                </a:lnTo>
                <a:lnTo>
                  <a:pt x="643" y="419"/>
                </a:lnTo>
                <a:lnTo>
                  <a:pt x="634" y="430"/>
                </a:lnTo>
                <a:lnTo>
                  <a:pt x="625" y="442"/>
                </a:lnTo>
                <a:lnTo>
                  <a:pt x="614" y="451"/>
                </a:lnTo>
                <a:lnTo>
                  <a:pt x="603" y="462"/>
                </a:lnTo>
                <a:lnTo>
                  <a:pt x="592" y="471"/>
                </a:lnTo>
                <a:lnTo>
                  <a:pt x="579" y="479"/>
                </a:lnTo>
                <a:lnTo>
                  <a:pt x="566" y="487"/>
                </a:lnTo>
                <a:lnTo>
                  <a:pt x="552" y="493"/>
                </a:lnTo>
                <a:lnTo>
                  <a:pt x="537" y="499"/>
                </a:lnTo>
                <a:close/>
                <a:moveTo>
                  <a:pt x="1055" y="624"/>
                </a:moveTo>
                <a:lnTo>
                  <a:pt x="1055" y="624"/>
                </a:lnTo>
                <a:lnTo>
                  <a:pt x="1058" y="622"/>
                </a:lnTo>
                <a:lnTo>
                  <a:pt x="1062" y="618"/>
                </a:lnTo>
                <a:lnTo>
                  <a:pt x="1063" y="614"/>
                </a:lnTo>
                <a:lnTo>
                  <a:pt x="1064" y="611"/>
                </a:lnTo>
                <a:lnTo>
                  <a:pt x="1066" y="595"/>
                </a:lnTo>
                <a:lnTo>
                  <a:pt x="1063" y="594"/>
                </a:lnTo>
                <a:lnTo>
                  <a:pt x="1061" y="592"/>
                </a:lnTo>
                <a:lnTo>
                  <a:pt x="1058" y="591"/>
                </a:lnTo>
                <a:lnTo>
                  <a:pt x="1055" y="591"/>
                </a:lnTo>
                <a:lnTo>
                  <a:pt x="1055" y="624"/>
                </a:lnTo>
                <a:close/>
                <a:moveTo>
                  <a:pt x="1129" y="997"/>
                </a:moveTo>
                <a:lnTo>
                  <a:pt x="1129" y="997"/>
                </a:lnTo>
                <a:lnTo>
                  <a:pt x="1148" y="997"/>
                </a:lnTo>
                <a:lnTo>
                  <a:pt x="1169" y="994"/>
                </a:lnTo>
                <a:lnTo>
                  <a:pt x="1178" y="992"/>
                </a:lnTo>
                <a:lnTo>
                  <a:pt x="1188" y="989"/>
                </a:lnTo>
                <a:lnTo>
                  <a:pt x="1197" y="986"/>
                </a:lnTo>
                <a:lnTo>
                  <a:pt x="1204" y="981"/>
                </a:lnTo>
                <a:lnTo>
                  <a:pt x="1210" y="977"/>
                </a:lnTo>
                <a:lnTo>
                  <a:pt x="1217" y="971"/>
                </a:lnTo>
                <a:lnTo>
                  <a:pt x="1232" y="957"/>
                </a:lnTo>
                <a:lnTo>
                  <a:pt x="1247" y="940"/>
                </a:lnTo>
                <a:lnTo>
                  <a:pt x="1252" y="931"/>
                </a:lnTo>
                <a:lnTo>
                  <a:pt x="1257" y="924"/>
                </a:lnTo>
                <a:lnTo>
                  <a:pt x="1263" y="911"/>
                </a:lnTo>
                <a:lnTo>
                  <a:pt x="1268" y="893"/>
                </a:lnTo>
                <a:lnTo>
                  <a:pt x="1270" y="883"/>
                </a:lnTo>
                <a:lnTo>
                  <a:pt x="1272" y="873"/>
                </a:lnTo>
                <a:lnTo>
                  <a:pt x="1272" y="865"/>
                </a:lnTo>
                <a:lnTo>
                  <a:pt x="1269" y="858"/>
                </a:lnTo>
                <a:lnTo>
                  <a:pt x="1266" y="851"/>
                </a:lnTo>
                <a:lnTo>
                  <a:pt x="1260" y="843"/>
                </a:lnTo>
                <a:lnTo>
                  <a:pt x="1251" y="837"/>
                </a:lnTo>
                <a:lnTo>
                  <a:pt x="1242" y="830"/>
                </a:lnTo>
                <a:lnTo>
                  <a:pt x="1222" y="818"/>
                </a:lnTo>
                <a:lnTo>
                  <a:pt x="1214" y="811"/>
                </a:lnTo>
                <a:lnTo>
                  <a:pt x="1206" y="805"/>
                </a:lnTo>
                <a:lnTo>
                  <a:pt x="1203" y="802"/>
                </a:lnTo>
                <a:lnTo>
                  <a:pt x="1201" y="797"/>
                </a:lnTo>
                <a:lnTo>
                  <a:pt x="1198" y="793"/>
                </a:lnTo>
                <a:lnTo>
                  <a:pt x="1195" y="790"/>
                </a:lnTo>
                <a:lnTo>
                  <a:pt x="1188" y="784"/>
                </a:lnTo>
                <a:lnTo>
                  <a:pt x="1180" y="779"/>
                </a:lnTo>
                <a:lnTo>
                  <a:pt x="1159" y="761"/>
                </a:lnTo>
                <a:lnTo>
                  <a:pt x="1137" y="742"/>
                </a:lnTo>
                <a:lnTo>
                  <a:pt x="1115" y="723"/>
                </a:lnTo>
                <a:lnTo>
                  <a:pt x="1104" y="715"/>
                </a:lnTo>
                <a:lnTo>
                  <a:pt x="1096" y="709"/>
                </a:lnTo>
                <a:lnTo>
                  <a:pt x="1092" y="721"/>
                </a:lnTo>
                <a:lnTo>
                  <a:pt x="1086" y="733"/>
                </a:lnTo>
                <a:lnTo>
                  <a:pt x="1081" y="745"/>
                </a:lnTo>
                <a:lnTo>
                  <a:pt x="1074" y="756"/>
                </a:lnTo>
                <a:lnTo>
                  <a:pt x="1067" y="766"/>
                </a:lnTo>
                <a:lnTo>
                  <a:pt x="1060" y="776"/>
                </a:lnTo>
                <a:lnTo>
                  <a:pt x="1052" y="785"/>
                </a:lnTo>
                <a:lnTo>
                  <a:pt x="1042" y="794"/>
                </a:lnTo>
                <a:lnTo>
                  <a:pt x="1034" y="804"/>
                </a:lnTo>
                <a:lnTo>
                  <a:pt x="1024" y="811"/>
                </a:lnTo>
                <a:lnTo>
                  <a:pt x="1013" y="819"/>
                </a:lnTo>
                <a:lnTo>
                  <a:pt x="1003" y="825"/>
                </a:lnTo>
                <a:lnTo>
                  <a:pt x="992" y="832"/>
                </a:lnTo>
                <a:lnTo>
                  <a:pt x="981" y="838"/>
                </a:lnTo>
                <a:lnTo>
                  <a:pt x="970" y="843"/>
                </a:lnTo>
                <a:lnTo>
                  <a:pt x="958" y="848"/>
                </a:lnTo>
                <a:lnTo>
                  <a:pt x="998" y="886"/>
                </a:lnTo>
                <a:lnTo>
                  <a:pt x="1040" y="926"/>
                </a:lnTo>
                <a:lnTo>
                  <a:pt x="1061" y="945"/>
                </a:lnTo>
                <a:lnTo>
                  <a:pt x="1083" y="964"/>
                </a:lnTo>
                <a:lnTo>
                  <a:pt x="1106" y="981"/>
                </a:lnTo>
                <a:lnTo>
                  <a:pt x="1129" y="997"/>
                </a:lnTo>
                <a:close/>
                <a:moveTo>
                  <a:pt x="997" y="737"/>
                </a:moveTo>
                <a:lnTo>
                  <a:pt x="997" y="737"/>
                </a:lnTo>
                <a:lnTo>
                  <a:pt x="995" y="737"/>
                </a:lnTo>
                <a:lnTo>
                  <a:pt x="994" y="739"/>
                </a:lnTo>
                <a:lnTo>
                  <a:pt x="992" y="741"/>
                </a:lnTo>
                <a:lnTo>
                  <a:pt x="990" y="741"/>
                </a:lnTo>
                <a:lnTo>
                  <a:pt x="991" y="738"/>
                </a:lnTo>
                <a:lnTo>
                  <a:pt x="993" y="736"/>
                </a:lnTo>
                <a:lnTo>
                  <a:pt x="994" y="733"/>
                </a:lnTo>
                <a:lnTo>
                  <a:pt x="993" y="732"/>
                </a:lnTo>
                <a:lnTo>
                  <a:pt x="992" y="731"/>
                </a:lnTo>
                <a:lnTo>
                  <a:pt x="971" y="752"/>
                </a:lnTo>
                <a:lnTo>
                  <a:pt x="959" y="763"/>
                </a:lnTo>
                <a:lnTo>
                  <a:pt x="947" y="773"/>
                </a:lnTo>
                <a:lnTo>
                  <a:pt x="948" y="777"/>
                </a:lnTo>
                <a:lnTo>
                  <a:pt x="948" y="778"/>
                </a:lnTo>
                <a:lnTo>
                  <a:pt x="947" y="779"/>
                </a:lnTo>
                <a:lnTo>
                  <a:pt x="945" y="780"/>
                </a:lnTo>
                <a:lnTo>
                  <a:pt x="943" y="783"/>
                </a:lnTo>
                <a:lnTo>
                  <a:pt x="948" y="784"/>
                </a:lnTo>
                <a:lnTo>
                  <a:pt x="951" y="785"/>
                </a:lnTo>
                <a:lnTo>
                  <a:pt x="952" y="785"/>
                </a:lnTo>
                <a:lnTo>
                  <a:pt x="951" y="787"/>
                </a:lnTo>
                <a:lnTo>
                  <a:pt x="947" y="790"/>
                </a:lnTo>
                <a:lnTo>
                  <a:pt x="949" y="791"/>
                </a:lnTo>
                <a:lnTo>
                  <a:pt x="950" y="790"/>
                </a:lnTo>
                <a:lnTo>
                  <a:pt x="954" y="789"/>
                </a:lnTo>
                <a:lnTo>
                  <a:pt x="956" y="788"/>
                </a:lnTo>
                <a:lnTo>
                  <a:pt x="957" y="789"/>
                </a:lnTo>
                <a:lnTo>
                  <a:pt x="958" y="790"/>
                </a:lnTo>
                <a:lnTo>
                  <a:pt x="956" y="794"/>
                </a:lnTo>
                <a:lnTo>
                  <a:pt x="957" y="796"/>
                </a:lnTo>
                <a:lnTo>
                  <a:pt x="959" y="798"/>
                </a:lnTo>
                <a:lnTo>
                  <a:pt x="962" y="799"/>
                </a:lnTo>
                <a:lnTo>
                  <a:pt x="970" y="802"/>
                </a:lnTo>
                <a:lnTo>
                  <a:pt x="974" y="804"/>
                </a:lnTo>
                <a:lnTo>
                  <a:pt x="977" y="805"/>
                </a:lnTo>
                <a:lnTo>
                  <a:pt x="975" y="805"/>
                </a:lnTo>
                <a:lnTo>
                  <a:pt x="974" y="806"/>
                </a:lnTo>
                <a:lnTo>
                  <a:pt x="974" y="808"/>
                </a:lnTo>
                <a:lnTo>
                  <a:pt x="974" y="810"/>
                </a:lnTo>
                <a:lnTo>
                  <a:pt x="974" y="811"/>
                </a:lnTo>
                <a:lnTo>
                  <a:pt x="973" y="811"/>
                </a:lnTo>
                <a:lnTo>
                  <a:pt x="965" y="814"/>
                </a:lnTo>
                <a:lnTo>
                  <a:pt x="962" y="815"/>
                </a:lnTo>
                <a:lnTo>
                  <a:pt x="963" y="814"/>
                </a:lnTo>
                <a:lnTo>
                  <a:pt x="968" y="813"/>
                </a:lnTo>
                <a:lnTo>
                  <a:pt x="979" y="810"/>
                </a:lnTo>
                <a:lnTo>
                  <a:pt x="990" y="806"/>
                </a:lnTo>
                <a:lnTo>
                  <a:pt x="1010" y="796"/>
                </a:lnTo>
                <a:lnTo>
                  <a:pt x="1016" y="790"/>
                </a:lnTo>
                <a:lnTo>
                  <a:pt x="1021" y="785"/>
                </a:lnTo>
                <a:lnTo>
                  <a:pt x="1025" y="779"/>
                </a:lnTo>
                <a:lnTo>
                  <a:pt x="1030" y="773"/>
                </a:lnTo>
                <a:lnTo>
                  <a:pt x="1027" y="773"/>
                </a:lnTo>
                <a:lnTo>
                  <a:pt x="1026" y="773"/>
                </a:lnTo>
                <a:lnTo>
                  <a:pt x="1024" y="775"/>
                </a:lnTo>
                <a:lnTo>
                  <a:pt x="1023" y="777"/>
                </a:lnTo>
                <a:lnTo>
                  <a:pt x="1021" y="777"/>
                </a:lnTo>
                <a:lnTo>
                  <a:pt x="1019" y="777"/>
                </a:lnTo>
                <a:lnTo>
                  <a:pt x="1019" y="774"/>
                </a:lnTo>
                <a:lnTo>
                  <a:pt x="1018" y="773"/>
                </a:lnTo>
                <a:lnTo>
                  <a:pt x="1016" y="771"/>
                </a:lnTo>
                <a:lnTo>
                  <a:pt x="1015" y="768"/>
                </a:lnTo>
                <a:lnTo>
                  <a:pt x="1019" y="766"/>
                </a:lnTo>
                <a:lnTo>
                  <a:pt x="1018" y="766"/>
                </a:lnTo>
                <a:lnTo>
                  <a:pt x="1016" y="766"/>
                </a:lnTo>
                <a:lnTo>
                  <a:pt x="1013" y="765"/>
                </a:lnTo>
                <a:lnTo>
                  <a:pt x="1012" y="764"/>
                </a:lnTo>
                <a:lnTo>
                  <a:pt x="1013" y="760"/>
                </a:lnTo>
                <a:lnTo>
                  <a:pt x="1013" y="754"/>
                </a:lnTo>
                <a:lnTo>
                  <a:pt x="1012" y="750"/>
                </a:lnTo>
                <a:lnTo>
                  <a:pt x="1012" y="747"/>
                </a:lnTo>
                <a:lnTo>
                  <a:pt x="1010" y="749"/>
                </a:lnTo>
                <a:lnTo>
                  <a:pt x="1007" y="750"/>
                </a:lnTo>
                <a:lnTo>
                  <a:pt x="998" y="751"/>
                </a:lnTo>
                <a:lnTo>
                  <a:pt x="995" y="750"/>
                </a:lnTo>
                <a:lnTo>
                  <a:pt x="992" y="749"/>
                </a:lnTo>
                <a:lnTo>
                  <a:pt x="989" y="748"/>
                </a:lnTo>
                <a:lnTo>
                  <a:pt x="988" y="745"/>
                </a:lnTo>
                <a:lnTo>
                  <a:pt x="991" y="744"/>
                </a:lnTo>
                <a:lnTo>
                  <a:pt x="995" y="742"/>
                </a:lnTo>
                <a:lnTo>
                  <a:pt x="998" y="738"/>
                </a:lnTo>
                <a:lnTo>
                  <a:pt x="998" y="737"/>
                </a:lnTo>
                <a:lnTo>
                  <a:pt x="997" y="737"/>
                </a:lnTo>
                <a:close/>
                <a:moveTo>
                  <a:pt x="1282" y="792"/>
                </a:moveTo>
                <a:lnTo>
                  <a:pt x="1282" y="792"/>
                </a:lnTo>
                <a:lnTo>
                  <a:pt x="1285" y="798"/>
                </a:lnTo>
                <a:lnTo>
                  <a:pt x="1291" y="804"/>
                </a:lnTo>
                <a:lnTo>
                  <a:pt x="1296" y="809"/>
                </a:lnTo>
                <a:lnTo>
                  <a:pt x="1304" y="812"/>
                </a:lnTo>
                <a:lnTo>
                  <a:pt x="1310" y="815"/>
                </a:lnTo>
                <a:lnTo>
                  <a:pt x="1318" y="815"/>
                </a:lnTo>
                <a:lnTo>
                  <a:pt x="1325" y="814"/>
                </a:lnTo>
                <a:lnTo>
                  <a:pt x="1331" y="811"/>
                </a:lnTo>
                <a:lnTo>
                  <a:pt x="1324" y="809"/>
                </a:lnTo>
                <a:lnTo>
                  <a:pt x="1318" y="807"/>
                </a:lnTo>
                <a:lnTo>
                  <a:pt x="1312" y="803"/>
                </a:lnTo>
                <a:lnTo>
                  <a:pt x="1308" y="798"/>
                </a:lnTo>
                <a:lnTo>
                  <a:pt x="1299" y="789"/>
                </a:lnTo>
                <a:lnTo>
                  <a:pt x="1291" y="779"/>
                </a:lnTo>
                <a:lnTo>
                  <a:pt x="1291" y="781"/>
                </a:lnTo>
                <a:lnTo>
                  <a:pt x="1289" y="782"/>
                </a:lnTo>
                <a:lnTo>
                  <a:pt x="1286" y="785"/>
                </a:lnTo>
                <a:lnTo>
                  <a:pt x="1283" y="788"/>
                </a:lnTo>
                <a:lnTo>
                  <a:pt x="1283" y="790"/>
                </a:lnTo>
                <a:lnTo>
                  <a:pt x="1282" y="792"/>
                </a:lnTo>
                <a:close/>
                <a:moveTo>
                  <a:pt x="1336" y="794"/>
                </a:moveTo>
                <a:lnTo>
                  <a:pt x="1336" y="794"/>
                </a:lnTo>
                <a:lnTo>
                  <a:pt x="1335" y="791"/>
                </a:lnTo>
                <a:lnTo>
                  <a:pt x="1333" y="788"/>
                </a:lnTo>
                <a:lnTo>
                  <a:pt x="1330" y="785"/>
                </a:lnTo>
                <a:lnTo>
                  <a:pt x="1327" y="784"/>
                </a:lnTo>
                <a:lnTo>
                  <a:pt x="1321" y="781"/>
                </a:lnTo>
                <a:lnTo>
                  <a:pt x="1314" y="779"/>
                </a:lnTo>
                <a:lnTo>
                  <a:pt x="1318" y="785"/>
                </a:lnTo>
                <a:lnTo>
                  <a:pt x="1322" y="790"/>
                </a:lnTo>
                <a:lnTo>
                  <a:pt x="1324" y="792"/>
                </a:lnTo>
                <a:lnTo>
                  <a:pt x="1327" y="793"/>
                </a:lnTo>
                <a:lnTo>
                  <a:pt x="1331" y="794"/>
                </a:lnTo>
                <a:lnTo>
                  <a:pt x="1336" y="794"/>
                </a:lnTo>
                <a:close/>
                <a:moveTo>
                  <a:pt x="835" y="848"/>
                </a:moveTo>
                <a:lnTo>
                  <a:pt x="835" y="848"/>
                </a:lnTo>
                <a:lnTo>
                  <a:pt x="836" y="851"/>
                </a:lnTo>
                <a:lnTo>
                  <a:pt x="838" y="855"/>
                </a:lnTo>
                <a:lnTo>
                  <a:pt x="841" y="859"/>
                </a:lnTo>
                <a:lnTo>
                  <a:pt x="845" y="863"/>
                </a:lnTo>
                <a:lnTo>
                  <a:pt x="855" y="870"/>
                </a:lnTo>
                <a:lnTo>
                  <a:pt x="864" y="877"/>
                </a:lnTo>
                <a:lnTo>
                  <a:pt x="892" y="898"/>
                </a:lnTo>
                <a:lnTo>
                  <a:pt x="921" y="919"/>
                </a:lnTo>
                <a:lnTo>
                  <a:pt x="977" y="964"/>
                </a:lnTo>
                <a:lnTo>
                  <a:pt x="1006" y="987"/>
                </a:lnTo>
                <a:lnTo>
                  <a:pt x="1034" y="1007"/>
                </a:lnTo>
                <a:lnTo>
                  <a:pt x="1063" y="1026"/>
                </a:lnTo>
                <a:lnTo>
                  <a:pt x="1077" y="1035"/>
                </a:lnTo>
                <a:lnTo>
                  <a:pt x="1092" y="1042"/>
                </a:lnTo>
                <a:lnTo>
                  <a:pt x="1098" y="1037"/>
                </a:lnTo>
                <a:lnTo>
                  <a:pt x="1103" y="1031"/>
                </a:lnTo>
                <a:lnTo>
                  <a:pt x="1109" y="1023"/>
                </a:lnTo>
                <a:lnTo>
                  <a:pt x="1113" y="1015"/>
                </a:lnTo>
                <a:lnTo>
                  <a:pt x="1110" y="1012"/>
                </a:lnTo>
                <a:lnTo>
                  <a:pt x="1108" y="1009"/>
                </a:lnTo>
                <a:lnTo>
                  <a:pt x="1106" y="1006"/>
                </a:lnTo>
                <a:lnTo>
                  <a:pt x="1104" y="1002"/>
                </a:lnTo>
                <a:lnTo>
                  <a:pt x="1098" y="1006"/>
                </a:lnTo>
                <a:lnTo>
                  <a:pt x="1092" y="1008"/>
                </a:lnTo>
                <a:lnTo>
                  <a:pt x="1086" y="1010"/>
                </a:lnTo>
                <a:lnTo>
                  <a:pt x="1081" y="1010"/>
                </a:lnTo>
                <a:lnTo>
                  <a:pt x="1076" y="1010"/>
                </a:lnTo>
                <a:lnTo>
                  <a:pt x="1071" y="1009"/>
                </a:lnTo>
                <a:lnTo>
                  <a:pt x="1063" y="1005"/>
                </a:lnTo>
                <a:lnTo>
                  <a:pt x="1055" y="999"/>
                </a:lnTo>
                <a:lnTo>
                  <a:pt x="1047" y="992"/>
                </a:lnTo>
                <a:lnTo>
                  <a:pt x="1038" y="985"/>
                </a:lnTo>
                <a:lnTo>
                  <a:pt x="1030" y="977"/>
                </a:lnTo>
                <a:lnTo>
                  <a:pt x="1001" y="955"/>
                </a:lnTo>
                <a:lnTo>
                  <a:pt x="971" y="931"/>
                </a:lnTo>
                <a:lnTo>
                  <a:pt x="943" y="909"/>
                </a:lnTo>
                <a:lnTo>
                  <a:pt x="931" y="897"/>
                </a:lnTo>
                <a:lnTo>
                  <a:pt x="919" y="885"/>
                </a:lnTo>
                <a:lnTo>
                  <a:pt x="914" y="883"/>
                </a:lnTo>
                <a:lnTo>
                  <a:pt x="907" y="880"/>
                </a:lnTo>
                <a:lnTo>
                  <a:pt x="901" y="877"/>
                </a:lnTo>
                <a:lnTo>
                  <a:pt x="895" y="871"/>
                </a:lnTo>
                <a:lnTo>
                  <a:pt x="888" y="866"/>
                </a:lnTo>
                <a:lnTo>
                  <a:pt x="883" y="860"/>
                </a:lnTo>
                <a:lnTo>
                  <a:pt x="879" y="854"/>
                </a:lnTo>
                <a:lnTo>
                  <a:pt x="874" y="848"/>
                </a:lnTo>
                <a:lnTo>
                  <a:pt x="875" y="843"/>
                </a:lnTo>
                <a:lnTo>
                  <a:pt x="877" y="841"/>
                </a:lnTo>
                <a:lnTo>
                  <a:pt x="881" y="837"/>
                </a:lnTo>
                <a:lnTo>
                  <a:pt x="883" y="835"/>
                </a:lnTo>
                <a:lnTo>
                  <a:pt x="885" y="832"/>
                </a:lnTo>
                <a:lnTo>
                  <a:pt x="885" y="828"/>
                </a:lnTo>
                <a:lnTo>
                  <a:pt x="885" y="824"/>
                </a:lnTo>
                <a:lnTo>
                  <a:pt x="883" y="820"/>
                </a:lnTo>
                <a:lnTo>
                  <a:pt x="881" y="817"/>
                </a:lnTo>
                <a:lnTo>
                  <a:pt x="873" y="809"/>
                </a:lnTo>
                <a:lnTo>
                  <a:pt x="864" y="802"/>
                </a:lnTo>
                <a:lnTo>
                  <a:pt x="854" y="796"/>
                </a:lnTo>
                <a:lnTo>
                  <a:pt x="853" y="803"/>
                </a:lnTo>
                <a:lnTo>
                  <a:pt x="851" y="809"/>
                </a:lnTo>
                <a:lnTo>
                  <a:pt x="848" y="815"/>
                </a:lnTo>
                <a:lnTo>
                  <a:pt x="844" y="821"/>
                </a:lnTo>
                <a:lnTo>
                  <a:pt x="840" y="827"/>
                </a:lnTo>
                <a:lnTo>
                  <a:pt x="837" y="834"/>
                </a:lnTo>
                <a:lnTo>
                  <a:pt x="835" y="840"/>
                </a:lnTo>
                <a:lnTo>
                  <a:pt x="835" y="848"/>
                </a:lnTo>
                <a:close/>
                <a:moveTo>
                  <a:pt x="1334" y="811"/>
                </a:moveTo>
                <a:lnTo>
                  <a:pt x="1334" y="811"/>
                </a:lnTo>
                <a:lnTo>
                  <a:pt x="1335" y="815"/>
                </a:lnTo>
                <a:lnTo>
                  <a:pt x="1337" y="819"/>
                </a:lnTo>
                <a:lnTo>
                  <a:pt x="1339" y="820"/>
                </a:lnTo>
                <a:lnTo>
                  <a:pt x="1342" y="821"/>
                </a:lnTo>
                <a:lnTo>
                  <a:pt x="1350" y="821"/>
                </a:lnTo>
                <a:lnTo>
                  <a:pt x="1359" y="820"/>
                </a:lnTo>
                <a:lnTo>
                  <a:pt x="1360" y="813"/>
                </a:lnTo>
                <a:lnTo>
                  <a:pt x="1360" y="809"/>
                </a:lnTo>
                <a:lnTo>
                  <a:pt x="1358" y="804"/>
                </a:lnTo>
                <a:lnTo>
                  <a:pt x="1357" y="803"/>
                </a:lnTo>
                <a:lnTo>
                  <a:pt x="1355" y="800"/>
                </a:lnTo>
                <a:lnTo>
                  <a:pt x="1351" y="805"/>
                </a:lnTo>
                <a:lnTo>
                  <a:pt x="1346" y="809"/>
                </a:lnTo>
                <a:lnTo>
                  <a:pt x="1341" y="811"/>
                </a:lnTo>
                <a:lnTo>
                  <a:pt x="1334" y="811"/>
                </a:lnTo>
                <a:close/>
                <a:moveTo>
                  <a:pt x="913" y="841"/>
                </a:moveTo>
                <a:lnTo>
                  <a:pt x="913" y="841"/>
                </a:lnTo>
                <a:lnTo>
                  <a:pt x="909" y="843"/>
                </a:lnTo>
                <a:lnTo>
                  <a:pt x="904" y="844"/>
                </a:lnTo>
                <a:lnTo>
                  <a:pt x="900" y="843"/>
                </a:lnTo>
                <a:lnTo>
                  <a:pt x="896" y="843"/>
                </a:lnTo>
                <a:lnTo>
                  <a:pt x="914" y="862"/>
                </a:lnTo>
                <a:lnTo>
                  <a:pt x="933" y="880"/>
                </a:lnTo>
                <a:lnTo>
                  <a:pt x="952" y="896"/>
                </a:lnTo>
                <a:lnTo>
                  <a:pt x="974" y="912"/>
                </a:lnTo>
                <a:lnTo>
                  <a:pt x="1016" y="943"/>
                </a:lnTo>
                <a:lnTo>
                  <a:pt x="1036" y="960"/>
                </a:lnTo>
                <a:lnTo>
                  <a:pt x="1055" y="977"/>
                </a:lnTo>
                <a:lnTo>
                  <a:pt x="1061" y="977"/>
                </a:lnTo>
                <a:lnTo>
                  <a:pt x="1065" y="978"/>
                </a:lnTo>
                <a:lnTo>
                  <a:pt x="1068" y="981"/>
                </a:lnTo>
                <a:lnTo>
                  <a:pt x="1072" y="986"/>
                </a:lnTo>
                <a:lnTo>
                  <a:pt x="1074" y="989"/>
                </a:lnTo>
                <a:lnTo>
                  <a:pt x="1078" y="991"/>
                </a:lnTo>
                <a:lnTo>
                  <a:pt x="1080" y="992"/>
                </a:lnTo>
                <a:lnTo>
                  <a:pt x="1083" y="990"/>
                </a:lnTo>
                <a:lnTo>
                  <a:pt x="1062" y="971"/>
                </a:lnTo>
                <a:lnTo>
                  <a:pt x="1041" y="950"/>
                </a:lnTo>
                <a:lnTo>
                  <a:pt x="1002" y="912"/>
                </a:lnTo>
                <a:lnTo>
                  <a:pt x="980" y="893"/>
                </a:lnTo>
                <a:lnTo>
                  <a:pt x="959" y="874"/>
                </a:lnTo>
                <a:lnTo>
                  <a:pt x="936" y="857"/>
                </a:lnTo>
                <a:lnTo>
                  <a:pt x="913" y="841"/>
                </a:lnTo>
                <a:close/>
                <a:moveTo>
                  <a:pt x="868" y="904"/>
                </a:moveTo>
                <a:lnTo>
                  <a:pt x="868" y="904"/>
                </a:lnTo>
                <a:lnTo>
                  <a:pt x="862" y="909"/>
                </a:lnTo>
                <a:lnTo>
                  <a:pt x="858" y="913"/>
                </a:lnTo>
                <a:lnTo>
                  <a:pt x="849" y="925"/>
                </a:lnTo>
                <a:lnTo>
                  <a:pt x="840" y="939"/>
                </a:lnTo>
                <a:lnTo>
                  <a:pt x="833" y="954"/>
                </a:lnTo>
                <a:lnTo>
                  <a:pt x="828" y="970"/>
                </a:lnTo>
                <a:lnTo>
                  <a:pt x="827" y="978"/>
                </a:lnTo>
                <a:lnTo>
                  <a:pt x="826" y="987"/>
                </a:lnTo>
                <a:lnTo>
                  <a:pt x="826" y="995"/>
                </a:lnTo>
                <a:lnTo>
                  <a:pt x="826" y="1003"/>
                </a:lnTo>
                <a:lnTo>
                  <a:pt x="828" y="1011"/>
                </a:lnTo>
                <a:lnTo>
                  <a:pt x="830" y="1019"/>
                </a:lnTo>
                <a:lnTo>
                  <a:pt x="830" y="1009"/>
                </a:lnTo>
                <a:lnTo>
                  <a:pt x="830" y="1001"/>
                </a:lnTo>
                <a:lnTo>
                  <a:pt x="833" y="991"/>
                </a:lnTo>
                <a:lnTo>
                  <a:pt x="835" y="984"/>
                </a:lnTo>
                <a:lnTo>
                  <a:pt x="840" y="969"/>
                </a:lnTo>
                <a:lnTo>
                  <a:pt x="846" y="955"/>
                </a:lnTo>
                <a:lnTo>
                  <a:pt x="855" y="943"/>
                </a:lnTo>
                <a:lnTo>
                  <a:pt x="864" y="932"/>
                </a:lnTo>
                <a:lnTo>
                  <a:pt x="881" y="913"/>
                </a:lnTo>
                <a:lnTo>
                  <a:pt x="879" y="911"/>
                </a:lnTo>
                <a:lnTo>
                  <a:pt x="875" y="909"/>
                </a:lnTo>
                <a:lnTo>
                  <a:pt x="871" y="906"/>
                </a:lnTo>
                <a:lnTo>
                  <a:pt x="868" y="904"/>
                </a:lnTo>
                <a:close/>
                <a:moveTo>
                  <a:pt x="1122" y="1355"/>
                </a:moveTo>
                <a:lnTo>
                  <a:pt x="1122" y="1355"/>
                </a:lnTo>
                <a:lnTo>
                  <a:pt x="1116" y="1344"/>
                </a:lnTo>
                <a:lnTo>
                  <a:pt x="1113" y="1333"/>
                </a:lnTo>
                <a:lnTo>
                  <a:pt x="1104" y="1307"/>
                </a:lnTo>
                <a:lnTo>
                  <a:pt x="1096" y="1280"/>
                </a:lnTo>
                <a:lnTo>
                  <a:pt x="1091" y="1268"/>
                </a:lnTo>
                <a:lnTo>
                  <a:pt x="1085" y="1258"/>
                </a:lnTo>
                <a:lnTo>
                  <a:pt x="1079" y="1253"/>
                </a:lnTo>
                <a:lnTo>
                  <a:pt x="1072" y="1251"/>
                </a:lnTo>
                <a:lnTo>
                  <a:pt x="1058" y="1247"/>
                </a:lnTo>
                <a:lnTo>
                  <a:pt x="1031" y="1241"/>
                </a:lnTo>
                <a:lnTo>
                  <a:pt x="1018" y="1237"/>
                </a:lnTo>
                <a:lnTo>
                  <a:pt x="1006" y="1232"/>
                </a:lnTo>
                <a:lnTo>
                  <a:pt x="1001" y="1229"/>
                </a:lnTo>
                <a:lnTo>
                  <a:pt x="995" y="1226"/>
                </a:lnTo>
                <a:lnTo>
                  <a:pt x="991" y="1220"/>
                </a:lnTo>
                <a:lnTo>
                  <a:pt x="988" y="1215"/>
                </a:lnTo>
                <a:lnTo>
                  <a:pt x="982" y="1203"/>
                </a:lnTo>
                <a:lnTo>
                  <a:pt x="978" y="1191"/>
                </a:lnTo>
                <a:lnTo>
                  <a:pt x="976" y="1177"/>
                </a:lnTo>
                <a:lnTo>
                  <a:pt x="974" y="1165"/>
                </a:lnTo>
                <a:lnTo>
                  <a:pt x="972" y="1137"/>
                </a:lnTo>
                <a:lnTo>
                  <a:pt x="971" y="1113"/>
                </a:lnTo>
                <a:lnTo>
                  <a:pt x="985" y="1108"/>
                </a:lnTo>
                <a:lnTo>
                  <a:pt x="997" y="1101"/>
                </a:lnTo>
                <a:lnTo>
                  <a:pt x="1009" y="1094"/>
                </a:lnTo>
                <a:lnTo>
                  <a:pt x="1020" y="1083"/>
                </a:lnTo>
                <a:lnTo>
                  <a:pt x="1024" y="1078"/>
                </a:lnTo>
                <a:lnTo>
                  <a:pt x="1028" y="1071"/>
                </a:lnTo>
                <a:lnTo>
                  <a:pt x="1032" y="1065"/>
                </a:lnTo>
                <a:lnTo>
                  <a:pt x="1034" y="1059"/>
                </a:lnTo>
                <a:lnTo>
                  <a:pt x="1036" y="1051"/>
                </a:lnTo>
                <a:lnTo>
                  <a:pt x="1037" y="1044"/>
                </a:lnTo>
                <a:lnTo>
                  <a:pt x="1037" y="1036"/>
                </a:lnTo>
                <a:lnTo>
                  <a:pt x="1036" y="1027"/>
                </a:lnTo>
                <a:lnTo>
                  <a:pt x="1032" y="1026"/>
                </a:lnTo>
                <a:lnTo>
                  <a:pt x="1028" y="1023"/>
                </a:lnTo>
                <a:lnTo>
                  <a:pt x="1020" y="1018"/>
                </a:lnTo>
                <a:lnTo>
                  <a:pt x="1017" y="1015"/>
                </a:lnTo>
                <a:lnTo>
                  <a:pt x="1012" y="1014"/>
                </a:lnTo>
                <a:lnTo>
                  <a:pt x="1008" y="1012"/>
                </a:lnTo>
                <a:lnTo>
                  <a:pt x="1004" y="1012"/>
                </a:lnTo>
                <a:lnTo>
                  <a:pt x="1006" y="1025"/>
                </a:lnTo>
                <a:lnTo>
                  <a:pt x="1005" y="1036"/>
                </a:lnTo>
                <a:lnTo>
                  <a:pt x="1003" y="1046"/>
                </a:lnTo>
                <a:lnTo>
                  <a:pt x="997" y="1054"/>
                </a:lnTo>
                <a:lnTo>
                  <a:pt x="992" y="1061"/>
                </a:lnTo>
                <a:lnTo>
                  <a:pt x="985" y="1066"/>
                </a:lnTo>
                <a:lnTo>
                  <a:pt x="976" y="1070"/>
                </a:lnTo>
                <a:lnTo>
                  <a:pt x="966" y="1072"/>
                </a:lnTo>
                <a:lnTo>
                  <a:pt x="958" y="1074"/>
                </a:lnTo>
                <a:lnTo>
                  <a:pt x="947" y="1074"/>
                </a:lnTo>
                <a:lnTo>
                  <a:pt x="937" y="1071"/>
                </a:lnTo>
                <a:lnTo>
                  <a:pt x="929" y="1068"/>
                </a:lnTo>
                <a:lnTo>
                  <a:pt x="920" y="1063"/>
                </a:lnTo>
                <a:lnTo>
                  <a:pt x="912" y="1056"/>
                </a:lnTo>
                <a:lnTo>
                  <a:pt x="905" y="1048"/>
                </a:lnTo>
                <a:lnTo>
                  <a:pt x="900" y="1038"/>
                </a:lnTo>
                <a:lnTo>
                  <a:pt x="899" y="1033"/>
                </a:lnTo>
                <a:lnTo>
                  <a:pt x="899" y="1026"/>
                </a:lnTo>
                <a:lnTo>
                  <a:pt x="901" y="1015"/>
                </a:lnTo>
                <a:lnTo>
                  <a:pt x="905" y="1005"/>
                </a:lnTo>
                <a:lnTo>
                  <a:pt x="911" y="995"/>
                </a:lnTo>
                <a:lnTo>
                  <a:pt x="919" y="988"/>
                </a:lnTo>
                <a:lnTo>
                  <a:pt x="928" y="980"/>
                </a:lnTo>
                <a:lnTo>
                  <a:pt x="940" y="976"/>
                </a:lnTo>
                <a:lnTo>
                  <a:pt x="951" y="973"/>
                </a:lnTo>
                <a:lnTo>
                  <a:pt x="945" y="966"/>
                </a:lnTo>
                <a:lnTo>
                  <a:pt x="937" y="961"/>
                </a:lnTo>
                <a:lnTo>
                  <a:pt x="922" y="950"/>
                </a:lnTo>
                <a:lnTo>
                  <a:pt x="891" y="930"/>
                </a:lnTo>
                <a:lnTo>
                  <a:pt x="884" y="935"/>
                </a:lnTo>
                <a:lnTo>
                  <a:pt x="875" y="943"/>
                </a:lnTo>
                <a:lnTo>
                  <a:pt x="869" y="950"/>
                </a:lnTo>
                <a:lnTo>
                  <a:pt x="864" y="960"/>
                </a:lnTo>
                <a:lnTo>
                  <a:pt x="858" y="970"/>
                </a:lnTo>
                <a:lnTo>
                  <a:pt x="854" y="979"/>
                </a:lnTo>
                <a:lnTo>
                  <a:pt x="851" y="990"/>
                </a:lnTo>
                <a:lnTo>
                  <a:pt x="849" y="1002"/>
                </a:lnTo>
                <a:lnTo>
                  <a:pt x="848" y="1012"/>
                </a:lnTo>
                <a:lnTo>
                  <a:pt x="848" y="1023"/>
                </a:lnTo>
                <a:lnTo>
                  <a:pt x="850" y="1035"/>
                </a:lnTo>
                <a:lnTo>
                  <a:pt x="852" y="1045"/>
                </a:lnTo>
                <a:lnTo>
                  <a:pt x="856" y="1054"/>
                </a:lnTo>
                <a:lnTo>
                  <a:pt x="861" y="1064"/>
                </a:lnTo>
                <a:lnTo>
                  <a:pt x="869" y="1071"/>
                </a:lnTo>
                <a:lnTo>
                  <a:pt x="876" y="1079"/>
                </a:lnTo>
                <a:lnTo>
                  <a:pt x="873" y="1087"/>
                </a:lnTo>
                <a:lnTo>
                  <a:pt x="870" y="1098"/>
                </a:lnTo>
                <a:lnTo>
                  <a:pt x="865" y="1120"/>
                </a:lnTo>
                <a:lnTo>
                  <a:pt x="856" y="1168"/>
                </a:lnTo>
                <a:lnTo>
                  <a:pt x="851" y="1191"/>
                </a:lnTo>
                <a:lnTo>
                  <a:pt x="848" y="1202"/>
                </a:lnTo>
                <a:lnTo>
                  <a:pt x="844" y="1212"/>
                </a:lnTo>
                <a:lnTo>
                  <a:pt x="840" y="1220"/>
                </a:lnTo>
                <a:lnTo>
                  <a:pt x="835" y="1229"/>
                </a:lnTo>
                <a:lnTo>
                  <a:pt x="828" y="1235"/>
                </a:lnTo>
                <a:lnTo>
                  <a:pt x="822" y="1241"/>
                </a:lnTo>
                <a:lnTo>
                  <a:pt x="815" y="1244"/>
                </a:lnTo>
                <a:lnTo>
                  <a:pt x="808" y="1246"/>
                </a:lnTo>
                <a:lnTo>
                  <a:pt x="792" y="1248"/>
                </a:lnTo>
                <a:lnTo>
                  <a:pt x="776" y="1250"/>
                </a:lnTo>
                <a:lnTo>
                  <a:pt x="767" y="1251"/>
                </a:lnTo>
                <a:lnTo>
                  <a:pt x="760" y="1253"/>
                </a:lnTo>
                <a:lnTo>
                  <a:pt x="756" y="1254"/>
                </a:lnTo>
                <a:lnTo>
                  <a:pt x="752" y="1258"/>
                </a:lnTo>
                <a:lnTo>
                  <a:pt x="749" y="1260"/>
                </a:lnTo>
                <a:lnTo>
                  <a:pt x="745" y="1262"/>
                </a:lnTo>
                <a:lnTo>
                  <a:pt x="736" y="1264"/>
                </a:lnTo>
                <a:lnTo>
                  <a:pt x="727" y="1265"/>
                </a:lnTo>
                <a:lnTo>
                  <a:pt x="707" y="1267"/>
                </a:lnTo>
                <a:lnTo>
                  <a:pt x="699" y="1268"/>
                </a:lnTo>
                <a:lnTo>
                  <a:pt x="689" y="1271"/>
                </a:lnTo>
                <a:lnTo>
                  <a:pt x="679" y="1274"/>
                </a:lnTo>
                <a:lnTo>
                  <a:pt x="671" y="1278"/>
                </a:lnTo>
                <a:lnTo>
                  <a:pt x="663" y="1293"/>
                </a:lnTo>
                <a:lnTo>
                  <a:pt x="656" y="1308"/>
                </a:lnTo>
                <a:lnTo>
                  <a:pt x="650" y="1325"/>
                </a:lnTo>
                <a:lnTo>
                  <a:pt x="645" y="1342"/>
                </a:lnTo>
                <a:lnTo>
                  <a:pt x="654" y="1342"/>
                </a:lnTo>
                <a:lnTo>
                  <a:pt x="662" y="1342"/>
                </a:lnTo>
                <a:lnTo>
                  <a:pt x="678" y="1345"/>
                </a:lnTo>
                <a:lnTo>
                  <a:pt x="712" y="1353"/>
                </a:lnTo>
                <a:lnTo>
                  <a:pt x="728" y="1357"/>
                </a:lnTo>
                <a:lnTo>
                  <a:pt x="745" y="1358"/>
                </a:lnTo>
                <a:lnTo>
                  <a:pt x="753" y="1359"/>
                </a:lnTo>
                <a:lnTo>
                  <a:pt x="762" y="1358"/>
                </a:lnTo>
                <a:lnTo>
                  <a:pt x="770" y="1357"/>
                </a:lnTo>
                <a:lnTo>
                  <a:pt x="779" y="1355"/>
                </a:lnTo>
                <a:lnTo>
                  <a:pt x="785" y="1339"/>
                </a:lnTo>
                <a:lnTo>
                  <a:pt x="790" y="1330"/>
                </a:lnTo>
                <a:lnTo>
                  <a:pt x="794" y="1322"/>
                </a:lnTo>
                <a:lnTo>
                  <a:pt x="800" y="1314"/>
                </a:lnTo>
                <a:lnTo>
                  <a:pt x="808" y="1308"/>
                </a:lnTo>
                <a:lnTo>
                  <a:pt x="816" y="1303"/>
                </a:lnTo>
                <a:lnTo>
                  <a:pt x="826" y="1297"/>
                </a:lnTo>
                <a:lnTo>
                  <a:pt x="837" y="1294"/>
                </a:lnTo>
                <a:lnTo>
                  <a:pt x="851" y="1292"/>
                </a:lnTo>
                <a:lnTo>
                  <a:pt x="867" y="1291"/>
                </a:lnTo>
                <a:lnTo>
                  <a:pt x="884" y="1290"/>
                </a:lnTo>
                <a:lnTo>
                  <a:pt x="901" y="1290"/>
                </a:lnTo>
                <a:lnTo>
                  <a:pt x="917" y="1290"/>
                </a:lnTo>
                <a:lnTo>
                  <a:pt x="932" y="1291"/>
                </a:lnTo>
                <a:lnTo>
                  <a:pt x="945" y="1293"/>
                </a:lnTo>
                <a:lnTo>
                  <a:pt x="951" y="1295"/>
                </a:lnTo>
                <a:lnTo>
                  <a:pt x="957" y="1297"/>
                </a:lnTo>
                <a:lnTo>
                  <a:pt x="966" y="1303"/>
                </a:lnTo>
                <a:lnTo>
                  <a:pt x="974" y="1309"/>
                </a:lnTo>
                <a:lnTo>
                  <a:pt x="980" y="1318"/>
                </a:lnTo>
                <a:lnTo>
                  <a:pt x="986" y="1326"/>
                </a:lnTo>
                <a:lnTo>
                  <a:pt x="991" y="1335"/>
                </a:lnTo>
                <a:lnTo>
                  <a:pt x="1000" y="1353"/>
                </a:lnTo>
                <a:lnTo>
                  <a:pt x="1018" y="1355"/>
                </a:lnTo>
                <a:lnTo>
                  <a:pt x="1035" y="1357"/>
                </a:lnTo>
                <a:lnTo>
                  <a:pt x="1068" y="1358"/>
                </a:lnTo>
                <a:lnTo>
                  <a:pt x="1099" y="1358"/>
                </a:lnTo>
                <a:lnTo>
                  <a:pt x="1125" y="1359"/>
                </a:lnTo>
                <a:lnTo>
                  <a:pt x="1126" y="1356"/>
                </a:lnTo>
                <a:lnTo>
                  <a:pt x="1126" y="1355"/>
                </a:lnTo>
                <a:lnTo>
                  <a:pt x="1127" y="1354"/>
                </a:lnTo>
                <a:lnTo>
                  <a:pt x="1125" y="1353"/>
                </a:lnTo>
                <a:lnTo>
                  <a:pt x="1124" y="1354"/>
                </a:lnTo>
                <a:lnTo>
                  <a:pt x="1122" y="1355"/>
                </a:lnTo>
                <a:close/>
                <a:moveTo>
                  <a:pt x="1215" y="1077"/>
                </a:moveTo>
                <a:lnTo>
                  <a:pt x="1215" y="1077"/>
                </a:lnTo>
                <a:lnTo>
                  <a:pt x="1222" y="1089"/>
                </a:lnTo>
                <a:lnTo>
                  <a:pt x="1232" y="1099"/>
                </a:lnTo>
                <a:lnTo>
                  <a:pt x="1242" y="1110"/>
                </a:lnTo>
                <a:lnTo>
                  <a:pt x="1252" y="1120"/>
                </a:lnTo>
                <a:lnTo>
                  <a:pt x="1276" y="1138"/>
                </a:lnTo>
                <a:lnTo>
                  <a:pt x="1299" y="1155"/>
                </a:lnTo>
                <a:lnTo>
                  <a:pt x="1335" y="1183"/>
                </a:lnTo>
                <a:lnTo>
                  <a:pt x="1368" y="1211"/>
                </a:lnTo>
                <a:lnTo>
                  <a:pt x="1373" y="1216"/>
                </a:lnTo>
                <a:lnTo>
                  <a:pt x="1379" y="1221"/>
                </a:lnTo>
                <a:lnTo>
                  <a:pt x="1383" y="1227"/>
                </a:lnTo>
                <a:lnTo>
                  <a:pt x="1388" y="1232"/>
                </a:lnTo>
                <a:lnTo>
                  <a:pt x="1397" y="1237"/>
                </a:lnTo>
                <a:lnTo>
                  <a:pt x="1405" y="1242"/>
                </a:lnTo>
                <a:lnTo>
                  <a:pt x="1413" y="1246"/>
                </a:lnTo>
                <a:lnTo>
                  <a:pt x="1420" y="1251"/>
                </a:lnTo>
                <a:lnTo>
                  <a:pt x="1433" y="1263"/>
                </a:lnTo>
                <a:lnTo>
                  <a:pt x="1446" y="1276"/>
                </a:lnTo>
                <a:lnTo>
                  <a:pt x="1460" y="1289"/>
                </a:lnTo>
                <a:lnTo>
                  <a:pt x="1474" y="1302"/>
                </a:lnTo>
                <a:lnTo>
                  <a:pt x="1502" y="1326"/>
                </a:lnTo>
                <a:lnTo>
                  <a:pt x="1530" y="1349"/>
                </a:lnTo>
                <a:lnTo>
                  <a:pt x="1588" y="1395"/>
                </a:lnTo>
                <a:lnTo>
                  <a:pt x="1602" y="1408"/>
                </a:lnTo>
                <a:lnTo>
                  <a:pt x="1619" y="1422"/>
                </a:lnTo>
                <a:lnTo>
                  <a:pt x="1628" y="1428"/>
                </a:lnTo>
                <a:lnTo>
                  <a:pt x="1636" y="1433"/>
                </a:lnTo>
                <a:lnTo>
                  <a:pt x="1643" y="1436"/>
                </a:lnTo>
                <a:lnTo>
                  <a:pt x="1646" y="1438"/>
                </a:lnTo>
                <a:lnTo>
                  <a:pt x="1649" y="1438"/>
                </a:lnTo>
                <a:lnTo>
                  <a:pt x="1653" y="1436"/>
                </a:lnTo>
                <a:lnTo>
                  <a:pt x="1656" y="1435"/>
                </a:lnTo>
                <a:lnTo>
                  <a:pt x="1662" y="1430"/>
                </a:lnTo>
                <a:lnTo>
                  <a:pt x="1677" y="1416"/>
                </a:lnTo>
                <a:lnTo>
                  <a:pt x="1693" y="1402"/>
                </a:lnTo>
                <a:lnTo>
                  <a:pt x="1709" y="1387"/>
                </a:lnTo>
                <a:lnTo>
                  <a:pt x="1717" y="1379"/>
                </a:lnTo>
                <a:lnTo>
                  <a:pt x="1722" y="1370"/>
                </a:lnTo>
                <a:lnTo>
                  <a:pt x="1728" y="1362"/>
                </a:lnTo>
                <a:lnTo>
                  <a:pt x="1731" y="1353"/>
                </a:lnTo>
                <a:lnTo>
                  <a:pt x="1732" y="1344"/>
                </a:lnTo>
                <a:lnTo>
                  <a:pt x="1732" y="1336"/>
                </a:lnTo>
                <a:lnTo>
                  <a:pt x="1733" y="1329"/>
                </a:lnTo>
                <a:lnTo>
                  <a:pt x="1734" y="1326"/>
                </a:lnTo>
                <a:lnTo>
                  <a:pt x="1737" y="1323"/>
                </a:lnTo>
                <a:lnTo>
                  <a:pt x="1714" y="1297"/>
                </a:lnTo>
                <a:lnTo>
                  <a:pt x="1689" y="1273"/>
                </a:lnTo>
                <a:lnTo>
                  <a:pt x="1641" y="1223"/>
                </a:lnTo>
                <a:lnTo>
                  <a:pt x="1590" y="1175"/>
                </a:lnTo>
                <a:lnTo>
                  <a:pt x="1539" y="1128"/>
                </a:lnTo>
                <a:lnTo>
                  <a:pt x="1436" y="1035"/>
                </a:lnTo>
                <a:lnTo>
                  <a:pt x="1385" y="987"/>
                </a:lnTo>
                <a:lnTo>
                  <a:pt x="1336" y="939"/>
                </a:lnTo>
                <a:lnTo>
                  <a:pt x="1324" y="960"/>
                </a:lnTo>
                <a:lnTo>
                  <a:pt x="1312" y="980"/>
                </a:lnTo>
                <a:lnTo>
                  <a:pt x="1300" y="1000"/>
                </a:lnTo>
                <a:lnTo>
                  <a:pt x="1286" y="1019"/>
                </a:lnTo>
                <a:lnTo>
                  <a:pt x="1272" y="1036"/>
                </a:lnTo>
                <a:lnTo>
                  <a:pt x="1263" y="1045"/>
                </a:lnTo>
                <a:lnTo>
                  <a:pt x="1254" y="1052"/>
                </a:lnTo>
                <a:lnTo>
                  <a:pt x="1246" y="1059"/>
                </a:lnTo>
                <a:lnTo>
                  <a:pt x="1236" y="1065"/>
                </a:lnTo>
                <a:lnTo>
                  <a:pt x="1225" y="1071"/>
                </a:lnTo>
                <a:lnTo>
                  <a:pt x="1215" y="1077"/>
                </a:lnTo>
                <a:close/>
                <a:moveTo>
                  <a:pt x="1221" y="1042"/>
                </a:moveTo>
                <a:lnTo>
                  <a:pt x="1221" y="1042"/>
                </a:lnTo>
                <a:lnTo>
                  <a:pt x="1224" y="1041"/>
                </a:lnTo>
                <a:lnTo>
                  <a:pt x="1224" y="1042"/>
                </a:lnTo>
                <a:lnTo>
                  <a:pt x="1225" y="1045"/>
                </a:lnTo>
                <a:lnTo>
                  <a:pt x="1238" y="1035"/>
                </a:lnTo>
                <a:lnTo>
                  <a:pt x="1251" y="1025"/>
                </a:lnTo>
                <a:lnTo>
                  <a:pt x="1257" y="1019"/>
                </a:lnTo>
                <a:lnTo>
                  <a:pt x="1262" y="1014"/>
                </a:lnTo>
                <a:lnTo>
                  <a:pt x="1266" y="1006"/>
                </a:lnTo>
                <a:lnTo>
                  <a:pt x="1269" y="997"/>
                </a:lnTo>
                <a:lnTo>
                  <a:pt x="1267" y="996"/>
                </a:lnTo>
                <a:lnTo>
                  <a:pt x="1266" y="996"/>
                </a:lnTo>
                <a:lnTo>
                  <a:pt x="1263" y="1000"/>
                </a:lnTo>
                <a:lnTo>
                  <a:pt x="1260" y="1003"/>
                </a:lnTo>
                <a:lnTo>
                  <a:pt x="1258" y="1004"/>
                </a:lnTo>
                <a:lnTo>
                  <a:pt x="1254" y="1004"/>
                </a:lnTo>
                <a:lnTo>
                  <a:pt x="1252" y="1002"/>
                </a:lnTo>
                <a:lnTo>
                  <a:pt x="1249" y="997"/>
                </a:lnTo>
                <a:lnTo>
                  <a:pt x="1246" y="990"/>
                </a:lnTo>
                <a:lnTo>
                  <a:pt x="1245" y="980"/>
                </a:lnTo>
                <a:lnTo>
                  <a:pt x="1245" y="973"/>
                </a:lnTo>
                <a:lnTo>
                  <a:pt x="1238" y="980"/>
                </a:lnTo>
                <a:lnTo>
                  <a:pt x="1231" y="987"/>
                </a:lnTo>
                <a:lnTo>
                  <a:pt x="1223" y="992"/>
                </a:lnTo>
                <a:lnTo>
                  <a:pt x="1215" y="997"/>
                </a:lnTo>
                <a:lnTo>
                  <a:pt x="1195" y="1005"/>
                </a:lnTo>
                <a:lnTo>
                  <a:pt x="1174" y="1012"/>
                </a:lnTo>
                <a:lnTo>
                  <a:pt x="1182" y="1014"/>
                </a:lnTo>
                <a:lnTo>
                  <a:pt x="1187" y="1015"/>
                </a:lnTo>
                <a:lnTo>
                  <a:pt x="1191" y="1017"/>
                </a:lnTo>
                <a:lnTo>
                  <a:pt x="1195" y="1017"/>
                </a:lnTo>
                <a:lnTo>
                  <a:pt x="1194" y="1019"/>
                </a:lnTo>
                <a:lnTo>
                  <a:pt x="1193" y="1020"/>
                </a:lnTo>
                <a:lnTo>
                  <a:pt x="1192" y="1022"/>
                </a:lnTo>
                <a:lnTo>
                  <a:pt x="1191" y="1023"/>
                </a:lnTo>
                <a:lnTo>
                  <a:pt x="1195" y="1023"/>
                </a:lnTo>
                <a:lnTo>
                  <a:pt x="1199" y="1025"/>
                </a:lnTo>
                <a:lnTo>
                  <a:pt x="1202" y="1027"/>
                </a:lnTo>
                <a:lnTo>
                  <a:pt x="1204" y="1031"/>
                </a:lnTo>
                <a:lnTo>
                  <a:pt x="1207" y="1034"/>
                </a:lnTo>
                <a:lnTo>
                  <a:pt x="1209" y="1035"/>
                </a:lnTo>
                <a:lnTo>
                  <a:pt x="1213" y="1035"/>
                </a:lnTo>
                <a:lnTo>
                  <a:pt x="1217" y="1032"/>
                </a:lnTo>
                <a:lnTo>
                  <a:pt x="1221" y="1038"/>
                </a:lnTo>
                <a:lnTo>
                  <a:pt x="1221" y="1040"/>
                </a:lnTo>
                <a:lnTo>
                  <a:pt x="1221" y="1042"/>
                </a:lnTo>
                <a:close/>
                <a:moveTo>
                  <a:pt x="988" y="1030"/>
                </a:moveTo>
                <a:lnTo>
                  <a:pt x="988" y="1030"/>
                </a:lnTo>
                <a:lnTo>
                  <a:pt x="987" y="1023"/>
                </a:lnTo>
                <a:lnTo>
                  <a:pt x="986" y="1017"/>
                </a:lnTo>
                <a:lnTo>
                  <a:pt x="983" y="1011"/>
                </a:lnTo>
                <a:lnTo>
                  <a:pt x="980" y="1007"/>
                </a:lnTo>
                <a:lnTo>
                  <a:pt x="977" y="1003"/>
                </a:lnTo>
                <a:lnTo>
                  <a:pt x="973" y="999"/>
                </a:lnTo>
                <a:lnTo>
                  <a:pt x="967" y="995"/>
                </a:lnTo>
                <a:lnTo>
                  <a:pt x="962" y="993"/>
                </a:lnTo>
                <a:lnTo>
                  <a:pt x="957" y="992"/>
                </a:lnTo>
                <a:lnTo>
                  <a:pt x="951" y="992"/>
                </a:lnTo>
                <a:lnTo>
                  <a:pt x="946" y="992"/>
                </a:lnTo>
                <a:lnTo>
                  <a:pt x="940" y="994"/>
                </a:lnTo>
                <a:lnTo>
                  <a:pt x="935" y="996"/>
                </a:lnTo>
                <a:lnTo>
                  <a:pt x="930" y="1000"/>
                </a:lnTo>
                <a:lnTo>
                  <a:pt x="926" y="1005"/>
                </a:lnTo>
                <a:lnTo>
                  <a:pt x="921" y="1010"/>
                </a:lnTo>
                <a:lnTo>
                  <a:pt x="920" y="1020"/>
                </a:lnTo>
                <a:lnTo>
                  <a:pt x="920" y="1027"/>
                </a:lnTo>
                <a:lnTo>
                  <a:pt x="922" y="1035"/>
                </a:lnTo>
                <a:lnTo>
                  <a:pt x="927" y="1040"/>
                </a:lnTo>
                <a:lnTo>
                  <a:pt x="931" y="1046"/>
                </a:lnTo>
                <a:lnTo>
                  <a:pt x="936" y="1050"/>
                </a:lnTo>
                <a:lnTo>
                  <a:pt x="943" y="1053"/>
                </a:lnTo>
                <a:lnTo>
                  <a:pt x="949" y="1055"/>
                </a:lnTo>
                <a:lnTo>
                  <a:pt x="956" y="1056"/>
                </a:lnTo>
                <a:lnTo>
                  <a:pt x="962" y="1056"/>
                </a:lnTo>
                <a:lnTo>
                  <a:pt x="968" y="1055"/>
                </a:lnTo>
                <a:lnTo>
                  <a:pt x="974" y="1052"/>
                </a:lnTo>
                <a:lnTo>
                  <a:pt x="979" y="1049"/>
                </a:lnTo>
                <a:lnTo>
                  <a:pt x="983" y="1044"/>
                </a:lnTo>
                <a:lnTo>
                  <a:pt x="986" y="1037"/>
                </a:lnTo>
                <a:lnTo>
                  <a:pt x="988" y="1030"/>
                </a:lnTo>
                <a:close/>
                <a:moveTo>
                  <a:pt x="1123" y="1124"/>
                </a:moveTo>
                <a:lnTo>
                  <a:pt x="1123" y="1124"/>
                </a:lnTo>
                <a:lnTo>
                  <a:pt x="1144" y="1124"/>
                </a:lnTo>
                <a:lnTo>
                  <a:pt x="1163" y="1126"/>
                </a:lnTo>
                <a:lnTo>
                  <a:pt x="1183" y="1129"/>
                </a:lnTo>
                <a:lnTo>
                  <a:pt x="1202" y="1133"/>
                </a:lnTo>
                <a:lnTo>
                  <a:pt x="1236" y="1142"/>
                </a:lnTo>
                <a:lnTo>
                  <a:pt x="1251" y="1146"/>
                </a:lnTo>
                <a:lnTo>
                  <a:pt x="1265" y="1148"/>
                </a:lnTo>
                <a:lnTo>
                  <a:pt x="1255" y="1142"/>
                </a:lnTo>
                <a:lnTo>
                  <a:pt x="1245" y="1133"/>
                </a:lnTo>
                <a:lnTo>
                  <a:pt x="1227" y="1117"/>
                </a:lnTo>
                <a:lnTo>
                  <a:pt x="1208" y="1099"/>
                </a:lnTo>
                <a:lnTo>
                  <a:pt x="1189" y="1083"/>
                </a:lnTo>
                <a:lnTo>
                  <a:pt x="1177" y="1085"/>
                </a:lnTo>
                <a:lnTo>
                  <a:pt x="1170" y="1086"/>
                </a:lnTo>
                <a:lnTo>
                  <a:pt x="1146" y="1085"/>
                </a:lnTo>
                <a:lnTo>
                  <a:pt x="1144" y="1079"/>
                </a:lnTo>
                <a:lnTo>
                  <a:pt x="1141" y="1074"/>
                </a:lnTo>
                <a:lnTo>
                  <a:pt x="1137" y="1069"/>
                </a:lnTo>
                <a:lnTo>
                  <a:pt x="1133" y="1065"/>
                </a:lnTo>
                <a:lnTo>
                  <a:pt x="1124" y="1057"/>
                </a:lnTo>
                <a:lnTo>
                  <a:pt x="1115" y="1049"/>
                </a:lnTo>
                <a:lnTo>
                  <a:pt x="1109" y="1056"/>
                </a:lnTo>
                <a:lnTo>
                  <a:pt x="1102" y="1061"/>
                </a:lnTo>
                <a:lnTo>
                  <a:pt x="1096" y="1063"/>
                </a:lnTo>
                <a:lnTo>
                  <a:pt x="1088" y="1063"/>
                </a:lnTo>
                <a:lnTo>
                  <a:pt x="1082" y="1062"/>
                </a:lnTo>
                <a:lnTo>
                  <a:pt x="1074" y="1059"/>
                </a:lnTo>
                <a:lnTo>
                  <a:pt x="1069" y="1055"/>
                </a:lnTo>
                <a:lnTo>
                  <a:pt x="1064" y="1051"/>
                </a:lnTo>
                <a:lnTo>
                  <a:pt x="1080" y="1068"/>
                </a:lnTo>
                <a:lnTo>
                  <a:pt x="1095" y="1085"/>
                </a:lnTo>
                <a:lnTo>
                  <a:pt x="1110" y="1103"/>
                </a:lnTo>
                <a:lnTo>
                  <a:pt x="1123" y="1124"/>
                </a:lnTo>
                <a:close/>
                <a:moveTo>
                  <a:pt x="1074" y="1120"/>
                </a:moveTo>
                <a:lnTo>
                  <a:pt x="1074" y="1120"/>
                </a:lnTo>
                <a:lnTo>
                  <a:pt x="1081" y="1118"/>
                </a:lnTo>
                <a:lnTo>
                  <a:pt x="1088" y="1120"/>
                </a:lnTo>
                <a:lnTo>
                  <a:pt x="1095" y="1120"/>
                </a:lnTo>
                <a:lnTo>
                  <a:pt x="1098" y="1118"/>
                </a:lnTo>
                <a:lnTo>
                  <a:pt x="1100" y="1117"/>
                </a:lnTo>
                <a:lnTo>
                  <a:pt x="1094" y="1111"/>
                </a:lnTo>
                <a:lnTo>
                  <a:pt x="1087" y="1105"/>
                </a:lnTo>
                <a:lnTo>
                  <a:pt x="1078" y="1091"/>
                </a:lnTo>
                <a:lnTo>
                  <a:pt x="1072" y="1084"/>
                </a:lnTo>
                <a:lnTo>
                  <a:pt x="1066" y="1077"/>
                </a:lnTo>
                <a:lnTo>
                  <a:pt x="1061" y="1071"/>
                </a:lnTo>
                <a:lnTo>
                  <a:pt x="1053" y="1066"/>
                </a:lnTo>
                <a:lnTo>
                  <a:pt x="1051" y="1070"/>
                </a:lnTo>
                <a:lnTo>
                  <a:pt x="1050" y="1075"/>
                </a:lnTo>
                <a:lnTo>
                  <a:pt x="1050" y="1078"/>
                </a:lnTo>
                <a:lnTo>
                  <a:pt x="1051" y="1082"/>
                </a:lnTo>
                <a:lnTo>
                  <a:pt x="1052" y="1085"/>
                </a:lnTo>
                <a:lnTo>
                  <a:pt x="1054" y="1089"/>
                </a:lnTo>
                <a:lnTo>
                  <a:pt x="1060" y="1094"/>
                </a:lnTo>
                <a:lnTo>
                  <a:pt x="1066" y="1099"/>
                </a:lnTo>
                <a:lnTo>
                  <a:pt x="1071" y="1106"/>
                </a:lnTo>
                <a:lnTo>
                  <a:pt x="1073" y="1109"/>
                </a:lnTo>
                <a:lnTo>
                  <a:pt x="1074" y="1112"/>
                </a:lnTo>
                <a:lnTo>
                  <a:pt x="1074" y="1115"/>
                </a:lnTo>
                <a:lnTo>
                  <a:pt x="1074" y="1120"/>
                </a:lnTo>
                <a:close/>
                <a:moveTo>
                  <a:pt x="1822" y="1163"/>
                </a:moveTo>
                <a:lnTo>
                  <a:pt x="1822" y="1163"/>
                </a:lnTo>
                <a:lnTo>
                  <a:pt x="1827" y="1163"/>
                </a:lnTo>
                <a:lnTo>
                  <a:pt x="1833" y="1161"/>
                </a:lnTo>
                <a:lnTo>
                  <a:pt x="1837" y="1158"/>
                </a:lnTo>
                <a:lnTo>
                  <a:pt x="1841" y="1154"/>
                </a:lnTo>
                <a:lnTo>
                  <a:pt x="1849" y="1143"/>
                </a:lnTo>
                <a:lnTo>
                  <a:pt x="1854" y="1133"/>
                </a:lnTo>
                <a:lnTo>
                  <a:pt x="1859" y="1126"/>
                </a:lnTo>
                <a:lnTo>
                  <a:pt x="1866" y="1118"/>
                </a:lnTo>
                <a:lnTo>
                  <a:pt x="1871" y="1112"/>
                </a:lnTo>
                <a:lnTo>
                  <a:pt x="1876" y="1106"/>
                </a:lnTo>
                <a:lnTo>
                  <a:pt x="1880" y="1099"/>
                </a:lnTo>
                <a:lnTo>
                  <a:pt x="1880" y="1094"/>
                </a:lnTo>
                <a:lnTo>
                  <a:pt x="1880" y="1091"/>
                </a:lnTo>
                <a:lnTo>
                  <a:pt x="1879" y="1089"/>
                </a:lnTo>
                <a:lnTo>
                  <a:pt x="1876" y="1085"/>
                </a:lnTo>
                <a:lnTo>
                  <a:pt x="1873" y="1083"/>
                </a:lnTo>
                <a:lnTo>
                  <a:pt x="1856" y="1096"/>
                </a:lnTo>
                <a:lnTo>
                  <a:pt x="1848" y="1105"/>
                </a:lnTo>
                <a:lnTo>
                  <a:pt x="1839" y="1114"/>
                </a:lnTo>
                <a:lnTo>
                  <a:pt x="1831" y="1125"/>
                </a:lnTo>
                <a:lnTo>
                  <a:pt x="1825" y="1137"/>
                </a:lnTo>
                <a:lnTo>
                  <a:pt x="1823" y="1143"/>
                </a:lnTo>
                <a:lnTo>
                  <a:pt x="1822" y="1150"/>
                </a:lnTo>
                <a:lnTo>
                  <a:pt x="1822" y="1157"/>
                </a:lnTo>
                <a:lnTo>
                  <a:pt x="1822" y="1163"/>
                </a:lnTo>
                <a:close/>
                <a:moveTo>
                  <a:pt x="1899" y="1117"/>
                </a:moveTo>
                <a:lnTo>
                  <a:pt x="1899" y="1117"/>
                </a:lnTo>
                <a:lnTo>
                  <a:pt x="1888" y="1127"/>
                </a:lnTo>
                <a:lnTo>
                  <a:pt x="1880" y="1139"/>
                </a:lnTo>
                <a:lnTo>
                  <a:pt x="1872" y="1151"/>
                </a:lnTo>
                <a:lnTo>
                  <a:pt x="1865" y="1163"/>
                </a:lnTo>
                <a:lnTo>
                  <a:pt x="1873" y="1158"/>
                </a:lnTo>
                <a:lnTo>
                  <a:pt x="1881" y="1151"/>
                </a:lnTo>
                <a:lnTo>
                  <a:pt x="1887" y="1143"/>
                </a:lnTo>
                <a:lnTo>
                  <a:pt x="1893" y="1136"/>
                </a:lnTo>
                <a:lnTo>
                  <a:pt x="1902" y="1117"/>
                </a:lnTo>
                <a:lnTo>
                  <a:pt x="1911" y="1100"/>
                </a:lnTo>
                <a:lnTo>
                  <a:pt x="1906" y="1093"/>
                </a:lnTo>
                <a:lnTo>
                  <a:pt x="1904" y="1090"/>
                </a:lnTo>
                <a:lnTo>
                  <a:pt x="1901" y="1087"/>
                </a:lnTo>
                <a:lnTo>
                  <a:pt x="1900" y="1091"/>
                </a:lnTo>
                <a:lnTo>
                  <a:pt x="1900" y="1095"/>
                </a:lnTo>
                <a:lnTo>
                  <a:pt x="1898" y="1101"/>
                </a:lnTo>
                <a:lnTo>
                  <a:pt x="1897" y="1109"/>
                </a:lnTo>
                <a:lnTo>
                  <a:pt x="1897" y="1112"/>
                </a:lnTo>
                <a:lnTo>
                  <a:pt x="1899" y="1117"/>
                </a:lnTo>
                <a:close/>
                <a:moveTo>
                  <a:pt x="1036" y="1090"/>
                </a:moveTo>
                <a:lnTo>
                  <a:pt x="1036" y="1090"/>
                </a:lnTo>
                <a:lnTo>
                  <a:pt x="1025" y="1102"/>
                </a:lnTo>
                <a:lnTo>
                  <a:pt x="1012" y="1115"/>
                </a:lnTo>
                <a:lnTo>
                  <a:pt x="1018" y="1114"/>
                </a:lnTo>
                <a:lnTo>
                  <a:pt x="1023" y="1114"/>
                </a:lnTo>
                <a:lnTo>
                  <a:pt x="1036" y="1115"/>
                </a:lnTo>
                <a:lnTo>
                  <a:pt x="1064" y="1120"/>
                </a:lnTo>
                <a:lnTo>
                  <a:pt x="1060" y="1110"/>
                </a:lnTo>
                <a:lnTo>
                  <a:pt x="1053" y="1101"/>
                </a:lnTo>
                <a:lnTo>
                  <a:pt x="1050" y="1097"/>
                </a:lnTo>
                <a:lnTo>
                  <a:pt x="1046" y="1094"/>
                </a:lnTo>
                <a:lnTo>
                  <a:pt x="1041" y="1092"/>
                </a:lnTo>
                <a:lnTo>
                  <a:pt x="1036" y="1090"/>
                </a:lnTo>
                <a:close/>
                <a:moveTo>
                  <a:pt x="731" y="1126"/>
                </a:moveTo>
                <a:lnTo>
                  <a:pt x="731" y="1126"/>
                </a:lnTo>
                <a:lnTo>
                  <a:pt x="736" y="1126"/>
                </a:lnTo>
                <a:lnTo>
                  <a:pt x="745" y="1125"/>
                </a:lnTo>
                <a:lnTo>
                  <a:pt x="753" y="1124"/>
                </a:lnTo>
                <a:lnTo>
                  <a:pt x="760" y="1122"/>
                </a:lnTo>
                <a:lnTo>
                  <a:pt x="760" y="1116"/>
                </a:lnTo>
                <a:lnTo>
                  <a:pt x="759" y="1112"/>
                </a:lnTo>
                <a:lnTo>
                  <a:pt x="756" y="1109"/>
                </a:lnTo>
                <a:lnTo>
                  <a:pt x="754" y="1107"/>
                </a:lnTo>
                <a:lnTo>
                  <a:pt x="752" y="1105"/>
                </a:lnTo>
                <a:lnTo>
                  <a:pt x="749" y="1103"/>
                </a:lnTo>
                <a:lnTo>
                  <a:pt x="746" y="1103"/>
                </a:lnTo>
                <a:lnTo>
                  <a:pt x="744" y="1103"/>
                </a:lnTo>
                <a:lnTo>
                  <a:pt x="740" y="1103"/>
                </a:lnTo>
                <a:lnTo>
                  <a:pt x="737" y="1105"/>
                </a:lnTo>
                <a:lnTo>
                  <a:pt x="735" y="1107"/>
                </a:lnTo>
                <a:lnTo>
                  <a:pt x="733" y="1110"/>
                </a:lnTo>
                <a:lnTo>
                  <a:pt x="731" y="1113"/>
                </a:lnTo>
                <a:lnTo>
                  <a:pt x="730" y="1116"/>
                </a:lnTo>
                <a:lnTo>
                  <a:pt x="730" y="1121"/>
                </a:lnTo>
                <a:lnTo>
                  <a:pt x="731" y="1126"/>
                </a:lnTo>
                <a:close/>
                <a:moveTo>
                  <a:pt x="1427" y="1295"/>
                </a:moveTo>
                <a:lnTo>
                  <a:pt x="1427" y="1295"/>
                </a:lnTo>
                <a:lnTo>
                  <a:pt x="1420" y="1286"/>
                </a:lnTo>
                <a:lnTo>
                  <a:pt x="1414" y="1276"/>
                </a:lnTo>
                <a:lnTo>
                  <a:pt x="1405" y="1267"/>
                </a:lnTo>
                <a:lnTo>
                  <a:pt x="1396" y="1259"/>
                </a:lnTo>
                <a:lnTo>
                  <a:pt x="1376" y="1244"/>
                </a:lnTo>
                <a:lnTo>
                  <a:pt x="1357" y="1230"/>
                </a:lnTo>
                <a:lnTo>
                  <a:pt x="1343" y="1220"/>
                </a:lnTo>
                <a:lnTo>
                  <a:pt x="1329" y="1213"/>
                </a:lnTo>
                <a:lnTo>
                  <a:pt x="1301" y="1196"/>
                </a:lnTo>
                <a:lnTo>
                  <a:pt x="1275" y="1180"/>
                </a:lnTo>
                <a:lnTo>
                  <a:pt x="1260" y="1172"/>
                </a:lnTo>
                <a:lnTo>
                  <a:pt x="1245" y="1165"/>
                </a:lnTo>
                <a:lnTo>
                  <a:pt x="1229" y="1158"/>
                </a:lnTo>
                <a:lnTo>
                  <a:pt x="1212" y="1153"/>
                </a:lnTo>
                <a:lnTo>
                  <a:pt x="1195" y="1147"/>
                </a:lnTo>
                <a:lnTo>
                  <a:pt x="1178" y="1144"/>
                </a:lnTo>
                <a:lnTo>
                  <a:pt x="1163" y="1143"/>
                </a:lnTo>
                <a:lnTo>
                  <a:pt x="1147" y="1142"/>
                </a:lnTo>
                <a:lnTo>
                  <a:pt x="1131" y="1142"/>
                </a:lnTo>
                <a:lnTo>
                  <a:pt x="1115" y="1140"/>
                </a:lnTo>
                <a:lnTo>
                  <a:pt x="1071" y="1135"/>
                </a:lnTo>
                <a:lnTo>
                  <a:pt x="1050" y="1132"/>
                </a:lnTo>
                <a:lnTo>
                  <a:pt x="1027" y="1131"/>
                </a:lnTo>
                <a:lnTo>
                  <a:pt x="1020" y="1131"/>
                </a:lnTo>
                <a:lnTo>
                  <a:pt x="1007" y="1131"/>
                </a:lnTo>
                <a:lnTo>
                  <a:pt x="1002" y="1132"/>
                </a:lnTo>
                <a:lnTo>
                  <a:pt x="996" y="1136"/>
                </a:lnTo>
                <a:lnTo>
                  <a:pt x="994" y="1137"/>
                </a:lnTo>
                <a:lnTo>
                  <a:pt x="993" y="1139"/>
                </a:lnTo>
                <a:lnTo>
                  <a:pt x="992" y="1142"/>
                </a:lnTo>
                <a:lnTo>
                  <a:pt x="992" y="1144"/>
                </a:lnTo>
                <a:lnTo>
                  <a:pt x="1027" y="1144"/>
                </a:lnTo>
                <a:lnTo>
                  <a:pt x="1064" y="1145"/>
                </a:lnTo>
                <a:lnTo>
                  <a:pt x="1101" y="1147"/>
                </a:lnTo>
                <a:lnTo>
                  <a:pt x="1138" y="1152"/>
                </a:lnTo>
                <a:lnTo>
                  <a:pt x="1174" y="1157"/>
                </a:lnTo>
                <a:lnTo>
                  <a:pt x="1208" y="1166"/>
                </a:lnTo>
                <a:lnTo>
                  <a:pt x="1224" y="1170"/>
                </a:lnTo>
                <a:lnTo>
                  <a:pt x="1240" y="1175"/>
                </a:lnTo>
                <a:lnTo>
                  <a:pt x="1255" y="1181"/>
                </a:lnTo>
                <a:lnTo>
                  <a:pt x="1269" y="1187"/>
                </a:lnTo>
                <a:lnTo>
                  <a:pt x="1274" y="1190"/>
                </a:lnTo>
                <a:lnTo>
                  <a:pt x="1278" y="1193"/>
                </a:lnTo>
                <a:lnTo>
                  <a:pt x="1281" y="1197"/>
                </a:lnTo>
                <a:lnTo>
                  <a:pt x="1284" y="1200"/>
                </a:lnTo>
                <a:lnTo>
                  <a:pt x="1296" y="1205"/>
                </a:lnTo>
                <a:lnTo>
                  <a:pt x="1307" y="1209"/>
                </a:lnTo>
                <a:lnTo>
                  <a:pt x="1319" y="1215"/>
                </a:lnTo>
                <a:lnTo>
                  <a:pt x="1329" y="1221"/>
                </a:lnTo>
                <a:lnTo>
                  <a:pt x="1344" y="1232"/>
                </a:lnTo>
                <a:lnTo>
                  <a:pt x="1358" y="1243"/>
                </a:lnTo>
                <a:lnTo>
                  <a:pt x="1384" y="1263"/>
                </a:lnTo>
                <a:lnTo>
                  <a:pt x="1390" y="1267"/>
                </a:lnTo>
                <a:lnTo>
                  <a:pt x="1397" y="1269"/>
                </a:lnTo>
                <a:lnTo>
                  <a:pt x="1402" y="1273"/>
                </a:lnTo>
                <a:lnTo>
                  <a:pt x="1407" y="1276"/>
                </a:lnTo>
                <a:lnTo>
                  <a:pt x="1415" y="1284"/>
                </a:lnTo>
                <a:lnTo>
                  <a:pt x="1421" y="1293"/>
                </a:lnTo>
                <a:lnTo>
                  <a:pt x="1433" y="1311"/>
                </a:lnTo>
                <a:lnTo>
                  <a:pt x="1439" y="1320"/>
                </a:lnTo>
                <a:lnTo>
                  <a:pt x="1446" y="1327"/>
                </a:lnTo>
                <a:lnTo>
                  <a:pt x="1450" y="1330"/>
                </a:lnTo>
                <a:lnTo>
                  <a:pt x="1455" y="1333"/>
                </a:lnTo>
                <a:lnTo>
                  <a:pt x="1460" y="1335"/>
                </a:lnTo>
                <a:lnTo>
                  <a:pt x="1465" y="1336"/>
                </a:lnTo>
                <a:lnTo>
                  <a:pt x="1457" y="1324"/>
                </a:lnTo>
                <a:lnTo>
                  <a:pt x="1449" y="1312"/>
                </a:lnTo>
                <a:lnTo>
                  <a:pt x="1445" y="1307"/>
                </a:lnTo>
                <a:lnTo>
                  <a:pt x="1440" y="1303"/>
                </a:lnTo>
                <a:lnTo>
                  <a:pt x="1433" y="1298"/>
                </a:lnTo>
                <a:lnTo>
                  <a:pt x="1427" y="1295"/>
                </a:lnTo>
                <a:close/>
                <a:moveTo>
                  <a:pt x="731" y="1159"/>
                </a:moveTo>
                <a:lnTo>
                  <a:pt x="731" y="1159"/>
                </a:lnTo>
                <a:lnTo>
                  <a:pt x="735" y="1161"/>
                </a:lnTo>
                <a:lnTo>
                  <a:pt x="739" y="1161"/>
                </a:lnTo>
                <a:lnTo>
                  <a:pt x="749" y="1161"/>
                </a:lnTo>
                <a:lnTo>
                  <a:pt x="764" y="1159"/>
                </a:lnTo>
                <a:lnTo>
                  <a:pt x="765" y="1153"/>
                </a:lnTo>
                <a:lnTo>
                  <a:pt x="764" y="1147"/>
                </a:lnTo>
                <a:lnTo>
                  <a:pt x="762" y="1144"/>
                </a:lnTo>
                <a:lnTo>
                  <a:pt x="758" y="1141"/>
                </a:lnTo>
                <a:lnTo>
                  <a:pt x="753" y="1139"/>
                </a:lnTo>
                <a:lnTo>
                  <a:pt x="748" y="1138"/>
                </a:lnTo>
                <a:lnTo>
                  <a:pt x="734" y="1136"/>
                </a:lnTo>
                <a:lnTo>
                  <a:pt x="732" y="1141"/>
                </a:lnTo>
                <a:lnTo>
                  <a:pt x="731" y="1146"/>
                </a:lnTo>
                <a:lnTo>
                  <a:pt x="731" y="1152"/>
                </a:lnTo>
                <a:lnTo>
                  <a:pt x="731" y="1159"/>
                </a:lnTo>
                <a:close/>
                <a:moveTo>
                  <a:pt x="1913" y="1138"/>
                </a:moveTo>
                <a:lnTo>
                  <a:pt x="1913" y="1138"/>
                </a:lnTo>
                <a:lnTo>
                  <a:pt x="1906" y="1148"/>
                </a:lnTo>
                <a:lnTo>
                  <a:pt x="1898" y="1158"/>
                </a:lnTo>
                <a:lnTo>
                  <a:pt x="1882" y="1176"/>
                </a:lnTo>
                <a:lnTo>
                  <a:pt x="1887" y="1181"/>
                </a:lnTo>
                <a:lnTo>
                  <a:pt x="1893" y="1184"/>
                </a:lnTo>
                <a:lnTo>
                  <a:pt x="1903" y="1193"/>
                </a:lnTo>
                <a:lnTo>
                  <a:pt x="1909" y="1197"/>
                </a:lnTo>
                <a:lnTo>
                  <a:pt x="1915" y="1200"/>
                </a:lnTo>
                <a:lnTo>
                  <a:pt x="1922" y="1203"/>
                </a:lnTo>
                <a:lnTo>
                  <a:pt x="1930" y="1204"/>
                </a:lnTo>
                <a:lnTo>
                  <a:pt x="1936" y="1198"/>
                </a:lnTo>
                <a:lnTo>
                  <a:pt x="1943" y="1190"/>
                </a:lnTo>
                <a:lnTo>
                  <a:pt x="1948" y="1183"/>
                </a:lnTo>
                <a:lnTo>
                  <a:pt x="1954" y="1174"/>
                </a:lnTo>
                <a:lnTo>
                  <a:pt x="1945" y="1163"/>
                </a:lnTo>
                <a:lnTo>
                  <a:pt x="1935" y="1154"/>
                </a:lnTo>
                <a:lnTo>
                  <a:pt x="1926" y="1145"/>
                </a:lnTo>
                <a:lnTo>
                  <a:pt x="1919" y="1141"/>
                </a:lnTo>
                <a:lnTo>
                  <a:pt x="1913" y="1138"/>
                </a:lnTo>
                <a:close/>
                <a:moveTo>
                  <a:pt x="809" y="1155"/>
                </a:moveTo>
                <a:lnTo>
                  <a:pt x="809" y="1155"/>
                </a:lnTo>
                <a:lnTo>
                  <a:pt x="821" y="1157"/>
                </a:lnTo>
                <a:lnTo>
                  <a:pt x="827" y="1157"/>
                </a:lnTo>
                <a:lnTo>
                  <a:pt x="833" y="1157"/>
                </a:lnTo>
                <a:lnTo>
                  <a:pt x="838" y="1156"/>
                </a:lnTo>
                <a:lnTo>
                  <a:pt x="842" y="1153"/>
                </a:lnTo>
                <a:lnTo>
                  <a:pt x="844" y="1148"/>
                </a:lnTo>
                <a:lnTo>
                  <a:pt x="845" y="1142"/>
                </a:lnTo>
                <a:lnTo>
                  <a:pt x="837" y="1141"/>
                </a:lnTo>
                <a:lnTo>
                  <a:pt x="830" y="1141"/>
                </a:lnTo>
                <a:lnTo>
                  <a:pt x="816" y="1142"/>
                </a:lnTo>
                <a:lnTo>
                  <a:pt x="801" y="1144"/>
                </a:lnTo>
                <a:lnTo>
                  <a:pt x="793" y="1145"/>
                </a:lnTo>
                <a:lnTo>
                  <a:pt x="783" y="1144"/>
                </a:lnTo>
                <a:lnTo>
                  <a:pt x="784" y="1154"/>
                </a:lnTo>
                <a:lnTo>
                  <a:pt x="784" y="1157"/>
                </a:lnTo>
                <a:lnTo>
                  <a:pt x="783" y="1161"/>
                </a:lnTo>
                <a:lnTo>
                  <a:pt x="790" y="1160"/>
                </a:lnTo>
                <a:lnTo>
                  <a:pt x="797" y="1160"/>
                </a:lnTo>
                <a:lnTo>
                  <a:pt x="800" y="1159"/>
                </a:lnTo>
                <a:lnTo>
                  <a:pt x="803" y="1159"/>
                </a:lnTo>
                <a:lnTo>
                  <a:pt x="803" y="1157"/>
                </a:lnTo>
                <a:lnTo>
                  <a:pt x="800" y="1155"/>
                </a:lnTo>
                <a:lnTo>
                  <a:pt x="803" y="1155"/>
                </a:lnTo>
                <a:lnTo>
                  <a:pt x="806" y="1156"/>
                </a:lnTo>
                <a:lnTo>
                  <a:pt x="809" y="1158"/>
                </a:lnTo>
                <a:lnTo>
                  <a:pt x="810" y="1159"/>
                </a:lnTo>
                <a:lnTo>
                  <a:pt x="809" y="1155"/>
                </a:lnTo>
                <a:close/>
                <a:moveTo>
                  <a:pt x="2028" y="1155"/>
                </a:moveTo>
                <a:lnTo>
                  <a:pt x="2028" y="1155"/>
                </a:lnTo>
                <a:lnTo>
                  <a:pt x="2033" y="1166"/>
                </a:lnTo>
                <a:lnTo>
                  <a:pt x="2039" y="1174"/>
                </a:lnTo>
                <a:lnTo>
                  <a:pt x="2046" y="1183"/>
                </a:lnTo>
                <a:lnTo>
                  <a:pt x="2053" y="1190"/>
                </a:lnTo>
                <a:lnTo>
                  <a:pt x="2062" y="1197"/>
                </a:lnTo>
                <a:lnTo>
                  <a:pt x="2071" y="1203"/>
                </a:lnTo>
                <a:lnTo>
                  <a:pt x="2082" y="1207"/>
                </a:lnTo>
                <a:lnTo>
                  <a:pt x="2094" y="1211"/>
                </a:lnTo>
                <a:lnTo>
                  <a:pt x="2098" y="1200"/>
                </a:lnTo>
                <a:lnTo>
                  <a:pt x="2102" y="1187"/>
                </a:lnTo>
                <a:lnTo>
                  <a:pt x="2099" y="1187"/>
                </a:lnTo>
                <a:lnTo>
                  <a:pt x="2098" y="1186"/>
                </a:lnTo>
                <a:lnTo>
                  <a:pt x="2098" y="1185"/>
                </a:lnTo>
                <a:lnTo>
                  <a:pt x="2095" y="1187"/>
                </a:lnTo>
                <a:lnTo>
                  <a:pt x="2093" y="1189"/>
                </a:lnTo>
                <a:lnTo>
                  <a:pt x="2088" y="1195"/>
                </a:lnTo>
                <a:lnTo>
                  <a:pt x="2084" y="1200"/>
                </a:lnTo>
                <a:lnTo>
                  <a:pt x="2081" y="1201"/>
                </a:lnTo>
                <a:lnTo>
                  <a:pt x="2077" y="1202"/>
                </a:lnTo>
                <a:lnTo>
                  <a:pt x="2072" y="1200"/>
                </a:lnTo>
                <a:lnTo>
                  <a:pt x="2068" y="1197"/>
                </a:lnTo>
                <a:lnTo>
                  <a:pt x="2062" y="1190"/>
                </a:lnTo>
                <a:lnTo>
                  <a:pt x="2057" y="1182"/>
                </a:lnTo>
                <a:lnTo>
                  <a:pt x="2053" y="1172"/>
                </a:lnTo>
                <a:lnTo>
                  <a:pt x="2054" y="1170"/>
                </a:lnTo>
                <a:lnTo>
                  <a:pt x="2055" y="1169"/>
                </a:lnTo>
                <a:lnTo>
                  <a:pt x="2058" y="1168"/>
                </a:lnTo>
                <a:lnTo>
                  <a:pt x="2062" y="1167"/>
                </a:lnTo>
                <a:lnTo>
                  <a:pt x="2063" y="1166"/>
                </a:lnTo>
                <a:lnTo>
                  <a:pt x="2064" y="1163"/>
                </a:lnTo>
                <a:lnTo>
                  <a:pt x="2056" y="1158"/>
                </a:lnTo>
                <a:lnTo>
                  <a:pt x="2047" y="1154"/>
                </a:lnTo>
                <a:lnTo>
                  <a:pt x="2042" y="1153"/>
                </a:lnTo>
                <a:lnTo>
                  <a:pt x="2037" y="1153"/>
                </a:lnTo>
                <a:lnTo>
                  <a:pt x="2033" y="1153"/>
                </a:lnTo>
                <a:lnTo>
                  <a:pt x="2028" y="1155"/>
                </a:lnTo>
                <a:close/>
                <a:moveTo>
                  <a:pt x="2079" y="1176"/>
                </a:moveTo>
                <a:lnTo>
                  <a:pt x="2079" y="1176"/>
                </a:lnTo>
                <a:lnTo>
                  <a:pt x="2076" y="1174"/>
                </a:lnTo>
                <a:lnTo>
                  <a:pt x="2072" y="1172"/>
                </a:lnTo>
                <a:lnTo>
                  <a:pt x="2069" y="1169"/>
                </a:lnTo>
                <a:lnTo>
                  <a:pt x="2066" y="1166"/>
                </a:lnTo>
                <a:lnTo>
                  <a:pt x="2068" y="1171"/>
                </a:lnTo>
                <a:lnTo>
                  <a:pt x="2071" y="1175"/>
                </a:lnTo>
                <a:lnTo>
                  <a:pt x="2073" y="1176"/>
                </a:lnTo>
                <a:lnTo>
                  <a:pt x="2076" y="1177"/>
                </a:lnTo>
                <a:lnTo>
                  <a:pt x="2078" y="1177"/>
                </a:lnTo>
                <a:lnTo>
                  <a:pt x="2079" y="1176"/>
                </a:lnTo>
                <a:close/>
                <a:moveTo>
                  <a:pt x="1119" y="1174"/>
                </a:moveTo>
                <a:lnTo>
                  <a:pt x="1119" y="1174"/>
                </a:lnTo>
                <a:lnTo>
                  <a:pt x="1147" y="1206"/>
                </a:lnTo>
                <a:lnTo>
                  <a:pt x="1176" y="1238"/>
                </a:lnTo>
                <a:lnTo>
                  <a:pt x="1203" y="1271"/>
                </a:lnTo>
                <a:lnTo>
                  <a:pt x="1230" y="1304"/>
                </a:lnTo>
                <a:lnTo>
                  <a:pt x="1283" y="1371"/>
                </a:lnTo>
                <a:lnTo>
                  <a:pt x="1338" y="1438"/>
                </a:lnTo>
                <a:lnTo>
                  <a:pt x="1354" y="1464"/>
                </a:lnTo>
                <a:lnTo>
                  <a:pt x="1371" y="1491"/>
                </a:lnTo>
                <a:lnTo>
                  <a:pt x="1380" y="1504"/>
                </a:lnTo>
                <a:lnTo>
                  <a:pt x="1389" y="1515"/>
                </a:lnTo>
                <a:lnTo>
                  <a:pt x="1400" y="1524"/>
                </a:lnTo>
                <a:lnTo>
                  <a:pt x="1406" y="1529"/>
                </a:lnTo>
                <a:lnTo>
                  <a:pt x="1412" y="1531"/>
                </a:lnTo>
                <a:lnTo>
                  <a:pt x="1385" y="1492"/>
                </a:lnTo>
                <a:lnTo>
                  <a:pt x="1357" y="1454"/>
                </a:lnTo>
                <a:lnTo>
                  <a:pt x="1301" y="1379"/>
                </a:lnTo>
                <a:lnTo>
                  <a:pt x="1280" y="1351"/>
                </a:lnTo>
                <a:lnTo>
                  <a:pt x="1272" y="1338"/>
                </a:lnTo>
                <a:lnTo>
                  <a:pt x="1267" y="1330"/>
                </a:lnTo>
                <a:lnTo>
                  <a:pt x="1263" y="1323"/>
                </a:lnTo>
                <a:lnTo>
                  <a:pt x="1249" y="1309"/>
                </a:lnTo>
                <a:lnTo>
                  <a:pt x="1236" y="1294"/>
                </a:lnTo>
                <a:lnTo>
                  <a:pt x="1212" y="1263"/>
                </a:lnTo>
                <a:lnTo>
                  <a:pt x="1187" y="1231"/>
                </a:lnTo>
                <a:lnTo>
                  <a:pt x="1174" y="1216"/>
                </a:lnTo>
                <a:lnTo>
                  <a:pt x="1161" y="1202"/>
                </a:lnTo>
                <a:lnTo>
                  <a:pt x="1153" y="1192"/>
                </a:lnTo>
                <a:lnTo>
                  <a:pt x="1143" y="1183"/>
                </a:lnTo>
                <a:lnTo>
                  <a:pt x="1139" y="1177"/>
                </a:lnTo>
                <a:lnTo>
                  <a:pt x="1133" y="1174"/>
                </a:lnTo>
                <a:lnTo>
                  <a:pt x="1127" y="1170"/>
                </a:lnTo>
                <a:lnTo>
                  <a:pt x="1122" y="1168"/>
                </a:lnTo>
                <a:lnTo>
                  <a:pt x="1117" y="1168"/>
                </a:lnTo>
                <a:lnTo>
                  <a:pt x="1117" y="1172"/>
                </a:lnTo>
                <a:lnTo>
                  <a:pt x="1117" y="1173"/>
                </a:lnTo>
                <a:lnTo>
                  <a:pt x="1119" y="1174"/>
                </a:lnTo>
                <a:close/>
                <a:moveTo>
                  <a:pt x="1926" y="1230"/>
                </a:moveTo>
                <a:lnTo>
                  <a:pt x="1926" y="1230"/>
                </a:lnTo>
                <a:lnTo>
                  <a:pt x="1927" y="1233"/>
                </a:lnTo>
                <a:lnTo>
                  <a:pt x="1928" y="1234"/>
                </a:lnTo>
                <a:lnTo>
                  <a:pt x="1929" y="1236"/>
                </a:lnTo>
                <a:lnTo>
                  <a:pt x="1928" y="1241"/>
                </a:lnTo>
                <a:lnTo>
                  <a:pt x="1937" y="1237"/>
                </a:lnTo>
                <a:lnTo>
                  <a:pt x="1947" y="1233"/>
                </a:lnTo>
                <a:lnTo>
                  <a:pt x="1956" y="1229"/>
                </a:lnTo>
                <a:lnTo>
                  <a:pt x="1963" y="1222"/>
                </a:lnTo>
                <a:lnTo>
                  <a:pt x="1970" y="1216"/>
                </a:lnTo>
                <a:lnTo>
                  <a:pt x="1974" y="1208"/>
                </a:lnTo>
                <a:lnTo>
                  <a:pt x="1977" y="1199"/>
                </a:lnTo>
                <a:lnTo>
                  <a:pt x="1977" y="1189"/>
                </a:lnTo>
                <a:lnTo>
                  <a:pt x="1980" y="1187"/>
                </a:lnTo>
                <a:lnTo>
                  <a:pt x="1984" y="1185"/>
                </a:lnTo>
                <a:lnTo>
                  <a:pt x="1987" y="1183"/>
                </a:lnTo>
                <a:lnTo>
                  <a:pt x="1992" y="1183"/>
                </a:lnTo>
                <a:lnTo>
                  <a:pt x="1992" y="1180"/>
                </a:lnTo>
                <a:lnTo>
                  <a:pt x="1991" y="1177"/>
                </a:lnTo>
                <a:lnTo>
                  <a:pt x="1988" y="1174"/>
                </a:lnTo>
                <a:lnTo>
                  <a:pt x="1985" y="1171"/>
                </a:lnTo>
                <a:lnTo>
                  <a:pt x="1981" y="1168"/>
                </a:lnTo>
                <a:lnTo>
                  <a:pt x="1970" y="1184"/>
                </a:lnTo>
                <a:lnTo>
                  <a:pt x="1957" y="1200"/>
                </a:lnTo>
                <a:lnTo>
                  <a:pt x="1943" y="1216"/>
                </a:lnTo>
                <a:lnTo>
                  <a:pt x="1934" y="1223"/>
                </a:lnTo>
                <a:lnTo>
                  <a:pt x="1926" y="1230"/>
                </a:lnTo>
                <a:close/>
                <a:moveTo>
                  <a:pt x="736" y="1202"/>
                </a:moveTo>
                <a:lnTo>
                  <a:pt x="736" y="1202"/>
                </a:lnTo>
                <a:lnTo>
                  <a:pt x="737" y="1204"/>
                </a:lnTo>
                <a:lnTo>
                  <a:pt x="738" y="1204"/>
                </a:lnTo>
                <a:lnTo>
                  <a:pt x="739" y="1202"/>
                </a:lnTo>
                <a:lnTo>
                  <a:pt x="742" y="1201"/>
                </a:lnTo>
                <a:lnTo>
                  <a:pt x="743" y="1200"/>
                </a:lnTo>
                <a:lnTo>
                  <a:pt x="745" y="1201"/>
                </a:lnTo>
                <a:lnTo>
                  <a:pt x="750" y="1202"/>
                </a:lnTo>
                <a:lnTo>
                  <a:pt x="752" y="1202"/>
                </a:lnTo>
                <a:lnTo>
                  <a:pt x="755" y="1202"/>
                </a:lnTo>
                <a:lnTo>
                  <a:pt x="758" y="1196"/>
                </a:lnTo>
                <a:lnTo>
                  <a:pt x="761" y="1190"/>
                </a:lnTo>
                <a:lnTo>
                  <a:pt x="763" y="1184"/>
                </a:lnTo>
                <a:lnTo>
                  <a:pt x="764" y="1176"/>
                </a:lnTo>
                <a:lnTo>
                  <a:pt x="754" y="1176"/>
                </a:lnTo>
                <a:lnTo>
                  <a:pt x="746" y="1175"/>
                </a:lnTo>
                <a:lnTo>
                  <a:pt x="738" y="1172"/>
                </a:lnTo>
                <a:lnTo>
                  <a:pt x="731" y="1170"/>
                </a:lnTo>
                <a:lnTo>
                  <a:pt x="729" y="1176"/>
                </a:lnTo>
                <a:lnTo>
                  <a:pt x="730" y="1182"/>
                </a:lnTo>
                <a:lnTo>
                  <a:pt x="732" y="1186"/>
                </a:lnTo>
                <a:lnTo>
                  <a:pt x="734" y="1190"/>
                </a:lnTo>
                <a:lnTo>
                  <a:pt x="738" y="1197"/>
                </a:lnTo>
                <a:lnTo>
                  <a:pt x="738" y="1200"/>
                </a:lnTo>
                <a:lnTo>
                  <a:pt x="736" y="1202"/>
                </a:lnTo>
                <a:close/>
                <a:moveTo>
                  <a:pt x="1966" y="1245"/>
                </a:moveTo>
                <a:lnTo>
                  <a:pt x="1966" y="1245"/>
                </a:lnTo>
                <a:lnTo>
                  <a:pt x="1973" y="1251"/>
                </a:lnTo>
                <a:lnTo>
                  <a:pt x="1979" y="1258"/>
                </a:lnTo>
                <a:lnTo>
                  <a:pt x="1987" y="1263"/>
                </a:lnTo>
                <a:lnTo>
                  <a:pt x="1994" y="1268"/>
                </a:lnTo>
                <a:lnTo>
                  <a:pt x="2010" y="1278"/>
                </a:lnTo>
                <a:lnTo>
                  <a:pt x="2019" y="1283"/>
                </a:lnTo>
                <a:lnTo>
                  <a:pt x="2026" y="1289"/>
                </a:lnTo>
                <a:lnTo>
                  <a:pt x="2032" y="1281"/>
                </a:lnTo>
                <a:lnTo>
                  <a:pt x="2038" y="1274"/>
                </a:lnTo>
                <a:lnTo>
                  <a:pt x="2041" y="1271"/>
                </a:lnTo>
                <a:lnTo>
                  <a:pt x="2043" y="1266"/>
                </a:lnTo>
                <a:lnTo>
                  <a:pt x="2046" y="1261"/>
                </a:lnTo>
                <a:lnTo>
                  <a:pt x="2047" y="1256"/>
                </a:lnTo>
                <a:lnTo>
                  <a:pt x="2035" y="1243"/>
                </a:lnTo>
                <a:lnTo>
                  <a:pt x="2022" y="1232"/>
                </a:lnTo>
                <a:lnTo>
                  <a:pt x="1994" y="1211"/>
                </a:lnTo>
                <a:lnTo>
                  <a:pt x="1991" y="1215"/>
                </a:lnTo>
                <a:lnTo>
                  <a:pt x="1987" y="1219"/>
                </a:lnTo>
                <a:lnTo>
                  <a:pt x="1979" y="1227"/>
                </a:lnTo>
                <a:lnTo>
                  <a:pt x="1972" y="1234"/>
                </a:lnTo>
                <a:lnTo>
                  <a:pt x="1969" y="1239"/>
                </a:lnTo>
                <a:lnTo>
                  <a:pt x="1966" y="1245"/>
                </a:lnTo>
                <a:close/>
                <a:moveTo>
                  <a:pt x="2072" y="1287"/>
                </a:moveTo>
                <a:lnTo>
                  <a:pt x="2072" y="1287"/>
                </a:lnTo>
                <a:lnTo>
                  <a:pt x="2073" y="1289"/>
                </a:lnTo>
                <a:lnTo>
                  <a:pt x="2075" y="1289"/>
                </a:lnTo>
                <a:lnTo>
                  <a:pt x="2076" y="1287"/>
                </a:lnTo>
                <a:lnTo>
                  <a:pt x="2077" y="1286"/>
                </a:lnTo>
                <a:lnTo>
                  <a:pt x="2076" y="1286"/>
                </a:lnTo>
                <a:lnTo>
                  <a:pt x="2075" y="1286"/>
                </a:lnTo>
                <a:lnTo>
                  <a:pt x="2072" y="1287"/>
                </a:lnTo>
                <a:lnTo>
                  <a:pt x="2076" y="1279"/>
                </a:lnTo>
                <a:lnTo>
                  <a:pt x="2079" y="1269"/>
                </a:lnTo>
                <a:lnTo>
                  <a:pt x="2079" y="1265"/>
                </a:lnTo>
                <a:lnTo>
                  <a:pt x="2079" y="1261"/>
                </a:lnTo>
                <a:lnTo>
                  <a:pt x="2077" y="1258"/>
                </a:lnTo>
                <a:lnTo>
                  <a:pt x="2072" y="1256"/>
                </a:lnTo>
                <a:lnTo>
                  <a:pt x="2064" y="1267"/>
                </a:lnTo>
                <a:lnTo>
                  <a:pt x="2054" y="1279"/>
                </a:lnTo>
                <a:lnTo>
                  <a:pt x="2045" y="1291"/>
                </a:lnTo>
                <a:lnTo>
                  <a:pt x="2036" y="1304"/>
                </a:lnTo>
                <a:lnTo>
                  <a:pt x="2024" y="1313"/>
                </a:lnTo>
                <a:lnTo>
                  <a:pt x="2021" y="1316"/>
                </a:lnTo>
                <a:lnTo>
                  <a:pt x="2020" y="1319"/>
                </a:lnTo>
                <a:lnTo>
                  <a:pt x="2019" y="1322"/>
                </a:lnTo>
                <a:lnTo>
                  <a:pt x="2020" y="1325"/>
                </a:lnTo>
                <a:lnTo>
                  <a:pt x="2035" y="1318"/>
                </a:lnTo>
                <a:lnTo>
                  <a:pt x="2048" y="1309"/>
                </a:lnTo>
                <a:lnTo>
                  <a:pt x="2061" y="1298"/>
                </a:lnTo>
                <a:lnTo>
                  <a:pt x="2072" y="1287"/>
                </a:lnTo>
                <a:close/>
                <a:moveTo>
                  <a:pt x="1915" y="1272"/>
                </a:moveTo>
                <a:lnTo>
                  <a:pt x="1915" y="1272"/>
                </a:lnTo>
                <a:lnTo>
                  <a:pt x="1884" y="1291"/>
                </a:lnTo>
                <a:lnTo>
                  <a:pt x="1852" y="1310"/>
                </a:lnTo>
                <a:lnTo>
                  <a:pt x="1822" y="1328"/>
                </a:lnTo>
                <a:lnTo>
                  <a:pt x="1808" y="1338"/>
                </a:lnTo>
                <a:lnTo>
                  <a:pt x="1796" y="1347"/>
                </a:lnTo>
                <a:lnTo>
                  <a:pt x="1800" y="1352"/>
                </a:lnTo>
                <a:lnTo>
                  <a:pt x="1805" y="1357"/>
                </a:lnTo>
                <a:lnTo>
                  <a:pt x="1826" y="1348"/>
                </a:lnTo>
                <a:lnTo>
                  <a:pt x="1845" y="1337"/>
                </a:lnTo>
                <a:lnTo>
                  <a:pt x="1884" y="1314"/>
                </a:lnTo>
                <a:lnTo>
                  <a:pt x="1921" y="1291"/>
                </a:lnTo>
                <a:lnTo>
                  <a:pt x="1960" y="1267"/>
                </a:lnTo>
                <a:lnTo>
                  <a:pt x="1956" y="1262"/>
                </a:lnTo>
                <a:lnTo>
                  <a:pt x="1954" y="1260"/>
                </a:lnTo>
                <a:lnTo>
                  <a:pt x="1951" y="1259"/>
                </a:lnTo>
                <a:lnTo>
                  <a:pt x="1946" y="1258"/>
                </a:lnTo>
                <a:lnTo>
                  <a:pt x="1940" y="1259"/>
                </a:lnTo>
                <a:lnTo>
                  <a:pt x="1933" y="1261"/>
                </a:lnTo>
                <a:lnTo>
                  <a:pt x="1928" y="1264"/>
                </a:lnTo>
                <a:lnTo>
                  <a:pt x="1915" y="1272"/>
                </a:lnTo>
                <a:close/>
                <a:moveTo>
                  <a:pt x="2100" y="1355"/>
                </a:moveTo>
                <a:lnTo>
                  <a:pt x="2100" y="1355"/>
                </a:lnTo>
                <a:lnTo>
                  <a:pt x="2103" y="1354"/>
                </a:lnTo>
                <a:lnTo>
                  <a:pt x="2108" y="1353"/>
                </a:lnTo>
                <a:lnTo>
                  <a:pt x="2115" y="1348"/>
                </a:lnTo>
                <a:lnTo>
                  <a:pt x="2118" y="1344"/>
                </a:lnTo>
                <a:lnTo>
                  <a:pt x="2122" y="1340"/>
                </a:lnTo>
                <a:lnTo>
                  <a:pt x="2123" y="1337"/>
                </a:lnTo>
                <a:lnTo>
                  <a:pt x="2124" y="1334"/>
                </a:lnTo>
                <a:lnTo>
                  <a:pt x="2123" y="1330"/>
                </a:lnTo>
                <a:lnTo>
                  <a:pt x="2118" y="1326"/>
                </a:lnTo>
                <a:lnTo>
                  <a:pt x="2107" y="1313"/>
                </a:lnTo>
                <a:lnTo>
                  <a:pt x="2094" y="1302"/>
                </a:lnTo>
                <a:lnTo>
                  <a:pt x="2087" y="1297"/>
                </a:lnTo>
                <a:lnTo>
                  <a:pt x="2083" y="1295"/>
                </a:lnTo>
                <a:lnTo>
                  <a:pt x="2078" y="1302"/>
                </a:lnTo>
                <a:lnTo>
                  <a:pt x="2072" y="1308"/>
                </a:lnTo>
                <a:lnTo>
                  <a:pt x="2067" y="1314"/>
                </a:lnTo>
                <a:lnTo>
                  <a:pt x="2062" y="1321"/>
                </a:lnTo>
                <a:lnTo>
                  <a:pt x="2066" y="1324"/>
                </a:lnTo>
                <a:lnTo>
                  <a:pt x="2070" y="1328"/>
                </a:lnTo>
                <a:lnTo>
                  <a:pt x="2079" y="1340"/>
                </a:lnTo>
                <a:lnTo>
                  <a:pt x="2083" y="1345"/>
                </a:lnTo>
                <a:lnTo>
                  <a:pt x="2088" y="1351"/>
                </a:lnTo>
                <a:lnTo>
                  <a:pt x="2094" y="1354"/>
                </a:lnTo>
                <a:lnTo>
                  <a:pt x="2100" y="1355"/>
                </a:lnTo>
                <a:close/>
                <a:moveTo>
                  <a:pt x="889" y="1308"/>
                </a:moveTo>
                <a:lnTo>
                  <a:pt x="889" y="1308"/>
                </a:lnTo>
                <a:lnTo>
                  <a:pt x="871" y="1308"/>
                </a:lnTo>
                <a:lnTo>
                  <a:pt x="853" y="1307"/>
                </a:lnTo>
                <a:lnTo>
                  <a:pt x="844" y="1308"/>
                </a:lnTo>
                <a:lnTo>
                  <a:pt x="836" y="1310"/>
                </a:lnTo>
                <a:lnTo>
                  <a:pt x="828" y="1313"/>
                </a:lnTo>
                <a:lnTo>
                  <a:pt x="822" y="1319"/>
                </a:lnTo>
                <a:lnTo>
                  <a:pt x="858" y="1322"/>
                </a:lnTo>
                <a:lnTo>
                  <a:pt x="895" y="1326"/>
                </a:lnTo>
                <a:lnTo>
                  <a:pt x="931" y="1329"/>
                </a:lnTo>
                <a:lnTo>
                  <a:pt x="949" y="1329"/>
                </a:lnTo>
                <a:lnTo>
                  <a:pt x="968" y="1329"/>
                </a:lnTo>
                <a:lnTo>
                  <a:pt x="965" y="1324"/>
                </a:lnTo>
                <a:lnTo>
                  <a:pt x="962" y="1321"/>
                </a:lnTo>
                <a:lnTo>
                  <a:pt x="958" y="1317"/>
                </a:lnTo>
                <a:lnTo>
                  <a:pt x="954" y="1314"/>
                </a:lnTo>
                <a:lnTo>
                  <a:pt x="944" y="1310"/>
                </a:lnTo>
                <a:lnTo>
                  <a:pt x="934" y="1308"/>
                </a:lnTo>
                <a:lnTo>
                  <a:pt x="924" y="1307"/>
                </a:lnTo>
                <a:lnTo>
                  <a:pt x="912" y="1307"/>
                </a:lnTo>
                <a:lnTo>
                  <a:pt x="889" y="1308"/>
                </a:lnTo>
                <a:close/>
                <a:moveTo>
                  <a:pt x="820" y="1338"/>
                </a:moveTo>
                <a:lnTo>
                  <a:pt x="820" y="1338"/>
                </a:lnTo>
                <a:lnTo>
                  <a:pt x="819" y="1369"/>
                </a:lnTo>
                <a:lnTo>
                  <a:pt x="818" y="1399"/>
                </a:lnTo>
                <a:lnTo>
                  <a:pt x="818" y="1455"/>
                </a:lnTo>
                <a:lnTo>
                  <a:pt x="821" y="1476"/>
                </a:lnTo>
                <a:lnTo>
                  <a:pt x="824" y="1499"/>
                </a:lnTo>
                <a:lnTo>
                  <a:pt x="825" y="1522"/>
                </a:lnTo>
                <a:lnTo>
                  <a:pt x="826" y="1546"/>
                </a:lnTo>
                <a:lnTo>
                  <a:pt x="827" y="1594"/>
                </a:lnTo>
                <a:lnTo>
                  <a:pt x="827" y="1644"/>
                </a:lnTo>
                <a:lnTo>
                  <a:pt x="826" y="1696"/>
                </a:lnTo>
                <a:lnTo>
                  <a:pt x="826" y="1747"/>
                </a:lnTo>
                <a:lnTo>
                  <a:pt x="827" y="1798"/>
                </a:lnTo>
                <a:lnTo>
                  <a:pt x="828" y="1824"/>
                </a:lnTo>
                <a:lnTo>
                  <a:pt x="830" y="1850"/>
                </a:lnTo>
                <a:lnTo>
                  <a:pt x="827" y="1857"/>
                </a:lnTo>
                <a:lnTo>
                  <a:pt x="826" y="1865"/>
                </a:lnTo>
                <a:lnTo>
                  <a:pt x="825" y="1872"/>
                </a:lnTo>
                <a:lnTo>
                  <a:pt x="824" y="1881"/>
                </a:lnTo>
                <a:lnTo>
                  <a:pt x="825" y="1899"/>
                </a:lnTo>
                <a:lnTo>
                  <a:pt x="826" y="1917"/>
                </a:lnTo>
                <a:lnTo>
                  <a:pt x="836" y="2037"/>
                </a:lnTo>
                <a:lnTo>
                  <a:pt x="840" y="2096"/>
                </a:lnTo>
                <a:lnTo>
                  <a:pt x="843" y="2154"/>
                </a:lnTo>
                <a:lnTo>
                  <a:pt x="849" y="2152"/>
                </a:lnTo>
                <a:lnTo>
                  <a:pt x="855" y="2151"/>
                </a:lnTo>
                <a:lnTo>
                  <a:pt x="861" y="2151"/>
                </a:lnTo>
                <a:lnTo>
                  <a:pt x="869" y="2151"/>
                </a:lnTo>
                <a:lnTo>
                  <a:pt x="881" y="2153"/>
                </a:lnTo>
                <a:lnTo>
                  <a:pt x="886" y="2154"/>
                </a:lnTo>
                <a:lnTo>
                  <a:pt x="891" y="2154"/>
                </a:lnTo>
                <a:lnTo>
                  <a:pt x="889" y="2128"/>
                </a:lnTo>
                <a:lnTo>
                  <a:pt x="888" y="2101"/>
                </a:lnTo>
                <a:lnTo>
                  <a:pt x="888" y="2045"/>
                </a:lnTo>
                <a:lnTo>
                  <a:pt x="887" y="2016"/>
                </a:lnTo>
                <a:lnTo>
                  <a:pt x="886" y="1988"/>
                </a:lnTo>
                <a:lnTo>
                  <a:pt x="884" y="1961"/>
                </a:lnTo>
                <a:lnTo>
                  <a:pt x="881" y="1937"/>
                </a:lnTo>
                <a:lnTo>
                  <a:pt x="884" y="1926"/>
                </a:lnTo>
                <a:lnTo>
                  <a:pt x="885" y="1915"/>
                </a:lnTo>
                <a:lnTo>
                  <a:pt x="886" y="1902"/>
                </a:lnTo>
                <a:lnTo>
                  <a:pt x="886" y="1890"/>
                </a:lnTo>
                <a:lnTo>
                  <a:pt x="885" y="1867"/>
                </a:lnTo>
                <a:lnTo>
                  <a:pt x="883" y="1848"/>
                </a:lnTo>
                <a:lnTo>
                  <a:pt x="884" y="1841"/>
                </a:lnTo>
                <a:lnTo>
                  <a:pt x="885" y="1836"/>
                </a:lnTo>
                <a:lnTo>
                  <a:pt x="887" y="1829"/>
                </a:lnTo>
                <a:lnTo>
                  <a:pt x="887" y="1824"/>
                </a:lnTo>
                <a:lnTo>
                  <a:pt x="886" y="1819"/>
                </a:lnTo>
                <a:lnTo>
                  <a:pt x="884" y="1813"/>
                </a:lnTo>
                <a:lnTo>
                  <a:pt x="883" y="1808"/>
                </a:lnTo>
                <a:lnTo>
                  <a:pt x="881" y="1803"/>
                </a:lnTo>
                <a:lnTo>
                  <a:pt x="879" y="1779"/>
                </a:lnTo>
                <a:lnTo>
                  <a:pt x="877" y="1754"/>
                </a:lnTo>
                <a:lnTo>
                  <a:pt x="876" y="1703"/>
                </a:lnTo>
                <a:lnTo>
                  <a:pt x="877" y="1607"/>
                </a:lnTo>
                <a:lnTo>
                  <a:pt x="879" y="1517"/>
                </a:lnTo>
                <a:lnTo>
                  <a:pt x="880" y="1432"/>
                </a:lnTo>
                <a:lnTo>
                  <a:pt x="879" y="1351"/>
                </a:lnTo>
                <a:lnTo>
                  <a:pt x="882" y="1349"/>
                </a:lnTo>
                <a:lnTo>
                  <a:pt x="885" y="1348"/>
                </a:lnTo>
                <a:lnTo>
                  <a:pt x="889" y="1347"/>
                </a:lnTo>
                <a:lnTo>
                  <a:pt x="891" y="1344"/>
                </a:lnTo>
                <a:lnTo>
                  <a:pt x="881" y="1344"/>
                </a:lnTo>
                <a:lnTo>
                  <a:pt x="871" y="1344"/>
                </a:lnTo>
                <a:lnTo>
                  <a:pt x="854" y="1341"/>
                </a:lnTo>
                <a:lnTo>
                  <a:pt x="838" y="1338"/>
                </a:lnTo>
                <a:lnTo>
                  <a:pt x="829" y="1338"/>
                </a:lnTo>
                <a:lnTo>
                  <a:pt x="820" y="1338"/>
                </a:lnTo>
                <a:close/>
                <a:moveTo>
                  <a:pt x="900" y="1351"/>
                </a:moveTo>
                <a:lnTo>
                  <a:pt x="900" y="1351"/>
                </a:lnTo>
                <a:lnTo>
                  <a:pt x="900" y="1383"/>
                </a:lnTo>
                <a:lnTo>
                  <a:pt x="898" y="1414"/>
                </a:lnTo>
                <a:lnTo>
                  <a:pt x="894" y="1474"/>
                </a:lnTo>
                <a:lnTo>
                  <a:pt x="892" y="1504"/>
                </a:lnTo>
                <a:lnTo>
                  <a:pt x="894" y="1534"/>
                </a:lnTo>
                <a:lnTo>
                  <a:pt x="894" y="1595"/>
                </a:lnTo>
                <a:lnTo>
                  <a:pt x="892" y="1668"/>
                </a:lnTo>
                <a:lnTo>
                  <a:pt x="892" y="1703"/>
                </a:lnTo>
                <a:lnTo>
                  <a:pt x="894" y="1740"/>
                </a:lnTo>
                <a:lnTo>
                  <a:pt x="899" y="1805"/>
                </a:lnTo>
                <a:lnTo>
                  <a:pt x="904" y="1871"/>
                </a:lnTo>
                <a:lnTo>
                  <a:pt x="907" y="1939"/>
                </a:lnTo>
                <a:lnTo>
                  <a:pt x="909" y="1972"/>
                </a:lnTo>
                <a:lnTo>
                  <a:pt x="909" y="2007"/>
                </a:lnTo>
                <a:lnTo>
                  <a:pt x="907" y="2026"/>
                </a:lnTo>
                <a:lnTo>
                  <a:pt x="906" y="2045"/>
                </a:lnTo>
                <a:lnTo>
                  <a:pt x="904" y="2064"/>
                </a:lnTo>
                <a:lnTo>
                  <a:pt x="904" y="2083"/>
                </a:lnTo>
                <a:lnTo>
                  <a:pt x="906" y="2102"/>
                </a:lnTo>
                <a:lnTo>
                  <a:pt x="909" y="2122"/>
                </a:lnTo>
                <a:lnTo>
                  <a:pt x="909" y="2131"/>
                </a:lnTo>
                <a:lnTo>
                  <a:pt x="910" y="2140"/>
                </a:lnTo>
                <a:lnTo>
                  <a:pt x="909" y="2150"/>
                </a:lnTo>
                <a:lnTo>
                  <a:pt x="906" y="2158"/>
                </a:lnTo>
                <a:lnTo>
                  <a:pt x="920" y="2159"/>
                </a:lnTo>
                <a:lnTo>
                  <a:pt x="935" y="2161"/>
                </a:lnTo>
                <a:lnTo>
                  <a:pt x="948" y="2162"/>
                </a:lnTo>
                <a:lnTo>
                  <a:pt x="952" y="2162"/>
                </a:lnTo>
                <a:lnTo>
                  <a:pt x="956" y="2162"/>
                </a:lnTo>
                <a:lnTo>
                  <a:pt x="952" y="2134"/>
                </a:lnTo>
                <a:lnTo>
                  <a:pt x="951" y="2106"/>
                </a:lnTo>
                <a:lnTo>
                  <a:pt x="950" y="2078"/>
                </a:lnTo>
                <a:lnTo>
                  <a:pt x="950" y="2050"/>
                </a:lnTo>
                <a:lnTo>
                  <a:pt x="952" y="1995"/>
                </a:lnTo>
                <a:lnTo>
                  <a:pt x="954" y="1943"/>
                </a:lnTo>
                <a:lnTo>
                  <a:pt x="952" y="1922"/>
                </a:lnTo>
                <a:lnTo>
                  <a:pt x="952" y="1900"/>
                </a:lnTo>
                <a:lnTo>
                  <a:pt x="951" y="1879"/>
                </a:lnTo>
                <a:lnTo>
                  <a:pt x="951" y="1856"/>
                </a:lnTo>
                <a:lnTo>
                  <a:pt x="951" y="1832"/>
                </a:lnTo>
                <a:lnTo>
                  <a:pt x="950" y="1807"/>
                </a:lnTo>
                <a:lnTo>
                  <a:pt x="948" y="1758"/>
                </a:lnTo>
                <a:lnTo>
                  <a:pt x="946" y="1707"/>
                </a:lnTo>
                <a:lnTo>
                  <a:pt x="945" y="1682"/>
                </a:lnTo>
                <a:lnTo>
                  <a:pt x="945" y="1656"/>
                </a:lnTo>
                <a:lnTo>
                  <a:pt x="945" y="1499"/>
                </a:lnTo>
                <a:lnTo>
                  <a:pt x="945" y="1349"/>
                </a:lnTo>
                <a:lnTo>
                  <a:pt x="920" y="1347"/>
                </a:lnTo>
                <a:lnTo>
                  <a:pt x="894" y="1347"/>
                </a:lnTo>
                <a:lnTo>
                  <a:pt x="896" y="1348"/>
                </a:lnTo>
                <a:lnTo>
                  <a:pt x="897" y="1349"/>
                </a:lnTo>
                <a:lnTo>
                  <a:pt x="899" y="1350"/>
                </a:lnTo>
                <a:lnTo>
                  <a:pt x="900" y="1351"/>
                </a:lnTo>
                <a:close/>
                <a:moveTo>
                  <a:pt x="768" y="1377"/>
                </a:moveTo>
                <a:lnTo>
                  <a:pt x="768" y="1377"/>
                </a:lnTo>
                <a:lnTo>
                  <a:pt x="755" y="1410"/>
                </a:lnTo>
                <a:lnTo>
                  <a:pt x="742" y="1444"/>
                </a:lnTo>
                <a:lnTo>
                  <a:pt x="712" y="1514"/>
                </a:lnTo>
                <a:lnTo>
                  <a:pt x="698" y="1549"/>
                </a:lnTo>
                <a:lnTo>
                  <a:pt x="685" y="1584"/>
                </a:lnTo>
                <a:lnTo>
                  <a:pt x="673" y="1620"/>
                </a:lnTo>
                <a:lnTo>
                  <a:pt x="662" y="1656"/>
                </a:lnTo>
                <a:lnTo>
                  <a:pt x="640" y="1717"/>
                </a:lnTo>
                <a:lnTo>
                  <a:pt x="617" y="1776"/>
                </a:lnTo>
                <a:lnTo>
                  <a:pt x="571" y="1894"/>
                </a:lnTo>
                <a:lnTo>
                  <a:pt x="550" y="1953"/>
                </a:lnTo>
                <a:lnTo>
                  <a:pt x="527" y="2011"/>
                </a:lnTo>
                <a:lnTo>
                  <a:pt x="507" y="2071"/>
                </a:lnTo>
                <a:lnTo>
                  <a:pt x="488" y="2132"/>
                </a:lnTo>
                <a:lnTo>
                  <a:pt x="475" y="2161"/>
                </a:lnTo>
                <a:lnTo>
                  <a:pt x="462" y="2190"/>
                </a:lnTo>
                <a:lnTo>
                  <a:pt x="440" y="2247"/>
                </a:lnTo>
                <a:lnTo>
                  <a:pt x="418" y="2304"/>
                </a:lnTo>
                <a:lnTo>
                  <a:pt x="406" y="2333"/>
                </a:lnTo>
                <a:lnTo>
                  <a:pt x="395" y="2362"/>
                </a:lnTo>
                <a:lnTo>
                  <a:pt x="462" y="2350"/>
                </a:lnTo>
                <a:lnTo>
                  <a:pt x="493" y="2344"/>
                </a:lnTo>
                <a:lnTo>
                  <a:pt x="526" y="2340"/>
                </a:lnTo>
                <a:lnTo>
                  <a:pt x="524" y="2333"/>
                </a:lnTo>
                <a:lnTo>
                  <a:pt x="522" y="2326"/>
                </a:lnTo>
                <a:lnTo>
                  <a:pt x="522" y="2319"/>
                </a:lnTo>
                <a:lnTo>
                  <a:pt x="522" y="2312"/>
                </a:lnTo>
                <a:lnTo>
                  <a:pt x="522" y="2305"/>
                </a:lnTo>
                <a:lnTo>
                  <a:pt x="523" y="2298"/>
                </a:lnTo>
                <a:lnTo>
                  <a:pt x="525" y="2292"/>
                </a:lnTo>
                <a:lnTo>
                  <a:pt x="528" y="2286"/>
                </a:lnTo>
                <a:lnTo>
                  <a:pt x="532" y="2280"/>
                </a:lnTo>
                <a:lnTo>
                  <a:pt x="535" y="2275"/>
                </a:lnTo>
                <a:lnTo>
                  <a:pt x="544" y="2264"/>
                </a:lnTo>
                <a:lnTo>
                  <a:pt x="555" y="2256"/>
                </a:lnTo>
                <a:lnTo>
                  <a:pt x="569" y="2249"/>
                </a:lnTo>
                <a:lnTo>
                  <a:pt x="596" y="2238"/>
                </a:lnTo>
                <a:lnTo>
                  <a:pt x="625" y="2228"/>
                </a:lnTo>
                <a:lnTo>
                  <a:pt x="684" y="2206"/>
                </a:lnTo>
                <a:lnTo>
                  <a:pt x="745" y="2187"/>
                </a:lnTo>
                <a:lnTo>
                  <a:pt x="803" y="2169"/>
                </a:lnTo>
                <a:lnTo>
                  <a:pt x="809" y="2165"/>
                </a:lnTo>
                <a:lnTo>
                  <a:pt x="814" y="2159"/>
                </a:lnTo>
                <a:lnTo>
                  <a:pt x="818" y="2158"/>
                </a:lnTo>
                <a:lnTo>
                  <a:pt x="821" y="2157"/>
                </a:lnTo>
                <a:lnTo>
                  <a:pt x="824" y="2156"/>
                </a:lnTo>
                <a:lnTo>
                  <a:pt x="828" y="2158"/>
                </a:lnTo>
                <a:lnTo>
                  <a:pt x="825" y="2137"/>
                </a:lnTo>
                <a:lnTo>
                  <a:pt x="823" y="2115"/>
                </a:lnTo>
                <a:lnTo>
                  <a:pt x="821" y="2094"/>
                </a:lnTo>
                <a:lnTo>
                  <a:pt x="821" y="2073"/>
                </a:lnTo>
                <a:lnTo>
                  <a:pt x="820" y="2028"/>
                </a:lnTo>
                <a:lnTo>
                  <a:pt x="818" y="1981"/>
                </a:lnTo>
                <a:lnTo>
                  <a:pt x="814" y="1952"/>
                </a:lnTo>
                <a:lnTo>
                  <a:pt x="810" y="1922"/>
                </a:lnTo>
                <a:lnTo>
                  <a:pt x="808" y="1907"/>
                </a:lnTo>
                <a:lnTo>
                  <a:pt x="807" y="1892"/>
                </a:lnTo>
                <a:lnTo>
                  <a:pt x="806" y="1875"/>
                </a:lnTo>
                <a:lnTo>
                  <a:pt x="807" y="1860"/>
                </a:lnTo>
                <a:lnTo>
                  <a:pt x="808" y="1850"/>
                </a:lnTo>
                <a:lnTo>
                  <a:pt x="810" y="1839"/>
                </a:lnTo>
                <a:lnTo>
                  <a:pt x="812" y="1828"/>
                </a:lnTo>
                <a:lnTo>
                  <a:pt x="813" y="1818"/>
                </a:lnTo>
                <a:lnTo>
                  <a:pt x="812" y="1796"/>
                </a:lnTo>
                <a:lnTo>
                  <a:pt x="810" y="1776"/>
                </a:lnTo>
                <a:lnTo>
                  <a:pt x="808" y="1754"/>
                </a:lnTo>
                <a:lnTo>
                  <a:pt x="807" y="1733"/>
                </a:lnTo>
                <a:lnTo>
                  <a:pt x="807" y="1710"/>
                </a:lnTo>
                <a:lnTo>
                  <a:pt x="808" y="1687"/>
                </a:lnTo>
                <a:lnTo>
                  <a:pt x="809" y="1642"/>
                </a:lnTo>
                <a:lnTo>
                  <a:pt x="809" y="1607"/>
                </a:lnTo>
                <a:lnTo>
                  <a:pt x="807" y="1570"/>
                </a:lnTo>
                <a:lnTo>
                  <a:pt x="804" y="1500"/>
                </a:lnTo>
                <a:lnTo>
                  <a:pt x="800" y="1426"/>
                </a:lnTo>
                <a:lnTo>
                  <a:pt x="800" y="1388"/>
                </a:lnTo>
                <a:lnTo>
                  <a:pt x="800" y="1351"/>
                </a:lnTo>
                <a:lnTo>
                  <a:pt x="799" y="1349"/>
                </a:lnTo>
                <a:lnTo>
                  <a:pt x="796" y="1349"/>
                </a:lnTo>
                <a:lnTo>
                  <a:pt x="793" y="1359"/>
                </a:lnTo>
                <a:lnTo>
                  <a:pt x="791" y="1365"/>
                </a:lnTo>
                <a:lnTo>
                  <a:pt x="789" y="1369"/>
                </a:lnTo>
                <a:lnTo>
                  <a:pt x="785" y="1372"/>
                </a:lnTo>
                <a:lnTo>
                  <a:pt x="781" y="1374"/>
                </a:lnTo>
                <a:lnTo>
                  <a:pt x="775" y="1375"/>
                </a:lnTo>
                <a:lnTo>
                  <a:pt x="768" y="1377"/>
                </a:lnTo>
                <a:close/>
                <a:moveTo>
                  <a:pt x="968" y="1349"/>
                </a:moveTo>
                <a:lnTo>
                  <a:pt x="968" y="1349"/>
                </a:lnTo>
                <a:lnTo>
                  <a:pt x="964" y="1353"/>
                </a:lnTo>
                <a:lnTo>
                  <a:pt x="962" y="1358"/>
                </a:lnTo>
                <a:lnTo>
                  <a:pt x="961" y="1366"/>
                </a:lnTo>
                <a:lnTo>
                  <a:pt x="960" y="1372"/>
                </a:lnTo>
                <a:lnTo>
                  <a:pt x="958" y="1396"/>
                </a:lnTo>
                <a:lnTo>
                  <a:pt x="957" y="1422"/>
                </a:lnTo>
                <a:lnTo>
                  <a:pt x="957" y="1446"/>
                </a:lnTo>
                <a:lnTo>
                  <a:pt x="958" y="1472"/>
                </a:lnTo>
                <a:lnTo>
                  <a:pt x="960" y="1522"/>
                </a:lnTo>
                <a:lnTo>
                  <a:pt x="964" y="1569"/>
                </a:lnTo>
                <a:lnTo>
                  <a:pt x="964" y="1599"/>
                </a:lnTo>
                <a:lnTo>
                  <a:pt x="964" y="1628"/>
                </a:lnTo>
                <a:lnTo>
                  <a:pt x="962" y="1657"/>
                </a:lnTo>
                <a:lnTo>
                  <a:pt x="962" y="1686"/>
                </a:lnTo>
                <a:lnTo>
                  <a:pt x="962" y="1714"/>
                </a:lnTo>
                <a:lnTo>
                  <a:pt x="964" y="1742"/>
                </a:lnTo>
                <a:lnTo>
                  <a:pt x="967" y="1796"/>
                </a:lnTo>
                <a:lnTo>
                  <a:pt x="970" y="1824"/>
                </a:lnTo>
                <a:lnTo>
                  <a:pt x="971" y="1851"/>
                </a:lnTo>
                <a:lnTo>
                  <a:pt x="972" y="1879"/>
                </a:lnTo>
                <a:lnTo>
                  <a:pt x="971" y="1905"/>
                </a:lnTo>
                <a:lnTo>
                  <a:pt x="970" y="1925"/>
                </a:lnTo>
                <a:lnTo>
                  <a:pt x="970" y="1943"/>
                </a:lnTo>
                <a:lnTo>
                  <a:pt x="971" y="1977"/>
                </a:lnTo>
                <a:lnTo>
                  <a:pt x="971" y="2020"/>
                </a:lnTo>
                <a:lnTo>
                  <a:pt x="971" y="2040"/>
                </a:lnTo>
                <a:lnTo>
                  <a:pt x="973" y="2060"/>
                </a:lnTo>
                <a:lnTo>
                  <a:pt x="974" y="2065"/>
                </a:lnTo>
                <a:lnTo>
                  <a:pt x="976" y="2069"/>
                </a:lnTo>
                <a:lnTo>
                  <a:pt x="977" y="2075"/>
                </a:lnTo>
                <a:lnTo>
                  <a:pt x="979" y="2079"/>
                </a:lnTo>
                <a:lnTo>
                  <a:pt x="979" y="2090"/>
                </a:lnTo>
                <a:lnTo>
                  <a:pt x="979" y="2100"/>
                </a:lnTo>
                <a:lnTo>
                  <a:pt x="978" y="2124"/>
                </a:lnTo>
                <a:lnTo>
                  <a:pt x="977" y="2146"/>
                </a:lnTo>
                <a:lnTo>
                  <a:pt x="978" y="2158"/>
                </a:lnTo>
                <a:lnTo>
                  <a:pt x="979" y="2169"/>
                </a:lnTo>
                <a:lnTo>
                  <a:pt x="1108" y="2215"/>
                </a:lnTo>
                <a:lnTo>
                  <a:pt x="1174" y="2240"/>
                </a:lnTo>
                <a:lnTo>
                  <a:pt x="1205" y="2252"/>
                </a:lnTo>
                <a:lnTo>
                  <a:pt x="1234" y="2264"/>
                </a:lnTo>
                <a:lnTo>
                  <a:pt x="1238" y="2266"/>
                </a:lnTo>
                <a:lnTo>
                  <a:pt x="1243" y="2270"/>
                </a:lnTo>
                <a:lnTo>
                  <a:pt x="1249" y="2276"/>
                </a:lnTo>
                <a:lnTo>
                  <a:pt x="1255" y="2285"/>
                </a:lnTo>
                <a:lnTo>
                  <a:pt x="1260" y="2295"/>
                </a:lnTo>
                <a:lnTo>
                  <a:pt x="1263" y="2306"/>
                </a:lnTo>
                <a:lnTo>
                  <a:pt x="1264" y="2318"/>
                </a:lnTo>
                <a:lnTo>
                  <a:pt x="1265" y="2328"/>
                </a:lnTo>
                <a:lnTo>
                  <a:pt x="1263" y="2340"/>
                </a:lnTo>
                <a:lnTo>
                  <a:pt x="1274" y="2341"/>
                </a:lnTo>
                <a:lnTo>
                  <a:pt x="1284" y="2343"/>
                </a:lnTo>
                <a:lnTo>
                  <a:pt x="1305" y="2349"/>
                </a:lnTo>
                <a:lnTo>
                  <a:pt x="1324" y="2353"/>
                </a:lnTo>
                <a:lnTo>
                  <a:pt x="1334" y="2355"/>
                </a:lnTo>
                <a:lnTo>
                  <a:pt x="1342" y="2355"/>
                </a:lnTo>
                <a:lnTo>
                  <a:pt x="1278" y="2179"/>
                </a:lnTo>
                <a:lnTo>
                  <a:pt x="1215" y="2002"/>
                </a:lnTo>
                <a:lnTo>
                  <a:pt x="1183" y="1913"/>
                </a:lnTo>
                <a:lnTo>
                  <a:pt x="1149" y="1826"/>
                </a:lnTo>
                <a:lnTo>
                  <a:pt x="1116" y="1740"/>
                </a:lnTo>
                <a:lnTo>
                  <a:pt x="1081" y="1654"/>
                </a:lnTo>
                <a:lnTo>
                  <a:pt x="1078" y="1639"/>
                </a:lnTo>
                <a:lnTo>
                  <a:pt x="1074" y="1624"/>
                </a:lnTo>
                <a:lnTo>
                  <a:pt x="1070" y="1611"/>
                </a:lnTo>
                <a:lnTo>
                  <a:pt x="1065" y="1598"/>
                </a:lnTo>
                <a:lnTo>
                  <a:pt x="1055" y="1572"/>
                </a:lnTo>
                <a:lnTo>
                  <a:pt x="1045" y="1548"/>
                </a:lnTo>
                <a:lnTo>
                  <a:pt x="1039" y="1531"/>
                </a:lnTo>
                <a:lnTo>
                  <a:pt x="1034" y="1513"/>
                </a:lnTo>
                <a:lnTo>
                  <a:pt x="1030" y="1495"/>
                </a:lnTo>
                <a:lnTo>
                  <a:pt x="1023" y="1478"/>
                </a:lnTo>
                <a:lnTo>
                  <a:pt x="1019" y="1466"/>
                </a:lnTo>
                <a:lnTo>
                  <a:pt x="1012" y="1456"/>
                </a:lnTo>
                <a:lnTo>
                  <a:pt x="1007" y="1445"/>
                </a:lnTo>
                <a:lnTo>
                  <a:pt x="1002" y="1433"/>
                </a:lnTo>
                <a:lnTo>
                  <a:pt x="1000" y="1425"/>
                </a:lnTo>
                <a:lnTo>
                  <a:pt x="996" y="1415"/>
                </a:lnTo>
                <a:lnTo>
                  <a:pt x="992" y="1397"/>
                </a:lnTo>
                <a:lnTo>
                  <a:pt x="990" y="1388"/>
                </a:lnTo>
                <a:lnTo>
                  <a:pt x="987" y="1381"/>
                </a:lnTo>
                <a:lnTo>
                  <a:pt x="982" y="1373"/>
                </a:lnTo>
                <a:lnTo>
                  <a:pt x="977" y="1368"/>
                </a:lnTo>
                <a:lnTo>
                  <a:pt x="978" y="1359"/>
                </a:lnTo>
                <a:lnTo>
                  <a:pt x="979" y="1354"/>
                </a:lnTo>
                <a:lnTo>
                  <a:pt x="979" y="1352"/>
                </a:lnTo>
                <a:lnTo>
                  <a:pt x="977" y="1350"/>
                </a:lnTo>
                <a:lnTo>
                  <a:pt x="974" y="1349"/>
                </a:lnTo>
                <a:lnTo>
                  <a:pt x="968" y="1349"/>
                </a:lnTo>
                <a:close/>
                <a:moveTo>
                  <a:pt x="641" y="1364"/>
                </a:moveTo>
                <a:lnTo>
                  <a:pt x="641" y="1364"/>
                </a:lnTo>
                <a:lnTo>
                  <a:pt x="637" y="1380"/>
                </a:lnTo>
                <a:lnTo>
                  <a:pt x="631" y="1395"/>
                </a:lnTo>
                <a:lnTo>
                  <a:pt x="619" y="1420"/>
                </a:lnTo>
                <a:lnTo>
                  <a:pt x="614" y="1434"/>
                </a:lnTo>
                <a:lnTo>
                  <a:pt x="609" y="1448"/>
                </a:lnTo>
                <a:lnTo>
                  <a:pt x="604" y="1463"/>
                </a:lnTo>
                <a:lnTo>
                  <a:pt x="600" y="1480"/>
                </a:lnTo>
                <a:lnTo>
                  <a:pt x="593" y="1495"/>
                </a:lnTo>
                <a:lnTo>
                  <a:pt x="585" y="1510"/>
                </a:lnTo>
                <a:lnTo>
                  <a:pt x="579" y="1526"/>
                </a:lnTo>
                <a:lnTo>
                  <a:pt x="573" y="1542"/>
                </a:lnTo>
                <a:lnTo>
                  <a:pt x="563" y="1575"/>
                </a:lnTo>
                <a:lnTo>
                  <a:pt x="552" y="1608"/>
                </a:lnTo>
                <a:lnTo>
                  <a:pt x="528" y="1669"/>
                </a:lnTo>
                <a:lnTo>
                  <a:pt x="504" y="1731"/>
                </a:lnTo>
                <a:lnTo>
                  <a:pt x="480" y="1792"/>
                </a:lnTo>
                <a:lnTo>
                  <a:pt x="459" y="1854"/>
                </a:lnTo>
                <a:lnTo>
                  <a:pt x="447" y="1878"/>
                </a:lnTo>
                <a:lnTo>
                  <a:pt x="436" y="1901"/>
                </a:lnTo>
                <a:lnTo>
                  <a:pt x="416" y="1950"/>
                </a:lnTo>
                <a:lnTo>
                  <a:pt x="397" y="2001"/>
                </a:lnTo>
                <a:lnTo>
                  <a:pt x="379" y="2052"/>
                </a:lnTo>
                <a:lnTo>
                  <a:pt x="360" y="2102"/>
                </a:lnTo>
                <a:lnTo>
                  <a:pt x="342" y="2154"/>
                </a:lnTo>
                <a:lnTo>
                  <a:pt x="323" y="2203"/>
                </a:lnTo>
                <a:lnTo>
                  <a:pt x="312" y="2228"/>
                </a:lnTo>
                <a:lnTo>
                  <a:pt x="301" y="2251"/>
                </a:lnTo>
                <a:lnTo>
                  <a:pt x="299" y="2264"/>
                </a:lnTo>
                <a:lnTo>
                  <a:pt x="297" y="2276"/>
                </a:lnTo>
                <a:lnTo>
                  <a:pt x="291" y="2296"/>
                </a:lnTo>
                <a:lnTo>
                  <a:pt x="285" y="2317"/>
                </a:lnTo>
                <a:lnTo>
                  <a:pt x="283" y="2327"/>
                </a:lnTo>
                <a:lnTo>
                  <a:pt x="282" y="2340"/>
                </a:lnTo>
                <a:lnTo>
                  <a:pt x="265" y="2380"/>
                </a:lnTo>
                <a:lnTo>
                  <a:pt x="250" y="2423"/>
                </a:lnTo>
                <a:lnTo>
                  <a:pt x="236" y="2467"/>
                </a:lnTo>
                <a:lnTo>
                  <a:pt x="222" y="2513"/>
                </a:lnTo>
                <a:lnTo>
                  <a:pt x="216" y="2523"/>
                </a:lnTo>
                <a:lnTo>
                  <a:pt x="210" y="2535"/>
                </a:lnTo>
                <a:lnTo>
                  <a:pt x="205" y="2547"/>
                </a:lnTo>
                <a:lnTo>
                  <a:pt x="201" y="2559"/>
                </a:lnTo>
                <a:lnTo>
                  <a:pt x="193" y="2583"/>
                </a:lnTo>
                <a:lnTo>
                  <a:pt x="185" y="2608"/>
                </a:lnTo>
                <a:lnTo>
                  <a:pt x="174" y="2631"/>
                </a:lnTo>
                <a:lnTo>
                  <a:pt x="163" y="2654"/>
                </a:lnTo>
                <a:lnTo>
                  <a:pt x="154" y="2676"/>
                </a:lnTo>
                <a:lnTo>
                  <a:pt x="149" y="2687"/>
                </a:lnTo>
                <a:lnTo>
                  <a:pt x="146" y="2699"/>
                </a:lnTo>
                <a:lnTo>
                  <a:pt x="156" y="2704"/>
                </a:lnTo>
                <a:lnTo>
                  <a:pt x="168" y="2710"/>
                </a:lnTo>
                <a:lnTo>
                  <a:pt x="178" y="2713"/>
                </a:lnTo>
                <a:lnTo>
                  <a:pt x="184" y="2714"/>
                </a:lnTo>
                <a:lnTo>
                  <a:pt x="189" y="2714"/>
                </a:lnTo>
                <a:lnTo>
                  <a:pt x="190" y="2701"/>
                </a:lnTo>
                <a:lnTo>
                  <a:pt x="193" y="2689"/>
                </a:lnTo>
                <a:lnTo>
                  <a:pt x="198" y="2677"/>
                </a:lnTo>
                <a:lnTo>
                  <a:pt x="202" y="2667"/>
                </a:lnTo>
                <a:lnTo>
                  <a:pt x="212" y="2645"/>
                </a:lnTo>
                <a:lnTo>
                  <a:pt x="220" y="2623"/>
                </a:lnTo>
                <a:lnTo>
                  <a:pt x="231" y="2592"/>
                </a:lnTo>
                <a:lnTo>
                  <a:pt x="241" y="2560"/>
                </a:lnTo>
                <a:lnTo>
                  <a:pt x="263" y="2501"/>
                </a:lnTo>
                <a:lnTo>
                  <a:pt x="284" y="2442"/>
                </a:lnTo>
                <a:lnTo>
                  <a:pt x="294" y="2412"/>
                </a:lnTo>
                <a:lnTo>
                  <a:pt x="304" y="2381"/>
                </a:lnTo>
                <a:lnTo>
                  <a:pt x="313" y="2350"/>
                </a:lnTo>
                <a:lnTo>
                  <a:pt x="321" y="2317"/>
                </a:lnTo>
                <a:lnTo>
                  <a:pt x="343" y="2263"/>
                </a:lnTo>
                <a:lnTo>
                  <a:pt x="365" y="2210"/>
                </a:lnTo>
                <a:lnTo>
                  <a:pt x="405" y="2101"/>
                </a:lnTo>
                <a:lnTo>
                  <a:pt x="445" y="1992"/>
                </a:lnTo>
                <a:lnTo>
                  <a:pt x="486" y="1884"/>
                </a:lnTo>
                <a:lnTo>
                  <a:pt x="511" y="1818"/>
                </a:lnTo>
                <a:lnTo>
                  <a:pt x="536" y="1752"/>
                </a:lnTo>
                <a:lnTo>
                  <a:pt x="584" y="1621"/>
                </a:lnTo>
                <a:lnTo>
                  <a:pt x="609" y="1556"/>
                </a:lnTo>
                <a:lnTo>
                  <a:pt x="633" y="1492"/>
                </a:lnTo>
                <a:lnTo>
                  <a:pt x="659" y="1428"/>
                </a:lnTo>
                <a:lnTo>
                  <a:pt x="686" y="1366"/>
                </a:lnTo>
                <a:lnTo>
                  <a:pt x="675" y="1362"/>
                </a:lnTo>
                <a:lnTo>
                  <a:pt x="662" y="1359"/>
                </a:lnTo>
                <a:lnTo>
                  <a:pt x="656" y="1358"/>
                </a:lnTo>
                <a:lnTo>
                  <a:pt x="649" y="1359"/>
                </a:lnTo>
                <a:lnTo>
                  <a:pt x="645" y="1360"/>
                </a:lnTo>
                <a:lnTo>
                  <a:pt x="641" y="1364"/>
                </a:lnTo>
                <a:close/>
                <a:moveTo>
                  <a:pt x="703" y="1368"/>
                </a:moveTo>
                <a:lnTo>
                  <a:pt x="703" y="1368"/>
                </a:lnTo>
                <a:lnTo>
                  <a:pt x="692" y="1389"/>
                </a:lnTo>
                <a:lnTo>
                  <a:pt x="685" y="1411"/>
                </a:lnTo>
                <a:lnTo>
                  <a:pt x="677" y="1432"/>
                </a:lnTo>
                <a:lnTo>
                  <a:pt x="669" y="1455"/>
                </a:lnTo>
                <a:lnTo>
                  <a:pt x="663" y="1466"/>
                </a:lnTo>
                <a:lnTo>
                  <a:pt x="657" y="1478"/>
                </a:lnTo>
                <a:lnTo>
                  <a:pt x="650" y="1490"/>
                </a:lnTo>
                <a:lnTo>
                  <a:pt x="645" y="1502"/>
                </a:lnTo>
                <a:lnTo>
                  <a:pt x="632" y="1538"/>
                </a:lnTo>
                <a:lnTo>
                  <a:pt x="621" y="1576"/>
                </a:lnTo>
                <a:lnTo>
                  <a:pt x="608" y="1613"/>
                </a:lnTo>
                <a:lnTo>
                  <a:pt x="595" y="1651"/>
                </a:lnTo>
                <a:lnTo>
                  <a:pt x="576" y="1699"/>
                </a:lnTo>
                <a:lnTo>
                  <a:pt x="558" y="1746"/>
                </a:lnTo>
                <a:lnTo>
                  <a:pt x="542" y="1791"/>
                </a:lnTo>
                <a:lnTo>
                  <a:pt x="524" y="1837"/>
                </a:lnTo>
                <a:lnTo>
                  <a:pt x="516" y="1860"/>
                </a:lnTo>
                <a:lnTo>
                  <a:pt x="507" y="1884"/>
                </a:lnTo>
                <a:lnTo>
                  <a:pt x="498" y="1907"/>
                </a:lnTo>
                <a:lnTo>
                  <a:pt x="489" y="1929"/>
                </a:lnTo>
                <a:lnTo>
                  <a:pt x="478" y="1952"/>
                </a:lnTo>
                <a:lnTo>
                  <a:pt x="468" y="1973"/>
                </a:lnTo>
                <a:lnTo>
                  <a:pt x="464" y="1986"/>
                </a:lnTo>
                <a:lnTo>
                  <a:pt x="462" y="1999"/>
                </a:lnTo>
                <a:lnTo>
                  <a:pt x="459" y="2011"/>
                </a:lnTo>
                <a:lnTo>
                  <a:pt x="455" y="2024"/>
                </a:lnTo>
                <a:lnTo>
                  <a:pt x="441" y="2055"/>
                </a:lnTo>
                <a:lnTo>
                  <a:pt x="429" y="2090"/>
                </a:lnTo>
                <a:lnTo>
                  <a:pt x="425" y="2099"/>
                </a:lnTo>
                <a:lnTo>
                  <a:pt x="419" y="2109"/>
                </a:lnTo>
                <a:lnTo>
                  <a:pt x="414" y="2119"/>
                </a:lnTo>
                <a:lnTo>
                  <a:pt x="410" y="2128"/>
                </a:lnTo>
                <a:lnTo>
                  <a:pt x="409" y="2131"/>
                </a:lnTo>
                <a:lnTo>
                  <a:pt x="410" y="2136"/>
                </a:lnTo>
                <a:lnTo>
                  <a:pt x="410" y="2139"/>
                </a:lnTo>
                <a:lnTo>
                  <a:pt x="410" y="2143"/>
                </a:lnTo>
                <a:lnTo>
                  <a:pt x="405" y="2154"/>
                </a:lnTo>
                <a:lnTo>
                  <a:pt x="399" y="2165"/>
                </a:lnTo>
                <a:lnTo>
                  <a:pt x="394" y="2176"/>
                </a:lnTo>
                <a:lnTo>
                  <a:pt x="388" y="2187"/>
                </a:lnTo>
                <a:lnTo>
                  <a:pt x="381" y="2213"/>
                </a:lnTo>
                <a:lnTo>
                  <a:pt x="373" y="2236"/>
                </a:lnTo>
                <a:lnTo>
                  <a:pt x="354" y="2288"/>
                </a:lnTo>
                <a:lnTo>
                  <a:pt x="335" y="2340"/>
                </a:lnTo>
                <a:lnTo>
                  <a:pt x="326" y="2367"/>
                </a:lnTo>
                <a:lnTo>
                  <a:pt x="316" y="2394"/>
                </a:lnTo>
                <a:lnTo>
                  <a:pt x="309" y="2422"/>
                </a:lnTo>
                <a:lnTo>
                  <a:pt x="301" y="2450"/>
                </a:lnTo>
                <a:lnTo>
                  <a:pt x="292" y="2470"/>
                </a:lnTo>
                <a:lnTo>
                  <a:pt x="284" y="2488"/>
                </a:lnTo>
                <a:lnTo>
                  <a:pt x="271" y="2523"/>
                </a:lnTo>
                <a:lnTo>
                  <a:pt x="271" y="2526"/>
                </a:lnTo>
                <a:lnTo>
                  <a:pt x="271" y="2531"/>
                </a:lnTo>
                <a:lnTo>
                  <a:pt x="271" y="2534"/>
                </a:lnTo>
                <a:lnTo>
                  <a:pt x="271" y="2538"/>
                </a:lnTo>
                <a:lnTo>
                  <a:pt x="267" y="2549"/>
                </a:lnTo>
                <a:lnTo>
                  <a:pt x="262" y="2561"/>
                </a:lnTo>
                <a:lnTo>
                  <a:pt x="256" y="2573"/>
                </a:lnTo>
                <a:lnTo>
                  <a:pt x="252" y="2584"/>
                </a:lnTo>
                <a:lnTo>
                  <a:pt x="240" y="2621"/>
                </a:lnTo>
                <a:lnTo>
                  <a:pt x="229" y="2654"/>
                </a:lnTo>
                <a:lnTo>
                  <a:pt x="217" y="2686"/>
                </a:lnTo>
                <a:lnTo>
                  <a:pt x="204" y="2718"/>
                </a:lnTo>
                <a:lnTo>
                  <a:pt x="208" y="2717"/>
                </a:lnTo>
                <a:lnTo>
                  <a:pt x="213" y="2716"/>
                </a:lnTo>
                <a:lnTo>
                  <a:pt x="222" y="2717"/>
                </a:lnTo>
                <a:lnTo>
                  <a:pt x="233" y="2718"/>
                </a:lnTo>
                <a:lnTo>
                  <a:pt x="238" y="2719"/>
                </a:lnTo>
                <a:lnTo>
                  <a:pt x="244" y="2718"/>
                </a:lnTo>
                <a:lnTo>
                  <a:pt x="246" y="2711"/>
                </a:lnTo>
                <a:lnTo>
                  <a:pt x="248" y="2703"/>
                </a:lnTo>
                <a:lnTo>
                  <a:pt x="254" y="2688"/>
                </a:lnTo>
                <a:lnTo>
                  <a:pt x="261" y="2673"/>
                </a:lnTo>
                <a:lnTo>
                  <a:pt x="267" y="2659"/>
                </a:lnTo>
                <a:lnTo>
                  <a:pt x="279" y="2628"/>
                </a:lnTo>
                <a:lnTo>
                  <a:pt x="290" y="2598"/>
                </a:lnTo>
                <a:lnTo>
                  <a:pt x="312" y="2538"/>
                </a:lnTo>
                <a:lnTo>
                  <a:pt x="319" y="2524"/>
                </a:lnTo>
                <a:lnTo>
                  <a:pt x="325" y="2510"/>
                </a:lnTo>
                <a:lnTo>
                  <a:pt x="332" y="2497"/>
                </a:lnTo>
                <a:lnTo>
                  <a:pt x="335" y="2490"/>
                </a:lnTo>
                <a:lnTo>
                  <a:pt x="338" y="2483"/>
                </a:lnTo>
                <a:lnTo>
                  <a:pt x="351" y="2433"/>
                </a:lnTo>
                <a:lnTo>
                  <a:pt x="357" y="2412"/>
                </a:lnTo>
                <a:lnTo>
                  <a:pt x="365" y="2389"/>
                </a:lnTo>
                <a:lnTo>
                  <a:pt x="376" y="2359"/>
                </a:lnTo>
                <a:lnTo>
                  <a:pt x="388" y="2332"/>
                </a:lnTo>
                <a:lnTo>
                  <a:pt x="412" y="2275"/>
                </a:lnTo>
                <a:lnTo>
                  <a:pt x="433" y="2220"/>
                </a:lnTo>
                <a:lnTo>
                  <a:pt x="452" y="2169"/>
                </a:lnTo>
                <a:lnTo>
                  <a:pt x="467" y="2126"/>
                </a:lnTo>
                <a:lnTo>
                  <a:pt x="485" y="2085"/>
                </a:lnTo>
                <a:lnTo>
                  <a:pt x="492" y="2064"/>
                </a:lnTo>
                <a:lnTo>
                  <a:pt x="498" y="2044"/>
                </a:lnTo>
                <a:lnTo>
                  <a:pt x="505" y="2022"/>
                </a:lnTo>
                <a:lnTo>
                  <a:pt x="509" y="2001"/>
                </a:lnTo>
                <a:lnTo>
                  <a:pt x="534" y="1944"/>
                </a:lnTo>
                <a:lnTo>
                  <a:pt x="557" y="1886"/>
                </a:lnTo>
                <a:lnTo>
                  <a:pt x="580" y="1826"/>
                </a:lnTo>
                <a:lnTo>
                  <a:pt x="602" y="1766"/>
                </a:lnTo>
                <a:lnTo>
                  <a:pt x="645" y="1645"/>
                </a:lnTo>
                <a:lnTo>
                  <a:pt x="667" y="1586"/>
                </a:lnTo>
                <a:lnTo>
                  <a:pt x="688" y="1526"/>
                </a:lnTo>
                <a:lnTo>
                  <a:pt x="703" y="1489"/>
                </a:lnTo>
                <a:lnTo>
                  <a:pt x="720" y="1451"/>
                </a:lnTo>
                <a:lnTo>
                  <a:pt x="735" y="1414"/>
                </a:lnTo>
                <a:lnTo>
                  <a:pt x="742" y="1395"/>
                </a:lnTo>
                <a:lnTo>
                  <a:pt x="747" y="1377"/>
                </a:lnTo>
                <a:lnTo>
                  <a:pt x="743" y="1375"/>
                </a:lnTo>
                <a:lnTo>
                  <a:pt x="737" y="1374"/>
                </a:lnTo>
                <a:lnTo>
                  <a:pt x="727" y="1372"/>
                </a:lnTo>
                <a:lnTo>
                  <a:pt x="716" y="1369"/>
                </a:lnTo>
                <a:lnTo>
                  <a:pt x="709" y="1368"/>
                </a:lnTo>
                <a:lnTo>
                  <a:pt x="703" y="1368"/>
                </a:lnTo>
                <a:close/>
                <a:moveTo>
                  <a:pt x="1000" y="1374"/>
                </a:moveTo>
                <a:lnTo>
                  <a:pt x="1000" y="1374"/>
                </a:lnTo>
                <a:lnTo>
                  <a:pt x="1009" y="1401"/>
                </a:lnTo>
                <a:lnTo>
                  <a:pt x="1019" y="1429"/>
                </a:lnTo>
                <a:lnTo>
                  <a:pt x="1024" y="1442"/>
                </a:lnTo>
                <a:lnTo>
                  <a:pt x="1030" y="1455"/>
                </a:lnTo>
                <a:lnTo>
                  <a:pt x="1035" y="1466"/>
                </a:lnTo>
                <a:lnTo>
                  <a:pt x="1042" y="1478"/>
                </a:lnTo>
                <a:lnTo>
                  <a:pt x="1046" y="1496"/>
                </a:lnTo>
                <a:lnTo>
                  <a:pt x="1051" y="1514"/>
                </a:lnTo>
                <a:lnTo>
                  <a:pt x="1057" y="1532"/>
                </a:lnTo>
                <a:lnTo>
                  <a:pt x="1064" y="1550"/>
                </a:lnTo>
                <a:lnTo>
                  <a:pt x="1079" y="1586"/>
                </a:lnTo>
                <a:lnTo>
                  <a:pt x="1086" y="1605"/>
                </a:lnTo>
                <a:lnTo>
                  <a:pt x="1092" y="1625"/>
                </a:lnTo>
                <a:lnTo>
                  <a:pt x="1095" y="1627"/>
                </a:lnTo>
                <a:lnTo>
                  <a:pt x="1097" y="1630"/>
                </a:lnTo>
                <a:lnTo>
                  <a:pt x="1099" y="1637"/>
                </a:lnTo>
                <a:lnTo>
                  <a:pt x="1101" y="1643"/>
                </a:lnTo>
                <a:lnTo>
                  <a:pt x="1103" y="1645"/>
                </a:lnTo>
                <a:lnTo>
                  <a:pt x="1107" y="1648"/>
                </a:lnTo>
                <a:lnTo>
                  <a:pt x="1111" y="1673"/>
                </a:lnTo>
                <a:lnTo>
                  <a:pt x="1117" y="1699"/>
                </a:lnTo>
                <a:lnTo>
                  <a:pt x="1122" y="1712"/>
                </a:lnTo>
                <a:lnTo>
                  <a:pt x="1127" y="1725"/>
                </a:lnTo>
                <a:lnTo>
                  <a:pt x="1132" y="1735"/>
                </a:lnTo>
                <a:lnTo>
                  <a:pt x="1138" y="1746"/>
                </a:lnTo>
                <a:lnTo>
                  <a:pt x="1174" y="1843"/>
                </a:lnTo>
                <a:lnTo>
                  <a:pt x="1210" y="1941"/>
                </a:lnTo>
                <a:lnTo>
                  <a:pt x="1248" y="2039"/>
                </a:lnTo>
                <a:lnTo>
                  <a:pt x="1284" y="2139"/>
                </a:lnTo>
                <a:lnTo>
                  <a:pt x="1299" y="2182"/>
                </a:lnTo>
                <a:lnTo>
                  <a:pt x="1313" y="2226"/>
                </a:lnTo>
                <a:lnTo>
                  <a:pt x="1327" y="2270"/>
                </a:lnTo>
                <a:lnTo>
                  <a:pt x="1342" y="2312"/>
                </a:lnTo>
                <a:lnTo>
                  <a:pt x="1349" y="2326"/>
                </a:lnTo>
                <a:lnTo>
                  <a:pt x="1355" y="2340"/>
                </a:lnTo>
                <a:lnTo>
                  <a:pt x="1361" y="2354"/>
                </a:lnTo>
                <a:lnTo>
                  <a:pt x="1368" y="2368"/>
                </a:lnTo>
                <a:lnTo>
                  <a:pt x="1371" y="2383"/>
                </a:lnTo>
                <a:lnTo>
                  <a:pt x="1375" y="2399"/>
                </a:lnTo>
                <a:lnTo>
                  <a:pt x="1379" y="2414"/>
                </a:lnTo>
                <a:lnTo>
                  <a:pt x="1383" y="2430"/>
                </a:lnTo>
                <a:lnTo>
                  <a:pt x="1404" y="2502"/>
                </a:lnTo>
                <a:lnTo>
                  <a:pt x="1426" y="2571"/>
                </a:lnTo>
                <a:lnTo>
                  <a:pt x="1437" y="2606"/>
                </a:lnTo>
                <a:lnTo>
                  <a:pt x="1450" y="2639"/>
                </a:lnTo>
                <a:lnTo>
                  <a:pt x="1464" y="2673"/>
                </a:lnTo>
                <a:lnTo>
                  <a:pt x="1480" y="2705"/>
                </a:lnTo>
                <a:lnTo>
                  <a:pt x="1488" y="2704"/>
                </a:lnTo>
                <a:lnTo>
                  <a:pt x="1494" y="2704"/>
                </a:lnTo>
                <a:lnTo>
                  <a:pt x="1508" y="2704"/>
                </a:lnTo>
                <a:lnTo>
                  <a:pt x="1521" y="2703"/>
                </a:lnTo>
                <a:lnTo>
                  <a:pt x="1528" y="2703"/>
                </a:lnTo>
                <a:lnTo>
                  <a:pt x="1535" y="2701"/>
                </a:lnTo>
                <a:lnTo>
                  <a:pt x="1534" y="2694"/>
                </a:lnTo>
                <a:lnTo>
                  <a:pt x="1532" y="2686"/>
                </a:lnTo>
                <a:lnTo>
                  <a:pt x="1525" y="2671"/>
                </a:lnTo>
                <a:lnTo>
                  <a:pt x="1523" y="2664"/>
                </a:lnTo>
                <a:lnTo>
                  <a:pt x="1522" y="2657"/>
                </a:lnTo>
                <a:lnTo>
                  <a:pt x="1522" y="2651"/>
                </a:lnTo>
                <a:lnTo>
                  <a:pt x="1523" y="2649"/>
                </a:lnTo>
                <a:lnTo>
                  <a:pt x="1524" y="2646"/>
                </a:lnTo>
                <a:lnTo>
                  <a:pt x="1511" y="2619"/>
                </a:lnTo>
                <a:lnTo>
                  <a:pt x="1500" y="2593"/>
                </a:lnTo>
                <a:lnTo>
                  <a:pt x="1496" y="2584"/>
                </a:lnTo>
                <a:lnTo>
                  <a:pt x="1494" y="2576"/>
                </a:lnTo>
                <a:lnTo>
                  <a:pt x="1493" y="2566"/>
                </a:lnTo>
                <a:lnTo>
                  <a:pt x="1491" y="2558"/>
                </a:lnTo>
                <a:lnTo>
                  <a:pt x="1486" y="2544"/>
                </a:lnTo>
                <a:lnTo>
                  <a:pt x="1479" y="2531"/>
                </a:lnTo>
                <a:lnTo>
                  <a:pt x="1473" y="2518"/>
                </a:lnTo>
                <a:lnTo>
                  <a:pt x="1467" y="2504"/>
                </a:lnTo>
                <a:lnTo>
                  <a:pt x="1461" y="2488"/>
                </a:lnTo>
                <a:lnTo>
                  <a:pt x="1456" y="2471"/>
                </a:lnTo>
                <a:lnTo>
                  <a:pt x="1451" y="2453"/>
                </a:lnTo>
                <a:lnTo>
                  <a:pt x="1448" y="2433"/>
                </a:lnTo>
                <a:lnTo>
                  <a:pt x="1433" y="2402"/>
                </a:lnTo>
                <a:lnTo>
                  <a:pt x="1418" y="2371"/>
                </a:lnTo>
                <a:lnTo>
                  <a:pt x="1403" y="2340"/>
                </a:lnTo>
                <a:lnTo>
                  <a:pt x="1388" y="2308"/>
                </a:lnTo>
                <a:lnTo>
                  <a:pt x="1374" y="2275"/>
                </a:lnTo>
                <a:lnTo>
                  <a:pt x="1363" y="2241"/>
                </a:lnTo>
                <a:lnTo>
                  <a:pt x="1357" y="2223"/>
                </a:lnTo>
                <a:lnTo>
                  <a:pt x="1353" y="2205"/>
                </a:lnTo>
                <a:lnTo>
                  <a:pt x="1350" y="2187"/>
                </a:lnTo>
                <a:lnTo>
                  <a:pt x="1346" y="2169"/>
                </a:lnTo>
                <a:lnTo>
                  <a:pt x="1285" y="1998"/>
                </a:lnTo>
                <a:lnTo>
                  <a:pt x="1255" y="1913"/>
                </a:lnTo>
                <a:lnTo>
                  <a:pt x="1225" y="1831"/>
                </a:lnTo>
                <a:lnTo>
                  <a:pt x="1220" y="1819"/>
                </a:lnTo>
                <a:lnTo>
                  <a:pt x="1215" y="1807"/>
                </a:lnTo>
                <a:lnTo>
                  <a:pt x="1204" y="1783"/>
                </a:lnTo>
                <a:lnTo>
                  <a:pt x="1195" y="1762"/>
                </a:lnTo>
                <a:lnTo>
                  <a:pt x="1187" y="1738"/>
                </a:lnTo>
                <a:lnTo>
                  <a:pt x="1171" y="1690"/>
                </a:lnTo>
                <a:lnTo>
                  <a:pt x="1162" y="1666"/>
                </a:lnTo>
                <a:lnTo>
                  <a:pt x="1154" y="1642"/>
                </a:lnTo>
                <a:lnTo>
                  <a:pt x="1144" y="1620"/>
                </a:lnTo>
                <a:lnTo>
                  <a:pt x="1133" y="1599"/>
                </a:lnTo>
                <a:lnTo>
                  <a:pt x="1121" y="1571"/>
                </a:lnTo>
                <a:lnTo>
                  <a:pt x="1108" y="1544"/>
                </a:lnTo>
                <a:lnTo>
                  <a:pt x="1097" y="1516"/>
                </a:lnTo>
                <a:lnTo>
                  <a:pt x="1087" y="1487"/>
                </a:lnTo>
                <a:lnTo>
                  <a:pt x="1068" y="1430"/>
                </a:lnTo>
                <a:lnTo>
                  <a:pt x="1058" y="1402"/>
                </a:lnTo>
                <a:lnTo>
                  <a:pt x="1047" y="1374"/>
                </a:lnTo>
                <a:lnTo>
                  <a:pt x="1036" y="1372"/>
                </a:lnTo>
                <a:lnTo>
                  <a:pt x="1024" y="1369"/>
                </a:lnTo>
                <a:lnTo>
                  <a:pt x="1018" y="1369"/>
                </a:lnTo>
                <a:lnTo>
                  <a:pt x="1011" y="1369"/>
                </a:lnTo>
                <a:lnTo>
                  <a:pt x="1006" y="1371"/>
                </a:lnTo>
                <a:lnTo>
                  <a:pt x="1000" y="1374"/>
                </a:lnTo>
                <a:close/>
                <a:moveTo>
                  <a:pt x="1068" y="1377"/>
                </a:moveTo>
                <a:lnTo>
                  <a:pt x="1068" y="1377"/>
                </a:lnTo>
                <a:lnTo>
                  <a:pt x="1085" y="1428"/>
                </a:lnTo>
                <a:lnTo>
                  <a:pt x="1104" y="1483"/>
                </a:lnTo>
                <a:lnTo>
                  <a:pt x="1114" y="1510"/>
                </a:lnTo>
                <a:lnTo>
                  <a:pt x="1125" y="1537"/>
                </a:lnTo>
                <a:lnTo>
                  <a:pt x="1137" y="1562"/>
                </a:lnTo>
                <a:lnTo>
                  <a:pt x="1148" y="1586"/>
                </a:lnTo>
                <a:lnTo>
                  <a:pt x="1183" y="1681"/>
                </a:lnTo>
                <a:lnTo>
                  <a:pt x="1201" y="1727"/>
                </a:lnTo>
                <a:lnTo>
                  <a:pt x="1219" y="1772"/>
                </a:lnTo>
                <a:lnTo>
                  <a:pt x="1243" y="1829"/>
                </a:lnTo>
                <a:lnTo>
                  <a:pt x="1265" y="1888"/>
                </a:lnTo>
                <a:lnTo>
                  <a:pt x="1285" y="1947"/>
                </a:lnTo>
                <a:lnTo>
                  <a:pt x="1306" y="2007"/>
                </a:lnTo>
                <a:lnTo>
                  <a:pt x="1329" y="2073"/>
                </a:lnTo>
                <a:lnTo>
                  <a:pt x="1353" y="2139"/>
                </a:lnTo>
                <a:lnTo>
                  <a:pt x="1376" y="2206"/>
                </a:lnTo>
                <a:lnTo>
                  <a:pt x="1387" y="2241"/>
                </a:lnTo>
                <a:lnTo>
                  <a:pt x="1397" y="2275"/>
                </a:lnTo>
                <a:lnTo>
                  <a:pt x="1405" y="2295"/>
                </a:lnTo>
                <a:lnTo>
                  <a:pt x="1413" y="2317"/>
                </a:lnTo>
                <a:lnTo>
                  <a:pt x="1432" y="2357"/>
                </a:lnTo>
                <a:lnTo>
                  <a:pt x="1472" y="2438"/>
                </a:lnTo>
                <a:lnTo>
                  <a:pt x="1477" y="2452"/>
                </a:lnTo>
                <a:lnTo>
                  <a:pt x="1481" y="2465"/>
                </a:lnTo>
                <a:lnTo>
                  <a:pt x="1486" y="2479"/>
                </a:lnTo>
                <a:lnTo>
                  <a:pt x="1491" y="2493"/>
                </a:lnTo>
                <a:lnTo>
                  <a:pt x="1495" y="2501"/>
                </a:lnTo>
                <a:lnTo>
                  <a:pt x="1500" y="2508"/>
                </a:lnTo>
                <a:lnTo>
                  <a:pt x="1504" y="2516"/>
                </a:lnTo>
                <a:lnTo>
                  <a:pt x="1508" y="2523"/>
                </a:lnTo>
                <a:lnTo>
                  <a:pt x="1513" y="2543"/>
                </a:lnTo>
                <a:lnTo>
                  <a:pt x="1520" y="2562"/>
                </a:lnTo>
                <a:lnTo>
                  <a:pt x="1531" y="2601"/>
                </a:lnTo>
                <a:lnTo>
                  <a:pt x="1537" y="2622"/>
                </a:lnTo>
                <a:lnTo>
                  <a:pt x="1543" y="2641"/>
                </a:lnTo>
                <a:lnTo>
                  <a:pt x="1550" y="2661"/>
                </a:lnTo>
                <a:lnTo>
                  <a:pt x="1558" y="2681"/>
                </a:lnTo>
                <a:lnTo>
                  <a:pt x="1558" y="2684"/>
                </a:lnTo>
                <a:lnTo>
                  <a:pt x="1558" y="2686"/>
                </a:lnTo>
                <a:lnTo>
                  <a:pt x="1555" y="2690"/>
                </a:lnTo>
                <a:lnTo>
                  <a:pt x="1553" y="2691"/>
                </a:lnTo>
                <a:lnTo>
                  <a:pt x="1553" y="2694"/>
                </a:lnTo>
                <a:lnTo>
                  <a:pt x="1553" y="2695"/>
                </a:lnTo>
                <a:lnTo>
                  <a:pt x="1554" y="2697"/>
                </a:lnTo>
                <a:lnTo>
                  <a:pt x="1568" y="2694"/>
                </a:lnTo>
                <a:lnTo>
                  <a:pt x="1579" y="2688"/>
                </a:lnTo>
                <a:lnTo>
                  <a:pt x="1584" y="2685"/>
                </a:lnTo>
                <a:lnTo>
                  <a:pt x="1590" y="2681"/>
                </a:lnTo>
                <a:lnTo>
                  <a:pt x="1594" y="2676"/>
                </a:lnTo>
                <a:lnTo>
                  <a:pt x="1597" y="2672"/>
                </a:lnTo>
                <a:lnTo>
                  <a:pt x="1595" y="2662"/>
                </a:lnTo>
                <a:lnTo>
                  <a:pt x="1592" y="2653"/>
                </a:lnTo>
                <a:lnTo>
                  <a:pt x="1583" y="2634"/>
                </a:lnTo>
                <a:lnTo>
                  <a:pt x="1575" y="2614"/>
                </a:lnTo>
                <a:lnTo>
                  <a:pt x="1567" y="2597"/>
                </a:lnTo>
                <a:lnTo>
                  <a:pt x="1564" y="2589"/>
                </a:lnTo>
                <a:lnTo>
                  <a:pt x="1562" y="2580"/>
                </a:lnTo>
                <a:lnTo>
                  <a:pt x="1556" y="2562"/>
                </a:lnTo>
                <a:lnTo>
                  <a:pt x="1521" y="2455"/>
                </a:lnTo>
                <a:lnTo>
                  <a:pt x="1504" y="2402"/>
                </a:lnTo>
                <a:lnTo>
                  <a:pt x="1489" y="2349"/>
                </a:lnTo>
                <a:lnTo>
                  <a:pt x="1478" y="2312"/>
                </a:lnTo>
                <a:lnTo>
                  <a:pt x="1466" y="2277"/>
                </a:lnTo>
                <a:lnTo>
                  <a:pt x="1441" y="2206"/>
                </a:lnTo>
                <a:lnTo>
                  <a:pt x="1415" y="2137"/>
                </a:lnTo>
                <a:lnTo>
                  <a:pt x="1402" y="2101"/>
                </a:lnTo>
                <a:lnTo>
                  <a:pt x="1390" y="2066"/>
                </a:lnTo>
                <a:lnTo>
                  <a:pt x="1376" y="2023"/>
                </a:lnTo>
                <a:lnTo>
                  <a:pt x="1361" y="1981"/>
                </a:lnTo>
                <a:lnTo>
                  <a:pt x="1329" y="1899"/>
                </a:lnTo>
                <a:lnTo>
                  <a:pt x="1296" y="1819"/>
                </a:lnTo>
                <a:lnTo>
                  <a:pt x="1265" y="1740"/>
                </a:lnTo>
                <a:lnTo>
                  <a:pt x="1266" y="1734"/>
                </a:lnTo>
                <a:lnTo>
                  <a:pt x="1266" y="1730"/>
                </a:lnTo>
                <a:lnTo>
                  <a:pt x="1267" y="1727"/>
                </a:lnTo>
                <a:lnTo>
                  <a:pt x="1265" y="1722"/>
                </a:lnTo>
                <a:lnTo>
                  <a:pt x="1255" y="1693"/>
                </a:lnTo>
                <a:lnTo>
                  <a:pt x="1245" y="1665"/>
                </a:lnTo>
                <a:lnTo>
                  <a:pt x="1220" y="1609"/>
                </a:lnTo>
                <a:lnTo>
                  <a:pt x="1195" y="1554"/>
                </a:lnTo>
                <a:lnTo>
                  <a:pt x="1172" y="1504"/>
                </a:lnTo>
                <a:lnTo>
                  <a:pt x="1169" y="1487"/>
                </a:lnTo>
                <a:lnTo>
                  <a:pt x="1163" y="1471"/>
                </a:lnTo>
                <a:lnTo>
                  <a:pt x="1158" y="1455"/>
                </a:lnTo>
                <a:lnTo>
                  <a:pt x="1151" y="1440"/>
                </a:lnTo>
                <a:lnTo>
                  <a:pt x="1134" y="1408"/>
                </a:lnTo>
                <a:lnTo>
                  <a:pt x="1126" y="1393"/>
                </a:lnTo>
                <a:lnTo>
                  <a:pt x="1119" y="1377"/>
                </a:lnTo>
                <a:lnTo>
                  <a:pt x="1111" y="1378"/>
                </a:lnTo>
                <a:lnTo>
                  <a:pt x="1104" y="1378"/>
                </a:lnTo>
                <a:lnTo>
                  <a:pt x="1099" y="1377"/>
                </a:lnTo>
                <a:lnTo>
                  <a:pt x="1094" y="1375"/>
                </a:lnTo>
                <a:lnTo>
                  <a:pt x="1088" y="1374"/>
                </a:lnTo>
                <a:lnTo>
                  <a:pt x="1083" y="1373"/>
                </a:lnTo>
                <a:lnTo>
                  <a:pt x="1076" y="1374"/>
                </a:lnTo>
                <a:lnTo>
                  <a:pt x="1068" y="1377"/>
                </a:lnTo>
                <a:close/>
                <a:moveTo>
                  <a:pt x="1748" y="1453"/>
                </a:moveTo>
                <a:lnTo>
                  <a:pt x="1748" y="1453"/>
                </a:lnTo>
                <a:lnTo>
                  <a:pt x="1748" y="1450"/>
                </a:lnTo>
                <a:lnTo>
                  <a:pt x="1749" y="1449"/>
                </a:lnTo>
                <a:lnTo>
                  <a:pt x="1750" y="1448"/>
                </a:lnTo>
                <a:lnTo>
                  <a:pt x="1750" y="1446"/>
                </a:lnTo>
                <a:lnTo>
                  <a:pt x="1747" y="1446"/>
                </a:lnTo>
                <a:lnTo>
                  <a:pt x="1744" y="1446"/>
                </a:lnTo>
                <a:lnTo>
                  <a:pt x="1743" y="1444"/>
                </a:lnTo>
                <a:lnTo>
                  <a:pt x="1742" y="1442"/>
                </a:lnTo>
                <a:lnTo>
                  <a:pt x="1736" y="1444"/>
                </a:lnTo>
                <a:lnTo>
                  <a:pt x="1731" y="1445"/>
                </a:lnTo>
                <a:lnTo>
                  <a:pt x="1729" y="1444"/>
                </a:lnTo>
                <a:lnTo>
                  <a:pt x="1728" y="1443"/>
                </a:lnTo>
                <a:lnTo>
                  <a:pt x="1728" y="1441"/>
                </a:lnTo>
                <a:lnTo>
                  <a:pt x="1729" y="1438"/>
                </a:lnTo>
                <a:lnTo>
                  <a:pt x="1724" y="1439"/>
                </a:lnTo>
                <a:lnTo>
                  <a:pt x="1721" y="1439"/>
                </a:lnTo>
                <a:lnTo>
                  <a:pt x="1717" y="1438"/>
                </a:lnTo>
                <a:lnTo>
                  <a:pt x="1712" y="1438"/>
                </a:lnTo>
                <a:lnTo>
                  <a:pt x="1710" y="1436"/>
                </a:lnTo>
                <a:lnTo>
                  <a:pt x="1709" y="1433"/>
                </a:lnTo>
                <a:lnTo>
                  <a:pt x="1708" y="1429"/>
                </a:lnTo>
                <a:lnTo>
                  <a:pt x="1706" y="1424"/>
                </a:lnTo>
                <a:lnTo>
                  <a:pt x="1705" y="1422"/>
                </a:lnTo>
                <a:lnTo>
                  <a:pt x="1703" y="1420"/>
                </a:lnTo>
                <a:lnTo>
                  <a:pt x="1700" y="1425"/>
                </a:lnTo>
                <a:lnTo>
                  <a:pt x="1696" y="1428"/>
                </a:lnTo>
                <a:lnTo>
                  <a:pt x="1687" y="1433"/>
                </a:lnTo>
                <a:lnTo>
                  <a:pt x="1684" y="1436"/>
                </a:lnTo>
                <a:lnTo>
                  <a:pt x="1681" y="1440"/>
                </a:lnTo>
                <a:lnTo>
                  <a:pt x="1678" y="1443"/>
                </a:lnTo>
                <a:lnTo>
                  <a:pt x="1677" y="1448"/>
                </a:lnTo>
                <a:lnTo>
                  <a:pt x="1678" y="1450"/>
                </a:lnTo>
                <a:lnTo>
                  <a:pt x="1679" y="1450"/>
                </a:lnTo>
                <a:lnTo>
                  <a:pt x="1681" y="1448"/>
                </a:lnTo>
                <a:lnTo>
                  <a:pt x="1683" y="1446"/>
                </a:lnTo>
                <a:lnTo>
                  <a:pt x="1684" y="1446"/>
                </a:lnTo>
                <a:lnTo>
                  <a:pt x="1686" y="1446"/>
                </a:lnTo>
                <a:lnTo>
                  <a:pt x="1686" y="1448"/>
                </a:lnTo>
                <a:lnTo>
                  <a:pt x="1686" y="1450"/>
                </a:lnTo>
                <a:lnTo>
                  <a:pt x="1687" y="1451"/>
                </a:lnTo>
                <a:lnTo>
                  <a:pt x="1689" y="1451"/>
                </a:lnTo>
                <a:lnTo>
                  <a:pt x="1692" y="1453"/>
                </a:lnTo>
                <a:lnTo>
                  <a:pt x="1693" y="1454"/>
                </a:lnTo>
                <a:lnTo>
                  <a:pt x="1694" y="1455"/>
                </a:lnTo>
                <a:lnTo>
                  <a:pt x="1692" y="1456"/>
                </a:lnTo>
                <a:lnTo>
                  <a:pt x="1691" y="1457"/>
                </a:lnTo>
                <a:lnTo>
                  <a:pt x="1690" y="1460"/>
                </a:lnTo>
                <a:lnTo>
                  <a:pt x="1690" y="1463"/>
                </a:lnTo>
                <a:lnTo>
                  <a:pt x="1693" y="1465"/>
                </a:lnTo>
                <a:lnTo>
                  <a:pt x="1697" y="1468"/>
                </a:lnTo>
                <a:lnTo>
                  <a:pt x="1703" y="1470"/>
                </a:lnTo>
                <a:lnTo>
                  <a:pt x="1710" y="1471"/>
                </a:lnTo>
                <a:lnTo>
                  <a:pt x="1718" y="1472"/>
                </a:lnTo>
                <a:lnTo>
                  <a:pt x="1725" y="1472"/>
                </a:lnTo>
                <a:lnTo>
                  <a:pt x="1732" y="1474"/>
                </a:lnTo>
                <a:lnTo>
                  <a:pt x="1734" y="1476"/>
                </a:lnTo>
                <a:lnTo>
                  <a:pt x="1737" y="1478"/>
                </a:lnTo>
                <a:lnTo>
                  <a:pt x="1739" y="1480"/>
                </a:lnTo>
                <a:lnTo>
                  <a:pt x="1742" y="1485"/>
                </a:lnTo>
                <a:lnTo>
                  <a:pt x="1746" y="1481"/>
                </a:lnTo>
                <a:lnTo>
                  <a:pt x="1751" y="1478"/>
                </a:lnTo>
                <a:lnTo>
                  <a:pt x="1759" y="1470"/>
                </a:lnTo>
                <a:lnTo>
                  <a:pt x="1765" y="1460"/>
                </a:lnTo>
                <a:lnTo>
                  <a:pt x="1772" y="1450"/>
                </a:lnTo>
                <a:lnTo>
                  <a:pt x="1767" y="1450"/>
                </a:lnTo>
                <a:lnTo>
                  <a:pt x="1765" y="1449"/>
                </a:lnTo>
                <a:lnTo>
                  <a:pt x="1765" y="1448"/>
                </a:lnTo>
                <a:lnTo>
                  <a:pt x="1767" y="1446"/>
                </a:lnTo>
                <a:lnTo>
                  <a:pt x="1770" y="1444"/>
                </a:lnTo>
                <a:lnTo>
                  <a:pt x="1773" y="1441"/>
                </a:lnTo>
                <a:lnTo>
                  <a:pt x="1773" y="1439"/>
                </a:lnTo>
                <a:lnTo>
                  <a:pt x="1772" y="1438"/>
                </a:lnTo>
                <a:lnTo>
                  <a:pt x="1766" y="1444"/>
                </a:lnTo>
                <a:lnTo>
                  <a:pt x="1761" y="1448"/>
                </a:lnTo>
                <a:lnTo>
                  <a:pt x="1755" y="1450"/>
                </a:lnTo>
                <a:lnTo>
                  <a:pt x="1748" y="1453"/>
                </a:lnTo>
                <a:close/>
                <a:moveTo>
                  <a:pt x="1759" y="1502"/>
                </a:moveTo>
                <a:lnTo>
                  <a:pt x="1759" y="1502"/>
                </a:lnTo>
                <a:lnTo>
                  <a:pt x="1766" y="1507"/>
                </a:lnTo>
                <a:lnTo>
                  <a:pt x="1775" y="1510"/>
                </a:lnTo>
                <a:lnTo>
                  <a:pt x="1783" y="1511"/>
                </a:lnTo>
                <a:lnTo>
                  <a:pt x="1792" y="1510"/>
                </a:lnTo>
                <a:lnTo>
                  <a:pt x="1799" y="1507"/>
                </a:lnTo>
                <a:lnTo>
                  <a:pt x="1807" y="1503"/>
                </a:lnTo>
                <a:lnTo>
                  <a:pt x="1813" y="1498"/>
                </a:lnTo>
                <a:lnTo>
                  <a:pt x="1819" y="1491"/>
                </a:lnTo>
                <a:lnTo>
                  <a:pt x="1823" y="1484"/>
                </a:lnTo>
                <a:lnTo>
                  <a:pt x="1826" y="1476"/>
                </a:lnTo>
                <a:lnTo>
                  <a:pt x="1827" y="1469"/>
                </a:lnTo>
                <a:lnTo>
                  <a:pt x="1827" y="1461"/>
                </a:lnTo>
                <a:lnTo>
                  <a:pt x="1825" y="1454"/>
                </a:lnTo>
                <a:lnTo>
                  <a:pt x="1821" y="1446"/>
                </a:lnTo>
                <a:lnTo>
                  <a:pt x="1814" y="1441"/>
                </a:lnTo>
                <a:lnTo>
                  <a:pt x="1805" y="1435"/>
                </a:lnTo>
                <a:lnTo>
                  <a:pt x="1795" y="1454"/>
                </a:lnTo>
                <a:lnTo>
                  <a:pt x="1783" y="1470"/>
                </a:lnTo>
                <a:lnTo>
                  <a:pt x="1759" y="1502"/>
                </a:lnTo>
                <a:close/>
                <a:moveTo>
                  <a:pt x="1841" y="1489"/>
                </a:moveTo>
                <a:lnTo>
                  <a:pt x="1841" y="1489"/>
                </a:lnTo>
                <a:lnTo>
                  <a:pt x="1826" y="1504"/>
                </a:lnTo>
                <a:lnTo>
                  <a:pt x="1811" y="1520"/>
                </a:lnTo>
                <a:lnTo>
                  <a:pt x="1820" y="1526"/>
                </a:lnTo>
                <a:lnTo>
                  <a:pt x="1828" y="1534"/>
                </a:lnTo>
                <a:lnTo>
                  <a:pt x="1836" y="1541"/>
                </a:lnTo>
                <a:lnTo>
                  <a:pt x="1843" y="1548"/>
                </a:lnTo>
                <a:lnTo>
                  <a:pt x="1861" y="1534"/>
                </a:lnTo>
                <a:lnTo>
                  <a:pt x="1865" y="1530"/>
                </a:lnTo>
                <a:lnTo>
                  <a:pt x="1868" y="1525"/>
                </a:lnTo>
                <a:lnTo>
                  <a:pt x="1870" y="1521"/>
                </a:lnTo>
                <a:lnTo>
                  <a:pt x="1871" y="1517"/>
                </a:lnTo>
                <a:lnTo>
                  <a:pt x="1867" y="1516"/>
                </a:lnTo>
                <a:lnTo>
                  <a:pt x="1864" y="1513"/>
                </a:lnTo>
                <a:lnTo>
                  <a:pt x="1857" y="1504"/>
                </a:lnTo>
                <a:lnTo>
                  <a:pt x="1854" y="1499"/>
                </a:lnTo>
                <a:lnTo>
                  <a:pt x="1851" y="1494"/>
                </a:lnTo>
                <a:lnTo>
                  <a:pt x="1846" y="1491"/>
                </a:lnTo>
                <a:lnTo>
                  <a:pt x="1841" y="1489"/>
                </a:lnTo>
                <a:close/>
                <a:moveTo>
                  <a:pt x="1427" y="1522"/>
                </a:moveTo>
                <a:lnTo>
                  <a:pt x="1427" y="1522"/>
                </a:lnTo>
                <a:lnTo>
                  <a:pt x="1427" y="1529"/>
                </a:lnTo>
                <a:lnTo>
                  <a:pt x="1428" y="1533"/>
                </a:lnTo>
                <a:lnTo>
                  <a:pt x="1429" y="1537"/>
                </a:lnTo>
                <a:lnTo>
                  <a:pt x="1429" y="1541"/>
                </a:lnTo>
                <a:lnTo>
                  <a:pt x="1426" y="1546"/>
                </a:lnTo>
                <a:lnTo>
                  <a:pt x="1422" y="1549"/>
                </a:lnTo>
                <a:lnTo>
                  <a:pt x="1417" y="1550"/>
                </a:lnTo>
                <a:lnTo>
                  <a:pt x="1413" y="1551"/>
                </a:lnTo>
                <a:lnTo>
                  <a:pt x="1407" y="1551"/>
                </a:lnTo>
                <a:lnTo>
                  <a:pt x="1402" y="1550"/>
                </a:lnTo>
                <a:lnTo>
                  <a:pt x="1396" y="1548"/>
                </a:lnTo>
                <a:lnTo>
                  <a:pt x="1390" y="1546"/>
                </a:lnTo>
                <a:lnTo>
                  <a:pt x="1388" y="1550"/>
                </a:lnTo>
                <a:lnTo>
                  <a:pt x="1385" y="1554"/>
                </a:lnTo>
                <a:lnTo>
                  <a:pt x="1379" y="1561"/>
                </a:lnTo>
                <a:lnTo>
                  <a:pt x="1376" y="1564"/>
                </a:lnTo>
                <a:lnTo>
                  <a:pt x="1373" y="1568"/>
                </a:lnTo>
                <a:lnTo>
                  <a:pt x="1372" y="1574"/>
                </a:lnTo>
                <a:lnTo>
                  <a:pt x="1372" y="1580"/>
                </a:lnTo>
                <a:lnTo>
                  <a:pt x="1379" y="1582"/>
                </a:lnTo>
                <a:lnTo>
                  <a:pt x="1385" y="1584"/>
                </a:lnTo>
                <a:lnTo>
                  <a:pt x="1392" y="1584"/>
                </a:lnTo>
                <a:lnTo>
                  <a:pt x="1399" y="1584"/>
                </a:lnTo>
                <a:lnTo>
                  <a:pt x="1405" y="1583"/>
                </a:lnTo>
                <a:lnTo>
                  <a:pt x="1412" y="1581"/>
                </a:lnTo>
                <a:lnTo>
                  <a:pt x="1424" y="1577"/>
                </a:lnTo>
                <a:lnTo>
                  <a:pt x="1434" y="1569"/>
                </a:lnTo>
                <a:lnTo>
                  <a:pt x="1444" y="1562"/>
                </a:lnTo>
                <a:lnTo>
                  <a:pt x="1454" y="1552"/>
                </a:lnTo>
                <a:lnTo>
                  <a:pt x="1461" y="1544"/>
                </a:lnTo>
                <a:lnTo>
                  <a:pt x="1461" y="1540"/>
                </a:lnTo>
                <a:lnTo>
                  <a:pt x="1460" y="1538"/>
                </a:lnTo>
                <a:lnTo>
                  <a:pt x="1457" y="1533"/>
                </a:lnTo>
                <a:lnTo>
                  <a:pt x="1455" y="1532"/>
                </a:lnTo>
                <a:lnTo>
                  <a:pt x="1454" y="1530"/>
                </a:lnTo>
                <a:lnTo>
                  <a:pt x="1454" y="1528"/>
                </a:lnTo>
                <a:lnTo>
                  <a:pt x="1455" y="1524"/>
                </a:lnTo>
                <a:lnTo>
                  <a:pt x="1447" y="1523"/>
                </a:lnTo>
                <a:lnTo>
                  <a:pt x="1442" y="1522"/>
                </a:lnTo>
                <a:lnTo>
                  <a:pt x="1435" y="1522"/>
                </a:lnTo>
                <a:lnTo>
                  <a:pt x="1427" y="1522"/>
                </a:lnTo>
                <a:close/>
                <a:moveTo>
                  <a:pt x="1856" y="1571"/>
                </a:moveTo>
                <a:lnTo>
                  <a:pt x="1856" y="1571"/>
                </a:lnTo>
                <a:lnTo>
                  <a:pt x="1859" y="1576"/>
                </a:lnTo>
                <a:lnTo>
                  <a:pt x="1865" y="1579"/>
                </a:lnTo>
                <a:lnTo>
                  <a:pt x="1870" y="1581"/>
                </a:lnTo>
                <a:lnTo>
                  <a:pt x="1873" y="1581"/>
                </a:lnTo>
                <a:lnTo>
                  <a:pt x="1875" y="1580"/>
                </a:lnTo>
                <a:lnTo>
                  <a:pt x="1883" y="1568"/>
                </a:lnTo>
                <a:lnTo>
                  <a:pt x="1891" y="1553"/>
                </a:lnTo>
                <a:lnTo>
                  <a:pt x="1896" y="1546"/>
                </a:lnTo>
                <a:lnTo>
                  <a:pt x="1899" y="1537"/>
                </a:lnTo>
                <a:lnTo>
                  <a:pt x="1900" y="1529"/>
                </a:lnTo>
                <a:lnTo>
                  <a:pt x="1901" y="1520"/>
                </a:lnTo>
                <a:lnTo>
                  <a:pt x="1887" y="1532"/>
                </a:lnTo>
                <a:lnTo>
                  <a:pt x="1874" y="1545"/>
                </a:lnTo>
                <a:lnTo>
                  <a:pt x="1868" y="1551"/>
                </a:lnTo>
                <a:lnTo>
                  <a:pt x="1864" y="1557"/>
                </a:lnTo>
                <a:lnTo>
                  <a:pt x="1859" y="1564"/>
                </a:lnTo>
                <a:lnTo>
                  <a:pt x="1856" y="1571"/>
                </a:lnTo>
                <a:close/>
                <a:moveTo>
                  <a:pt x="2102" y="1535"/>
                </a:moveTo>
                <a:lnTo>
                  <a:pt x="2102" y="1535"/>
                </a:lnTo>
                <a:lnTo>
                  <a:pt x="2099" y="1533"/>
                </a:lnTo>
                <a:lnTo>
                  <a:pt x="2098" y="1531"/>
                </a:lnTo>
                <a:lnTo>
                  <a:pt x="2094" y="1524"/>
                </a:lnTo>
                <a:lnTo>
                  <a:pt x="2093" y="1526"/>
                </a:lnTo>
                <a:lnTo>
                  <a:pt x="2093" y="1529"/>
                </a:lnTo>
                <a:lnTo>
                  <a:pt x="2095" y="1533"/>
                </a:lnTo>
                <a:lnTo>
                  <a:pt x="2097" y="1535"/>
                </a:lnTo>
                <a:lnTo>
                  <a:pt x="2099" y="1536"/>
                </a:lnTo>
                <a:lnTo>
                  <a:pt x="2100" y="1537"/>
                </a:lnTo>
                <a:lnTo>
                  <a:pt x="2102" y="1535"/>
                </a:lnTo>
                <a:close/>
                <a:moveTo>
                  <a:pt x="2051" y="1539"/>
                </a:moveTo>
                <a:lnTo>
                  <a:pt x="2051" y="1539"/>
                </a:lnTo>
                <a:lnTo>
                  <a:pt x="2054" y="1547"/>
                </a:lnTo>
                <a:lnTo>
                  <a:pt x="2056" y="1554"/>
                </a:lnTo>
                <a:lnTo>
                  <a:pt x="2058" y="1557"/>
                </a:lnTo>
                <a:lnTo>
                  <a:pt x="2061" y="1560"/>
                </a:lnTo>
                <a:lnTo>
                  <a:pt x="2063" y="1562"/>
                </a:lnTo>
                <a:lnTo>
                  <a:pt x="2066" y="1563"/>
                </a:lnTo>
                <a:lnTo>
                  <a:pt x="2069" y="1562"/>
                </a:lnTo>
                <a:lnTo>
                  <a:pt x="2072" y="1560"/>
                </a:lnTo>
                <a:lnTo>
                  <a:pt x="2077" y="1555"/>
                </a:lnTo>
                <a:lnTo>
                  <a:pt x="2082" y="1551"/>
                </a:lnTo>
                <a:lnTo>
                  <a:pt x="2084" y="1550"/>
                </a:lnTo>
                <a:lnTo>
                  <a:pt x="2087" y="1548"/>
                </a:lnTo>
                <a:lnTo>
                  <a:pt x="2085" y="1541"/>
                </a:lnTo>
                <a:lnTo>
                  <a:pt x="2082" y="1537"/>
                </a:lnTo>
                <a:lnTo>
                  <a:pt x="2079" y="1534"/>
                </a:lnTo>
                <a:lnTo>
                  <a:pt x="2075" y="1534"/>
                </a:lnTo>
                <a:lnTo>
                  <a:pt x="2069" y="1535"/>
                </a:lnTo>
                <a:lnTo>
                  <a:pt x="2064" y="1536"/>
                </a:lnTo>
                <a:lnTo>
                  <a:pt x="2051" y="1539"/>
                </a:lnTo>
                <a:close/>
                <a:moveTo>
                  <a:pt x="2040" y="1576"/>
                </a:moveTo>
                <a:lnTo>
                  <a:pt x="2040" y="1576"/>
                </a:lnTo>
                <a:lnTo>
                  <a:pt x="2041" y="1570"/>
                </a:lnTo>
                <a:lnTo>
                  <a:pt x="2041" y="1564"/>
                </a:lnTo>
                <a:lnTo>
                  <a:pt x="2039" y="1559"/>
                </a:lnTo>
                <a:lnTo>
                  <a:pt x="2037" y="1553"/>
                </a:lnTo>
                <a:lnTo>
                  <a:pt x="2032" y="1542"/>
                </a:lnTo>
                <a:lnTo>
                  <a:pt x="2026" y="1533"/>
                </a:lnTo>
                <a:lnTo>
                  <a:pt x="2025" y="1546"/>
                </a:lnTo>
                <a:lnTo>
                  <a:pt x="2025" y="1552"/>
                </a:lnTo>
                <a:lnTo>
                  <a:pt x="2026" y="1560"/>
                </a:lnTo>
                <a:lnTo>
                  <a:pt x="2027" y="1566"/>
                </a:lnTo>
                <a:lnTo>
                  <a:pt x="2031" y="1570"/>
                </a:lnTo>
                <a:lnTo>
                  <a:pt x="2035" y="1575"/>
                </a:lnTo>
                <a:lnTo>
                  <a:pt x="2037" y="1576"/>
                </a:lnTo>
                <a:lnTo>
                  <a:pt x="2040" y="1576"/>
                </a:lnTo>
                <a:close/>
                <a:moveTo>
                  <a:pt x="1954" y="1548"/>
                </a:moveTo>
                <a:lnTo>
                  <a:pt x="1954" y="1548"/>
                </a:lnTo>
                <a:lnTo>
                  <a:pt x="1954" y="1557"/>
                </a:lnTo>
                <a:lnTo>
                  <a:pt x="1951" y="1568"/>
                </a:lnTo>
                <a:lnTo>
                  <a:pt x="1946" y="1589"/>
                </a:lnTo>
                <a:lnTo>
                  <a:pt x="1945" y="1597"/>
                </a:lnTo>
                <a:lnTo>
                  <a:pt x="1945" y="1602"/>
                </a:lnTo>
                <a:lnTo>
                  <a:pt x="1946" y="1607"/>
                </a:lnTo>
                <a:lnTo>
                  <a:pt x="1947" y="1610"/>
                </a:lnTo>
                <a:lnTo>
                  <a:pt x="1950" y="1614"/>
                </a:lnTo>
                <a:lnTo>
                  <a:pt x="1954" y="1617"/>
                </a:lnTo>
                <a:lnTo>
                  <a:pt x="1958" y="1621"/>
                </a:lnTo>
                <a:lnTo>
                  <a:pt x="1961" y="1616"/>
                </a:lnTo>
                <a:lnTo>
                  <a:pt x="1963" y="1613"/>
                </a:lnTo>
                <a:lnTo>
                  <a:pt x="1966" y="1605"/>
                </a:lnTo>
                <a:lnTo>
                  <a:pt x="1966" y="1596"/>
                </a:lnTo>
                <a:lnTo>
                  <a:pt x="1965" y="1586"/>
                </a:lnTo>
                <a:lnTo>
                  <a:pt x="1963" y="1578"/>
                </a:lnTo>
                <a:lnTo>
                  <a:pt x="1960" y="1568"/>
                </a:lnTo>
                <a:lnTo>
                  <a:pt x="1954" y="1548"/>
                </a:lnTo>
                <a:close/>
                <a:moveTo>
                  <a:pt x="1901" y="1586"/>
                </a:moveTo>
                <a:lnTo>
                  <a:pt x="1901" y="1586"/>
                </a:lnTo>
                <a:lnTo>
                  <a:pt x="1906" y="1590"/>
                </a:lnTo>
                <a:lnTo>
                  <a:pt x="1912" y="1592"/>
                </a:lnTo>
                <a:lnTo>
                  <a:pt x="1926" y="1595"/>
                </a:lnTo>
                <a:lnTo>
                  <a:pt x="1928" y="1586"/>
                </a:lnTo>
                <a:lnTo>
                  <a:pt x="1928" y="1578"/>
                </a:lnTo>
                <a:lnTo>
                  <a:pt x="1929" y="1570"/>
                </a:lnTo>
                <a:lnTo>
                  <a:pt x="1932" y="1561"/>
                </a:lnTo>
                <a:lnTo>
                  <a:pt x="1930" y="1560"/>
                </a:lnTo>
                <a:lnTo>
                  <a:pt x="1928" y="1559"/>
                </a:lnTo>
                <a:lnTo>
                  <a:pt x="1926" y="1555"/>
                </a:lnTo>
                <a:lnTo>
                  <a:pt x="1922" y="1552"/>
                </a:lnTo>
                <a:lnTo>
                  <a:pt x="1920" y="1551"/>
                </a:lnTo>
                <a:lnTo>
                  <a:pt x="1917" y="1550"/>
                </a:lnTo>
                <a:lnTo>
                  <a:pt x="1916" y="1555"/>
                </a:lnTo>
                <a:lnTo>
                  <a:pt x="1913" y="1560"/>
                </a:lnTo>
                <a:lnTo>
                  <a:pt x="1908" y="1567"/>
                </a:lnTo>
                <a:lnTo>
                  <a:pt x="1904" y="1570"/>
                </a:lnTo>
                <a:lnTo>
                  <a:pt x="1902" y="1575"/>
                </a:lnTo>
                <a:lnTo>
                  <a:pt x="1901" y="1580"/>
                </a:lnTo>
                <a:lnTo>
                  <a:pt x="1901" y="1586"/>
                </a:lnTo>
                <a:close/>
                <a:moveTo>
                  <a:pt x="1374" y="1616"/>
                </a:moveTo>
                <a:lnTo>
                  <a:pt x="1374" y="1616"/>
                </a:lnTo>
                <a:lnTo>
                  <a:pt x="1383" y="1620"/>
                </a:lnTo>
                <a:lnTo>
                  <a:pt x="1392" y="1622"/>
                </a:lnTo>
                <a:lnTo>
                  <a:pt x="1401" y="1623"/>
                </a:lnTo>
                <a:lnTo>
                  <a:pt x="1410" y="1623"/>
                </a:lnTo>
                <a:lnTo>
                  <a:pt x="1418" y="1622"/>
                </a:lnTo>
                <a:lnTo>
                  <a:pt x="1426" y="1619"/>
                </a:lnTo>
                <a:lnTo>
                  <a:pt x="1433" y="1615"/>
                </a:lnTo>
                <a:lnTo>
                  <a:pt x="1440" y="1612"/>
                </a:lnTo>
                <a:lnTo>
                  <a:pt x="1452" y="1602"/>
                </a:lnTo>
                <a:lnTo>
                  <a:pt x="1464" y="1591"/>
                </a:lnTo>
                <a:lnTo>
                  <a:pt x="1475" y="1579"/>
                </a:lnTo>
                <a:lnTo>
                  <a:pt x="1485" y="1567"/>
                </a:lnTo>
                <a:lnTo>
                  <a:pt x="1484" y="1565"/>
                </a:lnTo>
                <a:lnTo>
                  <a:pt x="1482" y="1563"/>
                </a:lnTo>
                <a:lnTo>
                  <a:pt x="1484" y="1559"/>
                </a:lnTo>
                <a:lnTo>
                  <a:pt x="1484" y="1554"/>
                </a:lnTo>
                <a:lnTo>
                  <a:pt x="1482" y="1553"/>
                </a:lnTo>
                <a:lnTo>
                  <a:pt x="1480" y="1552"/>
                </a:lnTo>
                <a:lnTo>
                  <a:pt x="1469" y="1564"/>
                </a:lnTo>
                <a:lnTo>
                  <a:pt x="1457" y="1575"/>
                </a:lnTo>
                <a:lnTo>
                  <a:pt x="1433" y="1595"/>
                </a:lnTo>
                <a:lnTo>
                  <a:pt x="1412" y="1599"/>
                </a:lnTo>
                <a:lnTo>
                  <a:pt x="1392" y="1604"/>
                </a:lnTo>
                <a:lnTo>
                  <a:pt x="1384" y="1604"/>
                </a:lnTo>
                <a:lnTo>
                  <a:pt x="1375" y="1604"/>
                </a:lnTo>
                <a:lnTo>
                  <a:pt x="1368" y="1602"/>
                </a:lnTo>
                <a:lnTo>
                  <a:pt x="1361" y="1599"/>
                </a:lnTo>
                <a:lnTo>
                  <a:pt x="1364" y="1600"/>
                </a:lnTo>
                <a:lnTo>
                  <a:pt x="1366" y="1602"/>
                </a:lnTo>
                <a:lnTo>
                  <a:pt x="1368" y="1607"/>
                </a:lnTo>
                <a:lnTo>
                  <a:pt x="1371" y="1612"/>
                </a:lnTo>
                <a:lnTo>
                  <a:pt x="1374" y="1616"/>
                </a:lnTo>
                <a:close/>
                <a:moveTo>
                  <a:pt x="1977" y="1561"/>
                </a:moveTo>
                <a:lnTo>
                  <a:pt x="1977" y="1561"/>
                </a:lnTo>
                <a:lnTo>
                  <a:pt x="1979" y="1564"/>
                </a:lnTo>
                <a:lnTo>
                  <a:pt x="1980" y="1568"/>
                </a:lnTo>
                <a:lnTo>
                  <a:pt x="1981" y="1572"/>
                </a:lnTo>
                <a:lnTo>
                  <a:pt x="1984" y="1576"/>
                </a:lnTo>
                <a:lnTo>
                  <a:pt x="1992" y="1576"/>
                </a:lnTo>
                <a:lnTo>
                  <a:pt x="1999" y="1575"/>
                </a:lnTo>
                <a:lnTo>
                  <a:pt x="2011" y="1569"/>
                </a:lnTo>
                <a:lnTo>
                  <a:pt x="2011" y="1564"/>
                </a:lnTo>
                <a:lnTo>
                  <a:pt x="2009" y="1560"/>
                </a:lnTo>
                <a:lnTo>
                  <a:pt x="2005" y="1552"/>
                </a:lnTo>
                <a:lnTo>
                  <a:pt x="1996" y="1553"/>
                </a:lnTo>
                <a:lnTo>
                  <a:pt x="1989" y="1553"/>
                </a:lnTo>
                <a:lnTo>
                  <a:pt x="1986" y="1554"/>
                </a:lnTo>
                <a:lnTo>
                  <a:pt x="1982" y="1555"/>
                </a:lnTo>
                <a:lnTo>
                  <a:pt x="1979" y="1557"/>
                </a:lnTo>
                <a:lnTo>
                  <a:pt x="1977" y="1561"/>
                </a:lnTo>
                <a:close/>
                <a:moveTo>
                  <a:pt x="1476" y="1627"/>
                </a:moveTo>
                <a:lnTo>
                  <a:pt x="1476" y="1627"/>
                </a:lnTo>
                <a:lnTo>
                  <a:pt x="1474" y="1626"/>
                </a:lnTo>
                <a:lnTo>
                  <a:pt x="1473" y="1624"/>
                </a:lnTo>
                <a:lnTo>
                  <a:pt x="1472" y="1619"/>
                </a:lnTo>
                <a:lnTo>
                  <a:pt x="1471" y="1614"/>
                </a:lnTo>
                <a:lnTo>
                  <a:pt x="1470" y="1613"/>
                </a:lnTo>
                <a:lnTo>
                  <a:pt x="1467" y="1612"/>
                </a:lnTo>
                <a:lnTo>
                  <a:pt x="1463" y="1616"/>
                </a:lnTo>
                <a:lnTo>
                  <a:pt x="1460" y="1621"/>
                </a:lnTo>
                <a:lnTo>
                  <a:pt x="1460" y="1625"/>
                </a:lnTo>
                <a:lnTo>
                  <a:pt x="1461" y="1629"/>
                </a:lnTo>
                <a:lnTo>
                  <a:pt x="1463" y="1631"/>
                </a:lnTo>
                <a:lnTo>
                  <a:pt x="1466" y="1632"/>
                </a:lnTo>
                <a:lnTo>
                  <a:pt x="1471" y="1631"/>
                </a:lnTo>
                <a:lnTo>
                  <a:pt x="1476" y="1627"/>
                </a:lnTo>
                <a:close/>
                <a:moveTo>
                  <a:pt x="1151" y="2298"/>
                </a:moveTo>
                <a:lnTo>
                  <a:pt x="1151" y="2298"/>
                </a:lnTo>
                <a:lnTo>
                  <a:pt x="1153" y="2298"/>
                </a:lnTo>
                <a:lnTo>
                  <a:pt x="1153" y="2301"/>
                </a:lnTo>
                <a:lnTo>
                  <a:pt x="1147" y="2297"/>
                </a:lnTo>
                <a:lnTo>
                  <a:pt x="1142" y="2297"/>
                </a:lnTo>
                <a:lnTo>
                  <a:pt x="1137" y="2297"/>
                </a:lnTo>
                <a:lnTo>
                  <a:pt x="1131" y="2297"/>
                </a:lnTo>
                <a:lnTo>
                  <a:pt x="1119" y="2299"/>
                </a:lnTo>
                <a:lnTo>
                  <a:pt x="1107" y="2303"/>
                </a:lnTo>
                <a:lnTo>
                  <a:pt x="1094" y="2303"/>
                </a:lnTo>
                <a:lnTo>
                  <a:pt x="1082" y="2304"/>
                </a:lnTo>
                <a:lnTo>
                  <a:pt x="1058" y="2303"/>
                </a:lnTo>
                <a:lnTo>
                  <a:pt x="1035" y="2303"/>
                </a:lnTo>
                <a:lnTo>
                  <a:pt x="1012" y="2303"/>
                </a:lnTo>
                <a:lnTo>
                  <a:pt x="886" y="2307"/>
                </a:lnTo>
                <a:lnTo>
                  <a:pt x="760" y="2310"/>
                </a:lnTo>
                <a:lnTo>
                  <a:pt x="714" y="2311"/>
                </a:lnTo>
                <a:lnTo>
                  <a:pt x="669" y="2311"/>
                </a:lnTo>
                <a:lnTo>
                  <a:pt x="625" y="2309"/>
                </a:lnTo>
                <a:lnTo>
                  <a:pt x="586" y="2306"/>
                </a:lnTo>
                <a:lnTo>
                  <a:pt x="588" y="2309"/>
                </a:lnTo>
                <a:lnTo>
                  <a:pt x="592" y="2311"/>
                </a:lnTo>
                <a:lnTo>
                  <a:pt x="600" y="2314"/>
                </a:lnTo>
                <a:lnTo>
                  <a:pt x="612" y="2318"/>
                </a:lnTo>
                <a:lnTo>
                  <a:pt x="624" y="2319"/>
                </a:lnTo>
                <a:lnTo>
                  <a:pt x="643" y="2322"/>
                </a:lnTo>
                <a:lnTo>
                  <a:pt x="645" y="2322"/>
                </a:lnTo>
                <a:lnTo>
                  <a:pt x="646" y="2323"/>
                </a:lnTo>
                <a:lnTo>
                  <a:pt x="645" y="2324"/>
                </a:lnTo>
                <a:lnTo>
                  <a:pt x="643" y="2325"/>
                </a:lnTo>
                <a:lnTo>
                  <a:pt x="665" y="2326"/>
                </a:lnTo>
                <a:lnTo>
                  <a:pt x="689" y="2329"/>
                </a:lnTo>
                <a:lnTo>
                  <a:pt x="738" y="2336"/>
                </a:lnTo>
                <a:lnTo>
                  <a:pt x="735" y="2338"/>
                </a:lnTo>
                <a:lnTo>
                  <a:pt x="730" y="2339"/>
                </a:lnTo>
                <a:lnTo>
                  <a:pt x="720" y="2338"/>
                </a:lnTo>
                <a:lnTo>
                  <a:pt x="712" y="2337"/>
                </a:lnTo>
                <a:lnTo>
                  <a:pt x="707" y="2338"/>
                </a:lnTo>
                <a:lnTo>
                  <a:pt x="705" y="2340"/>
                </a:lnTo>
                <a:lnTo>
                  <a:pt x="709" y="2342"/>
                </a:lnTo>
                <a:lnTo>
                  <a:pt x="715" y="2344"/>
                </a:lnTo>
                <a:lnTo>
                  <a:pt x="721" y="2344"/>
                </a:lnTo>
                <a:lnTo>
                  <a:pt x="723" y="2344"/>
                </a:lnTo>
                <a:lnTo>
                  <a:pt x="727" y="2342"/>
                </a:lnTo>
                <a:lnTo>
                  <a:pt x="727" y="2347"/>
                </a:lnTo>
                <a:lnTo>
                  <a:pt x="729" y="2349"/>
                </a:lnTo>
                <a:lnTo>
                  <a:pt x="750" y="2352"/>
                </a:lnTo>
                <a:lnTo>
                  <a:pt x="771" y="2353"/>
                </a:lnTo>
                <a:lnTo>
                  <a:pt x="793" y="2354"/>
                </a:lnTo>
                <a:lnTo>
                  <a:pt x="813" y="2355"/>
                </a:lnTo>
                <a:lnTo>
                  <a:pt x="855" y="2354"/>
                </a:lnTo>
                <a:lnTo>
                  <a:pt x="898" y="2353"/>
                </a:lnTo>
                <a:lnTo>
                  <a:pt x="897" y="2355"/>
                </a:lnTo>
                <a:lnTo>
                  <a:pt x="897" y="2356"/>
                </a:lnTo>
                <a:lnTo>
                  <a:pt x="898" y="2356"/>
                </a:lnTo>
                <a:lnTo>
                  <a:pt x="901" y="2357"/>
                </a:lnTo>
                <a:lnTo>
                  <a:pt x="906" y="2357"/>
                </a:lnTo>
                <a:lnTo>
                  <a:pt x="911" y="2355"/>
                </a:lnTo>
                <a:lnTo>
                  <a:pt x="907" y="2354"/>
                </a:lnTo>
                <a:lnTo>
                  <a:pt x="907" y="2353"/>
                </a:lnTo>
                <a:lnTo>
                  <a:pt x="909" y="2352"/>
                </a:lnTo>
                <a:lnTo>
                  <a:pt x="913" y="2351"/>
                </a:lnTo>
                <a:lnTo>
                  <a:pt x="919" y="2350"/>
                </a:lnTo>
                <a:lnTo>
                  <a:pt x="934" y="2348"/>
                </a:lnTo>
                <a:lnTo>
                  <a:pt x="947" y="2344"/>
                </a:lnTo>
                <a:lnTo>
                  <a:pt x="945" y="2349"/>
                </a:lnTo>
                <a:lnTo>
                  <a:pt x="945" y="2350"/>
                </a:lnTo>
                <a:lnTo>
                  <a:pt x="947" y="2351"/>
                </a:lnTo>
                <a:lnTo>
                  <a:pt x="948" y="2350"/>
                </a:lnTo>
                <a:lnTo>
                  <a:pt x="950" y="2349"/>
                </a:lnTo>
                <a:lnTo>
                  <a:pt x="956" y="2350"/>
                </a:lnTo>
                <a:lnTo>
                  <a:pt x="960" y="2351"/>
                </a:lnTo>
                <a:lnTo>
                  <a:pt x="963" y="2352"/>
                </a:lnTo>
                <a:lnTo>
                  <a:pt x="966" y="2351"/>
                </a:lnTo>
                <a:lnTo>
                  <a:pt x="965" y="2349"/>
                </a:lnTo>
                <a:lnTo>
                  <a:pt x="966" y="2347"/>
                </a:lnTo>
                <a:lnTo>
                  <a:pt x="967" y="2346"/>
                </a:lnTo>
                <a:lnTo>
                  <a:pt x="970" y="2344"/>
                </a:lnTo>
                <a:lnTo>
                  <a:pt x="975" y="2343"/>
                </a:lnTo>
                <a:lnTo>
                  <a:pt x="981" y="2342"/>
                </a:lnTo>
                <a:lnTo>
                  <a:pt x="996" y="2342"/>
                </a:lnTo>
                <a:lnTo>
                  <a:pt x="1004" y="2342"/>
                </a:lnTo>
                <a:lnTo>
                  <a:pt x="1008" y="2340"/>
                </a:lnTo>
                <a:lnTo>
                  <a:pt x="1005" y="2340"/>
                </a:lnTo>
                <a:lnTo>
                  <a:pt x="1003" y="2339"/>
                </a:lnTo>
                <a:lnTo>
                  <a:pt x="1002" y="2338"/>
                </a:lnTo>
                <a:lnTo>
                  <a:pt x="1006" y="2339"/>
                </a:lnTo>
                <a:lnTo>
                  <a:pt x="1008" y="2338"/>
                </a:lnTo>
                <a:lnTo>
                  <a:pt x="1015" y="2337"/>
                </a:lnTo>
                <a:lnTo>
                  <a:pt x="1017" y="2337"/>
                </a:lnTo>
                <a:lnTo>
                  <a:pt x="1019" y="2337"/>
                </a:lnTo>
                <a:lnTo>
                  <a:pt x="1020" y="2338"/>
                </a:lnTo>
                <a:lnTo>
                  <a:pt x="1021" y="2340"/>
                </a:lnTo>
                <a:lnTo>
                  <a:pt x="1018" y="2340"/>
                </a:lnTo>
                <a:lnTo>
                  <a:pt x="1015" y="2340"/>
                </a:lnTo>
                <a:lnTo>
                  <a:pt x="1011" y="2340"/>
                </a:lnTo>
                <a:lnTo>
                  <a:pt x="1011" y="2341"/>
                </a:lnTo>
                <a:lnTo>
                  <a:pt x="1010" y="2342"/>
                </a:lnTo>
                <a:lnTo>
                  <a:pt x="1025" y="2341"/>
                </a:lnTo>
                <a:lnTo>
                  <a:pt x="1033" y="2340"/>
                </a:lnTo>
                <a:lnTo>
                  <a:pt x="1038" y="2338"/>
                </a:lnTo>
                <a:lnTo>
                  <a:pt x="1032" y="2338"/>
                </a:lnTo>
                <a:lnTo>
                  <a:pt x="1030" y="2337"/>
                </a:lnTo>
                <a:lnTo>
                  <a:pt x="1030" y="2336"/>
                </a:lnTo>
                <a:lnTo>
                  <a:pt x="1030" y="2334"/>
                </a:lnTo>
                <a:lnTo>
                  <a:pt x="1027" y="2336"/>
                </a:lnTo>
                <a:lnTo>
                  <a:pt x="1025" y="2337"/>
                </a:lnTo>
                <a:lnTo>
                  <a:pt x="1022" y="2337"/>
                </a:lnTo>
                <a:lnTo>
                  <a:pt x="1020" y="2336"/>
                </a:lnTo>
                <a:lnTo>
                  <a:pt x="1013" y="2334"/>
                </a:lnTo>
                <a:lnTo>
                  <a:pt x="1008" y="2329"/>
                </a:lnTo>
                <a:lnTo>
                  <a:pt x="1027" y="2328"/>
                </a:lnTo>
                <a:lnTo>
                  <a:pt x="1047" y="2327"/>
                </a:lnTo>
                <a:lnTo>
                  <a:pt x="1083" y="2323"/>
                </a:lnTo>
                <a:lnTo>
                  <a:pt x="1119" y="2319"/>
                </a:lnTo>
                <a:lnTo>
                  <a:pt x="1155" y="2314"/>
                </a:lnTo>
                <a:lnTo>
                  <a:pt x="1152" y="2314"/>
                </a:lnTo>
                <a:lnTo>
                  <a:pt x="1148" y="2316"/>
                </a:lnTo>
                <a:lnTo>
                  <a:pt x="1145" y="2314"/>
                </a:lnTo>
                <a:lnTo>
                  <a:pt x="1144" y="2312"/>
                </a:lnTo>
                <a:lnTo>
                  <a:pt x="1155" y="2310"/>
                </a:lnTo>
                <a:lnTo>
                  <a:pt x="1166" y="2307"/>
                </a:lnTo>
                <a:lnTo>
                  <a:pt x="1188" y="2304"/>
                </a:lnTo>
                <a:lnTo>
                  <a:pt x="1199" y="2301"/>
                </a:lnTo>
                <a:lnTo>
                  <a:pt x="1209" y="2297"/>
                </a:lnTo>
                <a:lnTo>
                  <a:pt x="1218" y="2293"/>
                </a:lnTo>
                <a:lnTo>
                  <a:pt x="1222" y="2291"/>
                </a:lnTo>
                <a:lnTo>
                  <a:pt x="1225" y="2288"/>
                </a:lnTo>
                <a:lnTo>
                  <a:pt x="1233" y="2291"/>
                </a:lnTo>
                <a:lnTo>
                  <a:pt x="1236" y="2292"/>
                </a:lnTo>
                <a:lnTo>
                  <a:pt x="1237" y="2292"/>
                </a:lnTo>
                <a:lnTo>
                  <a:pt x="1238" y="2292"/>
                </a:lnTo>
                <a:lnTo>
                  <a:pt x="1230" y="2285"/>
                </a:lnTo>
                <a:lnTo>
                  <a:pt x="1224" y="2282"/>
                </a:lnTo>
                <a:lnTo>
                  <a:pt x="1219" y="2281"/>
                </a:lnTo>
                <a:lnTo>
                  <a:pt x="1217" y="2285"/>
                </a:lnTo>
                <a:lnTo>
                  <a:pt x="1215" y="2289"/>
                </a:lnTo>
                <a:lnTo>
                  <a:pt x="1213" y="2291"/>
                </a:lnTo>
                <a:lnTo>
                  <a:pt x="1208" y="2293"/>
                </a:lnTo>
                <a:lnTo>
                  <a:pt x="1200" y="2296"/>
                </a:lnTo>
                <a:lnTo>
                  <a:pt x="1190" y="2298"/>
                </a:lnTo>
                <a:lnTo>
                  <a:pt x="1179" y="2299"/>
                </a:lnTo>
                <a:lnTo>
                  <a:pt x="1170" y="2298"/>
                </a:lnTo>
                <a:lnTo>
                  <a:pt x="1151" y="2298"/>
                </a:lnTo>
                <a:close/>
                <a:moveTo>
                  <a:pt x="1213" y="2355"/>
                </a:moveTo>
                <a:lnTo>
                  <a:pt x="1213" y="2355"/>
                </a:lnTo>
                <a:lnTo>
                  <a:pt x="1205" y="2358"/>
                </a:lnTo>
                <a:lnTo>
                  <a:pt x="1197" y="2361"/>
                </a:lnTo>
                <a:lnTo>
                  <a:pt x="1178" y="2364"/>
                </a:lnTo>
                <a:lnTo>
                  <a:pt x="1159" y="2366"/>
                </a:lnTo>
                <a:lnTo>
                  <a:pt x="1151" y="2368"/>
                </a:lnTo>
                <a:lnTo>
                  <a:pt x="1142" y="2370"/>
                </a:lnTo>
                <a:lnTo>
                  <a:pt x="1197" y="2384"/>
                </a:lnTo>
                <a:lnTo>
                  <a:pt x="1250" y="2398"/>
                </a:lnTo>
                <a:lnTo>
                  <a:pt x="1305" y="2412"/>
                </a:lnTo>
                <a:lnTo>
                  <a:pt x="1333" y="2418"/>
                </a:lnTo>
                <a:lnTo>
                  <a:pt x="1361" y="2424"/>
                </a:lnTo>
                <a:lnTo>
                  <a:pt x="1354" y="2400"/>
                </a:lnTo>
                <a:lnTo>
                  <a:pt x="1349" y="2377"/>
                </a:lnTo>
                <a:lnTo>
                  <a:pt x="1316" y="2367"/>
                </a:lnTo>
                <a:lnTo>
                  <a:pt x="1299" y="2363"/>
                </a:lnTo>
                <a:lnTo>
                  <a:pt x="1282" y="2358"/>
                </a:lnTo>
                <a:lnTo>
                  <a:pt x="1265" y="2355"/>
                </a:lnTo>
                <a:lnTo>
                  <a:pt x="1247" y="2353"/>
                </a:lnTo>
                <a:lnTo>
                  <a:pt x="1230" y="2353"/>
                </a:lnTo>
                <a:lnTo>
                  <a:pt x="1213" y="2355"/>
                </a:lnTo>
                <a:close/>
                <a:moveTo>
                  <a:pt x="652" y="2381"/>
                </a:moveTo>
                <a:lnTo>
                  <a:pt x="652" y="2381"/>
                </a:lnTo>
                <a:lnTo>
                  <a:pt x="655" y="2380"/>
                </a:lnTo>
                <a:lnTo>
                  <a:pt x="654" y="2379"/>
                </a:lnTo>
                <a:lnTo>
                  <a:pt x="641" y="2376"/>
                </a:lnTo>
                <a:lnTo>
                  <a:pt x="626" y="2373"/>
                </a:lnTo>
                <a:lnTo>
                  <a:pt x="596" y="2369"/>
                </a:lnTo>
                <a:lnTo>
                  <a:pt x="580" y="2367"/>
                </a:lnTo>
                <a:lnTo>
                  <a:pt x="565" y="2364"/>
                </a:lnTo>
                <a:lnTo>
                  <a:pt x="551" y="2359"/>
                </a:lnTo>
                <a:lnTo>
                  <a:pt x="539" y="2353"/>
                </a:lnTo>
                <a:lnTo>
                  <a:pt x="500" y="2359"/>
                </a:lnTo>
                <a:lnTo>
                  <a:pt x="460" y="2366"/>
                </a:lnTo>
                <a:lnTo>
                  <a:pt x="421" y="2373"/>
                </a:lnTo>
                <a:lnTo>
                  <a:pt x="402" y="2378"/>
                </a:lnTo>
                <a:lnTo>
                  <a:pt x="384" y="2383"/>
                </a:lnTo>
                <a:lnTo>
                  <a:pt x="384" y="2387"/>
                </a:lnTo>
                <a:lnTo>
                  <a:pt x="383" y="2393"/>
                </a:lnTo>
                <a:lnTo>
                  <a:pt x="380" y="2402"/>
                </a:lnTo>
                <a:lnTo>
                  <a:pt x="374" y="2412"/>
                </a:lnTo>
                <a:lnTo>
                  <a:pt x="372" y="2417"/>
                </a:lnTo>
                <a:lnTo>
                  <a:pt x="371" y="2424"/>
                </a:lnTo>
                <a:lnTo>
                  <a:pt x="442" y="2414"/>
                </a:lnTo>
                <a:lnTo>
                  <a:pt x="513" y="2404"/>
                </a:lnTo>
                <a:lnTo>
                  <a:pt x="583" y="2393"/>
                </a:lnTo>
                <a:lnTo>
                  <a:pt x="652" y="2381"/>
                </a:lnTo>
                <a:close/>
                <a:moveTo>
                  <a:pt x="826" y="2377"/>
                </a:moveTo>
                <a:lnTo>
                  <a:pt x="826" y="2377"/>
                </a:lnTo>
                <a:lnTo>
                  <a:pt x="826" y="2402"/>
                </a:lnTo>
                <a:lnTo>
                  <a:pt x="833" y="2405"/>
                </a:lnTo>
                <a:lnTo>
                  <a:pt x="839" y="2408"/>
                </a:lnTo>
                <a:lnTo>
                  <a:pt x="846" y="2409"/>
                </a:lnTo>
                <a:lnTo>
                  <a:pt x="854" y="2410"/>
                </a:lnTo>
                <a:lnTo>
                  <a:pt x="869" y="2411"/>
                </a:lnTo>
                <a:lnTo>
                  <a:pt x="876" y="2412"/>
                </a:lnTo>
                <a:lnTo>
                  <a:pt x="883" y="2415"/>
                </a:lnTo>
                <a:lnTo>
                  <a:pt x="883" y="2403"/>
                </a:lnTo>
                <a:lnTo>
                  <a:pt x="883" y="2393"/>
                </a:lnTo>
                <a:lnTo>
                  <a:pt x="881" y="2383"/>
                </a:lnTo>
                <a:lnTo>
                  <a:pt x="876" y="2374"/>
                </a:lnTo>
                <a:lnTo>
                  <a:pt x="868" y="2376"/>
                </a:lnTo>
                <a:lnTo>
                  <a:pt x="854" y="2377"/>
                </a:lnTo>
                <a:lnTo>
                  <a:pt x="826" y="2377"/>
                </a:lnTo>
                <a:close/>
                <a:moveTo>
                  <a:pt x="900" y="2415"/>
                </a:moveTo>
                <a:lnTo>
                  <a:pt x="900" y="2415"/>
                </a:lnTo>
                <a:lnTo>
                  <a:pt x="926" y="2416"/>
                </a:lnTo>
                <a:lnTo>
                  <a:pt x="937" y="2415"/>
                </a:lnTo>
                <a:lnTo>
                  <a:pt x="944" y="2414"/>
                </a:lnTo>
                <a:lnTo>
                  <a:pt x="949" y="2413"/>
                </a:lnTo>
                <a:lnTo>
                  <a:pt x="949" y="2402"/>
                </a:lnTo>
                <a:lnTo>
                  <a:pt x="950" y="2394"/>
                </a:lnTo>
                <a:lnTo>
                  <a:pt x="950" y="2385"/>
                </a:lnTo>
                <a:lnTo>
                  <a:pt x="949" y="2377"/>
                </a:lnTo>
                <a:lnTo>
                  <a:pt x="927" y="2376"/>
                </a:lnTo>
                <a:lnTo>
                  <a:pt x="902" y="2374"/>
                </a:lnTo>
                <a:lnTo>
                  <a:pt x="901" y="2380"/>
                </a:lnTo>
                <a:lnTo>
                  <a:pt x="900" y="2384"/>
                </a:lnTo>
                <a:lnTo>
                  <a:pt x="900" y="2394"/>
                </a:lnTo>
                <a:lnTo>
                  <a:pt x="901" y="2403"/>
                </a:lnTo>
                <a:lnTo>
                  <a:pt x="900" y="2415"/>
                </a:lnTo>
                <a:close/>
                <a:moveTo>
                  <a:pt x="807" y="2433"/>
                </a:moveTo>
                <a:lnTo>
                  <a:pt x="807" y="2433"/>
                </a:lnTo>
                <a:lnTo>
                  <a:pt x="808" y="2448"/>
                </a:lnTo>
                <a:lnTo>
                  <a:pt x="811" y="2463"/>
                </a:lnTo>
                <a:lnTo>
                  <a:pt x="815" y="2478"/>
                </a:lnTo>
                <a:lnTo>
                  <a:pt x="822" y="2491"/>
                </a:lnTo>
                <a:lnTo>
                  <a:pt x="829" y="2494"/>
                </a:lnTo>
                <a:lnTo>
                  <a:pt x="838" y="2498"/>
                </a:lnTo>
                <a:lnTo>
                  <a:pt x="857" y="2503"/>
                </a:lnTo>
                <a:lnTo>
                  <a:pt x="879" y="2506"/>
                </a:lnTo>
                <a:lnTo>
                  <a:pt x="900" y="2506"/>
                </a:lnTo>
                <a:lnTo>
                  <a:pt x="920" y="2505"/>
                </a:lnTo>
                <a:lnTo>
                  <a:pt x="931" y="2504"/>
                </a:lnTo>
                <a:lnTo>
                  <a:pt x="941" y="2501"/>
                </a:lnTo>
                <a:lnTo>
                  <a:pt x="950" y="2499"/>
                </a:lnTo>
                <a:lnTo>
                  <a:pt x="958" y="2494"/>
                </a:lnTo>
                <a:lnTo>
                  <a:pt x="965" y="2490"/>
                </a:lnTo>
                <a:lnTo>
                  <a:pt x="973" y="2485"/>
                </a:lnTo>
                <a:lnTo>
                  <a:pt x="972" y="2478"/>
                </a:lnTo>
                <a:lnTo>
                  <a:pt x="973" y="2472"/>
                </a:lnTo>
                <a:lnTo>
                  <a:pt x="974" y="2457"/>
                </a:lnTo>
                <a:lnTo>
                  <a:pt x="974" y="2450"/>
                </a:lnTo>
                <a:lnTo>
                  <a:pt x="974" y="2443"/>
                </a:lnTo>
                <a:lnTo>
                  <a:pt x="973" y="2437"/>
                </a:lnTo>
                <a:lnTo>
                  <a:pt x="971" y="2430"/>
                </a:lnTo>
                <a:lnTo>
                  <a:pt x="950" y="2433"/>
                </a:lnTo>
                <a:lnTo>
                  <a:pt x="930" y="2434"/>
                </a:lnTo>
                <a:lnTo>
                  <a:pt x="909" y="2435"/>
                </a:lnTo>
                <a:lnTo>
                  <a:pt x="887" y="2437"/>
                </a:lnTo>
                <a:lnTo>
                  <a:pt x="845" y="2435"/>
                </a:lnTo>
                <a:lnTo>
                  <a:pt x="807" y="2433"/>
                </a:lnTo>
                <a:close/>
                <a:moveTo>
                  <a:pt x="745" y="2461"/>
                </a:moveTo>
                <a:lnTo>
                  <a:pt x="745" y="2461"/>
                </a:lnTo>
                <a:lnTo>
                  <a:pt x="744" y="2460"/>
                </a:lnTo>
                <a:lnTo>
                  <a:pt x="744" y="2458"/>
                </a:lnTo>
                <a:lnTo>
                  <a:pt x="745" y="2454"/>
                </a:lnTo>
                <a:lnTo>
                  <a:pt x="745" y="2449"/>
                </a:lnTo>
                <a:lnTo>
                  <a:pt x="745" y="2446"/>
                </a:lnTo>
                <a:lnTo>
                  <a:pt x="743" y="2444"/>
                </a:lnTo>
                <a:lnTo>
                  <a:pt x="739" y="2445"/>
                </a:lnTo>
                <a:lnTo>
                  <a:pt x="736" y="2446"/>
                </a:lnTo>
                <a:lnTo>
                  <a:pt x="733" y="2447"/>
                </a:lnTo>
                <a:lnTo>
                  <a:pt x="729" y="2446"/>
                </a:lnTo>
                <a:lnTo>
                  <a:pt x="729" y="2463"/>
                </a:lnTo>
                <a:lnTo>
                  <a:pt x="739" y="2463"/>
                </a:lnTo>
                <a:lnTo>
                  <a:pt x="743" y="2462"/>
                </a:lnTo>
                <a:lnTo>
                  <a:pt x="745" y="2461"/>
                </a:lnTo>
                <a:close/>
                <a:moveTo>
                  <a:pt x="764" y="2457"/>
                </a:moveTo>
                <a:lnTo>
                  <a:pt x="764" y="2457"/>
                </a:lnTo>
                <a:lnTo>
                  <a:pt x="764" y="2468"/>
                </a:lnTo>
                <a:lnTo>
                  <a:pt x="770" y="2465"/>
                </a:lnTo>
                <a:lnTo>
                  <a:pt x="777" y="2464"/>
                </a:lnTo>
                <a:lnTo>
                  <a:pt x="783" y="2461"/>
                </a:lnTo>
                <a:lnTo>
                  <a:pt x="785" y="2460"/>
                </a:lnTo>
                <a:lnTo>
                  <a:pt x="788" y="2457"/>
                </a:lnTo>
                <a:lnTo>
                  <a:pt x="783" y="2456"/>
                </a:lnTo>
                <a:lnTo>
                  <a:pt x="778" y="2456"/>
                </a:lnTo>
                <a:lnTo>
                  <a:pt x="764" y="2457"/>
                </a:lnTo>
                <a:close/>
                <a:moveTo>
                  <a:pt x="734" y="2502"/>
                </a:moveTo>
                <a:lnTo>
                  <a:pt x="734" y="2502"/>
                </a:lnTo>
                <a:lnTo>
                  <a:pt x="738" y="2501"/>
                </a:lnTo>
                <a:lnTo>
                  <a:pt x="740" y="2499"/>
                </a:lnTo>
                <a:lnTo>
                  <a:pt x="742" y="2498"/>
                </a:lnTo>
                <a:lnTo>
                  <a:pt x="743" y="2495"/>
                </a:lnTo>
                <a:lnTo>
                  <a:pt x="744" y="2490"/>
                </a:lnTo>
                <a:lnTo>
                  <a:pt x="745" y="2483"/>
                </a:lnTo>
                <a:lnTo>
                  <a:pt x="743" y="2483"/>
                </a:lnTo>
                <a:lnTo>
                  <a:pt x="739" y="2482"/>
                </a:lnTo>
                <a:lnTo>
                  <a:pt x="735" y="2480"/>
                </a:lnTo>
                <a:lnTo>
                  <a:pt x="731" y="2478"/>
                </a:lnTo>
                <a:lnTo>
                  <a:pt x="728" y="2478"/>
                </a:lnTo>
                <a:lnTo>
                  <a:pt x="724" y="2478"/>
                </a:lnTo>
                <a:lnTo>
                  <a:pt x="724" y="2487"/>
                </a:lnTo>
                <a:lnTo>
                  <a:pt x="725" y="2493"/>
                </a:lnTo>
                <a:lnTo>
                  <a:pt x="730" y="2499"/>
                </a:lnTo>
                <a:lnTo>
                  <a:pt x="734" y="2502"/>
                </a:lnTo>
                <a:close/>
                <a:moveTo>
                  <a:pt x="924" y="2604"/>
                </a:moveTo>
                <a:lnTo>
                  <a:pt x="924" y="2604"/>
                </a:lnTo>
                <a:lnTo>
                  <a:pt x="925" y="2592"/>
                </a:lnTo>
                <a:lnTo>
                  <a:pt x="927" y="2581"/>
                </a:lnTo>
                <a:lnTo>
                  <a:pt x="930" y="2562"/>
                </a:lnTo>
                <a:lnTo>
                  <a:pt x="931" y="2553"/>
                </a:lnTo>
                <a:lnTo>
                  <a:pt x="931" y="2544"/>
                </a:lnTo>
                <a:lnTo>
                  <a:pt x="930" y="2533"/>
                </a:lnTo>
                <a:lnTo>
                  <a:pt x="928" y="2521"/>
                </a:lnTo>
                <a:lnTo>
                  <a:pt x="905" y="2523"/>
                </a:lnTo>
                <a:lnTo>
                  <a:pt x="885" y="2523"/>
                </a:lnTo>
                <a:lnTo>
                  <a:pt x="864" y="2521"/>
                </a:lnTo>
                <a:lnTo>
                  <a:pt x="853" y="2519"/>
                </a:lnTo>
                <a:lnTo>
                  <a:pt x="841" y="2517"/>
                </a:lnTo>
                <a:lnTo>
                  <a:pt x="841" y="2562"/>
                </a:lnTo>
                <a:lnTo>
                  <a:pt x="841" y="2584"/>
                </a:lnTo>
                <a:lnTo>
                  <a:pt x="839" y="2610"/>
                </a:lnTo>
                <a:lnTo>
                  <a:pt x="851" y="2613"/>
                </a:lnTo>
                <a:lnTo>
                  <a:pt x="861" y="2614"/>
                </a:lnTo>
                <a:lnTo>
                  <a:pt x="872" y="2615"/>
                </a:lnTo>
                <a:lnTo>
                  <a:pt x="882" y="2615"/>
                </a:lnTo>
                <a:lnTo>
                  <a:pt x="891" y="2614"/>
                </a:lnTo>
                <a:lnTo>
                  <a:pt x="902" y="2612"/>
                </a:lnTo>
                <a:lnTo>
                  <a:pt x="913" y="2609"/>
                </a:lnTo>
                <a:lnTo>
                  <a:pt x="924" y="2604"/>
                </a:lnTo>
                <a:close/>
                <a:moveTo>
                  <a:pt x="830" y="2657"/>
                </a:moveTo>
                <a:lnTo>
                  <a:pt x="830" y="2657"/>
                </a:lnTo>
                <a:lnTo>
                  <a:pt x="843" y="2660"/>
                </a:lnTo>
                <a:lnTo>
                  <a:pt x="858" y="2662"/>
                </a:lnTo>
                <a:lnTo>
                  <a:pt x="875" y="2664"/>
                </a:lnTo>
                <a:lnTo>
                  <a:pt x="891" y="2662"/>
                </a:lnTo>
                <a:lnTo>
                  <a:pt x="900" y="2660"/>
                </a:lnTo>
                <a:lnTo>
                  <a:pt x="906" y="2658"/>
                </a:lnTo>
                <a:lnTo>
                  <a:pt x="913" y="2655"/>
                </a:lnTo>
                <a:lnTo>
                  <a:pt x="919" y="2651"/>
                </a:lnTo>
                <a:lnTo>
                  <a:pt x="924" y="2646"/>
                </a:lnTo>
                <a:lnTo>
                  <a:pt x="927" y="2640"/>
                </a:lnTo>
                <a:lnTo>
                  <a:pt x="929" y="2634"/>
                </a:lnTo>
                <a:lnTo>
                  <a:pt x="930" y="2625"/>
                </a:lnTo>
                <a:lnTo>
                  <a:pt x="904" y="2631"/>
                </a:lnTo>
                <a:lnTo>
                  <a:pt x="891" y="2634"/>
                </a:lnTo>
                <a:lnTo>
                  <a:pt x="880" y="2635"/>
                </a:lnTo>
                <a:lnTo>
                  <a:pt x="867" y="2635"/>
                </a:lnTo>
                <a:lnTo>
                  <a:pt x="855" y="2632"/>
                </a:lnTo>
                <a:lnTo>
                  <a:pt x="843" y="2629"/>
                </a:lnTo>
                <a:lnTo>
                  <a:pt x="830" y="2625"/>
                </a:lnTo>
                <a:lnTo>
                  <a:pt x="830" y="2657"/>
                </a:lnTo>
                <a:close/>
                <a:moveTo>
                  <a:pt x="42" y="2694"/>
                </a:moveTo>
                <a:lnTo>
                  <a:pt x="42" y="2694"/>
                </a:lnTo>
                <a:lnTo>
                  <a:pt x="46" y="2692"/>
                </a:lnTo>
                <a:lnTo>
                  <a:pt x="49" y="2694"/>
                </a:lnTo>
                <a:lnTo>
                  <a:pt x="55" y="2695"/>
                </a:lnTo>
                <a:lnTo>
                  <a:pt x="61" y="2696"/>
                </a:lnTo>
                <a:lnTo>
                  <a:pt x="63" y="2695"/>
                </a:lnTo>
                <a:lnTo>
                  <a:pt x="66" y="2694"/>
                </a:lnTo>
                <a:lnTo>
                  <a:pt x="63" y="2687"/>
                </a:lnTo>
                <a:lnTo>
                  <a:pt x="61" y="2683"/>
                </a:lnTo>
                <a:lnTo>
                  <a:pt x="56" y="2679"/>
                </a:lnTo>
                <a:lnTo>
                  <a:pt x="51" y="2676"/>
                </a:lnTo>
                <a:lnTo>
                  <a:pt x="42" y="2694"/>
                </a:lnTo>
                <a:close/>
                <a:moveTo>
                  <a:pt x="861" y="2681"/>
                </a:moveTo>
                <a:lnTo>
                  <a:pt x="861" y="2681"/>
                </a:lnTo>
                <a:lnTo>
                  <a:pt x="862" y="2684"/>
                </a:lnTo>
                <a:lnTo>
                  <a:pt x="864" y="2688"/>
                </a:lnTo>
                <a:lnTo>
                  <a:pt x="866" y="2690"/>
                </a:lnTo>
                <a:lnTo>
                  <a:pt x="868" y="2692"/>
                </a:lnTo>
                <a:lnTo>
                  <a:pt x="872" y="2695"/>
                </a:lnTo>
                <a:lnTo>
                  <a:pt x="879" y="2695"/>
                </a:lnTo>
                <a:lnTo>
                  <a:pt x="884" y="2694"/>
                </a:lnTo>
                <a:lnTo>
                  <a:pt x="888" y="2690"/>
                </a:lnTo>
                <a:lnTo>
                  <a:pt x="891" y="2686"/>
                </a:lnTo>
                <a:lnTo>
                  <a:pt x="891" y="2683"/>
                </a:lnTo>
                <a:lnTo>
                  <a:pt x="891" y="2681"/>
                </a:lnTo>
                <a:lnTo>
                  <a:pt x="884" y="2680"/>
                </a:lnTo>
                <a:lnTo>
                  <a:pt x="877" y="2680"/>
                </a:lnTo>
                <a:lnTo>
                  <a:pt x="871" y="2681"/>
                </a:lnTo>
                <a:lnTo>
                  <a:pt x="861" y="2681"/>
                </a:lnTo>
                <a:close/>
                <a:moveTo>
                  <a:pt x="1625" y="2699"/>
                </a:moveTo>
                <a:lnTo>
                  <a:pt x="1625" y="2699"/>
                </a:lnTo>
                <a:lnTo>
                  <a:pt x="1622" y="2700"/>
                </a:lnTo>
                <a:lnTo>
                  <a:pt x="1618" y="2700"/>
                </a:lnTo>
                <a:lnTo>
                  <a:pt x="1613" y="2698"/>
                </a:lnTo>
                <a:lnTo>
                  <a:pt x="1607" y="2696"/>
                </a:lnTo>
                <a:lnTo>
                  <a:pt x="1602" y="2695"/>
                </a:lnTo>
                <a:lnTo>
                  <a:pt x="1599" y="2696"/>
                </a:lnTo>
                <a:lnTo>
                  <a:pt x="1595" y="2700"/>
                </a:lnTo>
                <a:lnTo>
                  <a:pt x="1590" y="2705"/>
                </a:lnTo>
                <a:lnTo>
                  <a:pt x="1583" y="2709"/>
                </a:lnTo>
                <a:lnTo>
                  <a:pt x="1577" y="2712"/>
                </a:lnTo>
                <a:lnTo>
                  <a:pt x="1562" y="2716"/>
                </a:lnTo>
                <a:lnTo>
                  <a:pt x="1545" y="2718"/>
                </a:lnTo>
                <a:lnTo>
                  <a:pt x="1510" y="2723"/>
                </a:lnTo>
                <a:lnTo>
                  <a:pt x="1494" y="2727"/>
                </a:lnTo>
                <a:lnTo>
                  <a:pt x="1487" y="2729"/>
                </a:lnTo>
                <a:lnTo>
                  <a:pt x="1480" y="2731"/>
                </a:lnTo>
                <a:lnTo>
                  <a:pt x="1479" y="2729"/>
                </a:lnTo>
                <a:lnTo>
                  <a:pt x="1479" y="2728"/>
                </a:lnTo>
                <a:lnTo>
                  <a:pt x="1478" y="2727"/>
                </a:lnTo>
                <a:lnTo>
                  <a:pt x="1476" y="2728"/>
                </a:lnTo>
                <a:lnTo>
                  <a:pt x="1473" y="2728"/>
                </a:lnTo>
                <a:lnTo>
                  <a:pt x="1472" y="2728"/>
                </a:lnTo>
                <a:lnTo>
                  <a:pt x="1470" y="2727"/>
                </a:lnTo>
                <a:lnTo>
                  <a:pt x="1482" y="2759"/>
                </a:lnTo>
                <a:lnTo>
                  <a:pt x="1494" y="2790"/>
                </a:lnTo>
                <a:lnTo>
                  <a:pt x="1506" y="2819"/>
                </a:lnTo>
                <a:lnTo>
                  <a:pt x="1512" y="2833"/>
                </a:lnTo>
                <a:lnTo>
                  <a:pt x="1520" y="2846"/>
                </a:lnTo>
                <a:lnTo>
                  <a:pt x="1556" y="2850"/>
                </a:lnTo>
                <a:lnTo>
                  <a:pt x="1575" y="2851"/>
                </a:lnTo>
                <a:lnTo>
                  <a:pt x="1593" y="2851"/>
                </a:lnTo>
                <a:lnTo>
                  <a:pt x="1610" y="2849"/>
                </a:lnTo>
                <a:lnTo>
                  <a:pt x="1617" y="2847"/>
                </a:lnTo>
                <a:lnTo>
                  <a:pt x="1625" y="2844"/>
                </a:lnTo>
                <a:lnTo>
                  <a:pt x="1631" y="2840"/>
                </a:lnTo>
                <a:lnTo>
                  <a:pt x="1638" y="2836"/>
                </a:lnTo>
                <a:lnTo>
                  <a:pt x="1643" y="2831"/>
                </a:lnTo>
                <a:lnTo>
                  <a:pt x="1647" y="2825"/>
                </a:lnTo>
                <a:lnTo>
                  <a:pt x="1654" y="2823"/>
                </a:lnTo>
                <a:lnTo>
                  <a:pt x="1657" y="2823"/>
                </a:lnTo>
                <a:lnTo>
                  <a:pt x="1660" y="2825"/>
                </a:lnTo>
                <a:lnTo>
                  <a:pt x="1662" y="2818"/>
                </a:lnTo>
                <a:lnTo>
                  <a:pt x="1663" y="2810"/>
                </a:lnTo>
                <a:lnTo>
                  <a:pt x="1663" y="2803"/>
                </a:lnTo>
                <a:lnTo>
                  <a:pt x="1662" y="2794"/>
                </a:lnTo>
                <a:lnTo>
                  <a:pt x="1659" y="2778"/>
                </a:lnTo>
                <a:lnTo>
                  <a:pt x="1655" y="2762"/>
                </a:lnTo>
                <a:lnTo>
                  <a:pt x="1648" y="2746"/>
                </a:lnTo>
                <a:lnTo>
                  <a:pt x="1641" y="2730"/>
                </a:lnTo>
                <a:lnTo>
                  <a:pt x="1625" y="2699"/>
                </a:lnTo>
                <a:close/>
                <a:moveTo>
                  <a:pt x="1709" y="2720"/>
                </a:moveTo>
                <a:lnTo>
                  <a:pt x="1709" y="2720"/>
                </a:lnTo>
                <a:lnTo>
                  <a:pt x="1713" y="2720"/>
                </a:lnTo>
                <a:lnTo>
                  <a:pt x="1716" y="2718"/>
                </a:lnTo>
                <a:lnTo>
                  <a:pt x="1718" y="2717"/>
                </a:lnTo>
                <a:lnTo>
                  <a:pt x="1722" y="2716"/>
                </a:lnTo>
                <a:lnTo>
                  <a:pt x="1720" y="2710"/>
                </a:lnTo>
                <a:lnTo>
                  <a:pt x="1717" y="2703"/>
                </a:lnTo>
                <a:lnTo>
                  <a:pt x="1715" y="2700"/>
                </a:lnTo>
                <a:lnTo>
                  <a:pt x="1712" y="2698"/>
                </a:lnTo>
                <a:lnTo>
                  <a:pt x="1709" y="2696"/>
                </a:lnTo>
                <a:lnTo>
                  <a:pt x="1705" y="2696"/>
                </a:lnTo>
                <a:lnTo>
                  <a:pt x="1704" y="2700"/>
                </a:lnTo>
                <a:lnTo>
                  <a:pt x="1705" y="2707"/>
                </a:lnTo>
                <a:lnTo>
                  <a:pt x="1707" y="2715"/>
                </a:lnTo>
                <a:lnTo>
                  <a:pt x="1709" y="2720"/>
                </a:lnTo>
                <a:close/>
                <a:moveTo>
                  <a:pt x="25" y="2746"/>
                </a:moveTo>
                <a:lnTo>
                  <a:pt x="25" y="2746"/>
                </a:lnTo>
                <a:lnTo>
                  <a:pt x="39" y="2746"/>
                </a:lnTo>
                <a:lnTo>
                  <a:pt x="46" y="2747"/>
                </a:lnTo>
                <a:lnTo>
                  <a:pt x="51" y="2748"/>
                </a:lnTo>
                <a:lnTo>
                  <a:pt x="51" y="2743"/>
                </a:lnTo>
                <a:lnTo>
                  <a:pt x="51" y="2737"/>
                </a:lnTo>
                <a:lnTo>
                  <a:pt x="54" y="2730"/>
                </a:lnTo>
                <a:lnTo>
                  <a:pt x="57" y="2721"/>
                </a:lnTo>
                <a:lnTo>
                  <a:pt x="59" y="2712"/>
                </a:lnTo>
                <a:lnTo>
                  <a:pt x="48" y="2709"/>
                </a:lnTo>
                <a:lnTo>
                  <a:pt x="36" y="2705"/>
                </a:lnTo>
                <a:lnTo>
                  <a:pt x="33" y="2716"/>
                </a:lnTo>
                <a:lnTo>
                  <a:pt x="29" y="2727"/>
                </a:lnTo>
                <a:lnTo>
                  <a:pt x="25" y="2737"/>
                </a:lnTo>
                <a:lnTo>
                  <a:pt x="25" y="2742"/>
                </a:lnTo>
                <a:lnTo>
                  <a:pt x="25" y="2746"/>
                </a:lnTo>
                <a:close/>
                <a:moveTo>
                  <a:pt x="125" y="2714"/>
                </a:moveTo>
                <a:lnTo>
                  <a:pt x="125" y="2714"/>
                </a:lnTo>
                <a:lnTo>
                  <a:pt x="116" y="2738"/>
                </a:lnTo>
                <a:lnTo>
                  <a:pt x="109" y="2763"/>
                </a:lnTo>
                <a:lnTo>
                  <a:pt x="101" y="2789"/>
                </a:lnTo>
                <a:lnTo>
                  <a:pt x="93" y="2815"/>
                </a:lnTo>
                <a:lnTo>
                  <a:pt x="101" y="2822"/>
                </a:lnTo>
                <a:lnTo>
                  <a:pt x="111" y="2828"/>
                </a:lnTo>
                <a:lnTo>
                  <a:pt x="122" y="2834"/>
                </a:lnTo>
                <a:lnTo>
                  <a:pt x="133" y="2838"/>
                </a:lnTo>
                <a:lnTo>
                  <a:pt x="146" y="2842"/>
                </a:lnTo>
                <a:lnTo>
                  <a:pt x="160" y="2844"/>
                </a:lnTo>
                <a:lnTo>
                  <a:pt x="189" y="2848"/>
                </a:lnTo>
                <a:lnTo>
                  <a:pt x="195" y="2844"/>
                </a:lnTo>
                <a:lnTo>
                  <a:pt x="201" y="2842"/>
                </a:lnTo>
                <a:lnTo>
                  <a:pt x="204" y="2841"/>
                </a:lnTo>
                <a:lnTo>
                  <a:pt x="207" y="2841"/>
                </a:lnTo>
                <a:lnTo>
                  <a:pt x="210" y="2842"/>
                </a:lnTo>
                <a:lnTo>
                  <a:pt x="214" y="2843"/>
                </a:lnTo>
                <a:lnTo>
                  <a:pt x="225" y="2821"/>
                </a:lnTo>
                <a:lnTo>
                  <a:pt x="236" y="2796"/>
                </a:lnTo>
                <a:lnTo>
                  <a:pt x="240" y="2783"/>
                </a:lnTo>
                <a:lnTo>
                  <a:pt x="245" y="2771"/>
                </a:lnTo>
                <a:lnTo>
                  <a:pt x="248" y="2757"/>
                </a:lnTo>
                <a:lnTo>
                  <a:pt x="250" y="2742"/>
                </a:lnTo>
                <a:lnTo>
                  <a:pt x="235" y="2742"/>
                </a:lnTo>
                <a:lnTo>
                  <a:pt x="219" y="2741"/>
                </a:lnTo>
                <a:lnTo>
                  <a:pt x="203" y="2737"/>
                </a:lnTo>
                <a:lnTo>
                  <a:pt x="188" y="2734"/>
                </a:lnTo>
                <a:lnTo>
                  <a:pt x="156" y="2725"/>
                </a:lnTo>
                <a:lnTo>
                  <a:pt x="125" y="2714"/>
                </a:lnTo>
                <a:close/>
                <a:moveTo>
                  <a:pt x="1716" y="2737"/>
                </a:moveTo>
                <a:lnTo>
                  <a:pt x="1716" y="2737"/>
                </a:lnTo>
                <a:lnTo>
                  <a:pt x="1716" y="2742"/>
                </a:lnTo>
                <a:lnTo>
                  <a:pt x="1716" y="2745"/>
                </a:lnTo>
                <a:lnTo>
                  <a:pt x="1717" y="2747"/>
                </a:lnTo>
                <a:lnTo>
                  <a:pt x="1718" y="2750"/>
                </a:lnTo>
                <a:lnTo>
                  <a:pt x="1722" y="2750"/>
                </a:lnTo>
                <a:lnTo>
                  <a:pt x="1727" y="2749"/>
                </a:lnTo>
                <a:lnTo>
                  <a:pt x="1730" y="2748"/>
                </a:lnTo>
                <a:lnTo>
                  <a:pt x="1735" y="2748"/>
                </a:lnTo>
                <a:lnTo>
                  <a:pt x="1735" y="2744"/>
                </a:lnTo>
                <a:lnTo>
                  <a:pt x="1734" y="2741"/>
                </a:lnTo>
                <a:lnTo>
                  <a:pt x="1733" y="2737"/>
                </a:lnTo>
                <a:lnTo>
                  <a:pt x="1733" y="2733"/>
                </a:lnTo>
                <a:lnTo>
                  <a:pt x="1728" y="2733"/>
                </a:lnTo>
                <a:lnTo>
                  <a:pt x="1723" y="2734"/>
                </a:lnTo>
                <a:lnTo>
                  <a:pt x="1716" y="2737"/>
                </a:lnTo>
                <a:close/>
                <a:moveTo>
                  <a:pt x="1669" y="2748"/>
                </a:moveTo>
                <a:lnTo>
                  <a:pt x="1669" y="2748"/>
                </a:lnTo>
                <a:lnTo>
                  <a:pt x="1672" y="2750"/>
                </a:lnTo>
                <a:lnTo>
                  <a:pt x="1673" y="2752"/>
                </a:lnTo>
                <a:lnTo>
                  <a:pt x="1675" y="2756"/>
                </a:lnTo>
                <a:lnTo>
                  <a:pt x="1675" y="2759"/>
                </a:lnTo>
                <a:lnTo>
                  <a:pt x="1683" y="2758"/>
                </a:lnTo>
                <a:lnTo>
                  <a:pt x="1688" y="2756"/>
                </a:lnTo>
                <a:lnTo>
                  <a:pt x="1696" y="2755"/>
                </a:lnTo>
                <a:lnTo>
                  <a:pt x="1703" y="2755"/>
                </a:lnTo>
                <a:lnTo>
                  <a:pt x="1703" y="2750"/>
                </a:lnTo>
                <a:lnTo>
                  <a:pt x="1703" y="2747"/>
                </a:lnTo>
                <a:lnTo>
                  <a:pt x="1701" y="2744"/>
                </a:lnTo>
                <a:lnTo>
                  <a:pt x="1699" y="2742"/>
                </a:lnTo>
                <a:lnTo>
                  <a:pt x="1692" y="2742"/>
                </a:lnTo>
                <a:lnTo>
                  <a:pt x="1684" y="2743"/>
                </a:lnTo>
                <a:lnTo>
                  <a:pt x="1675" y="2745"/>
                </a:lnTo>
                <a:lnTo>
                  <a:pt x="1672" y="2746"/>
                </a:lnTo>
                <a:lnTo>
                  <a:pt x="1669" y="2748"/>
                </a:lnTo>
                <a:close/>
                <a:moveTo>
                  <a:pt x="95" y="2757"/>
                </a:moveTo>
                <a:lnTo>
                  <a:pt x="95" y="2757"/>
                </a:lnTo>
                <a:lnTo>
                  <a:pt x="87" y="2753"/>
                </a:lnTo>
                <a:lnTo>
                  <a:pt x="82" y="2751"/>
                </a:lnTo>
                <a:lnTo>
                  <a:pt x="76" y="2749"/>
                </a:lnTo>
                <a:lnTo>
                  <a:pt x="66" y="2748"/>
                </a:lnTo>
                <a:lnTo>
                  <a:pt x="72" y="2752"/>
                </a:lnTo>
                <a:lnTo>
                  <a:pt x="81" y="2757"/>
                </a:lnTo>
                <a:lnTo>
                  <a:pt x="85" y="2759"/>
                </a:lnTo>
                <a:lnTo>
                  <a:pt x="89" y="2759"/>
                </a:lnTo>
                <a:lnTo>
                  <a:pt x="93" y="2759"/>
                </a:lnTo>
                <a:lnTo>
                  <a:pt x="95" y="2757"/>
                </a:lnTo>
                <a:close/>
                <a:moveTo>
                  <a:pt x="17" y="2789"/>
                </a:moveTo>
                <a:lnTo>
                  <a:pt x="17" y="2789"/>
                </a:lnTo>
                <a:lnTo>
                  <a:pt x="23" y="2788"/>
                </a:lnTo>
                <a:lnTo>
                  <a:pt x="28" y="2787"/>
                </a:lnTo>
                <a:lnTo>
                  <a:pt x="33" y="2785"/>
                </a:lnTo>
                <a:lnTo>
                  <a:pt x="36" y="2781"/>
                </a:lnTo>
                <a:lnTo>
                  <a:pt x="39" y="2777"/>
                </a:lnTo>
                <a:lnTo>
                  <a:pt x="41" y="2773"/>
                </a:lnTo>
                <a:lnTo>
                  <a:pt x="44" y="2763"/>
                </a:lnTo>
                <a:lnTo>
                  <a:pt x="37" y="2762"/>
                </a:lnTo>
                <a:lnTo>
                  <a:pt x="32" y="2761"/>
                </a:lnTo>
                <a:lnTo>
                  <a:pt x="25" y="2760"/>
                </a:lnTo>
                <a:lnTo>
                  <a:pt x="19" y="2759"/>
                </a:lnTo>
                <a:lnTo>
                  <a:pt x="19" y="2766"/>
                </a:lnTo>
                <a:lnTo>
                  <a:pt x="18" y="2774"/>
                </a:lnTo>
                <a:lnTo>
                  <a:pt x="17" y="2780"/>
                </a:lnTo>
                <a:lnTo>
                  <a:pt x="17" y="2789"/>
                </a:lnTo>
                <a:close/>
                <a:moveTo>
                  <a:pt x="1731" y="2765"/>
                </a:moveTo>
                <a:lnTo>
                  <a:pt x="1731" y="2765"/>
                </a:lnTo>
                <a:lnTo>
                  <a:pt x="1730" y="2768"/>
                </a:lnTo>
                <a:lnTo>
                  <a:pt x="1731" y="2772"/>
                </a:lnTo>
                <a:lnTo>
                  <a:pt x="1732" y="2775"/>
                </a:lnTo>
                <a:lnTo>
                  <a:pt x="1735" y="2778"/>
                </a:lnTo>
                <a:lnTo>
                  <a:pt x="1739" y="2780"/>
                </a:lnTo>
                <a:lnTo>
                  <a:pt x="1739" y="2775"/>
                </a:lnTo>
                <a:lnTo>
                  <a:pt x="1742" y="2770"/>
                </a:lnTo>
                <a:lnTo>
                  <a:pt x="1742" y="2767"/>
                </a:lnTo>
                <a:lnTo>
                  <a:pt x="1740" y="2765"/>
                </a:lnTo>
                <a:lnTo>
                  <a:pt x="1739" y="2764"/>
                </a:lnTo>
                <a:lnTo>
                  <a:pt x="1737" y="2763"/>
                </a:lnTo>
                <a:lnTo>
                  <a:pt x="1736" y="2764"/>
                </a:lnTo>
                <a:lnTo>
                  <a:pt x="1735" y="2765"/>
                </a:lnTo>
                <a:lnTo>
                  <a:pt x="1731" y="2765"/>
                </a:lnTo>
                <a:close/>
                <a:moveTo>
                  <a:pt x="55" y="2950"/>
                </a:moveTo>
                <a:lnTo>
                  <a:pt x="55" y="2950"/>
                </a:lnTo>
                <a:lnTo>
                  <a:pt x="66" y="2953"/>
                </a:lnTo>
                <a:lnTo>
                  <a:pt x="77" y="2957"/>
                </a:lnTo>
                <a:lnTo>
                  <a:pt x="98" y="2965"/>
                </a:lnTo>
                <a:lnTo>
                  <a:pt x="109" y="2969"/>
                </a:lnTo>
                <a:lnTo>
                  <a:pt x="118" y="2971"/>
                </a:lnTo>
                <a:lnTo>
                  <a:pt x="129" y="2972"/>
                </a:lnTo>
                <a:lnTo>
                  <a:pt x="140" y="2971"/>
                </a:lnTo>
                <a:lnTo>
                  <a:pt x="144" y="2958"/>
                </a:lnTo>
                <a:lnTo>
                  <a:pt x="149" y="2945"/>
                </a:lnTo>
                <a:lnTo>
                  <a:pt x="161" y="2919"/>
                </a:lnTo>
                <a:lnTo>
                  <a:pt x="174" y="2893"/>
                </a:lnTo>
                <a:lnTo>
                  <a:pt x="187" y="2865"/>
                </a:lnTo>
                <a:lnTo>
                  <a:pt x="161" y="2863"/>
                </a:lnTo>
                <a:lnTo>
                  <a:pt x="138" y="2859"/>
                </a:lnTo>
                <a:lnTo>
                  <a:pt x="127" y="2857"/>
                </a:lnTo>
                <a:lnTo>
                  <a:pt x="116" y="2853"/>
                </a:lnTo>
                <a:lnTo>
                  <a:pt x="106" y="2849"/>
                </a:lnTo>
                <a:lnTo>
                  <a:pt x="95" y="2843"/>
                </a:lnTo>
                <a:lnTo>
                  <a:pt x="87" y="2872"/>
                </a:lnTo>
                <a:lnTo>
                  <a:pt x="78" y="2899"/>
                </a:lnTo>
                <a:lnTo>
                  <a:pt x="67" y="2926"/>
                </a:lnTo>
                <a:lnTo>
                  <a:pt x="55" y="2950"/>
                </a:lnTo>
                <a:close/>
                <a:moveTo>
                  <a:pt x="1552" y="2873"/>
                </a:moveTo>
                <a:lnTo>
                  <a:pt x="1552" y="2873"/>
                </a:lnTo>
                <a:lnTo>
                  <a:pt x="1560" y="2887"/>
                </a:lnTo>
                <a:lnTo>
                  <a:pt x="1566" y="2900"/>
                </a:lnTo>
                <a:lnTo>
                  <a:pt x="1579" y="2929"/>
                </a:lnTo>
                <a:lnTo>
                  <a:pt x="1591" y="2957"/>
                </a:lnTo>
                <a:lnTo>
                  <a:pt x="1598" y="2971"/>
                </a:lnTo>
                <a:lnTo>
                  <a:pt x="1606" y="2984"/>
                </a:lnTo>
                <a:lnTo>
                  <a:pt x="1615" y="2980"/>
                </a:lnTo>
                <a:lnTo>
                  <a:pt x="1627" y="2977"/>
                </a:lnTo>
                <a:lnTo>
                  <a:pt x="1652" y="2974"/>
                </a:lnTo>
                <a:lnTo>
                  <a:pt x="1664" y="2972"/>
                </a:lnTo>
                <a:lnTo>
                  <a:pt x="1675" y="2970"/>
                </a:lnTo>
                <a:lnTo>
                  <a:pt x="1686" y="2967"/>
                </a:lnTo>
                <a:lnTo>
                  <a:pt x="1690" y="2963"/>
                </a:lnTo>
                <a:lnTo>
                  <a:pt x="1694" y="2960"/>
                </a:lnTo>
                <a:lnTo>
                  <a:pt x="1684" y="2932"/>
                </a:lnTo>
                <a:lnTo>
                  <a:pt x="1674" y="2903"/>
                </a:lnTo>
                <a:lnTo>
                  <a:pt x="1663" y="2876"/>
                </a:lnTo>
                <a:lnTo>
                  <a:pt x="1657" y="2863"/>
                </a:lnTo>
                <a:lnTo>
                  <a:pt x="1649" y="2850"/>
                </a:lnTo>
                <a:lnTo>
                  <a:pt x="1645" y="2855"/>
                </a:lnTo>
                <a:lnTo>
                  <a:pt x="1640" y="2859"/>
                </a:lnTo>
                <a:lnTo>
                  <a:pt x="1634" y="2863"/>
                </a:lnTo>
                <a:lnTo>
                  <a:pt x="1629" y="2865"/>
                </a:lnTo>
                <a:lnTo>
                  <a:pt x="1617" y="2868"/>
                </a:lnTo>
                <a:lnTo>
                  <a:pt x="1606" y="2870"/>
                </a:lnTo>
                <a:lnTo>
                  <a:pt x="1580" y="2871"/>
                </a:lnTo>
                <a:lnTo>
                  <a:pt x="1566" y="2872"/>
                </a:lnTo>
                <a:lnTo>
                  <a:pt x="1552" y="2873"/>
                </a:lnTo>
                <a:close/>
                <a:moveTo>
                  <a:pt x="51" y="3027"/>
                </a:moveTo>
                <a:lnTo>
                  <a:pt x="51" y="3027"/>
                </a:lnTo>
                <a:lnTo>
                  <a:pt x="55" y="3024"/>
                </a:lnTo>
                <a:lnTo>
                  <a:pt x="61" y="3023"/>
                </a:lnTo>
                <a:lnTo>
                  <a:pt x="65" y="3023"/>
                </a:lnTo>
                <a:lnTo>
                  <a:pt x="68" y="3024"/>
                </a:lnTo>
                <a:lnTo>
                  <a:pt x="70" y="3027"/>
                </a:lnTo>
                <a:lnTo>
                  <a:pt x="69" y="3029"/>
                </a:lnTo>
                <a:lnTo>
                  <a:pt x="69" y="3031"/>
                </a:lnTo>
                <a:lnTo>
                  <a:pt x="68" y="3033"/>
                </a:lnTo>
                <a:lnTo>
                  <a:pt x="68" y="3035"/>
                </a:lnTo>
                <a:lnTo>
                  <a:pt x="76" y="3038"/>
                </a:lnTo>
                <a:lnTo>
                  <a:pt x="85" y="3042"/>
                </a:lnTo>
                <a:lnTo>
                  <a:pt x="103" y="3046"/>
                </a:lnTo>
                <a:lnTo>
                  <a:pt x="120" y="3019"/>
                </a:lnTo>
                <a:lnTo>
                  <a:pt x="127" y="3005"/>
                </a:lnTo>
                <a:lnTo>
                  <a:pt x="133" y="2990"/>
                </a:lnTo>
                <a:lnTo>
                  <a:pt x="124" y="2990"/>
                </a:lnTo>
                <a:lnTo>
                  <a:pt x="113" y="2988"/>
                </a:lnTo>
                <a:lnTo>
                  <a:pt x="91" y="2982"/>
                </a:lnTo>
                <a:lnTo>
                  <a:pt x="68" y="2975"/>
                </a:lnTo>
                <a:lnTo>
                  <a:pt x="57" y="2973"/>
                </a:lnTo>
                <a:lnTo>
                  <a:pt x="47" y="2971"/>
                </a:lnTo>
                <a:lnTo>
                  <a:pt x="42" y="2987"/>
                </a:lnTo>
                <a:lnTo>
                  <a:pt x="40" y="2995"/>
                </a:lnTo>
                <a:lnTo>
                  <a:pt x="39" y="3004"/>
                </a:lnTo>
                <a:lnTo>
                  <a:pt x="39" y="3012"/>
                </a:lnTo>
                <a:lnTo>
                  <a:pt x="40" y="3019"/>
                </a:lnTo>
                <a:lnTo>
                  <a:pt x="42" y="3021"/>
                </a:lnTo>
                <a:lnTo>
                  <a:pt x="44" y="3023"/>
                </a:lnTo>
                <a:lnTo>
                  <a:pt x="47" y="3025"/>
                </a:lnTo>
                <a:lnTo>
                  <a:pt x="51" y="3027"/>
                </a:lnTo>
                <a:close/>
                <a:moveTo>
                  <a:pt x="1705" y="2982"/>
                </a:moveTo>
                <a:lnTo>
                  <a:pt x="1705" y="2982"/>
                </a:lnTo>
                <a:lnTo>
                  <a:pt x="1694" y="2986"/>
                </a:lnTo>
                <a:lnTo>
                  <a:pt x="1684" y="2989"/>
                </a:lnTo>
                <a:lnTo>
                  <a:pt x="1661" y="2992"/>
                </a:lnTo>
                <a:lnTo>
                  <a:pt x="1639" y="2995"/>
                </a:lnTo>
                <a:lnTo>
                  <a:pt x="1627" y="2998"/>
                </a:lnTo>
                <a:lnTo>
                  <a:pt x="1616" y="3001"/>
                </a:lnTo>
                <a:lnTo>
                  <a:pt x="1630" y="3035"/>
                </a:lnTo>
                <a:lnTo>
                  <a:pt x="1638" y="3052"/>
                </a:lnTo>
                <a:lnTo>
                  <a:pt x="1643" y="3060"/>
                </a:lnTo>
                <a:lnTo>
                  <a:pt x="1647" y="3067"/>
                </a:lnTo>
                <a:lnTo>
                  <a:pt x="1669" y="3062"/>
                </a:lnTo>
                <a:lnTo>
                  <a:pt x="1690" y="3058"/>
                </a:lnTo>
                <a:lnTo>
                  <a:pt x="1700" y="3054"/>
                </a:lnTo>
                <a:lnTo>
                  <a:pt x="1708" y="3051"/>
                </a:lnTo>
                <a:lnTo>
                  <a:pt x="1716" y="3046"/>
                </a:lnTo>
                <a:lnTo>
                  <a:pt x="1722" y="3039"/>
                </a:lnTo>
                <a:lnTo>
                  <a:pt x="1720" y="3023"/>
                </a:lnTo>
                <a:lnTo>
                  <a:pt x="1716" y="3008"/>
                </a:lnTo>
                <a:lnTo>
                  <a:pt x="1710" y="2994"/>
                </a:lnTo>
                <a:lnTo>
                  <a:pt x="1705" y="2982"/>
                </a:lnTo>
                <a:close/>
                <a:moveTo>
                  <a:pt x="47" y="3085"/>
                </a:moveTo>
                <a:lnTo>
                  <a:pt x="47" y="3085"/>
                </a:lnTo>
                <a:lnTo>
                  <a:pt x="49" y="3086"/>
                </a:lnTo>
                <a:lnTo>
                  <a:pt x="50" y="3086"/>
                </a:lnTo>
                <a:lnTo>
                  <a:pt x="53" y="3089"/>
                </a:lnTo>
                <a:lnTo>
                  <a:pt x="56" y="3091"/>
                </a:lnTo>
                <a:lnTo>
                  <a:pt x="58" y="3091"/>
                </a:lnTo>
                <a:lnTo>
                  <a:pt x="62" y="3090"/>
                </a:lnTo>
                <a:lnTo>
                  <a:pt x="66" y="3083"/>
                </a:lnTo>
                <a:lnTo>
                  <a:pt x="69" y="3075"/>
                </a:lnTo>
                <a:lnTo>
                  <a:pt x="77" y="3059"/>
                </a:lnTo>
                <a:lnTo>
                  <a:pt x="71" y="3056"/>
                </a:lnTo>
                <a:lnTo>
                  <a:pt x="67" y="3054"/>
                </a:lnTo>
                <a:lnTo>
                  <a:pt x="64" y="3053"/>
                </a:lnTo>
                <a:lnTo>
                  <a:pt x="59" y="3050"/>
                </a:lnTo>
                <a:lnTo>
                  <a:pt x="55" y="3059"/>
                </a:lnTo>
                <a:lnTo>
                  <a:pt x="52" y="3066"/>
                </a:lnTo>
                <a:lnTo>
                  <a:pt x="48" y="3076"/>
                </a:lnTo>
                <a:lnTo>
                  <a:pt x="47" y="3080"/>
                </a:lnTo>
                <a:lnTo>
                  <a:pt x="47" y="3085"/>
                </a:lnTo>
                <a:close/>
                <a:moveTo>
                  <a:pt x="1686" y="3080"/>
                </a:moveTo>
                <a:lnTo>
                  <a:pt x="1686" y="3080"/>
                </a:lnTo>
                <a:lnTo>
                  <a:pt x="1687" y="3084"/>
                </a:lnTo>
                <a:lnTo>
                  <a:pt x="1687" y="3089"/>
                </a:lnTo>
                <a:lnTo>
                  <a:pt x="1691" y="3098"/>
                </a:lnTo>
                <a:lnTo>
                  <a:pt x="1697" y="3106"/>
                </a:lnTo>
                <a:lnTo>
                  <a:pt x="1703" y="3113"/>
                </a:lnTo>
                <a:lnTo>
                  <a:pt x="1706" y="3104"/>
                </a:lnTo>
                <a:lnTo>
                  <a:pt x="1710" y="3094"/>
                </a:lnTo>
                <a:lnTo>
                  <a:pt x="1710" y="3089"/>
                </a:lnTo>
                <a:lnTo>
                  <a:pt x="1710" y="3083"/>
                </a:lnTo>
                <a:lnTo>
                  <a:pt x="1709" y="3078"/>
                </a:lnTo>
                <a:lnTo>
                  <a:pt x="1707" y="3074"/>
                </a:lnTo>
                <a:lnTo>
                  <a:pt x="1698" y="3077"/>
                </a:lnTo>
                <a:lnTo>
                  <a:pt x="1686" y="3080"/>
                </a:lnTo>
                <a:close/>
              </a:path>
            </a:pathLst>
          </a:custGeom>
          <a:solidFill>
            <a:schemeClr val="accent1">
              <a:lumMod val="50000"/>
            </a:schemeClr>
          </a:solidFill>
          <a:ln>
            <a:noFill/>
          </a:ln>
        </p:spPr>
        <p:txBody>
          <a:bodyPr lIns="91438" tIns="45719" rIns="91438" bIns="45719"/>
          <a:lstStyle/>
          <a:p>
            <a:endParaRPr lang="zh-CN" altLang="en-US"/>
          </a:p>
        </p:txBody>
      </p:sp>
    </p:spTree>
    <p:custDataLst>
      <p:tags r:id="rId2"/>
    </p:custDataLst>
  </p:cSld>
  <p:clrMapOvr>
    <a:masterClrMapping/>
  </p:clrMapOvr>
  <p:transition spd="slow" advTm="0">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50" fill="hold">
                                              <p:stCondLst>
                                                <p:cond delay="0"/>
                                              </p:stCondLst>
                                            </p:cTn>
                                            <p:tgtEl>
                                              <p:spTgt spid="418"/>
                                            </p:tgtEl>
                                            <p:attrNameLst>
                                              <p:attrName>r</p:attrName>
                                            </p:attrNameLst>
                                          </p:cBhvr>
                                        </p:animRot>
                                        <p:animRot by="-240000">
                                          <p:cBhvr>
                                            <p:cTn id="7" dur="100" fill="hold">
                                              <p:stCondLst>
                                                <p:cond delay="100"/>
                                              </p:stCondLst>
                                            </p:cTn>
                                            <p:tgtEl>
                                              <p:spTgt spid="418"/>
                                            </p:tgtEl>
                                            <p:attrNameLst>
                                              <p:attrName>r</p:attrName>
                                            </p:attrNameLst>
                                          </p:cBhvr>
                                        </p:animRot>
                                        <p:animRot by="240000">
                                          <p:cBhvr>
                                            <p:cTn id="8" dur="100" fill="hold">
                                              <p:stCondLst>
                                                <p:cond delay="200"/>
                                              </p:stCondLst>
                                            </p:cTn>
                                            <p:tgtEl>
                                              <p:spTgt spid="418"/>
                                            </p:tgtEl>
                                            <p:attrNameLst>
                                              <p:attrName>r</p:attrName>
                                            </p:attrNameLst>
                                          </p:cBhvr>
                                        </p:animRot>
                                        <p:animRot by="-240000">
                                          <p:cBhvr>
                                            <p:cTn id="9" dur="100" fill="hold">
                                              <p:stCondLst>
                                                <p:cond delay="300"/>
                                              </p:stCondLst>
                                            </p:cTn>
                                            <p:tgtEl>
                                              <p:spTgt spid="418"/>
                                            </p:tgtEl>
                                            <p:attrNameLst>
                                              <p:attrName>r</p:attrName>
                                            </p:attrNameLst>
                                          </p:cBhvr>
                                        </p:animRot>
                                        <p:animRot by="120000">
                                          <p:cBhvr>
                                            <p:cTn id="10" dur="100" fill="hold">
                                              <p:stCondLst>
                                                <p:cond delay="400"/>
                                              </p:stCondLst>
                                            </p:cTn>
                                            <p:tgtEl>
                                              <p:spTgt spid="418"/>
                                            </p:tgtEl>
                                            <p:attrNameLst>
                                              <p:attrName>r</p:attrName>
                                            </p:attrNameLst>
                                          </p:cBhvr>
                                        </p:animRot>
                                      </p:childTnLst>
                                    </p:cTn>
                                  </p:par>
                                  <p:par>
                                    <p:cTn id="11" presetID="12" presetClass="entr" presetSubtype="8" fill="hold" grpId="0" nodeType="withEffect">
                                      <p:stCondLst>
                                        <p:cond delay="0"/>
                                      </p:stCondLst>
                                      <p:childTnLst>
                                        <p:set>
                                          <p:cBhvr>
                                            <p:cTn id="12" dur="1" fill="hold">
                                              <p:stCondLst>
                                                <p:cond delay="0"/>
                                              </p:stCondLst>
                                            </p:cTn>
                                            <p:tgtEl>
                                              <p:spTgt spid="752"/>
                                            </p:tgtEl>
                                            <p:attrNameLst>
                                              <p:attrName>style.visibility</p:attrName>
                                            </p:attrNameLst>
                                          </p:cBhvr>
                                          <p:to>
                                            <p:strVal val="visible"/>
                                          </p:to>
                                        </p:set>
                                        <p:anim calcmode="lin" valueType="num">
                                          <p:cBhvr additive="base">
                                            <p:cTn id="13" dur="500"/>
                                            <p:tgtEl>
                                              <p:spTgt spid="752"/>
                                            </p:tgtEl>
                                            <p:attrNameLst>
                                              <p:attrName>ppt_x</p:attrName>
                                            </p:attrNameLst>
                                          </p:cBhvr>
                                          <p:tavLst>
                                            <p:tav tm="0">
                                              <p:val>
                                                <p:strVal val="#ppt_x-#ppt_w*1.125000"/>
                                              </p:val>
                                            </p:tav>
                                            <p:tav tm="100000">
                                              <p:val>
                                                <p:strVal val="#ppt_x"/>
                                              </p:val>
                                            </p:tav>
                                          </p:tavLst>
                                        </p:anim>
                                        <p:animEffect transition="in" filter="wipe(right)">
                                          <p:cBhvr>
                                            <p:cTn id="14" dur="500"/>
                                            <p:tgtEl>
                                              <p:spTgt spid="752"/>
                                            </p:tgtEl>
                                          </p:cBhvr>
                                        </p:animEffect>
                                      </p:childTnLst>
                                    </p:cTn>
                                  </p:par>
                                </p:childTnLst>
                              </p:cTn>
                            </p:par>
                            <p:par>
                              <p:cTn id="15" fill="hold">
                                <p:stCondLst>
                                  <p:cond delay="500"/>
                                </p:stCondLst>
                                <p:childTnLst>
                                  <p:par>
                                    <p:cTn id="16" presetID="2" presetClass="entr" presetSubtype="9" accel="18000" fill="hold" nodeType="afterEffect" p14:presetBounceEnd="56000">
                                      <p:stCondLst>
                                        <p:cond delay="0"/>
                                      </p:stCondLst>
                                      <p:childTnLst>
                                        <p:set>
                                          <p:cBhvr>
                                            <p:cTn id="17" dur="1" fill="hold">
                                              <p:stCondLst>
                                                <p:cond delay="0"/>
                                              </p:stCondLst>
                                            </p:cTn>
                                            <p:tgtEl>
                                              <p:spTgt spid="368"/>
                                            </p:tgtEl>
                                            <p:attrNameLst>
                                              <p:attrName>style.visibility</p:attrName>
                                            </p:attrNameLst>
                                          </p:cBhvr>
                                          <p:to>
                                            <p:strVal val="visible"/>
                                          </p:to>
                                        </p:set>
                                        <p:anim calcmode="lin" valueType="num" p14:bounceEnd="56000">
                                          <p:cBhvr additive="base">
                                            <p:cTn id="18" dur="750" fill="hold"/>
                                            <p:tgtEl>
                                              <p:spTgt spid="368"/>
                                            </p:tgtEl>
                                            <p:attrNameLst>
                                              <p:attrName>ppt_x</p:attrName>
                                            </p:attrNameLst>
                                          </p:cBhvr>
                                          <p:tavLst>
                                            <p:tav tm="0">
                                              <p:val>
                                                <p:strVal val="0-#ppt_w/2"/>
                                              </p:val>
                                            </p:tav>
                                            <p:tav tm="100000">
                                              <p:val>
                                                <p:strVal val="#ppt_x"/>
                                              </p:val>
                                            </p:tav>
                                          </p:tavLst>
                                        </p:anim>
                                        <p:anim calcmode="lin" valueType="num" p14:bounceEnd="56000">
                                          <p:cBhvr additive="base">
                                            <p:cTn id="19" dur="750" fill="hold"/>
                                            <p:tgtEl>
                                              <p:spTgt spid="368"/>
                                            </p:tgtEl>
                                            <p:attrNameLst>
                                              <p:attrName>ppt_y</p:attrName>
                                            </p:attrNameLst>
                                          </p:cBhvr>
                                          <p:tavLst>
                                            <p:tav tm="0">
                                              <p:val>
                                                <p:strVal val="0-#ppt_h/2"/>
                                              </p:val>
                                            </p:tav>
                                            <p:tav tm="100000">
                                              <p:val>
                                                <p:strVal val="#ppt_y"/>
                                              </p:val>
                                            </p:tav>
                                          </p:tavLst>
                                        </p:anim>
                                      </p:childTnLst>
                                    </p:cTn>
                                  </p:par>
                                  <p:par>
                                    <p:cTn id="20" presetID="2" presetClass="entr" presetSubtype="12" accel="20000" fill="hold" nodeType="withEffect" p14:presetBounceEnd="49000">
                                      <p:stCondLst>
                                        <p:cond delay="0"/>
                                      </p:stCondLst>
                                      <p:childTnLst>
                                        <p:set>
                                          <p:cBhvr>
                                            <p:cTn id="21" dur="1" fill="hold">
                                              <p:stCondLst>
                                                <p:cond delay="0"/>
                                              </p:stCondLst>
                                            </p:cTn>
                                            <p:tgtEl>
                                              <p:spTgt spid="377"/>
                                            </p:tgtEl>
                                            <p:attrNameLst>
                                              <p:attrName>style.visibility</p:attrName>
                                            </p:attrNameLst>
                                          </p:cBhvr>
                                          <p:to>
                                            <p:strVal val="visible"/>
                                          </p:to>
                                        </p:set>
                                        <p:anim calcmode="lin" valueType="num" p14:bounceEnd="49000">
                                          <p:cBhvr additive="base">
                                            <p:cTn id="22" dur="750" fill="hold"/>
                                            <p:tgtEl>
                                              <p:spTgt spid="377"/>
                                            </p:tgtEl>
                                            <p:attrNameLst>
                                              <p:attrName>ppt_x</p:attrName>
                                            </p:attrNameLst>
                                          </p:cBhvr>
                                          <p:tavLst>
                                            <p:tav tm="0">
                                              <p:val>
                                                <p:strVal val="0-#ppt_w/2"/>
                                              </p:val>
                                            </p:tav>
                                            <p:tav tm="100000">
                                              <p:val>
                                                <p:strVal val="#ppt_x"/>
                                              </p:val>
                                            </p:tav>
                                          </p:tavLst>
                                        </p:anim>
                                        <p:anim calcmode="lin" valueType="num" p14:bounceEnd="49000">
                                          <p:cBhvr additive="base">
                                            <p:cTn id="23" dur="750" fill="hold"/>
                                            <p:tgtEl>
                                              <p:spTgt spid="377"/>
                                            </p:tgtEl>
                                            <p:attrNameLst>
                                              <p:attrName>ppt_y</p:attrName>
                                            </p:attrNameLst>
                                          </p:cBhvr>
                                          <p:tavLst>
                                            <p:tav tm="0">
                                              <p:val>
                                                <p:strVal val="1+#ppt_h/2"/>
                                              </p:val>
                                            </p:tav>
                                            <p:tav tm="100000">
                                              <p:val>
                                                <p:strVal val="#ppt_y"/>
                                              </p:val>
                                            </p:tav>
                                          </p:tavLst>
                                        </p:anim>
                                      </p:childTnLst>
                                    </p:cTn>
                                  </p:par>
                                  <p:par>
                                    <p:cTn id="24" presetID="2" presetClass="entr" presetSubtype="3" accel="24000" fill="hold" nodeType="withEffect" p14:presetBounceEnd="74000">
                                      <p:stCondLst>
                                        <p:cond delay="0"/>
                                      </p:stCondLst>
                                      <p:childTnLst>
                                        <p:set>
                                          <p:cBhvr>
                                            <p:cTn id="25" dur="1" fill="hold">
                                              <p:stCondLst>
                                                <p:cond delay="0"/>
                                              </p:stCondLst>
                                            </p:cTn>
                                            <p:tgtEl>
                                              <p:spTgt spid="390"/>
                                            </p:tgtEl>
                                            <p:attrNameLst>
                                              <p:attrName>style.visibility</p:attrName>
                                            </p:attrNameLst>
                                          </p:cBhvr>
                                          <p:to>
                                            <p:strVal val="visible"/>
                                          </p:to>
                                        </p:set>
                                        <p:anim calcmode="lin" valueType="num" p14:bounceEnd="74000">
                                          <p:cBhvr additive="base">
                                            <p:cTn id="26" dur="750" fill="hold"/>
                                            <p:tgtEl>
                                              <p:spTgt spid="390"/>
                                            </p:tgtEl>
                                            <p:attrNameLst>
                                              <p:attrName>ppt_x</p:attrName>
                                            </p:attrNameLst>
                                          </p:cBhvr>
                                          <p:tavLst>
                                            <p:tav tm="0">
                                              <p:val>
                                                <p:strVal val="1+#ppt_w/2"/>
                                              </p:val>
                                            </p:tav>
                                            <p:tav tm="100000">
                                              <p:val>
                                                <p:strVal val="#ppt_x"/>
                                              </p:val>
                                            </p:tav>
                                          </p:tavLst>
                                        </p:anim>
                                        <p:anim calcmode="lin" valueType="num" p14:bounceEnd="74000">
                                          <p:cBhvr additive="base">
                                            <p:cTn id="27" dur="750" fill="hold"/>
                                            <p:tgtEl>
                                              <p:spTgt spid="390"/>
                                            </p:tgtEl>
                                            <p:attrNameLst>
                                              <p:attrName>ppt_y</p:attrName>
                                            </p:attrNameLst>
                                          </p:cBhvr>
                                          <p:tavLst>
                                            <p:tav tm="0">
                                              <p:val>
                                                <p:strVal val="0-#ppt_h/2"/>
                                              </p:val>
                                            </p:tav>
                                            <p:tav tm="100000">
                                              <p:val>
                                                <p:strVal val="#ppt_y"/>
                                              </p:val>
                                            </p:tav>
                                          </p:tavLst>
                                        </p:anim>
                                      </p:childTnLst>
                                    </p:cTn>
                                  </p:par>
                                  <p:par>
                                    <p:cTn id="28" presetID="2" presetClass="entr" presetSubtype="6" accel="34000" fill="hold" nodeType="withEffect" p14:presetBounceEnd="38000">
                                      <p:stCondLst>
                                        <p:cond delay="0"/>
                                      </p:stCondLst>
                                      <p:childTnLst>
                                        <p:set>
                                          <p:cBhvr>
                                            <p:cTn id="29" dur="1" fill="hold">
                                              <p:stCondLst>
                                                <p:cond delay="0"/>
                                              </p:stCondLst>
                                            </p:cTn>
                                            <p:tgtEl>
                                              <p:spTgt spid="401"/>
                                            </p:tgtEl>
                                            <p:attrNameLst>
                                              <p:attrName>style.visibility</p:attrName>
                                            </p:attrNameLst>
                                          </p:cBhvr>
                                          <p:to>
                                            <p:strVal val="visible"/>
                                          </p:to>
                                        </p:set>
                                        <p:anim calcmode="lin" valueType="num" p14:bounceEnd="38000">
                                          <p:cBhvr additive="base">
                                            <p:cTn id="30" dur="750" fill="hold"/>
                                            <p:tgtEl>
                                              <p:spTgt spid="401"/>
                                            </p:tgtEl>
                                            <p:attrNameLst>
                                              <p:attrName>ppt_x</p:attrName>
                                            </p:attrNameLst>
                                          </p:cBhvr>
                                          <p:tavLst>
                                            <p:tav tm="0">
                                              <p:val>
                                                <p:strVal val="1+#ppt_w/2"/>
                                              </p:val>
                                            </p:tav>
                                            <p:tav tm="100000">
                                              <p:val>
                                                <p:strVal val="#ppt_x"/>
                                              </p:val>
                                            </p:tav>
                                          </p:tavLst>
                                        </p:anim>
                                        <p:anim calcmode="lin" valueType="num" p14:bounceEnd="38000">
                                          <p:cBhvr additive="base">
                                            <p:cTn id="31" dur="750" fill="hold"/>
                                            <p:tgtEl>
                                              <p:spTgt spid="4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50" fill="hold">
                                              <p:stCondLst>
                                                <p:cond delay="0"/>
                                              </p:stCondLst>
                                            </p:cTn>
                                            <p:tgtEl>
                                              <p:spTgt spid="418"/>
                                            </p:tgtEl>
                                            <p:attrNameLst>
                                              <p:attrName>r</p:attrName>
                                            </p:attrNameLst>
                                          </p:cBhvr>
                                        </p:animRot>
                                        <p:animRot by="-240000">
                                          <p:cBhvr>
                                            <p:cTn id="7" dur="100" fill="hold">
                                              <p:stCondLst>
                                                <p:cond delay="100"/>
                                              </p:stCondLst>
                                            </p:cTn>
                                            <p:tgtEl>
                                              <p:spTgt spid="418"/>
                                            </p:tgtEl>
                                            <p:attrNameLst>
                                              <p:attrName>r</p:attrName>
                                            </p:attrNameLst>
                                          </p:cBhvr>
                                        </p:animRot>
                                        <p:animRot by="240000">
                                          <p:cBhvr>
                                            <p:cTn id="8" dur="100" fill="hold">
                                              <p:stCondLst>
                                                <p:cond delay="200"/>
                                              </p:stCondLst>
                                            </p:cTn>
                                            <p:tgtEl>
                                              <p:spTgt spid="418"/>
                                            </p:tgtEl>
                                            <p:attrNameLst>
                                              <p:attrName>r</p:attrName>
                                            </p:attrNameLst>
                                          </p:cBhvr>
                                        </p:animRot>
                                        <p:animRot by="-240000">
                                          <p:cBhvr>
                                            <p:cTn id="9" dur="100" fill="hold">
                                              <p:stCondLst>
                                                <p:cond delay="300"/>
                                              </p:stCondLst>
                                            </p:cTn>
                                            <p:tgtEl>
                                              <p:spTgt spid="418"/>
                                            </p:tgtEl>
                                            <p:attrNameLst>
                                              <p:attrName>r</p:attrName>
                                            </p:attrNameLst>
                                          </p:cBhvr>
                                        </p:animRot>
                                        <p:animRot by="120000">
                                          <p:cBhvr>
                                            <p:cTn id="10" dur="100" fill="hold">
                                              <p:stCondLst>
                                                <p:cond delay="400"/>
                                              </p:stCondLst>
                                            </p:cTn>
                                            <p:tgtEl>
                                              <p:spTgt spid="418"/>
                                            </p:tgtEl>
                                            <p:attrNameLst>
                                              <p:attrName>r</p:attrName>
                                            </p:attrNameLst>
                                          </p:cBhvr>
                                        </p:animRot>
                                      </p:childTnLst>
                                    </p:cTn>
                                  </p:par>
                                  <p:par>
                                    <p:cTn id="11" presetID="12" presetClass="entr" presetSubtype="8" fill="hold" grpId="0" nodeType="withEffect">
                                      <p:stCondLst>
                                        <p:cond delay="0"/>
                                      </p:stCondLst>
                                      <p:childTnLst>
                                        <p:set>
                                          <p:cBhvr>
                                            <p:cTn id="12" dur="1" fill="hold">
                                              <p:stCondLst>
                                                <p:cond delay="0"/>
                                              </p:stCondLst>
                                            </p:cTn>
                                            <p:tgtEl>
                                              <p:spTgt spid="752"/>
                                            </p:tgtEl>
                                            <p:attrNameLst>
                                              <p:attrName>style.visibility</p:attrName>
                                            </p:attrNameLst>
                                          </p:cBhvr>
                                          <p:to>
                                            <p:strVal val="visible"/>
                                          </p:to>
                                        </p:set>
                                        <p:anim calcmode="lin" valueType="num">
                                          <p:cBhvr additive="base">
                                            <p:cTn id="13" dur="500"/>
                                            <p:tgtEl>
                                              <p:spTgt spid="752"/>
                                            </p:tgtEl>
                                            <p:attrNameLst>
                                              <p:attrName>ppt_x</p:attrName>
                                            </p:attrNameLst>
                                          </p:cBhvr>
                                          <p:tavLst>
                                            <p:tav tm="0">
                                              <p:val>
                                                <p:strVal val="#ppt_x-#ppt_w*1.125000"/>
                                              </p:val>
                                            </p:tav>
                                            <p:tav tm="100000">
                                              <p:val>
                                                <p:strVal val="#ppt_x"/>
                                              </p:val>
                                            </p:tav>
                                          </p:tavLst>
                                        </p:anim>
                                        <p:animEffect transition="in" filter="wipe(right)">
                                          <p:cBhvr>
                                            <p:cTn id="14" dur="500"/>
                                            <p:tgtEl>
                                              <p:spTgt spid="752"/>
                                            </p:tgtEl>
                                          </p:cBhvr>
                                        </p:animEffect>
                                      </p:childTnLst>
                                    </p:cTn>
                                  </p:par>
                                </p:childTnLst>
                              </p:cTn>
                            </p:par>
                            <p:par>
                              <p:cTn id="15" fill="hold">
                                <p:stCondLst>
                                  <p:cond delay="500"/>
                                </p:stCondLst>
                                <p:childTnLst>
                                  <p:par>
                                    <p:cTn id="16" presetID="2" presetClass="entr" presetSubtype="9" accel="18000" fill="hold" nodeType="afterEffect">
                                      <p:stCondLst>
                                        <p:cond delay="0"/>
                                      </p:stCondLst>
                                      <p:childTnLst>
                                        <p:set>
                                          <p:cBhvr>
                                            <p:cTn id="17" dur="1" fill="hold">
                                              <p:stCondLst>
                                                <p:cond delay="0"/>
                                              </p:stCondLst>
                                            </p:cTn>
                                            <p:tgtEl>
                                              <p:spTgt spid="368"/>
                                            </p:tgtEl>
                                            <p:attrNameLst>
                                              <p:attrName>style.visibility</p:attrName>
                                            </p:attrNameLst>
                                          </p:cBhvr>
                                          <p:to>
                                            <p:strVal val="visible"/>
                                          </p:to>
                                        </p:set>
                                        <p:anim calcmode="lin" valueType="num">
                                          <p:cBhvr additive="base">
                                            <p:cTn id="18" dur="750" fill="hold"/>
                                            <p:tgtEl>
                                              <p:spTgt spid="368"/>
                                            </p:tgtEl>
                                            <p:attrNameLst>
                                              <p:attrName>ppt_x</p:attrName>
                                            </p:attrNameLst>
                                          </p:cBhvr>
                                          <p:tavLst>
                                            <p:tav tm="0">
                                              <p:val>
                                                <p:strVal val="0-#ppt_w/2"/>
                                              </p:val>
                                            </p:tav>
                                            <p:tav tm="100000">
                                              <p:val>
                                                <p:strVal val="#ppt_x"/>
                                              </p:val>
                                            </p:tav>
                                          </p:tavLst>
                                        </p:anim>
                                        <p:anim calcmode="lin" valueType="num">
                                          <p:cBhvr additive="base">
                                            <p:cTn id="19" dur="750" fill="hold"/>
                                            <p:tgtEl>
                                              <p:spTgt spid="368"/>
                                            </p:tgtEl>
                                            <p:attrNameLst>
                                              <p:attrName>ppt_y</p:attrName>
                                            </p:attrNameLst>
                                          </p:cBhvr>
                                          <p:tavLst>
                                            <p:tav tm="0">
                                              <p:val>
                                                <p:strVal val="0-#ppt_h/2"/>
                                              </p:val>
                                            </p:tav>
                                            <p:tav tm="100000">
                                              <p:val>
                                                <p:strVal val="#ppt_y"/>
                                              </p:val>
                                            </p:tav>
                                          </p:tavLst>
                                        </p:anim>
                                      </p:childTnLst>
                                    </p:cTn>
                                  </p:par>
                                  <p:par>
                                    <p:cTn id="20" presetID="2" presetClass="entr" presetSubtype="12" accel="20000" fill="hold" nodeType="withEffect">
                                      <p:stCondLst>
                                        <p:cond delay="0"/>
                                      </p:stCondLst>
                                      <p:childTnLst>
                                        <p:set>
                                          <p:cBhvr>
                                            <p:cTn id="21" dur="1" fill="hold">
                                              <p:stCondLst>
                                                <p:cond delay="0"/>
                                              </p:stCondLst>
                                            </p:cTn>
                                            <p:tgtEl>
                                              <p:spTgt spid="377"/>
                                            </p:tgtEl>
                                            <p:attrNameLst>
                                              <p:attrName>style.visibility</p:attrName>
                                            </p:attrNameLst>
                                          </p:cBhvr>
                                          <p:to>
                                            <p:strVal val="visible"/>
                                          </p:to>
                                        </p:set>
                                        <p:anim calcmode="lin" valueType="num">
                                          <p:cBhvr additive="base">
                                            <p:cTn id="22" dur="750" fill="hold"/>
                                            <p:tgtEl>
                                              <p:spTgt spid="377"/>
                                            </p:tgtEl>
                                            <p:attrNameLst>
                                              <p:attrName>ppt_x</p:attrName>
                                            </p:attrNameLst>
                                          </p:cBhvr>
                                          <p:tavLst>
                                            <p:tav tm="0">
                                              <p:val>
                                                <p:strVal val="0-#ppt_w/2"/>
                                              </p:val>
                                            </p:tav>
                                            <p:tav tm="100000">
                                              <p:val>
                                                <p:strVal val="#ppt_x"/>
                                              </p:val>
                                            </p:tav>
                                          </p:tavLst>
                                        </p:anim>
                                        <p:anim calcmode="lin" valueType="num">
                                          <p:cBhvr additive="base">
                                            <p:cTn id="23" dur="750" fill="hold"/>
                                            <p:tgtEl>
                                              <p:spTgt spid="377"/>
                                            </p:tgtEl>
                                            <p:attrNameLst>
                                              <p:attrName>ppt_y</p:attrName>
                                            </p:attrNameLst>
                                          </p:cBhvr>
                                          <p:tavLst>
                                            <p:tav tm="0">
                                              <p:val>
                                                <p:strVal val="1+#ppt_h/2"/>
                                              </p:val>
                                            </p:tav>
                                            <p:tav tm="100000">
                                              <p:val>
                                                <p:strVal val="#ppt_y"/>
                                              </p:val>
                                            </p:tav>
                                          </p:tavLst>
                                        </p:anim>
                                      </p:childTnLst>
                                    </p:cTn>
                                  </p:par>
                                  <p:par>
                                    <p:cTn id="24" presetID="2" presetClass="entr" presetSubtype="3" accel="24000" fill="hold" nodeType="withEffect">
                                      <p:stCondLst>
                                        <p:cond delay="0"/>
                                      </p:stCondLst>
                                      <p:childTnLst>
                                        <p:set>
                                          <p:cBhvr>
                                            <p:cTn id="25" dur="1" fill="hold">
                                              <p:stCondLst>
                                                <p:cond delay="0"/>
                                              </p:stCondLst>
                                            </p:cTn>
                                            <p:tgtEl>
                                              <p:spTgt spid="390"/>
                                            </p:tgtEl>
                                            <p:attrNameLst>
                                              <p:attrName>style.visibility</p:attrName>
                                            </p:attrNameLst>
                                          </p:cBhvr>
                                          <p:to>
                                            <p:strVal val="visible"/>
                                          </p:to>
                                        </p:set>
                                        <p:anim calcmode="lin" valueType="num">
                                          <p:cBhvr additive="base">
                                            <p:cTn id="26" dur="750" fill="hold"/>
                                            <p:tgtEl>
                                              <p:spTgt spid="390"/>
                                            </p:tgtEl>
                                            <p:attrNameLst>
                                              <p:attrName>ppt_x</p:attrName>
                                            </p:attrNameLst>
                                          </p:cBhvr>
                                          <p:tavLst>
                                            <p:tav tm="0">
                                              <p:val>
                                                <p:strVal val="1+#ppt_w/2"/>
                                              </p:val>
                                            </p:tav>
                                            <p:tav tm="100000">
                                              <p:val>
                                                <p:strVal val="#ppt_x"/>
                                              </p:val>
                                            </p:tav>
                                          </p:tavLst>
                                        </p:anim>
                                        <p:anim calcmode="lin" valueType="num">
                                          <p:cBhvr additive="base">
                                            <p:cTn id="27" dur="750" fill="hold"/>
                                            <p:tgtEl>
                                              <p:spTgt spid="390"/>
                                            </p:tgtEl>
                                            <p:attrNameLst>
                                              <p:attrName>ppt_y</p:attrName>
                                            </p:attrNameLst>
                                          </p:cBhvr>
                                          <p:tavLst>
                                            <p:tav tm="0">
                                              <p:val>
                                                <p:strVal val="0-#ppt_h/2"/>
                                              </p:val>
                                            </p:tav>
                                            <p:tav tm="100000">
                                              <p:val>
                                                <p:strVal val="#ppt_y"/>
                                              </p:val>
                                            </p:tav>
                                          </p:tavLst>
                                        </p:anim>
                                      </p:childTnLst>
                                    </p:cTn>
                                  </p:par>
                                  <p:par>
                                    <p:cTn id="28" presetID="2" presetClass="entr" presetSubtype="6" accel="34000" fill="hold" nodeType="withEffect">
                                      <p:stCondLst>
                                        <p:cond delay="0"/>
                                      </p:stCondLst>
                                      <p:childTnLst>
                                        <p:set>
                                          <p:cBhvr>
                                            <p:cTn id="29" dur="1" fill="hold">
                                              <p:stCondLst>
                                                <p:cond delay="0"/>
                                              </p:stCondLst>
                                            </p:cTn>
                                            <p:tgtEl>
                                              <p:spTgt spid="401"/>
                                            </p:tgtEl>
                                            <p:attrNameLst>
                                              <p:attrName>style.visibility</p:attrName>
                                            </p:attrNameLst>
                                          </p:cBhvr>
                                          <p:to>
                                            <p:strVal val="visible"/>
                                          </p:to>
                                        </p:set>
                                        <p:anim calcmode="lin" valueType="num">
                                          <p:cBhvr additive="base">
                                            <p:cTn id="30" dur="750" fill="hold"/>
                                            <p:tgtEl>
                                              <p:spTgt spid="401"/>
                                            </p:tgtEl>
                                            <p:attrNameLst>
                                              <p:attrName>ppt_x</p:attrName>
                                            </p:attrNameLst>
                                          </p:cBhvr>
                                          <p:tavLst>
                                            <p:tav tm="0">
                                              <p:val>
                                                <p:strVal val="1+#ppt_w/2"/>
                                              </p:val>
                                            </p:tav>
                                            <p:tav tm="100000">
                                              <p:val>
                                                <p:strVal val="#ppt_x"/>
                                              </p:val>
                                            </p:tav>
                                          </p:tavLst>
                                        </p:anim>
                                        <p:anim calcmode="lin" valueType="num">
                                          <p:cBhvr additive="base">
                                            <p:cTn id="31" dur="750" fill="hold"/>
                                            <p:tgtEl>
                                              <p:spTgt spid="4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83779" y="1114964"/>
          <a:ext cx="11477295" cy="4938990"/>
        </p:xfrm>
        <a:graphic>
          <a:graphicData uri="http://schemas.openxmlformats.org/drawingml/2006/table">
            <a:tbl>
              <a:tblPr/>
              <a:tblGrid>
                <a:gridCol w="1966523"/>
                <a:gridCol w="2147716"/>
                <a:gridCol w="4669225"/>
                <a:gridCol w="2693831"/>
              </a:tblGrid>
              <a:tr h="705570">
                <a:tc>
                  <a:txBody>
                    <a:bodyPr/>
                    <a:lstStyle/>
                    <a:p>
                      <a:pPr algn="ctr">
                        <a:lnSpc>
                          <a:spcPts val="2000"/>
                        </a:lnSpc>
                        <a:spcBef>
                          <a:spcPts val="300"/>
                        </a:spcBef>
                        <a:spcAft>
                          <a:spcPts val="300"/>
                        </a:spcAft>
                      </a:pPr>
                      <a:r>
                        <a:rPr lang="en-US" sz="1800" b="1" kern="100" dirty="0">
                          <a:latin typeface="Times New Roman"/>
                          <a:ea typeface="方正黑体简体"/>
                          <a:cs typeface="Times New Roman"/>
                        </a:rPr>
                        <a:t>Discipline Code</a:t>
                      </a:r>
                      <a:endParaRPr lang="zh-CN" sz="1800" kern="100" dirty="0">
                        <a:latin typeface="Arial"/>
                        <a:ea typeface="方正黑体简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c>
                  <a:txBody>
                    <a:bodyPr/>
                    <a:lstStyle/>
                    <a:p>
                      <a:pPr algn="ctr">
                        <a:lnSpc>
                          <a:spcPts val="2000"/>
                        </a:lnSpc>
                        <a:spcBef>
                          <a:spcPts val="300"/>
                        </a:spcBef>
                        <a:spcAft>
                          <a:spcPts val="300"/>
                        </a:spcAft>
                      </a:pPr>
                      <a:r>
                        <a:rPr lang="en-US" sz="1800" b="1" kern="100">
                          <a:latin typeface="Times New Roman"/>
                          <a:ea typeface="方正黑体简体"/>
                          <a:cs typeface="Times New Roman"/>
                        </a:rPr>
                        <a:t>Discipline</a:t>
                      </a:r>
                      <a:endParaRPr lang="zh-CN" sz="1800" kern="100">
                        <a:latin typeface="Arial"/>
                        <a:ea typeface="方正黑体简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c>
                  <a:txBody>
                    <a:bodyPr/>
                    <a:lstStyle/>
                    <a:p>
                      <a:pPr algn="ctr">
                        <a:lnSpc>
                          <a:spcPts val="2000"/>
                        </a:lnSpc>
                        <a:spcBef>
                          <a:spcPts val="300"/>
                        </a:spcBef>
                        <a:spcAft>
                          <a:spcPts val="300"/>
                        </a:spcAft>
                      </a:pPr>
                      <a:r>
                        <a:rPr lang="en-US" sz="1800" b="1" kern="100">
                          <a:latin typeface="Times New Roman"/>
                          <a:ea typeface="方正黑体简体"/>
                          <a:cs typeface="Times New Roman"/>
                        </a:rPr>
                        <a:t>Universities</a:t>
                      </a:r>
                      <a:endParaRPr lang="zh-CN" sz="1800" kern="100">
                        <a:latin typeface="Arial"/>
                        <a:ea typeface="方正黑体简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c>
                  <a:txBody>
                    <a:bodyPr/>
                    <a:lstStyle/>
                    <a:p>
                      <a:pPr algn="ctr">
                        <a:lnSpc>
                          <a:spcPts val="2000"/>
                        </a:lnSpc>
                        <a:spcBef>
                          <a:spcPts val="300"/>
                        </a:spcBef>
                        <a:spcAft>
                          <a:spcPts val="300"/>
                        </a:spcAft>
                      </a:pPr>
                      <a:r>
                        <a:rPr lang="en-US" sz="1800" b="1" kern="100">
                          <a:latin typeface="Times New Roman"/>
                          <a:ea typeface="方正黑体简体"/>
                          <a:cs typeface="Times New Roman"/>
                        </a:rPr>
                        <a:t>Ranking in the total universities</a:t>
                      </a:r>
                      <a:endParaRPr lang="zh-CN" sz="1800" kern="100">
                        <a:latin typeface="Arial"/>
                        <a:ea typeface="方正黑体简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9D9D9"/>
                      </a:bgClr>
                    </a:pattFill>
                  </a:tcPr>
                </a:tc>
              </a:tr>
              <a:tr h="352785">
                <a:tc>
                  <a:txBody>
                    <a:bodyPr/>
                    <a:lstStyle/>
                    <a:p>
                      <a:pPr algn="ctr">
                        <a:lnSpc>
                          <a:spcPts val="2000"/>
                        </a:lnSpc>
                        <a:spcAft>
                          <a:spcPts val="0"/>
                        </a:spcAft>
                      </a:pPr>
                      <a:r>
                        <a:rPr lang="en-US" sz="1800" kern="100">
                          <a:latin typeface="Times New Roman"/>
                          <a:ea typeface="宋体"/>
                          <a:cs typeface="Times New Roman"/>
                        </a:rPr>
                        <a:t>01</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Philosophy</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Renmin University of China</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15</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785">
                <a:tc>
                  <a:txBody>
                    <a:bodyPr/>
                    <a:lstStyle/>
                    <a:p>
                      <a:pPr algn="ctr">
                        <a:lnSpc>
                          <a:spcPts val="2000"/>
                        </a:lnSpc>
                        <a:spcAft>
                          <a:spcPts val="0"/>
                        </a:spcAft>
                      </a:pPr>
                      <a:r>
                        <a:rPr lang="en-US" sz="1800" kern="100">
                          <a:latin typeface="Times New Roman"/>
                          <a:ea typeface="宋体"/>
                          <a:cs typeface="Times New Roman"/>
                        </a:rPr>
                        <a:t>02</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Economics</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Renmin University of China</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15</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785">
                <a:tc>
                  <a:txBody>
                    <a:bodyPr/>
                    <a:lstStyle/>
                    <a:p>
                      <a:pPr algn="ctr">
                        <a:lnSpc>
                          <a:spcPts val="2000"/>
                        </a:lnSpc>
                        <a:spcAft>
                          <a:spcPts val="0"/>
                        </a:spcAft>
                      </a:pPr>
                      <a:r>
                        <a:rPr lang="en-US" sz="1800" kern="100">
                          <a:latin typeface="Times New Roman"/>
                          <a:ea typeface="宋体"/>
                          <a:cs typeface="Times New Roman"/>
                        </a:rPr>
                        <a:t>03</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Law</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Renmin University of China</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15</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785">
                <a:tc>
                  <a:txBody>
                    <a:bodyPr/>
                    <a:lstStyle/>
                    <a:p>
                      <a:pPr algn="ctr">
                        <a:lnSpc>
                          <a:spcPts val="2000"/>
                        </a:lnSpc>
                        <a:spcAft>
                          <a:spcPts val="0"/>
                        </a:spcAft>
                      </a:pPr>
                      <a:r>
                        <a:rPr lang="en-US" sz="1800" kern="100">
                          <a:latin typeface="Times New Roman"/>
                          <a:ea typeface="宋体"/>
                          <a:cs typeface="Times New Roman"/>
                        </a:rPr>
                        <a:t>04</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Education</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Beijing Normal University</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19</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785">
                <a:tc>
                  <a:txBody>
                    <a:bodyPr/>
                    <a:lstStyle/>
                    <a:p>
                      <a:pPr algn="ctr">
                        <a:lnSpc>
                          <a:spcPts val="2000"/>
                        </a:lnSpc>
                        <a:spcAft>
                          <a:spcPts val="0"/>
                        </a:spcAft>
                      </a:pPr>
                      <a:r>
                        <a:rPr lang="en-US" sz="1800" kern="100">
                          <a:latin typeface="Times New Roman"/>
                          <a:ea typeface="宋体"/>
                          <a:cs typeface="Times New Roman"/>
                        </a:rPr>
                        <a:t>05</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Literature</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Peking University</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2</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785">
                <a:tc>
                  <a:txBody>
                    <a:bodyPr/>
                    <a:lstStyle/>
                    <a:p>
                      <a:pPr algn="ctr">
                        <a:lnSpc>
                          <a:spcPts val="2000"/>
                        </a:lnSpc>
                        <a:spcAft>
                          <a:spcPts val="0"/>
                        </a:spcAft>
                      </a:pPr>
                      <a:r>
                        <a:rPr lang="en-US" sz="1800" kern="100">
                          <a:latin typeface="Times New Roman"/>
                          <a:ea typeface="宋体"/>
                          <a:cs typeface="Times New Roman"/>
                        </a:rPr>
                        <a:t>06</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History</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Peking University</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2</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785">
                <a:tc>
                  <a:txBody>
                    <a:bodyPr/>
                    <a:lstStyle/>
                    <a:p>
                      <a:pPr algn="ctr">
                        <a:lnSpc>
                          <a:spcPts val="2000"/>
                        </a:lnSpc>
                        <a:spcAft>
                          <a:spcPts val="0"/>
                        </a:spcAft>
                      </a:pPr>
                      <a:r>
                        <a:rPr lang="en-US" sz="1800" kern="100">
                          <a:latin typeface="Times New Roman"/>
                          <a:ea typeface="宋体"/>
                          <a:cs typeface="Times New Roman"/>
                        </a:rPr>
                        <a:t>07</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Natural Science</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Peking University</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2</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785">
                <a:tc>
                  <a:txBody>
                    <a:bodyPr/>
                    <a:lstStyle/>
                    <a:p>
                      <a:pPr algn="ctr">
                        <a:lnSpc>
                          <a:spcPts val="2000"/>
                        </a:lnSpc>
                        <a:spcAft>
                          <a:spcPts val="0"/>
                        </a:spcAft>
                      </a:pPr>
                      <a:r>
                        <a:rPr lang="en-US" sz="1800" kern="100">
                          <a:latin typeface="Times New Roman"/>
                          <a:ea typeface="宋体"/>
                          <a:cs typeface="Times New Roman"/>
                        </a:rPr>
                        <a:t>08</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]Engineering</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Tsinghua University</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1</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785">
                <a:tc>
                  <a:txBody>
                    <a:bodyPr/>
                    <a:lstStyle/>
                    <a:p>
                      <a:pPr algn="ctr">
                        <a:lnSpc>
                          <a:spcPts val="2000"/>
                        </a:lnSpc>
                        <a:spcAft>
                          <a:spcPts val="0"/>
                        </a:spcAft>
                      </a:pPr>
                      <a:r>
                        <a:rPr lang="en-US" sz="1800" kern="100">
                          <a:latin typeface="Times New Roman"/>
                          <a:ea typeface="宋体"/>
                          <a:cs typeface="Times New Roman"/>
                        </a:rPr>
                        <a:t>09</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Agriculture</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China Agricultural University</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29</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785">
                <a:tc>
                  <a:txBody>
                    <a:bodyPr/>
                    <a:lstStyle/>
                    <a:p>
                      <a:pPr algn="ctr">
                        <a:lnSpc>
                          <a:spcPts val="2000"/>
                        </a:lnSpc>
                        <a:spcAft>
                          <a:spcPts val="0"/>
                        </a:spcAft>
                      </a:pPr>
                      <a:r>
                        <a:rPr lang="en-US" sz="1800" kern="100">
                          <a:latin typeface="Times New Roman"/>
                          <a:ea typeface="宋体"/>
                          <a:cs typeface="Times New Roman"/>
                        </a:rPr>
                        <a:t>10</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Medicine</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Shanghai Jiaotong University</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4</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785">
                <a:tc>
                  <a:txBody>
                    <a:bodyPr/>
                    <a:lstStyle/>
                    <a:p>
                      <a:pPr algn="ctr">
                        <a:lnSpc>
                          <a:spcPts val="2000"/>
                        </a:lnSpc>
                        <a:spcAft>
                          <a:spcPts val="0"/>
                        </a:spcAft>
                      </a:pPr>
                      <a:r>
                        <a:rPr lang="en-US" sz="1800" kern="100">
                          <a:latin typeface="Times New Roman"/>
                          <a:ea typeface="宋体"/>
                          <a:cs typeface="Times New Roman"/>
                        </a:rPr>
                        <a:t>12</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Management</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Tsinghua University</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1</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785">
                <a:tc>
                  <a:txBody>
                    <a:bodyPr/>
                    <a:lstStyle/>
                    <a:p>
                      <a:pPr algn="ctr">
                        <a:lnSpc>
                          <a:spcPts val="2000"/>
                        </a:lnSpc>
                        <a:spcAft>
                          <a:spcPts val="0"/>
                        </a:spcAft>
                      </a:pPr>
                      <a:r>
                        <a:rPr lang="en-US" sz="1800" kern="100" dirty="0">
                          <a:latin typeface="Times New Roman"/>
                          <a:ea typeface="宋体"/>
                          <a:cs typeface="Times New Roman"/>
                        </a:rPr>
                        <a:t>13</a:t>
                      </a:r>
                      <a:endParaRPr lang="zh-CN" sz="1800" kern="100" dirty="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Art</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a:latin typeface="Times New Roman"/>
                          <a:ea typeface="宋体"/>
                          <a:cs typeface="Times New Roman"/>
                        </a:rPr>
                        <a:t>China Central Academy of Fine Arts</a:t>
                      </a:r>
                      <a:endParaRPr lang="zh-CN" sz="1800" kern="10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800" kern="100" dirty="0">
                          <a:latin typeface="Times New Roman"/>
                          <a:ea typeface="宋体"/>
                          <a:cs typeface="Times New Roman"/>
                        </a:rPr>
                        <a:t>257</a:t>
                      </a:r>
                      <a:endParaRPr lang="zh-CN" sz="1800" kern="100" dirty="0">
                        <a:latin typeface="Arial"/>
                        <a:ea typeface="宋体"/>
                        <a:cs typeface="Times New Roman"/>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2945" name="Rectangle 1"/>
          <p:cNvSpPr>
            <a:spLocks noChangeArrowheads="1"/>
          </p:cNvSpPr>
          <p:nvPr/>
        </p:nvSpPr>
        <p:spPr bwMode="auto">
          <a:xfrm>
            <a:off x="0" y="362607"/>
            <a:ext cx="11666976"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Times New Roman" pitchFamily="18" charset="0"/>
                <a:ea typeface="等线" pitchFamily="2" charset="-122"/>
                <a:cs typeface="Times New Roman" pitchFamily="18" charset="0"/>
              </a:rPr>
              <a:t>Chinese first-class postgraduate education ranking by disciplines (12 disciplines in total)</a:t>
            </a:r>
            <a:endParaRPr kumimoji="0" lang="en-US" alt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4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76"/>
          <p:cNvGrpSpPr/>
          <p:nvPr/>
        </p:nvGrpSpPr>
        <p:grpSpPr>
          <a:xfrm>
            <a:off x="560945" y="260557"/>
            <a:ext cx="2086225" cy="461665"/>
            <a:chOff x="560942" y="260556"/>
            <a:chExt cx="2086225" cy="461665"/>
          </a:xfrm>
        </p:grpSpPr>
        <p:sp>
          <p:nvSpPr>
            <p:cNvPr id="78" name="文本框 77"/>
            <p:cNvSpPr txBox="1"/>
            <p:nvPr/>
          </p:nvSpPr>
          <p:spPr>
            <a:xfrm>
              <a:off x="840262" y="260556"/>
              <a:ext cx="1806905" cy="461665"/>
            </a:xfrm>
            <a:prstGeom prst="rect">
              <a:avLst/>
            </a:prstGeom>
            <a:noFill/>
          </p:spPr>
          <p:txBody>
            <a:bodyPr wrap="none" rtlCol="0">
              <a:spAutoFit/>
            </a:bodyPr>
            <a:lstStyle/>
            <a:p>
              <a:r>
                <a:rPr kumimoji="1" lang="en-US" altLang="zh-CN" sz="2400" b="1" dirty="0" smtClean="0">
                  <a:solidFill>
                    <a:schemeClr val="accent1">
                      <a:lumMod val="75000"/>
                    </a:schemeClr>
                  </a:solidFill>
                </a:rPr>
                <a:t>conclusion</a:t>
              </a:r>
              <a:endParaRPr kumimoji="1" lang="zh-CN" altLang="en-US" sz="2400" b="1" dirty="0">
                <a:solidFill>
                  <a:schemeClr val="accent1">
                    <a:lumMod val="75000"/>
                  </a:schemeClr>
                </a:solidFill>
              </a:endParaRPr>
            </a:p>
          </p:txBody>
        </p:sp>
        <p:sp>
          <p:nvSpPr>
            <p:cNvPr id="79" name="Oval 952"/>
            <p:cNvSpPr>
              <a:spLocks noChangeArrowheads="1"/>
            </p:cNvSpPr>
            <p:nvPr/>
          </p:nvSpPr>
          <p:spPr bwMode="auto">
            <a:xfrm>
              <a:off x="560942" y="351590"/>
              <a:ext cx="279320" cy="279596"/>
            </a:xfrm>
            <a:prstGeom prst="ellipse">
              <a:avLst/>
            </a:prstGeom>
            <a:blipFill dpi="0"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a:blipFill>
            <a:ln>
              <a:noFill/>
            </a:ln>
          </p:spPr>
          <p:txBody>
            <a:bodyPr/>
            <a:lstStyle/>
            <a:p>
              <a:pPr defTabSz="815975"/>
              <a:endParaRPr lang="zh-CN" altLang="zh-CN" sz="1600" kern="0">
                <a:solidFill>
                  <a:schemeClr val="bg1"/>
                </a:solidFill>
              </a:endParaRPr>
            </a:p>
          </p:txBody>
        </p:sp>
      </p:grpSp>
      <p:grpSp>
        <p:nvGrpSpPr>
          <p:cNvPr id="3" name="组合 57"/>
          <p:cNvGrpSpPr/>
          <p:nvPr/>
        </p:nvGrpSpPr>
        <p:grpSpPr>
          <a:xfrm>
            <a:off x="4096458" y="877354"/>
            <a:ext cx="7343176" cy="5909310"/>
            <a:chOff x="4474068" y="1784792"/>
            <a:chExt cx="7343176" cy="5909310"/>
          </a:xfrm>
          <a:solidFill>
            <a:schemeClr val="accent1">
              <a:lumMod val="50000"/>
            </a:schemeClr>
          </a:solidFill>
        </p:grpSpPr>
        <p:grpSp>
          <p:nvGrpSpPr>
            <p:cNvPr id="4" name="组合 19"/>
            <p:cNvGrpSpPr/>
            <p:nvPr/>
          </p:nvGrpSpPr>
          <p:grpSpPr>
            <a:xfrm>
              <a:off x="4474068" y="2116029"/>
              <a:ext cx="514169" cy="472394"/>
              <a:chOff x="3265488" y="3252788"/>
              <a:chExt cx="3614738" cy="3321049"/>
            </a:xfrm>
            <a:grpFill/>
          </p:grpSpPr>
          <p:sp>
            <p:nvSpPr>
              <p:cNvPr id="100" name="Freeform 43"/>
              <p:cNvSpPr>
                <a:spLocks noEditPoints="1"/>
              </p:cNvSpPr>
              <p:nvPr/>
            </p:nvSpPr>
            <p:spPr bwMode="auto">
              <a:xfrm>
                <a:off x="3735388" y="3544888"/>
                <a:ext cx="3144838" cy="2665412"/>
              </a:xfrm>
              <a:custGeom>
                <a:avLst/>
                <a:gdLst>
                  <a:gd name="T0" fmla="*/ 109 w 969"/>
                  <a:gd name="T1" fmla="*/ 153 h 820"/>
                  <a:gd name="T2" fmla="*/ 925 w 969"/>
                  <a:gd name="T3" fmla="*/ 436 h 820"/>
                  <a:gd name="T4" fmla="*/ 932 w 969"/>
                  <a:gd name="T5" fmla="*/ 280 h 820"/>
                  <a:gd name="T6" fmla="*/ 463 w 969"/>
                  <a:gd name="T7" fmla="*/ 800 h 820"/>
                  <a:gd name="T8" fmla="*/ 83 w 969"/>
                  <a:gd name="T9" fmla="*/ 538 h 820"/>
                  <a:gd name="T10" fmla="*/ 113 w 969"/>
                  <a:gd name="T11" fmla="*/ 584 h 820"/>
                  <a:gd name="T12" fmla="*/ 421 w 969"/>
                  <a:gd name="T13" fmla="*/ 789 h 820"/>
                  <a:gd name="T14" fmla="*/ 517 w 969"/>
                  <a:gd name="T15" fmla="*/ 789 h 820"/>
                  <a:gd name="T16" fmla="*/ 366 w 969"/>
                  <a:gd name="T17" fmla="*/ 764 h 820"/>
                  <a:gd name="T18" fmla="*/ 390 w 969"/>
                  <a:gd name="T19" fmla="*/ 754 h 820"/>
                  <a:gd name="T20" fmla="*/ 475 w 969"/>
                  <a:gd name="T21" fmla="*/ 746 h 820"/>
                  <a:gd name="T22" fmla="*/ 686 w 969"/>
                  <a:gd name="T23" fmla="*/ 750 h 820"/>
                  <a:gd name="T24" fmla="*/ 795 w 969"/>
                  <a:gd name="T25" fmla="*/ 476 h 820"/>
                  <a:gd name="T26" fmla="*/ 123 w 969"/>
                  <a:gd name="T27" fmla="*/ 598 h 820"/>
                  <a:gd name="T28" fmla="*/ 695 w 969"/>
                  <a:gd name="T29" fmla="*/ 750 h 820"/>
                  <a:gd name="T30" fmla="*/ 191 w 969"/>
                  <a:gd name="T31" fmla="*/ 670 h 820"/>
                  <a:gd name="T32" fmla="*/ 384 w 969"/>
                  <a:gd name="T33" fmla="*/ 751 h 820"/>
                  <a:gd name="T34" fmla="*/ 617 w 969"/>
                  <a:gd name="T35" fmla="*/ 619 h 820"/>
                  <a:gd name="T36" fmla="*/ 300 w 969"/>
                  <a:gd name="T37" fmla="*/ 701 h 820"/>
                  <a:gd name="T38" fmla="*/ 236 w 969"/>
                  <a:gd name="T39" fmla="*/ 678 h 820"/>
                  <a:gd name="T40" fmla="*/ 197 w 969"/>
                  <a:gd name="T41" fmla="*/ 672 h 820"/>
                  <a:gd name="T42" fmla="*/ 871 w 969"/>
                  <a:gd name="T43" fmla="*/ 553 h 820"/>
                  <a:gd name="T44" fmla="*/ 268 w 969"/>
                  <a:gd name="T45" fmla="*/ 168 h 820"/>
                  <a:gd name="T46" fmla="*/ 790 w 969"/>
                  <a:gd name="T47" fmla="*/ 705 h 820"/>
                  <a:gd name="T48" fmla="*/ 920 w 969"/>
                  <a:gd name="T49" fmla="*/ 522 h 820"/>
                  <a:gd name="T50" fmla="*/ 120 w 969"/>
                  <a:gd name="T51" fmla="*/ 284 h 820"/>
                  <a:gd name="T52" fmla="*/ 126 w 969"/>
                  <a:gd name="T53" fmla="*/ 306 h 820"/>
                  <a:gd name="T54" fmla="*/ 917 w 969"/>
                  <a:gd name="T55" fmla="*/ 522 h 820"/>
                  <a:gd name="T56" fmla="*/ 154 w 969"/>
                  <a:gd name="T57" fmla="*/ 627 h 820"/>
                  <a:gd name="T58" fmla="*/ 223 w 969"/>
                  <a:gd name="T59" fmla="*/ 618 h 820"/>
                  <a:gd name="T60" fmla="*/ 116 w 969"/>
                  <a:gd name="T61" fmla="*/ 584 h 820"/>
                  <a:gd name="T62" fmla="*/ 104 w 969"/>
                  <a:gd name="T63" fmla="*/ 565 h 820"/>
                  <a:gd name="T64" fmla="*/ 88 w 969"/>
                  <a:gd name="T65" fmla="*/ 345 h 820"/>
                  <a:gd name="T66" fmla="*/ 66 w 969"/>
                  <a:gd name="T67" fmla="*/ 498 h 820"/>
                  <a:gd name="T68" fmla="*/ 124 w 969"/>
                  <a:gd name="T69" fmla="*/ 198 h 820"/>
                  <a:gd name="T70" fmla="*/ 124 w 969"/>
                  <a:gd name="T71" fmla="*/ 198 h 820"/>
                  <a:gd name="T72" fmla="*/ 764 w 969"/>
                  <a:gd name="T73" fmla="*/ 220 h 820"/>
                  <a:gd name="T74" fmla="*/ 882 w 969"/>
                  <a:gd name="T75" fmla="*/ 466 h 820"/>
                  <a:gd name="T76" fmla="*/ 118 w 969"/>
                  <a:gd name="T77" fmla="*/ 282 h 820"/>
                  <a:gd name="T78" fmla="*/ 510 w 969"/>
                  <a:gd name="T79" fmla="*/ 141 h 820"/>
                  <a:gd name="T80" fmla="*/ 173 w 969"/>
                  <a:gd name="T81" fmla="*/ 162 h 820"/>
                  <a:gd name="T82" fmla="*/ 799 w 969"/>
                  <a:gd name="T83" fmla="*/ 241 h 820"/>
                  <a:gd name="T84" fmla="*/ 841 w 969"/>
                  <a:gd name="T85" fmla="*/ 261 h 820"/>
                  <a:gd name="T86" fmla="*/ 622 w 969"/>
                  <a:gd name="T87" fmla="*/ 59 h 820"/>
                  <a:gd name="T88" fmla="*/ 137 w 969"/>
                  <a:gd name="T89" fmla="*/ 252 h 820"/>
                  <a:gd name="T90" fmla="*/ 140 w 969"/>
                  <a:gd name="T91" fmla="*/ 242 h 820"/>
                  <a:gd name="T92" fmla="*/ 293 w 969"/>
                  <a:gd name="T93" fmla="*/ 139 h 820"/>
                  <a:gd name="T94" fmla="*/ 293 w 969"/>
                  <a:gd name="T95" fmla="*/ 139 h 820"/>
                  <a:gd name="T96" fmla="*/ 764 w 969"/>
                  <a:gd name="T97" fmla="*/ 216 h 820"/>
                  <a:gd name="T98" fmla="*/ 656 w 969"/>
                  <a:gd name="T99" fmla="*/ 127 h 820"/>
                  <a:gd name="T100" fmla="*/ 614 w 969"/>
                  <a:gd name="T101" fmla="*/ 96 h 820"/>
                  <a:gd name="T102" fmla="*/ 214 w 969"/>
                  <a:gd name="T103" fmla="*/ 116 h 820"/>
                  <a:gd name="T104" fmla="*/ 673 w 969"/>
                  <a:gd name="T105" fmla="*/ 156 h 820"/>
                  <a:gd name="T106" fmla="*/ 270 w 969"/>
                  <a:gd name="T107" fmla="*/ 163 h 820"/>
                  <a:gd name="T108" fmla="*/ 478 w 969"/>
                  <a:gd name="T109" fmla="*/ 136 h 820"/>
                  <a:gd name="T110" fmla="*/ 611 w 969"/>
                  <a:gd name="T111" fmla="*/ 127 h 820"/>
                  <a:gd name="T112" fmla="*/ 357 w 969"/>
                  <a:gd name="T113" fmla="*/ 101 h 820"/>
                  <a:gd name="T114" fmla="*/ 260 w 969"/>
                  <a:gd name="T115" fmla="*/ 85 h 820"/>
                  <a:gd name="T116" fmla="*/ 345 w 969"/>
                  <a:gd name="T117" fmla="*/ 106 h 820"/>
                  <a:gd name="T118" fmla="*/ 357 w 969"/>
                  <a:gd name="T119" fmla="*/ 104 h 820"/>
                  <a:gd name="T120" fmla="*/ 440 w 969"/>
                  <a:gd name="T121" fmla="*/ 7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9" h="820">
                    <a:moveTo>
                      <a:pt x="532" y="809"/>
                    </a:moveTo>
                    <a:cubicBezTo>
                      <a:pt x="505" y="809"/>
                      <a:pt x="479" y="806"/>
                      <a:pt x="453" y="800"/>
                    </a:cubicBezTo>
                    <a:cubicBezTo>
                      <a:pt x="374" y="805"/>
                      <a:pt x="296" y="788"/>
                      <a:pt x="233" y="750"/>
                    </a:cubicBezTo>
                    <a:cubicBezTo>
                      <a:pt x="153" y="701"/>
                      <a:pt x="99" y="622"/>
                      <a:pt x="78" y="529"/>
                    </a:cubicBezTo>
                    <a:cubicBezTo>
                      <a:pt x="73" y="519"/>
                      <a:pt x="68" y="509"/>
                      <a:pt x="63" y="499"/>
                    </a:cubicBezTo>
                    <a:cubicBezTo>
                      <a:pt x="17" y="395"/>
                      <a:pt x="0" y="241"/>
                      <a:pt x="109" y="153"/>
                    </a:cubicBezTo>
                    <a:cubicBezTo>
                      <a:pt x="138" y="129"/>
                      <a:pt x="172" y="111"/>
                      <a:pt x="210" y="97"/>
                    </a:cubicBezTo>
                    <a:cubicBezTo>
                      <a:pt x="211" y="97"/>
                      <a:pt x="211" y="97"/>
                      <a:pt x="211" y="96"/>
                    </a:cubicBezTo>
                    <a:cubicBezTo>
                      <a:pt x="260" y="59"/>
                      <a:pt x="321" y="34"/>
                      <a:pt x="387" y="24"/>
                    </a:cubicBezTo>
                    <a:cubicBezTo>
                      <a:pt x="552" y="0"/>
                      <a:pt x="717" y="66"/>
                      <a:pt x="806" y="194"/>
                    </a:cubicBezTo>
                    <a:cubicBezTo>
                      <a:pt x="823" y="217"/>
                      <a:pt x="837" y="243"/>
                      <a:pt x="848" y="270"/>
                    </a:cubicBezTo>
                    <a:cubicBezTo>
                      <a:pt x="887" y="317"/>
                      <a:pt x="915" y="372"/>
                      <a:pt x="925" y="436"/>
                    </a:cubicBezTo>
                    <a:cubicBezTo>
                      <a:pt x="935" y="501"/>
                      <a:pt x="921" y="563"/>
                      <a:pt x="885" y="618"/>
                    </a:cubicBezTo>
                    <a:cubicBezTo>
                      <a:pt x="909" y="588"/>
                      <a:pt x="928" y="553"/>
                      <a:pt x="941" y="515"/>
                    </a:cubicBezTo>
                    <a:cubicBezTo>
                      <a:pt x="967" y="439"/>
                      <a:pt x="963" y="356"/>
                      <a:pt x="930" y="281"/>
                    </a:cubicBezTo>
                    <a:cubicBezTo>
                      <a:pt x="895" y="202"/>
                      <a:pt x="833" y="163"/>
                      <a:pt x="766" y="123"/>
                    </a:cubicBezTo>
                    <a:cubicBezTo>
                      <a:pt x="768" y="120"/>
                      <a:pt x="768" y="120"/>
                      <a:pt x="768" y="120"/>
                    </a:cubicBezTo>
                    <a:cubicBezTo>
                      <a:pt x="834" y="161"/>
                      <a:pt x="897" y="200"/>
                      <a:pt x="932" y="280"/>
                    </a:cubicBezTo>
                    <a:cubicBezTo>
                      <a:pt x="965" y="356"/>
                      <a:pt x="969" y="439"/>
                      <a:pt x="944" y="515"/>
                    </a:cubicBezTo>
                    <a:cubicBezTo>
                      <a:pt x="926" y="568"/>
                      <a:pt x="896" y="615"/>
                      <a:pt x="855" y="656"/>
                    </a:cubicBezTo>
                    <a:cubicBezTo>
                      <a:pt x="832" y="681"/>
                      <a:pt x="803" y="703"/>
                      <a:pt x="771" y="722"/>
                    </a:cubicBezTo>
                    <a:cubicBezTo>
                      <a:pt x="729" y="759"/>
                      <a:pt x="676" y="785"/>
                      <a:pt x="618" y="799"/>
                    </a:cubicBezTo>
                    <a:cubicBezTo>
                      <a:pt x="590" y="806"/>
                      <a:pt x="561" y="809"/>
                      <a:pt x="532" y="809"/>
                    </a:cubicBezTo>
                    <a:close/>
                    <a:moveTo>
                      <a:pt x="463" y="800"/>
                    </a:moveTo>
                    <a:cubicBezTo>
                      <a:pt x="565" y="820"/>
                      <a:pt x="676" y="794"/>
                      <a:pt x="757" y="731"/>
                    </a:cubicBezTo>
                    <a:cubicBezTo>
                      <a:pt x="734" y="744"/>
                      <a:pt x="708" y="755"/>
                      <a:pt x="682" y="765"/>
                    </a:cubicBezTo>
                    <a:cubicBezTo>
                      <a:pt x="624" y="785"/>
                      <a:pt x="565" y="794"/>
                      <a:pt x="507" y="794"/>
                    </a:cubicBezTo>
                    <a:cubicBezTo>
                      <a:pt x="507" y="794"/>
                      <a:pt x="506" y="794"/>
                      <a:pt x="506" y="794"/>
                    </a:cubicBezTo>
                    <a:cubicBezTo>
                      <a:pt x="492" y="797"/>
                      <a:pt x="477" y="799"/>
                      <a:pt x="463" y="800"/>
                    </a:cubicBezTo>
                    <a:close/>
                    <a:moveTo>
                      <a:pt x="83" y="538"/>
                    </a:moveTo>
                    <a:cubicBezTo>
                      <a:pt x="105" y="626"/>
                      <a:pt x="158" y="701"/>
                      <a:pt x="234" y="747"/>
                    </a:cubicBezTo>
                    <a:cubicBezTo>
                      <a:pt x="294" y="784"/>
                      <a:pt x="369" y="801"/>
                      <a:pt x="444" y="798"/>
                    </a:cubicBezTo>
                    <a:cubicBezTo>
                      <a:pt x="432" y="795"/>
                      <a:pt x="420" y="791"/>
                      <a:pt x="408" y="787"/>
                    </a:cubicBezTo>
                    <a:cubicBezTo>
                      <a:pt x="382" y="782"/>
                      <a:pt x="357" y="776"/>
                      <a:pt x="333" y="768"/>
                    </a:cubicBezTo>
                    <a:cubicBezTo>
                      <a:pt x="251" y="741"/>
                      <a:pt x="183" y="692"/>
                      <a:pt x="139" y="629"/>
                    </a:cubicBezTo>
                    <a:cubicBezTo>
                      <a:pt x="129" y="615"/>
                      <a:pt x="120" y="600"/>
                      <a:pt x="113" y="584"/>
                    </a:cubicBezTo>
                    <a:cubicBezTo>
                      <a:pt x="102" y="569"/>
                      <a:pt x="92" y="554"/>
                      <a:pt x="83" y="538"/>
                    </a:cubicBezTo>
                    <a:close/>
                    <a:moveTo>
                      <a:pt x="421" y="789"/>
                    </a:moveTo>
                    <a:cubicBezTo>
                      <a:pt x="432" y="792"/>
                      <a:pt x="443" y="795"/>
                      <a:pt x="453" y="798"/>
                    </a:cubicBezTo>
                    <a:cubicBezTo>
                      <a:pt x="466" y="797"/>
                      <a:pt x="478" y="796"/>
                      <a:pt x="490" y="794"/>
                    </a:cubicBezTo>
                    <a:cubicBezTo>
                      <a:pt x="480" y="794"/>
                      <a:pt x="471" y="793"/>
                      <a:pt x="461" y="792"/>
                    </a:cubicBezTo>
                    <a:cubicBezTo>
                      <a:pt x="448" y="792"/>
                      <a:pt x="434" y="790"/>
                      <a:pt x="421" y="789"/>
                    </a:cubicBezTo>
                    <a:close/>
                    <a:moveTo>
                      <a:pt x="561" y="787"/>
                    </a:moveTo>
                    <a:cubicBezTo>
                      <a:pt x="550" y="789"/>
                      <a:pt x="540" y="790"/>
                      <a:pt x="529" y="791"/>
                    </a:cubicBezTo>
                    <a:cubicBezTo>
                      <a:pt x="562" y="790"/>
                      <a:pt x="595" y="785"/>
                      <a:pt x="628" y="777"/>
                    </a:cubicBezTo>
                    <a:cubicBezTo>
                      <a:pt x="606" y="782"/>
                      <a:pt x="583" y="786"/>
                      <a:pt x="561" y="787"/>
                    </a:cubicBezTo>
                    <a:close/>
                    <a:moveTo>
                      <a:pt x="465" y="790"/>
                    </a:moveTo>
                    <a:cubicBezTo>
                      <a:pt x="483" y="791"/>
                      <a:pt x="500" y="791"/>
                      <a:pt x="517" y="789"/>
                    </a:cubicBezTo>
                    <a:cubicBezTo>
                      <a:pt x="518" y="789"/>
                      <a:pt x="518" y="789"/>
                      <a:pt x="518" y="789"/>
                    </a:cubicBezTo>
                    <a:cubicBezTo>
                      <a:pt x="488" y="790"/>
                      <a:pt x="458" y="787"/>
                      <a:pt x="428" y="782"/>
                    </a:cubicBezTo>
                    <a:cubicBezTo>
                      <a:pt x="411" y="779"/>
                      <a:pt x="394" y="775"/>
                      <a:pt x="378" y="770"/>
                    </a:cubicBezTo>
                    <a:cubicBezTo>
                      <a:pt x="385" y="774"/>
                      <a:pt x="392" y="777"/>
                      <a:pt x="399" y="780"/>
                    </a:cubicBezTo>
                    <a:cubicBezTo>
                      <a:pt x="421" y="785"/>
                      <a:pt x="443" y="788"/>
                      <a:pt x="465" y="790"/>
                    </a:cubicBezTo>
                    <a:close/>
                    <a:moveTo>
                      <a:pt x="366" y="764"/>
                    </a:moveTo>
                    <a:cubicBezTo>
                      <a:pt x="387" y="770"/>
                      <a:pt x="407" y="776"/>
                      <a:pt x="429" y="779"/>
                    </a:cubicBezTo>
                    <a:cubicBezTo>
                      <a:pt x="449" y="783"/>
                      <a:pt x="471" y="785"/>
                      <a:pt x="494" y="786"/>
                    </a:cubicBezTo>
                    <a:cubicBezTo>
                      <a:pt x="455" y="782"/>
                      <a:pt x="418" y="770"/>
                      <a:pt x="384" y="754"/>
                    </a:cubicBezTo>
                    <a:cubicBezTo>
                      <a:pt x="369" y="753"/>
                      <a:pt x="356" y="752"/>
                      <a:pt x="342" y="749"/>
                    </a:cubicBezTo>
                    <a:cubicBezTo>
                      <a:pt x="350" y="755"/>
                      <a:pt x="358" y="760"/>
                      <a:pt x="366" y="764"/>
                    </a:cubicBezTo>
                    <a:close/>
                    <a:moveTo>
                      <a:pt x="390" y="754"/>
                    </a:moveTo>
                    <a:cubicBezTo>
                      <a:pt x="434" y="774"/>
                      <a:pt x="482" y="786"/>
                      <a:pt x="532" y="786"/>
                    </a:cubicBezTo>
                    <a:cubicBezTo>
                      <a:pt x="533" y="786"/>
                      <a:pt x="534" y="786"/>
                      <a:pt x="535" y="785"/>
                    </a:cubicBezTo>
                    <a:cubicBezTo>
                      <a:pt x="583" y="774"/>
                      <a:pt x="628" y="754"/>
                      <a:pt x="669" y="727"/>
                    </a:cubicBezTo>
                    <a:cubicBezTo>
                      <a:pt x="758" y="667"/>
                      <a:pt x="801" y="581"/>
                      <a:pt x="792" y="481"/>
                    </a:cubicBezTo>
                    <a:cubicBezTo>
                      <a:pt x="771" y="534"/>
                      <a:pt x="736" y="585"/>
                      <a:pt x="691" y="628"/>
                    </a:cubicBezTo>
                    <a:cubicBezTo>
                      <a:pt x="630" y="687"/>
                      <a:pt x="553" y="729"/>
                      <a:pt x="475" y="746"/>
                    </a:cubicBezTo>
                    <a:cubicBezTo>
                      <a:pt x="446" y="752"/>
                      <a:pt x="418" y="755"/>
                      <a:pt x="390" y="754"/>
                    </a:cubicBezTo>
                    <a:close/>
                    <a:moveTo>
                      <a:pt x="795" y="476"/>
                    </a:moveTo>
                    <a:cubicBezTo>
                      <a:pt x="806" y="579"/>
                      <a:pt x="762" y="668"/>
                      <a:pt x="670" y="729"/>
                    </a:cubicBezTo>
                    <a:cubicBezTo>
                      <a:pt x="634" y="754"/>
                      <a:pt x="593" y="772"/>
                      <a:pt x="550" y="784"/>
                    </a:cubicBezTo>
                    <a:cubicBezTo>
                      <a:pt x="564" y="783"/>
                      <a:pt x="577" y="781"/>
                      <a:pt x="591" y="779"/>
                    </a:cubicBezTo>
                    <a:cubicBezTo>
                      <a:pt x="622" y="772"/>
                      <a:pt x="654" y="763"/>
                      <a:pt x="686" y="750"/>
                    </a:cubicBezTo>
                    <a:cubicBezTo>
                      <a:pt x="745" y="725"/>
                      <a:pt x="799" y="684"/>
                      <a:pt x="836" y="625"/>
                    </a:cubicBezTo>
                    <a:cubicBezTo>
                      <a:pt x="859" y="588"/>
                      <a:pt x="873" y="546"/>
                      <a:pt x="879" y="502"/>
                    </a:cubicBezTo>
                    <a:cubicBezTo>
                      <a:pt x="885" y="424"/>
                      <a:pt x="864" y="343"/>
                      <a:pt x="815" y="276"/>
                    </a:cubicBezTo>
                    <a:cubicBezTo>
                      <a:pt x="812" y="273"/>
                      <a:pt x="809" y="269"/>
                      <a:pt x="807" y="266"/>
                    </a:cubicBezTo>
                    <a:cubicBezTo>
                      <a:pt x="820" y="313"/>
                      <a:pt x="821" y="364"/>
                      <a:pt x="812" y="415"/>
                    </a:cubicBezTo>
                    <a:cubicBezTo>
                      <a:pt x="808" y="435"/>
                      <a:pt x="802" y="456"/>
                      <a:pt x="795" y="476"/>
                    </a:cubicBezTo>
                    <a:close/>
                    <a:moveTo>
                      <a:pt x="123" y="598"/>
                    </a:moveTo>
                    <a:cubicBezTo>
                      <a:pt x="129" y="608"/>
                      <a:pt x="135" y="618"/>
                      <a:pt x="141" y="627"/>
                    </a:cubicBezTo>
                    <a:cubicBezTo>
                      <a:pt x="195" y="704"/>
                      <a:pt x="285" y="758"/>
                      <a:pt x="385" y="780"/>
                    </a:cubicBezTo>
                    <a:cubicBezTo>
                      <a:pt x="319" y="763"/>
                      <a:pt x="258" y="733"/>
                      <a:pt x="209" y="690"/>
                    </a:cubicBezTo>
                    <a:cubicBezTo>
                      <a:pt x="186" y="671"/>
                      <a:pt x="166" y="650"/>
                      <a:pt x="147" y="627"/>
                    </a:cubicBezTo>
                    <a:cubicBezTo>
                      <a:pt x="139" y="618"/>
                      <a:pt x="131" y="608"/>
                      <a:pt x="123" y="598"/>
                    </a:cubicBezTo>
                    <a:close/>
                    <a:moveTo>
                      <a:pt x="695" y="750"/>
                    </a:moveTo>
                    <a:cubicBezTo>
                      <a:pt x="683" y="755"/>
                      <a:pt x="670" y="760"/>
                      <a:pt x="657" y="765"/>
                    </a:cubicBezTo>
                    <a:cubicBezTo>
                      <a:pt x="643" y="770"/>
                      <a:pt x="629" y="774"/>
                      <a:pt x="614" y="777"/>
                    </a:cubicBezTo>
                    <a:cubicBezTo>
                      <a:pt x="671" y="766"/>
                      <a:pt x="728" y="744"/>
                      <a:pt x="779" y="712"/>
                    </a:cubicBezTo>
                    <a:cubicBezTo>
                      <a:pt x="784" y="708"/>
                      <a:pt x="789" y="703"/>
                      <a:pt x="794" y="697"/>
                    </a:cubicBezTo>
                    <a:cubicBezTo>
                      <a:pt x="763" y="718"/>
                      <a:pt x="729" y="736"/>
                      <a:pt x="695" y="750"/>
                    </a:cubicBezTo>
                    <a:close/>
                    <a:moveTo>
                      <a:pt x="184" y="664"/>
                    </a:moveTo>
                    <a:cubicBezTo>
                      <a:pt x="193" y="673"/>
                      <a:pt x="201" y="681"/>
                      <a:pt x="210" y="688"/>
                    </a:cubicBezTo>
                    <a:cubicBezTo>
                      <a:pt x="259" y="731"/>
                      <a:pt x="320" y="760"/>
                      <a:pt x="385" y="777"/>
                    </a:cubicBezTo>
                    <a:cubicBezTo>
                      <a:pt x="378" y="774"/>
                      <a:pt x="372" y="770"/>
                      <a:pt x="365" y="766"/>
                    </a:cubicBezTo>
                    <a:cubicBezTo>
                      <a:pt x="335" y="757"/>
                      <a:pt x="305" y="744"/>
                      <a:pt x="278" y="730"/>
                    </a:cubicBezTo>
                    <a:cubicBezTo>
                      <a:pt x="246" y="716"/>
                      <a:pt x="217" y="696"/>
                      <a:pt x="191" y="670"/>
                    </a:cubicBezTo>
                    <a:cubicBezTo>
                      <a:pt x="189" y="668"/>
                      <a:pt x="186" y="666"/>
                      <a:pt x="184" y="664"/>
                    </a:cubicBezTo>
                    <a:close/>
                    <a:moveTo>
                      <a:pt x="301" y="739"/>
                    </a:moveTo>
                    <a:cubicBezTo>
                      <a:pt x="318" y="747"/>
                      <a:pt x="336" y="754"/>
                      <a:pt x="355" y="760"/>
                    </a:cubicBezTo>
                    <a:cubicBezTo>
                      <a:pt x="348" y="757"/>
                      <a:pt x="342" y="752"/>
                      <a:pt x="336" y="748"/>
                    </a:cubicBezTo>
                    <a:cubicBezTo>
                      <a:pt x="324" y="746"/>
                      <a:pt x="312" y="742"/>
                      <a:pt x="301" y="739"/>
                    </a:cubicBezTo>
                    <a:close/>
                    <a:moveTo>
                      <a:pt x="384" y="751"/>
                    </a:moveTo>
                    <a:cubicBezTo>
                      <a:pt x="413" y="753"/>
                      <a:pt x="444" y="750"/>
                      <a:pt x="475" y="743"/>
                    </a:cubicBezTo>
                    <a:cubicBezTo>
                      <a:pt x="618" y="712"/>
                      <a:pt x="742" y="604"/>
                      <a:pt x="792" y="475"/>
                    </a:cubicBezTo>
                    <a:cubicBezTo>
                      <a:pt x="791" y="467"/>
                      <a:pt x="789" y="458"/>
                      <a:pt x="788" y="448"/>
                    </a:cubicBezTo>
                    <a:cubicBezTo>
                      <a:pt x="780" y="411"/>
                      <a:pt x="766" y="374"/>
                      <a:pt x="747" y="340"/>
                    </a:cubicBezTo>
                    <a:cubicBezTo>
                      <a:pt x="748" y="369"/>
                      <a:pt x="746" y="397"/>
                      <a:pt x="741" y="424"/>
                    </a:cubicBezTo>
                    <a:cubicBezTo>
                      <a:pt x="727" y="497"/>
                      <a:pt x="683" y="566"/>
                      <a:pt x="617" y="619"/>
                    </a:cubicBezTo>
                    <a:cubicBezTo>
                      <a:pt x="554" y="669"/>
                      <a:pt x="477" y="700"/>
                      <a:pt x="401" y="707"/>
                    </a:cubicBezTo>
                    <a:cubicBezTo>
                      <a:pt x="368" y="711"/>
                      <a:pt x="336" y="709"/>
                      <a:pt x="306" y="703"/>
                    </a:cubicBezTo>
                    <a:cubicBezTo>
                      <a:pt x="330" y="722"/>
                      <a:pt x="356" y="738"/>
                      <a:pt x="384" y="751"/>
                    </a:cubicBezTo>
                    <a:close/>
                    <a:moveTo>
                      <a:pt x="337" y="746"/>
                    </a:moveTo>
                    <a:cubicBezTo>
                      <a:pt x="350" y="748"/>
                      <a:pt x="363" y="750"/>
                      <a:pt x="377" y="751"/>
                    </a:cubicBezTo>
                    <a:cubicBezTo>
                      <a:pt x="350" y="737"/>
                      <a:pt x="324" y="721"/>
                      <a:pt x="300" y="701"/>
                    </a:cubicBezTo>
                    <a:cubicBezTo>
                      <a:pt x="293" y="700"/>
                      <a:pt x="287" y="698"/>
                      <a:pt x="281" y="696"/>
                    </a:cubicBezTo>
                    <a:cubicBezTo>
                      <a:pt x="298" y="715"/>
                      <a:pt x="316" y="731"/>
                      <a:pt x="337" y="746"/>
                    </a:cubicBezTo>
                    <a:close/>
                    <a:moveTo>
                      <a:pt x="274" y="725"/>
                    </a:moveTo>
                    <a:cubicBezTo>
                      <a:pt x="292" y="733"/>
                      <a:pt x="311" y="740"/>
                      <a:pt x="330" y="744"/>
                    </a:cubicBezTo>
                    <a:cubicBezTo>
                      <a:pt x="311" y="730"/>
                      <a:pt x="292" y="713"/>
                      <a:pt x="276" y="695"/>
                    </a:cubicBezTo>
                    <a:cubicBezTo>
                      <a:pt x="262" y="690"/>
                      <a:pt x="249" y="684"/>
                      <a:pt x="236" y="678"/>
                    </a:cubicBezTo>
                    <a:cubicBezTo>
                      <a:pt x="183" y="649"/>
                      <a:pt x="144" y="604"/>
                      <a:pt x="119" y="542"/>
                    </a:cubicBezTo>
                    <a:cubicBezTo>
                      <a:pt x="98" y="489"/>
                      <a:pt x="90" y="429"/>
                      <a:pt x="95" y="372"/>
                    </a:cubicBezTo>
                    <a:cubicBezTo>
                      <a:pt x="98" y="345"/>
                      <a:pt x="104" y="320"/>
                      <a:pt x="113" y="296"/>
                    </a:cubicBezTo>
                    <a:cubicBezTo>
                      <a:pt x="103" y="312"/>
                      <a:pt x="96" y="329"/>
                      <a:pt x="91" y="346"/>
                    </a:cubicBezTo>
                    <a:cubicBezTo>
                      <a:pt x="84" y="439"/>
                      <a:pt x="101" y="546"/>
                      <a:pt x="157" y="625"/>
                    </a:cubicBezTo>
                    <a:cubicBezTo>
                      <a:pt x="169" y="643"/>
                      <a:pt x="182" y="658"/>
                      <a:pt x="197" y="672"/>
                    </a:cubicBezTo>
                    <a:cubicBezTo>
                      <a:pt x="221" y="692"/>
                      <a:pt x="247" y="710"/>
                      <a:pt x="274" y="725"/>
                    </a:cubicBezTo>
                    <a:close/>
                    <a:moveTo>
                      <a:pt x="871" y="553"/>
                    </a:moveTo>
                    <a:cubicBezTo>
                      <a:pt x="863" y="579"/>
                      <a:pt x="852" y="604"/>
                      <a:pt x="838" y="627"/>
                    </a:cubicBezTo>
                    <a:cubicBezTo>
                      <a:pt x="811" y="669"/>
                      <a:pt x="774" y="705"/>
                      <a:pt x="729" y="732"/>
                    </a:cubicBezTo>
                    <a:cubicBezTo>
                      <a:pt x="754" y="719"/>
                      <a:pt x="779" y="705"/>
                      <a:pt x="802" y="688"/>
                    </a:cubicBezTo>
                    <a:cubicBezTo>
                      <a:pt x="836" y="649"/>
                      <a:pt x="860" y="602"/>
                      <a:pt x="871" y="553"/>
                    </a:cubicBezTo>
                    <a:close/>
                    <a:moveTo>
                      <a:pt x="302" y="699"/>
                    </a:moveTo>
                    <a:cubicBezTo>
                      <a:pt x="332" y="706"/>
                      <a:pt x="365" y="708"/>
                      <a:pt x="400" y="705"/>
                    </a:cubicBezTo>
                    <a:cubicBezTo>
                      <a:pt x="540" y="692"/>
                      <a:pt x="706" y="589"/>
                      <a:pt x="738" y="424"/>
                    </a:cubicBezTo>
                    <a:cubicBezTo>
                      <a:pt x="744" y="395"/>
                      <a:pt x="746" y="365"/>
                      <a:pt x="744" y="335"/>
                    </a:cubicBezTo>
                    <a:cubicBezTo>
                      <a:pt x="690" y="242"/>
                      <a:pt x="598" y="167"/>
                      <a:pt x="497" y="140"/>
                    </a:cubicBezTo>
                    <a:cubicBezTo>
                      <a:pt x="419" y="135"/>
                      <a:pt x="338" y="143"/>
                      <a:pt x="268" y="168"/>
                    </a:cubicBezTo>
                    <a:cubicBezTo>
                      <a:pt x="195" y="250"/>
                      <a:pt x="163" y="367"/>
                      <a:pt x="183" y="489"/>
                    </a:cubicBezTo>
                    <a:cubicBezTo>
                      <a:pt x="191" y="540"/>
                      <a:pt x="208" y="588"/>
                      <a:pt x="232" y="630"/>
                    </a:cubicBezTo>
                    <a:cubicBezTo>
                      <a:pt x="253" y="655"/>
                      <a:pt x="276" y="679"/>
                      <a:pt x="302" y="699"/>
                    </a:cubicBezTo>
                    <a:close/>
                    <a:moveTo>
                      <a:pt x="804" y="690"/>
                    </a:moveTo>
                    <a:cubicBezTo>
                      <a:pt x="804" y="691"/>
                      <a:pt x="804" y="691"/>
                      <a:pt x="803" y="691"/>
                    </a:cubicBezTo>
                    <a:cubicBezTo>
                      <a:pt x="799" y="696"/>
                      <a:pt x="795" y="700"/>
                      <a:pt x="790" y="705"/>
                    </a:cubicBezTo>
                    <a:cubicBezTo>
                      <a:pt x="816" y="688"/>
                      <a:pt x="839" y="668"/>
                      <a:pt x="860" y="646"/>
                    </a:cubicBezTo>
                    <a:cubicBezTo>
                      <a:pt x="908" y="592"/>
                      <a:pt x="936" y="522"/>
                      <a:pt x="922" y="437"/>
                    </a:cubicBezTo>
                    <a:cubicBezTo>
                      <a:pt x="913" y="377"/>
                      <a:pt x="887" y="324"/>
                      <a:pt x="852" y="279"/>
                    </a:cubicBezTo>
                    <a:cubicBezTo>
                      <a:pt x="855" y="287"/>
                      <a:pt x="859" y="296"/>
                      <a:pt x="861" y="304"/>
                    </a:cubicBezTo>
                    <a:cubicBezTo>
                      <a:pt x="868" y="313"/>
                      <a:pt x="874" y="322"/>
                      <a:pt x="880" y="331"/>
                    </a:cubicBezTo>
                    <a:cubicBezTo>
                      <a:pt x="918" y="391"/>
                      <a:pt x="932" y="457"/>
                      <a:pt x="920" y="522"/>
                    </a:cubicBezTo>
                    <a:cubicBezTo>
                      <a:pt x="907" y="592"/>
                      <a:pt x="862" y="648"/>
                      <a:pt x="804" y="690"/>
                    </a:cubicBezTo>
                    <a:close/>
                    <a:moveTo>
                      <a:pt x="277" y="693"/>
                    </a:moveTo>
                    <a:cubicBezTo>
                      <a:pt x="283" y="695"/>
                      <a:pt x="290" y="696"/>
                      <a:pt x="296" y="698"/>
                    </a:cubicBezTo>
                    <a:cubicBezTo>
                      <a:pt x="276" y="682"/>
                      <a:pt x="258" y="664"/>
                      <a:pt x="241" y="645"/>
                    </a:cubicBezTo>
                    <a:cubicBezTo>
                      <a:pt x="252" y="662"/>
                      <a:pt x="264" y="678"/>
                      <a:pt x="277" y="693"/>
                    </a:cubicBezTo>
                    <a:close/>
                    <a:moveTo>
                      <a:pt x="120" y="284"/>
                    </a:moveTo>
                    <a:cubicBezTo>
                      <a:pt x="84" y="368"/>
                      <a:pt x="92" y="467"/>
                      <a:pt x="122" y="541"/>
                    </a:cubicBezTo>
                    <a:cubicBezTo>
                      <a:pt x="152" y="616"/>
                      <a:pt x="204" y="667"/>
                      <a:pt x="273" y="691"/>
                    </a:cubicBezTo>
                    <a:cubicBezTo>
                      <a:pt x="266" y="683"/>
                      <a:pt x="259" y="675"/>
                      <a:pt x="253" y="667"/>
                    </a:cubicBezTo>
                    <a:cubicBezTo>
                      <a:pt x="245" y="656"/>
                      <a:pt x="238" y="645"/>
                      <a:pt x="231" y="633"/>
                    </a:cubicBezTo>
                    <a:cubicBezTo>
                      <a:pt x="202" y="597"/>
                      <a:pt x="178" y="557"/>
                      <a:pt x="162" y="517"/>
                    </a:cubicBezTo>
                    <a:cubicBezTo>
                      <a:pt x="142" y="467"/>
                      <a:pt x="119" y="389"/>
                      <a:pt x="126" y="306"/>
                    </a:cubicBezTo>
                    <a:cubicBezTo>
                      <a:pt x="127" y="293"/>
                      <a:pt x="128" y="282"/>
                      <a:pt x="130" y="270"/>
                    </a:cubicBezTo>
                    <a:cubicBezTo>
                      <a:pt x="127" y="274"/>
                      <a:pt x="125" y="277"/>
                      <a:pt x="122" y="281"/>
                    </a:cubicBezTo>
                    <a:cubicBezTo>
                      <a:pt x="121" y="282"/>
                      <a:pt x="121" y="283"/>
                      <a:pt x="120" y="284"/>
                    </a:cubicBezTo>
                    <a:close/>
                    <a:moveTo>
                      <a:pt x="880" y="513"/>
                    </a:moveTo>
                    <a:cubicBezTo>
                      <a:pt x="874" y="575"/>
                      <a:pt x="850" y="634"/>
                      <a:pt x="811" y="681"/>
                    </a:cubicBezTo>
                    <a:cubicBezTo>
                      <a:pt x="865" y="640"/>
                      <a:pt x="905" y="587"/>
                      <a:pt x="917" y="522"/>
                    </a:cubicBezTo>
                    <a:cubicBezTo>
                      <a:pt x="932" y="440"/>
                      <a:pt x="907" y="369"/>
                      <a:pt x="864" y="312"/>
                    </a:cubicBezTo>
                    <a:cubicBezTo>
                      <a:pt x="874" y="342"/>
                      <a:pt x="880" y="374"/>
                      <a:pt x="884" y="407"/>
                    </a:cubicBezTo>
                    <a:cubicBezTo>
                      <a:pt x="887" y="444"/>
                      <a:pt x="886" y="480"/>
                      <a:pt x="880" y="513"/>
                    </a:cubicBezTo>
                    <a:close/>
                    <a:moveTo>
                      <a:pt x="156" y="633"/>
                    </a:moveTo>
                    <a:cubicBezTo>
                      <a:pt x="161" y="639"/>
                      <a:pt x="167" y="645"/>
                      <a:pt x="173" y="650"/>
                    </a:cubicBezTo>
                    <a:cubicBezTo>
                      <a:pt x="166" y="643"/>
                      <a:pt x="160" y="635"/>
                      <a:pt x="154" y="627"/>
                    </a:cubicBezTo>
                    <a:cubicBezTo>
                      <a:pt x="101" y="551"/>
                      <a:pt x="83" y="448"/>
                      <a:pt x="87" y="357"/>
                    </a:cubicBezTo>
                    <a:cubicBezTo>
                      <a:pt x="69" y="426"/>
                      <a:pt x="79" y="500"/>
                      <a:pt x="105" y="562"/>
                    </a:cubicBezTo>
                    <a:cubicBezTo>
                      <a:pt x="120" y="587"/>
                      <a:pt x="137" y="611"/>
                      <a:pt x="156" y="633"/>
                    </a:cubicBezTo>
                    <a:close/>
                    <a:moveTo>
                      <a:pt x="134" y="265"/>
                    </a:moveTo>
                    <a:cubicBezTo>
                      <a:pt x="119" y="339"/>
                      <a:pt x="129" y="425"/>
                      <a:pt x="165" y="516"/>
                    </a:cubicBezTo>
                    <a:cubicBezTo>
                      <a:pt x="179" y="551"/>
                      <a:pt x="198" y="586"/>
                      <a:pt x="223" y="618"/>
                    </a:cubicBezTo>
                    <a:cubicBezTo>
                      <a:pt x="202" y="579"/>
                      <a:pt x="188" y="535"/>
                      <a:pt x="180" y="489"/>
                    </a:cubicBezTo>
                    <a:cubicBezTo>
                      <a:pt x="169" y="423"/>
                      <a:pt x="174" y="357"/>
                      <a:pt x="193" y="296"/>
                    </a:cubicBezTo>
                    <a:cubicBezTo>
                      <a:pt x="208" y="249"/>
                      <a:pt x="232" y="206"/>
                      <a:pt x="263" y="170"/>
                    </a:cubicBezTo>
                    <a:cubicBezTo>
                      <a:pt x="249" y="175"/>
                      <a:pt x="236" y="181"/>
                      <a:pt x="223" y="187"/>
                    </a:cubicBezTo>
                    <a:cubicBezTo>
                      <a:pt x="190" y="207"/>
                      <a:pt x="160" y="233"/>
                      <a:pt x="134" y="265"/>
                    </a:cubicBezTo>
                    <a:close/>
                    <a:moveTo>
                      <a:pt x="116" y="584"/>
                    </a:moveTo>
                    <a:cubicBezTo>
                      <a:pt x="116" y="585"/>
                      <a:pt x="117" y="586"/>
                      <a:pt x="117" y="586"/>
                    </a:cubicBezTo>
                    <a:cubicBezTo>
                      <a:pt x="116" y="585"/>
                      <a:pt x="116" y="584"/>
                      <a:pt x="115" y="583"/>
                    </a:cubicBezTo>
                    <a:cubicBezTo>
                      <a:pt x="115" y="584"/>
                      <a:pt x="115" y="584"/>
                      <a:pt x="116" y="584"/>
                    </a:cubicBezTo>
                    <a:close/>
                    <a:moveTo>
                      <a:pt x="80" y="528"/>
                    </a:moveTo>
                    <a:cubicBezTo>
                      <a:pt x="88" y="543"/>
                      <a:pt x="97" y="557"/>
                      <a:pt x="106" y="571"/>
                    </a:cubicBezTo>
                    <a:cubicBezTo>
                      <a:pt x="105" y="569"/>
                      <a:pt x="105" y="567"/>
                      <a:pt x="104" y="565"/>
                    </a:cubicBezTo>
                    <a:cubicBezTo>
                      <a:pt x="96" y="552"/>
                      <a:pt x="89" y="539"/>
                      <a:pt x="83" y="526"/>
                    </a:cubicBezTo>
                    <a:cubicBezTo>
                      <a:pt x="81" y="522"/>
                      <a:pt x="79" y="518"/>
                      <a:pt x="78" y="514"/>
                    </a:cubicBezTo>
                    <a:cubicBezTo>
                      <a:pt x="78" y="518"/>
                      <a:pt x="79" y="523"/>
                      <a:pt x="80" y="528"/>
                    </a:cubicBezTo>
                    <a:close/>
                    <a:moveTo>
                      <a:pt x="75" y="500"/>
                    </a:moveTo>
                    <a:cubicBezTo>
                      <a:pt x="81" y="516"/>
                      <a:pt x="88" y="530"/>
                      <a:pt x="96" y="545"/>
                    </a:cubicBezTo>
                    <a:cubicBezTo>
                      <a:pt x="74" y="483"/>
                      <a:pt x="67" y="411"/>
                      <a:pt x="88" y="345"/>
                    </a:cubicBezTo>
                    <a:cubicBezTo>
                      <a:pt x="88" y="340"/>
                      <a:pt x="89" y="335"/>
                      <a:pt x="89" y="331"/>
                    </a:cubicBezTo>
                    <a:cubicBezTo>
                      <a:pt x="81" y="353"/>
                      <a:pt x="75" y="378"/>
                      <a:pt x="73" y="404"/>
                    </a:cubicBezTo>
                    <a:cubicBezTo>
                      <a:pt x="70" y="437"/>
                      <a:pt x="71" y="469"/>
                      <a:pt x="75" y="500"/>
                    </a:cubicBezTo>
                    <a:close/>
                    <a:moveTo>
                      <a:pt x="204" y="102"/>
                    </a:moveTo>
                    <a:cubicBezTo>
                      <a:pt x="171" y="115"/>
                      <a:pt x="139" y="132"/>
                      <a:pt x="111" y="155"/>
                    </a:cubicBezTo>
                    <a:cubicBezTo>
                      <a:pt x="3" y="243"/>
                      <a:pt x="19" y="395"/>
                      <a:pt x="66" y="498"/>
                    </a:cubicBezTo>
                    <a:cubicBezTo>
                      <a:pt x="69" y="505"/>
                      <a:pt x="72" y="512"/>
                      <a:pt x="76" y="519"/>
                    </a:cubicBezTo>
                    <a:cubicBezTo>
                      <a:pt x="75" y="513"/>
                      <a:pt x="74" y="508"/>
                      <a:pt x="73" y="502"/>
                    </a:cubicBezTo>
                    <a:cubicBezTo>
                      <a:pt x="49" y="441"/>
                      <a:pt x="41" y="380"/>
                      <a:pt x="52" y="323"/>
                    </a:cubicBezTo>
                    <a:cubicBezTo>
                      <a:pt x="61" y="272"/>
                      <a:pt x="87" y="228"/>
                      <a:pt x="127" y="192"/>
                    </a:cubicBezTo>
                    <a:cubicBezTo>
                      <a:pt x="146" y="158"/>
                      <a:pt x="172" y="127"/>
                      <a:pt x="204" y="102"/>
                    </a:cubicBezTo>
                    <a:close/>
                    <a:moveTo>
                      <a:pt x="124" y="198"/>
                    </a:moveTo>
                    <a:cubicBezTo>
                      <a:pt x="90" y="229"/>
                      <a:pt x="64" y="270"/>
                      <a:pt x="54" y="324"/>
                    </a:cubicBezTo>
                    <a:cubicBezTo>
                      <a:pt x="44" y="379"/>
                      <a:pt x="52" y="436"/>
                      <a:pt x="71" y="489"/>
                    </a:cubicBezTo>
                    <a:cubicBezTo>
                      <a:pt x="68" y="461"/>
                      <a:pt x="67" y="433"/>
                      <a:pt x="70" y="403"/>
                    </a:cubicBezTo>
                    <a:cubicBezTo>
                      <a:pt x="73" y="374"/>
                      <a:pt x="80" y="346"/>
                      <a:pt x="90" y="321"/>
                    </a:cubicBezTo>
                    <a:cubicBezTo>
                      <a:pt x="93" y="296"/>
                      <a:pt x="98" y="272"/>
                      <a:pt x="104" y="251"/>
                    </a:cubicBezTo>
                    <a:cubicBezTo>
                      <a:pt x="109" y="233"/>
                      <a:pt x="116" y="215"/>
                      <a:pt x="124" y="198"/>
                    </a:cubicBezTo>
                    <a:close/>
                    <a:moveTo>
                      <a:pt x="747" y="334"/>
                    </a:moveTo>
                    <a:cubicBezTo>
                      <a:pt x="767" y="370"/>
                      <a:pt x="783" y="408"/>
                      <a:pt x="790" y="448"/>
                    </a:cubicBezTo>
                    <a:cubicBezTo>
                      <a:pt x="792" y="455"/>
                      <a:pt x="793" y="463"/>
                      <a:pt x="794" y="470"/>
                    </a:cubicBezTo>
                    <a:cubicBezTo>
                      <a:pt x="801" y="452"/>
                      <a:pt x="806" y="433"/>
                      <a:pt x="809" y="415"/>
                    </a:cubicBezTo>
                    <a:cubicBezTo>
                      <a:pt x="819" y="361"/>
                      <a:pt x="816" y="308"/>
                      <a:pt x="802" y="260"/>
                    </a:cubicBezTo>
                    <a:cubicBezTo>
                      <a:pt x="790" y="245"/>
                      <a:pt x="777" y="232"/>
                      <a:pt x="764" y="220"/>
                    </a:cubicBezTo>
                    <a:cubicBezTo>
                      <a:pt x="753" y="213"/>
                      <a:pt x="743" y="206"/>
                      <a:pt x="732" y="201"/>
                    </a:cubicBezTo>
                    <a:cubicBezTo>
                      <a:pt x="723" y="196"/>
                      <a:pt x="714" y="192"/>
                      <a:pt x="704" y="187"/>
                    </a:cubicBezTo>
                    <a:cubicBezTo>
                      <a:pt x="730" y="231"/>
                      <a:pt x="743" y="283"/>
                      <a:pt x="747" y="334"/>
                    </a:cubicBezTo>
                    <a:close/>
                    <a:moveTo>
                      <a:pt x="805" y="259"/>
                    </a:moveTo>
                    <a:cubicBezTo>
                      <a:pt x="809" y="264"/>
                      <a:pt x="813" y="269"/>
                      <a:pt x="817" y="275"/>
                    </a:cubicBezTo>
                    <a:cubicBezTo>
                      <a:pt x="857" y="330"/>
                      <a:pt x="880" y="397"/>
                      <a:pt x="882" y="466"/>
                    </a:cubicBezTo>
                    <a:cubicBezTo>
                      <a:pt x="885" y="411"/>
                      <a:pt x="875" y="355"/>
                      <a:pt x="858" y="304"/>
                    </a:cubicBezTo>
                    <a:cubicBezTo>
                      <a:pt x="841" y="282"/>
                      <a:pt x="821" y="263"/>
                      <a:pt x="801" y="246"/>
                    </a:cubicBezTo>
                    <a:cubicBezTo>
                      <a:pt x="802" y="251"/>
                      <a:pt x="804" y="255"/>
                      <a:pt x="805" y="259"/>
                    </a:cubicBezTo>
                    <a:close/>
                    <a:moveTo>
                      <a:pt x="93" y="321"/>
                    </a:moveTo>
                    <a:cubicBezTo>
                      <a:pt x="92" y="326"/>
                      <a:pt x="92" y="330"/>
                      <a:pt x="92" y="335"/>
                    </a:cubicBezTo>
                    <a:cubicBezTo>
                      <a:pt x="98" y="317"/>
                      <a:pt x="107" y="299"/>
                      <a:pt x="118" y="282"/>
                    </a:cubicBezTo>
                    <a:cubicBezTo>
                      <a:pt x="121" y="276"/>
                      <a:pt x="124" y="270"/>
                      <a:pt x="127" y="264"/>
                    </a:cubicBezTo>
                    <a:cubicBezTo>
                      <a:pt x="113" y="282"/>
                      <a:pt x="102" y="301"/>
                      <a:pt x="93" y="321"/>
                    </a:cubicBezTo>
                    <a:close/>
                    <a:moveTo>
                      <a:pt x="510" y="141"/>
                    </a:moveTo>
                    <a:cubicBezTo>
                      <a:pt x="605" y="170"/>
                      <a:pt x="691" y="241"/>
                      <a:pt x="744" y="329"/>
                    </a:cubicBezTo>
                    <a:cubicBezTo>
                      <a:pt x="740" y="279"/>
                      <a:pt x="726" y="228"/>
                      <a:pt x="700" y="186"/>
                    </a:cubicBezTo>
                    <a:cubicBezTo>
                      <a:pt x="646" y="163"/>
                      <a:pt x="580" y="147"/>
                      <a:pt x="510" y="141"/>
                    </a:cubicBezTo>
                    <a:close/>
                    <a:moveTo>
                      <a:pt x="129" y="194"/>
                    </a:moveTo>
                    <a:cubicBezTo>
                      <a:pt x="120" y="212"/>
                      <a:pt x="112" y="231"/>
                      <a:pt x="106" y="252"/>
                    </a:cubicBezTo>
                    <a:cubicBezTo>
                      <a:pt x="101" y="270"/>
                      <a:pt x="97" y="291"/>
                      <a:pt x="94" y="312"/>
                    </a:cubicBezTo>
                    <a:cubicBezTo>
                      <a:pt x="104" y="290"/>
                      <a:pt x="118" y="270"/>
                      <a:pt x="134" y="251"/>
                    </a:cubicBezTo>
                    <a:cubicBezTo>
                      <a:pt x="134" y="251"/>
                      <a:pt x="134" y="251"/>
                      <a:pt x="134" y="251"/>
                    </a:cubicBezTo>
                    <a:cubicBezTo>
                      <a:pt x="142" y="218"/>
                      <a:pt x="155" y="189"/>
                      <a:pt x="173" y="162"/>
                    </a:cubicBezTo>
                    <a:cubicBezTo>
                      <a:pt x="158" y="172"/>
                      <a:pt x="143" y="182"/>
                      <a:pt x="129" y="194"/>
                    </a:cubicBezTo>
                    <a:close/>
                    <a:moveTo>
                      <a:pt x="799" y="241"/>
                    </a:moveTo>
                    <a:cubicBezTo>
                      <a:pt x="820" y="258"/>
                      <a:pt x="839" y="277"/>
                      <a:pt x="856" y="297"/>
                    </a:cubicBezTo>
                    <a:cubicBezTo>
                      <a:pt x="852" y="288"/>
                      <a:pt x="849" y="279"/>
                      <a:pt x="845" y="270"/>
                    </a:cubicBezTo>
                    <a:cubicBezTo>
                      <a:pt x="827" y="249"/>
                      <a:pt x="807" y="229"/>
                      <a:pt x="786" y="211"/>
                    </a:cubicBezTo>
                    <a:cubicBezTo>
                      <a:pt x="791" y="221"/>
                      <a:pt x="795" y="231"/>
                      <a:pt x="799" y="241"/>
                    </a:cubicBezTo>
                    <a:close/>
                    <a:moveTo>
                      <a:pt x="132" y="259"/>
                    </a:moveTo>
                    <a:cubicBezTo>
                      <a:pt x="130" y="263"/>
                      <a:pt x="128" y="267"/>
                      <a:pt x="126" y="271"/>
                    </a:cubicBezTo>
                    <a:cubicBezTo>
                      <a:pt x="128" y="269"/>
                      <a:pt x="130" y="266"/>
                      <a:pt x="131" y="264"/>
                    </a:cubicBezTo>
                    <a:cubicBezTo>
                      <a:pt x="132" y="263"/>
                      <a:pt x="132" y="261"/>
                      <a:pt x="132" y="259"/>
                    </a:cubicBezTo>
                    <a:close/>
                    <a:moveTo>
                      <a:pt x="783" y="205"/>
                    </a:moveTo>
                    <a:cubicBezTo>
                      <a:pt x="804" y="222"/>
                      <a:pt x="824" y="241"/>
                      <a:pt x="841" y="261"/>
                    </a:cubicBezTo>
                    <a:cubicBezTo>
                      <a:pt x="830" y="237"/>
                      <a:pt x="818" y="215"/>
                      <a:pt x="804" y="195"/>
                    </a:cubicBezTo>
                    <a:cubicBezTo>
                      <a:pt x="715" y="69"/>
                      <a:pt x="552" y="2"/>
                      <a:pt x="387" y="27"/>
                    </a:cubicBezTo>
                    <a:cubicBezTo>
                      <a:pt x="332" y="35"/>
                      <a:pt x="270" y="57"/>
                      <a:pt x="218" y="94"/>
                    </a:cubicBezTo>
                    <a:cubicBezTo>
                      <a:pt x="231" y="90"/>
                      <a:pt x="244" y="86"/>
                      <a:pt x="258" y="83"/>
                    </a:cubicBezTo>
                    <a:cubicBezTo>
                      <a:pt x="302" y="55"/>
                      <a:pt x="353" y="37"/>
                      <a:pt x="410" y="30"/>
                    </a:cubicBezTo>
                    <a:cubicBezTo>
                      <a:pt x="482" y="21"/>
                      <a:pt x="558" y="31"/>
                      <a:pt x="622" y="59"/>
                    </a:cubicBezTo>
                    <a:cubicBezTo>
                      <a:pt x="693" y="88"/>
                      <a:pt x="748" y="138"/>
                      <a:pt x="782" y="203"/>
                    </a:cubicBezTo>
                    <a:cubicBezTo>
                      <a:pt x="782" y="203"/>
                      <a:pt x="783" y="204"/>
                      <a:pt x="783" y="205"/>
                    </a:cubicBezTo>
                    <a:close/>
                    <a:moveTo>
                      <a:pt x="137" y="252"/>
                    </a:moveTo>
                    <a:cubicBezTo>
                      <a:pt x="136" y="254"/>
                      <a:pt x="136" y="257"/>
                      <a:pt x="135" y="259"/>
                    </a:cubicBezTo>
                    <a:cubicBezTo>
                      <a:pt x="152" y="239"/>
                      <a:pt x="171" y="221"/>
                      <a:pt x="191" y="206"/>
                    </a:cubicBezTo>
                    <a:cubicBezTo>
                      <a:pt x="171" y="219"/>
                      <a:pt x="152" y="235"/>
                      <a:pt x="137" y="252"/>
                    </a:cubicBezTo>
                    <a:close/>
                    <a:moveTo>
                      <a:pt x="776" y="228"/>
                    </a:moveTo>
                    <a:cubicBezTo>
                      <a:pt x="784" y="236"/>
                      <a:pt x="792" y="244"/>
                      <a:pt x="800" y="253"/>
                    </a:cubicBezTo>
                    <a:cubicBezTo>
                      <a:pt x="799" y="250"/>
                      <a:pt x="797" y="246"/>
                      <a:pt x="796" y="243"/>
                    </a:cubicBezTo>
                    <a:cubicBezTo>
                      <a:pt x="790" y="237"/>
                      <a:pt x="783" y="232"/>
                      <a:pt x="776" y="228"/>
                    </a:cubicBezTo>
                    <a:close/>
                    <a:moveTo>
                      <a:pt x="179" y="159"/>
                    </a:moveTo>
                    <a:cubicBezTo>
                      <a:pt x="162" y="184"/>
                      <a:pt x="148" y="212"/>
                      <a:pt x="140" y="242"/>
                    </a:cubicBezTo>
                    <a:cubicBezTo>
                      <a:pt x="146" y="233"/>
                      <a:pt x="153" y="224"/>
                      <a:pt x="160" y="215"/>
                    </a:cubicBezTo>
                    <a:cubicBezTo>
                      <a:pt x="194" y="177"/>
                      <a:pt x="241" y="150"/>
                      <a:pt x="297" y="136"/>
                    </a:cubicBezTo>
                    <a:cubicBezTo>
                      <a:pt x="298" y="135"/>
                      <a:pt x="299" y="134"/>
                      <a:pt x="300" y="134"/>
                    </a:cubicBezTo>
                    <a:cubicBezTo>
                      <a:pt x="312" y="124"/>
                      <a:pt x="324" y="115"/>
                      <a:pt x="338" y="107"/>
                    </a:cubicBezTo>
                    <a:cubicBezTo>
                      <a:pt x="295" y="114"/>
                      <a:pt x="234" y="128"/>
                      <a:pt x="179" y="159"/>
                    </a:cubicBezTo>
                    <a:close/>
                    <a:moveTo>
                      <a:pt x="293" y="139"/>
                    </a:moveTo>
                    <a:cubicBezTo>
                      <a:pt x="244" y="152"/>
                      <a:pt x="198" y="177"/>
                      <a:pt x="162" y="217"/>
                    </a:cubicBezTo>
                    <a:cubicBezTo>
                      <a:pt x="155" y="225"/>
                      <a:pt x="149" y="233"/>
                      <a:pt x="143" y="241"/>
                    </a:cubicBezTo>
                    <a:cubicBezTo>
                      <a:pt x="163" y="221"/>
                      <a:pt x="186" y="204"/>
                      <a:pt x="213" y="189"/>
                    </a:cubicBezTo>
                    <a:cubicBezTo>
                      <a:pt x="216" y="188"/>
                      <a:pt x="219" y="186"/>
                      <a:pt x="222" y="185"/>
                    </a:cubicBezTo>
                    <a:cubicBezTo>
                      <a:pt x="239" y="174"/>
                      <a:pt x="257" y="165"/>
                      <a:pt x="274" y="157"/>
                    </a:cubicBezTo>
                    <a:cubicBezTo>
                      <a:pt x="281" y="151"/>
                      <a:pt x="287" y="145"/>
                      <a:pt x="293" y="139"/>
                    </a:cubicBezTo>
                    <a:close/>
                    <a:moveTo>
                      <a:pt x="764" y="216"/>
                    </a:moveTo>
                    <a:cubicBezTo>
                      <a:pt x="775" y="223"/>
                      <a:pt x="785" y="230"/>
                      <a:pt x="794" y="238"/>
                    </a:cubicBezTo>
                    <a:cubicBezTo>
                      <a:pt x="790" y="227"/>
                      <a:pt x="786" y="217"/>
                      <a:pt x="780" y="206"/>
                    </a:cubicBezTo>
                    <a:cubicBezTo>
                      <a:pt x="743" y="176"/>
                      <a:pt x="703" y="152"/>
                      <a:pt x="662" y="132"/>
                    </a:cubicBezTo>
                    <a:cubicBezTo>
                      <a:pt x="671" y="141"/>
                      <a:pt x="679" y="151"/>
                      <a:pt x="687" y="161"/>
                    </a:cubicBezTo>
                    <a:cubicBezTo>
                      <a:pt x="715" y="177"/>
                      <a:pt x="741" y="195"/>
                      <a:pt x="764" y="216"/>
                    </a:cubicBezTo>
                    <a:close/>
                    <a:moveTo>
                      <a:pt x="702" y="183"/>
                    </a:moveTo>
                    <a:cubicBezTo>
                      <a:pt x="713" y="188"/>
                      <a:pt x="723" y="193"/>
                      <a:pt x="733" y="198"/>
                    </a:cubicBezTo>
                    <a:cubicBezTo>
                      <a:pt x="739" y="202"/>
                      <a:pt x="746" y="205"/>
                      <a:pt x="752" y="209"/>
                    </a:cubicBezTo>
                    <a:cubicBezTo>
                      <a:pt x="732" y="192"/>
                      <a:pt x="711" y="177"/>
                      <a:pt x="690" y="165"/>
                    </a:cubicBezTo>
                    <a:cubicBezTo>
                      <a:pt x="694" y="171"/>
                      <a:pt x="698" y="177"/>
                      <a:pt x="702" y="183"/>
                    </a:cubicBezTo>
                    <a:close/>
                    <a:moveTo>
                      <a:pt x="656" y="127"/>
                    </a:moveTo>
                    <a:cubicBezTo>
                      <a:pt x="697" y="146"/>
                      <a:pt x="739" y="170"/>
                      <a:pt x="777" y="200"/>
                    </a:cubicBezTo>
                    <a:cubicBezTo>
                      <a:pt x="744" y="140"/>
                      <a:pt x="691" y="90"/>
                      <a:pt x="621" y="61"/>
                    </a:cubicBezTo>
                    <a:cubicBezTo>
                      <a:pt x="505" y="12"/>
                      <a:pt x="367" y="21"/>
                      <a:pt x="266" y="81"/>
                    </a:cubicBezTo>
                    <a:cubicBezTo>
                      <a:pt x="290" y="76"/>
                      <a:pt x="315" y="72"/>
                      <a:pt x="341" y="71"/>
                    </a:cubicBezTo>
                    <a:cubicBezTo>
                      <a:pt x="370" y="69"/>
                      <a:pt x="400" y="69"/>
                      <a:pt x="430" y="71"/>
                    </a:cubicBezTo>
                    <a:cubicBezTo>
                      <a:pt x="493" y="58"/>
                      <a:pt x="559" y="66"/>
                      <a:pt x="614" y="96"/>
                    </a:cubicBezTo>
                    <a:cubicBezTo>
                      <a:pt x="629" y="105"/>
                      <a:pt x="643" y="115"/>
                      <a:pt x="656" y="127"/>
                    </a:cubicBezTo>
                    <a:close/>
                    <a:moveTo>
                      <a:pt x="212" y="99"/>
                    </a:moveTo>
                    <a:cubicBezTo>
                      <a:pt x="181" y="122"/>
                      <a:pt x="153" y="152"/>
                      <a:pt x="133" y="188"/>
                    </a:cubicBezTo>
                    <a:cubicBezTo>
                      <a:pt x="143" y="179"/>
                      <a:pt x="154" y="172"/>
                      <a:pt x="166" y="164"/>
                    </a:cubicBezTo>
                    <a:cubicBezTo>
                      <a:pt x="169" y="162"/>
                      <a:pt x="173" y="160"/>
                      <a:pt x="177" y="158"/>
                    </a:cubicBezTo>
                    <a:cubicBezTo>
                      <a:pt x="188" y="142"/>
                      <a:pt x="200" y="128"/>
                      <a:pt x="214" y="116"/>
                    </a:cubicBezTo>
                    <a:cubicBezTo>
                      <a:pt x="226" y="105"/>
                      <a:pt x="239" y="96"/>
                      <a:pt x="252" y="87"/>
                    </a:cubicBezTo>
                    <a:cubicBezTo>
                      <a:pt x="238" y="90"/>
                      <a:pt x="225" y="94"/>
                      <a:pt x="212" y="99"/>
                    </a:cubicBezTo>
                    <a:close/>
                    <a:moveTo>
                      <a:pt x="495" y="137"/>
                    </a:moveTo>
                    <a:cubicBezTo>
                      <a:pt x="567" y="141"/>
                      <a:pt x="639" y="157"/>
                      <a:pt x="698" y="182"/>
                    </a:cubicBezTo>
                    <a:cubicBezTo>
                      <a:pt x="693" y="175"/>
                      <a:pt x="689" y="168"/>
                      <a:pt x="684" y="162"/>
                    </a:cubicBezTo>
                    <a:cubicBezTo>
                      <a:pt x="680" y="160"/>
                      <a:pt x="677" y="158"/>
                      <a:pt x="673" y="156"/>
                    </a:cubicBezTo>
                    <a:cubicBezTo>
                      <a:pt x="672" y="158"/>
                      <a:pt x="672" y="158"/>
                      <a:pt x="672" y="158"/>
                    </a:cubicBezTo>
                    <a:cubicBezTo>
                      <a:pt x="598" y="120"/>
                      <a:pt x="535" y="107"/>
                      <a:pt x="461" y="114"/>
                    </a:cubicBezTo>
                    <a:cubicBezTo>
                      <a:pt x="443" y="116"/>
                      <a:pt x="418" y="119"/>
                      <a:pt x="389" y="125"/>
                    </a:cubicBezTo>
                    <a:cubicBezTo>
                      <a:pt x="419" y="124"/>
                      <a:pt x="450" y="127"/>
                      <a:pt x="480" y="133"/>
                    </a:cubicBezTo>
                    <a:cubicBezTo>
                      <a:pt x="485" y="134"/>
                      <a:pt x="490" y="136"/>
                      <a:pt x="495" y="137"/>
                    </a:cubicBezTo>
                    <a:close/>
                    <a:moveTo>
                      <a:pt x="270" y="163"/>
                    </a:moveTo>
                    <a:cubicBezTo>
                      <a:pt x="263" y="165"/>
                      <a:pt x="257" y="168"/>
                      <a:pt x="251" y="171"/>
                    </a:cubicBezTo>
                    <a:cubicBezTo>
                      <a:pt x="256" y="169"/>
                      <a:pt x="262" y="167"/>
                      <a:pt x="267" y="165"/>
                    </a:cubicBezTo>
                    <a:cubicBezTo>
                      <a:pt x="268" y="164"/>
                      <a:pt x="269" y="164"/>
                      <a:pt x="270" y="163"/>
                    </a:cubicBezTo>
                    <a:close/>
                    <a:moveTo>
                      <a:pt x="276" y="160"/>
                    </a:moveTo>
                    <a:cubicBezTo>
                      <a:pt x="275" y="161"/>
                      <a:pt x="273" y="162"/>
                      <a:pt x="272" y="164"/>
                    </a:cubicBezTo>
                    <a:cubicBezTo>
                      <a:pt x="333" y="143"/>
                      <a:pt x="404" y="133"/>
                      <a:pt x="478" y="136"/>
                    </a:cubicBezTo>
                    <a:cubicBezTo>
                      <a:pt x="479" y="136"/>
                      <a:pt x="479" y="136"/>
                      <a:pt x="479" y="136"/>
                    </a:cubicBezTo>
                    <a:cubicBezTo>
                      <a:pt x="479" y="136"/>
                      <a:pt x="479" y="136"/>
                      <a:pt x="479" y="136"/>
                    </a:cubicBezTo>
                    <a:cubicBezTo>
                      <a:pt x="447" y="130"/>
                      <a:pt x="412" y="126"/>
                      <a:pt x="376" y="127"/>
                    </a:cubicBezTo>
                    <a:cubicBezTo>
                      <a:pt x="345" y="134"/>
                      <a:pt x="310" y="145"/>
                      <a:pt x="276" y="160"/>
                    </a:cubicBezTo>
                    <a:close/>
                    <a:moveTo>
                      <a:pt x="430" y="97"/>
                    </a:moveTo>
                    <a:cubicBezTo>
                      <a:pt x="492" y="97"/>
                      <a:pt x="554" y="107"/>
                      <a:pt x="611" y="127"/>
                    </a:cubicBezTo>
                    <a:cubicBezTo>
                      <a:pt x="635" y="135"/>
                      <a:pt x="659" y="146"/>
                      <a:pt x="681" y="157"/>
                    </a:cubicBezTo>
                    <a:cubicBezTo>
                      <a:pt x="673" y="147"/>
                      <a:pt x="664" y="138"/>
                      <a:pt x="654" y="129"/>
                    </a:cubicBezTo>
                    <a:cubicBezTo>
                      <a:pt x="631" y="119"/>
                      <a:pt x="608" y="110"/>
                      <a:pt x="586" y="103"/>
                    </a:cubicBezTo>
                    <a:cubicBezTo>
                      <a:pt x="540" y="89"/>
                      <a:pt x="486" y="78"/>
                      <a:pt x="430" y="74"/>
                    </a:cubicBezTo>
                    <a:cubicBezTo>
                      <a:pt x="403" y="79"/>
                      <a:pt x="377" y="89"/>
                      <a:pt x="352" y="102"/>
                    </a:cubicBezTo>
                    <a:cubicBezTo>
                      <a:pt x="353" y="102"/>
                      <a:pt x="355" y="101"/>
                      <a:pt x="357" y="101"/>
                    </a:cubicBezTo>
                    <a:cubicBezTo>
                      <a:pt x="381" y="98"/>
                      <a:pt x="406" y="97"/>
                      <a:pt x="430" y="97"/>
                    </a:cubicBezTo>
                    <a:close/>
                    <a:moveTo>
                      <a:pt x="299" y="138"/>
                    </a:moveTo>
                    <a:cubicBezTo>
                      <a:pt x="293" y="143"/>
                      <a:pt x="287" y="149"/>
                      <a:pt x="281" y="155"/>
                    </a:cubicBezTo>
                    <a:cubicBezTo>
                      <a:pt x="308" y="143"/>
                      <a:pt x="335" y="135"/>
                      <a:pt x="361" y="128"/>
                    </a:cubicBezTo>
                    <a:cubicBezTo>
                      <a:pt x="340" y="130"/>
                      <a:pt x="320" y="133"/>
                      <a:pt x="299" y="138"/>
                    </a:cubicBezTo>
                    <a:close/>
                    <a:moveTo>
                      <a:pt x="260" y="85"/>
                    </a:moveTo>
                    <a:cubicBezTo>
                      <a:pt x="244" y="95"/>
                      <a:pt x="230" y="105"/>
                      <a:pt x="216" y="118"/>
                    </a:cubicBezTo>
                    <a:cubicBezTo>
                      <a:pt x="204" y="129"/>
                      <a:pt x="193" y="141"/>
                      <a:pt x="183" y="154"/>
                    </a:cubicBezTo>
                    <a:cubicBezTo>
                      <a:pt x="238" y="124"/>
                      <a:pt x="298" y="110"/>
                      <a:pt x="344" y="103"/>
                    </a:cubicBezTo>
                    <a:cubicBezTo>
                      <a:pt x="368" y="89"/>
                      <a:pt x="394" y="79"/>
                      <a:pt x="421" y="73"/>
                    </a:cubicBezTo>
                    <a:cubicBezTo>
                      <a:pt x="367" y="70"/>
                      <a:pt x="312" y="73"/>
                      <a:pt x="260" y="85"/>
                    </a:cubicBezTo>
                    <a:close/>
                    <a:moveTo>
                      <a:pt x="345" y="106"/>
                    </a:moveTo>
                    <a:cubicBezTo>
                      <a:pt x="330" y="114"/>
                      <a:pt x="316" y="123"/>
                      <a:pt x="303" y="134"/>
                    </a:cubicBezTo>
                    <a:cubicBezTo>
                      <a:pt x="305" y="134"/>
                      <a:pt x="307" y="134"/>
                      <a:pt x="308" y="133"/>
                    </a:cubicBezTo>
                    <a:cubicBezTo>
                      <a:pt x="329" y="129"/>
                      <a:pt x="352" y="126"/>
                      <a:pt x="374" y="125"/>
                    </a:cubicBezTo>
                    <a:cubicBezTo>
                      <a:pt x="409" y="117"/>
                      <a:pt x="439" y="113"/>
                      <a:pt x="461" y="111"/>
                    </a:cubicBezTo>
                    <a:cubicBezTo>
                      <a:pt x="504" y="107"/>
                      <a:pt x="544" y="110"/>
                      <a:pt x="585" y="121"/>
                    </a:cubicBezTo>
                    <a:cubicBezTo>
                      <a:pt x="507" y="98"/>
                      <a:pt x="426" y="95"/>
                      <a:pt x="357" y="104"/>
                    </a:cubicBezTo>
                    <a:cubicBezTo>
                      <a:pt x="353" y="104"/>
                      <a:pt x="349" y="105"/>
                      <a:pt x="345" y="106"/>
                    </a:cubicBezTo>
                    <a:close/>
                    <a:moveTo>
                      <a:pt x="440" y="72"/>
                    </a:moveTo>
                    <a:cubicBezTo>
                      <a:pt x="490" y="76"/>
                      <a:pt x="540" y="86"/>
                      <a:pt x="587" y="100"/>
                    </a:cubicBezTo>
                    <a:cubicBezTo>
                      <a:pt x="607" y="107"/>
                      <a:pt x="627" y="114"/>
                      <a:pt x="647" y="123"/>
                    </a:cubicBezTo>
                    <a:cubicBezTo>
                      <a:pt x="637" y="114"/>
                      <a:pt x="625" y="106"/>
                      <a:pt x="612" y="99"/>
                    </a:cubicBezTo>
                    <a:cubicBezTo>
                      <a:pt x="561" y="70"/>
                      <a:pt x="499" y="62"/>
                      <a:pt x="440"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4"/>
              <p:cNvSpPr>
                <a:spLocks noEditPoints="1"/>
              </p:cNvSpPr>
              <p:nvPr/>
            </p:nvSpPr>
            <p:spPr bwMode="auto">
              <a:xfrm>
                <a:off x="3489325" y="3548063"/>
                <a:ext cx="3349625" cy="2790825"/>
              </a:xfrm>
              <a:custGeom>
                <a:avLst/>
                <a:gdLst>
                  <a:gd name="T0" fmla="*/ 289 w 1032"/>
                  <a:gd name="T1" fmla="*/ 759 h 859"/>
                  <a:gd name="T2" fmla="*/ 168 w 1032"/>
                  <a:gd name="T3" fmla="*/ 90 h 859"/>
                  <a:gd name="T4" fmla="*/ 36 w 1032"/>
                  <a:gd name="T5" fmla="*/ 397 h 859"/>
                  <a:gd name="T6" fmla="*/ 434 w 1032"/>
                  <a:gd name="T7" fmla="*/ 1 h 859"/>
                  <a:gd name="T8" fmla="*/ 986 w 1032"/>
                  <a:gd name="T9" fmla="*/ 628 h 859"/>
                  <a:gd name="T10" fmla="*/ 772 w 1032"/>
                  <a:gd name="T11" fmla="*/ 831 h 859"/>
                  <a:gd name="T12" fmla="*/ 489 w 1032"/>
                  <a:gd name="T13" fmla="*/ 838 h 859"/>
                  <a:gd name="T14" fmla="*/ 372 w 1032"/>
                  <a:gd name="T15" fmla="*/ 798 h 859"/>
                  <a:gd name="T16" fmla="*/ 463 w 1032"/>
                  <a:gd name="T17" fmla="*/ 834 h 859"/>
                  <a:gd name="T18" fmla="*/ 910 w 1032"/>
                  <a:gd name="T19" fmla="*/ 717 h 859"/>
                  <a:gd name="T20" fmla="*/ 862 w 1032"/>
                  <a:gd name="T21" fmla="*/ 206 h 859"/>
                  <a:gd name="T22" fmla="*/ 600 w 1032"/>
                  <a:gd name="T23" fmla="*/ 814 h 859"/>
                  <a:gd name="T24" fmla="*/ 536 w 1032"/>
                  <a:gd name="T25" fmla="*/ 830 h 859"/>
                  <a:gd name="T26" fmla="*/ 324 w 1032"/>
                  <a:gd name="T27" fmla="*/ 773 h 859"/>
                  <a:gd name="T28" fmla="*/ 660 w 1032"/>
                  <a:gd name="T29" fmla="*/ 779 h 859"/>
                  <a:gd name="T30" fmla="*/ 324 w 1032"/>
                  <a:gd name="T31" fmla="*/ 773 h 859"/>
                  <a:gd name="T32" fmla="*/ 885 w 1032"/>
                  <a:gd name="T33" fmla="*/ 626 h 859"/>
                  <a:gd name="T34" fmla="*/ 881 w 1032"/>
                  <a:gd name="T35" fmla="*/ 321 h 859"/>
                  <a:gd name="T36" fmla="*/ 248 w 1032"/>
                  <a:gd name="T37" fmla="*/ 703 h 859"/>
                  <a:gd name="T38" fmla="*/ 878 w 1032"/>
                  <a:gd name="T39" fmla="*/ 321 h 859"/>
                  <a:gd name="T40" fmla="*/ 218 w 1032"/>
                  <a:gd name="T41" fmla="*/ 113 h 859"/>
                  <a:gd name="T42" fmla="*/ 248 w 1032"/>
                  <a:gd name="T43" fmla="*/ 703 h 859"/>
                  <a:gd name="T44" fmla="*/ 678 w 1032"/>
                  <a:gd name="T45" fmla="*/ 770 h 859"/>
                  <a:gd name="T46" fmla="*/ 283 w 1032"/>
                  <a:gd name="T47" fmla="*/ 749 h 859"/>
                  <a:gd name="T48" fmla="*/ 60 w 1032"/>
                  <a:gd name="T49" fmla="*/ 297 h 859"/>
                  <a:gd name="T50" fmla="*/ 190 w 1032"/>
                  <a:gd name="T51" fmla="*/ 657 h 859"/>
                  <a:gd name="T52" fmla="*/ 207 w 1032"/>
                  <a:gd name="T53" fmla="*/ 677 h 859"/>
                  <a:gd name="T54" fmla="*/ 258 w 1032"/>
                  <a:gd name="T55" fmla="*/ 728 h 859"/>
                  <a:gd name="T56" fmla="*/ 262 w 1032"/>
                  <a:gd name="T57" fmla="*/ 728 h 859"/>
                  <a:gd name="T58" fmla="*/ 191 w 1032"/>
                  <a:gd name="T59" fmla="*/ 654 h 859"/>
                  <a:gd name="T60" fmla="*/ 173 w 1032"/>
                  <a:gd name="T61" fmla="*/ 480 h 859"/>
                  <a:gd name="T62" fmla="*/ 68 w 1032"/>
                  <a:gd name="T63" fmla="*/ 259 h 859"/>
                  <a:gd name="T64" fmla="*/ 88 w 1032"/>
                  <a:gd name="T65" fmla="*/ 428 h 859"/>
                  <a:gd name="T66" fmla="*/ 68 w 1032"/>
                  <a:gd name="T67" fmla="*/ 259 h 859"/>
                  <a:gd name="T68" fmla="*/ 991 w 1032"/>
                  <a:gd name="T69" fmla="*/ 613 h 859"/>
                  <a:gd name="T70" fmla="*/ 856 w 1032"/>
                  <a:gd name="T71" fmla="*/ 197 h 859"/>
                  <a:gd name="T72" fmla="*/ 129 w 1032"/>
                  <a:gd name="T73" fmla="*/ 371 h 859"/>
                  <a:gd name="T74" fmla="*/ 171 w 1032"/>
                  <a:gd name="T75" fmla="*/ 180 h 859"/>
                  <a:gd name="T76" fmla="*/ 727 w 1032"/>
                  <a:gd name="T77" fmla="*/ 112 h 859"/>
                  <a:gd name="T78" fmla="*/ 117 w 1032"/>
                  <a:gd name="T79" fmla="*/ 154 h 859"/>
                  <a:gd name="T80" fmla="*/ 117 w 1032"/>
                  <a:gd name="T81" fmla="*/ 154 h 859"/>
                  <a:gd name="T82" fmla="*/ 496 w 1032"/>
                  <a:gd name="T83" fmla="*/ 8 h 859"/>
                  <a:gd name="T84" fmla="*/ 129 w 1032"/>
                  <a:gd name="T85" fmla="*/ 139 h 859"/>
                  <a:gd name="T86" fmla="*/ 471 w 1032"/>
                  <a:gd name="T87" fmla="*/ 19 h 859"/>
                  <a:gd name="T88" fmla="*/ 129 w 1032"/>
                  <a:gd name="T89" fmla="*/ 139 h 859"/>
                  <a:gd name="T90" fmla="*/ 180 w 1032"/>
                  <a:gd name="T91" fmla="*/ 90 h 859"/>
                  <a:gd name="T92" fmla="*/ 750 w 1032"/>
                  <a:gd name="T93" fmla="*/ 121 h 859"/>
                  <a:gd name="T94" fmla="*/ 707 w 1032"/>
                  <a:gd name="T95" fmla="*/ 99 h 859"/>
                  <a:gd name="T96" fmla="*/ 409 w 1032"/>
                  <a:gd name="T97" fmla="*/ 36 h 859"/>
                  <a:gd name="T98" fmla="*/ 469 w 1032"/>
                  <a:gd name="T99" fmla="*/ 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2" h="859">
                    <a:moveTo>
                      <a:pt x="623" y="856"/>
                    </a:moveTo>
                    <a:cubicBezTo>
                      <a:pt x="574" y="856"/>
                      <a:pt x="525" y="849"/>
                      <a:pt x="477" y="838"/>
                    </a:cubicBezTo>
                    <a:cubicBezTo>
                      <a:pt x="424" y="836"/>
                      <a:pt x="371" y="819"/>
                      <a:pt x="322" y="786"/>
                    </a:cubicBezTo>
                    <a:cubicBezTo>
                      <a:pt x="310" y="778"/>
                      <a:pt x="299" y="769"/>
                      <a:pt x="289" y="759"/>
                    </a:cubicBezTo>
                    <a:cubicBezTo>
                      <a:pt x="213" y="715"/>
                      <a:pt x="152" y="653"/>
                      <a:pt x="112" y="578"/>
                    </a:cubicBezTo>
                    <a:cubicBezTo>
                      <a:pt x="54" y="470"/>
                      <a:pt x="38" y="354"/>
                      <a:pt x="66" y="259"/>
                    </a:cubicBezTo>
                    <a:cubicBezTo>
                      <a:pt x="76" y="213"/>
                      <a:pt x="96" y="172"/>
                      <a:pt x="127" y="137"/>
                    </a:cubicBezTo>
                    <a:cubicBezTo>
                      <a:pt x="139" y="120"/>
                      <a:pt x="152" y="104"/>
                      <a:pt x="168" y="90"/>
                    </a:cubicBezTo>
                    <a:cubicBezTo>
                      <a:pt x="228" y="38"/>
                      <a:pt x="309" y="12"/>
                      <a:pt x="392" y="4"/>
                    </a:cubicBezTo>
                    <a:cubicBezTo>
                      <a:pt x="391" y="4"/>
                      <a:pt x="389" y="4"/>
                      <a:pt x="388" y="4"/>
                    </a:cubicBezTo>
                    <a:cubicBezTo>
                      <a:pt x="314" y="7"/>
                      <a:pt x="178" y="27"/>
                      <a:pt x="93" y="119"/>
                    </a:cubicBezTo>
                    <a:cubicBezTo>
                      <a:pt x="26" y="192"/>
                      <a:pt x="3" y="304"/>
                      <a:pt x="36" y="397"/>
                    </a:cubicBezTo>
                    <a:cubicBezTo>
                      <a:pt x="34" y="398"/>
                      <a:pt x="34" y="398"/>
                      <a:pt x="34" y="398"/>
                    </a:cubicBezTo>
                    <a:cubicBezTo>
                      <a:pt x="0" y="304"/>
                      <a:pt x="23" y="191"/>
                      <a:pt x="91" y="117"/>
                    </a:cubicBezTo>
                    <a:cubicBezTo>
                      <a:pt x="176" y="24"/>
                      <a:pt x="314" y="5"/>
                      <a:pt x="388" y="1"/>
                    </a:cubicBezTo>
                    <a:cubicBezTo>
                      <a:pt x="403" y="0"/>
                      <a:pt x="419" y="0"/>
                      <a:pt x="434" y="1"/>
                    </a:cubicBezTo>
                    <a:cubicBezTo>
                      <a:pt x="493" y="0"/>
                      <a:pt x="551" y="7"/>
                      <a:pt x="602" y="21"/>
                    </a:cubicBezTo>
                    <a:cubicBezTo>
                      <a:pt x="688" y="44"/>
                      <a:pt x="768" y="81"/>
                      <a:pt x="833" y="130"/>
                    </a:cubicBezTo>
                    <a:cubicBezTo>
                      <a:pt x="907" y="186"/>
                      <a:pt x="960" y="253"/>
                      <a:pt x="989" y="330"/>
                    </a:cubicBezTo>
                    <a:cubicBezTo>
                      <a:pt x="1032" y="441"/>
                      <a:pt x="1030" y="545"/>
                      <a:pt x="986" y="628"/>
                    </a:cubicBezTo>
                    <a:cubicBezTo>
                      <a:pt x="946" y="753"/>
                      <a:pt x="850" y="809"/>
                      <a:pt x="773" y="833"/>
                    </a:cubicBezTo>
                    <a:cubicBezTo>
                      <a:pt x="726" y="848"/>
                      <a:pt x="675" y="856"/>
                      <a:pt x="623" y="856"/>
                    </a:cubicBezTo>
                    <a:close/>
                    <a:moveTo>
                      <a:pt x="489" y="838"/>
                    </a:moveTo>
                    <a:cubicBezTo>
                      <a:pt x="584" y="859"/>
                      <a:pt x="686" y="859"/>
                      <a:pt x="772" y="831"/>
                    </a:cubicBezTo>
                    <a:cubicBezTo>
                      <a:pt x="845" y="807"/>
                      <a:pt x="936" y="755"/>
                      <a:pt x="979" y="641"/>
                    </a:cubicBezTo>
                    <a:cubicBezTo>
                      <a:pt x="961" y="670"/>
                      <a:pt x="939" y="696"/>
                      <a:pt x="912" y="719"/>
                    </a:cubicBezTo>
                    <a:cubicBezTo>
                      <a:pt x="812" y="802"/>
                      <a:pt x="675" y="842"/>
                      <a:pt x="536" y="833"/>
                    </a:cubicBezTo>
                    <a:cubicBezTo>
                      <a:pt x="520" y="836"/>
                      <a:pt x="504" y="837"/>
                      <a:pt x="489" y="838"/>
                    </a:cubicBezTo>
                    <a:close/>
                    <a:moveTo>
                      <a:pt x="477" y="835"/>
                    </a:moveTo>
                    <a:cubicBezTo>
                      <a:pt x="493" y="835"/>
                      <a:pt x="509" y="834"/>
                      <a:pt x="524" y="832"/>
                    </a:cubicBezTo>
                    <a:cubicBezTo>
                      <a:pt x="503" y="830"/>
                      <a:pt x="483" y="827"/>
                      <a:pt x="462" y="823"/>
                    </a:cubicBezTo>
                    <a:cubicBezTo>
                      <a:pt x="430" y="817"/>
                      <a:pt x="400" y="809"/>
                      <a:pt x="372" y="798"/>
                    </a:cubicBezTo>
                    <a:cubicBezTo>
                      <a:pt x="405" y="813"/>
                      <a:pt x="440" y="826"/>
                      <a:pt x="477" y="835"/>
                    </a:cubicBezTo>
                    <a:close/>
                    <a:moveTo>
                      <a:pt x="299" y="765"/>
                    </a:moveTo>
                    <a:cubicBezTo>
                      <a:pt x="307" y="772"/>
                      <a:pt x="315" y="778"/>
                      <a:pt x="324" y="784"/>
                    </a:cubicBezTo>
                    <a:cubicBezTo>
                      <a:pt x="368" y="814"/>
                      <a:pt x="415" y="830"/>
                      <a:pt x="463" y="834"/>
                    </a:cubicBezTo>
                    <a:cubicBezTo>
                      <a:pt x="420" y="822"/>
                      <a:pt x="378" y="806"/>
                      <a:pt x="340" y="785"/>
                    </a:cubicBezTo>
                    <a:cubicBezTo>
                      <a:pt x="326" y="779"/>
                      <a:pt x="312" y="772"/>
                      <a:pt x="299" y="765"/>
                    </a:cubicBezTo>
                    <a:close/>
                    <a:moveTo>
                      <a:pt x="546" y="831"/>
                    </a:moveTo>
                    <a:cubicBezTo>
                      <a:pt x="681" y="838"/>
                      <a:pt x="813" y="797"/>
                      <a:pt x="910" y="717"/>
                    </a:cubicBezTo>
                    <a:cubicBezTo>
                      <a:pt x="941" y="691"/>
                      <a:pt x="966" y="661"/>
                      <a:pt x="984" y="627"/>
                    </a:cubicBezTo>
                    <a:cubicBezTo>
                      <a:pt x="987" y="617"/>
                      <a:pt x="990" y="607"/>
                      <a:pt x="992" y="596"/>
                    </a:cubicBezTo>
                    <a:cubicBezTo>
                      <a:pt x="1020" y="473"/>
                      <a:pt x="991" y="354"/>
                      <a:pt x="906" y="252"/>
                    </a:cubicBezTo>
                    <a:cubicBezTo>
                      <a:pt x="892" y="236"/>
                      <a:pt x="877" y="220"/>
                      <a:pt x="862" y="206"/>
                    </a:cubicBezTo>
                    <a:cubicBezTo>
                      <a:pt x="869" y="218"/>
                      <a:pt x="877" y="232"/>
                      <a:pt x="883" y="246"/>
                    </a:cubicBezTo>
                    <a:cubicBezTo>
                      <a:pt x="930" y="349"/>
                      <a:pt x="955" y="503"/>
                      <a:pt x="887" y="628"/>
                    </a:cubicBezTo>
                    <a:cubicBezTo>
                      <a:pt x="856" y="684"/>
                      <a:pt x="805" y="732"/>
                      <a:pt x="741" y="767"/>
                    </a:cubicBezTo>
                    <a:cubicBezTo>
                      <a:pt x="698" y="790"/>
                      <a:pt x="649" y="806"/>
                      <a:pt x="600" y="814"/>
                    </a:cubicBezTo>
                    <a:cubicBezTo>
                      <a:pt x="582" y="821"/>
                      <a:pt x="564" y="827"/>
                      <a:pt x="546" y="831"/>
                    </a:cubicBezTo>
                    <a:close/>
                    <a:moveTo>
                      <a:pt x="380" y="798"/>
                    </a:moveTo>
                    <a:cubicBezTo>
                      <a:pt x="406" y="808"/>
                      <a:pt x="434" y="815"/>
                      <a:pt x="462" y="821"/>
                    </a:cubicBezTo>
                    <a:cubicBezTo>
                      <a:pt x="487" y="825"/>
                      <a:pt x="511" y="829"/>
                      <a:pt x="536" y="830"/>
                    </a:cubicBezTo>
                    <a:cubicBezTo>
                      <a:pt x="553" y="827"/>
                      <a:pt x="570" y="822"/>
                      <a:pt x="588" y="816"/>
                    </a:cubicBezTo>
                    <a:cubicBezTo>
                      <a:pt x="573" y="818"/>
                      <a:pt x="559" y="819"/>
                      <a:pt x="544" y="820"/>
                    </a:cubicBezTo>
                    <a:cubicBezTo>
                      <a:pt x="486" y="822"/>
                      <a:pt x="430" y="814"/>
                      <a:pt x="380" y="798"/>
                    </a:cubicBezTo>
                    <a:close/>
                    <a:moveTo>
                      <a:pt x="324" y="773"/>
                    </a:moveTo>
                    <a:cubicBezTo>
                      <a:pt x="387" y="804"/>
                      <a:pt x="463" y="820"/>
                      <a:pt x="544" y="817"/>
                    </a:cubicBezTo>
                    <a:cubicBezTo>
                      <a:pt x="562" y="816"/>
                      <a:pt x="581" y="814"/>
                      <a:pt x="599" y="812"/>
                    </a:cubicBezTo>
                    <a:cubicBezTo>
                      <a:pt x="614" y="805"/>
                      <a:pt x="630" y="797"/>
                      <a:pt x="646" y="788"/>
                    </a:cubicBezTo>
                    <a:cubicBezTo>
                      <a:pt x="651" y="785"/>
                      <a:pt x="655" y="782"/>
                      <a:pt x="660" y="779"/>
                    </a:cubicBezTo>
                    <a:cubicBezTo>
                      <a:pt x="620" y="792"/>
                      <a:pt x="576" y="799"/>
                      <a:pt x="531" y="801"/>
                    </a:cubicBezTo>
                    <a:cubicBezTo>
                      <a:pt x="427" y="804"/>
                      <a:pt x="330" y="773"/>
                      <a:pt x="251" y="708"/>
                    </a:cubicBezTo>
                    <a:cubicBezTo>
                      <a:pt x="258" y="718"/>
                      <a:pt x="265" y="728"/>
                      <a:pt x="272" y="737"/>
                    </a:cubicBezTo>
                    <a:cubicBezTo>
                      <a:pt x="288" y="750"/>
                      <a:pt x="305" y="762"/>
                      <a:pt x="324" y="773"/>
                    </a:cubicBezTo>
                    <a:close/>
                    <a:moveTo>
                      <a:pt x="670" y="776"/>
                    </a:moveTo>
                    <a:cubicBezTo>
                      <a:pt x="662" y="781"/>
                      <a:pt x="655" y="786"/>
                      <a:pt x="647" y="790"/>
                    </a:cubicBezTo>
                    <a:cubicBezTo>
                      <a:pt x="635" y="798"/>
                      <a:pt x="622" y="804"/>
                      <a:pt x="610" y="810"/>
                    </a:cubicBezTo>
                    <a:cubicBezTo>
                      <a:pt x="728" y="788"/>
                      <a:pt x="834" y="719"/>
                      <a:pt x="885" y="626"/>
                    </a:cubicBezTo>
                    <a:cubicBezTo>
                      <a:pt x="953" y="503"/>
                      <a:pt x="927" y="349"/>
                      <a:pt x="880" y="247"/>
                    </a:cubicBezTo>
                    <a:cubicBezTo>
                      <a:pt x="873" y="230"/>
                      <a:pt x="864" y="214"/>
                      <a:pt x="854" y="199"/>
                    </a:cubicBezTo>
                    <a:cubicBezTo>
                      <a:pt x="831" y="178"/>
                      <a:pt x="805" y="159"/>
                      <a:pt x="778" y="141"/>
                    </a:cubicBezTo>
                    <a:cubicBezTo>
                      <a:pt x="833" y="193"/>
                      <a:pt x="869" y="255"/>
                      <a:pt x="881" y="321"/>
                    </a:cubicBezTo>
                    <a:cubicBezTo>
                      <a:pt x="890" y="345"/>
                      <a:pt x="898" y="370"/>
                      <a:pt x="903" y="395"/>
                    </a:cubicBezTo>
                    <a:cubicBezTo>
                      <a:pt x="924" y="491"/>
                      <a:pt x="905" y="580"/>
                      <a:pt x="849" y="653"/>
                    </a:cubicBezTo>
                    <a:cubicBezTo>
                      <a:pt x="806" y="708"/>
                      <a:pt x="743" y="751"/>
                      <a:pt x="670" y="776"/>
                    </a:cubicBezTo>
                    <a:close/>
                    <a:moveTo>
                      <a:pt x="248" y="703"/>
                    </a:moveTo>
                    <a:cubicBezTo>
                      <a:pt x="325" y="767"/>
                      <a:pt x="423" y="802"/>
                      <a:pt x="531" y="798"/>
                    </a:cubicBezTo>
                    <a:cubicBezTo>
                      <a:pt x="579" y="796"/>
                      <a:pt x="626" y="788"/>
                      <a:pt x="668" y="773"/>
                    </a:cubicBezTo>
                    <a:cubicBezTo>
                      <a:pt x="803" y="680"/>
                      <a:pt x="896" y="498"/>
                      <a:pt x="882" y="347"/>
                    </a:cubicBezTo>
                    <a:cubicBezTo>
                      <a:pt x="881" y="338"/>
                      <a:pt x="880" y="329"/>
                      <a:pt x="878" y="321"/>
                    </a:cubicBezTo>
                    <a:cubicBezTo>
                      <a:pt x="845" y="235"/>
                      <a:pt x="789" y="162"/>
                      <a:pt x="718" y="108"/>
                    </a:cubicBezTo>
                    <a:cubicBezTo>
                      <a:pt x="623" y="60"/>
                      <a:pt x="514" y="34"/>
                      <a:pt x="410" y="39"/>
                    </a:cubicBezTo>
                    <a:cubicBezTo>
                      <a:pt x="373" y="40"/>
                      <a:pt x="338" y="45"/>
                      <a:pt x="305" y="54"/>
                    </a:cubicBezTo>
                    <a:cubicBezTo>
                      <a:pt x="270" y="69"/>
                      <a:pt x="241" y="89"/>
                      <a:pt x="218" y="113"/>
                    </a:cubicBezTo>
                    <a:cubicBezTo>
                      <a:pt x="198" y="136"/>
                      <a:pt x="181" y="163"/>
                      <a:pt x="167" y="196"/>
                    </a:cubicBezTo>
                    <a:cubicBezTo>
                      <a:pt x="147" y="285"/>
                      <a:pt x="163" y="395"/>
                      <a:pt x="175" y="480"/>
                    </a:cubicBezTo>
                    <a:cubicBezTo>
                      <a:pt x="177" y="492"/>
                      <a:pt x="177" y="492"/>
                      <a:pt x="177" y="492"/>
                    </a:cubicBezTo>
                    <a:cubicBezTo>
                      <a:pt x="185" y="547"/>
                      <a:pt x="204" y="633"/>
                      <a:pt x="248" y="703"/>
                    </a:cubicBezTo>
                    <a:close/>
                    <a:moveTo>
                      <a:pt x="883" y="334"/>
                    </a:moveTo>
                    <a:cubicBezTo>
                      <a:pt x="884" y="338"/>
                      <a:pt x="884" y="342"/>
                      <a:pt x="884" y="347"/>
                    </a:cubicBezTo>
                    <a:cubicBezTo>
                      <a:pt x="892" y="425"/>
                      <a:pt x="871" y="514"/>
                      <a:pt x="826" y="597"/>
                    </a:cubicBezTo>
                    <a:cubicBezTo>
                      <a:pt x="789" y="667"/>
                      <a:pt x="737" y="727"/>
                      <a:pt x="678" y="770"/>
                    </a:cubicBezTo>
                    <a:cubicBezTo>
                      <a:pt x="747" y="745"/>
                      <a:pt x="806" y="704"/>
                      <a:pt x="847" y="651"/>
                    </a:cubicBezTo>
                    <a:cubicBezTo>
                      <a:pt x="903" y="579"/>
                      <a:pt x="921" y="491"/>
                      <a:pt x="901" y="395"/>
                    </a:cubicBezTo>
                    <a:cubicBezTo>
                      <a:pt x="896" y="374"/>
                      <a:pt x="890" y="354"/>
                      <a:pt x="883" y="334"/>
                    </a:cubicBezTo>
                    <a:close/>
                    <a:moveTo>
                      <a:pt x="283" y="749"/>
                    </a:moveTo>
                    <a:cubicBezTo>
                      <a:pt x="285" y="751"/>
                      <a:pt x="287" y="752"/>
                      <a:pt x="289" y="753"/>
                    </a:cubicBezTo>
                    <a:cubicBezTo>
                      <a:pt x="287" y="751"/>
                      <a:pt x="284" y="750"/>
                      <a:pt x="282" y="748"/>
                    </a:cubicBezTo>
                    <a:cubicBezTo>
                      <a:pt x="282" y="748"/>
                      <a:pt x="283" y="749"/>
                      <a:pt x="283" y="749"/>
                    </a:cubicBezTo>
                    <a:close/>
                    <a:moveTo>
                      <a:pt x="60" y="297"/>
                    </a:moveTo>
                    <a:cubicBezTo>
                      <a:pt x="46" y="384"/>
                      <a:pt x="64" y="483"/>
                      <a:pt x="114" y="577"/>
                    </a:cubicBezTo>
                    <a:cubicBezTo>
                      <a:pt x="152" y="648"/>
                      <a:pt x="210" y="707"/>
                      <a:pt x="281" y="751"/>
                    </a:cubicBezTo>
                    <a:cubicBezTo>
                      <a:pt x="253" y="732"/>
                      <a:pt x="229" y="710"/>
                      <a:pt x="209" y="684"/>
                    </a:cubicBezTo>
                    <a:cubicBezTo>
                      <a:pt x="202" y="676"/>
                      <a:pt x="196" y="666"/>
                      <a:pt x="190" y="657"/>
                    </a:cubicBezTo>
                    <a:cubicBezTo>
                      <a:pt x="161" y="621"/>
                      <a:pt x="135" y="581"/>
                      <a:pt x="114" y="540"/>
                    </a:cubicBezTo>
                    <a:cubicBezTo>
                      <a:pt x="74" y="461"/>
                      <a:pt x="55" y="382"/>
                      <a:pt x="59" y="311"/>
                    </a:cubicBezTo>
                    <a:cubicBezTo>
                      <a:pt x="59" y="306"/>
                      <a:pt x="59" y="302"/>
                      <a:pt x="60" y="297"/>
                    </a:cubicBezTo>
                    <a:close/>
                    <a:moveTo>
                      <a:pt x="207" y="677"/>
                    </a:moveTo>
                    <a:cubicBezTo>
                      <a:pt x="208" y="679"/>
                      <a:pt x="210" y="681"/>
                      <a:pt x="211" y="683"/>
                    </a:cubicBezTo>
                    <a:cubicBezTo>
                      <a:pt x="228" y="705"/>
                      <a:pt x="249" y="725"/>
                      <a:pt x="273" y="743"/>
                    </a:cubicBezTo>
                    <a:cubicBezTo>
                      <a:pt x="272" y="741"/>
                      <a:pt x="271" y="740"/>
                      <a:pt x="270" y="739"/>
                    </a:cubicBezTo>
                    <a:cubicBezTo>
                      <a:pt x="266" y="735"/>
                      <a:pt x="262" y="732"/>
                      <a:pt x="258" y="728"/>
                    </a:cubicBezTo>
                    <a:cubicBezTo>
                      <a:pt x="240" y="713"/>
                      <a:pt x="223" y="696"/>
                      <a:pt x="207" y="677"/>
                    </a:cubicBezTo>
                    <a:close/>
                    <a:moveTo>
                      <a:pt x="191" y="654"/>
                    </a:moveTo>
                    <a:cubicBezTo>
                      <a:pt x="213" y="681"/>
                      <a:pt x="236" y="706"/>
                      <a:pt x="259" y="726"/>
                    </a:cubicBezTo>
                    <a:cubicBezTo>
                      <a:pt x="260" y="727"/>
                      <a:pt x="261" y="728"/>
                      <a:pt x="262" y="728"/>
                    </a:cubicBezTo>
                    <a:cubicBezTo>
                      <a:pt x="256" y="720"/>
                      <a:pt x="250" y="712"/>
                      <a:pt x="244" y="703"/>
                    </a:cubicBezTo>
                    <a:cubicBezTo>
                      <a:pt x="243" y="702"/>
                      <a:pt x="241" y="700"/>
                      <a:pt x="240" y="699"/>
                    </a:cubicBezTo>
                    <a:cubicBezTo>
                      <a:pt x="218" y="680"/>
                      <a:pt x="198" y="658"/>
                      <a:pt x="180" y="635"/>
                    </a:cubicBezTo>
                    <a:cubicBezTo>
                      <a:pt x="184" y="641"/>
                      <a:pt x="187" y="648"/>
                      <a:pt x="191" y="654"/>
                    </a:cubicBezTo>
                    <a:close/>
                    <a:moveTo>
                      <a:pt x="175" y="625"/>
                    </a:moveTo>
                    <a:cubicBezTo>
                      <a:pt x="195" y="652"/>
                      <a:pt x="217" y="676"/>
                      <a:pt x="241" y="697"/>
                    </a:cubicBezTo>
                    <a:cubicBezTo>
                      <a:pt x="200" y="628"/>
                      <a:pt x="182" y="546"/>
                      <a:pt x="174" y="492"/>
                    </a:cubicBezTo>
                    <a:cubicBezTo>
                      <a:pt x="173" y="480"/>
                      <a:pt x="173" y="480"/>
                      <a:pt x="173" y="480"/>
                    </a:cubicBezTo>
                    <a:cubicBezTo>
                      <a:pt x="161" y="400"/>
                      <a:pt x="146" y="297"/>
                      <a:pt x="162" y="210"/>
                    </a:cubicBezTo>
                    <a:cubicBezTo>
                      <a:pt x="145" y="255"/>
                      <a:pt x="135" y="309"/>
                      <a:pt x="131" y="371"/>
                    </a:cubicBezTo>
                    <a:cubicBezTo>
                      <a:pt x="125" y="470"/>
                      <a:pt x="140" y="556"/>
                      <a:pt x="175" y="625"/>
                    </a:cubicBezTo>
                    <a:close/>
                    <a:moveTo>
                      <a:pt x="68" y="259"/>
                    </a:moveTo>
                    <a:cubicBezTo>
                      <a:pt x="65" y="276"/>
                      <a:pt x="62" y="293"/>
                      <a:pt x="62" y="311"/>
                    </a:cubicBezTo>
                    <a:cubicBezTo>
                      <a:pt x="56" y="426"/>
                      <a:pt x="110" y="546"/>
                      <a:pt x="178" y="638"/>
                    </a:cubicBezTo>
                    <a:cubicBezTo>
                      <a:pt x="176" y="632"/>
                      <a:pt x="173" y="627"/>
                      <a:pt x="170" y="622"/>
                    </a:cubicBezTo>
                    <a:cubicBezTo>
                      <a:pt x="130" y="566"/>
                      <a:pt x="102" y="499"/>
                      <a:pt x="88" y="428"/>
                    </a:cubicBezTo>
                    <a:cubicBezTo>
                      <a:pt x="79" y="384"/>
                      <a:pt x="71" y="317"/>
                      <a:pt x="84" y="247"/>
                    </a:cubicBezTo>
                    <a:cubicBezTo>
                      <a:pt x="88" y="225"/>
                      <a:pt x="94" y="204"/>
                      <a:pt x="102" y="185"/>
                    </a:cubicBezTo>
                    <a:cubicBezTo>
                      <a:pt x="96" y="194"/>
                      <a:pt x="90" y="204"/>
                      <a:pt x="85" y="214"/>
                    </a:cubicBezTo>
                    <a:cubicBezTo>
                      <a:pt x="78" y="229"/>
                      <a:pt x="73" y="244"/>
                      <a:pt x="68" y="259"/>
                    </a:cubicBezTo>
                    <a:close/>
                    <a:moveTo>
                      <a:pt x="856" y="197"/>
                    </a:moveTo>
                    <a:cubicBezTo>
                      <a:pt x="875" y="214"/>
                      <a:pt x="892" y="232"/>
                      <a:pt x="908" y="251"/>
                    </a:cubicBezTo>
                    <a:cubicBezTo>
                      <a:pt x="993" y="353"/>
                      <a:pt x="1023" y="472"/>
                      <a:pt x="995" y="597"/>
                    </a:cubicBezTo>
                    <a:cubicBezTo>
                      <a:pt x="993" y="602"/>
                      <a:pt x="992" y="608"/>
                      <a:pt x="991" y="613"/>
                    </a:cubicBezTo>
                    <a:cubicBezTo>
                      <a:pt x="1028" y="533"/>
                      <a:pt x="1027" y="435"/>
                      <a:pt x="987" y="331"/>
                    </a:cubicBezTo>
                    <a:cubicBezTo>
                      <a:pt x="936" y="199"/>
                      <a:pt x="816" y="95"/>
                      <a:pt x="654" y="39"/>
                    </a:cubicBezTo>
                    <a:cubicBezTo>
                      <a:pt x="696" y="55"/>
                      <a:pt x="734" y="76"/>
                      <a:pt x="768" y="102"/>
                    </a:cubicBezTo>
                    <a:cubicBezTo>
                      <a:pt x="803" y="130"/>
                      <a:pt x="833" y="161"/>
                      <a:pt x="856" y="197"/>
                    </a:cubicBezTo>
                    <a:close/>
                    <a:moveTo>
                      <a:pt x="110" y="174"/>
                    </a:moveTo>
                    <a:cubicBezTo>
                      <a:pt x="65" y="271"/>
                      <a:pt x="82" y="387"/>
                      <a:pt x="90" y="427"/>
                    </a:cubicBezTo>
                    <a:cubicBezTo>
                      <a:pt x="104" y="497"/>
                      <a:pt x="130" y="559"/>
                      <a:pt x="166" y="612"/>
                    </a:cubicBezTo>
                    <a:cubicBezTo>
                      <a:pt x="135" y="545"/>
                      <a:pt x="123" y="464"/>
                      <a:pt x="129" y="371"/>
                    </a:cubicBezTo>
                    <a:cubicBezTo>
                      <a:pt x="133" y="302"/>
                      <a:pt x="145" y="243"/>
                      <a:pt x="165" y="195"/>
                    </a:cubicBezTo>
                    <a:cubicBezTo>
                      <a:pt x="171" y="167"/>
                      <a:pt x="181" y="140"/>
                      <a:pt x="196" y="117"/>
                    </a:cubicBezTo>
                    <a:cubicBezTo>
                      <a:pt x="198" y="118"/>
                      <a:pt x="198" y="118"/>
                      <a:pt x="198" y="118"/>
                    </a:cubicBezTo>
                    <a:cubicBezTo>
                      <a:pt x="186" y="137"/>
                      <a:pt x="177" y="158"/>
                      <a:pt x="171" y="180"/>
                    </a:cubicBezTo>
                    <a:cubicBezTo>
                      <a:pt x="184" y="154"/>
                      <a:pt x="199" y="131"/>
                      <a:pt x="216" y="111"/>
                    </a:cubicBezTo>
                    <a:cubicBezTo>
                      <a:pt x="236" y="90"/>
                      <a:pt x="261" y="72"/>
                      <a:pt x="290" y="58"/>
                    </a:cubicBezTo>
                    <a:cubicBezTo>
                      <a:pt x="212" y="80"/>
                      <a:pt x="150" y="120"/>
                      <a:pt x="110" y="174"/>
                    </a:cubicBezTo>
                    <a:close/>
                    <a:moveTo>
                      <a:pt x="727" y="112"/>
                    </a:moveTo>
                    <a:cubicBezTo>
                      <a:pt x="792" y="164"/>
                      <a:pt x="843" y="231"/>
                      <a:pt x="875" y="307"/>
                    </a:cubicBezTo>
                    <a:cubicBezTo>
                      <a:pt x="859" y="238"/>
                      <a:pt x="818" y="179"/>
                      <a:pt x="763" y="132"/>
                    </a:cubicBezTo>
                    <a:cubicBezTo>
                      <a:pt x="752" y="125"/>
                      <a:pt x="740" y="118"/>
                      <a:pt x="727" y="112"/>
                    </a:cubicBezTo>
                    <a:close/>
                    <a:moveTo>
                      <a:pt x="117" y="154"/>
                    </a:moveTo>
                    <a:cubicBezTo>
                      <a:pt x="102" y="173"/>
                      <a:pt x="90" y="194"/>
                      <a:pt x="82" y="216"/>
                    </a:cubicBezTo>
                    <a:cubicBezTo>
                      <a:pt x="82" y="215"/>
                      <a:pt x="82" y="214"/>
                      <a:pt x="83" y="213"/>
                    </a:cubicBezTo>
                    <a:cubicBezTo>
                      <a:pt x="90" y="199"/>
                      <a:pt x="98" y="185"/>
                      <a:pt x="108" y="171"/>
                    </a:cubicBezTo>
                    <a:cubicBezTo>
                      <a:pt x="111" y="165"/>
                      <a:pt x="114" y="160"/>
                      <a:pt x="117" y="154"/>
                    </a:cubicBezTo>
                    <a:close/>
                    <a:moveTo>
                      <a:pt x="767" y="131"/>
                    </a:moveTo>
                    <a:cubicBezTo>
                      <a:pt x="796" y="149"/>
                      <a:pt x="823" y="168"/>
                      <a:pt x="848" y="190"/>
                    </a:cubicBezTo>
                    <a:cubicBezTo>
                      <a:pt x="793" y="111"/>
                      <a:pt x="707" y="53"/>
                      <a:pt x="600" y="25"/>
                    </a:cubicBezTo>
                    <a:cubicBezTo>
                      <a:pt x="566" y="16"/>
                      <a:pt x="531" y="10"/>
                      <a:pt x="496" y="8"/>
                    </a:cubicBezTo>
                    <a:cubicBezTo>
                      <a:pt x="541" y="16"/>
                      <a:pt x="584" y="29"/>
                      <a:pt x="625" y="48"/>
                    </a:cubicBezTo>
                    <a:cubicBezTo>
                      <a:pt x="666" y="63"/>
                      <a:pt x="705" y="84"/>
                      <a:pt x="740" y="110"/>
                    </a:cubicBezTo>
                    <a:cubicBezTo>
                      <a:pt x="749" y="117"/>
                      <a:pt x="758" y="124"/>
                      <a:pt x="767" y="131"/>
                    </a:cubicBezTo>
                    <a:close/>
                    <a:moveTo>
                      <a:pt x="129" y="139"/>
                    </a:moveTo>
                    <a:cubicBezTo>
                      <a:pt x="124" y="146"/>
                      <a:pt x="120" y="154"/>
                      <a:pt x="116" y="161"/>
                    </a:cubicBezTo>
                    <a:cubicBezTo>
                      <a:pt x="143" y="129"/>
                      <a:pt x="178" y="102"/>
                      <a:pt x="221" y="81"/>
                    </a:cubicBezTo>
                    <a:cubicBezTo>
                      <a:pt x="246" y="69"/>
                      <a:pt x="274" y="59"/>
                      <a:pt x="304" y="51"/>
                    </a:cubicBezTo>
                    <a:cubicBezTo>
                      <a:pt x="352" y="30"/>
                      <a:pt x="410" y="19"/>
                      <a:pt x="471" y="19"/>
                    </a:cubicBezTo>
                    <a:cubicBezTo>
                      <a:pt x="514" y="20"/>
                      <a:pt x="559" y="27"/>
                      <a:pt x="601" y="40"/>
                    </a:cubicBezTo>
                    <a:cubicBezTo>
                      <a:pt x="561" y="24"/>
                      <a:pt x="517" y="12"/>
                      <a:pt x="472" y="7"/>
                    </a:cubicBezTo>
                    <a:cubicBezTo>
                      <a:pt x="366" y="5"/>
                      <a:pt x="261" y="34"/>
                      <a:pt x="181" y="92"/>
                    </a:cubicBezTo>
                    <a:cubicBezTo>
                      <a:pt x="161" y="106"/>
                      <a:pt x="144" y="122"/>
                      <a:pt x="129" y="139"/>
                    </a:cubicBezTo>
                    <a:close/>
                    <a:moveTo>
                      <a:pt x="435" y="4"/>
                    </a:moveTo>
                    <a:cubicBezTo>
                      <a:pt x="338" y="6"/>
                      <a:pt x="240" y="32"/>
                      <a:pt x="170" y="92"/>
                    </a:cubicBezTo>
                    <a:cubicBezTo>
                      <a:pt x="159" y="102"/>
                      <a:pt x="150" y="111"/>
                      <a:pt x="142" y="122"/>
                    </a:cubicBezTo>
                    <a:cubicBezTo>
                      <a:pt x="153" y="110"/>
                      <a:pt x="166" y="100"/>
                      <a:pt x="180" y="90"/>
                    </a:cubicBezTo>
                    <a:cubicBezTo>
                      <a:pt x="253" y="37"/>
                      <a:pt x="347" y="7"/>
                      <a:pt x="445" y="4"/>
                    </a:cubicBezTo>
                    <a:cubicBezTo>
                      <a:pt x="442" y="4"/>
                      <a:pt x="438" y="4"/>
                      <a:pt x="435" y="4"/>
                    </a:cubicBezTo>
                    <a:close/>
                    <a:moveTo>
                      <a:pt x="717" y="104"/>
                    </a:moveTo>
                    <a:cubicBezTo>
                      <a:pt x="728" y="109"/>
                      <a:pt x="739" y="115"/>
                      <a:pt x="750" y="121"/>
                    </a:cubicBezTo>
                    <a:cubicBezTo>
                      <a:pt x="722" y="99"/>
                      <a:pt x="690" y="80"/>
                      <a:pt x="657" y="65"/>
                    </a:cubicBezTo>
                    <a:cubicBezTo>
                      <a:pt x="678" y="76"/>
                      <a:pt x="698" y="89"/>
                      <a:pt x="717" y="104"/>
                    </a:cubicBezTo>
                    <a:close/>
                    <a:moveTo>
                      <a:pt x="434" y="36"/>
                    </a:moveTo>
                    <a:cubicBezTo>
                      <a:pt x="526" y="36"/>
                      <a:pt x="622" y="59"/>
                      <a:pt x="707" y="99"/>
                    </a:cubicBezTo>
                    <a:cubicBezTo>
                      <a:pt x="684" y="82"/>
                      <a:pt x="660" y="67"/>
                      <a:pt x="634" y="55"/>
                    </a:cubicBezTo>
                    <a:cubicBezTo>
                      <a:pt x="581" y="34"/>
                      <a:pt x="525" y="22"/>
                      <a:pt x="471" y="22"/>
                    </a:cubicBezTo>
                    <a:cubicBezTo>
                      <a:pt x="417" y="21"/>
                      <a:pt x="365" y="30"/>
                      <a:pt x="320" y="47"/>
                    </a:cubicBezTo>
                    <a:cubicBezTo>
                      <a:pt x="349" y="41"/>
                      <a:pt x="379" y="38"/>
                      <a:pt x="409" y="36"/>
                    </a:cubicBezTo>
                    <a:cubicBezTo>
                      <a:pt x="417" y="36"/>
                      <a:pt x="426" y="36"/>
                      <a:pt x="434" y="36"/>
                    </a:cubicBezTo>
                    <a:close/>
                    <a:moveTo>
                      <a:pt x="471" y="4"/>
                    </a:moveTo>
                    <a:cubicBezTo>
                      <a:pt x="474" y="4"/>
                      <a:pt x="477" y="4"/>
                      <a:pt x="479" y="4"/>
                    </a:cubicBezTo>
                    <a:cubicBezTo>
                      <a:pt x="476" y="4"/>
                      <a:pt x="472" y="4"/>
                      <a:pt x="469" y="4"/>
                    </a:cubicBezTo>
                    <a:cubicBezTo>
                      <a:pt x="470" y="4"/>
                      <a:pt x="470" y="4"/>
                      <a:pt x="47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5"/>
              <p:cNvSpPr>
                <a:spLocks noEditPoints="1"/>
              </p:cNvSpPr>
              <p:nvPr/>
            </p:nvSpPr>
            <p:spPr bwMode="auto">
              <a:xfrm>
                <a:off x="3517900" y="3460750"/>
                <a:ext cx="3113088" cy="2790825"/>
              </a:xfrm>
              <a:custGeom>
                <a:avLst/>
                <a:gdLst>
                  <a:gd name="T0" fmla="*/ 74 w 959"/>
                  <a:gd name="T1" fmla="*/ 219 h 859"/>
                  <a:gd name="T2" fmla="*/ 844 w 959"/>
                  <a:gd name="T3" fmla="*/ 121 h 859"/>
                  <a:gd name="T4" fmla="*/ 759 w 959"/>
                  <a:gd name="T5" fmla="*/ 770 h 859"/>
                  <a:gd name="T6" fmla="*/ 220 w 959"/>
                  <a:gd name="T7" fmla="*/ 806 h 859"/>
                  <a:gd name="T8" fmla="*/ 44 w 959"/>
                  <a:gd name="T9" fmla="*/ 565 h 859"/>
                  <a:gd name="T10" fmla="*/ 591 w 959"/>
                  <a:gd name="T11" fmla="*/ 832 h 859"/>
                  <a:gd name="T12" fmla="*/ 590 w 959"/>
                  <a:gd name="T13" fmla="*/ 829 h 859"/>
                  <a:gd name="T14" fmla="*/ 254 w 959"/>
                  <a:gd name="T15" fmla="*/ 755 h 859"/>
                  <a:gd name="T16" fmla="*/ 456 w 959"/>
                  <a:gd name="T17" fmla="*/ 839 h 859"/>
                  <a:gd name="T18" fmla="*/ 674 w 959"/>
                  <a:gd name="T19" fmla="*/ 796 h 859"/>
                  <a:gd name="T20" fmla="*/ 737 w 959"/>
                  <a:gd name="T21" fmla="*/ 730 h 859"/>
                  <a:gd name="T22" fmla="*/ 494 w 959"/>
                  <a:gd name="T23" fmla="*/ 803 h 859"/>
                  <a:gd name="T24" fmla="*/ 551 w 959"/>
                  <a:gd name="T25" fmla="*/ 801 h 859"/>
                  <a:gd name="T26" fmla="*/ 342 w 959"/>
                  <a:gd name="T27" fmla="*/ 785 h 859"/>
                  <a:gd name="T28" fmla="*/ 740 w 959"/>
                  <a:gd name="T29" fmla="*/ 724 h 859"/>
                  <a:gd name="T30" fmla="*/ 586 w 959"/>
                  <a:gd name="T31" fmla="*/ 780 h 859"/>
                  <a:gd name="T32" fmla="*/ 586 w 959"/>
                  <a:gd name="T33" fmla="*/ 778 h 859"/>
                  <a:gd name="T34" fmla="*/ 415 w 959"/>
                  <a:gd name="T35" fmla="*/ 63 h 859"/>
                  <a:gd name="T36" fmla="*/ 343 w 959"/>
                  <a:gd name="T37" fmla="*/ 782 h 859"/>
                  <a:gd name="T38" fmla="*/ 343 w 959"/>
                  <a:gd name="T39" fmla="*/ 782 h 859"/>
                  <a:gd name="T40" fmla="*/ 252 w 959"/>
                  <a:gd name="T41" fmla="*/ 751 h 859"/>
                  <a:gd name="T42" fmla="*/ 885 w 959"/>
                  <a:gd name="T43" fmla="*/ 612 h 859"/>
                  <a:gd name="T44" fmla="*/ 885 w 959"/>
                  <a:gd name="T45" fmla="*/ 612 h 859"/>
                  <a:gd name="T46" fmla="*/ 153 w 959"/>
                  <a:gd name="T47" fmla="*/ 682 h 859"/>
                  <a:gd name="T48" fmla="*/ 213 w 959"/>
                  <a:gd name="T49" fmla="*/ 720 h 859"/>
                  <a:gd name="T50" fmla="*/ 154 w 959"/>
                  <a:gd name="T51" fmla="*/ 658 h 859"/>
                  <a:gd name="T52" fmla="*/ 137 w 959"/>
                  <a:gd name="T53" fmla="*/ 634 h 859"/>
                  <a:gd name="T54" fmla="*/ 36 w 959"/>
                  <a:gd name="T55" fmla="*/ 477 h 859"/>
                  <a:gd name="T56" fmla="*/ 922 w 959"/>
                  <a:gd name="T57" fmla="*/ 484 h 859"/>
                  <a:gd name="T58" fmla="*/ 136 w 959"/>
                  <a:gd name="T59" fmla="*/ 626 h 859"/>
                  <a:gd name="T60" fmla="*/ 206 w 959"/>
                  <a:gd name="T61" fmla="*/ 151 h 859"/>
                  <a:gd name="T62" fmla="*/ 116 w 959"/>
                  <a:gd name="T63" fmla="*/ 602 h 859"/>
                  <a:gd name="T64" fmla="*/ 898 w 959"/>
                  <a:gd name="T65" fmla="*/ 584 h 859"/>
                  <a:gd name="T66" fmla="*/ 10 w 959"/>
                  <a:gd name="T67" fmla="*/ 444 h 859"/>
                  <a:gd name="T68" fmla="*/ 38 w 959"/>
                  <a:gd name="T69" fmla="*/ 356 h 859"/>
                  <a:gd name="T70" fmla="*/ 927 w 959"/>
                  <a:gd name="T71" fmla="*/ 469 h 859"/>
                  <a:gd name="T72" fmla="*/ 38 w 959"/>
                  <a:gd name="T73" fmla="*/ 369 h 859"/>
                  <a:gd name="T74" fmla="*/ 909 w 959"/>
                  <a:gd name="T75" fmla="*/ 284 h 859"/>
                  <a:gd name="T76" fmla="*/ 44 w 959"/>
                  <a:gd name="T77" fmla="*/ 405 h 859"/>
                  <a:gd name="T78" fmla="*/ 221 w 959"/>
                  <a:gd name="T79" fmla="*/ 124 h 859"/>
                  <a:gd name="T80" fmla="*/ 286 w 959"/>
                  <a:gd name="T81" fmla="*/ 85 h 859"/>
                  <a:gd name="T82" fmla="*/ 937 w 959"/>
                  <a:gd name="T83" fmla="*/ 350 h 859"/>
                  <a:gd name="T84" fmla="*/ 76 w 959"/>
                  <a:gd name="T85" fmla="*/ 221 h 859"/>
                  <a:gd name="T86" fmla="*/ 76 w 959"/>
                  <a:gd name="T87" fmla="*/ 221 h 859"/>
                  <a:gd name="T88" fmla="*/ 858 w 959"/>
                  <a:gd name="T89" fmla="*/ 142 h 859"/>
                  <a:gd name="T90" fmla="*/ 881 w 959"/>
                  <a:gd name="T91" fmla="*/ 267 h 859"/>
                  <a:gd name="T92" fmla="*/ 436 w 959"/>
                  <a:gd name="T93" fmla="*/ 59 h 859"/>
                  <a:gd name="T94" fmla="*/ 218 w 959"/>
                  <a:gd name="T95" fmla="*/ 143 h 859"/>
                  <a:gd name="T96" fmla="*/ 889 w 959"/>
                  <a:gd name="T97" fmla="*/ 202 h 859"/>
                  <a:gd name="T98" fmla="*/ 904 w 959"/>
                  <a:gd name="T99" fmla="*/ 268 h 859"/>
                  <a:gd name="T100" fmla="*/ 415 w 959"/>
                  <a:gd name="T101" fmla="*/ 60 h 859"/>
                  <a:gd name="T102" fmla="*/ 777 w 959"/>
                  <a:gd name="T103" fmla="*/ 90 h 859"/>
                  <a:gd name="T104" fmla="*/ 379 w 959"/>
                  <a:gd name="T105" fmla="*/ 35 h 859"/>
                  <a:gd name="T106" fmla="*/ 604 w 959"/>
                  <a:gd name="T107" fmla="*/ 18 h 859"/>
                  <a:gd name="T108" fmla="*/ 296 w 959"/>
                  <a:gd name="T109" fmla="*/ 97 h 859"/>
                  <a:gd name="T110" fmla="*/ 693 w 959"/>
                  <a:gd name="T111" fmla="*/ 31 h 859"/>
                  <a:gd name="T112" fmla="*/ 574 w 959"/>
                  <a:gd name="T113" fmla="*/ 14 h 859"/>
                  <a:gd name="T114" fmla="*/ 394 w 959"/>
                  <a:gd name="T115" fmla="*/ 33 h 859"/>
                  <a:gd name="T116" fmla="*/ 416 w 959"/>
                  <a:gd name="T117" fmla="*/ 31 h 859"/>
                  <a:gd name="T118" fmla="*/ 416 w 959"/>
                  <a:gd name="T119" fmla="*/ 31 h 859"/>
                  <a:gd name="T120" fmla="*/ 487 w 959"/>
                  <a:gd name="T121" fmla="*/ 24 h 859"/>
                  <a:gd name="T122" fmla="*/ 540 w 959"/>
                  <a:gd name="T123" fmla="*/ 1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9" h="859">
                    <a:moveTo>
                      <a:pt x="428" y="857"/>
                    </a:moveTo>
                    <a:cubicBezTo>
                      <a:pt x="352" y="857"/>
                      <a:pt x="280" y="841"/>
                      <a:pt x="219" y="808"/>
                    </a:cubicBezTo>
                    <a:cubicBezTo>
                      <a:pt x="124" y="758"/>
                      <a:pt x="60" y="667"/>
                      <a:pt x="40" y="556"/>
                    </a:cubicBezTo>
                    <a:cubicBezTo>
                      <a:pt x="23" y="520"/>
                      <a:pt x="12" y="483"/>
                      <a:pt x="8" y="444"/>
                    </a:cubicBezTo>
                    <a:cubicBezTo>
                      <a:pt x="0" y="364"/>
                      <a:pt x="24" y="284"/>
                      <a:pt x="74" y="219"/>
                    </a:cubicBezTo>
                    <a:cubicBezTo>
                      <a:pt x="75" y="217"/>
                      <a:pt x="77" y="214"/>
                      <a:pt x="78" y="212"/>
                    </a:cubicBezTo>
                    <a:cubicBezTo>
                      <a:pt x="113" y="150"/>
                      <a:pt x="162" y="105"/>
                      <a:pt x="228" y="74"/>
                    </a:cubicBezTo>
                    <a:cubicBezTo>
                      <a:pt x="274" y="53"/>
                      <a:pt x="328" y="39"/>
                      <a:pt x="393" y="31"/>
                    </a:cubicBezTo>
                    <a:cubicBezTo>
                      <a:pt x="462" y="10"/>
                      <a:pt x="534" y="0"/>
                      <a:pt x="600" y="5"/>
                    </a:cubicBezTo>
                    <a:cubicBezTo>
                      <a:pt x="678" y="11"/>
                      <a:pt x="778" y="37"/>
                      <a:pt x="844" y="121"/>
                    </a:cubicBezTo>
                    <a:cubicBezTo>
                      <a:pt x="870" y="149"/>
                      <a:pt x="892" y="181"/>
                      <a:pt x="908" y="217"/>
                    </a:cubicBezTo>
                    <a:cubicBezTo>
                      <a:pt x="929" y="262"/>
                      <a:pt x="940" y="310"/>
                      <a:pt x="941" y="359"/>
                    </a:cubicBezTo>
                    <a:cubicBezTo>
                      <a:pt x="942" y="364"/>
                      <a:pt x="942" y="369"/>
                      <a:pt x="943" y="374"/>
                    </a:cubicBezTo>
                    <a:cubicBezTo>
                      <a:pt x="959" y="448"/>
                      <a:pt x="953" y="524"/>
                      <a:pt x="925" y="594"/>
                    </a:cubicBezTo>
                    <a:cubicBezTo>
                      <a:pt x="893" y="672"/>
                      <a:pt x="834" y="733"/>
                      <a:pt x="759" y="770"/>
                    </a:cubicBezTo>
                    <a:cubicBezTo>
                      <a:pt x="715" y="804"/>
                      <a:pt x="666" y="830"/>
                      <a:pt x="614" y="843"/>
                    </a:cubicBezTo>
                    <a:cubicBezTo>
                      <a:pt x="566" y="855"/>
                      <a:pt x="518" y="859"/>
                      <a:pt x="472" y="855"/>
                    </a:cubicBezTo>
                    <a:cubicBezTo>
                      <a:pt x="457" y="856"/>
                      <a:pt x="442" y="857"/>
                      <a:pt x="428" y="857"/>
                    </a:cubicBezTo>
                    <a:close/>
                    <a:moveTo>
                      <a:pt x="44" y="565"/>
                    </a:moveTo>
                    <a:cubicBezTo>
                      <a:pt x="66" y="671"/>
                      <a:pt x="129" y="757"/>
                      <a:pt x="220" y="806"/>
                    </a:cubicBezTo>
                    <a:cubicBezTo>
                      <a:pt x="289" y="842"/>
                      <a:pt x="372" y="859"/>
                      <a:pt x="458" y="854"/>
                    </a:cubicBezTo>
                    <a:cubicBezTo>
                      <a:pt x="397" y="846"/>
                      <a:pt x="340" y="824"/>
                      <a:pt x="289" y="788"/>
                    </a:cubicBezTo>
                    <a:cubicBezTo>
                      <a:pt x="271" y="776"/>
                      <a:pt x="254" y="762"/>
                      <a:pt x="239" y="747"/>
                    </a:cubicBezTo>
                    <a:cubicBezTo>
                      <a:pt x="227" y="741"/>
                      <a:pt x="215" y="735"/>
                      <a:pt x="203" y="728"/>
                    </a:cubicBezTo>
                    <a:cubicBezTo>
                      <a:pt x="132" y="686"/>
                      <a:pt x="78" y="629"/>
                      <a:pt x="44" y="565"/>
                    </a:cubicBezTo>
                    <a:close/>
                    <a:moveTo>
                      <a:pt x="488" y="854"/>
                    </a:moveTo>
                    <a:cubicBezTo>
                      <a:pt x="529" y="856"/>
                      <a:pt x="571" y="851"/>
                      <a:pt x="613" y="841"/>
                    </a:cubicBezTo>
                    <a:cubicBezTo>
                      <a:pt x="661" y="828"/>
                      <a:pt x="707" y="805"/>
                      <a:pt x="748" y="775"/>
                    </a:cubicBezTo>
                    <a:cubicBezTo>
                      <a:pt x="725" y="785"/>
                      <a:pt x="700" y="793"/>
                      <a:pt x="675" y="798"/>
                    </a:cubicBezTo>
                    <a:cubicBezTo>
                      <a:pt x="648" y="811"/>
                      <a:pt x="620" y="823"/>
                      <a:pt x="591" y="832"/>
                    </a:cubicBezTo>
                    <a:cubicBezTo>
                      <a:pt x="557" y="842"/>
                      <a:pt x="522" y="850"/>
                      <a:pt x="488" y="854"/>
                    </a:cubicBezTo>
                    <a:close/>
                    <a:moveTo>
                      <a:pt x="259" y="762"/>
                    </a:moveTo>
                    <a:cubicBezTo>
                      <a:pt x="269" y="770"/>
                      <a:pt x="279" y="779"/>
                      <a:pt x="290" y="786"/>
                    </a:cubicBezTo>
                    <a:cubicBezTo>
                      <a:pt x="345" y="824"/>
                      <a:pt x="407" y="846"/>
                      <a:pt x="472" y="852"/>
                    </a:cubicBezTo>
                    <a:cubicBezTo>
                      <a:pt x="511" y="849"/>
                      <a:pt x="551" y="841"/>
                      <a:pt x="590" y="829"/>
                    </a:cubicBezTo>
                    <a:cubicBezTo>
                      <a:pt x="616" y="821"/>
                      <a:pt x="640" y="812"/>
                      <a:pt x="664" y="800"/>
                    </a:cubicBezTo>
                    <a:cubicBezTo>
                      <a:pt x="664" y="801"/>
                      <a:pt x="663" y="801"/>
                      <a:pt x="663" y="801"/>
                    </a:cubicBezTo>
                    <a:cubicBezTo>
                      <a:pt x="619" y="809"/>
                      <a:pt x="571" y="811"/>
                      <a:pt x="522" y="806"/>
                    </a:cubicBezTo>
                    <a:cubicBezTo>
                      <a:pt x="505" y="808"/>
                      <a:pt x="487" y="808"/>
                      <a:pt x="470" y="807"/>
                    </a:cubicBezTo>
                    <a:cubicBezTo>
                      <a:pt x="393" y="808"/>
                      <a:pt x="317" y="792"/>
                      <a:pt x="254" y="755"/>
                    </a:cubicBezTo>
                    <a:cubicBezTo>
                      <a:pt x="273" y="770"/>
                      <a:pt x="294" y="782"/>
                      <a:pt x="315" y="793"/>
                    </a:cubicBezTo>
                    <a:cubicBezTo>
                      <a:pt x="361" y="817"/>
                      <a:pt x="408" y="826"/>
                      <a:pt x="456" y="836"/>
                    </a:cubicBezTo>
                    <a:cubicBezTo>
                      <a:pt x="465" y="838"/>
                      <a:pt x="473" y="839"/>
                      <a:pt x="482" y="841"/>
                    </a:cubicBezTo>
                    <a:cubicBezTo>
                      <a:pt x="481" y="844"/>
                      <a:pt x="481" y="844"/>
                      <a:pt x="481" y="844"/>
                    </a:cubicBezTo>
                    <a:cubicBezTo>
                      <a:pt x="473" y="842"/>
                      <a:pt x="464" y="840"/>
                      <a:pt x="456" y="839"/>
                    </a:cubicBezTo>
                    <a:cubicBezTo>
                      <a:pt x="407" y="829"/>
                      <a:pt x="361" y="820"/>
                      <a:pt x="314" y="796"/>
                    </a:cubicBezTo>
                    <a:cubicBezTo>
                      <a:pt x="295" y="786"/>
                      <a:pt x="276" y="775"/>
                      <a:pt x="259" y="762"/>
                    </a:cubicBezTo>
                    <a:close/>
                    <a:moveTo>
                      <a:pt x="539" y="805"/>
                    </a:moveTo>
                    <a:cubicBezTo>
                      <a:pt x="582" y="807"/>
                      <a:pt x="623" y="805"/>
                      <a:pt x="662" y="798"/>
                    </a:cubicBezTo>
                    <a:cubicBezTo>
                      <a:pt x="666" y="797"/>
                      <a:pt x="670" y="797"/>
                      <a:pt x="674" y="796"/>
                    </a:cubicBezTo>
                    <a:cubicBezTo>
                      <a:pt x="762" y="752"/>
                      <a:pt x="836" y="688"/>
                      <a:pt x="883" y="611"/>
                    </a:cubicBezTo>
                    <a:cubicBezTo>
                      <a:pt x="887" y="602"/>
                      <a:pt x="891" y="593"/>
                      <a:pt x="895" y="584"/>
                    </a:cubicBezTo>
                    <a:cubicBezTo>
                      <a:pt x="904" y="561"/>
                      <a:pt x="911" y="539"/>
                      <a:pt x="916" y="516"/>
                    </a:cubicBezTo>
                    <a:cubicBezTo>
                      <a:pt x="913" y="526"/>
                      <a:pt x="909" y="535"/>
                      <a:pt x="905" y="544"/>
                    </a:cubicBezTo>
                    <a:cubicBezTo>
                      <a:pt x="870" y="619"/>
                      <a:pt x="811" y="684"/>
                      <a:pt x="737" y="730"/>
                    </a:cubicBezTo>
                    <a:cubicBezTo>
                      <a:pt x="680" y="769"/>
                      <a:pt x="617" y="794"/>
                      <a:pt x="551" y="803"/>
                    </a:cubicBezTo>
                    <a:cubicBezTo>
                      <a:pt x="547" y="804"/>
                      <a:pt x="543" y="804"/>
                      <a:pt x="539" y="805"/>
                    </a:cubicBezTo>
                    <a:close/>
                    <a:moveTo>
                      <a:pt x="386" y="793"/>
                    </a:moveTo>
                    <a:cubicBezTo>
                      <a:pt x="414" y="799"/>
                      <a:pt x="442" y="803"/>
                      <a:pt x="470" y="804"/>
                    </a:cubicBezTo>
                    <a:cubicBezTo>
                      <a:pt x="478" y="804"/>
                      <a:pt x="486" y="804"/>
                      <a:pt x="494" y="803"/>
                    </a:cubicBezTo>
                    <a:cubicBezTo>
                      <a:pt x="484" y="802"/>
                      <a:pt x="474" y="800"/>
                      <a:pt x="464" y="799"/>
                    </a:cubicBezTo>
                    <a:cubicBezTo>
                      <a:pt x="438" y="799"/>
                      <a:pt x="412" y="797"/>
                      <a:pt x="386" y="793"/>
                    </a:cubicBezTo>
                    <a:close/>
                    <a:moveTo>
                      <a:pt x="522" y="804"/>
                    </a:moveTo>
                    <a:cubicBezTo>
                      <a:pt x="522" y="804"/>
                      <a:pt x="522" y="804"/>
                      <a:pt x="522" y="804"/>
                    </a:cubicBezTo>
                    <a:cubicBezTo>
                      <a:pt x="532" y="803"/>
                      <a:pt x="541" y="802"/>
                      <a:pt x="551" y="801"/>
                    </a:cubicBezTo>
                    <a:cubicBezTo>
                      <a:pt x="595" y="795"/>
                      <a:pt x="639" y="781"/>
                      <a:pt x="680" y="760"/>
                    </a:cubicBezTo>
                    <a:cubicBezTo>
                      <a:pt x="631" y="783"/>
                      <a:pt x="576" y="797"/>
                      <a:pt x="522" y="804"/>
                    </a:cubicBezTo>
                    <a:close/>
                    <a:moveTo>
                      <a:pt x="277" y="764"/>
                    </a:moveTo>
                    <a:cubicBezTo>
                      <a:pt x="322" y="786"/>
                      <a:pt x="373" y="799"/>
                      <a:pt x="425" y="803"/>
                    </a:cubicBezTo>
                    <a:cubicBezTo>
                      <a:pt x="397" y="799"/>
                      <a:pt x="369" y="793"/>
                      <a:pt x="342" y="785"/>
                    </a:cubicBezTo>
                    <a:cubicBezTo>
                      <a:pt x="320" y="779"/>
                      <a:pt x="298" y="773"/>
                      <a:pt x="277" y="764"/>
                    </a:cubicBezTo>
                    <a:close/>
                    <a:moveTo>
                      <a:pt x="477" y="798"/>
                    </a:moveTo>
                    <a:cubicBezTo>
                      <a:pt x="488" y="800"/>
                      <a:pt x="498" y="801"/>
                      <a:pt x="508" y="802"/>
                    </a:cubicBezTo>
                    <a:cubicBezTo>
                      <a:pt x="569" y="797"/>
                      <a:pt x="630" y="781"/>
                      <a:pt x="685" y="755"/>
                    </a:cubicBezTo>
                    <a:cubicBezTo>
                      <a:pt x="704" y="746"/>
                      <a:pt x="722" y="736"/>
                      <a:pt x="740" y="724"/>
                    </a:cubicBezTo>
                    <a:cubicBezTo>
                      <a:pt x="799" y="683"/>
                      <a:pt x="850" y="627"/>
                      <a:pt x="886" y="562"/>
                    </a:cubicBezTo>
                    <a:cubicBezTo>
                      <a:pt x="902" y="531"/>
                      <a:pt x="915" y="500"/>
                      <a:pt x="924" y="469"/>
                    </a:cubicBezTo>
                    <a:cubicBezTo>
                      <a:pt x="928" y="426"/>
                      <a:pt x="924" y="385"/>
                      <a:pt x="912" y="345"/>
                    </a:cubicBezTo>
                    <a:cubicBezTo>
                      <a:pt x="911" y="414"/>
                      <a:pt x="894" y="485"/>
                      <a:pt x="862" y="550"/>
                    </a:cubicBezTo>
                    <a:cubicBezTo>
                      <a:pt x="804" y="664"/>
                      <a:pt x="707" y="745"/>
                      <a:pt x="586" y="780"/>
                    </a:cubicBezTo>
                    <a:cubicBezTo>
                      <a:pt x="551" y="791"/>
                      <a:pt x="514" y="797"/>
                      <a:pt x="477" y="798"/>
                    </a:cubicBezTo>
                    <a:close/>
                    <a:moveTo>
                      <a:pt x="178" y="667"/>
                    </a:moveTo>
                    <a:cubicBezTo>
                      <a:pt x="188" y="676"/>
                      <a:pt x="198" y="684"/>
                      <a:pt x="210" y="692"/>
                    </a:cubicBezTo>
                    <a:cubicBezTo>
                      <a:pt x="282" y="743"/>
                      <a:pt x="372" y="780"/>
                      <a:pt x="464" y="796"/>
                    </a:cubicBezTo>
                    <a:cubicBezTo>
                      <a:pt x="505" y="795"/>
                      <a:pt x="546" y="789"/>
                      <a:pt x="586" y="778"/>
                    </a:cubicBezTo>
                    <a:cubicBezTo>
                      <a:pt x="705" y="743"/>
                      <a:pt x="802" y="662"/>
                      <a:pt x="859" y="549"/>
                    </a:cubicBezTo>
                    <a:cubicBezTo>
                      <a:pt x="893" y="482"/>
                      <a:pt x="910" y="408"/>
                      <a:pt x="910" y="336"/>
                    </a:cubicBezTo>
                    <a:cubicBezTo>
                      <a:pt x="902" y="313"/>
                      <a:pt x="892" y="290"/>
                      <a:pt x="879" y="269"/>
                    </a:cubicBezTo>
                    <a:cubicBezTo>
                      <a:pt x="822" y="174"/>
                      <a:pt x="718" y="106"/>
                      <a:pt x="587" y="76"/>
                    </a:cubicBezTo>
                    <a:cubicBezTo>
                      <a:pt x="530" y="64"/>
                      <a:pt x="472" y="59"/>
                      <a:pt x="415" y="63"/>
                    </a:cubicBezTo>
                    <a:cubicBezTo>
                      <a:pt x="375" y="71"/>
                      <a:pt x="335" y="83"/>
                      <a:pt x="298" y="99"/>
                    </a:cubicBezTo>
                    <a:cubicBezTo>
                      <a:pt x="218" y="153"/>
                      <a:pt x="154" y="236"/>
                      <a:pt x="121" y="329"/>
                    </a:cubicBezTo>
                    <a:cubicBezTo>
                      <a:pt x="110" y="384"/>
                      <a:pt x="111" y="438"/>
                      <a:pt x="116" y="483"/>
                    </a:cubicBezTo>
                    <a:cubicBezTo>
                      <a:pt x="123" y="550"/>
                      <a:pt x="144" y="613"/>
                      <a:pt x="178" y="667"/>
                    </a:cubicBezTo>
                    <a:close/>
                    <a:moveTo>
                      <a:pt x="343" y="782"/>
                    </a:moveTo>
                    <a:cubicBezTo>
                      <a:pt x="378" y="791"/>
                      <a:pt x="414" y="795"/>
                      <a:pt x="449" y="796"/>
                    </a:cubicBezTo>
                    <a:cubicBezTo>
                      <a:pt x="362" y="778"/>
                      <a:pt x="277" y="743"/>
                      <a:pt x="208" y="694"/>
                    </a:cubicBezTo>
                    <a:cubicBezTo>
                      <a:pt x="199" y="688"/>
                      <a:pt x="191" y="681"/>
                      <a:pt x="182" y="674"/>
                    </a:cubicBezTo>
                    <a:cubicBezTo>
                      <a:pt x="196" y="695"/>
                      <a:pt x="211" y="714"/>
                      <a:pt x="228" y="732"/>
                    </a:cubicBezTo>
                    <a:cubicBezTo>
                      <a:pt x="264" y="753"/>
                      <a:pt x="302" y="770"/>
                      <a:pt x="343" y="782"/>
                    </a:cubicBezTo>
                    <a:close/>
                    <a:moveTo>
                      <a:pt x="871" y="635"/>
                    </a:moveTo>
                    <a:cubicBezTo>
                      <a:pt x="825" y="699"/>
                      <a:pt x="761" y="754"/>
                      <a:pt x="685" y="793"/>
                    </a:cubicBezTo>
                    <a:cubicBezTo>
                      <a:pt x="710" y="787"/>
                      <a:pt x="735" y="778"/>
                      <a:pt x="758" y="767"/>
                    </a:cubicBezTo>
                    <a:cubicBezTo>
                      <a:pt x="803" y="732"/>
                      <a:pt x="841" y="686"/>
                      <a:pt x="871" y="635"/>
                    </a:cubicBezTo>
                    <a:close/>
                    <a:moveTo>
                      <a:pt x="252" y="751"/>
                    </a:moveTo>
                    <a:cubicBezTo>
                      <a:pt x="265" y="757"/>
                      <a:pt x="278" y="762"/>
                      <a:pt x="292" y="767"/>
                    </a:cubicBezTo>
                    <a:cubicBezTo>
                      <a:pt x="272" y="759"/>
                      <a:pt x="253" y="749"/>
                      <a:pt x="234" y="739"/>
                    </a:cubicBezTo>
                    <a:cubicBezTo>
                      <a:pt x="234" y="739"/>
                      <a:pt x="234" y="739"/>
                      <a:pt x="235" y="739"/>
                    </a:cubicBezTo>
                    <a:cubicBezTo>
                      <a:pt x="240" y="743"/>
                      <a:pt x="246" y="747"/>
                      <a:pt x="252" y="751"/>
                    </a:cubicBezTo>
                    <a:close/>
                    <a:moveTo>
                      <a:pt x="885" y="612"/>
                    </a:moveTo>
                    <a:cubicBezTo>
                      <a:pt x="857" y="670"/>
                      <a:pt x="817" y="721"/>
                      <a:pt x="769" y="762"/>
                    </a:cubicBezTo>
                    <a:cubicBezTo>
                      <a:pt x="838" y="725"/>
                      <a:pt x="892" y="667"/>
                      <a:pt x="922" y="593"/>
                    </a:cubicBezTo>
                    <a:cubicBezTo>
                      <a:pt x="948" y="531"/>
                      <a:pt x="955" y="463"/>
                      <a:pt x="944" y="396"/>
                    </a:cubicBezTo>
                    <a:cubicBezTo>
                      <a:pt x="946" y="461"/>
                      <a:pt x="932" y="525"/>
                      <a:pt x="901" y="585"/>
                    </a:cubicBezTo>
                    <a:cubicBezTo>
                      <a:pt x="896" y="594"/>
                      <a:pt x="891" y="603"/>
                      <a:pt x="885" y="612"/>
                    </a:cubicBezTo>
                    <a:close/>
                    <a:moveTo>
                      <a:pt x="43" y="555"/>
                    </a:moveTo>
                    <a:cubicBezTo>
                      <a:pt x="75" y="622"/>
                      <a:pt x="131" y="682"/>
                      <a:pt x="204" y="726"/>
                    </a:cubicBezTo>
                    <a:cubicBezTo>
                      <a:pt x="213" y="731"/>
                      <a:pt x="223" y="736"/>
                      <a:pt x="232" y="741"/>
                    </a:cubicBezTo>
                    <a:cubicBezTo>
                      <a:pt x="225" y="736"/>
                      <a:pt x="219" y="731"/>
                      <a:pt x="212" y="726"/>
                    </a:cubicBezTo>
                    <a:cubicBezTo>
                      <a:pt x="192" y="713"/>
                      <a:pt x="172" y="698"/>
                      <a:pt x="153" y="682"/>
                    </a:cubicBezTo>
                    <a:cubicBezTo>
                      <a:pt x="91" y="628"/>
                      <a:pt x="51" y="563"/>
                      <a:pt x="36" y="492"/>
                    </a:cubicBezTo>
                    <a:cubicBezTo>
                      <a:pt x="37" y="508"/>
                      <a:pt x="38" y="525"/>
                      <a:pt x="40" y="541"/>
                    </a:cubicBezTo>
                    <a:cubicBezTo>
                      <a:pt x="41" y="546"/>
                      <a:pt x="42" y="550"/>
                      <a:pt x="43" y="555"/>
                    </a:cubicBezTo>
                    <a:close/>
                    <a:moveTo>
                      <a:pt x="143" y="638"/>
                    </a:moveTo>
                    <a:cubicBezTo>
                      <a:pt x="165" y="669"/>
                      <a:pt x="188" y="696"/>
                      <a:pt x="213" y="720"/>
                    </a:cubicBezTo>
                    <a:cubicBezTo>
                      <a:pt x="199" y="704"/>
                      <a:pt x="187" y="687"/>
                      <a:pt x="176" y="669"/>
                    </a:cubicBezTo>
                    <a:cubicBezTo>
                      <a:pt x="164" y="659"/>
                      <a:pt x="153" y="649"/>
                      <a:pt x="143" y="638"/>
                    </a:cubicBezTo>
                    <a:close/>
                    <a:moveTo>
                      <a:pt x="154" y="658"/>
                    </a:moveTo>
                    <a:cubicBezTo>
                      <a:pt x="170" y="681"/>
                      <a:pt x="188" y="701"/>
                      <a:pt x="208" y="719"/>
                    </a:cubicBezTo>
                    <a:cubicBezTo>
                      <a:pt x="189" y="701"/>
                      <a:pt x="171" y="680"/>
                      <a:pt x="154" y="658"/>
                    </a:cubicBezTo>
                    <a:close/>
                    <a:moveTo>
                      <a:pt x="36" y="477"/>
                    </a:moveTo>
                    <a:cubicBezTo>
                      <a:pt x="48" y="553"/>
                      <a:pt x="89" y="623"/>
                      <a:pt x="155" y="680"/>
                    </a:cubicBezTo>
                    <a:cubicBezTo>
                      <a:pt x="169" y="692"/>
                      <a:pt x="183" y="703"/>
                      <a:pt x="198" y="713"/>
                    </a:cubicBezTo>
                    <a:cubicBezTo>
                      <a:pt x="178" y="695"/>
                      <a:pt x="161" y="674"/>
                      <a:pt x="146" y="650"/>
                    </a:cubicBezTo>
                    <a:cubicBezTo>
                      <a:pt x="143" y="645"/>
                      <a:pt x="140" y="639"/>
                      <a:pt x="137" y="634"/>
                    </a:cubicBezTo>
                    <a:cubicBezTo>
                      <a:pt x="135" y="632"/>
                      <a:pt x="134" y="630"/>
                      <a:pt x="133" y="628"/>
                    </a:cubicBezTo>
                    <a:cubicBezTo>
                      <a:pt x="132" y="626"/>
                      <a:pt x="131" y="625"/>
                      <a:pt x="130" y="623"/>
                    </a:cubicBezTo>
                    <a:cubicBezTo>
                      <a:pt x="87" y="574"/>
                      <a:pt x="60" y="518"/>
                      <a:pt x="51" y="458"/>
                    </a:cubicBezTo>
                    <a:cubicBezTo>
                      <a:pt x="48" y="443"/>
                      <a:pt x="44" y="429"/>
                      <a:pt x="42" y="414"/>
                    </a:cubicBezTo>
                    <a:cubicBezTo>
                      <a:pt x="39" y="434"/>
                      <a:pt x="37" y="456"/>
                      <a:pt x="36" y="477"/>
                    </a:cubicBezTo>
                    <a:close/>
                    <a:moveTo>
                      <a:pt x="922" y="484"/>
                    </a:moveTo>
                    <a:cubicBezTo>
                      <a:pt x="914" y="510"/>
                      <a:pt x="902" y="537"/>
                      <a:pt x="888" y="563"/>
                    </a:cubicBezTo>
                    <a:cubicBezTo>
                      <a:pt x="864" y="606"/>
                      <a:pt x="834" y="646"/>
                      <a:pt x="799" y="679"/>
                    </a:cubicBezTo>
                    <a:cubicBezTo>
                      <a:pt x="853" y="630"/>
                      <a:pt x="897" y="568"/>
                      <a:pt x="920" y="499"/>
                    </a:cubicBezTo>
                    <a:cubicBezTo>
                      <a:pt x="921" y="494"/>
                      <a:pt x="922" y="489"/>
                      <a:pt x="922" y="484"/>
                    </a:cubicBezTo>
                    <a:close/>
                    <a:moveTo>
                      <a:pt x="136" y="626"/>
                    </a:moveTo>
                    <a:cubicBezTo>
                      <a:pt x="147" y="638"/>
                      <a:pt x="158" y="650"/>
                      <a:pt x="171" y="661"/>
                    </a:cubicBezTo>
                    <a:cubicBezTo>
                      <a:pt x="140" y="608"/>
                      <a:pt x="120" y="548"/>
                      <a:pt x="113" y="484"/>
                    </a:cubicBezTo>
                    <a:cubicBezTo>
                      <a:pt x="108" y="443"/>
                      <a:pt x="107" y="395"/>
                      <a:pt x="115" y="346"/>
                    </a:cubicBezTo>
                    <a:cubicBezTo>
                      <a:pt x="87" y="437"/>
                      <a:pt x="89" y="536"/>
                      <a:pt x="136" y="626"/>
                    </a:cubicBezTo>
                    <a:close/>
                    <a:moveTo>
                      <a:pt x="54" y="457"/>
                    </a:moveTo>
                    <a:cubicBezTo>
                      <a:pt x="70" y="516"/>
                      <a:pt x="98" y="569"/>
                      <a:pt x="127" y="614"/>
                    </a:cubicBezTo>
                    <a:cubicBezTo>
                      <a:pt x="88" y="531"/>
                      <a:pt x="83" y="435"/>
                      <a:pt x="113" y="340"/>
                    </a:cubicBezTo>
                    <a:cubicBezTo>
                      <a:pt x="115" y="334"/>
                      <a:pt x="117" y="328"/>
                      <a:pt x="119" y="322"/>
                    </a:cubicBezTo>
                    <a:cubicBezTo>
                      <a:pt x="132" y="263"/>
                      <a:pt x="158" y="203"/>
                      <a:pt x="206" y="151"/>
                    </a:cubicBezTo>
                    <a:cubicBezTo>
                      <a:pt x="189" y="163"/>
                      <a:pt x="172" y="177"/>
                      <a:pt x="157" y="192"/>
                    </a:cubicBezTo>
                    <a:cubicBezTo>
                      <a:pt x="118" y="229"/>
                      <a:pt x="87" y="275"/>
                      <a:pt x="67" y="327"/>
                    </a:cubicBezTo>
                    <a:cubicBezTo>
                      <a:pt x="53" y="368"/>
                      <a:pt x="47" y="413"/>
                      <a:pt x="54" y="457"/>
                    </a:cubicBezTo>
                    <a:close/>
                    <a:moveTo>
                      <a:pt x="59" y="483"/>
                    </a:moveTo>
                    <a:cubicBezTo>
                      <a:pt x="69" y="526"/>
                      <a:pt x="88" y="565"/>
                      <a:pt x="116" y="602"/>
                    </a:cubicBezTo>
                    <a:cubicBezTo>
                      <a:pt x="94" y="567"/>
                      <a:pt x="73" y="526"/>
                      <a:pt x="59" y="483"/>
                    </a:cubicBezTo>
                    <a:close/>
                    <a:moveTo>
                      <a:pt x="923" y="499"/>
                    </a:moveTo>
                    <a:cubicBezTo>
                      <a:pt x="918" y="527"/>
                      <a:pt x="909" y="556"/>
                      <a:pt x="898" y="585"/>
                    </a:cubicBezTo>
                    <a:cubicBezTo>
                      <a:pt x="897" y="585"/>
                      <a:pt x="897" y="586"/>
                      <a:pt x="897" y="586"/>
                    </a:cubicBezTo>
                    <a:cubicBezTo>
                      <a:pt x="897" y="586"/>
                      <a:pt x="898" y="585"/>
                      <a:pt x="898" y="584"/>
                    </a:cubicBezTo>
                    <a:cubicBezTo>
                      <a:pt x="931" y="520"/>
                      <a:pt x="946" y="451"/>
                      <a:pt x="941" y="382"/>
                    </a:cubicBezTo>
                    <a:cubicBezTo>
                      <a:pt x="941" y="383"/>
                      <a:pt x="941" y="383"/>
                      <a:pt x="941" y="383"/>
                    </a:cubicBezTo>
                    <a:cubicBezTo>
                      <a:pt x="941" y="422"/>
                      <a:pt x="935" y="461"/>
                      <a:pt x="923" y="499"/>
                    </a:cubicBezTo>
                    <a:close/>
                    <a:moveTo>
                      <a:pt x="67" y="234"/>
                    </a:moveTo>
                    <a:cubicBezTo>
                      <a:pt x="24" y="296"/>
                      <a:pt x="3" y="369"/>
                      <a:pt x="10" y="444"/>
                    </a:cubicBezTo>
                    <a:cubicBezTo>
                      <a:pt x="14" y="479"/>
                      <a:pt x="24" y="514"/>
                      <a:pt x="38" y="546"/>
                    </a:cubicBezTo>
                    <a:cubicBezTo>
                      <a:pt x="38" y="544"/>
                      <a:pt x="38" y="543"/>
                      <a:pt x="38" y="541"/>
                    </a:cubicBezTo>
                    <a:cubicBezTo>
                      <a:pt x="35" y="520"/>
                      <a:pt x="33" y="498"/>
                      <a:pt x="34" y="477"/>
                    </a:cubicBezTo>
                    <a:cubicBezTo>
                      <a:pt x="31" y="462"/>
                      <a:pt x="30" y="446"/>
                      <a:pt x="30" y="430"/>
                    </a:cubicBezTo>
                    <a:cubicBezTo>
                      <a:pt x="30" y="405"/>
                      <a:pt x="33" y="380"/>
                      <a:pt x="38" y="356"/>
                    </a:cubicBezTo>
                    <a:cubicBezTo>
                      <a:pt x="39" y="316"/>
                      <a:pt x="48" y="274"/>
                      <a:pt x="67" y="234"/>
                    </a:cubicBezTo>
                    <a:close/>
                    <a:moveTo>
                      <a:pt x="927" y="469"/>
                    </a:moveTo>
                    <a:cubicBezTo>
                      <a:pt x="926" y="473"/>
                      <a:pt x="926" y="477"/>
                      <a:pt x="925" y="481"/>
                    </a:cubicBezTo>
                    <a:cubicBezTo>
                      <a:pt x="930" y="463"/>
                      <a:pt x="934" y="444"/>
                      <a:pt x="936" y="425"/>
                    </a:cubicBezTo>
                    <a:cubicBezTo>
                      <a:pt x="934" y="440"/>
                      <a:pt x="931" y="455"/>
                      <a:pt x="927" y="469"/>
                    </a:cubicBezTo>
                    <a:close/>
                    <a:moveTo>
                      <a:pt x="38" y="369"/>
                    </a:moveTo>
                    <a:cubicBezTo>
                      <a:pt x="35" y="389"/>
                      <a:pt x="33" y="410"/>
                      <a:pt x="33" y="430"/>
                    </a:cubicBezTo>
                    <a:cubicBezTo>
                      <a:pt x="33" y="440"/>
                      <a:pt x="33" y="450"/>
                      <a:pt x="34" y="460"/>
                    </a:cubicBezTo>
                    <a:cubicBezTo>
                      <a:pt x="35" y="442"/>
                      <a:pt x="38" y="423"/>
                      <a:pt x="41" y="405"/>
                    </a:cubicBezTo>
                    <a:cubicBezTo>
                      <a:pt x="39" y="393"/>
                      <a:pt x="39" y="381"/>
                      <a:pt x="38" y="369"/>
                    </a:cubicBezTo>
                    <a:close/>
                    <a:moveTo>
                      <a:pt x="912" y="336"/>
                    </a:moveTo>
                    <a:cubicBezTo>
                      <a:pt x="925" y="374"/>
                      <a:pt x="930" y="414"/>
                      <a:pt x="928" y="455"/>
                    </a:cubicBezTo>
                    <a:cubicBezTo>
                      <a:pt x="934" y="427"/>
                      <a:pt x="938" y="400"/>
                      <a:pt x="938" y="373"/>
                    </a:cubicBezTo>
                    <a:cubicBezTo>
                      <a:pt x="938" y="370"/>
                      <a:pt x="938" y="368"/>
                      <a:pt x="938" y="365"/>
                    </a:cubicBezTo>
                    <a:cubicBezTo>
                      <a:pt x="931" y="338"/>
                      <a:pt x="921" y="311"/>
                      <a:pt x="909" y="284"/>
                    </a:cubicBezTo>
                    <a:cubicBezTo>
                      <a:pt x="911" y="301"/>
                      <a:pt x="912" y="319"/>
                      <a:pt x="912" y="336"/>
                    </a:cubicBezTo>
                    <a:close/>
                    <a:moveTo>
                      <a:pt x="44" y="405"/>
                    </a:moveTo>
                    <a:cubicBezTo>
                      <a:pt x="45" y="416"/>
                      <a:pt x="47" y="427"/>
                      <a:pt x="49" y="437"/>
                    </a:cubicBezTo>
                    <a:cubicBezTo>
                      <a:pt x="47" y="411"/>
                      <a:pt x="49" y="385"/>
                      <a:pt x="55" y="360"/>
                    </a:cubicBezTo>
                    <a:cubicBezTo>
                      <a:pt x="50" y="375"/>
                      <a:pt x="47" y="390"/>
                      <a:pt x="44" y="405"/>
                    </a:cubicBezTo>
                    <a:close/>
                    <a:moveTo>
                      <a:pt x="41" y="356"/>
                    </a:moveTo>
                    <a:cubicBezTo>
                      <a:pt x="41" y="370"/>
                      <a:pt x="41" y="383"/>
                      <a:pt x="43" y="396"/>
                    </a:cubicBezTo>
                    <a:cubicBezTo>
                      <a:pt x="48" y="372"/>
                      <a:pt x="55" y="348"/>
                      <a:pt x="64" y="326"/>
                    </a:cubicBezTo>
                    <a:cubicBezTo>
                      <a:pt x="92" y="241"/>
                      <a:pt x="154" y="168"/>
                      <a:pt x="219" y="122"/>
                    </a:cubicBezTo>
                    <a:cubicBezTo>
                      <a:pt x="221" y="124"/>
                      <a:pt x="221" y="124"/>
                      <a:pt x="221" y="124"/>
                    </a:cubicBezTo>
                    <a:cubicBezTo>
                      <a:pt x="169" y="161"/>
                      <a:pt x="119" y="215"/>
                      <a:pt x="87" y="277"/>
                    </a:cubicBezTo>
                    <a:cubicBezTo>
                      <a:pt x="106" y="245"/>
                      <a:pt x="128" y="215"/>
                      <a:pt x="155" y="190"/>
                    </a:cubicBezTo>
                    <a:cubicBezTo>
                      <a:pt x="174" y="172"/>
                      <a:pt x="194" y="155"/>
                      <a:pt x="216" y="141"/>
                    </a:cubicBezTo>
                    <a:cubicBezTo>
                      <a:pt x="220" y="137"/>
                      <a:pt x="223" y="134"/>
                      <a:pt x="227" y="130"/>
                    </a:cubicBezTo>
                    <a:cubicBezTo>
                      <a:pt x="245" y="113"/>
                      <a:pt x="265" y="98"/>
                      <a:pt x="286" y="85"/>
                    </a:cubicBezTo>
                    <a:cubicBezTo>
                      <a:pt x="274" y="89"/>
                      <a:pt x="261" y="93"/>
                      <a:pt x="249" y="97"/>
                    </a:cubicBezTo>
                    <a:cubicBezTo>
                      <a:pt x="215" y="118"/>
                      <a:pt x="184" y="141"/>
                      <a:pt x="157" y="166"/>
                    </a:cubicBezTo>
                    <a:cubicBezTo>
                      <a:pt x="96" y="222"/>
                      <a:pt x="57" y="287"/>
                      <a:pt x="41" y="356"/>
                    </a:cubicBezTo>
                    <a:close/>
                    <a:moveTo>
                      <a:pt x="908" y="276"/>
                    </a:moveTo>
                    <a:cubicBezTo>
                      <a:pt x="920" y="300"/>
                      <a:pt x="929" y="325"/>
                      <a:pt x="937" y="350"/>
                    </a:cubicBezTo>
                    <a:cubicBezTo>
                      <a:pt x="936" y="349"/>
                      <a:pt x="936" y="347"/>
                      <a:pt x="936" y="346"/>
                    </a:cubicBezTo>
                    <a:cubicBezTo>
                      <a:pt x="930" y="309"/>
                      <a:pt x="918" y="272"/>
                      <a:pt x="900" y="237"/>
                    </a:cubicBezTo>
                    <a:cubicBezTo>
                      <a:pt x="900" y="237"/>
                      <a:pt x="900" y="237"/>
                      <a:pt x="899" y="236"/>
                    </a:cubicBezTo>
                    <a:cubicBezTo>
                      <a:pt x="903" y="249"/>
                      <a:pt x="906" y="262"/>
                      <a:pt x="908" y="276"/>
                    </a:cubicBezTo>
                    <a:close/>
                    <a:moveTo>
                      <a:pt x="76" y="221"/>
                    </a:moveTo>
                    <a:cubicBezTo>
                      <a:pt x="55" y="261"/>
                      <a:pt x="44" y="303"/>
                      <a:pt x="42" y="343"/>
                    </a:cubicBezTo>
                    <a:cubicBezTo>
                      <a:pt x="60" y="278"/>
                      <a:pt x="98" y="217"/>
                      <a:pt x="155" y="164"/>
                    </a:cubicBezTo>
                    <a:cubicBezTo>
                      <a:pt x="179" y="142"/>
                      <a:pt x="206" y="121"/>
                      <a:pt x="234" y="103"/>
                    </a:cubicBezTo>
                    <a:cubicBezTo>
                      <a:pt x="207" y="114"/>
                      <a:pt x="182" y="128"/>
                      <a:pt x="159" y="143"/>
                    </a:cubicBezTo>
                    <a:cubicBezTo>
                      <a:pt x="127" y="165"/>
                      <a:pt x="99" y="191"/>
                      <a:pt x="76" y="221"/>
                    </a:cubicBezTo>
                    <a:close/>
                    <a:moveTo>
                      <a:pt x="883" y="188"/>
                    </a:moveTo>
                    <a:cubicBezTo>
                      <a:pt x="893" y="204"/>
                      <a:pt x="903" y="222"/>
                      <a:pt x="911" y="241"/>
                    </a:cubicBezTo>
                    <a:cubicBezTo>
                      <a:pt x="924" y="271"/>
                      <a:pt x="932" y="301"/>
                      <a:pt x="937" y="332"/>
                    </a:cubicBezTo>
                    <a:cubicBezTo>
                      <a:pt x="933" y="293"/>
                      <a:pt x="923" y="255"/>
                      <a:pt x="906" y="218"/>
                    </a:cubicBezTo>
                    <a:cubicBezTo>
                      <a:pt x="893" y="190"/>
                      <a:pt x="877" y="164"/>
                      <a:pt x="858" y="142"/>
                    </a:cubicBezTo>
                    <a:cubicBezTo>
                      <a:pt x="867" y="155"/>
                      <a:pt x="875" y="169"/>
                      <a:pt x="881" y="184"/>
                    </a:cubicBezTo>
                    <a:cubicBezTo>
                      <a:pt x="882" y="186"/>
                      <a:pt x="882" y="187"/>
                      <a:pt x="883" y="188"/>
                    </a:cubicBezTo>
                    <a:close/>
                    <a:moveTo>
                      <a:pt x="452" y="59"/>
                    </a:moveTo>
                    <a:cubicBezTo>
                      <a:pt x="497" y="59"/>
                      <a:pt x="543" y="64"/>
                      <a:pt x="588" y="74"/>
                    </a:cubicBezTo>
                    <a:cubicBezTo>
                      <a:pt x="720" y="103"/>
                      <a:pt x="824" y="172"/>
                      <a:pt x="881" y="267"/>
                    </a:cubicBezTo>
                    <a:cubicBezTo>
                      <a:pt x="893" y="287"/>
                      <a:pt x="902" y="307"/>
                      <a:pt x="910" y="327"/>
                    </a:cubicBezTo>
                    <a:cubicBezTo>
                      <a:pt x="909" y="310"/>
                      <a:pt x="908" y="293"/>
                      <a:pt x="905" y="277"/>
                    </a:cubicBezTo>
                    <a:cubicBezTo>
                      <a:pt x="896" y="259"/>
                      <a:pt x="885" y="241"/>
                      <a:pt x="873" y="224"/>
                    </a:cubicBezTo>
                    <a:cubicBezTo>
                      <a:pt x="806" y="128"/>
                      <a:pt x="697" y="68"/>
                      <a:pt x="568" y="56"/>
                    </a:cubicBezTo>
                    <a:cubicBezTo>
                      <a:pt x="524" y="51"/>
                      <a:pt x="480" y="53"/>
                      <a:pt x="436" y="59"/>
                    </a:cubicBezTo>
                    <a:cubicBezTo>
                      <a:pt x="442" y="59"/>
                      <a:pt x="447" y="59"/>
                      <a:pt x="452" y="59"/>
                    </a:cubicBezTo>
                    <a:close/>
                    <a:moveTo>
                      <a:pt x="218" y="143"/>
                    </a:moveTo>
                    <a:cubicBezTo>
                      <a:pt x="169" y="191"/>
                      <a:pt x="141" y="248"/>
                      <a:pt x="126" y="304"/>
                    </a:cubicBezTo>
                    <a:cubicBezTo>
                      <a:pt x="159" y="225"/>
                      <a:pt x="215" y="155"/>
                      <a:pt x="284" y="105"/>
                    </a:cubicBezTo>
                    <a:cubicBezTo>
                      <a:pt x="261" y="116"/>
                      <a:pt x="239" y="129"/>
                      <a:pt x="218" y="143"/>
                    </a:cubicBezTo>
                    <a:close/>
                    <a:moveTo>
                      <a:pt x="896" y="224"/>
                    </a:moveTo>
                    <a:cubicBezTo>
                      <a:pt x="898" y="228"/>
                      <a:pt x="900" y="232"/>
                      <a:pt x="902" y="236"/>
                    </a:cubicBezTo>
                    <a:cubicBezTo>
                      <a:pt x="912" y="256"/>
                      <a:pt x="920" y="276"/>
                      <a:pt x="927" y="296"/>
                    </a:cubicBezTo>
                    <a:cubicBezTo>
                      <a:pt x="922" y="278"/>
                      <a:pt x="916" y="260"/>
                      <a:pt x="909" y="242"/>
                    </a:cubicBezTo>
                    <a:cubicBezTo>
                      <a:pt x="903" y="228"/>
                      <a:pt x="896" y="215"/>
                      <a:pt x="889" y="202"/>
                    </a:cubicBezTo>
                    <a:cubicBezTo>
                      <a:pt x="891" y="209"/>
                      <a:pt x="894" y="217"/>
                      <a:pt x="896" y="224"/>
                    </a:cubicBezTo>
                    <a:close/>
                    <a:moveTo>
                      <a:pt x="518" y="50"/>
                    </a:moveTo>
                    <a:cubicBezTo>
                      <a:pt x="535" y="50"/>
                      <a:pt x="552" y="51"/>
                      <a:pt x="569" y="53"/>
                    </a:cubicBezTo>
                    <a:cubicBezTo>
                      <a:pt x="698" y="66"/>
                      <a:pt x="807" y="126"/>
                      <a:pt x="875" y="222"/>
                    </a:cubicBezTo>
                    <a:cubicBezTo>
                      <a:pt x="886" y="237"/>
                      <a:pt x="895" y="252"/>
                      <a:pt x="904" y="268"/>
                    </a:cubicBezTo>
                    <a:cubicBezTo>
                      <a:pt x="901" y="253"/>
                      <a:pt x="898" y="239"/>
                      <a:pt x="893" y="225"/>
                    </a:cubicBezTo>
                    <a:cubicBezTo>
                      <a:pt x="859" y="163"/>
                      <a:pt x="809" y="112"/>
                      <a:pt x="750" y="75"/>
                    </a:cubicBezTo>
                    <a:cubicBezTo>
                      <a:pt x="664" y="33"/>
                      <a:pt x="562" y="24"/>
                      <a:pt x="470" y="27"/>
                    </a:cubicBezTo>
                    <a:cubicBezTo>
                      <a:pt x="430" y="36"/>
                      <a:pt x="391" y="49"/>
                      <a:pt x="354" y="67"/>
                    </a:cubicBezTo>
                    <a:cubicBezTo>
                      <a:pt x="374" y="64"/>
                      <a:pt x="394" y="61"/>
                      <a:pt x="415" y="60"/>
                    </a:cubicBezTo>
                    <a:cubicBezTo>
                      <a:pt x="449" y="54"/>
                      <a:pt x="483" y="50"/>
                      <a:pt x="518" y="50"/>
                    </a:cubicBezTo>
                    <a:close/>
                    <a:moveTo>
                      <a:pt x="777" y="90"/>
                    </a:moveTo>
                    <a:cubicBezTo>
                      <a:pt x="822" y="122"/>
                      <a:pt x="861" y="164"/>
                      <a:pt x="889" y="213"/>
                    </a:cubicBezTo>
                    <a:cubicBezTo>
                      <a:pt x="887" y="205"/>
                      <a:pt x="884" y="197"/>
                      <a:pt x="880" y="189"/>
                    </a:cubicBezTo>
                    <a:cubicBezTo>
                      <a:pt x="852" y="146"/>
                      <a:pt x="817" y="114"/>
                      <a:pt x="777" y="90"/>
                    </a:cubicBezTo>
                    <a:close/>
                    <a:moveTo>
                      <a:pt x="379" y="35"/>
                    </a:moveTo>
                    <a:cubicBezTo>
                      <a:pt x="234" y="55"/>
                      <a:pt x="141" y="110"/>
                      <a:pt x="84" y="207"/>
                    </a:cubicBezTo>
                    <a:cubicBezTo>
                      <a:pt x="105" y="182"/>
                      <a:pt x="130" y="160"/>
                      <a:pt x="158" y="141"/>
                    </a:cubicBezTo>
                    <a:cubicBezTo>
                      <a:pt x="185" y="123"/>
                      <a:pt x="215" y="107"/>
                      <a:pt x="247" y="95"/>
                    </a:cubicBezTo>
                    <a:cubicBezTo>
                      <a:pt x="288" y="71"/>
                      <a:pt x="333" y="50"/>
                      <a:pt x="379" y="35"/>
                    </a:cubicBezTo>
                    <a:close/>
                    <a:moveTo>
                      <a:pt x="751" y="73"/>
                    </a:moveTo>
                    <a:cubicBezTo>
                      <a:pt x="798" y="96"/>
                      <a:pt x="841" y="129"/>
                      <a:pt x="874" y="175"/>
                    </a:cubicBezTo>
                    <a:cubicBezTo>
                      <a:pt x="864" y="155"/>
                      <a:pt x="854" y="138"/>
                      <a:pt x="842" y="123"/>
                    </a:cubicBezTo>
                    <a:cubicBezTo>
                      <a:pt x="802" y="82"/>
                      <a:pt x="751" y="51"/>
                      <a:pt x="692" y="34"/>
                    </a:cubicBezTo>
                    <a:cubicBezTo>
                      <a:pt x="664" y="25"/>
                      <a:pt x="634" y="20"/>
                      <a:pt x="604" y="18"/>
                    </a:cubicBezTo>
                    <a:cubicBezTo>
                      <a:pt x="657" y="27"/>
                      <a:pt x="706" y="46"/>
                      <a:pt x="751" y="73"/>
                    </a:cubicBezTo>
                    <a:close/>
                    <a:moveTo>
                      <a:pt x="296" y="82"/>
                    </a:moveTo>
                    <a:cubicBezTo>
                      <a:pt x="272" y="97"/>
                      <a:pt x="249" y="113"/>
                      <a:pt x="229" y="132"/>
                    </a:cubicBezTo>
                    <a:cubicBezTo>
                      <a:pt x="229" y="132"/>
                      <a:pt x="229" y="132"/>
                      <a:pt x="228" y="133"/>
                    </a:cubicBezTo>
                    <a:cubicBezTo>
                      <a:pt x="250" y="119"/>
                      <a:pt x="273" y="107"/>
                      <a:pt x="296" y="97"/>
                    </a:cubicBezTo>
                    <a:cubicBezTo>
                      <a:pt x="299" y="95"/>
                      <a:pt x="303" y="92"/>
                      <a:pt x="306" y="90"/>
                    </a:cubicBezTo>
                    <a:cubicBezTo>
                      <a:pt x="316" y="84"/>
                      <a:pt x="326" y="78"/>
                      <a:pt x="337" y="73"/>
                    </a:cubicBezTo>
                    <a:cubicBezTo>
                      <a:pt x="323" y="75"/>
                      <a:pt x="309" y="79"/>
                      <a:pt x="296" y="82"/>
                    </a:cubicBezTo>
                    <a:close/>
                    <a:moveTo>
                      <a:pt x="574" y="14"/>
                    </a:moveTo>
                    <a:cubicBezTo>
                      <a:pt x="615" y="14"/>
                      <a:pt x="655" y="20"/>
                      <a:pt x="693" y="31"/>
                    </a:cubicBezTo>
                    <a:cubicBezTo>
                      <a:pt x="743" y="46"/>
                      <a:pt x="786" y="70"/>
                      <a:pt x="823" y="101"/>
                    </a:cubicBezTo>
                    <a:cubicBezTo>
                      <a:pt x="758" y="35"/>
                      <a:pt x="670" y="13"/>
                      <a:pt x="600" y="8"/>
                    </a:cubicBezTo>
                    <a:cubicBezTo>
                      <a:pt x="539" y="3"/>
                      <a:pt x="473" y="11"/>
                      <a:pt x="409" y="29"/>
                    </a:cubicBezTo>
                    <a:cubicBezTo>
                      <a:pt x="411" y="29"/>
                      <a:pt x="413" y="28"/>
                      <a:pt x="415" y="28"/>
                    </a:cubicBezTo>
                    <a:cubicBezTo>
                      <a:pt x="467" y="14"/>
                      <a:pt x="521" y="9"/>
                      <a:pt x="574" y="14"/>
                    </a:cubicBezTo>
                    <a:close/>
                    <a:moveTo>
                      <a:pt x="346" y="71"/>
                    </a:moveTo>
                    <a:cubicBezTo>
                      <a:pt x="334" y="77"/>
                      <a:pt x="322" y="84"/>
                      <a:pt x="311" y="91"/>
                    </a:cubicBezTo>
                    <a:cubicBezTo>
                      <a:pt x="338" y="80"/>
                      <a:pt x="366" y="71"/>
                      <a:pt x="395" y="64"/>
                    </a:cubicBezTo>
                    <a:cubicBezTo>
                      <a:pt x="378" y="66"/>
                      <a:pt x="362" y="68"/>
                      <a:pt x="346" y="71"/>
                    </a:cubicBezTo>
                    <a:close/>
                    <a:moveTo>
                      <a:pt x="394" y="33"/>
                    </a:moveTo>
                    <a:cubicBezTo>
                      <a:pt x="348" y="47"/>
                      <a:pt x="303" y="66"/>
                      <a:pt x="262" y="90"/>
                    </a:cubicBezTo>
                    <a:cubicBezTo>
                      <a:pt x="272" y="86"/>
                      <a:pt x="283" y="83"/>
                      <a:pt x="295" y="80"/>
                    </a:cubicBezTo>
                    <a:cubicBezTo>
                      <a:pt x="328" y="60"/>
                      <a:pt x="363" y="44"/>
                      <a:pt x="400" y="33"/>
                    </a:cubicBezTo>
                    <a:cubicBezTo>
                      <a:pt x="398" y="33"/>
                      <a:pt x="396" y="33"/>
                      <a:pt x="394" y="33"/>
                    </a:cubicBezTo>
                    <a:close/>
                    <a:moveTo>
                      <a:pt x="416" y="31"/>
                    </a:moveTo>
                    <a:cubicBezTo>
                      <a:pt x="377" y="41"/>
                      <a:pt x="339" y="57"/>
                      <a:pt x="304" y="77"/>
                    </a:cubicBezTo>
                    <a:cubicBezTo>
                      <a:pt x="318" y="74"/>
                      <a:pt x="331" y="71"/>
                      <a:pt x="345" y="68"/>
                    </a:cubicBezTo>
                    <a:cubicBezTo>
                      <a:pt x="380" y="51"/>
                      <a:pt x="417" y="37"/>
                      <a:pt x="455" y="28"/>
                    </a:cubicBezTo>
                    <a:cubicBezTo>
                      <a:pt x="447" y="28"/>
                      <a:pt x="439" y="29"/>
                      <a:pt x="431" y="30"/>
                    </a:cubicBezTo>
                    <a:cubicBezTo>
                      <a:pt x="426" y="30"/>
                      <a:pt x="421" y="30"/>
                      <a:pt x="416" y="31"/>
                    </a:cubicBezTo>
                    <a:close/>
                    <a:moveTo>
                      <a:pt x="505" y="24"/>
                    </a:moveTo>
                    <a:cubicBezTo>
                      <a:pt x="579" y="24"/>
                      <a:pt x="656" y="33"/>
                      <a:pt x="725" y="61"/>
                    </a:cubicBezTo>
                    <a:cubicBezTo>
                      <a:pt x="686" y="41"/>
                      <a:pt x="644" y="27"/>
                      <a:pt x="599" y="20"/>
                    </a:cubicBezTo>
                    <a:cubicBezTo>
                      <a:pt x="591" y="19"/>
                      <a:pt x="582" y="18"/>
                      <a:pt x="574" y="17"/>
                    </a:cubicBezTo>
                    <a:cubicBezTo>
                      <a:pt x="545" y="17"/>
                      <a:pt x="516" y="19"/>
                      <a:pt x="487" y="24"/>
                    </a:cubicBezTo>
                    <a:cubicBezTo>
                      <a:pt x="493" y="24"/>
                      <a:pt x="499" y="24"/>
                      <a:pt x="505" y="24"/>
                    </a:cubicBezTo>
                    <a:close/>
                    <a:moveTo>
                      <a:pt x="534" y="15"/>
                    </a:moveTo>
                    <a:cubicBezTo>
                      <a:pt x="500" y="15"/>
                      <a:pt x="466" y="19"/>
                      <a:pt x="432" y="27"/>
                    </a:cubicBezTo>
                    <a:cubicBezTo>
                      <a:pt x="445" y="26"/>
                      <a:pt x="457" y="25"/>
                      <a:pt x="470" y="25"/>
                    </a:cubicBezTo>
                    <a:cubicBezTo>
                      <a:pt x="493" y="20"/>
                      <a:pt x="517" y="16"/>
                      <a:pt x="540" y="15"/>
                    </a:cubicBezTo>
                    <a:cubicBezTo>
                      <a:pt x="538" y="15"/>
                      <a:pt x="536" y="15"/>
                      <a:pt x="53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6"/>
              <p:cNvSpPr>
                <a:spLocks noEditPoints="1"/>
              </p:cNvSpPr>
              <p:nvPr/>
            </p:nvSpPr>
            <p:spPr bwMode="auto">
              <a:xfrm>
                <a:off x="3467100" y="3535363"/>
                <a:ext cx="3300413" cy="2771775"/>
              </a:xfrm>
              <a:custGeom>
                <a:avLst/>
                <a:gdLst>
                  <a:gd name="T0" fmla="*/ 29 w 1017"/>
                  <a:gd name="T1" fmla="*/ 438 h 853"/>
                  <a:gd name="T2" fmla="*/ 473 w 1017"/>
                  <a:gd name="T3" fmla="*/ 7 h 853"/>
                  <a:gd name="T4" fmla="*/ 898 w 1017"/>
                  <a:gd name="T5" fmla="*/ 673 h 853"/>
                  <a:gd name="T6" fmla="*/ 513 w 1017"/>
                  <a:gd name="T7" fmla="*/ 850 h 853"/>
                  <a:gd name="T8" fmla="*/ 647 w 1017"/>
                  <a:gd name="T9" fmla="*/ 826 h 853"/>
                  <a:gd name="T10" fmla="*/ 395 w 1017"/>
                  <a:gd name="T11" fmla="*/ 814 h 853"/>
                  <a:gd name="T12" fmla="*/ 318 w 1017"/>
                  <a:gd name="T13" fmla="*/ 781 h 853"/>
                  <a:gd name="T14" fmla="*/ 307 w 1017"/>
                  <a:gd name="T15" fmla="*/ 776 h 853"/>
                  <a:gd name="T16" fmla="*/ 662 w 1017"/>
                  <a:gd name="T17" fmla="*/ 805 h 853"/>
                  <a:gd name="T18" fmla="*/ 441 w 1017"/>
                  <a:gd name="T19" fmla="*/ 823 h 853"/>
                  <a:gd name="T20" fmla="*/ 337 w 1017"/>
                  <a:gd name="T21" fmla="*/ 728 h 853"/>
                  <a:gd name="T22" fmla="*/ 744 w 1017"/>
                  <a:gd name="T23" fmla="*/ 793 h 853"/>
                  <a:gd name="T24" fmla="*/ 661 w 1017"/>
                  <a:gd name="T25" fmla="*/ 802 h 853"/>
                  <a:gd name="T26" fmla="*/ 919 w 1017"/>
                  <a:gd name="T27" fmla="*/ 571 h 853"/>
                  <a:gd name="T28" fmla="*/ 149 w 1017"/>
                  <a:gd name="T29" fmla="*/ 328 h 853"/>
                  <a:gd name="T30" fmla="*/ 323 w 1017"/>
                  <a:gd name="T31" fmla="*/ 781 h 853"/>
                  <a:gd name="T32" fmla="*/ 888 w 1017"/>
                  <a:gd name="T33" fmla="*/ 683 h 853"/>
                  <a:gd name="T34" fmla="*/ 848 w 1017"/>
                  <a:gd name="T35" fmla="*/ 638 h 853"/>
                  <a:gd name="T36" fmla="*/ 178 w 1017"/>
                  <a:gd name="T37" fmla="*/ 235 h 853"/>
                  <a:gd name="T38" fmla="*/ 158 w 1017"/>
                  <a:gd name="T39" fmla="*/ 593 h 853"/>
                  <a:gd name="T40" fmla="*/ 119 w 1017"/>
                  <a:gd name="T41" fmla="*/ 584 h 853"/>
                  <a:gd name="T42" fmla="*/ 820 w 1017"/>
                  <a:gd name="T43" fmla="*/ 740 h 853"/>
                  <a:gd name="T44" fmla="*/ 167 w 1017"/>
                  <a:gd name="T45" fmla="*/ 567 h 853"/>
                  <a:gd name="T46" fmla="*/ 853 w 1017"/>
                  <a:gd name="T47" fmla="*/ 706 h 853"/>
                  <a:gd name="T48" fmla="*/ 896 w 1017"/>
                  <a:gd name="T49" fmla="*/ 671 h 853"/>
                  <a:gd name="T50" fmla="*/ 905 w 1017"/>
                  <a:gd name="T51" fmla="*/ 661 h 853"/>
                  <a:gd name="T52" fmla="*/ 975 w 1017"/>
                  <a:gd name="T53" fmla="*/ 434 h 853"/>
                  <a:gd name="T54" fmla="*/ 896 w 1017"/>
                  <a:gd name="T55" fmla="*/ 644 h 853"/>
                  <a:gd name="T56" fmla="*/ 877 w 1017"/>
                  <a:gd name="T57" fmla="*/ 320 h 853"/>
                  <a:gd name="T58" fmla="*/ 114 w 1017"/>
                  <a:gd name="T59" fmla="*/ 579 h 853"/>
                  <a:gd name="T60" fmla="*/ 112 w 1017"/>
                  <a:gd name="T61" fmla="*/ 578 h 853"/>
                  <a:gd name="T62" fmla="*/ 61 w 1017"/>
                  <a:gd name="T63" fmla="*/ 223 h 853"/>
                  <a:gd name="T64" fmla="*/ 304 w 1017"/>
                  <a:gd name="T65" fmla="*/ 17 h 853"/>
                  <a:gd name="T66" fmla="*/ 785 w 1017"/>
                  <a:gd name="T67" fmla="*/ 178 h 853"/>
                  <a:gd name="T68" fmla="*/ 942 w 1017"/>
                  <a:gd name="T69" fmla="*/ 453 h 853"/>
                  <a:gd name="T70" fmla="*/ 152 w 1017"/>
                  <a:gd name="T71" fmla="*/ 147 h 853"/>
                  <a:gd name="T72" fmla="*/ 948 w 1017"/>
                  <a:gd name="T73" fmla="*/ 491 h 853"/>
                  <a:gd name="T74" fmla="*/ 715 w 1017"/>
                  <a:gd name="T75" fmla="*/ 82 h 853"/>
                  <a:gd name="T76" fmla="*/ 945 w 1017"/>
                  <a:gd name="T77" fmla="*/ 458 h 853"/>
                  <a:gd name="T78" fmla="*/ 936 w 1017"/>
                  <a:gd name="T79" fmla="*/ 412 h 853"/>
                  <a:gd name="T80" fmla="*/ 152 w 1017"/>
                  <a:gd name="T81" fmla="*/ 353 h 853"/>
                  <a:gd name="T82" fmla="*/ 162 w 1017"/>
                  <a:gd name="T83" fmla="*/ 209 h 853"/>
                  <a:gd name="T84" fmla="*/ 191 w 1017"/>
                  <a:gd name="T85" fmla="*/ 110 h 853"/>
                  <a:gd name="T86" fmla="*/ 482 w 1017"/>
                  <a:gd name="T87" fmla="*/ 35 h 853"/>
                  <a:gd name="T88" fmla="*/ 823 w 1017"/>
                  <a:gd name="T89" fmla="*/ 179 h 853"/>
                  <a:gd name="T90" fmla="*/ 261 w 1017"/>
                  <a:gd name="T91" fmla="*/ 110 h 853"/>
                  <a:gd name="T92" fmla="*/ 192 w 1017"/>
                  <a:gd name="T93" fmla="*/ 103 h 853"/>
                  <a:gd name="T94" fmla="*/ 218 w 1017"/>
                  <a:gd name="T95" fmla="*/ 84 h 853"/>
                  <a:gd name="T96" fmla="*/ 242 w 1017"/>
                  <a:gd name="T97" fmla="*/ 71 h 853"/>
                  <a:gd name="T98" fmla="*/ 496 w 1017"/>
                  <a:gd name="T99" fmla="*/ 34 h 853"/>
                  <a:gd name="T100" fmla="*/ 204 w 1017"/>
                  <a:gd name="T101" fmla="*/ 89 h 853"/>
                  <a:gd name="T102" fmla="*/ 306 w 1017"/>
                  <a:gd name="T103" fmla="*/ 75 h 853"/>
                  <a:gd name="T104" fmla="*/ 258 w 1017"/>
                  <a:gd name="T105" fmla="*/ 40 h 853"/>
                  <a:gd name="T106" fmla="*/ 270 w 1017"/>
                  <a:gd name="T107" fmla="*/ 56 h 853"/>
                  <a:gd name="T108" fmla="*/ 620 w 1017"/>
                  <a:gd name="T109" fmla="*/ 40 h 853"/>
                  <a:gd name="T110" fmla="*/ 483 w 1017"/>
                  <a:gd name="T111" fmla="*/ 20 h 853"/>
                  <a:gd name="T112" fmla="*/ 457 w 1017"/>
                  <a:gd name="T113" fmla="*/ 19 h 853"/>
                  <a:gd name="T114" fmla="*/ 496 w 1017"/>
                  <a:gd name="T115" fmla="*/ 11 h 853"/>
                  <a:gd name="T116" fmla="*/ 439 w 1017"/>
                  <a:gd name="T117" fmla="*/ 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853">
                    <a:moveTo>
                      <a:pt x="532" y="853"/>
                    </a:moveTo>
                    <a:cubicBezTo>
                      <a:pt x="502" y="853"/>
                      <a:pt x="472" y="850"/>
                      <a:pt x="443" y="843"/>
                    </a:cubicBezTo>
                    <a:cubicBezTo>
                      <a:pt x="401" y="838"/>
                      <a:pt x="361" y="826"/>
                      <a:pt x="324" y="809"/>
                    </a:cubicBezTo>
                    <a:cubicBezTo>
                      <a:pt x="224" y="763"/>
                      <a:pt x="162" y="683"/>
                      <a:pt x="124" y="602"/>
                    </a:cubicBezTo>
                    <a:cubicBezTo>
                      <a:pt x="119" y="595"/>
                      <a:pt x="114" y="587"/>
                      <a:pt x="110" y="579"/>
                    </a:cubicBezTo>
                    <a:cubicBezTo>
                      <a:pt x="74" y="541"/>
                      <a:pt x="46" y="493"/>
                      <a:pt x="29" y="438"/>
                    </a:cubicBezTo>
                    <a:cubicBezTo>
                      <a:pt x="10" y="379"/>
                      <a:pt x="5" y="317"/>
                      <a:pt x="14" y="259"/>
                    </a:cubicBezTo>
                    <a:cubicBezTo>
                      <a:pt x="37" y="105"/>
                      <a:pt x="159" y="45"/>
                      <a:pt x="256" y="23"/>
                    </a:cubicBezTo>
                    <a:cubicBezTo>
                      <a:pt x="277" y="18"/>
                      <a:pt x="299" y="14"/>
                      <a:pt x="320" y="12"/>
                    </a:cubicBezTo>
                    <a:cubicBezTo>
                      <a:pt x="367" y="0"/>
                      <a:pt x="416" y="2"/>
                      <a:pt x="466" y="4"/>
                    </a:cubicBezTo>
                    <a:cubicBezTo>
                      <a:pt x="473" y="5"/>
                      <a:pt x="473" y="5"/>
                      <a:pt x="473" y="5"/>
                    </a:cubicBezTo>
                    <a:cubicBezTo>
                      <a:pt x="473" y="7"/>
                      <a:pt x="473" y="7"/>
                      <a:pt x="473" y="7"/>
                    </a:cubicBezTo>
                    <a:cubicBezTo>
                      <a:pt x="478" y="7"/>
                      <a:pt x="484" y="7"/>
                      <a:pt x="489" y="8"/>
                    </a:cubicBezTo>
                    <a:cubicBezTo>
                      <a:pt x="497" y="8"/>
                      <a:pt x="504" y="9"/>
                      <a:pt x="511" y="10"/>
                    </a:cubicBezTo>
                    <a:cubicBezTo>
                      <a:pt x="632" y="3"/>
                      <a:pt x="757" y="40"/>
                      <a:pt x="843" y="113"/>
                    </a:cubicBezTo>
                    <a:cubicBezTo>
                      <a:pt x="899" y="160"/>
                      <a:pt x="943" y="220"/>
                      <a:pt x="970" y="286"/>
                    </a:cubicBezTo>
                    <a:cubicBezTo>
                      <a:pt x="998" y="356"/>
                      <a:pt x="1005" y="429"/>
                      <a:pt x="991" y="499"/>
                    </a:cubicBezTo>
                    <a:cubicBezTo>
                      <a:pt x="978" y="563"/>
                      <a:pt x="946" y="622"/>
                      <a:pt x="898" y="673"/>
                    </a:cubicBezTo>
                    <a:cubicBezTo>
                      <a:pt x="896" y="676"/>
                      <a:pt x="894" y="679"/>
                      <a:pt x="891" y="682"/>
                    </a:cubicBezTo>
                    <a:cubicBezTo>
                      <a:pt x="859" y="725"/>
                      <a:pt x="814" y="762"/>
                      <a:pt x="759" y="789"/>
                    </a:cubicBezTo>
                    <a:cubicBezTo>
                      <a:pt x="690" y="831"/>
                      <a:pt x="611" y="853"/>
                      <a:pt x="532" y="853"/>
                    </a:cubicBezTo>
                    <a:close/>
                    <a:moveTo>
                      <a:pt x="474" y="846"/>
                    </a:moveTo>
                    <a:cubicBezTo>
                      <a:pt x="488" y="848"/>
                      <a:pt x="501" y="849"/>
                      <a:pt x="515" y="850"/>
                    </a:cubicBezTo>
                    <a:cubicBezTo>
                      <a:pt x="514" y="850"/>
                      <a:pt x="514" y="850"/>
                      <a:pt x="513" y="850"/>
                    </a:cubicBezTo>
                    <a:cubicBezTo>
                      <a:pt x="505" y="849"/>
                      <a:pt x="497" y="848"/>
                      <a:pt x="489" y="847"/>
                    </a:cubicBezTo>
                    <a:cubicBezTo>
                      <a:pt x="484" y="847"/>
                      <a:pt x="479" y="847"/>
                      <a:pt x="474" y="846"/>
                    </a:cubicBezTo>
                    <a:close/>
                    <a:moveTo>
                      <a:pt x="512" y="847"/>
                    </a:moveTo>
                    <a:cubicBezTo>
                      <a:pt x="513" y="847"/>
                      <a:pt x="513" y="847"/>
                      <a:pt x="514" y="847"/>
                    </a:cubicBezTo>
                    <a:cubicBezTo>
                      <a:pt x="584" y="853"/>
                      <a:pt x="657" y="837"/>
                      <a:pt x="722" y="805"/>
                    </a:cubicBezTo>
                    <a:cubicBezTo>
                      <a:pt x="697" y="814"/>
                      <a:pt x="672" y="821"/>
                      <a:pt x="647" y="826"/>
                    </a:cubicBezTo>
                    <a:cubicBezTo>
                      <a:pt x="626" y="832"/>
                      <a:pt x="605" y="837"/>
                      <a:pt x="583" y="841"/>
                    </a:cubicBezTo>
                    <a:cubicBezTo>
                      <a:pt x="559" y="845"/>
                      <a:pt x="535" y="847"/>
                      <a:pt x="512" y="847"/>
                    </a:cubicBezTo>
                    <a:close/>
                    <a:moveTo>
                      <a:pt x="485" y="844"/>
                    </a:moveTo>
                    <a:cubicBezTo>
                      <a:pt x="527" y="845"/>
                      <a:pt x="571" y="841"/>
                      <a:pt x="613" y="832"/>
                    </a:cubicBezTo>
                    <a:cubicBezTo>
                      <a:pt x="555" y="840"/>
                      <a:pt x="496" y="837"/>
                      <a:pt x="441" y="826"/>
                    </a:cubicBezTo>
                    <a:cubicBezTo>
                      <a:pt x="426" y="823"/>
                      <a:pt x="410" y="819"/>
                      <a:pt x="395" y="814"/>
                    </a:cubicBezTo>
                    <a:cubicBezTo>
                      <a:pt x="424" y="828"/>
                      <a:pt x="454" y="838"/>
                      <a:pt x="485" y="844"/>
                    </a:cubicBezTo>
                    <a:close/>
                    <a:moveTo>
                      <a:pt x="439" y="839"/>
                    </a:moveTo>
                    <a:cubicBezTo>
                      <a:pt x="448" y="841"/>
                      <a:pt x="457" y="842"/>
                      <a:pt x="466" y="843"/>
                    </a:cubicBezTo>
                    <a:cubicBezTo>
                      <a:pt x="435" y="835"/>
                      <a:pt x="405" y="824"/>
                      <a:pt x="377" y="808"/>
                    </a:cubicBezTo>
                    <a:cubicBezTo>
                      <a:pt x="366" y="803"/>
                      <a:pt x="354" y="798"/>
                      <a:pt x="343" y="792"/>
                    </a:cubicBezTo>
                    <a:cubicBezTo>
                      <a:pt x="335" y="789"/>
                      <a:pt x="326" y="785"/>
                      <a:pt x="318" y="781"/>
                    </a:cubicBezTo>
                    <a:cubicBezTo>
                      <a:pt x="350" y="806"/>
                      <a:pt x="386" y="825"/>
                      <a:pt x="427" y="837"/>
                    </a:cubicBezTo>
                    <a:cubicBezTo>
                      <a:pt x="431" y="838"/>
                      <a:pt x="435" y="839"/>
                      <a:pt x="439" y="839"/>
                    </a:cubicBezTo>
                    <a:close/>
                    <a:moveTo>
                      <a:pt x="136" y="621"/>
                    </a:moveTo>
                    <a:cubicBezTo>
                      <a:pt x="174" y="694"/>
                      <a:pt x="234" y="764"/>
                      <a:pt x="325" y="807"/>
                    </a:cubicBezTo>
                    <a:cubicBezTo>
                      <a:pt x="353" y="819"/>
                      <a:pt x="382" y="829"/>
                      <a:pt x="412" y="835"/>
                    </a:cubicBezTo>
                    <a:cubicBezTo>
                      <a:pt x="373" y="822"/>
                      <a:pt x="338" y="801"/>
                      <a:pt x="307" y="776"/>
                    </a:cubicBezTo>
                    <a:cubicBezTo>
                      <a:pt x="278" y="761"/>
                      <a:pt x="250" y="742"/>
                      <a:pt x="225" y="721"/>
                    </a:cubicBezTo>
                    <a:cubicBezTo>
                      <a:pt x="192" y="692"/>
                      <a:pt x="162" y="658"/>
                      <a:pt x="136" y="621"/>
                    </a:cubicBezTo>
                    <a:close/>
                    <a:moveTo>
                      <a:pt x="487" y="830"/>
                    </a:moveTo>
                    <a:cubicBezTo>
                      <a:pt x="538" y="837"/>
                      <a:pt x="592" y="835"/>
                      <a:pt x="644" y="824"/>
                    </a:cubicBezTo>
                    <a:cubicBezTo>
                      <a:pt x="699" y="808"/>
                      <a:pt x="752" y="784"/>
                      <a:pt x="797" y="750"/>
                    </a:cubicBezTo>
                    <a:cubicBezTo>
                      <a:pt x="756" y="774"/>
                      <a:pt x="710" y="793"/>
                      <a:pt x="662" y="805"/>
                    </a:cubicBezTo>
                    <a:cubicBezTo>
                      <a:pt x="649" y="808"/>
                      <a:pt x="637" y="811"/>
                      <a:pt x="624" y="813"/>
                    </a:cubicBezTo>
                    <a:cubicBezTo>
                      <a:pt x="579" y="826"/>
                      <a:pt x="532" y="833"/>
                      <a:pt x="487" y="830"/>
                    </a:cubicBezTo>
                    <a:close/>
                    <a:moveTo>
                      <a:pt x="441" y="823"/>
                    </a:moveTo>
                    <a:cubicBezTo>
                      <a:pt x="491" y="831"/>
                      <a:pt x="544" y="829"/>
                      <a:pt x="595" y="818"/>
                    </a:cubicBezTo>
                    <a:cubicBezTo>
                      <a:pt x="519" y="829"/>
                      <a:pt x="447" y="824"/>
                      <a:pt x="382" y="805"/>
                    </a:cubicBezTo>
                    <a:cubicBezTo>
                      <a:pt x="401" y="812"/>
                      <a:pt x="421" y="818"/>
                      <a:pt x="441" y="823"/>
                    </a:cubicBezTo>
                    <a:close/>
                    <a:moveTo>
                      <a:pt x="364" y="797"/>
                    </a:moveTo>
                    <a:cubicBezTo>
                      <a:pt x="442" y="823"/>
                      <a:pt x="531" y="828"/>
                      <a:pt x="624" y="810"/>
                    </a:cubicBezTo>
                    <a:cubicBezTo>
                      <a:pt x="686" y="792"/>
                      <a:pt x="744" y="759"/>
                      <a:pt x="789" y="714"/>
                    </a:cubicBezTo>
                    <a:cubicBezTo>
                      <a:pt x="811" y="692"/>
                      <a:pt x="829" y="669"/>
                      <a:pt x="844" y="645"/>
                    </a:cubicBezTo>
                    <a:cubicBezTo>
                      <a:pt x="797" y="682"/>
                      <a:pt x="747" y="709"/>
                      <a:pt x="708" y="727"/>
                    </a:cubicBezTo>
                    <a:cubicBezTo>
                      <a:pt x="577" y="788"/>
                      <a:pt x="439" y="788"/>
                      <a:pt x="337" y="728"/>
                    </a:cubicBezTo>
                    <a:cubicBezTo>
                      <a:pt x="227" y="663"/>
                      <a:pt x="174" y="547"/>
                      <a:pt x="156" y="427"/>
                    </a:cubicBezTo>
                    <a:cubicBezTo>
                      <a:pt x="163" y="512"/>
                      <a:pt x="192" y="597"/>
                      <a:pt x="239" y="670"/>
                    </a:cubicBezTo>
                    <a:cubicBezTo>
                      <a:pt x="273" y="724"/>
                      <a:pt x="316" y="767"/>
                      <a:pt x="364" y="797"/>
                    </a:cubicBezTo>
                    <a:close/>
                    <a:moveTo>
                      <a:pt x="818" y="738"/>
                    </a:moveTo>
                    <a:cubicBezTo>
                      <a:pt x="778" y="771"/>
                      <a:pt x="730" y="797"/>
                      <a:pt x="678" y="816"/>
                    </a:cubicBezTo>
                    <a:cubicBezTo>
                      <a:pt x="701" y="810"/>
                      <a:pt x="723" y="802"/>
                      <a:pt x="744" y="793"/>
                    </a:cubicBezTo>
                    <a:cubicBezTo>
                      <a:pt x="771" y="777"/>
                      <a:pt x="797" y="758"/>
                      <a:pt x="820" y="736"/>
                    </a:cubicBezTo>
                    <a:cubicBezTo>
                      <a:pt x="820" y="737"/>
                      <a:pt x="819" y="737"/>
                      <a:pt x="818" y="738"/>
                    </a:cubicBezTo>
                    <a:close/>
                    <a:moveTo>
                      <a:pt x="850" y="640"/>
                    </a:moveTo>
                    <a:cubicBezTo>
                      <a:pt x="834" y="667"/>
                      <a:pt x="814" y="692"/>
                      <a:pt x="791" y="715"/>
                    </a:cubicBezTo>
                    <a:cubicBezTo>
                      <a:pt x="752" y="755"/>
                      <a:pt x="701" y="786"/>
                      <a:pt x="647" y="805"/>
                    </a:cubicBezTo>
                    <a:cubicBezTo>
                      <a:pt x="652" y="804"/>
                      <a:pt x="657" y="803"/>
                      <a:pt x="661" y="802"/>
                    </a:cubicBezTo>
                    <a:cubicBezTo>
                      <a:pt x="712" y="789"/>
                      <a:pt x="767" y="767"/>
                      <a:pt x="816" y="735"/>
                    </a:cubicBezTo>
                    <a:cubicBezTo>
                      <a:pt x="817" y="735"/>
                      <a:pt x="818" y="734"/>
                      <a:pt x="819" y="733"/>
                    </a:cubicBezTo>
                    <a:cubicBezTo>
                      <a:pt x="832" y="723"/>
                      <a:pt x="844" y="712"/>
                      <a:pt x="854" y="700"/>
                    </a:cubicBezTo>
                    <a:cubicBezTo>
                      <a:pt x="864" y="689"/>
                      <a:pt x="873" y="677"/>
                      <a:pt x="881" y="665"/>
                    </a:cubicBezTo>
                    <a:cubicBezTo>
                      <a:pt x="886" y="658"/>
                      <a:pt x="890" y="650"/>
                      <a:pt x="894" y="643"/>
                    </a:cubicBezTo>
                    <a:cubicBezTo>
                      <a:pt x="905" y="620"/>
                      <a:pt x="914" y="596"/>
                      <a:pt x="919" y="571"/>
                    </a:cubicBezTo>
                    <a:cubicBezTo>
                      <a:pt x="899" y="596"/>
                      <a:pt x="875" y="620"/>
                      <a:pt x="850" y="640"/>
                    </a:cubicBezTo>
                    <a:close/>
                    <a:moveTo>
                      <a:pt x="351" y="792"/>
                    </a:moveTo>
                    <a:cubicBezTo>
                      <a:pt x="352" y="792"/>
                      <a:pt x="353" y="793"/>
                      <a:pt x="354" y="793"/>
                    </a:cubicBezTo>
                    <a:cubicBezTo>
                      <a:pt x="309" y="763"/>
                      <a:pt x="269" y="722"/>
                      <a:pt x="236" y="671"/>
                    </a:cubicBezTo>
                    <a:cubicBezTo>
                      <a:pt x="181" y="586"/>
                      <a:pt x="152" y="484"/>
                      <a:pt x="151" y="386"/>
                    </a:cubicBezTo>
                    <a:cubicBezTo>
                      <a:pt x="150" y="367"/>
                      <a:pt x="149" y="348"/>
                      <a:pt x="149" y="328"/>
                    </a:cubicBezTo>
                    <a:cubicBezTo>
                      <a:pt x="138" y="406"/>
                      <a:pt x="144" y="490"/>
                      <a:pt x="170" y="566"/>
                    </a:cubicBezTo>
                    <a:cubicBezTo>
                      <a:pt x="188" y="622"/>
                      <a:pt x="222" y="686"/>
                      <a:pt x="271" y="738"/>
                    </a:cubicBezTo>
                    <a:cubicBezTo>
                      <a:pt x="289" y="754"/>
                      <a:pt x="307" y="767"/>
                      <a:pt x="326" y="779"/>
                    </a:cubicBezTo>
                    <a:cubicBezTo>
                      <a:pt x="334" y="784"/>
                      <a:pt x="342" y="788"/>
                      <a:pt x="351" y="792"/>
                    </a:cubicBezTo>
                    <a:close/>
                    <a:moveTo>
                      <a:pt x="308" y="773"/>
                    </a:moveTo>
                    <a:cubicBezTo>
                      <a:pt x="313" y="776"/>
                      <a:pt x="318" y="778"/>
                      <a:pt x="323" y="781"/>
                    </a:cubicBezTo>
                    <a:cubicBezTo>
                      <a:pt x="314" y="776"/>
                      <a:pt x="306" y="770"/>
                      <a:pt x="298" y="764"/>
                    </a:cubicBezTo>
                    <a:cubicBezTo>
                      <a:pt x="301" y="767"/>
                      <a:pt x="305" y="770"/>
                      <a:pt x="308" y="773"/>
                    </a:cubicBezTo>
                    <a:close/>
                    <a:moveTo>
                      <a:pt x="846" y="718"/>
                    </a:moveTo>
                    <a:cubicBezTo>
                      <a:pt x="839" y="726"/>
                      <a:pt x="832" y="733"/>
                      <a:pt x="824" y="740"/>
                    </a:cubicBezTo>
                    <a:cubicBezTo>
                      <a:pt x="811" y="752"/>
                      <a:pt x="797" y="763"/>
                      <a:pt x="782" y="773"/>
                    </a:cubicBezTo>
                    <a:cubicBezTo>
                      <a:pt x="826" y="749"/>
                      <a:pt x="861" y="718"/>
                      <a:pt x="888" y="683"/>
                    </a:cubicBezTo>
                    <a:cubicBezTo>
                      <a:pt x="882" y="688"/>
                      <a:pt x="877" y="693"/>
                      <a:pt x="871" y="698"/>
                    </a:cubicBezTo>
                    <a:cubicBezTo>
                      <a:pt x="863" y="705"/>
                      <a:pt x="854" y="712"/>
                      <a:pt x="846" y="718"/>
                    </a:cubicBezTo>
                    <a:close/>
                    <a:moveTo>
                      <a:pt x="154" y="386"/>
                    </a:moveTo>
                    <a:cubicBezTo>
                      <a:pt x="165" y="519"/>
                      <a:pt x="217" y="654"/>
                      <a:pt x="339" y="726"/>
                    </a:cubicBezTo>
                    <a:cubicBezTo>
                      <a:pt x="440" y="785"/>
                      <a:pt x="577" y="785"/>
                      <a:pt x="707" y="725"/>
                    </a:cubicBezTo>
                    <a:cubicBezTo>
                      <a:pt x="747" y="706"/>
                      <a:pt x="800" y="677"/>
                      <a:pt x="848" y="638"/>
                    </a:cubicBezTo>
                    <a:cubicBezTo>
                      <a:pt x="905" y="543"/>
                      <a:pt x="915" y="428"/>
                      <a:pt x="873" y="317"/>
                    </a:cubicBezTo>
                    <a:cubicBezTo>
                      <a:pt x="871" y="313"/>
                      <a:pt x="870" y="309"/>
                      <a:pt x="868" y="306"/>
                    </a:cubicBezTo>
                    <a:cubicBezTo>
                      <a:pt x="810" y="211"/>
                      <a:pt x="709" y="137"/>
                      <a:pt x="585" y="102"/>
                    </a:cubicBezTo>
                    <a:cubicBezTo>
                      <a:pt x="495" y="76"/>
                      <a:pt x="404" y="67"/>
                      <a:pt x="322" y="76"/>
                    </a:cubicBezTo>
                    <a:cubicBezTo>
                      <a:pt x="289" y="92"/>
                      <a:pt x="260" y="112"/>
                      <a:pt x="236" y="135"/>
                    </a:cubicBezTo>
                    <a:cubicBezTo>
                      <a:pt x="211" y="164"/>
                      <a:pt x="191" y="198"/>
                      <a:pt x="178" y="235"/>
                    </a:cubicBezTo>
                    <a:cubicBezTo>
                      <a:pt x="161" y="282"/>
                      <a:pt x="153" y="334"/>
                      <a:pt x="154" y="386"/>
                    </a:cubicBezTo>
                    <a:close/>
                    <a:moveTo>
                      <a:pt x="126" y="601"/>
                    </a:moveTo>
                    <a:cubicBezTo>
                      <a:pt x="154" y="645"/>
                      <a:pt x="188" y="686"/>
                      <a:pt x="227" y="719"/>
                    </a:cubicBezTo>
                    <a:cubicBezTo>
                      <a:pt x="249" y="738"/>
                      <a:pt x="272" y="754"/>
                      <a:pt x="298" y="768"/>
                    </a:cubicBezTo>
                    <a:cubicBezTo>
                      <a:pt x="291" y="762"/>
                      <a:pt x="284" y="756"/>
                      <a:pt x="278" y="749"/>
                    </a:cubicBezTo>
                    <a:cubicBezTo>
                      <a:pt x="228" y="708"/>
                      <a:pt x="187" y="655"/>
                      <a:pt x="158" y="593"/>
                    </a:cubicBezTo>
                    <a:cubicBezTo>
                      <a:pt x="148" y="571"/>
                      <a:pt x="138" y="549"/>
                      <a:pt x="130" y="526"/>
                    </a:cubicBezTo>
                    <a:cubicBezTo>
                      <a:pt x="81" y="388"/>
                      <a:pt x="88" y="245"/>
                      <a:pt x="149" y="145"/>
                    </a:cubicBezTo>
                    <a:cubicBezTo>
                      <a:pt x="155" y="136"/>
                      <a:pt x="160" y="128"/>
                      <a:pt x="167" y="120"/>
                    </a:cubicBezTo>
                    <a:cubicBezTo>
                      <a:pt x="159" y="127"/>
                      <a:pt x="151" y="134"/>
                      <a:pt x="143" y="142"/>
                    </a:cubicBezTo>
                    <a:cubicBezTo>
                      <a:pt x="62" y="225"/>
                      <a:pt x="59" y="368"/>
                      <a:pt x="83" y="474"/>
                    </a:cubicBezTo>
                    <a:cubicBezTo>
                      <a:pt x="91" y="509"/>
                      <a:pt x="102" y="546"/>
                      <a:pt x="119" y="584"/>
                    </a:cubicBezTo>
                    <a:cubicBezTo>
                      <a:pt x="120" y="586"/>
                      <a:pt x="122" y="588"/>
                      <a:pt x="124" y="589"/>
                    </a:cubicBezTo>
                    <a:cubicBezTo>
                      <a:pt x="122" y="591"/>
                      <a:pt x="122" y="591"/>
                      <a:pt x="122" y="591"/>
                    </a:cubicBezTo>
                    <a:cubicBezTo>
                      <a:pt x="122" y="591"/>
                      <a:pt x="122" y="591"/>
                      <a:pt x="122" y="591"/>
                    </a:cubicBezTo>
                    <a:cubicBezTo>
                      <a:pt x="123" y="594"/>
                      <a:pt x="125" y="598"/>
                      <a:pt x="126" y="601"/>
                    </a:cubicBezTo>
                    <a:close/>
                    <a:moveTo>
                      <a:pt x="833" y="728"/>
                    </a:moveTo>
                    <a:cubicBezTo>
                      <a:pt x="829" y="732"/>
                      <a:pt x="825" y="736"/>
                      <a:pt x="820" y="740"/>
                    </a:cubicBezTo>
                    <a:cubicBezTo>
                      <a:pt x="821" y="739"/>
                      <a:pt x="822" y="738"/>
                      <a:pt x="822" y="738"/>
                    </a:cubicBezTo>
                    <a:cubicBezTo>
                      <a:pt x="826" y="734"/>
                      <a:pt x="830" y="731"/>
                      <a:pt x="833" y="727"/>
                    </a:cubicBezTo>
                    <a:cubicBezTo>
                      <a:pt x="833" y="727"/>
                      <a:pt x="833" y="728"/>
                      <a:pt x="833" y="728"/>
                    </a:cubicBezTo>
                    <a:close/>
                    <a:moveTo>
                      <a:pt x="161" y="592"/>
                    </a:moveTo>
                    <a:cubicBezTo>
                      <a:pt x="185" y="640"/>
                      <a:pt x="216" y="683"/>
                      <a:pt x="251" y="719"/>
                    </a:cubicBezTo>
                    <a:cubicBezTo>
                      <a:pt x="211" y="670"/>
                      <a:pt x="183" y="615"/>
                      <a:pt x="167" y="567"/>
                    </a:cubicBezTo>
                    <a:cubicBezTo>
                      <a:pt x="140" y="485"/>
                      <a:pt x="134" y="394"/>
                      <a:pt x="149" y="310"/>
                    </a:cubicBezTo>
                    <a:cubicBezTo>
                      <a:pt x="150" y="275"/>
                      <a:pt x="154" y="240"/>
                      <a:pt x="159" y="208"/>
                    </a:cubicBezTo>
                    <a:cubicBezTo>
                      <a:pt x="165" y="177"/>
                      <a:pt x="172" y="146"/>
                      <a:pt x="185" y="117"/>
                    </a:cubicBezTo>
                    <a:cubicBezTo>
                      <a:pt x="106" y="205"/>
                      <a:pt x="106" y="336"/>
                      <a:pt x="110" y="392"/>
                    </a:cubicBezTo>
                    <a:cubicBezTo>
                      <a:pt x="116" y="465"/>
                      <a:pt x="133" y="532"/>
                      <a:pt x="161" y="592"/>
                    </a:cubicBezTo>
                    <a:close/>
                    <a:moveTo>
                      <a:pt x="853" y="706"/>
                    </a:moveTo>
                    <a:cubicBezTo>
                      <a:pt x="850" y="710"/>
                      <a:pt x="846" y="714"/>
                      <a:pt x="843" y="717"/>
                    </a:cubicBezTo>
                    <a:cubicBezTo>
                      <a:pt x="843" y="717"/>
                      <a:pt x="843" y="717"/>
                      <a:pt x="843" y="717"/>
                    </a:cubicBezTo>
                    <a:cubicBezTo>
                      <a:pt x="847" y="713"/>
                      <a:pt x="850" y="710"/>
                      <a:pt x="853" y="706"/>
                    </a:cubicBezTo>
                    <a:close/>
                    <a:moveTo>
                      <a:pt x="878" y="677"/>
                    </a:moveTo>
                    <a:cubicBezTo>
                      <a:pt x="871" y="688"/>
                      <a:pt x="863" y="698"/>
                      <a:pt x="854" y="708"/>
                    </a:cubicBezTo>
                    <a:cubicBezTo>
                      <a:pt x="869" y="697"/>
                      <a:pt x="883" y="685"/>
                      <a:pt x="896" y="671"/>
                    </a:cubicBezTo>
                    <a:cubicBezTo>
                      <a:pt x="924" y="630"/>
                      <a:pt x="940" y="583"/>
                      <a:pt x="945" y="531"/>
                    </a:cubicBezTo>
                    <a:cubicBezTo>
                      <a:pt x="945" y="531"/>
                      <a:pt x="944" y="532"/>
                      <a:pt x="944" y="533"/>
                    </a:cubicBezTo>
                    <a:cubicBezTo>
                      <a:pt x="941" y="551"/>
                      <a:pt x="936" y="568"/>
                      <a:pt x="929" y="586"/>
                    </a:cubicBezTo>
                    <a:cubicBezTo>
                      <a:pt x="918" y="618"/>
                      <a:pt x="900" y="648"/>
                      <a:pt x="878" y="677"/>
                    </a:cubicBezTo>
                    <a:close/>
                    <a:moveTo>
                      <a:pt x="948" y="525"/>
                    </a:moveTo>
                    <a:cubicBezTo>
                      <a:pt x="945" y="575"/>
                      <a:pt x="930" y="620"/>
                      <a:pt x="905" y="661"/>
                    </a:cubicBezTo>
                    <a:cubicBezTo>
                      <a:pt x="945" y="617"/>
                      <a:pt x="975" y="563"/>
                      <a:pt x="989" y="498"/>
                    </a:cubicBezTo>
                    <a:cubicBezTo>
                      <a:pt x="1017" y="361"/>
                      <a:pt x="960" y="214"/>
                      <a:pt x="841" y="115"/>
                    </a:cubicBezTo>
                    <a:cubicBezTo>
                      <a:pt x="759" y="46"/>
                      <a:pt x="642" y="9"/>
                      <a:pt x="526" y="12"/>
                    </a:cubicBezTo>
                    <a:cubicBezTo>
                      <a:pt x="563" y="18"/>
                      <a:pt x="601" y="28"/>
                      <a:pt x="637" y="43"/>
                    </a:cubicBezTo>
                    <a:cubicBezTo>
                      <a:pt x="724" y="61"/>
                      <a:pt x="805" y="100"/>
                      <a:pt x="866" y="155"/>
                    </a:cubicBezTo>
                    <a:cubicBezTo>
                      <a:pt x="947" y="229"/>
                      <a:pt x="985" y="326"/>
                      <a:pt x="975" y="434"/>
                    </a:cubicBezTo>
                    <a:cubicBezTo>
                      <a:pt x="972" y="467"/>
                      <a:pt x="962" y="497"/>
                      <a:pt x="948" y="525"/>
                    </a:cubicBezTo>
                    <a:close/>
                    <a:moveTo>
                      <a:pt x="896" y="644"/>
                    </a:moveTo>
                    <a:cubicBezTo>
                      <a:pt x="895" y="648"/>
                      <a:pt x="893" y="652"/>
                      <a:pt x="890" y="656"/>
                    </a:cubicBezTo>
                    <a:cubicBezTo>
                      <a:pt x="915" y="620"/>
                      <a:pt x="932" y="580"/>
                      <a:pt x="940" y="539"/>
                    </a:cubicBezTo>
                    <a:cubicBezTo>
                      <a:pt x="938" y="543"/>
                      <a:pt x="935" y="548"/>
                      <a:pt x="932" y="552"/>
                    </a:cubicBezTo>
                    <a:cubicBezTo>
                      <a:pt x="925" y="584"/>
                      <a:pt x="913" y="615"/>
                      <a:pt x="896" y="644"/>
                    </a:cubicBezTo>
                    <a:close/>
                    <a:moveTo>
                      <a:pt x="877" y="320"/>
                    </a:moveTo>
                    <a:cubicBezTo>
                      <a:pt x="902" y="389"/>
                      <a:pt x="908" y="461"/>
                      <a:pt x="894" y="529"/>
                    </a:cubicBezTo>
                    <a:cubicBezTo>
                      <a:pt x="887" y="565"/>
                      <a:pt x="873" y="600"/>
                      <a:pt x="854" y="633"/>
                    </a:cubicBezTo>
                    <a:cubicBezTo>
                      <a:pt x="878" y="613"/>
                      <a:pt x="901" y="590"/>
                      <a:pt x="920" y="565"/>
                    </a:cubicBezTo>
                    <a:cubicBezTo>
                      <a:pt x="931" y="505"/>
                      <a:pt x="926" y="442"/>
                      <a:pt x="903" y="377"/>
                    </a:cubicBezTo>
                    <a:cubicBezTo>
                      <a:pt x="896" y="358"/>
                      <a:pt x="887" y="339"/>
                      <a:pt x="877" y="320"/>
                    </a:cubicBezTo>
                    <a:close/>
                    <a:moveTo>
                      <a:pt x="923" y="566"/>
                    </a:moveTo>
                    <a:cubicBezTo>
                      <a:pt x="920" y="579"/>
                      <a:pt x="917" y="592"/>
                      <a:pt x="912" y="605"/>
                    </a:cubicBezTo>
                    <a:cubicBezTo>
                      <a:pt x="919" y="590"/>
                      <a:pt x="924" y="574"/>
                      <a:pt x="928" y="558"/>
                    </a:cubicBezTo>
                    <a:cubicBezTo>
                      <a:pt x="926" y="561"/>
                      <a:pt x="924" y="563"/>
                      <a:pt x="923" y="566"/>
                    </a:cubicBezTo>
                    <a:close/>
                    <a:moveTo>
                      <a:pt x="112" y="578"/>
                    </a:moveTo>
                    <a:cubicBezTo>
                      <a:pt x="113" y="578"/>
                      <a:pt x="113" y="579"/>
                      <a:pt x="114" y="579"/>
                    </a:cubicBezTo>
                    <a:cubicBezTo>
                      <a:pt x="99" y="543"/>
                      <a:pt x="88" y="507"/>
                      <a:pt x="81" y="475"/>
                    </a:cubicBezTo>
                    <a:cubicBezTo>
                      <a:pt x="67" y="415"/>
                      <a:pt x="64" y="353"/>
                      <a:pt x="71" y="299"/>
                    </a:cubicBezTo>
                    <a:cubicBezTo>
                      <a:pt x="80" y="232"/>
                      <a:pt x="103" y="179"/>
                      <a:pt x="141" y="140"/>
                    </a:cubicBezTo>
                    <a:cubicBezTo>
                      <a:pt x="149" y="132"/>
                      <a:pt x="157" y="125"/>
                      <a:pt x="165" y="118"/>
                    </a:cubicBezTo>
                    <a:cubicBezTo>
                      <a:pt x="75" y="162"/>
                      <a:pt x="33" y="250"/>
                      <a:pt x="45" y="375"/>
                    </a:cubicBezTo>
                    <a:cubicBezTo>
                      <a:pt x="52" y="443"/>
                      <a:pt x="76" y="514"/>
                      <a:pt x="112" y="578"/>
                    </a:cubicBezTo>
                    <a:close/>
                    <a:moveTo>
                      <a:pt x="304" y="17"/>
                    </a:moveTo>
                    <a:cubicBezTo>
                      <a:pt x="288" y="19"/>
                      <a:pt x="272" y="22"/>
                      <a:pt x="257" y="25"/>
                    </a:cubicBezTo>
                    <a:cubicBezTo>
                      <a:pt x="160" y="48"/>
                      <a:pt x="39" y="107"/>
                      <a:pt x="16" y="259"/>
                    </a:cubicBezTo>
                    <a:cubicBezTo>
                      <a:pt x="0" y="368"/>
                      <a:pt x="35" y="489"/>
                      <a:pt x="104" y="569"/>
                    </a:cubicBezTo>
                    <a:cubicBezTo>
                      <a:pt x="71" y="507"/>
                      <a:pt x="49" y="440"/>
                      <a:pt x="43" y="375"/>
                    </a:cubicBezTo>
                    <a:cubicBezTo>
                      <a:pt x="37" y="316"/>
                      <a:pt x="43" y="265"/>
                      <a:pt x="61" y="223"/>
                    </a:cubicBezTo>
                    <a:cubicBezTo>
                      <a:pt x="81" y="175"/>
                      <a:pt x="116" y="138"/>
                      <a:pt x="165" y="115"/>
                    </a:cubicBezTo>
                    <a:cubicBezTo>
                      <a:pt x="168" y="114"/>
                      <a:pt x="171" y="112"/>
                      <a:pt x="173" y="111"/>
                    </a:cubicBezTo>
                    <a:cubicBezTo>
                      <a:pt x="174" y="111"/>
                      <a:pt x="175" y="110"/>
                      <a:pt x="176" y="109"/>
                    </a:cubicBezTo>
                    <a:cubicBezTo>
                      <a:pt x="186" y="97"/>
                      <a:pt x="198" y="86"/>
                      <a:pt x="211" y="76"/>
                    </a:cubicBezTo>
                    <a:cubicBezTo>
                      <a:pt x="223" y="61"/>
                      <a:pt x="238" y="48"/>
                      <a:pt x="256" y="38"/>
                    </a:cubicBezTo>
                    <a:cubicBezTo>
                      <a:pt x="272" y="29"/>
                      <a:pt x="288" y="22"/>
                      <a:pt x="304" y="17"/>
                    </a:cubicBezTo>
                    <a:close/>
                    <a:moveTo>
                      <a:pt x="870" y="303"/>
                    </a:moveTo>
                    <a:cubicBezTo>
                      <a:pt x="884" y="326"/>
                      <a:pt x="896" y="351"/>
                      <a:pt x="905" y="376"/>
                    </a:cubicBezTo>
                    <a:cubicBezTo>
                      <a:pt x="928" y="439"/>
                      <a:pt x="934" y="501"/>
                      <a:pt x="924" y="559"/>
                    </a:cubicBezTo>
                    <a:cubicBezTo>
                      <a:pt x="926" y="557"/>
                      <a:pt x="928" y="554"/>
                      <a:pt x="930" y="550"/>
                    </a:cubicBezTo>
                    <a:cubicBezTo>
                      <a:pt x="939" y="512"/>
                      <a:pt x="942" y="472"/>
                      <a:pt x="938" y="432"/>
                    </a:cubicBezTo>
                    <a:cubicBezTo>
                      <a:pt x="916" y="332"/>
                      <a:pt x="853" y="242"/>
                      <a:pt x="785" y="178"/>
                    </a:cubicBezTo>
                    <a:cubicBezTo>
                      <a:pt x="822" y="215"/>
                      <a:pt x="851" y="258"/>
                      <a:pt x="870" y="303"/>
                    </a:cubicBezTo>
                    <a:close/>
                    <a:moveTo>
                      <a:pt x="942" y="453"/>
                    </a:moveTo>
                    <a:cubicBezTo>
                      <a:pt x="943" y="484"/>
                      <a:pt x="940" y="514"/>
                      <a:pt x="934" y="544"/>
                    </a:cubicBezTo>
                    <a:cubicBezTo>
                      <a:pt x="937" y="540"/>
                      <a:pt x="939" y="536"/>
                      <a:pt x="942" y="531"/>
                    </a:cubicBezTo>
                    <a:cubicBezTo>
                      <a:pt x="944" y="518"/>
                      <a:pt x="945" y="505"/>
                      <a:pt x="946" y="491"/>
                    </a:cubicBezTo>
                    <a:cubicBezTo>
                      <a:pt x="945" y="479"/>
                      <a:pt x="944" y="466"/>
                      <a:pt x="942" y="453"/>
                    </a:cubicBezTo>
                    <a:close/>
                    <a:moveTo>
                      <a:pt x="945" y="523"/>
                    </a:moveTo>
                    <a:cubicBezTo>
                      <a:pt x="945" y="524"/>
                      <a:pt x="945" y="524"/>
                      <a:pt x="945" y="524"/>
                    </a:cubicBezTo>
                    <a:cubicBezTo>
                      <a:pt x="945" y="524"/>
                      <a:pt x="945" y="524"/>
                      <a:pt x="945" y="524"/>
                    </a:cubicBezTo>
                    <a:cubicBezTo>
                      <a:pt x="945" y="524"/>
                      <a:pt x="945" y="523"/>
                      <a:pt x="945" y="523"/>
                    </a:cubicBezTo>
                    <a:close/>
                    <a:moveTo>
                      <a:pt x="176" y="113"/>
                    </a:moveTo>
                    <a:cubicBezTo>
                      <a:pt x="167" y="123"/>
                      <a:pt x="159" y="135"/>
                      <a:pt x="152" y="147"/>
                    </a:cubicBezTo>
                    <a:cubicBezTo>
                      <a:pt x="91" y="245"/>
                      <a:pt x="84" y="385"/>
                      <a:pt x="131" y="521"/>
                    </a:cubicBezTo>
                    <a:cubicBezTo>
                      <a:pt x="119" y="480"/>
                      <a:pt x="111" y="437"/>
                      <a:pt x="107" y="392"/>
                    </a:cubicBezTo>
                    <a:cubicBezTo>
                      <a:pt x="103" y="334"/>
                      <a:pt x="103" y="197"/>
                      <a:pt x="189" y="109"/>
                    </a:cubicBezTo>
                    <a:cubicBezTo>
                      <a:pt x="190" y="108"/>
                      <a:pt x="190" y="108"/>
                      <a:pt x="190" y="107"/>
                    </a:cubicBezTo>
                    <a:cubicBezTo>
                      <a:pt x="186" y="109"/>
                      <a:pt x="181" y="111"/>
                      <a:pt x="176" y="113"/>
                    </a:cubicBezTo>
                    <a:close/>
                    <a:moveTo>
                      <a:pt x="948" y="491"/>
                    </a:moveTo>
                    <a:cubicBezTo>
                      <a:pt x="949" y="497"/>
                      <a:pt x="949" y="503"/>
                      <a:pt x="949" y="510"/>
                    </a:cubicBezTo>
                    <a:cubicBezTo>
                      <a:pt x="949" y="512"/>
                      <a:pt x="948" y="515"/>
                      <a:pt x="948" y="518"/>
                    </a:cubicBezTo>
                    <a:cubicBezTo>
                      <a:pt x="961" y="492"/>
                      <a:pt x="969" y="464"/>
                      <a:pt x="972" y="434"/>
                    </a:cubicBezTo>
                    <a:cubicBezTo>
                      <a:pt x="982" y="326"/>
                      <a:pt x="945" y="231"/>
                      <a:pt x="864" y="157"/>
                    </a:cubicBezTo>
                    <a:cubicBezTo>
                      <a:pt x="807" y="106"/>
                      <a:pt x="732" y="68"/>
                      <a:pt x="651" y="49"/>
                    </a:cubicBezTo>
                    <a:cubicBezTo>
                      <a:pt x="673" y="59"/>
                      <a:pt x="694" y="70"/>
                      <a:pt x="715" y="82"/>
                    </a:cubicBezTo>
                    <a:cubicBezTo>
                      <a:pt x="784" y="125"/>
                      <a:pt x="842" y="183"/>
                      <a:pt x="882" y="250"/>
                    </a:cubicBezTo>
                    <a:cubicBezTo>
                      <a:pt x="901" y="282"/>
                      <a:pt x="915" y="316"/>
                      <a:pt x="925" y="350"/>
                    </a:cubicBezTo>
                    <a:cubicBezTo>
                      <a:pt x="930" y="362"/>
                      <a:pt x="934" y="376"/>
                      <a:pt x="937" y="389"/>
                    </a:cubicBezTo>
                    <a:cubicBezTo>
                      <a:pt x="946" y="423"/>
                      <a:pt x="950" y="457"/>
                      <a:pt x="948" y="491"/>
                    </a:cubicBezTo>
                    <a:close/>
                    <a:moveTo>
                      <a:pt x="941" y="432"/>
                    </a:moveTo>
                    <a:cubicBezTo>
                      <a:pt x="943" y="441"/>
                      <a:pt x="944" y="449"/>
                      <a:pt x="945" y="458"/>
                    </a:cubicBezTo>
                    <a:cubicBezTo>
                      <a:pt x="944" y="438"/>
                      <a:pt x="941" y="418"/>
                      <a:pt x="936" y="397"/>
                    </a:cubicBezTo>
                    <a:cubicBezTo>
                      <a:pt x="938" y="409"/>
                      <a:pt x="940" y="421"/>
                      <a:pt x="941" y="432"/>
                    </a:cubicBezTo>
                    <a:close/>
                    <a:moveTo>
                      <a:pt x="541" y="34"/>
                    </a:moveTo>
                    <a:cubicBezTo>
                      <a:pt x="609" y="54"/>
                      <a:pt x="674" y="86"/>
                      <a:pt x="732" y="129"/>
                    </a:cubicBezTo>
                    <a:cubicBezTo>
                      <a:pt x="792" y="174"/>
                      <a:pt x="847" y="233"/>
                      <a:pt x="885" y="295"/>
                    </a:cubicBezTo>
                    <a:cubicBezTo>
                      <a:pt x="908" y="334"/>
                      <a:pt x="925" y="373"/>
                      <a:pt x="936" y="412"/>
                    </a:cubicBezTo>
                    <a:cubicBezTo>
                      <a:pt x="933" y="391"/>
                      <a:pt x="929" y="370"/>
                      <a:pt x="922" y="349"/>
                    </a:cubicBezTo>
                    <a:cubicBezTo>
                      <a:pt x="874" y="210"/>
                      <a:pt x="766" y="101"/>
                      <a:pt x="623" y="48"/>
                    </a:cubicBezTo>
                    <a:cubicBezTo>
                      <a:pt x="613" y="44"/>
                      <a:pt x="603" y="41"/>
                      <a:pt x="593" y="38"/>
                    </a:cubicBezTo>
                    <a:cubicBezTo>
                      <a:pt x="576" y="36"/>
                      <a:pt x="558" y="34"/>
                      <a:pt x="541" y="34"/>
                    </a:cubicBezTo>
                    <a:close/>
                    <a:moveTo>
                      <a:pt x="152" y="310"/>
                    </a:moveTo>
                    <a:cubicBezTo>
                      <a:pt x="151" y="325"/>
                      <a:pt x="151" y="339"/>
                      <a:pt x="152" y="353"/>
                    </a:cubicBezTo>
                    <a:cubicBezTo>
                      <a:pt x="154" y="312"/>
                      <a:pt x="162" y="272"/>
                      <a:pt x="175" y="234"/>
                    </a:cubicBezTo>
                    <a:cubicBezTo>
                      <a:pt x="184" y="209"/>
                      <a:pt x="196" y="185"/>
                      <a:pt x="211" y="164"/>
                    </a:cubicBezTo>
                    <a:cubicBezTo>
                      <a:pt x="198" y="181"/>
                      <a:pt x="187" y="199"/>
                      <a:pt x="179" y="219"/>
                    </a:cubicBezTo>
                    <a:cubicBezTo>
                      <a:pt x="167" y="248"/>
                      <a:pt x="158" y="279"/>
                      <a:pt x="152" y="310"/>
                    </a:cubicBezTo>
                    <a:close/>
                    <a:moveTo>
                      <a:pt x="191" y="110"/>
                    </a:moveTo>
                    <a:cubicBezTo>
                      <a:pt x="176" y="141"/>
                      <a:pt x="168" y="175"/>
                      <a:pt x="162" y="209"/>
                    </a:cubicBezTo>
                    <a:cubicBezTo>
                      <a:pt x="157" y="236"/>
                      <a:pt x="154" y="264"/>
                      <a:pt x="153" y="293"/>
                    </a:cubicBezTo>
                    <a:cubicBezTo>
                      <a:pt x="158" y="267"/>
                      <a:pt x="166" y="242"/>
                      <a:pt x="176" y="218"/>
                    </a:cubicBezTo>
                    <a:cubicBezTo>
                      <a:pt x="190" y="185"/>
                      <a:pt x="210" y="156"/>
                      <a:pt x="236" y="131"/>
                    </a:cubicBezTo>
                    <a:cubicBezTo>
                      <a:pt x="254" y="111"/>
                      <a:pt x="273" y="94"/>
                      <a:pt x="295" y="79"/>
                    </a:cubicBezTo>
                    <a:cubicBezTo>
                      <a:pt x="261" y="84"/>
                      <a:pt x="228" y="93"/>
                      <a:pt x="198" y="104"/>
                    </a:cubicBezTo>
                    <a:cubicBezTo>
                      <a:pt x="196" y="106"/>
                      <a:pt x="194" y="108"/>
                      <a:pt x="191" y="110"/>
                    </a:cubicBezTo>
                    <a:close/>
                    <a:moveTo>
                      <a:pt x="384" y="70"/>
                    </a:moveTo>
                    <a:cubicBezTo>
                      <a:pt x="449" y="70"/>
                      <a:pt x="517" y="80"/>
                      <a:pt x="586" y="99"/>
                    </a:cubicBezTo>
                    <a:cubicBezTo>
                      <a:pt x="658" y="120"/>
                      <a:pt x="725" y="155"/>
                      <a:pt x="779" y="200"/>
                    </a:cubicBezTo>
                    <a:cubicBezTo>
                      <a:pt x="811" y="226"/>
                      <a:pt x="838" y="256"/>
                      <a:pt x="860" y="288"/>
                    </a:cubicBezTo>
                    <a:cubicBezTo>
                      <a:pt x="802" y="168"/>
                      <a:pt x="674" y="73"/>
                      <a:pt x="525" y="42"/>
                    </a:cubicBezTo>
                    <a:cubicBezTo>
                      <a:pt x="511" y="39"/>
                      <a:pt x="496" y="37"/>
                      <a:pt x="482" y="35"/>
                    </a:cubicBezTo>
                    <a:cubicBezTo>
                      <a:pt x="463" y="36"/>
                      <a:pt x="444" y="39"/>
                      <a:pt x="426" y="42"/>
                    </a:cubicBezTo>
                    <a:cubicBezTo>
                      <a:pt x="391" y="49"/>
                      <a:pt x="359" y="59"/>
                      <a:pt x="329" y="72"/>
                    </a:cubicBezTo>
                    <a:cubicBezTo>
                      <a:pt x="347" y="71"/>
                      <a:pt x="365" y="70"/>
                      <a:pt x="384" y="70"/>
                    </a:cubicBezTo>
                    <a:close/>
                    <a:moveTo>
                      <a:pt x="610" y="41"/>
                    </a:moveTo>
                    <a:cubicBezTo>
                      <a:pt x="615" y="42"/>
                      <a:pt x="619" y="44"/>
                      <a:pt x="624" y="45"/>
                    </a:cubicBezTo>
                    <a:cubicBezTo>
                      <a:pt x="700" y="74"/>
                      <a:pt x="769" y="120"/>
                      <a:pt x="823" y="179"/>
                    </a:cubicBezTo>
                    <a:cubicBezTo>
                      <a:pt x="851" y="209"/>
                      <a:pt x="876" y="244"/>
                      <a:pt x="895" y="281"/>
                    </a:cubicBezTo>
                    <a:cubicBezTo>
                      <a:pt x="890" y="271"/>
                      <a:pt x="885" y="261"/>
                      <a:pt x="879" y="252"/>
                    </a:cubicBezTo>
                    <a:cubicBezTo>
                      <a:pt x="825" y="160"/>
                      <a:pt x="736" y="86"/>
                      <a:pt x="634" y="45"/>
                    </a:cubicBezTo>
                    <a:cubicBezTo>
                      <a:pt x="626" y="44"/>
                      <a:pt x="618" y="42"/>
                      <a:pt x="610" y="41"/>
                    </a:cubicBezTo>
                    <a:close/>
                    <a:moveTo>
                      <a:pt x="301" y="78"/>
                    </a:moveTo>
                    <a:cubicBezTo>
                      <a:pt x="287" y="88"/>
                      <a:pt x="273" y="98"/>
                      <a:pt x="261" y="110"/>
                    </a:cubicBezTo>
                    <a:cubicBezTo>
                      <a:pt x="266" y="106"/>
                      <a:pt x="272" y="102"/>
                      <a:pt x="277" y="98"/>
                    </a:cubicBezTo>
                    <a:cubicBezTo>
                      <a:pt x="289" y="90"/>
                      <a:pt x="301" y="83"/>
                      <a:pt x="314" y="77"/>
                    </a:cubicBezTo>
                    <a:cubicBezTo>
                      <a:pt x="310" y="77"/>
                      <a:pt x="305" y="78"/>
                      <a:pt x="301" y="78"/>
                    </a:cubicBezTo>
                    <a:close/>
                    <a:moveTo>
                      <a:pt x="195" y="98"/>
                    </a:moveTo>
                    <a:cubicBezTo>
                      <a:pt x="191" y="101"/>
                      <a:pt x="187" y="104"/>
                      <a:pt x="183" y="107"/>
                    </a:cubicBezTo>
                    <a:cubicBezTo>
                      <a:pt x="186" y="106"/>
                      <a:pt x="189" y="104"/>
                      <a:pt x="192" y="103"/>
                    </a:cubicBezTo>
                    <a:cubicBezTo>
                      <a:pt x="193" y="102"/>
                      <a:pt x="194" y="100"/>
                      <a:pt x="195" y="98"/>
                    </a:cubicBezTo>
                    <a:close/>
                    <a:moveTo>
                      <a:pt x="201" y="95"/>
                    </a:moveTo>
                    <a:cubicBezTo>
                      <a:pt x="199" y="97"/>
                      <a:pt x="198" y="99"/>
                      <a:pt x="196" y="102"/>
                    </a:cubicBezTo>
                    <a:cubicBezTo>
                      <a:pt x="196" y="102"/>
                      <a:pt x="197" y="102"/>
                      <a:pt x="197" y="102"/>
                    </a:cubicBezTo>
                    <a:cubicBezTo>
                      <a:pt x="201" y="97"/>
                      <a:pt x="206" y="93"/>
                      <a:pt x="211" y="89"/>
                    </a:cubicBezTo>
                    <a:cubicBezTo>
                      <a:pt x="214" y="87"/>
                      <a:pt x="216" y="85"/>
                      <a:pt x="218" y="84"/>
                    </a:cubicBezTo>
                    <a:cubicBezTo>
                      <a:pt x="212" y="87"/>
                      <a:pt x="206" y="91"/>
                      <a:pt x="201" y="95"/>
                    </a:cubicBezTo>
                    <a:close/>
                    <a:moveTo>
                      <a:pt x="203" y="86"/>
                    </a:moveTo>
                    <a:cubicBezTo>
                      <a:pt x="198" y="91"/>
                      <a:pt x="193" y="95"/>
                      <a:pt x="189" y="99"/>
                    </a:cubicBezTo>
                    <a:cubicBezTo>
                      <a:pt x="192" y="97"/>
                      <a:pt x="195" y="95"/>
                      <a:pt x="199" y="93"/>
                    </a:cubicBezTo>
                    <a:cubicBezTo>
                      <a:pt x="200" y="91"/>
                      <a:pt x="201" y="88"/>
                      <a:pt x="203" y="86"/>
                    </a:cubicBezTo>
                    <a:close/>
                    <a:moveTo>
                      <a:pt x="242" y="71"/>
                    </a:moveTo>
                    <a:cubicBezTo>
                      <a:pt x="232" y="77"/>
                      <a:pt x="222" y="84"/>
                      <a:pt x="213" y="91"/>
                    </a:cubicBezTo>
                    <a:cubicBezTo>
                      <a:pt x="210" y="94"/>
                      <a:pt x="206" y="96"/>
                      <a:pt x="203" y="99"/>
                    </a:cubicBezTo>
                    <a:cubicBezTo>
                      <a:pt x="234" y="88"/>
                      <a:pt x="266" y="80"/>
                      <a:pt x="300" y="76"/>
                    </a:cubicBezTo>
                    <a:cubicBezTo>
                      <a:pt x="327" y="58"/>
                      <a:pt x="358" y="43"/>
                      <a:pt x="391" y="32"/>
                    </a:cubicBezTo>
                    <a:cubicBezTo>
                      <a:pt x="338" y="36"/>
                      <a:pt x="287" y="49"/>
                      <a:pt x="242" y="71"/>
                    </a:cubicBezTo>
                    <a:close/>
                    <a:moveTo>
                      <a:pt x="496" y="34"/>
                    </a:moveTo>
                    <a:cubicBezTo>
                      <a:pt x="506" y="35"/>
                      <a:pt x="516" y="37"/>
                      <a:pt x="526" y="39"/>
                    </a:cubicBezTo>
                    <a:cubicBezTo>
                      <a:pt x="579" y="50"/>
                      <a:pt x="630" y="70"/>
                      <a:pt x="677" y="96"/>
                    </a:cubicBezTo>
                    <a:cubicBezTo>
                      <a:pt x="631" y="69"/>
                      <a:pt x="581" y="48"/>
                      <a:pt x="530" y="33"/>
                    </a:cubicBezTo>
                    <a:cubicBezTo>
                      <a:pt x="519" y="33"/>
                      <a:pt x="507" y="33"/>
                      <a:pt x="496" y="34"/>
                    </a:cubicBezTo>
                    <a:close/>
                    <a:moveTo>
                      <a:pt x="212" y="79"/>
                    </a:moveTo>
                    <a:cubicBezTo>
                      <a:pt x="209" y="82"/>
                      <a:pt x="207" y="85"/>
                      <a:pt x="204" y="89"/>
                    </a:cubicBezTo>
                    <a:cubicBezTo>
                      <a:pt x="216" y="81"/>
                      <a:pt x="228" y="75"/>
                      <a:pt x="241" y="69"/>
                    </a:cubicBezTo>
                    <a:cubicBezTo>
                      <a:pt x="299" y="33"/>
                      <a:pt x="371" y="17"/>
                      <a:pt x="443" y="16"/>
                    </a:cubicBezTo>
                    <a:cubicBezTo>
                      <a:pt x="423" y="14"/>
                      <a:pt x="404" y="12"/>
                      <a:pt x="385" y="12"/>
                    </a:cubicBezTo>
                    <a:cubicBezTo>
                      <a:pt x="316" y="20"/>
                      <a:pt x="257" y="43"/>
                      <a:pt x="212" y="79"/>
                    </a:cubicBezTo>
                    <a:close/>
                    <a:moveTo>
                      <a:pt x="402" y="31"/>
                    </a:moveTo>
                    <a:cubicBezTo>
                      <a:pt x="367" y="42"/>
                      <a:pt x="335" y="57"/>
                      <a:pt x="306" y="75"/>
                    </a:cubicBezTo>
                    <a:cubicBezTo>
                      <a:pt x="311" y="74"/>
                      <a:pt x="316" y="74"/>
                      <a:pt x="321" y="73"/>
                    </a:cubicBezTo>
                    <a:cubicBezTo>
                      <a:pt x="353" y="58"/>
                      <a:pt x="388" y="47"/>
                      <a:pt x="425" y="40"/>
                    </a:cubicBezTo>
                    <a:cubicBezTo>
                      <a:pt x="439" y="37"/>
                      <a:pt x="454" y="35"/>
                      <a:pt x="468" y="33"/>
                    </a:cubicBezTo>
                    <a:cubicBezTo>
                      <a:pt x="446" y="31"/>
                      <a:pt x="424" y="30"/>
                      <a:pt x="402" y="31"/>
                    </a:cubicBezTo>
                    <a:close/>
                    <a:moveTo>
                      <a:pt x="321" y="15"/>
                    </a:moveTo>
                    <a:cubicBezTo>
                      <a:pt x="299" y="20"/>
                      <a:pt x="278" y="28"/>
                      <a:pt x="258" y="40"/>
                    </a:cubicBezTo>
                    <a:cubicBezTo>
                      <a:pt x="244" y="48"/>
                      <a:pt x="232" y="57"/>
                      <a:pt x="222" y="68"/>
                    </a:cubicBezTo>
                    <a:cubicBezTo>
                      <a:pt x="244" y="52"/>
                      <a:pt x="270" y="39"/>
                      <a:pt x="298" y="29"/>
                    </a:cubicBezTo>
                    <a:cubicBezTo>
                      <a:pt x="319" y="22"/>
                      <a:pt x="342" y="16"/>
                      <a:pt x="366" y="12"/>
                    </a:cubicBezTo>
                    <a:cubicBezTo>
                      <a:pt x="351" y="12"/>
                      <a:pt x="336" y="13"/>
                      <a:pt x="321" y="15"/>
                    </a:cubicBezTo>
                    <a:close/>
                    <a:moveTo>
                      <a:pt x="442" y="19"/>
                    </a:moveTo>
                    <a:cubicBezTo>
                      <a:pt x="383" y="20"/>
                      <a:pt x="323" y="31"/>
                      <a:pt x="270" y="56"/>
                    </a:cubicBezTo>
                    <a:cubicBezTo>
                      <a:pt x="286" y="50"/>
                      <a:pt x="303" y="45"/>
                      <a:pt x="320" y="40"/>
                    </a:cubicBezTo>
                    <a:cubicBezTo>
                      <a:pt x="346" y="34"/>
                      <a:pt x="373" y="30"/>
                      <a:pt x="401" y="29"/>
                    </a:cubicBezTo>
                    <a:cubicBezTo>
                      <a:pt x="404" y="28"/>
                      <a:pt x="408" y="27"/>
                      <a:pt x="412" y="26"/>
                    </a:cubicBezTo>
                    <a:cubicBezTo>
                      <a:pt x="422" y="23"/>
                      <a:pt x="432" y="21"/>
                      <a:pt x="442" y="19"/>
                    </a:cubicBezTo>
                    <a:close/>
                    <a:moveTo>
                      <a:pt x="594" y="36"/>
                    </a:moveTo>
                    <a:cubicBezTo>
                      <a:pt x="602" y="37"/>
                      <a:pt x="611" y="38"/>
                      <a:pt x="620" y="40"/>
                    </a:cubicBezTo>
                    <a:cubicBezTo>
                      <a:pt x="585" y="27"/>
                      <a:pt x="548" y="17"/>
                      <a:pt x="511" y="13"/>
                    </a:cubicBezTo>
                    <a:cubicBezTo>
                      <a:pt x="498" y="13"/>
                      <a:pt x="485" y="15"/>
                      <a:pt x="473" y="16"/>
                    </a:cubicBezTo>
                    <a:cubicBezTo>
                      <a:pt x="515" y="18"/>
                      <a:pt x="556" y="25"/>
                      <a:pt x="594" y="36"/>
                    </a:cubicBezTo>
                    <a:close/>
                    <a:moveTo>
                      <a:pt x="531" y="31"/>
                    </a:moveTo>
                    <a:cubicBezTo>
                      <a:pt x="546" y="31"/>
                      <a:pt x="560" y="32"/>
                      <a:pt x="575" y="33"/>
                    </a:cubicBezTo>
                    <a:cubicBezTo>
                      <a:pt x="546" y="26"/>
                      <a:pt x="515" y="21"/>
                      <a:pt x="483" y="20"/>
                    </a:cubicBezTo>
                    <a:cubicBezTo>
                      <a:pt x="499" y="23"/>
                      <a:pt x="515" y="26"/>
                      <a:pt x="531" y="31"/>
                    </a:cubicBezTo>
                    <a:close/>
                    <a:moveTo>
                      <a:pt x="423" y="29"/>
                    </a:moveTo>
                    <a:cubicBezTo>
                      <a:pt x="442" y="29"/>
                      <a:pt x="462" y="30"/>
                      <a:pt x="482" y="32"/>
                    </a:cubicBezTo>
                    <a:cubicBezTo>
                      <a:pt x="494" y="31"/>
                      <a:pt x="507" y="31"/>
                      <a:pt x="520" y="31"/>
                    </a:cubicBezTo>
                    <a:cubicBezTo>
                      <a:pt x="501" y="26"/>
                      <a:pt x="482" y="22"/>
                      <a:pt x="462" y="19"/>
                    </a:cubicBezTo>
                    <a:cubicBezTo>
                      <a:pt x="461" y="19"/>
                      <a:pt x="459" y="19"/>
                      <a:pt x="457" y="19"/>
                    </a:cubicBezTo>
                    <a:cubicBezTo>
                      <a:pt x="442" y="21"/>
                      <a:pt x="427" y="24"/>
                      <a:pt x="413" y="28"/>
                    </a:cubicBezTo>
                    <a:cubicBezTo>
                      <a:pt x="412" y="29"/>
                      <a:pt x="412" y="29"/>
                      <a:pt x="412" y="29"/>
                    </a:cubicBezTo>
                    <a:cubicBezTo>
                      <a:pt x="416" y="29"/>
                      <a:pt x="419" y="29"/>
                      <a:pt x="423" y="29"/>
                    </a:cubicBezTo>
                    <a:close/>
                    <a:moveTo>
                      <a:pt x="405" y="10"/>
                    </a:moveTo>
                    <a:cubicBezTo>
                      <a:pt x="423" y="11"/>
                      <a:pt x="441" y="13"/>
                      <a:pt x="460" y="16"/>
                    </a:cubicBezTo>
                    <a:cubicBezTo>
                      <a:pt x="472" y="14"/>
                      <a:pt x="484" y="12"/>
                      <a:pt x="496" y="11"/>
                    </a:cubicBezTo>
                    <a:cubicBezTo>
                      <a:pt x="494" y="11"/>
                      <a:pt x="491" y="11"/>
                      <a:pt x="489" y="10"/>
                    </a:cubicBezTo>
                    <a:cubicBezTo>
                      <a:pt x="460" y="8"/>
                      <a:pt x="432" y="8"/>
                      <a:pt x="405" y="10"/>
                    </a:cubicBezTo>
                    <a:close/>
                    <a:moveTo>
                      <a:pt x="410" y="6"/>
                    </a:moveTo>
                    <a:cubicBezTo>
                      <a:pt x="387" y="6"/>
                      <a:pt x="365" y="7"/>
                      <a:pt x="343" y="10"/>
                    </a:cubicBezTo>
                    <a:cubicBezTo>
                      <a:pt x="357" y="9"/>
                      <a:pt x="371" y="9"/>
                      <a:pt x="385" y="9"/>
                    </a:cubicBezTo>
                    <a:cubicBezTo>
                      <a:pt x="403" y="7"/>
                      <a:pt x="420" y="6"/>
                      <a:pt x="439" y="6"/>
                    </a:cubicBezTo>
                    <a:cubicBezTo>
                      <a:pt x="429" y="6"/>
                      <a:pt x="419" y="6"/>
                      <a:pt x="4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7"/>
              <p:cNvSpPr>
                <a:spLocks noEditPoints="1"/>
              </p:cNvSpPr>
              <p:nvPr/>
            </p:nvSpPr>
            <p:spPr bwMode="auto">
              <a:xfrm>
                <a:off x="3489325" y="3495675"/>
                <a:ext cx="3325813" cy="2957512"/>
              </a:xfrm>
              <a:custGeom>
                <a:avLst/>
                <a:gdLst>
                  <a:gd name="T0" fmla="*/ 175 w 1025"/>
                  <a:gd name="T1" fmla="*/ 78 h 910"/>
                  <a:gd name="T2" fmla="*/ 999 w 1025"/>
                  <a:gd name="T3" fmla="*/ 340 h 910"/>
                  <a:gd name="T4" fmla="*/ 71 w 1025"/>
                  <a:gd name="T5" fmla="*/ 712 h 910"/>
                  <a:gd name="T6" fmla="*/ 180 w 1025"/>
                  <a:gd name="T7" fmla="*/ 731 h 910"/>
                  <a:gd name="T8" fmla="*/ 478 w 1025"/>
                  <a:gd name="T9" fmla="*/ 870 h 910"/>
                  <a:gd name="T10" fmla="*/ 507 w 1025"/>
                  <a:gd name="T11" fmla="*/ 867 h 910"/>
                  <a:gd name="T12" fmla="*/ 581 w 1025"/>
                  <a:gd name="T13" fmla="*/ 851 h 910"/>
                  <a:gd name="T14" fmla="*/ 885 w 1025"/>
                  <a:gd name="T15" fmla="*/ 595 h 910"/>
                  <a:gd name="T16" fmla="*/ 557 w 1025"/>
                  <a:gd name="T17" fmla="*/ 847 h 910"/>
                  <a:gd name="T18" fmla="*/ 315 w 1025"/>
                  <a:gd name="T19" fmla="*/ 813 h 910"/>
                  <a:gd name="T20" fmla="*/ 196 w 1025"/>
                  <a:gd name="T21" fmla="*/ 714 h 910"/>
                  <a:gd name="T22" fmla="*/ 603 w 1025"/>
                  <a:gd name="T23" fmla="*/ 827 h 910"/>
                  <a:gd name="T24" fmla="*/ 477 w 1025"/>
                  <a:gd name="T25" fmla="*/ 823 h 910"/>
                  <a:gd name="T26" fmla="*/ 868 w 1025"/>
                  <a:gd name="T27" fmla="*/ 389 h 910"/>
                  <a:gd name="T28" fmla="*/ 470 w 1025"/>
                  <a:gd name="T29" fmla="*/ 822 h 910"/>
                  <a:gd name="T30" fmla="*/ 871 w 1025"/>
                  <a:gd name="T31" fmla="*/ 389 h 910"/>
                  <a:gd name="T32" fmla="*/ 886 w 1025"/>
                  <a:gd name="T33" fmla="*/ 427 h 910"/>
                  <a:gd name="T34" fmla="*/ 238 w 1025"/>
                  <a:gd name="T35" fmla="*/ 684 h 910"/>
                  <a:gd name="T36" fmla="*/ 187 w 1025"/>
                  <a:gd name="T37" fmla="*/ 626 h 910"/>
                  <a:gd name="T38" fmla="*/ 621 w 1025"/>
                  <a:gd name="T39" fmla="*/ 821 h 910"/>
                  <a:gd name="T40" fmla="*/ 751 w 1025"/>
                  <a:gd name="T41" fmla="*/ 658 h 910"/>
                  <a:gd name="T42" fmla="*/ 199 w 1025"/>
                  <a:gd name="T43" fmla="*/ 253 h 910"/>
                  <a:gd name="T44" fmla="*/ 668 w 1025"/>
                  <a:gd name="T45" fmla="*/ 810 h 910"/>
                  <a:gd name="T46" fmla="*/ 909 w 1025"/>
                  <a:gd name="T47" fmla="*/ 497 h 910"/>
                  <a:gd name="T48" fmla="*/ 731 w 1025"/>
                  <a:gd name="T49" fmla="*/ 101 h 910"/>
                  <a:gd name="T50" fmla="*/ 259 w 1025"/>
                  <a:gd name="T51" fmla="*/ 785 h 910"/>
                  <a:gd name="T52" fmla="*/ 868 w 1025"/>
                  <a:gd name="T53" fmla="*/ 625 h 910"/>
                  <a:gd name="T54" fmla="*/ 170 w 1025"/>
                  <a:gd name="T55" fmla="*/ 720 h 910"/>
                  <a:gd name="T56" fmla="*/ 769 w 1025"/>
                  <a:gd name="T57" fmla="*/ 115 h 910"/>
                  <a:gd name="T58" fmla="*/ 769 w 1025"/>
                  <a:gd name="T59" fmla="*/ 115 h 910"/>
                  <a:gd name="T60" fmla="*/ 64 w 1025"/>
                  <a:gd name="T61" fmla="*/ 443 h 910"/>
                  <a:gd name="T62" fmla="*/ 196 w 1025"/>
                  <a:gd name="T63" fmla="*/ 252 h 910"/>
                  <a:gd name="T64" fmla="*/ 186 w 1025"/>
                  <a:gd name="T65" fmla="*/ 227 h 910"/>
                  <a:gd name="T66" fmla="*/ 67 w 1025"/>
                  <a:gd name="T67" fmla="*/ 484 h 910"/>
                  <a:gd name="T68" fmla="*/ 74 w 1025"/>
                  <a:gd name="T69" fmla="*/ 202 h 910"/>
                  <a:gd name="T70" fmla="*/ 240 w 1025"/>
                  <a:gd name="T71" fmla="*/ 77 h 910"/>
                  <a:gd name="T72" fmla="*/ 753 w 1025"/>
                  <a:gd name="T73" fmla="*/ 157 h 910"/>
                  <a:gd name="T74" fmla="*/ 673 w 1025"/>
                  <a:gd name="T75" fmla="*/ 85 h 910"/>
                  <a:gd name="T76" fmla="*/ 68 w 1025"/>
                  <a:gd name="T77" fmla="*/ 269 h 910"/>
                  <a:gd name="T78" fmla="*/ 73 w 1025"/>
                  <a:gd name="T79" fmla="*/ 260 h 910"/>
                  <a:gd name="T80" fmla="*/ 186 w 1025"/>
                  <a:gd name="T81" fmla="*/ 138 h 910"/>
                  <a:gd name="T82" fmla="*/ 567 w 1025"/>
                  <a:gd name="T83" fmla="*/ 71 h 910"/>
                  <a:gd name="T84" fmla="*/ 258 w 1025"/>
                  <a:gd name="T85" fmla="*/ 151 h 910"/>
                  <a:gd name="T86" fmla="*/ 170 w 1025"/>
                  <a:gd name="T87" fmla="*/ 170 h 910"/>
                  <a:gd name="T88" fmla="*/ 236 w 1025"/>
                  <a:gd name="T89" fmla="*/ 134 h 910"/>
                  <a:gd name="T90" fmla="*/ 707 w 1025"/>
                  <a:gd name="T91" fmla="*/ 113 h 910"/>
                  <a:gd name="T92" fmla="*/ 633 w 1025"/>
                  <a:gd name="T93" fmla="*/ 46 h 910"/>
                  <a:gd name="T94" fmla="*/ 288 w 1025"/>
                  <a:gd name="T95" fmla="*/ 125 h 910"/>
                  <a:gd name="T96" fmla="*/ 237 w 1025"/>
                  <a:gd name="T97" fmla="*/ 137 h 910"/>
                  <a:gd name="T98" fmla="*/ 315 w 1025"/>
                  <a:gd name="T99" fmla="*/ 105 h 910"/>
                  <a:gd name="T100" fmla="*/ 751 w 1025"/>
                  <a:gd name="T101" fmla="*/ 105 h 910"/>
                  <a:gd name="T102" fmla="*/ 350 w 1025"/>
                  <a:gd name="T103" fmla="*/ 91 h 910"/>
                  <a:gd name="T104" fmla="*/ 712 w 1025"/>
                  <a:gd name="T105" fmla="*/ 92 h 910"/>
                  <a:gd name="T106" fmla="*/ 665 w 1025"/>
                  <a:gd name="T107" fmla="*/ 81 h 910"/>
                  <a:gd name="T108" fmla="*/ 464 w 1025"/>
                  <a:gd name="T109" fmla="*/ 54 h 910"/>
                  <a:gd name="T110" fmla="*/ 584 w 1025"/>
                  <a:gd name="T111" fmla="*/ 43 h 910"/>
                  <a:gd name="T112" fmla="*/ 568 w 1025"/>
                  <a:gd name="T113" fmla="*/ 69 h 910"/>
                  <a:gd name="T114" fmla="*/ 415 w 1025"/>
                  <a:gd name="T115" fmla="*/ 37 h 910"/>
                  <a:gd name="T116" fmla="*/ 531 w 1025"/>
                  <a:gd name="T117" fmla="*/ 41 h 910"/>
                  <a:gd name="T118" fmla="*/ 432 w 1025"/>
                  <a:gd name="T119" fmla="*/ 49 h 910"/>
                  <a:gd name="T120" fmla="*/ 622 w 1025"/>
                  <a:gd name="T121" fmla="*/ 45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5" h="910">
                    <a:moveTo>
                      <a:pt x="356" y="905"/>
                    </a:moveTo>
                    <a:cubicBezTo>
                      <a:pt x="339" y="905"/>
                      <a:pt x="321" y="904"/>
                      <a:pt x="303" y="901"/>
                    </a:cubicBezTo>
                    <a:cubicBezTo>
                      <a:pt x="178" y="879"/>
                      <a:pt x="106" y="787"/>
                      <a:pt x="69" y="713"/>
                    </a:cubicBezTo>
                    <a:cubicBezTo>
                      <a:pt x="15" y="607"/>
                      <a:pt x="0" y="489"/>
                      <a:pt x="28" y="384"/>
                    </a:cubicBezTo>
                    <a:cubicBezTo>
                      <a:pt x="30" y="322"/>
                      <a:pt x="45" y="259"/>
                      <a:pt x="72" y="200"/>
                    </a:cubicBezTo>
                    <a:cubicBezTo>
                      <a:pt x="94" y="151"/>
                      <a:pt x="129" y="110"/>
                      <a:pt x="175" y="78"/>
                    </a:cubicBezTo>
                    <a:cubicBezTo>
                      <a:pt x="218" y="50"/>
                      <a:pt x="270" y="29"/>
                      <a:pt x="326" y="19"/>
                    </a:cubicBezTo>
                    <a:cubicBezTo>
                      <a:pt x="433" y="0"/>
                      <a:pt x="535" y="9"/>
                      <a:pt x="622" y="42"/>
                    </a:cubicBezTo>
                    <a:cubicBezTo>
                      <a:pt x="689" y="50"/>
                      <a:pt x="751" y="73"/>
                      <a:pt x="804" y="110"/>
                    </a:cubicBezTo>
                    <a:cubicBezTo>
                      <a:pt x="823" y="124"/>
                      <a:pt x="840" y="139"/>
                      <a:pt x="855" y="155"/>
                    </a:cubicBezTo>
                    <a:cubicBezTo>
                      <a:pt x="865" y="161"/>
                      <a:pt x="873" y="167"/>
                      <a:pt x="882" y="173"/>
                    </a:cubicBezTo>
                    <a:cubicBezTo>
                      <a:pt x="944" y="220"/>
                      <a:pt x="984" y="276"/>
                      <a:pt x="999" y="340"/>
                    </a:cubicBezTo>
                    <a:cubicBezTo>
                      <a:pt x="1025" y="452"/>
                      <a:pt x="988" y="571"/>
                      <a:pt x="894" y="675"/>
                    </a:cubicBezTo>
                    <a:cubicBezTo>
                      <a:pt x="838" y="738"/>
                      <a:pt x="763" y="792"/>
                      <a:pt x="683" y="827"/>
                    </a:cubicBezTo>
                    <a:cubicBezTo>
                      <a:pt x="625" y="852"/>
                      <a:pt x="567" y="866"/>
                      <a:pt x="513" y="869"/>
                    </a:cubicBezTo>
                    <a:cubicBezTo>
                      <a:pt x="464" y="891"/>
                      <a:pt x="411" y="905"/>
                      <a:pt x="356" y="905"/>
                    </a:cubicBezTo>
                    <a:close/>
                    <a:moveTo>
                      <a:pt x="27" y="397"/>
                    </a:moveTo>
                    <a:cubicBezTo>
                      <a:pt x="4" y="498"/>
                      <a:pt x="19" y="611"/>
                      <a:pt x="71" y="712"/>
                    </a:cubicBezTo>
                    <a:cubicBezTo>
                      <a:pt x="108" y="785"/>
                      <a:pt x="179" y="877"/>
                      <a:pt x="304" y="898"/>
                    </a:cubicBezTo>
                    <a:cubicBezTo>
                      <a:pt x="375" y="910"/>
                      <a:pt x="443" y="896"/>
                      <a:pt x="505" y="870"/>
                    </a:cubicBezTo>
                    <a:cubicBezTo>
                      <a:pt x="504" y="870"/>
                      <a:pt x="503" y="870"/>
                      <a:pt x="503" y="870"/>
                    </a:cubicBezTo>
                    <a:cubicBezTo>
                      <a:pt x="469" y="874"/>
                      <a:pt x="435" y="874"/>
                      <a:pt x="403" y="869"/>
                    </a:cubicBezTo>
                    <a:cubicBezTo>
                      <a:pt x="340" y="859"/>
                      <a:pt x="283" y="831"/>
                      <a:pt x="233" y="787"/>
                    </a:cubicBezTo>
                    <a:cubicBezTo>
                      <a:pt x="214" y="770"/>
                      <a:pt x="196" y="751"/>
                      <a:pt x="180" y="731"/>
                    </a:cubicBezTo>
                    <a:cubicBezTo>
                      <a:pt x="170" y="723"/>
                      <a:pt x="161" y="714"/>
                      <a:pt x="152" y="705"/>
                    </a:cubicBezTo>
                    <a:cubicBezTo>
                      <a:pt x="104" y="655"/>
                      <a:pt x="69" y="598"/>
                      <a:pt x="48" y="535"/>
                    </a:cubicBezTo>
                    <a:cubicBezTo>
                      <a:pt x="33" y="492"/>
                      <a:pt x="27" y="445"/>
                      <a:pt x="27" y="397"/>
                    </a:cubicBezTo>
                    <a:close/>
                    <a:moveTo>
                      <a:pt x="192" y="742"/>
                    </a:moveTo>
                    <a:cubicBezTo>
                      <a:pt x="206" y="757"/>
                      <a:pt x="220" y="771"/>
                      <a:pt x="235" y="785"/>
                    </a:cubicBezTo>
                    <a:cubicBezTo>
                      <a:pt x="305" y="847"/>
                      <a:pt x="389" y="876"/>
                      <a:pt x="478" y="870"/>
                    </a:cubicBezTo>
                    <a:cubicBezTo>
                      <a:pt x="467" y="869"/>
                      <a:pt x="456" y="869"/>
                      <a:pt x="445" y="867"/>
                    </a:cubicBezTo>
                    <a:cubicBezTo>
                      <a:pt x="380" y="859"/>
                      <a:pt x="321" y="834"/>
                      <a:pt x="270" y="795"/>
                    </a:cubicBezTo>
                    <a:cubicBezTo>
                      <a:pt x="243" y="780"/>
                      <a:pt x="217" y="762"/>
                      <a:pt x="192" y="742"/>
                    </a:cubicBezTo>
                    <a:close/>
                    <a:moveTo>
                      <a:pt x="286" y="803"/>
                    </a:moveTo>
                    <a:cubicBezTo>
                      <a:pt x="333" y="836"/>
                      <a:pt x="387" y="857"/>
                      <a:pt x="445" y="864"/>
                    </a:cubicBezTo>
                    <a:cubicBezTo>
                      <a:pt x="465" y="867"/>
                      <a:pt x="486" y="868"/>
                      <a:pt x="507" y="867"/>
                    </a:cubicBezTo>
                    <a:cubicBezTo>
                      <a:pt x="509" y="866"/>
                      <a:pt x="512" y="866"/>
                      <a:pt x="514" y="866"/>
                    </a:cubicBezTo>
                    <a:cubicBezTo>
                      <a:pt x="526" y="860"/>
                      <a:pt x="538" y="854"/>
                      <a:pt x="549" y="848"/>
                    </a:cubicBezTo>
                    <a:cubicBezTo>
                      <a:pt x="472" y="859"/>
                      <a:pt x="390" y="848"/>
                      <a:pt x="314" y="815"/>
                    </a:cubicBezTo>
                    <a:cubicBezTo>
                      <a:pt x="304" y="811"/>
                      <a:pt x="295" y="807"/>
                      <a:pt x="286" y="803"/>
                    </a:cubicBezTo>
                    <a:close/>
                    <a:moveTo>
                      <a:pt x="644" y="824"/>
                    </a:moveTo>
                    <a:cubicBezTo>
                      <a:pt x="624" y="834"/>
                      <a:pt x="603" y="844"/>
                      <a:pt x="581" y="851"/>
                    </a:cubicBezTo>
                    <a:cubicBezTo>
                      <a:pt x="565" y="857"/>
                      <a:pt x="548" y="861"/>
                      <a:pt x="531" y="865"/>
                    </a:cubicBezTo>
                    <a:cubicBezTo>
                      <a:pt x="658" y="851"/>
                      <a:pt x="797" y="780"/>
                      <a:pt x="892" y="674"/>
                    </a:cubicBezTo>
                    <a:cubicBezTo>
                      <a:pt x="986" y="570"/>
                      <a:pt x="1023" y="452"/>
                      <a:pt x="996" y="341"/>
                    </a:cubicBezTo>
                    <a:cubicBezTo>
                      <a:pt x="979" y="266"/>
                      <a:pt x="927" y="207"/>
                      <a:pt x="863" y="164"/>
                    </a:cubicBezTo>
                    <a:cubicBezTo>
                      <a:pt x="921" y="230"/>
                      <a:pt x="947" y="316"/>
                      <a:pt x="939" y="413"/>
                    </a:cubicBezTo>
                    <a:cubicBezTo>
                      <a:pt x="934" y="473"/>
                      <a:pt x="915" y="536"/>
                      <a:pt x="885" y="595"/>
                    </a:cubicBezTo>
                    <a:cubicBezTo>
                      <a:pt x="874" y="622"/>
                      <a:pt x="860" y="648"/>
                      <a:pt x="844" y="672"/>
                    </a:cubicBezTo>
                    <a:cubicBezTo>
                      <a:pt x="807" y="726"/>
                      <a:pt x="759" y="768"/>
                      <a:pt x="701" y="796"/>
                    </a:cubicBezTo>
                    <a:cubicBezTo>
                      <a:pt x="701" y="796"/>
                      <a:pt x="700" y="796"/>
                      <a:pt x="699" y="796"/>
                    </a:cubicBezTo>
                    <a:cubicBezTo>
                      <a:pt x="690" y="802"/>
                      <a:pt x="680" y="807"/>
                      <a:pt x="671" y="812"/>
                    </a:cubicBezTo>
                    <a:cubicBezTo>
                      <a:pt x="662" y="816"/>
                      <a:pt x="653" y="820"/>
                      <a:pt x="644" y="824"/>
                    </a:cubicBezTo>
                    <a:close/>
                    <a:moveTo>
                      <a:pt x="557" y="847"/>
                    </a:moveTo>
                    <a:cubicBezTo>
                      <a:pt x="547" y="853"/>
                      <a:pt x="536" y="858"/>
                      <a:pt x="525" y="864"/>
                    </a:cubicBezTo>
                    <a:cubicBezTo>
                      <a:pt x="543" y="860"/>
                      <a:pt x="562" y="855"/>
                      <a:pt x="580" y="848"/>
                    </a:cubicBezTo>
                    <a:cubicBezTo>
                      <a:pt x="594" y="844"/>
                      <a:pt x="608" y="838"/>
                      <a:pt x="622" y="831"/>
                    </a:cubicBezTo>
                    <a:cubicBezTo>
                      <a:pt x="601" y="838"/>
                      <a:pt x="579" y="844"/>
                      <a:pt x="557" y="847"/>
                    </a:cubicBezTo>
                    <a:close/>
                    <a:moveTo>
                      <a:pt x="272" y="793"/>
                    </a:moveTo>
                    <a:cubicBezTo>
                      <a:pt x="286" y="800"/>
                      <a:pt x="300" y="807"/>
                      <a:pt x="315" y="813"/>
                    </a:cubicBezTo>
                    <a:cubicBezTo>
                      <a:pt x="393" y="846"/>
                      <a:pt x="477" y="857"/>
                      <a:pt x="556" y="844"/>
                    </a:cubicBezTo>
                    <a:cubicBezTo>
                      <a:pt x="562" y="841"/>
                      <a:pt x="567" y="838"/>
                      <a:pt x="572" y="835"/>
                    </a:cubicBezTo>
                    <a:cubicBezTo>
                      <a:pt x="531" y="844"/>
                      <a:pt x="489" y="845"/>
                      <a:pt x="447" y="838"/>
                    </a:cubicBezTo>
                    <a:cubicBezTo>
                      <a:pt x="432" y="836"/>
                      <a:pt x="418" y="833"/>
                      <a:pt x="405" y="828"/>
                    </a:cubicBezTo>
                    <a:cubicBezTo>
                      <a:pt x="343" y="825"/>
                      <a:pt x="287" y="802"/>
                      <a:pt x="240" y="761"/>
                    </a:cubicBezTo>
                    <a:cubicBezTo>
                      <a:pt x="224" y="747"/>
                      <a:pt x="210" y="731"/>
                      <a:pt x="196" y="714"/>
                    </a:cubicBezTo>
                    <a:cubicBezTo>
                      <a:pt x="218" y="744"/>
                      <a:pt x="244" y="771"/>
                      <a:pt x="272" y="793"/>
                    </a:cubicBezTo>
                    <a:close/>
                    <a:moveTo>
                      <a:pt x="581" y="833"/>
                    </a:moveTo>
                    <a:cubicBezTo>
                      <a:pt x="575" y="837"/>
                      <a:pt x="569" y="840"/>
                      <a:pt x="564" y="843"/>
                    </a:cubicBezTo>
                    <a:cubicBezTo>
                      <a:pt x="591" y="839"/>
                      <a:pt x="617" y="831"/>
                      <a:pt x="643" y="821"/>
                    </a:cubicBezTo>
                    <a:cubicBezTo>
                      <a:pt x="647" y="819"/>
                      <a:pt x="651" y="817"/>
                      <a:pt x="655" y="814"/>
                    </a:cubicBezTo>
                    <a:cubicBezTo>
                      <a:pt x="638" y="820"/>
                      <a:pt x="621" y="824"/>
                      <a:pt x="603" y="827"/>
                    </a:cubicBezTo>
                    <a:cubicBezTo>
                      <a:pt x="596" y="829"/>
                      <a:pt x="588" y="831"/>
                      <a:pt x="581" y="833"/>
                    </a:cubicBezTo>
                    <a:close/>
                    <a:moveTo>
                      <a:pt x="415" y="828"/>
                    </a:moveTo>
                    <a:cubicBezTo>
                      <a:pt x="425" y="831"/>
                      <a:pt x="436" y="834"/>
                      <a:pt x="447" y="836"/>
                    </a:cubicBezTo>
                    <a:cubicBezTo>
                      <a:pt x="492" y="843"/>
                      <a:pt x="536" y="841"/>
                      <a:pt x="579" y="831"/>
                    </a:cubicBezTo>
                    <a:cubicBezTo>
                      <a:pt x="580" y="830"/>
                      <a:pt x="581" y="830"/>
                      <a:pt x="581" y="830"/>
                    </a:cubicBezTo>
                    <a:cubicBezTo>
                      <a:pt x="546" y="833"/>
                      <a:pt x="511" y="831"/>
                      <a:pt x="477" y="823"/>
                    </a:cubicBezTo>
                    <a:cubicBezTo>
                      <a:pt x="475" y="823"/>
                      <a:pt x="473" y="824"/>
                      <a:pt x="471" y="824"/>
                    </a:cubicBezTo>
                    <a:cubicBezTo>
                      <a:pt x="452" y="827"/>
                      <a:pt x="433" y="829"/>
                      <a:pt x="415" y="828"/>
                    </a:cubicBezTo>
                    <a:close/>
                    <a:moveTo>
                      <a:pt x="484" y="822"/>
                    </a:moveTo>
                    <a:cubicBezTo>
                      <a:pt x="518" y="829"/>
                      <a:pt x="552" y="830"/>
                      <a:pt x="586" y="826"/>
                    </a:cubicBezTo>
                    <a:cubicBezTo>
                      <a:pt x="615" y="808"/>
                      <a:pt x="641" y="788"/>
                      <a:pt x="664" y="769"/>
                    </a:cubicBezTo>
                    <a:cubicBezTo>
                      <a:pt x="746" y="700"/>
                      <a:pt x="882" y="559"/>
                      <a:pt x="868" y="389"/>
                    </a:cubicBezTo>
                    <a:cubicBezTo>
                      <a:pt x="863" y="324"/>
                      <a:pt x="834" y="273"/>
                      <a:pt x="797" y="235"/>
                    </a:cubicBezTo>
                    <a:cubicBezTo>
                      <a:pt x="814" y="277"/>
                      <a:pt x="823" y="325"/>
                      <a:pt x="826" y="378"/>
                    </a:cubicBezTo>
                    <a:cubicBezTo>
                      <a:pt x="829" y="459"/>
                      <a:pt x="820" y="574"/>
                      <a:pt x="753" y="660"/>
                    </a:cubicBezTo>
                    <a:cubicBezTo>
                      <a:pt x="689" y="741"/>
                      <a:pt x="589" y="801"/>
                      <a:pt x="484" y="822"/>
                    </a:cubicBezTo>
                    <a:close/>
                    <a:moveTo>
                      <a:pt x="406" y="826"/>
                    </a:moveTo>
                    <a:cubicBezTo>
                      <a:pt x="426" y="826"/>
                      <a:pt x="448" y="825"/>
                      <a:pt x="470" y="822"/>
                    </a:cubicBezTo>
                    <a:cubicBezTo>
                      <a:pt x="439" y="814"/>
                      <a:pt x="408" y="802"/>
                      <a:pt x="379" y="786"/>
                    </a:cubicBezTo>
                    <a:cubicBezTo>
                      <a:pt x="305" y="747"/>
                      <a:pt x="245" y="684"/>
                      <a:pt x="207" y="611"/>
                    </a:cubicBezTo>
                    <a:cubicBezTo>
                      <a:pt x="216" y="636"/>
                      <a:pt x="227" y="660"/>
                      <a:pt x="240" y="683"/>
                    </a:cubicBezTo>
                    <a:cubicBezTo>
                      <a:pt x="282" y="755"/>
                      <a:pt x="339" y="803"/>
                      <a:pt x="406" y="826"/>
                    </a:cubicBezTo>
                    <a:close/>
                    <a:moveTo>
                      <a:pt x="794" y="228"/>
                    </a:moveTo>
                    <a:cubicBezTo>
                      <a:pt x="834" y="268"/>
                      <a:pt x="865" y="320"/>
                      <a:pt x="871" y="389"/>
                    </a:cubicBezTo>
                    <a:cubicBezTo>
                      <a:pt x="885" y="560"/>
                      <a:pt x="748" y="702"/>
                      <a:pt x="666" y="771"/>
                    </a:cubicBezTo>
                    <a:cubicBezTo>
                      <a:pt x="644" y="789"/>
                      <a:pt x="619" y="808"/>
                      <a:pt x="592" y="826"/>
                    </a:cubicBezTo>
                    <a:cubicBezTo>
                      <a:pt x="596" y="825"/>
                      <a:pt x="599" y="825"/>
                      <a:pt x="603" y="824"/>
                    </a:cubicBezTo>
                    <a:cubicBezTo>
                      <a:pt x="674" y="802"/>
                      <a:pt x="739" y="756"/>
                      <a:pt x="791" y="692"/>
                    </a:cubicBezTo>
                    <a:cubicBezTo>
                      <a:pt x="845" y="624"/>
                      <a:pt x="877" y="545"/>
                      <a:pt x="884" y="466"/>
                    </a:cubicBezTo>
                    <a:cubicBezTo>
                      <a:pt x="885" y="453"/>
                      <a:pt x="886" y="440"/>
                      <a:pt x="886" y="427"/>
                    </a:cubicBezTo>
                    <a:cubicBezTo>
                      <a:pt x="885" y="384"/>
                      <a:pt x="877" y="341"/>
                      <a:pt x="861" y="301"/>
                    </a:cubicBezTo>
                    <a:cubicBezTo>
                      <a:pt x="839" y="246"/>
                      <a:pt x="803" y="202"/>
                      <a:pt x="760" y="166"/>
                    </a:cubicBezTo>
                    <a:cubicBezTo>
                      <a:pt x="773" y="185"/>
                      <a:pt x="785" y="206"/>
                      <a:pt x="794" y="228"/>
                    </a:cubicBezTo>
                    <a:close/>
                    <a:moveTo>
                      <a:pt x="133" y="584"/>
                    </a:moveTo>
                    <a:cubicBezTo>
                      <a:pt x="171" y="701"/>
                      <a:pt x="256" y="814"/>
                      <a:pt x="396" y="825"/>
                    </a:cubicBezTo>
                    <a:cubicBezTo>
                      <a:pt x="332" y="801"/>
                      <a:pt x="278" y="753"/>
                      <a:pt x="238" y="684"/>
                    </a:cubicBezTo>
                    <a:cubicBezTo>
                      <a:pt x="221" y="655"/>
                      <a:pt x="207" y="624"/>
                      <a:pt x="197" y="591"/>
                    </a:cubicBezTo>
                    <a:cubicBezTo>
                      <a:pt x="180" y="554"/>
                      <a:pt x="169" y="516"/>
                      <a:pt x="164" y="476"/>
                    </a:cubicBezTo>
                    <a:cubicBezTo>
                      <a:pt x="152" y="390"/>
                      <a:pt x="159" y="306"/>
                      <a:pt x="182" y="237"/>
                    </a:cubicBezTo>
                    <a:cubicBezTo>
                      <a:pt x="159" y="270"/>
                      <a:pt x="142" y="306"/>
                      <a:pt x="131" y="344"/>
                    </a:cubicBezTo>
                    <a:cubicBezTo>
                      <a:pt x="110" y="419"/>
                      <a:pt x="110" y="500"/>
                      <a:pt x="131" y="576"/>
                    </a:cubicBezTo>
                    <a:cubicBezTo>
                      <a:pt x="148" y="593"/>
                      <a:pt x="166" y="609"/>
                      <a:pt x="187" y="626"/>
                    </a:cubicBezTo>
                    <a:cubicBezTo>
                      <a:pt x="185" y="628"/>
                      <a:pt x="185" y="628"/>
                      <a:pt x="185" y="628"/>
                    </a:cubicBezTo>
                    <a:cubicBezTo>
                      <a:pt x="166" y="612"/>
                      <a:pt x="148" y="597"/>
                      <a:pt x="132" y="581"/>
                    </a:cubicBezTo>
                    <a:cubicBezTo>
                      <a:pt x="133" y="582"/>
                      <a:pt x="133" y="583"/>
                      <a:pt x="133" y="584"/>
                    </a:cubicBezTo>
                    <a:close/>
                    <a:moveTo>
                      <a:pt x="822" y="653"/>
                    </a:moveTo>
                    <a:cubicBezTo>
                      <a:pt x="813" y="667"/>
                      <a:pt x="804" y="680"/>
                      <a:pt x="793" y="693"/>
                    </a:cubicBezTo>
                    <a:cubicBezTo>
                      <a:pt x="745" y="753"/>
                      <a:pt x="686" y="797"/>
                      <a:pt x="621" y="821"/>
                    </a:cubicBezTo>
                    <a:cubicBezTo>
                      <a:pt x="637" y="817"/>
                      <a:pt x="652" y="813"/>
                      <a:pt x="667" y="807"/>
                    </a:cubicBezTo>
                    <a:cubicBezTo>
                      <a:pt x="730" y="769"/>
                      <a:pt x="784" y="715"/>
                      <a:pt x="822" y="653"/>
                    </a:cubicBezTo>
                    <a:close/>
                    <a:moveTo>
                      <a:pt x="199" y="590"/>
                    </a:moveTo>
                    <a:cubicBezTo>
                      <a:pt x="236" y="671"/>
                      <a:pt x="300" y="741"/>
                      <a:pt x="380" y="784"/>
                    </a:cubicBezTo>
                    <a:cubicBezTo>
                      <a:pt x="411" y="801"/>
                      <a:pt x="444" y="813"/>
                      <a:pt x="477" y="820"/>
                    </a:cubicBezTo>
                    <a:cubicBezTo>
                      <a:pt x="584" y="801"/>
                      <a:pt x="686" y="741"/>
                      <a:pt x="751" y="658"/>
                    </a:cubicBezTo>
                    <a:cubicBezTo>
                      <a:pt x="817" y="573"/>
                      <a:pt x="827" y="459"/>
                      <a:pt x="823" y="378"/>
                    </a:cubicBezTo>
                    <a:cubicBezTo>
                      <a:pt x="821" y="323"/>
                      <a:pt x="810" y="273"/>
                      <a:pt x="792" y="230"/>
                    </a:cubicBezTo>
                    <a:cubicBezTo>
                      <a:pt x="730" y="169"/>
                      <a:pt x="646" y="139"/>
                      <a:pt x="600" y="127"/>
                    </a:cubicBezTo>
                    <a:cubicBezTo>
                      <a:pt x="515" y="103"/>
                      <a:pt x="402" y="101"/>
                      <a:pt x="301" y="122"/>
                    </a:cubicBezTo>
                    <a:cubicBezTo>
                      <a:pt x="287" y="132"/>
                      <a:pt x="273" y="142"/>
                      <a:pt x="260" y="152"/>
                    </a:cubicBezTo>
                    <a:cubicBezTo>
                      <a:pt x="233" y="182"/>
                      <a:pt x="213" y="216"/>
                      <a:pt x="199" y="253"/>
                    </a:cubicBezTo>
                    <a:cubicBezTo>
                      <a:pt x="162" y="352"/>
                      <a:pt x="164" y="479"/>
                      <a:pt x="199" y="590"/>
                    </a:cubicBezTo>
                    <a:close/>
                    <a:moveTo>
                      <a:pt x="668" y="810"/>
                    </a:moveTo>
                    <a:cubicBezTo>
                      <a:pt x="667" y="810"/>
                      <a:pt x="666" y="811"/>
                      <a:pt x="665" y="812"/>
                    </a:cubicBezTo>
                    <a:cubicBezTo>
                      <a:pt x="667" y="811"/>
                      <a:pt x="668" y="810"/>
                      <a:pt x="670" y="809"/>
                    </a:cubicBezTo>
                    <a:cubicBezTo>
                      <a:pt x="670" y="809"/>
                      <a:pt x="671" y="809"/>
                      <a:pt x="672" y="808"/>
                    </a:cubicBezTo>
                    <a:cubicBezTo>
                      <a:pt x="670" y="809"/>
                      <a:pt x="669" y="809"/>
                      <a:pt x="668" y="810"/>
                    </a:cubicBezTo>
                    <a:close/>
                    <a:moveTo>
                      <a:pt x="887" y="466"/>
                    </a:moveTo>
                    <a:cubicBezTo>
                      <a:pt x="886" y="479"/>
                      <a:pt x="884" y="493"/>
                      <a:pt x="882" y="506"/>
                    </a:cubicBezTo>
                    <a:cubicBezTo>
                      <a:pt x="861" y="624"/>
                      <a:pt x="784" y="734"/>
                      <a:pt x="680" y="802"/>
                    </a:cubicBezTo>
                    <a:cubicBezTo>
                      <a:pt x="686" y="800"/>
                      <a:pt x="692" y="797"/>
                      <a:pt x="699" y="794"/>
                    </a:cubicBezTo>
                    <a:cubicBezTo>
                      <a:pt x="773" y="750"/>
                      <a:pt x="837" y="680"/>
                      <a:pt x="880" y="599"/>
                    </a:cubicBezTo>
                    <a:cubicBezTo>
                      <a:pt x="894" y="567"/>
                      <a:pt x="903" y="533"/>
                      <a:pt x="909" y="497"/>
                    </a:cubicBezTo>
                    <a:cubicBezTo>
                      <a:pt x="929" y="361"/>
                      <a:pt x="886" y="226"/>
                      <a:pt x="791" y="137"/>
                    </a:cubicBezTo>
                    <a:cubicBezTo>
                      <a:pt x="781" y="128"/>
                      <a:pt x="771" y="119"/>
                      <a:pt x="760" y="111"/>
                    </a:cubicBezTo>
                    <a:cubicBezTo>
                      <a:pt x="754" y="109"/>
                      <a:pt x="749" y="107"/>
                      <a:pt x="743" y="105"/>
                    </a:cubicBezTo>
                    <a:cubicBezTo>
                      <a:pt x="772" y="123"/>
                      <a:pt x="796" y="145"/>
                      <a:pt x="809" y="176"/>
                    </a:cubicBezTo>
                    <a:cubicBezTo>
                      <a:pt x="807" y="177"/>
                      <a:pt x="807" y="177"/>
                      <a:pt x="807" y="177"/>
                    </a:cubicBezTo>
                    <a:cubicBezTo>
                      <a:pt x="792" y="143"/>
                      <a:pt x="764" y="119"/>
                      <a:pt x="731" y="101"/>
                    </a:cubicBezTo>
                    <a:cubicBezTo>
                      <a:pt x="729" y="100"/>
                      <a:pt x="728" y="100"/>
                      <a:pt x="727" y="100"/>
                    </a:cubicBezTo>
                    <a:cubicBezTo>
                      <a:pt x="732" y="103"/>
                      <a:pt x="737" y="107"/>
                      <a:pt x="742" y="111"/>
                    </a:cubicBezTo>
                    <a:cubicBezTo>
                      <a:pt x="835" y="187"/>
                      <a:pt x="888" y="303"/>
                      <a:pt x="888" y="427"/>
                    </a:cubicBezTo>
                    <a:cubicBezTo>
                      <a:pt x="889" y="440"/>
                      <a:pt x="888" y="453"/>
                      <a:pt x="887" y="466"/>
                    </a:cubicBezTo>
                    <a:close/>
                    <a:moveTo>
                      <a:pt x="183" y="731"/>
                    </a:moveTo>
                    <a:cubicBezTo>
                      <a:pt x="206" y="751"/>
                      <a:pt x="231" y="769"/>
                      <a:pt x="259" y="785"/>
                    </a:cubicBezTo>
                    <a:cubicBezTo>
                      <a:pt x="231" y="762"/>
                      <a:pt x="206" y="733"/>
                      <a:pt x="185" y="701"/>
                    </a:cubicBezTo>
                    <a:cubicBezTo>
                      <a:pt x="161" y="666"/>
                      <a:pt x="144" y="628"/>
                      <a:pt x="131" y="587"/>
                    </a:cubicBezTo>
                    <a:cubicBezTo>
                      <a:pt x="130" y="584"/>
                      <a:pt x="129" y="581"/>
                      <a:pt x="128" y="577"/>
                    </a:cubicBezTo>
                    <a:cubicBezTo>
                      <a:pt x="107" y="555"/>
                      <a:pt x="89" y="531"/>
                      <a:pt x="74" y="505"/>
                    </a:cubicBezTo>
                    <a:cubicBezTo>
                      <a:pt x="94" y="591"/>
                      <a:pt x="131" y="668"/>
                      <a:pt x="183" y="731"/>
                    </a:cubicBezTo>
                    <a:close/>
                    <a:moveTo>
                      <a:pt x="868" y="625"/>
                    </a:moveTo>
                    <a:cubicBezTo>
                      <a:pt x="864" y="632"/>
                      <a:pt x="859" y="640"/>
                      <a:pt x="854" y="647"/>
                    </a:cubicBezTo>
                    <a:cubicBezTo>
                      <a:pt x="819" y="700"/>
                      <a:pt x="775" y="745"/>
                      <a:pt x="728" y="778"/>
                    </a:cubicBezTo>
                    <a:cubicBezTo>
                      <a:pt x="787" y="742"/>
                      <a:pt x="836" y="689"/>
                      <a:pt x="868" y="625"/>
                    </a:cubicBezTo>
                    <a:close/>
                    <a:moveTo>
                      <a:pt x="30" y="385"/>
                    </a:moveTo>
                    <a:cubicBezTo>
                      <a:pt x="28" y="437"/>
                      <a:pt x="35" y="488"/>
                      <a:pt x="50" y="535"/>
                    </a:cubicBezTo>
                    <a:cubicBezTo>
                      <a:pt x="74" y="605"/>
                      <a:pt x="116" y="669"/>
                      <a:pt x="170" y="720"/>
                    </a:cubicBezTo>
                    <a:cubicBezTo>
                      <a:pt x="121" y="656"/>
                      <a:pt x="87" y="580"/>
                      <a:pt x="70" y="495"/>
                    </a:cubicBezTo>
                    <a:cubicBezTo>
                      <a:pt x="60" y="475"/>
                      <a:pt x="52" y="452"/>
                      <a:pt x="47" y="427"/>
                    </a:cubicBezTo>
                    <a:cubicBezTo>
                      <a:pt x="42" y="399"/>
                      <a:pt x="40" y="373"/>
                      <a:pt x="42" y="348"/>
                    </a:cubicBezTo>
                    <a:cubicBezTo>
                      <a:pt x="40" y="353"/>
                      <a:pt x="39" y="358"/>
                      <a:pt x="37" y="362"/>
                    </a:cubicBezTo>
                    <a:cubicBezTo>
                      <a:pt x="35" y="370"/>
                      <a:pt x="32" y="377"/>
                      <a:pt x="30" y="385"/>
                    </a:cubicBezTo>
                    <a:close/>
                    <a:moveTo>
                      <a:pt x="769" y="115"/>
                    </a:moveTo>
                    <a:cubicBezTo>
                      <a:pt x="777" y="121"/>
                      <a:pt x="785" y="128"/>
                      <a:pt x="793" y="135"/>
                    </a:cubicBezTo>
                    <a:cubicBezTo>
                      <a:pt x="888" y="225"/>
                      <a:pt x="932" y="360"/>
                      <a:pt x="911" y="498"/>
                    </a:cubicBezTo>
                    <a:cubicBezTo>
                      <a:pt x="907" y="524"/>
                      <a:pt x="901" y="549"/>
                      <a:pt x="893" y="573"/>
                    </a:cubicBezTo>
                    <a:cubicBezTo>
                      <a:pt x="916" y="522"/>
                      <a:pt x="932" y="467"/>
                      <a:pt x="936" y="412"/>
                    </a:cubicBezTo>
                    <a:cubicBezTo>
                      <a:pt x="945" y="313"/>
                      <a:pt x="916" y="225"/>
                      <a:pt x="855" y="158"/>
                    </a:cubicBezTo>
                    <a:cubicBezTo>
                      <a:pt x="827" y="141"/>
                      <a:pt x="798" y="127"/>
                      <a:pt x="769" y="115"/>
                    </a:cubicBezTo>
                    <a:close/>
                    <a:moveTo>
                      <a:pt x="72" y="494"/>
                    </a:moveTo>
                    <a:cubicBezTo>
                      <a:pt x="86" y="523"/>
                      <a:pt x="104" y="548"/>
                      <a:pt x="127" y="571"/>
                    </a:cubicBezTo>
                    <a:cubicBezTo>
                      <a:pt x="124" y="563"/>
                      <a:pt x="122" y="555"/>
                      <a:pt x="120" y="546"/>
                    </a:cubicBezTo>
                    <a:cubicBezTo>
                      <a:pt x="98" y="449"/>
                      <a:pt x="102" y="303"/>
                      <a:pt x="158" y="187"/>
                    </a:cubicBezTo>
                    <a:cubicBezTo>
                      <a:pt x="120" y="218"/>
                      <a:pt x="88" y="255"/>
                      <a:pt x="65" y="298"/>
                    </a:cubicBezTo>
                    <a:cubicBezTo>
                      <a:pt x="56" y="352"/>
                      <a:pt x="59" y="406"/>
                      <a:pt x="64" y="443"/>
                    </a:cubicBezTo>
                    <a:cubicBezTo>
                      <a:pt x="66" y="461"/>
                      <a:pt x="69" y="478"/>
                      <a:pt x="72" y="494"/>
                    </a:cubicBezTo>
                    <a:close/>
                    <a:moveTo>
                      <a:pt x="188" y="229"/>
                    </a:moveTo>
                    <a:cubicBezTo>
                      <a:pt x="163" y="300"/>
                      <a:pt x="155" y="386"/>
                      <a:pt x="166" y="476"/>
                    </a:cubicBezTo>
                    <a:cubicBezTo>
                      <a:pt x="170" y="507"/>
                      <a:pt x="178" y="538"/>
                      <a:pt x="190" y="567"/>
                    </a:cubicBezTo>
                    <a:cubicBezTo>
                      <a:pt x="181" y="535"/>
                      <a:pt x="175" y="501"/>
                      <a:pt x="172" y="467"/>
                    </a:cubicBezTo>
                    <a:cubicBezTo>
                      <a:pt x="165" y="390"/>
                      <a:pt x="173" y="314"/>
                      <a:pt x="196" y="252"/>
                    </a:cubicBezTo>
                    <a:cubicBezTo>
                      <a:pt x="208" y="220"/>
                      <a:pt x="225" y="191"/>
                      <a:pt x="246" y="164"/>
                    </a:cubicBezTo>
                    <a:cubicBezTo>
                      <a:pt x="224" y="184"/>
                      <a:pt x="205" y="206"/>
                      <a:pt x="188" y="229"/>
                    </a:cubicBezTo>
                    <a:close/>
                    <a:moveTo>
                      <a:pt x="163" y="183"/>
                    </a:moveTo>
                    <a:cubicBezTo>
                      <a:pt x="114" y="281"/>
                      <a:pt x="103" y="402"/>
                      <a:pt x="114" y="496"/>
                    </a:cubicBezTo>
                    <a:cubicBezTo>
                      <a:pt x="110" y="445"/>
                      <a:pt x="114" y="393"/>
                      <a:pt x="129" y="343"/>
                    </a:cubicBezTo>
                    <a:cubicBezTo>
                      <a:pt x="140" y="302"/>
                      <a:pt x="160" y="263"/>
                      <a:pt x="186" y="227"/>
                    </a:cubicBezTo>
                    <a:cubicBezTo>
                      <a:pt x="197" y="196"/>
                      <a:pt x="211" y="168"/>
                      <a:pt x="229" y="143"/>
                    </a:cubicBezTo>
                    <a:cubicBezTo>
                      <a:pt x="224" y="145"/>
                      <a:pt x="219" y="147"/>
                      <a:pt x="214" y="149"/>
                    </a:cubicBezTo>
                    <a:cubicBezTo>
                      <a:pt x="196" y="159"/>
                      <a:pt x="179" y="171"/>
                      <a:pt x="163" y="183"/>
                    </a:cubicBezTo>
                    <a:close/>
                    <a:moveTo>
                      <a:pt x="46" y="338"/>
                    </a:moveTo>
                    <a:cubicBezTo>
                      <a:pt x="42" y="366"/>
                      <a:pt x="43" y="395"/>
                      <a:pt x="50" y="426"/>
                    </a:cubicBezTo>
                    <a:cubicBezTo>
                      <a:pt x="54" y="447"/>
                      <a:pt x="60" y="466"/>
                      <a:pt x="67" y="484"/>
                    </a:cubicBezTo>
                    <a:cubicBezTo>
                      <a:pt x="65" y="471"/>
                      <a:pt x="63" y="457"/>
                      <a:pt x="61" y="444"/>
                    </a:cubicBezTo>
                    <a:cubicBezTo>
                      <a:pt x="57" y="408"/>
                      <a:pt x="54" y="357"/>
                      <a:pt x="61" y="305"/>
                    </a:cubicBezTo>
                    <a:cubicBezTo>
                      <a:pt x="55" y="316"/>
                      <a:pt x="50" y="327"/>
                      <a:pt x="46" y="338"/>
                    </a:cubicBezTo>
                    <a:close/>
                    <a:moveTo>
                      <a:pt x="436" y="12"/>
                    </a:moveTo>
                    <a:cubicBezTo>
                      <a:pt x="401" y="12"/>
                      <a:pt x="364" y="15"/>
                      <a:pt x="326" y="22"/>
                    </a:cubicBezTo>
                    <a:cubicBezTo>
                      <a:pt x="207" y="43"/>
                      <a:pt x="117" y="107"/>
                      <a:pt x="74" y="202"/>
                    </a:cubicBezTo>
                    <a:cubicBezTo>
                      <a:pt x="49" y="256"/>
                      <a:pt x="35" y="314"/>
                      <a:pt x="31" y="372"/>
                    </a:cubicBezTo>
                    <a:cubicBezTo>
                      <a:pt x="32" y="369"/>
                      <a:pt x="33" y="365"/>
                      <a:pt x="34" y="362"/>
                    </a:cubicBezTo>
                    <a:cubicBezTo>
                      <a:pt x="37" y="353"/>
                      <a:pt x="40" y="345"/>
                      <a:pt x="43" y="338"/>
                    </a:cubicBezTo>
                    <a:cubicBezTo>
                      <a:pt x="47" y="309"/>
                      <a:pt x="56" y="283"/>
                      <a:pt x="70" y="259"/>
                    </a:cubicBezTo>
                    <a:cubicBezTo>
                      <a:pt x="82" y="215"/>
                      <a:pt x="103" y="172"/>
                      <a:pt x="139" y="138"/>
                    </a:cubicBezTo>
                    <a:cubicBezTo>
                      <a:pt x="167" y="112"/>
                      <a:pt x="200" y="92"/>
                      <a:pt x="240" y="77"/>
                    </a:cubicBezTo>
                    <a:cubicBezTo>
                      <a:pt x="275" y="46"/>
                      <a:pt x="317" y="27"/>
                      <a:pt x="364" y="19"/>
                    </a:cubicBezTo>
                    <a:cubicBezTo>
                      <a:pt x="422" y="10"/>
                      <a:pt x="489" y="16"/>
                      <a:pt x="569" y="38"/>
                    </a:cubicBezTo>
                    <a:cubicBezTo>
                      <a:pt x="573" y="39"/>
                      <a:pt x="577" y="39"/>
                      <a:pt x="581" y="39"/>
                    </a:cubicBezTo>
                    <a:cubicBezTo>
                      <a:pt x="591" y="40"/>
                      <a:pt x="602" y="40"/>
                      <a:pt x="611" y="41"/>
                    </a:cubicBezTo>
                    <a:cubicBezTo>
                      <a:pt x="558" y="22"/>
                      <a:pt x="498" y="12"/>
                      <a:pt x="436" y="12"/>
                    </a:cubicBezTo>
                    <a:close/>
                    <a:moveTo>
                      <a:pt x="753" y="157"/>
                    </a:moveTo>
                    <a:cubicBezTo>
                      <a:pt x="804" y="197"/>
                      <a:pt x="842" y="246"/>
                      <a:pt x="863" y="300"/>
                    </a:cubicBezTo>
                    <a:cubicBezTo>
                      <a:pt x="868" y="312"/>
                      <a:pt x="872" y="324"/>
                      <a:pt x="876" y="336"/>
                    </a:cubicBezTo>
                    <a:cubicBezTo>
                      <a:pt x="856" y="248"/>
                      <a:pt x="809" y="169"/>
                      <a:pt x="740" y="113"/>
                    </a:cubicBezTo>
                    <a:cubicBezTo>
                      <a:pt x="733" y="108"/>
                      <a:pt x="726" y="102"/>
                      <a:pt x="719" y="97"/>
                    </a:cubicBezTo>
                    <a:cubicBezTo>
                      <a:pt x="710" y="94"/>
                      <a:pt x="701" y="92"/>
                      <a:pt x="692" y="90"/>
                    </a:cubicBezTo>
                    <a:cubicBezTo>
                      <a:pt x="686" y="88"/>
                      <a:pt x="679" y="87"/>
                      <a:pt x="673" y="85"/>
                    </a:cubicBezTo>
                    <a:cubicBezTo>
                      <a:pt x="686" y="93"/>
                      <a:pt x="698" y="102"/>
                      <a:pt x="709" y="111"/>
                    </a:cubicBezTo>
                    <a:cubicBezTo>
                      <a:pt x="725" y="125"/>
                      <a:pt x="740" y="140"/>
                      <a:pt x="753" y="157"/>
                    </a:cubicBezTo>
                    <a:close/>
                    <a:moveTo>
                      <a:pt x="68" y="269"/>
                    </a:moveTo>
                    <a:cubicBezTo>
                      <a:pt x="58" y="287"/>
                      <a:pt x="51" y="306"/>
                      <a:pt x="48" y="327"/>
                    </a:cubicBezTo>
                    <a:cubicBezTo>
                      <a:pt x="52" y="317"/>
                      <a:pt x="57" y="307"/>
                      <a:pt x="62" y="297"/>
                    </a:cubicBezTo>
                    <a:cubicBezTo>
                      <a:pt x="64" y="288"/>
                      <a:pt x="66" y="278"/>
                      <a:pt x="68" y="269"/>
                    </a:cubicBezTo>
                    <a:close/>
                    <a:moveTo>
                      <a:pt x="73" y="260"/>
                    </a:moveTo>
                    <a:cubicBezTo>
                      <a:pt x="70" y="270"/>
                      <a:pt x="68" y="280"/>
                      <a:pt x="66" y="290"/>
                    </a:cubicBezTo>
                    <a:cubicBezTo>
                      <a:pt x="90" y="248"/>
                      <a:pt x="122" y="212"/>
                      <a:pt x="161" y="181"/>
                    </a:cubicBezTo>
                    <a:cubicBezTo>
                      <a:pt x="162" y="178"/>
                      <a:pt x="164" y="175"/>
                      <a:pt x="165" y="173"/>
                    </a:cubicBezTo>
                    <a:cubicBezTo>
                      <a:pt x="146" y="184"/>
                      <a:pt x="128" y="197"/>
                      <a:pt x="113" y="211"/>
                    </a:cubicBezTo>
                    <a:cubicBezTo>
                      <a:pt x="97" y="226"/>
                      <a:pt x="83" y="243"/>
                      <a:pt x="73" y="260"/>
                    </a:cubicBezTo>
                    <a:close/>
                    <a:moveTo>
                      <a:pt x="234" y="81"/>
                    </a:moveTo>
                    <a:cubicBezTo>
                      <a:pt x="201" y="95"/>
                      <a:pt x="169" y="114"/>
                      <a:pt x="141" y="140"/>
                    </a:cubicBezTo>
                    <a:cubicBezTo>
                      <a:pt x="108" y="171"/>
                      <a:pt x="88" y="210"/>
                      <a:pt x="75" y="251"/>
                    </a:cubicBezTo>
                    <a:cubicBezTo>
                      <a:pt x="85" y="236"/>
                      <a:pt x="97" y="222"/>
                      <a:pt x="111" y="209"/>
                    </a:cubicBezTo>
                    <a:cubicBezTo>
                      <a:pt x="127" y="194"/>
                      <a:pt x="147" y="180"/>
                      <a:pt x="168" y="168"/>
                    </a:cubicBezTo>
                    <a:cubicBezTo>
                      <a:pt x="173" y="158"/>
                      <a:pt x="180" y="148"/>
                      <a:pt x="186" y="138"/>
                    </a:cubicBezTo>
                    <a:cubicBezTo>
                      <a:pt x="201" y="116"/>
                      <a:pt x="217" y="97"/>
                      <a:pt x="234" y="81"/>
                    </a:cubicBezTo>
                    <a:close/>
                    <a:moveTo>
                      <a:pt x="444" y="105"/>
                    </a:moveTo>
                    <a:cubicBezTo>
                      <a:pt x="500" y="105"/>
                      <a:pt x="555" y="112"/>
                      <a:pt x="601" y="124"/>
                    </a:cubicBezTo>
                    <a:cubicBezTo>
                      <a:pt x="646" y="137"/>
                      <a:pt x="728" y="165"/>
                      <a:pt x="789" y="223"/>
                    </a:cubicBezTo>
                    <a:cubicBezTo>
                      <a:pt x="779" y="200"/>
                      <a:pt x="766" y="179"/>
                      <a:pt x="752" y="160"/>
                    </a:cubicBezTo>
                    <a:cubicBezTo>
                      <a:pt x="696" y="117"/>
                      <a:pt x="631" y="88"/>
                      <a:pt x="567" y="71"/>
                    </a:cubicBezTo>
                    <a:cubicBezTo>
                      <a:pt x="494" y="67"/>
                      <a:pt x="421" y="75"/>
                      <a:pt x="351" y="94"/>
                    </a:cubicBezTo>
                    <a:cubicBezTo>
                      <a:pt x="336" y="101"/>
                      <a:pt x="321" y="110"/>
                      <a:pt x="307" y="118"/>
                    </a:cubicBezTo>
                    <a:cubicBezTo>
                      <a:pt x="352" y="109"/>
                      <a:pt x="399" y="105"/>
                      <a:pt x="444" y="105"/>
                    </a:cubicBezTo>
                    <a:close/>
                    <a:moveTo>
                      <a:pt x="234" y="141"/>
                    </a:moveTo>
                    <a:cubicBezTo>
                      <a:pt x="217" y="164"/>
                      <a:pt x="202" y="191"/>
                      <a:pt x="191" y="220"/>
                    </a:cubicBezTo>
                    <a:cubicBezTo>
                      <a:pt x="210" y="195"/>
                      <a:pt x="233" y="171"/>
                      <a:pt x="258" y="151"/>
                    </a:cubicBezTo>
                    <a:cubicBezTo>
                      <a:pt x="266" y="142"/>
                      <a:pt x="274" y="134"/>
                      <a:pt x="282" y="127"/>
                    </a:cubicBezTo>
                    <a:cubicBezTo>
                      <a:pt x="266" y="131"/>
                      <a:pt x="249" y="136"/>
                      <a:pt x="234" y="141"/>
                    </a:cubicBezTo>
                    <a:close/>
                    <a:moveTo>
                      <a:pt x="170" y="170"/>
                    </a:moveTo>
                    <a:cubicBezTo>
                      <a:pt x="168" y="173"/>
                      <a:pt x="167" y="175"/>
                      <a:pt x="166" y="177"/>
                    </a:cubicBezTo>
                    <a:cubicBezTo>
                      <a:pt x="175" y="170"/>
                      <a:pt x="185" y="164"/>
                      <a:pt x="195" y="157"/>
                    </a:cubicBezTo>
                    <a:cubicBezTo>
                      <a:pt x="186" y="161"/>
                      <a:pt x="178" y="166"/>
                      <a:pt x="170" y="170"/>
                    </a:cubicBezTo>
                    <a:close/>
                    <a:moveTo>
                      <a:pt x="242" y="79"/>
                    </a:moveTo>
                    <a:cubicBezTo>
                      <a:pt x="222" y="95"/>
                      <a:pt x="204" y="116"/>
                      <a:pt x="188" y="139"/>
                    </a:cubicBezTo>
                    <a:cubicBezTo>
                      <a:pt x="183" y="148"/>
                      <a:pt x="177" y="157"/>
                      <a:pt x="172" y="166"/>
                    </a:cubicBezTo>
                    <a:cubicBezTo>
                      <a:pt x="185" y="159"/>
                      <a:pt x="199" y="152"/>
                      <a:pt x="213" y="147"/>
                    </a:cubicBezTo>
                    <a:cubicBezTo>
                      <a:pt x="220" y="143"/>
                      <a:pt x="227" y="139"/>
                      <a:pt x="234" y="135"/>
                    </a:cubicBezTo>
                    <a:cubicBezTo>
                      <a:pt x="235" y="135"/>
                      <a:pt x="235" y="135"/>
                      <a:pt x="236" y="134"/>
                    </a:cubicBezTo>
                    <a:cubicBezTo>
                      <a:pt x="264" y="98"/>
                      <a:pt x="299" y="72"/>
                      <a:pt x="341" y="55"/>
                    </a:cubicBezTo>
                    <a:cubicBezTo>
                      <a:pt x="308" y="59"/>
                      <a:pt x="274" y="66"/>
                      <a:pt x="242" y="79"/>
                    </a:cubicBezTo>
                    <a:close/>
                    <a:moveTo>
                      <a:pt x="582" y="72"/>
                    </a:moveTo>
                    <a:cubicBezTo>
                      <a:pt x="632" y="86"/>
                      <a:pt x="679" y="107"/>
                      <a:pt x="720" y="134"/>
                    </a:cubicBezTo>
                    <a:cubicBezTo>
                      <a:pt x="729" y="139"/>
                      <a:pt x="737" y="145"/>
                      <a:pt x="744" y="151"/>
                    </a:cubicBezTo>
                    <a:cubicBezTo>
                      <a:pt x="733" y="137"/>
                      <a:pt x="721" y="125"/>
                      <a:pt x="707" y="113"/>
                    </a:cubicBezTo>
                    <a:cubicBezTo>
                      <a:pt x="694" y="102"/>
                      <a:pt x="680" y="92"/>
                      <a:pt x="664" y="84"/>
                    </a:cubicBezTo>
                    <a:cubicBezTo>
                      <a:pt x="637" y="78"/>
                      <a:pt x="609" y="74"/>
                      <a:pt x="582" y="72"/>
                    </a:cubicBezTo>
                    <a:close/>
                    <a:moveTo>
                      <a:pt x="761" y="109"/>
                    </a:moveTo>
                    <a:cubicBezTo>
                      <a:pt x="791" y="120"/>
                      <a:pt x="820" y="134"/>
                      <a:pt x="846" y="150"/>
                    </a:cubicBezTo>
                    <a:cubicBezTo>
                      <a:pt x="833" y="136"/>
                      <a:pt x="818" y="124"/>
                      <a:pt x="802" y="113"/>
                    </a:cubicBezTo>
                    <a:cubicBezTo>
                      <a:pt x="753" y="78"/>
                      <a:pt x="695" y="55"/>
                      <a:pt x="633" y="46"/>
                    </a:cubicBezTo>
                    <a:cubicBezTo>
                      <a:pt x="638" y="49"/>
                      <a:pt x="643" y="51"/>
                      <a:pt x="648" y="53"/>
                    </a:cubicBezTo>
                    <a:cubicBezTo>
                      <a:pt x="689" y="65"/>
                      <a:pt x="727" y="84"/>
                      <a:pt x="761" y="109"/>
                    </a:cubicBezTo>
                    <a:close/>
                    <a:moveTo>
                      <a:pt x="288" y="125"/>
                    </a:moveTo>
                    <a:cubicBezTo>
                      <a:pt x="283" y="129"/>
                      <a:pt x="279" y="133"/>
                      <a:pt x="275" y="138"/>
                    </a:cubicBezTo>
                    <a:cubicBezTo>
                      <a:pt x="281" y="133"/>
                      <a:pt x="287" y="128"/>
                      <a:pt x="294" y="124"/>
                    </a:cubicBezTo>
                    <a:cubicBezTo>
                      <a:pt x="292" y="125"/>
                      <a:pt x="290" y="125"/>
                      <a:pt x="288" y="125"/>
                    </a:cubicBezTo>
                    <a:close/>
                    <a:moveTo>
                      <a:pt x="237" y="137"/>
                    </a:moveTo>
                    <a:cubicBezTo>
                      <a:pt x="237" y="137"/>
                      <a:pt x="237" y="137"/>
                      <a:pt x="237" y="137"/>
                    </a:cubicBezTo>
                    <a:cubicBezTo>
                      <a:pt x="237" y="137"/>
                      <a:pt x="237" y="137"/>
                      <a:pt x="237" y="138"/>
                    </a:cubicBezTo>
                    <a:cubicBezTo>
                      <a:pt x="253" y="132"/>
                      <a:pt x="270" y="127"/>
                      <a:pt x="287" y="123"/>
                    </a:cubicBezTo>
                    <a:cubicBezTo>
                      <a:pt x="293" y="118"/>
                      <a:pt x="299" y="113"/>
                      <a:pt x="306" y="108"/>
                    </a:cubicBezTo>
                    <a:cubicBezTo>
                      <a:pt x="282" y="116"/>
                      <a:pt x="260" y="126"/>
                      <a:pt x="237" y="137"/>
                    </a:cubicBezTo>
                    <a:close/>
                    <a:moveTo>
                      <a:pt x="352" y="54"/>
                    </a:moveTo>
                    <a:cubicBezTo>
                      <a:pt x="308" y="70"/>
                      <a:pt x="271" y="95"/>
                      <a:pt x="241" y="132"/>
                    </a:cubicBezTo>
                    <a:cubicBezTo>
                      <a:pt x="265" y="120"/>
                      <a:pt x="289" y="111"/>
                      <a:pt x="313" y="102"/>
                    </a:cubicBezTo>
                    <a:cubicBezTo>
                      <a:pt x="346" y="80"/>
                      <a:pt x="382" y="63"/>
                      <a:pt x="422" y="52"/>
                    </a:cubicBezTo>
                    <a:cubicBezTo>
                      <a:pt x="400" y="51"/>
                      <a:pt x="376" y="52"/>
                      <a:pt x="352" y="54"/>
                    </a:cubicBezTo>
                    <a:close/>
                    <a:moveTo>
                      <a:pt x="315" y="105"/>
                    </a:moveTo>
                    <a:cubicBezTo>
                      <a:pt x="307" y="110"/>
                      <a:pt x="300" y="116"/>
                      <a:pt x="293" y="122"/>
                    </a:cubicBezTo>
                    <a:cubicBezTo>
                      <a:pt x="295" y="121"/>
                      <a:pt x="297" y="121"/>
                      <a:pt x="300" y="120"/>
                    </a:cubicBezTo>
                    <a:cubicBezTo>
                      <a:pt x="312" y="112"/>
                      <a:pt x="325" y="105"/>
                      <a:pt x="338" y="98"/>
                    </a:cubicBezTo>
                    <a:cubicBezTo>
                      <a:pt x="330" y="100"/>
                      <a:pt x="322" y="102"/>
                      <a:pt x="315" y="105"/>
                    </a:cubicBezTo>
                    <a:close/>
                    <a:moveTo>
                      <a:pt x="732" y="98"/>
                    </a:moveTo>
                    <a:cubicBezTo>
                      <a:pt x="738" y="100"/>
                      <a:pt x="745" y="103"/>
                      <a:pt x="751" y="105"/>
                    </a:cubicBezTo>
                    <a:cubicBezTo>
                      <a:pt x="725" y="87"/>
                      <a:pt x="696" y="73"/>
                      <a:pt x="666" y="62"/>
                    </a:cubicBezTo>
                    <a:cubicBezTo>
                      <a:pt x="681" y="69"/>
                      <a:pt x="695" y="78"/>
                      <a:pt x="708" y="87"/>
                    </a:cubicBezTo>
                    <a:cubicBezTo>
                      <a:pt x="716" y="90"/>
                      <a:pt x="724" y="94"/>
                      <a:pt x="732" y="98"/>
                    </a:cubicBezTo>
                    <a:close/>
                    <a:moveTo>
                      <a:pt x="432" y="52"/>
                    </a:moveTo>
                    <a:cubicBezTo>
                      <a:pt x="392" y="62"/>
                      <a:pt x="355" y="78"/>
                      <a:pt x="323" y="99"/>
                    </a:cubicBezTo>
                    <a:cubicBezTo>
                      <a:pt x="332" y="96"/>
                      <a:pt x="341" y="94"/>
                      <a:pt x="350" y="91"/>
                    </a:cubicBezTo>
                    <a:cubicBezTo>
                      <a:pt x="368" y="83"/>
                      <a:pt x="386" y="75"/>
                      <a:pt x="406" y="68"/>
                    </a:cubicBezTo>
                    <a:cubicBezTo>
                      <a:pt x="422" y="62"/>
                      <a:pt x="438" y="57"/>
                      <a:pt x="455" y="53"/>
                    </a:cubicBezTo>
                    <a:cubicBezTo>
                      <a:pt x="447" y="53"/>
                      <a:pt x="440" y="52"/>
                      <a:pt x="432" y="52"/>
                    </a:cubicBezTo>
                    <a:close/>
                    <a:moveTo>
                      <a:pt x="665" y="81"/>
                    </a:moveTo>
                    <a:cubicBezTo>
                      <a:pt x="674" y="83"/>
                      <a:pt x="684" y="85"/>
                      <a:pt x="693" y="87"/>
                    </a:cubicBezTo>
                    <a:cubicBezTo>
                      <a:pt x="699" y="89"/>
                      <a:pt x="706" y="91"/>
                      <a:pt x="712" y="92"/>
                    </a:cubicBezTo>
                    <a:cubicBezTo>
                      <a:pt x="710" y="91"/>
                      <a:pt x="709" y="90"/>
                      <a:pt x="707" y="89"/>
                    </a:cubicBezTo>
                    <a:cubicBezTo>
                      <a:pt x="680" y="77"/>
                      <a:pt x="651" y="67"/>
                      <a:pt x="625" y="58"/>
                    </a:cubicBezTo>
                    <a:cubicBezTo>
                      <a:pt x="619" y="56"/>
                      <a:pt x="619" y="56"/>
                      <a:pt x="619" y="56"/>
                    </a:cubicBezTo>
                    <a:cubicBezTo>
                      <a:pt x="603" y="51"/>
                      <a:pt x="588" y="46"/>
                      <a:pt x="573" y="42"/>
                    </a:cubicBezTo>
                    <a:cubicBezTo>
                      <a:pt x="567" y="42"/>
                      <a:pt x="562" y="42"/>
                      <a:pt x="556" y="42"/>
                    </a:cubicBezTo>
                    <a:cubicBezTo>
                      <a:pt x="596" y="50"/>
                      <a:pt x="633" y="63"/>
                      <a:pt x="665" y="81"/>
                    </a:cubicBezTo>
                    <a:close/>
                    <a:moveTo>
                      <a:pt x="464" y="54"/>
                    </a:moveTo>
                    <a:cubicBezTo>
                      <a:pt x="445" y="58"/>
                      <a:pt x="426" y="64"/>
                      <a:pt x="407" y="70"/>
                    </a:cubicBezTo>
                    <a:cubicBezTo>
                      <a:pt x="392" y="76"/>
                      <a:pt x="378" y="81"/>
                      <a:pt x="364" y="88"/>
                    </a:cubicBezTo>
                    <a:cubicBezTo>
                      <a:pt x="425" y="72"/>
                      <a:pt x="490" y="66"/>
                      <a:pt x="554" y="68"/>
                    </a:cubicBezTo>
                    <a:cubicBezTo>
                      <a:pt x="540" y="65"/>
                      <a:pt x="525" y="62"/>
                      <a:pt x="511" y="60"/>
                    </a:cubicBezTo>
                    <a:cubicBezTo>
                      <a:pt x="499" y="58"/>
                      <a:pt x="482" y="56"/>
                      <a:pt x="464" y="54"/>
                    </a:cubicBezTo>
                    <a:close/>
                    <a:moveTo>
                      <a:pt x="584" y="43"/>
                    </a:moveTo>
                    <a:cubicBezTo>
                      <a:pt x="596" y="46"/>
                      <a:pt x="608" y="50"/>
                      <a:pt x="620" y="54"/>
                    </a:cubicBezTo>
                    <a:cubicBezTo>
                      <a:pt x="626" y="56"/>
                      <a:pt x="626" y="56"/>
                      <a:pt x="626" y="56"/>
                    </a:cubicBezTo>
                    <a:cubicBezTo>
                      <a:pt x="647" y="63"/>
                      <a:pt x="670" y="70"/>
                      <a:pt x="692" y="80"/>
                    </a:cubicBezTo>
                    <a:cubicBezTo>
                      <a:pt x="678" y="71"/>
                      <a:pt x="663" y="63"/>
                      <a:pt x="647" y="56"/>
                    </a:cubicBezTo>
                    <a:cubicBezTo>
                      <a:pt x="627" y="50"/>
                      <a:pt x="606" y="45"/>
                      <a:pt x="584" y="43"/>
                    </a:cubicBezTo>
                    <a:close/>
                    <a:moveTo>
                      <a:pt x="568" y="69"/>
                    </a:moveTo>
                    <a:cubicBezTo>
                      <a:pt x="598" y="70"/>
                      <a:pt x="627" y="74"/>
                      <a:pt x="656" y="79"/>
                    </a:cubicBezTo>
                    <a:cubicBezTo>
                      <a:pt x="623" y="62"/>
                      <a:pt x="585" y="49"/>
                      <a:pt x="543" y="43"/>
                    </a:cubicBezTo>
                    <a:cubicBezTo>
                      <a:pt x="520" y="44"/>
                      <a:pt x="496" y="47"/>
                      <a:pt x="473" y="52"/>
                    </a:cubicBezTo>
                    <a:cubicBezTo>
                      <a:pt x="487" y="53"/>
                      <a:pt x="500" y="55"/>
                      <a:pt x="512" y="57"/>
                    </a:cubicBezTo>
                    <a:cubicBezTo>
                      <a:pt x="531" y="60"/>
                      <a:pt x="550" y="64"/>
                      <a:pt x="568" y="69"/>
                    </a:cubicBezTo>
                    <a:close/>
                    <a:moveTo>
                      <a:pt x="418" y="18"/>
                    </a:moveTo>
                    <a:cubicBezTo>
                      <a:pt x="399" y="18"/>
                      <a:pt x="382" y="19"/>
                      <a:pt x="365" y="22"/>
                    </a:cubicBezTo>
                    <a:cubicBezTo>
                      <a:pt x="320" y="29"/>
                      <a:pt x="281" y="46"/>
                      <a:pt x="247" y="74"/>
                    </a:cubicBezTo>
                    <a:cubicBezTo>
                      <a:pt x="268" y="67"/>
                      <a:pt x="291" y="61"/>
                      <a:pt x="315" y="57"/>
                    </a:cubicBezTo>
                    <a:cubicBezTo>
                      <a:pt x="327" y="55"/>
                      <a:pt x="339" y="53"/>
                      <a:pt x="350" y="52"/>
                    </a:cubicBezTo>
                    <a:cubicBezTo>
                      <a:pt x="370" y="45"/>
                      <a:pt x="392" y="40"/>
                      <a:pt x="415" y="37"/>
                    </a:cubicBezTo>
                    <a:cubicBezTo>
                      <a:pt x="451" y="33"/>
                      <a:pt x="486" y="33"/>
                      <a:pt x="520" y="37"/>
                    </a:cubicBezTo>
                    <a:cubicBezTo>
                      <a:pt x="532" y="36"/>
                      <a:pt x="543" y="37"/>
                      <a:pt x="555" y="37"/>
                    </a:cubicBezTo>
                    <a:cubicBezTo>
                      <a:pt x="504" y="24"/>
                      <a:pt x="459" y="18"/>
                      <a:pt x="418" y="18"/>
                    </a:cubicBezTo>
                    <a:close/>
                    <a:moveTo>
                      <a:pt x="441" y="50"/>
                    </a:moveTo>
                    <a:cubicBezTo>
                      <a:pt x="449" y="50"/>
                      <a:pt x="456" y="51"/>
                      <a:pt x="463" y="51"/>
                    </a:cubicBezTo>
                    <a:cubicBezTo>
                      <a:pt x="486" y="46"/>
                      <a:pt x="509" y="43"/>
                      <a:pt x="531" y="41"/>
                    </a:cubicBezTo>
                    <a:cubicBezTo>
                      <a:pt x="527" y="40"/>
                      <a:pt x="524" y="40"/>
                      <a:pt x="520" y="39"/>
                    </a:cubicBezTo>
                    <a:cubicBezTo>
                      <a:pt x="494" y="40"/>
                      <a:pt x="467" y="44"/>
                      <a:pt x="441" y="50"/>
                    </a:cubicBezTo>
                    <a:close/>
                    <a:moveTo>
                      <a:pt x="470" y="37"/>
                    </a:moveTo>
                    <a:cubicBezTo>
                      <a:pt x="452" y="37"/>
                      <a:pt x="434" y="38"/>
                      <a:pt x="415" y="40"/>
                    </a:cubicBezTo>
                    <a:cubicBezTo>
                      <a:pt x="397" y="42"/>
                      <a:pt x="379" y="46"/>
                      <a:pt x="362" y="51"/>
                    </a:cubicBezTo>
                    <a:cubicBezTo>
                      <a:pt x="387" y="49"/>
                      <a:pt x="410" y="49"/>
                      <a:pt x="432" y="49"/>
                    </a:cubicBezTo>
                    <a:cubicBezTo>
                      <a:pt x="434" y="49"/>
                      <a:pt x="437" y="48"/>
                      <a:pt x="439" y="47"/>
                    </a:cubicBezTo>
                    <a:cubicBezTo>
                      <a:pt x="460" y="43"/>
                      <a:pt x="480" y="39"/>
                      <a:pt x="501" y="38"/>
                    </a:cubicBezTo>
                    <a:cubicBezTo>
                      <a:pt x="491" y="37"/>
                      <a:pt x="481" y="37"/>
                      <a:pt x="470" y="37"/>
                    </a:cubicBezTo>
                    <a:close/>
                    <a:moveTo>
                      <a:pt x="609" y="44"/>
                    </a:moveTo>
                    <a:cubicBezTo>
                      <a:pt x="616" y="45"/>
                      <a:pt x="623" y="46"/>
                      <a:pt x="630" y="48"/>
                    </a:cubicBezTo>
                    <a:cubicBezTo>
                      <a:pt x="627" y="47"/>
                      <a:pt x="624" y="46"/>
                      <a:pt x="622" y="45"/>
                    </a:cubicBezTo>
                    <a:cubicBezTo>
                      <a:pt x="618" y="45"/>
                      <a:pt x="613" y="44"/>
                      <a:pt x="609" y="44"/>
                    </a:cubicBezTo>
                    <a:close/>
                    <a:moveTo>
                      <a:pt x="539" y="39"/>
                    </a:moveTo>
                    <a:cubicBezTo>
                      <a:pt x="541" y="40"/>
                      <a:pt x="542" y="40"/>
                      <a:pt x="544" y="40"/>
                    </a:cubicBezTo>
                    <a:cubicBezTo>
                      <a:pt x="546" y="40"/>
                      <a:pt x="548" y="40"/>
                      <a:pt x="551" y="40"/>
                    </a:cubicBezTo>
                    <a:cubicBezTo>
                      <a:pt x="547" y="39"/>
                      <a:pt x="543" y="39"/>
                      <a:pt x="53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8"/>
              <p:cNvSpPr>
                <a:spLocks noEditPoints="1"/>
              </p:cNvSpPr>
              <p:nvPr/>
            </p:nvSpPr>
            <p:spPr bwMode="auto">
              <a:xfrm>
                <a:off x="3433763" y="3417888"/>
                <a:ext cx="3336925" cy="3155949"/>
              </a:xfrm>
              <a:custGeom>
                <a:avLst/>
                <a:gdLst>
                  <a:gd name="T0" fmla="*/ 89 w 1028"/>
                  <a:gd name="T1" fmla="*/ 781 h 971"/>
                  <a:gd name="T2" fmla="*/ 167 w 1028"/>
                  <a:gd name="T3" fmla="*/ 162 h 971"/>
                  <a:gd name="T4" fmla="*/ 961 w 1028"/>
                  <a:gd name="T5" fmla="*/ 219 h 971"/>
                  <a:gd name="T6" fmla="*/ 893 w 1028"/>
                  <a:gd name="T7" fmla="*/ 737 h 971"/>
                  <a:gd name="T8" fmla="*/ 453 w 1028"/>
                  <a:gd name="T9" fmla="*/ 951 h 971"/>
                  <a:gd name="T10" fmla="*/ 555 w 1028"/>
                  <a:gd name="T11" fmla="*/ 940 h 971"/>
                  <a:gd name="T12" fmla="*/ 440 w 1028"/>
                  <a:gd name="T13" fmla="*/ 803 h 971"/>
                  <a:gd name="T14" fmla="*/ 91 w 1028"/>
                  <a:gd name="T15" fmla="*/ 549 h 971"/>
                  <a:gd name="T16" fmla="*/ 31 w 1028"/>
                  <a:gd name="T17" fmla="*/ 420 h 971"/>
                  <a:gd name="T18" fmla="*/ 181 w 1028"/>
                  <a:gd name="T19" fmla="*/ 657 h 971"/>
                  <a:gd name="T20" fmla="*/ 458 w 1028"/>
                  <a:gd name="T21" fmla="*/ 806 h 971"/>
                  <a:gd name="T22" fmla="*/ 854 w 1028"/>
                  <a:gd name="T23" fmla="*/ 728 h 971"/>
                  <a:gd name="T24" fmla="*/ 437 w 1028"/>
                  <a:gd name="T25" fmla="*/ 799 h 971"/>
                  <a:gd name="T26" fmla="*/ 907 w 1028"/>
                  <a:gd name="T27" fmla="*/ 580 h 971"/>
                  <a:gd name="T28" fmla="*/ 578 w 1028"/>
                  <a:gd name="T29" fmla="*/ 781 h 971"/>
                  <a:gd name="T30" fmla="*/ 281 w 1028"/>
                  <a:gd name="T31" fmla="*/ 722 h 971"/>
                  <a:gd name="T32" fmla="*/ 810 w 1028"/>
                  <a:gd name="T33" fmla="*/ 797 h 971"/>
                  <a:gd name="T34" fmla="*/ 876 w 1028"/>
                  <a:gd name="T35" fmla="*/ 713 h 971"/>
                  <a:gd name="T36" fmla="*/ 417 w 1028"/>
                  <a:gd name="T37" fmla="*/ 795 h 971"/>
                  <a:gd name="T38" fmla="*/ 188 w 1028"/>
                  <a:gd name="T39" fmla="*/ 650 h 971"/>
                  <a:gd name="T40" fmla="*/ 857 w 1028"/>
                  <a:gd name="T41" fmla="*/ 663 h 971"/>
                  <a:gd name="T42" fmla="*/ 894 w 1028"/>
                  <a:gd name="T43" fmla="*/ 360 h 971"/>
                  <a:gd name="T44" fmla="*/ 170 w 1028"/>
                  <a:gd name="T45" fmla="*/ 621 h 971"/>
                  <a:gd name="T46" fmla="*/ 910 w 1028"/>
                  <a:gd name="T47" fmla="*/ 581 h 971"/>
                  <a:gd name="T48" fmla="*/ 977 w 1028"/>
                  <a:gd name="T49" fmla="*/ 391 h 971"/>
                  <a:gd name="T50" fmla="*/ 768 w 1028"/>
                  <a:gd name="T51" fmla="*/ 129 h 971"/>
                  <a:gd name="T52" fmla="*/ 916 w 1028"/>
                  <a:gd name="T53" fmla="*/ 426 h 971"/>
                  <a:gd name="T54" fmla="*/ 187 w 1028"/>
                  <a:gd name="T55" fmla="*/ 645 h 971"/>
                  <a:gd name="T56" fmla="*/ 81 w 1028"/>
                  <a:gd name="T57" fmla="*/ 300 h 971"/>
                  <a:gd name="T58" fmla="*/ 178 w 1028"/>
                  <a:gd name="T59" fmla="*/ 638 h 971"/>
                  <a:gd name="T60" fmla="*/ 232 w 1028"/>
                  <a:gd name="T61" fmla="*/ 159 h 971"/>
                  <a:gd name="T62" fmla="*/ 875 w 1028"/>
                  <a:gd name="T63" fmla="*/ 197 h 971"/>
                  <a:gd name="T64" fmla="*/ 1005 w 1028"/>
                  <a:gd name="T65" fmla="*/ 509 h 971"/>
                  <a:gd name="T66" fmla="*/ 1007 w 1028"/>
                  <a:gd name="T67" fmla="*/ 487 h 971"/>
                  <a:gd name="T68" fmla="*/ 246 w 1028"/>
                  <a:gd name="T69" fmla="*/ 151 h 971"/>
                  <a:gd name="T70" fmla="*/ 140 w 1028"/>
                  <a:gd name="T71" fmla="*/ 557 h 971"/>
                  <a:gd name="T72" fmla="*/ 246 w 1028"/>
                  <a:gd name="T73" fmla="*/ 151 h 971"/>
                  <a:gd name="T74" fmla="*/ 959 w 1028"/>
                  <a:gd name="T75" fmla="*/ 221 h 971"/>
                  <a:gd name="T76" fmla="*/ 648 w 1028"/>
                  <a:gd name="T77" fmla="*/ 86 h 971"/>
                  <a:gd name="T78" fmla="*/ 305 w 1028"/>
                  <a:gd name="T79" fmla="*/ 109 h 971"/>
                  <a:gd name="T80" fmla="*/ 79 w 1028"/>
                  <a:gd name="T81" fmla="*/ 298 h 971"/>
                  <a:gd name="T82" fmla="*/ 305 w 1028"/>
                  <a:gd name="T83" fmla="*/ 109 h 971"/>
                  <a:gd name="T84" fmla="*/ 896 w 1028"/>
                  <a:gd name="T85" fmla="*/ 359 h 971"/>
                  <a:gd name="T86" fmla="*/ 522 w 1028"/>
                  <a:gd name="T87" fmla="*/ 83 h 971"/>
                  <a:gd name="T88" fmla="*/ 484 w 1028"/>
                  <a:gd name="T89" fmla="*/ 85 h 971"/>
                  <a:gd name="T90" fmla="*/ 92 w 1028"/>
                  <a:gd name="T91" fmla="*/ 279 h 971"/>
                  <a:gd name="T92" fmla="*/ 267 w 1028"/>
                  <a:gd name="T93" fmla="*/ 132 h 971"/>
                  <a:gd name="T94" fmla="*/ 269 w 1028"/>
                  <a:gd name="T95" fmla="*/ 134 h 971"/>
                  <a:gd name="T96" fmla="*/ 396 w 1028"/>
                  <a:gd name="T97" fmla="*/ 93 h 971"/>
                  <a:gd name="T98" fmla="*/ 304 w 1028"/>
                  <a:gd name="T99" fmla="*/ 113 h 971"/>
                  <a:gd name="T100" fmla="*/ 522 w 1028"/>
                  <a:gd name="T101" fmla="*/ 80 h 971"/>
                  <a:gd name="T102" fmla="*/ 520 w 1028"/>
                  <a:gd name="T103" fmla="*/ 8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8" h="971">
                    <a:moveTo>
                      <a:pt x="453" y="951"/>
                    </a:moveTo>
                    <a:cubicBezTo>
                      <a:pt x="398" y="951"/>
                      <a:pt x="347" y="944"/>
                      <a:pt x="298" y="928"/>
                    </a:cubicBezTo>
                    <a:cubicBezTo>
                      <a:pt x="214" y="902"/>
                      <a:pt x="144" y="852"/>
                      <a:pt x="89" y="781"/>
                    </a:cubicBezTo>
                    <a:cubicBezTo>
                      <a:pt x="38" y="714"/>
                      <a:pt x="11" y="624"/>
                      <a:pt x="13" y="528"/>
                    </a:cubicBezTo>
                    <a:cubicBezTo>
                      <a:pt x="14" y="491"/>
                      <a:pt x="19" y="454"/>
                      <a:pt x="28" y="418"/>
                    </a:cubicBezTo>
                    <a:cubicBezTo>
                      <a:pt x="22" y="315"/>
                      <a:pt x="74" y="214"/>
                      <a:pt x="167" y="162"/>
                    </a:cubicBezTo>
                    <a:cubicBezTo>
                      <a:pt x="211" y="139"/>
                      <a:pt x="261" y="118"/>
                      <a:pt x="316" y="103"/>
                    </a:cubicBezTo>
                    <a:cubicBezTo>
                      <a:pt x="410" y="54"/>
                      <a:pt x="524" y="32"/>
                      <a:pt x="635" y="42"/>
                    </a:cubicBezTo>
                    <a:cubicBezTo>
                      <a:pt x="776" y="55"/>
                      <a:pt x="891" y="118"/>
                      <a:pt x="961" y="219"/>
                    </a:cubicBezTo>
                    <a:cubicBezTo>
                      <a:pt x="1011" y="292"/>
                      <a:pt x="1028" y="389"/>
                      <a:pt x="1009" y="487"/>
                    </a:cubicBezTo>
                    <a:cubicBezTo>
                      <a:pt x="1006" y="537"/>
                      <a:pt x="991" y="583"/>
                      <a:pt x="963" y="624"/>
                    </a:cubicBezTo>
                    <a:cubicBezTo>
                      <a:pt x="947" y="666"/>
                      <a:pt x="924" y="704"/>
                      <a:pt x="893" y="737"/>
                    </a:cubicBezTo>
                    <a:cubicBezTo>
                      <a:pt x="867" y="766"/>
                      <a:pt x="837" y="787"/>
                      <a:pt x="806" y="803"/>
                    </a:cubicBezTo>
                    <a:cubicBezTo>
                      <a:pt x="742" y="877"/>
                      <a:pt x="656" y="927"/>
                      <a:pt x="556" y="943"/>
                    </a:cubicBezTo>
                    <a:cubicBezTo>
                      <a:pt x="521" y="948"/>
                      <a:pt x="486" y="951"/>
                      <a:pt x="453" y="951"/>
                    </a:cubicBezTo>
                    <a:close/>
                    <a:moveTo>
                      <a:pt x="29" y="428"/>
                    </a:moveTo>
                    <a:cubicBezTo>
                      <a:pt x="0" y="551"/>
                      <a:pt x="21" y="687"/>
                      <a:pt x="91" y="779"/>
                    </a:cubicBezTo>
                    <a:cubicBezTo>
                      <a:pt x="194" y="914"/>
                      <a:pt x="359" y="971"/>
                      <a:pt x="555" y="940"/>
                    </a:cubicBezTo>
                    <a:cubicBezTo>
                      <a:pt x="653" y="925"/>
                      <a:pt x="737" y="877"/>
                      <a:pt x="800" y="806"/>
                    </a:cubicBezTo>
                    <a:cubicBezTo>
                      <a:pt x="729" y="838"/>
                      <a:pt x="652" y="841"/>
                      <a:pt x="591" y="836"/>
                    </a:cubicBezTo>
                    <a:cubicBezTo>
                      <a:pt x="542" y="831"/>
                      <a:pt x="490" y="820"/>
                      <a:pt x="440" y="803"/>
                    </a:cubicBezTo>
                    <a:cubicBezTo>
                      <a:pt x="400" y="795"/>
                      <a:pt x="362" y="783"/>
                      <a:pt x="328" y="767"/>
                    </a:cubicBezTo>
                    <a:cubicBezTo>
                      <a:pt x="266" y="738"/>
                      <a:pt x="217" y="697"/>
                      <a:pt x="182" y="645"/>
                    </a:cubicBezTo>
                    <a:cubicBezTo>
                      <a:pt x="145" y="617"/>
                      <a:pt x="113" y="585"/>
                      <a:pt x="91" y="549"/>
                    </a:cubicBezTo>
                    <a:cubicBezTo>
                      <a:pt x="47" y="480"/>
                      <a:pt x="39" y="403"/>
                      <a:pt x="69" y="321"/>
                    </a:cubicBezTo>
                    <a:cubicBezTo>
                      <a:pt x="70" y="320"/>
                      <a:pt x="70" y="319"/>
                      <a:pt x="71" y="318"/>
                    </a:cubicBezTo>
                    <a:cubicBezTo>
                      <a:pt x="53" y="349"/>
                      <a:pt x="40" y="384"/>
                      <a:pt x="31" y="420"/>
                    </a:cubicBezTo>
                    <a:cubicBezTo>
                      <a:pt x="33" y="442"/>
                      <a:pt x="37" y="465"/>
                      <a:pt x="45" y="488"/>
                    </a:cubicBezTo>
                    <a:cubicBezTo>
                      <a:pt x="65" y="548"/>
                      <a:pt x="118" y="641"/>
                      <a:pt x="182" y="655"/>
                    </a:cubicBezTo>
                    <a:cubicBezTo>
                      <a:pt x="181" y="657"/>
                      <a:pt x="181" y="657"/>
                      <a:pt x="181" y="657"/>
                    </a:cubicBezTo>
                    <a:cubicBezTo>
                      <a:pt x="116" y="644"/>
                      <a:pt x="62" y="549"/>
                      <a:pt x="42" y="489"/>
                    </a:cubicBezTo>
                    <a:cubicBezTo>
                      <a:pt x="35" y="469"/>
                      <a:pt x="31" y="448"/>
                      <a:pt x="29" y="428"/>
                    </a:cubicBezTo>
                    <a:close/>
                    <a:moveTo>
                      <a:pt x="458" y="806"/>
                    </a:moveTo>
                    <a:cubicBezTo>
                      <a:pt x="502" y="820"/>
                      <a:pt x="548" y="829"/>
                      <a:pt x="591" y="833"/>
                    </a:cubicBezTo>
                    <a:cubicBezTo>
                      <a:pt x="653" y="839"/>
                      <a:pt x="732" y="836"/>
                      <a:pt x="804" y="800"/>
                    </a:cubicBezTo>
                    <a:cubicBezTo>
                      <a:pt x="823" y="778"/>
                      <a:pt x="840" y="754"/>
                      <a:pt x="854" y="728"/>
                    </a:cubicBezTo>
                    <a:cubicBezTo>
                      <a:pt x="786" y="771"/>
                      <a:pt x="700" y="800"/>
                      <a:pt x="612" y="809"/>
                    </a:cubicBezTo>
                    <a:cubicBezTo>
                      <a:pt x="560" y="815"/>
                      <a:pt x="507" y="813"/>
                      <a:pt x="458" y="806"/>
                    </a:cubicBezTo>
                    <a:close/>
                    <a:moveTo>
                      <a:pt x="437" y="799"/>
                    </a:moveTo>
                    <a:cubicBezTo>
                      <a:pt x="496" y="811"/>
                      <a:pt x="557" y="812"/>
                      <a:pt x="612" y="806"/>
                    </a:cubicBezTo>
                    <a:cubicBezTo>
                      <a:pt x="697" y="797"/>
                      <a:pt x="785" y="770"/>
                      <a:pt x="857" y="723"/>
                    </a:cubicBezTo>
                    <a:cubicBezTo>
                      <a:pt x="880" y="680"/>
                      <a:pt x="897" y="632"/>
                      <a:pt x="907" y="580"/>
                    </a:cubicBezTo>
                    <a:cubicBezTo>
                      <a:pt x="907" y="580"/>
                      <a:pt x="907" y="579"/>
                      <a:pt x="908" y="579"/>
                    </a:cubicBezTo>
                    <a:cubicBezTo>
                      <a:pt x="897" y="611"/>
                      <a:pt x="881" y="640"/>
                      <a:pt x="859" y="664"/>
                    </a:cubicBezTo>
                    <a:cubicBezTo>
                      <a:pt x="793" y="737"/>
                      <a:pt x="686" y="781"/>
                      <a:pt x="578" y="781"/>
                    </a:cubicBezTo>
                    <a:cubicBezTo>
                      <a:pt x="567" y="781"/>
                      <a:pt x="556" y="780"/>
                      <a:pt x="545" y="779"/>
                    </a:cubicBezTo>
                    <a:cubicBezTo>
                      <a:pt x="436" y="770"/>
                      <a:pt x="307" y="729"/>
                      <a:pt x="208" y="663"/>
                    </a:cubicBezTo>
                    <a:cubicBezTo>
                      <a:pt x="232" y="687"/>
                      <a:pt x="257" y="706"/>
                      <a:pt x="281" y="722"/>
                    </a:cubicBezTo>
                    <a:cubicBezTo>
                      <a:pt x="328" y="753"/>
                      <a:pt x="382" y="780"/>
                      <a:pt x="437" y="799"/>
                    </a:cubicBezTo>
                    <a:close/>
                    <a:moveTo>
                      <a:pt x="859" y="725"/>
                    </a:moveTo>
                    <a:cubicBezTo>
                      <a:pt x="845" y="751"/>
                      <a:pt x="828" y="775"/>
                      <a:pt x="810" y="797"/>
                    </a:cubicBezTo>
                    <a:cubicBezTo>
                      <a:pt x="839" y="783"/>
                      <a:pt x="867" y="762"/>
                      <a:pt x="891" y="735"/>
                    </a:cubicBezTo>
                    <a:cubicBezTo>
                      <a:pt x="919" y="706"/>
                      <a:pt x="941" y="671"/>
                      <a:pt x="956" y="634"/>
                    </a:cubicBezTo>
                    <a:cubicBezTo>
                      <a:pt x="935" y="663"/>
                      <a:pt x="909" y="689"/>
                      <a:pt x="876" y="713"/>
                    </a:cubicBezTo>
                    <a:cubicBezTo>
                      <a:pt x="871" y="717"/>
                      <a:pt x="865" y="721"/>
                      <a:pt x="859" y="725"/>
                    </a:cubicBezTo>
                    <a:close/>
                    <a:moveTo>
                      <a:pt x="188" y="650"/>
                    </a:moveTo>
                    <a:cubicBezTo>
                      <a:pt x="244" y="728"/>
                      <a:pt x="328" y="773"/>
                      <a:pt x="417" y="795"/>
                    </a:cubicBezTo>
                    <a:cubicBezTo>
                      <a:pt x="368" y="776"/>
                      <a:pt x="321" y="752"/>
                      <a:pt x="280" y="724"/>
                    </a:cubicBezTo>
                    <a:cubicBezTo>
                      <a:pt x="252" y="706"/>
                      <a:pt x="223" y="683"/>
                      <a:pt x="196" y="655"/>
                    </a:cubicBezTo>
                    <a:cubicBezTo>
                      <a:pt x="194" y="653"/>
                      <a:pt x="191" y="652"/>
                      <a:pt x="188" y="650"/>
                    </a:cubicBezTo>
                    <a:close/>
                    <a:moveTo>
                      <a:pt x="198" y="653"/>
                    </a:moveTo>
                    <a:cubicBezTo>
                      <a:pt x="298" y="724"/>
                      <a:pt x="433" y="767"/>
                      <a:pt x="545" y="777"/>
                    </a:cubicBezTo>
                    <a:cubicBezTo>
                      <a:pt x="663" y="787"/>
                      <a:pt x="785" y="742"/>
                      <a:pt x="857" y="663"/>
                    </a:cubicBezTo>
                    <a:cubicBezTo>
                      <a:pt x="885" y="631"/>
                      <a:pt x="903" y="594"/>
                      <a:pt x="912" y="556"/>
                    </a:cubicBezTo>
                    <a:cubicBezTo>
                      <a:pt x="918" y="513"/>
                      <a:pt x="919" y="471"/>
                      <a:pt x="914" y="432"/>
                    </a:cubicBezTo>
                    <a:cubicBezTo>
                      <a:pt x="910" y="406"/>
                      <a:pt x="903" y="381"/>
                      <a:pt x="894" y="360"/>
                    </a:cubicBezTo>
                    <a:cubicBezTo>
                      <a:pt x="808" y="144"/>
                      <a:pt x="558" y="33"/>
                      <a:pt x="338" y="113"/>
                    </a:cubicBezTo>
                    <a:cubicBezTo>
                      <a:pt x="162" y="177"/>
                      <a:pt x="79" y="363"/>
                      <a:pt x="142" y="557"/>
                    </a:cubicBezTo>
                    <a:cubicBezTo>
                      <a:pt x="150" y="580"/>
                      <a:pt x="159" y="601"/>
                      <a:pt x="170" y="621"/>
                    </a:cubicBezTo>
                    <a:cubicBezTo>
                      <a:pt x="179" y="632"/>
                      <a:pt x="188" y="643"/>
                      <a:pt x="198" y="653"/>
                    </a:cubicBezTo>
                    <a:close/>
                    <a:moveTo>
                      <a:pt x="915" y="554"/>
                    </a:moveTo>
                    <a:cubicBezTo>
                      <a:pt x="913" y="563"/>
                      <a:pt x="912" y="572"/>
                      <a:pt x="910" y="581"/>
                    </a:cubicBezTo>
                    <a:cubicBezTo>
                      <a:pt x="900" y="631"/>
                      <a:pt x="883" y="678"/>
                      <a:pt x="861" y="720"/>
                    </a:cubicBezTo>
                    <a:cubicBezTo>
                      <a:pt x="901" y="694"/>
                      <a:pt x="935" y="662"/>
                      <a:pt x="961" y="624"/>
                    </a:cubicBezTo>
                    <a:cubicBezTo>
                      <a:pt x="988" y="553"/>
                      <a:pt x="995" y="472"/>
                      <a:pt x="977" y="391"/>
                    </a:cubicBezTo>
                    <a:cubicBezTo>
                      <a:pt x="955" y="294"/>
                      <a:pt x="903" y="213"/>
                      <a:pt x="829" y="162"/>
                    </a:cubicBezTo>
                    <a:cubicBezTo>
                      <a:pt x="816" y="154"/>
                      <a:pt x="803" y="146"/>
                      <a:pt x="790" y="139"/>
                    </a:cubicBezTo>
                    <a:cubicBezTo>
                      <a:pt x="782" y="136"/>
                      <a:pt x="775" y="132"/>
                      <a:pt x="768" y="129"/>
                    </a:cubicBezTo>
                    <a:cubicBezTo>
                      <a:pt x="708" y="104"/>
                      <a:pt x="639" y="89"/>
                      <a:pt x="569" y="85"/>
                    </a:cubicBezTo>
                    <a:cubicBezTo>
                      <a:pt x="614" y="91"/>
                      <a:pt x="657" y="103"/>
                      <a:pt x="699" y="122"/>
                    </a:cubicBezTo>
                    <a:cubicBezTo>
                      <a:pt x="821" y="179"/>
                      <a:pt x="899" y="291"/>
                      <a:pt x="916" y="426"/>
                    </a:cubicBezTo>
                    <a:cubicBezTo>
                      <a:pt x="924" y="470"/>
                      <a:pt x="924" y="513"/>
                      <a:pt x="915" y="554"/>
                    </a:cubicBezTo>
                    <a:close/>
                    <a:moveTo>
                      <a:pt x="184" y="643"/>
                    </a:moveTo>
                    <a:cubicBezTo>
                      <a:pt x="185" y="644"/>
                      <a:pt x="186" y="645"/>
                      <a:pt x="187" y="645"/>
                    </a:cubicBezTo>
                    <a:cubicBezTo>
                      <a:pt x="185" y="643"/>
                      <a:pt x="183" y="640"/>
                      <a:pt x="180" y="638"/>
                    </a:cubicBezTo>
                    <a:cubicBezTo>
                      <a:pt x="182" y="640"/>
                      <a:pt x="183" y="641"/>
                      <a:pt x="184" y="643"/>
                    </a:cubicBezTo>
                    <a:close/>
                    <a:moveTo>
                      <a:pt x="81" y="300"/>
                    </a:moveTo>
                    <a:cubicBezTo>
                      <a:pt x="78" y="307"/>
                      <a:pt x="75" y="315"/>
                      <a:pt x="72" y="322"/>
                    </a:cubicBezTo>
                    <a:cubicBezTo>
                      <a:pt x="42" y="403"/>
                      <a:pt x="49" y="479"/>
                      <a:pt x="93" y="548"/>
                    </a:cubicBezTo>
                    <a:cubicBezTo>
                      <a:pt x="114" y="581"/>
                      <a:pt x="143" y="611"/>
                      <a:pt x="178" y="638"/>
                    </a:cubicBezTo>
                    <a:cubicBezTo>
                      <a:pt x="174" y="633"/>
                      <a:pt x="171" y="628"/>
                      <a:pt x="168" y="623"/>
                    </a:cubicBezTo>
                    <a:cubicBezTo>
                      <a:pt x="130" y="573"/>
                      <a:pt x="102" y="511"/>
                      <a:pt x="102" y="435"/>
                    </a:cubicBezTo>
                    <a:cubicBezTo>
                      <a:pt x="101" y="327"/>
                      <a:pt x="147" y="230"/>
                      <a:pt x="232" y="159"/>
                    </a:cubicBezTo>
                    <a:cubicBezTo>
                      <a:pt x="179" y="189"/>
                      <a:pt x="132" y="228"/>
                      <a:pt x="97" y="277"/>
                    </a:cubicBezTo>
                    <a:cubicBezTo>
                      <a:pt x="91" y="284"/>
                      <a:pt x="86" y="292"/>
                      <a:pt x="81" y="300"/>
                    </a:cubicBezTo>
                    <a:close/>
                    <a:moveTo>
                      <a:pt x="875" y="197"/>
                    </a:moveTo>
                    <a:cubicBezTo>
                      <a:pt x="926" y="247"/>
                      <a:pt x="963" y="314"/>
                      <a:pt x="979" y="390"/>
                    </a:cubicBezTo>
                    <a:cubicBezTo>
                      <a:pt x="996" y="467"/>
                      <a:pt x="992" y="544"/>
                      <a:pt x="967" y="613"/>
                    </a:cubicBezTo>
                    <a:cubicBezTo>
                      <a:pt x="986" y="582"/>
                      <a:pt x="999" y="547"/>
                      <a:pt x="1005" y="509"/>
                    </a:cubicBezTo>
                    <a:cubicBezTo>
                      <a:pt x="1002" y="518"/>
                      <a:pt x="999" y="528"/>
                      <a:pt x="996" y="538"/>
                    </a:cubicBezTo>
                    <a:cubicBezTo>
                      <a:pt x="994" y="537"/>
                      <a:pt x="994" y="537"/>
                      <a:pt x="994" y="537"/>
                    </a:cubicBezTo>
                    <a:cubicBezTo>
                      <a:pt x="999" y="520"/>
                      <a:pt x="1003" y="503"/>
                      <a:pt x="1007" y="487"/>
                    </a:cubicBezTo>
                    <a:cubicBezTo>
                      <a:pt x="1007" y="484"/>
                      <a:pt x="1007" y="481"/>
                      <a:pt x="1007" y="478"/>
                    </a:cubicBezTo>
                    <a:cubicBezTo>
                      <a:pt x="1010" y="362"/>
                      <a:pt x="956" y="266"/>
                      <a:pt x="875" y="197"/>
                    </a:cubicBezTo>
                    <a:close/>
                    <a:moveTo>
                      <a:pt x="246" y="151"/>
                    </a:moveTo>
                    <a:cubicBezTo>
                      <a:pt x="154" y="223"/>
                      <a:pt x="104" y="323"/>
                      <a:pt x="105" y="435"/>
                    </a:cubicBezTo>
                    <a:cubicBezTo>
                      <a:pt x="105" y="503"/>
                      <a:pt x="127" y="559"/>
                      <a:pt x="159" y="606"/>
                    </a:cubicBezTo>
                    <a:cubicBezTo>
                      <a:pt x="152" y="590"/>
                      <a:pt x="145" y="574"/>
                      <a:pt x="140" y="557"/>
                    </a:cubicBezTo>
                    <a:cubicBezTo>
                      <a:pt x="110" y="467"/>
                      <a:pt x="112" y="372"/>
                      <a:pt x="146" y="291"/>
                    </a:cubicBezTo>
                    <a:cubicBezTo>
                      <a:pt x="177" y="217"/>
                      <a:pt x="232" y="159"/>
                      <a:pt x="304" y="125"/>
                    </a:cubicBezTo>
                    <a:cubicBezTo>
                      <a:pt x="284" y="133"/>
                      <a:pt x="264" y="141"/>
                      <a:pt x="246" y="151"/>
                    </a:cubicBezTo>
                    <a:close/>
                    <a:moveTo>
                      <a:pt x="831" y="160"/>
                    </a:moveTo>
                    <a:cubicBezTo>
                      <a:pt x="933" y="228"/>
                      <a:pt x="1010" y="335"/>
                      <a:pt x="1010" y="468"/>
                    </a:cubicBezTo>
                    <a:cubicBezTo>
                      <a:pt x="1023" y="377"/>
                      <a:pt x="1005" y="289"/>
                      <a:pt x="959" y="221"/>
                    </a:cubicBezTo>
                    <a:cubicBezTo>
                      <a:pt x="824" y="25"/>
                      <a:pt x="533" y="0"/>
                      <a:pt x="329" y="100"/>
                    </a:cubicBezTo>
                    <a:cubicBezTo>
                      <a:pt x="377" y="88"/>
                      <a:pt x="428" y="80"/>
                      <a:pt x="479" y="79"/>
                    </a:cubicBezTo>
                    <a:cubicBezTo>
                      <a:pt x="537" y="74"/>
                      <a:pt x="594" y="76"/>
                      <a:pt x="648" y="86"/>
                    </a:cubicBezTo>
                    <a:cubicBezTo>
                      <a:pt x="697" y="96"/>
                      <a:pt x="745" y="113"/>
                      <a:pt x="791" y="137"/>
                    </a:cubicBezTo>
                    <a:cubicBezTo>
                      <a:pt x="805" y="144"/>
                      <a:pt x="818" y="152"/>
                      <a:pt x="831" y="160"/>
                    </a:cubicBezTo>
                    <a:close/>
                    <a:moveTo>
                      <a:pt x="305" y="109"/>
                    </a:moveTo>
                    <a:cubicBezTo>
                      <a:pt x="255" y="123"/>
                      <a:pt x="209" y="143"/>
                      <a:pt x="169" y="165"/>
                    </a:cubicBezTo>
                    <a:cubicBezTo>
                      <a:pt x="79" y="215"/>
                      <a:pt x="27" y="310"/>
                      <a:pt x="31" y="410"/>
                    </a:cubicBezTo>
                    <a:cubicBezTo>
                      <a:pt x="42" y="370"/>
                      <a:pt x="58" y="332"/>
                      <a:pt x="79" y="298"/>
                    </a:cubicBezTo>
                    <a:cubicBezTo>
                      <a:pt x="113" y="225"/>
                      <a:pt x="176" y="166"/>
                      <a:pt x="263" y="129"/>
                    </a:cubicBezTo>
                    <a:cubicBezTo>
                      <a:pt x="272" y="125"/>
                      <a:pt x="281" y="121"/>
                      <a:pt x="290" y="118"/>
                    </a:cubicBezTo>
                    <a:cubicBezTo>
                      <a:pt x="295" y="115"/>
                      <a:pt x="300" y="112"/>
                      <a:pt x="305" y="109"/>
                    </a:cubicBezTo>
                    <a:close/>
                    <a:moveTo>
                      <a:pt x="484" y="85"/>
                    </a:moveTo>
                    <a:cubicBezTo>
                      <a:pt x="546" y="85"/>
                      <a:pt x="608" y="98"/>
                      <a:pt x="667" y="124"/>
                    </a:cubicBezTo>
                    <a:cubicBezTo>
                      <a:pt x="773" y="171"/>
                      <a:pt x="855" y="254"/>
                      <a:pt x="896" y="359"/>
                    </a:cubicBezTo>
                    <a:cubicBezTo>
                      <a:pt x="900" y="368"/>
                      <a:pt x="904" y="378"/>
                      <a:pt x="907" y="388"/>
                    </a:cubicBezTo>
                    <a:cubicBezTo>
                      <a:pt x="881" y="271"/>
                      <a:pt x="808" y="176"/>
                      <a:pt x="697" y="124"/>
                    </a:cubicBezTo>
                    <a:cubicBezTo>
                      <a:pt x="642" y="99"/>
                      <a:pt x="583" y="86"/>
                      <a:pt x="522" y="83"/>
                    </a:cubicBezTo>
                    <a:cubicBezTo>
                      <a:pt x="501" y="83"/>
                      <a:pt x="480" y="83"/>
                      <a:pt x="460" y="85"/>
                    </a:cubicBezTo>
                    <a:cubicBezTo>
                      <a:pt x="457" y="85"/>
                      <a:pt x="455" y="86"/>
                      <a:pt x="453" y="86"/>
                    </a:cubicBezTo>
                    <a:cubicBezTo>
                      <a:pt x="463" y="85"/>
                      <a:pt x="474" y="85"/>
                      <a:pt x="484" y="85"/>
                    </a:cubicBezTo>
                    <a:close/>
                    <a:moveTo>
                      <a:pt x="278" y="125"/>
                    </a:moveTo>
                    <a:cubicBezTo>
                      <a:pt x="273" y="127"/>
                      <a:pt x="268" y="129"/>
                      <a:pt x="264" y="131"/>
                    </a:cubicBezTo>
                    <a:cubicBezTo>
                      <a:pt x="186" y="165"/>
                      <a:pt x="128" y="216"/>
                      <a:pt x="92" y="279"/>
                    </a:cubicBezTo>
                    <a:cubicBezTo>
                      <a:pt x="93" y="278"/>
                      <a:pt x="94" y="277"/>
                      <a:pt x="95" y="275"/>
                    </a:cubicBezTo>
                    <a:cubicBezTo>
                      <a:pt x="132" y="224"/>
                      <a:pt x="183" y="181"/>
                      <a:pt x="246" y="148"/>
                    </a:cubicBezTo>
                    <a:cubicBezTo>
                      <a:pt x="253" y="143"/>
                      <a:pt x="260" y="137"/>
                      <a:pt x="267" y="132"/>
                    </a:cubicBezTo>
                    <a:cubicBezTo>
                      <a:pt x="271" y="130"/>
                      <a:pt x="274" y="128"/>
                      <a:pt x="278" y="125"/>
                    </a:cubicBezTo>
                    <a:close/>
                    <a:moveTo>
                      <a:pt x="291" y="120"/>
                    </a:moveTo>
                    <a:cubicBezTo>
                      <a:pt x="284" y="125"/>
                      <a:pt x="276" y="130"/>
                      <a:pt x="269" y="134"/>
                    </a:cubicBezTo>
                    <a:cubicBezTo>
                      <a:pt x="266" y="136"/>
                      <a:pt x="263" y="138"/>
                      <a:pt x="260" y="140"/>
                    </a:cubicBezTo>
                    <a:cubicBezTo>
                      <a:pt x="287" y="127"/>
                      <a:pt x="315" y="116"/>
                      <a:pt x="344" y="107"/>
                    </a:cubicBezTo>
                    <a:cubicBezTo>
                      <a:pt x="361" y="101"/>
                      <a:pt x="379" y="97"/>
                      <a:pt x="396" y="93"/>
                    </a:cubicBezTo>
                    <a:cubicBezTo>
                      <a:pt x="359" y="99"/>
                      <a:pt x="324" y="108"/>
                      <a:pt x="291" y="120"/>
                    </a:cubicBezTo>
                    <a:close/>
                    <a:moveTo>
                      <a:pt x="317" y="106"/>
                    </a:moveTo>
                    <a:cubicBezTo>
                      <a:pt x="313" y="108"/>
                      <a:pt x="308" y="110"/>
                      <a:pt x="304" y="113"/>
                    </a:cubicBezTo>
                    <a:cubicBezTo>
                      <a:pt x="346" y="99"/>
                      <a:pt x="393" y="89"/>
                      <a:pt x="440" y="84"/>
                    </a:cubicBezTo>
                    <a:cubicBezTo>
                      <a:pt x="398" y="87"/>
                      <a:pt x="357" y="95"/>
                      <a:pt x="317" y="106"/>
                    </a:cubicBezTo>
                    <a:close/>
                    <a:moveTo>
                      <a:pt x="522" y="80"/>
                    </a:moveTo>
                    <a:cubicBezTo>
                      <a:pt x="595" y="81"/>
                      <a:pt x="667" y="92"/>
                      <a:pt x="731" y="113"/>
                    </a:cubicBezTo>
                    <a:cubicBezTo>
                      <a:pt x="704" y="102"/>
                      <a:pt x="675" y="94"/>
                      <a:pt x="647" y="89"/>
                    </a:cubicBezTo>
                    <a:cubicBezTo>
                      <a:pt x="608" y="82"/>
                      <a:pt x="565" y="78"/>
                      <a:pt x="520" y="80"/>
                    </a:cubicBezTo>
                    <a:cubicBezTo>
                      <a:pt x="521" y="80"/>
                      <a:pt x="522" y="80"/>
                      <a:pt x="522"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9"/>
              <p:cNvSpPr>
                <a:spLocks noEditPoints="1"/>
              </p:cNvSpPr>
              <p:nvPr/>
            </p:nvSpPr>
            <p:spPr bwMode="auto">
              <a:xfrm>
                <a:off x="3265488" y="3252788"/>
                <a:ext cx="3433763" cy="3132137"/>
              </a:xfrm>
              <a:custGeom>
                <a:avLst/>
                <a:gdLst>
                  <a:gd name="T0" fmla="*/ 64 w 1058"/>
                  <a:gd name="T1" fmla="*/ 637 h 964"/>
                  <a:gd name="T2" fmla="*/ 681 w 1058"/>
                  <a:gd name="T3" fmla="*/ 46 h 964"/>
                  <a:gd name="T4" fmla="*/ 784 w 1058"/>
                  <a:gd name="T5" fmla="*/ 886 h 964"/>
                  <a:gd name="T6" fmla="*/ 448 w 1058"/>
                  <a:gd name="T7" fmla="*/ 955 h 964"/>
                  <a:gd name="T8" fmla="*/ 425 w 1058"/>
                  <a:gd name="T9" fmla="*/ 951 h 964"/>
                  <a:gd name="T10" fmla="*/ 500 w 1058"/>
                  <a:gd name="T11" fmla="*/ 931 h 964"/>
                  <a:gd name="T12" fmla="*/ 425 w 1058"/>
                  <a:gd name="T13" fmla="*/ 951 h 964"/>
                  <a:gd name="T14" fmla="*/ 357 w 1058"/>
                  <a:gd name="T15" fmla="*/ 928 h 964"/>
                  <a:gd name="T16" fmla="*/ 324 w 1058"/>
                  <a:gd name="T17" fmla="*/ 867 h 964"/>
                  <a:gd name="T18" fmla="*/ 715 w 1058"/>
                  <a:gd name="T19" fmla="*/ 914 h 964"/>
                  <a:gd name="T20" fmla="*/ 511 w 1058"/>
                  <a:gd name="T21" fmla="*/ 929 h 964"/>
                  <a:gd name="T22" fmla="*/ 511 w 1058"/>
                  <a:gd name="T23" fmla="*/ 929 h 964"/>
                  <a:gd name="T24" fmla="*/ 349 w 1058"/>
                  <a:gd name="T25" fmla="*/ 877 h 964"/>
                  <a:gd name="T26" fmla="*/ 308 w 1058"/>
                  <a:gd name="T27" fmla="*/ 905 h 964"/>
                  <a:gd name="T28" fmla="*/ 336 w 1058"/>
                  <a:gd name="T29" fmla="*/ 869 h 964"/>
                  <a:gd name="T30" fmla="*/ 887 w 1058"/>
                  <a:gd name="T31" fmla="*/ 670 h 964"/>
                  <a:gd name="T32" fmla="*/ 931 w 1058"/>
                  <a:gd name="T33" fmla="*/ 759 h 964"/>
                  <a:gd name="T34" fmla="*/ 154 w 1058"/>
                  <a:gd name="T35" fmla="*/ 717 h 964"/>
                  <a:gd name="T36" fmla="*/ 151 w 1058"/>
                  <a:gd name="T37" fmla="*/ 706 h 964"/>
                  <a:gd name="T38" fmla="*/ 784 w 1058"/>
                  <a:gd name="T39" fmla="*/ 857 h 964"/>
                  <a:gd name="T40" fmla="*/ 674 w 1058"/>
                  <a:gd name="T41" fmla="*/ 876 h 964"/>
                  <a:gd name="T42" fmla="*/ 113 w 1058"/>
                  <a:gd name="T43" fmla="*/ 220 h 964"/>
                  <a:gd name="T44" fmla="*/ 129 w 1058"/>
                  <a:gd name="T45" fmla="*/ 666 h 964"/>
                  <a:gd name="T46" fmla="*/ 254 w 1058"/>
                  <a:gd name="T47" fmla="*/ 139 h 964"/>
                  <a:gd name="T48" fmla="*/ 899 w 1058"/>
                  <a:gd name="T49" fmla="*/ 653 h 964"/>
                  <a:gd name="T50" fmla="*/ 176 w 1058"/>
                  <a:gd name="T51" fmla="*/ 591 h 964"/>
                  <a:gd name="T52" fmla="*/ 236 w 1058"/>
                  <a:gd name="T53" fmla="*/ 769 h 964"/>
                  <a:gd name="T54" fmla="*/ 391 w 1058"/>
                  <a:gd name="T55" fmla="*/ 143 h 964"/>
                  <a:gd name="T56" fmla="*/ 186 w 1058"/>
                  <a:gd name="T57" fmla="*/ 752 h 964"/>
                  <a:gd name="T58" fmla="*/ 978 w 1058"/>
                  <a:gd name="T59" fmla="*/ 526 h 964"/>
                  <a:gd name="T60" fmla="*/ 976 w 1058"/>
                  <a:gd name="T61" fmla="*/ 602 h 964"/>
                  <a:gd name="T62" fmla="*/ 981 w 1058"/>
                  <a:gd name="T63" fmla="*/ 519 h 964"/>
                  <a:gd name="T64" fmla="*/ 1001 w 1058"/>
                  <a:gd name="T65" fmla="*/ 429 h 964"/>
                  <a:gd name="T66" fmla="*/ 1000 w 1058"/>
                  <a:gd name="T67" fmla="*/ 645 h 964"/>
                  <a:gd name="T68" fmla="*/ 1001 w 1058"/>
                  <a:gd name="T69" fmla="*/ 426 h 964"/>
                  <a:gd name="T70" fmla="*/ 130 w 1058"/>
                  <a:gd name="T71" fmla="*/ 605 h 964"/>
                  <a:gd name="T72" fmla="*/ 902 w 1058"/>
                  <a:gd name="T73" fmla="*/ 654 h 964"/>
                  <a:gd name="T74" fmla="*/ 132 w 1058"/>
                  <a:gd name="T75" fmla="*/ 665 h 964"/>
                  <a:gd name="T76" fmla="*/ 391 w 1058"/>
                  <a:gd name="T77" fmla="*/ 140 h 964"/>
                  <a:gd name="T78" fmla="*/ 145 w 1058"/>
                  <a:gd name="T79" fmla="*/ 269 h 964"/>
                  <a:gd name="T80" fmla="*/ 146 w 1058"/>
                  <a:gd name="T81" fmla="*/ 271 h 964"/>
                  <a:gd name="T82" fmla="*/ 777 w 1058"/>
                  <a:gd name="T83" fmla="*/ 212 h 964"/>
                  <a:gd name="T84" fmla="*/ 963 w 1058"/>
                  <a:gd name="T85" fmla="*/ 489 h 964"/>
                  <a:gd name="T86" fmla="*/ 117 w 1058"/>
                  <a:gd name="T87" fmla="*/ 630 h 964"/>
                  <a:gd name="T88" fmla="*/ 126 w 1058"/>
                  <a:gd name="T89" fmla="*/ 567 h 964"/>
                  <a:gd name="T90" fmla="*/ 965 w 1058"/>
                  <a:gd name="T91" fmla="*/ 489 h 964"/>
                  <a:gd name="T92" fmla="*/ 902 w 1058"/>
                  <a:gd name="T93" fmla="*/ 320 h 964"/>
                  <a:gd name="T94" fmla="*/ 745 w 1058"/>
                  <a:gd name="T95" fmla="*/ 188 h 964"/>
                  <a:gd name="T96" fmla="*/ 927 w 1058"/>
                  <a:gd name="T97" fmla="*/ 279 h 964"/>
                  <a:gd name="T98" fmla="*/ 211 w 1058"/>
                  <a:gd name="T99" fmla="*/ 351 h 964"/>
                  <a:gd name="T100" fmla="*/ 903 w 1058"/>
                  <a:gd name="T101" fmla="*/ 257 h 964"/>
                  <a:gd name="T102" fmla="*/ 278 w 1058"/>
                  <a:gd name="T103" fmla="*/ 128 h 964"/>
                  <a:gd name="T104" fmla="*/ 903 w 1058"/>
                  <a:gd name="T105" fmla="*/ 257 h 964"/>
                  <a:gd name="T106" fmla="*/ 654 w 1058"/>
                  <a:gd name="T107" fmla="*/ 148 h 964"/>
                  <a:gd name="T108" fmla="*/ 655 w 1058"/>
                  <a:gd name="T109" fmla="*/ 151 h 964"/>
                  <a:gd name="T110" fmla="*/ 503 w 1058"/>
                  <a:gd name="T111" fmla="*/ 118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8" h="964">
                    <a:moveTo>
                      <a:pt x="503" y="964"/>
                    </a:moveTo>
                    <a:cubicBezTo>
                      <a:pt x="466" y="964"/>
                      <a:pt x="432" y="959"/>
                      <a:pt x="399" y="948"/>
                    </a:cubicBezTo>
                    <a:cubicBezTo>
                      <a:pt x="380" y="943"/>
                      <a:pt x="361" y="936"/>
                      <a:pt x="344" y="927"/>
                    </a:cubicBezTo>
                    <a:cubicBezTo>
                      <a:pt x="314" y="918"/>
                      <a:pt x="285" y="902"/>
                      <a:pt x="258" y="878"/>
                    </a:cubicBezTo>
                    <a:cubicBezTo>
                      <a:pt x="173" y="818"/>
                      <a:pt x="103" y="733"/>
                      <a:pt x="64" y="637"/>
                    </a:cubicBezTo>
                    <a:cubicBezTo>
                      <a:pt x="36" y="566"/>
                      <a:pt x="23" y="489"/>
                      <a:pt x="27" y="419"/>
                    </a:cubicBezTo>
                    <a:cubicBezTo>
                      <a:pt x="32" y="336"/>
                      <a:pt x="61" y="267"/>
                      <a:pt x="111" y="219"/>
                    </a:cubicBezTo>
                    <a:cubicBezTo>
                      <a:pt x="152" y="179"/>
                      <a:pt x="204" y="150"/>
                      <a:pt x="266" y="132"/>
                    </a:cubicBezTo>
                    <a:cubicBezTo>
                      <a:pt x="305" y="111"/>
                      <a:pt x="350" y="92"/>
                      <a:pt x="406" y="75"/>
                    </a:cubicBezTo>
                    <a:cubicBezTo>
                      <a:pt x="504" y="46"/>
                      <a:pt x="599" y="36"/>
                      <a:pt x="681" y="46"/>
                    </a:cubicBezTo>
                    <a:cubicBezTo>
                      <a:pt x="781" y="58"/>
                      <a:pt x="861" y="100"/>
                      <a:pt x="921" y="170"/>
                    </a:cubicBezTo>
                    <a:cubicBezTo>
                      <a:pt x="967" y="225"/>
                      <a:pt x="994" y="291"/>
                      <a:pt x="1001" y="362"/>
                    </a:cubicBezTo>
                    <a:cubicBezTo>
                      <a:pt x="1047" y="436"/>
                      <a:pt x="1058" y="521"/>
                      <a:pt x="1032" y="610"/>
                    </a:cubicBezTo>
                    <a:cubicBezTo>
                      <a:pt x="1018" y="658"/>
                      <a:pt x="994" y="696"/>
                      <a:pt x="965" y="728"/>
                    </a:cubicBezTo>
                    <a:cubicBezTo>
                      <a:pt x="920" y="794"/>
                      <a:pt x="849" y="851"/>
                      <a:pt x="784" y="886"/>
                    </a:cubicBezTo>
                    <a:cubicBezTo>
                      <a:pt x="759" y="899"/>
                      <a:pt x="734" y="910"/>
                      <a:pt x="707" y="919"/>
                    </a:cubicBezTo>
                    <a:cubicBezTo>
                      <a:pt x="662" y="938"/>
                      <a:pt x="617" y="951"/>
                      <a:pt x="573" y="958"/>
                    </a:cubicBezTo>
                    <a:cubicBezTo>
                      <a:pt x="562" y="960"/>
                      <a:pt x="552" y="961"/>
                      <a:pt x="541" y="962"/>
                    </a:cubicBezTo>
                    <a:cubicBezTo>
                      <a:pt x="528" y="963"/>
                      <a:pt x="516" y="964"/>
                      <a:pt x="503" y="964"/>
                    </a:cubicBezTo>
                    <a:close/>
                    <a:moveTo>
                      <a:pt x="448" y="955"/>
                    </a:moveTo>
                    <a:cubicBezTo>
                      <a:pt x="485" y="961"/>
                      <a:pt x="522" y="962"/>
                      <a:pt x="559" y="957"/>
                    </a:cubicBezTo>
                    <a:cubicBezTo>
                      <a:pt x="580" y="954"/>
                      <a:pt x="600" y="949"/>
                      <a:pt x="620" y="942"/>
                    </a:cubicBezTo>
                    <a:cubicBezTo>
                      <a:pt x="613" y="944"/>
                      <a:pt x="605" y="945"/>
                      <a:pt x="597" y="946"/>
                    </a:cubicBezTo>
                    <a:cubicBezTo>
                      <a:pt x="548" y="953"/>
                      <a:pt x="492" y="957"/>
                      <a:pt x="448" y="955"/>
                    </a:cubicBezTo>
                    <a:close/>
                    <a:moveTo>
                      <a:pt x="425" y="951"/>
                    </a:moveTo>
                    <a:cubicBezTo>
                      <a:pt x="431" y="952"/>
                      <a:pt x="438" y="952"/>
                      <a:pt x="444" y="952"/>
                    </a:cubicBezTo>
                    <a:cubicBezTo>
                      <a:pt x="488" y="954"/>
                      <a:pt x="546" y="951"/>
                      <a:pt x="596" y="944"/>
                    </a:cubicBezTo>
                    <a:cubicBezTo>
                      <a:pt x="610" y="942"/>
                      <a:pt x="624" y="939"/>
                      <a:pt x="637" y="936"/>
                    </a:cubicBezTo>
                    <a:cubicBezTo>
                      <a:pt x="664" y="926"/>
                      <a:pt x="691" y="912"/>
                      <a:pt x="715" y="896"/>
                    </a:cubicBezTo>
                    <a:cubicBezTo>
                      <a:pt x="645" y="925"/>
                      <a:pt x="570" y="938"/>
                      <a:pt x="500" y="931"/>
                    </a:cubicBezTo>
                    <a:cubicBezTo>
                      <a:pt x="458" y="938"/>
                      <a:pt x="417" y="939"/>
                      <a:pt x="379" y="935"/>
                    </a:cubicBezTo>
                    <a:cubicBezTo>
                      <a:pt x="375" y="934"/>
                      <a:pt x="371" y="933"/>
                      <a:pt x="368" y="933"/>
                    </a:cubicBezTo>
                    <a:cubicBezTo>
                      <a:pt x="368" y="933"/>
                      <a:pt x="368" y="933"/>
                      <a:pt x="369" y="933"/>
                    </a:cubicBezTo>
                    <a:cubicBezTo>
                      <a:pt x="385" y="939"/>
                      <a:pt x="401" y="945"/>
                      <a:pt x="417" y="949"/>
                    </a:cubicBezTo>
                    <a:cubicBezTo>
                      <a:pt x="420" y="949"/>
                      <a:pt x="423" y="950"/>
                      <a:pt x="425" y="951"/>
                    </a:cubicBezTo>
                    <a:close/>
                    <a:moveTo>
                      <a:pt x="638" y="939"/>
                    </a:moveTo>
                    <a:cubicBezTo>
                      <a:pt x="628" y="943"/>
                      <a:pt x="618" y="946"/>
                      <a:pt x="607" y="949"/>
                    </a:cubicBezTo>
                    <a:cubicBezTo>
                      <a:pt x="631" y="944"/>
                      <a:pt x="655" y="937"/>
                      <a:pt x="678" y="929"/>
                    </a:cubicBezTo>
                    <a:cubicBezTo>
                      <a:pt x="665" y="933"/>
                      <a:pt x="651" y="936"/>
                      <a:pt x="638" y="939"/>
                    </a:cubicBezTo>
                    <a:close/>
                    <a:moveTo>
                      <a:pt x="357" y="928"/>
                    </a:moveTo>
                    <a:cubicBezTo>
                      <a:pt x="364" y="930"/>
                      <a:pt x="372" y="931"/>
                      <a:pt x="380" y="932"/>
                    </a:cubicBezTo>
                    <a:cubicBezTo>
                      <a:pt x="414" y="936"/>
                      <a:pt x="451" y="935"/>
                      <a:pt x="490" y="930"/>
                    </a:cubicBezTo>
                    <a:cubicBezTo>
                      <a:pt x="483" y="929"/>
                      <a:pt x="477" y="928"/>
                      <a:pt x="471" y="927"/>
                    </a:cubicBezTo>
                    <a:cubicBezTo>
                      <a:pt x="420" y="918"/>
                      <a:pt x="373" y="899"/>
                      <a:pt x="332" y="871"/>
                    </a:cubicBezTo>
                    <a:cubicBezTo>
                      <a:pt x="329" y="869"/>
                      <a:pt x="327" y="868"/>
                      <a:pt x="324" y="867"/>
                    </a:cubicBezTo>
                    <a:cubicBezTo>
                      <a:pt x="273" y="842"/>
                      <a:pt x="229" y="808"/>
                      <a:pt x="192" y="765"/>
                    </a:cubicBezTo>
                    <a:cubicBezTo>
                      <a:pt x="234" y="840"/>
                      <a:pt x="290" y="895"/>
                      <a:pt x="357" y="928"/>
                    </a:cubicBezTo>
                    <a:close/>
                    <a:moveTo>
                      <a:pt x="728" y="890"/>
                    </a:moveTo>
                    <a:cubicBezTo>
                      <a:pt x="704" y="907"/>
                      <a:pt x="679" y="921"/>
                      <a:pt x="653" y="933"/>
                    </a:cubicBezTo>
                    <a:cubicBezTo>
                      <a:pt x="674" y="927"/>
                      <a:pt x="695" y="921"/>
                      <a:pt x="715" y="914"/>
                    </a:cubicBezTo>
                    <a:cubicBezTo>
                      <a:pt x="794" y="879"/>
                      <a:pt x="866" y="827"/>
                      <a:pt x="919" y="768"/>
                    </a:cubicBezTo>
                    <a:cubicBezTo>
                      <a:pt x="898" y="784"/>
                      <a:pt x="876" y="797"/>
                      <a:pt x="852" y="810"/>
                    </a:cubicBezTo>
                    <a:cubicBezTo>
                      <a:pt x="832" y="828"/>
                      <a:pt x="810" y="844"/>
                      <a:pt x="786" y="859"/>
                    </a:cubicBezTo>
                    <a:cubicBezTo>
                      <a:pt x="767" y="871"/>
                      <a:pt x="748" y="881"/>
                      <a:pt x="728" y="890"/>
                    </a:cubicBezTo>
                    <a:close/>
                    <a:moveTo>
                      <a:pt x="511" y="929"/>
                    </a:moveTo>
                    <a:cubicBezTo>
                      <a:pt x="582" y="934"/>
                      <a:pt x="657" y="919"/>
                      <a:pt x="727" y="887"/>
                    </a:cubicBezTo>
                    <a:cubicBezTo>
                      <a:pt x="747" y="873"/>
                      <a:pt x="766" y="858"/>
                      <a:pt x="783" y="841"/>
                    </a:cubicBezTo>
                    <a:cubicBezTo>
                      <a:pt x="777" y="843"/>
                      <a:pt x="770" y="846"/>
                      <a:pt x="764" y="848"/>
                    </a:cubicBezTo>
                    <a:cubicBezTo>
                      <a:pt x="728" y="862"/>
                      <a:pt x="694" y="873"/>
                      <a:pt x="661" y="882"/>
                    </a:cubicBezTo>
                    <a:cubicBezTo>
                      <a:pt x="612" y="905"/>
                      <a:pt x="561" y="921"/>
                      <a:pt x="511" y="929"/>
                    </a:cubicBezTo>
                    <a:close/>
                    <a:moveTo>
                      <a:pt x="349" y="877"/>
                    </a:moveTo>
                    <a:cubicBezTo>
                      <a:pt x="385" y="900"/>
                      <a:pt x="427" y="917"/>
                      <a:pt x="471" y="925"/>
                    </a:cubicBezTo>
                    <a:cubicBezTo>
                      <a:pt x="481" y="926"/>
                      <a:pt x="490" y="928"/>
                      <a:pt x="500" y="929"/>
                    </a:cubicBezTo>
                    <a:cubicBezTo>
                      <a:pt x="548" y="921"/>
                      <a:pt x="598" y="907"/>
                      <a:pt x="645" y="886"/>
                    </a:cubicBezTo>
                    <a:cubicBezTo>
                      <a:pt x="531" y="914"/>
                      <a:pt x="433" y="911"/>
                      <a:pt x="349" y="877"/>
                    </a:cubicBezTo>
                    <a:close/>
                    <a:moveTo>
                      <a:pt x="283" y="894"/>
                    </a:moveTo>
                    <a:cubicBezTo>
                      <a:pt x="298" y="904"/>
                      <a:pt x="313" y="912"/>
                      <a:pt x="328" y="919"/>
                    </a:cubicBezTo>
                    <a:cubicBezTo>
                      <a:pt x="313" y="911"/>
                      <a:pt x="298" y="903"/>
                      <a:pt x="283" y="894"/>
                    </a:cubicBezTo>
                    <a:close/>
                    <a:moveTo>
                      <a:pt x="260" y="875"/>
                    </a:moveTo>
                    <a:cubicBezTo>
                      <a:pt x="275" y="886"/>
                      <a:pt x="291" y="896"/>
                      <a:pt x="308" y="905"/>
                    </a:cubicBezTo>
                    <a:cubicBezTo>
                      <a:pt x="244" y="861"/>
                      <a:pt x="200" y="799"/>
                      <a:pt x="183" y="773"/>
                    </a:cubicBezTo>
                    <a:cubicBezTo>
                      <a:pt x="176" y="762"/>
                      <a:pt x="170" y="751"/>
                      <a:pt x="163" y="740"/>
                    </a:cubicBezTo>
                    <a:cubicBezTo>
                      <a:pt x="177" y="772"/>
                      <a:pt x="194" y="802"/>
                      <a:pt x="216" y="828"/>
                    </a:cubicBezTo>
                    <a:cubicBezTo>
                      <a:pt x="230" y="846"/>
                      <a:pt x="245" y="862"/>
                      <a:pt x="260" y="875"/>
                    </a:cubicBezTo>
                    <a:close/>
                    <a:moveTo>
                      <a:pt x="336" y="869"/>
                    </a:moveTo>
                    <a:cubicBezTo>
                      <a:pt x="427" y="910"/>
                      <a:pt x="534" y="913"/>
                      <a:pt x="660" y="880"/>
                    </a:cubicBezTo>
                    <a:cubicBezTo>
                      <a:pt x="675" y="873"/>
                      <a:pt x="690" y="865"/>
                      <a:pt x="704" y="857"/>
                    </a:cubicBezTo>
                    <a:cubicBezTo>
                      <a:pt x="745" y="834"/>
                      <a:pt x="810" y="791"/>
                      <a:pt x="866" y="733"/>
                    </a:cubicBezTo>
                    <a:cubicBezTo>
                      <a:pt x="879" y="709"/>
                      <a:pt x="889" y="684"/>
                      <a:pt x="898" y="659"/>
                    </a:cubicBezTo>
                    <a:cubicBezTo>
                      <a:pt x="894" y="663"/>
                      <a:pt x="891" y="667"/>
                      <a:pt x="887" y="670"/>
                    </a:cubicBezTo>
                    <a:cubicBezTo>
                      <a:pt x="816" y="743"/>
                      <a:pt x="715" y="805"/>
                      <a:pt x="615" y="839"/>
                    </a:cubicBezTo>
                    <a:cubicBezTo>
                      <a:pt x="532" y="866"/>
                      <a:pt x="410" y="887"/>
                      <a:pt x="306" y="826"/>
                    </a:cubicBezTo>
                    <a:cubicBezTo>
                      <a:pt x="283" y="813"/>
                      <a:pt x="264" y="799"/>
                      <a:pt x="248" y="783"/>
                    </a:cubicBezTo>
                    <a:cubicBezTo>
                      <a:pt x="273" y="817"/>
                      <a:pt x="302" y="846"/>
                      <a:pt x="336" y="869"/>
                    </a:cubicBezTo>
                    <a:close/>
                    <a:moveTo>
                      <a:pt x="931" y="759"/>
                    </a:moveTo>
                    <a:cubicBezTo>
                      <a:pt x="883" y="815"/>
                      <a:pt x="820" y="864"/>
                      <a:pt x="748" y="900"/>
                    </a:cubicBezTo>
                    <a:cubicBezTo>
                      <a:pt x="760" y="895"/>
                      <a:pt x="771" y="890"/>
                      <a:pt x="782" y="884"/>
                    </a:cubicBezTo>
                    <a:cubicBezTo>
                      <a:pt x="843" y="851"/>
                      <a:pt x="909" y="799"/>
                      <a:pt x="953" y="740"/>
                    </a:cubicBezTo>
                    <a:cubicBezTo>
                      <a:pt x="946" y="746"/>
                      <a:pt x="939" y="753"/>
                      <a:pt x="931" y="759"/>
                    </a:cubicBezTo>
                    <a:close/>
                    <a:moveTo>
                      <a:pt x="154" y="717"/>
                    </a:moveTo>
                    <a:cubicBezTo>
                      <a:pt x="164" y="736"/>
                      <a:pt x="174" y="754"/>
                      <a:pt x="185" y="772"/>
                    </a:cubicBezTo>
                    <a:cubicBezTo>
                      <a:pt x="200" y="794"/>
                      <a:pt x="237" y="846"/>
                      <a:pt x="290" y="889"/>
                    </a:cubicBezTo>
                    <a:cubicBezTo>
                      <a:pt x="290" y="888"/>
                      <a:pt x="289" y="887"/>
                      <a:pt x="288" y="887"/>
                    </a:cubicBezTo>
                    <a:cubicBezTo>
                      <a:pt x="247" y="853"/>
                      <a:pt x="212" y="808"/>
                      <a:pt x="184" y="754"/>
                    </a:cubicBezTo>
                    <a:cubicBezTo>
                      <a:pt x="172" y="739"/>
                      <a:pt x="161" y="723"/>
                      <a:pt x="151" y="706"/>
                    </a:cubicBezTo>
                    <a:cubicBezTo>
                      <a:pt x="152" y="710"/>
                      <a:pt x="153" y="714"/>
                      <a:pt x="154" y="717"/>
                    </a:cubicBezTo>
                    <a:close/>
                    <a:moveTo>
                      <a:pt x="789" y="838"/>
                    </a:moveTo>
                    <a:cubicBezTo>
                      <a:pt x="786" y="841"/>
                      <a:pt x="783" y="844"/>
                      <a:pt x="780" y="847"/>
                    </a:cubicBezTo>
                    <a:cubicBezTo>
                      <a:pt x="767" y="859"/>
                      <a:pt x="753" y="871"/>
                      <a:pt x="739" y="882"/>
                    </a:cubicBezTo>
                    <a:cubicBezTo>
                      <a:pt x="755" y="874"/>
                      <a:pt x="770" y="866"/>
                      <a:pt x="784" y="857"/>
                    </a:cubicBezTo>
                    <a:cubicBezTo>
                      <a:pt x="805" y="844"/>
                      <a:pt x="824" y="830"/>
                      <a:pt x="842" y="814"/>
                    </a:cubicBezTo>
                    <a:cubicBezTo>
                      <a:pt x="825" y="823"/>
                      <a:pt x="807" y="831"/>
                      <a:pt x="789" y="838"/>
                    </a:cubicBezTo>
                    <a:close/>
                    <a:moveTo>
                      <a:pt x="860" y="743"/>
                    </a:moveTo>
                    <a:cubicBezTo>
                      <a:pt x="809" y="795"/>
                      <a:pt x="750" y="834"/>
                      <a:pt x="705" y="859"/>
                    </a:cubicBezTo>
                    <a:cubicBezTo>
                      <a:pt x="695" y="865"/>
                      <a:pt x="685" y="870"/>
                      <a:pt x="674" y="876"/>
                    </a:cubicBezTo>
                    <a:cubicBezTo>
                      <a:pt x="703" y="868"/>
                      <a:pt x="732" y="858"/>
                      <a:pt x="763" y="846"/>
                    </a:cubicBezTo>
                    <a:cubicBezTo>
                      <a:pt x="771" y="843"/>
                      <a:pt x="780" y="839"/>
                      <a:pt x="788" y="836"/>
                    </a:cubicBezTo>
                    <a:cubicBezTo>
                      <a:pt x="816" y="808"/>
                      <a:pt x="840" y="777"/>
                      <a:pt x="860" y="743"/>
                    </a:cubicBezTo>
                    <a:close/>
                    <a:moveTo>
                      <a:pt x="254" y="139"/>
                    </a:moveTo>
                    <a:cubicBezTo>
                      <a:pt x="201" y="156"/>
                      <a:pt x="152" y="182"/>
                      <a:pt x="113" y="220"/>
                    </a:cubicBezTo>
                    <a:cubicBezTo>
                      <a:pt x="0" y="330"/>
                      <a:pt x="17" y="513"/>
                      <a:pt x="67" y="636"/>
                    </a:cubicBezTo>
                    <a:cubicBezTo>
                      <a:pt x="103" y="725"/>
                      <a:pt x="166" y="805"/>
                      <a:pt x="243" y="863"/>
                    </a:cubicBezTo>
                    <a:cubicBezTo>
                      <a:pt x="233" y="853"/>
                      <a:pt x="223" y="842"/>
                      <a:pt x="213" y="830"/>
                    </a:cubicBezTo>
                    <a:cubicBezTo>
                      <a:pt x="187" y="797"/>
                      <a:pt x="167" y="759"/>
                      <a:pt x="152" y="718"/>
                    </a:cubicBezTo>
                    <a:cubicBezTo>
                      <a:pt x="144" y="701"/>
                      <a:pt x="136" y="684"/>
                      <a:pt x="129" y="666"/>
                    </a:cubicBezTo>
                    <a:cubicBezTo>
                      <a:pt x="114" y="633"/>
                      <a:pt x="101" y="597"/>
                      <a:pt x="93" y="559"/>
                    </a:cubicBezTo>
                    <a:cubicBezTo>
                      <a:pt x="80" y="504"/>
                      <a:pt x="68" y="440"/>
                      <a:pt x="84" y="375"/>
                    </a:cubicBezTo>
                    <a:cubicBezTo>
                      <a:pt x="89" y="354"/>
                      <a:pt x="97" y="328"/>
                      <a:pt x="110" y="306"/>
                    </a:cubicBezTo>
                    <a:cubicBezTo>
                      <a:pt x="129" y="253"/>
                      <a:pt x="160" y="209"/>
                      <a:pt x="205" y="172"/>
                    </a:cubicBezTo>
                    <a:cubicBezTo>
                      <a:pt x="220" y="160"/>
                      <a:pt x="236" y="149"/>
                      <a:pt x="254" y="139"/>
                    </a:cubicBezTo>
                    <a:close/>
                    <a:moveTo>
                      <a:pt x="239" y="769"/>
                    </a:moveTo>
                    <a:cubicBezTo>
                      <a:pt x="257" y="789"/>
                      <a:pt x="279" y="808"/>
                      <a:pt x="307" y="824"/>
                    </a:cubicBezTo>
                    <a:cubicBezTo>
                      <a:pt x="411" y="884"/>
                      <a:pt x="531" y="864"/>
                      <a:pt x="614" y="836"/>
                    </a:cubicBezTo>
                    <a:cubicBezTo>
                      <a:pt x="713" y="803"/>
                      <a:pt x="815" y="740"/>
                      <a:pt x="885" y="668"/>
                    </a:cubicBezTo>
                    <a:cubicBezTo>
                      <a:pt x="890" y="663"/>
                      <a:pt x="895" y="658"/>
                      <a:pt x="899" y="653"/>
                    </a:cubicBezTo>
                    <a:cubicBezTo>
                      <a:pt x="903" y="640"/>
                      <a:pt x="906" y="628"/>
                      <a:pt x="909" y="615"/>
                    </a:cubicBezTo>
                    <a:cubicBezTo>
                      <a:pt x="939" y="461"/>
                      <a:pt x="874" y="286"/>
                      <a:pt x="757" y="199"/>
                    </a:cubicBezTo>
                    <a:cubicBezTo>
                      <a:pt x="726" y="181"/>
                      <a:pt x="694" y="167"/>
                      <a:pt x="662" y="157"/>
                    </a:cubicBezTo>
                    <a:cubicBezTo>
                      <a:pt x="566" y="139"/>
                      <a:pt x="469" y="146"/>
                      <a:pt x="390" y="181"/>
                    </a:cubicBezTo>
                    <a:cubicBezTo>
                      <a:pt x="217" y="257"/>
                      <a:pt x="158" y="442"/>
                      <a:pt x="176" y="591"/>
                    </a:cubicBezTo>
                    <a:cubicBezTo>
                      <a:pt x="184" y="658"/>
                      <a:pt x="206" y="718"/>
                      <a:pt x="239" y="769"/>
                    </a:cubicBezTo>
                    <a:close/>
                    <a:moveTo>
                      <a:pt x="186" y="752"/>
                    </a:moveTo>
                    <a:cubicBezTo>
                      <a:pt x="222" y="798"/>
                      <a:pt x="268" y="836"/>
                      <a:pt x="320" y="862"/>
                    </a:cubicBezTo>
                    <a:cubicBezTo>
                      <a:pt x="299" y="846"/>
                      <a:pt x="280" y="827"/>
                      <a:pt x="263" y="807"/>
                    </a:cubicBezTo>
                    <a:cubicBezTo>
                      <a:pt x="253" y="795"/>
                      <a:pt x="244" y="782"/>
                      <a:pt x="236" y="769"/>
                    </a:cubicBezTo>
                    <a:cubicBezTo>
                      <a:pt x="163" y="686"/>
                      <a:pt x="158" y="574"/>
                      <a:pt x="171" y="486"/>
                    </a:cubicBezTo>
                    <a:cubicBezTo>
                      <a:pt x="191" y="342"/>
                      <a:pt x="251" y="242"/>
                      <a:pt x="348" y="191"/>
                    </a:cubicBezTo>
                    <a:cubicBezTo>
                      <a:pt x="409" y="158"/>
                      <a:pt x="480" y="139"/>
                      <a:pt x="547" y="137"/>
                    </a:cubicBezTo>
                    <a:cubicBezTo>
                      <a:pt x="554" y="137"/>
                      <a:pt x="560" y="137"/>
                      <a:pt x="566" y="137"/>
                    </a:cubicBezTo>
                    <a:cubicBezTo>
                      <a:pt x="509" y="130"/>
                      <a:pt x="448" y="132"/>
                      <a:pt x="391" y="143"/>
                    </a:cubicBezTo>
                    <a:cubicBezTo>
                      <a:pt x="374" y="149"/>
                      <a:pt x="358" y="156"/>
                      <a:pt x="342" y="164"/>
                    </a:cubicBezTo>
                    <a:cubicBezTo>
                      <a:pt x="241" y="216"/>
                      <a:pt x="168" y="321"/>
                      <a:pt x="140" y="452"/>
                    </a:cubicBezTo>
                    <a:cubicBezTo>
                      <a:pt x="130" y="497"/>
                      <a:pt x="127" y="542"/>
                      <a:pt x="129" y="585"/>
                    </a:cubicBezTo>
                    <a:cubicBezTo>
                      <a:pt x="134" y="614"/>
                      <a:pt x="141" y="640"/>
                      <a:pt x="148" y="660"/>
                    </a:cubicBezTo>
                    <a:cubicBezTo>
                      <a:pt x="158" y="693"/>
                      <a:pt x="171" y="724"/>
                      <a:pt x="186" y="752"/>
                    </a:cubicBezTo>
                    <a:close/>
                    <a:moveTo>
                      <a:pt x="867" y="736"/>
                    </a:moveTo>
                    <a:cubicBezTo>
                      <a:pt x="847" y="771"/>
                      <a:pt x="823" y="804"/>
                      <a:pt x="794" y="833"/>
                    </a:cubicBezTo>
                    <a:cubicBezTo>
                      <a:pt x="813" y="825"/>
                      <a:pt x="832" y="817"/>
                      <a:pt x="851" y="807"/>
                    </a:cubicBezTo>
                    <a:cubicBezTo>
                      <a:pt x="915" y="750"/>
                      <a:pt x="958" y="678"/>
                      <a:pt x="973" y="602"/>
                    </a:cubicBezTo>
                    <a:cubicBezTo>
                      <a:pt x="978" y="576"/>
                      <a:pt x="980" y="551"/>
                      <a:pt x="978" y="526"/>
                    </a:cubicBezTo>
                    <a:cubicBezTo>
                      <a:pt x="974" y="538"/>
                      <a:pt x="969" y="550"/>
                      <a:pt x="963" y="562"/>
                    </a:cubicBezTo>
                    <a:cubicBezTo>
                      <a:pt x="954" y="612"/>
                      <a:pt x="930" y="661"/>
                      <a:pt x="891" y="708"/>
                    </a:cubicBezTo>
                    <a:cubicBezTo>
                      <a:pt x="884" y="718"/>
                      <a:pt x="875" y="727"/>
                      <a:pt x="867" y="736"/>
                    </a:cubicBezTo>
                    <a:close/>
                    <a:moveTo>
                      <a:pt x="981" y="519"/>
                    </a:moveTo>
                    <a:cubicBezTo>
                      <a:pt x="983" y="546"/>
                      <a:pt x="981" y="574"/>
                      <a:pt x="976" y="602"/>
                    </a:cubicBezTo>
                    <a:cubicBezTo>
                      <a:pt x="962" y="676"/>
                      <a:pt x="921" y="745"/>
                      <a:pt x="860" y="802"/>
                    </a:cubicBezTo>
                    <a:cubicBezTo>
                      <a:pt x="884" y="789"/>
                      <a:pt x="908" y="774"/>
                      <a:pt x="929" y="757"/>
                    </a:cubicBezTo>
                    <a:cubicBezTo>
                      <a:pt x="943" y="741"/>
                      <a:pt x="956" y="724"/>
                      <a:pt x="967" y="706"/>
                    </a:cubicBezTo>
                    <a:cubicBezTo>
                      <a:pt x="1020" y="624"/>
                      <a:pt x="1025" y="526"/>
                      <a:pt x="1000" y="436"/>
                    </a:cubicBezTo>
                    <a:cubicBezTo>
                      <a:pt x="997" y="464"/>
                      <a:pt x="990" y="492"/>
                      <a:pt x="981" y="519"/>
                    </a:cubicBezTo>
                    <a:close/>
                    <a:moveTo>
                      <a:pt x="172" y="501"/>
                    </a:moveTo>
                    <a:cubicBezTo>
                      <a:pt x="162" y="581"/>
                      <a:pt x="169" y="677"/>
                      <a:pt x="225" y="752"/>
                    </a:cubicBezTo>
                    <a:cubicBezTo>
                      <a:pt x="198" y="704"/>
                      <a:pt x="180" y="650"/>
                      <a:pt x="173" y="591"/>
                    </a:cubicBezTo>
                    <a:cubicBezTo>
                      <a:pt x="170" y="561"/>
                      <a:pt x="169" y="531"/>
                      <a:pt x="172" y="501"/>
                    </a:cubicBezTo>
                    <a:close/>
                    <a:moveTo>
                      <a:pt x="1001" y="429"/>
                    </a:moveTo>
                    <a:cubicBezTo>
                      <a:pt x="1003" y="438"/>
                      <a:pt x="1006" y="447"/>
                      <a:pt x="1008" y="456"/>
                    </a:cubicBezTo>
                    <a:cubicBezTo>
                      <a:pt x="1028" y="548"/>
                      <a:pt x="1014" y="637"/>
                      <a:pt x="969" y="708"/>
                    </a:cubicBezTo>
                    <a:cubicBezTo>
                      <a:pt x="961" y="721"/>
                      <a:pt x="951" y="734"/>
                      <a:pt x="941" y="747"/>
                    </a:cubicBezTo>
                    <a:cubicBezTo>
                      <a:pt x="948" y="741"/>
                      <a:pt x="956" y="734"/>
                      <a:pt x="963" y="726"/>
                    </a:cubicBezTo>
                    <a:cubicBezTo>
                      <a:pt x="980" y="700"/>
                      <a:pt x="993" y="673"/>
                      <a:pt x="1000" y="645"/>
                    </a:cubicBezTo>
                    <a:cubicBezTo>
                      <a:pt x="1002" y="645"/>
                      <a:pt x="1002" y="645"/>
                      <a:pt x="1002" y="645"/>
                    </a:cubicBezTo>
                    <a:cubicBezTo>
                      <a:pt x="997" y="669"/>
                      <a:pt x="987" y="692"/>
                      <a:pt x="974" y="714"/>
                    </a:cubicBezTo>
                    <a:cubicBezTo>
                      <a:pt x="998" y="685"/>
                      <a:pt x="1017" y="650"/>
                      <a:pt x="1029" y="609"/>
                    </a:cubicBezTo>
                    <a:cubicBezTo>
                      <a:pt x="1055" y="523"/>
                      <a:pt x="1045" y="440"/>
                      <a:pt x="1001" y="368"/>
                    </a:cubicBezTo>
                    <a:cubicBezTo>
                      <a:pt x="1003" y="387"/>
                      <a:pt x="1003" y="406"/>
                      <a:pt x="1001" y="426"/>
                    </a:cubicBezTo>
                    <a:cubicBezTo>
                      <a:pt x="1001" y="427"/>
                      <a:pt x="1001" y="428"/>
                      <a:pt x="1001" y="429"/>
                    </a:cubicBezTo>
                    <a:close/>
                    <a:moveTo>
                      <a:pt x="147" y="695"/>
                    </a:moveTo>
                    <a:cubicBezTo>
                      <a:pt x="156" y="711"/>
                      <a:pt x="166" y="727"/>
                      <a:pt x="177" y="741"/>
                    </a:cubicBezTo>
                    <a:cubicBezTo>
                      <a:pt x="165" y="716"/>
                      <a:pt x="154" y="689"/>
                      <a:pt x="145" y="661"/>
                    </a:cubicBezTo>
                    <a:cubicBezTo>
                      <a:pt x="140" y="645"/>
                      <a:pt x="135" y="627"/>
                      <a:pt x="130" y="605"/>
                    </a:cubicBezTo>
                    <a:cubicBezTo>
                      <a:pt x="133" y="636"/>
                      <a:pt x="139" y="666"/>
                      <a:pt x="147" y="695"/>
                    </a:cubicBezTo>
                    <a:close/>
                    <a:moveTo>
                      <a:pt x="902" y="654"/>
                    </a:moveTo>
                    <a:cubicBezTo>
                      <a:pt x="894" y="678"/>
                      <a:pt x="884" y="702"/>
                      <a:pt x="872" y="725"/>
                    </a:cubicBezTo>
                    <a:cubicBezTo>
                      <a:pt x="912" y="682"/>
                      <a:pt x="945" y="631"/>
                      <a:pt x="958" y="572"/>
                    </a:cubicBezTo>
                    <a:cubicBezTo>
                      <a:pt x="943" y="601"/>
                      <a:pt x="924" y="629"/>
                      <a:pt x="902" y="654"/>
                    </a:cubicBezTo>
                    <a:close/>
                    <a:moveTo>
                      <a:pt x="143" y="694"/>
                    </a:moveTo>
                    <a:cubicBezTo>
                      <a:pt x="144" y="695"/>
                      <a:pt x="145" y="696"/>
                      <a:pt x="145" y="697"/>
                    </a:cubicBezTo>
                    <a:cubicBezTo>
                      <a:pt x="145" y="697"/>
                      <a:pt x="145" y="696"/>
                      <a:pt x="145" y="696"/>
                    </a:cubicBezTo>
                    <a:cubicBezTo>
                      <a:pt x="144" y="695"/>
                      <a:pt x="144" y="695"/>
                      <a:pt x="143" y="694"/>
                    </a:cubicBezTo>
                    <a:close/>
                    <a:moveTo>
                      <a:pt x="132" y="665"/>
                    </a:moveTo>
                    <a:cubicBezTo>
                      <a:pt x="135" y="671"/>
                      <a:pt x="138" y="678"/>
                      <a:pt x="141" y="684"/>
                    </a:cubicBezTo>
                    <a:cubicBezTo>
                      <a:pt x="133" y="653"/>
                      <a:pt x="128" y="620"/>
                      <a:pt x="126" y="586"/>
                    </a:cubicBezTo>
                    <a:cubicBezTo>
                      <a:pt x="110" y="504"/>
                      <a:pt x="106" y="394"/>
                      <a:pt x="156" y="292"/>
                    </a:cubicBezTo>
                    <a:cubicBezTo>
                      <a:pt x="202" y="198"/>
                      <a:pt x="302" y="159"/>
                      <a:pt x="378" y="143"/>
                    </a:cubicBezTo>
                    <a:cubicBezTo>
                      <a:pt x="382" y="142"/>
                      <a:pt x="387" y="141"/>
                      <a:pt x="391" y="140"/>
                    </a:cubicBezTo>
                    <a:cubicBezTo>
                      <a:pt x="423" y="129"/>
                      <a:pt x="457" y="121"/>
                      <a:pt x="492" y="116"/>
                    </a:cubicBezTo>
                    <a:cubicBezTo>
                      <a:pt x="417" y="109"/>
                      <a:pt x="338" y="114"/>
                      <a:pt x="266" y="135"/>
                    </a:cubicBezTo>
                    <a:cubicBezTo>
                      <a:pt x="203" y="170"/>
                      <a:pt x="147" y="220"/>
                      <a:pt x="117" y="296"/>
                    </a:cubicBezTo>
                    <a:cubicBezTo>
                      <a:pt x="121" y="290"/>
                      <a:pt x="126" y="285"/>
                      <a:pt x="131" y="280"/>
                    </a:cubicBezTo>
                    <a:cubicBezTo>
                      <a:pt x="136" y="276"/>
                      <a:pt x="140" y="273"/>
                      <a:pt x="145" y="269"/>
                    </a:cubicBezTo>
                    <a:cubicBezTo>
                      <a:pt x="155" y="261"/>
                      <a:pt x="164" y="254"/>
                      <a:pt x="174" y="242"/>
                    </a:cubicBezTo>
                    <a:cubicBezTo>
                      <a:pt x="186" y="228"/>
                      <a:pt x="202" y="212"/>
                      <a:pt x="222" y="205"/>
                    </a:cubicBezTo>
                    <a:cubicBezTo>
                      <a:pt x="223" y="207"/>
                      <a:pt x="223" y="207"/>
                      <a:pt x="223" y="207"/>
                    </a:cubicBezTo>
                    <a:cubicBezTo>
                      <a:pt x="203" y="214"/>
                      <a:pt x="188" y="229"/>
                      <a:pt x="176" y="244"/>
                    </a:cubicBezTo>
                    <a:cubicBezTo>
                      <a:pt x="166" y="256"/>
                      <a:pt x="156" y="263"/>
                      <a:pt x="146" y="271"/>
                    </a:cubicBezTo>
                    <a:cubicBezTo>
                      <a:pt x="142" y="275"/>
                      <a:pt x="138" y="278"/>
                      <a:pt x="133" y="282"/>
                    </a:cubicBezTo>
                    <a:cubicBezTo>
                      <a:pt x="125" y="289"/>
                      <a:pt x="119" y="297"/>
                      <a:pt x="113" y="306"/>
                    </a:cubicBezTo>
                    <a:cubicBezTo>
                      <a:pt x="107" y="323"/>
                      <a:pt x="103" y="341"/>
                      <a:pt x="99" y="360"/>
                    </a:cubicBezTo>
                    <a:cubicBezTo>
                      <a:pt x="82" y="458"/>
                      <a:pt x="95" y="567"/>
                      <a:pt x="132" y="665"/>
                    </a:cubicBezTo>
                    <a:close/>
                    <a:moveTo>
                      <a:pt x="777" y="212"/>
                    </a:moveTo>
                    <a:cubicBezTo>
                      <a:pt x="825" y="253"/>
                      <a:pt x="865" y="311"/>
                      <a:pt x="890" y="377"/>
                    </a:cubicBezTo>
                    <a:cubicBezTo>
                      <a:pt x="919" y="455"/>
                      <a:pt x="926" y="540"/>
                      <a:pt x="911" y="616"/>
                    </a:cubicBezTo>
                    <a:cubicBezTo>
                      <a:pt x="909" y="627"/>
                      <a:pt x="907" y="637"/>
                      <a:pt x="904" y="648"/>
                    </a:cubicBezTo>
                    <a:cubicBezTo>
                      <a:pt x="927" y="621"/>
                      <a:pt x="945" y="592"/>
                      <a:pt x="960" y="562"/>
                    </a:cubicBezTo>
                    <a:cubicBezTo>
                      <a:pt x="964" y="539"/>
                      <a:pt x="966" y="515"/>
                      <a:pt x="963" y="489"/>
                    </a:cubicBezTo>
                    <a:cubicBezTo>
                      <a:pt x="949" y="368"/>
                      <a:pt x="869" y="272"/>
                      <a:pt x="777" y="212"/>
                    </a:cubicBezTo>
                    <a:close/>
                    <a:moveTo>
                      <a:pt x="106" y="319"/>
                    </a:moveTo>
                    <a:cubicBezTo>
                      <a:pt x="97" y="338"/>
                      <a:pt x="91" y="359"/>
                      <a:pt x="87" y="375"/>
                    </a:cubicBezTo>
                    <a:cubicBezTo>
                      <a:pt x="71" y="440"/>
                      <a:pt x="83" y="504"/>
                      <a:pt x="95" y="558"/>
                    </a:cubicBezTo>
                    <a:cubicBezTo>
                      <a:pt x="101" y="583"/>
                      <a:pt x="108" y="608"/>
                      <a:pt x="117" y="630"/>
                    </a:cubicBezTo>
                    <a:cubicBezTo>
                      <a:pt x="90" y="542"/>
                      <a:pt x="82" y="446"/>
                      <a:pt x="97" y="359"/>
                    </a:cubicBezTo>
                    <a:cubicBezTo>
                      <a:pt x="99" y="345"/>
                      <a:pt x="102" y="332"/>
                      <a:pt x="106" y="319"/>
                    </a:cubicBezTo>
                    <a:close/>
                    <a:moveTo>
                      <a:pt x="375" y="146"/>
                    </a:moveTo>
                    <a:cubicBezTo>
                      <a:pt x="301" y="162"/>
                      <a:pt x="204" y="201"/>
                      <a:pt x="159" y="293"/>
                    </a:cubicBezTo>
                    <a:cubicBezTo>
                      <a:pt x="113" y="387"/>
                      <a:pt x="113" y="488"/>
                      <a:pt x="126" y="567"/>
                    </a:cubicBezTo>
                    <a:cubicBezTo>
                      <a:pt x="125" y="529"/>
                      <a:pt x="129" y="490"/>
                      <a:pt x="137" y="451"/>
                    </a:cubicBezTo>
                    <a:cubicBezTo>
                      <a:pt x="165" y="319"/>
                      <a:pt x="240" y="214"/>
                      <a:pt x="341" y="162"/>
                    </a:cubicBezTo>
                    <a:cubicBezTo>
                      <a:pt x="352" y="156"/>
                      <a:pt x="364" y="151"/>
                      <a:pt x="375" y="146"/>
                    </a:cubicBezTo>
                    <a:close/>
                    <a:moveTo>
                      <a:pt x="873" y="291"/>
                    </a:moveTo>
                    <a:cubicBezTo>
                      <a:pt x="925" y="350"/>
                      <a:pt x="957" y="418"/>
                      <a:pt x="965" y="489"/>
                    </a:cubicBezTo>
                    <a:cubicBezTo>
                      <a:pt x="968" y="510"/>
                      <a:pt x="968" y="532"/>
                      <a:pt x="964" y="553"/>
                    </a:cubicBezTo>
                    <a:cubicBezTo>
                      <a:pt x="970" y="542"/>
                      <a:pt x="974" y="531"/>
                      <a:pt x="978" y="519"/>
                    </a:cubicBezTo>
                    <a:cubicBezTo>
                      <a:pt x="973" y="433"/>
                      <a:pt x="932" y="354"/>
                      <a:pt x="873" y="291"/>
                    </a:cubicBezTo>
                    <a:close/>
                    <a:moveTo>
                      <a:pt x="749" y="190"/>
                    </a:moveTo>
                    <a:cubicBezTo>
                      <a:pt x="809" y="224"/>
                      <a:pt x="862" y="268"/>
                      <a:pt x="902" y="320"/>
                    </a:cubicBezTo>
                    <a:cubicBezTo>
                      <a:pt x="948" y="379"/>
                      <a:pt x="975" y="445"/>
                      <a:pt x="981" y="512"/>
                    </a:cubicBezTo>
                    <a:cubicBezTo>
                      <a:pt x="989" y="485"/>
                      <a:pt x="995" y="457"/>
                      <a:pt x="998" y="429"/>
                    </a:cubicBezTo>
                    <a:cubicBezTo>
                      <a:pt x="979" y="365"/>
                      <a:pt x="944" y="305"/>
                      <a:pt x="901" y="258"/>
                    </a:cubicBezTo>
                    <a:cubicBezTo>
                      <a:pt x="844" y="215"/>
                      <a:pt x="776" y="184"/>
                      <a:pt x="705" y="166"/>
                    </a:cubicBezTo>
                    <a:cubicBezTo>
                      <a:pt x="719" y="172"/>
                      <a:pt x="733" y="180"/>
                      <a:pt x="745" y="188"/>
                    </a:cubicBezTo>
                    <a:cubicBezTo>
                      <a:pt x="746" y="189"/>
                      <a:pt x="748" y="190"/>
                      <a:pt x="749" y="190"/>
                    </a:cubicBezTo>
                    <a:close/>
                    <a:moveTo>
                      <a:pt x="914" y="268"/>
                    </a:moveTo>
                    <a:cubicBezTo>
                      <a:pt x="951" y="312"/>
                      <a:pt x="981" y="365"/>
                      <a:pt x="999" y="421"/>
                    </a:cubicBezTo>
                    <a:cubicBezTo>
                      <a:pt x="1000" y="402"/>
                      <a:pt x="1000" y="382"/>
                      <a:pt x="998" y="362"/>
                    </a:cubicBezTo>
                    <a:cubicBezTo>
                      <a:pt x="980" y="333"/>
                      <a:pt x="956" y="305"/>
                      <a:pt x="927" y="279"/>
                    </a:cubicBezTo>
                    <a:cubicBezTo>
                      <a:pt x="923" y="276"/>
                      <a:pt x="918" y="272"/>
                      <a:pt x="914" y="268"/>
                    </a:cubicBezTo>
                    <a:close/>
                    <a:moveTo>
                      <a:pt x="562" y="140"/>
                    </a:moveTo>
                    <a:cubicBezTo>
                      <a:pt x="486" y="140"/>
                      <a:pt x="409" y="161"/>
                      <a:pt x="349" y="193"/>
                    </a:cubicBezTo>
                    <a:cubicBezTo>
                      <a:pt x="275" y="233"/>
                      <a:pt x="222" y="301"/>
                      <a:pt x="193" y="396"/>
                    </a:cubicBezTo>
                    <a:cubicBezTo>
                      <a:pt x="198" y="380"/>
                      <a:pt x="205" y="365"/>
                      <a:pt x="211" y="351"/>
                    </a:cubicBezTo>
                    <a:cubicBezTo>
                      <a:pt x="249" y="273"/>
                      <a:pt x="311" y="213"/>
                      <a:pt x="389" y="178"/>
                    </a:cubicBezTo>
                    <a:cubicBezTo>
                      <a:pt x="462" y="146"/>
                      <a:pt x="552" y="138"/>
                      <a:pt x="642" y="151"/>
                    </a:cubicBezTo>
                    <a:cubicBezTo>
                      <a:pt x="629" y="147"/>
                      <a:pt x="615" y="144"/>
                      <a:pt x="600" y="141"/>
                    </a:cubicBezTo>
                    <a:cubicBezTo>
                      <a:pt x="588" y="140"/>
                      <a:pt x="575" y="140"/>
                      <a:pt x="562" y="140"/>
                    </a:cubicBezTo>
                    <a:close/>
                    <a:moveTo>
                      <a:pt x="903" y="257"/>
                    </a:moveTo>
                    <a:cubicBezTo>
                      <a:pt x="912" y="263"/>
                      <a:pt x="921" y="270"/>
                      <a:pt x="929" y="277"/>
                    </a:cubicBezTo>
                    <a:cubicBezTo>
                      <a:pt x="957" y="302"/>
                      <a:pt x="979" y="328"/>
                      <a:pt x="997" y="356"/>
                    </a:cubicBezTo>
                    <a:cubicBezTo>
                      <a:pt x="990" y="289"/>
                      <a:pt x="964" y="225"/>
                      <a:pt x="919" y="172"/>
                    </a:cubicBezTo>
                    <a:cubicBezTo>
                      <a:pt x="773" y="0"/>
                      <a:pt x="535" y="39"/>
                      <a:pt x="407" y="78"/>
                    </a:cubicBezTo>
                    <a:cubicBezTo>
                      <a:pt x="365" y="91"/>
                      <a:pt x="320" y="106"/>
                      <a:pt x="278" y="128"/>
                    </a:cubicBezTo>
                    <a:cubicBezTo>
                      <a:pt x="308" y="120"/>
                      <a:pt x="339" y="115"/>
                      <a:pt x="372" y="112"/>
                    </a:cubicBezTo>
                    <a:cubicBezTo>
                      <a:pt x="416" y="109"/>
                      <a:pt x="461" y="110"/>
                      <a:pt x="507" y="115"/>
                    </a:cubicBezTo>
                    <a:cubicBezTo>
                      <a:pt x="544" y="112"/>
                      <a:pt x="582" y="113"/>
                      <a:pt x="620" y="118"/>
                    </a:cubicBezTo>
                    <a:cubicBezTo>
                      <a:pt x="718" y="131"/>
                      <a:pt x="810" y="172"/>
                      <a:pt x="878" y="232"/>
                    </a:cubicBezTo>
                    <a:cubicBezTo>
                      <a:pt x="887" y="240"/>
                      <a:pt x="895" y="248"/>
                      <a:pt x="903" y="257"/>
                    </a:cubicBezTo>
                    <a:close/>
                    <a:moveTo>
                      <a:pt x="690" y="159"/>
                    </a:moveTo>
                    <a:cubicBezTo>
                      <a:pt x="761" y="176"/>
                      <a:pt x="831" y="205"/>
                      <a:pt x="890" y="247"/>
                    </a:cubicBezTo>
                    <a:cubicBezTo>
                      <a:pt x="885" y="242"/>
                      <a:pt x="881" y="238"/>
                      <a:pt x="876" y="234"/>
                    </a:cubicBezTo>
                    <a:cubicBezTo>
                      <a:pt x="780" y="149"/>
                      <a:pt x="646" y="108"/>
                      <a:pt x="518" y="116"/>
                    </a:cubicBezTo>
                    <a:cubicBezTo>
                      <a:pt x="564" y="122"/>
                      <a:pt x="610" y="133"/>
                      <a:pt x="654" y="148"/>
                    </a:cubicBezTo>
                    <a:cubicBezTo>
                      <a:pt x="666" y="151"/>
                      <a:pt x="678" y="155"/>
                      <a:pt x="690" y="159"/>
                    </a:cubicBezTo>
                    <a:close/>
                    <a:moveTo>
                      <a:pt x="646" y="149"/>
                    </a:moveTo>
                    <a:cubicBezTo>
                      <a:pt x="649" y="150"/>
                      <a:pt x="652" y="151"/>
                      <a:pt x="655" y="151"/>
                    </a:cubicBezTo>
                    <a:cubicBezTo>
                      <a:pt x="657" y="152"/>
                      <a:pt x="659" y="153"/>
                      <a:pt x="662" y="154"/>
                    </a:cubicBezTo>
                    <a:cubicBezTo>
                      <a:pt x="660" y="153"/>
                      <a:pt x="657" y="152"/>
                      <a:pt x="655" y="151"/>
                    </a:cubicBezTo>
                    <a:cubicBezTo>
                      <a:pt x="655" y="151"/>
                      <a:pt x="655" y="151"/>
                      <a:pt x="654" y="151"/>
                    </a:cubicBezTo>
                    <a:cubicBezTo>
                      <a:pt x="651" y="150"/>
                      <a:pt x="649" y="150"/>
                      <a:pt x="646" y="149"/>
                    </a:cubicBezTo>
                    <a:close/>
                    <a:moveTo>
                      <a:pt x="597" y="138"/>
                    </a:moveTo>
                    <a:cubicBezTo>
                      <a:pt x="607" y="139"/>
                      <a:pt x="616" y="140"/>
                      <a:pt x="626" y="142"/>
                    </a:cubicBezTo>
                    <a:cubicBezTo>
                      <a:pt x="588" y="131"/>
                      <a:pt x="546" y="122"/>
                      <a:pt x="503" y="118"/>
                    </a:cubicBezTo>
                    <a:cubicBezTo>
                      <a:pt x="471" y="121"/>
                      <a:pt x="438" y="127"/>
                      <a:pt x="407" y="137"/>
                    </a:cubicBezTo>
                    <a:cubicBezTo>
                      <a:pt x="470" y="128"/>
                      <a:pt x="536" y="128"/>
                      <a:pt x="597"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9" name="文本框 98"/>
            <p:cNvSpPr txBox="1"/>
            <p:nvPr/>
          </p:nvSpPr>
          <p:spPr>
            <a:xfrm>
              <a:off x="5513404" y="1784792"/>
              <a:ext cx="6303840" cy="5909310"/>
            </a:xfrm>
            <a:prstGeom prst="rect">
              <a:avLst/>
            </a:prstGeom>
            <a:noFill/>
          </p:spPr>
          <p:txBody>
            <a:bodyPr wrap="square" rtlCol="0">
              <a:spAutoFit/>
            </a:bodyPr>
            <a:lstStyle/>
            <a:p>
              <a:pPr algn="just"/>
              <a:r>
                <a:rPr lang="en-US" dirty="0" smtClean="0"/>
                <a:t> It is helpful for Chinese universities, especially the postgraduate school to know the education quality in a national context. The evaluation results can serve as the pushing hands for Chinese universities to promote the world-class universities and disciplines’ construction agenda.</a:t>
              </a:r>
            </a:p>
            <a:p>
              <a:pPr algn="just"/>
              <a:r>
                <a:rPr lang="en-US" dirty="0" smtClean="0"/>
                <a:t>The Chinese Academy of Science and Education Evaluation’s Chinese first-class postgraduate education and disciplines evaluation (2018-2019) insists its own evaluation principles, and ha</a:t>
              </a:r>
              <a:r>
                <a:rPr lang="en-US" altLang="zh-CN" dirty="0" smtClean="0"/>
                <a:t>s</a:t>
              </a:r>
              <a:r>
                <a:rPr lang="en-US" dirty="0" smtClean="0"/>
                <a:t> its own characteristic. In accordance with the idea of based in China with global visions, the ranking results will help China have an overall understanding of the national universities’ postgraduate discipline’s developing status and trends. More importantly, the results will help the universities fully realize their status in a broad context, thus to know the gap between the individual discipline and the world-class discipline. The ranking results would act as the guide for individual universities or postgraduate school, even the educational authorities to carry forward the world-class universities and disciplines’ building initiatives. </a:t>
              </a:r>
              <a:endParaRPr lang="en-US" altLang="zh-CN" dirty="0" smtClean="0">
                <a:solidFill>
                  <a:srgbClr val="404E64"/>
                </a:solidFill>
              </a:endParaRPr>
            </a:p>
          </p:txBody>
        </p:sp>
      </p:grpSp>
      <p:grpSp>
        <p:nvGrpSpPr>
          <p:cNvPr id="7" name="Group 4"/>
          <p:cNvGrpSpPr>
            <a:grpSpLocks noChangeAspect="1"/>
          </p:cNvGrpSpPr>
          <p:nvPr/>
        </p:nvGrpSpPr>
        <p:grpSpPr bwMode="auto">
          <a:xfrm>
            <a:off x="1950" y="2103166"/>
            <a:ext cx="4363908" cy="2909271"/>
            <a:chOff x="2637" y="1359"/>
            <a:chExt cx="2406" cy="1604"/>
          </a:xfrm>
          <a:solidFill>
            <a:schemeClr val="accent3">
              <a:lumMod val="50000"/>
            </a:schemeClr>
          </a:solidFill>
          <a:effectLst/>
        </p:grpSpPr>
        <p:grpSp>
          <p:nvGrpSpPr>
            <p:cNvPr id="8" name="Group 205"/>
            <p:cNvGrpSpPr/>
            <p:nvPr/>
          </p:nvGrpSpPr>
          <p:grpSpPr bwMode="auto">
            <a:xfrm>
              <a:off x="3459" y="1364"/>
              <a:ext cx="905" cy="1564"/>
              <a:chOff x="3459" y="1364"/>
              <a:chExt cx="905" cy="1564"/>
            </a:xfrm>
            <a:grpFill/>
          </p:grpSpPr>
          <p:sp>
            <p:nvSpPr>
              <p:cNvPr id="134" name="Freeform 5"/>
              <p:cNvSpPr>
                <a:spLocks noEditPoints="1"/>
              </p:cNvSpPr>
              <p:nvPr/>
            </p:nvSpPr>
            <p:spPr bwMode="auto">
              <a:xfrm>
                <a:off x="3932" y="1470"/>
                <a:ext cx="12" cy="12"/>
              </a:xfrm>
              <a:custGeom>
                <a:avLst/>
                <a:gdLst>
                  <a:gd name="T0" fmla="*/ 5 w 5"/>
                  <a:gd name="T1" fmla="*/ 3 h 5"/>
                  <a:gd name="T2" fmla="*/ 4 w 5"/>
                  <a:gd name="T3" fmla="*/ 3 h 5"/>
                  <a:gd name="T4" fmla="*/ 4 w 5"/>
                  <a:gd name="T5" fmla="*/ 2 h 5"/>
                  <a:gd name="T6" fmla="*/ 5 w 5"/>
                  <a:gd name="T7" fmla="*/ 2 h 5"/>
                  <a:gd name="T8" fmla="*/ 5 w 5"/>
                  <a:gd name="T9" fmla="*/ 2 h 5"/>
                  <a:gd name="T10" fmla="*/ 5 w 5"/>
                  <a:gd name="T11" fmla="*/ 1 h 5"/>
                  <a:gd name="T12" fmla="*/ 4 w 5"/>
                  <a:gd name="T13" fmla="*/ 1 h 5"/>
                  <a:gd name="T14" fmla="*/ 4 w 5"/>
                  <a:gd name="T15" fmla="*/ 1 h 5"/>
                  <a:gd name="T16" fmla="*/ 4 w 5"/>
                  <a:gd name="T17" fmla="*/ 1 h 5"/>
                  <a:gd name="T18" fmla="*/ 4 w 5"/>
                  <a:gd name="T19" fmla="*/ 1 h 5"/>
                  <a:gd name="T20" fmla="*/ 4 w 5"/>
                  <a:gd name="T21" fmla="*/ 0 h 5"/>
                  <a:gd name="T22" fmla="*/ 3 w 5"/>
                  <a:gd name="T23" fmla="*/ 0 h 5"/>
                  <a:gd name="T24" fmla="*/ 3 w 5"/>
                  <a:gd name="T25" fmla="*/ 0 h 5"/>
                  <a:gd name="T26" fmla="*/ 3 w 5"/>
                  <a:gd name="T27" fmla="*/ 1 h 5"/>
                  <a:gd name="T28" fmla="*/ 2 w 5"/>
                  <a:gd name="T29" fmla="*/ 1 h 5"/>
                  <a:gd name="T30" fmla="*/ 2 w 5"/>
                  <a:gd name="T31" fmla="*/ 0 h 5"/>
                  <a:gd name="T32" fmla="*/ 2 w 5"/>
                  <a:gd name="T33" fmla="*/ 0 h 5"/>
                  <a:gd name="T34" fmla="*/ 1 w 5"/>
                  <a:gd name="T35" fmla="*/ 0 h 5"/>
                  <a:gd name="T36" fmla="*/ 1 w 5"/>
                  <a:gd name="T37" fmla="*/ 1 h 5"/>
                  <a:gd name="T38" fmla="*/ 1 w 5"/>
                  <a:gd name="T39" fmla="*/ 1 h 5"/>
                  <a:gd name="T40" fmla="*/ 1 w 5"/>
                  <a:gd name="T41" fmla="*/ 1 h 5"/>
                  <a:gd name="T42" fmla="*/ 1 w 5"/>
                  <a:gd name="T43" fmla="*/ 1 h 5"/>
                  <a:gd name="T44" fmla="*/ 0 w 5"/>
                  <a:gd name="T45" fmla="*/ 1 h 5"/>
                  <a:gd name="T46" fmla="*/ 0 w 5"/>
                  <a:gd name="T47" fmla="*/ 2 h 5"/>
                  <a:gd name="T48" fmla="*/ 0 w 5"/>
                  <a:gd name="T49" fmla="*/ 2 h 5"/>
                  <a:gd name="T50" fmla="*/ 1 w 5"/>
                  <a:gd name="T51" fmla="*/ 2 h 5"/>
                  <a:gd name="T52" fmla="*/ 1 w 5"/>
                  <a:gd name="T53" fmla="*/ 3 h 5"/>
                  <a:gd name="T54" fmla="*/ 0 w 5"/>
                  <a:gd name="T55" fmla="*/ 3 h 5"/>
                  <a:gd name="T56" fmla="*/ 0 w 5"/>
                  <a:gd name="T57" fmla="*/ 3 h 5"/>
                  <a:gd name="T58" fmla="*/ 0 w 5"/>
                  <a:gd name="T59" fmla="*/ 4 h 5"/>
                  <a:gd name="T60" fmla="*/ 1 w 5"/>
                  <a:gd name="T61" fmla="*/ 4 h 5"/>
                  <a:gd name="T62" fmla="*/ 1 w 5"/>
                  <a:gd name="T63" fmla="*/ 4 h 5"/>
                  <a:gd name="T64" fmla="*/ 1 w 5"/>
                  <a:gd name="T65" fmla="*/ 4 h 5"/>
                  <a:gd name="T66" fmla="*/ 1 w 5"/>
                  <a:gd name="T67" fmla="*/ 4 h 5"/>
                  <a:gd name="T68" fmla="*/ 1 w 5"/>
                  <a:gd name="T69" fmla="*/ 5 h 5"/>
                  <a:gd name="T70" fmla="*/ 2 w 5"/>
                  <a:gd name="T71" fmla="*/ 5 h 5"/>
                  <a:gd name="T72" fmla="*/ 2 w 5"/>
                  <a:gd name="T73" fmla="*/ 5 h 5"/>
                  <a:gd name="T74" fmla="*/ 2 w 5"/>
                  <a:gd name="T75" fmla="*/ 4 h 5"/>
                  <a:gd name="T76" fmla="*/ 3 w 5"/>
                  <a:gd name="T77" fmla="*/ 4 h 5"/>
                  <a:gd name="T78" fmla="*/ 3 w 5"/>
                  <a:gd name="T79" fmla="*/ 5 h 5"/>
                  <a:gd name="T80" fmla="*/ 3 w 5"/>
                  <a:gd name="T81" fmla="*/ 5 h 5"/>
                  <a:gd name="T82" fmla="*/ 4 w 5"/>
                  <a:gd name="T83" fmla="*/ 5 h 5"/>
                  <a:gd name="T84" fmla="*/ 4 w 5"/>
                  <a:gd name="T85" fmla="*/ 4 h 5"/>
                  <a:gd name="T86" fmla="*/ 4 w 5"/>
                  <a:gd name="T87" fmla="*/ 4 h 5"/>
                  <a:gd name="T88" fmla="*/ 4 w 5"/>
                  <a:gd name="T89" fmla="*/ 4 h 5"/>
                  <a:gd name="T90" fmla="*/ 4 w 5"/>
                  <a:gd name="T91" fmla="*/ 4 h 5"/>
                  <a:gd name="T92" fmla="*/ 5 w 5"/>
                  <a:gd name="T93" fmla="*/ 4 h 5"/>
                  <a:gd name="T94" fmla="*/ 5 w 5"/>
                  <a:gd name="T95" fmla="*/ 3 h 5"/>
                  <a:gd name="T96" fmla="*/ 5 w 5"/>
                  <a:gd name="T97" fmla="*/ 3 h 5"/>
                  <a:gd name="T98" fmla="*/ 3 w 5"/>
                  <a:gd name="T99" fmla="*/ 3 h 5"/>
                  <a:gd name="T100" fmla="*/ 2 w 5"/>
                  <a:gd name="T101" fmla="*/ 3 h 5"/>
                  <a:gd name="T102" fmla="*/ 2 w 5"/>
                  <a:gd name="T103" fmla="*/ 2 h 5"/>
                  <a:gd name="T104" fmla="*/ 3 w 5"/>
                  <a:gd name="T105" fmla="*/ 2 h 5"/>
                  <a:gd name="T106" fmla="*/ 3 w 5"/>
                  <a:gd name="T10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 h="5">
                    <a:moveTo>
                      <a:pt x="5" y="3"/>
                    </a:moveTo>
                    <a:cubicBezTo>
                      <a:pt x="4" y="3"/>
                      <a:pt x="4" y="3"/>
                      <a:pt x="4" y="3"/>
                    </a:cubicBezTo>
                    <a:cubicBezTo>
                      <a:pt x="4" y="2"/>
                      <a:pt x="4" y="2"/>
                      <a:pt x="4" y="2"/>
                    </a:cubicBezTo>
                    <a:cubicBezTo>
                      <a:pt x="5" y="2"/>
                      <a:pt x="5" y="2"/>
                      <a:pt x="5" y="2"/>
                    </a:cubicBezTo>
                    <a:cubicBezTo>
                      <a:pt x="5" y="2"/>
                      <a:pt x="5" y="2"/>
                      <a:pt x="5" y="2"/>
                    </a:cubicBezTo>
                    <a:cubicBezTo>
                      <a:pt x="5" y="1"/>
                      <a:pt x="5" y="1"/>
                      <a:pt x="5" y="1"/>
                    </a:cubicBezTo>
                    <a:cubicBezTo>
                      <a:pt x="5" y="1"/>
                      <a:pt x="4" y="1"/>
                      <a:pt x="4" y="1"/>
                    </a:cubicBezTo>
                    <a:cubicBezTo>
                      <a:pt x="4" y="1"/>
                      <a:pt x="4" y="1"/>
                      <a:pt x="4" y="1"/>
                    </a:cubicBezTo>
                    <a:cubicBezTo>
                      <a:pt x="4" y="1"/>
                      <a:pt x="4" y="1"/>
                      <a:pt x="4" y="1"/>
                    </a:cubicBezTo>
                    <a:cubicBezTo>
                      <a:pt x="4" y="1"/>
                      <a:pt x="4" y="1"/>
                      <a:pt x="4" y="1"/>
                    </a:cubicBezTo>
                    <a:cubicBezTo>
                      <a:pt x="4" y="0"/>
                      <a:pt x="4" y="0"/>
                      <a:pt x="4" y="0"/>
                    </a:cubicBezTo>
                    <a:cubicBezTo>
                      <a:pt x="3" y="0"/>
                      <a:pt x="3" y="0"/>
                      <a:pt x="3" y="0"/>
                    </a:cubicBezTo>
                    <a:cubicBezTo>
                      <a:pt x="3" y="0"/>
                      <a:pt x="3" y="0"/>
                      <a:pt x="3" y="0"/>
                    </a:cubicBezTo>
                    <a:cubicBezTo>
                      <a:pt x="3" y="1"/>
                      <a:pt x="3" y="1"/>
                      <a:pt x="3" y="1"/>
                    </a:cubicBezTo>
                    <a:cubicBezTo>
                      <a:pt x="3" y="0"/>
                      <a:pt x="2" y="0"/>
                      <a:pt x="2" y="1"/>
                    </a:cubicBezTo>
                    <a:cubicBezTo>
                      <a:pt x="2" y="0"/>
                      <a:pt x="2" y="0"/>
                      <a:pt x="2" y="0"/>
                    </a:cubicBezTo>
                    <a:cubicBezTo>
                      <a:pt x="2" y="0"/>
                      <a:pt x="2" y="0"/>
                      <a:pt x="2" y="0"/>
                    </a:cubicBezTo>
                    <a:cubicBezTo>
                      <a:pt x="1" y="0"/>
                      <a:pt x="1" y="0"/>
                      <a:pt x="1" y="0"/>
                    </a:cubicBezTo>
                    <a:cubicBezTo>
                      <a:pt x="1" y="0"/>
                      <a:pt x="1" y="0"/>
                      <a:pt x="1" y="1"/>
                    </a:cubicBezTo>
                    <a:cubicBezTo>
                      <a:pt x="1" y="1"/>
                      <a:pt x="1" y="1"/>
                      <a:pt x="1" y="1"/>
                    </a:cubicBezTo>
                    <a:cubicBezTo>
                      <a:pt x="1" y="1"/>
                      <a:pt x="1" y="1"/>
                      <a:pt x="1" y="1"/>
                    </a:cubicBezTo>
                    <a:cubicBezTo>
                      <a:pt x="1" y="1"/>
                      <a:pt x="1" y="1"/>
                      <a:pt x="1" y="1"/>
                    </a:cubicBezTo>
                    <a:cubicBezTo>
                      <a:pt x="0" y="1"/>
                      <a:pt x="0" y="1"/>
                      <a:pt x="0" y="1"/>
                    </a:cubicBezTo>
                    <a:cubicBezTo>
                      <a:pt x="0" y="2"/>
                      <a:pt x="0" y="2"/>
                      <a:pt x="0" y="2"/>
                    </a:cubicBezTo>
                    <a:cubicBezTo>
                      <a:pt x="0" y="2"/>
                      <a:pt x="0" y="2"/>
                      <a:pt x="0" y="2"/>
                    </a:cubicBezTo>
                    <a:cubicBezTo>
                      <a:pt x="1" y="2"/>
                      <a:pt x="1" y="2"/>
                      <a:pt x="1" y="2"/>
                    </a:cubicBezTo>
                    <a:cubicBezTo>
                      <a:pt x="1" y="2"/>
                      <a:pt x="1" y="3"/>
                      <a:pt x="1" y="3"/>
                    </a:cubicBezTo>
                    <a:cubicBezTo>
                      <a:pt x="0" y="3"/>
                      <a:pt x="0" y="3"/>
                      <a:pt x="0" y="3"/>
                    </a:cubicBezTo>
                    <a:cubicBezTo>
                      <a:pt x="0" y="3"/>
                      <a:pt x="0" y="3"/>
                      <a:pt x="0" y="3"/>
                    </a:cubicBezTo>
                    <a:cubicBezTo>
                      <a:pt x="0" y="4"/>
                      <a:pt x="0" y="4"/>
                      <a:pt x="0" y="4"/>
                    </a:cubicBezTo>
                    <a:cubicBezTo>
                      <a:pt x="0" y="4"/>
                      <a:pt x="1" y="4"/>
                      <a:pt x="1" y="4"/>
                    </a:cubicBezTo>
                    <a:cubicBezTo>
                      <a:pt x="1" y="4"/>
                      <a:pt x="1" y="4"/>
                      <a:pt x="1" y="4"/>
                    </a:cubicBezTo>
                    <a:cubicBezTo>
                      <a:pt x="1" y="4"/>
                      <a:pt x="1" y="4"/>
                      <a:pt x="1" y="4"/>
                    </a:cubicBezTo>
                    <a:cubicBezTo>
                      <a:pt x="1" y="4"/>
                      <a:pt x="1" y="4"/>
                      <a:pt x="1" y="4"/>
                    </a:cubicBezTo>
                    <a:cubicBezTo>
                      <a:pt x="1" y="4"/>
                      <a:pt x="1" y="5"/>
                      <a:pt x="1" y="5"/>
                    </a:cubicBezTo>
                    <a:cubicBezTo>
                      <a:pt x="2" y="5"/>
                      <a:pt x="2" y="5"/>
                      <a:pt x="2" y="5"/>
                    </a:cubicBezTo>
                    <a:cubicBezTo>
                      <a:pt x="2" y="5"/>
                      <a:pt x="2" y="5"/>
                      <a:pt x="2" y="5"/>
                    </a:cubicBezTo>
                    <a:cubicBezTo>
                      <a:pt x="2" y="4"/>
                      <a:pt x="2" y="4"/>
                      <a:pt x="2" y="4"/>
                    </a:cubicBezTo>
                    <a:cubicBezTo>
                      <a:pt x="2" y="4"/>
                      <a:pt x="3" y="4"/>
                      <a:pt x="3" y="4"/>
                    </a:cubicBezTo>
                    <a:cubicBezTo>
                      <a:pt x="3" y="5"/>
                      <a:pt x="3" y="5"/>
                      <a:pt x="3" y="5"/>
                    </a:cubicBezTo>
                    <a:cubicBezTo>
                      <a:pt x="3" y="5"/>
                      <a:pt x="3" y="5"/>
                      <a:pt x="3" y="5"/>
                    </a:cubicBezTo>
                    <a:cubicBezTo>
                      <a:pt x="4" y="5"/>
                      <a:pt x="4" y="5"/>
                      <a:pt x="4" y="5"/>
                    </a:cubicBezTo>
                    <a:cubicBezTo>
                      <a:pt x="4" y="5"/>
                      <a:pt x="4" y="4"/>
                      <a:pt x="4" y="4"/>
                    </a:cubicBezTo>
                    <a:cubicBezTo>
                      <a:pt x="4" y="4"/>
                      <a:pt x="4" y="4"/>
                      <a:pt x="4" y="4"/>
                    </a:cubicBezTo>
                    <a:cubicBezTo>
                      <a:pt x="4" y="4"/>
                      <a:pt x="4" y="4"/>
                      <a:pt x="4" y="4"/>
                    </a:cubicBezTo>
                    <a:cubicBezTo>
                      <a:pt x="4" y="4"/>
                      <a:pt x="4" y="4"/>
                      <a:pt x="4" y="4"/>
                    </a:cubicBezTo>
                    <a:cubicBezTo>
                      <a:pt x="5" y="4"/>
                      <a:pt x="5" y="4"/>
                      <a:pt x="5" y="4"/>
                    </a:cubicBezTo>
                    <a:cubicBezTo>
                      <a:pt x="5" y="3"/>
                      <a:pt x="5" y="3"/>
                      <a:pt x="5" y="3"/>
                    </a:cubicBezTo>
                    <a:cubicBezTo>
                      <a:pt x="5" y="3"/>
                      <a:pt x="5" y="3"/>
                      <a:pt x="5" y="3"/>
                    </a:cubicBezTo>
                    <a:close/>
                    <a:moveTo>
                      <a:pt x="3" y="3"/>
                    </a:moveTo>
                    <a:cubicBezTo>
                      <a:pt x="2" y="4"/>
                      <a:pt x="2" y="3"/>
                      <a:pt x="2" y="3"/>
                    </a:cubicBezTo>
                    <a:cubicBezTo>
                      <a:pt x="1" y="2"/>
                      <a:pt x="2" y="2"/>
                      <a:pt x="2" y="2"/>
                    </a:cubicBezTo>
                    <a:cubicBezTo>
                      <a:pt x="3" y="1"/>
                      <a:pt x="3" y="2"/>
                      <a:pt x="3" y="2"/>
                    </a:cubicBezTo>
                    <a:cubicBezTo>
                      <a:pt x="4"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6"/>
              <p:cNvSpPr>
                <a:spLocks noEditPoints="1"/>
              </p:cNvSpPr>
              <p:nvPr/>
            </p:nvSpPr>
            <p:spPr bwMode="auto">
              <a:xfrm>
                <a:off x="3895" y="1592"/>
                <a:ext cx="11" cy="11"/>
              </a:xfrm>
              <a:custGeom>
                <a:avLst/>
                <a:gdLst>
                  <a:gd name="T0" fmla="*/ 4 w 5"/>
                  <a:gd name="T1" fmla="*/ 3 h 5"/>
                  <a:gd name="T2" fmla="*/ 4 w 5"/>
                  <a:gd name="T3" fmla="*/ 3 h 5"/>
                  <a:gd name="T4" fmla="*/ 4 w 5"/>
                  <a:gd name="T5" fmla="*/ 2 h 5"/>
                  <a:gd name="T6" fmla="*/ 4 w 5"/>
                  <a:gd name="T7" fmla="*/ 2 h 5"/>
                  <a:gd name="T8" fmla="*/ 4 w 5"/>
                  <a:gd name="T9" fmla="*/ 2 h 5"/>
                  <a:gd name="T10" fmla="*/ 4 w 5"/>
                  <a:gd name="T11" fmla="*/ 1 h 5"/>
                  <a:gd name="T12" fmla="*/ 4 w 5"/>
                  <a:gd name="T13" fmla="*/ 1 h 5"/>
                  <a:gd name="T14" fmla="*/ 3 w 5"/>
                  <a:gd name="T15" fmla="*/ 1 h 5"/>
                  <a:gd name="T16" fmla="*/ 3 w 5"/>
                  <a:gd name="T17" fmla="*/ 1 h 5"/>
                  <a:gd name="T18" fmla="*/ 3 w 5"/>
                  <a:gd name="T19" fmla="*/ 1 h 5"/>
                  <a:gd name="T20" fmla="*/ 3 w 5"/>
                  <a:gd name="T21" fmla="*/ 0 h 5"/>
                  <a:gd name="T22" fmla="*/ 3 w 5"/>
                  <a:gd name="T23" fmla="*/ 0 h 5"/>
                  <a:gd name="T24" fmla="*/ 2 w 5"/>
                  <a:gd name="T25" fmla="*/ 0 h 5"/>
                  <a:gd name="T26" fmla="*/ 2 w 5"/>
                  <a:gd name="T27" fmla="*/ 1 h 5"/>
                  <a:gd name="T28" fmla="*/ 2 w 5"/>
                  <a:gd name="T29" fmla="*/ 1 h 5"/>
                  <a:gd name="T30" fmla="*/ 2 w 5"/>
                  <a:gd name="T31" fmla="*/ 0 h 5"/>
                  <a:gd name="T32" fmla="*/ 1 w 5"/>
                  <a:gd name="T33" fmla="*/ 0 h 5"/>
                  <a:gd name="T34" fmla="*/ 1 w 5"/>
                  <a:gd name="T35" fmla="*/ 0 h 5"/>
                  <a:gd name="T36" fmla="*/ 1 w 5"/>
                  <a:gd name="T37" fmla="*/ 1 h 5"/>
                  <a:gd name="T38" fmla="*/ 1 w 5"/>
                  <a:gd name="T39" fmla="*/ 1 h 5"/>
                  <a:gd name="T40" fmla="*/ 0 w 5"/>
                  <a:gd name="T41" fmla="*/ 1 h 5"/>
                  <a:gd name="T42" fmla="*/ 0 w 5"/>
                  <a:gd name="T43" fmla="*/ 1 h 5"/>
                  <a:gd name="T44" fmla="*/ 0 w 5"/>
                  <a:gd name="T45" fmla="*/ 1 h 5"/>
                  <a:gd name="T46" fmla="*/ 0 w 5"/>
                  <a:gd name="T47" fmla="*/ 2 h 5"/>
                  <a:gd name="T48" fmla="*/ 0 w 5"/>
                  <a:gd name="T49" fmla="*/ 2 h 5"/>
                  <a:gd name="T50" fmla="*/ 0 w 5"/>
                  <a:gd name="T51" fmla="*/ 2 h 5"/>
                  <a:gd name="T52" fmla="*/ 0 w 5"/>
                  <a:gd name="T53" fmla="*/ 3 h 5"/>
                  <a:gd name="T54" fmla="*/ 0 w 5"/>
                  <a:gd name="T55" fmla="*/ 3 h 5"/>
                  <a:gd name="T56" fmla="*/ 0 w 5"/>
                  <a:gd name="T57" fmla="*/ 3 h 5"/>
                  <a:gd name="T58" fmla="*/ 0 w 5"/>
                  <a:gd name="T59" fmla="*/ 4 h 5"/>
                  <a:gd name="T60" fmla="*/ 0 w 5"/>
                  <a:gd name="T61" fmla="*/ 4 h 5"/>
                  <a:gd name="T62" fmla="*/ 1 w 5"/>
                  <a:gd name="T63" fmla="*/ 4 h 5"/>
                  <a:gd name="T64" fmla="*/ 1 w 5"/>
                  <a:gd name="T65" fmla="*/ 4 h 5"/>
                  <a:gd name="T66" fmla="*/ 1 w 5"/>
                  <a:gd name="T67" fmla="*/ 4 h 5"/>
                  <a:gd name="T68" fmla="*/ 1 w 5"/>
                  <a:gd name="T69" fmla="*/ 5 h 5"/>
                  <a:gd name="T70" fmla="*/ 1 w 5"/>
                  <a:gd name="T71" fmla="*/ 5 h 5"/>
                  <a:gd name="T72" fmla="*/ 2 w 5"/>
                  <a:gd name="T73" fmla="*/ 5 h 5"/>
                  <a:gd name="T74" fmla="*/ 2 w 5"/>
                  <a:gd name="T75" fmla="*/ 5 h 5"/>
                  <a:gd name="T76" fmla="*/ 2 w 5"/>
                  <a:gd name="T77" fmla="*/ 5 h 5"/>
                  <a:gd name="T78" fmla="*/ 2 w 5"/>
                  <a:gd name="T79" fmla="*/ 5 h 5"/>
                  <a:gd name="T80" fmla="*/ 3 w 5"/>
                  <a:gd name="T81" fmla="*/ 5 h 5"/>
                  <a:gd name="T82" fmla="*/ 3 w 5"/>
                  <a:gd name="T83" fmla="*/ 5 h 5"/>
                  <a:gd name="T84" fmla="*/ 3 w 5"/>
                  <a:gd name="T85" fmla="*/ 4 h 5"/>
                  <a:gd name="T86" fmla="*/ 3 w 5"/>
                  <a:gd name="T87" fmla="*/ 4 h 5"/>
                  <a:gd name="T88" fmla="*/ 4 w 5"/>
                  <a:gd name="T89" fmla="*/ 4 h 5"/>
                  <a:gd name="T90" fmla="*/ 4 w 5"/>
                  <a:gd name="T91" fmla="*/ 4 h 5"/>
                  <a:gd name="T92" fmla="*/ 4 w 5"/>
                  <a:gd name="T93" fmla="*/ 4 h 5"/>
                  <a:gd name="T94" fmla="*/ 4 w 5"/>
                  <a:gd name="T95" fmla="*/ 3 h 5"/>
                  <a:gd name="T96" fmla="*/ 4 w 5"/>
                  <a:gd name="T97" fmla="*/ 3 h 5"/>
                  <a:gd name="T98" fmla="*/ 2 w 5"/>
                  <a:gd name="T99" fmla="*/ 3 h 5"/>
                  <a:gd name="T100" fmla="*/ 1 w 5"/>
                  <a:gd name="T101" fmla="*/ 3 h 5"/>
                  <a:gd name="T102" fmla="*/ 2 w 5"/>
                  <a:gd name="T103" fmla="*/ 2 h 5"/>
                  <a:gd name="T104" fmla="*/ 3 w 5"/>
                  <a:gd name="T105" fmla="*/ 2 h 5"/>
                  <a:gd name="T106" fmla="*/ 2 w 5"/>
                  <a:gd name="T10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 h="5">
                    <a:moveTo>
                      <a:pt x="4" y="3"/>
                    </a:moveTo>
                    <a:cubicBezTo>
                      <a:pt x="4" y="3"/>
                      <a:pt x="4" y="3"/>
                      <a:pt x="4" y="3"/>
                    </a:cubicBezTo>
                    <a:cubicBezTo>
                      <a:pt x="4" y="3"/>
                      <a:pt x="4" y="3"/>
                      <a:pt x="4" y="2"/>
                    </a:cubicBezTo>
                    <a:cubicBezTo>
                      <a:pt x="4" y="2"/>
                      <a:pt x="4" y="2"/>
                      <a:pt x="4" y="2"/>
                    </a:cubicBezTo>
                    <a:cubicBezTo>
                      <a:pt x="4" y="2"/>
                      <a:pt x="4" y="2"/>
                      <a:pt x="4" y="2"/>
                    </a:cubicBezTo>
                    <a:cubicBezTo>
                      <a:pt x="4" y="1"/>
                      <a:pt x="4" y="1"/>
                      <a:pt x="4" y="1"/>
                    </a:cubicBezTo>
                    <a:cubicBezTo>
                      <a:pt x="4" y="1"/>
                      <a:pt x="4" y="1"/>
                      <a:pt x="4" y="1"/>
                    </a:cubicBezTo>
                    <a:cubicBezTo>
                      <a:pt x="3" y="1"/>
                      <a:pt x="3" y="1"/>
                      <a:pt x="3" y="1"/>
                    </a:cubicBezTo>
                    <a:cubicBezTo>
                      <a:pt x="3" y="1"/>
                      <a:pt x="3" y="1"/>
                      <a:pt x="3" y="1"/>
                    </a:cubicBezTo>
                    <a:cubicBezTo>
                      <a:pt x="3" y="1"/>
                      <a:pt x="3" y="1"/>
                      <a:pt x="3" y="1"/>
                    </a:cubicBezTo>
                    <a:cubicBezTo>
                      <a:pt x="3" y="1"/>
                      <a:pt x="3" y="0"/>
                      <a:pt x="3" y="0"/>
                    </a:cubicBezTo>
                    <a:cubicBezTo>
                      <a:pt x="3" y="0"/>
                      <a:pt x="3" y="0"/>
                      <a:pt x="3" y="0"/>
                    </a:cubicBezTo>
                    <a:cubicBezTo>
                      <a:pt x="3" y="0"/>
                      <a:pt x="2" y="0"/>
                      <a:pt x="2" y="0"/>
                    </a:cubicBezTo>
                    <a:cubicBezTo>
                      <a:pt x="2" y="1"/>
                      <a:pt x="2" y="1"/>
                      <a:pt x="2" y="1"/>
                    </a:cubicBezTo>
                    <a:cubicBezTo>
                      <a:pt x="2" y="1"/>
                      <a:pt x="2" y="1"/>
                      <a:pt x="2" y="1"/>
                    </a:cubicBezTo>
                    <a:cubicBezTo>
                      <a:pt x="2" y="0"/>
                      <a:pt x="2" y="0"/>
                      <a:pt x="2" y="0"/>
                    </a:cubicBezTo>
                    <a:cubicBezTo>
                      <a:pt x="2" y="0"/>
                      <a:pt x="1" y="0"/>
                      <a:pt x="1" y="0"/>
                    </a:cubicBezTo>
                    <a:cubicBezTo>
                      <a:pt x="1" y="0"/>
                      <a:pt x="1" y="0"/>
                      <a:pt x="1" y="0"/>
                    </a:cubicBezTo>
                    <a:cubicBezTo>
                      <a:pt x="1" y="0"/>
                      <a:pt x="1" y="1"/>
                      <a:pt x="1" y="1"/>
                    </a:cubicBezTo>
                    <a:cubicBezTo>
                      <a:pt x="1" y="1"/>
                      <a:pt x="1" y="1"/>
                      <a:pt x="1" y="1"/>
                    </a:cubicBezTo>
                    <a:cubicBezTo>
                      <a:pt x="1" y="1"/>
                      <a:pt x="1" y="1"/>
                      <a:pt x="0" y="1"/>
                    </a:cubicBezTo>
                    <a:cubicBezTo>
                      <a:pt x="0" y="1"/>
                      <a:pt x="0" y="1"/>
                      <a:pt x="0" y="1"/>
                    </a:cubicBezTo>
                    <a:cubicBezTo>
                      <a:pt x="0" y="1"/>
                      <a:pt x="0" y="1"/>
                      <a:pt x="0" y="1"/>
                    </a:cubicBezTo>
                    <a:cubicBezTo>
                      <a:pt x="0" y="2"/>
                      <a:pt x="0" y="2"/>
                      <a:pt x="0" y="2"/>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4"/>
                      <a:pt x="0" y="4"/>
                      <a:pt x="0" y="4"/>
                    </a:cubicBezTo>
                    <a:cubicBezTo>
                      <a:pt x="0" y="4"/>
                      <a:pt x="0" y="4"/>
                      <a:pt x="0" y="4"/>
                    </a:cubicBezTo>
                    <a:cubicBezTo>
                      <a:pt x="1" y="4"/>
                      <a:pt x="1" y="4"/>
                      <a:pt x="1" y="4"/>
                    </a:cubicBezTo>
                    <a:cubicBezTo>
                      <a:pt x="1" y="4"/>
                      <a:pt x="1" y="4"/>
                      <a:pt x="1" y="4"/>
                    </a:cubicBezTo>
                    <a:cubicBezTo>
                      <a:pt x="1" y="4"/>
                      <a:pt x="1" y="4"/>
                      <a:pt x="1" y="4"/>
                    </a:cubicBezTo>
                    <a:cubicBezTo>
                      <a:pt x="1" y="5"/>
                      <a:pt x="1" y="5"/>
                      <a:pt x="1" y="5"/>
                    </a:cubicBezTo>
                    <a:cubicBezTo>
                      <a:pt x="1" y="5"/>
                      <a:pt x="1" y="5"/>
                      <a:pt x="1" y="5"/>
                    </a:cubicBezTo>
                    <a:cubicBezTo>
                      <a:pt x="1" y="5"/>
                      <a:pt x="2" y="5"/>
                      <a:pt x="2" y="5"/>
                    </a:cubicBezTo>
                    <a:cubicBezTo>
                      <a:pt x="2" y="5"/>
                      <a:pt x="2" y="5"/>
                      <a:pt x="2" y="5"/>
                    </a:cubicBezTo>
                    <a:cubicBezTo>
                      <a:pt x="2" y="5"/>
                      <a:pt x="2" y="5"/>
                      <a:pt x="2" y="5"/>
                    </a:cubicBezTo>
                    <a:cubicBezTo>
                      <a:pt x="2" y="5"/>
                      <a:pt x="2" y="5"/>
                      <a:pt x="2" y="5"/>
                    </a:cubicBezTo>
                    <a:cubicBezTo>
                      <a:pt x="2" y="5"/>
                      <a:pt x="3" y="5"/>
                      <a:pt x="3" y="5"/>
                    </a:cubicBezTo>
                    <a:cubicBezTo>
                      <a:pt x="3" y="5"/>
                      <a:pt x="3" y="5"/>
                      <a:pt x="3" y="5"/>
                    </a:cubicBezTo>
                    <a:cubicBezTo>
                      <a:pt x="3" y="5"/>
                      <a:pt x="3" y="5"/>
                      <a:pt x="3" y="4"/>
                    </a:cubicBezTo>
                    <a:cubicBezTo>
                      <a:pt x="3" y="4"/>
                      <a:pt x="3" y="4"/>
                      <a:pt x="3" y="4"/>
                    </a:cubicBezTo>
                    <a:cubicBezTo>
                      <a:pt x="3" y="4"/>
                      <a:pt x="3" y="4"/>
                      <a:pt x="4" y="4"/>
                    </a:cubicBezTo>
                    <a:cubicBezTo>
                      <a:pt x="4" y="4"/>
                      <a:pt x="4" y="4"/>
                      <a:pt x="4" y="4"/>
                    </a:cubicBezTo>
                    <a:cubicBezTo>
                      <a:pt x="4" y="4"/>
                      <a:pt x="4" y="4"/>
                      <a:pt x="4" y="4"/>
                    </a:cubicBezTo>
                    <a:cubicBezTo>
                      <a:pt x="4" y="3"/>
                      <a:pt x="4" y="3"/>
                      <a:pt x="4" y="3"/>
                    </a:cubicBezTo>
                    <a:cubicBezTo>
                      <a:pt x="5" y="3"/>
                      <a:pt x="4" y="3"/>
                      <a:pt x="4" y="3"/>
                    </a:cubicBezTo>
                    <a:close/>
                    <a:moveTo>
                      <a:pt x="2" y="3"/>
                    </a:moveTo>
                    <a:cubicBezTo>
                      <a:pt x="2" y="4"/>
                      <a:pt x="1" y="3"/>
                      <a:pt x="1" y="3"/>
                    </a:cubicBezTo>
                    <a:cubicBezTo>
                      <a:pt x="1" y="3"/>
                      <a:pt x="1" y="2"/>
                      <a:pt x="2" y="2"/>
                    </a:cubicBezTo>
                    <a:cubicBezTo>
                      <a:pt x="2" y="2"/>
                      <a:pt x="3" y="2"/>
                      <a:pt x="3" y="2"/>
                    </a:cubicBezTo>
                    <a:cubicBezTo>
                      <a:pt x="3" y="3"/>
                      <a:pt x="3"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7"/>
              <p:cNvSpPr/>
              <p:nvPr/>
            </p:nvSpPr>
            <p:spPr bwMode="auto">
              <a:xfrm>
                <a:off x="3816" y="1461"/>
                <a:ext cx="5" cy="12"/>
              </a:xfrm>
              <a:custGeom>
                <a:avLst/>
                <a:gdLst>
                  <a:gd name="T0" fmla="*/ 0 w 2"/>
                  <a:gd name="T1" fmla="*/ 2 h 5"/>
                  <a:gd name="T2" fmla="*/ 0 w 2"/>
                  <a:gd name="T3" fmla="*/ 3 h 5"/>
                  <a:gd name="T4" fmla="*/ 0 w 2"/>
                  <a:gd name="T5" fmla="*/ 3 h 5"/>
                  <a:gd name="T6" fmla="*/ 2 w 2"/>
                  <a:gd name="T7" fmla="*/ 5 h 5"/>
                  <a:gd name="T8" fmla="*/ 2 w 2"/>
                  <a:gd name="T9" fmla="*/ 3 h 5"/>
                  <a:gd name="T10" fmla="*/ 2 w 2"/>
                  <a:gd name="T11" fmla="*/ 0 h 5"/>
                  <a:gd name="T12" fmla="*/ 0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2"/>
                    </a:moveTo>
                    <a:cubicBezTo>
                      <a:pt x="0" y="2"/>
                      <a:pt x="0" y="2"/>
                      <a:pt x="0" y="3"/>
                    </a:cubicBezTo>
                    <a:cubicBezTo>
                      <a:pt x="0" y="3"/>
                      <a:pt x="0" y="3"/>
                      <a:pt x="0" y="3"/>
                    </a:cubicBezTo>
                    <a:cubicBezTo>
                      <a:pt x="2" y="5"/>
                      <a:pt x="2" y="5"/>
                      <a:pt x="2" y="5"/>
                    </a:cubicBezTo>
                    <a:cubicBezTo>
                      <a:pt x="2" y="4"/>
                      <a:pt x="2" y="3"/>
                      <a:pt x="2" y="3"/>
                    </a:cubicBezTo>
                    <a:cubicBezTo>
                      <a:pt x="2" y="2"/>
                      <a:pt x="2" y="1"/>
                      <a:pt x="2"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8"/>
              <p:cNvSpPr/>
              <p:nvPr/>
            </p:nvSpPr>
            <p:spPr bwMode="auto">
              <a:xfrm>
                <a:off x="3807" y="1459"/>
                <a:ext cx="12" cy="4"/>
              </a:xfrm>
              <a:custGeom>
                <a:avLst/>
                <a:gdLst>
                  <a:gd name="T0" fmla="*/ 3 w 5"/>
                  <a:gd name="T1" fmla="*/ 2 h 2"/>
                  <a:gd name="T2" fmla="*/ 3 w 5"/>
                  <a:gd name="T3" fmla="*/ 2 h 2"/>
                  <a:gd name="T4" fmla="*/ 5 w 5"/>
                  <a:gd name="T5" fmla="*/ 1 h 2"/>
                  <a:gd name="T6" fmla="*/ 3 w 5"/>
                  <a:gd name="T7" fmla="*/ 0 h 2"/>
                  <a:gd name="T8" fmla="*/ 0 w 5"/>
                  <a:gd name="T9" fmla="*/ 1 h 2"/>
                  <a:gd name="T10" fmla="*/ 2 w 5"/>
                  <a:gd name="T11" fmla="*/ 2 h 2"/>
                  <a:gd name="T12" fmla="*/ 3 w 5"/>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3" y="2"/>
                    </a:moveTo>
                    <a:cubicBezTo>
                      <a:pt x="3" y="2"/>
                      <a:pt x="3" y="2"/>
                      <a:pt x="3" y="2"/>
                    </a:cubicBezTo>
                    <a:cubicBezTo>
                      <a:pt x="5" y="1"/>
                      <a:pt x="5" y="1"/>
                      <a:pt x="5" y="1"/>
                    </a:cubicBezTo>
                    <a:cubicBezTo>
                      <a:pt x="4" y="0"/>
                      <a:pt x="4" y="0"/>
                      <a:pt x="3" y="0"/>
                    </a:cubicBezTo>
                    <a:cubicBezTo>
                      <a:pt x="2" y="0"/>
                      <a:pt x="1" y="0"/>
                      <a:pt x="0" y="1"/>
                    </a:cubicBezTo>
                    <a:cubicBezTo>
                      <a:pt x="2" y="2"/>
                      <a:pt x="2" y="2"/>
                      <a:pt x="2" y="2"/>
                    </a:cubicBezTo>
                    <a:cubicBezTo>
                      <a:pt x="2"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9"/>
              <p:cNvSpPr/>
              <p:nvPr/>
            </p:nvSpPr>
            <p:spPr bwMode="auto">
              <a:xfrm>
                <a:off x="3804" y="1461"/>
                <a:ext cx="8" cy="12"/>
              </a:xfrm>
              <a:custGeom>
                <a:avLst/>
                <a:gdLst>
                  <a:gd name="T0" fmla="*/ 2 w 3"/>
                  <a:gd name="T1" fmla="*/ 3 h 5"/>
                  <a:gd name="T2" fmla="*/ 3 w 3"/>
                  <a:gd name="T3" fmla="*/ 2 h 5"/>
                  <a:gd name="T4" fmla="*/ 1 w 3"/>
                  <a:gd name="T5" fmla="*/ 0 h 5"/>
                  <a:gd name="T6" fmla="*/ 0 w 3"/>
                  <a:gd name="T7" fmla="*/ 3 h 5"/>
                  <a:gd name="T8" fmla="*/ 1 w 3"/>
                  <a:gd name="T9" fmla="*/ 5 h 5"/>
                  <a:gd name="T10" fmla="*/ 3 w 3"/>
                  <a:gd name="T11" fmla="*/ 3 h 5"/>
                  <a:gd name="T12" fmla="*/ 2 w 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2" y="3"/>
                    </a:moveTo>
                    <a:cubicBezTo>
                      <a:pt x="2" y="2"/>
                      <a:pt x="3" y="2"/>
                      <a:pt x="3" y="2"/>
                    </a:cubicBezTo>
                    <a:cubicBezTo>
                      <a:pt x="1" y="0"/>
                      <a:pt x="1" y="0"/>
                      <a:pt x="1" y="0"/>
                    </a:cubicBezTo>
                    <a:cubicBezTo>
                      <a:pt x="0" y="1"/>
                      <a:pt x="0" y="2"/>
                      <a:pt x="0" y="3"/>
                    </a:cubicBezTo>
                    <a:cubicBezTo>
                      <a:pt x="0" y="4"/>
                      <a:pt x="0" y="4"/>
                      <a:pt x="1" y="5"/>
                    </a:cubicBezTo>
                    <a:cubicBezTo>
                      <a:pt x="3" y="3"/>
                      <a:pt x="3" y="3"/>
                      <a:pt x="3" y="3"/>
                    </a:cubicBezTo>
                    <a:cubicBezTo>
                      <a:pt x="3" y="3"/>
                      <a:pt x="3"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0"/>
              <p:cNvSpPr/>
              <p:nvPr/>
            </p:nvSpPr>
            <p:spPr bwMode="auto">
              <a:xfrm>
                <a:off x="3809" y="1470"/>
                <a:ext cx="10" cy="5"/>
              </a:xfrm>
              <a:custGeom>
                <a:avLst/>
                <a:gdLst>
                  <a:gd name="T0" fmla="*/ 2 w 4"/>
                  <a:gd name="T1" fmla="*/ 0 h 2"/>
                  <a:gd name="T2" fmla="*/ 1 w 4"/>
                  <a:gd name="T3" fmla="*/ 0 h 2"/>
                  <a:gd name="T4" fmla="*/ 0 w 4"/>
                  <a:gd name="T5" fmla="*/ 2 h 2"/>
                  <a:gd name="T6" fmla="*/ 2 w 4"/>
                  <a:gd name="T7" fmla="*/ 2 h 2"/>
                  <a:gd name="T8" fmla="*/ 4 w 4"/>
                  <a:gd name="T9" fmla="*/ 2 h 2"/>
                  <a:gd name="T10" fmla="*/ 2 w 4"/>
                  <a:gd name="T11" fmla="*/ 0 h 2"/>
                  <a:gd name="T12" fmla="*/ 2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2" y="0"/>
                    </a:moveTo>
                    <a:cubicBezTo>
                      <a:pt x="2" y="0"/>
                      <a:pt x="1" y="0"/>
                      <a:pt x="1" y="0"/>
                    </a:cubicBezTo>
                    <a:cubicBezTo>
                      <a:pt x="0" y="2"/>
                      <a:pt x="0" y="2"/>
                      <a:pt x="0" y="2"/>
                    </a:cubicBezTo>
                    <a:cubicBezTo>
                      <a:pt x="0" y="2"/>
                      <a:pt x="1" y="2"/>
                      <a:pt x="2" y="2"/>
                    </a:cubicBezTo>
                    <a:cubicBezTo>
                      <a:pt x="3" y="2"/>
                      <a:pt x="3" y="2"/>
                      <a:pt x="4" y="2"/>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1"/>
              <p:cNvSpPr>
                <a:spLocks noEditPoints="1"/>
              </p:cNvSpPr>
              <p:nvPr/>
            </p:nvSpPr>
            <p:spPr bwMode="auto">
              <a:xfrm>
                <a:off x="3797" y="1444"/>
                <a:ext cx="41" cy="48"/>
              </a:xfrm>
              <a:custGeom>
                <a:avLst/>
                <a:gdLst>
                  <a:gd name="T0" fmla="*/ 17 w 17"/>
                  <a:gd name="T1" fmla="*/ 14 h 20"/>
                  <a:gd name="T2" fmla="*/ 17 w 17"/>
                  <a:gd name="T3" fmla="*/ 13 h 20"/>
                  <a:gd name="T4" fmla="*/ 17 w 17"/>
                  <a:gd name="T5" fmla="*/ 4 h 20"/>
                  <a:gd name="T6" fmla="*/ 13 w 17"/>
                  <a:gd name="T7" fmla="*/ 0 h 20"/>
                  <a:gd name="T8" fmla="*/ 3 w 17"/>
                  <a:gd name="T9" fmla="*/ 1 h 20"/>
                  <a:gd name="T10" fmla="*/ 0 w 17"/>
                  <a:gd name="T11" fmla="*/ 4 h 20"/>
                  <a:gd name="T12" fmla="*/ 0 w 17"/>
                  <a:gd name="T13" fmla="*/ 13 h 20"/>
                  <a:gd name="T14" fmla="*/ 0 w 17"/>
                  <a:gd name="T15" fmla="*/ 15 h 20"/>
                  <a:gd name="T16" fmla="*/ 0 w 17"/>
                  <a:gd name="T17" fmla="*/ 19 h 20"/>
                  <a:gd name="T18" fmla="*/ 1 w 17"/>
                  <a:gd name="T19" fmla="*/ 20 h 20"/>
                  <a:gd name="T20" fmla="*/ 3 w 17"/>
                  <a:gd name="T21" fmla="*/ 20 h 20"/>
                  <a:gd name="T22" fmla="*/ 4 w 17"/>
                  <a:gd name="T23" fmla="*/ 19 h 20"/>
                  <a:gd name="T24" fmla="*/ 4 w 17"/>
                  <a:gd name="T25" fmla="*/ 19 h 20"/>
                  <a:gd name="T26" fmla="*/ 13 w 17"/>
                  <a:gd name="T27" fmla="*/ 18 h 20"/>
                  <a:gd name="T28" fmla="*/ 13 w 17"/>
                  <a:gd name="T29" fmla="*/ 19 h 20"/>
                  <a:gd name="T30" fmla="*/ 13 w 17"/>
                  <a:gd name="T31" fmla="*/ 20 h 20"/>
                  <a:gd name="T32" fmla="*/ 16 w 17"/>
                  <a:gd name="T33" fmla="*/ 20 h 20"/>
                  <a:gd name="T34" fmla="*/ 17 w 17"/>
                  <a:gd name="T35" fmla="*/ 19 h 20"/>
                  <a:gd name="T36" fmla="*/ 17 w 17"/>
                  <a:gd name="T37" fmla="*/ 14 h 20"/>
                  <a:gd name="T38" fmla="*/ 7 w 17"/>
                  <a:gd name="T39" fmla="*/ 15 h 20"/>
                  <a:gd name="T40" fmla="*/ 2 w 17"/>
                  <a:gd name="T41" fmla="*/ 10 h 20"/>
                  <a:gd name="T42" fmla="*/ 7 w 17"/>
                  <a:gd name="T43" fmla="*/ 5 h 20"/>
                  <a:gd name="T44" fmla="*/ 12 w 17"/>
                  <a:gd name="T45" fmla="*/ 10 h 20"/>
                  <a:gd name="T46" fmla="*/ 7 w 17"/>
                  <a:gd name="T47" fmla="*/ 15 h 20"/>
                  <a:gd name="T48" fmla="*/ 15 w 17"/>
                  <a:gd name="T49" fmla="*/ 9 h 20"/>
                  <a:gd name="T50" fmla="*/ 15 w 17"/>
                  <a:gd name="T51" fmla="*/ 12 h 20"/>
                  <a:gd name="T52" fmla="*/ 14 w 17"/>
                  <a:gd name="T53" fmla="*/ 12 h 20"/>
                  <a:gd name="T54" fmla="*/ 14 w 17"/>
                  <a:gd name="T55" fmla="*/ 12 h 20"/>
                  <a:gd name="T56" fmla="*/ 14 w 17"/>
                  <a:gd name="T57" fmla="*/ 9 h 20"/>
                  <a:gd name="T58" fmla="*/ 13 w 17"/>
                  <a:gd name="T59" fmla="*/ 8 h 20"/>
                  <a:gd name="T60" fmla="*/ 13 w 17"/>
                  <a:gd name="T61" fmla="*/ 8 h 20"/>
                  <a:gd name="T62" fmla="*/ 14 w 17"/>
                  <a:gd name="T63" fmla="*/ 7 h 20"/>
                  <a:gd name="T64" fmla="*/ 15 w 17"/>
                  <a:gd name="T65" fmla="*/ 8 h 20"/>
                  <a:gd name="T66" fmla="*/ 15 w 17"/>
                  <a:gd name="T67" fmla="*/ 8 h 20"/>
                  <a:gd name="T68" fmla="*/ 15 w 17"/>
                  <a:gd name="T6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0">
                    <a:moveTo>
                      <a:pt x="17" y="14"/>
                    </a:moveTo>
                    <a:cubicBezTo>
                      <a:pt x="17" y="13"/>
                      <a:pt x="17" y="13"/>
                      <a:pt x="17" y="13"/>
                    </a:cubicBezTo>
                    <a:cubicBezTo>
                      <a:pt x="17" y="4"/>
                      <a:pt x="17" y="4"/>
                      <a:pt x="17" y="4"/>
                    </a:cubicBezTo>
                    <a:cubicBezTo>
                      <a:pt x="17" y="1"/>
                      <a:pt x="15" y="0"/>
                      <a:pt x="13" y="0"/>
                    </a:cubicBezTo>
                    <a:cubicBezTo>
                      <a:pt x="3" y="1"/>
                      <a:pt x="3" y="1"/>
                      <a:pt x="3" y="1"/>
                    </a:cubicBezTo>
                    <a:cubicBezTo>
                      <a:pt x="1" y="1"/>
                      <a:pt x="0" y="1"/>
                      <a:pt x="0" y="4"/>
                    </a:cubicBezTo>
                    <a:cubicBezTo>
                      <a:pt x="0" y="13"/>
                      <a:pt x="0" y="13"/>
                      <a:pt x="0" y="13"/>
                    </a:cubicBezTo>
                    <a:cubicBezTo>
                      <a:pt x="0" y="15"/>
                      <a:pt x="0" y="15"/>
                      <a:pt x="0" y="15"/>
                    </a:cubicBezTo>
                    <a:cubicBezTo>
                      <a:pt x="0" y="19"/>
                      <a:pt x="0" y="19"/>
                      <a:pt x="0" y="19"/>
                    </a:cubicBezTo>
                    <a:cubicBezTo>
                      <a:pt x="0" y="20"/>
                      <a:pt x="0" y="20"/>
                      <a:pt x="1" y="20"/>
                    </a:cubicBezTo>
                    <a:cubicBezTo>
                      <a:pt x="3" y="20"/>
                      <a:pt x="3" y="20"/>
                      <a:pt x="3" y="20"/>
                    </a:cubicBezTo>
                    <a:cubicBezTo>
                      <a:pt x="4" y="20"/>
                      <a:pt x="4" y="20"/>
                      <a:pt x="4" y="19"/>
                    </a:cubicBezTo>
                    <a:cubicBezTo>
                      <a:pt x="4" y="19"/>
                      <a:pt x="4" y="19"/>
                      <a:pt x="4" y="19"/>
                    </a:cubicBezTo>
                    <a:cubicBezTo>
                      <a:pt x="13" y="18"/>
                      <a:pt x="13" y="18"/>
                      <a:pt x="13" y="18"/>
                    </a:cubicBezTo>
                    <a:cubicBezTo>
                      <a:pt x="13" y="19"/>
                      <a:pt x="13" y="19"/>
                      <a:pt x="13" y="19"/>
                    </a:cubicBezTo>
                    <a:cubicBezTo>
                      <a:pt x="13" y="20"/>
                      <a:pt x="13" y="20"/>
                      <a:pt x="13" y="20"/>
                    </a:cubicBezTo>
                    <a:cubicBezTo>
                      <a:pt x="16" y="20"/>
                      <a:pt x="16" y="20"/>
                      <a:pt x="16" y="20"/>
                    </a:cubicBezTo>
                    <a:cubicBezTo>
                      <a:pt x="17" y="20"/>
                      <a:pt x="17" y="20"/>
                      <a:pt x="17" y="19"/>
                    </a:cubicBezTo>
                    <a:lnTo>
                      <a:pt x="17" y="14"/>
                    </a:lnTo>
                    <a:close/>
                    <a:moveTo>
                      <a:pt x="7" y="15"/>
                    </a:moveTo>
                    <a:cubicBezTo>
                      <a:pt x="4" y="15"/>
                      <a:pt x="2" y="12"/>
                      <a:pt x="2" y="10"/>
                    </a:cubicBezTo>
                    <a:cubicBezTo>
                      <a:pt x="2" y="7"/>
                      <a:pt x="4" y="5"/>
                      <a:pt x="7" y="5"/>
                    </a:cubicBezTo>
                    <a:cubicBezTo>
                      <a:pt x="10" y="5"/>
                      <a:pt x="12" y="7"/>
                      <a:pt x="12" y="10"/>
                    </a:cubicBezTo>
                    <a:cubicBezTo>
                      <a:pt x="12" y="12"/>
                      <a:pt x="10" y="15"/>
                      <a:pt x="7" y="15"/>
                    </a:cubicBezTo>
                    <a:close/>
                    <a:moveTo>
                      <a:pt x="15" y="9"/>
                    </a:moveTo>
                    <a:cubicBezTo>
                      <a:pt x="15" y="12"/>
                      <a:pt x="15" y="12"/>
                      <a:pt x="15" y="12"/>
                    </a:cubicBezTo>
                    <a:cubicBezTo>
                      <a:pt x="15" y="12"/>
                      <a:pt x="15" y="12"/>
                      <a:pt x="14" y="12"/>
                    </a:cubicBezTo>
                    <a:cubicBezTo>
                      <a:pt x="14" y="12"/>
                      <a:pt x="14" y="12"/>
                      <a:pt x="14" y="12"/>
                    </a:cubicBezTo>
                    <a:cubicBezTo>
                      <a:pt x="14" y="9"/>
                      <a:pt x="14" y="9"/>
                      <a:pt x="14" y="9"/>
                    </a:cubicBezTo>
                    <a:cubicBezTo>
                      <a:pt x="14" y="9"/>
                      <a:pt x="13" y="8"/>
                      <a:pt x="13" y="8"/>
                    </a:cubicBezTo>
                    <a:cubicBezTo>
                      <a:pt x="13" y="8"/>
                      <a:pt x="13" y="8"/>
                      <a:pt x="13" y="8"/>
                    </a:cubicBezTo>
                    <a:cubicBezTo>
                      <a:pt x="13" y="7"/>
                      <a:pt x="14" y="7"/>
                      <a:pt x="14" y="7"/>
                    </a:cubicBezTo>
                    <a:cubicBezTo>
                      <a:pt x="15" y="7"/>
                      <a:pt x="15" y="7"/>
                      <a:pt x="15" y="8"/>
                    </a:cubicBezTo>
                    <a:cubicBezTo>
                      <a:pt x="15" y="8"/>
                      <a:pt x="15" y="8"/>
                      <a:pt x="15" y="8"/>
                    </a:cubicBezTo>
                    <a:cubicBezTo>
                      <a:pt x="15" y="8"/>
                      <a:pt x="15" y="9"/>
                      <a:pt x="1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2"/>
              <p:cNvSpPr>
                <a:spLocks noEditPoints="1"/>
              </p:cNvSpPr>
              <p:nvPr/>
            </p:nvSpPr>
            <p:spPr bwMode="auto">
              <a:xfrm>
                <a:off x="3935" y="1444"/>
                <a:ext cx="23" cy="22"/>
              </a:xfrm>
              <a:custGeom>
                <a:avLst/>
                <a:gdLst>
                  <a:gd name="T0" fmla="*/ 9 w 10"/>
                  <a:gd name="T1" fmla="*/ 1 h 9"/>
                  <a:gd name="T2" fmla="*/ 9 w 10"/>
                  <a:gd name="T3" fmla="*/ 1 h 9"/>
                  <a:gd name="T4" fmla="*/ 9 w 10"/>
                  <a:gd name="T5" fmla="*/ 1 h 9"/>
                  <a:gd name="T6" fmla="*/ 8 w 10"/>
                  <a:gd name="T7" fmla="*/ 1 h 9"/>
                  <a:gd name="T8" fmla="*/ 7 w 10"/>
                  <a:gd name="T9" fmla="*/ 1 h 9"/>
                  <a:gd name="T10" fmla="*/ 7 w 10"/>
                  <a:gd name="T11" fmla="*/ 1 h 9"/>
                  <a:gd name="T12" fmla="*/ 7 w 10"/>
                  <a:gd name="T13" fmla="*/ 1 h 9"/>
                  <a:gd name="T14" fmla="*/ 6 w 10"/>
                  <a:gd name="T15" fmla="*/ 0 h 9"/>
                  <a:gd name="T16" fmla="*/ 5 w 10"/>
                  <a:gd name="T17" fmla="*/ 0 h 9"/>
                  <a:gd name="T18" fmla="*/ 3 w 10"/>
                  <a:gd name="T19" fmla="*/ 1 h 9"/>
                  <a:gd name="T20" fmla="*/ 3 w 10"/>
                  <a:gd name="T21" fmla="*/ 1 h 9"/>
                  <a:gd name="T22" fmla="*/ 3 w 10"/>
                  <a:gd name="T23" fmla="*/ 1 h 9"/>
                  <a:gd name="T24" fmla="*/ 3 w 10"/>
                  <a:gd name="T25" fmla="*/ 1 h 9"/>
                  <a:gd name="T26" fmla="*/ 2 w 10"/>
                  <a:gd name="T27" fmla="*/ 1 h 9"/>
                  <a:gd name="T28" fmla="*/ 1 w 10"/>
                  <a:gd name="T29" fmla="*/ 2 h 9"/>
                  <a:gd name="T30" fmla="*/ 1 w 10"/>
                  <a:gd name="T31" fmla="*/ 2 h 9"/>
                  <a:gd name="T32" fmla="*/ 0 w 10"/>
                  <a:gd name="T33" fmla="*/ 3 h 9"/>
                  <a:gd name="T34" fmla="*/ 0 w 10"/>
                  <a:gd name="T35" fmla="*/ 7 h 9"/>
                  <a:gd name="T36" fmla="*/ 2 w 10"/>
                  <a:gd name="T37" fmla="*/ 9 h 9"/>
                  <a:gd name="T38" fmla="*/ 9 w 10"/>
                  <a:gd name="T39" fmla="*/ 9 h 9"/>
                  <a:gd name="T40" fmla="*/ 10 w 10"/>
                  <a:gd name="T41" fmla="*/ 7 h 9"/>
                  <a:gd name="T42" fmla="*/ 10 w 10"/>
                  <a:gd name="T43" fmla="*/ 3 h 9"/>
                  <a:gd name="T44" fmla="*/ 9 w 10"/>
                  <a:gd name="T45" fmla="*/ 1 h 9"/>
                  <a:gd name="T46" fmla="*/ 4 w 10"/>
                  <a:gd name="T47" fmla="*/ 1 h 9"/>
                  <a:gd name="T48" fmla="*/ 5 w 10"/>
                  <a:gd name="T49" fmla="*/ 1 h 9"/>
                  <a:gd name="T50" fmla="*/ 6 w 10"/>
                  <a:gd name="T51" fmla="*/ 0 h 9"/>
                  <a:gd name="T52" fmla="*/ 6 w 10"/>
                  <a:gd name="T53" fmla="*/ 1 h 9"/>
                  <a:gd name="T54" fmla="*/ 6 w 10"/>
                  <a:gd name="T55" fmla="*/ 1 h 9"/>
                  <a:gd name="T56" fmla="*/ 4 w 10"/>
                  <a:gd name="T5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 h="9">
                    <a:moveTo>
                      <a:pt x="9" y="1"/>
                    </a:moveTo>
                    <a:cubicBezTo>
                      <a:pt x="9" y="1"/>
                      <a:pt x="9" y="1"/>
                      <a:pt x="9" y="1"/>
                    </a:cubicBezTo>
                    <a:cubicBezTo>
                      <a:pt x="9" y="1"/>
                      <a:pt x="9" y="1"/>
                      <a:pt x="9" y="1"/>
                    </a:cubicBezTo>
                    <a:cubicBezTo>
                      <a:pt x="8" y="1"/>
                      <a:pt x="8" y="1"/>
                      <a:pt x="8" y="1"/>
                    </a:cubicBezTo>
                    <a:cubicBezTo>
                      <a:pt x="8" y="1"/>
                      <a:pt x="7" y="1"/>
                      <a:pt x="7" y="1"/>
                    </a:cubicBezTo>
                    <a:cubicBezTo>
                      <a:pt x="7" y="1"/>
                      <a:pt x="7" y="1"/>
                      <a:pt x="7" y="1"/>
                    </a:cubicBezTo>
                    <a:cubicBezTo>
                      <a:pt x="7" y="1"/>
                      <a:pt x="7" y="1"/>
                      <a:pt x="7" y="1"/>
                    </a:cubicBezTo>
                    <a:cubicBezTo>
                      <a:pt x="7" y="0"/>
                      <a:pt x="6" y="0"/>
                      <a:pt x="6" y="0"/>
                    </a:cubicBezTo>
                    <a:cubicBezTo>
                      <a:pt x="5" y="0"/>
                      <a:pt x="5" y="0"/>
                      <a:pt x="5" y="0"/>
                    </a:cubicBezTo>
                    <a:cubicBezTo>
                      <a:pt x="4" y="0"/>
                      <a:pt x="3" y="0"/>
                      <a:pt x="3" y="1"/>
                    </a:cubicBezTo>
                    <a:cubicBezTo>
                      <a:pt x="3" y="1"/>
                      <a:pt x="3" y="1"/>
                      <a:pt x="3" y="1"/>
                    </a:cubicBezTo>
                    <a:cubicBezTo>
                      <a:pt x="3" y="1"/>
                      <a:pt x="3" y="1"/>
                      <a:pt x="3" y="1"/>
                    </a:cubicBezTo>
                    <a:cubicBezTo>
                      <a:pt x="3" y="1"/>
                      <a:pt x="3" y="1"/>
                      <a:pt x="3" y="1"/>
                    </a:cubicBezTo>
                    <a:cubicBezTo>
                      <a:pt x="2" y="1"/>
                      <a:pt x="2" y="1"/>
                      <a:pt x="2" y="1"/>
                    </a:cubicBezTo>
                    <a:cubicBezTo>
                      <a:pt x="2" y="1"/>
                      <a:pt x="1" y="1"/>
                      <a:pt x="1" y="2"/>
                    </a:cubicBezTo>
                    <a:cubicBezTo>
                      <a:pt x="1" y="2"/>
                      <a:pt x="1" y="2"/>
                      <a:pt x="1" y="2"/>
                    </a:cubicBezTo>
                    <a:cubicBezTo>
                      <a:pt x="1" y="2"/>
                      <a:pt x="0" y="2"/>
                      <a:pt x="0" y="3"/>
                    </a:cubicBezTo>
                    <a:cubicBezTo>
                      <a:pt x="0" y="7"/>
                      <a:pt x="0" y="7"/>
                      <a:pt x="0" y="7"/>
                    </a:cubicBezTo>
                    <a:cubicBezTo>
                      <a:pt x="0" y="8"/>
                      <a:pt x="1" y="9"/>
                      <a:pt x="2" y="9"/>
                    </a:cubicBezTo>
                    <a:cubicBezTo>
                      <a:pt x="9" y="9"/>
                      <a:pt x="9" y="9"/>
                      <a:pt x="9" y="9"/>
                    </a:cubicBezTo>
                    <a:cubicBezTo>
                      <a:pt x="10" y="9"/>
                      <a:pt x="10" y="8"/>
                      <a:pt x="10" y="7"/>
                    </a:cubicBezTo>
                    <a:cubicBezTo>
                      <a:pt x="10" y="3"/>
                      <a:pt x="10" y="3"/>
                      <a:pt x="10" y="3"/>
                    </a:cubicBezTo>
                    <a:cubicBezTo>
                      <a:pt x="10" y="2"/>
                      <a:pt x="10" y="2"/>
                      <a:pt x="9" y="1"/>
                    </a:cubicBezTo>
                    <a:close/>
                    <a:moveTo>
                      <a:pt x="4" y="1"/>
                    </a:moveTo>
                    <a:cubicBezTo>
                      <a:pt x="4" y="1"/>
                      <a:pt x="4" y="1"/>
                      <a:pt x="5" y="1"/>
                    </a:cubicBezTo>
                    <a:cubicBezTo>
                      <a:pt x="6" y="0"/>
                      <a:pt x="6" y="0"/>
                      <a:pt x="6" y="0"/>
                    </a:cubicBezTo>
                    <a:cubicBezTo>
                      <a:pt x="6" y="0"/>
                      <a:pt x="6" y="1"/>
                      <a:pt x="6" y="1"/>
                    </a:cubicBezTo>
                    <a:cubicBezTo>
                      <a:pt x="6" y="1"/>
                      <a:pt x="6" y="1"/>
                      <a:pt x="6"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3"/>
              <p:cNvSpPr>
                <a:spLocks noEditPoints="1"/>
              </p:cNvSpPr>
              <p:nvPr/>
            </p:nvSpPr>
            <p:spPr bwMode="auto">
              <a:xfrm>
                <a:off x="3980" y="1857"/>
                <a:ext cx="28" cy="43"/>
              </a:xfrm>
              <a:custGeom>
                <a:avLst/>
                <a:gdLst>
                  <a:gd name="T0" fmla="*/ 12 w 12"/>
                  <a:gd name="T1" fmla="*/ 3 h 18"/>
                  <a:gd name="T2" fmla="*/ 9 w 12"/>
                  <a:gd name="T3" fmla="*/ 0 h 18"/>
                  <a:gd name="T4" fmla="*/ 3 w 12"/>
                  <a:gd name="T5" fmla="*/ 0 h 18"/>
                  <a:gd name="T6" fmla="*/ 0 w 12"/>
                  <a:gd name="T7" fmla="*/ 3 h 18"/>
                  <a:gd name="T8" fmla="*/ 0 w 12"/>
                  <a:gd name="T9" fmla="*/ 14 h 18"/>
                  <a:gd name="T10" fmla="*/ 3 w 12"/>
                  <a:gd name="T11" fmla="*/ 17 h 18"/>
                  <a:gd name="T12" fmla="*/ 9 w 12"/>
                  <a:gd name="T13" fmla="*/ 17 h 18"/>
                  <a:gd name="T14" fmla="*/ 12 w 12"/>
                  <a:gd name="T15" fmla="*/ 14 h 18"/>
                  <a:gd name="T16" fmla="*/ 12 w 12"/>
                  <a:gd name="T17" fmla="*/ 3 h 18"/>
                  <a:gd name="T18" fmla="*/ 7 w 12"/>
                  <a:gd name="T19" fmla="*/ 16 h 18"/>
                  <a:gd name="T20" fmla="*/ 5 w 12"/>
                  <a:gd name="T21" fmla="*/ 16 h 18"/>
                  <a:gd name="T22" fmla="*/ 5 w 12"/>
                  <a:gd name="T23" fmla="*/ 16 h 18"/>
                  <a:gd name="T24" fmla="*/ 5 w 12"/>
                  <a:gd name="T25" fmla="*/ 15 h 18"/>
                  <a:gd name="T26" fmla="*/ 5 w 12"/>
                  <a:gd name="T27" fmla="*/ 15 h 18"/>
                  <a:gd name="T28" fmla="*/ 7 w 12"/>
                  <a:gd name="T29" fmla="*/ 15 h 18"/>
                  <a:gd name="T30" fmla="*/ 7 w 12"/>
                  <a:gd name="T31" fmla="*/ 15 h 18"/>
                  <a:gd name="T32" fmla="*/ 7 w 12"/>
                  <a:gd name="T33" fmla="*/ 16 h 18"/>
                  <a:gd name="T34" fmla="*/ 7 w 12"/>
                  <a:gd name="T35" fmla="*/ 16 h 18"/>
                  <a:gd name="T36" fmla="*/ 9 w 12"/>
                  <a:gd name="T37" fmla="*/ 13 h 18"/>
                  <a:gd name="T38" fmla="*/ 3 w 12"/>
                  <a:gd name="T39" fmla="*/ 14 h 18"/>
                  <a:gd name="T40" fmla="*/ 1 w 12"/>
                  <a:gd name="T41" fmla="*/ 12 h 18"/>
                  <a:gd name="T42" fmla="*/ 1 w 12"/>
                  <a:gd name="T43" fmla="*/ 4 h 18"/>
                  <a:gd name="T44" fmla="*/ 3 w 12"/>
                  <a:gd name="T45" fmla="*/ 2 h 18"/>
                  <a:gd name="T46" fmla="*/ 8 w 12"/>
                  <a:gd name="T47" fmla="*/ 2 h 18"/>
                  <a:gd name="T48" fmla="*/ 10 w 12"/>
                  <a:gd name="T49" fmla="*/ 3 h 18"/>
                  <a:gd name="T50" fmla="*/ 10 w 12"/>
                  <a:gd name="T51" fmla="*/ 12 h 18"/>
                  <a:gd name="T52" fmla="*/ 9 w 12"/>
                  <a:gd name="T53"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18">
                    <a:moveTo>
                      <a:pt x="12" y="3"/>
                    </a:moveTo>
                    <a:cubicBezTo>
                      <a:pt x="12" y="1"/>
                      <a:pt x="10" y="0"/>
                      <a:pt x="9" y="0"/>
                    </a:cubicBezTo>
                    <a:cubicBezTo>
                      <a:pt x="3" y="0"/>
                      <a:pt x="3" y="0"/>
                      <a:pt x="3" y="0"/>
                    </a:cubicBezTo>
                    <a:cubicBezTo>
                      <a:pt x="1" y="0"/>
                      <a:pt x="0" y="2"/>
                      <a:pt x="0" y="3"/>
                    </a:cubicBezTo>
                    <a:cubicBezTo>
                      <a:pt x="0" y="14"/>
                      <a:pt x="0" y="14"/>
                      <a:pt x="0" y="14"/>
                    </a:cubicBezTo>
                    <a:cubicBezTo>
                      <a:pt x="0" y="16"/>
                      <a:pt x="2" y="18"/>
                      <a:pt x="3" y="17"/>
                    </a:cubicBezTo>
                    <a:cubicBezTo>
                      <a:pt x="9" y="17"/>
                      <a:pt x="9" y="17"/>
                      <a:pt x="9" y="17"/>
                    </a:cubicBezTo>
                    <a:cubicBezTo>
                      <a:pt x="11" y="17"/>
                      <a:pt x="12" y="16"/>
                      <a:pt x="12" y="14"/>
                    </a:cubicBezTo>
                    <a:lnTo>
                      <a:pt x="12" y="3"/>
                    </a:lnTo>
                    <a:close/>
                    <a:moveTo>
                      <a:pt x="7" y="16"/>
                    </a:moveTo>
                    <a:cubicBezTo>
                      <a:pt x="5" y="16"/>
                      <a:pt x="5" y="16"/>
                      <a:pt x="5" y="16"/>
                    </a:cubicBezTo>
                    <a:cubicBezTo>
                      <a:pt x="5" y="16"/>
                      <a:pt x="5" y="16"/>
                      <a:pt x="5" y="16"/>
                    </a:cubicBezTo>
                    <a:cubicBezTo>
                      <a:pt x="5" y="15"/>
                      <a:pt x="5" y="15"/>
                      <a:pt x="5" y="15"/>
                    </a:cubicBezTo>
                    <a:cubicBezTo>
                      <a:pt x="5" y="15"/>
                      <a:pt x="5" y="15"/>
                      <a:pt x="5" y="15"/>
                    </a:cubicBezTo>
                    <a:cubicBezTo>
                      <a:pt x="7" y="15"/>
                      <a:pt x="7" y="15"/>
                      <a:pt x="7" y="15"/>
                    </a:cubicBezTo>
                    <a:cubicBezTo>
                      <a:pt x="7" y="15"/>
                      <a:pt x="7" y="15"/>
                      <a:pt x="7" y="15"/>
                    </a:cubicBezTo>
                    <a:cubicBezTo>
                      <a:pt x="7" y="16"/>
                      <a:pt x="7" y="16"/>
                      <a:pt x="7" y="16"/>
                    </a:cubicBezTo>
                    <a:cubicBezTo>
                      <a:pt x="7" y="16"/>
                      <a:pt x="7" y="16"/>
                      <a:pt x="7" y="16"/>
                    </a:cubicBezTo>
                    <a:close/>
                    <a:moveTo>
                      <a:pt x="9" y="13"/>
                    </a:moveTo>
                    <a:cubicBezTo>
                      <a:pt x="3" y="14"/>
                      <a:pt x="3" y="14"/>
                      <a:pt x="3" y="14"/>
                    </a:cubicBezTo>
                    <a:cubicBezTo>
                      <a:pt x="2" y="14"/>
                      <a:pt x="1" y="13"/>
                      <a:pt x="1" y="12"/>
                    </a:cubicBezTo>
                    <a:cubicBezTo>
                      <a:pt x="1" y="4"/>
                      <a:pt x="1" y="4"/>
                      <a:pt x="1" y="4"/>
                    </a:cubicBezTo>
                    <a:cubicBezTo>
                      <a:pt x="1" y="3"/>
                      <a:pt x="2" y="2"/>
                      <a:pt x="3" y="2"/>
                    </a:cubicBezTo>
                    <a:cubicBezTo>
                      <a:pt x="8" y="2"/>
                      <a:pt x="8" y="2"/>
                      <a:pt x="8" y="2"/>
                    </a:cubicBezTo>
                    <a:cubicBezTo>
                      <a:pt x="9" y="2"/>
                      <a:pt x="10" y="2"/>
                      <a:pt x="10" y="3"/>
                    </a:cubicBezTo>
                    <a:cubicBezTo>
                      <a:pt x="10" y="12"/>
                      <a:pt x="10" y="12"/>
                      <a:pt x="10" y="12"/>
                    </a:cubicBezTo>
                    <a:cubicBezTo>
                      <a:pt x="11" y="13"/>
                      <a:pt x="10" y="13"/>
                      <a:pt x="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4"/>
              <p:cNvSpPr/>
              <p:nvPr/>
            </p:nvSpPr>
            <p:spPr bwMode="auto">
              <a:xfrm>
                <a:off x="4011" y="1860"/>
                <a:ext cx="4" cy="38"/>
              </a:xfrm>
              <a:custGeom>
                <a:avLst/>
                <a:gdLst>
                  <a:gd name="T0" fmla="*/ 0 w 2"/>
                  <a:gd name="T1" fmla="*/ 0 h 16"/>
                  <a:gd name="T2" fmla="*/ 0 w 2"/>
                  <a:gd name="T3" fmla="*/ 1 h 16"/>
                  <a:gd name="T4" fmla="*/ 0 w 2"/>
                  <a:gd name="T5" fmla="*/ 15 h 16"/>
                  <a:gd name="T6" fmla="*/ 1 w 2"/>
                  <a:gd name="T7" fmla="*/ 16 h 16"/>
                  <a:gd name="T8" fmla="*/ 2 w 2"/>
                  <a:gd name="T9" fmla="*/ 15 h 16"/>
                  <a:gd name="T10" fmla="*/ 1 w 2"/>
                  <a:gd name="T11" fmla="*/ 1 h 16"/>
                  <a:gd name="T12" fmla="*/ 0 w 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 h="16">
                    <a:moveTo>
                      <a:pt x="0" y="0"/>
                    </a:moveTo>
                    <a:cubicBezTo>
                      <a:pt x="0" y="0"/>
                      <a:pt x="0" y="0"/>
                      <a:pt x="0" y="1"/>
                    </a:cubicBezTo>
                    <a:cubicBezTo>
                      <a:pt x="0" y="15"/>
                      <a:pt x="0" y="15"/>
                      <a:pt x="0" y="15"/>
                    </a:cubicBezTo>
                    <a:cubicBezTo>
                      <a:pt x="0" y="16"/>
                      <a:pt x="0" y="16"/>
                      <a:pt x="1" y="16"/>
                    </a:cubicBezTo>
                    <a:cubicBezTo>
                      <a:pt x="1" y="16"/>
                      <a:pt x="2" y="15"/>
                      <a:pt x="2" y="15"/>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5"/>
              <p:cNvSpPr/>
              <p:nvPr/>
            </p:nvSpPr>
            <p:spPr bwMode="auto">
              <a:xfrm>
                <a:off x="4013" y="1862"/>
                <a:ext cx="2" cy="12"/>
              </a:xfrm>
              <a:custGeom>
                <a:avLst/>
                <a:gdLst>
                  <a:gd name="T0" fmla="*/ 1 w 1"/>
                  <a:gd name="T1" fmla="*/ 0 h 5"/>
                  <a:gd name="T2" fmla="*/ 0 w 1"/>
                  <a:gd name="T3" fmla="*/ 0 h 5"/>
                  <a:gd name="T4" fmla="*/ 1 w 1"/>
                  <a:gd name="T5" fmla="*/ 5 h 5"/>
                  <a:gd name="T6" fmla="*/ 1 w 1"/>
                  <a:gd name="T7" fmla="*/ 5 h 5"/>
                  <a:gd name="T8" fmla="*/ 1 w 1"/>
                  <a:gd name="T9" fmla="*/ 5 h 5"/>
                  <a:gd name="T10" fmla="*/ 1 w 1"/>
                  <a:gd name="T11" fmla="*/ 0 h 5"/>
                  <a:gd name="T12" fmla="*/ 1 w 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0"/>
                    </a:moveTo>
                    <a:cubicBezTo>
                      <a:pt x="1" y="0"/>
                      <a:pt x="0" y="0"/>
                      <a:pt x="0" y="0"/>
                    </a:cubicBezTo>
                    <a:cubicBezTo>
                      <a:pt x="1" y="5"/>
                      <a:pt x="1" y="5"/>
                      <a:pt x="1" y="5"/>
                    </a:cubicBezTo>
                    <a:cubicBezTo>
                      <a:pt x="1" y="5"/>
                      <a:pt x="1" y="5"/>
                      <a:pt x="1" y="5"/>
                    </a:cubicBezTo>
                    <a:cubicBezTo>
                      <a:pt x="1" y="5"/>
                      <a:pt x="1" y="5"/>
                      <a:pt x="1" y="5"/>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6"/>
              <p:cNvSpPr/>
              <p:nvPr/>
            </p:nvSpPr>
            <p:spPr bwMode="auto">
              <a:xfrm>
                <a:off x="3985" y="1867"/>
                <a:ext cx="18" cy="2"/>
              </a:xfrm>
              <a:custGeom>
                <a:avLst/>
                <a:gdLst>
                  <a:gd name="T0" fmla="*/ 8 w 8"/>
                  <a:gd name="T1" fmla="*/ 1 h 1"/>
                  <a:gd name="T2" fmla="*/ 7 w 8"/>
                  <a:gd name="T3" fmla="*/ 1 h 1"/>
                  <a:gd name="T4" fmla="*/ 1 w 8"/>
                  <a:gd name="T5" fmla="*/ 1 h 1"/>
                  <a:gd name="T6" fmla="*/ 0 w 8"/>
                  <a:gd name="T7" fmla="*/ 1 h 1"/>
                  <a:gd name="T8" fmla="*/ 0 w 8"/>
                  <a:gd name="T9" fmla="*/ 1 h 1"/>
                  <a:gd name="T10" fmla="*/ 1 w 8"/>
                  <a:gd name="T11" fmla="*/ 0 h 1"/>
                  <a:gd name="T12" fmla="*/ 7 w 8"/>
                  <a:gd name="T13" fmla="*/ 0 h 1"/>
                  <a:gd name="T14" fmla="*/ 8 w 8"/>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8" y="1"/>
                    </a:moveTo>
                    <a:cubicBezTo>
                      <a:pt x="8" y="1"/>
                      <a:pt x="7" y="1"/>
                      <a:pt x="7" y="1"/>
                    </a:cubicBezTo>
                    <a:cubicBezTo>
                      <a:pt x="1" y="1"/>
                      <a:pt x="1" y="1"/>
                      <a:pt x="1" y="1"/>
                    </a:cubicBezTo>
                    <a:cubicBezTo>
                      <a:pt x="0" y="1"/>
                      <a:pt x="0" y="1"/>
                      <a:pt x="0" y="1"/>
                    </a:cubicBezTo>
                    <a:cubicBezTo>
                      <a:pt x="0" y="1"/>
                      <a:pt x="0" y="1"/>
                      <a:pt x="0" y="1"/>
                    </a:cubicBezTo>
                    <a:cubicBezTo>
                      <a:pt x="0" y="0"/>
                      <a:pt x="0" y="0"/>
                      <a:pt x="1" y="0"/>
                    </a:cubicBezTo>
                    <a:cubicBezTo>
                      <a:pt x="7" y="0"/>
                      <a:pt x="7" y="0"/>
                      <a:pt x="7" y="0"/>
                    </a:cubicBezTo>
                    <a:cubicBezTo>
                      <a:pt x="7" y="0"/>
                      <a:pt x="8"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7"/>
              <p:cNvSpPr/>
              <p:nvPr/>
            </p:nvSpPr>
            <p:spPr bwMode="auto">
              <a:xfrm>
                <a:off x="3985" y="1872"/>
                <a:ext cx="18" cy="2"/>
              </a:xfrm>
              <a:custGeom>
                <a:avLst/>
                <a:gdLst>
                  <a:gd name="T0" fmla="*/ 8 w 8"/>
                  <a:gd name="T1" fmla="*/ 0 h 1"/>
                  <a:gd name="T2" fmla="*/ 7 w 8"/>
                  <a:gd name="T3" fmla="*/ 1 h 1"/>
                  <a:gd name="T4" fmla="*/ 1 w 8"/>
                  <a:gd name="T5" fmla="*/ 1 h 1"/>
                  <a:gd name="T6" fmla="*/ 0 w 8"/>
                  <a:gd name="T7" fmla="*/ 1 h 1"/>
                  <a:gd name="T8" fmla="*/ 0 w 8"/>
                  <a:gd name="T9" fmla="*/ 1 h 1"/>
                  <a:gd name="T10" fmla="*/ 1 w 8"/>
                  <a:gd name="T11" fmla="*/ 0 h 1"/>
                  <a:gd name="T12" fmla="*/ 7 w 8"/>
                  <a:gd name="T13" fmla="*/ 0 h 1"/>
                  <a:gd name="T14" fmla="*/ 8 w 8"/>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8" y="0"/>
                    </a:moveTo>
                    <a:cubicBezTo>
                      <a:pt x="8" y="1"/>
                      <a:pt x="7" y="1"/>
                      <a:pt x="7" y="1"/>
                    </a:cubicBezTo>
                    <a:cubicBezTo>
                      <a:pt x="1" y="1"/>
                      <a:pt x="1" y="1"/>
                      <a:pt x="1" y="1"/>
                    </a:cubicBezTo>
                    <a:cubicBezTo>
                      <a:pt x="0" y="1"/>
                      <a:pt x="0" y="1"/>
                      <a:pt x="0" y="1"/>
                    </a:cubicBezTo>
                    <a:cubicBezTo>
                      <a:pt x="0" y="1"/>
                      <a:pt x="0" y="1"/>
                      <a:pt x="0" y="1"/>
                    </a:cubicBezTo>
                    <a:cubicBezTo>
                      <a:pt x="0" y="0"/>
                      <a:pt x="0" y="0"/>
                      <a:pt x="1" y="0"/>
                    </a:cubicBezTo>
                    <a:cubicBezTo>
                      <a:pt x="7" y="0"/>
                      <a:pt x="7" y="0"/>
                      <a:pt x="7" y="0"/>
                    </a:cubicBezTo>
                    <a:cubicBezTo>
                      <a:pt x="7"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8"/>
              <p:cNvSpPr/>
              <p:nvPr/>
            </p:nvSpPr>
            <p:spPr bwMode="auto">
              <a:xfrm>
                <a:off x="3985" y="1876"/>
                <a:ext cx="18" cy="3"/>
              </a:xfrm>
              <a:custGeom>
                <a:avLst/>
                <a:gdLst>
                  <a:gd name="T0" fmla="*/ 8 w 8"/>
                  <a:gd name="T1" fmla="*/ 0 h 1"/>
                  <a:gd name="T2" fmla="*/ 7 w 8"/>
                  <a:gd name="T3" fmla="*/ 1 h 1"/>
                  <a:gd name="T4" fmla="*/ 1 w 8"/>
                  <a:gd name="T5" fmla="*/ 1 h 1"/>
                  <a:gd name="T6" fmla="*/ 0 w 8"/>
                  <a:gd name="T7" fmla="*/ 1 h 1"/>
                  <a:gd name="T8" fmla="*/ 0 w 8"/>
                  <a:gd name="T9" fmla="*/ 1 h 1"/>
                  <a:gd name="T10" fmla="*/ 1 w 8"/>
                  <a:gd name="T11" fmla="*/ 0 h 1"/>
                  <a:gd name="T12" fmla="*/ 7 w 8"/>
                  <a:gd name="T13" fmla="*/ 0 h 1"/>
                  <a:gd name="T14" fmla="*/ 8 w 8"/>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8" y="0"/>
                    </a:moveTo>
                    <a:cubicBezTo>
                      <a:pt x="8" y="1"/>
                      <a:pt x="7" y="1"/>
                      <a:pt x="7" y="1"/>
                    </a:cubicBezTo>
                    <a:cubicBezTo>
                      <a:pt x="1" y="1"/>
                      <a:pt x="1" y="1"/>
                      <a:pt x="1" y="1"/>
                    </a:cubicBezTo>
                    <a:cubicBezTo>
                      <a:pt x="0" y="1"/>
                      <a:pt x="0" y="1"/>
                      <a:pt x="0" y="1"/>
                    </a:cubicBezTo>
                    <a:cubicBezTo>
                      <a:pt x="0" y="1"/>
                      <a:pt x="0" y="1"/>
                      <a:pt x="0" y="1"/>
                    </a:cubicBezTo>
                    <a:cubicBezTo>
                      <a:pt x="0" y="0"/>
                      <a:pt x="0" y="0"/>
                      <a:pt x="1" y="0"/>
                    </a:cubicBezTo>
                    <a:cubicBezTo>
                      <a:pt x="7" y="0"/>
                      <a:pt x="7" y="0"/>
                      <a:pt x="7" y="0"/>
                    </a:cubicBezTo>
                    <a:cubicBezTo>
                      <a:pt x="7"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9"/>
              <p:cNvSpPr/>
              <p:nvPr/>
            </p:nvSpPr>
            <p:spPr bwMode="auto">
              <a:xfrm>
                <a:off x="3992" y="1881"/>
                <a:ext cx="11" cy="2"/>
              </a:xfrm>
              <a:custGeom>
                <a:avLst/>
                <a:gdLst>
                  <a:gd name="T0" fmla="*/ 5 w 5"/>
                  <a:gd name="T1" fmla="*/ 0 h 1"/>
                  <a:gd name="T2" fmla="*/ 4 w 5"/>
                  <a:gd name="T3" fmla="*/ 1 h 1"/>
                  <a:gd name="T4" fmla="*/ 1 w 5"/>
                  <a:gd name="T5" fmla="*/ 1 h 1"/>
                  <a:gd name="T6" fmla="*/ 0 w 5"/>
                  <a:gd name="T7" fmla="*/ 0 h 1"/>
                  <a:gd name="T8" fmla="*/ 0 w 5"/>
                  <a:gd name="T9" fmla="*/ 0 h 1"/>
                  <a:gd name="T10" fmla="*/ 1 w 5"/>
                  <a:gd name="T11" fmla="*/ 0 h 1"/>
                  <a:gd name="T12" fmla="*/ 4 w 5"/>
                  <a:gd name="T13" fmla="*/ 0 h 1"/>
                  <a:gd name="T14" fmla="*/ 5 w 5"/>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
                    <a:moveTo>
                      <a:pt x="5" y="0"/>
                    </a:moveTo>
                    <a:cubicBezTo>
                      <a:pt x="5" y="1"/>
                      <a:pt x="4" y="1"/>
                      <a:pt x="4" y="1"/>
                    </a:cubicBezTo>
                    <a:cubicBezTo>
                      <a:pt x="1" y="1"/>
                      <a:pt x="1" y="1"/>
                      <a:pt x="1" y="1"/>
                    </a:cubicBezTo>
                    <a:cubicBezTo>
                      <a:pt x="0" y="1"/>
                      <a:pt x="0" y="1"/>
                      <a:pt x="0" y="0"/>
                    </a:cubicBezTo>
                    <a:cubicBezTo>
                      <a:pt x="0" y="0"/>
                      <a:pt x="0" y="0"/>
                      <a:pt x="0" y="0"/>
                    </a:cubicBezTo>
                    <a:cubicBezTo>
                      <a:pt x="0" y="0"/>
                      <a:pt x="0" y="0"/>
                      <a:pt x="1" y="0"/>
                    </a:cubicBezTo>
                    <a:cubicBezTo>
                      <a:pt x="4" y="0"/>
                      <a:pt x="4" y="0"/>
                      <a:pt x="4" y="0"/>
                    </a:cubicBezTo>
                    <a:cubicBezTo>
                      <a:pt x="4"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20"/>
              <p:cNvSpPr/>
              <p:nvPr/>
            </p:nvSpPr>
            <p:spPr bwMode="auto">
              <a:xfrm>
                <a:off x="3892" y="1456"/>
                <a:ext cx="36" cy="5"/>
              </a:xfrm>
              <a:custGeom>
                <a:avLst/>
                <a:gdLst>
                  <a:gd name="T0" fmla="*/ 0 w 15"/>
                  <a:gd name="T1" fmla="*/ 1 h 2"/>
                  <a:gd name="T2" fmla="*/ 0 w 15"/>
                  <a:gd name="T3" fmla="*/ 2 h 2"/>
                  <a:gd name="T4" fmla="*/ 15 w 15"/>
                  <a:gd name="T5" fmla="*/ 1 h 2"/>
                  <a:gd name="T6" fmla="*/ 15 w 15"/>
                  <a:gd name="T7" fmla="*/ 1 h 2"/>
                  <a:gd name="T8" fmla="*/ 15 w 15"/>
                  <a:gd name="T9" fmla="*/ 0 h 2"/>
                  <a:gd name="T10" fmla="*/ 0 w 15"/>
                  <a:gd name="T11" fmla="*/ 0 h 2"/>
                  <a:gd name="T12" fmla="*/ 0 w 15"/>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5" h="2">
                    <a:moveTo>
                      <a:pt x="0" y="1"/>
                    </a:moveTo>
                    <a:cubicBezTo>
                      <a:pt x="0" y="1"/>
                      <a:pt x="0" y="2"/>
                      <a:pt x="0" y="2"/>
                    </a:cubicBezTo>
                    <a:cubicBezTo>
                      <a:pt x="15" y="1"/>
                      <a:pt x="15" y="1"/>
                      <a:pt x="15" y="1"/>
                    </a:cubicBezTo>
                    <a:cubicBezTo>
                      <a:pt x="15" y="1"/>
                      <a:pt x="15" y="1"/>
                      <a:pt x="15" y="1"/>
                    </a:cubicBezTo>
                    <a:cubicBezTo>
                      <a:pt x="15" y="0"/>
                      <a:pt x="15" y="0"/>
                      <a:pt x="15"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21"/>
              <p:cNvSpPr/>
              <p:nvPr/>
            </p:nvSpPr>
            <p:spPr bwMode="auto">
              <a:xfrm>
                <a:off x="3892" y="1456"/>
                <a:ext cx="14" cy="0"/>
              </a:xfrm>
              <a:custGeom>
                <a:avLst/>
                <a:gdLst>
                  <a:gd name="T0" fmla="*/ 0 w 6"/>
                  <a:gd name="T1" fmla="*/ 1 w 6"/>
                  <a:gd name="T2" fmla="*/ 6 w 6"/>
                  <a:gd name="T3" fmla="*/ 6 w 6"/>
                  <a:gd name="T4" fmla="*/ 6 w 6"/>
                  <a:gd name="T5" fmla="*/ 1 w 6"/>
                  <a:gd name="T6" fmla="*/ 0 w 6"/>
                </a:gdLst>
                <a:ahLst/>
                <a:cxnLst>
                  <a:cxn ang="0">
                    <a:pos x="T0" y="0"/>
                  </a:cxn>
                  <a:cxn ang="0">
                    <a:pos x="T1" y="0"/>
                  </a:cxn>
                  <a:cxn ang="0">
                    <a:pos x="T2" y="0"/>
                  </a:cxn>
                  <a:cxn ang="0">
                    <a:pos x="T3" y="0"/>
                  </a:cxn>
                  <a:cxn ang="0">
                    <a:pos x="T4" y="0"/>
                  </a:cxn>
                  <a:cxn ang="0">
                    <a:pos x="T5" y="0"/>
                  </a:cxn>
                  <a:cxn ang="0">
                    <a:pos x="T6" y="0"/>
                  </a:cxn>
                </a:cxnLst>
                <a:rect l="0" t="0" r="r" b="b"/>
                <a:pathLst>
                  <a:path w="6">
                    <a:moveTo>
                      <a:pt x="0" y="0"/>
                    </a:moveTo>
                    <a:cubicBezTo>
                      <a:pt x="0" y="0"/>
                      <a:pt x="1" y="0"/>
                      <a:pt x="1" y="0"/>
                    </a:cubicBezTo>
                    <a:cubicBezTo>
                      <a:pt x="6" y="0"/>
                      <a:pt x="6" y="0"/>
                      <a:pt x="6" y="0"/>
                    </a:cubicBezTo>
                    <a:cubicBezTo>
                      <a:pt x="6" y="0"/>
                      <a:pt x="6" y="0"/>
                      <a:pt x="6" y="0"/>
                    </a:cubicBezTo>
                    <a:cubicBezTo>
                      <a:pt x="6" y="0"/>
                      <a:pt x="6" y="0"/>
                      <a:pt x="6"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22"/>
              <p:cNvSpPr/>
              <p:nvPr/>
            </p:nvSpPr>
            <p:spPr bwMode="auto">
              <a:xfrm>
                <a:off x="3954" y="2263"/>
                <a:ext cx="4" cy="38"/>
              </a:xfrm>
              <a:custGeom>
                <a:avLst/>
                <a:gdLst>
                  <a:gd name="T0" fmla="*/ 1 w 2"/>
                  <a:gd name="T1" fmla="*/ 1 h 16"/>
                  <a:gd name="T2" fmla="*/ 0 w 2"/>
                  <a:gd name="T3" fmla="*/ 1 h 16"/>
                  <a:gd name="T4" fmla="*/ 0 w 2"/>
                  <a:gd name="T5" fmla="*/ 16 h 16"/>
                  <a:gd name="T6" fmla="*/ 1 w 2"/>
                  <a:gd name="T7" fmla="*/ 16 h 16"/>
                  <a:gd name="T8" fmla="*/ 2 w 2"/>
                  <a:gd name="T9" fmla="*/ 16 h 16"/>
                  <a:gd name="T10" fmla="*/ 1 w 2"/>
                  <a:gd name="T11" fmla="*/ 1 h 16"/>
                  <a:gd name="T12" fmla="*/ 1 w 2"/>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2" h="16">
                    <a:moveTo>
                      <a:pt x="1" y="1"/>
                    </a:moveTo>
                    <a:cubicBezTo>
                      <a:pt x="0" y="1"/>
                      <a:pt x="0" y="1"/>
                      <a:pt x="0" y="1"/>
                    </a:cubicBezTo>
                    <a:cubicBezTo>
                      <a:pt x="0" y="16"/>
                      <a:pt x="0" y="16"/>
                      <a:pt x="0" y="16"/>
                    </a:cubicBezTo>
                    <a:cubicBezTo>
                      <a:pt x="0" y="16"/>
                      <a:pt x="1" y="16"/>
                      <a:pt x="1" y="16"/>
                    </a:cubicBezTo>
                    <a:cubicBezTo>
                      <a:pt x="1" y="16"/>
                      <a:pt x="2" y="16"/>
                      <a:pt x="2" y="16"/>
                    </a:cubicBezTo>
                    <a:cubicBezTo>
                      <a:pt x="1" y="1"/>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23"/>
              <p:cNvSpPr/>
              <p:nvPr/>
            </p:nvSpPr>
            <p:spPr bwMode="auto">
              <a:xfrm>
                <a:off x="3958" y="2266"/>
                <a:ext cx="0" cy="14"/>
              </a:xfrm>
              <a:custGeom>
                <a:avLst/>
                <a:gdLst>
                  <a:gd name="T0" fmla="*/ 0 h 6"/>
                  <a:gd name="T1" fmla="*/ 0 h 6"/>
                  <a:gd name="T2" fmla="*/ 5 h 6"/>
                  <a:gd name="T3" fmla="*/ 6 h 6"/>
                  <a:gd name="T4" fmla="*/ 5 h 6"/>
                  <a:gd name="T5" fmla="*/ 0 h 6"/>
                  <a:gd name="T6" fmla="*/ 0 h 6"/>
                </a:gdLst>
                <a:ahLst/>
                <a:cxnLst>
                  <a:cxn ang="0">
                    <a:pos x="0" y="T0"/>
                  </a:cxn>
                  <a:cxn ang="0">
                    <a:pos x="0" y="T1"/>
                  </a:cxn>
                  <a:cxn ang="0">
                    <a:pos x="0" y="T2"/>
                  </a:cxn>
                  <a:cxn ang="0">
                    <a:pos x="0" y="T3"/>
                  </a:cxn>
                  <a:cxn ang="0">
                    <a:pos x="0" y="T4"/>
                  </a:cxn>
                  <a:cxn ang="0">
                    <a:pos x="0" y="T5"/>
                  </a:cxn>
                  <a:cxn ang="0">
                    <a:pos x="0" y="T6"/>
                  </a:cxn>
                </a:cxnLst>
                <a:rect l="0" t="0" r="r" b="b"/>
                <a:pathLst>
                  <a:path h="6">
                    <a:moveTo>
                      <a:pt x="0" y="0"/>
                    </a:moveTo>
                    <a:cubicBezTo>
                      <a:pt x="0" y="0"/>
                      <a:pt x="0" y="0"/>
                      <a:pt x="0" y="0"/>
                    </a:cubicBezTo>
                    <a:cubicBezTo>
                      <a:pt x="0" y="5"/>
                      <a:pt x="0" y="5"/>
                      <a:pt x="0" y="5"/>
                    </a:cubicBezTo>
                    <a:cubicBezTo>
                      <a:pt x="0" y="6"/>
                      <a:pt x="0" y="6"/>
                      <a:pt x="0" y="6"/>
                    </a:cubicBezTo>
                    <a:cubicBezTo>
                      <a:pt x="0" y="6"/>
                      <a:pt x="0" y="6"/>
                      <a:pt x="0" y="5"/>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24"/>
              <p:cNvSpPr>
                <a:spLocks noEditPoints="1"/>
              </p:cNvSpPr>
              <p:nvPr/>
            </p:nvSpPr>
            <p:spPr bwMode="auto">
              <a:xfrm>
                <a:off x="4001" y="2472"/>
                <a:ext cx="36" cy="45"/>
              </a:xfrm>
              <a:custGeom>
                <a:avLst/>
                <a:gdLst>
                  <a:gd name="T0" fmla="*/ 10 w 15"/>
                  <a:gd name="T1" fmla="*/ 0 h 19"/>
                  <a:gd name="T2" fmla="*/ 0 w 15"/>
                  <a:gd name="T3" fmla="*/ 5 h 19"/>
                  <a:gd name="T4" fmla="*/ 5 w 15"/>
                  <a:gd name="T5" fmla="*/ 19 h 19"/>
                  <a:gd name="T6" fmla="*/ 15 w 15"/>
                  <a:gd name="T7" fmla="*/ 14 h 19"/>
                  <a:gd name="T8" fmla="*/ 1 w 15"/>
                  <a:gd name="T9" fmla="*/ 5 h 19"/>
                  <a:gd name="T10" fmla="*/ 10 w 15"/>
                  <a:gd name="T11" fmla="*/ 2 h 19"/>
                  <a:gd name="T12" fmla="*/ 13 w 15"/>
                  <a:gd name="T13" fmla="*/ 4 h 19"/>
                  <a:gd name="T14" fmla="*/ 4 w 15"/>
                  <a:gd name="T15" fmla="*/ 8 h 19"/>
                  <a:gd name="T16" fmla="*/ 1 w 15"/>
                  <a:gd name="T17" fmla="*/ 5 h 19"/>
                  <a:gd name="T18" fmla="*/ 2 w 15"/>
                  <a:gd name="T19" fmla="*/ 9 h 19"/>
                  <a:gd name="T20" fmla="*/ 4 w 15"/>
                  <a:gd name="T21" fmla="*/ 9 h 19"/>
                  <a:gd name="T22" fmla="*/ 4 w 15"/>
                  <a:gd name="T23" fmla="*/ 11 h 19"/>
                  <a:gd name="T24" fmla="*/ 2 w 15"/>
                  <a:gd name="T25" fmla="*/ 11 h 19"/>
                  <a:gd name="T26" fmla="*/ 2 w 15"/>
                  <a:gd name="T27" fmla="*/ 12 h 19"/>
                  <a:gd name="T28" fmla="*/ 4 w 15"/>
                  <a:gd name="T29" fmla="*/ 12 h 19"/>
                  <a:gd name="T30" fmla="*/ 5 w 15"/>
                  <a:gd name="T31" fmla="*/ 13 h 19"/>
                  <a:gd name="T32" fmla="*/ 3 w 15"/>
                  <a:gd name="T33" fmla="*/ 14 h 19"/>
                  <a:gd name="T34" fmla="*/ 2 w 15"/>
                  <a:gd name="T35" fmla="*/ 12 h 19"/>
                  <a:gd name="T36" fmla="*/ 3 w 15"/>
                  <a:gd name="T37" fmla="*/ 17 h 19"/>
                  <a:gd name="T38" fmla="*/ 3 w 15"/>
                  <a:gd name="T39" fmla="*/ 15 h 19"/>
                  <a:gd name="T40" fmla="*/ 5 w 15"/>
                  <a:gd name="T41" fmla="*/ 15 h 19"/>
                  <a:gd name="T42" fmla="*/ 5 w 15"/>
                  <a:gd name="T43" fmla="*/ 16 h 19"/>
                  <a:gd name="T44" fmla="*/ 5 w 15"/>
                  <a:gd name="T45" fmla="*/ 9 h 19"/>
                  <a:gd name="T46" fmla="*/ 7 w 15"/>
                  <a:gd name="T47" fmla="*/ 9 h 19"/>
                  <a:gd name="T48" fmla="*/ 7 w 15"/>
                  <a:gd name="T49" fmla="*/ 10 h 19"/>
                  <a:gd name="T50" fmla="*/ 5 w 15"/>
                  <a:gd name="T51" fmla="*/ 11 h 19"/>
                  <a:gd name="T52" fmla="*/ 5 w 15"/>
                  <a:gd name="T53" fmla="*/ 9 h 19"/>
                  <a:gd name="T54" fmla="*/ 6 w 15"/>
                  <a:gd name="T55" fmla="*/ 12 h 19"/>
                  <a:gd name="T56" fmla="*/ 7 w 15"/>
                  <a:gd name="T57" fmla="*/ 12 h 19"/>
                  <a:gd name="T58" fmla="*/ 7 w 15"/>
                  <a:gd name="T59" fmla="*/ 13 h 19"/>
                  <a:gd name="T60" fmla="*/ 5 w 15"/>
                  <a:gd name="T61" fmla="*/ 13 h 19"/>
                  <a:gd name="T62" fmla="*/ 8 w 15"/>
                  <a:gd name="T63" fmla="*/ 16 h 19"/>
                  <a:gd name="T64" fmla="*/ 6 w 15"/>
                  <a:gd name="T65" fmla="*/ 16 h 19"/>
                  <a:gd name="T66" fmla="*/ 6 w 15"/>
                  <a:gd name="T67" fmla="*/ 15 h 19"/>
                  <a:gd name="T68" fmla="*/ 8 w 15"/>
                  <a:gd name="T69" fmla="*/ 15 h 19"/>
                  <a:gd name="T70" fmla="*/ 8 w 15"/>
                  <a:gd name="T71" fmla="*/ 16 h 19"/>
                  <a:gd name="T72" fmla="*/ 8 w 15"/>
                  <a:gd name="T73" fmla="*/ 8 h 19"/>
                  <a:gd name="T74" fmla="*/ 10 w 15"/>
                  <a:gd name="T75" fmla="*/ 8 h 19"/>
                  <a:gd name="T76" fmla="*/ 10 w 15"/>
                  <a:gd name="T77" fmla="*/ 10 h 19"/>
                  <a:gd name="T78" fmla="*/ 8 w 15"/>
                  <a:gd name="T79" fmla="*/ 10 h 19"/>
                  <a:gd name="T80" fmla="*/ 8 w 15"/>
                  <a:gd name="T81" fmla="*/ 12 h 19"/>
                  <a:gd name="T82" fmla="*/ 10 w 15"/>
                  <a:gd name="T83" fmla="*/ 11 h 19"/>
                  <a:gd name="T84" fmla="*/ 11 w 15"/>
                  <a:gd name="T85" fmla="*/ 12 h 19"/>
                  <a:gd name="T86" fmla="*/ 9 w 15"/>
                  <a:gd name="T87" fmla="*/ 13 h 19"/>
                  <a:gd name="T88" fmla="*/ 8 w 15"/>
                  <a:gd name="T89" fmla="*/ 12 h 19"/>
                  <a:gd name="T90" fmla="*/ 9 w 15"/>
                  <a:gd name="T91" fmla="*/ 16 h 19"/>
                  <a:gd name="T92" fmla="*/ 9 w 15"/>
                  <a:gd name="T93" fmla="*/ 15 h 19"/>
                  <a:gd name="T94" fmla="*/ 10 w 15"/>
                  <a:gd name="T95" fmla="*/ 14 h 19"/>
                  <a:gd name="T96" fmla="*/ 11 w 15"/>
                  <a:gd name="T97" fmla="*/ 15 h 19"/>
                  <a:gd name="T98" fmla="*/ 11 w 15"/>
                  <a:gd name="T99" fmla="*/ 8 h 19"/>
                  <a:gd name="T100" fmla="*/ 13 w 15"/>
                  <a:gd name="T101" fmla="*/ 8 h 19"/>
                  <a:gd name="T102" fmla="*/ 13 w 15"/>
                  <a:gd name="T103" fmla="*/ 9 h 19"/>
                  <a:gd name="T104" fmla="*/ 11 w 15"/>
                  <a:gd name="T105" fmla="*/ 10 h 19"/>
                  <a:gd name="T106" fmla="*/ 11 w 15"/>
                  <a:gd name="T107" fmla="*/ 8 h 19"/>
                  <a:gd name="T108" fmla="*/ 11 w 15"/>
                  <a:gd name="T109" fmla="*/ 11 h 19"/>
                  <a:gd name="T110" fmla="*/ 13 w 15"/>
                  <a:gd name="T111" fmla="*/ 11 h 19"/>
                  <a:gd name="T112" fmla="*/ 13 w 15"/>
                  <a:gd name="T113" fmla="*/ 12 h 19"/>
                  <a:gd name="T114" fmla="*/ 11 w 15"/>
                  <a:gd name="T115" fmla="*/ 12 h 19"/>
                  <a:gd name="T116" fmla="*/ 14 w 15"/>
                  <a:gd name="T117" fmla="*/ 15 h 19"/>
                  <a:gd name="T118" fmla="*/ 12 w 15"/>
                  <a:gd name="T119" fmla="*/ 15 h 19"/>
                  <a:gd name="T120" fmla="*/ 12 w 15"/>
                  <a:gd name="T121" fmla="*/ 14 h 19"/>
                  <a:gd name="T122" fmla="*/ 14 w 15"/>
                  <a:gd name="T123" fmla="*/ 14 h 19"/>
                  <a:gd name="T124" fmla="*/ 14 w 15"/>
                  <a:gd name="T125"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 h="19">
                    <a:moveTo>
                      <a:pt x="14" y="3"/>
                    </a:moveTo>
                    <a:cubicBezTo>
                      <a:pt x="14" y="1"/>
                      <a:pt x="12" y="0"/>
                      <a:pt x="10" y="0"/>
                    </a:cubicBezTo>
                    <a:cubicBezTo>
                      <a:pt x="3" y="1"/>
                      <a:pt x="3" y="1"/>
                      <a:pt x="3" y="1"/>
                    </a:cubicBezTo>
                    <a:cubicBezTo>
                      <a:pt x="1" y="1"/>
                      <a:pt x="0" y="3"/>
                      <a:pt x="0" y="5"/>
                    </a:cubicBezTo>
                    <a:cubicBezTo>
                      <a:pt x="1" y="16"/>
                      <a:pt x="1" y="16"/>
                      <a:pt x="1" y="16"/>
                    </a:cubicBezTo>
                    <a:cubicBezTo>
                      <a:pt x="2" y="18"/>
                      <a:pt x="3" y="19"/>
                      <a:pt x="5" y="19"/>
                    </a:cubicBezTo>
                    <a:cubicBezTo>
                      <a:pt x="12" y="18"/>
                      <a:pt x="12" y="18"/>
                      <a:pt x="12" y="18"/>
                    </a:cubicBezTo>
                    <a:cubicBezTo>
                      <a:pt x="14" y="18"/>
                      <a:pt x="15" y="16"/>
                      <a:pt x="15" y="14"/>
                    </a:cubicBezTo>
                    <a:lnTo>
                      <a:pt x="14" y="3"/>
                    </a:lnTo>
                    <a:close/>
                    <a:moveTo>
                      <a:pt x="1" y="5"/>
                    </a:moveTo>
                    <a:cubicBezTo>
                      <a:pt x="1" y="4"/>
                      <a:pt x="2" y="3"/>
                      <a:pt x="3" y="2"/>
                    </a:cubicBezTo>
                    <a:cubicBezTo>
                      <a:pt x="10" y="2"/>
                      <a:pt x="10" y="2"/>
                      <a:pt x="10" y="2"/>
                    </a:cubicBezTo>
                    <a:cubicBezTo>
                      <a:pt x="11" y="1"/>
                      <a:pt x="12" y="2"/>
                      <a:pt x="12" y="4"/>
                    </a:cubicBezTo>
                    <a:cubicBezTo>
                      <a:pt x="13" y="4"/>
                      <a:pt x="13" y="4"/>
                      <a:pt x="13" y="4"/>
                    </a:cubicBezTo>
                    <a:cubicBezTo>
                      <a:pt x="13" y="6"/>
                      <a:pt x="12" y="7"/>
                      <a:pt x="11" y="7"/>
                    </a:cubicBezTo>
                    <a:cubicBezTo>
                      <a:pt x="4" y="8"/>
                      <a:pt x="4" y="8"/>
                      <a:pt x="4" y="8"/>
                    </a:cubicBezTo>
                    <a:cubicBezTo>
                      <a:pt x="3" y="8"/>
                      <a:pt x="2" y="7"/>
                      <a:pt x="1" y="6"/>
                    </a:cubicBezTo>
                    <a:lnTo>
                      <a:pt x="1" y="5"/>
                    </a:lnTo>
                    <a:close/>
                    <a:moveTo>
                      <a:pt x="2" y="10"/>
                    </a:moveTo>
                    <a:cubicBezTo>
                      <a:pt x="2" y="9"/>
                      <a:pt x="2" y="9"/>
                      <a:pt x="2" y="9"/>
                    </a:cubicBezTo>
                    <a:cubicBezTo>
                      <a:pt x="4" y="9"/>
                      <a:pt x="4" y="9"/>
                      <a:pt x="4" y="9"/>
                    </a:cubicBezTo>
                    <a:cubicBezTo>
                      <a:pt x="4" y="9"/>
                      <a:pt x="4" y="9"/>
                      <a:pt x="4" y="9"/>
                    </a:cubicBezTo>
                    <a:cubicBezTo>
                      <a:pt x="4" y="10"/>
                      <a:pt x="4" y="10"/>
                      <a:pt x="4" y="10"/>
                    </a:cubicBezTo>
                    <a:cubicBezTo>
                      <a:pt x="4" y="10"/>
                      <a:pt x="4" y="11"/>
                      <a:pt x="4" y="11"/>
                    </a:cubicBezTo>
                    <a:cubicBezTo>
                      <a:pt x="2" y="11"/>
                      <a:pt x="2" y="11"/>
                      <a:pt x="2" y="11"/>
                    </a:cubicBezTo>
                    <a:cubicBezTo>
                      <a:pt x="2" y="11"/>
                      <a:pt x="2" y="11"/>
                      <a:pt x="2" y="11"/>
                    </a:cubicBezTo>
                    <a:lnTo>
                      <a:pt x="2" y="10"/>
                    </a:lnTo>
                    <a:close/>
                    <a:moveTo>
                      <a:pt x="2" y="12"/>
                    </a:moveTo>
                    <a:cubicBezTo>
                      <a:pt x="2" y="12"/>
                      <a:pt x="2" y="12"/>
                      <a:pt x="3" y="12"/>
                    </a:cubicBezTo>
                    <a:cubicBezTo>
                      <a:pt x="4" y="12"/>
                      <a:pt x="4" y="12"/>
                      <a:pt x="4" y="12"/>
                    </a:cubicBezTo>
                    <a:cubicBezTo>
                      <a:pt x="4" y="12"/>
                      <a:pt x="5" y="12"/>
                      <a:pt x="5" y="12"/>
                    </a:cubicBezTo>
                    <a:cubicBezTo>
                      <a:pt x="5" y="13"/>
                      <a:pt x="5" y="13"/>
                      <a:pt x="5" y="13"/>
                    </a:cubicBezTo>
                    <a:cubicBezTo>
                      <a:pt x="5" y="13"/>
                      <a:pt x="5" y="14"/>
                      <a:pt x="4" y="14"/>
                    </a:cubicBezTo>
                    <a:cubicBezTo>
                      <a:pt x="3" y="14"/>
                      <a:pt x="3" y="14"/>
                      <a:pt x="3" y="14"/>
                    </a:cubicBezTo>
                    <a:cubicBezTo>
                      <a:pt x="3" y="14"/>
                      <a:pt x="2" y="14"/>
                      <a:pt x="2" y="13"/>
                    </a:cubicBezTo>
                    <a:lnTo>
                      <a:pt x="2" y="12"/>
                    </a:lnTo>
                    <a:close/>
                    <a:moveTo>
                      <a:pt x="5" y="16"/>
                    </a:moveTo>
                    <a:cubicBezTo>
                      <a:pt x="3" y="17"/>
                      <a:pt x="3" y="17"/>
                      <a:pt x="3" y="17"/>
                    </a:cubicBezTo>
                    <a:cubicBezTo>
                      <a:pt x="3" y="17"/>
                      <a:pt x="3" y="17"/>
                      <a:pt x="3" y="16"/>
                    </a:cubicBezTo>
                    <a:cubicBezTo>
                      <a:pt x="3" y="15"/>
                      <a:pt x="3" y="15"/>
                      <a:pt x="3" y="15"/>
                    </a:cubicBezTo>
                    <a:cubicBezTo>
                      <a:pt x="3" y="15"/>
                      <a:pt x="3" y="15"/>
                      <a:pt x="3" y="15"/>
                    </a:cubicBezTo>
                    <a:cubicBezTo>
                      <a:pt x="5" y="15"/>
                      <a:pt x="5" y="15"/>
                      <a:pt x="5" y="15"/>
                    </a:cubicBezTo>
                    <a:cubicBezTo>
                      <a:pt x="5" y="15"/>
                      <a:pt x="5" y="15"/>
                      <a:pt x="5" y="15"/>
                    </a:cubicBezTo>
                    <a:cubicBezTo>
                      <a:pt x="5" y="16"/>
                      <a:pt x="5" y="16"/>
                      <a:pt x="5" y="16"/>
                    </a:cubicBezTo>
                    <a:cubicBezTo>
                      <a:pt x="5" y="16"/>
                      <a:pt x="5" y="16"/>
                      <a:pt x="5" y="16"/>
                    </a:cubicBezTo>
                    <a:close/>
                    <a:moveTo>
                      <a:pt x="5" y="9"/>
                    </a:moveTo>
                    <a:cubicBezTo>
                      <a:pt x="5" y="9"/>
                      <a:pt x="5" y="9"/>
                      <a:pt x="5" y="9"/>
                    </a:cubicBezTo>
                    <a:cubicBezTo>
                      <a:pt x="7" y="9"/>
                      <a:pt x="7" y="9"/>
                      <a:pt x="7" y="9"/>
                    </a:cubicBezTo>
                    <a:cubicBezTo>
                      <a:pt x="7" y="9"/>
                      <a:pt x="7" y="9"/>
                      <a:pt x="7" y="9"/>
                    </a:cubicBezTo>
                    <a:cubicBezTo>
                      <a:pt x="7" y="10"/>
                      <a:pt x="7" y="10"/>
                      <a:pt x="7" y="10"/>
                    </a:cubicBezTo>
                    <a:cubicBezTo>
                      <a:pt x="7" y="10"/>
                      <a:pt x="7" y="10"/>
                      <a:pt x="7" y="10"/>
                    </a:cubicBezTo>
                    <a:cubicBezTo>
                      <a:pt x="5" y="11"/>
                      <a:pt x="5" y="11"/>
                      <a:pt x="5" y="11"/>
                    </a:cubicBezTo>
                    <a:cubicBezTo>
                      <a:pt x="5" y="11"/>
                      <a:pt x="5" y="10"/>
                      <a:pt x="5" y="10"/>
                    </a:cubicBezTo>
                    <a:lnTo>
                      <a:pt x="5" y="9"/>
                    </a:lnTo>
                    <a:close/>
                    <a:moveTo>
                      <a:pt x="5" y="12"/>
                    </a:moveTo>
                    <a:cubicBezTo>
                      <a:pt x="5" y="12"/>
                      <a:pt x="5" y="12"/>
                      <a:pt x="6" y="12"/>
                    </a:cubicBezTo>
                    <a:cubicBezTo>
                      <a:pt x="7" y="11"/>
                      <a:pt x="7" y="11"/>
                      <a:pt x="7" y="11"/>
                    </a:cubicBezTo>
                    <a:cubicBezTo>
                      <a:pt x="7" y="11"/>
                      <a:pt x="7" y="12"/>
                      <a:pt x="7" y="12"/>
                    </a:cubicBezTo>
                    <a:cubicBezTo>
                      <a:pt x="8" y="13"/>
                      <a:pt x="8" y="13"/>
                      <a:pt x="8" y="13"/>
                    </a:cubicBezTo>
                    <a:cubicBezTo>
                      <a:pt x="8" y="13"/>
                      <a:pt x="8" y="13"/>
                      <a:pt x="7" y="13"/>
                    </a:cubicBezTo>
                    <a:cubicBezTo>
                      <a:pt x="6" y="13"/>
                      <a:pt x="6" y="13"/>
                      <a:pt x="6" y="13"/>
                    </a:cubicBezTo>
                    <a:cubicBezTo>
                      <a:pt x="6" y="13"/>
                      <a:pt x="5" y="13"/>
                      <a:pt x="5" y="13"/>
                    </a:cubicBezTo>
                    <a:lnTo>
                      <a:pt x="5" y="12"/>
                    </a:lnTo>
                    <a:close/>
                    <a:moveTo>
                      <a:pt x="8" y="16"/>
                    </a:moveTo>
                    <a:cubicBezTo>
                      <a:pt x="6" y="16"/>
                      <a:pt x="6" y="16"/>
                      <a:pt x="6" y="16"/>
                    </a:cubicBezTo>
                    <a:cubicBezTo>
                      <a:pt x="6" y="16"/>
                      <a:pt x="6" y="16"/>
                      <a:pt x="6" y="16"/>
                    </a:cubicBezTo>
                    <a:cubicBezTo>
                      <a:pt x="6" y="15"/>
                      <a:pt x="6" y="15"/>
                      <a:pt x="6" y="15"/>
                    </a:cubicBezTo>
                    <a:cubicBezTo>
                      <a:pt x="6" y="15"/>
                      <a:pt x="6" y="15"/>
                      <a:pt x="6" y="15"/>
                    </a:cubicBezTo>
                    <a:cubicBezTo>
                      <a:pt x="7" y="14"/>
                      <a:pt x="7" y="14"/>
                      <a:pt x="7" y="14"/>
                    </a:cubicBezTo>
                    <a:cubicBezTo>
                      <a:pt x="8" y="14"/>
                      <a:pt x="8" y="14"/>
                      <a:pt x="8" y="15"/>
                    </a:cubicBezTo>
                    <a:cubicBezTo>
                      <a:pt x="8" y="16"/>
                      <a:pt x="8" y="16"/>
                      <a:pt x="8" y="16"/>
                    </a:cubicBezTo>
                    <a:cubicBezTo>
                      <a:pt x="8" y="16"/>
                      <a:pt x="8" y="16"/>
                      <a:pt x="8" y="16"/>
                    </a:cubicBezTo>
                    <a:close/>
                    <a:moveTo>
                      <a:pt x="8" y="9"/>
                    </a:moveTo>
                    <a:cubicBezTo>
                      <a:pt x="8" y="9"/>
                      <a:pt x="8" y="8"/>
                      <a:pt x="8" y="8"/>
                    </a:cubicBezTo>
                    <a:cubicBezTo>
                      <a:pt x="10" y="8"/>
                      <a:pt x="10" y="8"/>
                      <a:pt x="10" y="8"/>
                    </a:cubicBezTo>
                    <a:cubicBezTo>
                      <a:pt x="10" y="8"/>
                      <a:pt x="10" y="8"/>
                      <a:pt x="10" y="8"/>
                    </a:cubicBezTo>
                    <a:cubicBezTo>
                      <a:pt x="10" y="10"/>
                      <a:pt x="10" y="10"/>
                      <a:pt x="10" y="10"/>
                    </a:cubicBezTo>
                    <a:cubicBezTo>
                      <a:pt x="10" y="10"/>
                      <a:pt x="10" y="10"/>
                      <a:pt x="10" y="10"/>
                    </a:cubicBezTo>
                    <a:cubicBezTo>
                      <a:pt x="8" y="10"/>
                      <a:pt x="8" y="10"/>
                      <a:pt x="8" y="10"/>
                    </a:cubicBezTo>
                    <a:cubicBezTo>
                      <a:pt x="8" y="10"/>
                      <a:pt x="8" y="10"/>
                      <a:pt x="8" y="10"/>
                    </a:cubicBezTo>
                    <a:lnTo>
                      <a:pt x="8" y="9"/>
                    </a:lnTo>
                    <a:close/>
                    <a:moveTo>
                      <a:pt x="8" y="12"/>
                    </a:moveTo>
                    <a:cubicBezTo>
                      <a:pt x="8" y="11"/>
                      <a:pt x="8" y="11"/>
                      <a:pt x="8" y="11"/>
                    </a:cubicBezTo>
                    <a:cubicBezTo>
                      <a:pt x="10" y="11"/>
                      <a:pt x="10" y="11"/>
                      <a:pt x="10" y="11"/>
                    </a:cubicBezTo>
                    <a:cubicBezTo>
                      <a:pt x="10" y="11"/>
                      <a:pt x="10" y="11"/>
                      <a:pt x="10" y="11"/>
                    </a:cubicBezTo>
                    <a:cubicBezTo>
                      <a:pt x="11" y="12"/>
                      <a:pt x="11" y="12"/>
                      <a:pt x="11" y="12"/>
                    </a:cubicBezTo>
                    <a:cubicBezTo>
                      <a:pt x="11" y="13"/>
                      <a:pt x="10" y="13"/>
                      <a:pt x="10" y="13"/>
                    </a:cubicBezTo>
                    <a:cubicBezTo>
                      <a:pt x="9" y="13"/>
                      <a:pt x="9" y="13"/>
                      <a:pt x="9" y="13"/>
                    </a:cubicBezTo>
                    <a:cubicBezTo>
                      <a:pt x="8" y="13"/>
                      <a:pt x="8" y="13"/>
                      <a:pt x="8" y="13"/>
                    </a:cubicBezTo>
                    <a:lnTo>
                      <a:pt x="8" y="12"/>
                    </a:lnTo>
                    <a:close/>
                    <a:moveTo>
                      <a:pt x="11" y="16"/>
                    </a:moveTo>
                    <a:cubicBezTo>
                      <a:pt x="9" y="16"/>
                      <a:pt x="9" y="16"/>
                      <a:pt x="9" y="16"/>
                    </a:cubicBezTo>
                    <a:cubicBezTo>
                      <a:pt x="9" y="16"/>
                      <a:pt x="9" y="16"/>
                      <a:pt x="9" y="16"/>
                    </a:cubicBezTo>
                    <a:cubicBezTo>
                      <a:pt x="9" y="15"/>
                      <a:pt x="9" y="15"/>
                      <a:pt x="9" y="15"/>
                    </a:cubicBezTo>
                    <a:cubicBezTo>
                      <a:pt x="9" y="14"/>
                      <a:pt x="9" y="14"/>
                      <a:pt x="9" y="14"/>
                    </a:cubicBezTo>
                    <a:cubicBezTo>
                      <a:pt x="10" y="14"/>
                      <a:pt x="10" y="14"/>
                      <a:pt x="10" y="14"/>
                    </a:cubicBezTo>
                    <a:cubicBezTo>
                      <a:pt x="11" y="14"/>
                      <a:pt x="11" y="14"/>
                      <a:pt x="11" y="14"/>
                    </a:cubicBezTo>
                    <a:cubicBezTo>
                      <a:pt x="11" y="15"/>
                      <a:pt x="11" y="15"/>
                      <a:pt x="11" y="15"/>
                    </a:cubicBezTo>
                    <a:cubicBezTo>
                      <a:pt x="11" y="16"/>
                      <a:pt x="11" y="16"/>
                      <a:pt x="11" y="16"/>
                    </a:cubicBezTo>
                    <a:close/>
                    <a:moveTo>
                      <a:pt x="11" y="8"/>
                    </a:moveTo>
                    <a:cubicBezTo>
                      <a:pt x="11" y="8"/>
                      <a:pt x="11" y="8"/>
                      <a:pt x="11" y="8"/>
                    </a:cubicBezTo>
                    <a:cubicBezTo>
                      <a:pt x="13" y="8"/>
                      <a:pt x="13" y="8"/>
                      <a:pt x="13" y="8"/>
                    </a:cubicBezTo>
                    <a:cubicBezTo>
                      <a:pt x="13" y="8"/>
                      <a:pt x="13" y="8"/>
                      <a:pt x="13" y="8"/>
                    </a:cubicBezTo>
                    <a:cubicBezTo>
                      <a:pt x="13" y="9"/>
                      <a:pt x="13" y="9"/>
                      <a:pt x="13" y="9"/>
                    </a:cubicBezTo>
                    <a:cubicBezTo>
                      <a:pt x="13" y="9"/>
                      <a:pt x="13" y="10"/>
                      <a:pt x="13" y="10"/>
                    </a:cubicBezTo>
                    <a:cubicBezTo>
                      <a:pt x="11" y="10"/>
                      <a:pt x="11" y="10"/>
                      <a:pt x="11" y="10"/>
                    </a:cubicBezTo>
                    <a:cubicBezTo>
                      <a:pt x="11" y="10"/>
                      <a:pt x="11" y="10"/>
                      <a:pt x="11" y="9"/>
                    </a:cubicBezTo>
                    <a:lnTo>
                      <a:pt x="11" y="8"/>
                    </a:lnTo>
                    <a:close/>
                    <a:moveTo>
                      <a:pt x="11" y="11"/>
                    </a:moveTo>
                    <a:cubicBezTo>
                      <a:pt x="11" y="11"/>
                      <a:pt x="11" y="11"/>
                      <a:pt x="11" y="11"/>
                    </a:cubicBezTo>
                    <a:cubicBezTo>
                      <a:pt x="13" y="11"/>
                      <a:pt x="13" y="11"/>
                      <a:pt x="13" y="11"/>
                    </a:cubicBezTo>
                    <a:cubicBezTo>
                      <a:pt x="13" y="11"/>
                      <a:pt x="13" y="11"/>
                      <a:pt x="13" y="11"/>
                    </a:cubicBezTo>
                    <a:cubicBezTo>
                      <a:pt x="14" y="12"/>
                      <a:pt x="14" y="12"/>
                      <a:pt x="14" y="12"/>
                    </a:cubicBezTo>
                    <a:cubicBezTo>
                      <a:pt x="14" y="12"/>
                      <a:pt x="13" y="12"/>
                      <a:pt x="13" y="12"/>
                    </a:cubicBezTo>
                    <a:cubicBezTo>
                      <a:pt x="12" y="13"/>
                      <a:pt x="12" y="13"/>
                      <a:pt x="12" y="13"/>
                    </a:cubicBezTo>
                    <a:cubicBezTo>
                      <a:pt x="11" y="13"/>
                      <a:pt x="11" y="13"/>
                      <a:pt x="11" y="12"/>
                    </a:cubicBezTo>
                    <a:lnTo>
                      <a:pt x="11" y="11"/>
                    </a:lnTo>
                    <a:close/>
                    <a:moveTo>
                      <a:pt x="14" y="15"/>
                    </a:moveTo>
                    <a:cubicBezTo>
                      <a:pt x="12" y="16"/>
                      <a:pt x="12" y="16"/>
                      <a:pt x="12" y="16"/>
                    </a:cubicBezTo>
                    <a:cubicBezTo>
                      <a:pt x="12" y="16"/>
                      <a:pt x="12" y="15"/>
                      <a:pt x="12" y="15"/>
                    </a:cubicBezTo>
                    <a:cubicBezTo>
                      <a:pt x="11" y="14"/>
                      <a:pt x="11" y="14"/>
                      <a:pt x="11" y="14"/>
                    </a:cubicBezTo>
                    <a:cubicBezTo>
                      <a:pt x="11" y="14"/>
                      <a:pt x="12" y="14"/>
                      <a:pt x="12" y="14"/>
                    </a:cubicBezTo>
                    <a:cubicBezTo>
                      <a:pt x="13" y="14"/>
                      <a:pt x="13" y="14"/>
                      <a:pt x="13" y="14"/>
                    </a:cubicBezTo>
                    <a:cubicBezTo>
                      <a:pt x="14" y="14"/>
                      <a:pt x="14" y="14"/>
                      <a:pt x="14" y="14"/>
                    </a:cubicBezTo>
                    <a:cubicBezTo>
                      <a:pt x="14" y="15"/>
                      <a:pt x="14" y="15"/>
                      <a:pt x="14" y="15"/>
                    </a:cubicBezTo>
                    <a:cubicBezTo>
                      <a:pt x="14" y="15"/>
                      <a:pt x="14" y="15"/>
                      <a:pt x="1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5"/>
              <p:cNvSpPr/>
              <p:nvPr/>
            </p:nvSpPr>
            <p:spPr bwMode="auto">
              <a:xfrm>
                <a:off x="4006" y="2479"/>
                <a:ext cx="12" cy="10"/>
              </a:xfrm>
              <a:custGeom>
                <a:avLst/>
                <a:gdLst>
                  <a:gd name="T0" fmla="*/ 4 w 5"/>
                  <a:gd name="T1" fmla="*/ 1 h 4"/>
                  <a:gd name="T2" fmla="*/ 3 w 5"/>
                  <a:gd name="T3" fmla="*/ 1 h 4"/>
                  <a:gd name="T4" fmla="*/ 3 w 5"/>
                  <a:gd name="T5" fmla="*/ 1 h 4"/>
                  <a:gd name="T6" fmla="*/ 2 w 5"/>
                  <a:gd name="T7" fmla="*/ 0 h 4"/>
                  <a:gd name="T8" fmla="*/ 2 w 5"/>
                  <a:gd name="T9" fmla="*/ 1 h 4"/>
                  <a:gd name="T10" fmla="*/ 2 w 5"/>
                  <a:gd name="T11" fmla="*/ 2 h 4"/>
                  <a:gd name="T12" fmla="*/ 1 w 5"/>
                  <a:gd name="T13" fmla="*/ 2 h 4"/>
                  <a:gd name="T14" fmla="*/ 0 w 5"/>
                  <a:gd name="T15" fmla="*/ 2 h 4"/>
                  <a:gd name="T16" fmla="*/ 1 w 5"/>
                  <a:gd name="T17" fmla="*/ 3 h 4"/>
                  <a:gd name="T18" fmla="*/ 2 w 5"/>
                  <a:gd name="T19" fmla="*/ 3 h 4"/>
                  <a:gd name="T20" fmla="*/ 2 w 5"/>
                  <a:gd name="T21" fmla="*/ 4 h 4"/>
                  <a:gd name="T22" fmla="*/ 3 w 5"/>
                  <a:gd name="T23" fmla="*/ 4 h 4"/>
                  <a:gd name="T24" fmla="*/ 3 w 5"/>
                  <a:gd name="T25" fmla="*/ 4 h 4"/>
                  <a:gd name="T26" fmla="*/ 3 w 5"/>
                  <a:gd name="T27" fmla="*/ 3 h 4"/>
                  <a:gd name="T28" fmla="*/ 4 w 5"/>
                  <a:gd name="T29" fmla="*/ 3 h 4"/>
                  <a:gd name="T30" fmla="*/ 5 w 5"/>
                  <a:gd name="T31" fmla="*/ 2 h 4"/>
                  <a:gd name="T32" fmla="*/ 4 w 5"/>
                  <a:gd name="T3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4">
                    <a:moveTo>
                      <a:pt x="4" y="1"/>
                    </a:moveTo>
                    <a:cubicBezTo>
                      <a:pt x="3" y="1"/>
                      <a:pt x="3" y="1"/>
                      <a:pt x="3" y="1"/>
                    </a:cubicBezTo>
                    <a:cubicBezTo>
                      <a:pt x="3" y="1"/>
                      <a:pt x="3" y="1"/>
                      <a:pt x="3" y="1"/>
                    </a:cubicBezTo>
                    <a:cubicBezTo>
                      <a:pt x="3" y="0"/>
                      <a:pt x="2" y="0"/>
                      <a:pt x="2" y="0"/>
                    </a:cubicBezTo>
                    <a:cubicBezTo>
                      <a:pt x="2" y="0"/>
                      <a:pt x="2" y="0"/>
                      <a:pt x="2" y="1"/>
                    </a:cubicBezTo>
                    <a:cubicBezTo>
                      <a:pt x="2" y="2"/>
                      <a:pt x="2" y="2"/>
                      <a:pt x="2" y="2"/>
                    </a:cubicBezTo>
                    <a:cubicBezTo>
                      <a:pt x="1" y="2"/>
                      <a:pt x="1" y="2"/>
                      <a:pt x="1" y="2"/>
                    </a:cubicBezTo>
                    <a:cubicBezTo>
                      <a:pt x="0" y="2"/>
                      <a:pt x="0" y="2"/>
                      <a:pt x="0" y="2"/>
                    </a:cubicBezTo>
                    <a:cubicBezTo>
                      <a:pt x="0" y="3"/>
                      <a:pt x="1" y="3"/>
                      <a:pt x="1" y="3"/>
                    </a:cubicBezTo>
                    <a:cubicBezTo>
                      <a:pt x="2" y="3"/>
                      <a:pt x="2" y="3"/>
                      <a:pt x="2" y="3"/>
                    </a:cubicBezTo>
                    <a:cubicBezTo>
                      <a:pt x="2" y="4"/>
                      <a:pt x="2" y="4"/>
                      <a:pt x="2" y="4"/>
                    </a:cubicBezTo>
                    <a:cubicBezTo>
                      <a:pt x="2" y="4"/>
                      <a:pt x="2" y="4"/>
                      <a:pt x="3" y="4"/>
                    </a:cubicBezTo>
                    <a:cubicBezTo>
                      <a:pt x="3" y="4"/>
                      <a:pt x="3" y="4"/>
                      <a:pt x="3" y="4"/>
                    </a:cubicBezTo>
                    <a:cubicBezTo>
                      <a:pt x="3" y="3"/>
                      <a:pt x="3" y="3"/>
                      <a:pt x="3" y="3"/>
                    </a:cubicBezTo>
                    <a:cubicBezTo>
                      <a:pt x="4" y="3"/>
                      <a:pt x="4" y="3"/>
                      <a:pt x="4" y="3"/>
                    </a:cubicBezTo>
                    <a:cubicBezTo>
                      <a:pt x="4" y="2"/>
                      <a:pt x="5" y="2"/>
                      <a:pt x="5" y="2"/>
                    </a:cubicBezTo>
                    <a:cubicBezTo>
                      <a:pt x="4" y="2"/>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6"/>
              <p:cNvSpPr/>
              <p:nvPr/>
            </p:nvSpPr>
            <p:spPr bwMode="auto">
              <a:xfrm>
                <a:off x="4018" y="2482"/>
                <a:ext cx="12" cy="2"/>
              </a:xfrm>
              <a:custGeom>
                <a:avLst/>
                <a:gdLst>
                  <a:gd name="T0" fmla="*/ 4 w 5"/>
                  <a:gd name="T1" fmla="*/ 0 h 1"/>
                  <a:gd name="T2" fmla="*/ 1 w 5"/>
                  <a:gd name="T3" fmla="*/ 0 h 1"/>
                  <a:gd name="T4" fmla="*/ 0 w 5"/>
                  <a:gd name="T5" fmla="*/ 1 h 1"/>
                  <a:gd name="T6" fmla="*/ 1 w 5"/>
                  <a:gd name="T7" fmla="*/ 1 h 1"/>
                  <a:gd name="T8" fmla="*/ 4 w 5"/>
                  <a:gd name="T9" fmla="*/ 1 h 1"/>
                  <a:gd name="T10" fmla="*/ 5 w 5"/>
                  <a:gd name="T11" fmla="*/ 0 h 1"/>
                  <a:gd name="T12" fmla="*/ 4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4" y="0"/>
                    </a:moveTo>
                    <a:cubicBezTo>
                      <a:pt x="1" y="0"/>
                      <a:pt x="1" y="0"/>
                      <a:pt x="1" y="0"/>
                    </a:cubicBezTo>
                    <a:cubicBezTo>
                      <a:pt x="0" y="0"/>
                      <a:pt x="0" y="0"/>
                      <a:pt x="0" y="1"/>
                    </a:cubicBezTo>
                    <a:cubicBezTo>
                      <a:pt x="0" y="1"/>
                      <a:pt x="1" y="1"/>
                      <a:pt x="1" y="1"/>
                    </a:cubicBezTo>
                    <a:cubicBezTo>
                      <a:pt x="4" y="1"/>
                      <a:pt x="4" y="1"/>
                      <a:pt x="4" y="1"/>
                    </a:cubicBezTo>
                    <a:cubicBezTo>
                      <a:pt x="4" y="1"/>
                      <a:pt x="5" y="1"/>
                      <a:pt x="5" y="0"/>
                    </a:cubicBezTo>
                    <a:cubicBezTo>
                      <a:pt x="5" y="0"/>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7"/>
              <p:cNvSpPr>
                <a:spLocks noEditPoints="1"/>
              </p:cNvSpPr>
              <p:nvPr/>
            </p:nvSpPr>
            <p:spPr bwMode="auto">
              <a:xfrm>
                <a:off x="3634" y="1691"/>
                <a:ext cx="19" cy="31"/>
              </a:xfrm>
              <a:custGeom>
                <a:avLst/>
                <a:gdLst>
                  <a:gd name="T0" fmla="*/ 6 w 8"/>
                  <a:gd name="T1" fmla="*/ 0 h 13"/>
                  <a:gd name="T2" fmla="*/ 2 w 8"/>
                  <a:gd name="T3" fmla="*/ 0 h 13"/>
                  <a:gd name="T4" fmla="*/ 0 w 8"/>
                  <a:gd name="T5" fmla="*/ 2 h 13"/>
                  <a:gd name="T6" fmla="*/ 0 w 8"/>
                  <a:gd name="T7" fmla="*/ 11 h 13"/>
                  <a:gd name="T8" fmla="*/ 2 w 8"/>
                  <a:gd name="T9" fmla="*/ 13 h 13"/>
                  <a:gd name="T10" fmla="*/ 6 w 8"/>
                  <a:gd name="T11" fmla="*/ 13 h 13"/>
                  <a:gd name="T12" fmla="*/ 8 w 8"/>
                  <a:gd name="T13" fmla="*/ 11 h 13"/>
                  <a:gd name="T14" fmla="*/ 8 w 8"/>
                  <a:gd name="T15" fmla="*/ 2 h 13"/>
                  <a:gd name="T16" fmla="*/ 6 w 8"/>
                  <a:gd name="T17" fmla="*/ 0 h 13"/>
                  <a:gd name="T18" fmla="*/ 7 w 8"/>
                  <a:gd name="T19" fmla="*/ 11 h 13"/>
                  <a:gd name="T20" fmla="*/ 6 w 8"/>
                  <a:gd name="T21" fmla="*/ 12 h 13"/>
                  <a:gd name="T22" fmla="*/ 2 w 8"/>
                  <a:gd name="T23" fmla="*/ 12 h 13"/>
                  <a:gd name="T24" fmla="*/ 1 w 8"/>
                  <a:gd name="T25" fmla="*/ 11 h 13"/>
                  <a:gd name="T26" fmla="*/ 1 w 8"/>
                  <a:gd name="T27" fmla="*/ 2 h 13"/>
                  <a:gd name="T28" fmla="*/ 2 w 8"/>
                  <a:gd name="T29" fmla="*/ 1 h 13"/>
                  <a:gd name="T30" fmla="*/ 6 w 8"/>
                  <a:gd name="T31" fmla="*/ 1 h 13"/>
                  <a:gd name="T32" fmla="*/ 7 w 8"/>
                  <a:gd name="T33" fmla="*/ 2 h 13"/>
                  <a:gd name="T34" fmla="*/ 7 w 8"/>
                  <a:gd name="T3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3">
                    <a:moveTo>
                      <a:pt x="6" y="0"/>
                    </a:moveTo>
                    <a:cubicBezTo>
                      <a:pt x="2" y="0"/>
                      <a:pt x="2" y="0"/>
                      <a:pt x="2" y="0"/>
                    </a:cubicBezTo>
                    <a:cubicBezTo>
                      <a:pt x="1" y="0"/>
                      <a:pt x="0" y="1"/>
                      <a:pt x="0" y="2"/>
                    </a:cubicBezTo>
                    <a:cubicBezTo>
                      <a:pt x="0" y="11"/>
                      <a:pt x="0" y="11"/>
                      <a:pt x="0" y="11"/>
                    </a:cubicBezTo>
                    <a:cubicBezTo>
                      <a:pt x="0" y="12"/>
                      <a:pt x="1" y="13"/>
                      <a:pt x="2" y="13"/>
                    </a:cubicBezTo>
                    <a:cubicBezTo>
                      <a:pt x="6" y="13"/>
                      <a:pt x="6" y="13"/>
                      <a:pt x="6" y="13"/>
                    </a:cubicBezTo>
                    <a:cubicBezTo>
                      <a:pt x="7" y="13"/>
                      <a:pt x="8" y="12"/>
                      <a:pt x="8" y="11"/>
                    </a:cubicBezTo>
                    <a:cubicBezTo>
                      <a:pt x="8" y="2"/>
                      <a:pt x="8" y="2"/>
                      <a:pt x="8" y="2"/>
                    </a:cubicBezTo>
                    <a:cubicBezTo>
                      <a:pt x="8" y="1"/>
                      <a:pt x="7" y="0"/>
                      <a:pt x="6" y="0"/>
                    </a:cubicBezTo>
                    <a:close/>
                    <a:moveTo>
                      <a:pt x="7" y="11"/>
                    </a:moveTo>
                    <a:cubicBezTo>
                      <a:pt x="7" y="11"/>
                      <a:pt x="7" y="12"/>
                      <a:pt x="6" y="12"/>
                    </a:cubicBezTo>
                    <a:cubicBezTo>
                      <a:pt x="2" y="12"/>
                      <a:pt x="2" y="12"/>
                      <a:pt x="2" y="12"/>
                    </a:cubicBezTo>
                    <a:cubicBezTo>
                      <a:pt x="2" y="12"/>
                      <a:pt x="1" y="11"/>
                      <a:pt x="1" y="11"/>
                    </a:cubicBezTo>
                    <a:cubicBezTo>
                      <a:pt x="1" y="2"/>
                      <a:pt x="1" y="2"/>
                      <a:pt x="1" y="2"/>
                    </a:cubicBezTo>
                    <a:cubicBezTo>
                      <a:pt x="1" y="2"/>
                      <a:pt x="1" y="1"/>
                      <a:pt x="2" y="1"/>
                    </a:cubicBezTo>
                    <a:cubicBezTo>
                      <a:pt x="6" y="1"/>
                      <a:pt x="6" y="1"/>
                      <a:pt x="6" y="1"/>
                    </a:cubicBezTo>
                    <a:cubicBezTo>
                      <a:pt x="7" y="1"/>
                      <a:pt x="7" y="2"/>
                      <a:pt x="7" y="2"/>
                    </a:cubicBezTo>
                    <a:lnTo>
                      <a:pt x="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8"/>
              <p:cNvSpPr/>
              <p:nvPr/>
            </p:nvSpPr>
            <p:spPr bwMode="auto">
              <a:xfrm>
                <a:off x="3641" y="1715"/>
                <a:ext cx="5" cy="2"/>
              </a:xfrm>
              <a:custGeom>
                <a:avLst/>
                <a:gdLst>
                  <a:gd name="T0" fmla="*/ 2 w 2"/>
                  <a:gd name="T1" fmla="*/ 0 h 1"/>
                  <a:gd name="T2" fmla="*/ 1 w 2"/>
                  <a:gd name="T3" fmla="*/ 0 h 1"/>
                  <a:gd name="T4" fmla="*/ 0 w 2"/>
                  <a:gd name="T5" fmla="*/ 0 h 1"/>
                  <a:gd name="T6" fmla="*/ 0 w 2"/>
                  <a:gd name="T7" fmla="*/ 1 h 1"/>
                  <a:gd name="T8" fmla="*/ 1 w 2"/>
                  <a:gd name="T9" fmla="*/ 1 h 1"/>
                  <a:gd name="T10" fmla="*/ 2 w 2"/>
                  <a:gd name="T11" fmla="*/ 1 h 1"/>
                  <a:gd name="T12" fmla="*/ 2 w 2"/>
                  <a:gd name="T13" fmla="*/ 1 h 1"/>
                  <a:gd name="T14" fmla="*/ 2 w 2"/>
                  <a:gd name="T15" fmla="*/ 0 h 1"/>
                  <a:gd name="T16" fmla="*/ 2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2" y="0"/>
                    </a:moveTo>
                    <a:cubicBezTo>
                      <a:pt x="1" y="0"/>
                      <a:pt x="1" y="0"/>
                      <a:pt x="1" y="0"/>
                    </a:cubicBezTo>
                    <a:cubicBezTo>
                      <a:pt x="1" y="0"/>
                      <a:pt x="0" y="0"/>
                      <a:pt x="0" y="0"/>
                    </a:cubicBezTo>
                    <a:cubicBezTo>
                      <a:pt x="0" y="1"/>
                      <a:pt x="0" y="1"/>
                      <a:pt x="0" y="1"/>
                    </a:cubicBezTo>
                    <a:cubicBezTo>
                      <a:pt x="0" y="1"/>
                      <a:pt x="1" y="1"/>
                      <a:pt x="1" y="1"/>
                    </a:cubicBezTo>
                    <a:cubicBezTo>
                      <a:pt x="2" y="1"/>
                      <a:pt x="2" y="1"/>
                      <a:pt x="2" y="1"/>
                    </a:cubicBezTo>
                    <a:cubicBezTo>
                      <a:pt x="2" y="1"/>
                      <a:pt x="2" y="1"/>
                      <a:pt x="2" y="1"/>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9"/>
              <p:cNvSpPr/>
              <p:nvPr/>
            </p:nvSpPr>
            <p:spPr bwMode="auto">
              <a:xfrm>
                <a:off x="3636" y="1696"/>
                <a:ext cx="14" cy="17"/>
              </a:xfrm>
              <a:custGeom>
                <a:avLst/>
                <a:gdLst>
                  <a:gd name="T0" fmla="*/ 5 w 6"/>
                  <a:gd name="T1" fmla="*/ 0 h 7"/>
                  <a:gd name="T2" fmla="*/ 1 w 6"/>
                  <a:gd name="T3" fmla="*/ 0 h 7"/>
                  <a:gd name="T4" fmla="*/ 0 w 6"/>
                  <a:gd name="T5" fmla="*/ 0 h 7"/>
                  <a:gd name="T6" fmla="*/ 0 w 6"/>
                  <a:gd name="T7" fmla="*/ 7 h 7"/>
                  <a:gd name="T8" fmla="*/ 1 w 6"/>
                  <a:gd name="T9" fmla="*/ 7 h 7"/>
                  <a:gd name="T10" fmla="*/ 5 w 6"/>
                  <a:gd name="T11" fmla="*/ 7 h 7"/>
                  <a:gd name="T12" fmla="*/ 6 w 6"/>
                  <a:gd name="T13" fmla="*/ 7 h 7"/>
                  <a:gd name="T14" fmla="*/ 6 w 6"/>
                  <a:gd name="T15" fmla="*/ 0 h 7"/>
                  <a:gd name="T16" fmla="*/ 5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5" y="0"/>
                    </a:moveTo>
                    <a:cubicBezTo>
                      <a:pt x="1" y="0"/>
                      <a:pt x="1" y="0"/>
                      <a:pt x="1" y="0"/>
                    </a:cubicBezTo>
                    <a:cubicBezTo>
                      <a:pt x="0" y="0"/>
                      <a:pt x="0" y="0"/>
                      <a:pt x="0" y="0"/>
                    </a:cubicBezTo>
                    <a:cubicBezTo>
                      <a:pt x="0" y="7"/>
                      <a:pt x="0" y="7"/>
                      <a:pt x="0" y="7"/>
                    </a:cubicBezTo>
                    <a:cubicBezTo>
                      <a:pt x="0" y="7"/>
                      <a:pt x="1" y="7"/>
                      <a:pt x="1" y="7"/>
                    </a:cubicBezTo>
                    <a:cubicBezTo>
                      <a:pt x="5" y="7"/>
                      <a:pt x="5" y="7"/>
                      <a:pt x="5" y="7"/>
                    </a:cubicBezTo>
                    <a:cubicBezTo>
                      <a:pt x="6" y="7"/>
                      <a:pt x="6" y="7"/>
                      <a:pt x="6" y="7"/>
                    </a:cubicBezTo>
                    <a:cubicBezTo>
                      <a:pt x="6" y="0"/>
                      <a:pt x="6" y="0"/>
                      <a:pt x="6" y="0"/>
                    </a:cubicBezTo>
                    <a:cubicBezTo>
                      <a:pt x="6"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30"/>
              <p:cNvSpPr>
                <a:spLocks noEditPoints="1"/>
              </p:cNvSpPr>
              <p:nvPr/>
            </p:nvSpPr>
            <p:spPr bwMode="auto">
              <a:xfrm>
                <a:off x="3463" y="1967"/>
                <a:ext cx="19" cy="30"/>
              </a:xfrm>
              <a:custGeom>
                <a:avLst/>
                <a:gdLst>
                  <a:gd name="T0" fmla="*/ 6 w 8"/>
                  <a:gd name="T1" fmla="*/ 0 h 13"/>
                  <a:gd name="T2" fmla="*/ 2 w 8"/>
                  <a:gd name="T3" fmla="*/ 0 h 13"/>
                  <a:gd name="T4" fmla="*/ 0 w 8"/>
                  <a:gd name="T5" fmla="*/ 2 h 13"/>
                  <a:gd name="T6" fmla="*/ 0 w 8"/>
                  <a:gd name="T7" fmla="*/ 11 h 13"/>
                  <a:gd name="T8" fmla="*/ 2 w 8"/>
                  <a:gd name="T9" fmla="*/ 13 h 13"/>
                  <a:gd name="T10" fmla="*/ 6 w 8"/>
                  <a:gd name="T11" fmla="*/ 13 h 13"/>
                  <a:gd name="T12" fmla="*/ 8 w 8"/>
                  <a:gd name="T13" fmla="*/ 11 h 13"/>
                  <a:gd name="T14" fmla="*/ 8 w 8"/>
                  <a:gd name="T15" fmla="*/ 2 h 13"/>
                  <a:gd name="T16" fmla="*/ 6 w 8"/>
                  <a:gd name="T17" fmla="*/ 0 h 13"/>
                  <a:gd name="T18" fmla="*/ 7 w 8"/>
                  <a:gd name="T19" fmla="*/ 11 h 13"/>
                  <a:gd name="T20" fmla="*/ 6 w 8"/>
                  <a:gd name="T21" fmla="*/ 12 h 13"/>
                  <a:gd name="T22" fmla="*/ 2 w 8"/>
                  <a:gd name="T23" fmla="*/ 12 h 13"/>
                  <a:gd name="T24" fmla="*/ 1 w 8"/>
                  <a:gd name="T25" fmla="*/ 11 h 13"/>
                  <a:gd name="T26" fmla="*/ 1 w 8"/>
                  <a:gd name="T27" fmla="*/ 2 h 13"/>
                  <a:gd name="T28" fmla="*/ 2 w 8"/>
                  <a:gd name="T29" fmla="*/ 1 h 13"/>
                  <a:gd name="T30" fmla="*/ 6 w 8"/>
                  <a:gd name="T31" fmla="*/ 1 h 13"/>
                  <a:gd name="T32" fmla="*/ 7 w 8"/>
                  <a:gd name="T33" fmla="*/ 2 h 13"/>
                  <a:gd name="T34" fmla="*/ 7 w 8"/>
                  <a:gd name="T3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3">
                    <a:moveTo>
                      <a:pt x="6" y="0"/>
                    </a:moveTo>
                    <a:cubicBezTo>
                      <a:pt x="2" y="0"/>
                      <a:pt x="2" y="0"/>
                      <a:pt x="2" y="0"/>
                    </a:cubicBezTo>
                    <a:cubicBezTo>
                      <a:pt x="1" y="0"/>
                      <a:pt x="0" y="1"/>
                      <a:pt x="0" y="2"/>
                    </a:cubicBezTo>
                    <a:cubicBezTo>
                      <a:pt x="0" y="11"/>
                      <a:pt x="0" y="11"/>
                      <a:pt x="0" y="11"/>
                    </a:cubicBezTo>
                    <a:cubicBezTo>
                      <a:pt x="0" y="12"/>
                      <a:pt x="1" y="13"/>
                      <a:pt x="2" y="13"/>
                    </a:cubicBezTo>
                    <a:cubicBezTo>
                      <a:pt x="6" y="13"/>
                      <a:pt x="6" y="13"/>
                      <a:pt x="6" y="13"/>
                    </a:cubicBezTo>
                    <a:cubicBezTo>
                      <a:pt x="8" y="12"/>
                      <a:pt x="8" y="12"/>
                      <a:pt x="8" y="11"/>
                    </a:cubicBezTo>
                    <a:cubicBezTo>
                      <a:pt x="8" y="2"/>
                      <a:pt x="8" y="2"/>
                      <a:pt x="8" y="2"/>
                    </a:cubicBezTo>
                    <a:cubicBezTo>
                      <a:pt x="8" y="1"/>
                      <a:pt x="7" y="0"/>
                      <a:pt x="6" y="0"/>
                    </a:cubicBezTo>
                    <a:close/>
                    <a:moveTo>
                      <a:pt x="7" y="11"/>
                    </a:moveTo>
                    <a:cubicBezTo>
                      <a:pt x="8" y="11"/>
                      <a:pt x="7" y="12"/>
                      <a:pt x="6" y="12"/>
                    </a:cubicBezTo>
                    <a:cubicBezTo>
                      <a:pt x="2" y="12"/>
                      <a:pt x="2" y="12"/>
                      <a:pt x="2" y="12"/>
                    </a:cubicBezTo>
                    <a:cubicBezTo>
                      <a:pt x="2" y="12"/>
                      <a:pt x="1" y="11"/>
                      <a:pt x="1" y="11"/>
                    </a:cubicBezTo>
                    <a:cubicBezTo>
                      <a:pt x="1" y="2"/>
                      <a:pt x="1" y="2"/>
                      <a:pt x="1" y="2"/>
                    </a:cubicBezTo>
                    <a:cubicBezTo>
                      <a:pt x="1" y="2"/>
                      <a:pt x="1" y="1"/>
                      <a:pt x="2" y="1"/>
                    </a:cubicBezTo>
                    <a:cubicBezTo>
                      <a:pt x="6" y="1"/>
                      <a:pt x="6" y="1"/>
                      <a:pt x="6" y="1"/>
                    </a:cubicBezTo>
                    <a:cubicBezTo>
                      <a:pt x="7" y="1"/>
                      <a:pt x="7" y="2"/>
                      <a:pt x="7" y="2"/>
                    </a:cubicBezTo>
                    <a:lnTo>
                      <a:pt x="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31"/>
              <p:cNvSpPr/>
              <p:nvPr/>
            </p:nvSpPr>
            <p:spPr bwMode="auto">
              <a:xfrm>
                <a:off x="3473" y="1990"/>
                <a:ext cx="2" cy="3"/>
              </a:xfrm>
              <a:custGeom>
                <a:avLst/>
                <a:gdLst>
                  <a:gd name="T0" fmla="*/ 1 w 1"/>
                  <a:gd name="T1" fmla="*/ 0 h 1"/>
                  <a:gd name="T2" fmla="*/ 0 w 1"/>
                  <a:gd name="T3" fmla="*/ 0 h 1"/>
                  <a:gd name="T4" fmla="*/ 0 w 1"/>
                  <a:gd name="T5" fmla="*/ 0 h 1"/>
                  <a:gd name="T6" fmla="*/ 0 w 1"/>
                  <a:gd name="T7" fmla="*/ 1 h 1"/>
                  <a:gd name="T8" fmla="*/ 0 w 1"/>
                  <a:gd name="T9" fmla="*/ 1 h 1"/>
                  <a:gd name="T10" fmla="*/ 1 w 1"/>
                  <a:gd name="T11" fmla="*/ 1 h 1"/>
                  <a:gd name="T12" fmla="*/ 1 w 1"/>
                  <a:gd name="T13" fmla="*/ 1 h 1"/>
                  <a:gd name="T14" fmla="*/ 1 w 1"/>
                  <a:gd name="T15" fmla="*/ 0 h 1"/>
                  <a:gd name="T16" fmla="*/ 1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0"/>
                    </a:moveTo>
                    <a:cubicBezTo>
                      <a:pt x="0" y="0"/>
                      <a:pt x="0" y="0"/>
                      <a:pt x="0"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32"/>
              <p:cNvSpPr/>
              <p:nvPr/>
            </p:nvSpPr>
            <p:spPr bwMode="auto">
              <a:xfrm>
                <a:off x="3468" y="1971"/>
                <a:ext cx="12" cy="17"/>
              </a:xfrm>
              <a:custGeom>
                <a:avLst/>
                <a:gdLst>
                  <a:gd name="T0" fmla="*/ 4 w 5"/>
                  <a:gd name="T1" fmla="*/ 0 h 7"/>
                  <a:gd name="T2" fmla="*/ 0 w 5"/>
                  <a:gd name="T3" fmla="*/ 0 h 7"/>
                  <a:gd name="T4" fmla="*/ 0 w 5"/>
                  <a:gd name="T5" fmla="*/ 0 h 7"/>
                  <a:gd name="T6" fmla="*/ 0 w 5"/>
                  <a:gd name="T7" fmla="*/ 7 h 7"/>
                  <a:gd name="T8" fmla="*/ 0 w 5"/>
                  <a:gd name="T9" fmla="*/ 7 h 7"/>
                  <a:gd name="T10" fmla="*/ 5 w 5"/>
                  <a:gd name="T11" fmla="*/ 7 h 7"/>
                  <a:gd name="T12" fmla="*/ 5 w 5"/>
                  <a:gd name="T13" fmla="*/ 7 h 7"/>
                  <a:gd name="T14" fmla="*/ 5 w 5"/>
                  <a:gd name="T15" fmla="*/ 0 h 7"/>
                  <a:gd name="T16" fmla="*/ 4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0"/>
                    </a:moveTo>
                    <a:cubicBezTo>
                      <a:pt x="0" y="0"/>
                      <a:pt x="0" y="0"/>
                      <a:pt x="0" y="0"/>
                    </a:cubicBezTo>
                    <a:cubicBezTo>
                      <a:pt x="0" y="0"/>
                      <a:pt x="0" y="0"/>
                      <a:pt x="0" y="0"/>
                    </a:cubicBezTo>
                    <a:cubicBezTo>
                      <a:pt x="0" y="7"/>
                      <a:pt x="0" y="7"/>
                      <a:pt x="0" y="7"/>
                    </a:cubicBezTo>
                    <a:cubicBezTo>
                      <a:pt x="0" y="7"/>
                      <a:pt x="0" y="7"/>
                      <a:pt x="0" y="7"/>
                    </a:cubicBezTo>
                    <a:cubicBezTo>
                      <a:pt x="5" y="7"/>
                      <a:pt x="5" y="7"/>
                      <a:pt x="5" y="7"/>
                    </a:cubicBezTo>
                    <a:cubicBezTo>
                      <a:pt x="5" y="7"/>
                      <a:pt x="5" y="7"/>
                      <a:pt x="5" y="7"/>
                    </a:cubicBezTo>
                    <a:cubicBezTo>
                      <a:pt x="5" y="0"/>
                      <a:pt x="5" y="0"/>
                      <a:pt x="5" y="0"/>
                    </a:cubicBezTo>
                    <a:cubicBezTo>
                      <a:pt x="5" y="0"/>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33"/>
              <p:cNvSpPr>
                <a:spLocks noEditPoints="1"/>
              </p:cNvSpPr>
              <p:nvPr/>
            </p:nvSpPr>
            <p:spPr bwMode="auto">
              <a:xfrm>
                <a:off x="3868" y="1561"/>
                <a:ext cx="27" cy="33"/>
              </a:xfrm>
              <a:custGeom>
                <a:avLst/>
                <a:gdLst>
                  <a:gd name="T0" fmla="*/ 10 w 11"/>
                  <a:gd name="T1" fmla="*/ 2 h 14"/>
                  <a:gd name="T2" fmla="*/ 6 w 11"/>
                  <a:gd name="T3" fmla="*/ 0 h 14"/>
                  <a:gd name="T4" fmla="*/ 3 w 11"/>
                  <a:gd name="T5" fmla="*/ 1 h 14"/>
                  <a:gd name="T6" fmla="*/ 0 w 11"/>
                  <a:gd name="T7" fmla="*/ 9 h 14"/>
                  <a:gd name="T8" fmla="*/ 1 w 11"/>
                  <a:gd name="T9" fmla="*/ 12 h 14"/>
                  <a:gd name="T10" fmla="*/ 5 w 11"/>
                  <a:gd name="T11" fmla="*/ 13 h 14"/>
                  <a:gd name="T12" fmla="*/ 7 w 11"/>
                  <a:gd name="T13" fmla="*/ 12 h 14"/>
                  <a:gd name="T14" fmla="*/ 11 w 11"/>
                  <a:gd name="T15" fmla="*/ 4 h 14"/>
                  <a:gd name="T16" fmla="*/ 10 w 11"/>
                  <a:gd name="T17" fmla="*/ 2 h 14"/>
                  <a:gd name="T18" fmla="*/ 7 w 11"/>
                  <a:gd name="T19" fmla="*/ 12 h 14"/>
                  <a:gd name="T20" fmla="*/ 5 w 11"/>
                  <a:gd name="T21" fmla="*/ 12 h 14"/>
                  <a:gd name="T22" fmla="*/ 1 w 11"/>
                  <a:gd name="T23" fmla="*/ 11 h 14"/>
                  <a:gd name="T24" fmla="*/ 1 w 11"/>
                  <a:gd name="T25" fmla="*/ 9 h 14"/>
                  <a:gd name="T26" fmla="*/ 4 w 11"/>
                  <a:gd name="T27" fmla="*/ 2 h 14"/>
                  <a:gd name="T28" fmla="*/ 6 w 11"/>
                  <a:gd name="T29" fmla="*/ 1 h 14"/>
                  <a:gd name="T30" fmla="*/ 9 w 11"/>
                  <a:gd name="T31" fmla="*/ 3 h 14"/>
                  <a:gd name="T32" fmla="*/ 10 w 11"/>
                  <a:gd name="T33" fmla="*/ 4 h 14"/>
                  <a:gd name="T34" fmla="*/ 7 w 11"/>
                  <a:gd name="T3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10" y="2"/>
                    </a:moveTo>
                    <a:cubicBezTo>
                      <a:pt x="6" y="0"/>
                      <a:pt x="6" y="0"/>
                      <a:pt x="6" y="0"/>
                    </a:cubicBezTo>
                    <a:cubicBezTo>
                      <a:pt x="5" y="0"/>
                      <a:pt x="4" y="0"/>
                      <a:pt x="3" y="1"/>
                    </a:cubicBezTo>
                    <a:cubicBezTo>
                      <a:pt x="0" y="9"/>
                      <a:pt x="0" y="9"/>
                      <a:pt x="0" y="9"/>
                    </a:cubicBezTo>
                    <a:cubicBezTo>
                      <a:pt x="0" y="10"/>
                      <a:pt x="0" y="11"/>
                      <a:pt x="1" y="12"/>
                    </a:cubicBezTo>
                    <a:cubicBezTo>
                      <a:pt x="5" y="13"/>
                      <a:pt x="5" y="13"/>
                      <a:pt x="5" y="13"/>
                    </a:cubicBezTo>
                    <a:cubicBezTo>
                      <a:pt x="6" y="14"/>
                      <a:pt x="7" y="13"/>
                      <a:pt x="7" y="12"/>
                    </a:cubicBezTo>
                    <a:cubicBezTo>
                      <a:pt x="11" y="4"/>
                      <a:pt x="11" y="4"/>
                      <a:pt x="11" y="4"/>
                    </a:cubicBezTo>
                    <a:cubicBezTo>
                      <a:pt x="11" y="3"/>
                      <a:pt x="11" y="2"/>
                      <a:pt x="10" y="2"/>
                    </a:cubicBezTo>
                    <a:close/>
                    <a:moveTo>
                      <a:pt x="7" y="12"/>
                    </a:moveTo>
                    <a:cubicBezTo>
                      <a:pt x="6" y="12"/>
                      <a:pt x="6" y="13"/>
                      <a:pt x="5" y="12"/>
                    </a:cubicBezTo>
                    <a:cubicBezTo>
                      <a:pt x="1" y="11"/>
                      <a:pt x="1" y="11"/>
                      <a:pt x="1" y="11"/>
                    </a:cubicBezTo>
                    <a:cubicBezTo>
                      <a:pt x="1" y="11"/>
                      <a:pt x="1" y="10"/>
                      <a:pt x="1" y="9"/>
                    </a:cubicBezTo>
                    <a:cubicBezTo>
                      <a:pt x="4" y="2"/>
                      <a:pt x="4" y="2"/>
                      <a:pt x="4" y="2"/>
                    </a:cubicBezTo>
                    <a:cubicBezTo>
                      <a:pt x="4" y="1"/>
                      <a:pt x="5" y="1"/>
                      <a:pt x="6" y="1"/>
                    </a:cubicBezTo>
                    <a:cubicBezTo>
                      <a:pt x="9" y="3"/>
                      <a:pt x="9" y="3"/>
                      <a:pt x="9" y="3"/>
                    </a:cubicBezTo>
                    <a:cubicBezTo>
                      <a:pt x="10" y="3"/>
                      <a:pt x="10" y="4"/>
                      <a:pt x="10" y="4"/>
                    </a:cubicBezTo>
                    <a:lnTo>
                      <a:pt x="7"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34"/>
              <p:cNvSpPr/>
              <p:nvPr/>
            </p:nvSpPr>
            <p:spPr bwMode="auto">
              <a:xfrm>
                <a:off x="3876" y="1582"/>
                <a:ext cx="4" cy="5"/>
              </a:xfrm>
              <a:custGeom>
                <a:avLst/>
                <a:gdLst>
                  <a:gd name="T0" fmla="*/ 1 w 2"/>
                  <a:gd name="T1" fmla="*/ 1 h 2"/>
                  <a:gd name="T2" fmla="*/ 1 w 2"/>
                  <a:gd name="T3" fmla="*/ 1 h 2"/>
                  <a:gd name="T4" fmla="*/ 0 w 2"/>
                  <a:gd name="T5" fmla="*/ 1 h 2"/>
                  <a:gd name="T6" fmla="*/ 0 w 2"/>
                  <a:gd name="T7" fmla="*/ 1 h 2"/>
                  <a:gd name="T8" fmla="*/ 0 w 2"/>
                  <a:gd name="T9" fmla="*/ 2 h 2"/>
                  <a:gd name="T10" fmla="*/ 1 w 2"/>
                  <a:gd name="T11" fmla="*/ 2 h 2"/>
                  <a:gd name="T12" fmla="*/ 1 w 2"/>
                  <a:gd name="T13" fmla="*/ 2 h 2"/>
                  <a:gd name="T14" fmla="*/ 2 w 2"/>
                  <a:gd name="T15" fmla="*/ 1 h 2"/>
                  <a:gd name="T16" fmla="*/ 1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1"/>
                    </a:moveTo>
                    <a:cubicBezTo>
                      <a:pt x="1" y="1"/>
                      <a:pt x="1" y="1"/>
                      <a:pt x="1" y="1"/>
                    </a:cubicBezTo>
                    <a:cubicBezTo>
                      <a:pt x="1" y="0"/>
                      <a:pt x="0" y="1"/>
                      <a:pt x="0" y="1"/>
                    </a:cubicBezTo>
                    <a:cubicBezTo>
                      <a:pt x="0" y="1"/>
                      <a:pt x="0" y="1"/>
                      <a:pt x="0" y="1"/>
                    </a:cubicBezTo>
                    <a:cubicBezTo>
                      <a:pt x="0" y="2"/>
                      <a:pt x="0" y="2"/>
                      <a:pt x="0" y="2"/>
                    </a:cubicBezTo>
                    <a:cubicBezTo>
                      <a:pt x="1" y="2"/>
                      <a:pt x="1" y="2"/>
                      <a:pt x="1" y="2"/>
                    </a:cubicBezTo>
                    <a:cubicBezTo>
                      <a:pt x="1" y="2"/>
                      <a:pt x="1" y="2"/>
                      <a:pt x="1" y="2"/>
                    </a:cubicBezTo>
                    <a:cubicBezTo>
                      <a:pt x="2" y="1"/>
                      <a:pt x="2" y="1"/>
                      <a:pt x="2" y="1"/>
                    </a:cubicBezTo>
                    <a:cubicBezTo>
                      <a:pt x="2"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35"/>
              <p:cNvSpPr/>
              <p:nvPr/>
            </p:nvSpPr>
            <p:spPr bwMode="auto">
              <a:xfrm>
                <a:off x="3873" y="1565"/>
                <a:ext cx="17" cy="19"/>
              </a:xfrm>
              <a:custGeom>
                <a:avLst/>
                <a:gdLst>
                  <a:gd name="T0" fmla="*/ 7 w 7"/>
                  <a:gd name="T1" fmla="*/ 2 h 8"/>
                  <a:gd name="T2" fmla="*/ 3 w 7"/>
                  <a:gd name="T3" fmla="*/ 0 h 8"/>
                  <a:gd name="T4" fmla="*/ 3 w 7"/>
                  <a:gd name="T5" fmla="*/ 0 h 8"/>
                  <a:gd name="T6" fmla="*/ 0 w 7"/>
                  <a:gd name="T7" fmla="*/ 6 h 8"/>
                  <a:gd name="T8" fmla="*/ 0 w 7"/>
                  <a:gd name="T9" fmla="*/ 6 h 8"/>
                  <a:gd name="T10" fmla="*/ 4 w 7"/>
                  <a:gd name="T11" fmla="*/ 8 h 8"/>
                  <a:gd name="T12" fmla="*/ 5 w 7"/>
                  <a:gd name="T13" fmla="*/ 8 h 8"/>
                  <a:gd name="T14" fmla="*/ 7 w 7"/>
                  <a:gd name="T15" fmla="*/ 2 h 8"/>
                  <a:gd name="T16" fmla="*/ 7 w 7"/>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7" y="2"/>
                    </a:moveTo>
                    <a:cubicBezTo>
                      <a:pt x="3" y="0"/>
                      <a:pt x="3" y="0"/>
                      <a:pt x="3" y="0"/>
                    </a:cubicBezTo>
                    <a:cubicBezTo>
                      <a:pt x="3" y="0"/>
                      <a:pt x="3" y="0"/>
                      <a:pt x="3" y="0"/>
                    </a:cubicBezTo>
                    <a:cubicBezTo>
                      <a:pt x="0" y="6"/>
                      <a:pt x="0" y="6"/>
                      <a:pt x="0" y="6"/>
                    </a:cubicBezTo>
                    <a:cubicBezTo>
                      <a:pt x="0" y="6"/>
                      <a:pt x="0" y="6"/>
                      <a:pt x="0" y="6"/>
                    </a:cubicBezTo>
                    <a:cubicBezTo>
                      <a:pt x="4" y="8"/>
                      <a:pt x="4" y="8"/>
                      <a:pt x="4" y="8"/>
                    </a:cubicBezTo>
                    <a:cubicBezTo>
                      <a:pt x="5" y="8"/>
                      <a:pt x="5" y="8"/>
                      <a:pt x="5" y="8"/>
                    </a:cubicBezTo>
                    <a:cubicBezTo>
                      <a:pt x="7" y="2"/>
                      <a:pt x="7" y="2"/>
                      <a:pt x="7" y="2"/>
                    </a:cubicBezTo>
                    <a:cubicBezTo>
                      <a:pt x="7" y="2"/>
                      <a:pt x="7" y="2"/>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36"/>
              <p:cNvSpPr>
                <a:spLocks noEditPoints="1"/>
              </p:cNvSpPr>
              <p:nvPr/>
            </p:nvSpPr>
            <p:spPr bwMode="auto">
              <a:xfrm>
                <a:off x="3786" y="2133"/>
                <a:ext cx="45" cy="64"/>
              </a:xfrm>
              <a:custGeom>
                <a:avLst/>
                <a:gdLst>
                  <a:gd name="T0" fmla="*/ 14 w 19"/>
                  <a:gd name="T1" fmla="*/ 8 h 27"/>
                  <a:gd name="T2" fmla="*/ 16 w 19"/>
                  <a:gd name="T3" fmla="*/ 5 h 27"/>
                  <a:gd name="T4" fmla="*/ 13 w 19"/>
                  <a:gd name="T5" fmla="*/ 0 h 27"/>
                  <a:gd name="T6" fmla="*/ 6 w 19"/>
                  <a:gd name="T7" fmla="*/ 0 h 27"/>
                  <a:gd name="T8" fmla="*/ 3 w 19"/>
                  <a:gd name="T9" fmla="*/ 5 h 27"/>
                  <a:gd name="T10" fmla="*/ 6 w 19"/>
                  <a:gd name="T11" fmla="*/ 8 h 27"/>
                  <a:gd name="T12" fmla="*/ 0 w 19"/>
                  <a:gd name="T13" fmla="*/ 17 h 27"/>
                  <a:gd name="T14" fmla="*/ 10 w 19"/>
                  <a:gd name="T15" fmla="*/ 27 h 27"/>
                  <a:gd name="T16" fmla="*/ 19 w 19"/>
                  <a:gd name="T17" fmla="*/ 17 h 27"/>
                  <a:gd name="T18" fmla="*/ 14 w 19"/>
                  <a:gd name="T19" fmla="*/ 8 h 27"/>
                  <a:gd name="T20" fmla="*/ 12 w 19"/>
                  <a:gd name="T21" fmla="*/ 2 h 27"/>
                  <a:gd name="T22" fmla="*/ 14 w 19"/>
                  <a:gd name="T23" fmla="*/ 5 h 27"/>
                  <a:gd name="T24" fmla="*/ 12 w 19"/>
                  <a:gd name="T25" fmla="*/ 5 h 27"/>
                  <a:gd name="T26" fmla="*/ 12 w 19"/>
                  <a:gd name="T27" fmla="*/ 2 h 27"/>
                  <a:gd name="T28" fmla="*/ 5 w 19"/>
                  <a:gd name="T29" fmla="*/ 5 h 27"/>
                  <a:gd name="T30" fmla="*/ 7 w 19"/>
                  <a:gd name="T31" fmla="*/ 5 h 27"/>
                  <a:gd name="T32" fmla="*/ 7 w 19"/>
                  <a:gd name="T33" fmla="*/ 8 h 27"/>
                  <a:gd name="T34" fmla="*/ 5 w 19"/>
                  <a:gd name="T35" fmla="*/ 5 h 27"/>
                  <a:gd name="T36" fmla="*/ 10 w 19"/>
                  <a:gd name="T37" fmla="*/ 24 h 27"/>
                  <a:gd name="T38" fmla="*/ 2 w 19"/>
                  <a:gd name="T39" fmla="*/ 17 h 27"/>
                  <a:gd name="T40" fmla="*/ 9 w 19"/>
                  <a:gd name="T41" fmla="*/ 10 h 27"/>
                  <a:gd name="T42" fmla="*/ 17 w 19"/>
                  <a:gd name="T43" fmla="*/ 17 h 27"/>
                  <a:gd name="T44" fmla="*/ 10 w 19"/>
                  <a:gd name="T4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27">
                    <a:moveTo>
                      <a:pt x="14" y="8"/>
                    </a:moveTo>
                    <a:cubicBezTo>
                      <a:pt x="16" y="5"/>
                      <a:pt x="16" y="5"/>
                      <a:pt x="16" y="5"/>
                    </a:cubicBezTo>
                    <a:cubicBezTo>
                      <a:pt x="13" y="0"/>
                      <a:pt x="13" y="0"/>
                      <a:pt x="13" y="0"/>
                    </a:cubicBezTo>
                    <a:cubicBezTo>
                      <a:pt x="6" y="0"/>
                      <a:pt x="6" y="0"/>
                      <a:pt x="6" y="0"/>
                    </a:cubicBezTo>
                    <a:cubicBezTo>
                      <a:pt x="3" y="5"/>
                      <a:pt x="3" y="5"/>
                      <a:pt x="3" y="5"/>
                    </a:cubicBezTo>
                    <a:cubicBezTo>
                      <a:pt x="6" y="8"/>
                      <a:pt x="6" y="8"/>
                      <a:pt x="6" y="8"/>
                    </a:cubicBezTo>
                    <a:cubicBezTo>
                      <a:pt x="2" y="10"/>
                      <a:pt x="0" y="13"/>
                      <a:pt x="0" y="17"/>
                    </a:cubicBezTo>
                    <a:cubicBezTo>
                      <a:pt x="0" y="22"/>
                      <a:pt x="4" y="27"/>
                      <a:pt x="10" y="27"/>
                    </a:cubicBezTo>
                    <a:cubicBezTo>
                      <a:pt x="15" y="27"/>
                      <a:pt x="19" y="22"/>
                      <a:pt x="19" y="17"/>
                    </a:cubicBezTo>
                    <a:cubicBezTo>
                      <a:pt x="19" y="13"/>
                      <a:pt x="17" y="10"/>
                      <a:pt x="14" y="8"/>
                    </a:cubicBezTo>
                    <a:close/>
                    <a:moveTo>
                      <a:pt x="12" y="2"/>
                    </a:moveTo>
                    <a:cubicBezTo>
                      <a:pt x="14" y="5"/>
                      <a:pt x="14" y="5"/>
                      <a:pt x="14" y="5"/>
                    </a:cubicBezTo>
                    <a:cubicBezTo>
                      <a:pt x="12" y="5"/>
                      <a:pt x="12" y="5"/>
                      <a:pt x="12" y="5"/>
                    </a:cubicBezTo>
                    <a:lnTo>
                      <a:pt x="12" y="2"/>
                    </a:lnTo>
                    <a:close/>
                    <a:moveTo>
                      <a:pt x="5" y="5"/>
                    </a:moveTo>
                    <a:cubicBezTo>
                      <a:pt x="7" y="5"/>
                      <a:pt x="7" y="5"/>
                      <a:pt x="7" y="5"/>
                    </a:cubicBezTo>
                    <a:cubicBezTo>
                      <a:pt x="7" y="8"/>
                      <a:pt x="7" y="8"/>
                      <a:pt x="7" y="8"/>
                    </a:cubicBezTo>
                    <a:lnTo>
                      <a:pt x="5" y="5"/>
                    </a:lnTo>
                    <a:close/>
                    <a:moveTo>
                      <a:pt x="10" y="24"/>
                    </a:moveTo>
                    <a:cubicBezTo>
                      <a:pt x="6" y="24"/>
                      <a:pt x="2" y="21"/>
                      <a:pt x="2" y="17"/>
                    </a:cubicBezTo>
                    <a:cubicBezTo>
                      <a:pt x="2" y="13"/>
                      <a:pt x="5" y="10"/>
                      <a:pt x="9" y="10"/>
                    </a:cubicBezTo>
                    <a:cubicBezTo>
                      <a:pt x="13" y="10"/>
                      <a:pt x="16" y="13"/>
                      <a:pt x="17" y="17"/>
                    </a:cubicBezTo>
                    <a:cubicBezTo>
                      <a:pt x="17" y="21"/>
                      <a:pt x="13" y="24"/>
                      <a:pt x="1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7"/>
              <p:cNvSpPr/>
              <p:nvPr/>
            </p:nvSpPr>
            <p:spPr bwMode="auto">
              <a:xfrm>
                <a:off x="3639" y="1772"/>
                <a:ext cx="49" cy="107"/>
              </a:xfrm>
              <a:custGeom>
                <a:avLst/>
                <a:gdLst>
                  <a:gd name="T0" fmla="*/ 0 w 21"/>
                  <a:gd name="T1" fmla="*/ 0 h 45"/>
                  <a:gd name="T2" fmla="*/ 1 w 21"/>
                  <a:gd name="T3" fmla="*/ 45 h 45"/>
                  <a:gd name="T4" fmla="*/ 21 w 21"/>
                  <a:gd name="T5" fmla="*/ 22 h 45"/>
                  <a:gd name="T6" fmla="*/ 0 w 21"/>
                  <a:gd name="T7" fmla="*/ 0 h 45"/>
                </a:gdLst>
                <a:ahLst/>
                <a:cxnLst>
                  <a:cxn ang="0">
                    <a:pos x="T0" y="T1"/>
                  </a:cxn>
                  <a:cxn ang="0">
                    <a:pos x="T2" y="T3"/>
                  </a:cxn>
                  <a:cxn ang="0">
                    <a:pos x="T4" y="T5"/>
                  </a:cxn>
                  <a:cxn ang="0">
                    <a:pos x="T6" y="T7"/>
                  </a:cxn>
                </a:cxnLst>
                <a:rect l="0" t="0" r="r" b="b"/>
                <a:pathLst>
                  <a:path w="21" h="45">
                    <a:moveTo>
                      <a:pt x="0" y="0"/>
                    </a:moveTo>
                    <a:cubicBezTo>
                      <a:pt x="1" y="45"/>
                      <a:pt x="1" y="45"/>
                      <a:pt x="1" y="45"/>
                    </a:cubicBezTo>
                    <a:cubicBezTo>
                      <a:pt x="12" y="43"/>
                      <a:pt x="21" y="34"/>
                      <a:pt x="21" y="22"/>
                    </a:cubicBezTo>
                    <a:cubicBezTo>
                      <a:pt x="20" y="10"/>
                      <a:pt x="1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8"/>
              <p:cNvSpPr/>
              <p:nvPr/>
            </p:nvSpPr>
            <p:spPr bwMode="auto">
              <a:xfrm>
                <a:off x="3582" y="1772"/>
                <a:ext cx="47" cy="52"/>
              </a:xfrm>
              <a:custGeom>
                <a:avLst/>
                <a:gdLst>
                  <a:gd name="T0" fmla="*/ 20 w 20"/>
                  <a:gd name="T1" fmla="*/ 22 h 22"/>
                  <a:gd name="T2" fmla="*/ 20 w 20"/>
                  <a:gd name="T3" fmla="*/ 0 h 22"/>
                  <a:gd name="T4" fmla="*/ 0 w 20"/>
                  <a:gd name="T5" fmla="*/ 22 h 22"/>
                  <a:gd name="T6" fmla="*/ 20 w 20"/>
                  <a:gd name="T7" fmla="*/ 22 h 22"/>
                </a:gdLst>
                <a:ahLst/>
                <a:cxnLst>
                  <a:cxn ang="0">
                    <a:pos x="T0" y="T1"/>
                  </a:cxn>
                  <a:cxn ang="0">
                    <a:pos x="T2" y="T3"/>
                  </a:cxn>
                  <a:cxn ang="0">
                    <a:pos x="T4" y="T5"/>
                  </a:cxn>
                  <a:cxn ang="0">
                    <a:pos x="T6" y="T7"/>
                  </a:cxn>
                </a:cxnLst>
                <a:rect l="0" t="0" r="r" b="b"/>
                <a:pathLst>
                  <a:path w="20" h="22">
                    <a:moveTo>
                      <a:pt x="20" y="22"/>
                    </a:moveTo>
                    <a:cubicBezTo>
                      <a:pt x="20" y="0"/>
                      <a:pt x="20" y="0"/>
                      <a:pt x="20" y="0"/>
                    </a:cubicBezTo>
                    <a:cubicBezTo>
                      <a:pt x="9" y="1"/>
                      <a:pt x="0" y="11"/>
                      <a:pt x="0" y="22"/>
                    </a:cubicBezTo>
                    <a:lnTo>
                      <a:pt x="2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9"/>
              <p:cNvSpPr/>
              <p:nvPr/>
            </p:nvSpPr>
            <p:spPr bwMode="auto">
              <a:xfrm>
                <a:off x="3582" y="1831"/>
                <a:ext cx="50" cy="48"/>
              </a:xfrm>
              <a:custGeom>
                <a:avLst/>
                <a:gdLst>
                  <a:gd name="T0" fmla="*/ 0 w 21"/>
                  <a:gd name="T1" fmla="*/ 1 h 20"/>
                  <a:gd name="T2" fmla="*/ 21 w 21"/>
                  <a:gd name="T3" fmla="*/ 20 h 20"/>
                  <a:gd name="T4" fmla="*/ 21 w 21"/>
                  <a:gd name="T5" fmla="*/ 0 h 20"/>
                  <a:gd name="T6" fmla="*/ 0 w 21"/>
                  <a:gd name="T7" fmla="*/ 1 h 20"/>
                </a:gdLst>
                <a:ahLst/>
                <a:cxnLst>
                  <a:cxn ang="0">
                    <a:pos x="T0" y="T1"/>
                  </a:cxn>
                  <a:cxn ang="0">
                    <a:pos x="T2" y="T3"/>
                  </a:cxn>
                  <a:cxn ang="0">
                    <a:pos x="T4" y="T5"/>
                  </a:cxn>
                  <a:cxn ang="0">
                    <a:pos x="T6" y="T7"/>
                  </a:cxn>
                </a:cxnLst>
                <a:rect l="0" t="0" r="r" b="b"/>
                <a:pathLst>
                  <a:path w="21" h="20">
                    <a:moveTo>
                      <a:pt x="0" y="1"/>
                    </a:moveTo>
                    <a:cubicBezTo>
                      <a:pt x="2" y="11"/>
                      <a:pt x="10" y="19"/>
                      <a:pt x="21" y="20"/>
                    </a:cubicBezTo>
                    <a:cubicBezTo>
                      <a:pt x="21" y="0"/>
                      <a:pt x="21" y="0"/>
                      <a:pt x="2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0"/>
              <p:cNvSpPr/>
              <p:nvPr/>
            </p:nvSpPr>
            <p:spPr bwMode="auto">
              <a:xfrm>
                <a:off x="3487" y="2004"/>
                <a:ext cx="24" cy="53"/>
              </a:xfrm>
              <a:custGeom>
                <a:avLst/>
                <a:gdLst>
                  <a:gd name="T0" fmla="*/ 0 w 10"/>
                  <a:gd name="T1" fmla="*/ 0 h 22"/>
                  <a:gd name="T2" fmla="*/ 0 w 10"/>
                  <a:gd name="T3" fmla="*/ 22 h 22"/>
                  <a:gd name="T4" fmla="*/ 10 w 10"/>
                  <a:gd name="T5" fmla="*/ 11 h 22"/>
                  <a:gd name="T6" fmla="*/ 0 w 10"/>
                  <a:gd name="T7" fmla="*/ 0 h 22"/>
                </a:gdLst>
                <a:ahLst/>
                <a:cxnLst>
                  <a:cxn ang="0">
                    <a:pos x="T0" y="T1"/>
                  </a:cxn>
                  <a:cxn ang="0">
                    <a:pos x="T2" y="T3"/>
                  </a:cxn>
                  <a:cxn ang="0">
                    <a:pos x="T4" y="T5"/>
                  </a:cxn>
                  <a:cxn ang="0">
                    <a:pos x="T6" y="T7"/>
                  </a:cxn>
                </a:cxnLst>
                <a:rect l="0" t="0" r="r" b="b"/>
                <a:pathLst>
                  <a:path w="10" h="22">
                    <a:moveTo>
                      <a:pt x="0" y="0"/>
                    </a:moveTo>
                    <a:cubicBezTo>
                      <a:pt x="0" y="22"/>
                      <a:pt x="0" y="22"/>
                      <a:pt x="0" y="22"/>
                    </a:cubicBezTo>
                    <a:cubicBezTo>
                      <a:pt x="6" y="22"/>
                      <a:pt x="10" y="17"/>
                      <a:pt x="10" y="11"/>
                    </a:cubicBezTo>
                    <a:cubicBezTo>
                      <a:pt x="10" y="5"/>
                      <a:pt x="6"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1"/>
              <p:cNvSpPr/>
              <p:nvPr/>
            </p:nvSpPr>
            <p:spPr bwMode="auto">
              <a:xfrm>
                <a:off x="3459" y="2004"/>
                <a:ext cx="23" cy="27"/>
              </a:xfrm>
              <a:custGeom>
                <a:avLst/>
                <a:gdLst>
                  <a:gd name="T0" fmla="*/ 10 w 10"/>
                  <a:gd name="T1" fmla="*/ 11 h 11"/>
                  <a:gd name="T2" fmla="*/ 10 w 10"/>
                  <a:gd name="T3" fmla="*/ 0 h 11"/>
                  <a:gd name="T4" fmla="*/ 0 w 10"/>
                  <a:gd name="T5" fmla="*/ 11 h 11"/>
                  <a:gd name="T6" fmla="*/ 10 w 10"/>
                  <a:gd name="T7" fmla="*/ 11 h 11"/>
                </a:gdLst>
                <a:ahLst/>
                <a:cxnLst>
                  <a:cxn ang="0">
                    <a:pos x="T0" y="T1"/>
                  </a:cxn>
                  <a:cxn ang="0">
                    <a:pos x="T2" y="T3"/>
                  </a:cxn>
                  <a:cxn ang="0">
                    <a:pos x="T4" y="T5"/>
                  </a:cxn>
                  <a:cxn ang="0">
                    <a:pos x="T6" y="T7"/>
                  </a:cxn>
                </a:cxnLst>
                <a:rect l="0" t="0" r="r" b="b"/>
                <a:pathLst>
                  <a:path w="10" h="11">
                    <a:moveTo>
                      <a:pt x="10" y="11"/>
                    </a:moveTo>
                    <a:cubicBezTo>
                      <a:pt x="10" y="0"/>
                      <a:pt x="10" y="0"/>
                      <a:pt x="10" y="0"/>
                    </a:cubicBezTo>
                    <a:cubicBezTo>
                      <a:pt x="5" y="1"/>
                      <a:pt x="0" y="6"/>
                      <a:pt x="0" y="11"/>
                    </a:cubicBezTo>
                    <a:lnTo>
                      <a:pt x="1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2"/>
              <p:cNvSpPr/>
              <p:nvPr/>
            </p:nvSpPr>
            <p:spPr bwMode="auto">
              <a:xfrm>
                <a:off x="3459" y="2035"/>
                <a:ext cx="26" cy="24"/>
              </a:xfrm>
              <a:custGeom>
                <a:avLst/>
                <a:gdLst>
                  <a:gd name="T0" fmla="*/ 0 w 11"/>
                  <a:gd name="T1" fmla="*/ 0 h 10"/>
                  <a:gd name="T2" fmla="*/ 11 w 11"/>
                  <a:gd name="T3" fmla="*/ 10 h 10"/>
                  <a:gd name="T4" fmla="*/ 10 w 11"/>
                  <a:gd name="T5" fmla="*/ 0 h 10"/>
                  <a:gd name="T6" fmla="*/ 0 w 11"/>
                  <a:gd name="T7" fmla="*/ 0 h 10"/>
                </a:gdLst>
                <a:ahLst/>
                <a:cxnLst>
                  <a:cxn ang="0">
                    <a:pos x="T0" y="T1"/>
                  </a:cxn>
                  <a:cxn ang="0">
                    <a:pos x="T2" y="T3"/>
                  </a:cxn>
                  <a:cxn ang="0">
                    <a:pos x="T4" y="T5"/>
                  </a:cxn>
                  <a:cxn ang="0">
                    <a:pos x="T6" y="T7"/>
                  </a:cxn>
                </a:cxnLst>
                <a:rect l="0" t="0" r="r" b="b"/>
                <a:pathLst>
                  <a:path w="11" h="10">
                    <a:moveTo>
                      <a:pt x="0" y="0"/>
                    </a:moveTo>
                    <a:cubicBezTo>
                      <a:pt x="1" y="5"/>
                      <a:pt x="5" y="9"/>
                      <a:pt x="11" y="10"/>
                    </a:cubicBezTo>
                    <a:cubicBezTo>
                      <a:pt x="10" y="0"/>
                      <a:pt x="10" y="0"/>
                      <a:pt x="1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3"/>
              <p:cNvSpPr/>
              <p:nvPr/>
            </p:nvSpPr>
            <p:spPr bwMode="auto">
              <a:xfrm>
                <a:off x="3854" y="1402"/>
                <a:ext cx="14" cy="28"/>
              </a:xfrm>
              <a:custGeom>
                <a:avLst/>
                <a:gdLst>
                  <a:gd name="T0" fmla="*/ 6 w 6"/>
                  <a:gd name="T1" fmla="*/ 10 h 12"/>
                  <a:gd name="T2" fmla="*/ 4 w 6"/>
                  <a:gd name="T3" fmla="*/ 11 h 12"/>
                  <a:gd name="T4" fmla="*/ 2 w 6"/>
                  <a:gd name="T5" fmla="*/ 12 h 12"/>
                  <a:gd name="T6" fmla="*/ 1 w 6"/>
                  <a:gd name="T7" fmla="*/ 10 h 12"/>
                  <a:gd name="T8" fmla="*/ 0 w 6"/>
                  <a:gd name="T9" fmla="*/ 1 h 12"/>
                  <a:gd name="T10" fmla="*/ 2 w 6"/>
                  <a:gd name="T11" fmla="*/ 0 h 12"/>
                  <a:gd name="T12" fmla="*/ 4 w 6"/>
                  <a:gd name="T13" fmla="*/ 0 h 12"/>
                  <a:gd name="T14" fmla="*/ 5 w 6"/>
                  <a:gd name="T15" fmla="*/ 1 h 12"/>
                  <a:gd name="T16" fmla="*/ 6 w 6"/>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
                    <a:moveTo>
                      <a:pt x="6" y="10"/>
                    </a:moveTo>
                    <a:cubicBezTo>
                      <a:pt x="6" y="11"/>
                      <a:pt x="5" y="11"/>
                      <a:pt x="4" y="11"/>
                    </a:cubicBezTo>
                    <a:cubicBezTo>
                      <a:pt x="2" y="12"/>
                      <a:pt x="2" y="12"/>
                      <a:pt x="2" y="12"/>
                    </a:cubicBezTo>
                    <a:cubicBezTo>
                      <a:pt x="1" y="12"/>
                      <a:pt x="1" y="11"/>
                      <a:pt x="1" y="10"/>
                    </a:cubicBezTo>
                    <a:cubicBezTo>
                      <a:pt x="0" y="1"/>
                      <a:pt x="0" y="1"/>
                      <a:pt x="0" y="1"/>
                    </a:cubicBezTo>
                    <a:cubicBezTo>
                      <a:pt x="0" y="1"/>
                      <a:pt x="1" y="0"/>
                      <a:pt x="2" y="0"/>
                    </a:cubicBezTo>
                    <a:cubicBezTo>
                      <a:pt x="4" y="0"/>
                      <a:pt x="4" y="0"/>
                      <a:pt x="4" y="0"/>
                    </a:cubicBezTo>
                    <a:cubicBezTo>
                      <a:pt x="5" y="0"/>
                      <a:pt x="5" y="0"/>
                      <a:pt x="5" y="1"/>
                    </a:cubicBezTo>
                    <a:lnTo>
                      <a:pt x="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4"/>
              <p:cNvSpPr/>
              <p:nvPr/>
            </p:nvSpPr>
            <p:spPr bwMode="auto">
              <a:xfrm>
                <a:off x="3871" y="1392"/>
                <a:ext cx="14" cy="36"/>
              </a:xfrm>
              <a:custGeom>
                <a:avLst/>
                <a:gdLst>
                  <a:gd name="T0" fmla="*/ 6 w 6"/>
                  <a:gd name="T1" fmla="*/ 14 h 15"/>
                  <a:gd name="T2" fmla="*/ 4 w 6"/>
                  <a:gd name="T3" fmla="*/ 15 h 15"/>
                  <a:gd name="T4" fmla="*/ 2 w 6"/>
                  <a:gd name="T5" fmla="*/ 15 h 15"/>
                  <a:gd name="T6" fmla="*/ 1 w 6"/>
                  <a:gd name="T7" fmla="*/ 14 h 15"/>
                  <a:gd name="T8" fmla="*/ 0 w 6"/>
                  <a:gd name="T9" fmla="*/ 2 h 15"/>
                  <a:gd name="T10" fmla="*/ 2 w 6"/>
                  <a:gd name="T11" fmla="*/ 0 h 15"/>
                  <a:gd name="T12" fmla="*/ 4 w 6"/>
                  <a:gd name="T13" fmla="*/ 0 h 15"/>
                  <a:gd name="T14" fmla="*/ 6 w 6"/>
                  <a:gd name="T15" fmla="*/ 2 h 15"/>
                  <a:gd name="T16" fmla="*/ 6 w 6"/>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14"/>
                    </a:moveTo>
                    <a:cubicBezTo>
                      <a:pt x="6" y="15"/>
                      <a:pt x="5" y="15"/>
                      <a:pt x="4" y="15"/>
                    </a:cubicBezTo>
                    <a:cubicBezTo>
                      <a:pt x="2" y="15"/>
                      <a:pt x="2" y="15"/>
                      <a:pt x="2" y="15"/>
                    </a:cubicBezTo>
                    <a:cubicBezTo>
                      <a:pt x="2" y="15"/>
                      <a:pt x="1" y="15"/>
                      <a:pt x="1" y="14"/>
                    </a:cubicBezTo>
                    <a:cubicBezTo>
                      <a:pt x="0" y="2"/>
                      <a:pt x="0" y="2"/>
                      <a:pt x="0" y="2"/>
                    </a:cubicBezTo>
                    <a:cubicBezTo>
                      <a:pt x="0" y="1"/>
                      <a:pt x="1" y="0"/>
                      <a:pt x="2" y="0"/>
                    </a:cubicBezTo>
                    <a:cubicBezTo>
                      <a:pt x="4" y="0"/>
                      <a:pt x="4" y="0"/>
                      <a:pt x="4" y="0"/>
                    </a:cubicBezTo>
                    <a:cubicBezTo>
                      <a:pt x="5" y="0"/>
                      <a:pt x="6" y="1"/>
                      <a:pt x="6" y="2"/>
                    </a:cubicBezTo>
                    <a:lnTo>
                      <a:pt x="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5"/>
              <p:cNvSpPr/>
              <p:nvPr/>
            </p:nvSpPr>
            <p:spPr bwMode="auto">
              <a:xfrm>
                <a:off x="3890" y="1371"/>
                <a:ext cx="12" cy="57"/>
              </a:xfrm>
              <a:custGeom>
                <a:avLst/>
                <a:gdLst>
                  <a:gd name="T0" fmla="*/ 5 w 5"/>
                  <a:gd name="T1" fmla="*/ 23 h 24"/>
                  <a:gd name="T2" fmla="*/ 3 w 5"/>
                  <a:gd name="T3" fmla="*/ 24 h 24"/>
                  <a:gd name="T4" fmla="*/ 2 w 5"/>
                  <a:gd name="T5" fmla="*/ 24 h 24"/>
                  <a:gd name="T6" fmla="*/ 0 w 5"/>
                  <a:gd name="T7" fmla="*/ 23 h 24"/>
                  <a:gd name="T8" fmla="*/ 0 w 5"/>
                  <a:gd name="T9" fmla="*/ 1 h 24"/>
                  <a:gd name="T10" fmla="*/ 1 w 5"/>
                  <a:gd name="T11" fmla="*/ 0 h 24"/>
                  <a:gd name="T12" fmla="*/ 3 w 5"/>
                  <a:gd name="T13" fmla="*/ 0 h 24"/>
                  <a:gd name="T14" fmla="*/ 5 w 5"/>
                  <a:gd name="T15" fmla="*/ 1 h 24"/>
                  <a:gd name="T16" fmla="*/ 5 w 5"/>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4">
                    <a:moveTo>
                      <a:pt x="5" y="23"/>
                    </a:moveTo>
                    <a:cubicBezTo>
                      <a:pt x="5" y="23"/>
                      <a:pt x="4" y="24"/>
                      <a:pt x="3" y="24"/>
                    </a:cubicBezTo>
                    <a:cubicBezTo>
                      <a:pt x="2" y="24"/>
                      <a:pt x="2" y="24"/>
                      <a:pt x="2" y="24"/>
                    </a:cubicBezTo>
                    <a:cubicBezTo>
                      <a:pt x="1" y="24"/>
                      <a:pt x="0" y="24"/>
                      <a:pt x="0" y="23"/>
                    </a:cubicBezTo>
                    <a:cubicBezTo>
                      <a:pt x="0" y="1"/>
                      <a:pt x="0" y="1"/>
                      <a:pt x="0" y="1"/>
                    </a:cubicBezTo>
                    <a:cubicBezTo>
                      <a:pt x="0" y="0"/>
                      <a:pt x="0" y="0"/>
                      <a:pt x="1" y="0"/>
                    </a:cubicBezTo>
                    <a:cubicBezTo>
                      <a:pt x="3" y="0"/>
                      <a:pt x="3" y="0"/>
                      <a:pt x="3" y="0"/>
                    </a:cubicBezTo>
                    <a:cubicBezTo>
                      <a:pt x="4" y="0"/>
                      <a:pt x="5" y="0"/>
                      <a:pt x="5" y="1"/>
                    </a:cubicBezTo>
                    <a:lnTo>
                      <a:pt x="5"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6"/>
              <p:cNvSpPr/>
              <p:nvPr/>
            </p:nvSpPr>
            <p:spPr bwMode="auto">
              <a:xfrm>
                <a:off x="3852" y="1433"/>
                <a:ext cx="69" cy="11"/>
              </a:xfrm>
              <a:custGeom>
                <a:avLst/>
                <a:gdLst>
                  <a:gd name="T0" fmla="*/ 2 w 29"/>
                  <a:gd name="T1" fmla="*/ 5 h 5"/>
                  <a:gd name="T2" fmla="*/ 1 w 29"/>
                  <a:gd name="T3" fmla="*/ 4 h 5"/>
                  <a:gd name="T4" fmla="*/ 0 w 29"/>
                  <a:gd name="T5" fmla="*/ 2 h 5"/>
                  <a:gd name="T6" fmla="*/ 2 w 29"/>
                  <a:gd name="T7" fmla="*/ 1 h 5"/>
                  <a:gd name="T8" fmla="*/ 27 w 29"/>
                  <a:gd name="T9" fmla="*/ 0 h 5"/>
                  <a:gd name="T10" fmla="*/ 29 w 29"/>
                  <a:gd name="T11" fmla="*/ 2 h 5"/>
                  <a:gd name="T12" fmla="*/ 29 w 29"/>
                  <a:gd name="T13" fmla="*/ 3 h 5"/>
                  <a:gd name="T14" fmla="*/ 28 w 29"/>
                  <a:gd name="T15" fmla="*/ 5 h 5"/>
                  <a:gd name="T16" fmla="*/ 2 w 29"/>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5">
                    <a:moveTo>
                      <a:pt x="2" y="5"/>
                    </a:moveTo>
                    <a:cubicBezTo>
                      <a:pt x="1" y="5"/>
                      <a:pt x="1" y="5"/>
                      <a:pt x="1" y="4"/>
                    </a:cubicBezTo>
                    <a:cubicBezTo>
                      <a:pt x="0" y="2"/>
                      <a:pt x="0" y="2"/>
                      <a:pt x="0" y="2"/>
                    </a:cubicBezTo>
                    <a:cubicBezTo>
                      <a:pt x="0" y="1"/>
                      <a:pt x="1" y="1"/>
                      <a:pt x="2" y="1"/>
                    </a:cubicBezTo>
                    <a:cubicBezTo>
                      <a:pt x="27" y="0"/>
                      <a:pt x="27" y="0"/>
                      <a:pt x="27" y="0"/>
                    </a:cubicBezTo>
                    <a:cubicBezTo>
                      <a:pt x="28" y="0"/>
                      <a:pt x="29" y="1"/>
                      <a:pt x="29" y="2"/>
                    </a:cubicBezTo>
                    <a:cubicBezTo>
                      <a:pt x="29" y="3"/>
                      <a:pt x="29" y="3"/>
                      <a:pt x="29" y="3"/>
                    </a:cubicBezTo>
                    <a:cubicBezTo>
                      <a:pt x="29" y="4"/>
                      <a:pt x="28" y="5"/>
                      <a:pt x="28" y="5"/>
                    </a:cubicBez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7"/>
              <p:cNvSpPr/>
              <p:nvPr/>
            </p:nvSpPr>
            <p:spPr bwMode="auto">
              <a:xfrm>
                <a:off x="3904" y="1380"/>
                <a:ext cx="14" cy="48"/>
              </a:xfrm>
              <a:custGeom>
                <a:avLst/>
                <a:gdLst>
                  <a:gd name="T0" fmla="*/ 6 w 6"/>
                  <a:gd name="T1" fmla="*/ 18 h 20"/>
                  <a:gd name="T2" fmla="*/ 4 w 6"/>
                  <a:gd name="T3" fmla="*/ 20 h 20"/>
                  <a:gd name="T4" fmla="*/ 2 w 6"/>
                  <a:gd name="T5" fmla="*/ 20 h 20"/>
                  <a:gd name="T6" fmla="*/ 1 w 6"/>
                  <a:gd name="T7" fmla="*/ 18 h 20"/>
                  <a:gd name="T8" fmla="*/ 0 w 6"/>
                  <a:gd name="T9" fmla="*/ 2 h 20"/>
                  <a:gd name="T10" fmla="*/ 2 w 6"/>
                  <a:gd name="T11" fmla="*/ 0 h 20"/>
                  <a:gd name="T12" fmla="*/ 4 w 6"/>
                  <a:gd name="T13" fmla="*/ 0 h 20"/>
                  <a:gd name="T14" fmla="*/ 5 w 6"/>
                  <a:gd name="T15" fmla="*/ 2 h 20"/>
                  <a:gd name="T16" fmla="*/ 6 w 6"/>
                  <a:gd name="T1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0">
                    <a:moveTo>
                      <a:pt x="6" y="18"/>
                    </a:moveTo>
                    <a:cubicBezTo>
                      <a:pt x="6" y="19"/>
                      <a:pt x="5" y="20"/>
                      <a:pt x="4" y="20"/>
                    </a:cubicBezTo>
                    <a:cubicBezTo>
                      <a:pt x="2" y="20"/>
                      <a:pt x="2" y="20"/>
                      <a:pt x="2" y="20"/>
                    </a:cubicBezTo>
                    <a:cubicBezTo>
                      <a:pt x="1" y="20"/>
                      <a:pt x="1" y="19"/>
                      <a:pt x="1" y="18"/>
                    </a:cubicBezTo>
                    <a:cubicBezTo>
                      <a:pt x="0" y="2"/>
                      <a:pt x="0" y="2"/>
                      <a:pt x="0" y="2"/>
                    </a:cubicBezTo>
                    <a:cubicBezTo>
                      <a:pt x="0" y="1"/>
                      <a:pt x="1" y="0"/>
                      <a:pt x="2" y="0"/>
                    </a:cubicBezTo>
                    <a:cubicBezTo>
                      <a:pt x="4" y="0"/>
                      <a:pt x="4" y="0"/>
                      <a:pt x="4" y="0"/>
                    </a:cubicBezTo>
                    <a:cubicBezTo>
                      <a:pt x="5" y="0"/>
                      <a:pt x="5" y="1"/>
                      <a:pt x="5" y="2"/>
                    </a:cubicBezTo>
                    <a:lnTo>
                      <a:pt x="6"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8"/>
              <p:cNvSpPr/>
              <p:nvPr/>
            </p:nvSpPr>
            <p:spPr bwMode="auto">
              <a:xfrm>
                <a:off x="3693" y="2220"/>
                <a:ext cx="12" cy="24"/>
              </a:xfrm>
              <a:custGeom>
                <a:avLst/>
                <a:gdLst>
                  <a:gd name="T0" fmla="*/ 5 w 5"/>
                  <a:gd name="T1" fmla="*/ 9 h 10"/>
                  <a:gd name="T2" fmla="*/ 4 w 5"/>
                  <a:gd name="T3" fmla="*/ 10 h 10"/>
                  <a:gd name="T4" fmla="*/ 2 w 5"/>
                  <a:gd name="T5" fmla="*/ 10 h 10"/>
                  <a:gd name="T6" fmla="*/ 1 w 5"/>
                  <a:gd name="T7" fmla="*/ 9 h 10"/>
                  <a:gd name="T8" fmla="*/ 0 w 5"/>
                  <a:gd name="T9" fmla="*/ 1 h 10"/>
                  <a:gd name="T10" fmla="*/ 2 w 5"/>
                  <a:gd name="T11" fmla="*/ 0 h 10"/>
                  <a:gd name="T12" fmla="*/ 3 w 5"/>
                  <a:gd name="T13" fmla="*/ 0 h 10"/>
                  <a:gd name="T14" fmla="*/ 5 w 5"/>
                  <a:gd name="T15" fmla="*/ 1 h 10"/>
                  <a:gd name="T16" fmla="*/ 5 w 5"/>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5" y="9"/>
                    </a:moveTo>
                    <a:cubicBezTo>
                      <a:pt x="5" y="10"/>
                      <a:pt x="4" y="10"/>
                      <a:pt x="4" y="10"/>
                    </a:cubicBezTo>
                    <a:cubicBezTo>
                      <a:pt x="2" y="10"/>
                      <a:pt x="2" y="10"/>
                      <a:pt x="2" y="10"/>
                    </a:cubicBezTo>
                    <a:cubicBezTo>
                      <a:pt x="1" y="10"/>
                      <a:pt x="1" y="10"/>
                      <a:pt x="1" y="9"/>
                    </a:cubicBezTo>
                    <a:cubicBezTo>
                      <a:pt x="0" y="1"/>
                      <a:pt x="0" y="1"/>
                      <a:pt x="0" y="1"/>
                    </a:cubicBezTo>
                    <a:cubicBezTo>
                      <a:pt x="0" y="1"/>
                      <a:pt x="1" y="0"/>
                      <a:pt x="2" y="0"/>
                    </a:cubicBezTo>
                    <a:cubicBezTo>
                      <a:pt x="3" y="0"/>
                      <a:pt x="3" y="0"/>
                      <a:pt x="3" y="0"/>
                    </a:cubicBezTo>
                    <a:cubicBezTo>
                      <a:pt x="4" y="0"/>
                      <a:pt x="5" y="1"/>
                      <a:pt x="5" y="1"/>
                    </a:cubicBezTo>
                    <a:lnTo>
                      <a:pt x="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9"/>
              <p:cNvSpPr/>
              <p:nvPr/>
            </p:nvSpPr>
            <p:spPr bwMode="auto">
              <a:xfrm>
                <a:off x="3710" y="2213"/>
                <a:ext cx="9" cy="31"/>
              </a:xfrm>
              <a:custGeom>
                <a:avLst/>
                <a:gdLst>
                  <a:gd name="T0" fmla="*/ 4 w 4"/>
                  <a:gd name="T1" fmla="*/ 12 h 13"/>
                  <a:gd name="T2" fmla="*/ 3 w 4"/>
                  <a:gd name="T3" fmla="*/ 13 h 13"/>
                  <a:gd name="T4" fmla="*/ 1 w 4"/>
                  <a:gd name="T5" fmla="*/ 13 h 13"/>
                  <a:gd name="T6" fmla="*/ 0 w 4"/>
                  <a:gd name="T7" fmla="*/ 12 h 13"/>
                  <a:gd name="T8" fmla="*/ 0 w 4"/>
                  <a:gd name="T9" fmla="*/ 1 h 13"/>
                  <a:gd name="T10" fmla="*/ 1 w 4"/>
                  <a:gd name="T11" fmla="*/ 0 h 13"/>
                  <a:gd name="T12" fmla="*/ 3 w 4"/>
                  <a:gd name="T13" fmla="*/ 0 h 13"/>
                  <a:gd name="T14" fmla="*/ 4 w 4"/>
                  <a:gd name="T15" fmla="*/ 1 h 13"/>
                  <a:gd name="T16" fmla="*/ 4 w 4"/>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3">
                    <a:moveTo>
                      <a:pt x="4" y="12"/>
                    </a:moveTo>
                    <a:cubicBezTo>
                      <a:pt x="4" y="12"/>
                      <a:pt x="4" y="13"/>
                      <a:pt x="3" y="13"/>
                    </a:cubicBezTo>
                    <a:cubicBezTo>
                      <a:pt x="1" y="13"/>
                      <a:pt x="1" y="13"/>
                      <a:pt x="1" y="13"/>
                    </a:cubicBezTo>
                    <a:cubicBezTo>
                      <a:pt x="0" y="13"/>
                      <a:pt x="0" y="13"/>
                      <a:pt x="0" y="12"/>
                    </a:cubicBezTo>
                    <a:cubicBezTo>
                      <a:pt x="0" y="1"/>
                      <a:pt x="0" y="1"/>
                      <a:pt x="0" y="1"/>
                    </a:cubicBezTo>
                    <a:cubicBezTo>
                      <a:pt x="0" y="1"/>
                      <a:pt x="0" y="0"/>
                      <a:pt x="1" y="0"/>
                    </a:cubicBezTo>
                    <a:cubicBezTo>
                      <a:pt x="3" y="0"/>
                      <a:pt x="3" y="0"/>
                      <a:pt x="3" y="0"/>
                    </a:cubicBezTo>
                    <a:cubicBezTo>
                      <a:pt x="3" y="0"/>
                      <a:pt x="4" y="1"/>
                      <a:pt x="4" y="1"/>
                    </a:cubicBezTo>
                    <a:lnTo>
                      <a:pt x="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50"/>
              <p:cNvSpPr/>
              <p:nvPr/>
            </p:nvSpPr>
            <p:spPr bwMode="auto">
              <a:xfrm>
                <a:off x="3724" y="2204"/>
                <a:ext cx="12" cy="40"/>
              </a:xfrm>
              <a:custGeom>
                <a:avLst/>
                <a:gdLst>
                  <a:gd name="T0" fmla="*/ 5 w 5"/>
                  <a:gd name="T1" fmla="*/ 16 h 17"/>
                  <a:gd name="T2" fmla="*/ 3 w 5"/>
                  <a:gd name="T3" fmla="*/ 17 h 17"/>
                  <a:gd name="T4" fmla="*/ 2 w 5"/>
                  <a:gd name="T5" fmla="*/ 17 h 17"/>
                  <a:gd name="T6" fmla="*/ 0 w 5"/>
                  <a:gd name="T7" fmla="*/ 16 h 17"/>
                  <a:gd name="T8" fmla="*/ 0 w 5"/>
                  <a:gd name="T9" fmla="*/ 2 h 17"/>
                  <a:gd name="T10" fmla="*/ 1 w 5"/>
                  <a:gd name="T11" fmla="*/ 0 h 17"/>
                  <a:gd name="T12" fmla="*/ 3 w 5"/>
                  <a:gd name="T13" fmla="*/ 0 h 17"/>
                  <a:gd name="T14" fmla="*/ 4 w 5"/>
                  <a:gd name="T15" fmla="*/ 2 h 17"/>
                  <a:gd name="T16" fmla="*/ 5 w 5"/>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7">
                    <a:moveTo>
                      <a:pt x="5" y="16"/>
                    </a:moveTo>
                    <a:cubicBezTo>
                      <a:pt x="5" y="16"/>
                      <a:pt x="4" y="17"/>
                      <a:pt x="3" y="17"/>
                    </a:cubicBezTo>
                    <a:cubicBezTo>
                      <a:pt x="2" y="17"/>
                      <a:pt x="2" y="17"/>
                      <a:pt x="2" y="17"/>
                    </a:cubicBezTo>
                    <a:cubicBezTo>
                      <a:pt x="1" y="17"/>
                      <a:pt x="0" y="16"/>
                      <a:pt x="0" y="16"/>
                    </a:cubicBezTo>
                    <a:cubicBezTo>
                      <a:pt x="0" y="2"/>
                      <a:pt x="0" y="2"/>
                      <a:pt x="0" y="2"/>
                    </a:cubicBezTo>
                    <a:cubicBezTo>
                      <a:pt x="0" y="1"/>
                      <a:pt x="0" y="0"/>
                      <a:pt x="1" y="0"/>
                    </a:cubicBezTo>
                    <a:cubicBezTo>
                      <a:pt x="3" y="0"/>
                      <a:pt x="3" y="0"/>
                      <a:pt x="3" y="0"/>
                    </a:cubicBezTo>
                    <a:cubicBezTo>
                      <a:pt x="4" y="0"/>
                      <a:pt x="4" y="1"/>
                      <a:pt x="4" y="2"/>
                    </a:cubicBezTo>
                    <a:lnTo>
                      <a:pt x="5"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51"/>
              <p:cNvSpPr/>
              <p:nvPr/>
            </p:nvSpPr>
            <p:spPr bwMode="auto">
              <a:xfrm>
                <a:off x="3693" y="2249"/>
                <a:ext cx="59" cy="9"/>
              </a:xfrm>
              <a:custGeom>
                <a:avLst/>
                <a:gdLst>
                  <a:gd name="T0" fmla="*/ 1 w 25"/>
                  <a:gd name="T1" fmla="*/ 4 h 4"/>
                  <a:gd name="T2" fmla="*/ 0 w 25"/>
                  <a:gd name="T3" fmla="*/ 3 h 4"/>
                  <a:gd name="T4" fmla="*/ 0 w 25"/>
                  <a:gd name="T5" fmla="*/ 2 h 4"/>
                  <a:gd name="T6" fmla="*/ 1 w 25"/>
                  <a:gd name="T7" fmla="*/ 0 h 4"/>
                  <a:gd name="T8" fmla="*/ 23 w 25"/>
                  <a:gd name="T9" fmla="*/ 0 h 4"/>
                  <a:gd name="T10" fmla="*/ 25 w 25"/>
                  <a:gd name="T11" fmla="*/ 1 h 4"/>
                  <a:gd name="T12" fmla="*/ 25 w 25"/>
                  <a:gd name="T13" fmla="*/ 2 h 4"/>
                  <a:gd name="T14" fmla="*/ 23 w 25"/>
                  <a:gd name="T15" fmla="*/ 4 h 4"/>
                  <a:gd name="T16" fmla="*/ 1 w 2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
                    <a:moveTo>
                      <a:pt x="1" y="4"/>
                    </a:moveTo>
                    <a:cubicBezTo>
                      <a:pt x="0" y="4"/>
                      <a:pt x="0" y="4"/>
                      <a:pt x="0" y="3"/>
                    </a:cubicBezTo>
                    <a:cubicBezTo>
                      <a:pt x="0" y="2"/>
                      <a:pt x="0" y="2"/>
                      <a:pt x="0" y="2"/>
                    </a:cubicBezTo>
                    <a:cubicBezTo>
                      <a:pt x="0" y="1"/>
                      <a:pt x="0" y="0"/>
                      <a:pt x="1" y="0"/>
                    </a:cubicBezTo>
                    <a:cubicBezTo>
                      <a:pt x="23" y="0"/>
                      <a:pt x="23" y="0"/>
                      <a:pt x="23" y="0"/>
                    </a:cubicBezTo>
                    <a:cubicBezTo>
                      <a:pt x="24" y="0"/>
                      <a:pt x="25" y="0"/>
                      <a:pt x="25" y="1"/>
                    </a:cubicBezTo>
                    <a:cubicBezTo>
                      <a:pt x="25" y="2"/>
                      <a:pt x="25" y="2"/>
                      <a:pt x="25" y="2"/>
                    </a:cubicBezTo>
                    <a:cubicBezTo>
                      <a:pt x="25" y="3"/>
                      <a:pt x="24" y="4"/>
                      <a:pt x="23" y="4"/>
                    </a:cubicBezTo>
                    <a:lnTo>
                      <a:pt x="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52"/>
              <p:cNvSpPr/>
              <p:nvPr/>
            </p:nvSpPr>
            <p:spPr bwMode="auto">
              <a:xfrm>
                <a:off x="3738" y="2213"/>
                <a:ext cx="10" cy="31"/>
              </a:xfrm>
              <a:custGeom>
                <a:avLst/>
                <a:gdLst>
                  <a:gd name="T0" fmla="*/ 4 w 4"/>
                  <a:gd name="T1" fmla="*/ 11 h 13"/>
                  <a:gd name="T2" fmla="*/ 3 w 4"/>
                  <a:gd name="T3" fmla="*/ 13 h 13"/>
                  <a:gd name="T4" fmla="*/ 2 w 4"/>
                  <a:gd name="T5" fmla="*/ 13 h 13"/>
                  <a:gd name="T6" fmla="*/ 0 w 4"/>
                  <a:gd name="T7" fmla="*/ 11 h 13"/>
                  <a:gd name="T8" fmla="*/ 0 w 4"/>
                  <a:gd name="T9" fmla="*/ 1 h 13"/>
                  <a:gd name="T10" fmla="*/ 1 w 4"/>
                  <a:gd name="T11" fmla="*/ 0 h 13"/>
                  <a:gd name="T12" fmla="*/ 3 w 4"/>
                  <a:gd name="T13" fmla="*/ 0 h 13"/>
                  <a:gd name="T14" fmla="*/ 4 w 4"/>
                  <a:gd name="T15" fmla="*/ 1 h 13"/>
                  <a:gd name="T16" fmla="*/ 4 w 4"/>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3">
                    <a:moveTo>
                      <a:pt x="4" y="11"/>
                    </a:moveTo>
                    <a:cubicBezTo>
                      <a:pt x="4" y="12"/>
                      <a:pt x="4" y="13"/>
                      <a:pt x="3" y="13"/>
                    </a:cubicBezTo>
                    <a:cubicBezTo>
                      <a:pt x="2" y="13"/>
                      <a:pt x="2" y="13"/>
                      <a:pt x="2" y="13"/>
                    </a:cubicBezTo>
                    <a:cubicBezTo>
                      <a:pt x="1" y="13"/>
                      <a:pt x="0" y="12"/>
                      <a:pt x="0" y="11"/>
                    </a:cubicBezTo>
                    <a:cubicBezTo>
                      <a:pt x="0" y="1"/>
                      <a:pt x="0" y="1"/>
                      <a:pt x="0" y="1"/>
                    </a:cubicBezTo>
                    <a:cubicBezTo>
                      <a:pt x="0" y="0"/>
                      <a:pt x="0" y="0"/>
                      <a:pt x="1" y="0"/>
                    </a:cubicBezTo>
                    <a:cubicBezTo>
                      <a:pt x="3" y="0"/>
                      <a:pt x="3" y="0"/>
                      <a:pt x="3" y="0"/>
                    </a:cubicBezTo>
                    <a:cubicBezTo>
                      <a:pt x="4" y="0"/>
                      <a:pt x="4" y="0"/>
                      <a:pt x="4" y="1"/>
                    </a:cubicBezTo>
                    <a:lnTo>
                      <a:pt x="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53"/>
              <p:cNvSpPr/>
              <p:nvPr/>
            </p:nvSpPr>
            <p:spPr bwMode="auto">
              <a:xfrm>
                <a:off x="3712" y="1608"/>
                <a:ext cx="10" cy="21"/>
              </a:xfrm>
              <a:custGeom>
                <a:avLst/>
                <a:gdLst>
                  <a:gd name="T0" fmla="*/ 3 w 4"/>
                  <a:gd name="T1" fmla="*/ 8 h 9"/>
                  <a:gd name="T2" fmla="*/ 2 w 4"/>
                  <a:gd name="T3" fmla="*/ 9 h 9"/>
                  <a:gd name="T4" fmla="*/ 1 w 4"/>
                  <a:gd name="T5" fmla="*/ 9 h 9"/>
                  <a:gd name="T6" fmla="*/ 0 w 4"/>
                  <a:gd name="T7" fmla="*/ 8 h 9"/>
                  <a:gd name="T8" fmla="*/ 0 w 4"/>
                  <a:gd name="T9" fmla="*/ 2 h 9"/>
                  <a:gd name="T10" fmla="*/ 1 w 4"/>
                  <a:gd name="T11" fmla="*/ 0 h 9"/>
                  <a:gd name="T12" fmla="*/ 3 w 4"/>
                  <a:gd name="T13" fmla="*/ 1 h 9"/>
                  <a:gd name="T14" fmla="*/ 4 w 4"/>
                  <a:gd name="T15" fmla="*/ 2 h 9"/>
                  <a:gd name="T16" fmla="*/ 3 w 4"/>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3" y="8"/>
                    </a:moveTo>
                    <a:cubicBezTo>
                      <a:pt x="3" y="9"/>
                      <a:pt x="3" y="9"/>
                      <a:pt x="2" y="9"/>
                    </a:cubicBezTo>
                    <a:cubicBezTo>
                      <a:pt x="1" y="9"/>
                      <a:pt x="1" y="9"/>
                      <a:pt x="1" y="9"/>
                    </a:cubicBezTo>
                    <a:cubicBezTo>
                      <a:pt x="0" y="9"/>
                      <a:pt x="0" y="8"/>
                      <a:pt x="0" y="8"/>
                    </a:cubicBezTo>
                    <a:cubicBezTo>
                      <a:pt x="0" y="2"/>
                      <a:pt x="0" y="2"/>
                      <a:pt x="0" y="2"/>
                    </a:cubicBezTo>
                    <a:cubicBezTo>
                      <a:pt x="0" y="1"/>
                      <a:pt x="1" y="0"/>
                      <a:pt x="1" y="0"/>
                    </a:cubicBezTo>
                    <a:cubicBezTo>
                      <a:pt x="3" y="1"/>
                      <a:pt x="3" y="1"/>
                      <a:pt x="3" y="1"/>
                    </a:cubicBezTo>
                    <a:cubicBezTo>
                      <a:pt x="3" y="1"/>
                      <a:pt x="4" y="1"/>
                      <a:pt x="4" y="2"/>
                    </a:cubicBezTo>
                    <a:lnTo>
                      <a:pt x="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54"/>
              <p:cNvSpPr/>
              <p:nvPr/>
            </p:nvSpPr>
            <p:spPr bwMode="auto">
              <a:xfrm>
                <a:off x="3724" y="1603"/>
                <a:ext cx="9" cy="26"/>
              </a:xfrm>
              <a:custGeom>
                <a:avLst/>
                <a:gdLst>
                  <a:gd name="T0" fmla="*/ 4 w 4"/>
                  <a:gd name="T1" fmla="*/ 10 h 11"/>
                  <a:gd name="T2" fmla="*/ 2 w 4"/>
                  <a:gd name="T3" fmla="*/ 11 h 11"/>
                  <a:gd name="T4" fmla="*/ 1 w 4"/>
                  <a:gd name="T5" fmla="*/ 11 h 11"/>
                  <a:gd name="T6" fmla="*/ 0 w 4"/>
                  <a:gd name="T7" fmla="*/ 10 h 11"/>
                  <a:gd name="T8" fmla="*/ 0 w 4"/>
                  <a:gd name="T9" fmla="*/ 2 h 11"/>
                  <a:gd name="T10" fmla="*/ 2 w 4"/>
                  <a:gd name="T11" fmla="*/ 0 h 11"/>
                  <a:gd name="T12" fmla="*/ 3 w 4"/>
                  <a:gd name="T13" fmla="*/ 0 h 11"/>
                  <a:gd name="T14" fmla="*/ 4 w 4"/>
                  <a:gd name="T15" fmla="*/ 2 h 11"/>
                  <a:gd name="T16" fmla="*/ 4 w 4"/>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4" y="10"/>
                    </a:moveTo>
                    <a:cubicBezTo>
                      <a:pt x="4" y="11"/>
                      <a:pt x="3" y="11"/>
                      <a:pt x="2" y="11"/>
                    </a:cubicBezTo>
                    <a:cubicBezTo>
                      <a:pt x="1" y="11"/>
                      <a:pt x="1" y="11"/>
                      <a:pt x="1" y="11"/>
                    </a:cubicBezTo>
                    <a:cubicBezTo>
                      <a:pt x="0" y="11"/>
                      <a:pt x="0" y="11"/>
                      <a:pt x="0" y="10"/>
                    </a:cubicBezTo>
                    <a:cubicBezTo>
                      <a:pt x="0" y="2"/>
                      <a:pt x="0" y="2"/>
                      <a:pt x="0" y="2"/>
                    </a:cubicBezTo>
                    <a:cubicBezTo>
                      <a:pt x="1" y="1"/>
                      <a:pt x="1" y="0"/>
                      <a:pt x="2" y="0"/>
                    </a:cubicBezTo>
                    <a:cubicBezTo>
                      <a:pt x="3" y="0"/>
                      <a:pt x="3" y="0"/>
                      <a:pt x="3" y="0"/>
                    </a:cubicBezTo>
                    <a:cubicBezTo>
                      <a:pt x="4" y="1"/>
                      <a:pt x="4" y="1"/>
                      <a:pt x="4" y="2"/>
                    </a:cubicBezTo>
                    <a:lnTo>
                      <a:pt x="4"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55"/>
              <p:cNvSpPr/>
              <p:nvPr/>
            </p:nvSpPr>
            <p:spPr bwMode="auto">
              <a:xfrm>
                <a:off x="3736" y="1599"/>
                <a:ext cx="12" cy="33"/>
              </a:xfrm>
              <a:custGeom>
                <a:avLst/>
                <a:gdLst>
                  <a:gd name="T0" fmla="*/ 4 w 5"/>
                  <a:gd name="T1" fmla="*/ 13 h 14"/>
                  <a:gd name="T2" fmla="*/ 3 w 5"/>
                  <a:gd name="T3" fmla="*/ 14 h 14"/>
                  <a:gd name="T4" fmla="*/ 1 w 5"/>
                  <a:gd name="T5" fmla="*/ 14 h 14"/>
                  <a:gd name="T6" fmla="*/ 0 w 5"/>
                  <a:gd name="T7" fmla="*/ 12 h 14"/>
                  <a:gd name="T8" fmla="*/ 1 w 5"/>
                  <a:gd name="T9" fmla="*/ 1 h 14"/>
                  <a:gd name="T10" fmla="*/ 2 w 5"/>
                  <a:gd name="T11" fmla="*/ 0 h 14"/>
                  <a:gd name="T12" fmla="*/ 3 w 5"/>
                  <a:gd name="T13" fmla="*/ 0 h 14"/>
                  <a:gd name="T14" fmla="*/ 5 w 5"/>
                  <a:gd name="T15" fmla="*/ 1 h 14"/>
                  <a:gd name="T16" fmla="*/ 4 w 5"/>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4">
                    <a:moveTo>
                      <a:pt x="4" y="13"/>
                    </a:moveTo>
                    <a:cubicBezTo>
                      <a:pt x="4" y="13"/>
                      <a:pt x="3" y="14"/>
                      <a:pt x="3" y="14"/>
                    </a:cubicBezTo>
                    <a:cubicBezTo>
                      <a:pt x="1" y="14"/>
                      <a:pt x="1" y="14"/>
                      <a:pt x="1" y="14"/>
                    </a:cubicBezTo>
                    <a:cubicBezTo>
                      <a:pt x="1" y="14"/>
                      <a:pt x="0" y="13"/>
                      <a:pt x="0" y="12"/>
                    </a:cubicBezTo>
                    <a:cubicBezTo>
                      <a:pt x="1" y="1"/>
                      <a:pt x="1" y="1"/>
                      <a:pt x="1" y="1"/>
                    </a:cubicBezTo>
                    <a:cubicBezTo>
                      <a:pt x="1" y="0"/>
                      <a:pt x="2" y="0"/>
                      <a:pt x="2" y="0"/>
                    </a:cubicBezTo>
                    <a:cubicBezTo>
                      <a:pt x="3" y="0"/>
                      <a:pt x="3" y="0"/>
                      <a:pt x="3" y="0"/>
                    </a:cubicBezTo>
                    <a:cubicBezTo>
                      <a:pt x="4" y="0"/>
                      <a:pt x="5" y="0"/>
                      <a:pt x="5" y="1"/>
                    </a:cubicBez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56"/>
              <p:cNvSpPr/>
              <p:nvPr/>
            </p:nvSpPr>
            <p:spPr bwMode="auto">
              <a:xfrm>
                <a:off x="3707" y="1632"/>
                <a:ext cx="50" cy="12"/>
              </a:xfrm>
              <a:custGeom>
                <a:avLst/>
                <a:gdLst>
                  <a:gd name="T0" fmla="*/ 2 w 21"/>
                  <a:gd name="T1" fmla="*/ 4 h 5"/>
                  <a:gd name="T2" fmla="*/ 1 w 21"/>
                  <a:gd name="T3" fmla="*/ 3 h 5"/>
                  <a:gd name="T4" fmla="*/ 1 w 21"/>
                  <a:gd name="T5" fmla="*/ 1 h 5"/>
                  <a:gd name="T6" fmla="*/ 2 w 21"/>
                  <a:gd name="T7" fmla="*/ 0 h 5"/>
                  <a:gd name="T8" fmla="*/ 20 w 21"/>
                  <a:gd name="T9" fmla="*/ 2 h 5"/>
                  <a:gd name="T10" fmla="*/ 21 w 21"/>
                  <a:gd name="T11" fmla="*/ 3 h 5"/>
                  <a:gd name="T12" fmla="*/ 21 w 21"/>
                  <a:gd name="T13" fmla="*/ 4 h 5"/>
                  <a:gd name="T14" fmla="*/ 20 w 21"/>
                  <a:gd name="T15" fmla="*/ 5 h 5"/>
                  <a:gd name="T16" fmla="*/ 2 w 21"/>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
                    <a:moveTo>
                      <a:pt x="2" y="4"/>
                    </a:moveTo>
                    <a:cubicBezTo>
                      <a:pt x="1" y="4"/>
                      <a:pt x="0" y="3"/>
                      <a:pt x="1" y="3"/>
                    </a:cubicBezTo>
                    <a:cubicBezTo>
                      <a:pt x="1" y="1"/>
                      <a:pt x="1" y="1"/>
                      <a:pt x="1" y="1"/>
                    </a:cubicBezTo>
                    <a:cubicBezTo>
                      <a:pt x="1" y="1"/>
                      <a:pt x="1" y="0"/>
                      <a:pt x="2" y="0"/>
                    </a:cubicBezTo>
                    <a:cubicBezTo>
                      <a:pt x="20" y="2"/>
                      <a:pt x="20" y="2"/>
                      <a:pt x="20" y="2"/>
                    </a:cubicBezTo>
                    <a:cubicBezTo>
                      <a:pt x="21" y="2"/>
                      <a:pt x="21" y="2"/>
                      <a:pt x="21" y="3"/>
                    </a:cubicBezTo>
                    <a:cubicBezTo>
                      <a:pt x="21" y="4"/>
                      <a:pt x="21" y="4"/>
                      <a:pt x="21" y="4"/>
                    </a:cubicBezTo>
                    <a:cubicBezTo>
                      <a:pt x="21" y="4"/>
                      <a:pt x="21" y="5"/>
                      <a:pt x="20" y="5"/>
                    </a:cubicBez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7"/>
              <p:cNvSpPr/>
              <p:nvPr/>
            </p:nvSpPr>
            <p:spPr bwMode="auto">
              <a:xfrm>
                <a:off x="3748" y="1606"/>
                <a:ext cx="9" cy="26"/>
              </a:xfrm>
              <a:custGeom>
                <a:avLst/>
                <a:gdLst>
                  <a:gd name="T0" fmla="*/ 4 w 4"/>
                  <a:gd name="T1" fmla="*/ 10 h 11"/>
                  <a:gd name="T2" fmla="*/ 3 w 4"/>
                  <a:gd name="T3" fmla="*/ 11 h 11"/>
                  <a:gd name="T4" fmla="*/ 1 w 4"/>
                  <a:gd name="T5" fmla="*/ 11 h 11"/>
                  <a:gd name="T6" fmla="*/ 0 w 4"/>
                  <a:gd name="T7" fmla="*/ 10 h 11"/>
                  <a:gd name="T8" fmla="*/ 1 w 4"/>
                  <a:gd name="T9" fmla="*/ 1 h 11"/>
                  <a:gd name="T10" fmla="*/ 2 w 4"/>
                  <a:gd name="T11" fmla="*/ 0 h 11"/>
                  <a:gd name="T12" fmla="*/ 3 w 4"/>
                  <a:gd name="T13" fmla="*/ 0 h 11"/>
                  <a:gd name="T14" fmla="*/ 4 w 4"/>
                  <a:gd name="T15" fmla="*/ 1 h 11"/>
                  <a:gd name="T16" fmla="*/ 4 w 4"/>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4" y="10"/>
                    </a:moveTo>
                    <a:cubicBezTo>
                      <a:pt x="4" y="11"/>
                      <a:pt x="3" y="11"/>
                      <a:pt x="3" y="11"/>
                    </a:cubicBezTo>
                    <a:cubicBezTo>
                      <a:pt x="1" y="11"/>
                      <a:pt x="1" y="11"/>
                      <a:pt x="1" y="11"/>
                    </a:cubicBezTo>
                    <a:cubicBezTo>
                      <a:pt x="1" y="11"/>
                      <a:pt x="0" y="10"/>
                      <a:pt x="0" y="10"/>
                    </a:cubicBezTo>
                    <a:cubicBezTo>
                      <a:pt x="1" y="1"/>
                      <a:pt x="1" y="1"/>
                      <a:pt x="1" y="1"/>
                    </a:cubicBezTo>
                    <a:cubicBezTo>
                      <a:pt x="1" y="0"/>
                      <a:pt x="1" y="0"/>
                      <a:pt x="2" y="0"/>
                    </a:cubicBezTo>
                    <a:cubicBezTo>
                      <a:pt x="3" y="0"/>
                      <a:pt x="3" y="0"/>
                      <a:pt x="3" y="0"/>
                    </a:cubicBezTo>
                    <a:cubicBezTo>
                      <a:pt x="4" y="0"/>
                      <a:pt x="4" y="1"/>
                      <a:pt x="4" y="1"/>
                    </a:cubicBezTo>
                    <a:lnTo>
                      <a:pt x="4"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8"/>
              <p:cNvSpPr/>
              <p:nvPr/>
            </p:nvSpPr>
            <p:spPr bwMode="auto">
              <a:xfrm>
                <a:off x="3831" y="1786"/>
                <a:ext cx="26" cy="17"/>
              </a:xfrm>
              <a:custGeom>
                <a:avLst/>
                <a:gdLst>
                  <a:gd name="T0" fmla="*/ 5 w 11"/>
                  <a:gd name="T1" fmla="*/ 7 h 7"/>
                  <a:gd name="T2" fmla="*/ 6 w 11"/>
                  <a:gd name="T3" fmla="*/ 7 h 7"/>
                  <a:gd name="T4" fmla="*/ 9 w 11"/>
                  <a:gd name="T5" fmla="*/ 7 h 7"/>
                  <a:gd name="T6" fmla="*/ 11 w 11"/>
                  <a:gd name="T7" fmla="*/ 1 h 7"/>
                  <a:gd name="T8" fmla="*/ 10 w 11"/>
                  <a:gd name="T9" fmla="*/ 0 h 7"/>
                  <a:gd name="T10" fmla="*/ 6 w 11"/>
                  <a:gd name="T11" fmla="*/ 0 h 7"/>
                  <a:gd name="T12" fmla="*/ 5 w 11"/>
                  <a:gd name="T13" fmla="*/ 0 h 7"/>
                  <a:gd name="T14" fmla="*/ 1 w 11"/>
                  <a:gd name="T15" fmla="*/ 0 h 7"/>
                  <a:gd name="T16" fmla="*/ 0 w 11"/>
                  <a:gd name="T17" fmla="*/ 1 h 7"/>
                  <a:gd name="T18" fmla="*/ 2 w 11"/>
                  <a:gd name="T19" fmla="*/ 7 h 7"/>
                  <a:gd name="T20" fmla="*/ 5 w 1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7"/>
                    </a:moveTo>
                    <a:cubicBezTo>
                      <a:pt x="6" y="7"/>
                      <a:pt x="6" y="7"/>
                      <a:pt x="6" y="7"/>
                    </a:cubicBezTo>
                    <a:cubicBezTo>
                      <a:pt x="9" y="7"/>
                      <a:pt x="9" y="7"/>
                      <a:pt x="9" y="7"/>
                    </a:cubicBezTo>
                    <a:cubicBezTo>
                      <a:pt x="11" y="1"/>
                      <a:pt x="11" y="1"/>
                      <a:pt x="11" y="1"/>
                    </a:cubicBezTo>
                    <a:cubicBezTo>
                      <a:pt x="11" y="1"/>
                      <a:pt x="10" y="0"/>
                      <a:pt x="10" y="0"/>
                    </a:cubicBezTo>
                    <a:cubicBezTo>
                      <a:pt x="9" y="0"/>
                      <a:pt x="8" y="0"/>
                      <a:pt x="6" y="0"/>
                    </a:cubicBezTo>
                    <a:cubicBezTo>
                      <a:pt x="5" y="0"/>
                      <a:pt x="5" y="0"/>
                      <a:pt x="5" y="0"/>
                    </a:cubicBezTo>
                    <a:cubicBezTo>
                      <a:pt x="3" y="0"/>
                      <a:pt x="2" y="0"/>
                      <a:pt x="1" y="0"/>
                    </a:cubicBezTo>
                    <a:cubicBezTo>
                      <a:pt x="0" y="0"/>
                      <a:pt x="0" y="1"/>
                      <a:pt x="0" y="1"/>
                    </a:cubicBezTo>
                    <a:cubicBezTo>
                      <a:pt x="2" y="7"/>
                      <a:pt x="2" y="7"/>
                      <a:pt x="2" y="7"/>
                    </a:cubicBezTo>
                    <a:lnTo>
                      <a:pt x="5"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9"/>
              <p:cNvSpPr>
                <a:spLocks noEditPoints="1"/>
              </p:cNvSpPr>
              <p:nvPr/>
            </p:nvSpPr>
            <p:spPr bwMode="auto">
              <a:xfrm>
                <a:off x="3816" y="1805"/>
                <a:ext cx="55" cy="64"/>
              </a:xfrm>
              <a:custGeom>
                <a:avLst/>
                <a:gdLst>
                  <a:gd name="T0" fmla="*/ 8 w 23"/>
                  <a:gd name="T1" fmla="*/ 0 h 27"/>
                  <a:gd name="T2" fmla="*/ 0 w 23"/>
                  <a:gd name="T3" fmla="*/ 20 h 27"/>
                  <a:gd name="T4" fmla="*/ 16 w 23"/>
                  <a:gd name="T5" fmla="*/ 27 h 27"/>
                  <a:gd name="T6" fmla="*/ 23 w 23"/>
                  <a:gd name="T7" fmla="*/ 12 h 27"/>
                  <a:gd name="T8" fmla="*/ 15 w 23"/>
                  <a:gd name="T9" fmla="*/ 8 h 27"/>
                  <a:gd name="T10" fmla="*/ 14 w 23"/>
                  <a:gd name="T11" fmla="*/ 8 h 27"/>
                  <a:gd name="T12" fmla="*/ 12 w 23"/>
                  <a:gd name="T13" fmla="*/ 8 h 27"/>
                  <a:gd name="T14" fmla="*/ 10 w 23"/>
                  <a:gd name="T15" fmla="*/ 10 h 27"/>
                  <a:gd name="T16" fmla="*/ 12 w 23"/>
                  <a:gd name="T17" fmla="*/ 11 h 27"/>
                  <a:gd name="T18" fmla="*/ 15 w 23"/>
                  <a:gd name="T19" fmla="*/ 15 h 27"/>
                  <a:gd name="T20" fmla="*/ 15 w 23"/>
                  <a:gd name="T21" fmla="*/ 17 h 27"/>
                  <a:gd name="T22" fmla="*/ 13 w 23"/>
                  <a:gd name="T23" fmla="*/ 18 h 27"/>
                  <a:gd name="T24" fmla="*/ 13 w 23"/>
                  <a:gd name="T25" fmla="*/ 19 h 27"/>
                  <a:gd name="T26" fmla="*/ 11 w 23"/>
                  <a:gd name="T27" fmla="*/ 19 h 27"/>
                  <a:gd name="T28" fmla="*/ 11 w 23"/>
                  <a:gd name="T29" fmla="*/ 19 h 27"/>
                  <a:gd name="T30" fmla="*/ 9 w 23"/>
                  <a:gd name="T31" fmla="*/ 18 h 27"/>
                  <a:gd name="T32" fmla="*/ 8 w 23"/>
                  <a:gd name="T33" fmla="*/ 17 h 27"/>
                  <a:gd name="T34" fmla="*/ 8 w 23"/>
                  <a:gd name="T35" fmla="*/ 16 h 27"/>
                  <a:gd name="T36" fmla="*/ 9 w 23"/>
                  <a:gd name="T37" fmla="*/ 16 h 27"/>
                  <a:gd name="T38" fmla="*/ 10 w 23"/>
                  <a:gd name="T39" fmla="*/ 16 h 27"/>
                  <a:gd name="T40" fmla="*/ 12 w 23"/>
                  <a:gd name="T41" fmla="*/ 16 h 27"/>
                  <a:gd name="T42" fmla="*/ 13 w 23"/>
                  <a:gd name="T43" fmla="*/ 16 h 27"/>
                  <a:gd name="T44" fmla="*/ 13 w 23"/>
                  <a:gd name="T45" fmla="*/ 14 h 27"/>
                  <a:gd name="T46" fmla="*/ 12 w 23"/>
                  <a:gd name="T47" fmla="*/ 13 h 27"/>
                  <a:gd name="T48" fmla="*/ 10 w 23"/>
                  <a:gd name="T49" fmla="*/ 12 h 27"/>
                  <a:gd name="T50" fmla="*/ 9 w 23"/>
                  <a:gd name="T51" fmla="*/ 11 h 27"/>
                  <a:gd name="T52" fmla="*/ 9 w 23"/>
                  <a:gd name="T53" fmla="*/ 8 h 27"/>
                  <a:gd name="T54" fmla="*/ 11 w 23"/>
                  <a:gd name="T55" fmla="*/ 6 h 27"/>
                  <a:gd name="T56" fmla="*/ 12 w 23"/>
                  <a:gd name="T57" fmla="*/ 5 h 27"/>
                  <a:gd name="T58" fmla="*/ 13 w 23"/>
                  <a:gd name="T59" fmla="*/ 6 h 27"/>
                  <a:gd name="T60" fmla="*/ 13 w 23"/>
                  <a:gd name="T61" fmla="*/ 7 h 27"/>
                  <a:gd name="T62" fmla="*/ 14 w 23"/>
                  <a:gd name="T63" fmla="*/ 7 h 27"/>
                  <a:gd name="T64" fmla="*/ 15 w 23"/>
                  <a:gd name="T65" fmla="*/ 7 h 27"/>
                  <a:gd name="T66" fmla="*/ 15 w 23"/>
                  <a:gd name="T6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27">
                    <a:moveTo>
                      <a:pt x="15" y="0"/>
                    </a:moveTo>
                    <a:cubicBezTo>
                      <a:pt x="8" y="0"/>
                      <a:pt x="8" y="0"/>
                      <a:pt x="8" y="0"/>
                    </a:cubicBezTo>
                    <a:cubicBezTo>
                      <a:pt x="4" y="0"/>
                      <a:pt x="0" y="9"/>
                      <a:pt x="0" y="12"/>
                    </a:cubicBezTo>
                    <a:cubicBezTo>
                      <a:pt x="0" y="20"/>
                      <a:pt x="0" y="20"/>
                      <a:pt x="0" y="20"/>
                    </a:cubicBezTo>
                    <a:cubicBezTo>
                      <a:pt x="1" y="24"/>
                      <a:pt x="4" y="27"/>
                      <a:pt x="8" y="27"/>
                    </a:cubicBezTo>
                    <a:cubicBezTo>
                      <a:pt x="16" y="27"/>
                      <a:pt x="16" y="27"/>
                      <a:pt x="16" y="27"/>
                    </a:cubicBezTo>
                    <a:cubicBezTo>
                      <a:pt x="20" y="27"/>
                      <a:pt x="23" y="24"/>
                      <a:pt x="23" y="20"/>
                    </a:cubicBezTo>
                    <a:cubicBezTo>
                      <a:pt x="23" y="12"/>
                      <a:pt x="23" y="12"/>
                      <a:pt x="23" y="12"/>
                    </a:cubicBezTo>
                    <a:cubicBezTo>
                      <a:pt x="23" y="8"/>
                      <a:pt x="19" y="0"/>
                      <a:pt x="15" y="0"/>
                    </a:cubicBezTo>
                    <a:close/>
                    <a:moveTo>
                      <a:pt x="15" y="8"/>
                    </a:moveTo>
                    <a:cubicBezTo>
                      <a:pt x="15" y="8"/>
                      <a:pt x="15" y="8"/>
                      <a:pt x="15" y="8"/>
                    </a:cubicBezTo>
                    <a:cubicBezTo>
                      <a:pt x="14" y="8"/>
                      <a:pt x="14" y="8"/>
                      <a:pt x="14" y="8"/>
                    </a:cubicBezTo>
                    <a:cubicBezTo>
                      <a:pt x="14" y="8"/>
                      <a:pt x="14" y="8"/>
                      <a:pt x="13" y="8"/>
                    </a:cubicBezTo>
                    <a:cubicBezTo>
                      <a:pt x="13" y="8"/>
                      <a:pt x="13" y="8"/>
                      <a:pt x="12" y="8"/>
                    </a:cubicBezTo>
                    <a:cubicBezTo>
                      <a:pt x="12" y="8"/>
                      <a:pt x="11" y="8"/>
                      <a:pt x="11" y="9"/>
                    </a:cubicBezTo>
                    <a:cubicBezTo>
                      <a:pt x="10" y="9"/>
                      <a:pt x="10" y="9"/>
                      <a:pt x="10" y="10"/>
                    </a:cubicBezTo>
                    <a:cubicBezTo>
                      <a:pt x="10" y="10"/>
                      <a:pt x="10" y="10"/>
                      <a:pt x="11" y="11"/>
                    </a:cubicBezTo>
                    <a:cubicBezTo>
                      <a:pt x="11" y="11"/>
                      <a:pt x="12" y="11"/>
                      <a:pt x="12" y="11"/>
                    </a:cubicBezTo>
                    <a:cubicBezTo>
                      <a:pt x="13" y="12"/>
                      <a:pt x="14" y="12"/>
                      <a:pt x="15" y="13"/>
                    </a:cubicBezTo>
                    <a:cubicBezTo>
                      <a:pt x="15" y="13"/>
                      <a:pt x="15" y="14"/>
                      <a:pt x="15" y="15"/>
                    </a:cubicBezTo>
                    <a:cubicBezTo>
                      <a:pt x="15" y="15"/>
                      <a:pt x="15" y="16"/>
                      <a:pt x="15" y="16"/>
                    </a:cubicBezTo>
                    <a:cubicBezTo>
                      <a:pt x="15" y="16"/>
                      <a:pt x="15" y="17"/>
                      <a:pt x="15" y="17"/>
                    </a:cubicBezTo>
                    <a:cubicBezTo>
                      <a:pt x="14" y="17"/>
                      <a:pt x="14" y="17"/>
                      <a:pt x="14" y="17"/>
                    </a:cubicBezTo>
                    <a:cubicBezTo>
                      <a:pt x="13" y="17"/>
                      <a:pt x="13" y="18"/>
                      <a:pt x="13" y="18"/>
                    </a:cubicBezTo>
                    <a:cubicBezTo>
                      <a:pt x="13" y="19"/>
                      <a:pt x="13" y="19"/>
                      <a:pt x="13" y="19"/>
                    </a:cubicBezTo>
                    <a:cubicBezTo>
                      <a:pt x="13" y="19"/>
                      <a:pt x="13" y="19"/>
                      <a:pt x="13" y="19"/>
                    </a:cubicBezTo>
                    <a:cubicBezTo>
                      <a:pt x="13" y="19"/>
                      <a:pt x="13" y="19"/>
                      <a:pt x="12" y="19"/>
                    </a:cubicBezTo>
                    <a:cubicBezTo>
                      <a:pt x="11" y="19"/>
                      <a:pt x="11" y="19"/>
                      <a:pt x="11" y="19"/>
                    </a:cubicBezTo>
                    <a:cubicBezTo>
                      <a:pt x="11" y="19"/>
                      <a:pt x="11" y="19"/>
                      <a:pt x="11" y="19"/>
                    </a:cubicBezTo>
                    <a:cubicBezTo>
                      <a:pt x="11" y="19"/>
                      <a:pt x="11" y="19"/>
                      <a:pt x="11" y="19"/>
                    </a:cubicBezTo>
                    <a:cubicBezTo>
                      <a:pt x="11" y="18"/>
                      <a:pt x="11" y="18"/>
                      <a:pt x="11" y="18"/>
                    </a:cubicBezTo>
                    <a:cubicBezTo>
                      <a:pt x="10" y="18"/>
                      <a:pt x="10" y="18"/>
                      <a:pt x="9" y="18"/>
                    </a:cubicBezTo>
                    <a:cubicBezTo>
                      <a:pt x="9" y="18"/>
                      <a:pt x="8" y="17"/>
                      <a:pt x="8" y="17"/>
                    </a:cubicBezTo>
                    <a:cubicBezTo>
                      <a:pt x="8" y="17"/>
                      <a:pt x="8" y="17"/>
                      <a:pt x="8" y="17"/>
                    </a:cubicBezTo>
                    <a:cubicBezTo>
                      <a:pt x="8" y="17"/>
                      <a:pt x="8" y="17"/>
                      <a:pt x="8" y="17"/>
                    </a:cubicBezTo>
                    <a:cubicBezTo>
                      <a:pt x="8" y="16"/>
                      <a:pt x="8" y="16"/>
                      <a:pt x="8" y="16"/>
                    </a:cubicBezTo>
                    <a:cubicBezTo>
                      <a:pt x="8" y="16"/>
                      <a:pt x="8" y="16"/>
                      <a:pt x="9" y="16"/>
                    </a:cubicBezTo>
                    <a:cubicBezTo>
                      <a:pt x="9" y="16"/>
                      <a:pt x="9" y="16"/>
                      <a:pt x="9" y="16"/>
                    </a:cubicBezTo>
                    <a:cubicBezTo>
                      <a:pt x="9" y="16"/>
                      <a:pt x="9" y="16"/>
                      <a:pt x="9" y="16"/>
                    </a:cubicBezTo>
                    <a:cubicBezTo>
                      <a:pt x="10" y="16"/>
                      <a:pt x="10" y="16"/>
                      <a:pt x="10" y="16"/>
                    </a:cubicBezTo>
                    <a:cubicBezTo>
                      <a:pt x="10" y="16"/>
                      <a:pt x="11" y="16"/>
                      <a:pt x="11" y="16"/>
                    </a:cubicBezTo>
                    <a:cubicBezTo>
                      <a:pt x="11" y="16"/>
                      <a:pt x="12" y="16"/>
                      <a:pt x="12" y="16"/>
                    </a:cubicBezTo>
                    <a:cubicBezTo>
                      <a:pt x="12" y="16"/>
                      <a:pt x="13" y="16"/>
                      <a:pt x="13" y="16"/>
                    </a:cubicBezTo>
                    <a:cubicBezTo>
                      <a:pt x="13" y="16"/>
                      <a:pt x="13" y="16"/>
                      <a:pt x="13" y="16"/>
                    </a:cubicBezTo>
                    <a:cubicBezTo>
                      <a:pt x="13" y="15"/>
                      <a:pt x="13" y="15"/>
                      <a:pt x="13" y="15"/>
                    </a:cubicBezTo>
                    <a:cubicBezTo>
                      <a:pt x="13" y="15"/>
                      <a:pt x="13" y="14"/>
                      <a:pt x="13" y="14"/>
                    </a:cubicBezTo>
                    <a:cubicBezTo>
                      <a:pt x="13" y="14"/>
                      <a:pt x="13" y="14"/>
                      <a:pt x="13" y="14"/>
                    </a:cubicBezTo>
                    <a:cubicBezTo>
                      <a:pt x="13" y="14"/>
                      <a:pt x="13" y="13"/>
                      <a:pt x="12" y="13"/>
                    </a:cubicBezTo>
                    <a:cubicBezTo>
                      <a:pt x="12" y="13"/>
                      <a:pt x="12" y="13"/>
                      <a:pt x="11" y="13"/>
                    </a:cubicBezTo>
                    <a:cubicBezTo>
                      <a:pt x="11" y="13"/>
                      <a:pt x="11" y="13"/>
                      <a:pt x="10" y="12"/>
                    </a:cubicBezTo>
                    <a:cubicBezTo>
                      <a:pt x="10" y="12"/>
                      <a:pt x="10" y="12"/>
                      <a:pt x="9" y="12"/>
                    </a:cubicBezTo>
                    <a:cubicBezTo>
                      <a:pt x="9" y="11"/>
                      <a:pt x="9" y="11"/>
                      <a:pt x="9" y="11"/>
                    </a:cubicBezTo>
                    <a:cubicBezTo>
                      <a:pt x="9" y="11"/>
                      <a:pt x="8" y="10"/>
                      <a:pt x="8" y="10"/>
                    </a:cubicBezTo>
                    <a:cubicBezTo>
                      <a:pt x="8" y="9"/>
                      <a:pt x="9" y="8"/>
                      <a:pt x="9" y="8"/>
                    </a:cubicBezTo>
                    <a:cubicBezTo>
                      <a:pt x="9" y="7"/>
                      <a:pt x="10" y="7"/>
                      <a:pt x="11" y="7"/>
                    </a:cubicBezTo>
                    <a:cubicBezTo>
                      <a:pt x="11" y="6"/>
                      <a:pt x="11" y="6"/>
                      <a:pt x="11" y="6"/>
                    </a:cubicBezTo>
                    <a:cubicBezTo>
                      <a:pt x="11" y="6"/>
                      <a:pt x="11" y="6"/>
                      <a:pt x="11" y="6"/>
                    </a:cubicBezTo>
                    <a:cubicBezTo>
                      <a:pt x="11" y="6"/>
                      <a:pt x="11" y="5"/>
                      <a:pt x="12" y="5"/>
                    </a:cubicBezTo>
                    <a:cubicBezTo>
                      <a:pt x="13" y="5"/>
                      <a:pt x="13" y="5"/>
                      <a:pt x="13" y="5"/>
                    </a:cubicBezTo>
                    <a:cubicBezTo>
                      <a:pt x="13" y="5"/>
                      <a:pt x="13" y="5"/>
                      <a:pt x="13" y="6"/>
                    </a:cubicBezTo>
                    <a:cubicBezTo>
                      <a:pt x="13" y="6"/>
                      <a:pt x="13" y="6"/>
                      <a:pt x="13" y="6"/>
                    </a:cubicBezTo>
                    <a:cubicBezTo>
                      <a:pt x="13" y="7"/>
                      <a:pt x="13" y="7"/>
                      <a:pt x="13" y="7"/>
                    </a:cubicBezTo>
                    <a:cubicBezTo>
                      <a:pt x="13" y="7"/>
                      <a:pt x="13" y="7"/>
                      <a:pt x="14" y="7"/>
                    </a:cubicBezTo>
                    <a:cubicBezTo>
                      <a:pt x="14" y="7"/>
                      <a:pt x="14" y="7"/>
                      <a:pt x="14" y="7"/>
                    </a:cubicBezTo>
                    <a:cubicBezTo>
                      <a:pt x="14" y="7"/>
                      <a:pt x="14" y="7"/>
                      <a:pt x="14" y="7"/>
                    </a:cubicBezTo>
                    <a:cubicBezTo>
                      <a:pt x="15" y="7"/>
                      <a:pt x="15" y="7"/>
                      <a:pt x="15" y="7"/>
                    </a:cubicBezTo>
                    <a:cubicBezTo>
                      <a:pt x="15" y="7"/>
                      <a:pt x="15" y="7"/>
                      <a:pt x="15" y="7"/>
                    </a:cubicBezTo>
                    <a:cubicBezTo>
                      <a:pt x="15" y="8"/>
                      <a:pt x="15" y="8"/>
                      <a:pt x="1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60"/>
              <p:cNvSpPr/>
              <p:nvPr/>
            </p:nvSpPr>
            <p:spPr bwMode="auto">
              <a:xfrm>
                <a:off x="3854" y="1798"/>
                <a:ext cx="22" cy="17"/>
              </a:xfrm>
              <a:custGeom>
                <a:avLst/>
                <a:gdLst>
                  <a:gd name="T0" fmla="*/ 9 w 9"/>
                  <a:gd name="T1" fmla="*/ 4 h 7"/>
                  <a:gd name="T2" fmla="*/ 0 w 9"/>
                  <a:gd name="T3" fmla="*/ 2 h 7"/>
                  <a:gd name="T4" fmla="*/ 0 w 9"/>
                  <a:gd name="T5" fmla="*/ 2 h 7"/>
                  <a:gd name="T6" fmla="*/ 0 w 9"/>
                  <a:gd name="T7" fmla="*/ 2 h 7"/>
                  <a:gd name="T8" fmla="*/ 0 w 9"/>
                  <a:gd name="T9" fmla="*/ 2 h 7"/>
                  <a:gd name="T10" fmla="*/ 0 w 9"/>
                  <a:gd name="T11" fmla="*/ 2 h 7"/>
                  <a:gd name="T12" fmla="*/ 0 w 9"/>
                  <a:gd name="T13" fmla="*/ 2 h 7"/>
                  <a:gd name="T14" fmla="*/ 7 w 9"/>
                  <a:gd name="T15" fmla="*/ 7 h 7"/>
                  <a:gd name="T16" fmla="*/ 8 w 9"/>
                  <a:gd name="T17" fmla="*/ 7 h 7"/>
                  <a:gd name="T18" fmla="*/ 3 w 9"/>
                  <a:gd name="T19" fmla="*/ 2 h 7"/>
                  <a:gd name="T20" fmla="*/ 8 w 9"/>
                  <a:gd name="T21" fmla="*/ 4 h 7"/>
                  <a:gd name="T22" fmla="*/ 9 w 9"/>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9" y="4"/>
                    </a:moveTo>
                    <a:cubicBezTo>
                      <a:pt x="6" y="0"/>
                      <a:pt x="1"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5" y="3"/>
                      <a:pt x="7" y="7"/>
                      <a:pt x="7" y="7"/>
                    </a:cubicBezTo>
                    <a:cubicBezTo>
                      <a:pt x="8" y="7"/>
                      <a:pt x="8" y="7"/>
                      <a:pt x="8" y="7"/>
                    </a:cubicBezTo>
                    <a:cubicBezTo>
                      <a:pt x="7" y="4"/>
                      <a:pt x="5" y="3"/>
                      <a:pt x="3" y="2"/>
                    </a:cubicBezTo>
                    <a:cubicBezTo>
                      <a:pt x="6" y="3"/>
                      <a:pt x="8" y="4"/>
                      <a:pt x="8" y="4"/>
                    </a:cubicBezTo>
                    <a:cubicBezTo>
                      <a:pt x="9" y="4"/>
                      <a:pt x="9"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61"/>
              <p:cNvSpPr>
                <a:spLocks noEditPoints="1"/>
              </p:cNvSpPr>
              <p:nvPr/>
            </p:nvSpPr>
            <p:spPr bwMode="auto">
              <a:xfrm>
                <a:off x="4032" y="2524"/>
                <a:ext cx="99" cy="83"/>
              </a:xfrm>
              <a:custGeom>
                <a:avLst/>
                <a:gdLst>
                  <a:gd name="T0" fmla="*/ 35 w 42"/>
                  <a:gd name="T1" fmla="*/ 6 h 35"/>
                  <a:gd name="T2" fmla="*/ 35 w 42"/>
                  <a:gd name="T3" fmla="*/ 6 h 35"/>
                  <a:gd name="T4" fmla="*/ 34 w 42"/>
                  <a:gd name="T5" fmla="*/ 5 h 35"/>
                  <a:gd name="T6" fmla="*/ 30 w 42"/>
                  <a:gd name="T7" fmla="*/ 5 h 35"/>
                  <a:gd name="T8" fmla="*/ 30 w 42"/>
                  <a:gd name="T9" fmla="*/ 6 h 35"/>
                  <a:gd name="T10" fmla="*/ 28 w 42"/>
                  <a:gd name="T11" fmla="*/ 6 h 35"/>
                  <a:gd name="T12" fmla="*/ 27 w 42"/>
                  <a:gd name="T13" fmla="*/ 4 h 35"/>
                  <a:gd name="T14" fmla="*/ 22 w 42"/>
                  <a:gd name="T15" fmla="*/ 0 h 35"/>
                  <a:gd name="T16" fmla="*/ 19 w 42"/>
                  <a:gd name="T17" fmla="*/ 0 h 35"/>
                  <a:gd name="T18" fmla="*/ 14 w 42"/>
                  <a:gd name="T19" fmla="*/ 4 h 35"/>
                  <a:gd name="T20" fmla="*/ 14 w 42"/>
                  <a:gd name="T21" fmla="*/ 7 h 35"/>
                  <a:gd name="T22" fmla="*/ 12 w 42"/>
                  <a:gd name="T23" fmla="*/ 7 h 35"/>
                  <a:gd name="T24" fmla="*/ 11 w 42"/>
                  <a:gd name="T25" fmla="*/ 6 h 35"/>
                  <a:gd name="T26" fmla="*/ 7 w 42"/>
                  <a:gd name="T27" fmla="*/ 6 h 35"/>
                  <a:gd name="T28" fmla="*/ 6 w 42"/>
                  <a:gd name="T29" fmla="*/ 7 h 35"/>
                  <a:gd name="T30" fmla="*/ 6 w 42"/>
                  <a:gd name="T31" fmla="*/ 7 h 35"/>
                  <a:gd name="T32" fmla="*/ 0 w 42"/>
                  <a:gd name="T33" fmla="*/ 14 h 35"/>
                  <a:gd name="T34" fmla="*/ 0 w 42"/>
                  <a:gd name="T35" fmla="*/ 28 h 35"/>
                  <a:gd name="T36" fmla="*/ 8 w 42"/>
                  <a:gd name="T37" fmla="*/ 35 h 35"/>
                  <a:gd name="T38" fmla="*/ 34 w 42"/>
                  <a:gd name="T39" fmla="*/ 35 h 35"/>
                  <a:gd name="T40" fmla="*/ 41 w 42"/>
                  <a:gd name="T41" fmla="*/ 27 h 35"/>
                  <a:gd name="T42" fmla="*/ 41 w 42"/>
                  <a:gd name="T43" fmla="*/ 13 h 35"/>
                  <a:gd name="T44" fmla="*/ 35 w 42"/>
                  <a:gd name="T45" fmla="*/ 6 h 35"/>
                  <a:gd name="T46" fmla="*/ 16 w 42"/>
                  <a:gd name="T47" fmla="*/ 4 h 35"/>
                  <a:gd name="T48" fmla="*/ 19 w 42"/>
                  <a:gd name="T49" fmla="*/ 3 h 35"/>
                  <a:gd name="T50" fmla="*/ 22 w 42"/>
                  <a:gd name="T51" fmla="*/ 3 h 35"/>
                  <a:gd name="T52" fmla="*/ 25 w 42"/>
                  <a:gd name="T53" fmla="*/ 4 h 35"/>
                  <a:gd name="T54" fmla="*/ 25 w 42"/>
                  <a:gd name="T55" fmla="*/ 6 h 35"/>
                  <a:gd name="T56" fmla="*/ 16 w 42"/>
                  <a:gd name="T57" fmla="*/ 7 h 35"/>
                  <a:gd name="T58" fmla="*/ 16 w 42"/>
                  <a:gd name="T5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35">
                    <a:moveTo>
                      <a:pt x="35" y="6"/>
                    </a:moveTo>
                    <a:cubicBezTo>
                      <a:pt x="35" y="6"/>
                      <a:pt x="35" y="6"/>
                      <a:pt x="35" y="6"/>
                    </a:cubicBezTo>
                    <a:cubicBezTo>
                      <a:pt x="35" y="6"/>
                      <a:pt x="34" y="5"/>
                      <a:pt x="34" y="5"/>
                    </a:cubicBezTo>
                    <a:cubicBezTo>
                      <a:pt x="30" y="5"/>
                      <a:pt x="30" y="5"/>
                      <a:pt x="30" y="5"/>
                    </a:cubicBezTo>
                    <a:cubicBezTo>
                      <a:pt x="30" y="5"/>
                      <a:pt x="30" y="6"/>
                      <a:pt x="30" y="6"/>
                    </a:cubicBezTo>
                    <a:cubicBezTo>
                      <a:pt x="28" y="6"/>
                      <a:pt x="28" y="6"/>
                      <a:pt x="28" y="6"/>
                    </a:cubicBezTo>
                    <a:cubicBezTo>
                      <a:pt x="27" y="4"/>
                      <a:pt x="27" y="4"/>
                      <a:pt x="27" y="4"/>
                    </a:cubicBezTo>
                    <a:cubicBezTo>
                      <a:pt x="27" y="1"/>
                      <a:pt x="25" y="0"/>
                      <a:pt x="22" y="0"/>
                    </a:cubicBezTo>
                    <a:cubicBezTo>
                      <a:pt x="19" y="0"/>
                      <a:pt x="19" y="0"/>
                      <a:pt x="19" y="0"/>
                    </a:cubicBezTo>
                    <a:cubicBezTo>
                      <a:pt x="16" y="1"/>
                      <a:pt x="14" y="1"/>
                      <a:pt x="14" y="4"/>
                    </a:cubicBezTo>
                    <a:cubicBezTo>
                      <a:pt x="14" y="7"/>
                      <a:pt x="14" y="7"/>
                      <a:pt x="14" y="7"/>
                    </a:cubicBezTo>
                    <a:cubicBezTo>
                      <a:pt x="12" y="7"/>
                      <a:pt x="12" y="7"/>
                      <a:pt x="12" y="7"/>
                    </a:cubicBezTo>
                    <a:cubicBezTo>
                      <a:pt x="12" y="6"/>
                      <a:pt x="11" y="6"/>
                      <a:pt x="11" y="6"/>
                    </a:cubicBezTo>
                    <a:cubicBezTo>
                      <a:pt x="7" y="6"/>
                      <a:pt x="7" y="6"/>
                      <a:pt x="7" y="6"/>
                    </a:cubicBezTo>
                    <a:cubicBezTo>
                      <a:pt x="7" y="6"/>
                      <a:pt x="6" y="6"/>
                      <a:pt x="6" y="7"/>
                    </a:cubicBezTo>
                    <a:cubicBezTo>
                      <a:pt x="6" y="7"/>
                      <a:pt x="6" y="7"/>
                      <a:pt x="6" y="7"/>
                    </a:cubicBezTo>
                    <a:cubicBezTo>
                      <a:pt x="3" y="8"/>
                      <a:pt x="0" y="11"/>
                      <a:pt x="0" y="14"/>
                    </a:cubicBezTo>
                    <a:cubicBezTo>
                      <a:pt x="0" y="28"/>
                      <a:pt x="0" y="28"/>
                      <a:pt x="0" y="28"/>
                    </a:cubicBezTo>
                    <a:cubicBezTo>
                      <a:pt x="0" y="32"/>
                      <a:pt x="4" y="35"/>
                      <a:pt x="8" y="35"/>
                    </a:cubicBezTo>
                    <a:cubicBezTo>
                      <a:pt x="34" y="35"/>
                      <a:pt x="34" y="35"/>
                      <a:pt x="34" y="35"/>
                    </a:cubicBezTo>
                    <a:cubicBezTo>
                      <a:pt x="38" y="35"/>
                      <a:pt x="42" y="31"/>
                      <a:pt x="41" y="27"/>
                    </a:cubicBezTo>
                    <a:cubicBezTo>
                      <a:pt x="41" y="13"/>
                      <a:pt x="41" y="13"/>
                      <a:pt x="41" y="13"/>
                    </a:cubicBezTo>
                    <a:cubicBezTo>
                      <a:pt x="41" y="10"/>
                      <a:pt x="38" y="7"/>
                      <a:pt x="35" y="6"/>
                    </a:cubicBezTo>
                    <a:close/>
                    <a:moveTo>
                      <a:pt x="16" y="4"/>
                    </a:moveTo>
                    <a:cubicBezTo>
                      <a:pt x="16" y="4"/>
                      <a:pt x="16" y="3"/>
                      <a:pt x="19" y="3"/>
                    </a:cubicBezTo>
                    <a:cubicBezTo>
                      <a:pt x="22" y="3"/>
                      <a:pt x="22" y="3"/>
                      <a:pt x="22" y="3"/>
                    </a:cubicBezTo>
                    <a:cubicBezTo>
                      <a:pt x="25" y="3"/>
                      <a:pt x="25" y="3"/>
                      <a:pt x="25" y="4"/>
                    </a:cubicBezTo>
                    <a:cubicBezTo>
                      <a:pt x="25" y="6"/>
                      <a:pt x="25" y="6"/>
                      <a:pt x="25" y="6"/>
                    </a:cubicBezTo>
                    <a:cubicBezTo>
                      <a:pt x="16" y="7"/>
                      <a:pt x="16" y="7"/>
                      <a:pt x="16" y="7"/>
                    </a:cubicBez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62"/>
              <p:cNvSpPr>
                <a:spLocks noEditPoints="1"/>
              </p:cNvSpPr>
              <p:nvPr/>
            </p:nvSpPr>
            <p:spPr bwMode="auto">
              <a:xfrm>
                <a:off x="4179" y="2624"/>
                <a:ext cx="71" cy="62"/>
              </a:xfrm>
              <a:custGeom>
                <a:avLst/>
                <a:gdLst>
                  <a:gd name="T0" fmla="*/ 25 w 30"/>
                  <a:gd name="T1" fmla="*/ 4 h 26"/>
                  <a:gd name="T2" fmla="*/ 26 w 30"/>
                  <a:gd name="T3" fmla="*/ 4 h 26"/>
                  <a:gd name="T4" fmla="*/ 25 w 30"/>
                  <a:gd name="T5" fmla="*/ 4 h 26"/>
                  <a:gd name="T6" fmla="*/ 22 w 30"/>
                  <a:gd name="T7" fmla="*/ 4 h 26"/>
                  <a:gd name="T8" fmla="*/ 21 w 30"/>
                  <a:gd name="T9" fmla="*/ 4 h 26"/>
                  <a:gd name="T10" fmla="*/ 20 w 30"/>
                  <a:gd name="T11" fmla="*/ 4 h 26"/>
                  <a:gd name="T12" fmla="*/ 20 w 30"/>
                  <a:gd name="T13" fmla="*/ 3 h 26"/>
                  <a:gd name="T14" fmla="*/ 16 w 30"/>
                  <a:gd name="T15" fmla="*/ 0 h 26"/>
                  <a:gd name="T16" fmla="*/ 13 w 30"/>
                  <a:gd name="T17" fmla="*/ 0 h 26"/>
                  <a:gd name="T18" fmla="*/ 10 w 30"/>
                  <a:gd name="T19" fmla="*/ 3 h 26"/>
                  <a:gd name="T20" fmla="*/ 10 w 30"/>
                  <a:gd name="T21" fmla="*/ 5 h 26"/>
                  <a:gd name="T22" fmla="*/ 8 w 30"/>
                  <a:gd name="T23" fmla="*/ 5 h 26"/>
                  <a:gd name="T24" fmla="*/ 8 w 30"/>
                  <a:gd name="T25" fmla="*/ 4 h 26"/>
                  <a:gd name="T26" fmla="*/ 5 w 30"/>
                  <a:gd name="T27" fmla="*/ 4 h 26"/>
                  <a:gd name="T28" fmla="*/ 4 w 30"/>
                  <a:gd name="T29" fmla="*/ 5 h 26"/>
                  <a:gd name="T30" fmla="*/ 4 w 30"/>
                  <a:gd name="T31" fmla="*/ 5 h 26"/>
                  <a:gd name="T32" fmla="*/ 0 w 30"/>
                  <a:gd name="T33" fmla="*/ 10 h 26"/>
                  <a:gd name="T34" fmla="*/ 0 w 30"/>
                  <a:gd name="T35" fmla="*/ 21 h 26"/>
                  <a:gd name="T36" fmla="*/ 5 w 30"/>
                  <a:gd name="T37" fmla="*/ 26 h 26"/>
                  <a:gd name="T38" fmla="*/ 25 w 30"/>
                  <a:gd name="T39" fmla="*/ 25 h 26"/>
                  <a:gd name="T40" fmla="*/ 30 w 30"/>
                  <a:gd name="T41" fmla="*/ 20 h 26"/>
                  <a:gd name="T42" fmla="*/ 30 w 30"/>
                  <a:gd name="T43" fmla="*/ 10 h 26"/>
                  <a:gd name="T44" fmla="*/ 25 w 30"/>
                  <a:gd name="T45" fmla="*/ 4 h 26"/>
                  <a:gd name="T46" fmla="*/ 12 w 30"/>
                  <a:gd name="T47" fmla="*/ 3 h 26"/>
                  <a:gd name="T48" fmla="*/ 13 w 30"/>
                  <a:gd name="T49" fmla="*/ 2 h 26"/>
                  <a:gd name="T50" fmla="*/ 16 w 30"/>
                  <a:gd name="T51" fmla="*/ 2 h 26"/>
                  <a:gd name="T52" fmla="*/ 18 w 30"/>
                  <a:gd name="T53" fmla="*/ 3 h 26"/>
                  <a:gd name="T54" fmla="*/ 18 w 30"/>
                  <a:gd name="T55" fmla="*/ 5 h 26"/>
                  <a:gd name="T56" fmla="*/ 12 w 30"/>
                  <a:gd name="T57" fmla="*/ 5 h 26"/>
                  <a:gd name="T58" fmla="*/ 12 w 30"/>
                  <a:gd name="T59"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 h="26">
                    <a:moveTo>
                      <a:pt x="25" y="4"/>
                    </a:moveTo>
                    <a:cubicBezTo>
                      <a:pt x="25" y="4"/>
                      <a:pt x="26" y="4"/>
                      <a:pt x="26" y="4"/>
                    </a:cubicBezTo>
                    <a:cubicBezTo>
                      <a:pt x="25" y="4"/>
                      <a:pt x="25" y="4"/>
                      <a:pt x="25" y="4"/>
                    </a:cubicBezTo>
                    <a:cubicBezTo>
                      <a:pt x="22" y="4"/>
                      <a:pt x="22" y="4"/>
                      <a:pt x="22" y="4"/>
                    </a:cubicBezTo>
                    <a:cubicBezTo>
                      <a:pt x="22" y="4"/>
                      <a:pt x="21" y="4"/>
                      <a:pt x="21" y="4"/>
                    </a:cubicBezTo>
                    <a:cubicBezTo>
                      <a:pt x="20" y="4"/>
                      <a:pt x="20" y="4"/>
                      <a:pt x="20" y="4"/>
                    </a:cubicBezTo>
                    <a:cubicBezTo>
                      <a:pt x="20" y="3"/>
                      <a:pt x="20" y="3"/>
                      <a:pt x="20" y="3"/>
                    </a:cubicBezTo>
                    <a:cubicBezTo>
                      <a:pt x="20" y="1"/>
                      <a:pt x="18" y="0"/>
                      <a:pt x="16" y="0"/>
                    </a:cubicBezTo>
                    <a:cubicBezTo>
                      <a:pt x="13" y="0"/>
                      <a:pt x="13" y="0"/>
                      <a:pt x="13" y="0"/>
                    </a:cubicBezTo>
                    <a:cubicBezTo>
                      <a:pt x="11" y="0"/>
                      <a:pt x="10" y="1"/>
                      <a:pt x="10" y="3"/>
                    </a:cubicBezTo>
                    <a:cubicBezTo>
                      <a:pt x="10" y="5"/>
                      <a:pt x="10" y="5"/>
                      <a:pt x="10" y="5"/>
                    </a:cubicBezTo>
                    <a:cubicBezTo>
                      <a:pt x="8" y="5"/>
                      <a:pt x="8" y="5"/>
                      <a:pt x="8" y="5"/>
                    </a:cubicBezTo>
                    <a:cubicBezTo>
                      <a:pt x="8" y="4"/>
                      <a:pt x="8" y="4"/>
                      <a:pt x="8" y="4"/>
                    </a:cubicBezTo>
                    <a:cubicBezTo>
                      <a:pt x="5" y="4"/>
                      <a:pt x="5" y="4"/>
                      <a:pt x="5" y="4"/>
                    </a:cubicBezTo>
                    <a:cubicBezTo>
                      <a:pt x="4" y="4"/>
                      <a:pt x="4" y="5"/>
                      <a:pt x="4" y="5"/>
                    </a:cubicBezTo>
                    <a:cubicBezTo>
                      <a:pt x="4" y="5"/>
                      <a:pt x="4" y="5"/>
                      <a:pt x="4" y="5"/>
                    </a:cubicBezTo>
                    <a:cubicBezTo>
                      <a:pt x="2" y="5"/>
                      <a:pt x="0" y="8"/>
                      <a:pt x="0" y="10"/>
                    </a:cubicBezTo>
                    <a:cubicBezTo>
                      <a:pt x="0" y="21"/>
                      <a:pt x="0" y="21"/>
                      <a:pt x="0" y="21"/>
                    </a:cubicBezTo>
                    <a:cubicBezTo>
                      <a:pt x="0" y="24"/>
                      <a:pt x="2" y="26"/>
                      <a:pt x="5" y="26"/>
                    </a:cubicBezTo>
                    <a:cubicBezTo>
                      <a:pt x="25" y="25"/>
                      <a:pt x="25" y="25"/>
                      <a:pt x="25" y="25"/>
                    </a:cubicBezTo>
                    <a:cubicBezTo>
                      <a:pt x="28" y="25"/>
                      <a:pt x="30" y="23"/>
                      <a:pt x="30" y="20"/>
                    </a:cubicBezTo>
                    <a:cubicBezTo>
                      <a:pt x="30" y="10"/>
                      <a:pt x="30" y="10"/>
                      <a:pt x="30" y="10"/>
                    </a:cubicBezTo>
                    <a:cubicBezTo>
                      <a:pt x="30" y="7"/>
                      <a:pt x="28" y="5"/>
                      <a:pt x="25" y="4"/>
                    </a:cubicBezTo>
                    <a:close/>
                    <a:moveTo>
                      <a:pt x="12" y="3"/>
                    </a:moveTo>
                    <a:cubicBezTo>
                      <a:pt x="12" y="2"/>
                      <a:pt x="12" y="2"/>
                      <a:pt x="13" y="2"/>
                    </a:cubicBezTo>
                    <a:cubicBezTo>
                      <a:pt x="16" y="2"/>
                      <a:pt x="16" y="2"/>
                      <a:pt x="16" y="2"/>
                    </a:cubicBezTo>
                    <a:cubicBezTo>
                      <a:pt x="18" y="2"/>
                      <a:pt x="18" y="2"/>
                      <a:pt x="18" y="3"/>
                    </a:cubicBezTo>
                    <a:cubicBezTo>
                      <a:pt x="18" y="5"/>
                      <a:pt x="18" y="5"/>
                      <a:pt x="18" y="5"/>
                    </a:cubicBezTo>
                    <a:cubicBezTo>
                      <a:pt x="12" y="5"/>
                      <a:pt x="12" y="5"/>
                      <a:pt x="12" y="5"/>
                    </a:cubicBezTo>
                    <a:lnTo>
                      <a:pt x="1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63"/>
              <p:cNvSpPr>
                <a:spLocks noEditPoints="1"/>
              </p:cNvSpPr>
              <p:nvPr/>
            </p:nvSpPr>
            <p:spPr bwMode="auto">
              <a:xfrm>
                <a:off x="3812" y="2235"/>
                <a:ext cx="125" cy="107"/>
              </a:xfrm>
              <a:custGeom>
                <a:avLst/>
                <a:gdLst>
                  <a:gd name="T0" fmla="*/ 44 w 53"/>
                  <a:gd name="T1" fmla="*/ 8 h 45"/>
                  <a:gd name="T2" fmla="*/ 44 w 53"/>
                  <a:gd name="T3" fmla="*/ 8 h 45"/>
                  <a:gd name="T4" fmla="*/ 43 w 53"/>
                  <a:gd name="T5" fmla="*/ 7 h 45"/>
                  <a:gd name="T6" fmla="*/ 39 w 53"/>
                  <a:gd name="T7" fmla="*/ 7 h 45"/>
                  <a:gd name="T8" fmla="*/ 37 w 53"/>
                  <a:gd name="T9" fmla="*/ 8 h 45"/>
                  <a:gd name="T10" fmla="*/ 35 w 53"/>
                  <a:gd name="T11" fmla="*/ 8 h 45"/>
                  <a:gd name="T12" fmla="*/ 35 w 53"/>
                  <a:gd name="T13" fmla="*/ 5 h 45"/>
                  <a:gd name="T14" fmla="*/ 28 w 53"/>
                  <a:gd name="T15" fmla="*/ 0 h 45"/>
                  <a:gd name="T16" fmla="*/ 23 w 53"/>
                  <a:gd name="T17" fmla="*/ 0 h 45"/>
                  <a:gd name="T18" fmla="*/ 17 w 53"/>
                  <a:gd name="T19" fmla="*/ 5 h 45"/>
                  <a:gd name="T20" fmla="*/ 17 w 53"/>
                  <a:gd name="T21" fmla="*/ 8 h 45"/>
                  <a:gd name="T22" fmla="*/ 14 w 53"/>
                  <a:gd name="T23" fmla="*/ 8 h 45"/>
                  <a:gd name="T24" fmla="*/ 13 w 53"/>
                  <a:gd name="T25" fmla="*/ 7 h 45"/>
                  <a:gd name="T26" fmla="*/ 9 w 53"/>
                  <a:gd name="T27" fmla="*/ 7 h 45"/>
                  <a:gd name="T28" fmla="*/ 8 w 53"/>
                  <a:gd name="T29" fmla="*/ 9 h 45"/>
                  <a:gd name="T30" fmla="*/ 8 w 53"/>
                  <a:gd name="T31" fmla="*/ 9 h 45"/>
                  <a:gd name="T32" fmla="*/ 0 w 53"/>
                  <a:gd name="T33" fmla="*/ 18 h 45"/>
                  <a:gd name="T34" fmla="*/ 0 w 53"/>
                  <a:gd name="T35" fmla="*/ 36 h 45"/>
                  <a:gd name="T36" fmla="*/ 10 w 53"/>
                  <a:gd name="T37" fmla="*/ 45 h 45"/>
                  <a:gd name="T38" fmla="*/ 43 w 53"/>
                  <a:gd name="T39" fmla="*/ 44 h 45"/>
                  <a:gd name="T40" fmla="*/ 53 w 53"/>
                  <a:gd name="T41" fmla="*/ 34 h 45"/>
                  <a:gd name="T42" fmla="*/ 52 w 53"/>
                  <a:gd name="T43" fmla="*/ 17 h 45"/>
                  <a:gd name="T44" fmla="*/ 44 w 53"/>
                  <a:gd name="T45" fmla="*/ 8 h 45"/>
                  <a:gd name="T46" fmla="*/ 20 w 53"/>
                  <a:gd name="T47" fmla="*/ 5 h 45"/>
                  <a:gd name="T48" fmla="*/ 24 w 53"/>
                  <a:gd name="T49" fmla="*/ 3 h 45"/>
                  <a:gd name="T50" fmla="*/ 28 w 53"/>
                  <a:gd name="T51" fmla="*/ 3 h 45"/>
                  <a:gd name="T52" fmla="*/ 32 w 53"/>
                  <a:gd name="T53" fmla="*/ 5 h 45"/>
                  <a:gd name="T54" fmla="*/ 32 w 53"/>
                  <a:gd name="T55" fmla="*/ 8 h 45"/>
                  <a:gd name="T56" fmla="*/ 20 w 53"/>
                  <a:gd name="T57" fmla="*/ 8 h 45"/>
                  <a:gd name="T58" fmla="*/ 20 w 53"/>
                  <a:gd name="T59"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45">
                    <a:moveTo>
                      <a:pt x="44" y="8"/>
                    </a:moveTo>
                    <a:cubicBezTo>
                      <a:pt x="44" y="8"/>
                      <a:pt x="44" y="8"/>
                      <a:pt x="44" y="8"/>
                    </a:cubicBezTo>
                    <a:cubicBezTo>
                      <a:pt x="44" y="7"/>
                      <a:pt x="44" y="7"/>
                      <a:pt x="43" y="7"/>
                    </a:cubicBezTo>
                    <a:cubicBezTo>
                      <a:pt x="39" y="7"/>
                      <a:pt x="39" y="7"/>
                      <a:pt x="39" y="7"/>
                    </a:cubicBezTo>
                    <a:cubicBezTo>
                      <a:pt x="38" y="7"/>
                      <a:pt x="37" y="7"/>
                      <a:pt x="37" y="8"/>
                    </a:cubicBezTo>
                    <a:cubicBezTo>
                      <a:pt x="35" y="8"/>
                      <a:pt x="35" y="8"/>
                      <a:pt x="35" y="8"/>
                    </a:cubicBezTo>
                    <a:cubicBezTo>
                      <a:pt x="35" y="5"/>
                      <a:pt x="35" y="5"/>
                      <a:pt x="35" y="5"/>
                    </a:cubicBezTo>
                    <a:cubicBezTo>
                      <a:pt x="35" y="1"/>
                      <a:pt x="32" y="0"/>
                      <a:pt x="28" y="0"/>
                    </a:cubicBezTo>
                    <a:cubicBezTo>
                      <a:pt x="23" y="0"/>
                      <a:pt x="23" y="0"/>
                      <a:pt x="23" y="0"/>
                    </a:cubicBezTo>
                    <a:cubicBezTo>
                      <a:pt x="20" y="0"/>
                      <a:pt x="17" y="1"/>
                      <a:pt x="17" y="5"/>
                    </a:cubicBezTo>
                    <a:cubicBezTo>
                      <a:pt x="17" y="8"/>
                      <a:pt x="17" y="8"/>
                      <a:pt x="17" y="8"/>
                    </a:cubicBezTo>
                    <a:cubicBezTo>
                      <a:pt x="14" y="8"/>
                      <a:pt x="14" y="8"/>
                      <a:pt x="14" y="8"/>
                    </a:cubicBezTo>
                    <a:cubicBezTo>
                      <a:pt x="14" y="8"/>
                      <a:pt x="14" y="7"/>
                      <a:pt x="13" y="7"/>
                    </a:cubicBezTo>
                    <a:cubicBezTo>
                      <a:pt x="9" y="7"/>
                      <a:pt x="9" y="7"/>
                      <a:pt x="9" y="7"/>
                    </a:cubicBezTo>
                    <a:cubicBezTo>
                      <a:pt x="8" y="7"/>
                      <a:pt x="8" y="8"/>
                      <a:pt x="8" y="9"/>
                    </a:cubicBezTo>
                    <a:cubicBezTo>
                      <a:pt x="8" y="9"/>
                      <a:pt x="8" y="9"/>
                      <a:pt x="8" y="9"/>
                    </a:cubicBezTo>
                    <a:cubicBezTo>
                      <a:pt x="3" y="9"/>
                      <a:pt x="0" y="13"/>
                      <a:pt x="0" y="18"/>
                    </a:cubicBezTo>
                    <a:cubicBezTo>
                      <a:pt x="0" y="36"/>
                      <a:pt x="0" y="36"/>
                      <a:pt x="0" y="36"/>
                    </a:cubicBezTo>
                    <a:cubicBezTo>
                      <a:pt x="0" y="41"/>
                      <a:pt x="4" y="45"/>
                      <a:pt x="10" y="45"/>
                    </a:cubicBezTo>
                    <a:cubicBezTo>
                      <a:pt x="43" y="44"/>
                      <a:pt x="43" y="44"/>
                      <a:pt x="43" y="44"/>
                    </a:cubicBezTo>
                    <a:cubicBezTo>
                      <a:pt x="49" y="44"/>
                      <a:pt x="53" y="40"/>
                      <a:pt x="53" y="34"/>
                    </a:cubicBezTo>
                    <a:cubicBezTo>
                      <a:pt x="52" y="17"/>
                      <a:pt x="52" y="17"/>
                      <a:pt x="52" y="17"/>
                    </a:cubicBezTo>
                    <a:cubicBezTo>
                      <a:pt x="52" y="12"/>
                      <a:pt x="49" y="8"/>
                      <a:pt x="44" y="8"/>
                    </a:cubicBezTo>
                    <a:close/>
                    <a:moveTo>
                      <a:pt x="20" y="5"/>
                    </a:moveTo>
                    <a:cubicBezTo>
                      <a:pt x="20" y="4"/>
                      <a:pt x="20" y="3"/>
                      <a:pt x="24" y="3"/>
                    </a:cubicBezTo>
                    <a:cubicBezTo>
                      <a:pt x="28" y="3"/>
                      <a:pt x="28" y="3"/>
                      <a:pt x="28" y="3"/>
                    </a:cubicBezTo>
                    <a:cubicBezTo>
                      <a:pt x="32" y="3"/>
                      <a:pt x="32" y="4"/>
                      <a:pt x="32" y="5"/>
                    </a:cubicBezTo>
                    <a:cubicBezTo>
                      <a:pt x="32" y="8"/>
                      <a:pt x="32" y="8"/>
                      <a:pt x="32" y="8"/>
                    </a:cubicBezTo>
                    <a:cubicBezTo>
                      <a:pt x="20" y="8"/>
                      <a:pt x="20" y="8"/>
                      <a:pt x="20" y="8"/>
                    </a:cubicBezTo>
                    <a:lnTo>
                      <a:pt x="2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64"/>
              <p:cNvSpPr>
                <a:spLocks noEditPoints="1"/>
              </p:cNvSpPr>
              <p:nvPr/>
            </p:nvSpPr>
            <p:spPr bwMode="auto">
              <a:xfrm>
                <a:off x="3923" y="2356"/>
                <a:ext cx="107" cy="109"/>
              </a:xfrm>
              <a:custGeom>
                <a:avLst/>
                <a:gdLst>
                  <a:gd name="T0" fmla="*/ 45 w 45"/>
                  <a:gd name="T1" fmla="*/ 26 h 46"/>
                  <a:gd name="T2" fmla="*/ 45 w 45"/>
                  <a:gd name="T3" fmla="*/ 8 h 46"/>
                  <a:gd name="T4" fmla="*/ 36 w 45"/>
                  <a:gd name="T5" fmla="*/ 0 h 46"/>
                  <a:gd name="T6" fmla="*/ 8 w 45"/>
                  <a:gd name="T7" fmla="*/ 1 h 46"/>
                  <a:gd name="T8" fmla="*/ 0 w 45"/>
                  <a:gd name="T9" fmla="*/ 9 h 46"/>
                  <a:gd name="T10" fmla="*/ 1 w 45"/>
                  <a:gd name="T11" fmla="*/ 27 h 46"/>
                  <a:gd name="T12" fmla="*/ 9 w 45"/>
                  <a:gd name="T13" fmla="*/ 35 h 46"/>
                  <a:gd name="T14" fmla="*/ 20 w 45"/>
                  <a:gd name="T15" fmla="*/ 35 h 46"/>
                  <a:gd name="T16" fmla="*/ 20 w 45"/>
                  <a:gd name="T17" fmla="*/ 41 h 46"/>
                  <a:gd name="T18" fmla="*/ 7 w 45"/>
                  <a:gd name="T19" fmla="*/ 41 h 46"/>
                  <a:gd name="T20" fmla="*/ 5 w 45"/>
                  <a:gd name="T21" fmla="*/ 44 h 46"/>
                  <a:gd name="T22" fmla="*/ 7 w 45"/>
                  <a:gd name="T23" fmla="*/ 46 h 46"/>
                  <a:gd name="T24" fmla="*/ 40 w 45"/>
                  <a:gd name="T25" fmla="*/ 45 h 46"/>
                  <a:gd name="T26" fmla="*/ 42 w 45"/>
                  <a:gd name="T27" fmla="*/ 43 h 46"/>
                  <a:gd name="T28" fmla="*/ 39 w 45"/>
                  <a:gd name="T29" fmla="*/ 40 h 46"/>
                  <a:gd name="T30" fmla="*/ 27 w 45"/>
                  <a:gd name="T31" fmla="*/ 41 h 46"/>
                  <a:gd name="T32" fmla="*/ 27 w 45"/>
                  <a:gd name="T33" fmla="*/ 35 h 46"/>
                  <a:gd name="T34" fmla="*/ 37 w 45"/>
                  <a:gd name="T35" fmla="*/ 35 h 46"/>
                  <a:gd name="T36" fmla="*/ 45 w 45"/>
                  <a:gd name="T37" fmla="*/ 26 h 46"/>
                  <a:gd name="T38" fmla="*/ 9 w 45"/>
                  <a:gd name="T39" fmla="*/ 32 h 46"/>
                  <a:gd name="T40" fmla="*/ 4 w 45"/>
                  <a:gd name="T41" fmla="*/ 27 h 46"/>
                  <a:gd name="T42" fmla="*/ 3 w 45"/>
                  <a:gd name="T43" fmla="*/ 9 h 46"/>
                  <a:gd name="T44" fmla="*/ 8 w 45"/>
                  <a:gd name="T45" fmla="*/ 4 h 46"/>
                  <a:gd name="T46" fmla="*/ 37 w 45"/>
                  <a:gd name="T47" fmla="*/ 3 h 46"/>
                  <a:gd name="T48" fmla="*/ 42 w 45"/>
                  <a:gd name="T49" fmla="*/ 8 h 46"/>
                  <a:gd name="T50" fmla="*/ 42 w 45"/>
                  <a:gd name="T51" fmla="*/ 26 h 46"/>
                  <a:gd name="T52" fmla="*/ 37 w 45"/>
                  <a:gd name="T53" fmla="*/ 31 h 46"/>
                  <a:gd name="T54" fmla="*/ 9 w 45"/>
                  <a:gd name="T55"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46">
                    <a:moveTo>
                      <a:pt x="45" y="26"/>
                    </a:moveTo>
                    <a:cubicBezTo>
                      <a:pt x="45" y="8"/>
                      <a:pt x="45" y="8"/>
                      <a:pt x="45" y="8"/>
                    </a:cubicBezTo>
                    <a:cubicBezTo>
                      <a:pt x="45" y="4"/>
                      <a:pt x="41" y="0"/>
                      <a:pt x="36" y="0"/>
                    </a:cubicBezTo>
                    <a:cubicBezTo>
                      <a:pt x="8" y="1"/>
                      <a:pt x="8" y="1"/>
                      <a:pt x="8" y="1"/>
                    </a:cubicBezTo>
                    <a:cubicBezTo>
                      <a:pt x="4" y="1"/>
                      <a:pt x="0" y="5"/>
                      <a:pt x="0" y="9"/>
                    </a:cubicBezTo>
                    <a:cubicBezTo>
                      <a:pt x="1" y="27"/>
                      <a:pt x="1" y="27"/>
                      <a:pt x="1" y="27"/>
                    </a:cubicBezTo>
                    <a:cubicBezTo>
                      <a:pt x="1" y="32"/>
                      <a:pt x="5" y="35"/>
                      <a:pt x="9" y="35"/>
                    </a:cubicBezTo>
                    <a:cubicBezTo>
                      <a:pt x="20" y="35"/>
                      <a:pt x="20" y="35"/>
                      <a:pt x="20" y="35"/>
                    </a:cubicBezTo>
                    <a:cubicBezTo>
                      <a:pt x="20" y="41"/>
                      <a:pt x="20" y="41"/>
                      <a:pt x="20" y="41"/>
                    </a:cubicBezTo>
                    <a:cubicBezTo>
                      <a:pt x="7" y="41"/>
                      <a:pt x="7" y="41"/>
                      <a:pt x="7" y="41"/>
                    </a:cubicBezTo>
                    <a:cubicBezTo>
                      <a:pt x="6" y="41"/>
                      <a:pt x="4" y="42"/>
                      <a:pt x="5" y="44"/>
                    </a:cubicBezTo>
                    <a:cubicBezTo>
                      <a:pt x="5" y="45"/>
                      <a:pt x="6" y="46"/>
                      <a:pt x="7" y="46"/>
                    </a:cubicBezTo>
                    <a:cubicBezTo>
                      <a:pt x="40" y="45"/>
                      <a:pt x="40" y="45"/>
                      <a:pt x="40" y="45"/>
                    </a:cubicBezTo>
                    <a:cubicBezTo>
                      <a:pt x="41" y="45"/>
                      <a:pt x="42" y="44"/>
                      <a:pt x="42" y="43"/>
                    </a:cubicBezTo>
                    <a:cubicBezTo>
                      <a:pt x="42" y="41"/>
                      <a:pt x="41" y="40"/>
                      <a:pt x="39" y="40"/>
                    </a:cubicBezTo>
                    <a:cubicBezTo>
                      <a:pt x="27" y="41"/>
                      <a:pt x="27" y="41"/>
                      <a:pt x="27" y="41"/>
                    </a:cubicBezTo>
                    <a:cubicBezTo>
                      <a:pt x="27" y="35"/>
                      <a:pt x="27" y="35"/>
                      <a:pt x="27" y="35"/>
                    </a:cubicBezTo>
                    <a:cubicBezTo>
                      <a:pt x="37" y="35"/>
                      <a:pt x="37" y="35"/>
                      <a:pt x="37" y="35"/>
                    </a:cubicBezTo>
                    <a:cubicBezTo>
                      <a:pt x="42" y="34"/>
                      <a:pt x="45" y="31"/>
                      <a:pt x="45" y="26"/>
                    </a:cubicBezTo>
                    <a:close/>
                    <a:moveTo>
                      <a:pt x="9" y="32"/>
                    </a:moveTo>
                    <a:cubicBezTo>
                      <a:pt x="6" y="32"/>
                      <a:pt x="4" y="30"/>
                      <a:pt x="4" y="27"/>
                    </a:cubicBezTo>
                    <a:cubicBezTo>
                      <a:pt x="3" y="9"/>
                      <a:pt x="3" y="9"/>
                      <a:pt x="3" y="9"/>
                    </a:cubicBezTo>
                    <a:cubicBezTo>
                      <a:pt x="3" y="6"/>
                      <a:pt x="6" y="4"/>
                      <a:pt x="8" y="4"/>
                    </a:cubicBezTo>
                    <a:cubicBezTo>
                      <a:pt x="37" y="3"/>
                      <a:pt x="37" y="3"/>
                      <a:pt x="37" y="3"/>
                    </a:cubicBezTo>
                    <a:cubicBezTo>
                      <a:pt x="39" y="3"/>
                      <a:pt x="42" y="5"/>
                      <a:pt x="42" y="8"/>
                    </a:cubicBezTo>
                    <a:cubicBezTo>
                      <a:pt x="42" y="26"/>
                      <a:pt x="42" y="26"/>
                      <a:pt x="42" y="26"/>
                    </a:cubicBezTo>
                    <a:cubicBezTo>
                      <a:pt x="42" y="29"/>
                      <a:pt x="40" y="31"/>
                      <a:pt x="37" y="31"/>
                    </a:cubicBezTo>
                    <a:lnTo>
                      <a:pt x="9"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65"/>
              <p:cNvSpPr/>
              <p:nvPr/>
            </p:nvSpPr>
            <p:spPr bwMode="auto">
              <a:xfrm>
                <a:off x="3940" y="2375"/>
                <a:ext cx="71" cy="9"/>
              </a:xfrm>
              <a:custGeom>
                <a:avLst/>
                <a:gdLst>
                  <a:gd name="T0" fmla="*/ 30 w 30"/>
                  <a:gd name="T1" fmla="*/ 2 h 4"/>
                  <a:gd name="T2" fmla="*/ 29 w 30"/>
                  <a:gd name="T3" fmla="*/ 3 h 4"/>
                  <a:gd name="T4" fmla="*/ 2 w 30"/>
                  <a:gd name="T5" fmla="*/ 4 h 4"/>
                  <a:gd name="T6" fmla="*/ 0 w 30"/>
                  <a:gd name="T7" fmla="*/ 2 h 4"/>
                  <a:gd name="T8" fmla="*/ 0 w 30"/>
                  <a:gd name="T9" fmla="*/ 2 h 4"/>
                  <a:gd name="T10" fmla="*/ 2 w 30"/>
                  <a:gd name="T11" fmla="*/ 1 h 4"/>
                  <a:gd name="T12" fmla="*/ 29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30" y="3"/>
                      <a:pt x="29" y="3"/>
                    </a:cubicBezTo>
                    <a:cubicBezTo>
                      <a:pt x="2" y="4"/>
                      <a:pt x="2" y="4"/>
                      <a:pt x="2" y="4"/>
                    </a:cubicBezTo>
                    <a:cubicBezTo>
                      <a:pt x="1" y="4"/>
                      <a:pt x="0" y="3"/>
                      <a:pt x="0" y="2"/>
                    </a:cubicBezTo>
                    <a:cubicBezTo>
                      <a:pt x="0" y="2"/>
                      <a:pt x="0" y="2"/>
                      <a:pt x="0" y="2"/>
                    </a:cubicBezTo>
                    <a:cubicBezTo>
                      <a:pt x="0" y="2"/>
                      <a:pt x="1" y="1"/>
                      <a:pt x="2" y="1"/>
                    </a:cubicBezTo>
                    <a:cubicBezTo>
                      <a:pt x="29" y="0"/>
                      <a:pt x="29" y="0"/>
                      <a:pt x="29" y="0"/>
                    </a:cubicBezTo>
                    <a:cubicBezTo>
                      <a:pt x="30" y="0"/>
                      <a:pt x="30"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66"/>
              <p:cNvSpPr/>
              <p:nvPr/>
            </p:nvSpPr>
            <p:spPr bwMode="auto">
              <a:xfrm>
                <a:off x="3940" y="2387"/>
                <a:ext cx="71" cy="9"/>
              </a:xfrm>
              <a:custGeom>
                <a:avLst/>
                <a:gdLst>
                  <a:gd name="T0" fmla="*/ 30 w 30"/>
                  <a:gd name="T1" fmla="*/ 2 h 4"/>
                  <a:gd name="T2" fmla="*/ 29 w 30"/>
                  <a:gd name="T3" fmla="*/ 3 h 4"/>
                  <a:gd name="T4" fmla="*/ 2 w 30"/>
                  <a:gd name="T5" fmla="*/ 4 h 4"/>
                  <a:gd name="T6" fmla="*/ 0 w 30"/>
                  <a:gd name="T7" fmla="*/ 2 h 4"/>
                  <a:gd name="T8" fmla="*/ 0 w 30"/>
                  <a:gd name="T9" fmla="*/ 2 h 4"/>
                  <a:gd name="T10" fmla="*/ 2 w 30"/>
                  <a:gd name="T11" fmla="*/ 1 h 4"/>
                  <a:gd name="T12" fmla="*/ 29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30" y="3"/>
                      <a:pt x="29" y="3"/>
                    </a:cubicBezTo>
                    <a:cubicBezTo>
                      <a:pt x="2" y="4"/>
                      <a:pt x="2" y="4"/>
                      <a:pt x="2" y="4"/>
                    </a:cubicBezTo>
                    <a:cubicBezTo>
                      <a:pt x="1" y="4"/>
                      <a:pt x="1" y="3"/>
                      <a:pt x="0" y="2"/>
                    </a:cubicBezTo>
                    <a:cubicBezTo>
                      <a:pt x="0" y="2"/>
                      <a:pt x="0" y="2"/>
                      <a:pt x="0" y="2"/>
                    </a:cubicBezTo>
                    <a:cubicBezTo>
                      <a:pt x="0" y="2"/>
                      <a:pt x="1" y="1"/>
                      <a:pt x="2" y="1"/>
                    </a:cubicBezTo>
                    <a:cubicBezTo>
                      <a:pt x="29" y="0"/>
                      <a:pt x="29" y="0"/>
                      <a:pt x="29" y="0"/>
                    </a:cubicBezTo>
                    <a:cubicBezTo>
                      <a:pt x="30" y="0"/>
                      <a:pt x="30"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67"/>
              <p:cNvSpPr/>
              <p:nvPr/>
            </p:nvSpPr>
            <p:spPr bwMode="auto">
              <a:xfrm>
                <a:off x="3942" y="2398"/>
                <a:ext cx="71" cy="10"/>
              </a:xfrm>
              <a:custGeom>
                <a:avLst/>
                <a:gdLst>
                  <a:gd name="T0" fmla="*/ 30 w 30"/>
                  <a:gd name="T1" fmla="*/ 2 h 4"/>
                  <a:gd name="T2" fmla="*/ 28 w 30"/>
                  <a:gd name="T3" fmla="*/ 3 h 4"/>
                  <a:gd name="T4" fmla="*/ 1 w 30"/>
                  <a:gd name="T5" fmla="*/ 4 h 4"/>
                  <a:gd name="T6" fmla="*/ 0 w 30"/>
                  <a:gd name="T7" fmla="*/ 2 h 4"/>
                  <a:gd name="T8" fmla="*/ 0 w 30"/>
                  <a:gd name="T9" fmla="*/ 2 h 4"/>
                  <a:gd name="T10" fmla="*/ 1 w 30"/>
                  <a:gd name="T11" fmla="*/ 1 h 4"/>
                  <a:gd name="T12" fmla="*/ 28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29" y="3"/>
                      <a:pt x="28" y="3"/>
                    </a:cubicBezTo>
                    <a:cubicBezTo>
                      <a:pt x="1" y="4"/>
                      <a:pt x="1" y="4"/>
                      <a:pt x="1" y="4"/>
                    </a:cubicBezTo>
                    <a:cubicBezTo>
                      <a:pt x="0" y="4"/>
                      <a:pt x="0" y="3"/>
                      <a:pt x="0" y="2"/>
                    </a:cubicBezTo>
                    <a:cubicBezTo>
                      <a:pt x="0" y="2"/>
                      <a:pt x="0" y="2"/>
                      <a:pt x="0" y="2"/>
                    </a:cubicBezTo>
                    <a:cubicBezTo>
                      <a:pt x="0" y="2"/>
                      <a:pt x="0" y="1"/>
                      <a:pt x="1" y="1"/>
                    </a:cubicBezTo>
                    <a:cubicBezTo>
                      <a:pt x="28" y="0"/>
                      <a:pt x="28" y="0"/>
                      <a:pt x="28" y="0"/>
                    </a:cubicBezTo>
                    <a:cubicBezTo>
                      <a:pt x="29" y="0"/>
                      <a:pt x="29"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68"/>
              <p:cNvSpPr/>
              <p:nvPr/>
            </p:nvSpPr>
            <p:spPr bwMode="auto">
              <a:xfrm>
                <a:off x="3961" y="2410"/>
                <a:ext cx="52" cy="10"/>
              </a:xfrm>
              <a:custGeom>
                <a:avLst/>
                <a:gdLst>
                  <a:gd name="T0" fmla="*/ 22 w 22"/>
                  <a:gd name="T1" fmla="*/ 2 h 4"/>
                  <a:gd name="T2" fmla="*/ 20 w 22"/>
                  <a:gd name="T3" fmla="*/ 3 h 4"/>
                  <a:gd name="T4" fmla="*/ 1 w 22"/>
                  <a:gd name="T5" fmla="*/ 4 h 4"/>
                  <a:gd name="T6" fmla="*/ 0 w 22"/>
                  <a:gd name="T7" fmla="*/ 2 h 4"/>
                  <a:gd name="T8" fmla="*/ 0 w 22"/>
                  <a:gd name="T9" fmla="*/ 2 h 4"/>
                  <a:gd name="T10" fmla="*/ 1 w 22"/>
                  <a:gd name="T11" fmla="*/ 1 h 4"/>
                  <a:gd name="T12" fmla="*/ 20 w 22"/>
                  <a:gd name="T13" fmla="*/ 0 h 4"/>
                  <a:gd name="T14" fmla="*/ 22 w 22"/>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
                    <a:moveTo>
                      <a:pt x="22" y="2"/>
                    </a:moveTo>
                    <a:cubicBezTo>
                      <a:pt x="22" y="3"/>
                      <a:pt x="21" y="3"/>
                      <a:pt x="20" y="3"/>
                    </a:cubicBezTo>
                    <a:cubicBezTo>
                      <a:pt x="1" y="4"/>
                      <a:pt x="1" y="4"/>
                      <a:pt x="1" y="4"/>
                    </a:cubicBezTo>
                    <a:cubicBezTo>
                      <a:pt x="0" y="4"/>
                      <a:pt x="0" y="3"/>
                      <a:pt x="0" y="2"/>
                    </a:cubicBezTo>
                    <a:cubicBezTo>
                      <a:pt x="0" y="2"/>
                      <a:pt x="0" y="2"/>
                      <a:pt x="0" y="2"/>
                    </a:cubicBezTo>
                    <a:cubicBezTo>
                      <a:pt x="0" y="2"/>
                      <a:pt x="0" y="1"/>
                      <a:pt x="1" y="1"/>
                    </a:cubicBezTo>
                    <a:cubicBezTo>
                      <a:pt x="20" y="0"/>
                      <a:pt x="20" y="0"/>
                      <a:pt x="20" y="0"/>
                    </a:cubicBezTo>
                    <a:cubicBezTo>
                      <a:pt x="21" y="0"/>
                      <a:pt x="22" y="1"/>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69"/>
              <p:cNvSpPr>
                <a:spLocks noEditPoints="1"/>
              </p:cNvSpPr>
              <p:nvPr/>
            </p:nvSpPr>
            <p:spPr bwMode="auto">
              <a:xfrm>
                <a:off x="3954" y="1907"/>
                <a:ext cx="90" cy="93"/>
              </a:xfrm>
              <a:custGeom>
                <a:avLst/>
                <a:gdLst>
                  <a:gd name="T0" fmla="*/ 38 w 38"/>
                  <a:gd name="T1" fmla="*/ 22 h 39"/>
                  <a:gd name="T2" fmla="*/ 38 w 38"/>
                  <a:gd name="T3" fmla="*/ 7 h 39"/>
                  <a:gd name="T4" fmla="*/ 31 w 38"/>
                  <a:gd name="T5" fmla="*/ 0 h 39"/>
                  <a:gd name="T6" fmla="*/ 7 w 38"/>
                  <a:gd name="T7" fmla="*/ 0 h 39"/>
                  <a:gd name="T8" fmla="*/ 0 w 38"/>
                  <a:gd name="T9" fmla="*/ 7 h 39"/>
                  <a:gd name="T10" fmla="*/ 1 w 38"/>
                  <a:gd name="T11" fmla="*/ 23 h 39"/>
                  <a:gd name="T12" fmla="*/ 8 w 38"/>
                  <a:gd name="T13" fmla="*/ 30 h 39"/>
                  <a:gd name="T14" fmla="*/ 17 w 38"/>
                  <a:gd name="T15" fmla="*/ 29 h 39"/>
                  <a:gd name="T16" fmla="*/ 17 w 38"/>
                  <a:gd name="T17" fmla="*/ 34 h 39"/>
                  <a:gd name="T18" fmla="*/ 6 w 38"/>
                  <a:gd name="T19" fmla="*/ 34 h 39"/>
                  <a:gd name="T20" fmla="*/ 4 w 38"/>
                  <a:gd name="T21" fmla="*/ 37 h 39"/>
                  <a:gd name="T22" fmla="*/ 6 w 38"/>
                  <a:gd name="T23" fmla="*/ 39 h 39"/>
                  <a:gd name="T24" fmla="*/ 33 w 38"/>
                  <a:gd name="T25" fmla="*/ 38 h 39"/>
                  <a:gd name="T26" fmla="*/ 36 w 38"/>
                  <a:gd name="T27" fmla="*/ 36 h 39"/>
                  <a:gd name="T28" fmla="*/ 33 w 38"/>
                  <a:gd name="T29" fmla="*/ 34 h 39"/>
                  <a:gd name="T30" fmla="*/ 23 w 38"/>
                  <a:gd name="T31" fmla="*/ 34 h 39"/>
                  <a:gd name="T32" fmla="*/ 22 w 38"/>
                  <a:gd name="T33" fmla="*/ 29 h 39"/>
                  <a:gd name="T34" fmla="*/ 31 w 38"/>
                  <a:gd name="T35" fmla="*/ 29 h 39"/>
                  <a:gd name="T36" fmla="*/ 38 w 38"/>
                  <a:gd name="T37" fmla="*/ 22 h 39"/>
                  <a:gd name="T38" fmla="*/ 8 w 38"/>
                  <a:gd name="T39" fmla="*/ 27 h 39"/>
                  <a:gd name="T40" fmla="*/ 3 w 38"/>
                  <a:gd name="T41" fmla="*/ 23 h 39"/>
                  <a:gd name="T42" fmla="*/ 3 w 38"/>
                  <a:gd name="T43" fmla="*/ 7 h 39"/>
                  <a:gd name="T44" fmla="*/ 7 w 38"/>
                  <a:gd name="T45" fmla="*/ 3 h 39"/>
                  <a:gd name="T46" fmla="*/ 31 w 38"/>
                  <a:gd name="T47" fmla="*/ 2 h 39"/>
                  <a:gd name="T48" fmla="*/ 35 w 38"/>
                  <a:gd name="T49" fmla="*/ 7 h 39"/>
                  <a:gd name="T50" fmla="*/ 36 w 38"/>
                  <a:gd name="T51" fmla="*/ 22 h 39"/>
                  <a:gd name="T52" fmla="*/ 31 w 38"/>
                  <a:gd name="T53" fmla="*/ 26 h 39"/>
                  <a:gd name="T54" fmla="*/ 8 w 38"/>
                  <a:gd name="T55"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 h="39">
                    <a:moveTo>
                      <a:pt x="38" y="22"/>
                    </a:moveTo>
                    <a:cubicBezTo>
                      <a:pt x="38" y="7"/>
                      <a:pt x="38" y="7"/>
                      <a:pt x="38" y="7"/>
                    </a:cubicBezTo>
                    <a:cubicBezTo>
                      <a:pt x="38" y="3"/>
                      <a:pt x="35" y="0"/>
                      <a:pt x="31" y="0"/>
                    </a:cubicBezTo>
                    <a:cubicBezTo>
                      <a:pt x="7" y="0"/>
                      <a:pt x="7" y="0"/>
                      <a:pt x="7" y="0"/>
                    </a:cubicBezTo>
                    <a:cubicBezTo>
                      <a:pt x="3" y="0"/>
                      <a:pt x="0" y="4"/>
                      <a:pt x="0" y="7"/>
                    </a:cubicBezTo>
                    <a:cubicBezTo>
                      <a:pt x="1" y="23"/>
                      <a:pt x="1" y="23"/>
                      <a:pt x="1" y="23"/>
                    </a:cubicBezTo>
                    <a:cubicBezTo>
                      <a:pt x="1" y="27"/>
                      <a:pt x="4" y="30"/>
                      <a:pt x="8" y="30"/>
                    </a:cubicBezTo>
                    <a:cubicBezTo>
                      <a:pt x="17" y="29"/>
                      <a:pt x="17" y="29"/>
                      <a:pt x="17" y="29"/>
                    </a:cubicBezTo>
                    <a:cubicBezTo>
                      <a:pt x="17" y="34"/>
                      <a:pt x="17" y="34"/>
                      <a:pt x="17" y="34"/>
                    </a:cubicBezTo>
                    <a:cubicBezTo>
                      <a:pt x="6" y="34"/>
                      <a:pt x="6" y="34"/>
                      <a:pt x="6" y="34"/>
                    </a:cubicBezTo>
                    <a:cubicBezTo>
                      <a:pt x="5" y="35"/>
                      <a:pt x="4" y="35"/>
                      <a:pt x="4" y="37"/>
                    </a:cubicBezTo>
                    <a:cubicBezTo>
                      <a:pt x="4" y="38"/>
                      <a:pt x="5" y="39"/>
                      <a:pt x="6" y="39"/>
                    </a:cubicBezTo>
                    <a:cubicBezTo>
                      <a:pt x="33" y="38"/>
                      <a:pt x="33" y="38"/>
                      <a:pt x="33" y="38"/>
                    </a:cubicBezTo>
                    <a:cubicBezTo>
                      <a:pt x="35" y="38"/>
                      <a:pt x="36" y="37"/>
                      <a:pt x="36" y="36"/>
                    </a:cubicBezTo>
                    <a:cubicBezTo>
                      <a:pt x="36" y="35"/>
                      <a:pt x="35" y="34"/>
                      <a:pt x="33" y="34"/>
                    </a:cubicBezTo>
                    <a:cubicBezTo>
                      <a:pt x="23" y="34"/>
                      <a:pt x="23" y="34"/>
                      <a:pt x="23" y="34"/>
                    </a:cubicBezTo>
                    <a:cubicBezTo>
                      <a:pt x="22" y="29"/>
                      <a:pt x="22" y="29"/>
                      <a:pt x="22" y="29"/>
                    </a:cubicBezTo>
                    <a:cubicBezTo>
                      <a:pt x="31" y="29"/>
                      <a:pt x="31" y="29"/>
                      <a:pt x="31" y="29"/>
                    </a:cubicBezTo>
                    <a:cubicBezTo>
                      <a:pt x="35" y="29"/>
                      <a:pt x="38" y="26"/>
                      <a:pt x="38" y="22"/>
                    </a:cubicBezTo>
                    <a:close/>
                    <a:moveTo>
                      <a:pt x="8" y="27"/>
                    </a:moveTo>
                    <a:cubicBezTo>
                      <a:pt x="5" y="27"/>
                      <a:pt x="3" y="25"/>
                      <a:pt x="3" y="23"/>
                    </a:cubicBezTo>
                    <a:cubicBezTo>
                      <a:pt x="3" y="7"/>
                      <a:pt x="3" y="7"/>
                      <a:pt x="3" y="7"/>
                    </a:cubicBezTo>
                    <a:cubicBezTo>
                      <a:pt x="3" y="5"/>
                      <a:pt x="5" y="3"/>
                      <a:pt x="7" y="3"/>
                    </a:cubicBezTo>
                    <a:cubicBezTo>
                      <a:pt x="31" y="2"/>
                      <a:pt x="31" y="2"/>
                      <a:pt x="31" y="2"/>
                    </a:cubicBezTo>
                    <a:cubicBezTo>
                      <a:pt x="33" y="2"/>
                      <a:pt x="35" y="4"/>
                      <a:pt x="35" y="7"/>
                    </a:cubicBezTo>
                    <a:cubicBezTo>
                      <a:pt x="36" y="22"/>
                      <a:pt x="36" y="22"/>
                      <a:pt x="36" y="22"/>
                    </a:cubicBezTo>
                    <a:cubicBezTo>
                      <a:pt x="36" y="24"/>
                      <a:pt x="34" y="26"/>
                      <a:pt x="31" y="26"/>
                    </a:cubicBezTo>
                    <a:lnTo>
                      <a:pt x="8"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70"/>
              <p:cNvSpPr/>
              <p:nvPr/>
            </p:nvSpPr>
            <p:spPr bwMode="auto">
              <a:xfrm>
                <a:off x="3968" y="1924"/>
                <a:ext cx="62" cy="7"/>
              </a:xfrm>
              <a:custGeom>
                <a:avLst/>
                <a:gdLst>
                  <a:gd name="T0" fmla="*/ 26 w 26"/>
                  <a:gd name="T1" fmla="*/ 1 h 3"/>
                  <a:gd name="T2" fmla="*/ 24 w 26"/>
                  <a:gd name="T3" fmla="*/ 2 h 3"/>
                  <a:gd name="T4" fmla="*/ 1 w 26"/>
                  <a:gd name="T5" fmla="*/ 3 h 3"/>
                  <a:gd name="T6" fmla="*/ 0 w 26"/>
                  <a:gd name="T7" fmla="*/ 2 h 3"/>
                  <a:gd name="T8" fmla="*/ 0 w 26"/>
                  <a:gd name="T9" fmla="*/ 2 h 3"/>
                  <a:gd name="T10" fmla="*/ 1 w 26"/>
                  <a:gd name="T11" fmla="*/ 0 h 3"/>
                  <a:gd name="T12" fmla="*/ 24 w 26"/>
                  <a:gd name="T13" fmla="*/ 0 h 3"/>
                  <a:gd name="T14" fmla="*/ 26 w 26"/>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
                    <a:moveTo>
                      <a:pt x="26" y="1"/>
                    </a:moveTo>
                    <a:cubicBezTo>
                      <a:pt x="26" y="2"/>
                      <a:pt x="25" y="2"/>
                      <a:pt x="24" y="2"/>
                    </a:cubicBezTo>
                    <a:cubicBezTo>
                      <a:pt x="1" y="3"/>
                      <a:pt x="1" y="3"/>
                      <a:pt x="1" y="3"/>
                    </a:cubicBezTo>
                    <a:cubicBezTo>
                      <a:pt x="1" y="3"/>
                      <a:pt x="0" y="2"/>
                      <a:pt x="0" y="2"/>
                    </a:cubicBezTo>
                    <a:cubicBezTo>
                      <a:pt x="0" y="2"/>
                      <a:pt x="0" y="2"/>
                      <a:pt x="0" y="2"/>
                    </a:cubicBezTo>
                    <a:cubicBezTo>
                      <a:pt x="0" y="1"/>
                      <a:pt x="1" y="0"/>
                      <a:pt x="1" y="0"/>
                    </a:cubicBezTo>
                    <a:cubicBezTo>
                      <a:pt x="24" y="0"/>
                      <a:pt x="24" y="0"/>
                      <a:pt x="24" y="0"/>
                    </a:cubicBezTo>
                    <a:cubicBezTo>
                      <a:pt x="25" y="0"/>
                      <a:pt x="25" y="0"/>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71"/>
              <p:cNvSpPr/>
              <p:nvPr/>
            </p:nvSpPr>
            <p:spPr bwMode="auto">
              <a:xfrm>
                <a:off x="3968" y="1933"/>
                <a:ext cx="62" cy="7"/>
              </a:xfrm>
              <a:custGeom>
                <a:avLst/>
                <a:gdLst>
                  <a:gd name="T0" fmla="*/ 26 w 26"/>
                  <a:gd name="T1" fmla="*/ 1 h 3"/>
                  <a:gd name="T2" fmla="*/ 24 w 26"/>
                  <a:gd name="T3" fmla="*/ 3 h 3"/>
                  <a:gd name="T4" fmla="*/ 2 w 26"/>
                  <a:gd name="T5" fmla="*/ 3 h 3"/>
                  <a:gd name="T6" fmla="*/ 0 w 26"/>
                  <a:gd name="T7" fmla="*/ 2 h 3"/>
                  <a:gd name="T8" fmla="*/ 0 w 26"/>
                  <a:gd name="T9" fmla="*/ 2 h 3"/>
                  <a:gd name="T10" fmla="*/ 1 w 26"/>
                  <a:gd name="T11" fmla="*/ 1 h 3"/>
                  <a:gd name="T12" fmla="*/ 24 w 26"/>
                  <a:gd name="T13" fmla="*/ 0 h 3"/>
                  <a:gd name="T14" fmla="*/ 26 w 26"/>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
                    <a:moveTo>
                      <a:pt x="26" y="1"/>
                    </a:moveTo>
                    <a:cubicBezTo>
                      <a:pt x="26" y="2"/>
                      <a:pt x="25" y="2"/>
                      <a:pt x="24" y="3"/>
                    </a:cubicBezTo>
                    <a:cubicBezTo>
                      <a:pt x="2" y="3"/>
                      <a:pt x="2" y="3"/>
                      <a:pt x="2" y="3"/>
                    </a:cubicBezTo>
                    <a:cubicBezTo>
                      <a:pt x="1" y="3"/>
                      <a:pt x="0" y="3"/>
                      <a:pt x="0" y="2"/>
                    </a:cubicBezTo>
                    <a:cubicBezTo>
                      <a:pt x="0" y="2"/>
                      <a:pt x="0" y="2"/>
                      <a:pt x="0" y="2"/>
                    </a:cubicBezTo>
                    <a:cubicBezTo>
                      <a:pt x="0" y="1"/>
                      <a:pt x="1" y="1"/>
                      <a:pt x="1" y="1"/>
                    </a:cubicBezTo>
                    <a:cubicBezTo>
                      <a:pt x="24" y="0"/>
                      <a:pt x="24" y="0"/>
                      <a:pt x="24" y="0"/>
                    </a:cubicBezTo>
                    <a:cubicBezTo>
                      <a:pt x="25" y="0"/>
                      <a:pt x="26" y="1"/>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72"/>
              <p:cNvSpPr/>
              <p:nvPr/>
            </p:nvSpPr>
            <p:spPr bwMode="auto">
              <a:xfrm>
                <a:off x="3968" y="1943"/>
                <a:ext cx="62" cy="7"/>
              </a:xfrm>
              <a:custGeom>
                <a:avLst/>
                <a:gdLst>
                  <a:gd name="T0" fmla="*/ 26 w 26"/>
                  <a:gd name="T1" fmla="*/ 2 h 3"/>
                  <a:gd name="T2" fmla="*/ 25 w 26"/>
                  <a:gd name="T3" fmla="*/ 3 h 3"/>
                  <a:gd name="T4" fmla="*/ 2 w 26"/>
                  <a:gd name="T5" fmla="*/ 3 h 3"/>
                  <a:gd name="T6" fmla="*/ 0 w 26"/>
                  <a:gd name="T7" fmla="*/ 2 h 3"/>
                  <a:gd name="T8" fmla="*/ 0 w 26"/>
                  <a:gd name="T9" fmla="*/ 2 h 3"/>
                  <a:gd name="T10" fmla="*/ 2 w 26"/>
                  <a:gd name="T11" fmla="*/ 1 h 3"/>
                  <a:gd name="T12" fmla="*/ 24 w 26"/>
                  <a:gd name="T13" fmla="*/ 0 h 3"/>
                  <a:gd name="T14" fmla="*/ 26 w 26"/>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
                    <a:moveTo>
                      <a:pt x="26" y="2"/>
                    </a:moveTo>
                    <a:cubicBezTo>
                      <a:pt x="26" y="2"/>
                      <a:pt x="25" y="3"/>
                      <a:pt x="25" y="3"/>
                    </a:cubicBezTo>
                    <a:cubicBezTo>
                      <a:pt x="2" y="3"/>
                      <a:pt x="2" y="3"/>
                      <a:pt x="2" y="3"/>
                    </a:cubicBezTo>
                    <a:cubicBezTo>
                      <a:pt x="1" y="3"/>
                      <a:pt x="0" y="3"/>
                      <a:pt x="0" y="2"/>
                    </a:cubicBezTo>
                    <a:cubicBezTo>
                      <a:pt x="0" y="2"/>
                      <a:pt x="0" y="2"/>
                      <a:pt x="0" y="2"/>
                    </a:cubicBezTo>
                    <a:cubicBezTo>
                      <a:pt x="0" y="1"/>
                      <a:pt x="1" y="1"/>
                      <a:pt x="2" y="1"/>
                    </a:cubicBezTo>
                    <a:cubicBezTo>
                      <a:pt x="24" y="0"/>
                      <a:pt x="24" y="0"/>
                      <a:pt x="24" y="0"/>
                    </a:cubicBezTo>
                    <a:cubicBezTo>
                      <a:pt x="25" y="0"/>
                      <a:pt x="26" y="1"/>
                      <a:pt x="2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73"/>
              <p:cNvSpPr/>
              <p:nvPr/>
            </p:nvSpPr>
            <p:spPr bwMode="auto">
              <a:xfrm>
                <a:off x="3985" y="1955"/>
                <a:ext cx="45" cy="4"/>
              </a:xfrm>
              <a:custGeom>
                <a:avLst/>
                <a:gdLst>
                  <a:gd name="T0" fmla="*/ 19 w 19"/>
                  <a:gd name="T1" fmla="*/ 1 h 2"/>
                  <a:gd name="T2" fmla="*/ 18 w 19"/>
                  <a:gd name="T3" fmla="*/ 2 h 2"/>
                  <a:gd name="T4" fmla="*/ 2 w 19"/>
                  <a:gd name="T5" fmla="*/ 2 h 2"/>
                  <a:gd name="T6" fmla="*/ 0 w 19"/>
                  <a:gd name="T7" fmla="*/ 1 h 2"/>
                  <a:gd name="T8" fmla="*/ 0 w 19"/>
                  <a:gd name="T9" fmla="*/ 1 h 2"/>
                  <a:gd name="T10" fmla="*/ 2 w 19"/>
                  <a:gd name="T11" fmla="*/ 0 h 2"/>
                  <a:gd name="T12" fmla="*/ 18 w 19"/>
                  <a:gd name="T13" fmla="*/ 0 h 2"/>
                  <a:gd name="T14" fmla="*/ 19 w 19"/>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
                    <a:moveTo>
                      <a:pt x="19" y="1"/>
                    </a:moveTo>
                    <a:cubicBezTo>
                      <a:pt x="19" y="1"/>
                      <a:pt x="18" y="2"/>
                      <a:pt x="18" y="2"/>
                    </a:cubicBezTo>
                    <a:cubicBezTo>
                      <a:pt x="2" y="2"/>
                      <a:pt x="2" y="2"/>
                      <a:pt x="2" y="2"/>
                    </a:cubicBezTo>
                    <a:cubicBezTo>
                      <a:pt x="1" y="2"/>
                      <a:pt x="0" y="2"/>
                      <a:pt x="0" y="1"/>
                    </a:cubicBezTo>
                    <a:cubicBezTo>
                      <a:pt x="0" y="1"/>
                      <a:pt x="0" y="1"/>
                      <a:pt x="0" y="1"/>
                    </a:cubicBezTo>
                    <a:cubicBezTo>
                      <a:pt x="0" y="1"/>
                      <a:pt x="1" y="0"/>
                      <a:pt x="2" y="0"/>
                    </a:cubicBezTo>
                    <a:cubicBezTo>
                      <a:pt x="18" y="0"/>
                      <a:pt x="18" y="0"/>
                      <a:pt x="18" y="0"/>
                    </a:cubicBezTo>
                    <a:cubicBezTo>
                      <a:pt x="18" y="0"/>
                      <a:pt x="19" y="0"/>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74"/>
              <p:cNvSpPr>
                <a:spLocks noEditPoints="1"/>
              </p:cNvSpPr>
              <p:nvPr/>
            </p:nvSpPr>
            <p:spPr bwMode="auto">
              <a:xfrm>
                <a:off x="3733" y="2679"/>
                <a:ext cx="79" cy="80"/>
              </a:xfrm>
              <a:custGeom>
                <a:avLst/>
                <a:gdLst>
                  <a:gd name="T0" fmla="*/ 33 w 33"/>
                  <a:gd name="T1" fmla="*/ 20 h 34"/>
                  <a:gd name="T2" fmla="*/ 32 w 33"/>
                  <a:gd name="T3" fmla="*/ 6 h 34"/>
                  <a:gd name="T4" fmla="*/ 26 w 33"/>
                  <a:gd name="T5" fmla="*/ 0 h 34"/>
                  <a:gd name="T6" fmla="*/ 5 w 33"/>
                  <a:gd name="T7" fmla="*/ 1 h 34"/>
                  <a:gd name="T8" fmla="*/ 0 w 33"/>
                  <a:gd name="T9" fmla="*/ 7 h 34"/>
                  <a:gd name="T10" fmla="*/ 0 w 33"/>
                  <a:gd name="T11" fmla="*/ 20 h 34"/>
                  <a:gd name="T12" fmla="*/ 6 w 33"/>
                  <a:gd name="T13" fmla="*/ 26 h 34"/>
                  <a:gd name="T14" fmla="*/ 14 w 33"/>
                  <a:gd name="T15" fmla="*/ 26 h 34"/>
                  <a:gd name="T16" fmla="*/ 14 w 33"/>
                  <a:gd name="T17" fmla="*/ 30 h 34"/>
                  <a:gd name="T18" fmla="*/ 5 w 33"/>
                  <a:gd name="T19" fmla="*/ 31 h 34"/>
                  <a:gd name="T20" fmla="*/ 3 w 33"/>
                  <a:gd name="T21" fmla="*/ 33 h 34"/>
                  <a:gd name="T22" fmla="*/ 5 w 33"/>
                  <a:gd name="T23" fmla="*/ 34 h 34"/>
                  <a:gd name="T24" fmla="*/ 29 w 33"/>
                  <a:gd name="T25" fmla="*/ 34 h 34"/>
                  <a:gd name="T26" fmla="*/ 30 w 33"/>
                  <a:gd name="T27" fmla="*/ 32 h 34"/>
                  <a:gd name="T28" fmla="*/ 29 w 33"/>
                  <a:gd name="T29" fmla="*/ 30 h 34"/>
                  <a:gd name="T30" fmla="*/ 19 w 33"/>
                  <a:gd name="T31" fmla="*/ 30 h 34"/>
                  <a:gd name="T32" fmla="*/ 19 w 33"/>
                  <a:gd name="T33" fmla="*/ 26 h 34"/>
                  <a:gd name="T34" fmla="*/ 27 w 33"/>
                  <a:gd name="T35" fmla="*/ 26 h 34"/>
                  <a:gd name="T36" fmla="*/ 33 w 33"/>
                  <a:gd name="T37" fmla="*/ 20 h 34"/>
                  <a:gd name="T38" fmla="*/ 6 w 33"/>
                  <a:gd name="T39" fmla="*/ 24 h 34"/>
                  <a:gd name="T40" fmla="*/ 2 w 33"/>
                  <a:gd name="T41" fmla="*/ 20 h 34"/>
                  <a:gd name="T42" fmla="*/ 2 w 33"/>
                  <a:gd name="T43" fmla="*/ 7 h 34"/>
                  <a:gd name="T44" fmla="*/ 6 w 33"/>
                  <a:gd name="T45" fmla="*/ 3 h 34"/>
                  <a:gd name="T46" fmla="*/ 26 w 33"/>
                  <a:gd name="T47" fmla="*/ 3 h 34"/>
                  <a:gd name="T48" fmla="*/ 30 w 33"/>
                  <a:gd name="T49" fmla="*/ 6 h 34"/>
                  <a:gd name="T50" fmla="*/ 30 w 33"/>
                  <a:gd name="T51" fmla="*/ 20 h 34"/>
                  <a:gd name="T52" fmla="*/ 27 w 33"/>
                  <a:gd name="T53" fmla="*/ 23 h 34"/>
                  <a:gd name="T54" fmla="*/ 6 w 33"/>
                  <a:gd name="T55"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34">
                    <a:moveTo>
                      <a:pt x="33" y="20"/>
                    </a:moveTo>
                    <a:cubicBezTo>
                      <a:pt x="32" y="6"/>
                      <a:pt x="32" y="6"/>
                      <a:pt x="32" y="6"/>
                    </a:cubicBezTo>
                    <a:cubicBezTo>
                      <a:pt x="32" y="3"/>
                      <a:pt x="30" y="0"/>
                      <a:pt x="26" y="0"/>
                    </a:cubicBezTo>
                    <a:cubicBezTo>
                      <a:pt x="5" y="1"/>
                      <a:pt x="5" y="1"/>
                      <a:pt x="5" y="1"/>
                    </a:cubicBezTo>
                    <a:cubicBezTo>
                      <a:pt x="2" y="1"/>
                      <a:pt x="0" y="4"/>
                      <a:pt x="0" y="7"/>
                    </a:cubicBezTo>
                    <a:cubicBezTo>
                      <a:pt x="0" y="20"/>
                      <a:pt x="0" y="20"/>
                      <a:pt x="0" y="20"/>
                    </a:cubicBezTo>
                    <a:cubicBezTo>
                      <a:pt x="0" y="24"/>
                      <a:pt x="3" y="26"/>
                      <a:pt x="6" y="26"/>
                    </a:cubicBezTo>
                    <a:cubicBezTo>
                      <a:pt x="14" y="26"/>
                      <a:pt x="14" y="26"/>
                      <a:pt x="14" y="26"/>
                    </a:cubicBezTo>
                    <a:cubicBezTo>
                      <a:pt x="14" y="30"/>
                      <a:pt x="14" y="30"/>
                      <a:pt x="14" y="30"/>
                    </a:cubicBezTo>
                    <a:cubicBezTo>
                      <a:pt x="5" y="31"/>
                      <a:pt x="5" y="31"/>
                      <a:pt x="5" y="31"/>
                    </a:cubicBezTo>
                    <a:cubicBezTo>
                      <a:pt x="4" y="31"/>
                      <a:pt x="3" y="31"/>
                      <a:pt x="3" y="33"/>
                    </a:cubicBezTo>
                    <a:cubicBezTo>
                      <a:pt x="3" y="34"/>
                      <a:pt x="4" y="34"/>
                      <a:pt x="5" y="34"/>
                    </a:cubicBezTo>
                    <a:cubicBezTo>
                      <a:pt x="29" y="34"/>
                      <a:pt x="29" y="34"/>
                      <a:pt x="29" y="34"/>
                    </a:cubicBezTo>
                    <a:cubicBezTo>
                      <a:pt x="30" y="34"/>
                      <a:pt x="30" y="33"/>
                      <a:pt x="30" y="32"/>
                    </a:cubicBezTo>
                    <a:cubicBezTo>
                      <a:pt x="30" y="31"/>
                      <a:pt x="30" y="30"/>
                      <a:pt x="29" y="30"/>
                    </a:cubicBezTo>
                    <a:cubicBezTo>
                      <a:pt x="19" y="30"/>
                      <a:pt x="19" y="30"/>
                      <a:pt x="19" y="30"/>
                    </a:cubicBezTo>
                    <a:cubicBezTo>
                      <a:pt x="19" y="26"/>
                      <a:pt x="19" y="26"/>
                      <a:pt x="19" y="26"/>
                    </a:cubicBezTo>
                    <a:cubicBezTo>
                      <a:pt x="27" y="26"/>
                      <a:pt x="27" y="26"/>
                      <a:pt x="27" y="26"/>
                    </a:cubicBezTo>
                    <a:cubicBezTo>
                      <a:pt x="30" y="26"/>
                      <a:pt x="33" y="23"/>
                      <a:pt x="33" y="20"/>
                    </a:cubicBezTo>
                    <a:close/>
                    <a:moveTo>
                      <a:pt x="6" y="24"/>
                    </a:moveTo>
                    <a:cubicBezTo>
                      <a:pt x="4" y="24"/>
                      <a:pt x="2" y="22"/>
                      <a:pt x="2" y="20"/>
                    </a:cubicBezTo>
                    <a:cubicBezTo>
                      <a:pt x="2" y="7"/>
                      <a:pt x="2" y="7"/>
                      <a:pt x="2" y="7"/>
                    </a:cubicBezTo>
                    <a:cubicBezTo>
                      <a:pt x="2" y="5"/>
                      <a:pt x="3" y="3"/>
                      <a:pt x="6" y="3"/>
                    </a:cubicBezTo>
                    <a:cubicBezTo>
                      <a:pt x="26" y="3"/>
                      <a:pt x="26" y="3"/>
                      <a:pt x="26" y="3"/>
                    </a:cubicBezTo>
                    <a:cubicBezTo>
                      <a:pt x="28" y="3"/>
                      <a:pt x="30" y="4"/>
                      <a:pt x="30" y="6"/>
                    </a:cubicBezTo>
                    <a:cubicBezTo>
                      <a:pt x="30" y="20"/>
                      <a:pt x="30" y="20"/>
                      <a:pt x="30" y="20"/>
                    </a:cubicBezTo>
                    <a:cubicBezTo>
                      <a:pt x="31" y="22"/>
                      <a:pt x="29" y="23"/>
                      <a:pt x="27" y="23"/>
                    </a:cubicBezTo>
                    <a:lnTo>
                      <a:pt x="6"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75"/>
              <p:cNvSpPr/>
              <p:nvPr/>
            </p:nvSpPr>
            <p:spPr bwMode="auto">
              <a:xfrm>
                <a:off x="3745" y="2693"/>
                <a:ext cx="52" cy="7"/>
              </a:xfrm>
              <a:custGeom>
                <a:avLst/>
                <a:gdLst>
                  <a:gd name="T0" fmla="*/ 22 w 22"/>
                  <a:gd name="T1" fmla="*/ 1 h 3"/>
                  <a:gd name="T2" fmla="*/ 21 w 22"/>
                  <a:gd name="T3" fmla="*/ 3 h 3"/>
                  <a:gd name="T4" fmla="*/ 1 w 22"/>
                  <a:gd name="T5" fmla="*/ 3 h 3"/>
                  <a:gd name="T6" fmla="*/ 0 w 22"/>
                  <a:gd name="T7" fmla="*/ 2 h 3"/>
                  <a:gd name="T8" fmla="*/ 0 w 22"/>
                  <a:gd name="T9" fmla="*/ 2 h 3"/>
                  <a:gd name="T10" fmla="*/ 1 w 22"/>
                  <a:gd name="T11" fmla="*/ 1 h 3"/>
                  <a:gd name="T12" fmla="*/ 21 w 22"/>
                  <a:gd name="T13" fmla="*/ 0 h 3"/>
                  <a:gd name="T14" fmla="*/ 22 w 2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
                    <a:moveTo>
                      <a:pt x="22" y="1"/>
                    </a:moveTo>
                    <a:cubicBezTo>
                      <a:pt x="22" y="2"/>
                      <a:pt x="21" y="3"/>
                      <a:pt x="21" y="3"/>
                    </a:cubicBezTo>
                    <a:cubicBezTo>
                      <a:pt x="1" y="3"/>
                      <a:pt x="1" y="3"/>
                      <a:pt x="1" y="3"/>
                    </a:cubicBezTo>
                    <a:cubicBezTo>
                      <a:pt x="0" y="3"/>
                      <a:pt x="0" y="3"/>
                      <a:pt x="0" y="2"/>
                    </a:cubicBezTo>
                    <a:cubicBezTo>
                      <a:pt x="0" y="2"/>
                      <a:pt x="0" y="2"/>
                      <a:pt x="0" y="2"/>
                    </a:cubicBezTo>
                    <a:cubicBezTo>
                      <a:pt x="0" y="1"/>
                      <a:pt x="0" y="1"/>
                      <a:pt x="1" y="1"/>
                    </a:cubicBezTo>
                    <a:cubicBezTo>
                      <a:pt x="21" y="0"/>
                      <a:pt x="21" y="0"/>
                      <a:pt x="21" y="0"/>
                    </a:cubicBezTo>
                    <a:cubicBezTo>
                      <a:pt x="21" y="0"/>
                      <a:pt x="22" y="1"/>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76"/>
              <p:cNvSpPr/>
              <p:nvPr/>
            </p:nvSpPr>
            <p:spPr bwMode="auto">
              <a:xfrm>
                <a:off x="3745" y="2702"/>
                <a:ext cx="52" cy="7"/>
              </a:xfrm>
              <a:custGeom>
                <a:avLst/>
                <a:gdLst>
                  <a:gd name="T0" fmla="*/ 22 w 22"/>
                  <a:gd name="T1" fmla="*/ 1 h 3"/>
                  <a:gd name="T2" fmla="*/ 21 w 22"/>
                  <a:gd name="T3" fmla="*/ 2 h 3"/>
                  <a:gd name="T4" fmla="*/ 1 w 22"/>
                  <a:gd name="T5" fmla="*/ 3 h 3"/>
                  <a:gd name="T6" fmla="*/ 0 w 22"/>
                  <a:gd name="T7" fmla="*/ 2 h 3"/>
                  <a:gd name="T8" fmla="*/ 0 w 22"/>
                  <a:gd name="T9" fmla="*/ 2 h 3"/>
                  <a:gd name="T10" fmla="*/ 1 w 22"/>
                  <a:gd name="T11" fmla="*/ 1 h 3"/>
                  <a:gd name="T12" fmla="*/ 21 w 22"/>
                  <a:gd name="T13" fmla="*/ 0 h 3"/>
                  <a:gd name="T14" fmla="*/ 22 w 2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
                    <a:moveTo>
                      <a:pt x="22" y="1"/>
                    </a:moveTo>
                    <a:cubicBezTo>
                      <a:pt x="22" y="2"/>
                      <a:pt x="22" y="2"/>
                      <a:pt x="21" y="2"/>
                    </a:cubicBezTo>
                    <a:cubicBezTo>
                      <a:pt x="1" y="3"/>
                      <a:pt x="1" y="3"/>
                      <a:pt x="1" y="3"/>
                    </a:cubicBezTo>
                    <a:cubicBezTo>
                      <a:pt x="0" y="3"/>
                      <a:pt x="0" y="2"/>
                      <a:pt x="0" y="2"/>
                    </a:cubicBezTo>
                    <a:cubicBezTo>
                      <a:pt x="0" y="2"/>
                      <a:pt x="0" y="2"/>
                      <a:pt x="0" y="2"/>
                    </a:cubicBezTo>
                    <a:cubicBezTo>
                      <a:pt x="0" y="1"/>
                      <a:pt x="0" y="1"/>
                      <a:pt x="1" y="1"/>
                    </a:cubicBezTo>
                    <a:cubicBezTo>
                      <a:pt x="21" y="0"/>
                      <a:pt x="21" y="0"/>
                      <a:pt x="21" y="0"/>
                    </a:cubicBezTo>
                    <a:cubicBezTo>
                      <a:pt x="22" y="0"/>
                      <a:pt x="22" y="1"/>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7"/>
              <p:cNvSpPr/>
              <p:nvPr/>
            </p:nvSpPr>
            <p:spPr bwMode="auto">
              <a:xfrm>
                <a:off x="3745" y="2712"/>
                <a:ext cx="52" cy="5"/>
              </a:xfrm>
              <a:custGeom>
                <a:avLst/>
                <a:gdLst>
                  <a:gd name="T0" fmla="*/ 22 w 22"/>
                  <a:gd name="T1" fmla="*/ 1 h 2"/>
                  <a:gd name="T2" fmla="*/ 21 w 22"/>
                  <a:gd name="T3" fmla="*/ 2 h 2"/>
                  <a:gd name="T4" fmla="*/ 1 w 22"/>
                  <a:gd name="T5" fmla="*/ 2 h 2"/>
                  <a:gd name="T6" fmla="*/ 0 w 22"/>
                  <a:gd name="T7" fmla="*/ 1 h 2"/>
                  <a:gd name="T8" fmla="*/ 0 w 22"/>
                  <a:gd name="T9" fmla="*/ 1 h 2"/>
                  <a:gd name="T10" fmla="*/ 1 w 22"/>
                  <a:gd name="T11" fmla="*/ 0 h 2"/>
                  <a:gd name="T12" fmla="*/ 21 w 22"/>
                  <a:gd name="T13" fmla="*/ 0 h 2"/>
                  <a:gd name="T14" fmla="*/ 22 w 2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
                    <a:moveTo>
                      <a:pt x="22" y="1"/>
                    </a:moveTo>
                    <a:cubicBezTo>
                      <a:pt x="22" y="2"/>
                      <a:pt x="22" y="2"/>
                      <a:pt x="21" y="2"/>
                    </a:cubicBezTo>
                    <a:cubicBezTo>
                      <a:pt x="1" y="2"/>
                      <a:pt x="1" y="2"/>
                      <a:pt x="1" y="2"/>
                    </a:cubicBezTo>
                    <a:cubicBezTo>
                      <a:pt x="0" y="2"/>
                      <a:pt x="0" y="2"/>
                      <a:pt x="0" y="1"/>
                    </a:cubicBezTo>
                    <a:cubicBezTo>
                      <a:pt x="0" y="1"/>
                      <a:pt x="0" y="1"/>
                      <a:pt x="0" y="1"/>
                    </a:cubicBezTo>
                    <a:cubicBezTo>
                      <a:pt x="0" y="1"/>
                      <a:pt x="0" y="0"/>
                      <a:pt x="1" y="0"/>
                    </a:cubicBezTo>
                    <a:cubicBezTo>
                      <a:pt x="21" y="0"/>
                      <a:pt x="21" y="0"/>
                      <a:pt x="21" y="0"/>
                    </a:cubicBezTo>
                    <a:cubicBezTo>
                      <a:pt x="22" y="0"/>
                      <a:pt x="22"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78"/>
              <p:cNvSpPr/>
              <p:nvPr/>
            </p:nvSpPr>
            <p:spPr bwMode="auto">
              <a:xfrm>
                <a:off x="3759" y="2721"/>
                <a:ext cx="38" cy="5"/>
              </a:xfrm>
              <a:custGeom>
                <a:avLst/>
                <a:gdLst>
                  <a:gd name="T0" fmla="*/ 16 w 16"/>
                  <a:gd name="T1" fmla="*/ 1 h 2"/>
                  <a:gd name="T2" fmla="*/ 15 w 16"/>
                  <a:gd name="T3" fmla="*/ 2 h 2"/>
                  <a:gd name="T4" fmla="*/ 1 w 16"/>
                  <a:gd name="T5" fmla="*/ 2 h 2"/>
                  <a:gd name="T6" fmla="*/ 0 w 16"/>
                  <a:gd name="T7" fmla="*/ 1 h 2"/>
                  <a:gd name="T8" fmla="*/ 0 w 16"/>
                  <a:gd name="T9" fmla="*/ 1 h 2"/>
                  <a:gd name="T10" fmla="*/ 1 w 16"/>
                  <a:gd name="T11" fmla="*/ 0 h 2"/>
                  <a:gd name="T12" fmla="*/ 15 w 16"/>
                  <a:gd name="T13" fmla="*/ 0 h 2"/>
                  <a:gd name="T14" fmla="*/ 16 w 16"/>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
                    <a:moveTo>
                      <a:pt x="16" y="1"/>
                    </a:moveTo>
                    <a:cubicBezTo>
                      <a:pt x="16" y="1"/>
                      <a:pt x="16" y="2"/>
                      <a:pt x="15" y="2"/>
                    </a:cubicBezTo>
                    <a:cubicBezTo>
                      <a:pt x="1" y="2"/>
                      <a:pt x="1" y="2"/>
                      <a:pt x="1" y="2"/>
                    </a:cubicBezTo>
                    <a:cubicBezTo>
                      <a:pt x="1" y="2"/>
                      <a:pt x="0" y="2"/>
                      <a:pt x="0" y="1"/>
                    </a:cubicBezTo>
                    <a:cubicBezTo>
                      <a:pt x="0" y="1"/>
                      <a:pt x="0" y="1"/>
                      <a:pt x="0" y="1"/>
                    </a:cubicBezTo>
                    <a:cubicBezTo>
                      <a:pt x="0" y="0"/>
                      <a:pt x="1" y="0"/>
                      <a:pt x="1" y="0"/>
                    </a:cubicBezTo>
                    <a:cubicBezTo>
                      <a:pt x="15" y="0"/>
                      <a:pt x="15" y="0"/>
                      <a:pt x="15" y="0"/>
                    </a:cubicBezTo>
                    <a:cubicBezTo>
                      <a:pt x="16" y="0"/>
                      <a:pt x="16"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79"/>
              <p:cNvSpPr>
                <a:spLocks noEditPoints="1"/>
              </p:cNvSpPr>
              <p:nvPr/>
            </p:nvSpPr>
            <p:spPr bwMode="auto">
              <a:xfrm>
                <a:off x="3660" y="2019"/>
                <a:ext cx="147" cy="109"/>
              </a:xfrm>
              <a:custGeom>
                <a:avLst/>
                <a:gdLst>
                  <a:gd name="T0" fmla="*/ 52 w 62"/>
                  <a:gd name="T1" fmla="*/ 0 h 46"/>
                  <a:gd name="T2" fmla="*/ 9 w 62"/>
                  <a:gd name="T3" fmla="*/ 1 h 46"/>
                  <a:gd name="T4" fmla="*/ 0 w 62"/>
                  <a:gd name="T5" fmla="*/ 11 h 46"/>
                  <a:gd name="T6" fmla="*/ 0 w 62"/>
                  <a:gd name="T7" fmla="*/ 37 h 46"/>
                  <a:gd name="T8" fmla="*/ 10 w 62"/>
                  <a:gd name="T9" fmla="*/ 46 h 46"/>
                  <a:gd name="T10" fmla="*/ 53 w 62"/>
                  <a:gd name="T11" fmla="*/ 45 h 46"/>
                  <a:gd name="T12" fmla="*/ 62 w 62"/>
                  <a:gd name="T13" fmla="*/ 35 h 46"/>
                  <a:gd name="T14" fmla="*/ 61 w 62"/>
                  <a:gd name="T15" fmla="*/ 9 h 46"/>
                  <a:gd name="T16" fmla="*/ 52 w 62"/>
                  <a:gd name="T17" fmla="*/ 0 h 46"/>
                  <a:gd name="T18" fmla="*/ 9 w 62"/>
                  <a:gd name="T19" fmla="*/ 5 h 46"/>
                  <a:gd name="T20" fmla="*/ 52 w 62"/>
                  <a:gd name="T21" fmla="*/ 4 h 46"/>
                  <a:gd name="T22" fmla="*/ 57 w 62"/>
                  <a:gd name="T23" fmla="*/ 9 h 46"/>
                  <a:gd name="T24" fmla="*/ 57 w 62"/>
                  <a:gd name="T25" fmla="*/ 12 h 46"/>
                  <a:gd name="T26" fmla="*/ 4 w 62"/>
                  <a:gd name="T27" fmla="*/ 13 h 46"/>
                  <a:gd name="T28" fmla="*/ 4 w 62"/>
                  <a:gd name="T29" fmla="*/ 11 h 46"/>
                  <a:gd name="T30" fmla="*/ 9 w 62"/>
                  <a:gd name="T31" fmla="*/ 5 h 46"/>
                  <a:gd name="T32" fmla="*/ 52 w 62"/>
                  <a:gd name="T33" fmla="*/ 41 h 46"/>
                  <a:gd name="T34" fmla="*/ 10 w 62"/>
                  <a:gd name="T35" fmla="*/ 42 h 46"/>
                  <a:gd name="T36" fmla="*/ 5 w 62"/>
                  <a:gd name="T37" fmla="*/ 37 h 46"/>
                  <a:gd name="T38" fmla="*/ 4 w 62"/>
                  <a:gd name="T39" fmla="*/ 23 h 46"/>
                  <a:gd name="T40" fmla="*/ 57 w 62"/>
                  <a:gd name="T41" fmla="*/ 22 h 46"/>
                  <a:gd name="T42" fmla="*/ 58 w 62"/>
                  <a:gd name="T43" fmla="*/ 36 h 46"/>
                  <a:gd name="T44" fmla="*/ 52 w 62"/>
                  <a:gd name="T45"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6">
                    <a:moveTo>
                      <a:pt x="52" y="0"/>
                    </a:moveTo>
                    <a:cubicBezTo>
                      <a:pt x="9" y="1"/>
                      <a:pt x="9" y="1"/>
                      <a:pt x="9" y="1"/>
                    </a:cubicBezTo>
                    <a:cubicBezTo>
                      <a:pt x="4" y="1"/>
                      <a:pt x="0" y="5"/>
                      <a:pt x="0" y="11"/>
                    </a:cubicBezTo>
                    <a:cubicBezTo>
                      <a:pt x="0" y="37"/>
                      <a:pt x="0" y="37"/>
                      <a:pt x="0" y="37"/>
                    </a:cubicBezTo>
                    <a:cubicBezTo>
                      <a:pt x="1" y="42"/>
                      <a:pt x="5" y="46"/>
                      <a:pt x="10" y="46"/>
                    </a:cubicBezTo>
                    <a:cubicBezTo>
                      <a:pt x="53" y="45"/>
                      <a:pt x="53" y="45"/>
                      <a:pt x="53" y="45"/>
                    </a:cubicBezTo>
                    <a:cubicBezTo>
                      <a:pt x="58" y="45"/>
                      <a:pt x="62" y="41"/>
                      <a:pt x="62" y="35"/>
                    </a:cubicBezTo>
                    <a:cubicBezTo>
                      <a:pt x="61" y="9"/>
                      <a:pt x="61" y="9"/>
                      <a:pt x="61" y="9"/>
                    </a:cubicBezTo>
                    <a:cubicBezTo>
                      <a:pt x="61" y="4"/>
                      <a:pt x="57" y="0"/>
                      <a:pt x="52" y="0"/>
                    </a:cubicBezTo>
                    <a:close/>
                    <a:moveTo>
                      <a:pt x="9" y="5"/>
                    </a:moveTo>
                    <a:cubicBezTo>
                      <a:pt x="52" y="4"/>
                      <a:pt x="52" y="4"/>
                      <a:pt x="52" y="4"/>
                    </a:cubicBezTo>
                    <a:cubicBezTo>
                      <a:pt x="55" y="4"/>
                      <a:pt x="57" y="6"/>
                      <a:pt x="57" y="9"/>
                    </a:cubicBezTo>
                    <a:cubicBezTo>
                      <a:pt x="57" y="12"/>
                      <a:pt x="57" y="12"/>
                      <a:pt x="57" y="12"/>
                    </a:cubicBezTo>
                    <a:cubicBezTo>
                      <a:pt x="4" y="13"/>
                      <a:pt x="4" y="13"/>
                      <a:pt x="4" y="13"/>
                    </a:cubicBezTo>
                    <a:cubicBezTo>
                      <a:pt x="4" y="11"/>
                      <a:pt x="4" y="11"/>
                      <a:pt x="4" y="11"/>
                    </a:cubicBezTo>
                    <a:cubicBezTo>
                      <a:pt x="4" y="8"/>
                      <a:pt x="6" y="5"/>
                      <a:pt x="9" y="5"/>
                    </a:cubicBezTo>
                    <a:close/>
                    <a:moveTo>
                      <a:pt x="52" y="41"/>
                    </a:moveTo>
                    <a:cubicBezTo>
                      <a:pt x="10" y="42"/>
                      <a:pt x="10" y="42"/>
                      <a:pt x="10" y="42"/>
                    </a:cubicBezTo>
                    <a:cubicBezTo>
                      <a:pt x="7" y="42"/>
                      <a:pt x="5" y="40"/>
                      <a:pt x="5" y="37"/>
                    </a:cubicBezTo>
                    <a:cubicBezTo>
                      <a:pt x="4" y="23"/>
                      <a:pt x="4" y="23"/>
                      <a:pt x="4" y="23"/>
                    </a:cubicBezTo>
                    <a:cubicBezTo>
                      <a:pt x="57" y="22"/>
                      <a:pt x="57" y="22"/>
                      <a:pt x="57" y="22"/>
                    </a:cubicBezTo>
                    <a:cubicBezTo>
                      <a:pt x="58" y="36"/>
                      <a:pt x="58" y="36"/>
                      <a:pt x="58" y="36"/>
                    </a:cubicBezTo>
                    <a:cubicBezTo>
                      <a:pt x="58" y="39"/>
                      <a:pt x="55" y="41"/>
                      <a:pt x="5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80"/>
              <p:cNvSpPr/>
              <p:nvPr/>
            </p:nvSpPr>
            <p:spPr bwMode="auto">
              <a:xfrm>
                <a:off x="3679" y="2080"/>
                <a:ext cx="71" cy="12"/>
              </a:xfrm>
              <a:custGeom>
                <a:avLst/>
                <a:gdLst>
                  <a:gd name="T0" fmla="*/ 30 w 30"/>
                  <a:gd name="T1" fmla="*/ 2 h 5"/>
                  <a:gd name="T2" fmla="*/ 28 w 30"/>
                  <a:gd name="T3" fmla="*/ 4 h 5"/>
                  <a:gd name="T4" fmla="*/ 2 w 30"/>
                  <a:gd name="T5" fmla="*/ 5 h 5"/>
                  <a:gd name="T6" fmla="*/ 0 w 30"/>
                  <a:gd name="T7" fmla="*/ 3 h 5"/>
                  <a:gd name="T8" fmla="*/ 0 w 30"/>
                  <a:gd name="T9" fmla="*/ 3 h 5"/>
                  <a:gd name="T10" fmla="*/ 2 w 30"/>
                  <a:gd name="T11" fmla="*/ 1 h 5"/>
                  <a:gd name="T12" fmla="*/ 28 w 30"/>
                  <a:gd name="T13" fmla="*/ 0 h 5"/>
                  <a:gd name="T14" fmla="*/ 30 w 30"/>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
                    <a:moveTo>
                      <a:pt x="30" y="2"/>
                    </a:moveTo>
                    <a:cubicBezTo>
                      <a:pt x="30" y="3"/>
                      <a:pt x="29" y="4"/>
                      <a:pt x="28" y="4"/>
                    </a:cubicBezTo>
                    <a:cubicBezTo>
                      <a:pt x="2" y="5"/>
                      <a:pt x="2" y="5"/>
                      <a:pt x="2" y="5"/>
                    </a:cubicBezTo>
                    <a:cubicBezTo>
                      <a:pt x="1" y="5"/>
                      <a:pt x="0" y="4"/>
                      <a:pt x="0" y="3"/>
                    </a:cubicBezTo>
                    <a:cubicBezTo>
                      <a:pt x="0" y="3"/>
                      <a:pt x="0" y="3"/>
                      <a:pt x="0" y="3"/>
                    </a:cubicBezTo>
                    <a:cubicBezTo>
                      <a:pt x="0" y="2"/>
                      <a:pt x="1" y="1"/>
                      <a:pt x="2" y="1"/>
                    </a:cubicBezTo>
                    <a:cubicBezTo>
                      <a:pt x="28" y="0"/>
                      <a:pt x="28" y="0"/>
                      <a:pt x="28" y="0"/>
                    </a:cubicBezTo>
                    <a:cubicBezTo>
                      <a:pt x="29" y="0"/>
                      <a:pt x="30"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81"/>
              <p:cNvSpPr/>
              <p:nvPr/>
            </p:nvSpPr>
            <p:spPr bwMode="auto">
              <a:xfrm>
                <a:off x="3679" y="2099"/>
                <a:ext cx="43" cy="10"/>
              </a:xfrm>
              <a:custGeom>
                <a:avLst/>
                <a:gdLst>
                  <a:gd name="T0" fmla="*/ 18 w 18"/>
                  <a:gd name="T1" fmla="*/ 2 h 4"/>
                  <a:gd name="T2" fmla="*/ 16 w 18"/>
                  <a:gd name="T3" fmla="*/ 4 h 4"/>
                  <a:gd name="T4" fmla="*/ 3 w 18"/>
                  <a:gd name="T5" fmla="*/ 4 h 4"/>
                  <a:gd name="T6" fmla="*/ 0 w 18"/>
                  <a:gd name="T7" fmla="*/ 2 h 4"/>
                  <a:gd name="T8" fmla="*/ 0 w 18"/>
                  <a:gd name="T9" fmla="*/ 2 h 4"/>
                  <a:gd name="T10" fmla="*/ 3 w 18"/>
                  <a:gd name="T11" fmla="*/ 0 h 4"/>
                  <a:gd name="T12" fmla="*/ 16 w 18"/>
                  <a:gd name="T13" fmla="*/ 0 h 4"/>
                  <a:gd name="T14" fmla="*/ 18 w 18"/>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18" y="2"/>
                    </a:moveTo>
                    <a:cubicBezTo>
                      <a:pt x="18" y="3"/>
                      <a:pt x="17" y="4"/>
                      <a:pt x="16" y="4"/>
                    </a:cubicBezTo>
                    <a:cubicBezTo>
                      <a:pt x="3" y="4"/>
                      <a:pt x="3" y="4"/>
                      <a:pt x="3" y="4"/>
                    </a:cubicBezTo>
                    <a:cubicBezTo>
                      <a:pt x="1" y="4"/>
                      <a:pt x="1" y="3"/>
                      <a:pt x="0" y="2"/>
                    </a:cubicBezTo>
                    <a:cubicBezTo>
                      <a:pt x="0" y="2"/>
                      <a:pt x="0" y="2"/>
                      <a:pt x="0" y="2"/>
                    </a:cubicBezTo>
                    <a:cubicBezTo>
                      <a:pt x="0" y="1"/>
                      <a:pt x="1" y="0"/>
                      <a:pt x="3" y="0"/>
                    </a:cubicBezTo>
                    <a:cubicBezTo>
                      <a:pt x="16" y="0"/>
                      <a:pt x="16" y="0"/>
                      <a:pt x="16" y="0"/>
                    </a:cubicBezTo>
                    <a:cubicBezTo>
                      <a:pt x="17" y="0"/>
                      <a:pt x="18" y="1"/>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82"/>
              <p:cNvSpPr>
                <a:spLocks noEditPoints="1"/>
              </p:cNvSpPr>
              <p:nvPr/>
            </p:nvSpPr>
            <p:spPr bwMode="auto">
              <a:xfrm>
                <a:off x="3726" y="2586"/>
                <a:ext cx="112" cy="83"/>
              </a:xfrm>
              <a:custGeom>
                <a:avLst/>
                <a:gdLst>
                  <a:gd name="T0" fmla="*/ 39 w 47"/>
                  <a:gd name="T1" fmla="*/ 0 h 35"/>
                  <a:gd name="T2" fmla="*/ 7 w 47"/>
                  <a:gd name="T3" fmla="*/ 1 h 35"/>
                  <a:gd name="T4" fmla="*/ 0 w 47"/>
                  <a:gd name="T5" fmla="*/ 8 h 35"/>
                  <a:gd name="T6" fmla="*/ 1 w 47"/>
                  <a:gd name="T7" fmla="*/ 28 h 35"/>
                  <a:gd name="T8" fmla="*/ 8 w 47"/>
                  <a:gd name="T9" fmla="*/ 35 h 35"/>
                  <a:gd name="T10" fmla="*/ 40 w 47"/>
                  <a:gd name="T11" fmla="*/ 34 h 35"/>
                  <a:gd name="T12" fmla="*/ 47 w 47"/>
                  <a:gd name="T13" fmla="*/ 27 h 35"/>
                  <a:gd name="T14" fmla="*/ 46 w 47"/>
                  <a:gd name="T15" fmla="*/ 7 h 35"/>
                  <a:gd name="T16" fmla="*/ 39 w 47"/>
                  <a:gd name="T17" fmla="*/ 0 h 35"/>
                  <a:gd name="T18" fmla="*/ 7 w 47"/>
                  <a:gd name="T19" fmla="*/ 4 h 35"/>
                  <a:gd name="T20" fmla="*/ 39 w 47"/>
                  <a:gd name="T21" fmla="*/ 3 h 35"/>
                  <a:gd name="T22" fmla="*/ 43 w 47"/>
                  <a:gd name="T23" fmla="*/ 7 h 35"/>
                  <a:gd name="T24" fmla="*/ 43 w 47"/>
                  <a:gd name="T25" fmla="*/ 9 h 35"/>
                  <a:gd name="T26" fmla="*/ 3 w 47"/>
                  <a:gd name="T27" fmla="*/ 10 h 35"/>
                  <a:gd name="T28" fmla="*/ 3 w 47"/>
                  <a:gd name="T29" fmla="*/ 8 h 35"/>
                  <a:gd name="T30" fmla="*/ 7 w 47"/>
                  <a:gd name="T31" fmla="*/ 4 h 35"/>
                  <a:gd name="T32" fmla="*/ 40 w 47"/>
                  <a:gd name="T33" fmla="*/ 31 h 35"/>
                  <a:gd name="T34" fmla="*/ 8 w 47"/>
                  <a:gd name="T35" fmla="*/ 32 h 35"/>
                  <a:gd name="T36" fmla="*/ 4 w 47"/>
                  <a:gd name="T37" fmla="*/ 28 h 35"/>
                  <a:gd name="T38" fmla="*/ 4 w 47"/>
                  <a:gd name="T39" fmla="*/ 18 h 35"/>
                  <a:gd name="T40" fmla="*/ 43 w 47"/>
                  <a:gd name="T41" fmla="*/ 17 h 35"/>
                  <a:gd name="T42" fmla="*/ 44 w 47"/>
                  <a:gd name="T43" fmla="*/ 27 h 35"/>
                  <a:gd name="T44" fmla="*/ 40 w 47"/>
                  <a:gd name="T45"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35">
                    <a:moveTo>
                      <a:pt x="39" y="0"/>
                    </a:moveTo>
                    <a:cubicBezTo>
                      <a:pt x="7" y="1"/>
                      <a:pt x="7" y="1"/>
                      <a:pt x="7" y="1"/>
                    </a:cubicBezTo>
                    <a:cubicBezTo>
                      <a:pt x="3" y="1"/>
                      <a:pt x="0" y="4"/>
                      <a:pt x="0" y="8"/>
                    </a:cubicBezTo>
                    <a:cubicBezTo>
                      <a:pt x="1" y="28"/>
                      <a:pt x="1" y="28"/>
                      <a:pt x="1" y="28"/>
                    </a:cubicBezTo>
                    <a:cubicBezTo>
                      <a:pt x="1" y="32"/>
                      <a:pt x="4" y="35"/>
                      <a:pt x="8" y="35"/>
                    </a:cubicBezTo>
                    <a:cubicBezTo>
                      <a:pt x="40" y="34"/>
                      <a:pt x="40" y="34"/>
                      <a:pt x="40" y="34"/>
                    </a:cubicBezTo>
                    <a:cubicBezTo>
                      <a:pt x="44" y="34"/>
                      <a:pt x="47" y="31"/>
                      <a:pt x="47" y="27"/>
                    </a:cubicBezTo>
                    <a:cubicBezTo>
                      <a:pt x="46" y="7"/>
                      <a:pt x="46" y="7"/>
                      <a:pt x="46" y="7"/>
                    </a:cubicBezTo>
                    <a:cubicBezTo>
                      <a:pt x="46" y="3"/>
                      <a:pt x="43" y="0"/>
                      <a:pt x="39" y="0"/>
                    </a:cubicBezTo>
                    <a:close/>
                    <a:moveTo>
                      <a:pt x="7" y="4"/>
                    </a:moveTo>
                    <a:cubicBezTo>
                      <a:pt x="39" y="3"/>
                      <a:pt x="39" y="3"/>
                      <a:pt x="39" y="3"/>
                    </a:cubicBezTo>
                    <a:cubicBezTo>
                      <a:pt x="41" y="3"/>
                      <a:pt x="43" y="5"/>
                      <a:pt x="43" y="7"/>
                    </a:cubicBezTo>
                    <a:cubicBezTo>
                      <a:pt x="43" y="9"/>
                      <a:pt x="43" y="9"/>
                      <a:pt x="43" y="9"/>
                    </a:cubicBezTo>
                    <a:cubicBezTo>
                      <a:pt x="3" y="10"/>
                      <a:pt x="3" y="10"/>
                      <a:pt x="3" y="10"/>
                    </a:cubicBezTo>
                    <a:cubicBezTo>
                      <a:pt x="3" y="8"/>
                      <a:pt x="3" y="8"/>
                      <a:pt x="3" y="8"/>
                    </a:cubicBezTo>
                    <a:cubicBezTo>
                      <a:pt x="3" y="6"/>
                      <a:pt x="5" y="4"/>
                      <a:pt x="7" y="4"/>
                    </a:cubicBezTo>
                    <a:close/>
                    <a:moveTo>
                      <a:pt x="40" y="31"/>
                    </a:moveTo>
                    <a:cubicBezTo>
                      <a:pt x="8" y="32"/>
                      <a:pt x="8" y="32"/>
                      <a:pt x="8" y="32"/>
                    </a:cubicBezTo>
                    <a:cubicBezTo>
                      <a:pt x="6" y="32"/>
                      <a:pt x="4" y="30"/>
                      <a:pt x="4" y="28"/>
                    </a:cubicBezTo>
                    <a:cubicBezTo>
                      <a:pt x="4" y="18"/>
                      <a:pt x="4" y="18"/>
                      <a:pt x="4" y="18"/>
                    </a:cubicBezTo>
                    <a:cubicBezTo>
                      <a:pt x="43" y="17"/>
                      <a:pt x="43" y="17"/>
                      <a:pt x="43" y="17"/>
                    </a:cubicBezTo>
                    <a:cubicBezTo>
                      <a:pt x="44" y="27"/>
                      <a:pt x="44" y="27"/>
                      <a:pt x="44" y="27"/>
                    </a:cubicBezTo>
                    <a:cubicBezTo>
                      <a:pt x="44" y="29"/>
                      <a:pt x="42" y="31"/>
                      <a:pt x="4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83"/>
              <p:cNvSpPr/>
              <p:nvPr/>
            </p:nvSpPr>
            <p:spPr bwMode="auto">
              <a:xfrm>
                <a:off x="3743" y="2633"/>
                <a:ext cx="52" cy="8"/>
              </a:xfrm>
              <a:custGeom>
                <a:avLst/>
                <a:gdLst>
                  <a:gd name="T0" fmla="*/ 22 w 22"/>
                  <a:gd name="T1" fmla="*/ 1 h 3"/>
                  <a:gd name="T2" fmla="*/ 20 w 22"/>
                  <a:gd name="T3" fmla="*/ 3 h 3"/>
                  <a:gd name="T4" fmla="*/ 1 w 22"/>
                  <a:gd name="T5" fmla="*/ 3 h 3"/>
                  <a:gd name="T6" fmla="*/ 0 w 22"/>
                  <a:gd name="T7" fmla="*/ 2 h 3"/>
                  <a:gd name="T8" fmla="*/ 0 w 22"/>
                  <a:gd name="T9" fmla="*/ 2 h 3"/>
                  <a:gd name="T10" fmla="*/ 1 w 22"/>
                  <a:gd name="T11" fmla="*/ 0 h 3"/>
                  <a:gd name="T12" fmla="*/ 20 w 22"/>
                  <a:gd name="T13" fmla="*/ 0 h 3"/>
                  <a:gd name="T14" fmla="*/ 22 w 2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
                    <a:moveTo>
                      <a:pt x="22" y="1"/>
                    </a:moveTo>
                    <a:cubicBezTo>
                      <a:pt x="22" y="2"/>
                      <a:pt x="21" y="3"/>
                      <a:pt x="20" y="3"/>
                    </a:cubicBezTo>
                    <a:cubicBezTo>
                      <a:pt x="1" y="3"/>
                      <a:pt x="1" y="3"/>
                      <a:pt x="1" y="3"/>
                    </a:cubicBezTo>
                    <a:cubicBezTo>
                      <a:pt x="0" y="3"/>
                      <a:pt x="0" y="3"/>
                      <a:pt x="0" y="2"/>
                    </a:cubicBezTo>
                    <a:cubicBezTo>
                      <a:pt x="0" y="2"/>
                      <a:pt x="0" y="2"/>
                      <a:pt x="0" y="2"/>
                    </a:cubicBezTo>
                    <a:cubicBezTo>
                      <a:pt x="0" y="1"/>
                      <a:pt x="0" y="0"/>
                      <a:pt x="1" y="0"/>
                    </a:cubicBezTo>
                    <a:cubicBezTo>
                      <a:pt x="20" y="0"/>
                      <a:pt x="20" y="0"/>
                      <a:pt x="20" y="0"/>
                    </a:cubicBezTo>
                    <a:cubicBezTo>
                      <a:pt x="21" y="0"/>
                      <a:pt x="22"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84"/>
              <p:cNvSpPr/>
              <p:nvPr/>
            </p:nvSpPr>
            <p:spPr bwMode="auto">
              <a:xfrm>
                <a:off x="3743" y="2648"/>
                <a:ext cx="31" cy="7"/>
              </a:xfrm>
              <a:custGeom>
                <a:avLst/>
                <a:gdLst>
                  <a:gd name="T0" fmla="*/ 13 w 13"/>
                  <a:gd name="T1" fmla="*/ 1 h 3"/>
                  <a:gd name="T2" fmla="*/ 11 w 13"/>
                  <a:gd name="T3" fmla="*/ 3 h 3"/>
                  <a:gd name="T4" fmla="*/ 1 w 13"/>
                  <a:gd name="T5" fmla="*/ 3 h 3"/>
                  <a:gd name="T6" fmla="*/ 0 w 13"/>
                  <a:gd name="T7" fmla="*/ 1 h 3"/>
                  <a:gd name="T8" fmla="*/ 0 w 13"/>
                  <a:gd name="T9" fmla="*/ 1 h 3"/>
                  <a:gd name="T10" fmla="*/ 1 w 13"/>
                  <a:gd name="T11" fmla="*/ 0 h 3"/>
                  <a:gd name="T12" fmla="*/ 11 w 13"/>
                  <a:gd name="T13" fmla="*/ 0 h 3"/>
                  <a:gd name="T14" fmla="*/ 13 w 1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
                    <a:moveTo>
                      <a:pt x="13" y="1"/>
                    </a:moveTo>
                    <a:cubicBezTo>
                      <a:pt x="13" y="2"/>
                      <a:pt x="12" y="3"/>
                      <a:pt x="11" y="3"/>
                    </a:cubicBezTo>
                    <a:cubicBezTo>
                      <a:pt x="1" y="3"/>
                      <a:pt x="1" y="3"/>
                      <a:pt x="1" y="3"/>
                    </a:cubicBezTo>
                    <a:cubicBezTo>
                      <a:pt x="0" y="3"/>
                      <a:pt x="0" y="2"/>
                      <a:pt x="0" y="1"/>
                    </a:cubicBezTo>
                    <a:cubicBezTo>
                      <a:pt x="0" y="1"/>
                      <a:pt x="0" y="1"/>
                      <a:pt x="0" y="1"/>
                    </a:cubicBezTo>
                    <a:cubicBezTo>
                      <a:pt x="0" y="1"/>
                      <a:pt x="0" y="0"/>
                      <a:pt x="1" y="0"/>
                    </a:cubicBezTo>
                    <a:cubicBezTo>
                      <a:pt x="11" y="0"/>
                      <a:pt x="11" y="0"/>
                      <a:pt x="11" y="0"/>
                    </a:cubicBezTo>
                    <a:cubicBezTo>
                      <a:pt x="12" y="0"/>
                      <a:pt x="13" y="0"/>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85"/>
              <p:cNvSpPr>
                <a:spLocks noEditPoints="1"/>
              </p:cNvSpPr>
              <p:nvPr/>
            </p:nvSpPr>
            <p:spPr bwMode="auto">
              <a:xfrm>
                <a:off x="3861" y="2484"/>
                <a:ext cx="15" cy="28"/>
              </a:xfrm>
              <a:custGeom>
                <a:avLst/>
                <a:gdLst>
                  <a:gd name="T0" fmla="*/ 1 w 6"/>
                  <a:gd name="T1" fmla="*/ 6 h 12"/>
                  <a:gd name="T2" fmla="*/ 0 w 6"/>
                  <a:gd name="T3" fmla="*/ 7 h 12"/>
                  <a:gd name="T4" fmla="*/ 0 w 6"/>
                  <a:gd name="T5" fmla="*/ 9 h 12"/>
                  <a:gd name="T6" fmla="*/ 1 w 6"/>
                  <a:gd name="T7" fmla="*/ 9 h 12"/>
                  <a:gd name="T8" fmla="*/ 2 w 6"/>
                  <a:gd name="T9" fmla="*/ 10 h 12"/>
                  <a:gd name="T10" fmla="*/ 2 w 6"/>
                  <a:gd name="T11" fmla="*/ 11 h 12"/>
                  <a:gd name="T12" fmla="*/ 2 w 6"/>
                  <a:gd name="T13" fmla="*/ 12 h 12"/>
                  <a:gd name="T14" fmla="*/ 2 w 6"/>
                  <a:gd name="T15" fmla="*/ 11 h 12"/>
                  <a:gd name="T16" fmla="*/ 2 w 6"/>
                  <a:gd name="T17" fmla="*/ 10 h 12"/>
                  <a:gd name="T18" fmla="*/ 3 w 6"/>
                  <a:gd name="T19" fmla="*/ 10 h 12"/>
                  <a:gd name="T20" fmla="*/ 3 w 6"/>
                  <a:gd name="T21" fmla="*/ 11 h 12"/>
                  <a:gd name="T22" fmla="*/ 4 w 6"/>
                  <a:gd name="T23" fmla="*/ 12 h 12"/>
                  <a:gd name="T24" fmla="*/ 4 w 6"/>
                  <a:gd name="T25" fmla="*/ 11 h 12"/>
                  <a:gd name="T26" fmla="*/ 4 w 6"/>
                  <a:gd name="T27" fmla="*/ 10 h 12"/>
                  <a:gd name="T28" fmla="*/ 5 w 6"/>
                  <a:gd name="T29" fmla="*/ 10 h 12"/>
                  <a:gd name="T30" fmla="*/ 6 w 6"/>
                  <a:gd name="T31" fmla="*/ 10 h 12"/>
                  <a:gd name="T32" fmla="*/ 6 w 6"/>
                  <a:gd name="T33" fmla="*/ 9 h 12"/>
                  <a:gd name="T34" fmla="*/ 6 w 6"/>
                  <a:gd name="T35" fmla="*/ 9 h 12"/>
                  <a:gd name="T36" fmla="*/ 6 w 6"/>
                  <a:gd name="T37" fmla="*/ 8 h 12"/>
                  <a:gd name="T38" fmla="*/ 6 w 6"/>
                  <a:gd name="T39" fmla="*/ 8 h 12"/>
                  <a:gd name="T40" fmla="*/ 5 w 6"/>
                  <a:gd name="T41" fmla="*/ 8 h 12"/>
                  <a:gd name="T42" fmla="*/ 4 w 6"/>
                  <a:gd name="T43" fmla="*/ 9 h 12"/>
                  <a:gd name="T44" fmla="*/ 4 w 6"/>
                  <a:gd name="T45" fmla="*/ 6 h 12"/>
                  <a:gd name="T46" fmla="*/ 4 w 6"/>
                  <a:gd name="T47" fmla="*/ 6 h 12"/>
                  <a:gd name="T48" fmla="*/ 5 w 6"/>
                  <a:gd name="T49" fmla="*/ 5 h 12"/>
                  <a:gd name="T50" fmla="*/ 6 w 6"/>
                  <a:gd name="T51" fmla="*/ 5 h 12"/>
                  <a:gd name="T52" fmla="*/ 6 w 6"/>
                  <a:gd name="T53" fmla="*/ 4 h 12"/>
                  <a:gd name="T54" fmla="*/ 6 w 6"/>
                  <a:gd name="T55" fmla="*/ 3 h 12"/>
                  <a:gd name="T56" fmla="*/ 5 w 6"/>
                  <a:gd name="T57" fmla="*/ 2 h 12"/>
                  <a:gd name="T58" fmla="*/ 4 w 6"/>
                  <a:gd name="T59" fmla="*/ 2 h 12"/>
                  <a:gd name="T60" fmla="*/ 4 w 6"/>
                  <a:gd name="T61" fmla="*/ 0 h 12"/>
                  <a:gd name="T62" fmla="*/ 4 w 6"/>
                  <a:gd name="T63" fmla="*/ 0 h 12"/>
                  <a:gd name="T64" fmla="*/ 4 w 6"/>
                  <a:gd name="T65" fmla="*/ 0 h 12"/>
                  <a:gd name="T66" fmla="*/ 4 w 6"/>
                  <a:gd name="T67" fmla="*/ 1 h 12"/>
                  <a:gd name="T68" fmla="*/ 3 w 6"/>
                  <a:gd name="T69" fmla="*/ 1 h 12"/>
                  <a:gd name="T70" fmla="*/ 3 w 6"/>
                  <a:gd name="T71" fmla="*/ 1 h 12"/>
                  <a:gd name="T72" fmla="*/ 3 w 6"/>
                  <a:gd name="T73" fmla="*/ 0 h 12"/>
                  <a:gd name="T74" fmla="*/ 2 w 6"/>
                  <a:gd name="T75" fmla="*/ 0 h 12"/>
                  <a:gd name="T76" fmla="*/ 2 w 6"/>
                  <a:gd name="T77" fmla="*/ 0 h 12"/>
                  <a:gd name="T78" fmla="*/ 2 w 6"/>
                  <a:gd name="T79" fmla="*/ 1 h 12"/>
                  <a:gd name="T80" fmla="*/ 1 w 6"/>
                  <a:gd name="T81" fmla="*/ 1 h 12"/>
                  <a:gd name="T82" fmla="*/ 1 w 6"/>
                  <a:gd name="T83" fmla="*/ 1 h 12"/>
                  <a:gd name="T84" fmla="*/ 1 w 6"/>
                  <a:gd name="T85" fmla="*/ 1 h 12"/>
                  <a:gd name="T86" fmla="*/ 1 w 6"/>
                  <a:gd name="T87" fmla="*/ 2 h 12"/>
                  <a:gd name="T88" fmla="*/ 1 w 6"/>
                  <a:gd name="T89" fmla="*/ 2 h 12"/>
                  <a:gd name="T90" fmla="*/ 1 w 6"/>
                  <a:gd name="T91" fmla="*/ 3 h 12"/>
                  <a:gd name="T92" fmla="*/ 1 w 6"/>
                  <a:gd name="T93" fmla="*/ 3 h 12"/>
                  <a:gd name="T94" fmla="*/ 2 w 6"/>
                  <a:gd name="T95" fmla="*/ 3 h 12"/>
                  <a:gd name="T96" fmla="*/ 2 w 6"/>
                  <a:gd name="T97" fmla="*/ 3 h 12"/>
                  <a:gd name="T98" fmla="*/ 2 w 6"/>
                  <a:gd name="T99" fmla="*/ 5 h 12"/>
                  <a:gd name="T100" fmla="*/ 1 w 6"/>
                  <a:gd name="T101" fmla="*/ 6 h 12"/>
                  <a:gd name="T102" fmla="*/ 3 w 6"/>
                  <a:gd name="T103" fmla="*/ 7 h 12"/>
                  <a:gd name="T104" fmla="*/ 3 w 6"/>
                  <a:gd name="T105" fmla="*/ 6 h 12"/>
                  <a:gd name="T106" fmla="*/ 3 w 6"/>
                  <a:gd name="T107" fmla="*/ 9 h 12"/>
                  <a:gd name="T108" fmla="*/ 3 w 6"/>
                  <a:gd name="T109" fmla="*/ 8 h 12"/>
                  <a:gd name="T110" fmla="*/ 3 w 6"/>
                  <a:gd name="T111" fmla="*/ 7 h 12"/>
                  <a:gd name="T112" fmla="*/ 3 w 6"/>
                  <a:gd name="T113" fmla="*/ 3 h 12"/>
                  <a:gd name="T114" fmla="*/ 3 w 6"/>
                  <a:gd name="T115" fmla="*/ 3 h 12"/>
                  <a:gd name="T116" fmla="*/ 3 w 6"/>
                  <a:gd name="T117" fmla="*/ 4 h 12"/>
                  <a:gd name="T118" fmla="*/ 3 w 6"/>
                  <a:gd name="T119" fmla="*/ 5 h 12"/>
                  <a:gd name="T120" fmla="*/ 3 w 6"/>
                  <a:gd name="T12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12">
                    <a:moveTo>
                      <a:pt x="1" y="6"/>
                    </a:moveTo>
                    <a:cubicBezTo>
                      <a:pt x="0" y="6"/>
                      <a:pt x="0" y="7"/>
                      <a:pt x="0" y="7"/>
                    </a:cubicBezTo>
                    <a:cubicBezTo>
                      <a:pt x="0" y="8"/>
                      <a:pt x="0" y="8"/>
                      <a:pt x="0" y="9"/>
                    </a:cubicBezTo>
                    <a:cubicBezTo>
                      <a:pt x="1" y="9"/>
                      <a:pt x="1" y="9"/>
                      <a:pt x="1" y="9"/>
                    </a:cubicBezTo>
                    <a:cubicBezTo>
                      <a:pt x="1" y="10"/>
                      <a:pt x="1" y="10"/>
                      <a:pt x="2" y="10"/>
                    </a:cubicBezTo>
                    <a:cubicBezTo>
                      <a:pt x="2" y="11"/>
                      <a:pt x="2" y="11"/>
                      <a:pt x="2" y="11"/>
                    </a:cubicBezTo>
                    <a:cubicBezTo>
                      <a:pt x="2" y="11"/>
                      <a:pt x="2" y="12"/>
                      <a:pt x="2" y="12"/>
                    </a:cubicBezTo>
                    <a:cubicBezTo>
                      <a:pt x="2" y="12"/>
                      <a:pt x="2" y="11"/>
                      <a:pt x="2" y="11"/>
                    </a:cubicBezTo>
                    <a:cubicBezTo>
                      <a:pt x="2" y="10"/>
                      <a:pt x="2" y="10"/>
                      <a:pt x="2" y="10"/>
                    </a:cubicBezTo>
                    <a:cubicBezTo>
                      <a:pt x="3" y="10"/>
                      <a:pt x="3" y="10"/>
                      <a:pt x="3" y="10"/>
                    </a:cubicBezTo>
                    <a:cubicBezTo>
                      <a:pt x="3" y="11"/>
                      <a:pt x="3" y="11"/>
                      <a:pt x="3" y="11"/>
                    </a:cubicBezTo>
                    <a:cubicBezTo>
                      <a:pt x="3" y="12"/>
                      <a:pt x="3" y="12"/>
                      <a:pt x="4" y="12"/>
                    </a:cubicBezTo>
                    <a:cubicBezTo>
                      <a:pt x="4" y="12"/>
                      <a:pt x="4" y="12"/>
                      <a:pt x="4" y="11"/>
                    </a:cubicBezTo>
                    <a:cubicBezTo>
                      <a:pt x="4" y="10"/>
                      <a:pt x="4" y="10"/>
                      <a:pt x="4" y="10"/>
                    </a:cubicBezTo>
                    <a:cubicBezTo>
                      <a:pt x="4" y="10"/>
                      <a:pt x="5" y="10"/>
                      <a:pt x="5" y="10"/>
                    </a:cubicBezTo>
                    <a:cubicBezTo>
                      <a:pt x="5" y="10"/>
                      <a:pt x="6" y="10"/>
                      <a:pt x="6" y="10"/>
                    </a:cubicBezTo>
                    <a:cubicBezTo>
                      <a:pt x="6" y="10"/>
                      <a:pt x="6" y="9"/>
                      <a:pt x="6" y="9"/>
                    </a:cubicBezTo>
                    <a:cubicBezTo>
                      <a:pt x="6" y="9"/>
                      <a:pt x="6" y="9"/>
                      <a:pt x="6" y="9"/>
                    </a:cubicBezTo>
                    <a:cubicBezTo>
                      <a:pt x="6" y="9"/>
                      <a:pt x="6" y="9"/>
                      <a:pt x="6" y="8"/>
                    </a:cubicBezTo>
                    <a:cubicBezTo>
                      <a:pt x="6" y="8"/>
                      <a:pt x="6" y="8"/>
                      <a:pt x="6" y="8"/>
                    </a:cubicBezTo>
                    <a:cubicBezTo>
                      <a:pt x="5" y="8"/>
                      <a:pt x="5" y="8"/>
                      <a:pt x="5" y="8"/>
                    </a:cubicBezTo>
                    <a:cubicBezTo>
                      <a:pt x="5" y="9"/>
                      <a:pt x="4" y="9"/>
                      <a:pt x="4" y="9"/>
                    </a:cubicBezTo>
                    <a:cubicBezTo>
                      <a:pt x="4" y="6"/>
                      <a:pt x="4" y="6"/>
                      <a:pt x="4" y="6"/>
                    </a:cubicBezTo>
                    <a:cubicBezTo>
                      <a:pt x="4" y="6"/>
                      <a:pt x="4" y="6"/>
                      <a:pt x="4" y="6"/>
                    </a:cubicBezTo>
                    <a:cubicBezTo>
                      <a:pt x="5" y="6"/>
                      <a:pt x="5" y="5"/>
                      <a:pt x="5" y="5"/>
                    </a:cubicBezTo>
                    <a:cubicBezTo>
                      <a:pt x="5" y="5"/>
                      <a:pt x="5" y="5"/>
                      <a:pt x="6" y="5"/>
                    </a:cubicBezTo>
                    <a:cubicBezTo>
                      <a:pt x="6" y="4"/>
                      <a:pt x="6" y="4"/>
                      <a:pt x="6" y="4"/>
                    </a:cubicBezTo>
                    <a:cubicBezTo>
                      <a:pt x="6" y="3"/>
                      <a:pt x="6" y="3"/>
                      <a:pt x="6" y="3"/>
                    </a:cubicBezTo>
                    <a:cubicBezTo>
                      <a:pt x="6" y="2"/>
                      <a:pt x="5" y="2"/>
                      <a:pt x="5" y="2"/>
                    </a:cubicBezTo>
                    <a:cubicBezTo>
                      <a:pt x="5" y="2"/>
                      <a:pt x="5" y="2"/>
                      <a:pt x="4" y="2"/>
                    </a:cubicBezTo>
                    <a:cubicBezTo>
                      <a:pt x="4" y="0"/>
                      <a:pt x="4" y="0"/>
                      <a:pt x="4" y="0"/>
                    </a:cubicBezTo>
                    <a:cubicBezTo>
                      <a:pt x="4" y="0"/>
                      <a:pt x="4" y="0"/>
                      <a:pt x="4" y="0"/>
                    </a:cubicBezTo>
                    <a:cubicBezTo>
                      <a:pt x="4" y="0"/>
                      <a:pt x="4" y="0"/>
                      <a:pt x="4" y="0"/>
                    </a:cubicBezTo>
                    <a:cubicBezTo>
                      <a:pt x="4" y="1"/>
                      <a:pt x="4" y="1"/>
                      <a:pt x="4" y="1"/>
                    </a:cubicBezTo>
                    <a:cubicBezTo>
                      <a:pt x="3" y="1"/>
                      <a:pt x="3" y="1"/>
                      <a:pt x="3" y="1"/>
                    </a:cubicBezTo>
                    <a:cubicBezTo>
                      <a:pt x="3" y="1"/>
                      <a:pt x="3" y="1"/>
                      <a:pt x="3" y="1"/>
                    </a:cubicBezTo>
                    <a:cubicBezTo>
                      <a:pt x="3" y="0"/>
                      <a:pt x="3" y="0"/>
                      <a:pt x="3" y="0"/>
                    </a:cubicBezTo>
                    <a:cubicBezTo>
                      <a:pt x="3" y="0"/>
                      <a:pt x="3" y="0"/>
                      <a:pt x="2"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2"/>
                      <a:pt x="1" y="2"/>
                      <a:pt x="1" y="2"/>
                    </a:cubicBezTo>
                    <a:cubicBezTo>
                      <a:pt x="1" y="2"/>
                      <a:pt x="1" y="2"/>
                      <a:pt x="1" y="2"/>
                    </a:cubicBezTo>
                    <a:cubicBezTo>
                      <a:pt x="1" y="2"/>
                      <a:pt x="1" y="3"/>
                      <a:pt x="1" y="3"/>
                    </a:cubicBezTo>
                    <a:cubicBezTo>
                      <a:pt x="1" y="3"/>
                      <a:pt x="1" y="3"/>
                      <a:pt x="1" y="3"/>
                    </a:cubicBezTo>
                    <a:cubicBezTo>
                      <a:pt x="1" y="3"/>
                      <a:pt x="1" y="3"/>
                      <a:pt x="2" y="3"/>
                    </a:cubicBezTo>
                    <a:cubicBezTo>
                      <a:pt x="2" y="3"/>
                      <a:pt x="2" y="3"/>
                      <a:pt x="2" y="3"/>
                    </a:cubicBezTo>
                    <a:cubicBezTo>
                      <a:pt x="2" y="5"/>
                      <a:pt x="2" y="5"/>
                      <a:pt x="2" y="5"/>
                    </a:cubicBezTo>
                    <a:cubicBezTo>
                      <a:pt x="1" y="5"/>
                      <a:pt x="1" y="6"/>
                      <a:pt x="1" y="6"/>
                    </a:cubicBezTo>
                    <a:close/>
                    <a:moveTo>
                      <a:pt x="3" y="7"/>
                    </a:moveTo>
                    <a:cubicBezTo>
                      <a:pt x="3" y="6"/>
                      <a:pt x="3" y="6"/>
                      <a:pt x="3" y="6"/>
                    </a:cubicBezTo>
                    <a:cubicBezTo>
                      <a:pt x="3" y="9"/>
                      <a:pt x="3" y="9"/>
                      <a:pt x="3" y="9"/>
                    </a:cubicBezTo>
                    <a:cubicBezTo>
                      <a:pt x="3" y="9"/>
                      <a:pt x="3" y="8"/>
                      <a:pt x="3" y="8"/>
                    </a:cubicBezTo>
                    <a:lnTo>
                      <a:pt x="3" y="7"/>
                    </a:lnTo>
                    <a:close/>
                    <a:moveTo>
                      <a:pt x="3" y="3"/>
                    </a:moveTo>
                    <a:cubicBezTo>
                      <a:pt x="3" y="3"/>
                      <a:pt x="3" y="3"/>
                      <a:pt x="3" y="3"/>
                    </a:cubicBezTo>
                    <a:cubicBezTo>
                      <a:pt x="3" y="4"/>
                      <a:pt x="3" y="4"/>
                      <a:pt x="3" y="4"/>
                    </a:cubicBezTo>
                    <a:cubicBezTo>
                      <a:pt x="3" y="5"/>
                      <a:pt x="3" y="5"/>
                      <a:pt x="3" y="5"/>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86"/>
              <p:cNvSpPr>
                <a:spLocks noEditPoints="1"/>
              </p:cNvSpPr>
              <p:nvPr/>
            </p:nvSpPr>
            <p:spPr bwMode="auto">
              <a:xfrm>
                <a:off x="3840" y="2470"/>
                <a:ext cx="57" cy="83"/>
              </a:xfrm>
              <a:custGeom>
                <a:avLst/>
                <a:gdLst>
                  <a:gd name="T0" fmla="*/ 9 w 24"/>
                  <a:gd name="T1" fmla="*/ 23 h 35"/>
                  <a:gd name="T2" fmla="*/ 8 w 24"/>
                  <a:gd name="T3" fmla="*/ 33 h 35"/>
                  <a:gd name="T4" fmla="*/ 10 w 24"/>
                  <a:gd name="T5" fmla="*/ 35 h 35"/>
                  <a:gd name="T6" fmla="*/ 13 w 24"/>
                  <a:gd name="T7" fmla="*/ 35 h 35"/>
                  <a:gd name="T8" fmla="*/ 15 w 24"/>
                  <a:gd name="T9" fmla="*/ 33 h 35"/>
                  <a:gd name="T10" fmla="*/ 15 w 24"/>
                  <a:gd name="T11" fmla="*/ 23 h 35"/>
                  <a:gd name="T12" fmla="*/ 24 w 24"/>
                  <a:gd name="T13" fmla="*/ 12 h 35"/>
                  <a:gd name="T14" fmla="*/ 12 w 24"/>
                  <a:gd name="T15" fmla="*/ 0 h 35"/>
                  <a:gd name="T16" fmla="*/ 0 w 24"/>
                  <a:gd name="T17" fmla="*/ 11 h 35"/>
                  <a:gd name="T18" fmla="*/ 9 w 24"/>
                  <a:gd name="T19" fmla="*/ 23 h 35"/>
                  <a:gd name="T20" fmla="*/ 4 w 24"/>
                  <a:gd name="T21" fmla="*/ 12 h 35"/>
                  <a:gd name="T22" fmla="*/ 12 w 24"/>
                  <a:gd name="T23" fmla="*/ 3 h 35"/>
                  <a:gd name="T24" fmla="*/ 20 w 24"/>
                  <a:gd name="T25" fmla="*/ 12 h 35"/>
                  <a:gd name="T26" fmla="*/ 12 w 24"/>
                  <a:gd name="T27" fmla="*/ 20 h 35"/>
                  <a:gd name="T28" fmla="*/ 4 w 24"/>
                  <a:gd name="T29"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5">
                    <a:moveTo>
                      <a:pt x="9" y="23"/>
                    </a:moveTo>
                    <a:cubicBezTo>
                      <a:pt x="8" y="33"/>
                      <a:pt x="8" y="33"/>
                      <a:pt x="8" y="33"/>
                    </a:cubicBezTo>
                    <a:cubicBezTo>
                      <a:pt x="8" y="34"/>
                      <a:pt x="9" y="35"/>
                      <a:pt x="10" y="35"/>
                    </a:cubicBezTo>
                    <a:cubicBezTo>
                      <a:pt x="13" y="35"/>
                      <a:pt x="13" y="35"/>
                      <a:pt x="13" y="35"/>
                    </a:cubicBezTo>
                    <a:cubicBezTo>
                      <a:pt x="14" y="35"/>
                      <a:pt x="15" y="34"/>
                      <a:pt x="15" y="33"/>
                    </a:cubicBezTo>
                    <a:cubicBezTo>
                      <a:pt x="15" y="23"/>
                      <a:pt x="15" y="23"/>
                      <a:pt x="15" y="23"/>
                    </a:cubicBezTo>
                    <a:cubicBezTo>
                      <a:pt x="20" y="22"/>
                      <a:pt x="24" y="17"/>
                      <a:pt x="24" y="12"/>
                    </a:cubicBezTo>
                    <a:cubicBezTo>
                      <a:pt x="24" y="6"/>
                      <a:pt x="19" y="0"/>
                      <a:pt x="12" y="0"/>
                    </a:cubicBezTo>
                    <a:cubicBezTo>
                      <a:pt x="6" y="0"/>
                      <a:pt x="1" y="5"/>
                      <a:pt x="0" y="11"/>
                    </a:cubicBezTo>
                    <a:cubicBezTo>
                      <a:pt x="0" y="17"/>
                      <a:pt x="4" y="21"/>
                      <a:pt x="9" y="23"/>
                    </a:cubicBezTo>
                    <a:close/>
                    <a:moveTo>
                      <a:pt x="4" y="12"/>
                    </a:moveTo>
                    <a:cubicBezTo>
                      <a:pt x="4" y="7"/>
                      <a:pt x="8" y="3"/>
                      <a:pt x="12" y="3"/>
                    </a:cubicBezTo>
                    <a:cubicBezTo>
                      <a:pt x="17" y="4"/>
                      <a:pt x="21" y="7"/>
                      <a:pt x="20" y="12"/>
                    </a:cubicBezTo>
                    <a:cubicBezTo>
                      <a:pt x="20" y="17"/>
                      <a:pt x="16" y="20"/>
                      <a:pt x="12" y="20"/>
                    </a:cubicBezTo>
                    <a:cubicBezTo>
                      <a:pt x="7" y="20"/>
                      <a:pt x="4" y="16"/>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87"/>
              <p:cNvSpPr/>
              <p:nvPr/>
            </p:nvSpPr>
            <p:spPr bwMode="auto">
              <a:xfrm>
                <a:off x="3807" y="2460"/>
                <a:ext cx="104" cy="64"/>
              </a:xfrm>
              <a:custGeom>
                <a:avLst/>
                <a:gdLst>
                  <a:gd name="T0" fmla="*/ 7 w 44"/>
                  <a:gd name="T1" fmla="*/ 0 h 27"/>
                  <a:gd name="T2" fmla="*/ 38 w 44"/>
                  <a:gd name="T3" fmla="*/ 1 h 27"/>
                  <a:gd name="T4" fmla="*/ 44 w 44"/>
                  <a:gd name="T5" fmla="*/ 6 h 27"/>
                  <a:gd name="T6" fmla="*/ 43 w 44"/>
                  <a:gd name="T7" fmla="*/ 22 h 27"/>
                  <a:gd name="T8" fmla="*/ 38 w 44"/>
                  <a:gd name="T9" fmla="*/ 27 h 27"/>
                  <a:gd name="T10" fmla="*/ 35 w 44"/>
                  <a:gd name="T11" fmla="*/ 27 h 27"/>
                  <a:gd name="T12" fmla="*/ 38 w 44"/>
                  <a:gd name="T13" fmla="*/ 25 h 27"/>
                  <a:gd name="T14" fmla="*/ 38 w 44"/>
                  <a:gd name="T15" fmla="*/ 25 h 27"/>
                  <a:gd name="T16" fmla="*/ 41 w 44"/>
                  <a:gd name="T17" fmla="*/ 22 h 27"/>
                  <a:gd name="T18" fmla="*/ 41 w 44"/>
                  <a:gd name="T19" fmla="*/ 6 h 27"/>
                  <a:gd name="T20" fmla="*/ 38 w 44"/>
                  <a:gd name="T21" fmla="*/ 3 h 27"/>
                  <a:gd name="T22" fmla="*/ 6 w 44"/>
                  <a:gd name="T23" fmla="*/ 2 h 27"/>
                  <a:gd name="T24" fmla="*/ 3 w 44"/>
                  <a:gd name="T25" fmla="*/ 5 h 27"/>
                  <a:gd name="T26" fmla="*/ 3 w 44"/>
                  <a:gd name="T27" fmla="*/ 21 h 27"/>
                  <a:gd name="T28" fmla="*/ 6 w 44"/>
                  <a:gd name="T29" fmla="*/ 24 h 27"/>
                  <a:gd name="T30" fmla="*/ 14 w 44"/>
                  <a:gd name="T31" fmla="*/ 24 h 27"/>
                  <a:gd name="T32" fmla="*/ 16 w 44"/>
                  <a:gd name="T33" fmla="*/ 27 h 27"/>
                  <a:gd name="T34" fmla="*/ 6 w 44"/>
                  <a:gd name="T35" fmla="*/ 26 h 27"/>
                  <a:gd name="T36" fmla="*/ 0 w 44"/>
                  <a:gd name="T37" fmla="*/ 21 h 27"/>
                  <a:gd name="T38" fmla="*/ 1 w 44"/>
                  <a:gd name="T39" fmla="*/ 5 h 27"/>
                  <a:gd name="T40" fmla="*/ 7 w 44"/>
                  <a:gd name="T4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27">
                    <a:moveTo>
                      <a:pt x="7" y="0"/>
                    </a:moveTo>
                    <a:cubicBezTo>
                      <a:pt x="38" y="1"/>
                      <a:pt x="38" y="1"/>
                      <a:pt x="38" y="1"/>
                    </a:cubicBezTo>
                    <a:cubicBezTo>
                      <a:pt x="41" y="1"/>
                      <a:pt x="44" y="3"/>
                      <a:pt x="44" y="6"/>
                    </a:cubicBezTo>
                    <a:cubicBezTo>
                      <a:pt x="43" y="22"/>
                      <a:pt x="43" y="22"/>
                      <a:pt x="43" y="22"/>
                    </a:cubicBezTo>
                    <a:cubicBezTo>
                      <a:pt x="43" y="25"/>
                      <a:pt x="41" y="27"/>
                      <a:pt x="38" y="27"/>
                    </a:cubicBezTo>
                    <a:cubicBezTo>
                      <a:pt x="35" y="27"/>
                      <a:pt x="35" y="27"/>
                      <a:pt x="35" y="27"/>
                    </a:cubicBezTo>
                    <a:cubicBezTo>
                      <a:pt x="36" y="27"/>
                      <a:pt x="37" y="26"/>
                      <a:pt x="38" y="25"/>
                    </a:cubicBezTo>
                    <a:cubicBezTo>
                      <a:pt x="38" y="25"/>
                      <a:pt x="38" y="25"/>
                      <a:pt x="38" y="25"/>
                    </a:cubicBezTo>
                    <a:cubicBezTo>
                      <a:pt x="39" y="25"/>
                      <a:pt x="41" y="24"/>
                      <a:pt x="41" y="22"/>
                    </a:cubicBezTo>
                    <a:cubicBezTo>
                      <a:pt x="41" y="6"/>
                      <a:pt x="41" y="6"/>
                      <a:pt x="41" y="6"/>
                    </a:cubicBezTo>
                    <a:cubicBezTo>
                      <a:pt x="41" y="5"/>
                      <a:pt x="40" y="3"/>
                      <a:pt x="38" y="3"/>
                    </a:cubicBezTo>
                    <a:cubicBezTo>
                      <a:pt x="6" y="2"/>
                      <a:pt x="6" y="2"/>
                      <a:pt x="6" y="2"/>
                    </a:cubicBezTo>
                    <a:cubicBezTo>
                      <a:pt x="5" y="2"/>
                      <a:pt x="3" y="3"/>
                      <a:pt x="3" y="5"/>
                    </a:cubicBezTo>
                    <a:cubicBezTo>
                      <a:pt x="3" y="21"/>
                      <a:pt x="3" y="21"/>
                      <a:pt x="3" y="21"/>
                    </a:cubicBezTo>
                    <a:cubicBezTo>
                      <a:pt x="3" y="22"/>
                      <a:pt x="4" y="24"/>
                      <a:pt x="6" y="24"/>
                    </a:cubicBezTo>
                    <a:cubicBezTo>
                      <a:pt x="14" y="24"/>
                      <a:pt x="14" y="24"/>
                      <a:pt x="14" y="24"/>
                    </a:cubicBezTo>
                    <a:cubicBezTo>
                      <a:pt x="15" y="25"/>
                      <a:pt x="15" y="26"/>
                      <a:pt x="16" y="27"/>
                    </a:cubicBezTo>
                    <a:cubicBezTo>
                      <a:pt x="6" y="26"/>
                      <a:pt x="6" y="26"/>
                      <a:pt x="6" y="26"/>
                    </a:cubicBezTo>
                    <a:cubicBezTo>
                      <a:pt x="3" y="26"/>
                      <a:pt x="0" y="24"/>
                      <a:pt x="0" y="21"/>
                    </a:cubicBezTo>
                    <a:cubicBezTo>
                      <a:pt x="1" y="5"/>
                      <a:pt x="1" y="5"/>
                      <a:pt x="1" y="5"/>
                    </a:cubicBezTo>
                    <a:cubicBezTo>
                      <a:pt x="1" y="2"/>
                      <a:pt x="3"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88"/>
              <p:cNvSpPr/>
              <p:nvPr/>
            </p:nvSpPr>
            <p:spPr bwMode="auto">
              <a:xfrm>
                <a:off x="3783" y="2353"/>
                <a:ext cx="69" cy="43"/>
              </a:xfrm>
              <a:custGeom>
                <a:avLst/>
                <a:gdLst>
                  <a:gd name="T0" fmla="*/ 29 w 29"/>
                  <a:gd name="T1" fmla="*/ 0 h 18"/>
                  <a:gd name="T2" fmla="*/ 15 w 29"/>
                  <a:gd name="T3" fmla="*/ 15 h 18"/>
                  <a:gd name="T4" fmla="*/ 10 w 29"/>
                  <a:gd name="T5" fmla="*/ 10 h 18"/>
                  <a:gd name="T6" fmla="*/ 0 w 29"/>
                  <a:gd name="T7" fmla="*/ 18 h 18"/>
                  <a:gd name="T8" fmla="*/ 0 w 29"/>
                  <a:gd name="T9" fmla="*/ 14 h 18"/>
                  <a:gd name="T10" fmla="*/ 10 w 29"/>
                  <a:gd name="T11" fmla="*/ 6 h 18"/>
                  <a:gd name="T12" fmla="*/ 15 w 29"/>
                  <a:gd name="T13" fmla="*/ 11 h 18"/>
                  <a:gd name="T14" fmla="*/ 29 w 29"/>
                  <a:gd name="T15" fmla="*/ 0 h 18"/>
                  <a:gd name="T16" fmla="*/ 29 w 2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8">
                    <a:moveTo>
                      <a:pt x="29" y="0"/>
                    </a:moveTo>
                    <a:cubicBezTo>
                      <a:pt x="15" y="15"/>
                      <a:pt x="15" y="15"/>
                      <a:pt x="15" y="15"/>
                    </a:cubicBezTo>
                    <a:cubicBezTo>
                      <a:pt x="10" y="10"/>
                      <a:pt x="10" y="10"/>
                      <a:pt x="10" y="10"/>
                    </a:cubicBezTo>
                    <a:cubicBezTo>
                      <a:pt x="0" y="18"/>
                      <a:pt x="0" y="18"/>
                      <a:pt x="0" y="18"/>
                    </a:cubicBezTo>
                    <a:cubicBezTo>
                      <a:pt x="0" y="14"/>
                      <a:pt x="0" y="14"/>
                      <a:pt x="0" y="14"/>
                    </a:cubicBezTo>
                    <a:cubicBezTo>
                      <a:pt x="10" y="6"/>
                      <a:pt x="10" y="6"/>
                      <a:pt x="10" y="6"/>
                    </a:cubicBezTo>
                    <a:cubicBezTo>
                      <a:pt x="15" y="11"/>
                      <a:pt x="15" y="11"/>
                      <a:pt x="15" y="11"/>
                    </a:cubicBezTo>
                    <a:cubicBezTo>
                      <a:pt x="29" y="0"/>
                      <a:pt x="29" y="0"/>
                      <a:pt x="29" y="0"/>
                    </a:cubicBezTo>
                    <a:cubicBezTo>
                      <a:pt x="29" y="0"/>
                      <a:pt x="29"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89"/>
              <p:cNvSpPr/>
              <p:nvPr/>
            </p:nvSpPr>
            <p:spPr bwMode="auto">
              <a:xfrm>
                <a:off x="3842" y="2401"/>
                <a:ext cx="0" cy="5"/>
              </a:xfrm>
              <a:custGeom>
                <a:avLst/>
                <a:gdLst>
                  <a:gd name="T0" fmla="*/ 0 h 2"/>
                  <a:gd name="T1" fmla="*/ 2 h 2"/>
                  <a:gd name="T2" fmla="*/ 1 h 2"/>
                  <a:gd name="T3" fmla="*/ 0 h 2"/>
                  <a:gd name="T4" fmla="*/ 0 h 2"/>
                </a:gdLst>
                <a:ahLst/>
                <a:cxnLst>
                  <a:cxn ang="0">
                    <a:pos x="0" y="T0"/>
                  </a:cxn>
                  <a:cxn ang="0">
                    <a:pos x="0" y="T1"/>
                  </a:cxn>
                  <a:cxn ang="0">
                    <a:pos x="0" y="T2"/>
                  </a:cxn>
                  <a:cxn ang="0">
                    <a:pos x="0" y="T3"/>
                  </a:cxn>
                  <a:cxn ang="0">
                    <a:pos x="0" y="T4"/>
                  </a:cxn>
                </a:cxnLst>
                <a:rect l="0" t="0" r="r" b="b"/>
                <a:pathLst>
                  <a:path h="2">
                    <a:moveTo>
                      <a:pt x="0" y="0"/>
                    </a:moveTo>
                    <a:cubicBezTo>
                      <a:pt x="0" y="2"/>
                      <a:pt x="0" y="2"/>
                      <a:pt x="0" y="2"/>
                    </a:cubicBezTo>
                    <a:cubicBezTo>
                      <a:pt x="0" y="2"/>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90"/>
              <p:cNvSpPr/>
              <p:nvPr/>
            </p:nvSpPr>
            <p:spPr bwMode="auto">
              <a:xfrm>
                <a:off x="3842" y="2394"/>
                <a:ext cx="0" cy="4"/>
              </a:xfrm>
              <a:custGeom>
                <a:avLst/>
                <a:gdLst>
                  <a:gd name="T0" fmla="*/ 0 h 2"/>
                  <a:gd name="T1" fmla="*/ 0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0"/>
                      <a:pt x="0" y="0"/>
                      <a:pt x="0" y="0"/>
                    </a:cubicBezTo>
                    <a:cubicBezTo>
                      <a:pt x="0" y="2"/>
                      <a:pt x="0" y="2"/>
                      <a:pt x="0" y="2"/>
                    </a:cubicBezTo>
                    <a:cubicBezTo>
                      <a:pt x="0" y="2"/>
                      <a:pt x="0" y="2"/>
                      <a:pt x="0"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91"/>
              <p:cNvSpPr>
                <a:spLocks noEditPoints="1"/>
              </p:cNvSpPr>
              <p:nvPr/>
            </p:nvSpPr>
            <p:spPr bwMode="auto">
              <a:xfrm>
                <a:off x="3783" y="2363"/>
                <a:ext cx="71" cy="52"/>
              </a:xfrm>
              <a:custGeom>
                <a:avLst/>
                <a:gdLst>
                  <a:gd name="T0" fmla="*/ 29 w 30"/>
                  <a:gd name="T1" fmla="*/ 0 h 22"/>
                  <a:gd name="T2" fmla="*/ 27 w 30"/>
                  <a:gd name="T3" fmla="*/ 3 h 22"/>
                  <a:gd name="T4" fmla="*/ 15 w 30"/>
                  <a:gd name="T5" fmla="*/ 15 h 22"/>
                  <a:gd name="T6" fmla="*/ 10 w 30"/>
                  <a:gd name="T7" fmla="*/ 11 h 22"/>
                  <a:gd name="T8" fmla="*/ 0 w 30"/>
                  <a:gd name="T9" fmla="*/ 18 h 22"/>
                  <a:gd name="T10" fmla="*/ 0 w 30"/>
                  <a:gd name="T11" fmla="*/ 20 h 22"/>
                  <a:gd name="T12" fmla="*/ 2 w 30"/>
                  <a:gd name="T13" fmla="*/ 22 h 22"/>
                  <a:gd name="T14" fmla="*/ 27 w 30"/>
                  <a:gd name="T15" fmla="*/ 22 h 22"/>
                  <a:gd name="T16" fmla="*/ 30 w 30"/>
                  <a:gd name="T17" fmla="*/ 19 h 22"/>
                  <a:gd name="T18" fmla="*/ 29 w 30"/>
                  <a:gd name="T19" fmla="*/ 0 h 22"/>
                  <a:gd name="T20" fmla="*/ 27 w 30"/>
                  <a:gd name="T21" fmla="*/ 18 h 22"/>
                  <a:gd name="T22" fmla="*/ 26 w 30"/>
                  <a:gd name="T23" fmla="*/ 18 h 22"/>
                  <a:gd name="T24" fmla="*/ 26 w 30"/>
                  <a:gd name="T25" fmla="*/ 18 h 22"/>
                  <a:gd name="T26" fmla="*/ 26 w 30"/>
                  <a:gd name="T27" fmla="*/ 20 h 22"/>
                  <a:gd name="T28" fmla="*/ 26 w 30"/>
                  <a:gd name="T29" fmla="*/ 20 h 22"/>
                  <a:gd name="T30" fmla="*/ 25 w 30"/>
                  <a:gd name="T31" fmla="*/ 20 h 22"/>
                  <a:gd name="T32" fmla="*/ 25 w 30"/>
                  <a:gd name="T33" fmla="*/ 19 h 22"/>
                  <a:gd name="T34" fmla="*/ 25 w 30"/>
                  <a:gd name="T35" fmla="*/ 19 h 22"/>
                  <a:gd name="T36" fmla="*/ 25 w 30"/>
                  <a:gd name="T37" fmla="*/ 20 h 22"/>
                  <a:gd name="T38" fmla="*/ 24 w 30"/>
                  <a:gd name="T39" fmla="*/ 20 h 22"/>
                  <a:gd name="T40" fmla="*/ 24 w 30"/>
                  <a:gd name="T41" fmla="*/ 20 h 22"/>
                  <a:gd name="T42" fmla="*/ 24 w 30"/>
                  <a:gd name="T43" fmla="*/ 19 h 22"/>
                  <a:gd name="T44" fmla="*/ 23 w 30"/>
                  <a:gd name="T45" fmla="*/ 18 h 22"/>
                  <a:gd name="T46" fmla="*/ 23 w 30"/>
                  <a:gd name="T47" fmla="*/ 18 h 22"/>
                  <a:gd name="T48" fmla="*/ 23 w 30"/>
                  <a:gd name="T49" fmla="*/ 18 h 22"/>
                  <a:gd name="T50" fmla="*/ 23 w 30"/>
                  <a:gd name="T51" fmla="*/ 18 h 22"/>
                  <a:gd name="T52" fmla="*/ 23 w 30"/>
                  <a:gd name="T53" fmla="*/ 17 h 22"/>
                  <a:gd name="T54" fmla="*/ 23 w 30"/>
                  <a:gd name="T55" fmla="*/ 17 h 22"/>
                  <a:gd name="T56" fmla="*/ 24 w 30"/>
                  <a:gd name="T57" fmla="*/ 17 h 22"/>
                  <a:gd name="T58" fmla="*/ 24 w 30"/>
                  <a:gd name="T59" fmla="*/ 18 h 22"/>
                  <a:gd name="T60" fmla="*/ 24 w 30"/>
                  <a:gd name="T61" fmla="*/ 16 h 22"/>
                  <a:gd name="T62" fmla="*/ 24 w 30"/>
                  <a:gd name="T63" fmla="*/ 16 h 22"/>
                  <a:gd name="T64" fmla="*/ 23 w 30"/>
                  <a:gd name="T65" fmla="*/ 15 h 22"/>
                  <a:gd name="T66" fmla="*/ 23 w 30"/>
                  <a:gd name="T67" fmla="*/ 15 h 22"/>
                  <a:gd name="T68" fmla="*/ 23 w 30"/>
                  <a:gd name="T69" fmla="*/ 14 h 22"/>
                  <a:gd name="T70" fmla="*/ 23 w 30"/>
                  <a:gd name="T71" fmla="*/ 13 h 22"/>
                  <a:gd name="T72" fmla="*/ 23 w 30"/>
                  <a:gd name="T73" fmla="*/ 13 h 22"/>
                  <a:gd name="T74" fmla="*/ 24 w 30"/>
                  <a:gd name="T75" fmla="*/ 12 h 22"/>
                  <a:gd name="T76" fmla="*/ 24 w 30"/>
                  <a:gd name="T77" fmla="*/ 12 h 22"/>
                  <a:gd name="T78" fmla="*/ 24 w 30"/>
                  <a:gd name="T79" fmla="*/ 11 h 22"/>
                  <a:gd name="T80" fmla="*/ 25 w 30"/>
                  <a:gd name="T81" fmla="*/ 11 h 22"/>
                  <a:gd name="T82" fmla="*/ 25 w 30"/>
                  <a:gd name="T83" fmla="*/ 12 h 22"/>
                  <a:gd name="T84" fmla="*/ 25 w 30"/>
                  <a:gd name="T85" fmla="*/ 12 h 22"/>
                  <a:gd name="T86" fmla="*/ 25 w 30"/>
                  <a:gd name="T87" fmla="*/ 12 h 22"/>
                  <a:gd name="T88" fmla="*/ 25 w 30"/>
                  <a:gd name="T89" fmla="*/ 11 h 22"/>
                  <a:gd name="T90" fmla="*/ 25 w 30"/>
                  <a:gd name="T91" fmla="*/ 11 h 22"/>
                  <a:gd name="T92" fmla="*/ 26 w 30"/>
                  <a:gd name="T93" fmla="*/ 11 h 22"/>
                  <a:gd name="T94" fmla="*/ 26 w 30"/>
                  <a:gd name="T95" fmla="*/ 12 h 22"/>
                  <a:gd name="T96" fmla="*/ 26 w 30"/>
                  <a:gd name="T97" fmla="*/ 12 h 22"/>
                  <a:gd name="T98" fmla="*/ 26 w 30"/>
                  <a:gd name="T99" fmla="*/ 12 h 22"/>
                  <a:gd name="T100" fmla="*/ 27 w 30"/>
                  <a:gd name="T101" fmla="*/ 12 h 22"/>
                  <a:gd name="T102" fmla="*/ 27 w 30"/>
                  <a:gd name="T103" fmla="*/ 13 h 22"/>
                  <a:gd name="T104" fmla="*/ 27 w 30"/>
                  <a:gd name="T105" fmla="*/ 13 h 22"/>
                  <a:gd name="T106" fmla="*/ 27 w 30"/>
                  <a:gd name="T107" fmla="*/ 13 h 22"/>
                  <a:gd name="T108" fmla="*/ 26 w 30"/>
                  <a:gd name="T109" fmla="*/ 13 h 22"/>
                  <a:gd name="T110" fmla="*/ 26 w 30"/>
                  <a:gd name="T111" fmla="*/ 13 h 22"/>
                  <a:gd name="T112" fmla="*/ 26 w 30"/>
                  <a:gd name="T113" fmla="*/ 13 h 22"/>
                  <a:gd name="T114" fmla="*/ 26 w 30"/>
                  <a:gd name="T115" fmla="*/ 15 h 22"/>
                  <a:gd name="T116" fmla="*/ 27 w 30"/>
                  <a:gd name="T117" fmla="*/ 16 h 22"/>
                  <a:gd name="T118" fmla="*/ 27 w 30"/>
                  <a:gd name="T119" fmla="*/ 17 h 22"/>
                  <a:gd name="T120" fmla="*/ 27 w 30"/>
                  <a:gd name="T1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22">
                    <a:moveTo>
                      <a:pt x="29" y="0"/>
                    </a:moveTo>
                    <a:cubicBezTo>
                      <a:pt x="27" y="3"/>
                      <a:pt x="27" y="3"/>
                      <a:pt x="27" y="3"/>
                    </a:cubicBezTo>
                    <a:cubicBezTo>
                      <a:pt x="15" y="15"/>
                      <a:pt x="15" y="15"/>
                      <a:pt x="15" y="15"/>
                    </a:cubicBezTo>
                    <a:cubicBezTo>
                      <a:pt x="10" y="11"/>
                      <a:pt x="10" y="11"/>
                      <a:pt x="10" y="11"/>
                    </a:cubicBezTo>
                    <a:cubicBezTo>
                      <a:pt x="0" y="18"/>
                      <a:pt x="0" y="18"/>
                      <a:pt x="0" y="18"/>
                    </a:cubicBezTo>
                    <a:cubicBezTo>
                      <a:pt x="0" y="20"/>
                      <a:pt x="0" y="20"/>
                      <a:pt x="0" y="20"/>
                    </a:cubicBezTo>
                    <a:cubicBezTo>
                      <a:pt x="0" y="22"/>
                      <a:pt x="2" y="22"/>
                      <a:pt x="2" y="22"/>
                    </a:cubicBezTo>
                    <a:cubicBezTo>
                      <a:pt x="2" y="22"/>
                      <a:pt x="25" y="22"/>
                      <a:pt x="27" y="22"/>
                    </a:cubicBezTo>
                    <a:cubicBezTo>
                      <a:pt x="30" y="22"/>
                      <a:pt x="30" y="19"/>
                      <a:pt x="30" y="19"/>
                    </a:cubicBezTo>
                    <a:lnTo>
                      <a:pt x="29" y="0"/>
                    </a:lnTo>
                    <a:close/>
                    <a:moveTo>
                      <a:pt x="27" y="18"/>
                    </a:moveTo>
                    <a:cubicBezTo>
                      <a:pt x="27" y="18"/>
                      <a:pt x="27" y="18"/>
                      <a:pt x="26" y="18"/>
                    </a:cubicBezTo>
                    <a:cubicBezTo>
                      <a:pt x="26" y="18"/>
                      <a:pt x="26" y="18"/>
                      <a:pt x="26" y="18"/>
                    </a:cubicBezTo>
                    <a:cubicBezTo>
                      <a:pt x="26" y="20"/>
                      <a:pt x="26" y="20"/>
                      <a:pt x="26" y="20"/>
                    </a:cubicBezTo>
                    <a:cubicBezTo>
                      <a:pt x="26" y="20"/>
                      <a:pt x="26" y="20"/>
                      <a:pt x="26" y="20"/>
                    </a:cubicBezTo>
                    <a:cubicBezTo>
                      <a:pt x="25" y="20"/>
                      <a:pt x="25" y="20"/>
                      <a:pt x="25" y="20"/>
                    </a:cubicBezTo>
                    <a:cubicBezTo>
                      <a:pt x="25" y="19"/>
                      <a:pt x="25" y="19"/>
                      <a:pt x="25" y="19"/>
                    </a:cubicBezTo>
                    <a:cubicBezTo>
                      <a:pt x="25" y="19"/>
                      <a:pt x="25" y="19"/>
                      <a:pt x="25" y="19"/>
                    </a:cubicBezTo>
                    <a:cubicBezTo>
                      <a:pt x="25" y="20"/>
                      <a:pt x="25" y="20"/>
                      <a:pt x="25" y="20"/>
                    </a:cubicBezTo>
                    <a:cubicBezTo>
                      <a:pt x="25" y="20"/>
                      <a:pt x="25" y="20"/>
                      <a:pt x="24" y="20"/>
                    </a:cubicBezTo>
                    <a:cubicBezTo>
                      <a:pt x="24" y="20"/>
                      <a:pt x="24" y="20"/>
                      <a:pt x="24" y="20"/>
                    </a:cubicBezTo>
                    <a:cubicBezTo>
                      <a:pt x="24" y="19"/>
                      <a:pt x="24" y="19"/>
                      <a:pt x="24" y="19"/>
                    </a:cubicBezTo>
                    <a:cubicBezTo>
                      <a:pt x="24" y="19"/>
                      <a:pt x="24" y="19"/>
                      <a:pt x="23" y="18"/>
                    </a:cubicBezTo>
                    <a:cubicBezTo>
                      <a:pt x="23" y="18"/>
                      <a:pt x="23" y="18"/>
                      <a:pt x="23" y="18"/>
                    </a:cubicBezTo>
                    <a:cubicBezTo>
                      <a:pt x="23" y="18"/>
                      <a:pt x="23" y="18"/>
                      <a:pt x="23" y="18"/>
                    </a:cubicBezTo>
                    <a:cubicBezTo>
                      <a:pt x="23" y="18"/>
                      <a:pt x="23" y="18"/>
                      <a:pt x="23" y="18"/>
                    </a:cubicBezTo>
                    <a:cubicBezTo>
                      <a:pt x="23" y="18"/>
                      <a:pt x="23" y="17"/>
                      <a:pt x="23" y="17"/>
                    </a:cubicBezTo>
                    <a:cubicBezTo>
                      <a:pt x="23" y="17"/>
                      <a:pt x="23" y="17"/>
                      <a:pt x="23" y="17"/>
                    </a:cubicBezTo>
                    <a:cubicBezTo>
                      <a:pt x="23" y="17"/>
                      <a:pt x="23" y="17"/>
                      <a:pt x="24" y="17"/>
                    </a:cubicBezTo>
                    <a:cubicBezTo>
                      <a:pt x="24" y="18"/>
                      <a:pt x="24" y="18"/>
                      <a:pt x="24" y="18"/>
                    </a:cubicBezTo>
                    <a:cubicBezTo>
                      <a:pt x="24" y="16"/>
                      <a:pt x="24" y="16"/>
                      <a:pt x="24" y="16"/>
                    </a:cubicBezTo>
                    <a:cubicBezTo>
                      <a:pt x="24" y="16"/>
                      <a:pt x="24" y="16"/>
                      <a:pt x="24" y="16"/>
                    </a:cubicBezTo>
                    <a:cubicBezTo>
                      <a:pt x="24" y="15"/>
                      <a:pt x="24" y="15"/>
                      <a:pt x="23" y="15"/>
                    </a:cubicBezTo>
                    <a:cubicBezTo>
                      <a:pt x="23" y="15"/>
                      <a:pt x="23" y="15"/>
                      <a:pt x="23" y="15"/>
                    </a:cubicBezTo>
                    <a:cubicBezTo>
                      <a:pt x="23" y="14"/>
                      <a:pt x="23" y="14"/>
                      <a:pt x="23" y="14"/>
                    </a:cubicBezTo>
                    <a:cubicBezTo>
                      <a:pt x="23" y="14"/>
                      <a:pt x="23" y="14"/>
                      <a:pt x="23" y="13"/>
                    </a:cubicBezTo>
                    <a:cubicBezTo>
                      <a:pt x="23" y="13"/>
                      <a:pt x="23" y="13"/>
                      <a:pt x="23" y="13"/>
                    </a:cubicBezTo>
                    <a:cubicBezTo>
                      <a:pt x="24" y="13"/>
                      <a:pt x="24" y="13"/>
                      <a:pt x="24" y="12"/>
                    </a:cubicBezTo>
                    <a:cubicBezTo>
                      <a:pt x="24" y="12"/>
                      <a:pt x="24" y="12"/>
                      <a:pt x="24" y="12"/>
                    </a:cubicBezTo>
                    <a:cubicBezTo>
                      <a:pt x="24" y="11"/>
                      <a:pt x="24" y="11"/>
                      <a:pt x="24" y="11"/>
                    </a:cubicBezTo>
                    <a:cubicBezTo>
                      <a:pt x="24" y="11"/>
                      <a:pt x="25" y="11"/>
                      <a:pt x="25" y="11"/>
                    </a:cubicBezTo>
                    <a:cubicBezTo>
                      <a:pt x="25" y="12"/>
                      <a:pt x="25" y="12"/>
                      <a:pt x="25" y="12"/>
                    </a:cubicBezTo>
                    <a:cubicBezTo>
                      <a:pt x="25" y="12"/>
                      <a:pt x="25" y="12"/>
                      <a:pt x="25" y="12"/>
                    </a:cubicBezTo>
                    <a:cubicBezTo>
                      <a:pt x="25" y="12"/>
                      <a:pt x="25" y="12"/>
                      <a:pt x="25" y="12"/>
                    </a:cubicBezTo>
                    <a:cubicBezTo>
                      <a:pt x="25" y="11"/>
                      <a:pt x="25" y="11"/>
                      <a:pt x="25" y="11"/>
                    </a:cubicBezTo>
                    <a:cubicBezTo>
                      <a:pt x="25" y="11"/>
                      <a:pt x="25" y="11"/>
                      <a:pt x="25" y="11"/>
                    </a:cubicBezTo>
                    <a:cubicBezTo>
                      <a:pt x="26" y="11"/>
                      <a:pt x="26" y="11"/>
                      <a:pt x="26" y="11"/>
                    </a:cubicBezTo>
                    <a:cubicBezTo>
                      <a:pt x="26" y="12"/>
                      <a:pt x="26" y="12"/>
                      <a:pt x="26" y="12"/>
                    </a:cubicBezTo>
                    <a:cubicBezTo>
                      <a:pt x="26" y="12"/>
                      <a:pt x="26" y="12"/>
                      <a:pt x="26" y="12"/>
                    </a:cubicBezTo>
                    <a:cubicBezTo>
                      <a:pt x="26" y="12"/>
                      <a:pt x="26" y="12"/>
                      <a:pt x="26" y="12"/>
                    </a:cubicBezTo>
                    <a:cubicBezTo>
                      <a:pt x="26" y="12"/>
                      <a:pt x="27" y="12"/>
                      <a:pt x="27" y="12"/>
                    </a:cubicBezTo>
                    <a:cubicBezTo>
                      <a:pt x="27" y="12"/>
                      <a:pt x="27" y="12"/>
                      <a:pt x="27" y="13"/>
                    </a:cubicBezTo>
                    <a:cubicBezTo>
                      <a:pt x="27" y="13"/>
                      <a:pt x="27" y="13"/>
                      <a:pt x="27" y="13"/>
                    </a:cubicBezTo>
                    <a:cubicBezTo>
                      <a:pt x="27" y="13"/>
                      <a:pt x="27" y="13"/>
                      <a:pt x="27" y="13"/>
                    </a:cubicBezTo>
                    <a:cubicBezTo>
                      <a:pt x="26" y="13"/>
                      <a:pt x="26" y="13"/>
                      <a:pt x="26" y="13"/>
                    </a:cubicBezTo>
                    <a:cubicBezTo>
                      <a:pt x="26" y="13"/>
                      <a:pt x="26" y="13"/>
                      <a:pt x="26" y="13"/>
                    </a:cubicBezTo>
                    <a:cubicBezTo>
                      <a:pt x="26" y="13"/>
                      <a:pt x="26" y="13"/>
                      <a:pt x="26" y="13"/>
                    </a:cubicBezTo>
                    <a:cubicBezTo>
                      <a:pt x="26" y="15"/>
                      <a:pt x="26" y="15"/>
                      <a:pt x="26" y="15"/>
                    </a:cubicBezTo>
                    <a:cubicBezTo>
                      <a:pt x="26" y="15"/>
                      <a:pt x="26" y="15"/>
                      <a:pt x="27" y="16"/>
                    </a:cubicBezTo>
                    <a:cubicBezTo>
                      <a:pt x="27" y="16"/>
                      <a:pt x="27" y="16"/>
                      <a:pt x="27" y="17"/>
                    </a:cubicBezTo>
                    <a:cubicBezTo>
                      <a:pt x="27" y="17"/>
                      <a:pt x="27" y="17"/>
                      <a:pt x="2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92"/>
              <p:cNvSpPr/>
              <p:nvPr/>
            </p:nvSpPr>
            <p:spPr bwMode="auto">
              <a:xfrm>
                <a:off x="3778" y="1613"/>
                <a:ext cx="83" cy="52"/>
              </a:xfrm>
              <a:custGeom>
                <a:avLst/>
                <a:gdLst>
                  <a:gd name="T0" fmla="*/ 35 w 35"/>
                  <a:gd name="T1" fmla="*/ 1 h 22"/>
                  <a:gd name="T2" fmla="*/ 18 w 35"/>
                  <a:gd name="T3" fmla="*/ 19 h 22"/>
                  <a:gd name="T4" fmla="*/ 12 w 35"/>
                  <a:gd name="T5" fmla="*/ 13 h 22"/>
                  <a:gd name="T6" fmla="*/ 0 w 35"/>
                  <a:gd name="T7" fmla="*/ 22 h 22"/>
                  <a:gd name="T8" fmla="*/ 0 w 35"/>
                  <a:gd name="T9" fmla="*/ 18 h 22"/>
                  <a:gd name="T10" fmla="*/ 12 w 35"/>
                  <a:gd name="T11" fmla="*/ 8 h 22"/>
                  <a:gd name="T12" fmla="*/ 18 w 35"/>
                  <a:gd name="T13" fmla="*/ 14 h 22"/>
                  <a:gd name="T14" fmla="*/ 35 w 35"/>
                  <a:gd name="T15" fmla="*/ 0 h 22"/>
                  <a:gd name="T16" fmla="*/ 35 w 35"/>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2">
                    <a:moveTo>
                      <a:pt x="35" y="1"/>
                    </a:moveTo>
                    <a:cubicBezTo>
                      <a:pt x="18" y="19"/>
                      <a:pt x="18" y="19"/>
                      <a:pt x="18" y="19"/>
                    </a:cubicBezTo>
                    <a:cubicBezTo>
                      <a:pt x="12" y="13"/>
                      <a:pt x="12" y="13"/>
                      <a:pt x="12" y="13"/>
                    </a:cubicBezTo>
                    <a:cubicBezTo>
                      <a:pt x="0" y="22"/>
                      <a:pt x="0" y="22"/>
                      <a:pt x="0" y="22"/>
                    </a:cubicBezTo>
                    <a:cubicBezTo>
                      <a:pt x="0" y="18"/>
                      <a:pt x="0" y="18"/>
                      <a:pt x="0" y="18"/>
                    </a:cubicBezTo>
                    <a:cubicBezTo>
                      <a:pt x="12" y="8"/>
                      <a:pt x="12" y="8"/>
                      <a:pt x="12" y="8"/>
                    </a:cubicBezTo>
                    <a:cubicBezTo>
                      <a:pt x="18" y="14"/>
                      <a:pt x="18" y="14"/>
                      <a:pt x="18" y="14"/>
                    </a:cubicBezTo>
                    <a:cubicBezTo>
                      <a:pt x="35" y="0"/>
                      <a:pt x="35" y="0"/>
                      <a:pt x="35" y="0"/>
                    </a:cubicBezTo>
                    <a:cubicBezTo>
                      <a:pt x="35" y="0"/>
                      <a:pt x="35" y="0"/>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93"/>
              <p:cNvSpPr/>
              <p:nvPr/>
            </p:nvSpPr>
            <p:spPr bwMode="auto">
              <a:xfrm>
                <a:off x="3849" y="1670"/>
                <a:ext cx="3" cy="7"/>
              </a:xfrm>
              <a:custGeom>
                <a:avLst/>
                <a:gdLst>
                  <a:gd name="T0" fmla="*/ 0 w 1"/>
                  <a:gd name="T1" fmla="*/ 0 h 3"/>
                  <a:gd name="T2" fmla="*/ 0 w 1"/>
                  <a:gd name="T3" fmla="*/ 3 h 3"/>
                  <a:gd name="T4" fmla="*/ 1 w 1"/>
                  <a:gd name="T5" fmla="*/ 2 h 3"/>
                  <a:gd name="T6" fmla="*/ 1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0" y="3"/>
                      <a:pt x="0" y="3"/>
                      <a:pt x="0" y="3"/>
                    </a:cubicBezTo>
                    <a:cubicBezTo>
                      <a:pt x="0" y="2"/>
                      <a:pt x="0" y="2"/>
                      <a:pt x="1" y="2"/>
                    </a:cubicBezTo>
                    <a:cubicBezTo>
                      <a:pt x="1" y="1"/>
                      <a:pt x="1" y="1"/>
                      <a:pt x="1"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94"/>
              <p:cNvSpPr/>
              <p:nvPr/>
            </p:nvSpPr>
            <p:spPr bwMode="auto">
              <a:xfrm>
                <a:off x="3849" y="1663"/>
                <a:ext cx="3" cy="4"/>
              </a:xfrm>
              <a:custGeom>
                <a:avLst/>
                <a:gdLst>
                  <a:gd name="T0" fmla="*/ 0 w 1"/>
                  <a:gd name="T1" fmla="*/ 0 h 2"/>
                  <a:gd name="T2" fmla="*/ 0 w 1"/>
                  <a:gd name="T3" fmla="*/ 0 h 2"/>
                  <a:gd name="T4" fmla="*/ 0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2"/>
                      <a:pt x="0" y="2"/>
                      <a:pt x="0" y="2"/>
                    </a:cubicBezTo>
                    <a:cubicBezTo>
                      <a:pt x="0" y="2"/>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95"/>
              <p:cNvSpPr>
                <a:spLocks noEditPoints="1"/>
              </p:cNvSpPr>
              <p:nvPr/>
            </p:nvSpPr>
            <p:spPr bwMode="auto">
              <a:xfrm>
                <a:off x="3778" y="1627"/>
                <a:ext cx="86" cy="62"/>
              </a:xfrm>
              <a:custGeom>
                <a:avLst/>
                <a:gdLst>
                  <a:gd name="T0" fmla="*/ 35 w 36"/>
                  <a:gd name="T1" fmla="*/ 0 h 26"/>
                  <a:gd name="T2" fmla="*/ 33 w 36"/>
                  <a:gd name="T3" fmla="*/ 3 h 26"/>
                  <a:gd name="T4" fmla="*/ 18 w 36"/>
                  <a:gd name="T5" fmla="*/ 18 h 26"/>
                  <a:gd name="T6" fmla="*/ 12 w 36"/>
                  <a:gd name="T7" fmla="*/ 12 h 26"/>
                  <a:gd name="T8" fmla="*/ 0 w 36"/>
                  <a:gd name="T9" fmla="*/ 21 h 26"/>
                  <a:gd name="T10" fmla="*/ 0 w 36"/>
                  <a:gd name="T11" fmla="*/ 23 h 26"/>
                  <a:gd name="T12" fmla="*/ 3 w 36"/>
                  <a:gd name="T13" fmla="*/ 26 h 26"/>
                  <a:gd name="T14" fmla="*/ 33 w 36"/>
                  <a:gd name="T15" fmla="*/ 26 h 26"/>
                  <a:gd name="T16" fmla="*/ 36 w 36"/>
                  <a:gd name="T17" fmla="*/ 22 h 26"/>
                  <a:gd name="T18" fmla="*/ 35 w 36"/>
                  <a:gd name="T19" fmla="*/ 0 h 26"/>
                  <a:gd name="T20" fmla="*/ 32 w 36"/>
                  <a:gd name="T21" fmla="*/ 21 h 26"/>
                  <a:gd name="T22" fmla="*/ 32 w 36"/>
                  <a:gd name="T23" fmla="*/ 21 h 26"/>
                  <a:gd name="T24" fmla="*/ 31 w 36"/>
                  <a:gd name="T25" fmla="*/ 22 h 26"/>
                  <a:gd name="T26" fmla="*/ 31 w 36"/>
                  <a:gd name="T27" fmla="*/ 23 h 26"/>
                  <a:gd name="T28" fmla="*/ 31 w 36"/>
                  <a:gd name="T29" fmla="*/ 23 h 26"/>
                  <a:gd name="T30" fmla="*/ 31 w 36"/>
                  <a:gd name="T31" fmla="*/ 23 h 26"/>
                  <a:gd name="T32" fmla="*/ 31 w 36"/>
                  <a:gd name="T33" fmla="*/ 22 h 26"/>
                  <a:gd name="T34" fmla="*/ 30 w 36"/>
                  <a:gd name="T35" fmla="*/ 22 h 26"/>
                  <a:gd name="T36" fmla="*/ 30 w 36"/>
                  <a:gd name="T37" fmla="*/ 23 h 26"/>
                  <a:gd name="T38" fmla="*/ 30 w 36"/>
                  <a:gd name="T39" fmla="*/ 23 h 26"/>
                  <a:gd name="T40" fmla="*/ 29 w 36"/>
                  <a:gd name="T41" fmla="*/ 23 h 26"/>
                  <a:gd name="T42" fmla="*/ 29 w 36"/>
                  <a:gd name="T43" fmla="*/ 22 h 26"/>
                  <a:gd name="T44" fmla="*/ 28 w 36"/>
                  <a:gd name="T45" fmla="*/ 22 h 26"/>
                  <a:gd name="T46" fmla="*/ 28 w 36"/>
                  <a:gd name="T47" fmla="*/ 21 h 26"/>
                  <a:gd name="T48" fmla="*/ 28 w 36"/>
                  <a:gd name="T49" fmla="*/ 21 h 26"/>
                  <a:gd name="T50" fmla="*/ 28 w 36"/>
                  <a:gd name="T51" fmla="*/ 21 h 26"/>
                  <a:gd name="T52" fmla="*/ 28 w 36"/>
                  <a:gd name="T53" fmla="*/ 20 h 26"/>
                  <a:gd name="T54" fmla="*/ 28 w 36"/>
                  <a:gd name="T55" fmla="*/ 20 h 26"/>
                  <a:gd name="T56" fmla="*/ 29 w 36"/>
                  <a:gd name="T57" fmla="*/ 20 h 26"/>
                  <a:gd name="T58" fmla="*/ 29 w 36"/>
                  <a:gd name="T59" fmla="*/ 21 h 26"/>
                  <a:gd name="T60" fmla="*/ 29 w 36"/>
                  <a:gd name="T61" fmla="*/ 18 h 26"/>
                  <a:gd name="T62" fmla="*/ 29 w 36"/>
                  <a:gd name="T63" fmla="*/ 18 h 26"/>
                  <a:gd name="T64" fmla="*/ 28 w 36"/>
                  <a:gd name="T65" fmla="*/ 18 h 26"/>
                  <a:gd name="T66" fmla="*/ 28 w 36"/>
                  <a:gd name="T67" fmla="*/ 17 h 26"/>
                  <a:gd name="T68" fmla="*/ 28 w 36"/>
                  <a:gd name="T69" fmla="*/ 16 h 26"/>
                  <a:gd name="T70" fmla="*/ 28 w 36"/>
                  <a:gd name="T71" fmla="*/ 15 h 26"/>
                  <a:gd name="T72" fmla="*/ 28 w 36"/>
                  <a:gd name="T73" fmla="*/ 15 h 26"/>
                  <a:gd name="T74" fmla="*/ 29 w 36"/>
                  <a:gd name="T75" fmla="*/ 14 h 26"/>
                  <a:gd name="T76" fmla="*/ 29 w 36"/>
                  <a:gd name="T77" fmla="*/ 13 h 26"/>
                  <a:gd name="T78" fmla="*/ 29 w 36"/>
                  <a:gd name="T79" fmla="*/ 13 h 26"/>
                  <a:gd name="T80" fmla="*/ 30 w 36"/>
                  <a:gd name="T81" fmla="*/ 13 h 26"/>
                  <a:gd name="T82" fmla="*/ 30 w 36"/>
                  <a:gd name="T83" fmla="*/ 14 h 26"/>
                  <a:gd name="T84" fmla="*/ 30 w 36"/>
                  <a:gd name="T85" fmla="*/ 14 h 26"/>
                  <a:gd name="T86" fmla="*/ 30 w 36"/>
                  <a:gd name="T87" fmla="*/ 14 h 26"/>
                  <a:gd name="T88" fmla="*/ 30 w 36"/>
                  <a:gd name="T89" fmla="*/ 13 h 26"/>
                  <a:gd name="T90" fmla="*/ 31 w 36"/>
                  <a:gd name="T91" fmla="*/ 13 h 26"/>
                  <a:gd name="T92" fmla="*/ 31 w 36"/>
                  <a:gd name="T93" fmla="*/ 13 h 26"/>
                  <a:gd name="T94" fmla="*/ 31 w 36"/>
                  <a:gd name="T95" fmla="*/ 14 h 26"/>
                  <a:gd name="T96" fmla="*/ 32 w 36"/>
                  <a:gd name="T97" fmla="*/ 14 h 26"/>
                  <a:gd name="T98" fmla="*/ 32 w 36"/>
                  <a:gd name="T99" fmla="*/ 14 h 26"/>
                  <a:gd name="T100" fmla="*/ 32 w 36"/>
                  <a:gd name="T101" fmla="*/ 14 h 26"/>
                  <a:gd name="T102" fmla="*/ 32 w 36"/>
                  <a:gd name="T103" fmla="*/ 15 h 26"/>
                  <a:gd name="T104" fmla="*/ 32 w 36"/>
                  <a:gd name="T105" fmla="*/ 15 h 26"/>
                  <a:gd name="T106" fmla="*/ 32 w 36"/>
                  <a:gd name="T107" fmla="*/ 15 h 26"/>
                  <a:gd name="T108" fmla="*/ 32 w 36"/>
                  <a:gd name="T109" fmla="*/ 16 h 26"/>
                  <a:gd name="T110" fmla="*/ 31 w 36"/>
                  <a:gd name="T111" fmla="*/ 15 h 26"/>
                  <a:gd name="T112" fmla="*/ 31 w 36"/>
                  <a:gd name="T113" fmla="*/ 15 h 26"/>
                  <a:gd name="T114" fmla="*/ 31 w 36"/>
                  <a:gd name="T115" fmla="*/ 18 h 26"/>
                  <a:gd name="T116" fmla="*/ 32 w 36"/>
                  <a:gd name="T117" fmla="*/ 18 h 26"/>
                  <a:gd name="T118" fmla="*/ 33 w 36"/>
                  <a:gd name="T119" fmla="*/ 20 h 26"/>
                  <a:gd name="T120" fmla="*/ 32 w 36"/>
                  <a:gd name="T121"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 h="26">
                    <a:moveTo>
                      <a:pt x="35" y="0"/>
                    </a:moveTo>
                    <a:cubicBezTo>
                      <a:pt x="33" y="3"/>
                      <a:pt x="33" y="3"/>
                      <a:pt x="33" y="3"/>
                    </a:cubicBezTo>
                    <a:cubicBezTo>
                      <a:pt x="18" y="18"/>
                      <a:pt x="18" y="18"/>
                      <a:pt x="18" y="18"/>
                    </a:cubicBezTo>
                    <a:cubicBezTo>
                      <a:pt x="12" y="12"/>
                      <a:pt x="12" y="12"/>
                      <a:pt x="12" y="12"/>
                    </a:cubicBezTo>
                    <a:cubicBezTo>
                      <a:pt x="0" y="21"/>
                      <a:pt x="0" y="21"/>
                      <a:pt x="0" y="21"/>
                    </a:cubicBezTo>
                    <a:cubicBezTo>
                      <a:pt x="0" y="23"/>
                      <a:pt x="0" y="23"/>
                      <a:pt x="0" y="23"/>
                    </a:cubicBezTo>
                    <a:cubicBezTo>
                      <a:pt x="0" y="26"/>
                      <a:pt x="3" y="26"/>
                      <a:pt x="3" y="26"/>
                    </a:cubicBezTo>
                    <a:cubicBezTo>
                      <a:pt x="3" y="26"/>
                      <a:pt x="31" y="26"/>
                      <a:pt x="33" y="26"/>
                    </a:cubicBezTo>
                    <a:cubicBezTo>
                      <a:pt x="36" y="25"/>
                      <a:pt x="36" y="22"/>
                      <a:pt x="36" y="22"/>
                    </a:cubicBezTo>
                    <a:lnTo>
                      <a:pt x="35" y="0"/>
                    </a:lnTo>
                    <a:close/>
                    <a:moveTo>
                      <a:pt x="32" y="21"/>
                    </a:moveTo>
                    <a:cubicBezTo>
                      <a:pt x="32" y="21"/>
                      <a:pt x="32" y="21"/>
                      <a:pt x="32" y="21"/>
                    </a:cubicBezTo>
                    <a:cubicBezTo>
                      <a:pt x="32" y="21"/>
                      <a:pt x="31" y="21"/>
                      <a:pt x="31" y="22"/>
                    </a:cubicBezTo>
                    <a:cubicBezTo>
                      <a:pt x="31" y="23"/>
                      <a:pt x="31" y="23"/>
                      <a:pt x="31" y="23"/>
                    </a:cubicBezTo>
                    <a:cubicBezTo>
                      <a:pt x="31" y="23"/>
                      <a:pt x="31" y="23"/>
                      <a:pt x="31" y="23"/>
                    </a:cubicBezTo>
                    <a:cubicBezTo>
                      <a:pt x="31" y="23"/>
                      <a:pt x="31" y="23"/>
                      <a:pt x="31" y="23"/>
                    </a:cubicBezTo>
                    <a:cubicBezTo>
                      <a:pt x="31" y="22"/>
                      <a:pt x="31" y="22"/>
                      <a:pt x="31" y="22"/>
                    </a:cubicBezTo>
                    <a:cubicBezTo>
                      <a:pt x="30" y="22"/>
                      <a:pt x="30" y="22"/>
                      <a:pt x="30" y="22"/>
                    </a:cubicBezTo>
                    <a:cubicBezTo>
                      <a:pt x="30" y="23"/>
                      <a:pt x="30" y="23"/>
                      <a:pt x="30" y="23"/>
                    </a:cubicBezTo>
                    <a:cubicBezTo>
                      <a:pt x="30" y="23"/>
                      <a:pt x="30" y="23"/>
                      <a:pt x="30" y="23"/>
                    </a:cubicBezTo>
                    <a:cubicBezTo>
                      <a:pt x="29" y="23"/>
                      <a:pt x="29" y="23"/>
                      <a:pt x="29" y="23"/>
                    </a:cubicBezTo>
                    <a:cubicBezTo>
                      <a:pt x="29" y="22"/>
                      <a:pt x="29" y="22"/>
                      <a:pt x="29" y="22"/>
                    </a:cubicBezTo>
                    <a:cubicBezTo>
                      <a:pt x="29" y="22"/>
                      <a:pt x="29" y="22"/>
                      <a:pt x="28" y="22"/>
                    </a:cubicBezTo>
                    <a:cubicBezTo>
                      <a:pt x="28" y="22"/>
                      <a:pt x="28" y="21"/>
                      <a:pt x="28" y="21"/>
                    </a:cubicBezTo>
                    <a:cubicBezTo>
                      <a:pt x="28" y="21"/>
                      <a:pt x="28" y="21"/>
                      <a:pt x="28" y="21"/>
                    </a:cubicBezTo>
                    <a:cubicBezTo>
                      <a:pt x="28" y="21"/>
                      <a:pt x="28" y="21"/>
                      <a:pt x="28" y="21"/>
                    </a:cubicBezTo>
                    <a:cubicBezTo>
                      <a:pt x="28" y="21"/>
                      <a:pt x="28" y="20"/>
                      <a:pt x="28" y="20"/>
                    </a:cubicBezTo>
                    <a:cubicBezTo>
                      <a:pt x="28" y="20"/>
                      <a:pt x="28" y="20"/>
                      <a:pt x="28" y="20"/>
                    </a:cubicBezTo>
                    <a:cubicBezTo>
                      <a:pt x="28" y="20"/>
                      <a:pt x="28" y="20"/>
                      <a:pt x="29" y="20"/>
                    </a:cubicBezTo>
                    <a:cubicBezTo>
                      <a:pt x="29" y="20"/>
                      <a:pt x="29" y="21"/>
                      <a:pt x="29" y="21"/>
                    </a:cubicBezTo>
                    <a:cubicBezTo>
                      <a:pt x="29" y="18"/>
                      <a:pt x="29" y="18"/>
                      <a:pt x="29" y="18"/>
                    </a:cubicBezTo>
                    <a:cubicBezTo>
                      <a:pt x="29" y="18"/>
                      <a:pt x="29" y="18"/>
                      <a:pt x="29" y="18"/>
                    </a:cubicBezTo>
                    <a:cubicBezTo>
                      <a:pt x="29" y="18"/>
                      <a:pt x="29" y="18"/>
                      <a:pt x="28" y="18"/>
                    </a:cubicBezTo>
                    <a:cubicBezTo>
                      <a:pt x="28" y="17"/>
                      <a:pt x="28" y="17"/>
                      <a:pt x="28" y="17"/>
                    </a:cubicBezTo>
                    <a:cubicBezTo>
                      <a:pt x="28" y="17"/>
                      <a:pt x="28" y="17"/>
                      <a:pt x="28" y="16"/>
                    </a:cubicBezTo>
                    <a:cubicBezTo>
                      <a:pt x="28" y="16"/>
                      <a:pt x="28" y="16"/>
                      <a:pt x="28" y="15"/>
                    </a:cubicBezTo>
                    <a:cubicBezTo>
                      <a:pt x="28" y="15"/>
                      <a:pt x="28" y="15"/>
                      <a:pt x="28" y="15"/>
                    </a:cubicBezTo>
                    <a:cubicBezTo>
                      <a:pt x="29" y="15"/>
                      <a:pt x="29" y="14"/>
                      <a:pt x="29" y="14"/>
                    </a:cubicBezTo>
                    <a:cubicBezTo>
                      <a:pt x="29" y="13"/>
                      <a:pt x="29" y="13"/>
                      <a:pt x="29" y="13"/>
                    </a:cubicBezTo>
                    <a:cubicBezTo>
                      <a:pt x="29" y="13"/>
                      <a:pt x="29" y="13"/>
                      <a:pt x="29" y="13"/>
                    </a:cubicBezTo>
                    <a:cubicBezTo>
                      <a:pt x="30" y="13"/>
                      <a:pt x="30" y="13"/>
                      <a:pt x="30" y="13"/>
                    </a:cubicBezTo>
                    <a:cubicBezTo>
                      <a:pt x="30" y="14"/>
                      <a:pt x="30" y="14"/>
                      <a:pt x="30" y="14"/>
                    </a:cubicBezTo>
                    <a:cubicBezTo>
                      <a:pt x="30" y="14"/>
                      <a:pt x="30" y="14"/>
                      <a:pt x="30" y="14"/>
                    </a:cubicBezTo>
                    <a:cubicBezTo>
                      <a:pt x="30" y="14"/>
                      <a:pt x="30" y="14"/>
                      <a:pt x="30" y="14"/>
                    </a:cubicBezTo>
                    <a:cubicBezTo>
                      <a:pt x="30" y="13"/>
                      <a:pt x="30" y="13"/>
                      <a:pt x="30" y="13"/>
                    </a:cubicBezTo>
                    <a:cubicBezTo>
                      <a:pt x="30" y="13"/>
                      <a:pt x="31" y="13"/>
                      <a:pt x="31" y="13"/>
                    </a:cubicBezTo>
                    <a:cubicBezTo>
                      <a:pt x="31" y="13"/>
                      <a:pt x="31" y="13"/>
                      <a:pt x="31" y="13"/>
                    </a:cubicBezTo>
                    <a:cubicBezTo>
                      <a:pt x="31" y="14"/>
                      <a:pt x="31" y="14"/>
                      <a:pt x="31" y="14"/>
                    </a:cubicBezTo>
                    <a:cubicBezTo>
                      <a:pt x="31" y="14"/>
                      <a:pt x="31" y="14"/>
                      <a:pt x="32" y="14"/>
                    </a:cubicBezTo>
                    <a:cubicBezTo>
                      <a:pt x="32" y="14"/>
                      <a:pt x="32" y="14"/>
                      <a:pt x="32" y="14"/>
                    </a:cubicBezTo>
                    <a:cubicBezTo>
                      <a:pt x="32" y="14"/>
                      <a:pt x="32" y="14"/>
                      <a:pt x="32" y="14"/>
                    </a:cubicBezTo>
                    <a:cubicBezTo>
                      <a:pt x="32" y="14"/>
                      <a:pt x="32" y="14"/>
                      <a:pt x="32" y="15"/>
                    </a:cubicBezTo>
                    <a:cubicBezTo>
                      <a:pt x="32" y="15"/>
                      <a:pt x="32" y="15"/>
                      <a:pt x="32" y="15"/>
                    </a:cubicBezTo>
                    <a:cubicBezTo>
                      <a:pt x="32" y="15"/>
                      <a:pt x="32" y="15"/>
                      <a:pt x="32" y="15"/>
                    </a:cubicBezTo>
                    <a:cubicBezTo>
                      <a:pt x="32" y="16"/>
                      <a:pt x="32" y="16"/>
                      <a:pt x="32" y="16"/>
                    </a:cubicBezTo>
                    <a:cubicBezTo>
                      <a:pt x="32" y="15"/>
                      <a:pt x="32" y="15"/>
                      <a:pt x="31" y="15"/>
                    </a:cubicBezTo>
                    <a:cubicBezTo>
                      <a:pt x="31" y="15"/>
                      <a:pt x="31" y="15"/>
                      <a:pt x="31" y="15"/>
                    </a:cubicBezTo>
                    <a:cubicBezTo>
                      <a:pt x="31" y="18"/>
                      <a:pt x="31" y="18"/>
                      <a:pt x="31" y="18"/>
                    </a:cubicBezTo>
                    <a:cubicBezTo>
                      <a:pt x="32" y="18"/>
                      <a:pt x="32" y="18"/>
                      <a:pt x="32" y="18"/>
                    </a:cubicBezTo>
                    <a:cubicBezTo>
                      <a:pt x="33" y="19"/>
                      <a:pt x="33" y="19"/>
                      <a:pt x="33" y="20"/>
                    </a:cubicBezTo>
                    <a:cubicBezTo>
                      <a:pt x="33" y="20"/>
                      <a:pt x="33" y="20"/>
                      <a:pt x="3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96"/>
              <p:cNvSpPr>
                <a:spLocks noEditPoints="1"/>
              </p:cNvSpPr>
              <p:nvPr/>
            </p:nvSpPr>
            <p:spPr bwMode="auto">
              <a:xfrm>
                <a:off x="3660" y="1874"/>
                <a:ext cx="45" cy="45"/>
              </a:xfrm>
              <a:custGeom>
                <a:avLst/>
                <a:gdLst>
                  <a:gd name="T0" fmla="*/ 9 w 19"/>
                  <a:gd name="T1" fmla="*/ 0 h 19"/>
                  <a:gd name="T2" fmla="*/ 0 w 19"/>
                  <a:gd name="T3" fmla="*/ 9 h 19"/>
                  <a:gd name="T4" fmla="*/ 10 w 19"/>
                  <a:gd name="T5" fmla="*/ 18 h 19"/>
                  <a:gd name="T6" fmla="*/ 19 w 19"/>
                  <a:gd name="T7" fmla="*/ 9 h 19"/>
                  <a:gd name="T8" fmla="*/ 9 w 19"/>
                  <a:gd name="T9" fmla="*/ 0 h 19"/>
                  <a:gd name="T10" fmla="*/ 10 w 19"/>
                  <a:gd name="T11" fmla="*/ 17 h 19"/>
                  <a:gd name="T12" fmla="*/ 2 w 19"/>
                  <a:gd name="T13" fmla="*/ 9 h 19"/>
                  <a:gd name="T14" fmla="*/ 9 w 19"/>
                  <a:gd name="T15" fmla="*/ 2 h 19"/>
                  <a:gd name="T16" fmla="*/ 17 w 19"/>
                  <a:gd name="T17" fmla="*/ 9 h 19"/>
                  <a:gd name="T18" fmla="*/ 10 w 19"/>
                  <a:gd name="T19"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0"/>
                    </a:moveTo>
                    <a:cubicBezTo>
                      <a:pt x="4" y="0"/>
                      <a:pt x="0" y="4"/>
                      <a:pt x="0" y="9"/>
                    </a:cubicBezTo>
                    <a:cubicBezTo>
                      <a:pt x="0" y="14"/>
                      <a:pt x="4" y="19"/>
                      <a:pt x="10" y="18"/>
                    </a:cubicBezTo>
                    <a:cubicBezTo>
                      <a:pt x="15" y="18"/>
                      <a:pt x="19" y="14"/>
                      <a:pt x="19" y="9"/>
                    </a:cubicBezTo>
                    <a:cubicBezTo>
                      <a:pt x="19" y="4"/>
                      <a:pt x="14" y="0"/>
                      <a:pt x="9" y="0"/>
                    </a:cubicBezTo>
                    <a:close/>
                    <a:moveTo>
                      <a:pt x="10" y="17"/>
                    </a:moveTo>
                    <a:cubicBezTo>
                      <a:pt x="5" y="17"/>
                      <a:pt x="2" y="13"/>
                      <a:pt x="2" y="9"/>
                    </a:cubicBezTo>
                    <a:cubicBezTo>
                      <a:pt x="2" y="5"/>
                      <a:pt x="5" y="2"/>
                      <a:pt x="9" y="2"/>
                    </a:cubicBezTo>
                    <a:cubicBezTo>
                      <a:pt x="13" y="2"/>
                      <a:pt x="17" y="5"/>
                      <a:pt x="17" y="9"/>
                    </a:cubicBezTo>
                    <a:cubicBezTo>
                      <a:pt x="17" y="13"/>
                      <a:pt x="14" y="17"/>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97"/>
              <p:cNvSpPr>
                <a:spLocks noEditPoints="1"/>
              </p:cNvSpPr>
              <p:nvPr/>
            </p:nvSpPr>
            <p:spPr bwMode="auto">
              <a:xfrm>
                <a:off x="3674" y="1881"/>
                <a:ext cx="17" cy="29"/>
              </a:xfrm>
              <a:custGeom>
                <a:avLst/>
                <a:gdLst>
                  <a:gd name="T0" fmla="*/ 5 w 7"/>
                  <a:gd name="T1" fmla="*/ 5 h 12"/>
                  <a:gd name="T2" fmla="*/ 5 w 7"/>
                  <a:gd name="T3" fmla="*/ 3 h 12"/>
                  <a:gd name="T4" fmla="*/ 5 w 7"/>
                  <a:gd name="T5" fmla="*/ 3 h 12"/>
                  <a:gd name="T6" fmla="*/ 6 w 7"/>
                  <a:gd name="T7" fmla="*/ 3 h 12"/>
                  <a:gd name="T8" fmla="*/ 6 w 7"/>
                  <a:gd name="T9" fmla="*/ 3 h 12"/>
                  <a:gd name="T10" fmla="*/ 6 w 7"/>
                  <a:gd name="T11" fmla="*/ 2 h 12"/>
                  <a:gd name="T12" fmla="*/ 6 w 7"/>
                  <a:gd name="T13" fmla="*/ 2 h 12"/>
                  <a:gd name="T14" fmla="*/ 6 w 7"/>
                  <a:gd name="T15" fmla="*/ 2 h 12"/>
                  <a:gd name="T16" fmla="*/ 6 w 7"/>
                  <a:gd name="T17" fmla="*/ 2 h 12"/>
                  <a:gd name="T18" fmla="*/ 5 w 7"/>
                  <a:gd name="T19" fmla="*/ 2 h 12"/>
                  <a:gd name="T20" fmla="*/ 5 w 7"/>
                  <a:gd name="T21" fmla="*/ 1 h 12"/>
                  <a:gd name="T22" fmla="*/ 5 w 7"/>
                  <a:gd name="T23" fmla="*/ 0 h 12"/>
                  <a:gd name="T24" fmla="*/ 4 w 7"/>
                  <a:gd name="T25" fmla="*/ 0 h 12"/>
                  <a:gd name="T26" fmla="*/ 4 w 7"/>
                  <a:gd name="T27" fmla="*/ 0 h 12"/>
                  <a:gd name="T28" fmla="*/ 4 w 7"/>
                  <a:gd name="T29" fmla="*/ 1 h 12"/>
                  <a:gd name="T30" fmla="*/ 4 w 7"/>
                  <a:gd name="T31" fmla="*/ 1 h 12"/>
                  <a:gd name="T32" fmla="*/ 3 w 7"/>
                  <a:gd name="T33" fmla="*/ 2 h 12"/>
                  <a:gd name="T34" fmla="*/ 3 w 7"/>
                  <a:gd name="T35" fmla="*/ 0 h 12"/>
                  <a:gd name="T36" fmla="*/ 3 w 7"/>
                  <a:gd name="T37" fmla="*/ 0 h 12"/>
                  <a:gd name="T38" fmla="*/ 2 w 7"/>
                  <a:gd name="T39" fmla="*/ 0 h 12"/>
                  <a:gd name="T40" fmla="*/ 2 w 7"/>
                  <a:gd name="T41" fmla="*/ 2 h 12"/>
                  <a:gd name="T42" fmla="*/ 1 w 7"/>
                  <a:gd name="T43" fmla="*/ 2 h 12"/>
                  <a:gd name="T44" fmla="*/ 1 w 7"/>
                  <a:gd name="T45" fmla="*/ 3 h 12"/>
                  <a:gd name="T46" fmla="*/ 1 w 7"/>
                  <a:gd name="T47" fmla="*/ 4 h 12"/>
                  <a:gd name="T48" fmla="*/ 1 w 7"/>
                  <a:gd name="T49" fmla="*/ 5 h 12"/>
                  <a:gd name="T50" fmla="*/ 1 w 7"/>
                  <a:gd name="T51" fmla="*/ 6 h 12"/>
                  <a:gd name="T52" fmla="*/ 2 w 7"/>
                  <a:gd name="T53" fmla="*/ 6 h 12"/>
                  <a:gd name="T54" fmla="*/ 2 w 7"/>
                  <a:gd name="T55" fmla="*/ 6 h 12"/>
                  <a:gd name="T56" fmla="*/ 2 w 7"/>
                  <a:gd name="T57" fmla="*/ 9 h 12"/>
                  <a:gd name="T58" fmla="*/ 2 w 7"/>
                  <a:gd name="T59" fmla="*/ 9 h 12"/>
                  <a:gd name="T60" fmla="*/ 1 w 7"/>
                  <a:gd name="T61" fmla="*/ 9 h 12"/>
                  <a:gd name="T62" fmla="*/ 1 w 7"/>
                  <a:gd name="T63" fmla="*/ 9 h 12"/>
                  <a:gd name="T64" fmla="*/ 1 w 7"/>
                  <a:gd name="T65" fmla="*/ 9 h 12"/>
                  <a:gd name="T66" fmla="*/ 0 w 7"/>
                  <a:gd name="T67" fmla="*/ 10 h 12"/>
                  <a:gd name="T68" fmla="*/ 1 w 7"/>
                  <a:gd name="T69" fmla="*/ 10 h 12"/>
                  <a:gd name="T70" fmla="*/ 1 w 7"/>
                  <a:gd name="T71" fmla="*/ 10 h 12"/>
                  <a:gd name="T72" fmla="*/ 3 w 7"/>
                  <a:gd name="T73" fmla="*/ 11 h 12"/>
                  <a:gd name="T74" fmla="*/ 3 w 7"/>
                  <a:gd name="T75" fmla="*/ 12 h 12"/>
                  <a:gd name="T76" fmla="*/ 3 w 7"/>
                  <a:gd name="T77" fmla="*/ 12 h 12"/>
                  <a:gd name="T78" fmla="*/ 3 w 7"/>
                  <a:gd name="T79" fmla="*/ 12 h 12"/>
                  <a:gd name="T80" fmla="*/ 3 w 7"/>
                  <a:gd name="T81" fmla="*/ 11 h 12"/>
                  <a:gd name="T82" fmla="*/ 4 w 7"/>
                  <a:gd name="T83" fmla="*/ 11 h 12"/>
                  <a:gd name="T84" fmla="*/ 4 w 7"/>
                  <a:gd name="T85" fmla="*/ 12 h 12"/>
                  <a:gd name="T86" fmla="*/ 5 w 7"/>
                  <a:gd name="T87" fmla="*/ 12 h 12"/>
                  <a:gd name="T88" fmla="*/ 5 w 7"/>
                  <a:gd name="T89" fmla="*/ 12 h 12"/>
                  <a:gd name="T90" fmla="*/ 5 w 7"/>
                  <a:gd name="T91" fmla="*/ 10 h 12"/>
                  <a:gd name="T92" fmla="*/ 6 w 7"/>
                  <a:gd name="T93" fmla="*/ 10 h 12"/>
                  <a:gd name="T94" fmla="*/ 6 w 7"/>
                  <a:gd name="T95" fmla="*/ 9 h 12"/>
                  <a:gd name="T96" fmla="*/ 7 w 7"/>
                  <a:gd name="T97" fmla="*/ 8 h 12"/>
                  <a:gd name="T98" fmla="*/ 6 w 7"/>
                  <a:gd name="T99" fmla="*/ 6 h 12"/>
                  <a:gd name="T100" fmla="*/ 5 w 7"/>
                  <a:gd name="T101" fmla="*/ 5 h 12"/>
                  <a:gd name="T102" fmla="*/ 4 w 7"/>
                  <a:gd name="T103" fmla="*/ 9 h 12"/>
                  <a:gd name="T104" fmla="*/ 3 w 7"/>
                  <a:gd name="T105" fmla="*/ 9 h 12"/>
                  <a:gd name="T106" fmla="*/ 3 w 7"/>
                  <a:gd name="T107" fmla="*/ 7 h 12"/>
                  <a:gd name="T108" fmla="*/ 4 w 7"/>
                  <a:gd name="T109" fmla="*/ 7 h 12"/>
                  <a:gd name="T110" fmla="*/ 4 w 7"/>
                  <a:gd name="T111" fmla="*/ 9 h 12"/>
                  <a:gd name="T112" fmla="*/ 4 w 7"/>
                  <a:gd name="T113" fmla="*/ 5 h 12"/>
                  <a:gd name="T114" fmla="*/ 3 w 7"/>
                  <a:gd name="T115" fmla="*/ 5 h 12"/>
                  <a:gd name="T116" fmla="*/ 3 w 7"/>
                  <a:gd name="T117" fmla="*/ 3 h 12"/>
                  <a:gd name="T118" fmla="*/ 4 w 7"/>
                  <a:gd name="T119" fmla="*/ 3 h 12"/>
                  <a:gd name="T120" fmla="*/ 4 w 7"/>
                  <a:gd name="T12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12">
                    <a:moveTo>
                      <a:pt x="5" y="5"/>
                    </a:moveTo>
                    <a:cubicBezTo>
                      <a:pt x="5" y="3"/>
                      <a:pt x="5" y="3"/>
                      <a:pt x="5" y="3"/>
                    </a:cubicBezTo>
                    <a:cubicBezTo>
                      <a:pt x="5" y="3"/>
                      <a:pt x="5" y="3"/>
                      <a:pt x="5" y="3"/>
                    </a:cubicBezTo>
                    <a:cubicBezTo>
                      <a:pt x="5" y="3"/>
                      <a:pt x="5" y="3"/>
                      <a:pt x="6" y="3"/>
                    </a:cubicBezTo>
                    <a:cubicBezTo>
                      <a:pt x="6" y="3"/>
                      <a:pt x="6" y="3"/>
                      <a:pt x="6" y="3"/>
                    </a:cubicBezTo>
                    <a:cubicBezTo>
                      <a:pt x="6" y="3"/>
                      <a:pt x="6" y="3"/>
                      <a:pt x="6" y="2"/>
                    </a:cubicBezTo>
                    <a:cubicBezTo>
                      <a:pt x="6" y="2"/>
                      <a:pt x="6" y="2"/>
                      <a:pt x="6" y="2"/>
                    </a:cubicBezTo>
                    <a:cubicBezTo>
                      <a:pt x="6" y="2"/>
                      <a:pt x="6" y="2"/>
                      <a:pt x="6" y="2"/>
                    </a:cubicBezTo>
                    <a:cubicBezTo>
                      <a:pt x="6" y="2"/>
                      <a:pt x="6" y="2"/>
                      <a:pt x="6" y="2"/>
                    </a:cubicBezTo>
                    <a:cubicBezTo>
                      <a:pt x="6" y="2"/>
                      <a:pt x="5" y="2"/>
                      <a:pt x="5" y="2"/>
                    </a:cubicBezTo>
                    <a:cubicBezTo>
                      <a:pt x="5" y="2"/>
                      <a:pt x="5" y="1"/>
                      <a:pt x="5" y="1"/>
                    </a:cubicBezTo>
                    <a:cubicBezTo>
                      <a:pt x="5" y="0"/>
                      <a:pt x="5" y="0"/>
                      <a:pt x="5" y="0"/>
                    </a:cubicBezTo>
                    <a:cubicBezTo>
                      <a:pt x="5" y="0"/>
                      <a:pt x="5" y="0"/>
                      <a:pt x="4" y="0"/>
                    </a:cubicBezTo>
                    <a:cubicBezTo>
                      <a:pt x="4" y="0"/>
                      <a:pt x="4" y="0"/>
                      <a:pt x="4" y="0"/>
                    </a:cubicBezTo>
                    <a:cubicBezTo>
                      <a:pt x="4" y="1"/>
                      <a:pt x="4" y="1"/>
                      <a:pt x="4" y="1"/>
                    </a:cubicBezTo>
                    <a:cubicBezTo>
                      <a:pt x="4" y="1"/>
                      <a:pt x="4" y="1"/>
                      <a:pt x="4" y="1"/>
                    </a:cubicBezTo>
                    <a:cubicBezTo>
                      <a:pt x="4" y="1"/>
                      <a:pt x="3" y="2"/>
                      <a:pt x="3" y="2"/>
                    </a:cubicBezTo>
                    <a:cubicBezTo>
                      <a:pt x="3" y="0"/>
                      <a:pt x="3" y="0"/>
                      <a:pt x="3" y="0"/>
                    </a:cubicBezTo>
                    <a:cubicBezTo>
                      <a:pt x="3" y="0"/>
                      <a:pt x="3" y="0"/>
                      <a:pt x="3" y="0"/>
                    </a:cubicBezTo>
                    <a:cubicBezTo>
                      <a:pt x="2" y="0"/>
                      <a:pt x="2" y="0"/>
                      <a:pt x="2" y="0"/>
                    </a:cubicBezTo>
                    <a:cubicBezTo>
                      <a:pt x="2" y="2"/>
                      <a:pt x="2" y="2"/>
                      <a:pt x="2" y="2"/>
                    </a:cubicBezTo>
                    <a:cubicBezTo>
                      <a:pt x="2" y="2"/>
                      <a:pt x="2" y="2"/>
                      <a:pt x="1" y="2"/>
                    </a:cubicBezTo>
                    <a:cubicBezTo>
                      <a:pt x="1" y="2"/>
                      <a:pt x="1" y="3"/>
                      <a:pt x="1" y="3"/>
                    </a:cubicBezTo>
                    <a:cubicBezTo>
                      <a:pt x="1" y="3"/>
                      <a:pt x="1" y="4"/>
                      <a:pt x="1" y="4"/>
                    </a:cubicBezTo>
                    <a:cubicBezTo>
                      <a:pt x="1" y="4"/>
                      <a:pt x="1" y="5"/>
                      <a:pt x="1" y="5"/>
                    </a:cubicBezTo>
                    <a:cubicBezTo>
                      <a:pt x="1" y="5"/>
                      <a:pt x="1" y="5"/>
                      <a:pt x="1" y="6"/>
                    </a:cubicBezTo>
                    <a:cubicBezTo>
                      <a:pt x="2" y="6"/>
                      <a:pt x="2" y="6"/>
                      <a:pt x="2" y="6"/>
                    </a:cubicBezTo>
                    <a:cubicBezTo>
                      <a:pt x="2" y="6"/>
                      <a:pt x="2" y="6"/>
                      <a:pt x="2" y="6"/>
                    </a:cubicBezTo>
                    <a:cubicBezTo>
                      <a:pt x="2" y="9"/>
                      <a:pt x="2" y="9"/>
                      <a:pt x="2" y="9"/>
                    </a:cubicBezTo>
                    <a:cubicBezTo>
                      <a:pt x="2" y="9"/>
                      <a:pt x="2" y="9"/>
                      <a:pt x="2" y="9"/>
                    </a:cubicBezTo>
                    <a:cubicBezTo>
                      <a:pt x="1" y="9"/>
                      <a:pt x="1" y="9"/>
                      <a:pt x="1" y="9"/>
                    </a:cubicBezTo>
                    <a:cubicBezTo>
                      <a:pt x="1" y="9"/>
                      <a:pt x="1" y="9"/>
                      <a:pt x="1" y="9"/>
                    </a:cubicBezTo>
                    <a:cubicBezTo>
                      <a:pt x="1" y="9"/>
                      <a:pt x="1" y="9"/>
                      <a:pt x="1" y="9"/>
                    </a:cubicBezTo>
                    <a:cubicBezTo>
                      <a:pt x="1" y="10"/>
                      <a:pt x="0" y="10"/>
                      <a:pt x="0" y="10"/>
                    </a:cubicBezTo>
                    <a:cubicBezTo>
                      <a:pt x="0" y="10"/>
                      <a:pt x="0" y="10"/>
                      <a:pt x="1" y="10"/>
                    </a:cubicBezTo>
                    <a:cubicBezTo>
                      <a:pt x="1" y="10"/>
                      <a:pt x="1" y="10"/>
                      <a:pt x="1" y="10"/>
                    </a:cubicBezTo>
                    <a:cubicBezTo>
                      <a:pt x="2" y="11"/>
                      <a:pt x="2" y="11"/>
                      <a:pt x="3" y="11"/>
                    </a:cubicBezTo>
                    <a:cubicBezTo>
                      <a:pt x="3" y="12"/>
                      <a:pt x="3" y="12"/>
                      <a:pt x="3" y="12"/>
                    </a:cubicBezTo>
                    <a:cubicBezTo>
                      <a:pt x="3" y="12"/>
                      <a:pt x="3" y="12"/>
                      <a:pt x="3" y="12"/>
                    </a:cubicBezTo>
                    <a:cubicBezTo>
                      <a:pt x="3" y="12"/>
                      <a:pt x="3" y="12"/>
                      <a:pt x="3" y="12"/>
                    </a:cubicBezTo>
                    <a:cubicBezTo>
                      <a:pt x="3" y="11"/>
                      <a:pt x="3" y="11"/>
                      <a:pt x="3" y="11"/>
                    </a:cubicBezTo>
                    <a:cubicBezTo>
                      <a:pt x="4" y="11"/>
                      <a:pt x="4" y="11"/>
                      <a:pt x="4" y="11"/>
                    </a:cubicBezTo>
                    <a:cubicBezTo>
                      <a:pt x="4" y="12"/>
                      <a:pt x="4" y="12"/>
                      <a:pt x="4" y="12"/>
                    </a:cubicBezTo>
                    <a:cubicBezTo>
                      <a:pt x="4" y="12"/>
                      <a:pt x="4" y="12"/>
                      <a:pt x="5" y="12"/>
                    </a:cubicBezTo>
                    <a:cubicBezTo>
                      <a:pt x="5" y="12"/>
                      <a:pt x="5" y="12"/>
                      <a:pt x="5" y="12"/>
                    </a:cubicBezTo>
                    <a:cubicBezTo>
                      <a:pt x="5" y="10"/>
                      <a:pt x="5" y="10"/>
                      <a:pt x="5" y="10"/>
                    </a:cubicBezTo>
                    <a:cubicBezTo>
                      <a:pt x="5" y="10"/>
                      <a:pt x="5" y="10"/>
                      <a:pt x="6" y="10"/>
                    </a:cubicBezTo>
                    <a:cubicBezTo>
                      <a:pt x="6" y="10"/>
                      <a:pt x="6" y="10"/>
                      <a:pt x="6" y="9"/>
                    </a:cubicBezTo>
                    <a:cubicBezTo>
                      <a:pt x="7" y="9"/>
                      <a:pt x="7" y="8"/>
                      <a:pt x="7" y="8"/>
                    </a:cubicBezTo>
                    <a:cubicBezTo>
                      <a:pt x="7" y="7"/>
                      <a:pt x="6" y="7"/>
                      <a:pt x="6" y="6"/>
                    </a:cubicBezTo>
                    <a:cubicBezTo>
                      <a:pt x="6" y="6"/>
                      <a:pt x="5" y="6"/>
                      <a:pt x="5" y="5"/>
                    </a:cubicBezTo>
                    <a:close/>
                    <a:moveTo>
                      <a:pt x="4" y="9"/>
                    </a:moveTo>
                    <a:cubicBezTo>
                      <a:pt x="4" y="9"/>
                      <a:pt x="4" y="9"/>
                      <a:pt x="3" y="9"/>
                    </a:cubicBezTo>
                    <a:cubicBezTo>
                      <a:pt x="3" y="7"/>
                      <a:pt x="3" y="7"/>
                      <a:pt x="3" y="7"/>
                    </a:cubicBezTo>
                    <a:cubicBezTo>
                      <a:pt x="4" y="7"/>
                      <a:pt x="4" y="7"/>
                      <a:pt x="4" y="7"/>
                    </a:cubicBezTo>
                    <a:lnTo>
                      <a:pt x="4" y="9"/>
                    </a:lnTo>
                    <a:close/>
                    <a:moveTo>
                      <a:pt x="4" y="5"/>
                    </a:moveTo>
                    <a:cubicBezTo>
                      <a:pt x="4" y="5"/>
                      <a:pt x="3" y="5"/>
                      <a:pt x="3" y="5"/>
                    </a:cubicBezTo>
                    <a:cubicBezTo>
                      <a:pt x="3" y="3"/>
                      <a:pt x="3" y="3"/>
                      <a:pt x="3" y="3"/>
                    </a:cubicBezTo>
                    <a:cubicBezTo>
                      <a:pt x="3" y="3"/>
                      <a:pt x="4" y="3"/>
                      <a:pt x="4" y="3"/>
                    </a:cubicBezTo>
                    <a:lnTo>
                      <a:pt x="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98"/>
              <p:cNvSpPr>
                <a:spLocks noEditPoints="1"/>
              </p:cNvSpPr>
              <p:nvPr/>
            </p:nvSpPr>
            <p:spPr bwMode="auto">
              <a:xfrm>
                <a:off x="3906" y="1974"/>
                <a:ext cx="41" cy="40"/>
              </a:xfrm>
              <a:custGeom>
                <a:avLst/>
                <a:gdLst>
                  <a:gd name="T0" fmla="*/ 9 w 17"/>
                  <a:gd name="T1" fmla="*/ 0 h 17"/>
                  <a:gd name="T2" fmla="*/ 0 w 17"/>
                  <a:gd name="T3" fmla="*/ 9 h 17"/>
                  <a:gd name="T4" fmla="*/ 9 w 17"/>
                  <a:gd name="T5" fmla="*/ 17 h 17"/>
                  <a:gd name="T6" fmla="*/ 17 w 17"/>
                  <a:gd name="T7" fmla="*/ 8 h 17"/>
                  <a:gd name="T8" fmla="*/ 9 w 17"/>
                  <a:gd name="T9" fmla="*/ 0 h 17"/>
                  <a:gd name="T10" fmla="*/ 9 w 17"/>
                  <a:gd name="T11" fmla="*/ 16 h 17"/>
                  <a:gd name="T12" fmla="*/ 2 w 17"/>
                  <a:gd name="T13" fmla="*/ 9 h 17"/>
                  <a:gd name="T14" fmla="*/ 9 w 17"/>
                  <a:gd name="T15" fmla="*/ 2 h 17"/>
                  <a:gd name="T16" fmla="*/ 16 w 17"/>
                  <a:gd name="T17" fmla="*/ 8 h 17"/>
                  <a:gd name="T18" fmla="*/ 9 w 17"/>
                  <a:gd name="T1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0"/>
                    </a:moveTo>
                    <a:cubicBezTo>
                      <a:pt x="4" y="0"/>
                      <a:pt x="0" y="4"/>
                      <a:pt x="0" y="9"/>
                    </a:cubicBezTo>
                    <a:cubicBezTo>
                      <a:pt x="0" y="14"/>
                      <a:pt x="4" y="17"/>
                      <a:pt x="9" y="17"/>
                    </a:cubicBezTo>
                    <a:cubicBezTo>
                      <a:pt x="14" y="17"/>
                      <a:pt x="17" y="13"/>
                      <a:pt x="17" y="8"/>
                    </a:cubicBezTo>
                    <a:cubicBezTo>
                      <a:pt x="17" y="4"/>
                      <a:pt x="13" y="0"/>
                      <a:pt x="9" y="0"/>
                    </a:cubicBezTo>
                    <a:close/>
                    <a:moveTo>
                      <a:pt x="9" y="16"/>
                    </a:moveTo>
                    <a:cubicBezTo>
                      <a:pt x="5" y="16"/>
                      <a:pt x="2" y="13"/>
                      <a:pt x="2" y="9"/>
                    </a:cubicBezTo>
                    <a:cubicBezTo>
                      <a:pt x="2" y="5"/>
                      <a:pt x="5" y="2"/>
                      <a:pt x="9" y="2"/>
                    </a:cubicBezTo>
                    <a:cubicBezTo>
                      <a:pt x="12" y="2"/>
                      <a:pt x="16" y="5"/>
                      <a:pt x="16" y="8"/>
                    </a:cubicBezTo>
                    <a:cubicBezTo>
                      <a:pt x="16" y="12"/>
                      <a:pt x="13" y="15"/>
                      <a:pt x="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99"/>
              <p:cNvSpPr>
                <a:spLocks noEditPoints="1"/>
              </p:cNvSpPr>
              <p:nvPr/>
            </p:nvSpPr>
            <p:spPr bwMode="auto">
              <a:xfrm>
                <a:off x="3921" y="1981"/>
                <a:ext cx="14" cy="26"/>
              </a:xfrm>
              <a:custGeom>
                <a:avLst/>
                <a:gdLst>
                  <a:gd name="T0" fmla="*/ 4 w 6"/>
                  <a:gd name="T1" fmla="*/ 5 h 11"/>
                  <a:gd name="T2" fmla="*/ 4 w 6"/>
                  <a:gd name="T3" fmla="*/ 3 h 11"/>
                  <a:gd name="T4" fmla="*/ 4 w 6"/>
                  <a:gd name="T5" fmla="*/ 3 h 11"/>
                  <a:gd name="T6" fmla="*/ 5 w 6"/>
                  <a:gd name="T7" fmla="*/ 3 h 11"/>
                  <a:gd name="T8" fmla="*/ 5 w 6"/>
                  <a:gd name="T9" fmla="*/ 3 h 11"/>
                  <a:gd name="T10" fmla="*/ 5 w 6"/>
                  <a:gd name="T11" fmla="*/ 2 h 11"/>
                  <a:gd name="T12" fmla="*/ 5 w 6"/>
                  <a:gd name="T13" fmla="*/ 2 h 11"/>
                  <a:gd name="T14" fmla="*/ 5 w 6"/>
                  <a:gd name="T15" fmla="*/ 2 h 11"/>
                  <a:gd name="T16" fmla="*/ 5 w 6"/>
                  <a:gd name="T17" fmla="*/ 1 h 11"/>
                  <a:gd name="T18" fmla="*/ 5 w 6"/>
                  <a:gd name="T19" fmla="*/ 1 h 11"/>
                  <a:gd name="T20" fmla="*/ 4 w 6"/>
                  <a:gd name="T21" fmla="*/ 1 h 11"/>
                  <a:gd name="T22" fmla="*/ 4 w 6"/>
                  <a:gd name="T23" fmla="*/ 0 h 11"/>
                  <a:gd name="T24" fmla="*/ 4 w 6"/>
                  <a:gd name="T25" fmla="*/ 0 h 11"/>
                  <a:gd name="T26" fmla="*/ 3 w 6"/>
                  <a:gd name="T27" fmla="*/ 0 h 11"/>
                  <a:gd name="T28" fmla="*/ 3 w 6"/>
                  <a:gd name="T29" fmla="*/ 1 h 11"/>
                  <a:gd name="T30" fmla="*/ 3 w 6"/>
                  <a:gd name="T31" fmla="*/ 1 h 11"/>
                  <a:gd name="T32" fmla="*/ 3 w 6"/>
                  <a:gd name="T33" fmla="*/ 1 h 11"/>
                  <a:gd name="T34" fmla="*/ 2 w 6"/>
                  <a:gd name="T35" fmla="*/ 0 h 11"/>
                  <a:gd name="T36" fmla="*/ 2 w 6"/>
                  <a:gd name="T37" fmla="*/ 0 h 11"/>
                  <a:gd name="T38" fmla="*/ 2 w 6"/>
                  <a:gd name="T39" fmla="*/ 0 h 11"/>
                  <a:gd name="T40" fmla="*/ 2 w 6"/>
                  <a:gd name="T41" fmla="*/ 2 h 11"/>
                  <a:gd name="T42" fmla="*/ 1 w 6"/>
                  <a:gd name="T43" fmla="*/ 2 h 11"/>
                  <a:gd name="T44" fmla="*/ 0 w 6"/>
                  <a:gd name="T45" fmla="*/ 3 h 11"/>
                  <a:gd name="T46" fmla="*/ 0 w 6"/>
                  <a:gd name="T47" fmla="*/ 4 h 11"/>
                  <a:gd name="T48" fmla="*/ 0 w 6"/>
                  <a:gd name="T49" fmla="*/ 5 h 11"/>
                  <a:gd name="T50" fmla="*/ 1 w 6"/>
                  <a:gd name="T51" fmla="*/ 5 h 11"/>
                  <a:gd name="T52" fmla="*/ 2 w 6"/>
                  <a:gd name="T53" fmla="*/ 6 h 11"/>
                  <a:gd name="T54" fmla="*/ 2 w 6"/>
                  <a:gd name="T55" fmla="*/ 6 h 11"/>
                  <a:gd name="T56" fmla="*/ 2 w 6"/>
                  <a:gd name="T57" fmla="*/ 8 h 11"/>
                  <a:gd name="T58" fmla="*/ 1 w 6"/>
                  <a:gd name="T59" fmla="*/ 8 h 11"/>
                  <a:gd name="T60" fmla="*/ 0 w 6"/>
                  <a:gd name="T61" fmla="*/ 8 h 11"/>
                  <a:gd name="T62" fmla="*/ 0 w 6"/>
                  <a:gd name="T63" fmla="*/ 8 h 11"/>
                  <a:gd name="T64" fmla="*/ 0 w 6"/>
                  <a:gd name="T65" fmla="*/ 9 h 11"/>
                  <a:gd name="T66" fmla="*/ 0 w 6"/>
                  <a:gd name="T67" fmla="*/ 9 h 11"/>
                  <a:gd name="T68" fmla="*/ 0 w 6"/>
                  <a:gd name="T69" fmla="*/ 9 h 11"/>
                  <a:gd name="T70" fmla="*/ 1 w 6"/>
                  <a:gd name="T71" fmla="*/ 10 h 11"/>
                  <a:gd name="T72" fmla="*/ 2 w 6"/>
                  <a:gd name="T73" fmla="*/ 10 h 11"/>
                  <a:gd name="T74" fmla="*/ 2 w 6"/>
                  <a:gd name="T75" fmla="*/ 11 h 11"/>
                  <a:gd name="T76" fmla="*/ 2 w 6"/>
                  <a:gd name="T77" fmla="*/ 11 h 11"/>
                  <a:gd name="T78" fmla="*/ 3 w 6"/>
                  <a:gd name="T79" fmla="*/ 11 h 11"/>
                  <a:gd name="T80" fmla="*/ 3 w 6"/>
                  <a:gd name="T81" fmla="*/ 10 h 11"/>
                  <a:gd name="T82" fmla="*/ 3 w 6"/>
                  <a:gd name="T83" fmla="*/ 10 h 11"/>
                  <a:gd name="T84" fmla="*/ 3 w 6"/>
                  <a:gd name="T85" fmla="*/ 11 h 11"/>
                  <a:gd name="T86" fmla="*/ 4 w 6"/>
                  <a:gd name="T87" fmla="*/ 11 h 11"/>
                  <a:gd name="T88" fmla="*/ 4 w 6"/>
                  <a:gd name="T89" fmla="*/ 11 h 11"/>
                  <a:gd name="T90" fmla="*/ 4 w 6"/>
                  <a:gd name="T91" fmla="*/ 10 h 11"/>
                  <a:gd name="T92" fmla="*/ 5 w 6"/>
                  <a:gd name="T93" fmla="*/ 9 h 11"/>
                  <a:gd name="T94" fmla="*/ 5 w 6"/>
                  <a:gd name="T95" fmla="*/ 9 h 11"/>
                  <a:gd name="T96" fmla="*/ 6 w 6"/>
                  <a:gd name="T97" fmla="*/ 7 h 11"/>
                  <a:gd name="T98" fmla="*/ 5 w 6"/>
                  <a:gd name="T99" fmla="*/ 6 h 11"/>
                  <a:gd name="T100" fmla="*/ 4 w 6"/>
                  <a:gd name="T101" fmla="*/ 5 h 11"/>
                  <a:gd name="T102" fmla="*/ 3 w 6"/>
                  <a:gd name="T103" fmla="*/ 8 h 11"/>
                  <a:gd name="T104" fmla="*/ 3 w 6"/>
                  <a:gd name="T105" fmla="*/ 8 h 11"/>
                  <a:gd name="T106" fmla="*/ 3 w 6"/>
                  <a:gd name="T107" fmla="*/ 6 h 11"/>
                  <a:gd name="T108" fmla="*/ 3 w 6"/>
                  <a:gd name="T109" fmla="*/ 6 h 11"/>
                  <a:gd name="T110" fmla="*/ 3 w 6"/>
                  <a:gd name="T111" fmla="*/ 8 h 11"/>
                  <a:gd name="T112" fmla="*/ 3 w 6"/>
                  <a:gd name="T113" fmla="*/ 5 h 11"/>
                  <a:gd name="T114" fmla="*/ 3 w 6"/>
                  <a:gd name="T115" fmla="*/ 4 h 11"/>
                  <a:gd name="T116" fmla="*/ 3 w 6"/>
                  <a:gd name="T117" fmla="*/ 3 h 11"/>
                  <a:gd name="T118" fmla="*/ 3 w 6"/>
                  <a:gd name="T119" fmla="*/ 3 h 11"/>
                  <a:gd name="T120" fmla="*/ 3 w 6"/>
                  <a:gd name="T12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11">
                    <a:moveTo>
                      <a:pt x="4" y="5"/>
                    </a:moveTo>
                    <a:cubicBezTo>
                      <a:pt x="4" y="3"/>
                      <a:pt x="4" y="3"/>
                      <a:pt x="4" y="3"/>
                    </a:cubicBezTo>
                    <a:cubicBezTo>
                      <a:pt x="4" y="3"/>
                      <a:pt x="4" y="3"/>
                      <a:pt x="4" y="3"/>
                    </a:cubicBezTo>
                    <a:cubicBezTo>
                      <a:pt x="4" y="3"/>
                      <a:pt x="5" y="3"/>
                      <a:pt x="5" y="3"/>
                    </a:cubicBezTo>
                    <a:cubicBezTo>
                      <a:pt x="5" y="3"/>
                      <a:pt x="5" y="3"/>
                      <a:pt x="5" y="3"/>
                    </a:cubicBezTo>
                    <a:cubicBezTo>
                      <a:pt x="5" y="3"/>
                      <a:pt x="5" y="2"/>
                      <a:pt x="5" y="2"/>
                    </a:cubicBezTo>
                    <a:cubicBezTo>
                      <a:pt x="5" y="2"/>
                      <a:pt x="5" y="2"/>
                      <a:pt x="5" y="2"/>
                    </a:cubicBezTo>
                    <a:cubicBezTo>
                      <a:pt x="5" y="2"/>
                      <a:pt x="5" y="2"/>
                      <a:pt x="5" y="2"/>
                    </a:cubicBezTo>
                    <a:cubicBezTo>
                      <a:pt x="5" y="2"/>
                      <a:pt x="5" y="2"/>
                      <a:pt x="5" y="1"/>
                    </a:cubicBezTo>
                    <a:cubicBezTo>
                      <a:pt x="5" y="1"/>
                      <a:pt x="5" y="1"/>
                      <a:pt x="5" y="1"/>
                    </a:cubicBezTo>
                    <a:cubicBezTo>
                      <a:pt x="4" y="1"/>
                      <a:pt x="4" y="1"/>
                      <a:pt x="4" y="1"/>
                    </a:cubicBezTo>
                    <a:cubicBezTo>
                      <a:pt x="4" y="0"/>
                      <a:pt x="4" y="0"/>
                      <a:pt x="4" y="0"/>
                    </a:cubicBezTo>
                    <a:cubicBezTo>
                      <a:pt x="4" y="0"/>
                      <a:pt x="4" y="0"/>
                      <a:pt x="4" y="0"/>
                    </a:cubicBezTo>
                    <a:cubicBezTo>
                      <a:pt x="3" y="0"/>
                      <a:pt x="3" y="0"/>
                      <a:pt x="3" y="0"/>
                    </a:cubicBezTo>
                    <a:cubicBezTo>
                      <a:pt x="3" y="1"/>
                      <a:pt x="3" y="1"/>
                      <a:pt x="3" y="1"/>
                    </a:cubicBezTo>
                    <a:cubicBezTo>
                      <a:pt x="3" y="1"/>
                      <a:pt x="3" y="1"/>
                      <a:pt x="3" y="1"/>
                    </a:cubicBezTo>
                    <a:cubicBezTo>
                      <a:pt x="3" y="1"/>
                      <a:pt x="3" y="1"/>
                      <a:pt x="3" y="1"/>
                    </a:cubicBezTo>
                    <a:cubicBezTo>
                      <a:pt x="2" y="0"/>
                      <a:pt x="2" y="0"/>
                      <a:pt x="2" y="0"/>
                    </a:cubicBezTo>
                    <a:cubicBezTo>
                      <a:pt x="2" y="0"/>
                      <a:pt x="2" y="0"/>
                      <a:pt x="2" y="0"/>
                    </a:cubicBezTo>
                    <a:cubicBezTo>
                      <a:pt x="2" y="0"/>
                      <a:pt x="2" y="0"/>
                      <a:pt x="2" y="0"/>
                    </a:cubicBezTo>
                    <a:cubicBezTo>
                      <a:pt x="2" y="2"/>
                      <a:pt x="2" y="2"/>
                      <a:pt x="2" y="2"/>
                    </a:cubicBezTo>
                    <a:cubicBezTo>
                      <a:pt x="1" y="2"/>
                      <a:pt x="1" y="2"/>
                      <a:pt x="1" y="2"/>
                    </a:cubicBezTo>
                    <a:cubicBezTo>
                      <a:pt x="1" y="2"/>
                      <a:pt x="1" y="2"/>
                      <a:pt x="0" y="3"/>
                    </a:cubicBezTo>
                    <a:cubicBezTo>
                      <a:pt x="0" y="3"/>
                      <a:pt x="0" y="3"/>
                      <a:pt x="0" y="4"/>
                    </a:cubicBezTo>
                    <a:cubicBezTo>
                      <a:pt x="0" y="4"/>
                      <a:pt x="0" y="4"/>
                      <a:pt x="0" y="5"/>
                    </a:cubicBezTo>
                    <a:cubicBezTo>
                      <a:pt x="1" y="5"/>
                      <a:pt x="1" y="5"/>
                      <a:pt x="1" y="5"/>
                    </a:cubicBezTo>
                    <a:cubicBezTo>
                      <a:pt x="1" y="5"/>
                      <a:pt x="1" y="6"/>
                      <a:pt x="2" y="6"/>
                    </a:cubicBezTo>
                    <a:cubicBezTo>
                      <a:pt x="2" y="6"/>
                      <a:pt x="2" y="6"/>
                      <a:pt x="2" y="6"/>
                    </a:cubicBezTo>
                    <a:cubicBezTo>
                      <a:pt x="2" y="8"/>
                      <a:pt x="2" y="8"/>
                      <a:pt x="2" y="8"/>
                    </a:cubicBezTo>
                    <a:cubicBezTo>
                      <a:pt x="2" y="8"/>
                      <a:pt x="1" y="8"/>
                      <a:pt x="1" y="8"/>
                    </a:cubicBezTo>
                    <a:cubicBezTo>
                      <a:pt x="1" y="8"/>
                      <a:pt x="1" y="8"/>
                      <a:pt x="0" y="8"/>
                    </a:cubicBezTo>
                    <a:cubicBezTo>
                      <a:pt x="0" y="8"/>
                      <a:pt x="0" y="8"/>
                      <a:pt x="0" y="8"/>
                    </a:cubicBezTo>
                    <a:cubicBezTo>
                      <a:pt x="0" y="8"/>
                      <a:pt x="0" y="8"/>
                      <a:pt x="0" y="9"/>
                    </a:cubicBezTo>
                    <a:cubicBezTo>
                      <a:pt x="0" y="9"/>
                      <a:pt x="0" y="9"/>
                      <a:pt x="0" y="9"/>
                    </a:cubicBezTo>
                    <a:cubicBezTo>
                      <a:pt x="0" y="9"/>
                      <a:pt x="0" y="9"/>
                      <a:pt x="0" y="9"/>
                    </a:cubicBezTo>
                    <a:cubicBezTo>
                      <a:pt x="0" y="9"/>
                      <a:pt x="1" y="10"/>
                      <a:pt x="1" y="10"/>
                    </a:cubicBezTo>
                    <a:cubicBezTo>
                      <a:pt x="1" y="10"/>
                      <a:pt x="2" y="10"/>
                      <a:pt x="2" y="10"/>
                    </a:cubicBezTo>
                    <a:cubicBezTo>
                      <a:pt x="2" y="11"/>
                      <a:pt x="2" y="11"/>
                      <a:pt x="2" y="11"/>
                    </a:cubicBezTo>
                    <a:cubicBezTo>
                      <a:pt x="2" y="11"/>
                      <a:pt x="2" y="11"/>
                      <a:pt x="2" y="11"/>
                    </a:cubicBezTo>
                    <a:cubicBezTo>
                      <a:pt x="3" y="11"/>
                      <a:pt x="3" y="11"/>
                      <a:pt x="3" y="11"/>
                    </a:cubicBezTo>
                    <a:cubicBezTo>
                      <a:pt x="3" y="10"/>
                      <a:pt x="3" y="10"/>
                      <a:pt x="3" y="10"/>
                    </a:cubicBezTo>
                    <a:cubicBezTo>
                      <a:pt x="3" y="10"/>
                      <a:pt x="3" y="10"/>
                      <a:pt x="3" y="10"/>
                    </a:cubicBezTo>
                    <a:cubicBezTo>
                      <a:pt x="3" y="11"/>
                      <a:pt x="3" y="11"/>
                      <a:pt x="3" y="11"/>
                    </a:cubicBezTo>
                    <a:cubicBezTo>
                      <a:pt x="3" y="11"/>
                      <a:pt x="4" y="11"/>
                      <a:pt x="4" y="11"/>
                    </a:cubicBezTo>
                    <a:cubicBezTo>
                      <a:pt x="4" y="11"/>
                      <a:pt x="4" y="11"/>
                      <a:pt x="4" y="11"/>
                    </a:cubicBezTo>
                    <a:cubicBezTo>
                      <a:pt x="4" y="10"/>
                      <a:pt x="4" y="10"/>
                      <a:pt x="4" y="10"/>
                    </a:cubicBezTo>
                    <a:cubicBezTo>
                      <a:pt x="4" y="9"/>
                      <a:pt x="5" y="9"/>
                      <a:pt x="5" y="9"/>
                    </a:cubicBezTo>
                    <a:cubicBezTo>
                      <a:pt x="5" y="9"/>
                      <a:pt x="5" y="9"/>
                      <a:pt x="5" y="9"/>
                    </a:cubicBezTo>
                    <a:cubicBezTo>
                      <a:pt x="6" y="8"/>
                      <a:pt x="6" y="8"/>
                      <a:pt x="6" y="7"/>
                    </a:cubicBezTo>
                    <a:cubicBezTo>
                      <a:pt x="6" y="7"/>
                      <a:pt x="6" y="6"/>
                      <a:pt x="5" y="6"/>
                    </a:cubicBezTo>
                    <a:cubicBezTo>
                      <a:pt x="5" y="6"/>
                      <a:pt x="5" y="5"/>
                      <a:pt x="4" y="5"/>
                    </a:cubicBezTo>
                    <a:close/>
                    <a:moveTo>
                      <a:pt x="3" y="8"/>
                    </a:moveTo>
                    <a:cubicBezTo>
                      <a:pt x="3" y="8"/>
                      <a:pt x="3" y="8"/>
                      <a:pt x="3" y="8"/>
                    </a:cubicBezTo>
                    <a:cubicBezTo>
                      <a:pt x="3" y="6"/>
                      <a:pt x="3" y="6"/>
                      <a:pt x="3" y="6"/>
                    </a:cubicBezTo>
                    <a:cubicBezTo>
                      <a:pt x="3" y="6"/>
                      <a:pt x="3" y="6"/>
                      <a:pt x="3" y="6"/>
                    </a:cubicBezTo>
                    <a:lnTo>
                      <a:pt x="3" y="8"/>
                    </a:lnTo>
                    <a:close/>
                    <a:moveTo>
                      <a:pt x="3" y="5"/>
                    </a:moveTo>
                    <a:cubicBezTo>
                      <a:pt x="3" y="5"/>
                      <a:pt x="3" y="5"/>
                      <a:pt x="3" y="4"/>
                    </a:cubicBezTo>
                    <a:cubicBezTo>
                      <a:pt x="3" y="3"/>
                      <a:pt x="3" y="3"/>
                      <a:pt x="3" y="3"/>
                    </a:cubicBezTo>
                    <a:cubicBezTo>
                      <a:pt x="3" y="3"/>
                      <a:pt x="3" y="3"/>
                      <a:pt x="3" y="3"/>
                    </a:cubicBezTo>
                    <a:lnTo>
                      <a:pt x="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00"/>
              <p:cNvSpPr>
                <a:spLocks noEditPoints="1"/>
              </p:cNvSpPr>
              <p:nvPr/>
            </p:nvSpPr>
            <p:spPr bwMode="auto">
              <a:xfrm>
                <a:off x="3847" y="1454"/>
                <a:ext cx="36" cy="33"/>
              </a:xfrm>
              <a:custGeom>
                <a:avLst/>
                <a:gdLst>
                  <a:gd name="T0" fmla="*/ 7 w 15"/>
                  <a:gd name="T1" fmla="*/ 0 h 14"/>
                  <a:gd name="T2" fmla="*/ 0 w 15"/>
                  <a:gd name="T3" fmla="*/ 7 h 14"/>
                  <a:gd name="T4" fmla="*/ 7 w 15"/>
                  <a:gd name="T5" fmla="*/ 14 h 14"/>
                  <a:gd name="T6" fmla="*/ 14 w 15"/>
                  <a:gd name="T7" fmla="*/ 7 h 14"/>
                  <a:gd name="T8" fmla="*/ 7 w 15"/>
                  <a:gd name="T9" fmla="*/ 0 h 14"/>
                  <a:gd name="T10" fmla="*/ 7 w 15"/>
                  <a:gd name="T11" fmla="*/ 13 h 14"/>
                  <a:gd name="T12" fmla="*/ 1 w 15"/>
                  <a:gd name="T13" fmla="*/ 7 h 14"/>
                  <a:gd name="T14" fmla="*/ 7 w 15"/>
                  <a:gd name="T15" fmla="*/ 1 h 14"/>
                  <a:gd name="T16" fmla="*/ 13 w 15"/>
                  <a:gd name="T17" fmla="*/ 7 h 14"/>
                  <a:gd name="T18" fmla="*/ 7 w 15"/>
                  <a:gd name="T1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7" y="0"/>
                    </a:moveTo>
                    <a:cubicBezTo>
                      <a:pt x="3" y="0"/>
                      <a:pt x="0" y="3"/>
                      <a:pt x="0" y="7"/>
                    </a:cubicBezTo>
                    <a:cubicBezTo>
                      <a:pt x="0" y="11"/>
                      <a:pt x="3" y="14"/>
                      <a:pt x="7" y="14"/>
                    </a:cubicBezTo>
                    <a:cubicBezTo>
                      <a:pt x="11" y="14"/>
                      <a:pt x="15" y="11"/>
                      <a:pt x="14" y="7"/>
                    </a:cubicBezTo>
                    <a:cubicBezTo>
                      <a:pt x="14" y="3"/>
                      <a:pt x="11" y="0"/>
                      <a:pt x="7" y="0"/>
                    </a:cubicBezTo>
                    <a:close/>
                    <a:moveTo>
                      <a:pt x="7" y="13"/>
                    </a:moveTo>
                    <a:cubicBezTo>
                      <a:pt x="4" y="13"/>
                      <a:pt x="1" y="10"/>
                      <a:pt x="1" y="7"/>
                    </a:cubicBezTo>
                    <a:cubicBezTo>
                      <a:pt x="1" y="4"/>
                      <a:pt x="4" y="1"/>
                      <a:pt x="7" y="1"/>
                    </a:cubicBezTo>
                    <a:cubicBezTo>
                      <a:pt x="10" y="1"/>
                      <a:pt x="13" y="4"/>
                      <a:pt x="13" y="7"/>
                    </a:cubicBezTo>
                    <a:cubicBezTo>
                      <a:pt x="13" y="10"/>
                      <a:pt x="10" y="13"/>
                      <a:pt x="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01"/>
              <p:cNvSpPr>
                <a:spLocks noEditPoints="1"/>
              </p:cNvSpPr>
              <p:nvPr/>
            </p:nvSpPr>
            <p:spPr bwMode="auto">
              <a:xfrm>
                <a:off x="3859" y="1459"/>
                <a:ext cx="12" cy="23"/>
              </a:xfrm>
              <a:custGeom>
                <a:avLst/>
                <a:gdLst>
                  <a:gd name="T0" fmla="*/ 3 w 5"/>
                  <a:gd name="T1" fmla="*/ 4 h 10"/>
                  <a:gd name="T2" fmla="*/ 3 w 5"/>
                  <a:gd name="T3" fmla="*/ 2 h 10"/>
                  <a:gd name="T4" fmla="*/ 3 w 5"/>
                  <a:gd name="T5" fmla="*/ 2 h 10"/>
                  <a:gd name="T6" fmla="*/ 4 w 5"/>
                  <a:gd name="T7" fmla="*/ 3 h 10"/>
                  <a:gd name="T8" fmla="*/ 4 w 5"/>
                  <a:gd name="T9" fmla="*/ 2 h 10"/>
                  <a:gd name="T10" fmla="*/ 4 w 5"/>
                  <a:gd name="T11" fmla="*/ 2 h 10"/>
                  <a:gd name="T12" fmla="*/ 4 w 5"/>
                  <a:gd name="T13" fmla="*/ 2 h 10"/>
                  <a:gd name="T14" fmla="*/ 4 w 5"/>
                  <a:gd name="T15" fmla="*/ 1 h 10"/>
                  <a:gd name="T16" fmla="*/ 4 w 5"/>
                  <a:gd name="T17" fmla="*/ 1 h 10"/>
                  <a:gd name="T18" fmla="*/ 4 w 5"/>
                  <a:gd name="T19" fmla="*/ 1 h 10"/>
                  <a:gd name="T20" fmla="*/ 3 w 5"/>
                  <a:gd name="T21" fmla="*/ 1 h 10"/>
                  <a:gd name="T22" fmla="*/ 3 w 5"/>
                  <a:gd name="T23" fmla="*/ 0 h 10"/>
                  <a:gd name="T24" fmla="*/ 3 w 5"/>
                  <a:gd name="T25" fmla="*/ 0 h 10"/>
                  <a:gd name="T26" fmla="*/ 3 w 5"/>
                  <a:gd name="T27" fmla="*/ 0 h 10"/>
                  <a:gd name="T28" fmla="*/ 3 w 5"/>
                  <a:gd name="T29" fmla="*/ 1 h 10"/>
                  <a:gd name="T30" fmla="*/ 2 w 5"/>
                  <a:gd name="T31" fmla="*/ 1 h 10"/>
                  <a:gd name="T32" fmla="*/ 2 w 5"/>
                  <a:gd name="T33" fmla="*/ 1 h 10"/>
                  <a:gd name="T34" fmla="*/ 2 w 5"/>
                  <a:gd name="T35" fmla="*/ 0 h 10"/>
                  <a:gd name="T36" fmla="*/ 2 w 5"/>
                  <a:gd name="T37" fmla="*/ 0 h 10"/>
                  <a:gd name="T38" fmla="*/ 1 w 5"/>
                  <a:gd name="T39" fmla="*/ 0 h 10"/>
                  <a:gd name="T40" fmla="*/ 1 w 5"/>
                  <a:gd name="T41" fmla="*/ 1 h 10"/>
                  <a:gd name="T42" fmla="*/ 1 w 5"/>
                  <a:gd name="T43" fmla="*/ 2 h 10"/>
                  <a:gd name="T44" fmla="*/ 0 w 5"/>
                  <a:gd name="T45" fmla="*/ 2 h 10"/>
                  <a:gd name="T46" fmla="*/ 0 w 5"/>
                  <a:gd name="T47" fmla="*/ 3 h 10"/>
                  <a:gd name="T48" fmla="*/ 0 w 5"/>
                  <a:gd name="T49" fmla="*/ 4 h 10"/>
                  <a:gd name="T50" fmla="*/ 1 w 5"/>
                  <a:gd name="T51" fmla="*/ 5 h 10"/>
                  <a:gd name="T52" fmla="*/ 1 w 5"/>
                  <a:gd name="T53" fmla="*/ 5 h 10"/>
                  <a:gd name="T54" fmla="*/ 1 w 5"/>
                  <a:gd name="T55" fmla="*/ 5 h 10"/>
                  <a:gd name="T56" fmla="*/ 1 w 5"/>
                  <a:gd name="T57" fmla="*/ 7 h 10"/>
                  <a:gd name="T58" fmla="*/ 1 w 5"/>
                  <a:gd name="T59" fmla="*/ 7 h 10"/>
                  <a:gd name="T60" fmla="*/ 0 w 5"/>
                  <a:gd name="T61" fmla="*/ 7 h 10"/>
                  <a:gd name="T62" fmla="*/ 0 w 5"/>
                  <a:gd name="T63" fmla="*/ 7 h 10"/>
                  <a:gd name="T64" fmla="*/ 0 w 5"/>
                  <a:gd name="T65" fmla="*/ 7 h 10"/>
                  <a:gd name="T66" fmla="*/ 0 w 5"/>
                  <a:gd name="T67" fmla="*/ 8 h 10"/>
                  <a:gd name="T68" fmla="*/ 0 w 5"/>
                  <a:gd name="T69" fmla="*/ 8 h 10"/>
                  <a:gd name="T70" fmla="*/ 1 w 5"/>
                  <a:gd name="T71" fmla="*/ 8 h 10"/>
                  <a:gd name="T72" fmla="*/ 1 w 5"/>
                  <a:gd name="T73" fmla="*/ 8 h 10"/>
                  <a:gd name="T74" fmla="*/ 1 w 5"/>
                  <a:gd name="T75" fmla="*/ 10 h 10"/>
                  <a:gd name="T76" fmla="*/ 2 w 5"/>
                  <a:gd name="T77" fmla="*/ 10 h 10"/>
                  <a:gd name="T78" fmla="*/ 2 w 5"/>
                  <a:gd name="T79" fmla="*/ 10 h 10"/>
                  <a:gd name="T80" fmla="*/ 2 w 5"/>
                  <a:gd name="T81" fmla="*/ 8 h 10"/>
                  <a:gd name="T82" fmla="*/ 3 w 5"/>
                  <a:gd name="T83" fmla="*/ 8 h 10"/>
                  <a:gd name="T84" fmla="*/ 3 w 5"/>
                  <a:gd name="T85" fmla="*/ 10 h 10"/>
                  <a:gd name="T86" fmla="*/ 3 w 5"/>
                  <a:gd name="T87" fmla="*/ 10 h 10"/>
                  <a:gd name="T88" fmla="*/ 3 w 5"/>
                  <a:gd name="T89" fmla="*/ 10 h 10"/>
                  <a:gd name="T90" fmla="*/ 3 w 5"/>
                  <a:gd name="T91" fmla="*/ 8 h 10"/>
                  <a:gd name="T92" fmla="*/ 4 w 5"/>
                  <a:gd name="T93" fmla="*/ 8 h 10"/>
                  <a:gd name="T94" fmla="*/ 4 w 5"/>
                  <a:gd name="T95" fmla="*/ 7 h 10"/>
                  <a:gd name="T96" fmla="*/ 5 w 5"/>
                  <a:gd name="T97" fmla="*/ 6 h 10"/>
                  <a:gd name="T98" fmla="*/ 4 w 5"/>
                  <a:gd name="T99" fmla="*/ 5 h 10"/>
                  <a:gd name="T100" fmla="*/ 3 w 5"/>
                  <a:gd name="T101" fmla="*/ 4 h 10"/>
                  <a:gd name="T102" fmla="*/ 3 w 5"/>
                  <a:gd name="T103" fmla="*/ 7 h 10"/>
                  <a:gd name="T104" fmla="*/ 2 w 5"/>
                  <a:gd name="T105" fmla="*/ 7 h 10"/>
                  <a:gd name="T106" fmla="*/ 2 w 5"/>
                  <a:gd name="T107" fmla="*/ 5 h 10"/>
                  <a:gd name="T108" fmla="*/ 3 w 5"/>
                  <a:gd name="T109" fmla="*/ 6 h 10"/>
                  <a:gd name="T110" fmla="*/ 3 w 5"/>
                  <a:gd name="T111" fmla="*/ 7 h 10"/>
                  <a:gd name="T112" fmla="*/ 3 w 5"/>
                  <a:gd name="T113" fmla="*/ 4 h 10"/>
                  <a:gd name="T114" fmla="*/ 2 w 5"/>
                  <a:gd name="T115" fmla="*/ 4 h 10"/>
                  <a:gd name="T116" fmla="*/ 2 w 5"/>
                  <a:gd name="T117" fmla="*/ 2 h 10"/>
                  <a:gd name="T118" fmla="*/ 3 w 5"/>
                  <a:gd name="T119" fmla="*/ 2 h 10"/>
                  <a:gd name="T120" fmla="*/ 3 w 5"/>
                  <a:gd name="T1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 h="10">
                    <a:moveTo>
                      <a:pt x="3" y="4"/>
                    </a:moveTo>
                    <a:cubicBezTo>
                      <a:pt x="3" y="2"/>
                      <a:pt x="3" y="2"/>
                      <a:pt x="3" y="2"/>
                    </a:cubicBezTo>
                    <a:cubicBezTo>
                      <a:pt x="3" y="2"/>
                      <a:pt x="3" y="2"/>
                      <a:pt x="3" y="2"/>
                    </a:cubicBezTo>
                    <a:cubicBezTo>
                      <a:pt x="4" y="2"/>
                      <a:pt x="4" y="3"/>
                      <a:pt x="4" y="3"/>
                    </a:cubicBezTo>
                    <a:cubicBezTo>
                      <a:pt x="4" y="3"/>
                      <a:pt x="4" y="3"/>
                      <a:pt x="4" y="2"/>
                    </a:cubicBezTo>
                    <a:cubicBezTo>
                      <a:pt x="4" y="2"/>
                      <a:pt x="4" y="2"/>
                      <a:pt x="4" y="2"/>
                    </a:cubicBezTo>
                    <a:cubicBezTo>
                      <a:pt x="4" y="2"/>
                      <a:pt x="4" y="2"/>
                      <a:pt x="4" y="2"/>
                    </a:cubicBezTo>
                    <a:cubicBezTo>
                      <a:pt x="4" y="2"/>
                      <a:pt x="4" y="1"/>
                      <a:pt x="4" y="1"/>
                    </a:cubicBezTo>
                    <a:cubicBezTo>
                      <a:pt x="4" y="1"/>
                      <a:pt x="4" y="1"/>
                      <a:pt x="4" y="1"/>
                    </a:cubicBezTo>
                    <a:cubicBezTo>
                      <a:pt x="4" y="1"/>
                      <a:pt x="4" y="1"/>
                      <a:pt x="4" y="1"/>
                    </a:cubicBezTo>
                    <a:cubicBezTo>
                      <a:pt x="3" y="1"/>
                      <a:pt x="3" y="1"/>
                      <a:pt x="3" y="1"/>
                    </a:cubicBezTo>
                    <a:cubicBezTo>
                      <a:pt x="3" y="0"/>
                      <a:pt x="3" y="0"/>
                      <a:pt x="3" y="0"/>
                    </a:cubicBezTo>
                    <a:cubicBezTo>
                      <a:pt x="3" y="0"/>
                      <a:pt x="3" y="0"/>
                      <a:pt x="3" y="0"/>
                    </a:cubicBezTo>
                    <a:cubicBezTo>
                      <a:pt x="3" y="0"/>
                      <a:pt x="2" y="0"/>
                      <a:pt x="3" y="0"/>
                    </a:cubicBezTo>
                    <a:cubicBezTo>
                      <a:pt x="3" y="1"/>
                      <a:pt x="3" y="1"/>
                      <a:pt x="3" y="1"/>
                    </a:cubicBezTo>
                    <a:cubicBezTo>
                      <a:pt x="2" y="1"/>
                      <a:pt x="2" y="1"/>
                      <a:pt x="2" y="1"/>
                    </a:cubicBezTo>
                    <a:cubicBezTo>
                      <a:pt x="2" y="1"/>
                      <a:pt x="2" y="1"/>
                      <a:pt x="2" y="1"/>
                    </a:cubicBezTo>
                    <a:cubicBezTo>
                      <a:pt x="2" y="0"/>
                      <a:pt x="2" y="0"/>
                      <a:pt x="2" y="0"/>
                    </a:cubicBezTo>
                    <a:cubicBezTo>
                      <a:pt x="2" y="0"/>
                      <a:pt x="2" y="0"/>
                      <a:pt x="2" y="0"/>
                    </a:cubicBezTo>
                    <a:cubicBezTo>
                      <a:pt x="1" y="0"/>
                      <a:pt x="1" y="0"/>
                      <a:pt x="1" y="0"/>
                    </a:cubicBezTo>
                    <a:cubicBezTo>
                      <a:pt x="1" y="1"/>
                      <a:pt x="1" y="1"/>
                      <a:pt x="1" y="1"/>
                    </a:cubicBezTo>
                    <a:cubicBezTo>
                      <a:pt x="1" y="2"/>
                      <a:pt x="1" y="2"/>
                      <a:pt x="1" y="2"/>
                    </a:cubicBezTo>
                    <a:cubicBezTo>
                      <a:pt x="0" y="2"/>
                      <a:pt x="0" y="2"/>
                      <a:pt x="0" y="2"/>
                    </a:cubicBezTo>
                    <a:cubicBezTo>
                      <a:pt x="0" y="3"/>
                      <a:pt x="0" y="3"/>
                      <a:pt x="0" y="3"/>
                    </a:cubicBezTo>
                    <a:cubicBezTo>
                      <a:pt x="0" y="3"/>
                      <a:pt x="0" y="4"/>
                      <a:pt x="0" y="4"/>
                    </a:cubicBezTo>
                    <a:cubicBezTo>
                      <a:pt x="0" y="4"/>
                      <a:pt x="0" y="4"/>
                      <a:pt x="1" y="5"/>
                    </a:cubicBezTo>
                    <a:cubicBezTo>
                      <a:pt x="1" y="5"/>
                      <a:pt x="1" y="5"/>
                      <a:pt x="1" y="5"/>
                    </a:cubicBezTo>
                    <a:cubicBezTo>
                      <a:pt x="1" y="5"/>
                      <a:pt x="1" y="5"/>
                      <a:pt x="1" y="5"/>
                    </a:cubicBezTo>
                    <a:cubicBezTo>
                      <a:pt x="1" y="7"/>
                      <a:pt x="1" y="7"/>
                      <a:pt x="1" y="7"/>
                    </a:cubicBezTo>
                    <a:cubicBezTo>
                      <a:pt x="1" y="7"/>
                      <a:pt x="1" y="7"/>
                      <a:pt x="1" y="7"/>
                    </a:cubicBezTo>
                    <a:cubicBezTo>
                      <a:pt x="1" y="7"/>
                      <a:pt x="0" y="7"/>
                      <a:pt x="0" y="7"/>
                    </a:cubicBezTo>
                    <a:cubicBezTo>
                      <a:pt x="0" y="7"/>
                      <a:pt x="0" y="7"/>
                      <a:pt x="0" y="7"/>
                    </a:cubicBezTo>
                    <a:cubicBezTo>
                      <a:pt x="0" y="7"/>
                      <a:pt x="0" y="7"/>
                      <a:pt x="0" y="7"/>
                    </a:cubicBezTo>
                    <a:cubicBezTo>
                      <a:pt x="0" y="8"/>
                      <a:pt x="0" y="8"/>
                      <a:pt x="0" y="8"/>
                    </a:cubicBezTo>
                    <a:cubicBezTo>
                      <a:pt x="0" y="8"/>
                      <a:pt x="0" y="8"/>
                      <a:pt x="0" y="8"/>
                    </a:cubicBezTo>
                    <a:cubicBezTo>
                      <a:pt x="0" y="8"/>
                      <a:pt x="0" y="8"/>
                      <a:pt x="1" y="8"/>
                    </a:cubicBezTo>
                    <a:cubicBezTo>
                      <a:pt x="1" y="8"/>
                      <a:pt x="1" y="8"/>
                      <a:pt x="1" y="8"/>
                    </a:cubicBezTo>
                    <a:cubicBezTo>
                      <a:pt x="1" y="10"/>
                      <a:pt x="1" y="10"/>
                      <a:pt x="1" y="10"/>
                    </a:cubicBezTo>
                    <a:cubicBezTo>
                      <a:pt x="1" y="10"/>
                      <a:pt x="2" y="10"/>
                      <a:pt x="2" y="10"/>
                    </a:cubicBezTo>
                    <a:cubicBezTo>
                      <a:pt x="2" y="10"/>
                      <a:pt x="2" y="10"/>
                      <a:pt x="2" y="10"/>
                    </a:cubicBezTo>
                    <a:cubicBezTo>
                      <a:pt x="2" y="8"/>
                      <a:pt x="2" y="8"/>
                      <a:pt x="2" y="8"/>
                    </a:cubicBezTo>
                    <a:cubicBezTo>
                      <a:pt x="2" y="8"/>
                      <a:pt x="2" y="8"/>
                      <a:pt x="3" y="8"/>
                    </a:cubicBezTo>
                    <a:cubicBezTo>
                      <a:pt x="3" y="10"/>
                      <a:pt x="3" y="10"/>
                      <a:pt x="3" y="10"/>
                    </a:cubicBezTo>
                    <a:cubicBezTo>
                      <a:pt x="3" y="10"/>
                      <a:pt x="3" y="10"/>
                      <a:pt x="3" y="10"/>
                    </a:cubicBezTo>
                    <a:cubicBezTo>
                      <a:pt x="3" y="10"/>
                      <a:pt x="3" y="10"/>
                      <a:pt x="3" y="10"/>
                    </a:cubicBezTo>
                    <a:cubicBezTo>
                      <a:pt x="3" y="8"/>
                      <a:pt x="3" y="8"/>
                      <a:pt x="3" y="8"/>
                    </a:cubicBezTo>
                    <a:cubicBezTo>
                      <a:pt x="3" y="8"/>
                      <a:pt x="4" y="8"/>
                      <a:pt x="4" y="8"/>
                    </a:cubicBezTo>
                    <a:cubicBezTo>
                      <a:pt x="4" y="8"/>
                      <a:pt x="4" y="8"/>
                      <a:pt x="4" y="7"/>
                    </a:cubicBezTo>
                    <a:cubicBezTo>
                      <a:pt x="5" y="7"/>
                      <a:pt x="5" y="7"/>
                      <a:pt x="5" y="6"/>
                    </a:cubicBezTo>
                    <a:cubicBezTo>
                      <a:pt x="5" y="6"/>
                      <a:pt x="4" y="5"/>
                      <a:pt x="4" y="5"/>
                    </a:cubicBezTo>
                    <a:cubicBezTo>
                      <a:pt x="4" y="5"/>
                      <a:pt x="4" y="5"/>
                      <a:pt x="3" y="4"/>
                    </a:cubicBezTo>
                    <a:close/>
                    <a:moveTo>
                      <a:pt x="3" y="7"/>
                    </a:moveTo>
                    <a:cubicBezTo>
                      <a:pt x="2" y="7"/>
                      <a:pt x="2" y="7"/>
                      <a:pt x="2" y="7"/>
                    </a:cubicBezTo>
                    <a:cubicBezTo>
                      <a:pt x="2" y="5"/>
                      <a:pt x="2" y="5"/>
                      <a:pt x="2" y="5"/>
                    </a:cubicBezTo>
                    <a:cubicBezTo>
                      <a:pt x="2" y="5"/>
                      <a:pt x="2" y="6"/>
                      <a:pt x="3" y="6"/>
                    </a:cubicBezTo>
                    <a:lnTo>
                      <a:pt x="3" y="7"/>
                    </a:lnTo>
                    <a:close/>
                    <a:moveTo>
                      <a:pt x="3" y="4"/>
                    </a:moveTo>
                    <a:cubicBezTo>
                      <a:pt x="2" y="4"/>
                      <a:pt x="2" y="4"/>
                      <a:pt x="2" y="4"/>
                    </a:cubicBezTo>
                    <a:cubicBezTo>
                      <a:pt x="2" y="2"/>
                      <a:pt x="2" y="2"/>
                      <a:pt x="2" y="2"/>
                    </a:cubicBezTo>
                    <a:cubicBezTo>
                      <a:pt x="2" y="2"/>
                      <a:pt x="2" y="2"/>
                      <a:pt x="3" y="2"/>
                    </a:cubicBezTo>
                    <a:lnTo>
                      <a:pt x="3"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02"/>
              <p:cNvSpPr>
                <a:spLocks noEditPoints="1"/>
              </p:cNvSpPr>
              <p:nvPr/>
            </p:nvSpPr>
            <p:spPr bwMode="auto">
              <a:xfrm>
                <a:off x="3755" y="2242"/>
                <a:ext cx="45" cy="43"/>
              </a:xfrm>
              <a:custGeom>
                <a:avLst/>
                <a:gdLst>
                  <a:gd name="T0" fmla="*/ 9 w 19"/>
                  <a:gd name="T1" fmla="*/ 0 h 18"/>
                  <a:gd name="T2" fmla="*/ 0 w 19"/>
                  <a:gd name="T3" fmla="*/ 9 h 18"/>
                  <a:gd name="T4" fmla="*/ 10 w 19"/>
                  <a:gd name="T5" fmla="*/ 18 h 18"/>
                  <a:gd name="T6" fmla="*/ 19 w 19"/>
                  <a:gd name="T7" fmla="*/ 9 h 18"/>
                  <a:gd name="T8" fmla="*/ 9 w 19"/>
                  <a:gd name="T9" fmla="*/ 0 h 18"/>
                  <a:gd name="T10" fmla="*/ 10 w 19"/>
                  <a:gd name="T11" fmla="*/ 17 h 18"/>
                  <a:gd name="T12" fmla="*/ 2 w 19"/>
                  <a:gd name="T13" fmla="*/ 9 h 18"/>
                  <a:gd name="T14" fmla="*/ 9 w 19"/>
                  <a:gd name="T15" fmla="*/ 2 h 18"/>
                  <a:gd name="T16" fmla="*/ 17 w 19"/>
                  <a:gd name="T17" fmla="*/ 9 h 18"/>
                  <a:gd name="T18" fmla="*/ 10 w 19"/>
                  <a:gd name="T1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8">
                    <a:moveTo>
                      <a:pt x="9" y="0"/>
                    </a:moveTo>
                    <a:cubicBezTo>
                      <a:pt x="4" y="0"/>
                      <a:pt x="0" y="4"/>
                      <a:pt x="0" y="9"/>
                    </a:cubicBezTo>
                    <a:cubicBezTo>
                      <a:pt x="0" y="14"/>
                      <a:pt x="5" y="18"/>
                      <a:pt x="10" y="18"/>
                    </a:cubicBezTo>
                    <a:cubicBezTo>
                      <a:pt x="15" y="18"/>
                      <a:pt x="19" y="14"/>
                      <a:pt x="19" y="9"/>
                    </a:cubicBezTo>
                    <a:cubicBezTo>
                      <a:pt x="19" y="4"/>
                      <a:pt x="14" y="0"/>
                      <a:pt x="9" y="0"/>
                    </a:cubicBezTo>
                    <a:close/>
                    <a:moveTo>
                      <a:pt x="10" y="17"/>
                    </a:moveTo>
                    <a:cubicBezTo>
                      <a:pt x="6" y="17"/>
                      <a:pt x="2" y="13"/>
                      <a:pt x="2" y="9"/>
                    </a:cubicBezTo>
                    <a:cubicBezTo>
                      <a:pt x="2" y="5"/>
                      <a:pt x="5" y="2"/>
                      <a:pt x="9" y="2"/>
                    </a:cubicBezTo>
                    <a:cubicBezTo>
                      <a:pt x="13" y="2"/>
                      <a:pt x="17" y="5"/>
                      <a:pt x="17" y="9"/>
                    </a:cubicBezTo>
                    <a:cubicBezTo>
                      <a:pt x="17" y="13"/>
                      <a:pt x="14" y="16"/>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03"/>
              <p:cNvSpPr>
                <a:spLocks noEditPoints="1"/>
              </p:cNvSpPr>
              <p:nvPr/>
            </p:nvSpPr>
            <p:spPr bwMode="auto">
              <a:xfrm>
                <a:off x="3771" y="2249"/>
                <a:ext cx="15" cy="28"/>
              </a:xfrm>
              <a:custGeom>
                <a:avLst/>
                <a:gdLst>
                  <a:gd name="T0" fmla="*/ 4 w 6"/>
                  <a:gd name="T1" fmla="*/ 6 h 12"/>
                  <a:gd name="T2" fmla="*/ 4 w 6"/>
                  <a:gd name="T3" fmla="*/ 3 h 12"/>
                  <a:gd name="T4" fmla="*/ 4 w 6"/>
                  <a:gd name="T5" fmla="*/ 3 h 12"/>
                  <a:gd name="T6" fmla="*/ 5 w 6"/>
                  <a:gd name="T7" fmla="*/ 3 h 12"/>
                  <a:gd name="T8" fmla="*/ 5 w 6"/>
                  <a:gd name="T9" fmla="*/ 3 h 12"/>
                  <a:gd name="T10" fmla="*/ 5 w 6"/>
                  <a:gd name="T11" fmla="*/ 3 h 12"/>
                  <a:gd name="T12" fmla="*/ 5 w 6"/>
                  <a:gd name="T13" fmla="*/ 2 h 12"/>
                  <a:gd name="T14" fmla="*/ 5 w 6"/>
                  <a:gd name="T15" fmla="*/ 2 h 12"/>
                  <a:gd name="T16" fmla="*/ 5 w 6"/>
                  <a:gd name="T17" fmla="*/ 2 h 12"/>
                  <a:gd name="T18" fmla="*/ 4 w 6"/>
                  <a:gd name="T19" fmla="*/ 2 h 12"/>
                  <a:gd name="T20" fmla="*/ 4 w 6"/>
                  <a:gd name="T21" fmla="*/ 2 h 12"/>
                  <a:gd name="T22" fmla="*/ 4 w 6"/>
                  <a:gd name="T23" fmla="*/ 0 h 12"/>
                  <a:gd name="T24" fmla="*/ 3 w 6"/>
                  <a:gd name="T25" fmla="*/ 0 h 12"/>
                  <a:gd name="T26" fmla="*/ 3 w 6"/>
                  <a:gd name="T27" fmla="*/ 1 h 12"/>
                  <a:gd name="T28" fmla="*/ 3 w 6"/>
                  <a:gd name="T29" fmla="*/ 2 h 12"/>
                  <a:gd name="T30" fmla="*/ 3 w 6"/>
                  <a:gd name="T31" fmla="*/ 2 h 12"/>
                  <a:gd name="T32" fmla="*/ 2 w 6"/>
                  <a:gd name="T33" fmla="*/ 2 h 12"/>
                  <a:gd name="T34" fmla="*/ 2 w 6"/>
                  <a:gd name="T35" fmla="*/ 1 h 12"/>
                  <a:gd name="T36" fmla="*/ 2 w 6"/>
                  <a:gd name="T37" fmla="*/ 0 h 12"/>
                  <a:gd name="T38" fmla="*/ 1 w 6"/>
                  <a:gd name="T39" fmla="*/ 1 h 12"/>
                  <a:gd name="T40" fmla="*/ 1 w 6"/>
                  <a:gd name="T41" fmla="*/ 2 h 12"/>
                  <a:gd name="T42" fmla="*/ 0 w 6"/>
                  <a:gd name="T43" fmla="*/ 2 h 12"/>
                  <a:gd name="T44" fmla="*/ 0 w 6"/>
                  <a:gd name="T45" fmla="*/ 3 h 12"/>
                  <a:gd name="T46" fmla="*/ 0 w 6"/>
                  <a:gd name="T47" fmla="*/ 4 h 12"/>
                  <a:gd name="T48" fmla="*/ 0 w 6"/>
                  <a:gd name="T49" fmla="*/ 5 h 12"/>
                  <a:gd name="T50" fmla="*/ 1 w 6"/>
                  <a:gd name="T51" fmla="*/ 6 h 12"/>
                  <a:gd name="T52" fmla="*/ 1 w 6"/>
                  <a:gd name="T53" fmla="*/ 6 h 12"/>
                  <a:gd name="T54" fmla="*/ 1 w 6"/>
                  <a:gd name="T55" fmla="*/ 6 h 12"/>
                  <a:gd name="T56" fmla="*/ 2 w 6"/>
                  <a:gd name="T57" fmla="*/ 9 h 12"/>
                  <a:gd name="T58" fmla="*/ 1 w 6"/>
                  <a:gd name="T59" fmla="*/ 9 h 12"/>
                  <a:gd name="T60" fmla="*/ 0 w 6"/>
                  <a:gd name="T61" fmla="*/ 9 h 12"/>
                  <a:gd name="T62" fmla="*/ 0 w 6"/>
                  <a:gd name="T63" fmla="*/ 9 h 12"/>
                  <a:gd name="T64" fmla="*/ 0 w 6"/>
                  <a:gd name="T65" fmla="*/ 9 h 12"/>
                  <a:gd name="T66" fmla="*/ 0 w 6"/>
                  <a:gd name="T67" fmla="*/ 10 h 12"/>
                  <a:gd name="T68" fmla="*/ 0 w 6"/>
                  <a:gd name="T69" fmla="*/ 10 h 12"/>
                  <a:gd name="T70" fmla="*/ 1 w 6"/>
                  <a:gd name="T71" fmla="*/ 10 h 12"/>
                  <a:gd name="T72" fmla="*/ 2 w 6"/>
                  <a:gd name="T73" fmla="*/ 11 h 12"/>
                  <a:gd name="T74" fmla="*/ 2 w 6"/>
                  <a:gd name="T75" fmla="*/ 12 h 12"/>
                  <a:gd name="T76" fmla="*/ 2 w 6"/>
                  <a:gd name="T77" fmla="*/ 12 h 12"/>
                  <a:gd name="T78" fmla="*/ 2 w 6"/>
                  <a:gd name="T79" fmla="*/ 12 h 12"/>
                  <a:gd name="T80" fmla="*/ 2 w 6"/>
                  <a:gd name="T81" fmla="*/ 11 h 12"/>
                  <a:gd name="T82" fmla="*/ 3 w 6"/>
                  <a:gd name="T83" fmla="*/ 11 h 12"/>
                  <a:gd name="T84" fmla="*/ 3 w 6"/>
                  <a:gd name="T85" fmla="*/ 12 h 12"/>
                  <a:gd name="T86" fmla="*/ 4 w 6"/>
                  <a:gd name="T87" fmla="*/ 12 h 12"/>
                  <a:gd name="T88" fmla="*/ 4 w 6"/>
                  <a:gd name="T89" fmla="*/ 12 h 12"/>
                  <a:gd name="T90" fmla="*/ 4 w 6"/>
                  <a:gd name="T91" fmla="*/ 10 h 12"/>
                  <a:gd name="T92" fmla="*/ 5 w 6"/>
                  <a:gd name="T93" fmla="*/ 10 h 12"/>
                  <a:gd name="T94" fmla="*/ 5 w 6"/>
                  <a:gd name="T95" fmla="*/ 9 h 12"/>
                  <a:gd name="T96" fmla="*/ 6 w 6"/>
                  <a:gd name="T97" fmla="*/ 8 h 12"/>
                  <a:gd name="T98" fmla="*/ 5 w 6"/>
                  <a:gd name="T99" fmla="*/ 6 h 12"/>
                  <a:gd name="T100" fmla="*/ 4 w 6"/>
                  <a:gd name="T101" fmla="*/ 6 h 12"/>
                  <a:gd name="T102" fmla="*/ 3 w 6"/>
                  <a:gd name="T103" fmla="*/ 9 h 12"/>
                  <a:gd name="T104" fmla="*/ 2 w 6"/>
                  <a:gd name="T105" fmla="*/ 9 h 12"/>
                  <a:gd name="T106" fmla="*/ 2 w 6"/>
                  <a:gd name="T107" fmla="*/ 7 h 12"/>
                  <a:gd name="T108" fmla="*/ 3 w 6"/>
                  <a:gd name="T109" fmla="*/ 7 h 12"/>
                  <a:gd name="T110" fmla="*/ 3 w 6"/>
                  <a:gd name="T111" fmla="*/ 9 h 12"/>
                  <a:gd name="T112" fmla="*/ 3 w 6"/>
                  <a:gd name="T113" fmla="*/ 5 h 12"/>
                  <a:gd name="T114" fmla="*/ 2 w 6"/>
                  <a:gd name="T115" fmla="*/ 5 h 12"/>
                  <a:gd name="T116" fmla="*/ 2 w 6"/>
                  <a:gd name="T117" fmla="*/ 3 h 12"/>
                  <a:gd name="T118" fmla="*/ 3 w 6"/>
                  <a:gd name="T119" fmla="*/ 3 h 12"/>
                  <a:gd name="T120" fmla="*/ 3 w 6"/>
                  <a:gd name="T12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12">
                    <a:moveTo>
                      <a:pt x="4" y="6"/>
                    </a:moveTo>
                    <a:cubicBezTo>
                      <a:pt x="4" y="3"/>
                      <a:pt x="4" y="3"/>
                      <a:pt x="4" y="3"/>
                    </a:cubicBezTo>
                    <a:cubicBezTo>
                      <a:pt x="4" y="3"/>
                      <a:pt x="4" y="3"/>
                      <a:pt x="4" y="3"/>
                    </a:cubicBezTo>
                    <a:cubicBezTo>
                      <a:pt x="4" y="3"/>
                      <a:pt x="4" y="3"/>
                      <a:pt x="5" y="3"/>
                    </a:cubicBezTo>
                    <a:cubicBezTo>
                      <a:pt x="5" y="3"/>
                      <a:pt x="5" y="3"/>
                      <a:pt x="5" y="3"/>
                    </a:cubicBezTo>
                    <a:cubicBezTo>
                      <a:pt x="5" y="3"/>
                      <a:pt x="5" y="3"/>
                      <a:pt x="5" y="3"/>
                    </a:cubicBezTo>
                    <a:cubicBezTo>
                      <a:pt x="5" y="2"/>
                      <a:pt x="5" y="2"/>
                      <a:pt x="5" y="2"/>
                    </a:cubicBezTo>
                    <a:cubicBezTo>
                      <a:pt x="5" y="2"/>
                      <a:pt x="5" y="2"/>
                      <a:pt x="5" y="2"/>
                    </a:cubicBezTo>
                    <a:cubicBezTo>
                      <a:pt x="5" y="2"/>
                      <a:pt x="5" y="2"/>
                      <a:pt x="5" y="2"/>
                    </a:cubicBezTo>
                    <a:cubicBezTo>
                      <a:pt x="5" y="2"/>
                      <a:pt x="4" y="2"/>
                      <a:pt x="4" y="2"/>
                    </a:cubicBezTo>
                    <a:cubicBezTo>
                      <a:pt x="4" y="2"/>
                      <a:pt x="4" y="2"/>
                      <a:pt x="4" y="2"/>
                    </a:cubicBezTo>
                    <a:cubicBezTo>
                      <a:pt x="4" y="0"/>
                      <a:pt x="4" y="0"/>
                      <a:pt x="4" y="0"/>
                    </a:cubicBezTo>
                    <a:cubicBezTo>
                      <a:pt x="4" y="0"/>
                      <a:pt x="4" y="0"/>
                      <a:pt x="3" y="0"/>
                    </a:cubicBezTo>
                    <a:cubicBezTo>
                      <a:pt x="3" y="0"/>
                      <a:pt x="3" y="0"/>
                      <a:pt x="3" y="1"/>
                    </a:cubicBezTo>
                    <a:cubicBezTo>
                      <a:pt x="3" y="2"/>
                      <a:pt x="3" y="2"/>
                      <a:pt x="3" y="2"/>
                    </a:cubicBezTo>
                    <a:cubicBezTo>
                      <a:pt x="3" y="2"/>
                      <a:pt x="3" y="2"/>
                      <a:pt x="3" y="2"/>
                    </a:cubicBezTo>
                    <a:cubicBezTo>
                      <a:pt x="3" y="2"/>
                      <a:pt x="2" y="2"/>
                      <a:pt x="2" y="2"/>
                    </a:cubicBezTo>
                    <a:cubicBezTo>
                      <a:pt x="2" y="1"/>
                      <a:pt x="2" y="1"/>
                      <a:pt x="2" y="1"/>
                    </a:cubicBezTo>
                    <a:cubicBezTo>
                      <a:pt x="2" y="0"/>
                      <a:pt x="2" y="0"/>
                      <a:pt x="2" y="0"/>
                    </a:cubicBezTo>
                    <a:cubicBezTo>
                      <a:pt x="2" y="0"/>
                      <a:pt x="1" y="0"/>
                      <a:pt x="1" y="1"/>
                    </a:cubicBezTo>
                    <a:cubicBezTo>
                      <a:pt x="1" y="2"/>
                      <a:pt x="1" y="2"/>
                      <a:pt x="1" y="2"/>
                    </a:cubicBezTo>
                    <a:cubicBezTo>
                      <a:pt x="1" y="2"/>
                      <a:pt x="1" y="2"/>
                      <a:pt x="0" y="2"/>
                    </a:cubicBezTo>
                    <a:cubicBezTo>
                      <a:pt x="0" y="3"/>
                      <a:pt x="0" y="3"/>
                      <a:pt x="0" y="3"/>
                    </a:cubicBezTo>
                    <a:cubicBezTo>
                      <a:pt x="0" y="3"/>
                      <a:pt x="0" y="4"/>
                      <a:pt x="0" y="4"/>
                    </a:cubicBezTo>
                    <a:cubicBezTo>
                      <a:pt x="0" y="4"/>
                      <a:pt x="0" y="5"/>
                      <a:pt x="0" y="5"/>
                    </a:cubicBezTo>
                    <a:cubicBezTo>
                      <a:pt x="0" y="5"/>
                      <a:pt x="0" y="6"/>
                      <a:pt x="1" y="6"/>
                    </a:cubicBezTo>
                    <a:cubicBezTo>
                      <a:pt x="1" y="6"/>
                      <a:pt x="1" y="6"/>
                      <a:pt x="1" y="6"/>
                    </a:cubicBezTo>
                    <a:cubicBezTo>
                      <a:pt x="1" y="6"/>
                      <a:pt x="1" y="6"/>
                      <a:pt x="1" y="6"/>
                    </a:cubicBezTo>
                    <a:cubicBezTo>
                      <a:pt x="2" y="9"/>
                      <a:pt x="2" y="9"/>
                      <a:pt x="2" y="9"/>
                    </a:cubicBezTo>
                    <a:cubicBezTo>
                      <a:pt x="1" y="9"/>
                      <a:pt x="1" y="9"/>
                      <a:pt x="1" y="9"/>
                    </a:cubicBezTo>
                    <a:cubicBezTo>
                      <a:pt x="1" y="9"/>
                      <a:pt x="0" y="9"/>
                      <a:pt x="0" y="9"/>
                    </a:cubicBezTo>
                    <a:cubicBezTo>
                      <a:pt x="0" y="9"/>
                      <a:pt x="0" y="9"/>
                      <a:pt x="0" y="9"/>
                    </a:cubicBezTo>
                    <a:cubicBezTo>
                      <a:pt x="0" y="9"/>
                      <a:pt x="0" y="9"/>
                      <a:pt x="0" y="9"/>
                    </a:cubicBezTo>
                    <a:cubicBezTo>
                      <a:pt x="0" y="10"/>
                      <a:pt x="0" y="10"/>
                      <a:pt x="0" y="10"/>
                    </a:cubicBezTo>
                    <a:cubicBezTo>
                      <a:pt x="0" y="10"/>
                      <a:pt x="0" y="10"/>
                      <a:pt x="0" y="10"/>
                    </a:cubicBezTo>
                    <a:cubicBezTo>
                      <a:pt x="0" y="10"/>
                      <a:pt x="0" y="10"/>
                      <a:pt x="1" y="10"/>
                    </a:cubicBezTo>
                    <a:cubicBezTo>
                      <a:pt x="1" y="11"/>
                      <a:pt x="1" y="11"/>
                      <a:pt x="2" y="11"/>
                    </a:cubicBezTo>
                    <a:cubicBezTo>
                      <a:pt x="2" y="12"/>
                      <a:pt x="2" y="12"/>
                      <a:pt x="2" y="12"/>
                    </a:cubicBezTo>
                    <a:cubicBezTo>
                      <a:pt x="2" y="12"/>
                      <a:pt x="2" y="12"/>
                      <a:pt x="2" y="12"/>
                    </a:cubicBezTo>
                    <a:cubicBezTo>
                      <a:pt x="2" y="12"/>
                      <a:pt x="2" y="12"/>
                      <a:pt x="2" y="12"/>
                    </a:cubicBezTo>
                    <a:cubicBezTo>
                      <a:pt x="2" y="11"/>
                      <a:pt x="2" y="11"/>
                      <a:pt x="2" y="11"/>
                    </a:cubicBezTo>
                    <a:cubicBezTo>
                      <a:pt x="3" y="11"/>
                      <a:pt x="3" y="11"/>
                      <a:pt x="3" y="11"/>
                    </a:cubicBezTo>
                    <a:cubicBezTo>
                      <a:pt x="3" y="12"/>
                      <a:pt x="3" y="12"/>
                      <a:pt x="3" y="12"/>
                    </a:cubicBezTo>
                    <a:cubicBezTo>
                      <a:pt x="3" y="12"/>
                      <a:pt x="3" y="12"/>
                      <a:pt x="4" y="12"/>
                    </a:cubicBezTo>
                    <a:cubicBezTo>
                      <a:pt x="4" y="12"/>
                      <a:pt x="4" y="12"/>
                      <a:pt x="4" y="12"/>
                    </a:cubicBezTo>
                    <a:cubicBezTo>
                      <a:pt x="4" y="10"/>
                      <a:pt x="4" y="10"/>
                      <a:pt x="4" y="10"/>
                    </a:cubicBezTo>
                    <a:cubicBezTo>
                      <a:pt x="4" y="10"/>
                      <a:pt x="4" y="10"/>
                      <a:pt x="5" y="10"/>
                    </a:cubicBezTo>
                    <a:cubicBezTo>
                      <a:pt x="5" y="10"/>
                      <a:pt x="5" y="10"/>
                      <a:pt x="5" y="9"/>
                    </a:cubicBezTo>
                    <a:cubicBezTo>
                      <a:pt x="6" y="9"/>
                      <a:pt x="6" y="8"/>
                      <a:pt x="6" y="8"/>
                    </a:cubicBezTo>
                    <a:cubicBezTo>
                      <a:pt x="6" y="7"/>
                      <a:pt x="5" y="7"/>
                      <a:pt x="5" y="6"/>
                    </a:cubicBezTo>
                    <a:cubicBezTo>
                      <a:pt x="5" y="6"/>
                      <a:pt x="4" y="6"/>
                      <a:pt x="4" y="6"/>
                    </a:cubicBezTo>
                    <a:close/>
                    <a:moveTo>
                      <a:pt x="3" y="9"/>
                    </a:moveTo>
                    <a:cubicBezTo>
                      <a:pt x="3" y="9"/>
                      <a:pt x="3" y="9"/>
                      <a:pt x="2" y="9"/>
                    </a:cubicBezTo>
                    <a:cubicBezTo>
                      <a:pt x="2" y="7"/>
                      <a:pt x="2" y="7"/>
                      <a:pt x="2" y="7"/>
                    </a:cubicBezTo>
                    <a:cubicBezTo>
                      <a:pt x="3" y="7"/>
                      <a:pt x="3" y="7"/>
                      <a:pt x="3" y="7"/>
                    </a:cubicBezTo>
                    <a:lnTo>
                      <a:pt x="3" y="9"/>
                    </a:lnTo>
                    <a:close/>
                    <a:moveTo>
                      <a:pt x="3" y="5"/>
                    </a:moveTo>
                    <a:cubicBezTo>
                      <a:pt x="3" y="5"/>
                      <a:pt x="2" y="5"/>
                      <a:pt x="2" y="5"/>
                    </a:cubicBezTo>
                    <a:cubicBezTo>
                      <a:pt x="2" y="3"/>
                      <a:pt x="2" y="3"/>
                      <a:pt x="2" y="3"/>
                    </a:cubicBezTo>
                    <a:cubicBezTo>
                      <a:pt x="2" y="3"/>
                      <a:pt x="3" y="3"/>
                      <a:pt x="3" y="3"/>
                    </a:cubicBezTo>
                    <a:lnTo>
                      <a:pt x="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04"/>
              <p:cNvSpPr>
                <a:spLocks noEditPoints="1"/>
              </p:cNvSpPr>
              <p:nvPr/>
            </p:nvSpPr>
            <p:spPr bwMode="auto">
              <a:xfrm>
                <a:off x="4148" y="2572"/>
                <a:ext cx="50" cy="50"/>
              </a:xfrm>
              <a:custGeom>
                <a:avLst/>
                <a:gdLst>
                  <a:gd name="T0" fmla="*/ 10 w 21"/>
                  <a:gd name="T1" fmla="*/ 0 h 21"/>
                  <a:gd name="T2" fmla="*/ 0 w 21"/>
                  <a:gd name="T3" fmla="*/ 11 h 21"/>
                  <a:gd name="T4" fmla="*/ 11 w 21"/>
                  <a:gd name="T5" fmla="*/ 21 h 21"/>
                  <a:gd name="T6" fmla="*/ 21 w 21"/>
                  <a:gd name="T7" fmla="*/ 10 h 21"/>
                  <a:gd name="T8" fmla="*/ 10 w 21"/>
                  <a:gd name="T9" fmla="*/ 0 h 21"/>
                  <a:gd name="T10" fmla="*/ 11 w 21"/>
                  <a:gd name="T11" fmla="*/ 19 h 21"/>
                  <a:gd name="T12" fmla="*/ 2 w 21"/>
                  <a:gd name="T13" fmla="*/ 11 h 21"/>
                  <a:gd name="T14" fmla="*/ 10 w 21"/>
                  <a:gd name="T15" fmla="*/ 2 h 21"/>
                  <a:gd name="T16" fmla="*/ 19 w 21"/>
                  <a:gd name="T17" fmla="*/ 10 h 21"/>
                  <a:gd name="T18" fmla="*/ 11 w 21"/>
                  <a:gd name="T19"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0"/>
                    </a:moveTo>
                    <a:cubicBezTo>
                      <a:pt x="5" y="0"/>
                      <a:pt x="0" y="5"/>
                      <a:pt x="0" y="11"/>
                    </a:cubicBezTo>
                    <a:cubicBezTo>
                      <a:pt x="0" y="16"/>
                      <a:pt x="5" y="21"/>
                      <a:pt x="11" y="21"/>
                    </a:cubicBezTo>
                    <a:cubicBezTo>
                      <a:pt x="17" y="21"/>
                      <a:pt x="21" y="16"/>
                      <a:pt x="21" y="10"/>
                    </a:cubicBezTo>
                    <a:cubicBezTo>
                      <a:pt x="21" y="5"/>
                      <a:pt x="16" y="0"/>
                      <a:pt x="10" y="0"/>
                    </a:cubicBezTo>
                    <a:close/>
                    <a:moveTo>
                      <a:pt x="11" y="19"/>
                    </a:moveTo>
                    <a:cubicBezTo>
                      <a:pt x="6" y="19"/>
                      <a:pt x="2" y="15"/>
                      <a:pt x="2" y="11"/>
                    </a:cubicBezTo>
                    <a:cubicBezTo>
                      <a:pt x="2" y="6"/>
                      <a:pt x="6" y="2"/>
                      <a:pt x="10" y="2"/>
                    </a:cubicBezTo>
                    <a:cubicBezTo>
                      <a:pt x="15" y="2"/>
                      <a:pt x="19" y="6"/>
                      <a:pt x="19" y="10"/>
                    </a:cubicBezTo>
                    <a:cubicBezTo>
                      <a:pt x="19" y="15"/>
                      <a:pt x="15" y="19"/>
                      <a:pt x="1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05"/>
              <p:cNvSpPr>
                <a:spLocks noEditPoints="1"/>
              </p:cNvSpPr>
              <p:nvPr/>
            </p:nvSpPr>
            <p:spPr bwMode="auto">
              <a:xfrm>
                <a:off x="4165" y="2581"/>
                <a:ext cx="16" cy="31"/>
              </a:xfrm>
              <a:custGeom>
                <a:avLst/>
                <a:gdLst>
                  <a:gd name="T0" fmla="*/ 5 w 7"/>
                  <a:gd name="T1" fmla="*/ 6 h 13"/>
                  <a:gd name="T2" fmla="*/ 5 w 7"/>
                  <a:gd name="T3" fmla="*/ 3 h 13"/>
                  <a:gd name="T4" fmla="*/ 5 w 7"/>
                  <a:gd name="T5" fmla="*/ 3 h 13"/>
                  <a:gd name="T6" fmla="*/ 6 w 7"/>
                  <a:gd name="T7" fmla="*/ 3 h 13"/>
                  <a:gd name="T8" fmla="*/ 6 w 7"/>
                  <a:gd name="T9" fmla="*/ 3 h 13"/>
                  <a:gd name="T10" fmla="*/ 7 w 7"/>
                  <a:gd name="T11" fmla="*/ 2 h 13"/>
                  <a:gd name="T12" fmla="*/ 7 w 7"/>
                  <a:gd name="T13" fmla="*/ 2 h 13"/>
                  <a:gd name="T14" fmla="*/ 7 w 7"/>
                  <a:gd name="T15" fmla="*/ 2 h 13"/>
                  <a:gd name="T16" fmla="*/ 6 w 7"/>
                  <a:gd name="T17" fmla="*/ 1 h 13"/>
                  <a:gd name="T18" fmla="*/ 6 w 7"/>
                  <a:gd name="T19" fmla="*/ 1 h 13"/>
                  <a:gd name="T20" fmla="*/ 5 w 7"/>
                  <a:gd name="T21" fmla="*/ 1 h 13"/>
                  <a:gd name="T22" fmla="*/ 5 w 7"/>
                  <a:gd name="T23" fmla="*/ 0 h 13"/>
                  <a:gd name="T24" fmla="*/ 5 w 7"/>
                  <a:gd name="T25" fmla="*/ 0 h 13"/>
                  <a:gd name="T26" fmla="*/ 4 w 7"/>
                  <a:gd name="T27" fmla="*/ 0 h 13"/>
                  <a:gd name="T28" fmla="*/ 4 w 7"/>
                  <a:gd name="T29" fmla="*/ 1 h 13"/>
                  <a:gd name="T30" fmla="*/ 4 w 7"/>
                  <a:gd name="T31" fmla="*/ 1 h 13"/>
                  <a:gd name="T32" fmla="*/ 3 w 7"/>
                  <a:gd name="T33" fmla="*/ 1 h 13"/>
                  <a:gd name="T34" fmla="*/ 3 w 7"/>
                  <a:gd name="T35" fmla="*/ 0 h 13"/>
                  <a:gd name="T36" fmla="*/ 3 w 7"/>
                  <a:gd name="T37" fmla="*/ 0 h 13"/>
                  <a:gd name="T38" fmla="*/ 2 w 7"/>
                  <a:gd name="T39" fmla="*/ 0 h 13"/>
                  <a:gd name="T40" fmla="*/ 2 w 7"/>
                  <a:gd name="T41" fmla="*/ 2 h 13"/>
                  <a:gd name="T42" fmla="*/ 1 w 7"/>
                  <a:gd name="T43" fmla="*/ 2 h 13"/>
                  <a:gd name="T44" fmla="*/ 1 w 7"/>
                  <a:gd name="T45" fmla="*/ 3 h 13"/>
                  <a:gd name="T46" fmla="*/ 1 w 7"/>
                  <a:gd name="T47" fmla="*/ 4 h 13"/>
                  <a:gd name="T48" fmla="*/ 1 w 7"/>
                  <a:gd name="T49" fmla="*/ 5 h 13"/>
                  <a:gd name="T50" fmla="*/ 1 w 7"/>
                  <a:gd name="T51" fmla="*/ 6 h 13"/>
                  <a:gd name="T52" fmla="*/ 2 w 7"/>
                  <a:gd name="T53" fmla="*/ 7 h 13"/>
                  <a:gd name="T54" fmla="*/ 3 w 7"/>
                  <a:gd name="T55" fmla="*/ 7 h 13"/>
                  <a:gd name="T56" fmla="*/ 3 w 7"/>
                  <a:gd name="T57" fmla="*/ 10 h 13"/>
                  <a:gd name="T58" fmla="*/ 2 w 7"/>
                  <a:gd name="T59" fmla="*/ 10 h 13"/>
                  <a:gd name="T60" fmla="*/ 1 w 7"/>
                  <a:gd name="T61" fmla="*/ 9 h 13"/>
                  <a:gd name="T62" fmla="*/ 1 w 7"/>
                  <a:gd name="T63" fmla="*/ 10 h 13"/>
                  <a:gd name="T64" fmla="*/ 1 w 7"/>
                  <a:gd name="T65" fmla="*/ 10 h 13"/>
                  <a:gd name="T66" fmla="*/ 0 w 7"/>
                  <a:gd name="T67" fmla="*/ 11 h 13"/>
                  <a:gd name="T68" fmla="*/ 0 w 7"/>
                  <a:gd name="T69" fmla="*/ 11 h 13"/>
                  <a:gd name="T70" fmla="*/ 2 w 7"/>
                  <a:gd name="T71" fmla="*/ 11 h 13"/>
                  <a:gd name="T72" fmla="*/ 3 w 7"/>
                  <a:gd name="T73" fmla="*/ 11 h 13"/>
                  <a:gd name="T74" fmla="*/ 3 w 7"/>
                  <a:gd name="T75" fmla="*/ 13 h 13"/>
                  <a:gd name="T76" fmla="*/ 3 w 7"/>
                  <a:gd name="T77" fmla="*/ 13 h 13"/>
                  <a:gd name="T78" fmla="*/ 4 w 7"/>
                  <a:gd name="T79" fmla="*/ 13 h 13"/>
                  <a:gd name="T80" fmla="*/ 4 w 7"/>
                  <a:gd name="T81" fmla="*/ 11 h 13"/>
                  <a:gd name="T82" fmla="*/ 4 w 7"/>
                  <a:gd name="T83" fmla="*/ 11 h 13"/>
                  <a:gd name="T84" fmla="*/ 4 w 7"/>
                  <a:gd name="T85" fmla="*/ 13 h 13"/>
                  <a:gd name="T86" fmla="*/ 5 w 7"/>
                  <a:gd name="T87" fmla="*/ 13 h 13"/>
                  <a:gd name="T88" fmla="*/ 5 w 7"/>
                  <a:gd name="T89" fmla="*/ 13 h 13"/>
                  <a:gd name="T90" fmla="*/ 5 w 7"/>
                  <a:gd name="T91" fmla="*/ 11 h 13"/>
                  <a:gd name="T92" fmla="*/ 6 w 7"/>
                  <a:gd name="T93" fmla="*/ 11 h 13"/>
                  <a:gd name="T94" fmla="*/ 7 w 7"/>
                  <a:gd name="T95" fmla="*/ 10 h 13"/>
                  <a:gd name="T96" fmla="*/ 7 w 7"/>
                  <a:gd name="T97" fmla="*/ 9 h 13"/>
                  <a:gd name="T98" fmla="*/ 6 w 7"/>
                  <a:gd name="T99" fmla="*/ 7 h 13"/>
                  <a:gd name="T100" fmla="*/ 5 w 7"/>
                  <a:gd name="T101" fmla="*/ 6 h 13"/>
                  <a:gd name="T102" fmla="*/ 4 w 7"/>
                  <a:gd name="T103" fmla="*/ 10 h 13"/>
                  <a:gd name="T104" fmla="*/ 4 w 7"/>
                  <a:gd name="T105" fmla="*/ 10 h 13"/>
                  <a:gd name="T106" fmla="*/ 3 w 7"/>
                  <a:gd name="T107" fmla="*/ 7 h 13"/>
                  <a:gd name="T108" fmla="*/ 4 w 7"/>
                  <a:gd name="T109" fmla="*/ 7 h 13"/>
                  <a:gd name="T110" fmla="*/ 4 w 7"/>
                  <a:gd name="T111" fmla="*/ 10 h 13"/>
                  <a:gd name="T112" fmla="*/ 4 w 7"/>
                  <a:gd name="T113" fmla="*/ 5 h 13"/>
                  <a:gd name="T114" fmla="*/ 3 w 7"/>
                  <a:gd name="T115" fmla="*/ 5 h 13"/>
                  <a:gd name="T116" fmla="*/ 3 w 7"/>
                  <a:gd name="T117" fmla="*/ 3 h 13"/>
                  <a:gd name="T118" fmla="*/ 4 w 7"/>
                  <a:gd name="T119" fmla="*/ 3 h 13"/>
                  <a:gd name="T120" fmla="*/ 4 w 7"/>
                  <a:gd name="T12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13">
                    <a:moveTo>
                      <a:pt x="5" y="6"/>
                    </a:moveTo>
                    <a:cubicBezTo>
                      <a:pt x="5" y="3"/>
                      <a:pt x="5" y="3"/>
                      <a:pt x="5" y="3"/>
                    </a:cubicBezTo>
                    <a:cubicBezTo>
                      <a:pt x="5" y="3"/>
                      <a:pt x="5" y="3"/>
                      <a:pt x="5" y="3"/>
                    </a:cubicBezTo>
                    <a:cubicBezTo>
                      <a:pt x="6" y="3"/>
                      <a:pt x="6" y="3"/>
                      <a:pt x="6" y="3"/>
                    </a:cubicBezTo>
                    <a:cubicBezTo>
                      <a:pt x="6" y="3"/>
                      <a:pt x="6" y="3"/>
                      <a:pt x="6" y="3"/>
                    </a:cubicBezTo>
                    <a:cubicBezTo>
                      <a:pt x="6" y="3"/>
                      <a:pt x="7" y="3"/>
                      <a:pt x="7" y="2"/>
                    </a:cubicBezTo>
                    <a:cubicBezTo>
                      <a:pt x="7" y="2"/>
                      <a:pt x="7" y="2"/>
                      <a:pt x="7" y="2"/>
                    </a:cubicBezTo>
                    <a:cubicBezTo>
                      <a:pt x="7" y="2"/>
                      <a:pt x="7" y="2"/>
                      <a:pt x="7" y="2"/>
                    </a:cubicBezTo>
                    <a:cubicBezTo>
                      <a:pt x="6" y="2"/>
                      <a:pt x="6" y="2"/>
                      <a:pt x="6" y="1"/>
                    </a:cubicBezTo>
                    <a:cubicBezTo>
                      <a:pt x="6" y="1"/>
                      <a:pt x="6" y="1"/>
                      <a:pt x="6" y="1"/>
                    </a:cubicBezTo>
                    <a:cubicBezTo>
                      <a:pt x="6" y="1"/>
                      <a:pt x="5" y="1"/>
                      <a:pt x="5" y="1"/>
                    </a:cubicBezTo>
                    <a:cubicBezTo>
                      <a:pt x="5" y="0"/>
                      <a:pt x="5" y="0"/>
                      <a:pt x="5" y="0"/>
                    </a:cubicBezTo>
                    <a:cubicBezTo>
                      <a:pt x="5" y="0"/>
                      <a:pt x="5" y="0"/>
                      <a:pt x="5" y="0"/>
                    </a:cubicBezTo>
                    <a:cubicBezTo>
                      <a:pt x="4" y="0"/>
                      <a:pt x="4" y="0"/>
                      <a:pt x="4" y="0"/>
                    </a:cubicBezTo>
                    <a:cubicBezTo>
                      <a:pt x="4" y="1"/>
                      <a:pt x="4" y="1"/>
                      <a:pt x="4" y="1"/>
                    </a:cubicBezTo>
                    <a:cubicBezTo>
                      <a:pt x="4" y="1"/>
                      <a:pt x="4" y="1"/>
                      <a:pt x="4" y="1"/>
                    </a:cubicBezTo>
                    <a:cubicBezTo>
                      <a:pt x="4" y="1"/>
                      <a:pt x="4" y="1"/>
                      <a:pt x="3" y="1"/>
                    </a:cubicBezTo>
                    <a:cubicBezTo>
                      <a:pt x="3" y="0"/>
                      <a:pt x="3" y="0"/>
                      <a:pt x="3" y="0"/>
                    </a:cubicBezTo>
                    <a:cubicBezTo>
                      <a:pt x="3" y="0"/>
                      <a:pt x="3" y="0"/>
                      <a:pt x="3" y="0"/>
                    </a:cubicBezTo>
                    <a:cubicBezTo>
                      <a:pt x="3" y="0"/>
                      <a:pt x="2" y="0"/>
                      <a:pt x="2" y="0"/>
                    </a:cubicBezTo>
                    <a:cubicBezTo>
                      <a:pt x="2" y="2"/>
                      <a:pt x="2" y="2"/>
                      <a:pt x="2" y="2"/>
                    </a:cubicBezTo>
                    <a:cubicBezTo>
                      <a:pt x="2" y="2"/>
                      <a:pt x="2" y="2"/>
                      <a:pt x="1" y="2"/>
                    </a:cubicBezTo>
                    <a:cubicBezTo>
                      <a:pt x="1" y="2"/>
                      <a:pt x="1" y="3"/>
                      <a:pt x="1" y="3"/>
                    </a:cubicBezTo>
                    <a:cubicBezTo>
                      <a:pt x="1" y="3"/>
                      <a:pt x="1" y="4"/>
                      <a:pt x="1" y="4"/>
                    </a:cubicBezTo>
                    <a:cubicBezTo>
                      <a:pt x="1" y="4"/>
                      <a:pt x="1" y="5"/>
                      <a:pt x="1" y="5"/>
                    </a:cubicBezTo>
                    <a:cubicBezTo>
                      <a:pt x="1" y="5"/>
                      <a:pt x="1" y="6"/>
                      <a:pt x="1" y="6"/>
                    </a:cubicBezTo>
                    <a:cubicBezTo>
                      <a:pt x="2" y="6"/>
                      <a:pt x="2" y="6"/>
                      <a:pt x="2" y="7"/>
                    </a:cubicBezTo>
                    <a:cubicBezTo>
                      <a:pt x="2" y="7"/>
                      <a:pt x="3" y="7"/>
                      <a:pt x="3" y="7"/>
                    </a:cubicBezTo>
                    <a:cubicBezTo>
                      <a:pt x="3" y="10"/>
                      <a:pt x="3" y="10"/>
                      <a:pt x="3" y="10"/>
                    </a:cubicBezTo>
                    <a:cubicBezTo>
                      <a:pt x="2" y="10"/>
                      <a:pt x="2" y="10"/>
                      <a:pt x="2" y="10"/>
                    </a:cubicBezTo>
                    <a:cubicBezTo>
                      <a:pt x="1" y="10"/>
                      <a:pt x="1" y="9"/>
                      <a:pt x="1" y="9"/>
                    </a:cubicBezTo>
                    <a:cubicBezTo>
                      <a:pt x="1" y="9"/>
                      <a:pt x="1" y="9"/>
                      <a:pt x="1" y="10"/>
                    </a:cubicBezTo>
                    <a:cubicBezTo>
                      <a:pt x="1" y="10"/>
                      <a:pt x="1" y="10"/>
                      <a:pt x="1" y="10"/>
                    </a:cubicBezTo>
                    <a:cubicBezTo>
                      <a:pt x="0" y="10"/>
                      <a:pt x="0" y="10"/>
                      <a:pt x="0" y="11"/>
                    </a:cubicBezTo>
                    <a:cubicBezTo>
                      <a:pt x="0" y="11"/>
                      <a:pt x="0" y="11"/>
                      <a:pt x="0" y="11"/>
                    </a:cubicBezTo>
                    <a:cubicBezTo>
                      <a:pt x="1" y="11"/>
                      <a:pt x="1" y="11"/>
                      <a:pt x="2" y="11"/>
                    </a:cubicBezTo>
                    <a:cubicBezTo>
                      <a:pt x="2" y="11"/>
                      <a:pt x="2" y="11"/>
                      <a:pt x="3" y="11"/>
                    </a:cubicBezTo>
                    <a:cubicBezTo>
                      <a:pt x="3" y="13"/>
                      <a:pt x="3" y="13"/>
                      <a:pt x="3" y="13"/>
                    </a:cubicBezTo>
                    <a:cubicBezTo>
                      <a:pt x="3" y="13"/>
                      <a:pt x="3" y="13"/>
                      <a:pt x="3" y="13"/>
                    </a:cubicBezTo>
                    <a:cubicBezTo>
                      <a:pt x="3" y="13"/>
                      <a:pt x="4" y="13"/>
                      <a:pt x="4" y="13"/>
                    </a:cubicBezTo>
                    <a:cubicBezTo>
                      <a:pt x="4" y="11"/>
                      <a:pt x="4" y="11"/>
                      <a:pt x="4" y="11"/>
                    </a:cubicBezTo>
                    <a:cubicBezTo>
                      <a:pt x="4" y="11"/>
                      <a:pt x="4" y="11"/>
                      <a:pt x="4" y="11"/>
                    </a:cubicBezTo>
                    <a:cubicBezTo>
                      <a:pt x="4" y="13"/>
                      <a:pt x="4" y="13"/>
                      <a:pt x="4" y="13"/>
                    </a:cubicBezTo>
                    <a:cubicBezTo>
                      <a:pt x="4" y="13"/>
                      <a:pt x="5" y="13"/>
                      <a:pt x="5" y="13"/>
                    </a:cubicBezTo>
                    <a:cubicBezTo>
                      <a:pt x="5" y="13"/>
                      <a:pt x="5" y="13"/>
                      <a:pt x="5" y="13"/>
                    </a:cubicBezTo>
                    <a:cubicBezTo>
                      <a:pt x="5" y="11"/>
                      <a:pt x="5" y="11"/>
                      <a:pt x="5" y="11"/>
                    </a:cubicBezTo>
                    <a:cubicBezTo>
                      <a:pt x="6" y="11"/>
                      <a:pt x="6" y="11"/>
                      <a:pt x="6" y="11"/>
                    </a:cubicBezTo>
                    <a:cubicBezTo>
                      <a:pt x="6" y="11"/>
                      <a:pt x="7" y="10"/>
                      <a:pt x="7" y="10"/>
                    </a:cubicBezTo>
                    <a:cubicBezTo>
                      <a:pt x="7" y="10"/>
                      <a:pt x="7" y="9"/>
                      <a:pt x="7" y="9"/>
                    </a:cubicBezTo>
                    <a:cubicBezTo>
                      <a:pt x="7" y="8"/>
                      <a:pt x="7" y="7"/>
                      <a:pt x="6" y="7"/>
                    </a:cubicBezTo>
                    <a:cubicBezTo>
                      <a:pt x="6" y="6"/>
                      <a:pt x="6" y="6"/>
                      <a:pt x="5" y="6"/>
                    </a:cubicBezTo>
                    <a:close/>
                    <a:moveTo>
                      <a:pt x="4" y="10"/>
                    </a:moveTo>
                    <a:cubicBezTo>
                      <a:pt x="4" y="10"/>
                      <a:pt x="4" y="10"/>
                      <a:pt x="4" y="10"/>
                    </a:cubicBezTo>
                    <a:cubicBezTo>
                      <a:pt x="3" y="7"/>
                      <a:pt x="3" y="7"/>
                      <a:pt x="3" y="7"/>
                    </a:cubicBezTo>
                    <a:cubicBezTo>
                      <a:pt x="4" y="7"/>
                      <a:pt x="4" y="7"/>
                      <a:pt x="4" y="7"/>
                    </a:cubicBezTo>
                    <a:lnTo>
                      <a:pt x="4" y="10"/>
                    </a:lnTo>
                    <a:close/>
                    <a:moveTo>
                      <a:pt x="4" y="5"/>
                    </a:moveTo>
                    <a:cubicBezTo>
                      <a:pt x="4" y="5"/>
                      <a:pt x="4" y="5"/>
                      <a:pt x="3" y="5"/>
                    </a:cubicBezTo>
                    <a:cubicBezTo>
                      <a:pt x="3" y="3"/>
                      <a:pt x="3" y="3"/>
                      <a:pt x="3" y="3"/>
                    </a:cubicBezTo>
                    <a:cubicBezTo>
                      <a:pt x="4" y="3"/>
                      <a:pt x="4" y="3"/>
                      <a:pt x="4" y="3"/>
                    </a:cubicBezTo>
                    <a:lnTo>
                      <a:pt x="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06"/>
              <p:cNvSpPr>
                <a:spLocks noEditPoints="1"/>
              </p:cNvSpPr>
              <p:nvPr/>
            </p:nvSpPr>
            <p:spPr bwMode="auto">
              <a:xfrm>
                <a:off x="3923" y="1416"/>
                <a:ext cx="26" cy="24"/>
              </a:xfrm>
              <a:custGeom>
                <a:avLst/>
                <a:gdLst>
                  <a:gd name="T0" fmla="*/ 10 w 11"/>
                  <a:gd name="T1" fmla="*/ 6 h 10"/>
                  <a:gd name="T2" fmla="*/ 9 w 11"/>
                  <a:gd name="T3" fmla="*/ 5 h 10"/>
                  <a:gd name="T4" fmla="*/ 9 w 11"/>
                  <a:gd name="T5" fmla="*/ 5 h 10"/>
                  <a:gd name="T6" fmla="*/ 10 w 11"/>
                  <a:gd name="T7" fmla="*/ 4 h 10"/>
                  <a:gd name="T8" fmla="*/ 10 w 11"/>
                  <a:gd name="T9" fmla="*/ 3 h 10"/>
                  <a:gd name="T10" fmla="*/ 10 w 11"/>
                  <a:gd name="T11" fmla="*/ 2 h 10"/>
                  <a:gd name="T12" fmla="*/ 9 w 11"/>
                  <a:gd name="T13" fmla="*/ 2 h 10"/>
                  <a:gd name="T14" fmla="*/ 8 w 11"/>
                  <a:gd name="T15" fmla="*/ 2 h 10"/>
                  <a:gd name="T16" fmla="*/ 8 w 11"/>
                  <a:gd name="T17" fmla="*/ 2 h 10"/>
                  <a:gd name="T18" fmla="*/ 8 w 11"/>
                  <a:gd name="T19" fmla="*/ 1 h 10"/>
                  <a:gd name="T20" fmla="*/ 8 w 11"/>
                  <a:gd name="T21" fmla="*/ 0 h 10"/>
                  <a:gd name="T22" fmla="*/ 7 w 11"/>
                  <a:gd name="T23" fmla="*/ 0 h 10"/>
                  <a:gd name="T24" fmla="*/ 6 w 11"/>
                  <a:gd name="T25" fmla="*/ 0 h 10"/>
                  <a:gd name="T26" fmla="*/ 6 w 11"/>
                  <a:gd name="T27" fmla="*/ 1 h 10"/>
                  <a:gd name="T28" fmla="*/ 5 w 11"/>
                  <a:gd name="T29" fmla="*/ 1 h 10"/>
                  <a:gd name="T30" fmla="*/ 5 w 11"/>
                  <a:gd name="T31" fmla="*/ 0 h 10"/>
                  <a:gd name="T32" fmla="*/ 4 w 11"/>
                  <a:gd name="T33" fmla="*/ 0 h 10"/>
                  <a:gd name="T34" fmla="*/ 3 w 11"/>
                  <a:gd name="T35" fmla="*/ 0 h 10"/>
                  <a:gd name="T36" fmla="*/ 2 w 11"/>
                  <a:gd name="T37" fmla="*/ 1 h 10"/>
                  <a:gd name="T38" fmla="*/ 3 w 11"/>
                  <a:gd name="T39" fmla="*/ 2 h 10"/>
                  <a:gd name="T40" fmla="*/ 2 w 11"/>
                  <a:gd name="T41" fmla="*/ 2 h 10"/>
                  <a:gd name="T42" fmla="*/ 2 w 11"/>
                  <a:gd name="T43" fmla="*/ 2 h 10"/>
                  <a:gd name="T44" fmla="*/ 1 w 11"/>
                  <a:gd name="T45" fmla="*/ 3 h 10"/>
                  <a:gd name="T46" fmla="*/ 0 w 11"/>
                  <a:gd name="T47" fmla="*/ 3 h 10"/>
                  <a:gd name="T48" fmla="*/ 1 w 11"/>
                  <a:gd name="T49" fmla="*/ 4 h 10"/>
                  <a:gd name="T50" fmla="*/ 1 w 11"/>
                  <a:gd name="T51" fmla="*/ 5 h 10"/>
                  <a:gd name="T52" fmla="*/ 1 w 11"/>
                  <a:gd name="T53" fmla="*/ 5 h 10"/>
                  <a:gd name="T54" fmla="*/ 1 w 11"/>
                  <a:gd name="T55" fmla="*/ 6 h 10"/>
                  <a:gd name="T56" fmla="*/ 0 w 11"/>
                  <a:gd name="T57" fmla="*/ 7 h 10"/>
                  <a:gd name="T58" fmla="*/ 1 w 11"/>
                  <a:gd name="T59" fmla="*/ 7 h 10"/>
                  <a:gd name="T60" fmla="*/ 2 w 11"/>
                  <a:gd name="T61" fmla="*/ 8 h 10"/>
                  <a:gd name="T62" fmla="*/ 2 w 11"/>
                  <a:gd name="T63" fmla="*/ 8 h 10"/>
                  <a:gd name="T64" fmla="*/ 3 w 11"/>
                  <a:gd name="T65" fmla="*/ 8 h 10"/>
                  <a:gd name="T66" fmla="*/ 3 w 11"/>
                  <a:gd name="T67" fmla="*/ 9 h 10"/>
                  <a:gd name="T68" fmla="*/ 3 w 11"/>
                  <a:gd name="T69" fmla="*/ 10 h 10"/>
                  <a:gd name="T70" fmla="*/ 4 w 11"/>
                  <a:gd name="T71" fmla="*/ 10 h 10"/>
                  <a:gd name="T72" fmla="*/ 5 w 11"/>
                  <a:gd name="T73" fmla="*/ 10 h 10"/>
                  <a:gd name="T74" fmla="*/ 5 w 11"/>
                  <a:gd name="T75" fmla="*/ 9 h 10"/>
                  <a:gd name="T76" fmla="*/ 6 w 11"/>
                  <a:gd name="T77" fmla="*/ 9 h 10"/>
                  <a:gd name="T78" fmla="*/ 6 w 11"/>
                  <a:gd name="T79" fmla="*/ 10 h 10"/>
                  <a:gd name="T80" fmla="*/ 7 w 11"/>
                  <a:gd name="T81" fmla="*/ 10 h 10"/>
                  <a:gd name="T82" fmla="*/ 8 w 11"/>
                  <a:gd name="T83" fmla="*/ 10 h 10"/>
                  <a:gd name="T84" fmla="*/ 8 w 11"/>
                  <a:gd name="T85" fmla="*/ 9 h 10"/>
                  <a:gd name="T86" fmla="*/ 8 w 11"/>
                  <a:gd name="T87" fmla="*/ 8 h 10"/>
                  <a:gd name="T88" fmla="*/ 8 w 11"/>
                  <a:gd name="T89" fmla="*/ 7 h 10"/>
                  <a:gd name="T90" fmla="*/ 9 w 11"/>
                  <a:gd name="T91" fmla="*/ 8 h 10"/>
                  <a:gd name="T92" fmla="*/ 10 w 11"/>
                  <a:gd name="T93" fmla="*/ 7 h 10"/>
                  <a:gd name="T94" fmla="*/ 10 w 11"/>
                  <a:gd name="T95" fmla="*/ 7 h 10"/>
                  <a:gd name="T96" fmla="*/ 10 w 11"/>
                  <a:gd name="T97" fmla="*/ 6 h 10"/>
                  <a:gd name="T98" fmla="*/ 6 w 11"/>
                  <a:gd name="T99" fmla="*/ 7 h 10"/>
                  <a:gd name="T100" fmla="*/ 3 w 11"/>
                  <a:gd name="T101" fmla="*/ 6 h 10"/>
                  <a:gd name="T102" fmla="*/ 4 w 11"/>
                  <a:gd name="T103" fmla="*/ 3 h 10"/>
                  <a:gd name="T104" fmla="*/ 7 w 11"/>
                  <a:gd name="T105" fmla="*/ 4 h 10"/>
                  <a:gd name="T106" fmla="*/ 6 w 11"/>
                  <a:gd name="T10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0">
                    <a:moveTo>
                      <a:pt x="10" y="6"/>
                    </a:moveTo>
                    <a:cubicBezTo>
                      <a:pt x="9" y="5"/>
                      <a:pt x="9" y="5"/>
                      <a:pt x="9" y="5"/>
                    </a:cubicBezTo>
                    <a:cubicBezTo>
                      <a:pt x="9" y="5"/>
                      <a:pt x="9" y="5"/>
                      <a:pt x="9" y="5"/>
                    </a:cubicBezTo>
                    <a:cubicBezTo>
                      <a:pt x="10" y="4"/>
                      <a:pt x="10" y="4"/>
                      <a:pt x="10" y="4"/>
                    </a:cubicBezTo>
                    <a:cubicBezTo>
                      <a:pt x="10" y="4"/>
                      <a:pt x="10" y="4"/>
                      <a:pt x="10" y="3"/>
                    </a:cubicBezTo>
                    <a:cubicBezTo>
                      <a:pt x="10" y="2"/>
                      <a:pt x="10" y="2"/>
                      <a:pt x="10" y="2"/>
                    </a:cubicBezTo>
                    <a:cubicBezTo>
                      <a:pt x="10" y="2"/>
                      <a:pt x="9" y="2"/>
                      <a:pt x="9" y="2"/>
                    </a:cubicBezTo>
                    <a:cubicBezTo>
                      <a:pt x="8" y="2"/>
                      <a:pt x="8" y="2"/>
                      <a:pt x="8" y="2"/>
                    </a:cubicBezTo>
                    <a:cubicBezTo>
                      <a:pt x="8" y="2"/>
                      <a:pt x="8" y="2"/>
                      <a:pt x="8" y="2"/>
                    </a:cubicBezTo>
                    <a:cubicBezTo>
                      <a:pt x="8" y="1"/>
                      <a:pt x="8" y="1"/>
                      <a:pt x="8" y="1"/>
                    </a:cubicBezTo>
                    <a:cubicBezTo>
                      <a:pt x="8" y="1"/>
                      <a:pt x="8" y="0"/>
                      <a:pt x="8" y="0"/>
                    </a:cubicBezTo>
                    <a:cubicBezTo>
                      <a:pt x="7" y="0"/>
                      <a:pt x="7" y="0"/>
                      <a:pt x="7" y="0"/>
                    </a:cubicBezTo>
                    <a:cubicBezTo>
                      <a:pt x="6" y="0"/>
                      <a:pt x="6" y="0"/>
                      <a:pt x="6" y="0"/>
                    </a:cubicBezTo>
                    <a:cubicBezTo>
                      <a:pt x="6" y="1"/>
                      <a:pt x="6" y="1"/>
                      <a:pt x="6" y="1"/>
                    </a:cubicBezTo>
                    <a:cubicBezTo>
                      <a:pt x="5" y="1"/>
                      <a:pt x="5" y="1"/>
                      <a:pt x="5" y="1"/>
                    </a:cubicBezTo>
                    <a:cubicBezTo>
                      <a:pt x="5" y="0"/>
                      <a:pt x="5" y="0"/>
                      <a:pt x="5" y="0"/>
                    </a:cubicBezTo>
                    <a:cubicBezTo>
                      <a:pt x="4" y="0"/>
                      <a:pt x="4" y="0"/>
                      <a:pt x="4" y="0"/>
                    </a:cubicBezTo>
                    <a:cubicBezTo>
                      <a:pt x="3" y="0"/>
                      <a:pt x="3" y="0"/>
                      <a:pt x="3" y="0"/>
                    </a:cubicBezTo>
                    <a:cubicBezTo>
                      <a:pt x="2" y="0"/>
                      <a:pt x="2" y="1"/>
                      <a:pt x="2" y="1"/>
                    </a:cubicBezTo>
                    <a:cubicBezTo>
                      <a:pt x="3" y="2"/>
                      <a:pt x="3" y="2"/>
                      <a:pt x="3" y="2"/>
                    </a:cubicBezTo>
                    <a:cubicBezTo>
                      <a:pt x="2" y="2"/>
                      <a:pt x="2" y="2"/>
                      <a:pt x="2" y="2"/>
                    </a:cubicBezTo>
                    <a:cubicBezTo>
                      <a:pt x="2" y="2"/>
                      <a:pt x="2" y="2"/>
                      <a:pt x="2" y="2"/>
                    </a:cubicBezTo>
                    <a:cubicBezTo>
                      <a:pt x="1" y="2"/>
                      <a:pt x="1" y="2"/>
                      <a:pt x="1" y="3"/>
                    </a:cubicBezTo>
                    <a:cubicBezTo>
                      <a:pt x="0" y="3"/>
                      <a:pt x="0" y="3"/>
                      <a:pt x="0" y="3"/>
                    </a:cubicBezTo>
                    <a:cubicBezTo>
                      <a:pt x="0" y="4"/>
                      <a:pt x="0" y="4"/>
                      <a:pt x="1" y="4"/>
                    </a:cubicBezTo>
                    <a:cubicBezTo>
                      <a:pt x="1" y="5"/>
                      <a:pt x="1" y="5"/>
                      <a:pt x="1" y="5"/>
                    </a:cubicBezTo>
                    <a:cubicBezTo>
                      <a:pt x="1" y="5"/>
                      <a:pt x="1" y="5"/>
                      <a:pt x="1" y="5"/>
                    </a:cubicBezTo>
                    <a:cubicBezTo>
                      <a:pt x="1" y="6"/>
                      <a:pt x="1" y="6"/>
                      <a:pt x="1" y="6"/>
                    </a:cubicBezTo>
                    <a:cubicBezTo>
                      <a:pt x="0" y="6"/>
                      <a:pt x="0" y="6"/>
                      <a:pt x="0" y="7"/>
                    </a:cubicBezTo>
                    <a:cubicBezTo>
                      <a:pt x="1" y="7"/>
                      <a:pt x="1" y="7"/>
                      <a:pt x="1" y="7"/>
                    </a:cubicBezTo>
                    <a:cubicBezTo>
                      <a:pt x="1" y="8"/>
                      <a:pt x="1" y="8"/>
                      <a:pt x="2" y="8"/>
                    </a:cubicBezTo>
                    <a:cubicBezTo>
                      <a:pt x="2" y="8"/>
                      <a:pt x="2" y="8"/>
                      <a:pt x="2" y="8"/>
                    </a:cubicBezTo>
                    <a:cubicBezTo>
                      <a:pt x="2" y="8"/>
                      <a:pt x="3" y="8"/>
                      <a:pt x="3" y="8"/>
                    </a:cubicBezTo>
                    <a:cubicBezTo>
                      <a:pt x="3" y="9"/>
                      <a:pt x="3" y="9"/>
                      <a:pt x="3" y="9"/>
                    </a:cubicBezTo>
                    <a:cubicBezTo>
                      <a:pt x="2" y="9"/>
                      <a:pt x="3" y="10"/>
                      <a:pt x="3" y="10"/>
                    </a:cubicBezTo>
                    <a:cubicBezTo>
                      <a:pt x="4" y="10"/>
                      <a:pt x="4" y="10"/>
                      <a:pt x="4" y="10"/>
                    </a:cubicBezTo>
                    <a:cubicBezTo>
                      <a:pt x="4" y="10"/>
                      <a:pt x="5" y="10"/>
                      <a:pt x="5" y="10"/>
                    </a:cubicBezTo>
                    <a:cubicBezTo>
                      <a:pt x="5" y="9"/>
                      <a:pt x="5" y="9"/>
                      <a:pt x="5" y="9"/>
                    </a:cubicBezTo>
                    <a:cubicBezTo>
                      <a:pt x="5" y="9"/>
                      <a:pt x="6" y="9"/>
                      <a:pt x="6" y="9"/>
                    </a:cubicBezTo>
                    <a:cubicBezTo>
                      <a:pt x="6" y="10"/>
                      <a:pt x="6" y="10"/>
                      <a:pt x="6" y="10"/>
                    </a:cubicBezTo>
                    <a:cubicBezTo>
                      <a:pt x="6" y="10"/>
                      <a:pt x="7" y="10"/>
                      <a:pt x="7" y="10"/>
                    </a:cubicBezTo>
                    <a:cubicBezTo>
                      <a:pt x="8" y="10"/>
                      <a:pt x="8" y="10"/>
                      <a:pt x="8" y="10"/>
                    </a:cubicBezTo>
                    <a:cubicBezTo>
                      <a:pt x="8" y="9"/>
                      <a:pt x="8" y="9"/>
                      <a:pt x="8" y="9"/>
                    </a:cubicBezTo>
                    <a:cubicBezTo>
                      <a:pt x="8" y="8"/>
                      <a:pt x="8" y="8"/>
                      <a:pt x="8" y="8"/>
                    </a:cubicBezTo>
                    <a:cubicBezTo>
                      <a:pt x="8" y="8"/>
                      <a:pt x="8" y="8"/>
                      <a:pt x="8" y="7"/>
                    </a:cubicBezTo>
                    <a:cubicBezTo>
                      <a:pt x="9" y="8"/>
                      <a:pt x="9" y="8"/>
                      <a:pt x="9" y="8"/>
                    </a:cubicBezTo>
                    <a:cubicBezTo>
                      <a:pt x="10" y="8"/>
                      <a:pt x="10" y="8"/>
                      <a:pt x="10" y="7"/>
                    </a:cubicBezTo>
                    <a:cubicBezTo>
                      <a:pt x="10" y="7"/>
                      <a:pt x="10" y="7"/>
                      <a:pt x="10" y="7"/>
                    </a:cubicBezTo>
                    <a:cubicBezTo>
                      <a:pt x="11" y="6"/>
                      <a:pt x="10" y="6"/>
                      <a:pt x="10" y="6"/>
                    </a:cubicBezTo>
                    <a:close/>
                    <a:moveTo>
                      <a:pt x="6" y="7"/>
                    </a:moveTo>
                    <a:cubicBezTo>
                      <a:pt x="5" y="7"/>
                      <a:pt x="4" y="7"/>
                      <a:pt x="3" y="6"/>
                    </a:cubicBezTo>
                    <a:cubicBezTo>
                      <a:pt x="3" y="5"/>
                      <a:pt x="3" y="4"/>
                      <a:pt x="4" y="3"/>
                    </a:cubicBezTo>
                    <a:cubicBezTo>
                      <a:pt x="5" y="3"/>
                      <a:pt x="7" y="3"/>
                      <a:pt x="7" y="4"/>
                    </a:cubicBezTo>
                    <a:cubicBezTo>
                      <a:pt x="8" y="5"/>
                      <a:pt x="7" y="6"/>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07"/>
              <p:cNvSpPr>
                <a:spLocks noEditPoints="1"/>
              </p:cNvSpPr>
              <p:nvPr/>
            </p:nvSpPr>
            <p:spPr bwMode="auto">
              <a:xfrm>
                <a:off x="3878" y="1468"/>
                <a:ext cx="52" cy="55"/>
              </a:xfrm>
              <a:custGeom>
                <a:avLst/>
                <a:gdLst>
                  <a:gd name="T0" fmla="*/ 21 w 22"/>
                  <a:gd name="T1" fmla="*/ 13 h 23"/>
                  <a:gd name="T2" fmla="*/ 20 w 22"/>
                  <a:gd name="T3" fmla="*/ 12 h 23"/>
                  <a:gd name="T4" fmla="*/ 20 w 22"/>
                  <a:gd name="T5" fmla="*/ 11 h 23"/>
                  <a:gd name="T6" fmla="*/ 21 w 22"/>
                  <a:gd name="T7" fmla="*/ 10 h 23"/>
                  <a:gd name="T8" fmla="*/ 22 w 22"/>
                  <a:gd name="T9" fmla="*/ 8 h 23"/>
                  <a:gd name="T10" fmla="*/ 21 w 22"/>
                  <a:gd name="T11" fmla="*/ 6 h 23"/>
                  <a:gd name="T12" fmla="*/ 19 w 22"/>
                  <a:gd name="T13" fmla="*/ 5 h 23"/>
                  <a:gd name="T14" fmla="*/ 18 w 22"/>
                  <a:gd name="T15" fmla="*/ 6 h 23"/>
                  <a:gd name="T16" fmla="*/ 16 w 22"/>
                  <a:gd name="T17" fmla="*/ 5 h 23"/>
                  <a:gd name="T18" fmla="*/ 17 w 22"/>
                  <a:gd name="T19" fmla="*/ 3 h 23"/>
                  <a:gd name="T20" fmla="*/ 16 w 22"/>
                  <a:gd name="T21" fmla="*/ 1 h 23"/>
                  <a:gd name="T22" fmla="*/ 14 w 22"/>
                  <a:gd name="T23" fmla="*/ 1 h 23"/>
                  <a:gd name="T24" fmla="*/ 12 w 22"/>
                  <a:gd name="T25" fmla="*/ 2 h 23"/>
                  <a:gd name="T26" fmla="*/ 12 w 22"/>
                  <a:gd name="T27" fmla="*/ 3 h 23"/>
                  <a:gd name="T28" fmla="*/ 10 w 22"/>
                  <a:gd name="T29" fmla="*/ 3 h 23"/>
                  <a:gd name="T30" fmla="*/ 9 w 22"/>
                  <a:gd name="T31" fmla="*/ 2 h 23"/>
                  <a:gd name="T32" fmla="*/ 7 w 22"/>
                  <a:gd name="T33" fmla="*/ 1 h 23"/>
                  <a:gd name="T34" fmla="*/ 6 w 22"/>
                  <a:gd name="T35" fmla="*/ 2 h 23"/>
                  <a:gd name="T36" fmla="*/ 5 w 22"/>
                  <a:gd name="T37" fmla="*/ 4 h 23"/>
                  <a:gd name="T38" fmla="*/ 5 w 22"/>
                  <a:gd name="T39" fmla="*/ 5 h 23"/>
                  <a:gd name="T40" fmla="*/ 4 w 22"/>
                  <a:gd name="T41" fmla="*/ 6 h 23"/>
                  <a:gd name="T42" fmla="*/ 3 w 22"/>
                  <a:gd name="T43" fmla="*/ 6 h 23"/>
                  <a:gd name="T44" fmla="*/ 1 w 22"/>
                  <a:gd name="T45" fmla="*/ 7 h 23"/>
                  <a:gd name="T46" fmla="*/ 0 w 22"/>
                  <a:gd name="T47" fmla="*/ 8 h 23"/>
                  <a:gd name="T48" fmla="*/ 1 w 22"/>
                  <a:gd name="T49" fmla="*/ 10 h 23"/>
                  <a:gd name="T50" fmla="*/ 2 w 22"/>
                  <a:gd name="T51" fmla="*/ 11 h 23"/>
                  <a:gd name="T52" fmla="*/ 2 w 22"/>
                  <a:gd name="T53" fmla="*/ 13 h 23"/>
                  <a:gd name="T54" fmla="*/ 1 w 22"/>
                  <a:gd name="T55" fmla="*/ 13 h 23"/>
                  <a:gd name="T56" fmla="*/ 0 w 22"/>
                  <a:gd name="T57" fmla="*/ 15 h 23"/>
                  <a:gd name="T58" fmla="*/ 1 w 22"/>
                  <a:gd name="T59" fmla="*/ 17 h 23"/>
                  <a:gd name="T60" fmla="*/ 3 w 22"/>
                  <a:gd name="T61" fmla="*/ 18 h 23"/>
                  <a:gd name="T62" fmla="*/ 4 w 22"/>
                  <a:gd name="T63" fmla="*/ 17 h 23"/>
                  <a:gd name="T64" fmla="*/ 6 w 22"/>
                  <a:gd name="T65" fmla="*/ 19 h 23"/>
                  <a:gd name="T66" fmla="*/ 5 w 22"/>
                  <a:gd name="T67" fmla="*/ 20 h 23"/>
                  <a:gd name="T68" fmla="*/ 6 w 22"/>
                  <a:gd name="T69" fmla="*/ 22 h 23"/>
                  <a:gd name="T70" fmla="*/ 8 w 22"/>
                  <a:gd name="T71" fmla="*/ 23 h 23"/>
                  <a:gd name="T72" fmla="*/ 10 w 22"/>
                  <a:gd name="T73" fmla="*/ 22 h 23"/>
                  <a:gd name="T74" fmla="*/ 10 w 22"/>
                  <a:gd name="T75" fmla="*/ 20 h 23"/>
                  <a:gd name="T76" fmla="*/ 12 w 22"/>
                  <a:gd name="T77" fmla="*/ 20 h 23"/>
                  <a:gd name="T78" fmla="*/ 13 w 22"/>
                  <a:gd name="T79" fmla="*/ 22 h 23"/>
                  <a:gd name="T80" fmla="*/ 15 w 22"/>
                  <a:gd name="T81" fmla="*/ 23 h 23"/>
                  <a:gd name="T82" fmla="*/ 16 w 22"/>
                  <a:gd name="T83" fmla="*/ 22 h 23"/>
                  <a:gd name="T84" fmla="*/ 17 w 22"/>
                  <a:gd name="T85" fmla="*/ 20 h 23"/>
                  <a:gd name="T86" fmla="*/ 17 w 22"/>
                  <a:gd name="T87" fmla="*/ 18 h 23"/>
                  <a:gd name="T88" fmla="*/ 18 w 22"/>
                  <a:gd name="T89" fmla="*/ 17 h 23"/>
                  <a:gd name="T90" fmla="*/ 19 w 22"/>
                  <a:gd name="T91" fmla="*/ 18 h 23"/>
                  <a:gd name="T92" fmla="*/ 21 w 22"/>
                  <a:gd name="T93" fmla="*/ 17 h 23"/>
                  <a:gd name="T94" fmla="*/ 22 w 22"/>
                  <a:gd name="T95" fmla="*/ 15 h 23"/>
                  <a:gd name="T96" fmla="*/ 21 w 22"/>
                  <a:gd name="T97" fmla="*/ 13 h 23"/>
                  <a:gd name="T98" fmla="*/ 13 w 22"/>
                  <a:gd name="T99" fmla="*/ 16 h 23"/>
                  <a:gd name="T100" fmla="*/ 7 w 22"/>
                  <a:gd name="T101" fmla="*/ 14 h 23"/>
                  <a:gd name="T102" fmla="*/ 9 w 22"/>
                  <a:gd name="T103" fmla="*/ 8 h 23"/>
                  <a:gd name="T104" fmla="*/ 15 w 22"/>
                  <a:gd name="T105" fmla="*/ 10 h 23"/>
                  <a:gd name="T106" fmla="*/ 13 w 22"/>
                  <a:gd name="T10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 h="23">
                    <a:moveTo>
                      <a:pt x="21" y="13"/>
                    </a:moveTo>
                    <a:cubicBezTo>
                      <a:pt x="20" y="12"/>
                      <a:pt x="20" y="12"/>
                      <a:pt x="20" y="12"/>
                    </a:cubicBezTo>
                    <a:cubicBezTo>
                      <a:pt x="20" y="12"/>
                      <a:pt x="20" y="11"/>
                      <a:pt x="20" y="11"/>
                    </a:cubicBezTo>
                    <a:cubicBezTo>
                      <a:pt x="21" y="10"/>
                      <a:pt x="21" y="10"/>
                      <a:pt x="21" y="10"/>
                    </a:cubicBezTo>
                    <a:cubicBezTo>
                      <a:pt x="22" y="10"/>
                      <a:pt x="22" y="9"/>
                      <a:pt x="22" y="8"/>
                    </a:cubicBezTo>
                    <a:cubicBezTo>
                      <a:pt x="21" y="6"/>
                      <a:pt x="21" y="6"/>
                      <a:pt x="21" y="6"/>
                    </a:cubicBezTo>
                    <a:cubicBezTo>
                      <a:pt x="21" y="5"/>
                      <a:pt x="20" y="5"/>
                      <a:pt x="19" y="5"/>
                    </a:cubicBezTo>
                    <a:cubicBezTo>
                      <a:pt x="18" y="6"/>
                      <a:pt x="18" y="6"/>
                      <a:pt x="18" y="6"/>
                    </a:cubicBezTo>
                    <a:cubicBezTo>
                      <a:pt x="17" y="6"/>
                      <a:pt x="17" y="5"/>
                      <a:pt x="16" y="5"/>
                    </a:cubicBezTo>
                    <a:cubicBezTo>
                      <a:pt x="17" y="3"/>
                      <a:pt x="17" y="3"/>
                      <a:pt x="17" y="3"/>
                    </a:cubicBezTo>
                    <a:cubicBezTo>
                      <a:pt x="17" y="3"/>
                      <a:pt x="17" y="2"/>
                      <a:pt x="16" y="1"/>
                    </a:cubicBezTo>
                    <a:cubicBezTo>
                      <a:pt x="14" y="1"/>
                      <a:pt x="14" y="1"/>
                      <a:pt x="14" y="1"/>
                    </a:cubicBezTo>
                    <a:cubicBezTo>
                      <a:pt x="14" y="0"/>
                      <a:pt x="13" y="1"/>
                      <a:pt x="12" y="2"/>
                    </a:cubicBezTo>
                    <a:cubicBezTo>
                      <a:pt x="12" y="3"/>
                      <a:pt x="12" y="3"/>
                      <a:pt x="12" y="3"/>
                    </a:cubicBezTo>
                    <a:cubicBezTo>
                      <a:pt x="11" y="3"/>
                      <a:pt x="11" y="3"/>
                      <a:pt x="10" y="3"/>
                    </a:cubicBezTo>
                    <a:cubicBezTo>
                      <a:pt x="9" y="2"/>
                      <a:pt x="9" y="2"/>
                      <a:pt x="9" y="2"/>
                    </a:cubicBezTo>
                    <a:cubicBezTo>
                      <a:pt x="9" y="1"/>
                      <a:pt x="8" y="0"/>
                      <a:pt x="7" y="1"/>
                    </a:cubicBezTo>
                    <a:cubicBezTo>
                      <a:pt x="6" y="2"/>
                      <a:pt x="6" y="2"/>
                      <a:pt x="6" y="2"/>
                    </a:cubicBezTo>
                    <a:cubicBezTo>
                      <a:pt x="5" y="2"/>
                      <a:pt x="4" y="3"/>
                      <a:pt x="5" y="4"/>
                    </a:cubicBezTo>
                    <a:cubicBezTo>
                      <a:pt x="5" y="5"/>
                      <a:pt x="5" y="5"/>
                      <a:pt x="5" y="5"/>
                    </a:cubicBezTo>
                    <a:cubicBezTo>
                      <a:pt x="5" y="5"/>
                      <a:pt x="5" y="6"/>
                      <a:pt x="4" y="6"/>
                    </a:cubicBezTo>
                    <a:cubicBezTo>
                      <a:pt x="3" y="6"/>
                      <a:pt x="3" y="6"/>
                      <a:pt x="3" y="6"/>
                    </a:cubicBezTo>
                    <a:cubicBezTo>
                      <a:pt x="2" y="5"/>
                      <a:pt x="1" y="6"/>
                      <a:pt x="1" y="7"/>
                    </a:cubicBezTo>
                    <a:cubicBezTo>
                      <a:pt x="0" y="8"/>
                      <a:pt x="0" y="8"/>
                      <a:pt x="0" y="8"/>
                    </a:cubicBezTo>
                    <a:cubicBezTo>
                      <a:pt x="0" y="9"/>
                      <a:pt x="0" y="10"/>
                      <a:pt x="1" y="10"/>
                    </a:cubicBezTo>
                    <a:cubicBezTo>
                      <a:pt x="2" y="11"/>
                      <a:pt x="2" y="11"/>
                      <a:pt x="2" y="11"/>
                    </a:cubicBezTo>
                    <a:cubicBezTo>
                      <a:pt x="2" y="12"/>
                      <a:pt x="2" y="12"/>
                      <a:pt x="2" y="13"/>
                    </a:cubicBezTo>
                    <a:cubicBezTo>
                      <a:pt x="1" y="13"/>
                      <a:pt x="1" y="13"/>
                      <a:pt x="1" y="13"/>
                    </a:cubicBezTo>
                    <a:cubicBezTo>
                      <a:pt x="0" y="14"/>
                      <a:pt x="0" y="15"/>
                      <a:pt x="0" y="15"/>
                    </a:cubicBezTo>
                    <a:cubicBezTo>
                      <a:pt x="1" y="17"/>
                      <a:pt x="1" y="17"/>
                      <a:pt x="1" y="17"/>
                    </a:cubicBezTo>
                    <a:cubicBezTo>
                      <a:pt x="1" y="18"/>
                      <a:pt x="2" y="18"/>
                      <a:pt x="3" y="18"/>
                    </a:cubicBezTo>
                    <a:cubicBezTo>
                      <a:pt x="4" y="17"/>
                      <a:pt x="4" y="17"/>
                      <a:pt x="4" y="17"/>
                    </a:cubicBezTo>
                    <a:cubicBezTo>
                      <a:pt x="5" y="18"/>
                      <a:pt x="5" y="18"/>
                      <a:pt x="6" y="19"/>
                    </a:cubicBezTo>
                    <a:cubicBezTo>
                      <a:pt x="5" y="20"/>
                      <a:pt x="5" y="20"/>
                      <a:pt x="5" y="20"/>
                    </a:cubicBezTo>
                    <a:cubicBezTo>
                      <a:pt x="5" y="21"/>
                      <a:pt x="5" y="22"/>
                      <a:pt x="6" y="22"/>
                    </a:cubicBezTo>
                    <a:cubicBezTo>
                      <a:pt x="8" y="23"/>
                      <a:pt x="8" y="23"/>
                      <a:pt x="8" y="23"/>
                    </a:cubicBezTo>
                    <a:cubicBezTo>
                      <a:pt x="9" y="23"/>
                      <a:pt x="9" y="23"/>
                      <a:pt x="10" y="22"/>
                    </a:cubicBezTo>
                    <a:cubicBezTo>
                      <a:pt x="10" y="20"/>
                      <a:pt x="10" y="20"/>
                      <a:pt x="10" y="20"/>
                    </a:cubicBezTo>
                    <a:cubicBezTo>
                      <a:pt x="11" y="20"/>
                      <a:pt x="12" y="20"/>
                      <a:pt x="12" y="20"/>
                    </a:cubicBezTo>
                    <a:cubicBezTo>
                      <a:pt x="13" y="22"/>
                      <a:pt x="13" y="22"/>
                      <a:pt x="13" y="22"/>
                    </a:cubicBezTo>
                    <a:cubicBezTo>
                      <a:pt x="13" y="23"/>
                      <a:pt x="14" y="23"/>
                      <a:pt x="15" y="23"/>
                    </a:cubicBezTo>
                    <a:cubicBezTo>
                      <a:pt x="16" y="22"/>
                      <a:pt x="16" y="22"/>
                      <a:pt x="16" y="22"/>
                    </a:cubicBezTo>
                    <a:cubicBezTo>
                      <a:pt x="17" y="21"/>
                      <a:pt x="18" y="21"/>
                      <a:pt x="17" y="20"/>
                    </a:cubicBezTo>
                    <a:cubicBezTo>
                      <a:pt x="17" y="18"/>
                      <a:pt x="17" y="18"/>
                      <a:pt x="17" y="18"/>
                    </a:cubicBezTo>
                    <a:cubicBezTo>
                      <a:pt x="17" y="18"/>
                      <a:pt x="17" y="17"/>
                      <a:pt x="18" y="17"/>
                    </a:cubicBezTo>
                    <a:cubicBezTo>
                      <a:pt x="19" y="18"/>
                      <a:pt x="19" y="18"/>
                      <a:pt x="19" y="18"/>
                    </a:cubicBezTo>
                    <a:cubicBezTo>
                      <a:pt x="20" y="18"/>
                      <a:pt x="21" y="18"/>
                      <a:pt x="21" y="17"/>
                    </a:cubicBezTo>
                    <a:cubicBezTo>
                      <a:pt x="22" y="15"/>
                      <a:pt x="22" y="15"/>
                      <a:pt x="22" y="15"/>
                    </a:cubicBezTo>
                    <a:cubicBezTo>
                      <a:pt x="22" y="14"/>
                      <a:pt x="22" y="13"/>
                      <a:pt x="21" y="13"/>
                    </a:cubicBezTo>
                    <a:close/>
                    <a:moveTo>
                      <a:pt x="13" y="16"/>
                    </a:moveTo>
                    <a:cubicBezTo>
                      <a:pt x="10" y="17"/>
                      <a:pt x="8" y="16"/>
                      <a:pt x="7" y="14"/>
                    </a:cubicBezTo>
                    <a:cubicBezTo>
                      <a:pt x="6" y="11"/>
                      <a:pt x="7" y="9"/>
                      <a:pt x="9" y="8"/>
                    </a:cubicBezTo>
                    <a:cubicBezTo>
                      <a:pt x="11" y="7"/>
                      <a:pt x="14" y="8"/>
                      <a:pt x="15" y="10"/>
                    </a:cubicBezTo>
                    <a:cubicBezTo>
                      <a:pt x="16" y="12"/>
                      <a:pt x="15" y="15"/>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08"/>
              <p:cNvSpPr>
                <a:spLocks noEditPoints="1"/>
              </p:cNvSpPr>
              <p:nvPr/>
            </p:nvSpPr>
            <p:spPr bwMode="auto">
              <a:xfrm>
                <a:off x="4165" y="2016"/>
                <a:ext cx="68" cy="69"/>
              </a:xfrm>
              <a:custGeom>
                <a:avLst/>
                <a:gdLst>
                  <a:gd name="T0" fmla="*/ 28 w 29"/>
                  <a:gd name="T1" fmla="*/ 16 h 29"/>
                  <a:gd name="T2" fmla="*/ 26 w 29"/>
                  <a:gd name="T3" fmla="*/ 15 h 29"/>
                  <a:gd name="T4" fmla="*/ 26 w 29"/>
                  <a:gd name="T5" fmla="*/ 13 h 29"/>
                  <a:gd name="T6" fmla="*/ 28 w 29"/>
                  <a:gd name="T7" fmla="*/ 12 h 29"/>
                  <a:gd name="T8" fmla="*/ 29 w 29"/>
                  <a:gd name="T9" fmla="*/ 10 h 29"/>
                  <a:gd name="T10" fmla="*/ 28 w 29"/>
                  <a:gd name="T11" fmla="*/ 7 h 29"/>
                  <a:gd name="T12" fmla="*/ 25 w 29"/>
                  <a:gd name="T13" fmla="*/ 6 h 29"/>
                  <a:gd name="T14" fmla="*/ 23 w 29"/>
                  <a:gd name="T15" fmla="*/ 7 h 29"/>
                  <a:gd name="T16" fmla="*/ 22 w 29"/>
                  <a:gd name="T17" fmla="*/ 6 h 29"/>
                  <a:gd name="T18" fmla="*/ 22 w 29"/>
                  <a:gd name="T19" fmla="*/ 4 h 29"/>
                  <a:gd name="T20" fmla="*/ 21 w 29"/>
                  <a:gd name="T21" fmla="*/ 1 h 29"/>
                  <a:gd name="T22" fmla="*/ 19 w 29"/>
                  <a:gd name="T23" fmla="*/ 0 h 29"/>
                  <a:gd name="T24" fmla="*/ 16 w 29"/>
                  <a:gd name="T25" fmla="*/ 1 h 29"/>
                  <a:gd name="T26" fmla="*/ 16 w 29"/>
                  <a:gd name="T27" fmla="*/ 3 h 29"/>
                  <a:gd name="T28" fmla="*/ 13 w 29"/>
                  <a:gd name="T29" fmla="*/ 3 h 29"/>
                  <a:gd name="T30" fmla="*/ 13 w 29"/>
                  <a:gd name="T31" fmla="*/ 1 h 29"/>
                  <a:gd name="T32" fmla="*/ 10 w 29"/>
                  <a:gd name="T33" fmla="*/ 0 h 29"/>
                  <a:gd name="T34" fmla="*/ 8 w 29"/>
                  <a:gd name="T35" fmla="*/ 1 h 29"/>
                  <a:gd name="T36" fmla="*/ 7 w 29"/>
                  <a:gd name="T37" fmla="*/ 4 h 29"/>
                  <a:gd name="T38" fmla="*/ 7 w 29"/>
                  <a:gd name="T39" fmla="*/ 6 h 29"/>
                  <a:gd name="T40" fmla="*/ 6 w 29"/>
                  <a:gd name="T41" fmla="*/ 7 h 29"/>
                  <a:gd name="T42" fmla="*/ 4 w 29"/>
                  <a:gd name="T43" fmla="*/ 7 h 29"/>
                  <a:gd name="T44" fmla="*/ 1 w 29"/>
                  <a:gd name="T45" fmla="*/ 8 h 29"/>
                  <a:gd name="T46" fmla="*/ 1 w 29"/>
                  <a:gd name="T47" fmla="*/ 10 h 29"/>
                  <a:gd name="T48" fmla="*/ 2 w 29"/>
                  <a:gd name="T49" fmla="*/ 13 h 29"/>
                  <a:gd name="T50" fmla="*/ 3 w 29"/>
                  <a:gd name="T51" fmla="*/ 13 h 29"/>
                  <a:gd name="T52" fmla="*/ 3 w 29"/>
                  <a:gd name="T53" fmla="*/ 16 h 29"/>
                  <a:gd name="T54" fmla="*/ 2 w 29"/>
                  <a:gd name="T55" fmla="*/ 16 h 29"/>
                  <a:gd name="T56" fmla="*/ 1 w 29"/>
                  <a:gd name="T57" fmla="*/ 19 h 29"/>
                  <a:gd name="T58" fmla="*/ 2 w 29"/>
                  <a:gd name="T59" fmla="*/ 21 h 29"/>
                  <a:gd name="T60" fmla="*/ 4 w 29"/>
                  <a:gd name="T61" fmla="*/ 22 h 29"/>
                  <a:gd name="T62" fmla="*/ 6 w 29"/>
                  <a:gd name="T63" fmla="*/ 22 h 29"/>
                  <a:gd name="T64" fmla="*/ 8 w 29"/>
                  <a:gd name="T65" fmla="*/ 23 h 29"/>
                  <a:gd name="T66" fmla="*/ 7 w 29"/>
                  <a:gd name="T67" fmla="*/ 25 h 29"/>
                  <a:gd name="T68" fmla="*/ 8 w 29"/>
                  <a:gd name="T69" fmla="*/ 28 h 29"/>
                  <a:gd name="T70" fmla="*/ 10 w 29"/>
                  <a:gd name="T71" fmla="*/ 28 h 29"/>
                  <a:gd name="T72" fmla="*/ 13 w 29"/>
                  <a:gd name="T73" fmla="*/ 27 h 29"/>
                  <a:gd name="T74" fmla="*/ 14 w 29"/>
                  <a:gd name="T75" fmla="*/ 26 h 29"/>
                  <a:gd name="T76" fmla="*/ 16 w 29"/>
                  <a:gd name="T77" fmla="*/ 25 h 29"/>
                  <a:gd name="T78" fmla="*/ 17 w 29"/>
                  <a:gd name="T79" fmla="*/ 27 h 29"/>
                  <a:gd name="T80" fmla="*/ 20 w 29"/>
                  <a:gd name="T81" fmla="*/ 28 h 29"/>
                  <a:gd name="T82" fmla="*/ 22 w 29"/>
                  <a:gd name="T83" fmla="*/ 27 h 29"/>
                  <a:gd name="T84" fmla="*/ 23 w 29"/>
                  <a:gd name="T85" fmla="*/ 25 h 29"/>
                  <a:gd name="T86" fmla="*/ 22 w 29"/>
                  <a:gd name="T87" fmla="*/ 23 h 29"/>
                  <a:gd name="T88" fmla="*/ 23 w 29"/>
                  <a:gd name="T89" fmla="*/ 21 h 29"/>
                  <a:gd name="T90" fmla="*/ 25 w 29"/>
                  <a:gd name="T91" fmla="*/ 22 h 29"/>
                  <a:gd name="T92" fmla="*/ 28 w 29"/>
                  <a:gd name="T93" fmla="*/ 21 h 29"/>
                  <a:gd name="T94" fmla="*/ 29 w 29"/>
                  <a:gd name="T95" fmla="*/ 19 h 29"/>
                  <a:gd name="T96" fmla="*/ 28 w 29"/>
                  <a:gd name="T97" fmla="*/ 16 h 29"/>
                  <a:gd name="T98" fmla="*/ 17 w 29"/>
                  <a:gd name="T99" fmla="*/ 20 h 29"/>
                  <a:gd name="T100" fmla="*/ 9 w 29"/>
                  <a:gd name="T101" fmla="*/ 17 h 29"/>
                  <a:gd name="T102" fmla="*/ 12 w 29"/>
                  <a:gd name="T103" fmla="*/ 9 h 29"/>
                  <a:gd name="T104" fmla="*/ 20 w 29"/>
                  <a:gd name="T105" fmla="*/ 12 h 29"/>
                  <a:gd name="T106" fmla="*/ 17 w 29"/>
                  <a:gd name="T107"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9">
                    <a:moveTo>
                      <a:pt x="28" y="16"/>
                    </a:moveTo>
                    <a:cubicBezTo>
                      <a:pt x="26" y="15"/>
                      <a:pt x="26" y="15"/>
                      <a:pt x="26" y="15"/>
                    </a:cubicBezTo>
                    <a:cubicBezTo>
                      <a:pt x="26" y="14"/>
                      <a:pt x="26" y="14"/>
                      <a:pt x="26" y="13"/>
                    </a:cubicBezTo>
                    <a:cubicBezTo>
                      <a:pt x="28" y="12"/>
                      <a:pt x="28" y="12"/>
                      <a:pt x="28" y="12"/>
                    </a:cubicBezTo>
                    <a:cubicBezTo>
                      <a:pt x="29" y="12"/>
                      <a:pt x="29" y="11"/>
                      <a:pt x="29" y="10"/>
                    </a:cubicBezTo>
                    <a:cubicBezTo>
                      <a:pt x="28" y="7"/>
                      <a:pt x="28" y="7"/>
                      <a:pt x="28" y="7"/>
                    </a:cubicBezTo>
                    <a:cubicBezTo>
                      <a:pt x="27" y="6"/>
                      <a:pt x="26" y="6"/>
                      <a:pt x="25" y="6"/>
                    </a:cubicBezTo>
                    <a:cubicBezTo>
                      <a:pt x="23" y="7"/>
                      <a:pt x="23" y="7"/>
                      <a:pt x="23" y="7"/>
                    </a:cubicBezTo>
                    <a:cubicBezTo>
                      <a:pt x="23" y="7"/>
                      <a:pt x="22" y="6"/>
                      <a:pt x="22" y="6"/>
                    </a:cubicBezTo>
                    <a:cubicBezTo>
                      <a:pt x="22" y="4"/>
                      <a:pt x="22" y="4"/>
                      <a:pt x="22" y="4"/>
                    </a:cubicBezTo>
                    <a:cubicBezTo>
                      <a:pt x="23" y="3"/>
                      <a:pt x="22" y="2"/>
                      <a:pt x="21" y="1"/>
                    </a:cubicBezTo>
                    <a:cubicBezTo>
                      <a:pt x="19" y="0"/>
                      <a:pt x="19" y="0"/>
                      <a:pt x="19" y="0"/>
                    </a:cubicBezTo>
                    <a:cubicBezTo>
                      <a:pt x="18" y="0"/>
                      <a:pt x="17" y="0"/>
                      <a:pt x="16" y="1"/>
                    </a:cubicBezTo>
                    <a:cubicBezTo>
                      <a:pt x="16" y="3"/>
                      <a:pt x="16" y="3"/>
                      <a:pt x="16" y="3"/>
                    </a:cubicBezTo>
                    <a:cubicBezTo>
                      <a:pt x="15" y="3"/>
                      <a:pt x="14" y="3"/>
                      <a:pt x="13" y="3"/>
                    </a:cubicBezTo>
                    <a:cubicBezTo>
                      <a:pt x="13" y="1"/>
                      <a:pt x="13" y="1"/>
                      <a:pt x="13" y="1"/>
                    </a:cubicBezTo>
                    <a:cubicBezTo>
                      <a:pt x="12" y="0"/>
                      <a:pt x="11" y="0"/>
                      <a:pt x="10" y="0"/>
                    </a:cubicBezTo>
                    <a:cubicBezTo>
                      <a:pt x="8" y="1"/>
                      <a:pt x="8" y="1"/>
                      <a:pt x="8" y="1"/>
                    </a:cubicBezTo>
                    <a:cubicBezTo>
                      <a:pt x="7" y="2"/>
                      <a:pt x="6" y="3"/>
                      <a:pt x="7" y="4"/>
                    </a:cubicBezTo>
                    <a:cubicBezTo>
                      <a:pt x="7" y="6"/>
                      <a:pt x="7" y="6"/>
                      <a:pt x="7" y="6"/>
                    </a:cubicBezTo>
                    <a:cubicBezTo>
                      <a:pt x="7" y="6"/>
                      <a:pt x="6" y="7"/>
                      <a:pt x="6" y="7"/>
                    </a:cubicBezTo>
                    <a:cubicBezTo>
                      <a:pt x="4" y="7"/>
                      <a:pt x="4" y="7"/>
                      <a:pt x="4" y="7"/>
                    </a:cubicBezTo>
                    <a:cubicBezTo>
                      <a:pt x="3" y="6"/>
                      <a:pt x="2" y="7"/>
                      <a:pt x="1" y="8"/>
                    </a:cubicBezTo>
                    <a:cubicBezTo>
                      <a:pt x="1" y="10"/>
                      <a:pt x="1" y="10"/>
                      <a:pt x="1" y="10"/>
                    </a:cubicBezTo>
                    <a:cubicBezTo>
                      <a:pt x="0" y="11"/>
                      <a:pt x="1" y="12"/>
                      <a:pt x="2" y="13"/>
                    </a:cubicBezTo>
                    <a:cubicBezTo>
                      <a:pt x="3" y="13"/>
                      <a:pt x="3" y="13"/>
                      <a:pt x="3" y="13"/>
                    </a:cubicBezTo>
                    <a:cubicBezTo>
                      <a:pt x="3" y="14"/>
                      <a:pt x="3" y="15"/>
                      <a:pt x="3" y="16"/>
                    </a:cubicBezTo>
                    <a:cubicBezTo>
                      <a:pt x="2" y="16"/>
                      <a:pt x="2" y="16"/>
                      <a:pt x="2" y="16"/>
                    </a:cubicBezTo>
                    <a:cubicBezTo>
                      <a:pt x="1" y="17"/>
                      <a:pt x="0" y="18"/>
                      <a:pt x="1" y="19"/>
                    </a:cubicBezTo>
                    <a:cubicBezTo>
                      <a:pt x="2" y="21"/>
                      <a:pt x="2" y="21"/>
                      <a:pt x="2" y="21"/>
                    </a:cubicBezTo>
                    <a:cubicBezTo>
                      <a:pt x="2" y="22"/>
                      <a:pt x="3" y="23"/>
                      <a:pt x="4" y="22"/>
                    </a:cubicBezTo>
                    <a:cubicBezTo>
                      <a:pt x="6" y="22"/>
                      <a:pt x="6" y="22"/>
                      <a:pt x="6" y="22"/>
                    </a:cubicBezTo>
                    <a:cubicBezTo>
                      <a:pt x="7" y="22"/>
                      <a:pt x="7" y="23"/>
                      <a:pt x="8" y="23"/>
                    </a:cubicBezTo>
                    <a:cubicBezTo>
                      <a:pt x="7" y="25"/>
                      <a:pt x="7" y="25"/>
                      <a:pt x="7" y="25"/>
                    </a:cubicBezTo>
                    <a:cubicBezTo>
                      <a:pt x="7" y="26"/>
                      <a:pt x="7" y="27"/>
                      <a:pt x="8" y="28"/>
                    </a:cubicBezTo>
                    <a:cubicBezTo>
                      <a:pt x="10" y="28"/>
                      <a:pt x="10" y="28"/>
                      <a:pt x="10" y="28"/>
                    </a:cubicBezTo>
                    <a:cubicBezTo>
                      <a:pt x="12" y="29"/>
                      <a:pt x="13" y="28"/>
                      <a:pt x="13" y="27"/>
                    </a:cubicBezTo>
                    <a:cubicBezTo>
                      <a:pt x="14" y="26"/>
                      <a:pt x="14" y="26"/>
                      <a:pt x="14" y="26"/>
                    </a:cubicBezTo>
                    <a:cubicBezTo>
                      <a:pt x="15" y="26"/>
                      <a:pt x="15" y="26"/>
                      <a:pt x="16" y="25"/>
                    </a:cubicBezTo>
                    <a:cubicBezTo>
                      <a:pt x="17" y="27"/>
                      <a:pt x="17" y="27"/>
                      <a:pt x="17" y="27"/>
                    </a:cubicBezTo>
                    <a:cubicBezTo>
                      <a:pt x="17" y="28"/>
                      <a:pt x="19" y="29"/>
                      <a:pt x="20" y="28"/>
                    </a:cubicBezTo>
                    <a:cubicBezTo>
                      <a:pt x="22" y="27"/>
                      <a:pt x="22" y="27"/>
                      <a:pt x="22" y="27"/>
                    </a:cubicBezTo>
                    <a:cubicBezTo>
                      <a:pt x="23" y="27"/>
                      <a:pt x="23" y="26"/>
                      <a:pt x="23" y="25"/>
                    </a:cubicBezTo>
                    <a:cubicBezTo>
                      <a:pt x="22" y="23"/>
                      <a:pt x="22" y="23"/>
                      <a:pt x="22" y="23"/>
                    </a:cubicBezTo>
                    <a:cubicBezTo>
                      <a:pt x="22" y="22"/>
                      <a:pt x="23" y="22"/>
                      <a:pt x="23" y="21"/>
                    </a:cubicBezTo>
                    <a:cubicBezTo>
                      <a:pt x="25" y="22"/>
                      <a:pt x="25" y="22"/>
                      <a:pt x="25" y="22"/>
                    </a:cubicBezTo>
                    <a:cubicBezTo>
                      <a:pt x="26" y="22"/>
                      <a:pt x="28" y="22"/>
                      <a:pt x="28" y="21"/>
                    </a:cubicBezTo>
                    <a:cubicBezTo>
                      <a:pt x="29" y="19"/>
                      <a:pt x="29" y="19"/>
                      <a:pt x="29" y="19"/>
                    </a:cubicBezTo>
                    <a:cubicBezTo>
                      <a:pt x="29" y="18"/>
                      <a:pt x="29" y="16"/>
                      <a:pt x="28" y="16"/>
                    </a:cubicBezTo>
                    <a:close/>
                    <a:moveTo>
                      <a:pt x="17" y="20"/>
                    </a:moveTo>
                    <a:cubicBezTo>
                      <a:pt x="14" y="21"/>
                      <a:pt x="11" y="19"/>
                      <a:pt x="9" y="17"/>
                    </a:cubicBezTo>
                    <a:cubicBezTo>
                      <a:pt x="8" y="14"/>
                      <a:pt x="9" y="11"/>
                      <a:pt x="12" y="9"/>
                    </a:cubicBezTo>
                    <a:cubicBezTo>
                      <a:pt x="15" y="8"/>
                      <a:pt x="18" y="9"/>
                      <a:pt x="20" y="12"/>
                    </a:cubicBezTo>
                    <a:cubicBezTo>
                      <a:pt x="21" y="15"/>
                      <a:pt x="20" y="18"/>
                      <a:pt x="17"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09"/>
              <p:cNvSpPr>
                <a:spLocks noEditPoints="1"/>
              </p:cNvSpPr>
              <p:nvPr/>
            </p:nvSpPr>
            <p:spPr bwMode="auto">
              <a:xfrm>
                <a:off x="4046" y="1967"/>
                <a:ext cx="76" cy="78"/>
              </a:xfrm>
              <a:custGeom>
                <a:avLst/>
                <a:gdLst>
                  <a:gd name="T0" fmla="*/ 31 w 32"/>
                  <a:gd name="T1" fmla="*/ 19 h 33"/>
                  <a:gd name="T2" fmla="*/ 28 w 32"/>
                  <a:gd name="T3" fmla="*/ 18 h 33"/>
                  <a:gd name="T4" fmla="*/ 28 w 32"/>
                  <a:gd name="T5" fmla="*/ 15 h 33"/>
                  <a:gd name="T6" fmla="*/ 30 w 32"/>
                  <a:gd name="T7" fmla="*/ 14 h 33"/>
                  <a:gd name="T8" fmla="*/ 32 w 32"/>
                  <a:gd name="T9" fmla="*/ 11 h 33"/>
                  <a:gd name="T10" fmla="*/ 31 w 32"/>
                  <a:gd name="T11" fmla="*/ 9 h 33"/>
                  <a:gd name="T12" fmla="*/ 28 w 32"/>
                  <a:gd name="T13" fmla="*/ 8 h 33"/>
                  <a:gd name="T14" fmla="*/ 25 w 32"/>
                  <a:gd name="T15" fmla="*/ 9 h 33"/>
                  <a:gd name="T16" fmla="*/ 24 w 32"/>
                  <a:gd name="T17" fmla="*/ 7 h 33"/>
                  <a:gd name="T18" fmla="*/ 25 w 32"/>
                  <a:gd name="T19" fmla="*/ 5 h 33"/>
                  <a:gd name="T20" fmla="*/ 23 w 32"/>
                  <a:gd name="T21" fmla="*/ 2 h 33"/>
                  <a:gd name="T22" fmla="*/ 21 w 32"/>
                  <a:gd name="T23" fmla="*/ 1 h 33"/>
                  <a:gd name="T24" fmla="*/ 18 w 32"/>
                  <a:gd name="T25" fmla="*/ 2 h 33"/>
                  <a:gd name="T26" fmla="*/ 17 w 32"/>
                  <a:gd name="T27" fmla="*/ 4 h 33"/>
                  <a:gd name="T28" fmla="*/ 15 w 32"/>
                  <a:gd name="T29" fmla="*/ 4 h 33"/>
                  <a:gd name="T30" fmla="*/ 14 w 32"/>
                  <a:gd name="T31" fmla="*/ 2 h 33"/>
                  <a:gd name="T32" fmla="*/ 11 w 32"/>
                  <a:gd name="T33" fmla="*/ 1 h 33"/>
                  <a:gd name="T34" fmla="*/ 8 w 32"/>
                  <a:gd name="T35" fmla="*/ 2 h 33"/>
                  <a:gd name="T36" fmla="*/ 7 w 32"/>
                  <a:gd name="T37" fmla="*/ 5 h 33"/>
                  <a:gd name="T38" fmla="*/ 8 w 32"/>
                  <a:gd name="T39" fmla="*/ 7 h 33"/>
                  <a:gd name="T40" fmla="*/ 6 w 32"/>
                  <a:gd name="T41" fmla="*/ 9 h 33"/>
                  <a:gd name="T42" fmla="*/ 4 w 32"/>
                  <a:gd name="T43" fmla="*/ 8 h 33"/>
                  <a:gd name="T44" fmla="*/ 1 w 32"/>
                  <a:gd name="T45" fmla="*/ 9 h 33"/>
                  <a:gd name="T46" fmla="*/ 0 w 32"/>
                  <a:gd name="T47" fmla="*/ 12 h 33"/>
                  <a:gd name="T48" fmla="*/ 1 w 32"/>
                  <a:gd name="T49" fmla="*/ 15 h 33"/>
                  <a:gd name="T50" fmla="*/ 3 w 32"/>
                  <a:gd name="T51" fmla="*/ 16 h 33"/>
                  <a:gd name="T52" fmla="*/ 3 w 32"/>
                  <a:gd name="T53" fmla="*/ 18 h 33"/>
                  <a:gd name="T54" fmla="*/ 1 w 32"/>
                  <a:gd name="T55" fmla="*/ 19 h 33"/>
                  <a:gd name="T56" fmla="*/ 0 w 32"/>
                  <a:gd name="T57" fmla="*/ 22 h 33"/>
                  <a:gd name="T58" fmla="*/ 1 w 32"/>
                  <a:gd name="T59" fmla="*/ 25 h 33"/>
                  <a:gd name="T60" fmla="*/ 4 w 32"/>
                  <a:gd name="T61" fmla="*/ 26 h 33"/>
                  <a:gd name="T62" fmla="*/ 6 w 32"/>
                  <a:gd name="T63" fmla="*/ 25 h 33"/>
                  <a:gd name="T64" fmla="*/ 8 w 32"/>
                  <a:gd name="T65" fmla="*/ 27 h 33"/>
                  <a:gd name="T66" fmla="*/ 7 w 32"/>
                  <a:gd name="T67" fmla="*/ 29 h 33"/>
                  <a:gd name="T68" fmla="*/ 9 w 32"/>
                  <a:gd name="T69" fmla="*/ 32 h 33"/>
                  <a:gd name="T70" fmla="*/ 11 w 32"/>
                  <a:gd name="T71" fmla="*/ 33 h 33"/>
                  <a:gd name="T72" fmla="*/ 14 w 32"/>
                  <a:gd name="T73" fmla="*/ 31 h 33"/>
                  <a:gd name="T74" fmla="*/ 15 w 32"/>
                  <a:gd name="T75" fmla="*/ 29 h 33"/>
                  <a:gd name="T76" fmla="*/ 17 w 32"/>
                  <a:gd name="T77" fmla="*/ 29 h 33"/>
                  <a:gd name="T78" fmla="*/ 18 w 32"/>
                  <a:gd name="T79" fmla="*/ 31 h 33"/>
                  <a:gd name="T80" fmla="*/ 21 w 32"/>
                  <a:gd name="T81" fmla="*/ 32 h 33"/>
                  <a:gd name="T82" fmla="*/ 24 w 32"/>
                  <a:gd name="T83" fmla="*/ 31 h 33"/>
                  <a:gd name="T84" fmla="*/ 25 w 32"/>
                  <a:gd name="T85" fmla="*/ 28 h 33"/>
                  <a:gd name="T86" fmla="*/ 24 w 32"/>
                  <a:gd name="T87" fmla="*/ 26 h 33"/>
                  <a:gd name="T88" fmla="*/ 26 w 32"/>
                  <a:gd name="T89" fmla="*/ 24 h 33"/>
                  <a:gd name="T90" fmla="*/ 28 w 32"/>
                  <a:gd name="T91" fmla="*/ 25 h 33"/>
                  <a:gd name="T92" fmla="*/ 31 w 32"/>
                  <a:gd name="T93" fmla="*/ 24 h 33"/>
                  <a:gd name="T94" fmla="*/ 32 w 32"/>
                  <a:gd name="T95" fmla="*/ 22 h 33"/>
                  <a:gd name="T96" fmla="*/ 31 w 32"/>
                  <a:gd name="T97" fmla="*/ 19 h 33"/>
                  <a:gd name="T98" fmla="*/ 18 w 32"/>
                  <a:gd name="T99" fmla="*/ 23 h 33"/>
                  <a:gd name="T100" fmla="*/ 10 w 32"/>
                  <a:gd name="T101" fmla="*/ 19 h 33"/>
                  <a:gd name="T102" fmla="*/ 13 w 32"/>
                  <a:gd name="T103" fmla="*/ 11 h 33"/>
                  <a:gd name="T104" fmla="*/ 21 w 32"/>
                  <a:gd name="T105" fmla="*/ 14 h 33"/>
                  <a:gd name="T106" fmla="*/ 18 w 32"/>
                  <a:gd name="T10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3">
                    <a:moveTo>
                      <a:pt x="31" y="19"/>
                    </a:moveTo>
                    <a:cubicBezTo>
                      <a:pt x="28" y="18"/>
                      <a:pt x="28" y="18"/>
                      <a:pt x="28" y="18"/>
                    </a:cubicBezTo>
                    <a:cubicBezTo>
                      <a:pt x="28" y="17"/>
                      <a:pt x="28" y="16"/>
                      <a:pt x="28" y="15"/>
                    </a:cubicBezTo>
                    <a:cubicBezTo>
                      <a:pt x="30" y="14"/>
                      <a:pt x="30" y="14"/>
                      <a:pt x="30" y="14"/>
                    </a:cubicBezTo>
                    <a:cubicBezTo>
                      <a:pt x="32" y="14"/>
                      <a:pt x="32" y="12"/>
                      <a:pt x="32" y="11"/>
                    </a:cubicBezTo>
                    <a:cubicBezTo>
                      <a:pt x="31" y="9"/>
                      <a:pt x="31" y="9"/>
                      <a:pt x="31" y="9"/>
                    </a:cubicBezTo>
                    <a:cubicBezTo>
                      <a:pt x="30" y="8"/>
                      <a:pt x="29" y="7"/>
                      <a:pt x="28" y="8"/>
                    </a:cubicBezTo>
                    <a:cubicBezTo>
                      <a:pt x="25" y="9"/>
                      <a:pt x="25" y="9"/>
                      <a:pt x="25" y="9"/>
                    </a:cubicBezTo>
                    <a:cubicBezTo>
                      <a:pt x="25" y="8"/>
                      <a:pt x="24" y="8"/>
                      <a:pt x="24" y="7"/>
                    </a:cubicBezTo>
                    <a:cubicBezTo>
                      <a:pt x="25" y="5"/>
                      <a:pt x="25" y="5"/>
                      <a:pt x="25" y="5"/>
                    </a:cubicBezTo>
                    <a:cubicBezTo>
                      <a:pt x="25" y="4"/>
                      <a:pt x="24" y="2"/>
                      <a:pt x="23" y="2"/>
                    </a:cubicBezTo>
                    <a:cubicBezTo>
                      <a:pt x="21" y="1"/>
                      <a:pt x="21" y="1"/>
                      <a:pt x="21" y="1"/>
                    </a:cubicBezTo>
                    <a:cubicBezTo>
                      <a:pt x="20" y="0"/>
                      <a:pt x="18" y="1"/>
                      <a:pt x="18" y="2"/>
                    </a:cubicBezTo>
                    <a:cubicBezTo>
                      <a:pt x="17" y="4"/>
                      <a:pt x="17" y="4"/>
                      <a:pt x="17" y="4"/>
                    </a:cubicBezTo>
                    <a:cubicBezTo>
                      <a:pt x="16" y="4"/>
                      <a:pt x="15" y="4"/>
                      <a:pt x="15" y="4"/>
                    </a:cubicBezTo>
                    <a:cubicBezTo>
                      <a:pt x="14" y="2"/>
                      <a:pt x="14" y="2"/>
                      <a:pt x="14" y="2"/>
                    </a:cubicBezTo>
                    <a:cubicBezTo>
                      <a:pt x="13" y="1"/>
                      <a:pt x="12" y="1"/>
                      <a:pt x="11" y="1"/>
                    </a:cubicBezTo>
                    <a:cubicBezTo>
                      <a:pt x="8" y="2"/>
                      <a:pt x="8" y="2"/>
                      <a:pt x="8" y="2"/>
                    </a:cubicBezTo>
                    <a:cubicBezTo>
                      <a:pt x="7" y="3"/>
                      <a:pt x="6" y="4"/>
                      <a:pt x="7" y="5"/>
                    </a:cubicBezTo>
                    <a:cubicBezTo>
                      <a:pt x="8" y="7"/>
                      <a:pt x="8" y="7"/>
                      <a:pt x="8" y="7"/>
                    </a:cubicBezTo>
                    <a:cubicBezTo>
                      <a:pt x="7" y="8"/>
                      <a:pt x="7" y="8"/>
                      <a:pt x="6" y="9"/>
                    </a:cubicBezTo>
                    <a:cubicBezTo>
                      <a:pt x="4" y="8"/>
                      <a:pt x="4" y="8"/>
                      <a:pt x="4" y="8"/>
                    </a:cubicBezTo>
                    <a:cubicBezTo>
                      <a:pt x="3" y="8"/>
                      <a:pt x="2" y="8"/>
                      <a:pt x="1" y="9"/>
                    </a:cubicBezTo>
                    <a:cubicBezTo>
                      <a:pt x="0" y="12"/>
                      <a:pt x="0" y="12"/>
                      <a:pt x="0" y="12"/>
                    </a:cubicBezTo>
                    <a:cubicBezTo>
                      <a:pt x="0" y="13"/>
                      <a:pt x="0" y="14"/>
                      <a:pt x="1" y="15"/>
                    </a:cubicBezTo>
                    <a:cubicBezTo>
                      <a:pt x="3" y="16"/>
                      <a:pt x="3" y="16"/>
                      <a:pt x="3" y="16"/>
                    </a:cubicBezTo>
                    <a:cubicBezTo>
                      <a:pt x="3" y="17"/>
                      <a:pt x="3" y="17"/>
                      <a:pt x="3" y="18"/>
                    </a:cubicBezTo>
                    <a:cubicBezTo>
                      <a:pt x="1" y="19"/>
                      <a:pt x="1" y="19"/>
                      <a:pt x="1" y="19"/>
                    </a:cubicBezTo>
                    <a:cubicBezTo>
                      <a:pt x="0" y="20"/>
                      <a:pt x="0" y="21"/>
                      <a:pt x="0" y="22"/>
                    </a:cubicBezTo>
                    <a:cubicBezTo>
                      <a:pt x="1" y="25"/>
                      <a:pt x="1" y="25"/>
                      <a:pt x="1" y="25"/>
                    </a:cubicBezTo>
                    <a:cubicBezTo>
                      <a:pt x="2" y="26"/>
                      <a:pt x="3" y="26"/>
                      <a:pt x="4" y="26"/>
                    </a:cubicBezTo>
                    <a:cubicBezTo>
                      <a:pt x="6" y="25"/>
                      <a:pt x="6" y="25"/>
                      <a:pt x="6" y="25"/>
                    </a:cubicBezTo>
                    <a:cubicBezTo>
                      <a:pt x="7" y="26"/>
                      <a:pt x="7" y="26"/>
                      <a:pt x="8" y="27"/>
                    </a:cubicBezTo>
                    <a:cubicBezTo>
                      <a:pt x="7" y="29"/>
                      <a:pt x="7" y="29"/>
                      <a:pt x="7" y="29"/>
                    </a:cubicBezTo>
                    <a:cubicBezTo>
                      <a:pt x="7" y="30"/>
                      <a:pt x="8" y="31"/>
                      <a:pt x="9" y="32"/>
                    </a:cubicBezTo>
                    <a:cubicBezTo>
                      <a:pt x="11" y="33"/>
                      <a:pt x="11" y="33"/>
                      <a:pt x="11" y="33"/>
                    </a:cubicBezTo>
                    <a:cubicBezTo>
                      <a:pt x="12" y="33"/>
                      <a:pt x="14" y="32"/>
                      <a:pt x="14" y="31"/>
                    </a:cubicBezTo>
                    <a:cubicBezTo>
                      <a:pt x="15" y="29"/>
                      <a:pt x="15" y="29"/>
                      <a:pt x="15" y="29"/>
                    </a:cubicBezTo>
                    <a:cubicBezTo>
                      <a:pt x="16" y="29"/>
                      <a:pt x="17" y="29"/>
                      <a:pt x="17" y="29"/>
                    </a:cubicBezTo>
                    <a:cubicBezTo>
                      <a:pt x="18" y="31"/>
                      <a:pt x="18" y="31"/>
                      <a:pt x="18" y="31"/>
                    </a:cubicBezTo>
                    <a:cubicBezTo>
                      <a:pt x="19" y="32"/>
                      <a:pt x="20" y="33"/>
                      <a:pt x="21" y="32"/>
                    </a:cubicBezTo>
                    <a:cubicBezTo>
                      <a:pt x="24" y="31"/>
                      <a:pt x="24" y="31"/>
                      <a:pt x="24" y="31"/>
                    </a:cubicBezTo>
                    <a:cubicBezTo>
                      <a:pt x="25" y="31"/>
                      <a:pt x="26" y="30"/>
                      <a:pt x="25" y="28"/>
                    </a:cubicBezTo>
                    <a:cubicBezTo>
                      <a:pt x="24" y="26"/>
                      <a:pt x="24" y="26"/>
                      <a:pt x="24" y="26"/>
                    </a:cubicBezTo>
                    <a:cubicBezTo>
                      <a:pt x="25" y="26"/>
                      <a:pt x="25" y="25"/>
                      <a:pt x="26" y="24"/>
                    </a:cubicBezTo>
                    <a:cubicBezTo>
                      <a:pt x="28" y="25"/>
                      <a:pt x="28" y="25"/>
                      <a:pt x="28" y="25"/>
                    </a:cubicBezTo>
                    <a:cubicBezTo>
                      <a:pt x="29" y="26"/>
                      <a:pt x="30" y="25"/>
                      <a:pt x="31" y="24"/>
                    </a:cubicBezTo>
                    <a:cubicBezTo>
                      <a:pt x="32" y="22"/>
                      <a:pt x="32" y="22"/>
                      <a:pt x="32" y="22"/>
                    </a:cubicBezTo>
                    <a:cubicBezTo>
                      <a:pt x="32" y="20"/>
                      <a:pt x="32" y="19"/>
                      <a:pt x="31" y="19"/>
                    </a:cubicBezTo>
                    <a:close/>
                    <a:moveTo>
                      <a:pt x="18" y="23"/>
                    </a:moveTo>
                    <a:cubicBezTo>
                      <a:pt x="15" y="24"/>
                      <a:pt x="11" y="23"/>
                      <a:pt x="10" y="19"/>
                    </a:cubicBezTo>
                    <a:cubicBezTo>
                      <a:pt x="9" y="16"/>
                      <a:pt x="10" y="12"/>
                      <a:pt x="13" y="11"/>
                    </a:cubicBezTo>
                    <a:cubicBezTo>
                      <a:pt x="16" y="10"/>
                      <a:pt x="20" y="11"/>
                      <a:pt x="21" y="14"/>
                    </a:cubicBezTo>
                    <a:cubicBezTo>
                      <a:pt x="23" y="18"/>
                      <a:pt x="21" y="21"/>
                      <a:pt x="1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10"/>
              <p:cNvSpPr/>
              <p:nvPr/>
            </p:nvSpPr>
            <p:spPr bwMode="auto">
              <a:xfrm>
                <a:off x="3750" y="2776"/>
                <a:ext cx="26" cy="28"/>
              </a:xfrm>
              <a:custGeom>
                <a:avLst/>
                <a:gdLst>
                  <a:gd name="T0" fmla="*/ 19 w 26"/>
                  <a:gd name="T1" fmla="*/ 28 h 28"/>
                  <a:gd name="T2" fmla="*/ 26 w 26"/>
                  <a:gd name="T3" fmla="*/ 21 h 28"/>
                  <a:gd name="T4" fmla="*/ 26 w 26"/>
                  <a:gd name="T5" fmla="*/ 9 h 28"/>
                  <a:gd name="T6" fmla="*/ 19 w 26"/>
                  <a:gd name="T7" fmla="*/ 0 h 28"/>
                  <a:gd name="T8" fmla="*/ 7 w 26"/>
                  <a:gd name="T9" fmla="*/ 0 h 28"/>
                  <a:gd name="T10" fmla="*/ 0 w 26"/>
                  <a:gd name="T11" fmla="*/ 9 h 28"/>
                  <a:gd name="T12" fmla="*/ 0 w 26"/>
                  <a:gd name="T13" fmla="*/ 21 h 28"/>
                  <a:gd name="T14" fmla="*/ 7 w 26"/>
                  <a:gd name="T15" fmla="*/ 28 h 28"/>
                  <a:gd name="T16" fmla="*/ 19 w 2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8">
                    <a:moveTo>
                      <a:pt x="19" y="28"/>
                    </a:moveTo>
                    <a:lnTo>
                      <a:pt x="26" y="21"/>
                    </a:lnTo>
                    <a:lnTo>
                      <a:pt x="26" y="9"/>
                    </a:lnTo>
                    <a:lnTo>
                      <a:pt x="19" y="0"/>
                    </a:lnTo>
                    <a:lnTo>
                      <a:pt x="7" y="0"/>
                    </a:lnTo>
                    <a:lnTo>
                      <a:pt x="0" y="9"/>
                    </a:lnTo>
                    <a:lnTo>
                      <a:pt x="0" y="21"/>
                    </a:lnTo>
                    <a:lnTo>
                      <a:pt x="7" y="28"/>
                    </a:lnTo>
                    <a:lnTo>
                      <a:pt x="19"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11"/>
              <p:cNvSpPr/>
              <p:nvPr/>
            </p:nvSpPr>
            <p:spPr bwMode="auto">
              <a:xfrm>
                <a:off x="3724" y="2781"/>
                <a:ext cx="78" cy="85"/>
              </a:xfrm>
              <a:custGeom>
                <a:avLst/>
                <a:gdLst>
                  <a:gd name="T0" fmla="*/ 29 w 33"/>
                  <a:gd name="T1" fmla="*/ 8 h 36"/>
                  <a:gd name="T2" fmla="*/ 26 w 33"/>
                  <a:gd name="T3" fmla="*/ 0 h 36"/>
                  <a:gd name="T4" fmla="*/ 25 w 33"/>
                  <a:gd name="T5" fmla="*/ 0 h 36"/>
                  <a:gd name="T6" fmla="*/ 25 w 33"/>
                  <a:gd name="T7" fmla="*/ 8 h 36"/>
                  <a:gd name="T8" fmla="*/ 20 w 33"/>
                  <a:gd name="T9" fmla="*/ 13 h 36"/>
                  <a:gd name="T10" fmla="*/ 17 w 33"/>
                  <a:gd name="T11" fmla="*/ 13 h 36"/>
                  <a:gd name="T12" fmla="*/ 16 w 33"/>
                  <a:gd name="T13" fmla="*/ 13 h 36"/>
                  <a:gd name="T14" fmla="*/ 13 w 33"/>
                  <a:gd name="T15" fmla="*/ 13 h 36"/>
                  <a:gd name="T16" fmla="*/ 8 w 33"/>
                  <a:gd name="T17" fmla="*/ 8 h 36"/>
                  <a:gd name="T18" fmla="*/ 8 w 33"/>
                  <a:gd name="T19" fmla="*/ 0 h 36"/>
                  <a:gd name="T20" fmla="*/ 7 w 33"/>
                  <a:gd name="T21" fmla="*/ 0 h 36"/>
                  <a:gd name="T22" fmla="*/ 4 w 33"/>
                  <a:gd name="T23" fmla="*/ 8 h 36"/>
                  <a:gd name="T24" fmla="*/ 12 w 33"/>
                  <a:gd name="T25" fmla="*/ 23 h 36"/>
                  <a:gd name="T26" fmla="*/ 12 w 33"/>
                  <a:gd name="T27" fmla="*/ 34 h 36"/>
                  <a:gd name="T28" fmla="*/ 14 w 33"/>
                  <a:gd name="T29" fmla="*/ 36 h 36"/>
                  <a:gd name="T30" fmla="*/ 19 w 33"/>
                  <a:gd name="T31" fmla="*/ 36 h 36"/>
                  <a:gd name="T32" fmla="*/ 22 w 33"/>
                  <a:gd name="T33" fmla="*/ 33 h 36"/>
                  <a:gd name="T34" fmla="*/ 22 w 33"/>
                  <a:gd name="T35" fmla="*/ 23 h 36"/>
                  <a:gd name="T36" fmla="*/ 29 w 33"/>
                  <a:gd name="T3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36">
                    <a:moveTo>
                      <a:pt x="29" y="8"/>
                    </a:moveTo>
                    <a:cubicBezTo>
                      <a:pt x="26" y="0"/>
                      <a:pt x="26" y="0"/>
                      <a:pt x="26" y="0"/>
                    </a:cubicBezTo>
                    <a:cubicBezTo>
                      <a:pt x="25" y="0"/>
                      <a:pt x="25" y="0"/>
                      <a:pt x="25" y="0"/>
                    </a:cubicBezTo>
                    <a:cubicBezTo>
                      <a:pt x="25" y="8"/>
                      <a:pt x="25" y="8"/>
                      <a:pt x="25" y="8"/>
                    </a:cubicBezTo>
                    <a:cubicBezTo>
                      <a:pt x="20" y="13"/>
                      <a:pt x="20" y="13"/>
                      <a:pt x="20" y="13"/>
                    </a:cubicBezTo>
                    <a:cubicBezTo>
                      <a:pt x="17" y="13"/>
                      <a:pt x="17" y="13"/>
                      <a:pt x="17" y="13"/>
                    </a:cubicBezTo>
                    <a:cubicBezTo>
                      <a:pt x="16" y="13"/>
                      <a:pt x="16" y="13"/>
                      <a:pt x="16" y="13"/>
                    </a:cubicBezTo>
                    <a:cubicBezTo>
                      <a:pt x="13" y="13"/>
                      <a:pt x="13" y="13"/>
                      <a:pt x="13" y="13"/>
                    </a:cubicBezTo>
                    <a:cubicBezTo>
                      <a:pt x="8" y="8"/>
                      <a:pt x="8" y="8"/>
                      <a:pt x="8" y="8"/>
                    </a:cubicBezTo>
                    <a:cubicBezTo>
                      <a:pt x="8" y="0"/>
                      <a:pt x="8" y="0"/>
                      <a:pt x="8" y="0"/>
                    </a:cubicBezTo>
                    <a:cubicBezTo>
                      <a:pt x="7" y="0"/>
                      <a:pt x="7" y="0"/>
                      <a:pt x="7" y="0"/>
                    </a:cubicBezTo>
                    <a:cubicBezTo>
                      <a:pt x="4" y="8"/>
                      <a:pt x="4" y="8"/>
                      <a:pt x="4" y="8"/>
                    </a:cubicBezTo>
                    <a:cubicBezTo>
                      <a:pt x="4" y="8"/>
                      <a:pt x="0" y="18"/>
                      <a:pt x="12" y="23"/>
                    </a:cubicBezTo>
                    <a:cubicBezTo>
                      <a:pt x="12" y="34"/>
                      <a:pt x="12" y="34"/>
                      <a:pt x="12" y="34"/>
                    </a:cubicBezTo>
                    <a:cubicBezTo>
                      <a:pt x="12" y="35"/>
                      <a:pt x="13" y="36"/>
                      <a:pt x="14" y="36"/>
                    </a:cubicBezTo>
                    <a:cubicBezTo>
                      <a:pt x="19" y="36"/>
                      <a:pt x="19" y="36"/>
                      <a:pt x="19" y="36"/>
                    </a:cubicBezTo>
                    <a:cubicBezTo>
                      <a:pt x="21" y="36"/>
                      <a:pt x="22" y="35"/>
                      <a:pt x="22" y="33"/>
                    </a:cubicBezTo>
                    <a:cubicBezTo>
                      <a:pt x="22" y="23"/>
                      <a:pt x="22" y="23"/>
                      <a:pt x="22" y="23"/>
                    </a:cubicBezTo>
                    <a:cubicBezTo>
                      <a:pt x="33" y="18"/>
                      <a:pt x="29" y="8"/>
                      <a:pt x="2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12"/>
              <p:cNvSpPr/>
              <p:nvPr/>
            </p:nvSpPr>
            <p:spPr bwMode="auto">
              <a:xfrm>
                <a:off x="3826" y="1406"/>
                <a:ext cx="19" cy="19"/>
              </a:xfrm>
              <a:custGeom>
                <a:avLst/>
                <a:gdLst>
                  <a:gd name="T0" fmla="*/ 0 w 19"/>
                  <a:gd name="T1" fmla="*/ 15 h 19"/>
                  <a:gd name="T2" fmla="*/ 5 w 19"/>
                  <a:gd name="T3" fmla="*/ 19 h 19"/>
                  <a:gd name="T4" fmla="*/ 14 w 19"/>
                  <a:gd name="T5" fmla="*/ 19 h 19"/>
                  <a:gd name="T6" fmla="*/ 19 w 19"/>
                  <a:gd name="T7" fmla="*/ 15 h 19"/>
                  <a:gd name="T8" fmla="*/ 19 w 19"/>
                  <a:gd name="T9" fmla="*/ 5 h 19"/>
                  <a:gd name="T10" fmla="*/ 14 w 19"/>
                  <a:gd name="T11" fmla="*/ 0 h 19"/>
                  <a:gd name="T12" fmla="*/ 5 w 19"/>
                  <a:gd name="T13" fmla="*/ 0 h 19"/>
                  <a:gd name="T14" fmla="*/ 0 w 19"/>
                  <a:gd name="T15" fmla="*/ 5 h 19"/>
                  <a:gd name="T16" fmla="*/ 0 w 19"/>
                  <a:gd name="T1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0" y="15"/>
                    </a:moveTo>
                    <a:lnTo>
                      <a:pt x="5" y="19"/>
                    </a:lnTo>
                    <a:lnTo>
                      <a:pt x="14" y="19"/>
                    </a:lnTo>
                    <a:lnTo>
                      <a:pt x="19" y="15"/>
                    </a:lnTo>
                    <a:lnTo>
                      <a:pt x="19" y="5"/>
                    </a:lnTo>
                    <a:lnTo>
                      <a:pt x="14" y="0"/>
                    </a:lnTo>
                    <a:lnTo>
                      <a:pt x="5" y="0"/>
                    </a:lnTo>
                    <a:lnTo>
                      <a:pt x="0" y="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13"/>
              <p:cNvSpPr/>
              <p:nvPr/>
            </p:nvSpPr>
            <p:spPr bwMode="auto">
              <a:xfrm>
                <a:off x="3783" y="1387"/>
                <a:ext cx="59" cy="57"/>
              </a:xfrm>
              <a:custGeom>
                <a:avLst/>
                <a:gdLst>
                  <a:gd name="T0" fmla="*/ 19 w 25"/>
                  <a:gd name="T1" fmla="*/ 21 h 24"/>
                  <a:gd name="T2" fmla="*/ 25 w 25"/>
                  <a:gd name="T3" fmla="*/ 19 h 24"/>
                  <a:gd name="T4" fmla="*/ 25 w 25"/>
                  <a:gd name="T5" fmla="*/ 18 h 24"/>
                  <a:gd name="T6" fmla="*/ 19 w 25"/>
                  <a:gd name="T7" fmla="*/ 18 h 24"/>
                  <a:gd name="T8" fmla="*/ 16 w 25"/>
                  <a:gd name="T9" fmla="*/ 14 h 24"/>
                  <a:gd name="T10" fmla="*/ 16 w 25"/>
                  <a:gd name="T11" fmla="*/ 13 h 24"/>
                  <a:gd name="T12" fmla="*/ 16 w 25"/>
                  <a:gd name="T13" fmla="*/ 11 h 24"/>
                  <a:gd name="T14" fmla="*/ 16 w 25"/>
                  <a:gd name="T15" fmla="*/ 10 h 24"/>
                  <a:gd name="T16" fmla="*/ 19 w 25"/>
                  <a:gd name="T17" fmla="*/ 6 h 24"/>
                  <a:gd name="T18" fmla="*/ 25 w 25"/>
                  <a:gd name="T19" fmla="*/ 6 h 24"/>
                  <a:gd name="T20" fmla="*/ 25 w 25"/>
                  <a:gd name="T21" fmla="*/ 6 h 24"/>
                  <a:gd name="T22" fmla="*/ 19 w 25"/>
                  <a:gd name="T23" fmla="*/ 3 h 24"/>
                  <a:gd name="T24" fmla="*/ 9 w 25"/>
                  <a:gd name="T25" fmla="*/ 9 h 24"/>
                  <a:gd name="T26" fmla="*/ 1 w 25"/>
                  <a:gd name="T27" fmla="*/ 9 h 24"/>
                  <a:gd name="T28" fmla="*/ 0 w 25"/>
                  <a:gd name="T29" fmla="*/ 10 h 24"/>
                  <a:gd name="T30" fmla="*/ 0 w 25"/>
                  <a:gd name="T31" fmla="*/ 14 h 24"/>
                  <a:gd name="T32" fmla="*/ 1 w 25"/>
                  <a:gd name="T33" fmla="*/ 16 h 24"/>
                  <a:gd name="T34" fmla="*/ 9 w 25"/>
                  <a:gd name="T35" fmla="*/ 16 h 24"/>
                  <a:gd name="T36" fmla="*/ 19 w 25"/>
                  <a:gd name="T3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24">
                    <a:moveTo>
                      <a:pt x="19" y="21"/>
                    </a:moveTo>
                    <a:cubicBezTo>
                      <a:pt x="25" y="19"/>
                      <a:pt x="25" y="19"/>
                      <a:pt x="25" y="19"/>
                    </a:cubicBezTo>
                    <a:cubicBezTo>
                      <a:pt x="25" y="18"/>
                      <a:pt x="25" y="18"/>
                      <a:pt x="25" y="18"/>
                    </a:cubicBezTo>
                    <a:cubicBezTo>
                      <a:pt x="19" y="18"/>
                      <a:pt x="19" y="18"/>
                      <a:pt x="19" y="18"/>
                    </a:cubicBezTo>
                    <a:cubicBezTo>
                      <a:pt x="16" y="14"/>
                      <a:pt x="16" y="14"/>
                      <a:pt x="16" y="14"/>
                    </a:cubicBezTo>
                    <a:cubicBezTo>
                      <a:pt x="16" y="13"/>
                      <a:pt x="16" y="13"/>
                      <a:pt x="16" y="13"/>
                    </a:cubicBezTo>
                    <a:cubicBezTo>
                      <a:pt x="16" y="11"/>
                      <a:pt x="16" y="11"/>
                      <a:pt x="16" y="11"/>
                    </a:cubicBezTo>
                    <a:cubicBezTo>
                      <a:pt x="16" y="10"/>
                      <a:pt x="16" y="10"/>
                      <a:pt x="16" y="10"/>
                    </a:cubicBezTo>
                    <a:cubicBezTo>
                      <a:pt x="19" y="6"/>
                      <a:pt x="19" y="6"/>
                      <a:pt x="19" y="6"/>
                    </a:cubicBezTo>
                    <a:cubicBezTo>
                      <a:pt x="25" y="6"/>
                      <a:pt x="25" y="6"/>
                      <a:pt x="25" y="6"/>
                    </a:cubicBezTo>
                    <a:cubicBezTo>
                      <a:pt x="25" y="6"/>
                      <a:pt x="25" y="6"/>
                      <a:pt x="25" y="6"/>
                    </a:cubicBezTo>
                    <a:cubicBezTo>
                      <a:pt x="19" y="3"/>
                      <a:pt x="19" y="3"/>
                      <a:pt x="19" y="3"/>
                    </a:cubicBezTo>
                    <a:cubicBezTo>
                      <a:pt x="19" y="3"/>
                      <a:pt x="12" y="0"/>
                      <a:pt x="9" y="9"/>
                    </a:cubicBezTo>
                    <a:cubicBezTo>
                      <a:pt x="1" y="9"/>
                      <a:pt x="1" y="9"/>
                      <a:pt x="1" y="9"/>
                    </a:cubicBezTo>
                    <a:cubicBezTo>
                      <a:pt x="0" y="9"/>
                      <a:pt x="0" y="9"/>
                      <a:pt x="0" y="10"/>
                    </a:cubicBezTo>
                    <a:cubicBezTo>
                      <a:pt x="0" y="14"/>
                      <a:pt x="0" y="14"/>
                      <a:pt x="0" y="14"/>
                    </a:cubicBezTo>
                    <a:cubicBezTo>
                      <a:pt x="0" y="15"/>
                      <a:pt x="0" y="16"/>
                      <a:pt x="1" y="16"/>
                    </a:cubicBezTo>
                    <a:cubicBezTo>
                      <a:pt x="9" y="16"/>
                      <a:pt x="9" y="16"/>
                      <a:pt x="9" y="16"/>
                    </a:cubicBezTo>
                    <a:cubicBezTo>
                      <a:pt x="12" y="24"/>
                      <a:pt x="19" y="21"/>
                      <a:pt x="1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14"/>
              <p:cNvSpPr>
                <a:spLocks noEditPoints="1"/>
              </p:cNvSpPr>
              <p:nvPr/>
            </p:nvSpPr>
            <p:spPr bwMode="auto">
              <a:xfrm>
                <a:off x="3764" y="1694"/>
                <a:ext cx="29" cy="26"/>
              </a:xfrm>
              <a:custGeom>
                <a:avLst/>
                <a:gdLst>
                  <a:gd name="T0" fmla="*/ 1 w 12"/>
                  <a:gd name="T1" fmla="*/ 6 h 11"/>
                  <a:gd name="T2" fmla="*/ 12 w 12"/>
                  <a:gd name="T3" fmla="*/ 5 h 11"/>
                  <a:gd name="T4" fmla="*/ 10 w 12"/>
                  <a:gd name="T5" fmla="*/ 9 h 11"/>
                  <a:gd name="T6" fmla="*/ 9 w 12"/>
                  <a:gd name="T7" fmla="*/ 8 h 11"/>
                  <a:gd name="T8" fmla="*/ 9 w 12"/>
                  <a:gd name="T9" fmla="*/ 9 h 11"/>
                  <a:gd name="T10" fmla="*/ 8 w 12"/>
                  <a:gd name="T11" fmla="*/ 9 h 11"/>
                  <a:gd name="T12" fmla="*/ 8 w 12"/>
                  <a:gd name="T13" fmla="*/ 9 h 11"/>
                  <a:gd name="T14" fmla="*/ 7 w 12"/>
                  <a:gd name="T15" fmla="*/ 10 h 11"/>
                  <a:gd name="T16" fmla="*/ 6 w 12"/>
                  <a:gd name="T17" fmla="*/ 9 h 11"/>
                  <a:gd name="T18" fmla="*/ 6 w 12"/>
                  <a:gd name="T19" fmla="*/ 10 h 11"/>
                  <a:gd name="T20" fmla="*/ 5 w 12"/>
                  <a:gd name="T21" fmla="*/ 10 h 11"/>
                  <a:gd name="T22" fmla="*/ 4 w 12"/>
                  <a:gd name="T23" fmla="*/ 9 h 11"/>
                  <a:gd name="T24" fmla="*/ 3 w 12"/>
                  <a:gd name="T25" fmla="*/ 9 h 11"/>
                  <a:gd name="T26" fmla="*/ 4 w 12"/>
                  <a:gd name="T27" fmla="*/ 8 h 11"/>
                  <a:gd name="T28" fmla="*/ 3 w 12"/>
                  <a:gd name="T29" fmla="*/ 9 h 11"/>
                  <a:gd name="T30" fmla="*/ 2 w 12"/>
                  <a:gd name="T31" fmla="*/ 7 h 11"/>
                  <a:gd name="T32" fmla="*/ 2 w 12"/>
                  <a:gd name="T33" fmla="*/ 7 h 11"/>
                  <a:gd name="T34" fmla="*/ 1 w 12"/>
                  <a:gd name="T35" fmla="*/ 6 h 11"/>
                  <a:gd name="T36" fmla="*/ 2 w 12"/>
                  <a:gd name="T37" fmla="*/ 6 h 11"/>
                  <a:gd name="T38" fmla="*/ 1 w 12"/>
                  <a:gd name="T39" fmla="*/ 5 h 11"/>
                  <a:gd name="T40" fmla="*/ 2 w 12"/>
                  <a:gd name="T41" fmla="*/ 4 h 11"/>
                  <a:gd name="T42" fmla="*/ 2 w 12"/>
                  <a:gd name="T43" fmla="*/ 4 h 11"/>
                  <a:gd name="T44" fmla="*/ 2 w 12"/>
                  <a:gd name="T45" fmla="*/ 2 h 11"/>
                  <a:gd name="T46" fmla="*/ 4 w 12"/>
                  <a:gd name="T47" fmla="*/ 3 h 11"/>
                  <a:gd name="T48" fmla="*/ 3 w 12"/>
                  <a:gd name="T49" fmla="*/ 2 h 11"/>
                  <a:gd name="T50" fmla="*/ 4 w 12"/>
                  <a:gd name="T51" fmla="*/ 2 h 11"/>
                  <a:gd name="T52" fmla="*/ 5 w 12"/>
                  <a:gd name="T53" fmla="*/ 2 h 11"/>
                  <a:gd name="T54" fmla="*/ 6 w 12"/>
                  <a:gd name="T55" fmla="*/ 1 h 11"/>
                  <a:gd name="T56" fmla="*/ 6 w 12"/>
                  <a:gd name="T57" fmla="*/ 2 h 11"/>
                  <a:gd name="T58" fmla="*/ 7 w 12"/>
                  <a:gd name="T59" fmla="*/ 1 h 11"/>
                  <a:gd name="T60" fmla="*/ 8 w 12"/>
                  <a:gd name="T61" fmla="*/ 1 h 11"/>
                  <a:gd name="T62" fmla="*/ 8 w 12"/>
                  <a:gd name="T63" fmla="*/ 2 h 11"/>
                  <a:gd name="T64" fmla="*/ 9 w 12"/>
                  <a:gd name="T65" fmla="*/ 2 h 11"/>
                  <a:gd name="T66" fmla="*/ 9 w 12"/>
                  <a:gd name="T67" fmla="*/ 3 h 11"/>
                  <a:gd name="T68" fmla="*/ 10 w 12"/>
                  <a:gd name="T69" fmla="*/ 2 h 11"/>
                  <a:gd name="T70" fmla="*/ 10 w 12"/>
                  <a:gd name="T71" fmla="*/ 4 h 11"/>
                  <a:gd name="T72" fmla="*/ 10 w 12"/>
                  <a:gd name="T73" fmla="*/ 4 h 11"/>
                  <a:gd name="T74" fmla="*/ 11 w 12"/>
                  <a:gd name="T75" fmla="*/ 5 h 11"/>
                  <a:gd name="T76" fmla="*/ 10 w 12"/>
                  <a:gd name="T77" fmla="*/ 5 h 11"/>
                  <a:gd name="T78" fmla="*/ 11 w 12"/>
                  <a:gd name="T79" fmla="*/ 6 h 11"/>
                  <a:gd name="T80" fmla="*/ 10 w 12"/>
                  <a:gd name="T81" fmla="*/ 7 h 11"/>
                  <a:gd name="T82" fmla="*/ 10 w 12"/>
                  <a:gd name="T83" fmla="*/ 7 h 11"/>
                  <a:gd name="T84" fmla="*/ 10 w 12"/>
                  <a:gd name="T85"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 h="11">
                    <a:moveTo>
                      <a:pt x="6" y="0"/>
                    </a:moveTo>
                    <a:cubicBezTo>
                      <a:pt x="3" y="0"/>
                      <a:pt x="0" y="2"/>
                      <a:pt x="1" y="6"/>
                    </a:cubicBezTo>
                    <a:cubicBezTo>
                      <a:pt x="1" y="9"/>
                      <a:pt x="3" y="11"/>
                      <a:pt x="6" y="11"/>
                    </a:cubicBezTo>
                    <a:cubicBezTo>
                      <a:pt x="9" y="11"/>
                      <a:pt x="12" y="8"/>
                      <a:pt x="12" y="5"/>
                    </a:cubicBezTo>
                    <a:cubicBezTo>
                      <a:pt x="12" y="2"/>
                      <a:pt x="9" y="0"/>
                      <a:pt x="6" y="0"/>
                    </a:cubicBezTo>
                    <a:close/>
                    <a:moveTo>
                      <a:pt x="10" y="9"/>
                    </a:moveTo>
                    <a:cubicBezTo>
                      <a:pt x="9" y="8"/>
                      <a:pt x="9" y="8"/>
                      <a:pt x="9" y="8"/>
                    </a:cubicBezTo>
                    <a:cubicBezTo>
                      <a:pt x="9" y="8"/>
                      <a:pt x="9" y="8"/>
                      <a:pt x="9" y="8"/>
                    </a:cubicBezTo>
                    <a:cubicBezTo>
                      <a:pt x="9" y="8"/>
                      <a:pt x="9" y="8"/>
                      <a:pt x="9" y="9"/>
                    </a:cubicBezTo>
                    <a:cubicBezTo>
                      <a:pt x="9" y="9"/>
                      <a:pt x="9" y="9"/>
                      <a:pt x="9" y="9"/>
                    </a:cubicBezTo>
                    <a:cubicBezTo>
                      <a:pt x="9" y="9"/>
                      <a:pt x="9" y="10"/>
                      <a:pt x="8" y="10"/>
                    </a:cubicBezTo>
                    <a:cubicBezTo>
                      <a:pt x="8" y="9"/>
                      <a:pt x="8" y="9"/>
                      <a:pt x="8" y="9"/>
                    </a:cubicBezTo>
                    <a:cubicBezTo>
                      <a:pt x="8" y="9"/>
                      <a:pt x="8" y="9"/>
                      <a:pt x="8" y="9"/>
                    </a:cubicBezTo>
                    <a:cubicBezTo>
                      <a:pt x="8" y="9"/>
                      <a:pt x="8" y="9"/>
                      <a:pt x="8" y="9"/>
                    </a:cubicBezTo>
                    <a:cubicBezTo>
                      <a:pt x="8" y="10"/>
                      <a:pt x="8" y="10"/>
                      <a:pt x="8" y="10"/>
                    </a:cubicBezTo>
                    <a:cubicBezTo>
                      <a:pt x="8" y="10"/>
                      <a:pt x="7" y="10"/>
                      <a:pt x="7" y="10"/>
                    </a:cubicBezTo>
                    <a:cubicBezTo>
                      <a:pt x="7" y="10"/>
                      <a:pt x="7" y="10"/>
                      <a:pt x="7" y="10"/>
                    </a:cubicBezTo>
                    <a:cubicBezTo>
                      <a:pt x="7" y="9"/>
                      <a:pt x="7" y="9"/>
                      <a:pt x="6" y="9"/>
                    </a:cubicBezTo>
                    <a:cubicBezTo>
                      <a:pt x="6" y="9"/>
                      <a:pt x="6" y="9"/>
                      <a:pt x="6" y="10"/>
                    </a:cubicBezTo>
                    <a:cubicBezTo>
                      <a:pt x="6" y="10"/>
                      <a:pt x="6" y="10"/>
                      <a:pt x="6" y="10"/>
                    </a:cubicBezTo>
                    <a:cubicBezTo>
                      <a:pt x="6" y="10"/>
                      <a:pt x="5" y="10"/>
                      <a:pt x="5" y="10"/>
                    </a:cubicBezTo>
                    <a:cubicBezTo>
                      <a:pt x="5" y="10"/>
                      <a:pt x="5" y="10"/>
                      <a:pt x="5" y="10"/>
                    </a:cubicBezTo>
                    <a:cubicBezTo>
                      <a:pt x="5" y="9"/>
                      <a:pt x="5" y="9"/>
                      <a:pt x="5" y="9"/>
                    </a:cubicBezTo>
                    <a:cubicBezTo>
                      <a:pt x="5" y="9"/>
                      <a:pt x="4" y="9"/>
                      <a:pt x="4" y="9"/>
                    </a:cubicBezTo>
                    <a:cubicBezTo>
                      <a:pt x="4" y="10"/>
                      <a:pt x="4" y="10"/>
                      <a:pt x="4" y="10"/>
                    </a:cubicBezTo>
                    <a:cubicBezTo>
                      <a:pt x="4" y="10"/>
                      <a:pt x="3" y="9"/>
                      <a:pt x="3" y="9"/>
                    </a:cubicBezTo>
                    <a:cubicBezTo>
                      <a:pt x="4" y="9"/>
                      <a:pt x="4" y="9"/>
                      <a:pt x="4" y="9"/>
                    </a:cubicBezTo>
                    <a:cubicBezTo>
                      <a:pt x="4" y="9"/>
                      <a:pt x="4" y="8"/>
                      <a:pt x="4" y="8"/>
                    </a:cubicBezTo>
                    <a:cubicBezTo>
                      <a:pt x="3" y="8"/>
                      <a:pt x="3" y="8"/>
                      <a:pt x="3" y="8"/>
                    </a:cubicBezTo>
                    <a:cubicBezTo>
                      <a:pt x="3" y="9"/>
                      <a:pt x="3" y="9"/>
                      <a:pt x="3" y="9"/>
                    </a:cubicBezTo>
                    <a:cubicBezTo>
                      <a:pt x="2" y="8"/>
                      <a:pt x="2" y="8"/>
                      <a:pt x="2" y="8"/>
                    </a:cubicBezTo>
                    <a:cubicBezTo>
                      <a:pt x="2" y="7"/>
                      <a:pt x="2" y="7"/>
                      <a:pt x="2" y="7"/>
                    </a:cubicBezTo>
                    <a:cubicBezTo>
                      <a:pt x="3" y="7"/>
                      <a:pt x="3" y="7"/>
                      <a:pt x="3" y="7"/>
                    </a:cubicBezTo>
                    <a:cubicBezTo>
                      <a:pt x="3" y="7"/>
                      <a:pt x="2" y="7"/>
                      <a:pt x="2" y="7"/>
                    </a:cubicBezTo>
                    <a:cubicBezTo>
                      <a:pt x="2" y="7"/>
                      <a:pt x="2" y="7"/>
                      <a:pt x="2" y="7"/>
                    </a:cubicBezTo>
                    <a:cubicBezTo>
                      <a:pt x="2" y="7"/>
                      <a:pt x="1" y="6"/>
                      <a:pt x="1" y="6"/>
                    </a:cubicBezTo>
                    <a:cubicBezTo>
                      <a:pt x="2" y="6"/>
                      <a:pt x="2" y="6"/>
                      <a:pt x="2" y="6"/>
                    </a:cubicBezTo>
                    <a:cubicBezTo>
                      <a:pt x="2" y="6"/>
                      <a:pt x="2" y="6"/>
                      <a:pt x="2" y="6"/>
                    </a:cubicBezTo>
                    <a:cubicBezTo>
                      <a:pt x="2" y="5"/>
                      <a:pt x="2" y="5"/>
                      <a:pt x="2" y="5"/>
                    </a:cubicBezTo>
                    <a:cubicBezTo>
                      <a:pt x="1" y="5"/>
                      <a:pt x="1" y="5"/>
                      <a:pt x="1" y="5"/>
                    </a:cubicBezTo>
                    <a:cubicBezTo>
                      <a:pt x="1" y="5"/>
                      <a:pt x="1" y="4"/>
                      <a:pt x="2" y="4"/>
                    </a:cubicBezTo>
                    <a:cubicBezTo>
                      <a:pt x="2" y="4"/>
                      <a:pt x="2" y="4"/>
                      <a:pt x="2" y="4"/>
                    </a:cubicBezTo>
                    <a:cubicBezTo>
                      <a:pt x="2" y="4"/>
                      <a:pt x="2" y="4"/>
                      <a:pt x="3" y="4"/>
                    </a:cubicBezTo>
                    <a:cubicBezTo>
                      <a:pt x="3" y="4"/>
                      <a:pt x="2" y="4"/>
                      <a:pt x="2" y="4"/>
                    </a:cubicBezTo>
                    <a:cubicBezTo>
                      <a:pt x="2" y="4"/>
                      <a:pt x="2" y="4"/>
                      <a:pt x="2" y="4"/>
                    </a:cubicBezTo>
                    <a:cubicBezTo>
                      <a:pt x="2" y="3"/>
                      <a:pt x="2" y="3"/>
                      <a:pt x="2" y="2"/>
                    </a:cubicBezTo>
                    <a:cubicBezTo>
                      <a:pt x="3" y="3"/>
                      <a:pt x="3" y="3"/>
                      <a:pt x="3" y="3"/>
                    </a:cubicBezTo>
                    <a:cubicBezTo>
                      <a:pt x="3" y="3"/>
                      <a:pt x="3" y="3"/>
                      <a:pt x="4" y="3"/>
                    </a:cubicBezTo>
                    <a:cubicBezTo>
                      <a:pt x="4" y="3"/>
                      <a:pt x="4" y="2"/>
                      <a:pt x="4" y="2"/>
                    </a:cubicBezTo>
                    <a:cubicBezTo>
                      <a:pt x="3" y="2"/>
                      <a:pt x="3" y="2"/>
                      <a:pt x="3" y="2"/>
                    </a:cubicBezTo>
                    <a:cubicBezTo>
                      <a:pt x="3" y="2"/>
                      <a:pt x="4" y="1"/>
                      <a:pt x="4" y="1"/>
                    </a:cubicBezTo>
                    <a:cubicBezTo>
                      <a:pt x="4" y="2"/>
                      <a:pt x="4" y="2"/>
                      <a:pt x="4" y="2"/>
                    </a:cubicBezTo>
                    <a:cubicBezTo>
                      <a:pt x="4" y="2"/>
                      <a:pt x="4" y="2"/>
                      <a:pt x="5" y="2"/>
                    </a:cubicBezTo>
                    <a:cubicBezTo>
                      <a:pt x="5" y="2"/>
                      <a:pt x="5" y="2"/>
                      <a:pt x="5" y="2"/>
                    </a:cubicBezTo>
                    <a:cubicBezTo>
                      <a:pt x="4" y="1"/>
                      <a:pt x="4" y="1"/>
                      <a:pt x="4" y="1"/>
                    </a:cubicBezTo>
                    <a:cubicBezTo>
                      <a:pt x="5" y="1"/>
                      <a:pt x="5" y="1"/>
                      <a:pt x="6" y="1"/>
                    </a:cubicBezTo>
                    <a:cubicBezTo>
                      <a:pt x="6" y="1"/>
                      <a:pt x="6" y="1"/>
                      <a:pt x="6" y="1"/>
                    </a:cubicBezTo>
                    <a:cubicBezTo>
                      <a:pt x="6" y="2"/>
                      <a:pt x="6" y="2"/>
                      <a:pt x="6" y="2"/>
                    </a:cubicBezTo>
                    <a:cubicBezTo>
                      <a:pt x="6" y="2"/>
                      <a:pt x="7" y="2"/>
                      <a:pt x="7" y="1"/>
                    </a:cubicBezTo>
                    <a:cubicBezTo>
                      <a:pt x="7" y="1"/>
                      <a:pt x="7" y="1"/>
                      <a:pt x="7" y="1"/>
                    </a:cubicBezTo>
                    <a:cubicBezTo>
                      <a:pt x="7" y="1"/>
                      <a:pt x="7" y="1"/>
                      <a:pt x="8" y="1"/>
                    </a:cubicBezTo>
                    <a:cubicBezTo>
                      <a:pt x="8" y="1"/>
                      <a:pt x="8" y="1"/>
                      <a:pt x="8" y="1"/>
                    </a:cubicBezTo>
                    <a:cubicBezTo>
                      <a:pt x="7" y="2"/>
                      <a:pt x="8" y="2"/>
                      <a:pt x="8" y="2"/>
                    </a:cubicBezTo>
                    <a:cubicBezTo>
                      <a:pt x="8" y="2"/>
                      <a:pt x="8" y="2"/>
                      <a:pt x="8" y="2"/>
                    </a:cubicBezTo>
                    <a:cubicBezTo>
                      <a:pt x="8" y="1"/>
                      <a:pt x="8" y="1"/>
                      <a:pt x="8" y="1"/>
                    </a:cubicBezTo>
                    <a:cubicBezTo>
                      <a:pt x="9" y="1"/>
                      <a:pt x="9" y="1"/>
                      <a:pt x="9" y="2"/>
                    </a:cubicBezTo>
                    <a:cubicBezTo>
                      <a:pt x="9" y="2"/>
                      <a:pt x="9" y="2"/>
                      <a:pt x="9" y="2"/>
                    </a:cubicBezTo>
                    <a:cubicBezTo>
                      <a:pt x="9" y="2"/>
                      <a:pt x="9" y="3"/>
                      <a:pt x="9" y="3"/>
                    </a:cubicBezTo>
                    <a:cubicBezTo>
                      <a:pt x="9" y="3"/>
                      <a:pt x="9" y="3"/>
                      <a:pt x="9" y="3"/>
                    </a:cubicBezTo>
                    <a:cubicBezTo>
                      <a:pt x="10" y="2"/>
                      <a:pt x="10" y="2"/>
                      <a:pt x="10" y="2"/>
                    </a:cubicBezTo>
                    <a:cubicBezTo>
                      <a:pt x="10" y="3"/>
                      <a:pt x="10" y="3"/>
                      <a:pt x="11" y="3"/>
                    </a:cubicBezTo>
                    <a:cubicBezTo>
                      <a:pt x="10" y="4"/>
                      <a:pt x="10" y="4"/>
                      <a:pt x="10" y="4"/>
                    </a:cubicBezTo>
                    <a:cubicBezTo>
                      <a:pt x="10" y="4"/>
                      <a:pt x="10" y="4"/>
                      <a:pt x="10" y="4"/>
                    </a:cubicBezTo>
                    <a:cubicBezTo>
                      <a:pt x="10" y="4"/>
                      <a:pt x="10" y="4"/>
                      <a:pt x="10" y="4"/>
                    </a:cubicBezTo>
                    <a:cubicBezTo>
                      <a:pt x="11" y="4"/>
                      <a:pt x="11" y="4"/>
                      <a:pt x="11" y="4"/>
                    </a:cubicBezTo>
                    <a:cubicBezTo>
                      <a:pt x="11" y="4"/>
                      <a:pt x="11" y="5"/>
                      <a:pt x="11" y="5"/>
                    </a:cubicBezTo>
                    <a:cubicBezTo>
                      <a:pt x="10" y="5"/>
                      <a:pt x="10" y="5"/>
                      <a:pt x="10" y="5"/>
                    </a:cubicBezTo>
                    <a:cubicBezTo>
                      <a:pt x="10" y="5"/>
                      <a:pt x="10" y="5"/>
                      <a:pt x="10" y="5"/>
                    </a:cubicBezTo>
                    <a:cubicBezTo>
                      <a:pt x="10" y="6"/>
                      <a:pt x="10" y="6"/>
                      <a:pt x="10" y="6"/>
                    </a:cubicBezTo>
                    <a:cubicBezTo>
                      <a:pt x="11" y="6"/>
                      <a:pt x="11" y="6"/>
                      <a:pt x="11" y="6"/>
                    </a:cubicBezTo>
                    <a:cubicBezTo>
                      <a:pt x="11" y="6"/>
                      <a:pt x="11" y="7"/>
                      <a:pt x="11" y="7"/>
                    </a:cubicBezTo>
                    <a:cubicBezTo>
                      <a:pt x="10" y="7"/>
                      <a:pt x="10" y="7"/>
                      <a:pt x="10" y="7"/>
                    </a:cubicBezTo>
                    <a:cubicBezTo>
                      <a:pt x="10" y="7"/>
                      <a:pt x="10" y="7"/>
                      <a:pt x="10" y="7"/>
                    </a:cubicBezTo>
                    <a:cubicBezTo>
                      <a:pt x="10" y="7"/>
                      <a:pt x="10" y="7"/>
                      <a:pt x="10" y="7"/>
                    </a:cubicBezTo>
                    <a:cubicBezTo>
                      <a:pt x="11" y="7"/>
                      <a:pt x="11" y="7"/>
                      <a:pt x="11" y="7"/>
                    </a:cubicBezTo>
                    <a:cubicBezTo>
                      <a:pt x="10" y="8"/>
                      <a:pt x="10" y="8"/>
                      <a:pt x="1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15"/>
              <p:cNvSpPr/>
              <p:nvPr/>
            </p:nvSpPr>
            <p:spPr bwMode="auto">
              <a:xfrm>
                <a:off x="3776" y="1698"/>
                <a:ext cx="5" cy="10"/>
              </a:xfrm>
              <a:custGeom>
                <a:avLst/>
                <a:gdLst>
                  <a:gd name="T0" fmla="*/ 1 w 2"/>
                  <a:gd name="T1" fmla="*/ 3 h 4"/>
                  <a:gd name="T2" fmla="*/ 1 w 2"/>
                  <a:gd name="T3" fmla="*/ 0 h 4"/>
                  <a:gd name="T4" fmla="*/ 1 w 2"/>
                  <a:gd name="T5" fmla="*/ 0 h 4"/>
                  <a:gd name="T6" fmla="*/ 1 w 2"/>
                  <a:gd name="T7" fmla="*/ 0 h 4"/>
                  <a:gd name="T8" fmla="*/ 1 w 2"/>
                  <a:gd name="T9" fmla="*/ 3 h 4"/>
                  <a:gd name="T10" fmla="*/ 0 w 2"/>
                  <a:gd name="T11" fmla="*/ 3 h 4"/>
                  <a:gd name="T12" fmla="*/ 1 w 2"/>
                  <a:gd name="T13" fmla="*/ 4 h 4"/>
                  <a:gd name="T14" fmla="*/ 2 w 2"/>
                  <a:gd name="T15" fmla="*/ 3 h 4"/>
                  <a:gd name="T16" fmla="*/ 1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cubicBezTo>
                      <a:pt x="1" y="0"/>
                      <a:pt x="1" y="0"/>
                      <a:pt x="1" y="0"/>
                    </a:cubicBezTo>
                    <a:cubicBezTo>
                      <a:pt x="1" y="0"/>
                      <a:pt x="1" y="0"/>
                      <a:pt x="1" y="0"/>
                    </a:cubicBezTo>
                    <a:cubicBezTo>
                      <a:pt x="1" y="0"/>
                      <a:pt x="1" y="0"/>
                      <a:pt x="1" y="0"/>
                    </a:cubicBezTo>
                    <a:cubicBezTo>
                      <a:pt x="1" y="3"/>
                      <a:pt x="1" y="3"/>
                      <a:pt x="1" y="3"/>
                    </a:cubicBezTo>
                    <a:cubicBezTo>
                      <a:pt x="1" y="3"/>
                      <a:pt x="0" y="3"/>
                      <a:pt x="0" y="3"/>
                    </a:cubicBezTo>
                    <a:cubicBezTo>
                      <a:pt x="0" y="4"/>
                      <a:pt x="1" y="4"/>
                      <a:pt x="1" y="4"/>
                    </a:cubicBezTo>
                    <a:cubicBezTo>
                      <a:pt x="2" y="4"/>
                      <a:pt x="2" y="4"/>
                      <a:pt x="2" y="3"/>
                    </a:cubicBezTo>
                    <a:cubicBezTo>
                      <a:pt x="2" y="3"/>
                      <a:pt x="2"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16"/>
              <p:cNvSpPr/>
              <p:nvPr/>
            </p:nvSpPr>
            <p:spPr bwMode="auto">
              <a:xfrm>
                <a:off x="3778" y="1708"/>
                <a:ext cx="3" cy="7"/>
              </a:xfrm>
              <a:custGeom>
                <a:avLst/>
                <a:gdLst>
                  <a:gd name="T0" fmla="*/ 0 w 1"/>
                  <a:gd name="T1" fmla="*/ 1 h 3"/>
                  <a:gd name="T2" fmla="*/ 0 w 1"/>
                  <a:gd name="T3" fmla="*/ 2 h 3"/>
                  <a:gd name="T4" fmla="*/ 0 w 1"/>
                  <a:gd name="T5" fmla="*/ 3 h 3"/>
                  <a:gd name="T6" fmla="*/ 1 w 1"/>
                  <a:gd name="T7" fmla="*/ 2 h 3"/>
                  <a:gd name="T8" fmla="*/ 1 w 1"/>
                  <a:gd name="T9" fmla="*/ 0 h 3"/>
                  <a:gd name="T10" fmla="*/ 0 w 1"/>
                  <a:gd name="T11" fmla="*/ 1 h 3"/>
                  <a:gd name="T12" fmla="*/ 0 w 1"/>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1"/>
                    </a:moveTo>
                    <a:cubicBezTo>
                      <a:pt x="0" y="2"/>
                      <a:pt x="0" y="2"/>
                      <a:pt x="0" y="2"/>
                    </a:cubicBezTo>
                    <a:cubicBezTo>
                      <a:pt x="0" y="2"/>
                      <a:pt x="0" y="3"/>
                      <a:pt x="0" y="3"/>
                    </a:cubicBezTo>
                    <a:cubicBezTo>
                      <a:pt x="1" y="3"/>
                      <a:pt x="1" y="2"/>
                      <a:pt x="1" y="2"/>
                    </a:cubicBezTo>
                    <a:cubicBezTo>
                      <a:pt x="1" y="0"/>
                      <a:pt x="1" y="0"/>
                      <a:pt x="1" y="0"/>
                    </a:cubicBezTo>
                    <a:cubicBezTo>
                      <a:pt x="1"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17"/>
              <p:cNvSpPr>
                <a:spLocks noEditPoints="1"/>
              </p:cNvSpPr>
              <p:nvPr/>
            </p:nvSpPr>
            <p:spPr bwMode="auto">
              <a:xfrm>
                <a:off x="3807" y="1364"/>
                <a:ext cx="21" cy="23"/>
              </a:xfrm>
              <a:custGeom>
                <a:avLst/>
                <a:gdLst>
                  <a:gd name="T0" fmla="*/ 0 w 9"/>
                  <a:gd name="T1" fmla="*/ 5 h 10"/>
                  <a:gd name="T2" fmla="*/ 9 w 9"/>
                  <a:gd name="T3" fmla="*/ 5 h 10"/>
                  <a:gd name="T4" fmla="*/ 8 w 9"/>
                  <a:gd name="T5" fmla="*/ 8 h 10"/>
                  <a:gd name="T6" fmla="*/ 7 w 9"/>
                  <a:gd name="T7" fmla="*/ 7 h 10"/>
                  <a:gd name="T8" fmla="*/ 7 w 9"/>
                  <a:gd name="T9" fmla="*/ 8 h 10"/>
                  <a:gd name="T10" fmla="*/ 6 w 9"/>
                  <a:gd name="T11" fmla="*/ 8 h 10"/>
                  <a:gd name="T12" fmla="*/ 6 w 9"/>
                  <a:gd name="T13" fmla="*/ 9 h 10"/>
                  <a:gd name="T14" fmla="*/ 5 w 9"/>
                  <a:gd name="T15" fmla="*/ 9 h 10"/>
                  <a:gd name="T16" fmla="*/ 5 w 9"/>
                  <a:gd name="T17" fmla="*/ 8 h 10"/>
                  <a:gd name="T18" fmla="*/ 4 w 9"/>
                  <a:gd name="T19" fmla="*/ 9 h 10"/>
                  <a:gd name="T20" fmla="*/ 3 w 9"/>
                  <a:gd name="T21" fmla="*/ 9 h 10"/>
                  <a:gd name="T22" fmla="*/ 3 w 9"/>
                  <a:gd name="T23" fmla="*/ 8 h 10"/>
                  <a:gd name="T24" fmla="*/ 2 w 9"/>
                  <a:gd name="T25" fmla="*/ 8 h 10"/>
                  <a:gd name="T26" fmla="*/ 2 w 9"/>
                  <a:gd name="T27" fmla="*/ 7 h 10"/>
                  <a:gd name="T28" fmla="*/ 2 w 9"/>
                  <a:gd name="T29" fmla="*/ 8 h 10"/>
                  <a:gd name="T30" fmla="*/ 1 w 9"/>
                  <a:gd name="T31" fmla="*/ 7 h 10"/>
                  <a:gd name="T32" fmla="*/ 1 w 9"/>
                  <a:gd name="T33" fmla="*/ 6 h 10"/>
                  <a:gd name="T34" fmla="*/ 1 w 9"/>
                  <a:gd name="T35" fmla="*/ 6 h 10"/>
                  <a:gd name="T36" fmla="*/ 1 w 9"/>
                  <a:gd name="T37" fmla="*/ 5 h 10"/>
                  <a:gd name="T38" fmla="*/ 1 w 9"/>
                  <a:gd name="T39" fmla="*/ 5 h 10"/>
                  <a:gd name="T40" fmla="*/ 1 w 9"/>
                  <a:gd name="T41" fmla="*/ 4 h 10"/>
                  <a:gd name="T42" fmla="*/ 1 w 9"/>
                  <a:gd name="T43" fmla="*/ 4 h 10"/>
                  <a:gd name="T44" fmla="*/ 1 w 9"/>
                  <a:gd name="T45" fmla="*/ 3 h 10"/>
                  <a:gd name="T46" fmla="*/ 2 w 9"/>
                  <a:gd name="T47" fmla="*/ 3 h 10"/>
                  <a:gd name="T48" fmla="*/ 2 w 9"/>
                  <a:gd name="T49" fmla="*/ 2 h 10"/>
                  <a:gd name="T50" fmla="*/ 3 w 9"/>
                  <a:gd name="T51" fmla="*/ 2 h 10"/>
                  <a:gd name="T52" fmla="*/ 3 w 9"/>
                  <a:gd name="T53" fmla="*/ 2 h 10"/>
                  <a:gd name="T54" fmla="*/ 4 w 9"/>
                  <a:gd name="T55" fmla="*/ 1 h 10"/>
                  <a:gd name="T56" fmla="*/ 4 w 9"/>
                  <a:gd name="T57" fmla="*/ 2 h 10"/>
                  <a:gd name="T58" fmla="*/ 5 w 9"/>
                  <a:gd name="T59" fmla="*/ 1 h 10"/>
                  <a:gd name="T60" fmla="*/ 6 w 9"/>
                  <a:gd name="T61" fmla="*/ 2 h 10"/>
                  <a:gd name="T62" fmla="*/ 6 w 9"/>
                  <a:gd name="T63" fmla="*/ 2 h 10"/>
                  <a:gd name="T64" fmla="*/ 7 w 9"/>
                  <a:gd name="T65" fmla="*/ 2 h 10"/>
                  <a:gd name="T66" fmla="*/ 7 w 9"/>
                  <a:gd name="T67" fmla="*/ 3 h 10"/>
                  <a:gd name="T68" fmla="*/ 8 w 9"/>
                  <a:gd name="T69" fmla="*/ 3 h 10"/>
                  <a:gd name="T70" fmla="*/ 8 w 9"/>
                  <a:gd name="T71" fmla="*/ 4 h 10"/>
                  <a:gd name="T72" fmla="*/ 8 w 9"/>
                  <a:gd name="T73" fmla="*/ 4 h 10"/>
                  <a:gd name="T74" fmla="*/ 9 w 9"/>
                  <a:gd name="T75" fmla="*/ 5 h 10"/>
                  <a:gd name="T76" fmla="*/ 8 w 9"/>
                  <a:gd name="T77" fmla="*/ 5 h 10"/>
                  <a:gd name="T78" fmla="*/ 9 w 9"/>
                  <a:gd name="T79" fmla="*/ 5 h 10"/>
                  <a:gd name="T80" fmla="*/ 8 w 9"/>
                  <a:gd name="T81" fmla="*/ 6 h 10"/>
                  <a:gd name="T82" fmla="*/ 8 w 9"/>
                  <a:gd name="T83" fmla="*/ 7 h 10"/>
                  <a:gd name="T84" fmla="*/ 8 w 9"/>
                  <a:gd name="T85"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 h="10">
                    <a:moveTo>
                      <a:pt x="4" y="0"/>
                    </a:moveTo>
                    <a:cubicBezTo>
                      <a:pt x="2" y="1"/>
                      <a:pt x="0" y="3"/>
                      <a:pt x="0" y="5"/>
                    </a:cubicBezTo>
                    <a:cubicBezTo>
                      <a:pt x="0" y="8"/>
                      <a:pt x="2" y="10"/>
                      <a:pt x="5" y="10"/>
                    </a:cubicBezTo>
                    <a:cubicBezTo>
                      <a:pt x="7" y="10"/>
                      <a:pt x="9" y="8"/>
                      <a:pt x="9" y="5"/>
                    </a:cubicBezTo>
                    <a:cubicBezTo>
                      <a:pt x="9" y="2"/>
                      <a:pt x="7" y="0"/>
                      <a:pt x="4" y="0"/>
                    </a:cubicBezTo>
                    <a:close/>
                    <a:moveTo>
                      <a:pt x="8" y="8"/>
                    </a:moveTo>
                    <a:cubicBezTo>
                      <a:pt x="7" y="7"/>
                      <a:pt x="7" y="7"/>
                      <a:pt x="7" y="7"/>
                    </a:cubicBezTo>
                    <a:cubicBezTo>
                      <a:pt x="7" y="7"/>
                      <a:pt x="7" y="7"/>
                      <a:pt x="7" y="7"/>
                    </a:cubicBezTo>
                    <a:cubicBezTo>
                      <a:pt x="7" y="7"/>
                      <a:pt x="7" y="8"/>
                      <a:pt x="7" y="8"/>
                    </a:cubicBezTo>
                    <a:cubicBezTo>
                      <a:pt x="7" y="8"/>
                      <a:pt x="7" y="8"/>
                      <a:pt x="7" y="8"/>
                    </a:cubicBezTo>
                    <a:cubicBezTo>
                      <a:pt x="7" y="8"/>
                      <a:pt x="7" y="9"/>
                      <a:pt x="6" y="9"/>
                    </a:cubicBezTo>
                    <a:cubicBezTo>
                      <a:pt x="6" y="8"/>
                      <a:pt x="6" y="8"/>
                      <a:pt x="6" y="8"/>
                    </a:cubicBezTo>
                    <a:cubicBezTo>
                      <a:pt x="6" y="8"/>
                      <a:pt x="6" y="8"/>
                      <a:pt x="6" y="8"/>
                    </a:cubicBezTo>
                    <a:cubicBezTo>
                      <a:pt x="6" y="8"/>
                      <a:pt x="6" y="8"/>
                      <a:pt x="6" y="9"/>
                    </a:cubicBezTo>
                    <a:cubicBezTo>
                      <a:pt x="6" y="9"/>
                      <a:pt x="6" y="9"/>
                      <a:pt x="6" y="9"/>
                    </a:cubicBezTo>
                    <a:cubicBezTo>
                      <a:pt x="6" y="9"/>
                      <a:pt x="5" y="9"/>
                      <a:pt x="5" y="9"/>
                    </a:cubicBezTo>
                    <a:cubicBezTo>
                      <a:pt x="5" y="9"/>
                      <a:pt x="5" y="9"/>
                      <a:pt x="5" y="9"/>
                    </a:cubicBezTo>
                    <a:cubicBezTo>
                      <a:pt x="5" y="8"/>
                      <a:pt x="5" y="8"/>
                      <a:pt x="5" y="8"/>
                    </a:cubicBezTo>
                    <a:cubicBezTo>
                      <a:pt x="4" y="8"/>
                      <a:pt x="4" y="8"/>
                      <a:pt x="4" y="9"/>
                    </a:cubicBezTo>
                    <a:cubicBezTo>
                      <a:pt x="4" y="9"/>
                      <a:pt x="4" y="9"/>
                      <a:pt x="4" y="9"/>
                    </a:cubicBezTo>
                    <a:cubicBezTo>
                      <a:pt x="4" y="9"/>
                      <a:pt x="4" y="9"/>
                      <a:pt x="3" y="9"/>
                    </a:cubicBezTo>
                    <a:cubicBezTo>
                      <a:pt x="3" y="9"/>
                      <a:pt x="3" y="9"/>
                      <a:pt x="3" y="9"/>
                    </a:cubicBezTo>
                    <a:cubicBezTo>
                      <a:pt x="4" y="8"/>
                      <a:pt x="3" y="8"/>
                      <a:pt x="3" y="8"/>
                    </a:cubicBezTo>
                    <a:cubicBezTo>
                      <a:pt x="3" y="8"/>
                      <a:pt x="3" y="8"/>
                      <a:pt x="3" y="8"/>
                    </a:cubicBezTo>
                    <a:cubicBezTo>
                      <a:pt x="3" y="9"/>
                      <a:pt x="3" y="9"/>
                      <a:pt x="3" y="9"/>
                    </a:cubicBezTo>
                    <a:cubicBezTo>
                      <a:pt x="3" y="9"/>
                      <a:pt x="2" y="9"/>
                      <a:pt x="2" y="8"/>
                    </a:cubicBezTo>
                    <a:cubicBezTo>
                      <a:pt x="2" y="8"/>
                      <a:pt x="2" y="8"/>
                      <a:pt x="2" y="8"/>
                    </a:cubicBezTo>
                    <a:cubicBezTo>
                      <a:pt x="3" y="8"/>
                      <a:pt x="3" y="8"/>
                      <a:pt x="2" y="7"/>
                    </a:cubicBezTo>
                    <a:cubicBezTo>
                      <a:pt x="2" y="7"/>
                      <a:pt x="2" y="7"/>
                      <a:pt x="2" y="7"/>
                    </a:cubicBezTo>
                    <a:cubicBezTo>
                      <a:pt x="2" y="8"/>
                      <a:pt x="2" y="8"/>
                      <a:pt x="2" y="8"/>
                    </a:cubicBezTo>
                    <a:cubicBezTo>
                      <a:pt x="1" y="8"/>
                      <a:pt x="1" y="7"/>
                      <a:pt x="1" y="7"/>
                    </a:cubicBezTo>
                    <a:cubicBezTo>
                      <a:pt x="1" y="7"/>
                      <a:pt x="1" y="7"/>
                      <a:pt x="1" y="7"/>
                    </a:cubicBezTo>
                    <a:cubicBezTo>
                      <a:pt x="2" y="7"/>
                      <a:pt x="2" y="7"/>
                      <a:pt x="2" y="7"/>
                    </a:cubicBezTo>
                    <a:cubicBezTo>
                      <a:pt x="1" y="6"/>
                      <a:pt x="1" y="6"/>
                      <a:pt x="1" y="6"/>
                    </a:cubicBezTo>
                    <a:cubicBezTo>
                      <a:pt x="1" y="7"/>
                      <a:pt x="1" y="7"/>
                      <a:pt x="1" y="7"/>
                    </a:cubicBezTo>
                    <a:cubicBezTo>
                      <a:pt x="1" y="6"/>
                      <a:pt x="1" y="6"/>
                      <a:pt x="1" y="6"/>
                    </a:cubicBezTo>
                    <a:cubicBezTo>
                      <a:pt x="1" y="6"/>
                      <a:pt x="1" y="6"/>
                      <a:pt x="1" y="6"/>
                    </a:cubicBezTo>
                    <a:cubicBezTo>
                      <a:pt x="1" y="6"/>
                      <a:pt x="1" y="5"/>
                      <a:pt x="1" y="5"/>
                    </a:cubicBezTo>
                    <a:cubicBezTo>
                      <a:pt x="1" y="5"/>
                      <a:pt x="1" y="5"/>
                      <a:pt x="1" y="5"/>
                    </a:cubicBezTo>
                    <a:cubicBezTo>
                      <a:pt x="1" y="5"/>
                      <a:pt x="1" y="5"/>
                      <a:pt x="1" y="5"/>
                    </a:cubicBezTo>
                    <a:cubicBezTo>
                      <a:pt x="1" y="5"/>
                      <a:pt x="1" y="4"/>
                      <a:pt x="1" y="4"/>
                    </a:cubicBezTo>
                    <a:cubicBezTo>
                      <a:pt x="1" y="4"/>
                      <a:pt x="1" y="4"/>
                      <a:pt x="1" y="4"/>
                    </a:cubicBezTo>
                    <a:cubicBezTo>
                      <a:pt x="1" y="4"/>
                      <a:pt x="1" y="4"/>
                      <a:pt x="1" y="4"/>
                    </a:cubicBezTo>
                    <a:cubicBezTo>
                      <a:pt x="2" y="4"/>
                      <a:pt x="1" y="4"/>
                      <a:pt x="1" y="4"/>
                    </a:cubicBezTo>
                    <a:cubicBezTo>
                      <a:pt x="1" y="4"/>
                      <a:pt x="1" y="4"/>
                      <a:pt x="1" y="4"/>
                    </a:cubicBezTo>
                    <a:cubicBezTo>
                      <a:pt x="1" y="3"/>
                      <a:pt x="1" y="3"/>
                      <a:pt x="1" y="3"/>
                    </a:cubicBezTo>
                    <a:cubicBezTo>
                      <a:pt x="2" y="3"/>
                      <a:pt x="2" y="3"/>
                      <a:pt x="2" y="3"/>
                    </a:cubicBezTo>
                    <a:cubicBezTo>
                      <a:pt x="2" y="3"/>
                      <a:pt x="2" y="3"/>
                      <a:pt x="2" y="3"/>
                    </a:cubicBezTo>
                    <a:cubicBezTo>
                      <a:pt x="2" y="3"/>
                      <a:pt x="2" y="3"/>
                      <a:pt x="2" y="3"/>
                    </a:cubicBezTo>
                    <a:cubicBezTo>
                      <a:pt x="2" y="2"/>
                      <a:pt x="2" y="2"/>
                      <a:pt x="2" y="2"/>
                    </a:cubicBezTo>
                    <a:cubicBezTo>
                      <a:pt x="2" y="2"/>
                      <a:pt x="2" y="2"/>
                      <a:pt x="3" y="2"/>
                    </a:cubicBezTo>
                    <a:cubicBezTo>
                      <a:pt x="3" y="2"/>
                      <a:pt x="3" y="2"/>
                      <a:pt x="3" y="2"/>
                    </a:cubicBezTo>
                    <a:cubicBezTo>
                      <a:pt x="3" y="2"/>
                      <a:pt x="3" y="2"/>
                      <a:pt x="3" y="2"/>
                    </a:cubicBezTo>
                    <a:cubicBezTo>
                      <a:pt x="3" y="2"/>
                      <a:pt x="3" y="2"/>
                      <a:pt x="3" y="2"/>
                    </a:cubicBezTo>
                    <a:cubicBezTo>
                      <a:pt x="3" y="1"/>
                      <a:pt x="3" y="1"/>
                      <a:pt x="3" y="1"/>
                    </a:cubicBezTo>
                    <a:cubicBezTo>
                      <a:pt x="3" y="1"/>
                      <a:pt x="4" y="1"/>
                      <a:pt x="4" y="1"/>
                    </a:cubicBezTo>
                    <a:cubicBezTo>
                      <a:pt x="4" y="2"/>
                      <a:pt x="4" y="2"/>
                      <a:pt x="4" y="2"/>
                    </a:cubicBezTo>
                    <a:cubicBezTo>
                      <a:pt x="4" y="2"/>
                      <a:pt x="4" y="2"/>
                      <a:pt x="4" y="2"/>
                    </a:cubicBezTo>
                    <a:cubicBezTo>
                      <a:pt x="5" y="2"/>
                      <a:pt x="5" y="2"/>
                      <a:pt x="5" y="2"/>
                    </a:cubicBezTo>
                    <a:cubicBezTo>
                      <a:pt x="5" y="1"/>
                      <a:pt x="5" y="1"/>
                      <a:pt x="5" y="1"/>
                    </a:cubicBezTo>
                    <a:cubicBezTo>
                      <a:pt x="5" y="1"/>
                      <a:pt x="5" y="1"/>
                      <a:pt x="6" y="1"/>
                    </a:cubicBezTo>
                    <a:cubicBezTo>
                      <a:pt x="6" y="2"/>
                      <a:pt x="6" y="2"/>
                      <a:pt x="6" y="2"/>
                    </a:cubicBezTo>
                    <a:cubicBezTo>
                      <a:pt x="6" y="2"/>
                      <a:pt x="6" y="2"/>
                      <a:pt x="6" y="2"/>
                    </a:cubicBezTo>
                    <a:cubicBezTo>
                      <a:pt x="6" y="2"/>
                      <a:pt x="6" y="2"/>
                      <a:pt x="6" y="2"/>
                    </a:cubicBezTo>
                    <a:cubicBezTo>
                      <a:pt x="6" y="2"/>
                      <a:pt x="6" y="2"/>
                      <a:pt x="6" y="2"/>
                    </a:cubicBezTo>
                    <a:cubicBezTo>
                      <a:pt x="7" y="2"/>
                      <a:pt x="7" y="2"/>
                      <a:pt x="7" y="2"/>
                    </a:cubicBezTo>
                    <a:cubicBezTo>
                      <a:pt x="7" y="2"/>
                      <a:pt x="7" y="2"/>
                      <a:pt x="7" y="2"/>
                    </a:cubicBezTo>
                    <a:cubicBezTo>
                      <a:pt x="7" y="3"/>
                      <a:pt x="7" y="3"/>
                      <a:pt x="7" y="3"/>
                    </a:cubicBezTo>
                    <a:cubicBezTo>
                      <a:pt x="7" y="3"/>
                      <a:pt x="7" y="3"/>
                      <a:pt x="7" y="3"/>
                    </a:cubicBezTo>
                    <a:cubicBezTo>
                      <a:pt x="8" y="3"/>
                      <a:pt x="8" y="3"/>
                      <a:pt x="8" y="3"/>
                    </a:cubicBezTo>
                    <a:cubicBezTo>
                      <a:pt x="8" y="3"/>
                      <a:pt x="8" y="3"/>
                      <a:pt x="8" y="3"/>
                    </a:cubicBezTo>
                    <a:cubicBezTo>
                      <a:pt x="8" y="4"/>
                      <a:pt x="8" y="4"/>
                      <a:pt x="8" y="4"/>
                    </a:cubicBezTo>
                    <a:cubicBezTo>
                      <a:pt x="8" y="4"/>
                      <a:pt x="8" y="4"/>
                      <a:pt x="8" y="4"/>
                    </a:cubicBezTo>
                    <a:cubicBezTo>
                      <a:pt x="8" y="4"/>
                      <a:pt x="8" y="4"/>
                      <a:pt x="8" y="4"/>
                    </a:cubicBezTo>
                    <a:cubicBezTo>
                      <a:pt x="8" y="4"/>
                      <a:pt x="8" y="4"/>
                      <a:pt x="8" y="4"/>
                    </a:cubicBezTo>
                    <a:cubicBezTo>
                      <a:pt x="8" y="4"/>
                      <a:pt x="9" y="4"/>
                      <a:pt x="9" y="5"/>
                    </a:cubicBezTo>
                    <a:cubicBezTo>
                      <a:pt x="8" y="5"/>
                      <a:pt x="8" y="5"/>
                      <a:pt x="8" y="5"/>
                    </a:cubicBezTo>
                    <a:cubicBezTo>
                      <a:pt x="8" y="5"/>
                      <a:pt x="8" y="5"/>
                      <a:pt x="8" y="5"/>
                    </a:cubicBezTo>
                    <a:cubicBezTo>
                      <a:pt x="8" y="5"/>
                      <a:pt x="8" y="5"/>
                      <a:pt x="8" y="5"/>
                    </a:cubicBezTo>
                    <a:cubicBezTo>
                      <a:pt x="9" y="5"/>
                      <a:pt x="9" y="5"/>
                      <a:pt x="9" y="5"/>
                    </a:cubicBezTo>
                    <a:cubicBezTo>
                      <a:pt x="9" y="6"/>
                      <a:pt x="8" y="6"/>
                      <a:pt x="8" y="6"/>
                    </a:cubicBezTo>
                    <a:cubicBezTo>
                      <a:pt x="8" y="6"/>
                      <a:pt x="8" y="6"/>
                      <a:pt x="8" y="6"/>
                    </a:cubicBezTo>
                    <a:cubicBezTo>
                      <a:pt x="8" y="6"/>
                      <a:pt x="8" y="6"/>
                      <a:pt x="8" y="6"/>
                    </a:cubicBezTo>
                    <a:cubicBezTo>
                      <a:pt x="8" y="7"/>
                      <a:pt x="8" y="7"/>
                      <a:pt x="8" y="7"/>
                    </a:cubicBezTo>
                    <a:cubicBezTo>
                      <a:pt x="8" y="7"/>
                      <a:pt x="8" y="7"/>
                      <a:pt x="8" y="7"/>
                    </a:cubicBezTo>
                    <a:cubicBezTo>
                      <a:pt x="8" y="7"/>
                      <a:pt x="8" y="7"/>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18"/>
              <p:cNvSpPr/>
              <p:nvPr/>
            </p:nvSpPr>
            <p:spPr bwMode="auto">
              <a:xfrm>
                <a:off x="3816" y="1368"/>
                <a:ext cx="3" cy="10"/>
              </a:xfrm>
              <a:custGeom>
                <a:avLst/>
                <a:gdLst>
                  <a:gd name="T0" fmla="*/ 1 w 1"/>
                  <a:gd name="T1" fmla="*/ 2 h 4"/>
                  <a:gd name="T2" fmla="*/ 1 w 1"/>
                  <a:gd name="T3" fmla="*/ 1 h 4"/>
                  <a:gd name="T4" fmla="*/ 0 w 1"/>
                  <a:gd name="T5" fmla="*/ 0 h 4"/>
                  <a:gd name="T6" fmla="*/ 0 w 1"/>
                  <a:gd name="T7" fmla="*/ 1 h 4"/>
                  <a:gd name="T8" fmla="*/ 0 w 1"/>
                  <a:gd name="T9" fmla="*/ 3 h 4"/>
                  <a:gd name="T10" fmla="*/ 0 w 1"/>
                  <a:gd name="T11" fmla="*/ 3 h 4"/>
                  <a:gd name="T12" fmla="*/ 1 w 1"/>
                  <a:gd name="T13" fmla="*/ 4 h 4"/>
                  <a:gd name="T14" fmla="*/ 1 w 1"/>
                  <a:gd name="T15" fmla="*/ 3 h 4"/>
                  <a:gd name="T16" fmla="*/ 1 w 1"/>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2"/>
                    </a:moveTo>
                    <a:cubicBezTo>
                      <a:pt x="1" y="1"/>
                      <a:pt x="1" y="1"/>
                      <a:pt x="1" y="1"/>
                    </a:cubicBezTo>
                    <a:cubicBezTo>
                      <a:pt x="1" y="0"/>
                      <a:pt x="1" y="0"/>
                      <a:pt x="0" y="0"/>
                    </a:cubicBezTo>
                    <a:cubicBezTo>
                      <a:pt x="0" y="0"/>
                      <a:pt x="0" y="0"/>
                      <a:pt x="0" y="1"/>
                    </a:cubicBezTo>
                    <a:cubicBezTo>
                      <a:pt x="0" y="3"/>
                      <a:pt x="0" y="3"/>
                      <a:pt x="0" y="3"/>
                    </a:cubicBezTo>
                    <a:cubicBezTo>
                      <a:pt x="0" y="3"/>
                      <a:pt x="0" y="3"/>
                      <a:pt x="0" y="3"/>
                    </a:cubicBezTo>
                    <a:cubicBezTo>
                      <a:pt x="0" y="4"/>
                      <a:pt x="0" y="4"/>
                      <a:pt x="1" y="4"/>
                    </a:cubicBezTo>
                    <a:cubicBezTo>
                      <a:pt x="1" y="4"/>
                      <a:pt x="1" y="4"/>
                      <a:pt x="1" y="3"/>
                    </a:cubicBezTo>
                    <a:cubicBezTo>
                      <a:pt x="1" y="3"/>
                      <a:pt x="1" y="3"/>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19"/>
              <p:cNvSpPr/>
              <p:nvPr/>
            </p:nvSpPr>
            <p:spPr bwMode="auto">
              <a:xfrm>
                <a:off x="3816" y="1378"/>
                <a:ext cx="3" cy="5"/>
              </a:xfrm>
              <a:custGeom>
                <a:avLst/>
                <a:gdLst>
                  <a:gd name="T0" fmla="*/ 0 w 1"/>
                  <a:gd name="T1" fmla="*/ 0 h 2"/>
                  <a:gd name="T2" fmla="*/ 0 w 1"/>
                  <a:gd name="T3" fmla="*/ 1 h 2"/>
                  <a:gd name="T4" fmla="*/ 1 w 1"/>
                  <a:gd name="T5" fmla="*/ 2 h 2"/>
                  <a:gd name="T6" fmla="*/ 1 w 1"/>
                  <a:gd name="T7" fmla="*/ 1 h 2"/>
                  <a:gd name="T8" fmla="*/ 1 w 1"/>
                  <a:gd name="T9" fmla="*/ 0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1"/>
                      <a:pt x="0" y="1"/>
                      <a:pt x="0" y="1"/>
                    </a:cubicBezTo>
                    <a:cubicBezTo>
                      <a:pt x="0" y="2"/>
                      <a:pt x="0" y="2"/>
                      <a:pt x="1" y="2"/>
                    </a:cubicBezTo>
                    <a:cubicBezTo>
                      <a:pt x="1" y="2"/>
                      <a:pt x="1" y="2"/>
                      <a:pt x="1" y="1"/>
                    </a:cubicBezTo>
                    <a:cubicBezTo>
                      <a:pt x="1"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20"/>
              <p:cNvSpPr>
                <a:spLocks noEditPoints="1"/>
              </p:cNvSpPr>
              <p:nvPr/>
            </p:nvSpPr>
            <p:spPr bwMode="auto">
              <a:xfrm>
                <a:off x="3868" y="1596"/>
                <a:ext cx="22" cy="24"/>
              </a:xfrm>
              <a:custGeom>
                <a:avLst/>
                <a:gdLst>
                  <a:gd name="T0" fmla="*/ 0 w 9"/>
                  <a:gd name="T1" fmla="*/ 5 h 10"/>
                  <a:gd name="T2" fmla="*/ 9 w 9"/>
                  <a:gd name="T3" fmla="*/ 5 h 10"/>
                  <a:gd name="T4" fmla="*/ 8 w 9"/>
                  <a:gd name="T5" fmla="*/ 8 h 10"/>
                  <a:gd name="T6" fmla="*/ 7 w 9"/>
                  <a:gd name="T7" fmla="*/ 7 h 10"/>
                  <a:gd name="T8" fmla="*/ 7 w 9"/>
                  <a:gd name="T9" fmla="*/ 8 h 10"/>
                  <a:gd name="T10" fmla="*/ 6 w 9"/>
                  <a:gd name="T11" fmla="*/ 8 h 10"/>
                  <a:gd name="T12" fmla="*/ 6 w 9"/>
                  <a:gd name="T13" fmla="*/ 8 h 10"/>
                  <a:gd name="T14" fmla="*/ 5 w 9"/>
                  <a:gd name="T15" fmla="*/ 9 h 10"/>
                  <a:gd name="T16" fmla="*/ 5 w 9"/>
                  <a:gd name="T17" fmla="*/ 8 h 10"/>
                  <a:gd name="T18" fmla="*/ 4 w 9"/>
                  <a:gd name="T19" fmla="*/ 9 h 10"/>
                  <a:gd name="T20" fmla="*/ 3 w 9"/>
                  <a:gd name="T21" fmla="*/ 8 h 10"/>
                  <a:gd name="T22" fmla="*/ 3 w 9"/>
                  <a:gd name="T23" fmla="*/ 8 h 10"/>
                  <a:gd name="T24" fmla="*/ 2 w 9"/>
                  <a:gd name="T25" fmla="*/ 8 h 10"/>
                  <a:gd name="T26" fmla="*/ 2 w 9"/>
                  <a:gd name="T27" fmla="*/ 7 h 10"/>
                  <a:gd name="T28" fmla="*/ 2 w 9"/>
                  <a:gd name="T29" fmla="*/ 8 h 10"/>
                  <a:gd name="T30" fmla="*/ 1 w 9"/>
                  <a:gd name="T31" fmla="*/ 7 h 10"/>
                  <a:gd name="T32" fmla="*/ 1 w 9"/>
                  <a:gd name="T33" fmla="*/ 6 h 10"/>
                  <a:gd name="T34" fmla="*/ 1 w 9"/>
                  <a:gd name="T35" fmla="*/ 5 h 10"/>
                  <a:gd name="T36" fmla="*/ 1 w 9"/>
                  <a:gd name="T37" fmla="*/ 5 h 10"/>
                  <a:gd name="T38" fmla="*/ 1 w 9"/>
                  <a:gd name="T39" fmla="*/ 5 h 10"/>
                  <a:gd name="T40" fmla="*/ 1 w 9"/>
                  <a:gd name="T41" fmla="*/ 4 h 10"/>
                  <a:gd name="T42" fmla="*/ 1 w 9"/>
                  <a:gd name="T43" fmla="*/ 4 h 10"/>
                  <a:gd name="T44" fmla="*/ 1 w 9"/>
                  <a:gd name="T45" fmla="*/ 2 h 10"/>
                  <a:gd name="T46" fmla="*/ 2 w 9"/>
                  <a:gd name="T47" fmla="*/ 3 h 10"/>
                  <a:gd name="T48" fmla="*/ 2 w 9"/>
                  <a:gd name="T49" fmla="*/ 2 h 10"/>
                  <a:gd name="T50" fmla="*/ 3 w 9"/>
                  <a:gd name="T51" fmla="*/ 2 h 10"/>
                  <a:gd name="T52" fmla="*/ 3 w 9"/>
                  <a:gd name="T53" fmla="*/ 2 h 10"/>
                  <a:gd name="T54" fmla="*/ 4 w 9"/>
                  <a:gd name="T55" fmla="*/ 1 h 10"/>
                  <a:gd name="T56" fmla="*/ 5 w 9"/>
                  <a:gd name="T57" fmla="*/ 2 h 10"/>
                  <a:gd name="T58" fmla="*/ 5 w 9"/>
                  <a:gd name="T59" fmla="*/ 1 h 10"/>
                  <a:gd name="T60" fmla="*/ 6 w 9"/>
                  <a:gd name="T61" fmla="*/ 2 h 10"/>
                  <a:gd name="T62" fmla="*/ 6 w 9"/>
                  <a:gd name="T63" fmla="*/ 2 h 10"/>
                  <a:gd name="T64" fmla="*/ 7 w 9"/>
                  <a:gd name="T65" fmla="*/ 2 h 10"/>
                  <a:gd name="T66" fmla="*/ 7 w 9"/>
                  <a:gd name="T67" fmla="*/ 3 h 10"/>
                  <a:gd name="T68" fmla="*/ 8 w 9"/>
                  <a:gd name="T69" fmla="*/ 2 h 10"/>
                  <a:gd name="T70" fmla="*/ 8 w 9"/>
                  <a:gd name="T71" fmla="*/ 3 h 10"/>
                  <a:gd name="T72" fmla="*/ 8 w 9"/>
                  <a:gd name="T73" fmla="*/ 4 h 10"/>
                  <a:gd name="T74" fmla="*/ 9 w 9"/>
                  <a:gd name="T75" fmla="*/ 5 h 10"/>
                  <a:gd name="T76" fmla="*/ 8 w 9"/>
                  <a:gd name="T77" fmla="*/ 5 h 10"/>
                  <a:gd name="T78" fmla="*/ 9 w 9"/>
                  <a:gd name="T79" fmla="*/ 5 h 10"/>
                  <a:gd name="T80" fmla="*/ 8 w 9"/>
                  <a:gd name="T81" fmla="*/ 6 h 10"/>
                  <a:gd name="T82" fmla="*/ 8 w 9"/>
                  <a:gd name="T83" fmla="*/ 6 h 10"/>
                  <a:gd name="T84" fmla="*/ 8 w 9"/>
                  <a:gd name="T85"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 h="10">
                    <a:moveTo>
                      <a:pt x="4" y="0"/>
                    </a:moveTo>
                    <a:cubicBezTo>
                      <a:pt x="2" y="0"/>
                      <a:pt x="0" y="2"/>
                      <a:pt x="0" y="5"/>
                    </a:cubicBezTo>
                    <a:cubicBezTo>
                      <a:pt x="0" y="8"/>
                      <a:pt x="2" y="10"/>
                      <a:pt x="5" y="10"/>
                    </a:cubicBezTo>
                    <a:cubicBezTo>
                      <a:pt x="7" y="10"/>
                      <a:pt x="9" y="7"/>
                      <a:pt x="9" y="5"/>
                    </a:cubicBezTo>
                    <a:cubicBezTo>
                      <a:pt x="9" y="2"/>
                      <a:pt x="7" y="0"/>
                      <a:pt x="4" y="0"/>
                    </a:cubicBezTo>
                    <a:close/>
                    <a:moveTo>
                      <a:pt x="8" y="8"/>
                    </a:moveTo>
                    <a:cubicBezTo>
                      <a:pt x="7" y="7"/>
                      <a:pt x="7" y="7"/>
                      <a:pt x="7" y="7"/>
                    </a:cubicBezTo>
                    <a:cubicBezTo>
                      <a:pt x="7" y="7"/>
                      <a:pt x="7" y="7"/>
                      <a:pt x="7" y="7"/>
                    </a:cubicBezTo>
                    <a:cubicBezTo>
                      <a:pt x="7" y="7"/>
                      <a:pt x="7" y="7"/>
                      <a:pt x="7" y="8"/>
                    </a:cubicBezTo>
                    <a:cubicBezTo>
                      <a:pt x="7" y="8"/>
                      <a:pt x="7" y="8"/>
                      <a:pt x="7" y="8"/>
                    </a:cubicBezTo>
                    <a:cubicBezTo>
                      <a:pt x="7" y="8"/>
                      <a:pt x="7" y="8"/>
                      <a:pt x="6" y="9"/>
                    </a:cubicBezTo>
                    <a:cubicBezTo>
                      <a:pt x="6" y="8"/>
                      <a:pt x="6" y="8"/>
                      <a:pt x="6" y="8"/>
                    </a:cubicBezTo>
                    <a:cubicBezTo>
                      <a:pt x="6" y="8"/>
                      <a:pt x="6" y="8"/>
                      <a:pt x="6" y="8"/>
                    </a:cubicBezTo>
                    <a:cubicBezTo>
                      <a:pt x="6" y="8"/>
                      <a:pt x="6" y="8"/>
                      <a:pt x="6" y="8"/>
                    </a:cubicBezTo>
                    <a:cubicBezTo>
                      <a:pt x="6" y="9"/>
                      <a:pt x="6" y="9"/>
                      <a:pt x="6" y="9"/>
                    </a:cubicBezTo>
                    <a:cubicBezTo>
                      <a:pt x="6" y="9"/>
                      <a:pt x="5" y="9"/>
                      <a:pt x="5" y="9"/>
                    </a:cubicBezTo>
                    <a:cubicBezTo>
                      <a:pt x="5" y="8"/>
                      <a:pt x="5" y="8"/>
                      <a:pt x="5" y="8"/>
                    </a:cubicBezTo>
                    <a:cubicBezTo>
                      <a:pt x="5" y="8"/>
                      <a:pt x="5" y="8"/>
                      <a:pt x="5" y="8"/>
                    </a:cubicBezTo>
                    <a:cubicBezTo>
                      <a:pt x="4" y="8"/>
                      <a:pt x="4" y="8"/>
                      <a:pt x="4" y="8"/>
                    </a:cubicBezTo>
                    <a:cubicBezTo>
                      <a:pt x="4" y="9"/>
                      <a:pt x="4" y="9"/>
                      <a:pt x="4" y="9"/>
                    </a:cubicBezTo>
                    <a:cubicBezTo>
                      <a:pt x="4" y="9"/>
                      <a:pt x="4" y="9"/>
                      <a:pt x="3" y="9"/>
                    </a:cubicBezTo>
                    <a:cubicBezTo>
                      <a:pt x="3" y="8"/>
                      <a:pt x="3" y="8"/>
                      <a:pt x="3" y="8"/>
                    </a:cubicBezTo>
                    <a:cubicBezTo>
                      <a:pt x="4" y="8"/>
                      <a:pt x="3" y="8"/>
                      <a:pt x="3" y="8"/>
                    </a:cubicBezTo>
                    <a:cubicBezTo>
                      <a:pt x="3" y="8"/>
                      <a:pt x="3" y="8"/>
                      <a:pt x="3" y="8"/>
                    </a:cubicBezTo>
                    <a:cubicBezTo>
                      <a:pt x="3" y="9"/>
                      <a:pt x="3" y="9"/>
                      <a:pt x="3" y="9"/>
                    </a:cubicBezTo>
                    <a:cubicBezTo>
                      <a:pt x="3" y="9"/>
                      <a:pt x="2" y="8"/>
                      <a:pt x="2" y="8"/>
                    </a:cubicBezTo>
                    <a:cubicBezTo>
                      <a:pt x="2" y="8"/>
                      <a:pt x="2" y="8"/>
                      <a:pt x="2" y="8"/>
                    </a:cubicBezTo>
                    <a:cubicBezTo>
                      <a:pt x="3" y="8"/>
                      <a:pt x="3" y="7"/>
                      <a:pt x="2" y="7"/>
                    </a:cubicBezTo>
                    <a:cubicBezTo>
                      <a:pt x="2" y="7"/>
                      <a:pt x="2" y="7"/>
                      <a:pt x="2" y="7"/>
                    </a:cubicBezTo>
                    <a:cubicBezTo>
                      <a:pt x="2" y="8"/>
                      <a:pt x="2" y="8"/>
                      <a:pt x="2" y="8"/>
                    </a:cubicBezTo>
                    <a:cubicBezTo>
                      <a:pt x="1" y="7"/>
                      <a:pt x="1" y="7"/>
                      <a:pt x="1" y="7"/>
                    </a:cubicBezTo>
                    <a:cubicBezTo>
                      <a:pt x="1" y="7"/>
                      <a:pt x="1" y="7"/>
                      <a:pt x="1" y="7"/>
                    </a:cubicBezTo>
                    <a:cubicBezTo>
                      <a:pt x="2" y="7"/>
                      <a:pt x="2" y="6"/>
                      <a:pt x="2" y="6"/>
                    </a:cubicBezTo>
                    <a:cubicBezTo>
                      <a:pt x="1" y="6"/>
                      <a:pt x="1" y="6"/>
                      <a:pt x="1" y="6"/>
                    </a:cubicBezTo>
                    <a:cubicBezTo>
                      <a:pt x="1" y="6"/>
                      <a:pt x="1" y="6"/>
                      <a:pt x="1" y="6"/>
                    </a:cubicBezTo>
                    <a:cubicBezTo>
                      <a:pt x="1" y="6"/>
                      <a:pt x="1" y="6"/>
                      <a:pt x="1" y="5"/>
                    </a:cubicBezTo>
                    <a:cubicBezTo>
                      <a:pt x="1" y="5"/>
                      <a:pt x="1" y="5"/>
                      <a:pt x="1" y="5"/>
                    </a:cubicBezTo>
                    <a:cubicBezTo>
                      <a:pt x="1" y="5"/>
                      <a:pt x="1" y="5"/>
                      <a:pt x="1" y="5"/>
                    </a:cubicBezTo>
                    <a:cubicBezTo>
                      <a:pt x="1" y="5"/>
                      <a:pt x="1" y="5"/>
                      <a:pt x="1" y="5"/>
                    </a:cubicBezTo>
                    <a:cubicBezTo>
                      <a:pt x="1" y="5"/>
                      <a:pt x="1" y="5"/>
                      <a:pt x="1" y="5"/>
                    </a:cubicBezTo>
                    <a:cubicBezTo>
                      <a:pt x="1" y="4"/>
                      <a:pt x="1" y="4"/>
                      <a:pt x="1" y="4"/>
                    </a:cubicBezTo>
                    <a:cubicBezTo>
                      <a:pt x="1" y="4"/>
                      <a:pt x="1" y="4"/>
                      <a:pt x="1" y="4"/>
                    </a:cubicBezTo>
                    <a:cubicBezTo>
                      <a:pt x="1" y="4"/>
                      <a:pt x="1" y="4"/>
                      <a:pt x="1" y="4"/>
                    </a:cubicBezTo>
                    <a:cubicBezTo>
                      <a:pt x="2" y="4"/>
                      <a:pt x="1" y="4"/>
                      <a:pt x="1" y="4"/>
                    </a:cubicBezTo>
                    <a:cubicBezTo>
                      <a:pt x="1" y="3"/>
                      <a:pt x="1" y="3"/>
                      <a:pt x="1" y="3"/>
                    </a:cubicBezTo>
                    <a:cubicBezTo>
                      <a:pt x="1" y="3"/>
                      <a:pt x="1" y="3"/>
                      <a:pt x="1" y="2"/>
                    </a:cubicBezTo>
                    <a:cubicBezTo>
                      <a:pt x="2" y="3"/>
                      <a:pt x="2" y="3"/>
                      <a:pt x="2" y="3"/>
                    </a:cubicBezTo>
                    <a:cubicBezTo>
                      <a:pt x="2" y="3"/>
                      <a:pt x="2" y="3"/>
                      <a:pt x="2" y="3"/>
                    </a:cubicBezTo>
                    <a:cubicBezTo>
                      <a:pt x="2" y="3"/>
                      <a:pt x="2" y="2"/>
                      <a:pt x="2" y="2"/>
                    </a:cubicBezTo>
                    <a:cubicBezTo>
                      <a:pt x="2" y="2"/>
                      <a:pt x="2" y="2"/>
                      <a:pt x="2" y="2"/>
                    </a:cubicBezTo>
                    <a:cubicBezTo>
                      <a:pt x="2" y="2"/>
                      <a:pt x="2" y="2"/>
                      <a:pt x="3" y="1"/>
                    </a:cubicBezTo>
                    <a:cubicBezTo>
                      <a:pt x="3" y="2"/>
                      <a:pt x="3" y="2"/>
                      <a:pt x="3" y="2"/>
                    </a:cubicBezTo>
                    <a:cubicBezTo>
                      <a:pt x="3" y="2"/>
                      <a:pt x="3" y="2"/>
                      <a:pt x="3" y="2"/>
                    </a:cubicBezTo>
                    <a:cubicBezTo>
                      <a:pt x="3" y="2"/>
                      <a:pt x="3" y="2"/>
                      <a:pt x="3" y="2"/>
                    </a:cubicBezTo>
                    <a:cubicBezTo>
                      <a:pt x="3" y="1"/>
                      <a:pt x="3" y="1"/>
                      <a:pt x="3" y="1"/>
                    </a:cubicBezTo>
                    <a:cubicBezTo>
                      <a:pt x="3" y="1"/>
                      <a:pt x="4" y="1"/>
                      <a:pt x="4" y="1"/>
                    </a:cubicBezTo>
                    <a:cubicBezTo>
                      <a:pt x="4" y="2"/>
                      <a:pt x="4" y="2"/>
                      <a:pt x="4" y="2"/>
                    </a:cubicBezTo>
                    <a:cubicBezTo>
                      <a:pt x="4" y="2"/>
                      <a:pt x="4" y="2"/>
                      <a:pt x="5" y="2"/>
                    </a:cubicBezTo>
                    <a:cubicBezTo>
                      <a:pt x="5" y="2"/>
                      <a:pt x="5" y="2"/>
                      <a:pt x="5" y="2"/>
                    </a:cubicBezTo>
                    <a:cubicBezTo>
                      <a:pt x="5" y="1"/>
                      <a:pt x="5" y="1"/>
                      <a:pt x="5" y="1"/>
                    </a:cubicBezTo>
                    <a:cubicBezTo>
                      <a:pt x="5" y="1"/>
                      <a:pt x="6" y="1"/>
                      <a:pt x="6" y="1"/>
                    </a:cubicBezTo>
                    <a:cubicBezTo>
                      <a:pt x="6" y="2"/>
                      <a:pt x="6" y="2"/>
                      <a:pt x="6" y="2"/>
                    </a:cubicBezTo>
                    <a:cubicBezTo>
                      <a:pt x="6" y="2"/>
                      <a:pt x="6" y="2"/>
                      <a:pt x="6" y="2"/>
                    </a:cubicBezTo>
                    <a:cubicBezTo>
                      <a:pt x="6" y="2"/>
                      <a:pt x="6" y="2"/>
                      <a:pt x="6" y="2"/>
                    </a:cubicBezTo>
                    <a:cubicBezTo>
                      <a:pt x="6" y="1"/>
                      <a:pt x="6" y="1"/>
                      <a:pt x="6" y="1"/>
                    </a:cubicBezTo>
                    <a:cubicBezTo>
                      <a:pt x="7" y="1"/>
                      <a:pt x="7" y="2"/>
                      <a:pt x="7" y="2"/>
                    </a:cubicBezTo>
                    <a:cubicBezTo>
                      <a:pt x="7" y="2"/>
                      <a:pt x="7" y="2"/>
                      <a:pt x="7" y="2"/>
                    </a:cubicBezTo>
                    <a:cubicBezTo>
                      <a:pt x="7" y="2"/>
                      <a:pt x="7" y="3"/>
                      <a:pt x="7" y="3"/>
                    </a:cubicBezTo>
                    <a:cubicBezTo>
                      <a:pt x="7" y="3"/>
                      <a:pt x="7" y="3"/>
                      <a:pt x="7" y="3"/>
                    </a:cubicBezTo>
                    <a:cubicBezTo>
                      <a:pt x="8" y="2"/>
                      <a:pt x="8" y="2"/>
                      <a:pt x="8" y="2"/>
                    </a:cubicBezTo>
                    <a:cubicBezTo>
                      <a:pt x="8" y="3"/>
                      <a:pt x="8" y="3"/>
                      <a:pt x="8" y="3"/>
                    </a:cubicBezTo>
                    <a:cubicBezTo>
                      <a:pt x="8" y="3"/>
                      <a:pt x="8" y="3"/>
                      <a:pt x="8" y="3"/>
                    </a:cubicBezTo>
                    <a:cubicBezTo>
                      <a:pt x="8" y="3"/>
                      <a:pt x="8" y="4"/>
                      <a:pt x="8" y="4"/>
                    </a:cubicBezTo>
                    <a:cubicBezTo>
                      <a:pt x="8" y="4"/>
                      <a:pt x="8" y="4"/>
                      <a:pt x="8" y="4"/>
                    </a:cubicBezTo>
                    <a:cubicBezTo>
                      <a:pt x="8" y="4"/>
                      <a:pt x="8" y="4"/>
                      <a:pt x="8" y="4"/>
                    </a:cubicBezTo>
                    <a:cubicBezTo>
                      <a:pt x="8" y="4"/>
                      <a:pt x="9" y="4"/>
                      <a:pt x="9" y="5"/>
                    </a:cubicBezTo>
                    <a:cubicBezTo>
                      <a:pt x="8" y="5"/>
                      <a:pt x="8" y="5"/>
                      <a:pt x="8" y="5"/>
                    </a:cubicBezTo>
                    <a:cubicBezTo>
                      <a:pt x="8" y="5"/>
                      <a:pt x="8" y="5"/>
                      <a:pt x="8" y="5"/>
                    </a:cubicBezTo>
                    <a:cubicBezTo>
                      <a:pt x="8" y="5"/>
                      <a:pt x="8" y="5"/>
                      <a:pt x="8" y="5"/>
                    </a:cubicBezTo>
                    <a:cubicBezTo>
                      <a:pt x="9" y="5"/>
                      <a:pt x="9" y="5"/>
                      <a:pt x="9" y="5"/>
                    </a:cubicBezTo>
                    <a:cubicBezTo>
                      <a:pt x="9" y="6"/>
                      <a:pt x="9" y="6"/>
                      <a:pt x="8" y="6"/>
                    </a:cubicBezTo>
                    <a:cubicBezTo>
                      <a:pt x="8" y="6"/>
                      <a:pt x="8" y="6"/>
                      <a:pt x="8" y="6"/>
                    </a:cubicBezTo>
                    <a:cubicBezTo>
                      <a:pt x="8" y="6"/>
                      <a:pt x="8" y="6"/>
                      <a:pt x="8" y="6"/>
                    </a:cubicBezTo>
                    <a:cubicBezTo>
                      <a:pt x="8" y="6"/>
                      <a:pt x="8" y="6"/>
                      <a:pt x="8" y="6"/>
                    </a:cubicBezTo>
                    <a:cubicBezTo>
                      <a:pt x="8" y="7"/>
                      <a:pt x="8" y="7"/>
                      <a:pt x="8" y="7"/>
                    </a:cubicBezTo>
                    <a:cubicBezTo>
                      <a:pt x="8" y="7"/>
                      <a:pt x="8" y="7"/>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21"/>
              <p:cNvSpPr/>
              <p:nvPr/>
            </p:nvSpPr>
            <p:spPr bwMode="auto">
              <a:xfrm>
                <a:off x="3878" y="1601"/>
                <a:ext cx="2" cy="10"/>
              </a:xfrm>
              <a:custGeom>
                <a:avLst/>
                <a:gdLst>
                  <a:gd name="T0" fmla="*/ 1 w 1"/>
                  <a:gd name="T1" fmla="*/ 2 h 4"/>
                  <a:gd name="T2" fmla="*/ 1 w 1"/>
                  <a:gd name="T3" fmla="*/ 0 h 4"/>
                  <a:gd name="T4" fmla="*/ 1 w 1"/>
                  <a:gd name="T5" fmla="*/ 0 h 4"/>
                  <a:gd name="T6" fmla="*/ 0 w 1"/>
                  <a:gd name="T7" fmla="*/ 0 h 4"/>
                  <a:gd name="T8" fmla="*/ 0 w 1"/>
                  <a:gd name="T9" fmla="*/ 2 h 4"/>
                  <a:gd name="T10" fmla="*/ 0 w 1"/>
                  <a:gd name="T11" fmla="*/ 3 h 4"/>
                  <a:gd name="T12" fmla="*/ 1 w 1"/>
                  <a:gd name="T13" fmla="*/ 4 h 4"/>
                  <a:gd name="T14" fmla="*/ 1 w 1"/>
                  <a:gd name="T15" fmla="*/ 3 h 4"/>
                  <a:gd name="T16" fmla="*/ 1 w 1"/>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2"/>
                    </a:moveTo>
                    <a:cubicBezTo>
                      <a:pt x="1" y="0"/>
                      <a:pt x="1" y="0"/>
                      <a:pt x="1" y="0"/>
                    </a:cubicBezTo>
                    <a:cubicBezTo>
                      <a:pt x="1" y="0"/>
                      <a:pt x="1" y="0"/>
                      <a:pt x="1" y="0"/>
                    </a:cubicBezTo>
                    <a:cubicBezTo>
                      <a:pt x="0" y="0"/>
                      <a:pt x="0" y="0"/>
                      <a:pt x="0" y="0"/>
                    </a:cubicBezTo>
                    <a:cubicBezTo>
                      <a:pt x="0" y="2"/>
                      <a:pt x="0" y="2"/>
                      <a:pt x="0" y="2"/>
                    </a:cubicBezTo>
                    <a:cubicBezTo>
                      <a:pt x="0" y="2"/>
                      <a:pt x="0" y="3"/>
                      <a:pt x="0" y="3"/>
                    </a:cubicBezTo>
                    <a:cubicBezTo>
                      <a:pt x="0" y="3"/>
                      <a:pt x="0" y="4"/>
                      <a:pt x="1" y="4"/>
                    </a:cubicBezTo>
                    <a:cubicBezTo>
                      <a:pt x="1" y="4"/>
                      <a:pt x="1" y="3"/>
                      <a:pt x="1" y="3"/>
                    </a:cubicBezTo>
                    <a:cubicBezTo>
                      <a:pt x="1" y="3"/>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22"/>
              <p:cNvSpPr/>
              <p:nvPr/>
            </p:nvSpPr>
            <p:spPr bwMode="auto">
              <a:xfrm>
                <a:off x="3878" y="1611"/>
                <a:ext cx="2" cy="4"/>
              </a:xfrm>
              <a:custGeom>
                <a:avLst/>
                <a:gdLst>
                  <a:gd name="T0" fmla="*/ 0 w 1"/>
                  <a:gd name="T1" fmla="*/ 0 h 2"/>
                  <a:gd name="T2" fmla="*/ 0 w 1"/>
                  <a:gd name="T3" fmla="*/ 1 h 2"/>
                  <a:gd name="T4" fmla="*/ 1 w 1"/>
                  <a:gd name="T5" fmla="*/ 2 h 2"/>
                  <a:gd name="T6" fmla="*/ 1 w 1"/>
                  <a:gd name="T7" fmla="*/ 1 h 2"/>
                  <a:gd name="T8" fmla="*/ 1 w 1"/>
                  <a:gd name="T9" fmla="*/ 0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1"/>
                      <a:pt x="0" y="1"/>
                      <a:pt x="0" y="1"/>
                    </a:cubicBezTo>
                    <a:cubicBezTo>
                      <a:pt x="0" y="1"/>
                      <a:pt x="0" y="2"/>
                      <a:pt x="1" y="2"/>
                    </a:cubicBezTo>
                    <a:cubicBezTo>
                      <a:pt x="1" y="2"/>
                      <a:pt x="1" y="1"/>
                      <a:pt x="1" y="1"/>
                    </a:cubicBezTo>
                    <a:cubicBezTo>
                      <a:pt x="1"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23"/>
              <p:cNvSpPr>
                <a:spLocks noEditPoints="1"/>
              </p:cNvSpPr>
              <p:nvPr/>
            </p:nvSpPr>
            <p:spPr bwMode="auto">
              <a:xfrm>
                <a:off x="3501" y="1872"/>
                <a:ext cx="43" cy="45"/>
              </a:xfrm>
              <a:custGeom>
                <a:avLst/>
                <a:gdLst>
                  <a:gd name="T0" fmla="*/ 0 w 18"/>
                  <a:gd name="T1" fmla="*/ 10 h 19"/>
                  <a:gd name="T2" fmla="*/ 18 w 18"/>
                  <a:gd name="T3" fmla="*/ 10 h 19"/>
                  <a:gd name="T4" fmla="*/ 15 w 18"/>
                  <a:gd name="T5" fmla="*/ 15 h 19"/>
                  <a:gd name="T6" fmla="*/ 13 w 18"/>
                  <a:gd name="T7" fmla="*/ 14 h 19"/>
                  <a:gd name="T8" fmla="*/ 14 w 18"/>
                  <a:gd name="T9" fmla="*/ 16 h 19"/>
                  <a:gd name="T10" fmla="*/ 12 w 18"/>
                  <a:gd name="T11" fmla="*/ 16 h 19"/>
                  <a:gd name="T12" fmla="*/ 11 w 18"/>
                  <a:gd name="T13" fmla="*/ 16 h 19"/>
                  <a:gd name="T14" fmla="*/ 10 w 18"/>
                  <a:gd name="T15" fmla="*/ 18 h 19"/>
                  <a:gd name="T16" fmla="*/ 9 w 18"/>
                  <a:gd name="T17" fmla="*/ 16 h 19"/>
                  <a:gd name="T18" fmla="*/ 9 w 18"/>
                  <a:gd name="T19" fmla="*/ 18 h 19"/>
                  <a:gd name="T20" fmla="*/ 7 w 18"/>
                  <a:gd name="T21" fmla="*/ 16 h 19"/>
                  <a:gd name="T22" fmla="*/ 6 w 18"/>
                  <a:gd name="T23" fmla="*/ 16 h 19"/>
                  <a:gd name="T24" fmla="*/ 4 w 18"/>
                  <a:gd name="T25" fmla="*/ 16 h 19"/>
                  <a:gd name="T26" fmla="*/ 5 w 18"/>
                  <a:gd name="T27" fmla="*/ 14 h 19"/>
                  <a:gd name="T28" fmla="*/ 3 w 18"/>
                  <a:gd name="T29" fmla="*/ 15 h 19"/>
                  <a:gd name="T30" fmla="*/ 3 w 18"/>
                  <a:gd name="T31" fmla="*/ 13 h 19"/>
                  <a:gd name="T32" fmla="*/ 2 w 18"/>
                  <a:gd name="T33" fmla="*/ 12 h 19"/>
                  <a:gd name="T34" fmla="*/ 1 w 18"/>
                  <a:gd name="T35" fmla="*/ 11 h 19"/>
                  <a:gd name="T36" fmla="*/ 3 w 18"/>
                  <a:gd name="T37" fmla="*/ 10 h 19"/>
                  <a:gd name="T38" fmla="*/ 1 w 18"/>
                  <a:gd name="T39" fmla="*/ 9 h 19"/>
                  <a:gd name="T40" fmla="*/ 2 w 18"/>
                  <a:gd name="T41" fmla="*/ 8 h 19"/>
                  <a:gd name="T42" fmla="*/ 3 w 18"/>
                  <a:gd name="T43" fmla="*/ 7 h 19"/>
                  <a:gd name="T44" fmla="*/ 3 w 18"/>
                  <a:gd name="T45" fmla="*/ 5 h 19"/>
                  <a:gd name="T46" fmla="*/ 5 w 18"/>
                  <a:gd name="T47" fmla="*/ 6 h 19"/>
                  <a:gd name="T48" fmla="*/ 4 w 18"/>
                  <a:gd name="T49" fmla="*/ 4 h 19"/>
                  <a:gd name="T50" fmla="*/ 6 w 18"/>
                  <a:gd name="T51" fmla="*/ 4 h 19"/>
                  <a:gd name="T52" fmla="*/ 7 w 18"/>
                  <a:gd name="T53" fmla="*/ 3 h 19"/>
                  <a:gd name="T54" fmla="*/ 8 w 18"/>
                  <a:gd name="T55" fmla="*/ 2 h 19"/>
                  <a:gd name="T56" fmla="*/ 9 w 18"/>
                  <a:gd name="T57" fmla="*/ 4 h 19"/>
                  <a:gd name="T58" fmla="*/ 9 w 18"/>
                  <a:gd name="T59" fmla="*/ 2 h 19"/>
                  <a:gd name="T60" fmla="*/ 11 w 18"/>
                  <a:gd name="T61" fmla="*/ 3 h 19"/>
                  <a:gd name="T62" fmla="*/ 12 w 18"/>
                  <a:gd name="T63" fmla="*/ 4 h 19"/>
                  <a:gd name="T64" fmla="*/ 14 w 18"/>
                  <a:gd name="T65" fmla="*/ 4 h 19"/>
                  <a:gd name="T66" fmla="*/ 13 w 18"/>
                  <a:gd name="T67" fmla="*/ 5 h 19"/>
                  <a:gd name="T68" fmla="*/ 15 w 18"/>
                  <a:gd name="T69" fmla="*/ 5 h 19"/>
                  <a:gd name="T70" fmla="*/ 15 w 18"/>
                  <a:gd name="T71" fmla="*/ 7 h 19"/>
                  <a:gd name="T72" fmla="*/ 15 w 18"/>
                  <a:gd name="T73" fmla="*/ 8 h 19"/>
                  <a:gd name="T74" fmla="*/ 17 w 18"/>
                  <a:gd name="T75" fmla="*/ 9 h 19"/>
                  <a:gd name="T76" fmla="*/ 15 w 18"/>
                  <a:gd name="T77" fmla="*/ 10 h 19"/>
                  <a:gd name="T78" fmla="*/ 17 w 18"/>
                  <a:gd name="T79" fmla="*/ 10 h 19"/>
                  <a:gd name="T80" fmla="*/ 16 w 18"/>
                  <a:gd name="T81" fmla="*/ 12 h 19"/>
                  <a:gd name="T82" fmla="*/ 15 w 18"/>
                  <a:gd name="T83" fmla="*/ 13 h 19"/>
                  <a:gd name="T84" fmla="*/ 15 w 18"/>
                  <a:gd name="T85"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 h="19">
                    <a:moveTo>
                      <a:pt x="9" y="1"/>
                    </a:moveTo>
                    <a:cubicBezTo>
                      <a:pt x="4" y="1"/>
                      <a:pt x="0" y="5"/>
                      <a:pt x="0" y="10"/>
                    </a:cubicBezTo>
                    <a:cubicBezTo>
                      <a:pt x="0" y="15"/>
                      <a:pt x="4" y="19"/>
                      <a:pt x="9" y="19"/>
                    </a:cubicBezTo>
                    <a:cubicBezTo>
                      <a:pt x="14" y="19"/>
                      <a:pt x="18" y="15"/>
                      <a:pt x="18" y="10"/>
                    </a:cubicBezTo>
                    <a:cubicBezTo>
                      <a:pt x="18" y="4"/>
                      <a:pt x="14" y="0"/>
                      <a:pt x="9" y="1"/>
                    </a:cubicBezTo>
                    <a:close/>
                    <a:moveTo>
                      <a:pt x="15" y="15"/>
                    </a:moveTo>
                    <a:cubicBezTo>
                      <a:pt x="14" y="14"/>
                      <a:pt x="14" y="14"/>
                      <a:pt x="14" y="14"/>
                    </a:cubicBezTo>
                    <a:cubicBezTo>
                      <a:pt x="14" y="14"/>
                      <a:pt x="14" y="14"/>
                      <a:pt x="13" y="14"/>
                    </a:cubicBezTo>
                    <a:cubicBezTo>
                      <a:pt x="13" y="14"/>
                      <a:pt x="13" y="15"/>
                      <a:pt x="13" y="15"/>
                    </a:cubicBezTo>
                    <a:cubicBezTo>
                      <a:pt x="14" y="16"/>
                      <a:pt x="14" y="16"/>
                      <a:pt x="14" y="16"/>
                    </a:cubicBezTo>
                    <a:cubicBezTo>
                      <a:pt x="14" y="16"/>
                      <a:pt x="13" y="17"/>
                      <a:pt x="13" y="17"/>
                    </a:cubicBezTo>
                    <a:cubicBezTo>
                      <a:pt x="12" y="16"/>
                      <a:pt x="12" y="16"/>
                      <a:pt x="12" y="16"/>
                    </a:cubicBezTo>
                    <a:cubicBezTo>
                      <a:pt x="12" y="16"/>
                      <a:pt x="12" y="16"/>
                      <a:pt x="12" y="16"/>
                    </a:cubicBezTo>
                    <a:cubicBezTo>
                      <a:pt x="11" y="16"/>
                      <a:pt x="11" y="16"/>
                      <a:pt x="11" y="16"/>
                    </a:cubicBezTo>
                    <a:cubicBezTo>
                      <a:pt x="12" y="17"/>
                      <a:pt x="12" y="17"/>
                      <a:pt x="12" y="17"/>
                    </a:cubicBezTo>
                    <a:cubicBezTo>
                      <a:pt x="11" y="17"/>
                      <a:pt x="10" y="18"/>
                      <a:pt x="10" y="18"/>
                    </a:cubicBezTo>
                    <a:cubicBezTo>
                      <a:pt x="10" y="17"/>
                      <a:pt x="10" y="17"/>
                      <a:pt x="10" y="17"/>
                    </a:cubicBezTo>
                    <a:cubicBezTo>
                      <a:pt x="10" y="16"/>
                      <a:pt x="9" y="16"/>
                      <a:pt x="9" y="16"/>
                    </a:cubicBezTo>
                    <a:cubicBezTo>
                      <a:pt x="9" y="16"/>
                      <a:pt x="8" y="16"/>
                      <a:pt x="8" y="17"/>
                    </a:cubicBezTo>
                    <a:cubicBezTo>
                      <a:pt x="9" y="18"/>
                      <a:pt x="9" y="18"/>
                      <a:pt x="9" y="18"/>
                    </a:cubicBezTo>
                    <a:cubicBezTo>
                      <a:pt x="8" y="18"/>
                      <a:pt x="7" y="18"/>
                      <a:pt x="7" y="17"/>
                    </a:cubicBezTo>
                    <a:cubicBezTo>
                      <a:pt x="7" y="16"/>
                      <a:pt x="7" y="16"/>
                      <a:pt x="7" y="16"/>
                    </a:cubicBezTo>
                    <a:cubicBezTo>
                      <a:pt x="7" y="16"/>
                      <a:pt x="7" y="16"/>
                      <a:pt x="7" y="16"/>
                    </a:cubicBezTo>
                    <a:cubicBezTo>
                      <a:pt x="6" y="16"/>
                      <a:pt x="6" y="16"/>
                      <a:pt x="6" y="16"/>
                    </a:cubicBezTo>
                    <a:cubicBezTo>
                      <a:pt x="6" y="17"/>
                      <a:pt x="6" y="17"/>
                      <a:pt x="6" y="17"/>
                    </a:cubicBezTo>
                    <a:cubicBezTo>
                      <a:pt x="5" y="17"/>
                      <a:pt x="5" y="16"/>
                      <a:pt x="4" y="16"/>
                    </a:cubicBezTo>
                    <a:cubicBezTo>
                      <a:pt x="5" y="15"/>
                      <a:pt x="5" y="15"/>
                      <a:pt x="5" y="15"/>
                    </a:cubicBezTo>
                    <a:cubicBezTo>
                      <a:pt x="5" y="15"/>
                      <a:pt x="5" y="14"/>
                      <a:pt x="5" y="14"/>
                    </a:cubicBezTo>
                    <a:cubicBezTo>
                      <a:pt x="5" y="14"/>
                      <a:pt x="4" y="14"/>
                      <a:pt x="4" y="14"/>
                    </a:cubicBezTo>
                    <a:cubicBezTo>
                      <a:pt x="3" y="15"/>
                      <a:pt x="3" y="15"/>
                      <a:pt x="3" y="15"/>
                    </a:cubicBezTo>
                    <a:cubicBezTo>
                      <a:pt x="3" y="15"/>
                      <a:pt x="2" y="14"/>
                      <a:pt x="2" y="13"/>
                    </a:cubicBezTo>
                    <a:cubicBezTo>
                      <a:pt x="3" y="13"/>
                      <a:pt x="3" y="13"/>
                      <a:pt x="3" y="13"/>
                    </a:cubicBezTo>
                    <a:cubicBezTo>
                      <a:pt x="3" y="13"/>
                      <a:pt x="3" y="13"/>
                      <a:pt x="3" y="12"/>
                    </a:cubicBezTo>
                    <a:cubicBezTo>
                      <a:pt x="3" y="12"/>
                      <a:pt x="3" y="12"/>
                      <a:pt x="2" y="12"/>
                    </a:cubicBezTo>
                    <a:cubicBezTo>
                      <a:pt x="2" y="13"/>
                      <a:pt x="2" y="13"/>
                      <a:pt x="2" y="13"/>
                    </a:cubicBezTo>
                    <a:cubicBezTo>
                      <a:pt x="1" y="12"/>
                      <a:pt x="1" y="11"/>
                      <a:pt x="1" y="11"/>
                    </a:cubicBezTo>
                    <a:cubicBezTo>
                      <a:pt x="2" y="11"/>
                      <a:pt x="2" y="11"/>
                      <a:pt x="2" y="11"/>
                    </a:cubicBezTo>
                    <a:cubicBezTo>
                      <a:pt x="3" y="11"/>
                      <a:pt x="3" y="10"/>
                      <a:pt x="3" y="10"/>
                    </a:cubicBezTo>
                    <a:cubicBezTo>
                      <a:pt x="3" y="10"/>
                      <a:pt x="3" y="9"/>
                      <a:pt x="2" y="9"/>
                    </a:cubicBezTo>
                    <a:cubicBezTo>
                      <a:pt x="1" y="9"/>
                      <a:pt x="1" y="9"/>
                      <a:pt x="1" y="9"/>
                    </a:cubicBezTo>
                    <a:cubicBezTo>
                      <a:pt x="1" y="9"/>
                      <a:pt x="1" y="8"/>
                      <a:pt x="1" y="7"/>
                    </a:cubicBezTo>
                    <a:cubicBezTo>
                      <a:pt x="2" y="8"/>
                      <a:pt x="2" y="8"/>
                      <a:pt x="2" y="8"/>
                    </a:cubicBezTo>
                    <a:cubicBezTo>
                      <a:pt x="3" y="8"/>
                      <a:pt x="3" y="8"/>
                      <a:pt x="3" y="8"/>
                    </a:cubicBezTo>
                    <a:cubicBezTo>
                      <a:pt x="3" y="7"/>
                      <a:pt x="3" y="7"/>
                      <a:pt x="3" y="7"/>
                    </a:cubicBezTo>
                    <a:cubicBezTo>
                      <a:pt x="2" y="7"/>
                      <a:pt x="2" y="7"/>
                      <a:pt x="2" y="7"/>
                    </a:cubicBezTo>
                    <a:cubicBezTo>
                      <a:pt x="2" y="6"/>
                      <a:pt x="2" y="5"/>
                      <a:pt x="3" y="5"/>
                    </a:cubicBezTo>
                    <a:cubicBezTo>
                      <a:pt x="4" y="6"/>
                      <a:pt x="4" y="6"/>
                      <a:pt x="4" y="6"/>
                    </a:cubicBezTo>
                    <a:cubicBezTo>
                      <a:pt x="4" y="6"/>
                      <a:pt x="4" y="6"/>
                      <a:pt x="5" y="6"/>
                    </a:cubicBezTo>
                    <a:cubicBezTo>
                      <a:pt x="5" y="5"/>
                      <a:pt x="5" y="5"/>
                      <a:pt x="5" y="5"/>
                    </a:cubicBezTo>
                    <a:cubicBezTo>
                      <a:pt x="4" y="4"/>
                      <a:pt x="4" y="4"/>
                      <a:pt x="4" y="4"/>
                    </a:cubicBezTo>
                    <a:cubicBezTo>
                      <a:pt x="4" y="3"/>
                      <a:pt x="5" y="3"/>
                      <a:pt x="5" y="3"/>
                    </a:cubicBezTo>
                    <a:cubicBezTo>
                      <a:pt x="6" y="4"/>
                      <a:pt x="6" y="4"/>
                      <a:pt x="6" y="4"/>
                    </a:cubicBezTo>
                    <a:cubicBezTo>
                      <a:pt x="6" y="4"/>
                      <a:pt x="6" y="4"/>
                      <a:pt x="6" y="4"/>
                    </a:cubicBezTo>
                    <a:cubicBezTo>
                      <a:pt x="7" y="4"/>
                      <a:pt x="7" y="4"/>
                      <a:pt x="7" y="3"/>
                    </a:cubicBezTo>
                    <a:cubicBezTo>
                      <a:pt x="6" y="2"/>
                      <a:pt x="6" y="2"/>
                      <a:pt x="6" y="2"/>
                    </a:cubicBezTo>
                    <a:cubicBezTo>
                      <a:pt x="7" y="2"/>
                      <a:pt x="7" y="2"/>
                      <a:pt x="8" y="2"/>
                    </a:cubicBezTo>
                    <a:cubicBezTo>
                      <a:pt x="8" y="3"/>
                      <a:pt x="8" y="3"/>
                      <a:pt x="8" y="3"/>
                    </a:cubicBezTo>
                    <a:cubicBezTo>
                      <a:pt x="8" y="3"/>
                      <a:pt x="8" y="4"/>
                      <a:pt x="9" y="4"/>
                    </a:cubicBezTo>
                    <a:cubicBezTo>
                      <a:pt x="9" y="4"/>
                      <a:pt x="9" y="3"/>
                      <a:pt x="9" y="3"/>
                    </a:cubicBezTo>
                    <a:cubicBezTo>
                      <a:pt x="9" y="2"/>
                      <a:pt x="9" y="2"/>
                      <a:pt x="9" y="2"/>
                    </a:cubicBezTo>
                    <a:cubicBezTo>
                      <a:pt x="10" y="2"/>
                      <a:pt x="11" y="2"/>
                      <a:pt x="11" y="2"/>
                    </a:cubicBezTo>
                    <a:cubicBezTo>
                      <a:pt x="11" y="3"/>
                      <a:pt x="11" y="3"/>
                      <a:pt x="11" y="3"/>
                    </a:cubicBezTo>
                    <a:cubicBezTo>
                      <a:pt x="11" y="4"/>
                      <a:pt x="11" y="4"/>
                      <a:pt x="11" y="4"/>
                    </a:cubicBezTo>
                    <a:cubicBezTo>
                      <a:pt x="12" y="4"/>
                      <a:pt x="12" y="4"/>
                      <a:pt x="12" y="4"/>
                    </a:cubicBezTo>
                    <a:cubicBezTo>
                      <a:pt x="12" y="3"/>
                      <a:pt x="12" y="3"/>
                      <a:pt x="12" y="3"/>
                    </a:cubicBezTo>
                    <a:cubicBezTo>
                      <a:pt x="13" y="3"/>
                      <a:pt x="13" y="3"/>
                      <a:pt x="14" y="4"/>
                    </a:cubicBezTo>
                    <a:cubicBezTo>
                      <a:pt x="13" y="5"/>
                      <a:pt x="13" y="5"/>
                      <a:pt x="13" y="5"/>
                    </a:cubicBezTo>
                    <a:cubicBezTo>
                      <a:pt x="13" y="5"/>
                      <a:pt x="13" y="5"/>
                      <a:pt x="13" y="5"/>
                    </a:cubicBezTo>
                    <a:cubicBezTo>
                      <a:pt x="13" y="6"/>
                      <a:pt x="14" y="6"/>
                      <a:pt x="14" y="5"/>
                    </a:cubicBezTo>
                    <a:cubicBezTo>
                      <a:pt x="15" y="5"/>
                      <a:pt x="15" y="5"/>
                      <a:pt x="15" y="5"/>
                    </a:cubicBezTo>
                    <a:cubicBezTo>
                      <a:pt x="15" y="5"/>
                      <a:pt x="16" y="6"/>
                      <a:pt x="16" y="6"/>
                    </a:cubicBezTo>
                    <a:cubicBezTo>
                      <a:pt x="15" y="7"/>
                      <a:pt x="15" y="7"/>
                      <a:pt x="15" y="7"/>
                    </a:cubicBezTo>
                    <a:cubicBezTo>
                      <a:pt x="15" y="7"/>
                      <a:pt x="15" y="7"/>
                      <a:pt x="15" y="7"/>
                    </a:cubicBezTo>
                    <a:cubicBezTo>
                      <a:pt x="15" y="8"/>
                      <a:pt x="15" y="8"/>
                      <a:pt x="15" y="8"/>
                    </a:cubicBezTo>
                    <a:cubicBezTo>
                      <a:pt x="16" y="7"/>
                      <a:pt x="16" y="7"/>
                      <a:pt x="16" y="7"/>
                    </a:cubicBezTo>
                    <a:cubicBezTo>
                      <a:pt x="17" y="8"/>
                      <a:pt x="17" y="8"/>
                      <a:pt x="17" y="9"/>
                    </a:cubicBezTo>
                    <a:cubicBezTo>
                      <a:pt x="16" y="9"/>
                      <a:pt x="16" y="9"/>
                      <a:pt x="16" y="9"/>
                    </a:cubicBezTo>
                    <a:cubicBezTo>
                      <a:pt x="15" y="9"/>
                      <a:pt x="15" y="9"/>
                      <a:pt x="15" y="10"/>
                    </a:cubicBezTo>
                    <a:cubicBezTo>
                      <a:pt x="15" y="10"/>
                      <a:pt x="15" y="10"/>
                      <a:pt x="16" y="10"/>
                    </a:cubicBezTo>
                    <a:cubicBezTo>
                      <a:pt x="17" y="10"/>
                      <a:pt x="17" y="10"/>
                      <a:pt x="17" y="10"/>
                    </a:cubicBezTo>
                    <a:cubicBezTo>
                      <a:pt x="17" y="11"/>
                      <a:pt x="17" y="12"/>
                      <a:pt x="16" y="12"/>
                    </a:cubicBezTo>
                    <a:cubicBezTo>
                      <a:pt x="16" y="12"/>
                      <a:pt x="16" y="12"/>
                      <a:pt x="16" y="12"/>
                    </a:cubicBezTo>
                    <a:cubicBezTo>
                      <a:pt x="15" y="12"/>
                      <a:pt x="15" y="12"/>
                      <a:pt x="15" y="12"/>
                    </a:cubicBezTo>
                    <a:cubicBezTo>
                      <a:pt x="15" y="12"/>
                      <a:pt x="15" y="13"/>
                      <a:pt x="15" y="13"/>
                    </a:cubicBezTo>
                    <a:cubicBezTo>
                      <a:pt x="16" y="13"/>
                      <a:pt x="16" y="13"/>
                      <a:pt x="16" y="13"/>
                    </a:cubicBezTo>
                    <a:cubicBezTo>
                      <a:pt x="16" y="14"/>
                      <a:pt x="16" y="14"/>
                      <a:pt x="1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24"/>
              <p:cNvSpPr/>
              <p:nvPr/>
            </p:nvSpPr>
            <p:spPr bwMode="auto">
              <a:xfrm>
                <a:off x="3520" y="1881"/>
                <a:ext cx="5" cy="17"/>
              </a:xfrm>
              <a:custGeom>
                <a:avLst/>
                <a:gdLst>
                  <a:gd name="T0" fmla="*/ 1 w 2"/>
                  <a:gd name="T1" fmla="*/ 4 h 7"/>
                  <a:gd name="T2" fmla="*/ 1 w 2"/>
                  <a:gd name="T3" fmla="*/ 1 h 7"/>
                  <a:gd name="T4" fmla="*/ 1 w 2"/>
                  <a:gd name="T5" fmla="*/ 0 h 7"/>
                  <a:gd name="T6" fmla="*/ 0 w 2"/>
                  <a:gd name="T7" fmla="*/ 1 h 7"/>
                  <a:gd name="T8" fmla="*/ 0 w 2"/>
                  <a:gd name="T9" fmla="*/ 4 h 7"/>
                  <a:gd name="T10" fmla="*/ 0 w 2"/>
                  <a:gd name="T11" fmla="*/ 6 h 7"/>
                  <a:gd name="T12" fmla="*/ 1 w 2"/>
                  <a:gd name="T13" fmla="*/ 7 h 7"/>
                  <a:gd name="T14" fmla="*/ 2 w 2"/>
                  <a:gd name="T15" fmla="*/ 6 h 7"/>
                  <a:gd name="T16" fmla="*/ 1 w 2"/>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1" y="4"/>
                    </a:moveTo>
                    <a:cubicBezTo>
                      <a:pt x="1" y="1"/>
                      <a:pt x="1" y="1"/>
                      <a:pt x="1" y="1"/>
                    </a:cubicBezTo>
                    <a:cubicBezTo>
                      <a:pt x="1" y="1"/>
                      <a:pt x="1" y="0"/>
                      <a:pt x="1" y="0"/>
                    </a:cubicBezTo>
                    <a:cubicBezTo>
                      <a:pt x="1" y="0"/>
                      <a:pt x="0" y="1"/>
                      <a:pt x="0" y="1"/>
                    </a:cubicBezTo>
                    <a:cubicBezTo>
                      <a:pt x="0" y="4"/>
                      <a:pt x="0" y="4"/>
                      <a:pt x="0" y="4"/>
                    </a:cubicBezTo>
                    <a:cubicBezTo>
                      <a:pt x="0" y="5"/>
                      <a:pt x="0" y="5"/>
                      <a:pt x="0" y="6"/>
                    </a:cubicBezTo>
                    <a:cubicBezTo>
                      <a:pt x="0" y="7"/>
                      <a:pt x="0" y="7"/>
                      <a:pt x="1" y="7"/>
                    </a:cubicBezTo>
                    <a:cubicBezTo>
                      <a:pt x="2" y="7"/>
                      <a:pt x="2" y="6"/>
                      <a:pt x="2" y="6"/>
                    </a:cubicBezTo>
                    <a:cubicBezTo>
                      <a:pt x="2" y="5"/>
                      <a:pt x="2"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25"/>
              <p:cNvSpPr/>
              <p:nvPr/>
            </p:nvSpPr>
            <p:spPr bwMode="auto">
              <a:xfrm>
                <a:off x="3520" y="1898"/>
                <a:ext cx="5" cy="9"/>
              </a:xfrm>
              <a:custGeom>
                <a:avLst/>
                <a:gdLst>
                  <a:gd name="T0" fmla="*/ 0 w 2"/>
                  <a:gd name="T1" fmla="*/ 1 h 4"/>
                  <a:gd name="T2" fmla="*/ 0 w 2"/>
                  <a:gd name="T3" fmla="*/ 3 h 4"/>
                  <a:gd name="T4" fmla="*/ 1 w 2"/>
                  <a:gd name="T5" fmla="*/ 4 h 4"/>
                  <a:gd name="T6" fmla="*/ 2 w 2"/>
                  <a:gd name="T7" fmla="*/ 3 h 4"/>
                  <a:gd name="T8" fmla="*/ 2 w 2"/>
                  <a:gd name="T9" fmla="*/ 0 h 4"/>
                  <a:gd name="T10" fmla="*/ 1 w 2"/>
                  <a:gd name="T11" fmla="*/ 1 h 4"/>
                  <a:gd name="T12" fmla="*/ 0 w 2"/>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1"/>
                    </a:moveTo>
                    <a:cubicBezTo>
                      <a:pt x="0" y="3"/>
                      <a:pt x="0" y="3"/>
                      <a:pt x="0" y="3"/>
                    </a:cubicBezTo>
                    <a:cubicBezTo>
                      <a:pt x="0" y="4"/>
                      <a:pt x="1" y="4"/>
                      <a:pt x="1" y="4"/>
                    </a:cubicBezTo>
                    <a:cubicBezTo>
                      <a:pt x="2" y="4"/>
                      <a:pt x="2" y="4"/>
                      <a:pt x="2" y="3"/>
                    </a:cubicBezTo>
                    <a:cubicBezTo>
                      <a:pt x="2" y="0"/>
                      <a:pt x="2" y="0"/>
                      <a:pt x="2" y="0"/>
                    </a:cubicBezTo>
                    <a:cubicBezTo>
                      <a:pt x="2"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26"/>
              <p:cNvSpPr>
                <a:spLocks noEditPoints="1"/>
              </p:cNvSpPr>
              <p:nvPr/>
            </p:nvSpPr>
            <p:spPr bwMode="auto">
              <a:xfrm>
                <a:off x="3866" y="2349"/>
                <a:ext cx="50" cy="102"/>
              </a:xfrm>
              <a:custGeom>
                <a:avLst/>
                <a:gdLst>
                  <a:gd name="T0" fmla="*/ 15 w 21"/>
                  <a:gd name="T1" fmla="*/ 19 h 43"/>
                  <a:gd name="T2" fmla="*/ 15 w 21"/>
                  <a:gd name="T3" fmla="*/ 10 h 43"/>
                  <a:gd name="T4" fmla="*/ 15 w 21"/>
                  <a:gd name="T5" fmla="*/ 10 h 43"/>
                  <a:gd name="T6" fmla="*/ 18 w 21"/>
                  <a:gd name="T7" fmla="*/ 11 h 43"/>
                  <a:gd name="T8" fmla="*/ 19 w 21"/>
                  <a:gd name="T9" fmla="*/ 10 h 43"/>
                  <a:gd name="T10" fmla="*/ 19 w 21"/>
                  <a:gd name="T11" fmla="*/ 9 h 43"/>
                  <a:gd name="T12" fmla="*/ 20 w 21"/>
                  <a:gd name="T13" fmla="*/ 7 h 43"/>
                  <a:gd name="T14" fmla="*/ 19 w 21"/>
                  <a:gd name="T15" fmla="*/ 6 h 43"/>
                  <a:gd name="T16" fmla="*/ 18 w 21"/>
                  <a:gd name="T17" fmla="*/ 6 h 43"/>
                  <a:gd name="T18" fmla="*/ 17 w 21"/>
                  <a:gd name="T19" fmla="*/ 5 h 43"/>
                  <a:gd name="T20" fmla="*/ 15 w 21"/>
                  <a:gd name="T21" fmla="*/ 5 h 43"/>
                  <a:gd name="T22" fmla="*/ 15 w 21"/>
                  <a:gd name="T23" fmla="*/ 1 h 43"/>
                  <a:gd name="T24" fmla="*/ 13 w 21"/>
                  <a:gd name="T25" fmla="*/ 0 h 43"/>
                  <a:gd name="T26" fmla="*/ 12 w 21"/>
                  <a:gd name="T27" fmla="*/ 1 h 43"/>
                  <a:gd name="T28" fmla="*/ 12 w 21"/>
                  <a:gd name="T29" fmla="*/ 5 h 43"/>
                  <a:gd name="T30" fmla="*/ 12 w 21"/>
                  <a:gd name="T31" fmla="*/ 5 h 43"/>
                  <a:gd name="T32" fmla="*/ 9 w 21"/>
                  <a:gd name="T33" fmla="*/ 5 h 43"/>
                  <a:gd name="T34" fmla="*/ 9 w 21"/>
                  <a:gd name="T35" fmla="*/ 1 h 43"/>
                  <a:gd name="T36" fmla="*/ 8 w 21"/>
                  <a:gd name="T37" fmla="*/ 0 h 43"/>
                  <a:gd name="T38" fmla="*/ 6 w 21"/>
                  <a:gd name="T39" fmla="*/ 1 h 43"/>
                  <a:gd name="T40" fmla="*/ 6 w 21"/>
                  <a:gd name="T41" fmla="*/ 6 h 43"/>
                  <a:gd name="T42" fmla="*/ 3 w 21"/>
                  <a:gd name="T43" fmla="*/ 8 h 43"/>
                  <a:gd name="T44" fmla="*/ 1 w 21"/>
                  <a:gd name="T45" fmla="*/ 10 h 43"/>
                  <a:gd name="T46" fmla="*/ 1 w 21"/>
                  <a:gd name="T47" fmla="*/ 14 h 43"/>
                  <a:gd name="T48" fmla="*/ 1 w 21"/>
                  <a:gd name="T49" fmla="*/ 17 h 43"/>
                  <a:gd name="T50" fmla="*/ 3 w 21"/>
                  <a:gd name="T51" fmla="*/ 20 h 43"/>
                  <a:gd name="T52" fmla="*/ 6 w 21"/>
                  <a:gd name="T53" fmla="*/ 22 h 43"/>
                  <a:gd name="T54" fmla="*/ 7 w 21"/>
                  <a:gd name="T55" fmla="*/ 22 h 43"/>
                  <a:gd name="T56" fmla="*/ 7 w 21"/>
                  <a:gd name="T57" fmla="*/ 32 h 43"/>
                  <a:gd name="T58" fmla="*/ 4 w 21"/>
                  <a:gd name="T59" fmla="*/ 31 h 43"/>
                  <a:gd name="T60" fmla="*/ 1 w 21"/>
                  <a:gd name="T61" fmla="*/ 31 h 43"/>
                  <a:gd name="T62" fmla="*/ 1 w 21"/>
                  <a:gd name="T63" fmla="*/ 31 h 43"/>
                  <a:gd name="T64" fmla="*/ 0 w 21"/>
                  <a:gd name="T65" fmla="*/ 33 h 43"/>
                  <a:gd name="T66" fmla="*/ 0 w 21"/>
                  <a:gd name="T67" fmla="*/ 34 h 43"/>
                  <a:gd name="T68" fmla="*/ 0 w 21"/>
                  <a:gd name="T69" fmla="*/ 35 h 43"/>
                  <a:gd name="T70" fmla="*/ 3 w 21"/>
                  <a:gd name="T71" fmla="*/ 37 h 43"/>
                  <a:gd name="T72" fmla="*/ 7 w 21"/>
                  <a:gd name="T73" fmla="*/ 37 h 43"/>
                  <a:gd name="T74" fmla="*/ 7 w 21"/>
                  <a:gd name="T75" fmla="*/ 42 h 43"/>
                  <a:gd name="T76" fmla="*/ 9 w 21"/>
                  <a:gd name="T77" fmla="*/ 43 h 43"/>
                  <a:gd name="T78" fmla="*/ 10 w 21"/>
                  <a:gd name="T79" fmla="*/ 42 h 43"/>
                  <a:gd name="T80" fmla="*/ 10 w 21"/>
                  <a:gd name="T81" fmla="*/ 37 h 43"/>
                  <a:gd name="T82" fmla="*/ 13 w 21"/>
                  <a:gd name="T83" fmla="*/ 37 h 43"/>
                  <a:gd name="T84" fmla="*/ 13 w 21"/>
                  <a:gd name="T85" fmla="*/ 42 h 43"/>
                  <a:gd name="T86" fmla="*/ 14 w 21"/>
                  <a:gd name="T87" fmla="*/ 43 h 43"/>
                  <a:gd name="T88" fmla="*/ 16 w 21"/>
                  <a:gd name="T89" fmla="*/ 42 h 43"/>
                  <a:gd name="T90" fmla="*/ 15 w 21"/>
                  <a:gd name="T91" fmla="*/ 36 h 43"/>
                  <a:gd name="T92" fmla="*/ 18 w 21"/>
                  <a:gd name="T93" fmla="*/ 35 h 43"/>
                  <a:gd name="T94" fmla="*/ 20 w 21"/>
                  <a:gd name="T95" fmla="*/ 32 h 43"/>
                  <a:gd name="T96" fmla="*/ 21 w 21"/>
                  <a:gd name="T97" fmla="*/ 28 h 43"/>
                  <a:gd name="T98" fmla="*/ 19 w 21"/>
                  <a:gd name="T99" fmla="*/ 22 h 43"/>
                  <a:gd name="T100" fmla="*/ 15 w 21"/>
                  <a:gd name="T101" fmla="*/ 19 h 43"/>
                  <a:gd name="T102" fmla="*/ 13 w 21"/>
                  <a:gd name="T103" fmla="*/ 31 h 43"/>
                  <a:gd name="T104" fmla="*/ 10 w 21"/>
                  <a:gd name="T105" fmla="*/ 32 h 43"/>
                  <a:gd name="T106" fmla="*/ 10 w 21"/>
                  <a:gd name="T107" fmla="*/ 23 h 43"/>
                  <a:gd name="T108" fmla="*/ 12 w 21"/>
                  <a:gd name="T109" fmla="*/ 24 h 43"/>
                  <a:gd name="T110" fmla="*/ 13 w 21"/>
                  <a:gd name="T111" fmla="*/ 31 h 43"/>
                  <a:gd name="T112" fmla="*/ 12 w 21"/>
                  <a:gd name="T113" fmla="*/ 18 h 43"/>
                  <a:gd name="T114" fmla="*/ 9 w 21"/>
                  <a:gd name="T115" fmla="*/ 17 h 43"/>
                  <a:gd name="T116" fmla="*/ 9 w 21"/>
                  <a:gd name="T117" fmla="*/ 10 h 43"/>
                  <a:gd name="T118" fmla="*/ 12 w 21"/>
                  <a:gd name="T119" fmla="*/ 10 h 43"/>
                  <a:gd name="T120" fmla="*/ 12 w 21"/>
                  <a:gd name="T121"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43">
                    <a:moveTo>
                      <a:pt x="15" y="19"/>
                    </a:moveTo>
                    <a:cubicBezTo>
                      <a:pt x="15" y="10"/>
                      <a:pt x="15" y="10"/>
                      <a:pt x="15" y="10"/>
                    </a:cubicBezTo>
                    <a:cubicBezTo>
                      <a:pt x="15" y="10"/>
                      <a:pt x="15" y="10"/>
                      <a:pt x="15" y="10"/>
                    </a:cubicBezTo>
                    <a:cubicBezTo>
                      <a:pt x="16" y="11"/>
                      <a:pt x="17" y="11"/>
                      <a:pt x="18" y="11"/>
                    </a:cubicBezTo>
                    <a:cubicBezTo>
                      <a:pt x="18" y="11"/>
                      <a:pt x="19" y="11"/>
                      <a:pt x="19" y="10"/>
                    </a:cubicBezTo>
                    <a:cubicBezTo>
                      <a:pt x="19" y="10"/>
                      <a:pt x="19" y="9"/>
                      <a:pt x="19" y="9"/>
                    </a:cubicBezTo>
                    <a:cubicBezTo>
                      <a:pt x="19" y="8"/>
                      <a:pt x="20" y="8"/>
                      <a:pt x="20" y="7"/>
                    </a:cubicBezTo>
                    <a:cubicBezTo>
                      <a:pt x="20" y="6"/>
                      <a:pt x="19" y="6"/>
                      <a:pt x="19" y="6"/>
                    </a:cubicBezTo>
                    <a:cubicBezTo>
                      <a:pt x="19" y="6"/>
                      <a:pt x="18" y="6"/>
                      <a:pt x="18" y="6"/>
                    </a:cubicBezTo>
                    <a:cubicBezTo>
                      <a:pt x="18" y="6"/>
                      <a:pt x="17" y="6"/>
                      <a:pt x="17" y="5"/>
                    </a:cubicBezTo>
                    <a:cubicBezTo>
                      <a:pt x="16" y="5"/>
                      <a:pt x="16" y="5"/>
                      <a:pt x="15" y="5"/>
                    </a:cubicBezTo>
                    <a:cubicBezTo>
                      <a:pt x="15" y="1"/>
                      <a:pt x="15" y="1"/>
                      <a:pt x="15" y="1"/>
                    </a:cubicBezTo>
                    <a:cubicBezTo>
                      <a:pt x="15" y="1"/>
                      <a:pt x="14" y="0"/>
                      <a:pt x="13" y="0"/>
                    </a:cubicBezTo>
                    <a:cubicBezTo>
                      <a:pt x="12" y="0"/>
                      <a:pt x="12" y="1"/>
                      <a:pt x="12" y="1"/>
                    </a:cubicBezTo>
                    <a:cubicBezTo>
                      <a:pt x="12" y="5"/>
                      <a:pt x="12" y="5"/>
                      <a:pt x="12" y="5"/>
                    </a:cubicBezTo>
                    <a:cubicBezTo>
                      <a:pt x="12" y="5"/>
                      <a:pt x="12" y="5"/>
                      <a:pt x="12" y="5"/>
                    </a:cubicBezTo>
                    <a:cubicBezTo>
                      <a:pt x="11" y="5"/>
                      <a:pt x="10" y="5"/>
                      <a:pt x="9" y="5"/>
                    </a:cubicBezTo>
                    <a:cubicBezTo>
                      <a:pt x="9" y="1"/>
                      <a:pt x="9" y="1"/>
                      <a:pt x="9" y="1"/>
                    </a:cubicBezTo>
                    <a:cubicBezTo>
                      <a:pt x="9" y="1"/>
                      <a:pt x="8" y="0"/>
                      <a:pt x="8" y="0"/>
                    </a:cubicBezTo>
                    <a:cubicBezTo>
                      <a:pt x="7" y="0"/>
                      <a:pt x="6" y="1"/>
                      <a:pt x="6" y="1"/>
                    </a:cubicBezTo>
                    <a:cubicBezTo>
                      <a:pt x="6" y="6"/>
                      <a:pt x="6" y="6"/>
                      <a:pt x="6" y="6"/>
                    </a:cubicBezTo>
                    <a:cubicBezTo>
                      <a:pt x="5" y="7"/>
                      <a:pt x="4" y="7"/>
                      <a:pt x="3" y="8"/>
                    </a:cubicBezTo>
                    <a:cubicBezTo>
                      <a:pt x="2" y="9"/>
                      <a:pt x="2" y="9"/>
                      <a:pt x="1" y="10"/>
                    </a:cubicBezTo>
                    <a:cubicBezTo>
                      <a:pt x="1" y="12"/>
                      <a:pt x="1" y="13"/>
                      <a:pt x="1" y="14"/>
                    </a:cubicBezTo>
                    <a:cubicBezTo>
                      <a:pt x="1" y="15"/>
                      <a:pt x="1" y="16"/>
                      <a:pt x="1" y="17"/>
                    </a:cubicBezTo>
                    <a:cubicBezTo>
                      <a:pt x="2" y="18"/>
                      <a:pt x="3" y="19"/>
                      <a:pt x="3" y="20"/>
                    </a:cubicBezTo>
                    <a:cubicBezTo>
                      <a:pt x="4" y="21"/>
                      <a:pt x="5" y="21"/>
                      <a:pt x="6" y="22"/>
                    </a:cubicBezTo>
                    <a:cubicBezTo>
                      <a:pt x="6" y="22"/>
                      <a:pt x="7" y="22"/>
                      <a:pt x="7" y="22"/>
                    </a:cubicBezTo>
                    <a:cubicBezTo>
                      <a:pt x="7" y="32"/>
                      <a:pt x="7" y="32"/>
                      <a:pt x="7" y="32"/>
                    </a:cubicBezTo>
                    <a:cubicBezTo>
                      <a:pt x="6" y="32"/>
                      <a:pt x="5" y="32"/>
                      <a:pt x="4" y="31"/>
                    </a:cubicBezTo>
                    <a:cubicBezTo>
                      <a:pt x="3" y="31"/>
                      <a:pt x="2" y="31"/>
                      <a:pt x="1" y="31"/>
                    </a:cubicBezTo>
                    <a:cubicBezTo>
                      <a:pt x="1" y="31"/>
                      <a:pt x="1" y="31"/>
                      <a:pt x="1" y="31"/>
                    </a:cubicBezTo>
                    <a:cubicBezTo>
                      <a:pt x="1" y="32"/>
                      <a:pt x="0" y="32"/>
                      <a:pt x="0" y="33"/>
                    </a:cubicBezTo>
                    <a:cubicBezTo>
                      <a:pt x="0" y="33"/>
                      <a:pt x="0" y="34"/>
                      <a:pt x="0" y="34"/>
                    </a:cubicBezTo>
                    <a:cubicBezTo>
                      <a:pt x="0" y="35"/>
                      <a:pt x="0" y="35"/>
                      <a:pt x="0" y="35"/>
                    </a:cubicBezTo>
                    <a:cubicBezTo>
                      <a:pt x="1" y="36"/>
                      <a:pt x="2" y="36"/>
                      <a:pt x="3" y="37"/>
                    </a:cubicBezTo>
                    <a:cubicBezTo>
                      <a:pt x="4" y="37"/>
                      <a:pt x="6" y="37"/>
                      <a:pt x="7" y="37"/>
                    </a:cubicBezTo>
                    <a:cubicBezTo>
                      <a:pt x="7" y="42"/>
                      <a:pt x="7" y="42"/>
                      <a:pt x="7" y="42"/>
                    </a:cubicBezTo>
                    <a:cubicBezTo>
                      <a:pt x="7" y="43"/>
                      <a:pt x="8" y="43"/>
                      <a:pt x="9" y="43"/>
                    </a:cubicBezTo>
                    <a:cubicBezTo>
                      <a:pt x="9" y="43"/>
                      <a:pt x="10" y="43"/>
                      <a:pt x="10" y="42"/>
                    </a:cubicBezTo>
                    <a:cubicBezTo>
                      <a:pt x="10" y="37"/>
                      <a:pt x="10" y="37"/>
                      <a:pt x="10" y="37"/>
                    </a:cubicBezTo>
                    <a:cubicBezTo>
                      <a:pt x="11" y="37"/>
                      <a:pt x="12" y="37"/>
                      <a:pt x="13" y="37"/>
                    </a:cubicBezTo>
                    <a:cubicBezTo>
                      <a:pt x="13" y="42"/>
                      <a:pt x="13" y="42"/>
                      <a:pt x="13" y="42"/>
                    </a:cubicBezTo>
                    <a:cubicBezTo>
                      <a:pt x="13" y="43"/>
                      <a:pt x="13" y="43"/>
                      <a:pt x="14" y="43"/>
                    </a:cubicBezTo>
                    <a:cubicBezTo>
                      <a:pt x="15" y="43"/>
                      <a:pt x="16" y="42"/>
                      <a:pt x="16" y="42"/>
                    </a:cubicBezTo>
                    <a:cubicBezTo>
                      <a:pt x="15" y="36"/>
                      <a:pt x="15" y="36"/>
                      <a:pt x="15" y="36"/>
                    </a:cubicBezTo>
                    <a:cubicBezTo>
                      <a:pt x="16" y="36"/>
                      <a:pt x="17" y="35"/>
                      <a:pt x="18" y="35"/>
                    </a:cubicBezTo>
                    <a:cubicBezTo>
                      <a:pt x="19" y="34"/>
                      <a:pt x="20" y="33"/>
                      <a:pt x="20" y="32"/>
                    </a:cubicBezTo>
                    <a:cubicBezTo>
                      <a:pt x="21" y="31"/>
                      <a:pt x="21" y="30"/>
                      <a:pt x="21" y="28"/>
                    </a:cubicBezTo>
                    <a:cubicBezTo>
                      <a:pt x="21" y="25"/>
                      <a:pt x="21" y="24"/>
                      <a:pt x="19" y="22"/>
                    </a:cubicBezTo>
                    <a:cubicBezTo>
                      <a:pt x="18" y="21"/>
                      <a:pt x="17" y="20"/>
                      <a:pt x="15" y="19"/>
                    </a:cubicBezTo>
                    <a:close/>
                    <a:moveTo>
                      <a:pt x="13" y="31"/>
                    </a:moveTo>
                    <a:cubicBezTo>
                      <a:pt x="12" y="32"/>
                      <a:pt x="11" y="32"/>
                      <a:pt x="10" y="32"/>
                    </a:cubicBezTo>
                    <a:cubicBezTo>
                      <a:pt x="10" y="23"/>
                      <a:pt x="10" y="23"/>
                      <a:pt x="10" y="23"/>
                    </a:cubicBezTo>
                    <a:cubicBezTo>
                      <a:pt x="11" y="24"/>
                      <a:pt x="12" y="24"/>
                      <a:pt x="12" y="24"/>
                    </a:cubicBezTo>
                    <a:lnTo>
                      <a:pt x="13" y="31"/>
                    </a:lnTo>
                    <a:close/>
                    <a:moveTo>
                      <a:pt x="12" y="18"/>
                    </a:moveTo>
                    <a:cubicBezTo>
                      <a:pt x="11" y="18"/>
                      <a:pt x="10" y="17"/>
                      <a:pt x="9" y="17"/>
                    </a:cubicBezTo>
                    <a:cubicBezTo>
                      <a:pt x="9" y="10"/>
                      <a:pt x="9" y="10"/>
                      <a:pt x="9" y="10"/>
                    </a:cubicBezTo>
                    <a:cubicBezTo>
                      <a:pt x="10" y="10"/>
                      <a:pt x="11" y="10"/>
                      <a:pt x="12" y="10"/>
                    </a:cubicBezTo>
                    <a:lnTo>
                      <a:pt x="1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27"/>
              <p:cNvSpPr/>
              <p:nvPr/>
            </p:nvSpPr>
            <p:spPr bwMode="auto">
              <a:xfrm>
                <a:off x="3793" y="1798"/>
                <a:ext cx="11" cy="31"/>
              </a:xfrm>
              <a:custGeom>
                <a:avLst/>
                <a:gdLst>
                  <a:gd name="T0" fmla="*/ 0 w 5"/>
                  <a:gd name="T1" fmla="*/ 11 h 13"/>
                  <a:gd name="T2" fmla="*/ 2 w 5"/>
                  <a:gd name="T3" fmla="*/ 13 h 13"/>
                  <a:gd name="T4" fmla="*/ 3 w 5"/>
                  <a:gd name="T5" fmla="*/ 13 h 13"/>
                  <a:gd name="T6" fmla="*/ 5 w 5"/>
                  <a:gd name="T7" fmla="*/ 11 h 13"/>
                  <a:gd name="T8" fmla="*/ 5 w 5"/>
                  <a:gd name="T9" fmla="*/ 2 h 13"/>
                  <a:gd name="T10" fmla="*/ 3 w 5"/>
                  <a:gd name="T11" fmla="*/ 0 h 13"/>
                  <a:gd name="T12" fmla="*/ 2 w 5"/>
                  <a:gd name="T13" fmla="*/ 0 h 13"/>
                  <a:gd name="T14" fmla="*/ 0 w 5"/>
                  <a:gd name="T15" fmla="*/ 2 h 13"/>
                  <a:gd name="T16" fmla="*/ 0 w 5"/>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3">
                    <a:moveTo>
                      <a:pt x="0" y="11"/>
                    </a:moveTo>
                    <a:cubicBezTo>
                      <a:pt x="0" y="12"/>
                      <a:pt x="1" y="13"/>
                      <a:pt x="2" y="13"/>
                    </a:cubicBezTo>
                    <a:cubicBezTo>
                      <a:pt x="3" y="13"/>
                      <a:pt x="3" y="13"/>
                      <a:pt x="3" y="13"/>
                    </a:cubicBezTo>
                    <a:cubicBezTo>
                      <a:pt x="4" y="13"/>
                      <a:pt x="5" y="12"/>
                      <a:pt x="5" y="11"/>
                    </a:cubicBezTo>
                    <a:cubicBezTo>
                      <a:pt x="5" y="2"/>
                      <a:pt x="5" y="2"/>
                      <a:pt x="5" y="2"/>
                    </a:cubicBezTo>
                    <a:cubicBezTo>
                      <a:pt x="5" y="1"/>
                      <a:pt x="4" y="0"/>
                      <a:pt x="3" y="0"/>
                    </a:cubicBezTo>
                    <a:cubicBezTo>
                      <a:pt x="2" y="0"/>
                      <a:pt x="2" y="0"/>
                      <a:pt x="2" y="0"/>
                    </a:cubicBezTo>
                    <a:cubicBezTo>
                      <a:pt x="1" y="0"/>
                      <a:pt x="0" y="1"/>
                      <a:pt x="0" y="2"/>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28"/>
              <p:cNvSpPr/>
              <p:nvPr/>
            </p:nvSpPr>
            <p:spPr bwMode="auto">
              <a:xfrm>
                <a:off x="3774" y="1791"/>
                <a:ext cx="14" cy="38"/>
              </a:xfrm>
              <a:custGeom>
                <a:avLst/>
                <a:gdLst>
                  <a:gd name="T0" fmla="*/ 0 w 6"/>
                  <a:gd name="T1" fmla="*/ 14 h 16"/>
                  <a:gd name="T2" fmla="*/ 2 w 6"/>
                  <a:gd name="T3" fmla="*/ 16 h 16"/>
                  <a:gd name="T4" fmla="*/ 4 w 6"/>
                  <a:gd name="T5" fmla="*/ 16 h 16"/>
                  <a:gd name="T6" fmla="*/ 6 w 6"/>
                  <a:gd name="T7" fmla="*/ 14 h 16"/>
                  <a:gd name="T8" fmla="*/ 6 w 6"/>
                  <a:gd name="T9" fmla="*/ 1 h 16"/>
                  <a:gd name="T10" fmla="*/ 4 w 6"/>
                  <a:gd name="T11" fmla="*/ 0 h 16"/>
                  <a:gd name="T12" fmla="*/ 2 w 6"/>
                  <a:gd name="T13" fmla="*/ 0 h 16"/>
                  <a:gd name="T14" fmla="*/ 0 w 6"/>
                  <a:gd name="T15" fmla="*/ 1 h 16"/>
                  <a:gd name="T16" fmla="*/ 0 w 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6">
                    <a:moveTo>
                      <a:pt x="0" y="14"/>
                    </a:moveTo>
                    <a:cubicBezTo>
                      <a:pt x="0" y="15"/>
                      <a:pt x="1" y="16"/>
                      <a:pt x="2" y="16"/>
                    </a:cubicBezTo>
                    <a:cubicBezTo>
                      <a:pt x="4" y="16"/>
                      <a:pt x="4" y="16"/>
                      <a:pt x="4" y="16"/>
                    </a:cubicBezTo>
                    <a:cubicBezTo>
                      <a:pt x="5" y="16"/>
                      <a:pt x="6" y="15"/>
                      <a:pt x="6" y="14"/>
                    </a:cubicBezTo>
                    <a:cubicBezTo>
                      <a:pt x="6" y="1"/>
                      <a:pt x="6" y="1"/>
                      <a:pt x="6" y="1"/>
                    </a:cubicBezTo>
                    <a:cubicBezTo>
                      <a:pt x="6" y="1"/>
                      <a:pt x="5" y="0"/>
                      <a:pt x="4" y="0"/>
                    </a:cubicBezTo>
                    <a:cubicBezTo>
                      <a:pt x="2" y="0"/>
                      <a:pt x="2" y="0"/>
                      <a:pt x="2" y="0"/>
                    </a:cubicBezTo>
                    <a:cubicBezTo>
                      <a:pt x="1" y="0"/>
                      <a:pt x="0" y="1"/>
                      <a:pt x="0" y="1"/>
                    </a:cubicBez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29"/>
              <p:cNvSpPr/>
              <p:nvPr/>
            </p:nvSpPr>
            <p:spPr bwMode="auto">
              <a:xfrm>
                <a:off x="3755" y="1779"/>
                <a:ext cx="14" cy="50"/>
              </a:xfrm>
              <a:custGeom>
                <a:avLst/>
                <a:gdLst>
                  <a:gd name="T0" fmla="*/ 0 w 6"/>
                  <a:gd name="T1" fmla="*/ 19 h 21"/>
                  <a:gd name="T2" fmla="*/ 2 w 6"/>
                  <a:gd name="T3" fmla="*/ 21 h 21"/>
                  <a:gd name="T4" fmla="*/ 4 w 6"/>
                  <a:gd name="T5" fmla="*/ 21 h 21"/>
                  <a:gd name="T6" fmla="*/ 6 w 6"/>
                  <a:gd name="T7" fmla="*/ 19 h 21"/>
                  <a:gd name="T8" fmla="*/ 6 w 6"/>
                  <a:gd name="T9" fmla="*/ 2 h 21"/>
                  <a:gd name="T10" fmla="*/ 4 w 6"/>
                  <a:gd name="T11" fmla="*/ 0 h 21"/>
                  <a:gd name="T12" fmla="*/ 2 w 6"/>
                  <a:gd name="T13" fmla="*/ 0 h 21"/>
                  <a:gd name="T14" fmla="*/ 0 w 6"/>
                  <a:gd name="T15" fmla="*/ 2 h 21"/>
                  <a:gd name="T16" fmla="*/ 0 w 6"/>
                  <a:gd name="T1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1">
                    <a:moveTo>
                      <a:pt x="0" y="19"/>
                    </a:moveTo>
                    <a:cubicBezTo>
                      <a:pt x="0" y="20"/>
                      <a:pt x="1" y="21"/>
                      <a:pt x="2" y="21"/>
                    </a:cubicBezTo>
                    <a:cubicBezTo>
                      <a:pt x="4" y="21"/>
                      <a:pt x="4" y="21"/>
                      <a:pt x="4" y="21"/>
                    </a:cubicBezTo>
                    <a:cubicBezTo>
                      <a:pt x="5" y="21"/>
                      <a:pt x="6" y="20"/>
                      <a:pt x="6" y="19"/>
                    </a:cubicBezTo>
                    <a:cubicBezTo>
                      <a:pt x="6" y="2"/>
                      <a:pt x="6" y="2"/>
                      <a:pt x="6" y="2"/>
                    </a:cubicBezTo>
                    <a:cubicBezTo>
                      <a:pt x="6" y="1"/>
                      <a:pt x="5" y="0"/>
                      <a:pt x="4" y="0"/>
                    </a:cubicBezTo>
                    <a:cubicBezTo>
                      <a:pt x="2" y="0"/>
                      <a:pt x="2" y="0"/>
                      <a:pt x="2" y="0"/>
                    </a:cubicBezTo>
                    <a:cubicBezTo>
                      <a:pt x="1" y="0"/>
                      <a:pt x="0" y="1"/>
                      <a:pt x="0" y="2"/>
                    </a:cubicBez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30"/>
              <p:cNvSpPr/>
              <p:nvPr/>
            </p:nvSpPr>
            <p:spPr bwMode="auto">
              <a:xfrm>
                <a:off x="3909" y="1539"/>
                <a:ext cx="7" cy="12"/>
              </a:xfrm>
              <a:custGeom>
                <a:avLst/>
                <a:gdLst>
                  <a:gd name="T0" fmla="*/ 0 w 3"/>
                  <a:gd name="T1" fmla="*/ 5 h 5"/>
                  <a:gd name="T2" fmla="*/ 1 w 3"/>
                  <a:gd name="T3" fmla="*/ 5 h 5"/>
                  <a:gd name="T4" fmla="*/ 2 w 3"/>
                  <a:gd name="T5" fmla="*/ 5 h 5"/>
                  <a:gd name="T6" fmla="*/ 3 w 3"/>
                  <a:gd name="T7" fmla="*/ 5 h 5"/>
                  <a:gd name="T8" fmla="*/ 3 w 3"/>
                  <a:gd name="T9" fmla="*/ 0 h 5"/>
                  <a:gd name="T10" fmla="*/ 2 w 3"/>
                  <a:gd name="T11" fmla="*/ 0 h 5"/>
                  <a:gd name="T12" fmla="*/ 1 w 3"/>
                  <a:gd name="T13" fmla="*/ 0 h 5"/>
                  <a:gd name="T14" fmla="*/ 0 w 3"/>
                  <a:gd name="T15" fmla="*/ 0 h 5"/>
                  <a:gd name="T16" fmla="*/ 0 w 3"/>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0" y="5"/>
                    </a:moveTo>
                    <a:cubicBezTo>
                      <a:pt x="0" y="5"/>
                      <a:pt x="1" y="5"/>
                      <a:pt x="1" y="5"/>
                    </a:cubicBezTo>
                    <a:cubicBezTo>
                      <a:pt x="2" y="5"/>
                      <a:pt x="2" y="5"/>
                      <a:pt x="2" y="5"/>
                    </a:cubicBezTo>
                    <a:cubicBezTo>
                      <a:pt x="2" y="5"/>
                      <a:pt x="3" y="5"/>
                      <a:pt x="3" y="5"/>
                    </a:cubicBezTo>
                    <a:cubicBezTo>
                      <a:pt x="3" y="0"/>
                      <a:pt x="3" y="0"/>
                      <a:pt x="3" y="0"/>
                    </a:cubicBezTo>
                    <a:cubicBezTo>
                      <a:pt x="3" y="0"/>
                      <a:pt x="2" y="0"/>
                      <a:pt x="2" y="0"/>
                    </a:cubicBezTo>
                    <a:cubicBezTo>
                      <a:pt x="1" y="0"/>
                      <a:pt x="1" y="0"/>
                      <a:pt x="1" y="0"/>
                    </a:cubicBezTo>
                    <a:cubicBezTo>
                      <a:pt x="1" y="0"/>
                      <a:pt x="0" y="0"/>
                      <a:pt x="0" y="0"/>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31"/>
              <p:cNvSpPr/>
              <p:nvPr/>
            </p:nvSpPr>
            <p:spPr bwMode="auto">
              <a:xfrm>
                <a:off x="3902" y="1535"/>
                <a:ext cx="4" cy="16"/>
              </a:xfrm>
              <a:custGeom>
                <a:avLst/>
                <a:gdLst>
                  <a:gd name="T0" fmla="*/ 0 w 2"/>
                  <a:gd name="T1" fmla="*/ 7 h 7"/>
                  <a:gd name="T2" fmla="*/ 1 w 2"/>
                  <a:gd name="T3" fmla="*/ 7 h 7"/>
                  <a:gd name="T4" fmla="*/ 1 w 2"/>
                  <a:gd name="T5" fmla="*/ 7 h 7"/>
                  <a:gd name="T6" fmla="*/ 2 w 2"/>
                  <a:gd name="T7" fmla="*/ 7 h 7"/>
                  <a:gd name="T8" fmla="*/ 2 w 2"/>
                  <a:gd name="T9" fmla="*/ 1 h 7"/>
                  <a:gd name="T10" fmla="*/ 1 w 2"/>
                  <a:gd name="T11" fmla="*/ 0 h 7"/>
                  <a:gd name="T12" fmla="*/ 1 w 2"/>
                  <a:gd name="T13" fmla="*/ 0 h 7"/>
                  <a:gd name="T14" fmla="*/ 0 w 2"/>
                  <a:gd name="T15" fmla="*/ 1 h 7"/>
                  <a:gd name="T16" fmla="*/ 0 w 2"/>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0" y="7"/>
                    </a:moveTo>
                    <a:cubicBezTo>
                      <a:pt x="0" y="7"/>
                      <a:pt x="0" y="7"/>
                      <a:pt x="1" y="7"/>
                    </a:cubicBezTo>
                    <a:cubicBezTo>
                      <a:pt x="1" y="7"/>
                      <a:pt x="1" y="7"/>
                      <a:pt x="1" y="7"/>
                    </a:cubicBezTo>
                    <a:cubicBezTo>
                      <a:pt x="2" y="7"/>
                      <a:pt x="2" y="7"/>
                      <a:pt x="2" y="7"/>
                    </a:cubicBezTo>
                    <a:cubicBezTo>
                      <a:pt x="2" y="1"/>
                      <a:pt x="2" y="1"/>
                      <a:pt x="2" y="1"/>
                    </a:cubicBezTo>
                    <a:cubicBezTo>
                      <a:pt x="2" y="0"/>
                      <a:pt x="2" y="0"/>
                      <a:pt x="1" y="0"/>
                    </a:cubicBezTo>
                    <a:cubicBezTo>
                      <a:pt x="1" y="0"/>
                      <a:pt x="1" y="0"/>
                      <a:pt x="1" y="0"/>
                    </a:cubicBezTo>
                    <a:cubicBezTo>
                      <a:pt x="0" y="0"/>
                      <a:pt x="0" y="0"/>
                      <a:pt x="0" y="1"/>
                    </a:cubicBez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32"/>
              <p:cNvSpPr/>
              <p:nvPr/>
            </p:nvSpPr>
            <p:spPr bwMode="auto">
              <a:xfrm>
                <a:off x="3892" y="1530"/>
                <a:ext cx="7" cy="21"/>
              </a:xfrm>
              <a:custGeom>
                <a:avLst/>
                <a:gdLst>
                  <a:gd name="T0" fmla="*/ 0 w 3"/>
                  <a:gd name="T1" fmla="*/ 9 h 9"/>
                  <a:gd name="T2" fmla="*/ 1 w 3"/>
                  <a:gd name="T3" fmla="*/ 9 h 9"/>
                  <a:gd name="T4" fmla="*/ 2 w 3"/>
                  <a:gd name="T5" fmla="*/ 9 h 9"/>
                  <a:gd name="T6" fmla="*/ 3 w 3"/>
                  <a:gd name="T7" fmla="*/ 9 h 9"/>
                  <a:gd name="T8" fmla="*/ 3 w 3"/>
                  <a:gd name="T9" fmla="*/ 1 h 9"/>
                  <a:gd name="T10" fmla="*/ 2 w 3"/>
                  <a:gd name="T11" fmla="*/ 0 h 9"/>
                  <a:gd name="T12" fmla="*/ 1 w 3"/>
                  <a:gd name="T13" fmla="*/ 0 h 9"/>
                  <a:gd name="T14" fmla="*/ 0 w 3"/>
                  <a:gd name="T15" fmla="*/ 1 h 9"/>
                  <a:gd name="T16" fmla="*/ 0 w 3"/>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9">
                    <a:moveTo>
                      <a:pt x="0" y="9"/>
                    </a:moveTo>
                    <a:cubicBezTo>
                      <a:pt x="0" y="9"/>
                      <a:pt x="1" y="9"/>
                      <a:pt x="1" y="9"/>
                    </a:cubicBezTo>
                    <a:cubicBezTo>
                      <a:pt x="2" y="9"/>
                      <a:pt x="2" y="9"/>
                      <a:pt x="2" y="9"/>
                    </a:cubicBezTo>
                    <a:cubicBezTo>
                      <a:pt x="2" y="9"/>
                      <a:pt x="3" y="9"/>
                      <a:pt x="3" y="9"/>
                    </a:cubicBezTo>
                    <a:cubicBezTo>
                      <a:pt x="3" y="1"/>
                      <a:pt x="3" y="1"/>
                      <a:pt x="3" y="1"/>
                    </a:cubicBezTo>
                    <a:cubicBezTo>
                      <a:pt x="3" y="0"/>
                      <a:pt x="2" y="0"/>
                      <a:pt x="2" y="0"/>
                    </a:cubicBezTo>
                    <a:cubicBezTo>
                      <a:pt x="1" y="0"/>
                      <a:pt x="1" y="0"/>
                      <a:pt x="1" y="0"/>
                    </a:cubicBezTo>
                    <a:cubicBezTo>
                      <a:pt x="1" y="0"/>
                      <a:pt x="0" y="0"/>
                      <a:pt x="0" y="1"/>
                    </a:cubicBez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33"/>
              <p:cNvSpPr/>
              <p:nvPr/>
            </p:nvSpPr>
            <p:spPr bwMode="auto">
              <a:xfrm>
                <a:off x="3757" y="2161"/>
                <a:ext cx="17" cy="36"/>
              </a:xfrm>
              <a:custGeom>
                <a:avLst/>
                <a:gdLst>
                  <a:gd name="T0" fmla="*/ 0 w 7"/>
                  <a:gd name="T1" fmla="*/ 13 h 15"/>
                  <a:gd name="T2" fmla="*/ 2 w 7"/>
                  <a:gd name="T3" fmla="*/ 15 h 15"/>
                  <a:gd name="T4" fmla="*/ 5 w 7"/>
                  <a:gd name="T5" fmla="*/ 15 h 15"/>
                  <a:gd name="T6" fmla="*/ 7 w 7"/>
                  <a:gd name="T7" fmla="*/ 13 h 15"/>
                  <a:gd name="T8" fmla="*/ 7 w 7"/>
                  <a:gd name="T9" fmla="*/ 2 h 15"/>
                  <a:gd name="T10" fmla="*/ 5 w 7"/>
                  <a:gd name="T11" fmla="*/ 0 h 15"/>
                  <a:gd name="T12" fmla="*/ 2 w 7"/>
                  <a:gd name="T13" fmla="*/ 0 h 15"/>
                  <a:gd name="T14" fmla="*/ 0 w 7"/>
                  <a:gd name="T15" fmla="*/ 2 h 15"/>
                  <a:gd name="T16" fmla="*/ 0 w 7"/>
                  <a:gd name="T1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5">
                    <a:moveTo>
                      <a:pt x="0" y="13"/>
                    </a:moveTo>
                    <a:cubicBezTo>
                      <a:pt x="0" y="14"/>
                      <a:pt x="1" y="15"/>
                      <a:pt x="2" y="15"/>
                    </a:cubicBezTo>
                    <a:cubicBezTo>
                      <a:pt x="5" y="15"/>
                      <a:pt x="5" y="15"/>
                      <a:pt x="5" y="15"/>
                    </a:cubicBezTo>
                    <a:cubicBezTo>
                      <a:pt x="6" y="15"/>
                      <a:pt x="7" y="14"/>
                      <a:pt x="7" y="13"/>
                    </a:cubicBezTo>
                    <a:cubicBezTo>
                      <a:pt x="7" y="2"/>
                      <a:pt x="7" y="2"/>
                      <a:pt x="7" y="2"/>
                    </a:cubicBezTo>
                    <a:cubicBezTo>
                      <a:pt x="7" y="1"/>
                      <a:pt x="6" y="0"/>
                      <a:pt x="5" y="0"/>
                    </a:cubicBezTo>
                    <a:cubicBezTo>
                      <a:pt x="2" y="0"/>
                      <a:pt x="2" y="0"/>
                      <a:pt x="2" y="0"/>
                    </a:cubicBezTo>
                    <a:cubicBezTo>
                      <a:pt x="1" y="0"/>
                      <a:pt x="0" y="1"/>
                      <a:pt x="0" y="2"/>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34"/>
              <p:cNvSpPr/>
              <p:nvPr/>
            </p:nvSpPr>
            <p:spPr bwMode="auto">
              <a:xfrm>
                <a:off x="3736" y="2152"/>
                <a:ext cx="14" cy="45"/>
              </a:xfrm>
              <a:custGeom>
                <a:avLst/>
                <a:gdLst>
                  <a:gd name="T0" fmla="*/ 0 w 6"/>
                  <a:gd name="T1" fmla="*/ 17 h 19"/>
                  <a:gd name="T2" fmla="*/ 2 w 6"/>
                  <a:gd name="T3" fmla="*/ 19 h 19"/>
                  <a:gd name="T4" fmla="*/ 4 w 6"/>
                  <a:gd name="T5" fmla="*/ 19 h 19"/>
                  <a:gd name="T6" fmla="*/ 6 w 6"/>
                  <a:gd name="T7" fmla="*/ 17 h 19"/>
                  <a:gd name="T8" fmla="*/ 6 w 6"/>
                  <a:gd name="T9" fmla="*/ 2 h 19"/>
                  <a:gd name="T10" fmla="*/ 4 w 6"/>
                  <a:gd name="T11" fmla="*/ 0 h 19"/>
                  <a:gd name="T12" fmla="*/ 2 w 6"/>
                  <a:gd name="T13" fmla="*/ 0 h 19"/>
                  <a:gd name="T14" fmla="*/ 0 w 6"/>
                  <a:gd name="T15" fmla="*/ 2 h 19"/>
                  <a:gd name="T16" fmla="*/ 0 w 6"/>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9">
                    <a:moveTo>
                      <a:pt x="0" y="17"/>
                    </a:moveTo>
                    <a:cubicBezTo>
                      <a:pt x="0" y="18"/>
                      <a:pt x="1" y="19"/>
                      <a:pt x="2" y="19"/>
                    </a:cubicBezTo>
                    <a:cubicBezTo>
                      <a:pt x="4" y="19"/>
                      <a:pt x="4" y="19"/>
                      <a:pt x="4" y="19"/>
                    </a:cubicBezTo>
                    <a:cubicBezTo>
                      <a:pt x="6" y="19"/>
                      <a:pt x="6" y="18"/>
                      <a:pt x="6" y="17"/>
                    </a:cubicBezTo>
                    <a:cubicBezTo>
                      <a:pt x="6" y="2"/>
                      <a:pt x="6" y="2"/>
                      <a:pt x="6" y="2"/>
                    </a:cubicBezTo>
                    <a:cubicBezTo>
                      <a:pt x="6" y="0"/>
                      <a:pt x="6" y="0"/>
                      <a:pt x="4" y="0"/>
                    </a:cubicBezTo>
                    <a:cubicBezTo>
                      <a:pt x="2" y="0"/>
                      <a:pt x="2" y="0"/>
                      <a:pt x="2" y="0"/>
                    </a:cubicBezTo>
                    <a:cubicBezTo>
                      <a:pt x="1" y="0"/>
                      <a:pt x="0" y="0"/>
                      <a:pt x="0" y="2"/>
                    </a:cubicBez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35"/>
              <p:cNvSpPr/>
              <p:nvPr/>
            </p:nvSpPr>
            <p:spPr bwMode="auto">
              <a:xfrm>
                <a:off x="3712" y="2137"/>
                <a:ext cx="17" cy="60"/>
              </a:xfrm>
              <a:custGeom>
                <a:avLst/>
                <a:gdLst>
                  <a:gd name="T0" fmla="*/ 1 w 7"/>
                  <a:gd name="T1" fmla="*/ 23 h 25"/>
                  <a:gd name="T2" fmla="*/ 3 w 7"/>
                  <a:gd name="T3" fmla="*/ 25 h 25"/>
                  <a:gd name="T4" fmla="*/ 5 w 7"/>
                  <a:gd name="T5" fmla="*/ 25 h 25"/>
                  <a:gd name="T6" fmla="*/ 7 w 7"/>
                  <a:gd name="T7" fmla="*/ 23 h 25"/>
                  <a:gd name="T8" fmla="*/ 7 w 7"/>
                  <a:gd name="T9" fmla="*/ 2 h 25"/>
                  <a:gd name="T10" fmla="*/ 5 w 7"/>
                  <a:gd name="T11" fmla="*/ 0 h 25"/>
                  <a:gd name="T12" fmla="*/ 3 w 7"/>
                  <a:gd name="T13" fmla="*/ 0 h 25"/>
                  <a:gd name="T14" fmla="*/ 0 w 7"/>
                  <a:gd name="T15" fmla="*/ 2 h 25"/>
                  <a:gd name="T16" fmla="*/ 1 w 7"/>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1" y="23"/>
                    </a:moveTo>
                    <a:cubicBezTo>
                      <a:pt x="1" y="24"/>
                      <a:pt x="1" y="25"/>
                      <a:pt x="3" y="25"/>
                    </a:cubicBezTo>
                    <a:cubicBezTo>
                      <a:pt x="5" y="25"/>
                      <a:pt x="5" y="25"/>
                      <a:pt x="5" y="25"/>
                    </a:cubicBezTo>
                    <a:cubicBezTo>
                      <a:pt x="6" y="25"/>
                      <a:pt x="7" y="24"/>
                      <a:pt x="7" y="23"/>
                    </a:cubicBezTo>
                    <a:cubicBezTo>
                      <a:pt x="7" y="2"/>
                      <a:pt x="7" y="2"/>
                      <a:pt x="7" y="2"/>
                    </a:cubicBezTo>
                    <a:cubicBezTo>
                      <a:pt x="7" y="1"/>
                      <a:pt x="6" y="0"/>
                      <a:pt x="5" y="0"/>
                    </a:cubicBezTo>
                    <a:cubicBezTo>
                      <a:pt x="3" y="0"/>
                      <a:pt x="3" y="0"/>
                      <a:pt x="3" y="0"/>
                    </a:cubicBezTo>
                    <a:cubicBezTo>
                      <a:pt x="1" y="0"/>
                      <a:pt x="0" y="1"/>
                      <a:pt x="0" y="2"/>
                    </a:cubicBezTo>
                    <a:lnTo>
                      <a:pt x="1"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36"/>
              <p:cNvSpPr>
                <a:spLocks noEditPoints="1"/>
              </p:cNvSpPr>
              <p:nvPr/>
            </p:nvSpPr>
            <p:spPr bwMode="auto">
              <a:xfrm>
                <a:off x="4089" y="2612"/>
                <a:ext cx="78" cy="78"/>
              </a:xfrm>
              <a:custGeom>
                <a:avLst/>
                <a:gdLst>
                  <a:gd name="T0" fmla="*/ 16 w 33"/>
                  <a:gd name="T1" fmla="*/ 0 h 33"/>
                  <a:gd name="T2" fmla="*/ 0 w 33"/>
                  <a:gd name="T3" fmla="*/ 17 h 33"/>
                  <a:gd name="T4" fmla="*/ 17 w 33"/>
                  <a:gd name="T5" fmla="*/ 33 h 33"/>
                  <a:gd name="T6" fmla="*/ 32 w 33"/>
                  <a:gd name="T7" fmla="*/ 16 h 33"/>
                  <a:gd name="T8" fmla="*/ 16 w 33"/>
                  <a:gd name="T9" fmla="*/ 0 h 33"/>
                  <a:gd name="T10" fmla="*/ 17 w 33"/>
                  <a:gd name="T11" fmla="*/ 29 h 33"/>
                  <a:gd name="T12" fmla="*/ 3 w 33"/>
                  <a:gd name="T13" fmla="*/ 17 h 33"/>
                  <a:gd name="T14" fmla="*/ 16 w 33"/>
                  <a:gd name="T15" fmla="*/ 4 h 33"/>
                  <a:gd name="T16" fmla="*/ 29 w 33"/>
                  <a:gd name="T17" fmla="*/ 16 h 33"/>
                  <a:gd name="T18" fmla="*/ 17 w 33"/>
                  <a:gd name="T19"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6" y="0"/>
                    </a:moveTo>
                    <a:cubicBezTo>
                      <a:pt x="7" y="1"/>
                      <a:pt x="0" y="8"/>
                      <a:pt x="0" y="17"/>
                    </a:cubicBezTo>
                    <a:cubicBezTo>
                      <a:pt x="0" y="26"/>
                      <a:pt x="8" y="33"/>
                      <a:pt x="17" y="33"/>
                    </a:cubicBezTo>
                    <a:cubicBezTo>
                      <a:pt x="26" y="32"/>
                      <a:pt x="33" y="25"/>
                      <a:pt x="32" y="16"/>
                    </a:cubicBezTo>
                    <a:cubicBezTo>
                      <a:pt x="32" y="7"/>
                      <a:pt x="25" y="0"/>
                      <a:pt x="16" y="0"/>
                    </a:cubicBezTo>
                    <a:close/>
                    <a:moveTo>
                      <a:pt x="17" y="29"/>
                    </a:moveTo>
                    <a:cubicBezTo>
                      <a:pt x="10" y="30"/>
                      <a:pt x="4" y="24"/>
                      <a:pt x="3" y="17"/>
                    </a:cubicBezTo>
                    <a:cubicBezTo>
                      <a:pt x="3" y="10"/>
                      <a:pt x="9" y="4"/>
                      <a:pt x="16" y="4"/>
                    </a:cubicBezTo>
                    <a:cubicBezTo>
                      <a:pt x="23" y="3"/>
                      <a:pt x="29" y="9"/>
                      <a:pt x="29" y="16"/>
                    </a:cubicBezTo>
                    <a:cubicBezTo>
                      <a:pt x="29" y="23"/>
                      <a:pt x="24" y="29"/>
                      <a:pt x="1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37"/>
              <p:cNvSpPr/>
              <p:nvPr/>
            </p:nvSpPr>
            <p:spPr bwMode="auto">
              <a:xfrm>
                <a:off x="4108" y="2633"/>
                <a:ext cx="40" cy="36"/>
              </a:xfrm>
              <a:custGeom>
                <a:avLst/>
                <a:gdLst>
                  <a:gd name="T0" fmla="*/ 11 w 17"/>
                  <a:gd name="T1" fmla="*/ 13 h 15"/>
                  <a:gd name="T2" fmla="*/ 6 w 17"/>
                  <a:gd name="T3" fmla="*/ 10 h 15"/>
                  <a:gd name="T4" fmla="*/ 10 w 17"/>
                  <a:gd name="T5" fmla="*/ 10 h 15"/>
                  <a:gd name="T6" fmla="*/ 11 w 17"/>
                  <a:gd name="T7" fmla="*/ 9 h 15"/>
                  <a:gd name="T8" fmla="*/ 10 w 17"/>
                  <a:gd name="T9" fmla="*/ 8 h 15"/>
                  <a:gd name="T10" fmla="*/ 5 w 17"/>
                  <a:gd name="T11" fmla="*/ 8 h 15"/>
                  <a:gd name="T12" fmla="*/ 5 w 17"/>
                  <a:gd name="T13" fmla="*/ 8 h 15"/>
                  <a:gd name="T14" fmla="*/ 5 w 17"/>
                  <a:gd name="T15" fmla="*/ 7 h 15"/>
                  <a:gd name="T16" fmla="*/ 10 w 17"/>
                  <a:gd name="T17" fmla="*/ 7 h 15"/>
                  <a:gd name="T18" fmla="*/ 11 w 17"/>
                  <a:gd name="T19" fmla="*/ 6 h 15"/>
                  <a:gd name="T20" fmla="*/ 10 w 17"/>
                  <a:gd name="T21" fmla="*/ 5 h 15"/>
                  <a:gd name="T22" fmla="*/ 6 w 17"/>
                  <a:gd name="T23" fmla="*/ 5 h 15"/>
                  <a:gd name="T24" fmla="*/ 10 w 17"/>
                  <a:gd name="T25" fmla="*/ 2 h 15"/>
                  <a:gd name="T26" fmla="*/ 14 w 17"/>
                  <a:gd name="T27" fmla="*/ 3 h 15"/>
                  <a:gd name="T28" fmla="*/ 17 w 17"/>
                  <a:gd name="T29" fmla="*/ 3 h 15"/>
                  <a:gd name="T30" fmla="*/ 10 w 17"/>
                  <a:gd name="T31" fmla="*/ 0 h 15"/>
                  <a:gd name="T32" fmla="*/ 3 w 17"/>
                  <a:gd name="T33" fmla="*/ 5 h 15"/>
                  <a:gd name="T34" fmla="*/ 1 w 17"/>
                  <a:gd name="T35" fmla="*/ 5 h 15"/>
                  <a:gd name="T36" fmla="*/ 0 w 17"/>
                  <a:gd name="T37" fmla="*/ 6 h 15"/>
                  <a:gd name="T38" fmla="*/ 1 w 17"/>
                  <a:gd name="T39" fmla="*/ 7 h 15"/>
                  <a:gd name="T40" fmla="*/ 3 w 17"/>
                  <a:gd name="T41" fmla="*/ 7 h 15"/>
                  <a:gd name="T42" fmla="*/ 3 w 17"/>
                  <a:gd name="T43" fmla="*/ 8 h 15"/>
                  <a:gd name="T44" fmla="*/ 3 w 17"/>
                  <a:gd name="T45" fmla="*/ 8 h 15"/>
                  <a:gd name="T46" fmla="*/ 1 w 17"/>
                  <a:gd name="T47" fmla="*/ 8 h 15"/>
                  <a:gd name="T48" fmla="*/ 0 w 17"/>
                  <a:gd name="T49" fmla="*/ 9 h 15"/>
                  <a:gd name="T50" fmla="*/ 1 w 17"/>
                  <a:gd name="T51" fmla="*/ 10 h 15"/>
                  <a:gd name="T52" fmla="*/ 4 w 17"/>
                  <a:gd name="T53" fmla="*/ 10 h 15"/>
                  <a:gd name="T54" fmla="*/ 11 w 17"/>
                  <a:gd name="T55" fmla="*/ 15 h 15"/>
                  <a:gd name="T56" fmla="*/ 17 w 17"/>
                  <a:gd name="T57" fmla="*/ 11 h 15"/>
                  <a:gd name="T58" fmla="*/ 14 w 17"/>
                  <a:gd name="T59" fmla="*/ 11 h 15"/>
                  <a:gd name="T60" fmla="*/ 11 w 17"/>
                  <a:gd name="T6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15">
                    <a:moveTo>
                      <a:pt x="11" y="13"/>
                    </a:moveTo>
                    <a:cubicBezTo>
                      <a:pt x="9" y="13"/>
                      <a:pt x="7" y="12"/>
                      <a:pt x="6" y="10"/>
                    </a:cubicBezTo>
                    <a:cubicBezTo>
                      <a:pt x="10" y="10"/>
                      <a:pt x="10" y="10"/>
                      <a:pt x="10" y="10"/>
                    </a:cubicBezTo>
                    <a:cubicBezTo>
                      <a:pt x="10" y="10"/>
                      <a:pt x="11" y="10"/>
                      <a:pt x="11" y="9"/>
                    </a:cubicBezTo>
                    <a:cubicBezTo>
                      <a:pt x="11" y="9"/>
                      <a:pt x="10" y="8"/>
                      <a:pt x="10" y="8"/>
                    </a:cubicBezTo>
                    <a:cubicBezTo>
                      <a:pt x="5" y="8"/>
                      <a:pt x="5" y="8"/>
                      <a:pt x="5" y="8"/>
                    </a:cubicBezTo>
                    <a:cubicBezTo>
                      <a:pt x="5" y="8"/>
                      <a:pt x="5" y="8"/>
                      <a:pt x="5" y="8"/>
                    </a:cubicBezTo>
                    <a:cubicBezTo>
                      <a:pt x="5" y="7"/>
                      <a:pt x="5" y="7"/>
                      <a:pt x="5" y="7"/>
                    </a:cubicBezTo>
                    <a:cubicBezTo>
                      <a:pt x="10" y="7"/>
                      <a:pt x="10" y="7"/>
                      <a:pt x="10" y="7"/>
                    </a:cubicBezTo>
                    <a:cubicBezTo>
                      <a:pt x="10" y="7"/>
                      <a:pt x="11" y="6"/>
                      <a:pt x="11" y="6"/>
                    </a:cubicBezTo>
                    <a:cubicBezTo>
                      <a:pt x="11" y="5"/>
                      <a:pt x="10" y="5"/>
                      <a:pt x="10" y="5"/>
                    </a:cubicBezTo>
                    <a:cubicBezTo>
                      <a:pt x="6" y="5"/>
                      <a:pt x="6" y="5"/>
                      <a:pt x="6" y="5"/>
                    </a:cubicBezTo>
                    <a:cubicBezTo>
                      <a:pt x="7" y="3"/>
                      <a:pt x="9" y="2"/>
                      <a:pt x="10" y="2"/>
                    </a:cubicBezTo>
                    <a:cubicBezTo>
                      <a:pt x="12" y="2"/>
                      <a:pt x="13" y="3"/>
                      <a:pt x="14" y="3"/>
                    </a:cubicBezTo>
                    <a:cubicBezTo>
                      <a:pt x="17" y="3"/>
                      <a:pt x="17" y="3"/>
                      <a:pt x="17" y="3"/>
                    </a:cubicBezTo>
                    <a:cubicBezTo>
                      <a:pt x="15" y="1"/>
                      <a:pt x="13" y="0"/>
                      <a:pt x="10" y="0"/>
                    </a:cubicBezTo>
                    <a:cubicBezTo>
                      <a:pt x="7" y="0"/>
                      <a:pt x="4" y="2"/>
                      <a:pt x="3" y="5"/>
                    </a:cubicBezTo>
                    <a:cubicBezTo>
                      <a:pt x="1" y="5"/>
                      <a:pt x="1" y="5"/>
                      <a:pt x="1" y="5"/>
                    </a:cubicBezTo>
                    <a:cubicBezTo>
                      <a:pt x="0" y="5"/>
                      <a:pt x="0" y="5"/>
                      <a:pt x="0" y="6"/>
                    </a:cubicBezTo>
                    <a:cubicBezTo>
                      <a:pt x="0" y="6"/>
                      <a:pt x="0" y="7"/>
                      <a:pt x="1" y="7"/>
                    </a:cubicBezTo>
                    <a:cubicBezTo>
                      <a:pt x="3" y="7"/>
                      <a:pt x="3" y="7"/>
                      <a:pt x="3" y="7"/>
                    </a:cubicBezTo>
                    <a:cubicBezTo>
                      <a:pt x="3" y="7"/>
                      <a:pt x="3" y="7"/>
                      <a:pt x="3" y="8"/>
                    </a:cubicBezTo>
                    <a:cubicBezTo>
                      <a:pt x="3" y="8"/>
                      <a:pt x="3" y="8"/>
                      <a:pt x="3" y="8"/>
                    </a:cubicBezTo>
                    <a:cubicBezTo>
                      <a:pt x="1" y="8"/>
                      <a:pt x="1" y="8"/>
                      <a:pt x="1" y="8"/>
                    </a:cubicBezTo>
                    <a:cubicBezTo>
                      <a:pt x="0" y="8"/>
                      <a:pt x="0" y="9"/>
                      <a:pt x="0" y="9"/>
                    </a:cubicBezTo>
                    <a:cubicBezTo>
                      <a:pt x="0" y="10"/>
                      <a:pt x="0" y="11"/>
                      <a:pt x="1" y="10"/>
                    </a:cubicBezTo>
                    <a:cubicBezTo>
                      <a:pt x="4" y="10"/>
                      <a:pt x="4" y="10"/>
                      <a:pt x="4" y="10"/>
                    </a:cubicBezTo>
                    <a:cubicBezTo>
                      <a:pt x="5" y="13"/>
                      <a:pt x="7" y="15"/>
                      <a:pt x="11" y="15"/>
                    </a:cubicBezTo>
                    <a:cubicBezTo>
                      <a:pt x="13" y="15"/>
                      <a:pt x="16" y="14"/>
                      <a:pt x="17" y="11"/>
                    </a:cubicBezTo>
                    <a:cubicBezTo>
                      <a:pt x="14" y="11"/>
                      <a:pt x="14" y="11"/>
                      <a:pt x="14" y="11"/>
                    </a:cubicBezTo>
                    <a:cubicBezTo>
                      <a:pt x="13" y="12"/>
                      <a:pt x="12" y="13"/>
                      <a:pt x="1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38"/>
              <p:cNvSpPr>
                <a:spLocks noEditPoints="1"/>
              </p:cNvSpPr>
              <p:nvPr/>
            </p:nvSpPr>
            <p:spPr bwMode="auto">
              <a:xfrm>
                <a:off x="3767" y="2199"/>
                <a:ext cx="35" cy="36"/>
              </a:xfrm>
              <a:custGeom>
                <a:avLst/>
                <a:gdLst>
                  <a:gd name="T0" fmla="*/ 7 w 15"/>
                  <a:gd name="T1" fmla="*/ 0 h 15"/>
                  <a:gd name="T2" fmla="*/ 0 w 15"/>
                  <a:gd name="T3" fmla="*/ 7 h 15"/>
                  <a:gd name="T4" fmla="*/ 8 w 15"/>
                  <a:gd name="T5" fmla="*/ 15 h 15"/>
                  <a:gd name="T6" fmla="*/ 15 w 15"/>
                  <a:gd name="T7" fmla="*/ 7 h 15"/>
                  <a:gd name="T8" fmla="*/ 7 w 15"/>
                  <a:gd name="T9" fmla="*/ 0 h 15"/>
                  <a:gd name="T10" fmla="*/ 8 w 15"/>
                  <a:gd name="T11" fmla="*/ 13 h 15"/>
                  <a:gd name="T12" fmla="*/ 2 w 15"/>
                  <a:gd name="T13" fmla="*/ 7 h 15"/>
                  <a:gd name="T14" fmla="*/ 7 w 15"/>
                  <a:gd name="T15" fmla="*/ 1 h 15"/>
                  <a:gd name="T16" fmla="*/ 13 w 15"/>
                  <a:gd name="T17" fmla="*/ 7 h 15"/>
                  <a:gd name="T18" fmla="*/ 8 w 15"/>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cubicBezTo>
                      <a:pt x="3" y="0"/>
                      <a:pt x="0" y="3"/>
                      <a:pt x="0" y="7"/>
                    </a:cubicBezTo>
                    <a:cubicBezTo>
                      <a:pt x="0" y="11"/>
                      <a:pt x="4" y="15"/>
                      <a:pt x="8" y="15"/>
                    </a:cubicBezTo>
                    <a:cubicBezTo>
                      <a:pt x="12" y="14"/>
                      <a:pt x="15" y="11"/>
                      <a:pt x="15" y="7"/>
                    </a:cubicBezTo>
                    <a:cubicBezTo>
                      <a:pt x="15" y="3"/>
                      <a:pt x="11" y="0"/>
                      <a:pt x="7" y="0"/>
                    </a:cubicBezTo>
                    <a:close/>
                    <a:moveTo>
                      <a:pt x="8" y="13"/>
                    </a:moveTo>
                    <a:cubicBezTo>
                      <a:pt x="4" y="13"/>
                      <a:pt x="2" y="11"/>
                      <a:pt x="2" y="7"/>
                    </a:cubicBezTo>
                    <a:cubicBezTo>
                      <a:pt x="2" y="4"/>
                      <a:pt x="4" y="2"/>
                      <a:pt x="7" y="1"/>
                    </a:cubicBezTo>
                    <a:cubicBezTo>
                      <a:pt x="11" y="1"/>
                      <a:pt x="13" y="4"/>
                      <a:pt x="13" y="7"/>
                    </a:cubicBezTo>
                    <a:cubicBezTo>
                      <a:pt x="13" y="10"/>
                      <a:pt x="11" y="13"/>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39"/>
              <p:cNvSpPr/>
              <p:nvPr/>
            </p:nvSpPr>
            <p:spPr bwMode="auto">
              <a:xfrm>
                <a:off x="3776" y="2209"/>
                <a:ext cx="17" cy="16"/>
              </a:xfrm>
              <a:custGeom>
                <a:avLst/>
                <a:gdLst>
                  <a:gd name="T0" fmla="*/ 4 w 7"/>
                  <a:gd name="T1" fmla="*/ 6 h 7"/>
                  <a:gd name="T2" fmla="*/ 3 w 7"/>
                  <a:gd name="T3" fmla="*/ 5 h 7"/>
                  <a:gd name="T4" fmla="*/ 4 w 7"/>
                  <a:gd name="T5" fmla="*/ 5 h 7"/>
                  <a:gd name="T6" fmla="*/ 5 w 7"/>
                  <a:gd name="T7" fmla="*/ 4 h 7"/>
                  <a:gd name="T8" fmla="*/ 4 w 7"/>
                  <a:gd name="T9" fmla="*/ 4 h 7"/>
                  <a:gd name="T10" fmla="*/ 2 w 7"/>
                  <a:gd name="T11" fmla="*/ 4 h 7"/>
                  <a:gd name="T12" fmla="*/ 2 w 7"/>
                  <a:gd name="T13" fmla="*/ 3 h 7"/>
                  <a:gd name="T14" fmla="*/ 2 w 7"/>
                  <a:gd name="T15" fmla="*/ 3 h 7"/>
                  <a:gd name="T16" fmla="*/ 4 w 7"/>
                  <a:gd name="T17" fmla="*/ 3 h 7"/>
                  <a:gd name="T18" fmla="*/ 5 w 7"/>
                  <a:gd name="T19" fmla="*/ 2 h 7"/>
                  <a:gd name="T20" fmla="*/ 4 w 7"/>
                  <a:gd name="T21" fmla="*/ 2 h 7"/>
                  <a:gd name="T22" fmla="*/ 2 w 7"/>
                  <a:gd name="T23" fmla="*/ 2 h 7"/>
                  <a:gd name="T24" fmla="*/ 4 w 7"/>
                  <a:gd name="T25" fmla="*/ 1 h 7"/>
                  <a:gd name="T26" fmla="*/ 6 w 7"/>
                  <a:gd name="T27" fmla="*/ 1 h 7"/>
                  <a:gd name="T28" fmla="*/ 7 w 7"/>
                  <a:gd name="T29" fmla="*/ 1 h 7"/>
                  <a:gd name="T30" fmla="*/ 4 w 7"/>
                  <a:gd name="T31" fmla="*/ 0 h 7"/>
                  <a:gd name="T32" fmla="*/ 1 w 7"/>
                  <a:gd name="T33" fmla="*/ 2 h 7"/>
                  <a:gd name="T34" fmla="*/ 0 w 7"/>
                  <a:gd name="T35" fmla="*/ 2 h 7"/>
                  <a:gd name="T36" fmla="*/ 0 w 7"/>
                  <a:gd name="T37" fmla="*/ 3 h 7"/>
                  <a:gd name="T38" fmla="*/ 0 w 7"/>
                  <a:gd name="T39" fmla="*/ 3 h 7"/>
                  <a:gd name="T40" fmla="*/ 1 w 7"/>
                  <a:gd name="T41" fmla="*/ 3 h 7"/>
                  <a:gd name="T42" fmla="*/ 1 w 7"/>
                  <a:gd name="T43" fmla="*/ 3 h 7"/>
                  <a:gd name="T44" fmla="*/ 1 w 7"/>
                  <a:gd name="T45" fmla="*/ 4 h 7"/>
                  <a:gd name="T46" fmla="*/ 0 w 7"/>
                  <a:gd name="T47" fmla="*/ 4 h 7"/>
                  <a:gd name="T48" fmla="*/ 0 w 7"/>
                  <a:gd name="T49" fmla="*/ 4 h 7"/>
                  <a:gd name="T50" fmla="*/ 0 w 7"/>
                  <a:gd name="T51" fmla="*/ 5 h 7"/>
                  <a:gd name="T52" fmla="*/ 1 w 7"/>
                  <a:gd name="T53" fmla="*/ 5 h 7"/>
                  <a:gd name="T54" fmla="*/ 5 w 7"/>
                  <a:gd name="T55" fmla="*/ 7 h 7"/>
                  <a:gd name="T56" fmla="*/ 7 w 7"/>
                  <a:gd name="T57" fmla="*/ 5 h 7"/>
                  <a:gd name="T58" fmla="*/ 6 w 7"/>
                  <a:gd name="T59" fmla="*/ 5 h 7"/>
                  <a:gd name="T60" fmla="*/ 4 w 7"/>
                  <a:gd name="T61"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7">
                    <a:moveTo>
                      <a:pt x="4" y="6"/>
                    </a:moveTo>
                    <a:cubicBezTo>
                      <a:pt x="4" y="6"/>
                      <a:pt x="3" y="5"/>
                      <a:pt x="3" y="5"/>
                    </a:cubicBezTo>
                    <a:cubicBezTo>
                      <a:pt x="4" y="5"/>
                      <a:pt x="4" y="5"/>
                      <a:pt x="4" y="5"/>
                    </a:cubicBezTo>
                    <a:cubicBezTo>
                      <a:pt x="4" y="5"/>
                      <a:pt x="5" y="4"/>
                      <a:pt x="5" y="4"/>
                    </a:cubicBezTo>
                    <a:cubicBezTo>
                      <a:pt x="5" y="4"/>
                      <a:pt x="4" y="4"/>
                      <a:pt x="4" y="4"/>
                    </a:cubicBezTo>
                    <a:cubicBezTo>
                      <a:pt x="2" y="4"/>
                      <a:pt x="2" y="4"/>
                      <a:pt x="2" y="4"/>
                    </a:cubicBezTo>
                    <a:cubicBezTo>
                      <a:pt x="2" y="4"/>
                      <a:pt x="2" y="3"/>
                      <a:pt x="2" y="3"/>
                    </a:cubicBezTo>
                    <a:cubicBezTo>
                      <a:pt x="2" y="3"/>
                      <a:pt x="2" y="3"/>
                      <a:pt x="2" y="3"/>
                    </a:cubicBezTo>
                    <a:cubicBezTo>
                      <a:pt x="4" y="3"/>
                      <a:pt x="4" y="3"/>
                      <a:pt x="4" y="3"/>
                    </a:cubicBezTo>
                    <a:cubicBezTo>
                      <a:pt x="4" y="3"/>
                      <a:pt x="5" y="3"/>
                      <a:pt x="5" y="2"/>
                    </a:cubicBezTo>
                    <a:cubicBezTo>
                      <a:pt x="5" y="2"/>
                      <a:pt x="4" y="2"/>
                      <a:pt x="4" y="2"/>
                    </a:cubicBezTo>
                    <a:cubicBezTo>
                      <a:pt x="2" y="2"/>
                      <a:pt x="2" y="2"/>
                      <a:pt x="2" y="2"/>
                    </a:cubicBezTo>
                    <a:cubicBezTo>
                      <a:pt x="3" y="1"/>
                      <a:pt x="4" y="1"/>
                      <a:pt x="4" y="1"/>
                    </a:cubicBezTo>
                    <a:cubicBezTo>
                      <a:pt x="5" y="1"/>
                      <a:pt x="5" y="1"/>
                      <a:pt x="6" y="1"/>
                    </a:cubicBezTo>
                    <a:cubicBezTo>
                      <a:pt x="7" y="1"/>
                      <a:pt x="7" y="1"/>
                      <a:pt x="7" y="1"/>
                    </a:cubicBezTo>
                    <a:cubicBezTo>
                      <a:pt x="7" y="0"/>
                      <a:pt x="6" y="0"/>
                      <a:pt x="4" y="0"/>
                    </a:cubicBezTo>
                    <a:cubicBezTo>
                      <a:pt x="3" y="0"/>
                      <a:pt x="2" y="1"/>
                      <a:pt x="1" y="2"/>
                    </a:cubicBezTo>
                    <a:cubicBezTo>
                      <a:pt x="0" y="2"/>
                      <a:pt x="0" y="2"/>
                      <a:pt x="0" y="2"/>
                    </a:cubicBezTo>
                    <a:cubicBezTo>
                      <a:pt x="0" y="2"/>
                      <a:pt x="0" y="2"/>
                      <a:pt x="0" y="3"/>
                    </a:cubicBezTo>
                    <a:cubicBezTo>
                      <a:pt x="0" y="3"/>
                      <a:pt x="0" y="3"/>
                      <a:pt x="0" y="3"/>
                    </a:cubicBezTo>
                    <a:cubicBezTo>
                      <a:pt x="1" y="3"/>
                      <a:pt x="1" y="3"/>
                      <a:pt x="1" y="3"/>
                    </a:cubicBezTo>
                    <a:cubicBezTo>
                      <a:pt x="1" y="3"/>
                      <a:pt x="1" y="3"/>
                      <a:pt x="1" y="3"/>
                    </a:cubicBezTo>
                    <a:cubicBezTo>
                      <a:pt x="1" y="3"/>
                      <a:pt x="1" y="4"/>
                      <a:pt x="1" y="4"/>
                    </a:cubicBezTo>
                    <a:cubicBezTo>
                      <a:pt x="0" y="4"/>
                      <a:pt x="0" y="4"/>
                      <a:pt x="0" y="4"/>
                    </a:cubicBezTo>
                    <a:cubicBezTo>
                      <a:pt x="0" y="4"/>
                      <a:pt x="0" y="4"/>
                      <a:pt x="0" y="4"/>
                    </a:cubicBezTo>
                    <a:cubicBezTo>
                      <a:pt x="0" y="4"/>
                      <a:pt x="0" y="5"/>
                      <a:pt x="0" y="5"/>
                    </a:cubicBezTo>
                    <a:cubicBezTo>
                      <a:pt x="1" y="5"/>
                      <a:pt x="1" y="5"/>
                      <a:pt x="1" y="5"/>
                    </a:cubicBezTo>
                    <a:cubicBezTo>
                      <a:pt x="2" y="6"/>
                      <a:pt x="3" y="7"/>
                      <a:pt x="5" y="7"/>
                    </a:cubicBezTo>
                    <a:cubicBezTo>
                      <a:pt x="6" y="7"/>
                      <a:pt x="7" y="6"/>
                      <a:pt x="7" y="5"/>
                    </a:cubicBezTo>
                    <a:cubicBezTo>
                      <a:pt x="6" y="5"/>
                      <a:pt x="6" y="5"/>
                      <a:pt x="6" y="5"/>
                    </a:cubicBezTo>
                    <a:cubicBezTo>
                      <a:pt x="6" y="5"/>
                      <a:pt x="5"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40"/>
              <p:cNvSpPr>
                <a:spLocks noEditPoints="1"/>
              </p:cNvSpPr>
              <p:nvPr/>
            </p:nvSpPr>
            <p:spPr bwMode="auto">
              <a:xfrm>
                <a:off x="4129" y="2007"/>
                <a:ext cx="36" cy="35"/>
              </a:xfrm>
              <a:custGeom>
                <a:avLst/>
                <a:gdLst>
                  <a:gd name="T0" fmla="*/ 7 w 15"/>
                  <a:gd name="T1" fmla="*/ 0 h 15"/>
                  <a:gd name="T2" fmla="*/ 0 w 15"/>
                  <a:gd name="T3" fmla="*/ 8 h 15"/>
                  <a:gd name="T4" fmla="*/ 8 w 15"/>
                  <a:gd name="T5" fmla="*/ 15 h 15"/>
                  <a:gd name="T6" fmla="*/ 15 w 15"/>
                  <a:gd name="T7" fmla="*/ 7 h 15"/>
                  <a:gd name="T8" fmla="*/ 7 w 15"/>
                  <a:gd name="T9" fmla="*/ 0 h 15"/>
                  <a:gd name="T10" fmla="*/ 8 w 15"/>
                  <a:gd name="T11" fmla="*/ 13 h 15"/>
                  <a:gd name="T12" fmla="*/ 2 w 15"/>
                  <a:gd name="T13" fmla="*/ 8 h 15"/>
                  <a:gd name="T14" fmla="*/ 7 w 15"/>
                  <a:gd name="T15" fmla="*/ 2 h 15"/>
                  <a:gd name="T16" fmla="*/ 13 w 15"/>
                  <a:gd name="T17" fmla="*/ 7 h 15"/>
                  <a:gd name="T18" fmla="*/ 8 w 15"/>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cubicBezTo>
                      <a:pt x="3" y="0"/>
                      <a:pt x="0" y="4"/>
                      <a:pt x="0" y="8"/>
                    </a:cubicBezTo>
                    <a:cubicBezTo>
                      <a:pt x="0" y="12"/>
                      <a:pt x="4" y="15"/>
                      <a:pt x="8" y="15"/>
                    </a:cubicBezTo>
                    <a:cubicBezTo>
                      <a:pt x="12" y="15"/>
                      <a:pt x="15" y="11"/>
                      <a:pt x="15" y="7"/>
                    </a:cubicBezTo>
                    <a:cubicBezTo>
                      <a:pt x="15" y="3"/>
                      <a:pt x="11" y="0"/>
                      <a:pt x="7" y="0"/>
                    </a:cubicBezTo>
                    <a:close/>
                    <a:moveTo>
                      <a:pt x="8" y="13"/>
                    </a:moveTo>
                    <a:cubicBezTo>
                      <a:pt x="4" y="13"/>
                      <a:pt x="2" y="11"/>
                      <a:pt x="2" y="8"/>
                    </a:cubicBezTo>
                    <a:cubicBezTo>
                      <a:pt x="2" y="4"/>
                      <a:pt x="4" y="2"/>
                      <a:pt x="7" y="2"/>
                    </a:cubicBezTo>
                    <a:cubicBezTo>
                      <a:pt x="11" y="2"/>
                      <a:pt x="13" y="4"/>
                      <a:pt x="13" y="7"/>
                    </a:cubicBezTo>
                    <a:cubicBezTo>
                      <a:pt x="13" y="11"/>
                      <a:pt x="11" y="13"/>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41"/>
              <p:cNvSpPr/>
              <p:nvPr/>
            </p:nvSpPr>
            <p:spPr bwMode="auto">
              <a:xfrm>
                <a:off x="4139" y="2016"/>
                <a:ext cx="16" cy="17"/>
              </a:xfrm>
              <a:custGeom>
                <a:avLst/>
                <a:gdLst>
                  <a:gd name="T0" fmla="*/ 5 w 7"/>
                  <a:gd name="T1" fmla="*/ 6 h 7"/>
                  <a:gd name="T2" fmla="*/ 3 w 7"/>
                  <a:gd name="T3" fmla="*/ 5 h 7"/>
                  <a:gd name="T4" fmla="*/ 4 w 7"/>
                  <a:gd name="T5" fmla="*/ 5 h 7"/>
                  <a:gd name="T6" fmla="*/ 5 w 7"/>
                  <a:gd name="T7" fmla="*/ 4 h 7"/>
                  <a:gd name="T8" fmla="*/ 4 w 7"/>
                  <a:gd name="T9" fmla="*/ 4 h 7"/>
                  <a:gd name="T10" fmla="*/ 2 w 7"/>
                  <a:gd name="T11" fmla="*/ 4 h 7"/>
                  <a:gd name="T12" fmla="*/ 2 w 7"/>
                  <a:gd name="T13" fmla="*/ 4 h 7"/>
                  <a:gd name="T14" fmla="*/ 2 w 7"/>
                  <a:gd name="T15" fmla="*/ 3 h 7"/>
                  <a:gd name="T16" fmla="*/ 4 w 7"/>
                  <a:gd name="T17" fmla="*/ 3 h 7"/>
                  <a:gd name="T18" fmla="*/ 5 w 7"/>
                  <a:gd name="T19" fmla="*/ 3 h 7"/>
                  <a:gd name="T20" fmla="*/ 4 w 7"/>
                  <a:gd name="T21" fmla="*/ 2 h 7"/>
                  <a:gd name="T22" fmla="*/ 3 w 7"/>
                  <a:gd name="T23" fmla="*/ 2 h 7"/>
                  <a:gd name="T24" fmla="*/ 4 w 7"/>
                  <a:gd name="T25" fmla="*/ 1 h 7"/>
                  <a:gd name="T26" fmla="*/ 6 w 7"/>
                  <a:gd name="T27" fmla="*/ 2 h 7"/>
                  <a:gd name="T28" fmla="*/ 7 w 7"/>
                  <a:gd name="T29" fmla="*/ 2 h 7"/>
                  <a:gd name="T30" fmla="*/ 4 w 7"/>
                  <a:gd name="T31" fmla="*/ 0 h 7"/>
                  <a:gd name="T32" fmla="*/ 1 w 7"/>
                  <a:gd name="T33" fmla="*/ 2 h 7"/>
                  <a:gd name="T34" fmla="*/ 0 w 7"/>
                  <a:gd name="T35" fmla="*/ 2 h 7"/>
                  <a:gd name="T36" fmla="*/ 0 w 7"/>
                  <a:gd name="T37" fmla="*/ 3 h 7"/>
                  <a:gd name="T38" fmla="*/ 0 w 7"/>
                  <a:gd name="T39" fmla="*/ 3 h 7"/>
                  <a:gd name="T40" fmla="*/ 1 w 7"/>
                  <a:gd name="T41" fmla="*/ 3 h 7"/>
                  <a:gd name="T42" fmla="*/ 1 w 7"/>
                  <a:gd name="T43" fmla="*/ 4 h 7"/>
                  <a:gd name="T44" fmla="*/ 1 w 7"/>
                  <a:gd name="T45" fmla="*/ 4 h 7"/>
                  <a:gd name="T46" fmla="*/ 0 w 7"/>
                  <a:gd name="T47" fmla="*/ 4 h 7"/>
                  <a:gd name="T48" fmla="*/ 0 w 7"/>
                  <a:gd name="T49" fmla="*/ 4 h 7"/>
                  <a:gd name="T50" fmla="*/ 0 w 7"/>
                  <a:gd name="T51" fmla="*/ 5 h 7"/>
                  <a:gd name="T52" fmla="*/ 1 w 7"/>
                  <a:gd name="T53" fmla="*/ 5 h 7"/>
                  <a:gd name="T54" fmla="*/ 5 w 7"/>
                  <a:gd name="T55" fmla="*/ 7 h 7"/>
                  <a:gd name="T56" fmla="*/ 7 w 7"/>
                  <a:gd name="T57" fmla="*/ 5 h 7"/>
                  <a:gd name="T58" fmla="*/ 6 w 7"/>
                  <a:gd name="T59" fmla="*/ 5 h 7"/>
                  <a:gd name="T60" fmla="*/ 5 w 7"/>
                  <a:gd name="T61"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7">
                    <a:moveTo>
                      <a:pt x="5" y="6"/>
                    </a:moveTo>
                    <a:cubicBezTo>
                      <a:pt x="4" y="6"/>
                      <a:pt x="3" y="5"/>
                      <a:pt x="3" y="5"/>
                    </a:cubicBezTo>
                    <a:cubicBezTo>
                      <a:pt x="4" y="5"/>
                      <a:pt x="4" y="5"/>
                      <a:pt x="4" y="5"/>
                    </a:cubicBezTo>
                    <a:cubicBezTo>
                      <a:pt x="4" y="5"/>
                      <a:pt x="5" y="5"/>
                      <a:pt x="5" y="4"/>
                    </a:cubicBezTo>
                    <a:cubicBezTo>
                      <a:pt x="5" y="4"/>
                      <a:pt x="4" y="4"/>
                      <a:pt x="4" y="4"/>
                    </a:cubicBezTo>
                    <a:cubicBezTo>
                      <a:pt x="2" y="4"/>
                      <a:pt x="2" y="4"/>
                      <a:pt x="2" y="4"/>
                    </a:cubicBezTo>
                    <a:cubicBezTo>
                      <a:pt x="2" y="4"/>
                      <a:pt x="2" y="4"/>
                      <a:pt x="2" y="4"/>
                    </a:cubicBezTo>
                    <a:cubicBezTo>
                      <a:pt x="2" y="3"/>
                      <a:pt x="2" y="3"/>
                      <a:pt x="2" y="3"/>
                    </a:cubicBezTo>
                    <a:cubicBezTo>
                      <a:pt x="4" y="3"/>
                      <a:pt x="4" y="3"/>
                      <a:pt x="4" y="3"/>
                    </a:cubicBezTo>
                    <a:cubicBezTo>
                      <a:pt x="4" y="3"/>
                      <a:pt x="5" y="3"/>
                      <a:pt x="5" y="3"/>
                    </a:cubicBezTo>
                    <a:cubicBezTo>
                      <a:pt x="5" y="2"/>
                      <a:pt x="4" y="2"/>
                      <a:pt x="4" y="2"/>
                    </a:cubicBezTo>
                    <a:cubicBezTo>
                      <a:pt x="3" y="2"/>
                      <a:pt x="3" y="2"/>
                      <a:pt x="3" y="2"/>
                    </a:cubicBezTo>
                    <a:cubicBezTo>
                      <a:pt x="3" y="2"/>
                      <a:pt x="4" y="1"/>
                      <a:pt x="4" y="1"/>
                    </a:cubicBezTo>
                    <a:cubicBezTo>
                      <a:pt x="5" y="1"/>
                      <a:pt x="6" y="1"/>
                      <a:pt x="6" y="2"/>
                    </a:cubicBezTo>
                    <a:cubicBezTo>
                      <a:pt x="7" y="2"/>
                      <a:pt x="7" y="2"/>
                      <a:pt x="7" y="2"/>
                    </a:cubicBezTo>
                    <a:cubicBezTo>
                      <a:pt x="7" y="1"/>
                      <a:pt x="6" y="0"/>
                      <a:pt x="4" y="0"/>
                    </a:cubicBezTo>
                    <a:cubicBezTo>
                      <a:pt x="3" y="0"/>
                      <a:pt x="2" y="1"/>
                      <a:pt x="1" y="2"/>
                    </a:cubicBezTo>
                    <a:cubicBezTo>
                      <a:pt x="0" y="2"/>
                      <a:pt x="0" y="2"/>
                      <a:pt x="0" y="2"/>
                    </a:cubicBezTo>
                    <a:cubicBezTo>
                      <a:pt x="0" y="2"/>
                      <a:pt x="0" y="3"/>
                      <a:pt x="0" y="3"/>
                    </a:cubicBezTo>
                    <a:cubicBezTo>
                      <a:pt x="0" y="3"/>
                      <a:pt x="0" y="3"/>
                      <a:pt x="0" y="3"/>
                    </a:cubicBezTo>
                    <a:cubicBezTo>
                      <a:pt x="1" y="3"/>
                      <a:pt x="1" y="3"/>
                      <a:pt x="1" y="3"/>
                    </a:cubicBezTo>
                    <a:cubicBezTo>
                      <a:pt x="1" y="3"/>
                      <a:pt x="1" y="3"/>
                      <a:pt x="1" y="4"/>
                    </a:cubicBezTo>
                    <a:cubicBezTo>
                      <a:pt x="1" y="4"/>
                      <a:pt x="1" y="4"/>
                      <a:pt x="1" y="4"/>
                    </a:cubicBezTo>
                    <a:cubicBezTo>
                      <a:pt x="0" y="4"/>
                      <a:pt x="0" y="4"/>
                      <a:pt x="0" y="4"/>
                    </a:cubicBezTo>
                    <a:cubicBezTo>
                      <a:pt x="0" y="4"/>
                      <a:pt x="0" y="4"/>
                      <a:pt x="0" y="4"/>
                    </a:cubicBezTo>
                    <a:cubicBezTo>
                      <a:pt x="0" y="5"/>
                      <a:pt x="0" y="5"/>
                      <a:pt x="0" y="5"/>
                    </a:cubicBezTo>
                    <a:cubicBezTo>
                      <a:pt x="1" y="5"/>
                      <a:pt x="1" y="5"/>
                      <a:pt x="1" y="5"/>
                    </a:cubicBezTo>
                    <a:cubicBezTo>
                      <a:pt x="2" y="6"/>
                      <a:pt x="3" y="7"/>
                      <a:pt x="5" y="7"/>
                    </a:cubicBezTo>
                    <a:cubicBezTo>
                      <a:pt x="6" y="7"/>
                      <a:pt x="7" y="6"/>
                      <a:pt x="7" y="5"/>
                    </a:cubicBezTo>
                    <a:cubicBezTo>
                      <a:pt x="6" y="5"/>
                      <a:pt x="6" y="5"/>
                      <a:pt x="6" y="5"/>
                    </a:cubicBezTo>
                    <a:cubicBezTo>
                      <a:pt x="6" y="6"/>
                      <a:pt x="5"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42"/>
              <p:cNvSpPr>
                <a:spLocks noEditPoints="1"/>
              </p:cNvSpPr>
              <p:nvPr/>
            </p:nvSpPr>
            <p:spPr bwMode="auto">
              <a:xfrm>
                <a:off x="3764" y="2289"/>
                <a:ext cx="45" cy="76"/>
              </a:xfrm>
              <a:custGeom>
                <a:avLst/>
                <a:gdLst>
                  <a:gd name="T0" fmla="*/ 9 w 19"/>
                  <a:gd name="T1" fmla="*/ 0 h 32"/>
                  <a:gd name="T2" fmla="*/ 1 w 19"/>
                  <a:gd name="T3" fmla="*/ 23 h 32"/>
                  <a:gd name="T4" fmla="*/ 10 w 19"/>
                  <a:gd name="T5" fmla="*/ 32 h 32"/>
                  <a:gd name="T6" fmla="*/ 19 w 19"/>
                  <a:gd name="T7" fmla="*/ 23 h 32"/>
                  <a:gd name="T8" fmla="*/ 9 w 19"/>
                  <a:gd name="T9" fmla="*/ 0 h 32"/>
                  <a:gd name="T10" fmla="*/ 10 w 19"/>
                  <a:gd name="T11" fmla="*/ 28 h 32"/>
                  <a:gd name="T12" fmla="*/ 15 w 19"/>
                  <a:gd name="T13" fmla="*/ 21 h 32"/>
                  <a:gd name="T14" fmla="*/ 10 w 19"/>
                  <a:gd name="T15" fmla="*/ 28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2">
                    <a:moveTo>
                      <a:pt x="9" y="0"/>
                    </a:moveTo>
                    <a:cubicBezTo>
                      <a:pt x="9" y="0"/>
                      <a:pt x="0" y="14"/>
                      <a:pt x="1" y="23"/>
                    </a:cubicBezTo>
                    <a:cubicBezTo>
                      <a:pt x="1" y="28"/>
                      <a:pt x="5" y="32"/>
                      <a:pt x="10" y="32"/>
                    </a:cubicBezTo>
                    <a:cubicBezTo>
                      <a:pt x="15" y="32"/>
                      <a:pt x="19" y="28"/>
                      <a:pt x="19" y="23"/>
                    </a:cubicBezTo>
                    <a:cubicBezTo>
                      <a:pt x="19" y="13"/>
                      <a:pt x="9" y="0"/>
                      <a:pt x="9" y="0"/>
                    </a:cubicBezTo>
                    <a:close/>
                    <a:moveTo>
                      <a:pt x="10" y="28"/>
                    </a:moveTo>
                    <a:cubicBezTo>
                      <a:pt x="15" y="21"/>
                      <a:pt x="15" y="21"/>
                      <a:pt x="15" y="21"/>
                    </a:cubicBezTo>
                    <a:cubicBezTo>
                      <a:pt x="15" y="21"/>
                      <a:pt x="16" y="28"/>
                      <a:pt x="1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43"/>
              <p:cNvSpPr>
                <a:spLocks noEditPoints="1"/>
              </p:cNvSpPr>
              <p:nvPr/>
            </p:nvSpPr>
            <p:spPr bwMode="auto">
              <a:xfrm>
                <a:off x="3778" y="1371"/>
                <a:ext cx="19" cy="33"/>
              </a:xfrm>
              <a:custGeom>
                <a:avLst/>
                <a:gdLst>
                  <a:gd name="T0" fmla="*/ 5 w 8"/>
                  <a:gd name="T1" fmla="*/ 0 h 14"/>
                  <a:gd name="T2" fmla="*/ 0 w 8"/>
                  <a:gd name="T3" fmla="*/ 9 h 14"/>
                  <a:gd name="T4" fmla="*/ 3 w 8"/>
                  <a:gd name="T5" fmla="*/ 13 h 14"/>
                  <a:gd name="T6" fmla="*/ 8 w 8"/>
                  <a:gd name="T7" fmla="*/ 10 h 14"/>
                  <a:gd name="T8" fmla="*/ 5 w 8"/>
                  <a:gd name="T9" fmla="*/ 0 h 14"/>
                  <a:gd name="T10" fmla="*/ 3 w 8"/>
                  <a:gd name="T11" fmla="*/ 12 h 14"/>
                  <a:gd name="T12" fmla="*/ 6 w 8"/>
                  <a:gd name="T13" fmla="*/ 9 h 14"/>
                  <a:gd name="T14" fmla="*/ 3 w 8"/>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4">
                    <a:moveTo>
                      <a:pt x="5" y="0"/>
                    </a:moveTo>
                    <a:cubicBezTo>
                      <a:pt x="5" y="0"/>
                      <a:pt x="1" y="5"/>
                      <a:pt x="0" y="9"/>
                    </a:cubicBezTo>
                    <a:cubicBezTo>
                      <a:pt x="0" y="11"/>
                      <a:pt x="1" y="13"/>
                      <a:pt x="3" y="13"/>
                    </a:cubicBezTo>
                    <a:cubicBezTo>
                      <a:pt x="5" y="14"/>
                      <a:pt x="7" y="12"/>
                      <a:pt x="8" y="10"/>
                    </a:cubicBezTo>
                    <a:cubicBezTo>
                      <a:pt x="8" y="6"/>
                      <a:pt x="5" y="0"/>
                      <a:pt x="5" y="0"/>
                    </a:cubicBezTo>
                    <a:close/>
                    <a:moveTo>
                      <a:pt x="3" y="12"/>
                    </a:moveTo>
                    <a:cubicBezTo>
                      <a:pt x="6" y="9"/>
                      <a:pt x="6" y="9"/>
                      <a:pt x="6" y="9"/>
                    </a:cubicBezTo>
                    <a:cubicBezTo>
                      <a:pt x="6" y="9"/>
                      <a:pt x="6" y="12"/>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44"/>
              <p:cNvSpPr>
                <a:spLocks noEditPoints="1"/>
              </p:cNvSpPr>
              <p:nvPr/>
            </p:nvSpPr>
            <p:spPr bwMode="auto">
              <a:xfrm>
                <a:off x="3921" y="1511"/>
                <a:ext cx="28" cy="50"/>
              </a:xfrm>
              <a:custGeom>
                <a:avLst/>
                <a:gdLst>
                  <a:gd name="T0" fmla="*/ 5 w 12"/>
                  <a:gd name="T1" fmla="*/ 0 h 21"/>
                  <a:gd name="T2" fmla="*/ 0 w 12"/>
                  <a:gd name="T3" fmla="*/ 15 h 21"/>
                  <a:gd name="T4" fmla="*/ 6 w 12"/>
                  <a:gd name="T5" fmla="*/ 20 h 21"/>
                  <a:gd name="T6" fmla="*/ 12 w 12"/>
                  <a:gd name="T7" fmla="*/ 15 h 21"/>
                  <a:gd name="T8" fmla="*/ 5 w 12"/>
                  <a:gd name="T9" fmla="*/ 0 h 21"/>
                  <a:gd name="T10" fmla="*/ 6 w 12"/>
                  <a:gd name="T11" fmla="*/ 18 h 21"/>
                  <a:gd name="T12" fmla="*/ 9 w 12"/>
                  <a:gd name="T13" fmla="*/ 13 h 21"/>
                  <a:gd name="T14" fmla="*/ 6 w 12"/>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5" y="0"/>
                    </a:moveTo>
                    <a:cubicBezTo>
                      <a:pt x="5" y="0"/>
                      <a:pt x="0" y="9"/>
                      <a:pt x="0" y="15"/>
                    </a:cubicBezTo>
                    <a:cubicBezTo>
                      <a:pt x="0" y="18"/>
                      <a:pt x="3" y="21"/>
                      <a:pt x="6" y="20"/>
                    </a:cubicBezTo>
                    <a:cubicBezTo>
                      <a:pt x="9" y="20"/>
                      <a:pt x="12" y="18"/>
                      <a:pt x="12" y="15"/>
                    </a:cubicBezTo>
                    <a:cubicBezTo>
                      <a:pt x="11" y="8"/>
                      <a:pt x="5" y="0"/>
                      <a:pt x="5" y="0"/>
                    </a:cubicBezTo>
                    <a:close/>
                    <a:moveTo>
                      <a:pt x="6" y="18"/>
                    </a:moveTo>
                    <a:cubicBezTo>
                      <a:pt x="9" y="13"/>
                      <a:pt x="9" y="13"/>
                      <a:pt x="9" y="13"/>
                    </a:cubicBezTo>
                    <a:cubicBezTo>
                      <a:pt x="9" y="13"/>
                      <a:pt x="10" y="18"/>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45"/>
              <p:cNvSpPr/>
              <p:nvPr/>
            </p:nvSpPr>
            <p:spPr bwMode="auto">
              <a:xfrm>
                <a:off x="3823" y="1520"/>
                <a:ext cx="43" cy="91"/>
              </a:xfrm>
              <a:custGeom>
                <a:avLst/>
                <a:gdLst>
                  <a:gd name="T0" fmla="*/ 18 w 18"/>
                  <a:gd name="T1" fmla="*/ 4 h 38"/>
                  <a:gd name="T2" fmla="*/ 18 w 18"/>
                  <a:gd name="T3" fmla="*/ 4 h 38"/>
                  <a:gd name="T4" fmla="*/ 18 w 18"/>
                  <a:gd name="T5" fmla="*/ 4 h 38"/>
                  <a:gd name="T6" fmla="*/ 11 w 18"/>
                  <a:gd name="T7" fmla="*/ 0 h 38"/>
                  <a:gd name="T8" fmla="*/ 10 w 18"/>
                  <a:gd name="T9" fmla="*/ 0 h 38"/>
                  <a:gd name="T10" fmla="*/ 8 w 18"/>
                  <a:gd name="T11" fmla="*/ 0 h 38"/>
                  <a:gd name="T12" fmla="*/ 0 w 18"/>
                  <a:gd name="T13" fmla="*/ 5 h 38"/>
                  <a:gd name="T14" fmla="*/ 0 w 18"/>
                  <a:gd name="T15" fmla="*/ 17 h 38"/>
                  <a:gd name="T16" fmla="*/ 2 w 18"/>
                  <a:gd name="T17" fmla="*/ 19 h 38"/>
                  <a:gd name="T18" fmla="*/ 4 w 18"/>
                  <a:gd name="T19" fmla="*/ 17 h 38"/>
                  <a:gd name="T20" fmla="*/ 3 w 18"/>
                  <a:gd name="T21" fmla="*/ 8 h 38"/>
                  <a:gd name="T22" fmla="*/ 4 w 18"/>
                  <a:gd name="T23" fmla="*/ 8 h 38"/>
                  <a:gd name="T24" fmla="*/ 4 w 18"/>
                  <a:gd name="T25" fmla="*/ 13 h 38"/>
                  <a:gd name="T26" fmla="*/ 4 w 18"/>
                  <a:gd name="T27" fmla="*/ 18 h 38"/>
                  <a:gd name="T28" fmla="*/ 5 w 18"/>
                  <a:gd name="T29" fmla="*/ 36 h 38"/>
                  <a:gd name="T30" fmla="*/ 7 w 18"/>
                  <a:gd name="T31" fmla="*/ 38 h 38"/>
                  <a:gd name="T32" fmla="*/ 9 w 18"/>
                  <a:gd name="T33" fmla="*/ 36 h 38"/>
                  <a:gd name="T34" fmla="*/ 9 w 18"/>
                  <a:gd name="T35" fmla="*/ 19 h 38"/>
                  <a:gd name="T36" fmla="*/ 9 w 18"/>
                  <a:gd name="T37" fmla="*/ 19 h 38"/>
                  <a:gd name="T38" fmla="*/ 10 w 18"/>
                  <a:gd name="T39" fmla="*/ 36 h 38"/>
                  <a:gd name="T40" fmla="*/ 12 w 18"/>
                  <a:gd name="T41" fmla="*/ 38 h 38"/>
                  <a:gd name="T42" fmla="*/ 14 w 18"/>
                  <a:gd name="T43" fmla="*/ 36 h 38"/>
                  <a:gd name="T44" fmla="*/ 14 w 18"/>
                  <a:gd name="T45" fmla="*/ 18 h 38"/>
                  <a:gd name="T46" fmla="*/ 14 w 18"/>
                  <a:gd name="T47" fmla="*/ 13 h 38"/>
                  <a:gd name="T48" fmla="*/ 13 w 18"/>
                  <a:gd name="T49" fmla="*/ 7 h 38"/>
                  <a:gd name="T50" fmla="*/ 14 w 18"/>
                  <a:gd name="T51" fmla="*/ 7 h 38"/>
                  <a:gd name="T52" fmla="*/ 14 w 18"/>
                  <a:gd name="T53" fmla="*/ 16 h 38"/>
                  <a:gd name="T54" fmla="*/ 16 w 18"/>
                  <a:gd name="T55" fmla="*/ 18 h 38"/>
                  <a:gd name="T56" fmla="*/ 18 w 18"/>
                  <a:gd name="T57" fmla="*/ 16 h 38"/>
                  <a:gd name="T58" fmla="*/ 18 w 18"/>
                  <a:gd name="T59" fmla="*/ 5 h 38"/>
                  <a:gd name="T60" fmla="*/ 18 w 18"/>
                  <a:gd name="T6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38">
                    <a:moveTo>
                      <a:pt x="18" y="4"/>
                    </a:moveTo>
                    <a:cubicBezTo>
                      <a:pt x="18" y="4"/>
                      <a:pt x="18" y="4"/>
                      <a:pt x="18" y="4"/>
                    </a:cubicBezTo>
                    <a:cubicBezTo>
                      <a:pt x="18" y="4"/>
                      <a:pt x="18" y="4"/>
                      <a:pt x="18" y="4"/>
                    </a:cubicBezTo>
                    <a:cubicBezTo>
                      <a:pt x="17" y="1"/>
                      <a:pt x="13" y="1"/>
                      <a:pt x="11" y="0"/>
                    </a:cubicBezTo>
                    <a:cubicBezTo>
                      <a:pt x="11" y="0"/>
                      <a:pt x="10" y="0"/>
                      <a:pt x="10" y="0"/>
                    </a:cubicBezTo>
                    <a:cubicBezTo>
                      <a:pt x="8" y="0"/>
                      <a:pt x="8" y="0"/>
                      <a:pt x="8" y="0"/>
                    </a:cubicBezTo>
                    <a:cubicBezTo>
                      <a:pt x="8" y="0"/>
                      <a:pt x="0" y="0"/>
                      <a:pt x="0" y="5"/>
                    </a:cubicBezTo>
                    <a:cubicBezTo>
                      <a:pt x="0" y="17"/>
                      <a:pt x="0" y="17"/>
                      <a:pt x="0" y="17"/>
                    </a:cubicBezTo>
                    <a:cubicBezTo>
                      <a:pt x="0" y="18"/>
                      <a:pt x="1" y="19"/>
                      <a:pt x="2" y="19"/>
                    </a:cubicBezTo>
                    <a:cubicBezTo>
                      <a:pt x="3" y="19"/>
                      <a:pt x="4" y="18"/>
                      <a:pt x="4" y="17"/>
                    </a:cubicBezTo>
                    <a:cubicBezTo>
                      <a:pt x="3" y="8"/>
                      <a:pt x="3" y="8"/>
                      <a:pt x="3" y="8"/>
                    </a:cubicBezTo>
                    <a:cubicBezTo>
                      <a:pt x="4" y="8"/>
                      <a:pt x="4" y="8"/>
                      <a:pt x="4" y="8"/>
                    </a:cubicBezTo>
                    <a:cubicBezTo>
                      <a:pt x="4" y="13"/>
                      <a:pt x="4" y="13"/>
                      <a:pt x="4" y="13"/>
                    </a:cubicBezTo>
                    <a:cubicBezTo>
                      <a:pt x="4" y="18"/>
                      <a:pt x="4" y="18"/>
                      <a:pt x="4" y="18"/>
                    </a:cubicBezTo>
                    <a:cubicBezTo>
                      <a:pt x="5" y="36"/>
                      <a:pt x="5" y="36"/>
                      <a:pt x="5" y="36"/>
                    </a:cubicBezTo>
                    <a:cubicBezTo>
                      <a:pt x="5" y="37"/>
                      <a:pt x="6" y="38"/>
                      <a:pt x="7" y="38"/>
                    </a:cubicBezTo>
                    <a:cubicBezTo>
                      <a:pt x="8" y="38"/>
                      <a:pt x="9" y="37"/>
                      <a:pt x="9" y="36"/>
                    </a:cubicBezTo>
                    <a:cubicBezTo>
                      <a:pt x="9" y="19"/>
                      <a:pt x="9" y="19"/>
                      <a:pt x="9" y="19"/>
                    </a:cubicBezTo>
                    <a:cubicBezTo>
                      <a:pt x="9" y="19"/>
                      <a:pt x="9" y="19"/>
                      <a:pt x="9" y="19"/>
                    </a:cubicBezTo>
                    <a:cubicBezTo>
                      <a:pt x="10" y="36"/>
                      <a:pt x="10" y="36"/>
                      <a:pt x="10" y="36"/>
                    </a:cubicBezTo>
                    <a:cubicBezTo>
                      <a:pt x="10" y="37"/>
                      <a:pt x="11" y="38"/>
                      <a:pt x="12" y="38"/>
                    </a:cubicBezTo>
                    <a:cubicBezTo>
                      <a:pt x="13" y="38"/>
                      <a:pt x="14" y="37"/>
                      <a:pt x="14" y="36"/>
                    </a:cubicBezTo>
                    <a:cubicBezTo>
                      <a:pt x="14" y="18"/>
                      <a:pt x="14" y="18"/>
                      <a:pt x="14" y="18"/>
                    </a:cubicBezTo>
                    <a:cubicBezTo>
                      <a:pt x="14" y="13"/>
                      <a:pt x="14" y="13"/>
                      <a:pt x="14" y="13"/>
                    </a:cubicBezTo>
                    <a:cubicBezTo>
                      <a:pt x="13" y="7"/>
                      <a:pt x="13" y="7"/>
                      <a:pt x="13" y="7"/>
                    </a:cubicBezTo>
                    <a:cubicBezTo>
                      <a:pt x="14" y="7"/>
                      <a:pt x="14" y="7"/>
                      <a:pt x="14" y="7"/>
                    </a:cubicBezTo>
                    <a:cubicBezTo>
                      <a:pt x="14" y="16"/>
                      <a:pt x="14" y="16"/>
                      <a:pt x="14" y="16"/>
                    </a:cubicBezTo>
                    <a:cubicBezTo>
                      <a:pt x="14" y="17"/>
                      <a:pt x="15" y="18"/>
                      <a:pt x="16" y="18"/>
                    </a:cubicBezTo>
                    <a:cubicBezTo>
                      <a:pt x="17" y="18"/>
                      <a:pt x="18" y="17"/>
                      <a:pt x="18" y="16"/>
                    </a:cubicBezTo>
                    <a:cubicBezTo>
                      <a:pt x="18" y="5"/>
                      <a:pt x="18" y="5"/>
                      <a:pt x="18" y="5"/>
                    </a:cubicBezTo>
                    <a:cubicBezTo>
                      <a:pt x="18" y="5"/>
                      <a:pt x="18" y="5"/>
                      <a:pt x="1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46"/>
              <p:cNvSpPr/>
              <p:nvPr/>
            </p:nvSpPr>
            <p:spPr bwMode="auto">
              <a:xfrm>
                <a:off x="3833" y="1501"/>
                <a:ext cx="21" cy="19"/>
              </a:xfrm>
              <a:custGeom>
                <a:avLst/>
                <a:gdLst>
                  <a:gd name="T0" fmla="*/ 5 w 9"/>
                  <a:gd name="T1" fmla="*/ 8 h 8"/>
                  <a:gd name="T2" fmla="*/ 9 w 9"/>
                  <a:gd name="T3" fmla="*/ 4 h 8"/>
                  <a:gd name="T4" fmla="*/ 4 w 9"/>
                  <a:gd name="T5" fmla="*/ 0 h 8"/>
                  <a:gd name="T6" fmla="*/ 0 w 9"/>
                  <a:gd name="T7" fmla="*/ 4 h 8"/>
                  <a:gd name="T8" fmla="*/ 5 w 9"/>
                  <a:gd name="T9" fmla="*/ 8 h 8"/>
                </a:gdLst>
                <a:ahLst/>
                <a:cxnLst>
                  <a:cxn ang="0">
                    <a:pos x="T0" y="T1"/>
                  </a:cxn>
                  <a:cxn ang="0">
                    <a:pos x="T2" y="T3"/>
                  </a:cxn>
                  <a:cxn ang="0">
                    <a:pos x="T4" y="T5"/>
                  </a:cxn>
                  <a:cxn ang="0">
                    <a:pos x="T6" y="T7"/>
                  </a:cxn>
                  <a:cxn ang="0">
                    <a:pos x="T8" y="T9"/>
                  </a:cxn>
                </a:cxnLst>
                <a:rect l="0" t="0" r="r" b="b"/>
                <a:pathLst>
                  <a:path w="9" h="8">
                    <a:moveTo>
                      <a:pt x="5" y="8"/>
                    </a:moveTo>
                    <a:cubicBezTo>
                      <a:pt x="7" y="8"/>
                      <a:pt x="9" y="6"/>
                      <a:pt x="9" y="4"/>
                    </a:cubicBezTo>
                    <a:cubicBezTo>
                      <a:pt x="9" y="1"/>
                      <a:pt x="7" y="0"/>
                      <a:pt x="4" y="0"/>
                    </a:cubicBezTo>
                    <a:cubicBezTo>
                      <a:pt x="2" y="0"/>
                      <a:pt x="0" y="2"/>
                      <a:pt x="0" y="4"/>
                    </a:cubicBezTo>
                    <a:cubicBezTo>
                      <a:pt x="1" y="6"/>
                      <a:pt x="2"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47"/>
              <p:cNvSpPr/>
              <p:nvPr/>
            </p:nvSpPr>
            <p:spPr bwMode="auto">
              <a:xfrm>
                <a:off x="3819" y="2040"/>
                <a:ext cx="42" cy="90"/>
              </a:xfrm>
              <a:custGeom>
                <a:avLst/>
                <a:gdLst>
                  <a:gd name="T0" fmla="*/ 18 w 18"/>
                  <a:gd name="T1" fmla="*/ 5 h 38"/>
                  <a:gd name="T2" fmla="*/ 18 w 18"/>
                  <a:gd name="T3" fmla="*/ 4 h 38"/>
                  <a:gd name="T4" fmla="*/ 18 w 18"/>
                  <a:gd name="T5" fmla="*/ 4 h 38"/>
                  <a:gd name="T6" fmla="*/ 11 w 18"/>
                  <a:gd name="T7" fmla="*/ 1 h 38"/>
                  <a:gd name="T8" fmla="*/ 10 w 18"/>
                  <a:gd name="T9" fmla="*/ 1 h 38"/>
                  <a:gd name="T10" fmla="*/ 8 w 18"/>
                  <a:gd name="T11" fmla="*/ 1 h 38"/>
                  <a:gd name="T12" fmla="*/ 0 w 18"/>
                  <a:gd name="T13" fmla="*/ 5 h 38"/>
                  <a:gd name="T14" fmla="*/ 0 w 18"/>
                  <a:gd name="T15" fmla="*/ 17 h 38"/>
                  <a:gd name="T16" fmla="*/ 2 w 18"/>
                  <a:gd name="T17" fmla="*/ 18 h 38"/>
                  <a:gd name="T18" fmla="*/ 4 w 18"/>
                  <a:gd name="T19" fmla="*/ 17 h 38"/>
                  <a:gd name="T20" fmla="*/ 4 w 18"/>
                  <a:gd name="T21" fmla="*/ 8 h 38"/>
                  <a:gd name="T22" fmla="*/ 4 w 18"/>
                  <a:gd name="T23" fmla="*/ 8 h 38"/>
                  <a:gd name="T24" fmla="*/ 5 w 18"/>
                  <a:gd name="T25" fmla="*/ 13 h 38"/>
                  <a:gd name="T26" fmla="*/ 5 w 18"/>
                  <a:gd name="T27" fmla="*/ 18 h 38"/>
                  <a:gd name="T28" fmla="*/ 5 w 18"/>
                  <a:gd name="T29" fmla="*/ 35 h 38"/>
                  <a:gd name="T30" fmla="*/ 7 w 18"/>
                  <a:gd name="T31" fmla="*/ 37 h 38"/>
                  <a:gd name="T32" fmla="*/ 9 w 18"/>
                  <a:gd name="T33" fmla="*/ 35 h 38"/>
                  <a:gd name="T34" fmla="*/ 9 w 18"/>
                  <a:gd name="T35" fmla="*/ 19 h 38"/>
                  <a:gd name="T36" fmla="*/ 10 w 18"/>
                  <a:gd name="T37" fmla="*/ 19 h 38"/>
                  <a:gd name="T38" fmla="*/ 10 w 18"/>
                  <a:gd name="T39" fmla="*/ 35 h 38"/>
                  <a:gd name="T40" fmla="*/ 12 w 18"/>
                  <a:gd name="T41" fmla="*/ 37 h 38"/>
                  <a:gd name="T42" fmla="*/ 14 w 18"/>
                  <a:gd name="T43" fmla="*/ 35 h 38"/>
                  <a:gd name="T44" fmla="*/ 14 w 18"/>
                  <a:gd name="T45" fmla="*/ 18 h 38"/>
                  <a:gd name="T46" fmla="*/ 14 w 18"/>
                  <a:gd name="T47" fmla="*/ 13 h 38"/>
                  <a:gd name="T48" fmla="*/ 14 w 18"/>
                  <a:gd name="T49" fmla="*/ 7 h 38"/>
                  <a:gd name="T50" fmla="*/ 14 w 18"/>
                  <a:gd name="T51" fmla="*/ 7 h 38"/>
                  <a:gd name="T52" fmla="*/ 14 w 18"/>
                  <a:gd name="T53" fmla="*/ 16 h 38"/>
                  <a:gd name="T54" fmla="*/ 16 w 18"/>
                  <a:gd name="T55" fmla="*/ 18 h 38"/>
                  <a:gd name="T56" fmla="*/ 18 w 18"/>
                  <a:gd name="T57" fmla="*/ 16 h 38"/>
                  <a:gd name="T58" fmla="*/ 18 w 18"/>
                  <a:gd name="T59" fmla="*/ 5 h 38"/>
                  <a:gd name="T60" fmla="*/ 18 w 18"/>
                  <a:gd name="T6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38">
                    <a:moveTo>
                      <a:pt x="18" y="5"/>
                    </a:moveTo>
                    <a:cubicBezTo>
                      <a:pt x="18" y="5"/>
                      <a:pt x="18" y="4"/>
                      <a:pt x="18" y="4"/>
                    </a:cubicBezTo>
                    <a:cubicBezTo>
                      <a:pt x="18" y="4"/>
                      <a:pt x="18" y="4"/>
                      <a:pt x="18" y="4"/>
                    </a:cubicBezTo>
                    <a:cubicBezTo>
                      <a:pt x="17" y="1"/>
                      <a:pt x="13" y="1"/>
                      <a:pt x="11" y="1"/>
                    </a:cubicBezTo>
                    <a:cubicBezTo>
                      <a:pt x="11" y="1"/>
                      <a:pt x="11" y="1"/>
                      <a:pt x="10" y="1"/>
                    </a:cubicBezTo>
                    <a:cubicBezTo>
                      <a:pt x="8" y="1"/>
                      <a:pt x="8" y="1"/>
                      <a:pt x="8" y="1"/>
                    </a:cubicBezTo>
                    <a:cubicBezTo>
                      <a:pt x="8" y="1"/>
                      <a:pt x="0" y="0"/>
                      <a:pt x="0" y="5"/>
                    </a:cubicBezTo>
                    <a:cubicBezTo>
                      <a:pt x="0" y="17"/>
                      <a:pt x="0" y="17"/>
                      <a:pt x="0" y="17"/>
                    </a:cubicBezTo>
                    <a:cubicBezTo>
                      <a:pt x="0" y="18"/>
                      <a:pt x="1" y="18"/>
                      <a:pt x="2" y="18"/>
                    </a:cubicBezTo>
                    <a:cubicBezTo>
                      <a:pt x="3" y="18"/>
                      <a:pt x="4" y="18"/>
                      <a:pt x="4" y="17"/>
                    </a:cubicBezTo>
                    <a:cubicBezTo>
                      <a:pt x="4" y="8"/>
                      <a:pt x="4" y="8"/>
                      <a:pt x="4" y="8"/>
                    </a:cubicBezTo>
                    <a:cubicBezTo>
                      <a:pt x="4" y="8"/>
                      <a:pt x="4" y="8"/>
                      <a:pt x="4" y="8"/>
                    </a:cubicBezTo>
                    <a:cubicBezTo>
                      <a:pt x="5" y="13"/>
                      <a:pt x="5" y="13"/>
                      <a:pt x="5" y="13"/>
                    </a:cubicBezTo>
                    <a:cubicBezTo>
                      <a:pt x="5" y="18"/>
                      <a:pt x="5" y="18"/>
                      <a:pt x="5" y="18"/>
                    </a:cubicBezTo>
                    <a:cubicBezTo>
                      <a:pt x="5" y="35"/>
                      <a:pt x="5" y="35"/>
                      <a:pt x="5" y="35"/>
                    </a:cubicBezTo>
                    <a:cubicBezTo>
                      <a:pt x="5" y="37"/>
                      <a:pt x="6" y="38"/>
                      <a:pt x="7" y="37"/>
                    </a:cubicBezTo>
                    <a:cubicBezTo>
                      <a:pt x="8" y="37"/>
                      <a:pt x="9" y="36"/>
                      <a:pt x="9" y="35"/>
                    </a:cubicBezTo>
                    <a:cubicBezTo>
                      <a:pt x="9" y="19"/>
                      <a:pt x="9" y="19"/>
                      <a:pt x="9" y="19"/>
                    </a:cubicBezTo>
                    <a:cubicBezTo>
                      <a:pt x="10" y="19"/>
                      <a:pt x="10" y="19"/>
                      <a:pt x="10" y="19"/>
                    </a:cubicBezTo>
                    <a:cubicBezTo>
                      <a:pt x="10" y="35"/>
                      <a:pt x="10" y="35"/>
                      <a:pt x="10" y="35"/>
                    </a:cubicBezTo>
                    <a:cubicBezTo>
                      <a:pt x="10" y="36"/>
                      <a:pt x="11" y="37"/>
                      <a:pt x="12" y="37"/>
                    </a:cubicBezTo>
                    <a:cubicBezTo>
                      <a:pt x="13" y="37"/>
                      <a:pt x="14" y="36"/>
                      <a:pt x="14" y="35"/>
                    </a:cubicBezTo>
                    <a:cubicBezTo>
                      <a:pt x="14" y="18"/>
                      <a:pt x="14" y="18"/>
                      <a:pt x="14" y="18"/>
                    </a:cubicBezTo>
                    <a:cubicBezTo>
                      <a:pt x="14" y="13"/>
                      <a:pt x="14" y="13"/>
                      <a:pt x="14" y="13"/>
                    </a:cubicBezTo>
                    <a:cubicBezTo>
                      <a:pt x="14" y="7"/>
                      <a:pt x="14" y="7"/>
                      <a:pt x="14" y="7"/>
                    </a:cubicBezTo>
                    <a:cubicBezTo>
                      <a:pt x="14" y="7"/>
                      <a:pt x="14" y="7"/>
                      <a:pt x="14" y="7"/>
                    </a:cubicBezTo>
                    <a:cubicBezTo>
                      <a:pt x="14" y="16"/>
                      <a:pt x="14" y="16"/>
                      <a:pt x="14" y="16"/>
                    </a:cubicBezTo>
                    <a:cubicBezTo>
                      <a:pt x="14" y="17"/>
                      <a:pt x="15" y="18"/>
                      <a:pt x="16" y="18"/>
                    </a:cubicBezTo>
                    <a:cubicBezTo>
                      <a:pt x="17" y="18"/>
                      <a:pt x="18" y="17"/>
                      <a:pt x="18" y="16"/>
                    </a:cubicBezTo>
                    <a:cubicBezTo>
                      <a:pt x="18" y="5"/>
                      <a:pt x="18" y="5"/>
                      <a:pt x="18" y="5"/>
                    </a:cubicBezTo>
                    <a:cubicBezTo>
                      <a:pt x="18" y="5"/>
                      <a:pt x="18" y="5"/>
                      <a:pt x="1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48"/>
              <p:cNvSpPr/>
              <p:nvPr/>
            </p:nvSpPr>
            <p:spPr bwMode="auto">
              <a:xfrm>
                <a:off x="3831" y="2021"/>
                <a:ext cx="18" cy="19"/>
              </a:xfrm>
              <a:custGeom>
                <a:avLst/>
                <a:gdLst>
                  <a:gd name="T0" fmla="*/ 4 w 8"/>
                  <a:gd name="T1" fmla="*/ 8 h 8"/>
                  <a:gd name="T2" fmla="*/ 8 w 8"/>
                  <a:gd name="T3" fmla="*/ 4 h 8"/>
                  <a:gd name="T4" fmla="*/ 4 w 8"/>
                  <a:gd name="T5" fmla="*/ 0 h 8"/>
                  <a:gd name="T6" fmla="*/ 0 w 8"/>
                  <a:gd name="T7" fmla="*/ 4 h 8"/>
                  <a:gd name="T8" fmla="*/ 4 w 8"/>
                  <a:gd name="T9" fmla="*/ 8 h 8"/>
                </a:gdLst>
                <a:ahLst/>
                <a:cxnLst>
                  <a:cxn ang="0">
                    <a:pos x="T0" y="T1"/>
                  </a:cxn>
                  <a:cxn ang="0">
                    <a:pos x="T2" y="T3"/>
                  </a:cxn>
                  <a:cxn ang="0">
                    <a:pos x="T4" y="T5"/>
                  </a:cxn>
                  <a:cxn ang="0">
                    <a:pos x="T6" y="T7"/>
                  </a:cxn>
                  <a:cxn ang="0">
                    <a:pos x="T8" y="T9"/>
                  </a:cxn>
                </a:cxnLst>
                <a:rect l="0" t="0" r="r" b="b"/>
                <a:pathLst>
                  <a:path w="8" h="8">
                    <a:moveTo>
                      <a:pt x="4" y="8"/>
                    </a:moveTo>
                    <a:cubicBezTo>
                      <a:pt x="6" y="8"/>
                      <a:pt x="8" y="6"/>
                      <a:pt x="8" y="4"/>
                    </a:cubicBezTo>
                    <a:cubicBezTo>
                      <a:pt x="8" y="2"/>
                      <a:pt x="6" y="0"/>
                      <a:pt x="4" y="0"/>
                    </a:cubicBezTo>
                    <a:cubicBezTo>
                      <a:pt x="1"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49"/>
              <p:cNvSpPr/>
              <p:nvPr/>
            </p:nvSpPr>
            <p:spPr bwMode="auto">
              <a:xfrm>
                <a:off x="3935" y="2154"/>
                <a:ext cx="47" cy="100"/>
              </a:xfrm>
              <a:custGeom>
                <a:avLst/>
                <a:gdLst>
                  <a:gd name="T0" fmla="*/ 20 w 20"/>
                  <a:gd name="T1" fmla="*/ 5 h 42"/>
                  <a:gd name="T2" fmla="*/ 20 w 20"/>
                  <a:gd name="T3" fmla="*/ 5 h 42"/>
                  <a:gd name="T4" fmla="*/ 20 w 20"/>
                  <a:gd name="T5" fmla="*/ 5 h 42"/>
                  <a:gd name="T6" fmla="*/ 13 w 20"/>
                  <a:gd name="T7" fmla="*/ 1 h 42"/>
                  <a:gd name="T8" fmla="*/ 12 w 20"/>
                  <a:gd name="T9" fmla="*/ 1 h 42"/>
                  <a:gd name="T10" fmla="*/ 9 w 20"/>
                  <a:gd name="T11" fmla="*/ 1 h 42"/>
                  <a:gd name="T12" fmla="*/ 1 w 20"/>
                  <a:gd name="T13" fmla="*/ 5 h 42"/>
                  <a:gd name="T14" fmla="*/ 0 w 20"/>
                  <a:gd name="T15" fmla="*/ 18 h 42"/>
                  <a:gd name="T16" fmla="*/ 2 w 20"/>
                  <a:gd name="T17" fmla="*/ 20 h 42"/>
                  <a:gd name="T18" fmla="*/ 4 w 20"/>
                  <a:gd name="T19" fmla="*/ 18 h 42"/>
                  <a:gd name="T20" fmla="*/ 5 w 20"/>
                  <a:gd name="T21" fmla="*/ 8 h 42"/>
                  <a:gd name="T22" fmla="*/ 5 w 20"/>
                  <a:gd name="T23" fmla="*/ 8 h 42"/>
                  <a:gd name="T24" fmla="*/ 5 w 20"/>
                  <a:gd name="T25" fmla="*/ 14 h 42"/>
                  <a:gd name="T26" fmla="*/ 5 w 20"/>
                  <a:gd name="T27" fmla="*/ 20 h 42"/>
                  <a:gd name="T28" fmla="*/ 5 w 20"/>
                  <a:gd name="T29" fmla="*/ 40 h 42"/>
                  <a:gd name="T30" fmla="*/ 7 w 20"/>
                  <a:gd name="T31" fmla="*/ 42 h 42"/>
                  <a:gd name="T32" fmla="*/ 10 w 20"/>
                  <a:gd name="T33" fmla="*/ 40 h 42"/>
                  <a:gd name="T34" fmla="*/ 10 w 20"/>
                  <a:gd name="T35" fmla="*/ 22 h 42"/>
                  <a:gd name="T36" fmla="*/ 11 w 20"/>
                  <a:gd name="T37" fmla="*/ 22 h 42"/>
                  <a:gd name="T38" fmla="*/ 10 w 20"/>
                  <a:gd name="T39" fmla="*/ 40 h 42"/>
                  <a:gd name="T40" fmla="*/ 13 w 20"/>
                  <a:gd name="T41" fmla="*/ 42 h 42"/>
                  <a:gd name="T42" fmla="*/ 15 w 20"/>
                  <a:gd name="T43" fmla="*/ 40 h 42"/>
                  <a:gd name="T44" fmla="*/ 15 w 20"/>
                  <a:gd name="T45" fmla="*/ 20 h 42"/>
                  <a:gd name="T46" fmla="*/ 16 w 20"/>
                  <a:gd name="T47" fmla="*/ 15 h 42"/>
                  <a:gd name="T48" fmla="*/ 16 w 20"/>
                  <a:gd name="T49" fmla="*/ 9 h 42"/>
                  <a:gd name="T50" fmla="*/ 16 w 20"/>
                  <a:gd name="T51" fmla="*/ 9 h 42"/>
                  <a:gd name="T52" fmla="*/ 16 w 20"/>
                  <a:gd name="T53" fmla="*/ 18 h 42"/>
                  <a:gd name="T54" fmla="*/ 18 w 20"/>
                  <a:gd name="T55" fmla="*/ 20 h 42"/>
                  <a:gd name="T56" fmla="*/ 20 w 20"/>
                  <a:gd name="T57" fmla="*/ 18 h 42"/>
                  <a:gd name="T58" fmla="*/ 20 w 20"/>
                  <a:gd name="T59" fmla="*/ 6 h 42"/>
                  <a:gd name="T60" fmla="*/ 20 w 20"/>
                  <a:gd name="T61"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42">
                    <a:moveTo>
                      <a:pt x="20" y="5"/>
                    </a:moveTo>
                    <a:cubicBezTo>
                      <a:pt x="20" y="5"/>
                      <a:pt x="20" y="5"/>
                      <a:pt x="20" y="5"/>
                    </a:cubicBezTo>
                    <a:cubicBezTo>
                      <a:pt x="20" y="5"/>
                      <a:pt x="20" y="5"/>
                      <a:pt x="20" y="5"/>
                    </a:cubicBezTo>
                    <a:cubicBezTo>
                      <a:pt x="20" y="2"/>
                      <a:pt x="15" y="1"/>
                      <a:pt x="13" y="1"/>
                    </a:cubicBezTo>
                    <a:cubicBezTo>
                      <a:pt x="13" y="1"/>
                      <a:pt x="13" y="1"/>
                      <a:pt x="12" y="1"/>
                    </a:cubicBezTo>
                    <a:cubicBezTo>
                      <a:pt x="9" y="1"/>
                      <a:pt x="9" y="1"/>
                      <a:pt x="9" y="1"/>
                    </a:cubicBezTo>
                    <a:cubicBezTo>
                      <a:pt x="9" y="1"/>
                      <a:pt x="1" y="0"/>
                      <a:pt x="1" y="5"/>
                    </a:cubicBezTo>
                    <a:cubicBezTo>
                      <a:pt x="0" y="18"/>
                      <a:pt x="0" y="18"/>
                      <a:pt x="0" y="18"/>
                    </a:cubicBezTo>
                    <a:cubicBezTo>
                      <a:pt x="0" y="19"/>
                      <a:pt x="1" y="20"/>
                      <a:pt x="2" y="20"/>
                    </a:cubicBezTo>
                    <a:cubicBezTo>
                      <a:pt x="3" y="20"/>
                      <a:pt x="4" y="19"/>
                      <a:pt x="4" y="18"/>
                    </a:cubicBezTo>
                    <a:cubicBezTo>
                      <a:pt x="5" y="8"/>
                      <a:pt x="5" y="8"/>
                      <a:pt x="5" y="8"/>
                    </a:cubicBezTo>
                    <a:cubicBezTo>
                      <a:pt x="5" y="8"/>
                      <a:pt x="5" y="8"/>
                      <a:pt x="5" y="8"/>
                    </a:cubicBezTo>
                    <a:cubicBezTo>
                      <a:pt x="5" y="14"/>
                      <a:pt x="5" y="14"/>
                      <a:pt x="5" y="14"/>
                    </a:cubicBezTo>
                    <a:cubicBezTo>
                      <a:pt x="5" y="20"/>
                      <a:pt x="5" y="20"/>
                      <a:pt x="5" y="20"/>
                    </a:cubicBezTo>
                    <a:cubicBezTo>
                      <a:pt x="5" y="40"/>
                      <a:pt x="5" y="40"/>
                      <a:pt x="5" y="40"/>
                    </a:cubicBezTo>
                    <a:cubicBezTo>
                      <a:pt x="5" y="41"/>
                      <a:pt x="6" y="42"/>
                      <a:pt x="7" y="42"/>
                    </a:cubicBezTo>
                    <a:cubicBezTo>
                      <a:pt x="8" y="42"/>
                      <a:pt x="10" y="41"/>
                      <a:pt x="10" y="40"/>
                    </a:cubicBezTo>
                    <a:cubicBezTo>
                      <a:pt x="10" y="22"/>
                      <a:pt x="10" y="22"/>
                      <a:pt x="10" y="22"/>
                    </a:cubicBezTo>
                    <a:cubicBezTo>
                      <a:pt x="11" y="22"/>
                      <a:pt x="11" y="22"/>
                      <a:pt x="11" y="22"/>
                    </a:cubicBezTo>
                    <a:cubicBezTo>
                      <a:pt x="10" y="40"/>
                      <a:pt x="10" y="40"/>
                      <a:pt x="10" y="40"/>
                    </a:cubicBezTo>
                    <a:cubicBezTo>
                      <a:pt x="10" y="41"/>
                      <a:pt x="11" y="42"/>
                      <a:pt x="13" y="42"/>
                    </a:cubicBezTo>
                    <a:cubicBezTo>
                      <a:pt x="14" y="42"/>
                      <a:pt x="15" y="41"/>
                      <a:pt x="15" y="40"/>
                    </a:cubicBezTo>
                    <a:cubicBezTo>
                      <a:pt x="15" y="20"/>
                      <a:pt x="15" y="20"/>
                      <a:pt x="15" y="20"/>
                    </a:cubicBezTo>
                    <a:cubicBezTo>
                      <a:pt x="16" y="15"/>
                      <a:pt x="16" y="15"/>
                      <a:pt x="16" y="15"/>
                    </a:cubicBezTo>
                    <a:cubicBezTo>
                      <a:pt x="16" y="9"/>
                      <a:pt x="16" y="9"/>
                      <a:pt x="16" y="9"/>
                    </a:cubicBezTo>
                    <a:cubicBezTo>
                      <a:pt x="16" y="9"/>
                      <a:pt x="16" y="9"/>
                      <a:pt x="16" y="9"/>
                    </a:cubicBezTo>
                    <a:cubicBezTo>
                      <a:pt x="16" y="18"/>
                      <a:pt x="16" y="18"/>
                      <a:pt x="16" y="18"/>
                    </a:cubicBezTo>
                    <a:cubicBezTo>
                      <a:pt x="16" y="19"/>
                      <a:pt x="17" y="20"/>
                      <a:pt x="18" y="20"/>
                    </a:cubicBezTo>
                    <a:cubicBezTo>
                      <a:pt x="19" y="20"/>
                      <a:pt x="20" y="20"/>
                      <a:pt x="20" y="18"/>
                    </a:cubicBezTo>
                    <a:cubicBezTo>
                      <a:pt x="20" y="6"/>
                      <a:pt x="20" y="6"/>
                      <a:pt x="20" y="6"/>
                    </a:cubicBezTo>
                    <a:cubicBezTo>
                      <a:pt x="20" y="6"/>
                      <a:pt x="20"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Oval 150"/>
              <p:cNvSpPr>
                <a:spLocks noChangeArrowheads="1"/>
              </p:cNvSpPr>
              <p:nvPr/>
            </p:nvSpPr>
            <p:spPr bwMode="auto">
              <a:xfrm>
                <a:off x="3949" y="2133"/>
                <a:ext cx="21" cy="2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51"/>
              <p:cNvSpPr/>
              <p:nvPr/>
            </p:nvSpPr>
            <p:spPr bwMode="auto">
              <a:xfrm>
                <a:off x="3899" y="1568"/>
                <a:ext cx="22" cy="21"/>
              </a:xfrm>
              <a:custGeom>
                <a:avLst/>
                <a:gdLst>
                  <a:gd name="T0" fmla="*/ 7 w 9"/>
                  <a:gd name="T1" fmla="*/ 8 h 9"/>
                  <a:gd name="T2" fmla="*/ 7 w 9"/>
                  <a:gd name="T3" fmla="*/ 6 h 9"/>
                  <a:gd name="T4" fmla="*/ 7 w 9"/>
                  <a:gd name="T5" fmla="*/ 3 h 9"/>
                  <a:gd name="T6" fmla="*/ 8 w 9"/>
                  <a:gd name="T7" fmla="*/ 3 h 9"/>
                  <a:gd name="T8" fmla="*/ 8 w 9"/>
                  <a:gd name="T9" fmla="*/ 7 h 9"/>
                  <a:gd name="T10" fmla="*/ 9 w 9"/>
                  <a:gd name="T11" fmla="*/ 8 h 9"/>
                  <a:gd name="T12" fmla="*/ 9 w 9"/>
                  <a:gd name="T13" fmla="*/ 7 h 9"/>
                  <a:gd name="T14" fmla="*/ 9 w 9"/>
                  <a:gd name="T15" fmla="*/ 2 h 9"/>
                  <a:gd name="T16" fmla="*/ 9 w 9"/>
                  <a:gd name="T17" fmla="*/ 2 h 9"/>
                  <a:gd name="T18" fmla="*/ 9 w 9"/>
                  <a:gd name="T19" fmla="*/ 2 h 9"/>
                  <a:gd name="T20" fmla="*/ 9 w 9"/>
                  <a:gd name="T21" fmla="*/ 2 h 9"/>
                  <a:gd name="T22" fmla="*/ 6 w 9"/>
                  <a:gd name="T23" fmla="*/ 0 h 9"/>
                  <a:gd name="T24" fmla="*/ 6 w 9"/>
                  <a:gd name="T25" fmla="*/ 0 h 9"/>
                  <a:gd name="T26" fmla="*/ 4 w 9"/>
                  <a:gd name="T27" fmla="*/ 0 h 9"/>
                  <a:gd name="T28" fmla="*/ 0 w 9"/>
                  <a:gd name="T29" fmla="*/ 2 h 9"/>
                  <a:gd name="T30" fmla="*/ 0 w 9"/>
                  <a:gd name="T31" fmla="*/ 8 h 9"/>
                  <a:gd name="T32" fmla="*/ 1 w 9"/>
                  <a:gd name="T33" fmla="*/ 9 h 9"/>
                  <a:gd name="T34" fmla="*/ 2 w 9"/>
                  <a:gd name="T35" fmla="*/ 8 h 9"/>
                  <a:gd name="T36" fmla="*/ 2 w 9"/>
                  <a:gd name="T37" fmla="*/ 3 h 9"/>
                  <a:gd name="T38" fmla="*/ 3 w 9"/>
                  <a:gd name="T39" fmla="*/ 3 h 9"/>
                  <a:gd name="T40" fmla="*/ 3 w 9"/>
                  <a:gd name="T41" fmla="*/ 6 h 9"/>
                  <a:gd name="T42" fmla="*/ 3 w 9"/>
                  <a:gd name="T43" fmla="*/ 9 h 9"/>
                  <a:gd name="T44" fmla="*/ 7 w 9"/>
                  <a:gd name="T4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9">
                    <a:moveTo>
                      <a:pt x="7" y="8"/>
                    </a:moveTo>
                    <a:cubicBezTo>
                      <a:pt x="7" y="6"/>
                      <a:pt x="7" y="6"/>
                      <a:pt x="7" y="6"/>
                    </a:cubicBezTo>
                    <a:cubicBezTo>
                      <a:pt x="7" y="3"/>
                      <a:pt x="7" y="3"/>
                      <a:pt x="7" y="3"/>
                    </a:cubicBezTo>
                    <a:cubicBezTo>
                      <a:pt x="8" y="3"/>
                      <a:pt x="8" y="3"/>
                      <a:pt x="8" y="3"/>
                    </a:cubicBezTo>
                    <a:cubicBezTo>
                      <a:pt x="8" y="7"/>
                      <a:pt x="8" y="7"/>
                      <a:pt x="8" y="7"/>
                    </a:cubicBezTo>
                    <a:cubicBezTo>
                      <a:pt x="8" y="8"/>
                      <a:pt x="8" y="8"/>
                      <a:pt x="9" y="8"/>
                    </a:cubicBezTo>
                    <a:cubicBezTo>
                      <a:pt x="9" y="8"/>
                      <a:pt x="9" y="8"/>
                      <a:pt x="9" y="7"/>
                    </a:cubicBezTo>
                    <a:cubicBezTo>
                      <a:pt x="9" y="2"/>
                      <a:pt x="9" y="2"/>
                      <a:pt x="9" y="2"/>
                    </a:cubicBezTo>
                    <a:cubicBezTo>
                      <a:pt x="9" y="2"/>
                      <a:pt x="9" y="2"/>
                      <a:pt x="9" y="2"/>
                    </a:cubicBezTo>
                    <a:cubicBezTo>
                      <a:pt x="9" y="2"/>
                      <a:pt x="9" y="2"/>
                      <a:pt x="9" y="2"/>
                    </a:cubicBezTo>
                    <a:cubicBezTo>
                      <a:pt x="9" y="2"/>
                      <a:pt x="9" y="2"/>
                      <a:pt x="9" y="2"/>
                    </a:cubicBezTo>
                    <a:cubicBezTo>
                      <a:pt x="9" y="0"/>
                      <a:pt x="7" y="0"/>
                      <a:pt x="6" y="0"/>
                    </a:cubicBezTo>
                    <a:cubicBezTo>
                      <a:pt x="6" y="0"/>
                      <a:pt x="6" y="0"/>
                      <a:pt x="6" y="0"/>
                    </a:cubicBezTo>
                    <a:cubicBezTo>
                      <a:pt x="4" y="0"/>
                      <a:pt x="4" y="0"/>
                      <a:pt x="4" y="0"/>
                    </a:cubicBezTo>
                    <a:cubicBezTo>
                      <a:pt x="4" y="0"/>
                      <a:pt x="0" y="0"/>
                      <a:pt x="0" y="2"/>
                    </a:cubicBezTo>
                    <a:cubicBezTo>
                      <a:pt x="0" y="8"/>
                      <a:pt x="0" y="8"/>
                      <a:pt x="0" y="8"/>
                    </a:cubicBezTo>
                    <a:cubicBezTo>
                      <a:pt x="0" y="8"/>
                      <a:pt x="1" y="9"/>
                      <a:pt x="1" y="9"/>
                    </a:cubicBezTo>
                    <a:cubicBezTo>
                      <a:pt x="2" y="9"/>
                      <a:pt x="2" y="8"/>
                      <a:pt x="2" y="8"/>
                    </a:cubicBezTo>
                    <a:cubicBezTo>
                      <a:pt x="2" y="3"/>
                      <a:pt x="2" y="3"/>
                      <a:pt x="2" y="3"/>
                    </a:cubicBezTo>
                    <a:cubicBezTo>
                      <a:pt x="3" y="3"/>
                      <a:pt x="3" y="3"/>
                      <a:pt x="3" y="3"/>
                    </a:cubicBezTo>
                    <a:cubicBezTo>
                      <a:pt x="3" y="6"/>
                      <a:pt x="3" y="6"/>
                      <a:pt x="3" y="6"/>
                    </a:cubicBezTo>
                    <a:cubicBezTo>
                      <a:pt x="3" y="9"/>
                      <a:pt x="3" y="9"/>
                      <a:pt x="3" y="9"/>
                    </a:cubicBez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Oval 152"/>
              <p:cNvSpPr>
                <a:spLocks noChangeArrowheads="1"/>
              </p:cNvSpPr>
              <p:nvPr/>
            </p:nvSpPr>
            <p:spPr bwMode="auto">
              <a:xfrm>
                <a:off x="3906" y="1558"/>
                <a:ext cx="10" cy="1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53"/>
              <p:cNvSpPr>
                <a:spLocks noEditPoints="1"/>
              </p:cNvSpPr>
              <p:nvPr/>
            </p:nvSpPr>
            <p:spPr bwMode="auto">
              <a:xfrm>
                <a:off x="3700" y="1786"/>
                <a:ext cx="50" cy="90"/>
              </a:xfrm>
              <a:custGeom>
                <a:avLst/>
                <a:gdLst>
                  <a:gd name="T0" fmla="*/ 14 w 21"/>
                  <a:gd name="T1" fmla="*/ 3 h 38"/>
                  <a:gd name="T2" fmla="*/ 11 w 21"/>
                  <a:gd name="T3" fmla="*/ 0 h 38"/>
                  <a:gd name="T4" fmla="*/ 8 w 21"/>
                  <a:gd name="T5" fmla="*/ 3 h 38"/>
                  <a:gd name="T6" fmla="*/ 11 w 21"/>
                  <a:gd name="T7" fmla="*/ 6 h 38"/>
                  <a:gd name="T8" fmla="*/ 14 w 21"/>
                  <a:gd name="T9" fmla="*/ 3 h 38"/>
                  <a:gd name="T10" fmla="*/ 4 w 21"/>
                  <a:gd name="T11" fmla="*/ 11 h 38"/>
                  <a:gd name="T12" fmla="*/ 5 w 21"/>
                  <a:gd name="T13" fmla="*/ 10 h 38"/>
                  <a:gd name="T14" fmla="*/ 4 w 21"/>
                  <a:gd name="T15" fmla="*/ 17 h 38"/>
                  <a:gd name="T16" fmla="*/ 4 w 21"/>
                  <a:gd name="T17" fmla="*/ 19 h 38"/>
                  <a:gd name="T18" fmla="*/ 0 w 21"/>
                  <a:gd name="T19" fmla="*/ 35 h 38"/>
                  <a:gd name="T20" fmla="*/ 2 w 21"/>
                  <a:gd name="T21" fmla="*/ 38 h 38"/>
                  <a:gd name="T22" fmla="*/ 4 w 21"/>
                  <a:gd name="T23" fmla="*/ 36 h 38"/>
                  <a:gd name="T24" fmla="*/ 7 w 21"/>
                  <a:gd name="T25" fmla="*/ 24 h 38"/>
                  <a:gd name="T26" fmla="*/ 10 w 21"/>
                  <a:gd name="T27" fmla="*/ 28 h 38"/>
                  <a:gd name="T28" fmla="*/ 11 w 21"/>
                  <a:gd name="T29" fmla="*/ 36 h 38"/>
                  <a:gd name="T30" fmla="*/ 13 w 21"/>
                  <a:gd name="T31" fmla="*/ 38 h 38"/>
                  <a:gd name="T32" fmla="*/ 15 w 21"/>
                  <a:gd name="T33" fmla="*/ 36 h 38"/>
                  <a:gd name="T34" fmla="*/ 14 w 21"/>
                  <a:gd name="T35" fmla="*/ 28 h 38"/>
                  <a:gd name="T36" fmla="*/ 14 w 21"/>
                  <a:gd name="T37" fmla="*/ 27 h 38"/>
                  <a:gd name="T38" fmla="*/ 14 w 21"/>
                  <a:gd name="T39" fmla="*/ 27 h 38"/>
                  <a:gd name="T40" fmla="*/ 14 w 21"/>
                  <a:gd name="T41" fmla="*/ 27 h 38"/>
                  <a:gd name="T42" fmla="*/ 11 w 21"/>
                  <a:gd name="T43" fmla="*/ 20 h 38"/>
                  <a:gd name="T44" fmla="*/ 11 w 21"/>
                  <a:gd name="T45" fmla="*/ 18 h 38"/>
                  <a:gd name="T46" fmla="*/ 12 w 21"/>
                  <a:gd name="T47" fmla="*/ 14 h 38"/>
                  <a:gd name="T48" fmla="*/ 13 w 21"/>
                  <a:gd name="T49" fmla="*/ 15 h 38"/>
                  <a:gd name="T50" fmla="*/ 13 w 21"/>
                  <a:gd name="T51" fmla="*/ 15 h 38"/>
                  <a:gd name="T52" fmla="*/ 14 w 21"/>
                  <a:gd name="T53" fmla="*/ 16 h 38"/>
                  <a:gd name="T54" fmla="*/ 18 w 21"/>
                  <a:gd name="T55" fmla="*/ 20 h 38"/>
                  <a:gd name="T56" fmla="*/ 21 w 21"/>
                  <a:gd name="T57" fmla="*/ 20 h 38"/>
                  <a:gd name="T58" fmla="*/ 20 w 21"/>
                  <a:gd name="T59" fmla="*/ 17 h 38"/>
                  <a:gd name="T60" fmla="*/ 16 w 21"/>
                  <a:gd name="T61" fmla="*/ 13 h 38"/>
                  <a:gd name="T62" fmla="*/ 15 w 21"/>
                  <a:gd name="T63" fmla="*/ 13 h 38"/>
                  <a:gd name="T64" fmla="*/ 12 w 21"/>
                  <a:gd name="T65" fmla="*/ 8 h 38"/>
                  <a:gd name="T66" fmla="*/ 12 w 21"/>
                  <a:gd name="T67" fmla="*/ 7 h 38"/>
                  <a:gd name="T68" fmla="*/ 12 w 21"/>
                  <a:gd name="T69" fmla="*/ 7 h 38"/>
                  <a:gd name="T70" fmla="*/ 12 w 21"/>
                  <a:gd name="T71" fmla="*/ 7 h 38"/>
                  <a:gd name="T72" fmla="*/ 10 w 21"/>
                  <a:gd name="T73" fmla="*/ 6 h 38"/>
                  <a:gd name="T74" fmla="*/ 7 w 21"/>
                  <a:gd name="T75" fmla="*/ 7 h 38"/>
                  <a:gd name="T76" fmla="*/ 3 w 21"/>
                  <a:gd name="T77" fmla="*/ 8 h 38"/>
                  <a:gd name="T78" fmla="*/ 1 w 21"/>
                  <a:gd name="T79" fmla="*/ 9 h 38"/>
                  <a:gd name="T80" fmla="*/ 0 w 21"/>
                  <a:gd name="T81" fmla="*/ 15 h 38"/>
                  <a:gd name="T82" fmla="*/ 1 w 21"/>
                  <a:gd name="T83" fmla="*/ 17 h 38"/>
                  <a:gd name="T84" fmla="*/ 3 w 21"/>
                  <a:gd name="T85" fmla="*/ 16 h 38"/>
                  <a:gd name="T86" fmla="*/ 4 w 21"/>
                  <a:gd name="T87"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38">
                    <a:moveTo>
                      <a:pt x="14" y="3"/>
                    </a:moveTo>
                    <a:cubicBezTo>
                      <a:pt x="14" y="1"/>
                      <a:pt x="13" y="0"/>
                      <a:pt x="11" y="0"/>
                    </a:cubicBezTo>
                    <a:cubicBezTo>
                      <a:pt x="9" y="0"/>
                      <a:pt x="8" y="1"/>
                      <a:pt x="8" y="3"/>
                    </a:cubicBezTo>
                    <a:cubicBezTo>
                      <a:pt x="8" y="4"/>
                      <a:pt x="9" y="6"/>
                      <a:pt x="11" y="6"/>
                    </a:cubicBezTo>
                    <a:cubicBezTo>
                      <a:pt x="12" y="6"/>
                      <a:pt x="14" y="4"/>
                      <a:pt x="14" y="3"/>
                    </a:cubicBezTo>
                    <a:close/>
                    <a:moveTo>
                      <a:pt x="4" y="11"/>
                    </a:moveTo>
                    <a:cubicBezTo>
                      <a:pt x="5" y="10"/>
                      <a:pt x="5" y="10"/>
                      <a:pt x="5" y="10"/>
                    </a:cubicBezTo>
                    <a:cubicBezTo>
                      <a:pt x="4" y="17"/>
                      <a:pt x="4" y="17"/>
                      <a:pt x="4" y="17"/>
                    </a:cubicBezTo>
                    <a:cubicBezTo>
                      <a:pt x="4" y="18"/>
                      <a:pt x="4" y="18"/>
                      <a:pt x="4" y="19"/>
                    </a:cubicBezTo>
                    <a:cubicBezTo>
                      <a:pt x="0" y="35"/>
                      <a:pt x="0" y="35"/>
                      <a:pt x="0" y="35"/>
                    </a:cubicBezTo>
                    <a:cubicBezTo>
                      <a:pt x="0" y="37"/>
                      <a:pt x="1" y="38"/>
                      <a:pt x="2" y="38"/>
                    </a:cubicBezTo>
                    <a:cubicBezTo>
                      <a:pt x="3" y="38"/>
                      <a:pt x="4" y="37"/>
                      <a:pt x="4" y="36"/>
                    </a:cubicBezTo>
                    <a:cubicBezTo>
                      <a:pt x="7" y="24"/>
                      <a:pt x="7" y="24"/>
                      <a:pt x="7" y="24"/>
                    </a:cubicBezTo>
                    <a:cubicBezTo>
                      <a:pt x="10" y="28"/>
                      <a:pt x="10" y="28"/>
                      <a:pt x="10" y="28"/>
                    </a:cubicBezTo>
                    <a:cubicBezTo>
                      <a:pt x="11" y="36"/>
                      <a:pt x="11" y="36"/>
                      <a:pt x="11" y="36"/>
                    </a:cubicBezTo>
                    <a:cubicBezTo>
                      <a:pt x="11" y="37"/>
                      <a:pt x="12" y="38"/>
                      <a:pt x="13" y="38"/>
                    </a:cubicBezTo>
                    <a:cubicBezTo>
                      <a:pt x="14" y="38"/>
                      <a:pt x="15" y="37"/>
                      <a:pt x="15" y="36"/>
                    </a:cubicBezTo>
                    <a:cubicBezTo>
                      <a:pt x="14" y="28"/>
                      <a:pt x="14" y="28"/>
                      <a:pt x="14" y="28"/>
                    </a:cubicBezTo>
                    <a:cubicBezTo>
                      <a:pt x="14" y="28"/>
                      <a:pt x="14" y="27"/>
                      <a:pt x="14" y="27"/>
                    </a:cubicBezTo>
                    <a:cubicBezTo>
                      <a:pt x="14" y="27"/>
                      <a:pt x="14" y="27"/>
                      <a:pt x="14" y="27"/>
                    </a:cubicBezTo>
                    <a:cubicBezTo>
                      <a:pt x="14" y="27"/>
                      <a:pt x="14" y="27"/>
                      <a:pt x="14" y="27"/>
                    </a:cubicBezTo>
                    <a:cubicBezTo>
                      <a:pt x="11" y="20"/>
                      <a:pt x="11" y="20"/>
                      <a:pt x="11" y="20"/>
                    </a:cubicBezTo>
                    <a:cubicBezTo>
                      <a:pt x="11" y="19"/>
                      <a:pt x="11" y="19"/>
                      <a:pt x="11" y="18"/>
                    </a:cubicBezTo>
                    <a:cubicBezTo>
                      <a:pt x="12" y="14"/>
                      <a:pt x="12" y="14"/>
                      <a:pt x="12" y="14"/>
                    </a:cubicBezTo>
                    <a:cubicBezTo>
                      <a:pt x="13" y="15"/>
                      <a:pt x="13" y="15"/>
                      <a:pt x="13" y="15"/>
                    </a:cubicBezTo>
                    <a:cubicBezTo>
                      <a:pt x="13" y="15"/>
                      <a:pt x="13" y="15"/>
                      <a:pt x="13" y="15"/>
                    </a:cubicBezTo>
                    <a:cubicBezTo>
                      <a:pt x="13" y="15"/>
                      <a:pt x="13" y="15"/>
                      <a:pt x="14" y="16"/>
                    </a:cubicBezTo>
                    <a:cubicBezTo>
                      <a:pt x="18" y="20"/>
                      <a:pt x="18" y="20"/>
                      <a:pt x="18" y="20"/>
                    </a:cubicBezTo>
                    <a:cubicBezTo>
                      <a:pt x="19" y="20"/>
                      <a:pt x="20" y="20"/>
                      <a:pt x="21" y="20"/>
                    </a:cubicBezTo>
                    <a:cubicBezTo>
                      <a:pt x="21" y="19"/>
                      <a:pt x="21" y="18"/>
                      <a:pt x="20" y="17"/>
                    </a:cubicBezTo>
                    <a:cubicBezTo>
                      <a:pt x="16" y="13"/>
                      <a:pt x="16" y="13"/>
                      <a:pt x="16" y="13"/>
                    </a:cubicBezTo>
                    <a:cubicBezTo>
                      <a:pt x="16" y="13"/>
                      <a:pt x="15" y="13"/>
                      <a:pt x="15" y="13"/>
                    </a:cubicBezTo>
                    <a:cubicBezTo>
                      <a:pt x="12" y="8"/>
                      <a:pt x="12" y="8"/>
                      <a:pt x="12" y="8"/>
                    </a:cubicBezTo>
                    <a:cubicBezTo>
                      <a:pt x="12" y="8"/>
                      <a:pt x="12" y="8"/>
                      <a:pt x="12" y="7"/>
                    </a:cubicBezTo>
                    <a:cubicBezTo>
                      <a:pt x="12" y="7"/>
                      <a:pt x="12" y="7"/>
                      <a:pt x="12" y="7"/>
                    </a:cubicBezTo>
                    <a:cubicBezTo>
                      <a:pt x="12" y="7"/>
                      <a:pt x="12" y="7"/>
                      <a:pt x="12" y="7"/>
                    </a:cubicBezTo>
                    <a:cubicBezTo>
                      <a:pt x="12" y="7"/>
                      <a:pt x="11" y="6"/>
                      <a:pt x="10" y="6"/>
                    </a:cubicBezTo>
                    <a:cubicBezTo>
                      <a:pt x="9" y="6"/>
                      <a:pt x="7" y="6"/>
                      <a:pt x="7" y="7"/>
                    </a:cubicBezTo>
                    <a:cubicBezTo>
                      <a:pt x="3" y="8"/>
                      <a:pt x="3" y="8"/>
                      <a:pt x="3" y="8"/>
                    </a:cubicBezTo>
                    <a:cubicBezTo>
                      <a:pt x="2" y="8"/>
                      <a:pt x="1" y="8"/>
                      <a:pt x="1" y="9"/>
                    </a:cubicBezTo>
                    <a:cubicBezTo>
                      <a:pt x="0" y="15"/>
                      <a:pt x="0" y="15"/>
                      <a:pt x="0" y="15"/>
                    </a:cubicBezTo>
                    <a:cubicBezTo>
                      <a:pt x="0" y="16"/>
                      <a:pt x="0" y="17"/>
                      <a:pt x="1" y="17"/>
                    </a:cubicBezTo>
                    <a:cubicBezTo>
                      <a:pt x="2" y="17"/>
                      <a:pt x="3" y="17"/>
                      <a:pt x="3" y="16"/>
                    </a:cubicBezTo>
                    <a:lnTo>
                      <a:pt x="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54"/>
              <p:cNvSpPr>
                <a:spLocks noEditPoints="1"/>
              </p:cNvSpPr>
              <p:nvPr/>
            </p:nvSpPr>
            <p:spPr bwMode="auto">
              <a:xfrm>
                <a:off x="4037" y="2398"/>
                <a:ext cx="64" cy="119"/>
              </a:xfrm>
              <a:custGeom>
                <a:avLst/>
                <a:gdLst>
                  <a:gd name="T0" fmla="*/ 15 w 27"/>
                  <a:gd name="T1" fmla="*/ 4 h 50"/>
                  <a:gd name="T2" fmla="*/ 11 w 27"/>
                  <a:gd name="T3" fmla="*/ 0 h 50"/>
                  <a:gd name="T4" fmla="*/ 8 w 27"/>
                  <a:gd name="T5" fmla="*/ 5 h 50"/>
                  <a:gd name="T6" fmla="*/ 12 w 27"/>
                  <a:gd name="T7" fmla="*/ 8 h 50"/>
                  <a:gd name="T8" fmla="*/ 15 w 27"/>
                  <a:gd name="T9" fmla="*/ 4 h 50"/>
                  <a:gd name="T10" fmla="*/ 4 w 27"/>
                  <a:gd name="T11" fmla="*/ 16 h 50"/>
                  <a:gd name="T12" fmla="*/ 5 w 27"/>
                  <a:gd name="T13" fmla="*/ 15 h 50"/>
                  <a:gd name="T14" fmla="*/ 5 w 27"/>
                  <a:gd name="T15" fmla="*/ 23 h 50"/>
                  <a:gd name="T16" fmla="*/ 6 w 27"/>
                  <a:gd name="T17" fmla="*/ 26 h 50"/>
                  <a:gd name="T18" fmla="*/ 3 w 27"/>
                  <a:gd name="T19" fmla="*/ 48 h 50"/>
                  <a:gd name="T20" fmla="*/ 6 w 27"/>
                  <a:gd name="T21" fmla="*/ 50 h 50"/>
                  <a:gd name="T22" fmla="*/ 8 w 27"/>
                  <a:gd name="T23" fmla="*/ 48 h 50"/>
                  <a:gd name="T24" fmla="*/ 11 w 27"/>
                  <a:gd name="T25" fmla="*/ 32 h 50"/>
                  <a:gd name="T26" fmla="*/ 15 w 27"/>
                  <a:gd name="T27" fmla="*/ 37 h 50"/>
                  <a:gd name="T28" fmla="*/ 18 w 27"/>
                  <a:gd name="T29" fmla="*/ 47 h 50"/>
                  <a:gd name="T30" fmla="*/ 21 w 27"/>
                  <a:gd name="T31" fmla="*/ 49 h 50"/>
                  <a:gd name="T32" fmla="*/ 23 w 27"/>
                  <a:gd name="T33" fmla="*/ 46 h 50"/>
                  <a:gd name="T34" fmla="*/ 20 w 27"/>
                  <a:gd name="T35" fmla="*/ 36 h 50"/>
                  <a:gd name="T36" fmla="*/ 19 w 27"/>
                  <a:gd name="T37" fmla="*/ 34 h 50"/>
                  <a:gd name="T38" fmla="*/ 19 w 27"/>
                  <a:gd name="T39" fmla="*/ 34 h 50"/>
                  <a:gd name="T40" fmla="*/ 19 w 27"/>
                  <a:gd name="T41" fmla="*/ 34 h 50"/>
                  <a:gd name="T42" fmla="*/ 14 w 27"/>
                  <a:gd name="T43" fmla="*/ 26 h 50"/>
                  <a:gd name="T44" fmla="*/ 15 w 27"/>
                  <a:gd name="T45" fmla="*/ 24 h 50"/>
                  <a:gd name="T46" fmla="*/ 15 w 27"/>
                  <a:gd name="T47" fmla="*/ 18 h 50"/>
                  <a:gd name="T48" fmla="*/ 16 w 27"/>
                  <a:gd name="T49" fmla="*/ 19 h 50"/>
                  <a:gd name="T50" fmla="*/ 17 w 27"/>
                  <a:gd name="T51" fmla="*/ 20 h 50"/>
                  <a:gd name="T52" fmla="*/ 17 w 27"/>
                  <a:gd name="T53" fmla="*/ 20 h 50"/>
                  <a:gd name="T54" fmla="*/ 24 w 27"/>
                  <a:gd name="T55" fmla="*/ 25 h 50"/>
                  <a:gd name="T56" fmla="*/ 27 w 27"/>
                  <a:gd name="T57" fmla="*/ 24 h 50"/>
                  <a:gd name="T58" fmla="*/ 26 w 27"/>
                  <a:gd name="T59" fmla="*/ 21 h 50"/>
                  <a:gd name="T60" fmla="*/ 19 w 27"/>
                  <a:gd name="T61" fmla="*/ 17 h 50"/>
                  <a:gd name="T62" fmla="*/ 19 w 27"/>
                  <a:gd name="T63" fmla="*/ 17 h 50"/>
                  <a:gd name="T64" fmla="*/ 14 w 27"/>
                  <a:gd name="T65" fmla="*/ 10 h 50"/>
                  <a:gd name="T66" fmla="*/ 14 w 27"/>
                  <a:gd name="T67" fmla="*/ 10 h 50"/>
                  <a:gd name="T68" fmla="*/ 14 w 27"/>
                  <a:gd name="T69" fmla="*/ 10 h 50"/>
                  <a:gd name="T70" fmla="*/ 14 w 27"/>
                  <a:gd name="T71" fmla="*/ 10 h 50"/>
                  <a:gd name="T72" fmla="*/ 11 w 27"/>
                  <a:gd name="T73" fmla="*/ 9 h 50"/>
                  <a:gd name="T74" fmla="*/ 7 w 27"/>
                  <a:gd name="T75" fmla="*/ 10 h 50"/>
                  <a:gd name="T76" fmla="*/ 2 w 27"/>
                  <a:gd name="T77" fmla="*/ 12 h 50"/>
                  <a:gd name="T78" fmla="*/ 1 w 27"/>
                  <a:gd name="T79" fmla="*/ 14 h 50"/>
                  <a:gd name="T80" fmla="*/ 0 w 27"/>
                  <a:gd name="T81" fmla="*/ 22 h 50"/>
                  <a:gd name="T82" fmla="*/ 1 w 27"/>
                  <a:gd name="T83" fmla="*/ 24 h 50"/>
                  <a:gd name="T84" fmla="*/ 4 w 27"/>
                  <a:gd name="T85" fmla="*/ 23 h 50"/>
                  <a:gd name="T86" fmla="*/ 4 w 27"/>
                  <a:gd name="T87"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 h="50">
                    <a:moveTo>
                      <a:pt x="15" y="4"/>
                    </a:moveTo>
                    <a:cubicBezTo>
                      <a:pt x="15" y="2"/>
                      <a:pt x="13" y="0"/>
                      <a:pt x="11" y="0"/>
                    </a:cubicBezTo>
                    <a:cubicBezTo>
                      <a:pt x="9" y="1"/>
                      <a:pt x="7" y="2"/>
                      <a:pt x="8" y="5"/>
                    </a:cubicBezTo>
                    <a:cubicBezTo>
                      <a:pt x="8" y="7"/>
                      <a:pt x="10" y="8"/>
                      <a:pt x="12" y="8"/>
                    </a:cubicBezTo>
                    <a:cubicBezTo>
                      <a:pt x="14" y="8"/>
                      <a:pt x="16" y="6"/>
                      <a:pt x="15" y="4"/>
                    </a:cubicBezTo>
                    <a:close/>
                    <a:moveTo>
                      <a:pt x="4" y="16"/>
                    </a:moveTo>
                    <a:cubicBezTo>
                      <a:pt x="5" y="15"/>
                      <a:pt x="5" y="15"/>
                      <a:pt x="5" y="15"/>
                    </a:cubicBezTo>
                    <a:cubicBezTo>
                      <a:pt x="5" y="23"/>
                      <a:pt x="5" y="23"/>
                      <a:pt x="5" y="23"/>
                    </a:cubicBezTo>
                    <a:cubicBezTo>
                      <a:pt x="5" y="24"/>
                      <a:pt x="5" y="25"/>
                      <a:pt x="6" y="26"/>
                    </a:cubicBezTo>
                    <a:cubicBezTo>
                      <a:pt x="3" y="48"/>
                      <a:pt x="3" y="48"/>
                      <a:pt x="3" y="48"/>
                    </a:cubicBezTo>
                    <a:cubicBezTo>
                      <a:pt x="3" y="49"/>
                      <a:pt x="4" y="50"/>
                      <a:pt x="6" y="50"/>
                    </a:cubicBezTo>
                    <a:cubicBezTo>
                      <a:pt x="7" y="50"/>
                      <a:pt x="8" y="49"/>
                      <a:pt x="8" y="48"/>
                    </a:cubicBezTo>
                    <a:cubicBezTo>
                      <a:pt x="11" y="32"/>
                      <a:pt x="11" y="32"/>
                      <a:pt x="11" y="32"/>
                    </a:cubicBezTo>
                    <a:cubicBezTo>
                      <a:pt x="15" y="37"/>
                      <a:pt x="15" y="37"/>
                      <a:pt x="15" y="37"/>
                    </a:cubicBezTo>
                    <a:cubicBezTo>
                      <a:pt x="18" y="47"/>
                      <a:pt x="18" y="47"/>
                      <a:pt x="18" y="47"/>
                    </a:cubicBezTo>
                    <a:cubicBezTo>
                      <a:pt x="18" y="48"/>
                      <a:pt x="19" y="49"/>
                      <a:pt x="21" y="49"/>
                    </a:cubicBezTo>
                    <a:cubicBezTo>
                      <a:pt x="22" y="49"/>
                      <a:pt x="23" y="48"/>
                      <a:pt x="23" y="46"/>
                    </a:cubicBezTo>
                    <a:cubicBezTo>
                      <a:pt x="20" y="36"/>
                      <a:pt x="20" y="36"/>
                      <a:pt x="20" y="36"/>
                    </a:cubicBezTo>
                    <a:cubicBezTo>
                      <a:pt x="20" y="35"/>
                      <a:pt x="20" y="35"/>
                      <a:pt x="19" y="34"/>
                    </a:cubicBezTo>
                    <a:cubicBezTo>
                      <a:pt x="19" y="34"/>
                      <a:pt x="19" y="34"/>
                      <a:pt x="19" y="34"/>
                    </a:cubicBezTo>
                    <a:cubicBezTo>
                      <a:pt x="19" y="34"/>
                      <a:pt x="19" y="34"/>
                      <a:pt x="19" y="34"/>
                    </a:cubicBezTo>
                    <a:cubicBezTo>
                      <a:pt x="14" y="26"/>
                      <a:pt x="14" y="26"/>
                      <a:pt x="14" y="26"/>
                    </a:cubicBezTo>
                    <a:cubicBezTo>
                      <a:pt x="15" y="25"/>
                      <a:pt x="15" y="25"/>
                      <a:pt x="15" y="24"/>
                    </a:cubicBezTo>
                    <a:cubicBezTo>
                      <a:pt x="15" y="18"/>
                      <a:pt x="15" y="18"/>
                      <a:pt x="15" y="18"/>
                    </a:cubicBezTo>
                    <a:cubicBezTo>
                      <a:pt x="16" y="19"/>
                      <a:pt x="16" y="19"/>
                      <a:pt x="16" y="19"/>
                    </a:cubicBezTo>
                    <a:cubicBezTo>
                      <a:pt x="16" y="19"/>
                      <a:pt x="16" y="20"/>
                      <a:pt x="17" y="20"/>
                    </a:cubicBezTo>
                    <a:cubicBezTo>
                      <a:pt x="17" y="20"/>
                      <a:pt x="17" y="20"/>
                      <a:pt x="17" y="20"/>
                    </a:cubicBezTo>
                    <a:cubicBezTo>
                      <a:pt x="24" y="25"/>
                      <a:pt x="24" y="25"/>
                      <a:pt x="24" y="25"/>
                    </a:cubicBezTo>
                    <a:cubicBezTo>
                      <a:pt x="25" y="25"/>
                      <a:pt x="26" y="25"/>
                      <a:pt x="27" y="24"/>
                    </a:cubicBezTo>
                    <a:cubicBezTo>
                      <a:pt x="27" y="23"/>
                      <a:pt x="27" y="22"/>
                      <a:pt x="26" y="21"/>
                    </a:cubicBezTo>
                    <a:cubicBezTo>
                      <a:pt x="19" y="17"/>
                      <a:pt x="19" y="17"/>
                      <a:pt x="19" y="17"/>
                    </a:cubicBezTo>
                    <a:cubicBezTo>
                      <a:pt x="19" y="17"/>
                      <a:pt x="19" y="17"/>
                      <a:pt x="19" y="17"/>
                    </a:cubicBezTo>
                    <a:cubicBezTo>
                      <a:pt x="14" y="10"/>
                      <a:pt x="14" y="10"/>
                      <a:pt x="14" y="10"/>
                    </a:cubicBezTo>
                    <a:cubicBezTo>
                      <a:pt x="14" y="10"/>
                      <a:pt x="14" y="10"/>
                      <a:pt x="14" y="10"/>
                    </a:cubicBezTo>
                    <a:cubicBezTo>
                      <a:pt x="14" y="10"/>
                      <a:pt x="14" y="10"/>
                      <a:pt x="14" y="10"/>
                    </a:cubicBezTo>
                    <a:cubicBezTo>
                      <a:pt x="14" y="10"/>
                      <a:pt x="14" y="10"/>
                      <a:pt x="14" y="10"/>
                    </a:cubicBezTo>
                    <a:cubicBezTo>
                      <a:pt x="13" y="9"/>
                      <a:pt x="12" y="9"/>
                      <a:pt x="11" y="9"/>
                    </a:cubicBezTo>
                    <a:cubicBezTo>
                      <a:pt x="9" y="8"/>
                      <a:pt x="8" y="9"/>
                      <a:pt x="7" y="10"/>
                    </a:cubicBezTo>
                    <a:cubicBezTo>
                      <a:pt x="2" y="12"/>
                      <a:pt x="2" y="12"/>
                      <a:pt x="2" y="12"/>
                    </a:cubicBezTo>
                    <a:cubicBezTo>
                      <a:pt x="1" y="13"/>
                      <a:pt x="1" y="13"/>
                      <a:pt x="1" y="14"/>
                    </a:cubicBezTo>
                    <a:cubicBezTo>
                      <a:pt x="0" y="22"/>
                      <a:pt x="0" y="22"/>
                      <a:pt x="0" y="22"/>
                    </a:cubicBezTo>
                    <a:cubicBezTo>
                      <a:pt x="0" y="23"/>
                      <a:pt x="0" y="24"/>
                      <a:pt x="1" y="24"/>
                    </a:cubicBezTo>
                    <a:cubicBezTo>
                      <a:pt x="2" y="24"/>
                      <a:pt x="3" y="24"/>
                      <a:pt x="4" y="23"/>
                    </a:cubicBezTo>
                    <a:lnTo>
                      <a:pt x="4"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55"/>
              <p:cNvSpPr/>
              <p:nvPr/>
            </p:nvSpPr>
            <p:spPr bwMode="auto">
              <a:xfrm>
                <a:off x="3485" y="1926"/>
                <a:ext cx="47" cy="33"/>
              </a:xfrm>
              <a:custGeom>
                <a:avLst/>
                <a:gdLst>
                  <a:gd name="T0" fmla="*/ 12 w 20"/>
                  <a:gd name="T1" fmla="*/ 2 h 14"/>
                  <a:gd name="T2" fmla="*/ 19 w 20"/>
                  <a:gd name="T3" fmla="*/ 10 h 14"/>
                  <a:gd name="T4" fmla="*/ 17 w 20"/>
                  <a:gd name="T5" fmla="*/ 14 h 14"/>
                  <a:gd name="T6" fmla="*/ 3 w 20"/>
                  <a:gd name="T7" fmla="*/ 14 h 14"/>
                  <a:gd name="T8" fmla="*/ 1 w 20"/>
                  <a:gd name="T9" fmla="*/ 11 h 14"/>
                  <a:gd name="T10" fmla="*/ 8 w 20"/>
                  <a:gd name="T11" fmla="*/ 2 h 14"/>
                  <a:gd name="T12" fmla="*/ 12 w 20"/>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12" y="2"/>
                    </a:moveTo>
                    <a:cubicBezTo>
                      <a:pt x="19" y="10"/>
                      <a:pt x="19" y="10"/>
                      <a:pt x="19" y="10"/>
                    </a:cubicBezTo>
                    <a:cubicBezTo>
                      <a:pt x="20" y="12"/>
                      <a:pt x="19" y="14"/>
                      <a:pt x="17" y="14"/>
                    </a:cubicBezTo>
                    <a:cubicBezTo>
                      <a:pt x="3" y="14"/>
                      <a:pt x="3" y="14"/>
                      <a:pt x="3" y="14"/>
                    </a:cubicBezTo>
                    <a:cubicBezTo>
                      <a:pt x="1" y="14"/>
                      <a:pt x="0" y="13"/>
                      <a:pt x="1" y="11"/>
                    </a:cubicBezTo>
                    <a:cubicBezTo>
                      <a:pt x="8" y="2"/>
                      <a:pt x="8" y="2"/>
                      <a:pt x="8" y="2"/>
                    </a:cubicBezTo>
                    <a:cubicBezTo>
                      <a:pt x="9" y="0"/>
                      <a:pt x="11"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56"/>
              <p:cNvSpPr/>
              <p:nvPr/>
            </p:nvSpPr>
            <p:spPr bwMode="auto">
              <a:xfrm>
                <a:off x="3485" y="1976"/>
                <a:ext cx="47" cy="33"/>
              </a:xfrm>
              <a:custGeom>
                <a:avLst/>
                <a:gdLst>
                  <a:gd name="T0" fmla="*/ 8 w 20"/>
                  <a:gd name="T1" fmla="*/ 12 h 14"/>
                  <a:gd name="T2" fmla="*/ 1 w 20"/>
                  <a:gd name="T3" fmla="*/ 3 h 14"/>
                  <a:gd name="T4" fmla="*/ 3 w 20"/>
                  <a:gd name="T5" fmla="*/ 0 h 14"/>
                  <a:gd name="T6" fmla="*/ 17 w 20"/>
                  <a:gd name="T7" fmla="*/ 0 h 14"/>
                  <a:gd name="T8" fmla="*/ 19 w 20"/>
                  <a:gd name="T9" fmla="*/ 3 h 14"/>
                  <a:gd name="T10" fmla="*/ 12 w 20"/>
                  <a:gd name="T11" fmla="*/ 12 h 14"/>
                  <a:gd name="T12" fmla="*/ 8 w 20"/>
                  <a:gd name="T13" fmla="*/ 12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8" y="12"/>
                    </a:moveTo>
                    <a:cubicBezTo>
                      <a:pt x="1" y="3"/>
                      <a:pt x="1" y="3"/>
                      <a:pt x="1" y="3"/>
                    </a:cubicBezTo>
                    <a:cubicBezTo>
                      <a:pt x="0" y="1"/>
                      <a:pt x="1" y="0"/>
                      <a:pt x="3" y="0"/>
                    </a:cubicBezTo>
                    <a:cubicBezTo>
                      <a:pt x="17" y="0"/>
                      <a:pt x="17" y="0"/>
                      <a:pt x="17" y="0"/>
                    </a:cubicBezTo>
                    <a:cubicBezTo>
                      <a:pt x="19" y="0"/>
                      <a:pt x="20" y="1"/>
                      <a:pt x="19" y="3"/>
                    </a:cubicBezTo>
                    <a:cubicBezTo>
                      <a:pt x="12" y="12"/>
                      <a:pt x="12" y="12"/>
                      <a:pt x="12" y="12"/>
                    </a:cubicBezTo>
                    <a:cubicBezTo>
                      <a:pt x="11" y="14"/>
                      <a:pt x="9" y="14"/>
                      <a:pt x="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57"/>
              <p:cNvSpPr/>
              <p:nvPr/>
            </p:nvSpPr>
            <p:spPr bwMode="auto">
              <a:xfrm>
                <a:off x="3904" y="1907"/>
                <a:ext cx="43" cy="62"/>
              </a:xfrm>
              <a:custGeom>
                <a:avLst/>
                <a:gdLst>
                  <a:gd name="T0" fmla="*/ 16 w 18"/>
                  <a:gd name="T1" fmla="*/ 0 h 26"/>
                  <a:gd name="T2" fmla="*/ 2 w 18"/>
                  <a:gd name="T3" fmla="*/ 0 h 26"/>
                  <a:gd name="T4" fmla="*/ 0 w 18"/>
                  <a:gd name="T5" fmla="*/ 2 h 26"/>
                  <a:gd name="T6" fmla="*/ 0 w 18"/>
                  <a:gd name="T7" fmla="*/ 6 h 26"/>
                  <a:gd name="T8" fmla="*/ 2 w 18"/>
                  <a:gd name="T9" fmla="*/ 9 h 26"/>
                  <a:gd name="T10" fmla="*/ 7 w 18"/>
                  <a:gd name="T11" fmla="*/ 9 h 26"/>
                  <a:gd name="T12" fmla="*/ 7 w 18"/>
                  <a:gd name="T13" fmla="*/ 24 h 26"/>
                  <a:gd name="T14" fmla="*/ 9 w 18"/>
                  <a:gd name="T15" fmla="*/ 26 h 26"/>
                  <a:gd name="T16" fmla="*/ 9 w 18"/>
                  <a:gd name="T17" fmla="*/ 26 h 26"/>
                  <a:gd name="T18" fmla="*/ 11 w 18"/>
                  <a:gd name="T19" fmla="*/ 24 h 26"/>
                  <a:gd name="T20" fmla="*/ 11 w 18"/>
                  <a:gd name="T21" fmla="*/ 9 h 26"/>
                  <a:gd name="T22" fmla="*/ 16 w 18"/>
                  <a:gd name="T23" fmla="*/ 9 h 26"/>
                  <a:gd name="T24" fmla="*/ 18 w 18"/>
                  <a:gd name="T25" fmla="*/ 6 h 26"/>
                  <a:gd name="T26" fmla="*/ 18 w 18"/>
                  <a:gd name="T27" fmla="*/ 2 h 26"/>
                  <a:gd name="T28" fmla="*/ 16 w 18"/>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6" y="0"/>
                    </a:moveTo>
                    <a:cubicBezTo>
                      <a:pt x="2" y="0"/>
                      <a:pt x="2" y="0"/>
                      <a:pt x="2" y="0"/>
                    </a:cubicBezTo>
                    <a:cubicBezTo>
                      <a:pt x="1" y="0"/>
                      <a:pt x="0" y="1"/>
                      <a:pt x="0" y="2"/>
                    </a:cubicBezTo>
                    <a:cubicBezTo>
                      <a:pt x="0" y="6"/>
                      <a:pt x="0" y="6"/>
                      <a:pt x="0" y="6"/>
                    </a:cubicBezTo>
                    <a:cubicBezTo>
                      <a:pt x="0" y="8"/>
                      <a:pt x="1" y="9"/>
                      <a:pt x="2" y="9"/>
                    </a:cubicBezTo>
                    <a:cubicBezTo>
                      <a:pt x="7" y="9"/>
                      <a:pt x="7" y="9"/>
                      <a:pt x="7" y="9"/>
                    </a:cubicBezTo>
                    <a:cubicBezTo>
                      <a:pt x="7" y="24"/>
                      <a:pt x="7" y="24"/>
                      <a:pt x="7" y="24"/>
                    </a:cubicBezTo>
                    <a:cubicBezTo>
                      <a:pt x="7" y="25"/>
                      <a:pt x="8" y="26"/>
                      <a:pt x="9" y="26"/>
                    </a:cubicBezTo>
                    <a:cubicBezTo>
                      <a:pt x="9" y="26"/>
                      <a:pt x="9" y="26"/>
                      <a:pt x="9" y="26"/>
                    </a:cubicBezTo>
                    <a:cubicBezTo>
                      <a:pt x="10" y="26"/>
                      <a:pt x="11" y="25"/>
                      <a:pt x="11" y="24"/>
                    </a:cubicBezTo>
                    <a:cubicBezTo>
                      <a:pt x="11" y="9"/>
                      <a:pt x="11" y="9"/>
                      <a:pt x="11" y="9"/>
                    </a:cubicBezTo>
                    <a:cubicBezTo>
                      <a:pt x="16" y="9"/>
                      <a:pt x="16" y="9"/>
                      <a:pt x="16" y="9"/>
                    </a:cubicBezTo>
                    <a:cubicBezTo>
                      <a:pt x="17" y="9"/>
                      <a:pt x="18" y="8"/>
                      <a:pt x="18" y="6"/>
                    </a:cubicBezTo>
                    <a:cubicBezTo>
                      <a:pt x="18" y="2"/>
                      <a:pt x="18" y="2"/>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58"/>
              <p:cNvSpPr/>
              <p:nvPr/>
            </p:nvSpPr>
            <p:spPr bwMode="auto">
              <a:xfrm>
                <a:off x="3530" y="1921"/>
                <a:ext cx="42" cy="62"/>
              </a:xfrm>
              <a:custGeom>
                <a:avLst/>
                <a:gdLst>
                  <a:gd name="T0" fmla="*/ 16 w 18"/>
                  <a:gd name="T1" fmla="*/ 0 h 26"/>
                  <a:gd name="T2" fmla="*/ 2 w 18"/>
                  <a:gd name="T3" fmla="*/ 0 h 26"/>
                  <a:gd name="T4" fmla="*/ 0 w 18"/>
                  <a:gd name="T5" fmla="*/ 2 h 26"/>
                  <a:gd name="T6" fmla="*/ 0 w 18"/>
                  <a:gd name="T7" fmla="*/ 6 h 26"/>
                  <a:gd name="T8" fmla="*/ 2 w 18"/>
                  <a:gd name="T9" fmla="*/ 9 h 26"/>
                  <a:gd name="T10" fmla="*/ 7 w 18"/>
                  <a:gd name="T11" fmla="*/ 9 h 26"/>
                  <a:gd name="T12" fmla="*/ 7 w 18"/>
                  <a:gd name="T13" fmla="*/ 24 h 26"/>
                  <a:gd name="T14" fmla="*/ 9 w 18"/>
                  <a:gd name="T15" fmla="*/ 26 h 26"/>
                  <a:gd name="T16" fmla="*/ 9 w 18"/>
                  <a:gd name="T17" fmla="*/ 26 h 26"/>
                  <a:gd name="T18" fmla="*/ 11 w 18"/>
                  <a:gd name="T19" fmla="*/ 24 h 26"/>
                  <a:gd name="T20" fmla="*/ 11 w 18"/>
                  <a:gd name="T21" fmla="*/ 9 h 26"/>
                  <a:gd name="T22" fmla="*/ 16 w 18"/>
                  <a:gd name="T23" fmla="*/ 9 h 26"/>
                  <a:gd name="T24" fmla="*/ 18 w 18"/>
                  <a:gd name="T25" fmla="*/ 6 h 26"/>
                  <a:gd name="T26" fmla="*/ 18 w 18"/>
                  <a:gd name="T27" fmla="*/ 2 h 26"/>
                  <a:gd name="T28" fmla="*/ 16 w 18"/>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6" y="0"/>
                    </a:moveTo>
                    <a:cubicBezTo>
                      <a:pt x="2" y="0"/>
                      <a:pt x="2" y="0"/>
                      <a:pt x="2" y="0"/>
                    </a:cubicBezTo>
                    <a:cubicBezTo>
                      <a:pt x="1" y="0"/>
                      <a:pt x="0" y="1"/>
                      <a:pt x="0" y="2"/>
                    </a:cubicBezTo>
                    <a:cubicBezTo>
                      <a:pt x="0" y="6"/>
                      <a:pt x="0" y="6"/>
                      <a:pt x="0" y="6"/>
                    </a:cubicBezTo>
                    <a:cubicBezTo>
                      <a:pt x="0" y="8"/>
                      <a:pt x="1" y="9"/>
                      <a:pt x="2" y="9"/>
                    </a:cubicBezTo>
                    <a:cubicBezTo>
                      <a:pt x="7" y="9"/>
                      <a:pt x="7" y="9"/>
                      <a:pt x="7" y="9"/>
                    </a:cubicBezTo>
                    <a:cubicBezTo>
                      <a:pt x="7" y="24"/>
                      <a:pt x="7" y="24"/>
                      <a:pt x="7" y="24"/>
                    </a:cubicBezTo>
                    <a:cubicBezTo>
                      <a:pt x="7" y="25"/>
                      <a:pt x="8" y="26"/>
                      <a:pt x="9" y="26"/>
                    </a:cubicBezTo>
                    <a:cubicBezTo>
                      <a:pt x="9" y="26"/>
                      <a:pt x="9" y="26"/>
                      <a:pt x="9" y="26"/>
                    </a:cubicBezTo>
                    <a:cubicBezTo>
                      <a:pt x="10" y="26"/>
                      <a:pt x="11" y="25"/>
                      <a:pt x="11" y="24"/>
                    </a:cubicBezTo>
                    <a:cubicBezTo>
                      <a:pt x="11" y="9"/>
                      <a:pt x="11" y="9"/>
                      <a:pt x="11" y="9"/>
                    </a:cubicBezTo>
                    <a:cubicBezTo>
                      <a:pt x="16" y="9"/>
                      <a:pt x="16" y="9"/>
                      <a:pt x="16" y="9"/>
                    </a:cubicBezTo>
                    <a:cubicBezTo>
                      <a:pt x="17" y="9"/>
                      <a:pt x="18" y="8"/>
                      <a:pt x="18" y="6"/>
                    </a:cubicBezTo>
                    <a:cubicBezTo>
                      <a:pt x="18" y="2"/>
                      <a:pt x="18" y="2"/>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59"/>
              <p:cNvSpPr/>
              <p:nvPr/>
            </p:nvSpPr>
            <p:spPr bwMode="auto">
              <a:xfrm>
                <a:off x="4150" y="2690"/>
                <a:ext cx="43" cy="62"/>
              </a:xfrm>
              <a:custGeom>
                <a:avLst/>
                <a:gdLst>
                  <a:gd name="T0" fmla="*/ 16 w 18"/>
                  <a:gd name="T1" fmla="*/ 0 h 26"/>
                  <a:gd name="T2" fmla="*/ 2 w 18"/>
                  <a:gd name="T3" fmla="*/ 0 h 26"/>
                  <a:gd name="T4" fmla="*/ 0 w 18"/>
                  <a:gd name="T5" fmla="*/ 2 h 26"/>
                  <a:gd name="T6" fmla="*/ 0 w 18"/>
                  <a:gd name="T7" fmla="*/ 7 h 26"/>
                  <a:gd name="T8" fmla="*/ 2 w 18"/>
                  <a:gd name="T9" fmla="*/ 9 h 26"/>
                  <a:gd name="T10" fmla="*/ 7 w 18"/>
                  <a:gd name="T11" fmla="*/ 9 h 26"/>
                  <a:gd name="T12" fmla="*/ 7 w 18"/>
                  <a:gd name="T13" fmla="*/ 24 h 26"/>
                  <a:gd name="T14" fmla="*/ 8 w 18"/>
                  <a:gd name="T15" fmla="*/ 26 h 26"/>
                  <a:gd name="T16" fmla="*/ 9 w 18"/>
                  <a:gd name="T17" fmla="*/ 26 h 26"/>
                  <a:gd name="T18" fmla="*/ 11 w 18"/>
                  <a:gd name="T19" fmla="*/ 24 h 26"/>
                  <a:gd name="T20" fmla="*/ 11 w 18"/>
                  <a:gd name="T21" fmla="*/ 9 h 26"/>
                  <a:gd name="T22" fmla="*/ 16 w 18"/>
                  <a:gd name="T23" fmla="*/ 9 h 26"/>
                  <a:gd name="T24" fmla="*/ 18 w 18"/>
                  <a:gd name="T25" fmla="*/ 7 h 26"/>
                  <a:gd name="T26" fmla="*/ 18 w 18"/>
                  <a:gd name="T27" fmla="*/ 3 h 26"/>
                  <a:gd name="T28" fmla="*/ 16 w 18"/>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6" y="0"/>
                    </a:move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7" y="24"/>
                      <a:pt x="7" y="24"/>
                      <a:pt x="7" y="24"/>
                    </a:cubicBezTo>
                    <a:cubicBezTo>
                      <a:pt x="7" y="25"/>
                      <a:pt x="8" y="26"/>
                      <a:pt x="8" y="26"/>
                    </a:cubicBezTo>
                    <a:cubicBezTo>
                      <a:pt x="9" y="26"/>
                      <a:pt x="9" y="26"/>
                      <a:pt x="9" y="26"/>
                    </a:cubicBezTo>
                    <a:cubicBezTo>
                      <a:pt x="10" y="26"/>
                      <a:pt x="11" y="25"/>
                      <a:pt x="11" y="24"/>
                    </a:cubicBezTo>
                    <a:cubicBezTo>
                      <a:pt x="11" y="9"/>
                      <a:pt x="11" y="9"/>
                      <a:pt x="11" y="9"/>
                    </a:cubicBezTo>
                    <a:cubicBezTo>
                      <a:pt x="16" y="9"/>
                      <a:pt x="16" y="9"/>
                      <a:pt x="16" y="9"/>
                    </a:cubicBezTo>
                    <a:cubicBezTo>
                      <a:pt x="17" y="9"/>
                      <a:pt x="18" y="8"/>
                      <a:pt x="18" y="7"/>
                    </a:cubicBezTo>
                    <a:cubicBezTo>
                      <a:pt x="18" y="3"/>
                      <a:pt x="18" y="3"/>
                      <a:pt x="18" y="3"/>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60"/>
              <p:cNvSpPr>
                <a:spLocks noEditPoints="1"/>
              </p:cNvSpPr>
              <p:nvPr/>
            </p:nvSpPr>
            <p:spPr bwMode="auto">
              <a:xfrm>
                <a:off x="3769" y="1879"/>
                <a:ext cx="135" cy="130"/>
              </a:xfrm>
              <a:custGeom>
                <a:avLst/>
                <a:gdLst>
                  <a:gd name="T0" fmla="*/ 54 w 57"/>
                  <a:gd name="T1" fmla="*/ 22 h 55"/>
                  <a:gd name="T2" fmla="*/ 53 w 57"/>
                  <a:gd name="T3" fmla="*/ 21 h 55"/>
                  <a:gd name="T4" fmla="*/ 53 w 57"/>
                  <a:gd name="T5" fmla="*/ 4 h 55"/>
                  <a:gd name="T6" fmla="*/ 50 w 57"/>
                  <a:gd name="T7" fmla="*/ 1 h 55"/>
                  <a:gd name="T8" fmla="*/ 41 w 57"/>
                  <a:gd name="T9" fmla="*/ 1 h 55"/>
                  <a:gd name="T10" fmla="*/ 38 w 57"/>
                  <a:gd name="T11" fmla="*/ 4 h 55"/>
                  <a:gd name="T12" fmla="*/ 38 w 57"/>
                  <a:gd name="T13" fmla="*/ 7 h 55"/>
                  <a:gd name="T14" fmla="*/ 34 w 57"/>
                  <a:gd name="T15" fmla="*/ 3 h 55"/>
                  <a:gd name="T16" fmla="*/ 23 w 57"/>
                  <a:gd name="T17" fmla="*/ 3 h 55"/>
                  <a:gd name="T18" fmla="*/ 3 w 57"/>
                  <a:gd name="T19" fmla="*/ 22 h 55"/>
                  <a:gd name="T20" fmla="*/ 5 w 57"/>
                  <a:gd name="T21" fmla="*/ 27 h 55"/>
                  <a:gd name="T22" fmla="*/ 5 w 57"/>
                  <a:gd name="T23" fmla="*/ 52 h 55"/>
                  <a:gd name="T24" fmla="*/ 7 w 57"/>
                  <a:gd name="T25" fmla="*/ 55 h 55"/>
                  <a:gd name="T26" fmla="*/ 50 w 57"/>
                  <a:gd name="T27" fmla="*/ 55 h 55"/>
                  <a:gd name="T28" fmla="*/ 53 w 57"/>
                  <a:gd name="T29" fmla="*/ 52 h 55"/>
                  <a:gd name="T30" fmla="*/ 53 w 57"/>
                  <a:gd name="T31" fmla="*/ 27 h 55"/>
                  <a:gd name="T32" fmla="*/ 54 w 57"/>
                  <a:gd name="T33" fmla="*/ 22 h 55"/>
                  <a:gd name="T34" fmla="*/ 25 w 57"/>
                  <a:gd name="T35" fmla="*/ 50 h 55"/>
                  <a:gd name="T36" fmla="*/ 10 w 57"/>
                  <a:gd name="T37" fmla="*/ 50 h 55"/>
                  <a:gd name="T38" fmla="*/ 10 w 57"/>
                  <a:gd name="T39" fmla="*/ 34 h 55"/>
                  <a:gd name="T40" fmla="*/ 13 w 57"/>
                  <a:gd name="T41" fmla="*/ 31 h 55"/>
                  <a:gd name="T42" fmla="*/ 22 w 57"/>
                  <a:gd name="T43" fmla="*/ 31 h 55"/>
                  <a:gd name="T44" fmla="*/ 25 w 57"/>
                  <a:gd name="T45" fmla="*/ 34 h 55"/>
                  <a:gd name="T46" fmla="*/ 25 w 57"/>
                  <a:gd name="T47" fmla="*/ 50 h 55"/>
                  <a:gd name="T48" fmla="*/ 38 w 57"/>
                  <a:gd name="T49" fmla="*/ 45 h 55"/>
                  <a:gd name="T50" fmla="*/ 35 w 57"/>
                  <a:gd name="T51" fmla="*/ 45 h 55"/>
                  <a:gd name="T52" fmla="*/ 32 w 57"/>
                  <a:gd name="T53" fmla="*/ 42 h 55"/>
                  <a:gd name="T54" fmla="*/ 32 w 57"/>
                  <a:gd name="T55" fmla="*/ 40 h 55"/>
                  <a:gd name="T56" fmla="*/ 38 w 57"/>
                  <a:gd name="T57" fmla="*/ 40 h 55"/>
                  <a:gd name="T58" fmla="*/ 38 w 57"/>
                  <a:gd name="T59" fmla="*/ 45 h 55"/>
                  <a:gd name="T60" fmla="*/ 38 w 57"/>
                  <a:gd name="T61" fmla="*/ 37 h 55"/>
                  <a:gd name="T62" fmla="*/ 32 w 57"/>
                  <a:gd name="T63" fmla="*/ 37 h 55"/>
                  <a:gd name="T64" fmla="*/ 32 w 57"/>
                  <a:gd name="T65" fmla="*/ 34 h 55"/>
                  <a:gd name="T66" fmla="*/ 35 w 57"/>
                  <a:gd name="T67" fmla="*/ 31 h 55"/>
                  <a:gd name="T68" fmla="*/ 38 w 57"/>
                  <a:gd name="T69" fmla="*/ 31 h 55"/>
                  <a:gd name="T70" fmla="*/ 38 w 57"/>
                  <a:gd name="T71" fmla="*/ 37 h 55"/>
                  <a:gd name="T72" fmla="*/ 47 w 57"/>
                  <a:gd name="T73" fmla="*/ 42 h 55"/>
                  <a:gd name="T74" fmla="*/ 44 w 57"/>
                  <a:gd name="T75" fmla="*/ 45 h 55"/>
                  <a:gd name="T76" fmla="*/ 41 w 57"/>
                  <a:gd name="T77" fmla="*/ 45 h 55"/>
                  <a:gd name="T78" fmla="*/ 41 w 57"/>
                  <a:gd name="T79" fmla="*/ 40 h 55"/>
                  <a:gd name="T80" fmla="*/ 47 w 57"/>
                  <a:gd name="T81" fmla="*/ 40 h 55"/>
                  <a:gd name="T82" fmla="*/ 47 w 57"/>
                  <a:gd name="T83" fmla="*/ 42 h 55"/>
                  <a:gd name="T84" fmla="*/ 47 w 57"/>
                  <a:gd name="T85" fmla="*/ 37 h 55"/>
                  <a:gd name="T86" fmla="*/ 41 w 57"/>
                  <a:gd name="T87" fmla="*/ 37 h 55"/>
                  <a:gd name="T88" fmla="*/ 41 w 57"/>
                  <a:gd name="T89" fmla="*/ 31 h 55"/>
                  <a:gd name="T90" fmla="*/ 44 w 57"/>
                  <a:gd name="T91" fmla="*/ 31 h 55"/>
                  <a:gd name="T92" fmla="*/ 47 w 57"/>
                  <a:gd name="T93" fmla="*/ 34 h 55"/>
                  <a:gd name="T94" fmla="*/ 47 w 57"/>
                  <a:gd name="T95"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5">
                    <a:moveTo>
                      <a:pt x="54" y="22"/>
                    </a:moveTo>
                    <a:cubicBezTo>
                      <a:pt x="53" y="21"/>
                      <a:pt x="53" y="21"/>
                      <a:pt x="53" y="21"/>
                    </a:cubicBezTo>
                    <a:cubicBezTo>
                      <a:pt x="53" y="4"/>
                      <a:pt x="53" y="4"/>
                      <a:pt x="53" y="4"/>
                    </a:cubicBezTo>
                    <a:cubicBezTo>
                      <a:pt x="53" y="2"/>
                      <a:pt x="51" y="1"/>
                      <a:pt x="50" y="1"/>
                    </a:cubicBezTo>
                    <a:cubicBezTo>
                      <a:pt x="41" y="1"/>
                      <a:pt x="41" y="1"/>
                      <a:pt x="41" y="1"/>
                    </a:cubicBezTo>
                    <a:cubicBezTo>
                      <a:pt x="39" y="1"/>
                      <a:pt x="38" y="2"/>
                      <a:pt x="38" y="4"/>
                    </a:cubicBezTo>
                    <a:cubicBezTo>
                      <a:pt x="38" y="7"/>
                      <a:pt x="38" y="7"/>
                      <a:pt x="38" y="7"/>
                    </a:cubicBezTo>
                    <a:cubicBezTo>
                      <a:pt x="34" y="3"/>
                      <a:pt x="34" y="3"/>
                      <a:pt x="34" y="3"/>
                    </a:cubicBezTo>
                    <a:cubicBezTo>
                      <a:pt x="31" y="0"/>
                      <a:pt x="26" y="0"/>
                      <a:pt x="23" y="3"/>
                    </a:cubicBezTo>
                    <a:cubicBezTo>
                      <a:pt x="3" y="22"/>
                      <a:pt x="3" y="22"/>
                      <a:pt x="3" y="22"/>
                    </a:cubicBezTo>
                    <a:cubicBezTo>
                      <a:pt x="0" y="25"/>
                      <a:pt x="1" y="27"/>
                      <a:pt x="5" y="27"/>
                    </a:cubicBezTo>
                    <a:cubicBezTo>
                      <a:pt x="5" y="52"/>
                      <a:pt x="5" y="52"/>
                      <a:pt x="5" y="52"/>
                    </a:cubicBezTo>
                    <a:cubicBezTo>
                      <a:pt x="5" y="53"/>
                      <a:pt x="6" y="55"/>
                      <a:pt x="7" y="55"/>
                    </a:cubicBezTo>
                    <a:cubicBezTo>
                      <a:pt x="50" y="55"/>
                      <a:pt x="50" y="55"/>
                      <a:pt x="50" y="55"/>
                    </a:cubicBezTo>
                    <a:cubicBezTo>
                      <a:pt x="52" y="55"/>
                      <a:pt x="53" y="53"/>
                      <a:pt x="53" y="52"/>
                    </a:cubicBezTo>
                    <a:cubicBezTo>
                      <a:pt x="53" y="27"/>
                      <a:pt x="53" y="27"/>
                      <a:pt x="53" y="27"/>
                    </a:cubicBezTo>
                    <a:cubicBezTo>
                      <a:pt x="56" y="27"/>
                      <a:pt x="57" y="25"/>
                      <a:pt x="54" y="22"/>
                    </a:cubicBezTo>
                    <a:close/>
                    <a:moveTo>
                      <a:pt x="25" y="50"/>
                    </a:moveTo>
                    <a:cubicBezTo>
                      <a:pt x="10" y="50"/>
                      <a:pt x="10" y="50"/>
                      <a:pt x="10" y="50"/>
                    </a:cubicBezTo>
                    <a:cubicBezTo>
                      <a:pt x="10" y="34"/>
                      <a:pt x="10" y="34"/>
                      <a:pt x="10" y="34"/>
                    </a:cubicBezTo>
                    <a:cubicBezTo>
                      <a:pt x="10" y="33"/>
                      <a:pt x="12" y="31"/>
                      <a:pt x="13" y="31"/>
                    </a:cubicBezTo>
                    <a:cubicBezTo>
                      <a:pt x="22" y="31"/>
                      <a:pt x="22" y="31"/>
                      <a:pt x="22" y="31"/>
                    </a:cubicBezTo>
                    <a:cubicBezTo>
                      <a:pt x="23" y="31"/>
                      <a:pt x="25" y="33"/>
                      <a:pt x="25" y="34"/>
                    </a:cubicBezTo>
                    <a:lnTo>
                      <a:pt x="25" y="50"/>
                    </a:lnTo>
                    <a:close/>
                    <a:moveTo>
                      <a:pt x="38" y="45"/>
                    </a:moveTo>
                    <a:cubicBezTo>
                      <a:pt x="35" y="45"/>
                      <a:pt x="35" y="45"/>
                      <a:pt x="35" y="45"/>
                    </a:cubicBezTo>
                    <a:cubicBezTo>
                      <a:pt x="33" y="45"/>
                      <a:pt x="32" y="44"/>
                      <a:pt x="32" y="42"/>
                    </a:cubicBezTo>
                    <a:cubicBezTo>
                      <a:pt x="32" y="40"/>
                      <a:pt x="32" y="40"/>
                      <a:pt x="32" y="40"/>
                    </a:cubicBezTo>
                    <a:cubicBezTo>
                      <a:pt x="38" y="40"/>
                      <a:pt x="38" y="40"/>
                      <a:pt x="38" y="40"/>
                    </a:cubicBezTo>
                    <a:lnTo>
                      <a:pt x="38" y="45"/>
                    </a:lnTo>
                    <a:close/>
                    <a:moveTo>
                      <a:pt x="38" y="37"/>
                    </a:moveTo>
                    <a:cubicBezTo>
                      <a:pt x="32" y="37"/>
                      <a:pt x="32" y="37"/>
                      <a:pt x="32" y="37"/>
                    </a:cubicBezTo>
                    <a:cubicBezTo>
                      <a:pt x="32" y="34"/>
                      <a:pt x="32" y="34"/>
                      <a:pt x="32" y="34"/>
                    </a:cubicBezTo>
                    <a:cubicBezTo>
                      <a:pt x="32" y="33"/>
                      <a:pt x="33" y="31"/>
                      <a:pt x="35" y="31"/>
                    </a:cubicBezTo>
                    <a:cubicBezTo>
                      <a:pt x="38" y="31"/>
                      <a:pt x="38" y="31"/>
                      <a:pt x="38" y="31"/>
                    </a:cubicBezTo>
                    <a:lnTo>
                      <a:pt x="38" y="37"/>
                    </a:lnTo>
                    <a:close/>
                    <a:moveTo>
                      <a:pt x="47" y="42"/>
                    </a:moveTo>
                    <a:cubicBezTo>
                      <a:pt x="47" y="44"/>
                      <a:pt x="45" y="45"/>
                      <a:pt x="44" y="45"/>
                    </a:cubicBezTo>
                    <a:cubicBezTo>
                      <a:pt x="41" y="45"/>
                      <a:pt x="41" y="45"/>
                      <a:pt x="41" y="45"/>
                    </a:cubicBezTo>
                    <a:cubicBezTo>
                      <a:pt x="41" y="40"/>
                      <a:pt x="41" y="40"/>
                      <a:pt x="41" y="40"/>
                    </a:cubicBezTo>
                    <a:cubicBezTo>
                      <a:pt x="47" y="40"/>
                      <a:pt x="47" y="40"/>
                      <a:pt x="47" y="40"/>
                    </a:cubicBezTo>
                    <a:lnTo>
                      <a:pt x="47" y="42"/>
                    </a:lnTo>
                    <a:close/>
                    <a:moveTo>
                      <a:pt x="47" y="37"/>
                    </a:moveTo>
                    <a:cubicBezTo>
                      <a:pt x="41" y="37"/>
                      <a:pt x="41" y="37"/>
                      <a:pt x="41" y="37"/>
                    </a:cubicBezTo>
                    <a:cubicBezTo>
                      <a:pt x="41" y="31"/>
                      <a:pt x="41" y="31"/>
                      <a:pt x="41" y="31"/>
                    </a:cubicBezTo>
                    <a:cubicBezTo>
                      <a:pt x="44" y="31"/>
                      <a:pt x="44" y="31"/>
                      <a:pt x="44" y="31"/>
                    </a:cubicBezTo>
                    <a:cubicBezTo>
                      <a:pt x="45" y="31"/>
                      <a:pt x="47" y="33"/>
                      <a:pt x="47" y="34"/>
                    </a:cubicBezTo>
                    <a:lnTo>
                      <a:pt x="4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61"/>
              <p:cNvSpPr>
                <a:spLocks noEditPoints="1"/>
              </p:cNvSpPr>
              <p:nvPr/>
            </p:nvSpPr>
            <p:spPr bwMode="auto">
              <a:xfrm>
                <a:off x="3909" y="1808"/>
                <a:ext cx="16" cy="35"/>
              </a:xfrm>
              <a:custGeom>
                <a:avLst/>
                <a:gdLst>
                  <a:gd name="T0" fmla="*/ 0 w 7"/>
                  <a:gd name="T1" fmla="*/ 6 h 15"/>
                  <a:gd name="T2" fmla="*/ 1 w 7"/>
                  <a:gd name="T3" fmla="*/ 7 h 15"/>
                  <a:gd name="T4" fmla="*/ 2 w 7"/>
                  <a:gd name="T5" fmla="*/ 7 h 15"/>
                  <a:gd name="T6" fmla="*/ 2 w 7"/>
                  <a:gd name="T7" fmla="*/ 7 h 15"/>
                  <a:gd name="T8" fmla="*/ 2 w 7"/>
                  <a:gd name="T9" fmla="*/ 11 h 15"/>
                  <a:gd name="T10" fmla="*/ 1 w 7"/>
                  <a:gd name="T11" fmla="*/ 11 h 15"/>
                  <a:gd name="T12" fmla="*/ 0 w 7"/>
                  <a:gd name="T13" fmla="*/ 10 h 15"/>
                  <a:gd name="T14" fmla="*/ 0 w 7"/>
                  <a:gd name="T15" fmla="*/ 11 h 15"/>
                  <a:gd name="T16" fmla="*/ 0 w 7"/>
                  <a:gd name="T17" fmla="*/ 11 h 15"/>
                  <a:gd name="T18" fmla="*/ 0 w 7"/>
                  <a:gd name="T19" fmla="*/ 12 h 15"/>
                  <a:gd name="T20" fmla="*/ 0 w 7"/>
                  <a:gd name="T21" fmla="*/ 12 h 15"/>
                  <a:gd name="T22" fmla="*/ 1 w 7"/>
                  <a:gd name="T23" fmla="*/ 13 h 15"/>
                  <a:gd name="T24" fmla="*/ 2 w 7"/>
                  <a:gd name="T25" fmla="*/ 13 h 15"/>
                  <a:gd name="T26" fmla="*/ 2 w 7"/>
                  <a:gd name="T27" fmla="*/ 14 h 15"/>
                  <a:gd name="T28" fmla="*/ 3 w 7"/>
                  <a:gd name="T29" fmla="*/ 15 h 15"/>
                  <a:gd name="T30" fmla="*/ 3 w 7"/>
                  <a:gd name="T31" fmla="*/ 14 h 15"/>
                  <a:gd name="T32" fmla="*/ 3 w 7"/>
                  <a:gd name="T33" fmla="*/ 13 h 15"/>
                  <a:gd name="T34" fmla="*/ 4 w 7"/>
                  <a:gd name="T35" fmla="*/ 13 h 15"/>
                  <a:gd name="T36" fmla="*/ 4 w 7"/>
                  <a:gd name="T37" fmla="*/ 14 h 15"/>
                  <a:gd name="T38" fmla="*/ 5 w 7"/>
                  <a:gd name="T39" fmla="*/ 15 h 15"/>
                  <a:gd name="T40" fmla="*/ 5 w 7"/>
                  <a:gd name="T41" fmla="*/ 14 h 15"/>
                  <a:gd name="T42" fmla="*/ 5 w 7"/>
                  <a:gd name="T43" fmla="*/ 12 h 15"/>
                  <a:gd name="T44" fmla="*/ 6 w 7"/>
                  <a:gd name="T45" fmla="*/ 12 h 15"/>
                  <a:gd name="T46" fmla="*/ 7 w 7"/>
                  <a:gd name="T47" fmla="*/ 11 h 15"/>
                  <a:gd name="T48" fmla="*/ 7 w 7"/>
                  <a:gd name="T49" fmla="*/ 10 h 15"/>
                  <a:gd name="T50" fmla="*/ 6 w 7"/>
                  <a:gd name="T51" fmla="*/ 8 h 15"/>
                  <a:gd name="T52" fmla="*/ 5 w 7"/>
                  <a:gd name="T53" fmla="*/ 7 h 15"/>
                  <a:gd name="T54" fmla="*/ 5 w 7"/>
                  <a:gd name="T55" fmla="*/ 3 h 15"/>
                  <a:gd name="T56" fmla="*/ 5 w 7"/>
                  <a:gd name="T57" fmla="*/ 3 h 15"/>
                  <a:gd name="T58" fmla="*/ 6 w 7"/>
                  <a:gd name="T59" fmla="*/ 4 h 15"/>
                  <a:gd name="T60" fmla="*/ 6 w 7"/>
                  <a:gd name="T61" fmla="*/ 3 h 15"/>
                  <a:gd name="T62" fmla="*/ 7 w 7"/>
                  <a:gd name="T63" fmla="*/ 3 h 15"/>
                  <a:gd name="T64" fmla="*/ 7 w 7"/>
                  <a:gd name="T65" fmla="*/ 2 h 15"/>
                  <a:gd name="T66" fmla="*/ 7 w 7"/>
                  <a:gd name="T67" fmla="*/ 2 h 15"/>
                  <a:gd name="T68" fmla="*/ 6 w 7"/>
                  <a:gd name="T69" fmla="*/ 2 h 15"/>
                  <a:gd name="T70" fmla="*/ 6 w 7"/>
                  <a:gd name="T71" fmla="*/ 2 h 15"/>
                  <a:gd name="T72" fmla="*/ 5 w 7"/>
                  <a:gd name="T73" fmla="*/ 2 h 15"/>
                  <a:gd name="T74" fmla="*/ 5 w 7"/>
                  <a:gd name="T75" fmla="*/ 0 h 15"/>
                  <a:gd name="T76" fmla="*/ 5 w 7"/>
                  <a:gd name="T77" fmla="*/ 0 h 15"/>
                  <a:gd name="T78" fmla="*/ 4 w 7"/>
                  <a:gd name="T79" fmla="*/ 0 h 15"/>
                  <a:gd name="T80" fmla="*/ 4 w 7"/>
                  <a:gd name="T81" fmla="*/ 2 h 15"/>
                  <a:gd name="T82" fmla="*/ 4 w 7"/>
                  <a:gd name="T83" fmla="*/ 2 h 15"/>
                  <a:gd name="T84" fmla="*/ 3 w 7"/>
                  <a:gd name="T85" fmla="*/ 2 h 15"/>
                  <a:gd name="T86" fmla="*/ 3 w 7"/>
                  <a:gd name="T87" fmla="*/ 0 h 15"/>
                  <a:gd name="T88" fmla="*/ 3 w 7"/>
                  <a:gd name="T89" fmla="*/ 0 h 15"/>
                  <a:gd name="T90" fmla="*/ 2 w 7"/>
                  <a:gd name="T91" fmla="*/ 0 h 15"/>
                  <a:gd name="T92" fmla="*/ 2 w 7"/>
                  <a:gd name="T93" fmla="*/ 2 h 15"/>
                  <a:gd name="T94" fmla="*/ 1 w 7"/>
                  <a:gd name="T95" fmla="*/ 2 h 15"/>
                  <a:gd name="T96" fmla="*/ 0 w 7"/>
                  <a:gd name="T97" fmla="*/ 3 h 15"/>
                  <a:gd name="T98" fmla="*/ 0 w 7"/>
                  <a:gd name="T99" fmla="*/ 5 h 15"/>
                  <a:gd name="T100" fmla="*/ 0 w 7"/>
                  <a:gd name="T101" fmla="*/ 6 h 15"/>
                  <a:gd name="T102" fmla="*/ 4 w 7"/>
                  <a:gd name="T103" fmla="*/ 8 h 15"/>
                  <a:gd name="T104" fmla="*/ 4 w 7"/>
                  <a:gd name="T105" fmla="*/ 11 h 15"/>
                  <a:gd name="T106" fmla="*/ 3 w 7"/>
                  <a:gd name="T107" fmla="*/ 11 h 15"/>
                  <a:gd name="T108" fmla="*/ 3 w 7"/>
                  <a:gd name="T109" fmla="*/ 8 h 15"/>
                  <a:gd name="T110" fmla="*/ 4 w 7"/>
                  <a:gd name="T111" fmla="*/ 8 h 15"/>
                  <a:gd name="T112" fmla="*/ 4 w 7"/>
                  <a:gd name="T113" fmla="*/ 3 h 15"/>
                  <a:gd name="T114" fmla="*/ 4 w 7"/>
                  <a:gd name="T115" fmla="*/ 6 h 15"/>
                  <a:gd name="T116" fmla="*/ 3 w 7"/>
                  <a:gd name="T117" fmla="*/ 6 h 15"/>
                  <a:gd name="T118" fmla="*/ 3 w 7"/>
                  <a:gd name="T119" fmla="*/ 3 h 15"/>
                  <a:gd name="T120" fmla="*/ 4 w 7"/>
                  <a:gd name="T1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15">
                    <a:moveTo>
                      <a:pt x="0" y="6"/>
                    </a:moveTo>
                    <a:cubicBezTo>
                      <a:pt x="0" y="6"/>
                      <a:pt x="1" y="6"/>
                      <a:pt x="1" y="7"/>
                    </a:cubicBezTo>
                    <a:cubicBezTo>
                      <a:pt x="1" y="7"/>
                      <a:pt x="2" y="7"/>
                      <a:pt x="2" y="7"/>
                    </a:cubicBezTo>
                    <a:cubicBezTo>
                      <a:pt x="2" y="7"/>
                      <a:pt x="2" y="7"/>
                      <a:pt x="2" y="7"/>
                    </a:cubicBezTo>
                    <a:cubicBezTo>
                      <a:pt x="2" y="11"/>
                      <a:pt x="2" y="11"/>
                      <a:pt x="2" y="11"/>
                    </a:cubicBezTo>
                    <a:cubicBezTo>
                      <a:pt x="2" y="11"/>
                      <a:pt x="2" y="11"/>
                      <a:pt x="1" y="11"/>
                    </a:cubicBezTo>
                    <a:cubicBezTo>
                      <a:pt x="1" y="11"/>
                      <a:pt x="0" y="11"/>
                      <a:pt x="0" y="10"/>
                    </a:cubicBezTo>
                    <a:cubicBezTo>
                      <a:pt x="0" y="10"/>
                      <a:pt x="0" y="10"/>
                      <a:pt x="0" y="11"/>
                    </a:cubicBezTo>
                    <a:cubicBezTo>
                      <a:pt x="0" y="11"/>
                      <a:pt x="0" y="11"/>
                      <a:pt x="0" y="11"/>
                    </a:cubicBezTo>
                    <a:cubicBezTo>
                      <a:pt x="0" y="11"/>
                      <a:pt x="0" y="12"/>
                      <a:pt x="0" y="12"/>
                    </a:cubicBezTo>
                    <a:cubicBezTo>
                      <a:pt x="0" y="12"/>
                      <a:pt x="0" y="12"/>
                      <a:pt x="0" y="12"/>
                    </a:cubicBezTo>
                    <a:cubicBezTo>
                      <a:pt x="0" y="12"/>
                      <a:pt x="0" y="12"/>
                      <a:pt x="1" y="13"/>
                    </a:cubicBezTo>
                    <a:cubicBezTo>
                      <a:pt x="1" y="13"/>
                      <a:pt x="2" y="13"/>
                      <a:pt x="2" y="13"/>
                    </a:cubicBezTo>
                    <a:cubicBezTo>
                      <a:pt x="2" y="14"/>
                      <a:pt x="2" y="14"/>
                      <a:pt x="2" y="14"/>
                    </a:cubicBezTo>
                    <a:cubicBezTo>
                      <a:pt x="2" y="15"/>
                      <a:pt x="2" y="15"/>
                      <a:pt x="3" y="15"/>
                    </a:cubicBezTo>
                    <a:cubicBezTo>
                      <a:pt x="3" y="15"/>
                      <a:pt x="3" y="15"/>
                      <a:pt x="3" y="14"/>
                    </a:cubicBezTo>
                    <a:cubicBezTo>
                      <a:pt x="3" y="13"/>
                      <a:pt x="3" y="13"/>
                      <a:pt x="3" y="13"/>
                    </a:cubicBezTo>
                    <a:cubicBezTo>
                      <a:pt x="3" y="13"/>
                      <a:pt x="4" y="13"/>
                      <a:pt x="4" y="13"/>
                    </a:cubicBezTo>
                    <a:cubicBezTo>
                      <a:pt x="4" y="14"/>
                      <a:pt x="4" y="14"/>
                      <a:pt x="4" y="14"/>
                    </a:cubicBezTo>
                    <a:cubicBezTo>
                      <a:pt x="4" y="15"/>
                      <a:pt x="4" y="15"/>
                      <a:pt x="5" y="15"/>
                    </a:cubicBezTo>
                    <a:cubicBezTo>
                      <a:pt x="5" y="15"/>
                      <a:pt x="5" y="15"/>
                      <a:pt x="5" y="14"/>
                    </a:cubicBezTo>
                    <a:cubicBezTo>
                      <a:pt x="5" y="12"/>
                      <a:pt x="5" y="12"/>
                      <a:pt x="5" y="12"/>
                    </a:cubicBezTo>
                    <a:cubicBezTo>
                      <a:pt x="5" y="12"/>
                      <a:pt x="6" y="12"/>
                      <a:pt x="6" y="12"/>
                    </a:cubicBezTo>
                    <a:cubicBezTo>
                      <a:pt x="6" y="12"/>
                      <a:pt x="7" y="12"/>
                      <a:pt x="7" y="11"/>
                    </a:cubicBezTo>
                    <a:cubicBezTo>
                      <a:pt x="7" y="11"/>
                      <a:pt x="7" y="10"/>
                      <a:pt x="7" y="10"/>
                    </a:cubicBezTo>
                    <a:cubicBezTo>
                      <a:pt x="7" y="9"/>
                      <a:pt x="7" y="8"/>
                      <a:pt x="6" y="8"/>
                    </a:cubicBezTo>
                    <a:cubicBezTo>
                      <a:pt x="6" y="7"/>
                      <a:pt x="6" y="7"/>
                      <a:pt x="5" y="7"/>
                    </a:cubicBezTo>
                    <a:cubicBezTo>
                      <a:pt x="5" y="3"/>
                      <a:pt x="5" y="3"/>
                      <a:pt x="5" y="3"/>
                    </a:cubicBezTo>
                    <a:cubicBezTo>
                      <a:pt x="5" y="3"/>
                      <a:pt x="5" y="3"/>
                      <a:pt x="5" y="3"/>
                    </a:cubicBezTo>
                    <a:cubicBezTo>
                      <a:pt x="6" y="3"/>
                      <a:pt x="6" y="4"/>
                      <a:pt x="6" y="4"/>
                    </a:cubicBezTo>
                    <a:cubicBezTo>
                      <a:pt x="6" y="4"/>
                      <a:pt x="6" y="4"/>
                      <a:pt x="6" y="3"/>
                    </a:cubicBezTo>
                    <a:cubicBezTo>
                      <a:pt x="6" y="3"/>
                      <a:pt x="7" y="3"/>
                      <a:pt x="7" y="3"/>
                    </a:cubicBezTo>
                    <a:cubicBezTo>
                      <a:pt x="7" y="3"/>
                      <a:pt x="7" y="2"/>
                      <a:pt x="7" y="2"/>
                    </a:cubicBezTo>
                    <a:cubicBezTo>
                      <a:pt x="7" y="2"/>
                      <a:pt x="7" y="2"/>
                      <a:pt x="7" y="2"/>
                    </a:cubicBezTo>
                    <a:cubicBezTo>
                      <a:pt x="6" y="2"/>
                      <a:pt x="6" y="2"/>
                      <a:pt x="6" y="2"/>
                    </a:cubicBezTo>
                    <a:cubicBezTo>
                      <a:pt x="6" y="2"/>
                      <a:pt x="6" y="2"/>
                      <a:pt x="6" y="2"/>
                    </a:cubicBezTo>
                    <a:cubicBezTo>
                      <a:pt x="6" y="2"/>
                      <a:pt x="5" y="2"/>
                      <a:pt x="5" y="2"/>
                    </a:cubicBezTo>
                    <a:cubicBezTo>
                      <a:pt x="5" y="0"/>
                      <a:pt x="5" y="0"/>
                      <a:pt x="5" y="0"/>
                    </a:cubicBezTo>
                    <a:cubicBezTo>
                      <a:pt x="5" y="0"/>
                      <a:pt x="5" y="0"/>
                      <a:pt x="5" y="0"/>
                    </a:cubicBezTo>
                    <a:cubicBezTo>
                      <a:pt x="4" y="0"/>
                      <a:pt x="4" y="0"/>
                      <a:pt x="4" y="0"/>
                    </a:cubicBezTo>
                    <a:cubicBezTo>
                      <a:pt x="4" y="2"/>
                      <a:pt x="4" y="2"/>
                      <a:pt x="4" y="2"/>
                    </a:cubicBezTo>
                    <a:cubicBezTo>
                      <a:pt x="4" y="2"/>
                      <a:pt x="4" y="2"/>
                      <a:pt x="4" y="2"/>
                    </a:cubicBezTo>
                    <a:cubicBezTo>
                      <a:pt x="4" y="2"/>
                      <a:pt x="3" y="2"/>
                      <a:pt x="3" y="2"/>
                    </a:cubicBezTo>
                    <a:cubicBezTo>
                      <a:pt x="3" y="0"/>
                      <a:pt x="3" y="0"/>
                      <a:pt x="3" y="0"/>
                    </a:cubicBezTo>
                    <a:cubicBezTo>
                      <a:pt x="3" y="0"/>
                      <a:pt x="3" y="0"/>
                      <a:pt x="3" y="0"/>
                    </a:cubicBezTo>
                    <a:cubicBezTo>
                      <a:pt x="2" y="0"/>
                      <a:pt x="2" y="0"/>
                      <a:pt x="2" y="0"/>
                    </a:cubicBezTo>
                    <a:cubicBezTo>
                      <a:pt x="2" y="2"/>
                      <a:pt x="2" y="2"/>
                      <a:pt x="2" y="2"/>
                    </a:cubicBezTo>
                    <a:cubicBezTo>
                      <a:pt x="2" y="2"/>
                      <a:pt x="1" y="2"/>
                      <a:pt x="1" y="2"/>
                    </a:cubicBezTo>
                    <a:cubicBezTo>
                      <a:pt x="1" y="3"/>
                      <a:pt x="0" y="3"/>
                      <a:pt x="0" y="3"/>
                    </a:cubicBezTo>
                    <a:cubicBezTo>
                      <a:pt x="0" y="4"/>
                      <a:pt x="0" y="4"/>
                      <a:pt x="0" y="5"/>
                    </a:cubicBezTo>
                    <a:cubicBezTo>
                      <a:pt x="0" y="5"/>
                      <a:pt x="0" y="5"/>
                      <a:pt x="0" y="6"/>
                    </a:cubicBezTo>
                    <a:close/>
                    <a:moveTo>
                      <a:pt x="4" y="8"/>
                    </a:moveTo>
                    <a:cubicBezTo>
                      <a:pt x="4" y="11"/>
                      <a:pt x="4" y="11"/>
                      <a:pt x="4" y="11"/>
                    </a:cubicBezTo>
                    <a:cubicBezTo>
                      <a:pt x="4" y="11"/>
                      <a:pt x="3" y="11"/>
                      <a:pt x="3" y="11"/>
                    </a:cubicBezTo>
                    <a:cubicBezTo>
                      <a:pt x="3" y="8"/>
                      <a:pt x="3" y="8"/>
                      <a:pt x="3" y="8"/>
                    </a:cubicBezTo>
                    <a:cubicBezTo>
                      <a:pt x="3" y="8"/>
                      <a:pt x="4" y="8"/>
                      <a:pt x="4" y="8"/>
                    </a:cubicBezTo>
                    <a:close/>
                    <a:moveTo>
                      <a:pt x="4" y="3"/>
                    </a:moveTo>
                    <a:cubicBezTo>
                      <a:pt x="4" y="6"/>
                      <a:pt x="4" y="6"/>
                      <a:pt x="4" y="6"/>
                    </a:cubicBezTo>
                    <a:cubicBezTo>
                      <a:pt x="4" y="6"/>
                      <a:pt x="3" y="6"/>
                      <a:pt x="3" y="6"/>
                    </a:cubicBezTo>
                    <a:cubicBezTo>
                      <a:pt x="3" y="3"/>
                      <a:pt x="3" y="3"/>
                      <a:pt x="3" y="3"/>
                    </a:cubicBezTo>
                    <a:cubicBezTo>
                      <a:pt x="3" y="3"/>
                      <a:pt x="4"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62"/>
              <p:cNvSpPr>
                <a:spLocks noEditPoints="1"/>
              </p:cNvSpPr>
              <p:nvPr/>
            </p:nvSpPr>
            <p:spPr bwMode="auto">
              <a:xfrm>
                <a:off x="3880" y="1789"/>
                <a:ext cx="71" cy="106"/>
              </a:xfrm>
              <a:custGeom>
                <a:avLst/>
                <a:gdLst>
                  <a:gd name="T0" fmla="*/ 11 w 30"/>
                  <a:gd name="T1" fmla="*/ 30 h 45"/>
                  <a:gd name="T2" fmla="*/ 11 w 30"/>
                  <a:gd name="T3" fmla="*/ 43 h 45"/>
                  <a:gd name="T4" fmla="*/ 14 w 30"/>
                  <a:gd name="T5" fmla="*/ 45 h 45"/>
                  <a:gd name="T6" fmla="*/ 17 w 30"/>
                  <a:gd name="T7" fmla="*/ 45 h 45"/>
                  <a:gd name="T8" fmla="*/ 20 w 30"/>
                  <a:gd name="T9" fmla="*/ 43 h 45"/>
                  <a:gd name="T10" fmla="*/ 20 w 30"/>
                  <a:gd name="T11" fmla="*/ 30 h 45"/>
                  <a:gd name="T12" fmla="*/ 30 w 30"/>
                  <a:gd name="T13" fmla="*/ 15 h 45"/>
                  <a:gd name="T14" fmla="*/ 15 w 30"/>
                  <a:gd name="T15" fmla="*/ 0 h 45"/>
                  <a:gd name="T16" fmla="*/ 0 w 30"/>
                  <a:gd name="T17" fmla="*/ 15 h 45"/>
                  <a:gd name="T18" fmla="*/ 11 w 30"/>
                  <a:gd name="T19" fmla="*/ 30 h 45"/>
                  <a:gd name="T20" fmla="*/ 15 w 30"/>
                  <a:gd name="T21" fmla="*/ 5 h 45"/>
                  <a:gd name="T22" fmla="*/ 26 w 30"/>
                  <a:gd name="T23" fmla="*/ 15 h 45"/>
                  <a:gd name="T24" fmla="*/ 16 w 30"/>
                  <a:gd name="T25" fmla="*/ 26 h 45"/>
                  <a:gd name="T26" fmla="*/ 5 w 30"/>
                  <a:gd name="T27" fmla="*/ 15 h 45"/>
                  <a:gd name="T28" fmla="*/ 15 w 30"/>
                  <a:gd name="T29"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45">
                    <a:moveTo>
                      <a:pt x="11" y="30"/>
                    </a:moveTo>
                    <a:cubicBezTo>
                      <a:pt x="11" y="43"/>
                      <a:pt x="11" y="43"/>
                      <a:pt x="11" y="43"/>
                    </a:cubicBezTo>
                    <a:cubicBezTo>
                      <a:pt x="11" y="44"/>
                      <a:pt x="13" y="45"/>
                      <a:pt x="14" y="45"/>
                    </a:cubicBezTo>
                    <a:cubicBezTo>
                      <a:pt x="17" y="45"/>
                      <a:pt x="17" y="45"/>
                      <a:pt x="17" y="45"/>
                    </a:cubicBezTo>
                    <a:cubicBezTo>
                      <a:pt x="19" y="45"/>
                      <a:pt x="20" y="44"/>
                      <a:pt x="20" y="43"/>
                    </a:cubicBezTo>
                    <a:cubicBezTo>
                      <a:pt x="20" y="30"/>
                      <a:pt x="20" y="30"/>
                      <a:pt x="20" y="30"/>
                    </a:cubicBezTo>
                    <a:cubicBezTo>
                      <a:pt x="26" y="28"/>
                      <a:pt x="30" y="22"/>
                      <a:pt x="30" y="15"/>
                    </a:cubicBezTo>
                    <a:cubicBezTo>
                      <a:pt x="30" y="7"/>
                      <a:pt x="24" y="0"/>
                      <a:pt x="15" y="0"/>
                    </a:cubicBezTo>
                    <a:cubicBezTo>
                      <a:pt x="7" y="0"/>
                      <a:pt x="0" y="7"/>
                      <a:pt x="0" y="15"/>
                    </a:cubicBezTo>
                    <a:cubicBezTo>
                      <a:pt x="1" y="22"/>
                      <a:pt x="5" y="28"/>
                      <a:pt x="11" y="30"/>
                    </a:cubicBezTo>
                    <a:close/>
                    <a:moveTo>
                      <a:pt x="15" y="5"/>
                    </a:moveTo>
                    <a:cubicBezTo>
                      <a:pt x="21" y="5"/>
                      <a:pt x="26" y="9"/>
                      <a:pt x="26" y="15"/>
                    </a:cubicBezTo>
                    <a:cubicBezTo>
                      <a:pt x="26" y="21"/>
                      <a:pt x="21" y="26"/>
                      <a:pt x="16" y="26"/>
                    </a:cubicBezTo>
                    <a:cubicBezTo>
                      <a:pt x="10" y="26"/>
                      <a:pt x="5" y="21"/>
                      <a:pt x="5" y="15"/>
                    </a:cubicBezTo>
                    <a:cubicBezTo>
                      <a:pt x="5" y="10"/>
                      <a:pt x="9" y="5"/>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63"/>
              <p:cNvSpPr>
                <a:spLocks noEditPoints="1"/>
              </p:cNvSpPr>
              <p:nvPr/>
            </p:nvSpPr>
            <p:spPr bwMode="auto">
              <a:xfrm>
                <a:off x="3705" y="1912"/>
                <a:ext cx="62" cy="95"/>
              </a:xfrm>
              <a:custGeom>
                <a:avLst/>
                <a:gdLst>
                  <a:gd name="T0" fmla="*/ 20 w 26"/>
                  <a:gd name="T1" fmla="*/ 0 h 40"/>
                  <a:gd name="T2" fmla="*/ 6 w 26"/>
                  <a:gd name="T3" fmla="*/ 0 h 40"/>
                  <a:gd name="T4" fmla="*/ 0 w 26"/>
                  <a:gd name="T5" fmla="*/ 6 h 40"/>
                  <a:gd name="T6" fmla="*/ 0 w 26"/>
                  <a:gd name="T7" fmla="*/ 34 h 40"/>
                  <a:gd name="T8" fmla="*/ 6 w 26"/>
                  <a:gd name="T9" fmla="*/ 40 h 40"/>
                  <a:gd name="T10" fmla="*/ 20 w 26"/>
                  <a:gd name="T11" fmla="*/ 40 h 40"/>
                  <a:gd name="T12" fmla="*/ 26 w 26"/>
                  <a:gd name="T13" fmla="*/ 34 h 40"/>
                  <a:gd name="T14" fmla="*/ 26 w 26"/>
                  <a:gd name="T15" fmla="*/ 6 h 40"/>
                  <a:gd name="T16" fmla="*/ 20 w 26"/>
                  <a:gd name="T17" fmla="*/ 0 h 40"/>
                  <a:gd name="T18" fmla="*/ 23 w 26"/>
                  <a:gd name="T19" fmla="*/ 34 h 40"/>
                  <a:gd name="T20" fmla="*/ 20 w 26"/>
                  <a:gd name="T21" fmla="*/ 37 h 40"/>
                  <a:gd name="T22" fmla="*/ 6 w 26"/>
                  <a:gd name="T23" fmla="*/ 37 h 40"/>
                  <a:gd name="T24" fmla="*/ 2 w 26"/>
                  <a:gd name="T25" fmla="*/ 34 h 40"/>
                  <a:gd name="T26" fmla="*/ 2 w 26"/>
                  <a:gd name="T27" fmla="*/ 6 h 40"/>
                  <a:gd name="T28" fmla="*/ 6 w 26"/>
                  <a:gd name="T29" fmla="*/ 2 h 40"/>
                  <a:gd name="T30" fmla="*/ 20 w 26"/>
                  <a:gd name="T31" fmla="*/ 2 h 40"/>
                  <a:gd name="T32" fmla="*/ 23 w 26"/>
                  <a:gd name="T33" fmla="*/ 6 h 40"/>
                  <a:gd name="T34" fmla="*/ 23 w 26"/>
                  <a:gd name="T35"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40">
                    <a:moveTo>
                      <a:pt x="20" y="0"/>
                    </a:moveTo>
                    <a:cubicBezTo>
                      <a:pt x="6" y="0"/>
                      <a:pt x="6" y="0"/>
                      <a:pt x="6" y="0"/>
                    </a:cubicBezTo>
                    <a:cubicBezTo>
                      <a:pt x="3" y="0"/>
                      <a:pt x="0" y="2"/>
                      <a:pt x="0" y="6"/>
                    </a:cubicBezTo>
                    <a:cubicBezTo>
                      <a:pt x="0" y="34"/>
                      <a:pt x="0" y="34"/>
                      <a:pt x="0" y="34"/>
                    </a:cubicBezTo>
                    <a:cubicBezTo>
                      <a:pt x="0" y="37"/>
                      <a:pt x="3" y="40"/>
                      <a:pt x="6" y="40"/>
                    </a:cubicBezTo>
                    <a:cubicBezTo>
                      <a:pt x="20" y="40"/>
                      <a:pt x="20" y="40"/>
                      <a:pt x="20" y="40"/>
                    </a:cubicBezTo>
                    <a:cubicBezTo>
                      <a:pt x="23" y="40"/>
                      <a:pt x="26" y="37"/>
                      <a:pt x="26" y="34"/>
                    </a:cubicBezTo>
                    <a:cubicBezTo>
                      <a:pt x="26" y="6"/>
                      <a:pt x="26" y="6"/>
                      <a:pt x="26" y="6"/>
                    </a:cubicBezTo>
                    <a:cubicBezTo>
                      <a:pt x="26" y="2"/>
                      <a:pt x="23" y="0"/>
                      <a:pt x="20" y="0"/>
                    </a:cubicBezTo>
                    <a:close/>
                    <a:moveTo>
                      <a:pt x="23" y="34"/>
                    </a:moveTo>
                    <a:cubicBezTo>
                      <a:pt x="23" y="36"/>
                      <a:pt x="22" y="37"/>
                      <a:pt x="20" y="37"/>
                    </a:cubicBezTo>
                    <a:cubicBezTo>
                      <a:pt x="6" y="37"/>
                      <a:pt x="6" y="37"/>
                      <a:pt x="6" y="37"/>
                    </a:cubicBezTo>
                    <a:cubicBezTo>
                      <a:pt x="4" y="37"/>
                      <a:pt x="2" y="36"/>
                      <a:pt x="2" y="34"/>
                    </a:cubicBezTo>
                    <a:cubicBezTo>
                      <a:pt x="2" y="6"/>
                      <a:pt x="2" y="6"/>
                      <a:pt x="2" y="6"/>
                    </a:cubicBezTo>
                    <a:cubicBezTo>
                      <a:pt x="2" y="4"/>
                      <a:pt x="4" y="2"/>
                      <a:pt x="6" y="2"/>
                    </a:cubicBezTo>
                    <a:cubicBezTo>
                      <a:pt x="20" y="2"/>
                      <a:pt x="20" y="2"/>
                      <a:pt x="20" y="2"/>
                    </a:cubicBezTo>
                    <a:cubicBezTo>
                      <a:pt x="22" y="2"/>
                      <a:pt x="23" y="4"/>
                      <a:pt x="23" y="6"/>
                    </a:cubicBezTo>
                    <a:lnTo>
                      <a:pt x="23"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64"/>
              <p:cNvSpPr/>
              <p:nvPr/>
            </p:nvSpPr>
            <p:spPr bwMode="auto">
              <a:xfrm>
                <a:off x="3729" y="1983"/>
                <a:ext cx="12" cy="12"/>
              </a:xfrm>
              <a:custGeom>
                <a:avLst/>
                <a:gdLst>
                  <a:gd name="T0" fmla="*/ 4 w 5"/>
                  <a:gd name="T1" fmla="*/ 0 h 5"/>
                  <a:gd name="T2" fmla="*/ 1 w 5"/>
                  <a:gd name="T3" fmla="*/ 0 h 5"/>
                  <a:gd name="T4" fmla="*/ 0 w 5"/>
                  <a:gd name="T5" fmla="*/ 1 h 5"/>
                  <a:gd name="T6" fmla="*/ 0 w 5"/>
                  <a:gd name="T7" fmla="*/ 4 h 5"/>
                  <a:gd name="T8" fmla="*/ 1 w 5"/>
                  <a:gd name="T9" fmla="*/ 5 h 5"/>
                  <a:gd name="T10" fmla="*/ 4 w 5"/>
                  <a:gd name="T11" fmla="*/ 5 h 5"/>
                  <a:gd name="T12" fmla="*/ 5 w 5"/>
                  <a:gd name="T13" fmla="*/ 4 h 5"/>
                  <a:gd name="T14" fmla="*/ 5 w 5"/>
                  <a:gd name="T15" fmla="*/ 1 h 5"/>
                  <a:gd name="T16" fmla="*/ 4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0"/>
                    </a:moveTo>
                    <a:cubicBezTo>
                      <a:pt x="1" y="0"/>
                      <a:pt x="1" y="0"/>
                      <a:pt x="1" y="0"/>
                    </a:cubicBezTo>
                    <a:cubicBezTo>
                      <a:pt x="1" y="0"/>
                      <a:pt x="0" y="1"/>
                      <a:pt x="0" y="1"/>
                    </a:cubicBezTo>
                    <a:cubicBezTo>
                      <a:pt x="0" y="4"/>
                      <a:pt x="0" y="4"/>
                      <a:pt x="0" y="4"/>
                    </a:cubicBezTo>
                    <a:cubicBezTo>
                      <a:pt x="0" y="5"/>
                      <a:pt x="1" y="5"/>
                      <a:pt x="1" y="5"/>
                    </a:cubicBezTo>
                    <a:cubicBezTo>
                      <a:pt x="4" y="5"/>
                      <a:pt x="4" y="5"/>
                      <a:pt x="4" y="5"/>
                    </a:cubicBezTo>
                    <a:cubicBezTo>
                      <a:pt x="5" y="5"/>
                      <a:pt x="5" y="5"/>
                      <a:pt x="5" y="4"/>
                    </a:cubicBezTo>
                    <a:cubicBezTo>
                      <a:pt x="5" y="1"/>
                      <a:pt x="5" y="1"/>
                      <a:pt x="5" y="1"/>
                    </a:cubicBezTo>
                    <a:cubicBezTo>
                      <a:pt x="5" y="1"/>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65"/>
              <p:cNvSpPr/>
              <p:nvPr/>
            </p:nvSpPr>
            <p:spPr bwMode="auto">
              <a:xfrm>
                <a:off x="3714" y="1924"/>
                <a:ext cx="41" cy="57"/>
              </a:xfrm>
              <a:custGeom>
                <a:avLst/>
                <a:gdLst>
                  <a:gd name="T0" fmla="*/ 16 w 17"/>
                  <a:gd name="T1" fmla="*/ 0 h 24"/>
                  <a:gd name="T2" fmla="*/ 1 w 17"/>
                  <a:gd name="T3" fmla="*/ 0 h 24"/>
                  <a:gd name="T4" fmla="*/ 0 w 17"/>
                  <a:gd name="T5" fmla="*/ 1 h 24"/>
                  <a:gd name="T6" fmla="*/ 0 w 17"/>
                  <a:gd name="T7" fmla="*/ 23 h 24"/>
                  <a:gd name="T8" fmla="*/ 1 w 17"/>
                  <a:gd name="T9" fmla="*/ 24 h 24"/>
                  <a:gd name="T10" fmla="*/ 16 w 17"/>
                  <a:gd name="T11" fmla="*/ 24 h 24"/>
                  <a:gd name="T12" fmla="*/ 17 w 17"/>
                  <a:gd name="T13" fmla="*/ 23 h 24"/>
                  <a:gd name="T14" fmla="*/ 17 w 17"/>
                  <a:gd name="T15" fmla="*/ 1 h 24"/>
                  <a:gd name="T16" fmla="*/ 16 w 1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4">
                    <a:moveTo>
                      <a:pt x="16" y="0"/>
                    </a:moveTo>
                    <a:cubicBezTo>
                      <a:pt x="1" y="0"/>
                      <a:pt x="1" y="0"/>
                      <a:pt x="1" y="0"/>
                    </a:cubicBezTo>
                    <a:cubicBezTo>
                      <a:pt x="1" y="0"/>
                      <a:pt x="0" y="0"/>
                      <a:pt x="0" y="1"/>
                    </a:cubicBezTo>
                    <a:cubicBezTo>
                      <a:pt x="0" y="23"/>
                      <a:pt x="0" y="23"/>
                      <a:pt x="0" y="23"/>
                    </a:cubicBezTo>
                    <a:cubicBezTo>
                      <a:pt x="0" y="23"/>
                      <a:pt x="1" y="24"/>
                      <a:pt x="1" y="24"/>
                    </a:cubicBezTo>
                    <a:cubicBezTo>
                      <a:pt x="16" y="24"/>
                      <a:pt x="16" y="24"/>
                      <a:pt x="16" y="24"/>
                    </a:cubicBezTo>
                    <a:cubicBezTo>
                      <a:pt x="17" y="24"/>
                      <a:pt x="17" y="23"/>
                      <a:pt x="17" y="23"/>
                    </a:cubicBezTo>
                    <a:cubicBezTo>
                      <a:pt x="17" y="1"/>
                      <a:pt x="17" y="1"/>
                      <a:pt x="17" y="1"/>
                    </a:cubicBezTo>
                    <a:cubicBezTo>
                      <a:pt x="17" y="0"/>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66"/>
              <p:cNvSpPr>
                <a:spLocks noEditPoints="1"/>
              </p:cNvSpPr>
              <p:nvPr/>
            </p:nvSpPr>
            <p:spPr bwMode="auto">
              <a:xfrm>
                <a:off x="3658" y="1648"/>
                <a:ext cx="101" cy="131"/>
              </a:xfrm>
              <a:custGeom>
                <a:avLst/>
                <a:gdLst>
                  <a:gd name="T0" fmla="*/ 31 w 43"/>
                  <a:gd name="T1" fmla="*/ 0 h 55"/>
                  <a:gd name="T2" fmla="*/ 0 w 43"/>
                  <a:gd name="T3" fmla="*/ 12 h 55"/>
                  <a:gd name="T4" fmla="*/ 12 w 43"/>
                  <a:gd name="T5" fmla="*/ 55 h 55"/>
                  <a:gd name="T6" fmla="*/ 43 w 43"/>
                  <a:gd name="T7" fmla="*/ 43 h 55"/>
                  <a:gd name="T8" fmla="*/ 4 w 43"/>
                  <a:gd name="T9" fmla="*/ 12 h 55"/>
                  <a:gd name="T10" fmla="*/ 31 w 43"/>
                  <a:gd name="T11" fmla="*/ 4 h 55"/>
                  <a:gd name="T12" fmla="*/ 38 w 43"/>
                  <a:gd name="T13" fmla="*/ 14 h 55"/>
                  <a:gd name="T14" fmla="*/ 11 w 43"/>
                  <a:gd name="T15" fmla="*/ 21 h 55"/>
                  <a:gd name="T16" fmla="*/ 4 w 43"/>
                  <a:gd name="T17" fmla="*/ 12 h 55"/>
                  <a:gd name="T18" fmla="*/ 5 w 43"/>
                  <a:gd name="T19" fmla="*/ 25 h 55"/>
                  <a:gd name="T20" fmla="*/ 11 w 43"/>
                  <a:gd name="T21" fmla="*/ 26 h 55"/>
                  <a:gd name="T22" fmla="*/ 10 w 43"/>
                  <a:gd name="T23" fmla="*/ 30 h 55"/>
                  <a:gd name="T24" fmla="*/ 4 w 43"/>
                  <a:gd name="T25" fmla="*/ 29 h 55"/>
                  <a:gd name="T26" fmla="*/ 4 w 43"/>
                  <a:gd name="T27" fmla="*/ 35 h 55"/>
                  <a:gd name="T28" fmla="*/ 10 w 43"/>
                  <a:gd name="T29" fmla="*/ 34 h 55"/>
                  <a:gd name="T30" fmla="*/ 11 w 43"/>
                  <a:gd name="T31" fmla="*/ 38 h 55"/>
                  <a:gd name="T32" fmla="*/ 5 w 43"/>
                  <a:gd name="T33" fmla="*/ 39 h 55"/>
                  <a:gd name="T34" fmla="*/ 4 w 43"/>
                  <a:gd name="T35" fmla="*/ 35 h 55"/>
                  <a:gd name="T36" fmla="*/ 6 w 43"/>
                  <a:gd name="T37" fmla="*/ 48 h 55"/>
                  <a:gd name="T38" fmla="*/ 4 w 43"/>
                  <a:gd name="T39" fmla="*/ 44 h 55"/>
                  <a:gd name="T40" fmla="*/ 10 w 43"/>
                  <a:gd name="T41" fmla="*/ 42 h 55"/>
                  <a:gd name="T42" fmla="*/ 12 w 43"/>
                  <a:gd name="T43" fmla="*/ 47 h 55"/>
                  <a:gd name="T44" fmla="*/ 13 w 43"/>
                  <a:gd name="T45" fmla="*/ 26 h 55"/>
                  <a:gd name="T46" fmla="*/ 19 w 43"/>
                  <a:gd name="T47" fmla="*/ 24 h 55"/>
                  <a:gd name="T48" fmla="*/ 20 w 43"/>
                  <a:gd name="T49" fmla="*/ 29 h 55"/>
                  <a:gd name="T50" fmla="*/ 14 w 43"/>
                  <a:gd name="T51" fmla="*/ 30 h 55"/>
                  <a:gd name="T52" fmla="*/ 13 w 43"/>
                  <a:gd name="T53" fmla="*/ 26 h 55"/>
                  <a:gd name="T54" fmla="*/ 14 w 43"/>
                  <a:gd name="T55" fmla="*/ 33 h 55"/>
                  <a:gd name="T56" fmla="*/ 20 w 43"/>
                  <a:gd name="T57" fmla="*/ 34 h 55"/>
                  <a:gd name="T58" fmla="*/ 19 w 43"/>
                  <a:gd name="T59" fmla="*/ 39 h 55"/>
                  <a:gd name="T60" fmla="*/ 13 w 43"/>
                  <a:gd name="T61" fmla="*/ 38 h 55"/>
                  <a:gd name="T62" fmla="*/ 20 w 43"/>
                  <a:gd name="T63" fmla="*/ 48 h 55"/>
                  <a:gd name="T64" fmla="*/ 14 w 43"/>
                  <a:gd name="T65" fmla="*/ 47 h 55"/>
                  <a:gd name="T66" fmla="*/ 15 w 43"/>
                  <a:gd name="T67" fmla="*/ 42 h 55"/>
                  <a:gd name="T68" fmla="*/ 21 w 43"/>
                  <a:gd name="T69" fmla="*/ 43 h 55"/>
                  <a:gd name="T70" fmla="*/ 20 w 43"/>
                  <a:gd name="T71" fmla="*/ 48 h 55"/>
                  <a:gd name="T72" fmla="*/ 23 w 43"/>
                  <a:gd name="T73" fmla="*/ 24 h 55"/>
                  <a:gd name="T74" fmla="*/ 29 w 43"/>
                  <a:gd name="T75" fmla="*/ 25 h 55"/>
                  <a:gd name="T76" fmla="*/ 28 w 43"/>
                  <a:gd name="T77" fmla="*/ 30 h 55"/>
                  <a:gd name="T78" fmla="*/ 22 w 43"/>
                  <a:gd name="T79" fmla="*/ 29 h 55"/>
                  <a:gd name="T80" fmla="*/ 23 w 43"/>
                  <a:gd name="T81" fmla="*/ 34 h 55"/>
                  <a:gd name="T82" fmla="*/ 28 w 43"/>
                  <a:gd name="T83" fmla="*/ 33 h 55"/>
                  <a:gd name="T84" fmla="*/ 30 w 43"/>
                  <a:gd name="T85" fmla="*/ 37 h 55"/>
                  <a:gd name="T86" fmla="*/ 24 w 43"/>
                  <a:gd name="T87" fmla="*/ 39 h 55"/>
                  <a:gd name="T88" fmla="*/ 23 w 43"/>
                  <a:gd name="T89" fmla="*/ 34 h 55"/>
                  <a:gd name="T90" fmla="*/ 24 w 43"/>
                  <a:gd name="T91" fmla="*/ 48 h 55"/>
                  <a:gd name="T92" fmla="*/ 23 w 43"/>
                  <a:gd name="T93" fmla="*/ 43 h 55"/>
                  <a:gd name="T94" fmla="*/ 29 w 43"/>
                  <a:gd name="T95" fmla="*/ 42 h 55"/>
                  <a:gd name="T96" fmla="*/ 30 w 43"/>
                  <a:gd name="T97" fmla="*/ 46 h 55"/>
                  <a:gd name="T98" fmla="*/ 31 w 43"/>
                  <a:gd name="T99" fmla="*/ 25 h 55"/>
                  <a:gd name="T100" fmla="*/ 37 w 43"/>
                  <a:gd name="T101" fmla="*/ 24 h 55"/>
                  <a:gd name="T102" fmla="*/ 39 w 43"/>
                  <a:gd name="T103" fmla="*/ 28 h 55"/>
                  <a:gd name="T104" fmla="*/ 33 w 43"/>
                  <a:gd name="T105" fmla="*/ 30 h 55"/>
                  <a:gd name="T106" fmla="*/ 31 w 43"/>
                  <a:gd name="T107" fmla="*/ 25 h 55"/>
                  <a:gd name="T108" fmla="*/ 33 w 43"/>
                  <a:gd name="T109" fmla="*/ 33 h 55"/>
                  <a:gd name="T110" fmla="*/ 39 w 43"/>
                  <a:gd name="T111" fmla="*/ 34 h 55"/>
                  <a:gd name="T112" fmla="*/ 38 w 43"/>
                  <a:gd name="T113" fmla="*/ 38 h 55"/>
                  <a:gd name="T114" fmla="*/ 32 w 43"/>
                  <a:gd name="T115" fmla="*/ 37 h 55"/>
                  <a:gd name="T116" fmla="*/ 38 w 43"/>
                  <a:gd name="T117" fmla="*/ 47 h 55"/>
                  <a:gd name="T118" fmla="*/ 32 w 43"/>
                  <a:gd name="T119" fmla="*/ 46 h 55"/>
                  <a:gd name="T120" fmla="*/ 33 w 43"/>
                  <a:gd name="T121" fmla="*/ 42 h 55"/>
                  <a:gd name="T122" fmla="*/ 39 w 43"/>
                  <a:gd name="T123" fmla="*/ 43 h 55"/>
                  <a:gd name="T124" fmla="*/ 38 w 43"/>
                  <a:gd name="T125"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 h="55">
                    <a:moveTo>
                      <a:pt x="42" y="11"/>
                    </a:moveTo>
                    <a:cubicBezTo>
                      <a:pt x="42" y="5"/>
                      <a:pt x="37" y="0"/>
                      <a:pt x="31" y="0"/>
                    </a:cubicBezTo>
                    <a:cubicBezTo>
                      <a:pt x="10" y="1"/>
                      <a:pt x="10" y="1"/>
                      <a:pt x="10" y="1"/>
                    </a:cubicBezTo>
                    <a:cubicBezTo>
                      <a:pt x="4" y="1"/>
                      <a:pt x="0" y="6"/>
                      <a:pt x="0" y="12"/>
                    </a:cubicBezTo>
                    <a:cubicBezTo>
                      <a:pt x="0" y="44"/>
                      <a:pt x="0" y="44"/>
                      <a:pt x="0" y="44"/>
                    </a:cubicBezTo>
                    <a:cubicBezTo>
                      <a:pt x="0" y="50"/>
                      <a:pt x="6" y="55"/>
                      <a:pt x="12" y="55"/>
                    </a:cubicBezTo>
                    <a:cubicBezTo>
                      <a:pt x="32" y="55"/>
                      <a:pt x="32" y="55"/>
                      <a:pt x="32" y="55"/>
                    </a:cubicBezTo>
                    <a:cubicBezTo>
                      <a:pt x="38" y="55"/>
                      <a:pt x="43" y="49"/>
                      <a:pt x="43" y="43"/>
                    </a:cubicBezTo>
                    <a:lnTo>
                      <a:pt x="42" y="11"/>
                    </a:lnTo>
                    <a:close/>
                    <a:moveTo>
                      <a:pt x="4" y="12"/>
                    </a:moveTo>
                    <a:cubicBezTo>
                      <a:pt x="4" y="8"/>
                      <a:pt x="7" y="5"/>
                      <a:pt x="11" y="5"/>
                    </a:cubicBezTo>
                    <a:cubicBezTo>
                      <a:pt x="31" y="4"/>
                      <a:pt x="31" y="4"/>
                      <a:pt x="31" y="4"/>
                    </a:cubicBezTo>
                    <a:cubicBezTo>
                      <a:pt x="35" y="4"/>
                      <a:pt x="38" y="7"/>
                      <a:pt x="38" y="11"/>
                    </a:cubicBezTo>
                    <a:cubicBezTo>
                      <a:pt x="38" y="14"/>
                      <a:pt x="38" y="14"/>
                      <a:pt x="38" y="14"/>
                    </a:cubicBezTo>
                    <a:cubicBezTo>
                      <a:pt x="38" y="18"/>
                      <a:pt x="35" y="21"/>
                      <a:pt x="32" y="21"/>
                    </a:cubicBezTo>
                    <a:cubicBezTo>
                      <a:pt x="11" y="21"/>
                      <a:pt x="11" y="21"/>
                      <a:pt x="11" y="21"/>
                    </a:cubicBezTo>
                    <a:cubicBezTo>
                      <a:pt x="7" y="21"/>
                      <a:pt x="4" y="18"/>
                      <a:pt x="4" y="15"/>
                    </a:cubicBezTo>
                    <a:lnTo>
                      <a:pt x="4" y="12"/>
                    </a:lnTo>
                    <a:close/>
                    <a:moveTo>
                      <a:pt x="4" y="26"/>
                    </a:moveTo>
                    <a:cubicBezTo>
                      <a:pt x="4" y="25"/>
                      <a:pt x="5" y="25"/>
                      <a:pt x="5" y="25"/>
                    </a:cubicBezTo>
                    <a:cubicBezTo>
                      <a:pt x="10" y="25"/>
                      <a:pt x="10" y="25"/>
                      <a:pt x="10" y="25"/>
                    </a:cubicBezTo>
                    <a:cubicBezTo>
                      <a:pt x="11" y="25"/>
                      <a:pt x="11" y="25"/>
                      <a:pt x="11" y="26"/>
                    </a:cubicBezTo>
                    <a:cubicBezTo>
                      <a:pt x="11" y="29"/>
                      <a:pt x="11" y="29"/>
                      <a:pt x="11" y="29"/>
                    </a:cubicBezTo>
                    <a:cubicBezTo>
                      <a:pt x="11" y="29"/>
                      <a:pt x="11" y="30"/>
                      <a:pt x="10" y="30"/>
                    </a:cubicBezTo>
                    <a:cubicBezTo>
                      <a:pt x="5" y="30"/>
                      <a:pt x="5" y="30"/>
                      <a:pt x="5" y="30"/>
                    </a:cubicBezTo>
                    <a:cubicBezTo>
                      <a:pt x="5" y="30"/>
                      <a:pt x="4" y="30"/>
                      <a:pt x="4" y="29"/>
                    </a:cubicBezTo>
                    <a:lnTo>
                      <a:pt x="4" y="26"/>
                    </a:lnTo>
                    <a:close/>
                    <a:moveTo>
                      <a:pt x="4" y="35"/>
                    </a:moveTo>
                    <a:cubicBezTo>
                      <a:pt x="4" y="34"/>
                      <a:pt x="5" y="34"/>
                      <a:pt x="5" y="34"/>
                    </a:cubicBezTo>
                    <a:cubicBezTo>
                      <a:pt x="10" y="34"/>
                      <a:pt x="10" y="34"/>
                      <a:pt x="10" y="34"/>
                    </a:cubicBezTo>
                    <a:cubicBezTo>
                      <a:pt x="11" y="34"/>
                      <a:pt x="11" y="34"/>
                      <a:pt x="11" y="35"/>
                    </a:cubicBezTo>
                    <a:cubicBezTo>
                      <a:pt x="11" y="38"/>
                      <a:pt x="11" y="38"/>
                      <a:pt x="11" y="38"/>
                    </a:cubicBezTo>
                    <a:cubicBezTo>
                      <a:pt x="11" y="38"/>
                      <a:pt x="11" y="39"/>
                      <a:pt x="10" y="39"/>
                    </a:cubicBezTo>
                    <a:cubicBezTo>
                      <a:pt x="5" y="39"/>
                      <a:pt x="5" y="39"/>
                      <a:pt x="5" y="39"/>
                    </a:cubicBezTo>
                    <a:cubicBezTo>
                      <a:pt x="5" y="39"/>
                      <a:pt x="4" y="39"/>
                      <a:pt x="4" y="38"/>
                    </a:cubicBezTo>
                    <a:lnTo>
                      <a:pt x="4" y="35"/>
                    </a:lnTo>
                    <a:close/>
                    <a:moveTo>
                      <a:pt x="11" y="48"/>
                    </a:moveTo>
                    <a:cubicBezTo>
                      <a:pt x="6" y="48"/>
                      <a:pt x="6" y="48"/>
                      <a:pt x="6" y="48"/>
                    </a:cubicBezTo>
                    <a:cubicBezTo>
                      <a:pt x="5" y="48"/>
                      <a:pt x="5" y="47"/>
                      <a:pt x="5" y="47"/>
                    </a:cubicBezTo>
                    <a:cubicBezTo>
                      <a:pt x="4" y="44"/>
                      <a:pt x="4" y="44"/>
                      <a:pt x="4" y="44"/>
                    </a:cubicBezTo>
                    <a:cubicBezTo>
                      <a:pt x="4" y="43"/>
                      <a:pt x="5" y="43"/>
                      <a:pt x="6" y="43"/>
                    </a:cubicBezTo>
                    <a:cubicBezTo>
                      <a:pt x="10" y="42"/>
                      <a:pt x="10" y="42"/>
                      <a:pt x="10" y="42"/>
                    </a:cubicBezTo>
                    <a:cubicBezTo>
                      <a:pt x="11" y="42"/>
                      <a:pt x="12" y="43"/>
                      <a:pt x="12" y="43"/>
                    </a:cubicBezTo>
                    <a:cubicBezTo>
                      <a:pt x="12" y="47"/>
                      <a:pt x="12" y="47"/>
                      <a:pt x="12" y="47"/>
                    </a:cubicBezTo>
                    <a:cubicBezTo>
                      <a:pt x="12" y="47"/>
                      <a:pt x="11" y="48"/>
                      <a:pt x="11" y="48"/>
                    </a:cubicBezTo>
                    <a:close/>
                    <a:moveTo>
                      <a:pt x="13" y="26"/>
                    </a:moveTo>
                    <a:cubicBezTo>
                      <a:pt x="13" y="25"/>
                      <a:pt x="14" y="25"/>
                      <a:pt x="14" y="25"/>
                    </a:cubicBezTo>
                    <a:cubicBezTo>
                      <a:pt x="19" y="24"/>
                      <a:pt x="19" y="24"/>
                      <a:pt x="19" y="24"/>
                    </a:cubicBezTo>
                    <a:cubicBezTo>
                      <a:pt x="20" y="24"/>
                      <a:pt x="20" y="25"/>
                      <a:pt x="20" y="25"/>
                    </a:cubicBezTo>
                    <a:cubicBezTo>
                      <a:pt x="20" y="29"/>
                      <a:pt x="20" y="29"/>
                      <a:pt x="20" y="29"/>
                    </a:cubicBezTo>
                    <a:cubicBezTo>
                      <a:pt x="20" y="29"/>
                      <a:pt x="20" y="30"/>
                      <a:pt x="19" y="30"/>
                    </a:cubicBezTo>
                    <a:cubicBezTo>
                      <a:pt x="14" y="30"/>
                      <a:pt x="14" y="30"/>
                      <a:pt x="14" y="30"/>
                    </a:cubicBezTo>
                    <a:cubicBezTo>
                      <a:pt x="14" y="30"/>
                      <a:pt x="13" y="29"/>
                      <a:pt x="13" y="29"/>
                    </a:cubicBezTo>
                    <a:lnTo>
                      <a:pt x="13" y="26"/>
                    </a:lnTo>
                    <a:close/>
                    <a:moveTo>
                      <a:pt x="13" y="35"/>
                    </a:moveTo>
                    <a:cubicBezTo>
                      <a:pt x="13" y="34"/>
                      <a:pt x="14" y="33"/>
                      <a:pt x="14" y="33"/>
                    </a:cubicBezTo>
                    <a:cubicBezTo>
                      <a:pt x="19" y="33"/>
                      <a:pt x="19" y="33"/>
                      <a:pt x="19" y="33"/>
                    </a:cubicBezTo>
                    <a:cubicBezTo>
                      <a:pt x="20" y="33"/>
                      <a:pt x="20" y="34"/>
                      <a:pt x="20" y="34"/>
                    </a:cubicBezTo>
                    <a:cubicBezTo>
                      <a:pt x="21" y="38"/>
                      <a:pt x="21" y="38"/>
                      <a:pt x="21" y="38"/>
                    </a:cubicBezTo>
                    <a:cubicBezTo>
                      <a:pt x="21" y="38"/>
                      <a:pt x="20" y="39"/>
                      <a:pt x="19" y="39"/>
                    </a:cubicBezTo>
                    <a:cubicBezTo>
                      <a:pt x="15" y="39"/>
                      <a:pt x="15" y="39"/>
                      <a:pt x="15" y="39"/>
                    </a:cubicBezTo>
                    <a:cubicBezTo>
                      <a:pt x="14" y="39"/>
                      <a:pt x="13" y="38"/>
                      <a:pt x="13" y="38"/>
                    </a:cubicBezTo>
                    <a:lnTo>
                      <a:pt x="13" y="35"/>
                    </a:lnTo>
                    <a:close/>
                    <a:moveTo>
                      <a:pt x="20" y="48"/>
                    </a:moveTo>
                    <a:cubicBezTo>
                      <a:pt x="15" y="48"/>
                      <a:pt x="15" y="48"/>
                      <a:pt x="15" y="48"/>
                    </a:cubicBezTo>
                    <a:cubicBezTo>
                      <a:pt x="14" y="48"/>
                      <a:pt x="14" y="47"/>
                      <a:pt x="14" y="47"/>
                    </a:cubicBezTo>
                    <a:cubicBezTo>
                      <a:pt x="14" y="43"/>
                      <a:pt x="14" y="43"/>
                      <a:pt x="14" y="43"/>
                    </a:cubicBezTo>
                    <a:cubicBezTo>
                      <a:pt x="14" y="43"/>
                      <a:pt x="14" y="42"/>
                      <a:pt x="15" y="42"/>
                    </a:cubicBezTo>
                    <a:cubicBezTo>
                      <a:pt x="20" y="42"/>
                      <a:pt x="20" y="42"/>
                      <a:pt x="20" y="42"/>
                    </a:cubicBezTo>
                    <a:cubicBezTo>
                      <a:pt x="20" y="42"/>
                      <a:pt x="21" y="43"/>
                      <a:pt x="21" y="43"/>
                    </a:cubicBezTo>
                    <a:cubicBezTo>
                      <a:pt x="21" y="47"/>
                      <a:pt x="21" y="47"/>
                      <a:pt x="21" y="47"/>
                    </a:cubicBezTo>
                    <a:cubicBezTo>
                      <a:pt x="21" y="47"/>
                      <a:pt x="20" y="48"/>
                      <a:pt x="20" y="48"/>
                    </a:cubicBezTo>
                    <a:close/>
                    <a:moveTo>
                      <a:pt x="22" y="25"/>
                    </a:moveTo>
                    <a:cubicBezTo>
                      <a:pt x="22" y="25"/>
                      <a:pt x="23" y="24"/>
                      <a:pt x="23" y="24"/>
                    </a:cubicBezTo>
                    <a:cubicBezTo>
                      <a:pt x="28" y="24"/>
                      <a:pt x="28" y="24"/>
                      <a:pt x="28" y="24"/>
                    </a:cubicBezTo>
                    <a:cubicBezTo>
                      <a:pt x="29" y="24"/>
                      <a:pt x="29" y="25"/>
                      <a:pt x="29" y="25"/>
                    </a:cubicBezTo>
                    <a:cubicBezTo>
                      <a:pt x="29" y="28"/>
                      <a:pt x="29" y="28"/>
                      <a:pt x="29" y="28"/>
                    </a:cubicBezTo>
                    <a:cubicBezTo>
                      <a:pt x="29" y="29"/>
                      <a:pt x="29" y="30"/>
                      <a:pt x="28" y="30"/>
                    </a:cubicBezTo>
                    <a:cubicBezTo>
                      <a:pt x="23" y="30"/>
                      <a:pt x="23" y="30"/>
                      <a:pt x="23" y="30"/>
                    </a:cubicBezTo>
                    <a:cubicBezTo>
                      <a:pt x="23" y="30"/>
                      <a:pt x="22" y="29"/>
                      <a:pt x="22" y="29"/>
                    </a:cubicBezTo>
                    <a:lnTo>
                      <a:pt x="22" y="25"/>
                    </a:lnTo>
                    <a:close/>
                    <a:moveTo>
                      <a:pt x="23" y="34"/>
                    </a:moveTo>
                    <a:cubicBezTo>
                      <a:pt x="22" y="34"/>
                      <a:pt x="23" y="33"/>
                      <a:pt x="24" y="33"/>
                    </a:cubicBezTo>
                    <a:cubicBezTo>
                      <a:pt x="28" y="33"/>
                      <a:pt x="28" y="33"/>
                      <a:pt x="28" y="33"/>
                    </a:cubicBezTo>
                    <a:cubicBezTo>
                      <a:pt x="29" y="33"/>
                      <a:pt x="30" y="34"/>
                      <a:pt x="30" y="34"/>
                    </a:cubicBezTo>
                    <a:cubicBezTo>
                      <a:pt x="30" y="37"/>
                      <a:pt x="30" y="37"/>
                      <a:pt x="30" y="37"/>
                    </a:cubicBezTo>
                    <a:cubicBezTo>
                      <a:pt x="30" y="38"/>
                      <a:pt x="29" y="38"/>
                      <a:pt x="29" y="39"/>
                    </a:cubicBezTo>
                    <a:cubicBezTo>
                      <a:pt x="24" y="39"/>
                      <a:pt x="24" y="39"/>
                      <a:pt x="24" y="39"/>
                    </a:cubicBezTo>
                    <a:cubicBezTo>
                      <a:pt x="23" y="39"/>
                      <a:pt x="23" y="38"/>
                      <a:pt x="23" y="38"/>
                    </a:cubicBezTo>
                    <a:lnTo>
                      <a:pt x="23" y="34"/>
                    </a:lnTo>
                    <a:close/>
                    <a:moveTo>
                      <a:pt x="29" y="47"/>
                    </a:moveTo>
                    <a:cubicBezTo>
                      <a:pt x="24" y="48"/>
                      <a:pt x="24" y="48"/>
                      <a:pt x="24" y="48"/>
                    </a:cubicBezTo>
                    <a:cubicBezTo>
                      <a:pt x="23" y="48"/>
                      <a:pt x="23" y="47"/>
                      <a:pt x="23" y="46"/>
                    </a:cubicBezTo>
                    <a:cubicBezTo>
                      <a:pt x="23" y="43"/>
                      <a:pt x="23" y="43"/>
                      <a:pt x="23" y="43"/>
                    </a:cubicBezTo>
                    <a:cubicBezTo>
                      <a:pt x="23" y="43"/>
                      <a:pt x="23" y="42"/>
                      <a:pt x="24" y="42"/>
                    </a:cubicBezTo>
                    <a:cubicBezTo>
                      <a:pt x="29" y="42"/>
                      <a:pt x="29" y="42"/>
                      <a:pt x="29" y="42"/>
                    </a:cubicBezTo>
                    <a:cubicBezTo>
                      <a:pt x="29" y="42"/>
                      <a:pt x="30" y="42"/>
                      <a:pt x="30" y="43"/>
                    </a:cubicBezTo>
                    <a:cubicBezTo>
                      <a:pt x="30" y="46"/>
                      <a:pt x="30" y="46"/>
                      <a:pt x="30" y="46"/>
                    </a:cubicBezTo>
                    <a:cubicBezTo>
                      <a:pt x="30" y="47"/>
                      <a:pt x="29" y="47"/>
                      <a:pt x="29" y="47"/>
                    </a:cubicBezTo>
                    <a:close/>
                    <a:moveTo>
                      <a:pt x="31" y="25"/>
                    </a:moveTo>
                    <a:cubicBezTo>
                      <a:pt x="31" y="25"/>
                      <a:pt x="32" y="24"/>
                      <a:pt x="32" y="24"/>
                    </a:cubicBezTo>
                    <a:cubicBezTo>
                      <a:pt x="37" y="24"/>
                      <a:pt x="37" y="24"/>
                      <a:pt x="37" y="24"/>
                    </a:cubicBezTo>
                    <a:cubicBezTo>
                      <a:pt x="38" y="24"/>
                      <a:pt x="38" y="24"/>
                      <a:pt x="38" y="25"/>
                    </a:cubicBezTo>
                    <a:cubicBezTo>
                      <a:pt x="39" y="28"/>
                      <a:pt x="39" y="28"/>
                      <a:pt x="39" y="28"/>
                    </a:cubicBezTo>
                    <a:cubicBezTo>
                      <a:pt x="39" y="29"/>
                      <a:pt x="38" y="29"/>
                      <a:pt x="38" y="29"/>
                    </a:cubicBezTo>
                    <a:cubicBezTo>
                      <a:pt x="33" y="30"/>
                      <a:pt x="33" y="30"/>
                      <a:pt x="33" y="30"/>
                    </a:cubicBezTo>
                    <a:cubicBezTo>
                      <a:pt x="32" y="30"/>
                      <a:pt x="32" y="29"/>
                      <a:pt x="31" y="28"/>
                    </a:cubicBezTo>
                    <a:lnTo>
                      <a:pt x="31" y="25"/>
                    </a:lnTo>
                    <a:close/>
                    <a:moveTo>
                      <a:pt x="32" y="34"/>
                    </a:moveTo>
                    <a:cubicBezTo>
                      <a:pt x="32" y="34"/>
                      <a:pt x="32" y="33"/>
                      <a:pt x="33" y="33"/>
                    </a:cubicBezTo>
                    <a:cubicBezTo>
                      <a:pt x="38" y="33"/>
                      <a:pt x="38" y="33"/>
                      <a:pt x="38" y="33"/>
                    </a:cubicBezTo>
                    <a:cubicBezTo>
                      <a:pt x="38" y="33"/>
                      <a:pt x="39" y="33"/>
                      <a:pt x="39" y="34"/>
                    </a:cubicBezTo>
                    <a:cubicBezTo>
                      <a:pt x="39" y="37"/>
                      <a:pt x="39" y="37"/>
                      <a:pt x="39" y="37"/>
                    </a:cubicBezTo>
                    <a:cubicBezTo>
                      <a:pt x="39" y="38"/>
                      <a:pt x="38" y="38"/>
                      <a:pt x="38" y="38"/>
                    </a:cubicBezTo>
                    <a:cubicBezTo>
                      <a:pt x="33" y="38"/>
                      <a:pt x="33" y="38"/>
                      <a:pt x="33" y="38"/>
                    </a:cubicBezTo>
                    <a:cubicBezTo>
                      <a:pt x="32" y="38"/>
                      <a:pt x="32" y="38"/>
                      <a:pt x="32" y="37"/>
                    </a:cubicBezTo>
                    <a:lnTo>
                      <a:pt x="32" y="34"/>
                    </a:lnTo>
                    <a:close/>
                    <a:moveTo>
                      <a:pt x="38" y="47"/>
                    </a:moveTo>
                    <a:cubicBezTo>
                      <a:pt x="33" y="47"/>
                      <a:pt x="33" y="47"/>
                      <a:pt x="33" y="47"/>
                    </a:cubicBezTo>
                    <a:cubicBezTo>
                      <a:pt x="32" y="47"/>
                      <a:pt x="32" y="47"/>
                      <a:pt x="32" y="46"/>
                    </a:cubicBezTo>
                    <a:cubicBezTo>
                      <a:pt x="32" y="43"/>
                      <a:pt x="32" y="43"/>
                      <a:pt x="32" y="43"/>
                    </a:cubicBezTo>
                    <a:cubicBezTo>
                      <a:pt x="32" y="42"/>
                      <a:pt x="32" y="42"/>
                      <a:pt x="33" y="42"/>
                    </a:cubicBezTo>
                    <a:cubicBezTo>
                      <a:pt x="38" y="42"/>
                      <a:pt x="38" y="42"/>
                      <a:pt x="38" y="42"/>
                    </a:cubicBezTo>
                    <a:cubicBezTo>
                      <a:pt x="38" y="42"/>
                      <a:pt x="39" y="42"/>
                      <a:pt x="39" y="43"/>
                    </a:cubicBezTo>
                    <a:cubicBezTo>
                      <a:pt x="39" y="46"/>
                      <a:pt x="39" y="46"/>
                      <a:pt x="39" y="46"/>
                    </a:cubicBezTo>
                    <a:cubicBezTo>
                      <a:pt x="39" y="47"/>
                      <a:pt x="38" y="47"/>
                      <a:pt x="3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67"/>
              <p:cNvSpPr/>
              <p:nvPr/>
            </p:nvSpPr>
            <p:spPr bwMode="auto">
              <a:xfrm>
                <a:off x="3674" y="1665"/>
                <a:ext cx="31" cy="31"/>
              </a:xfrm>
              <a:custGeom>
                <a:avLst/>
                <a:gdLst>
                  <a:gd name="T0" fmla="*/ 11 w 13"/>
                  <a:gd name="T1" fmla="*/ 4 h 13"/>
                  <a:gd name="T2" fmla="*/ 8 w 13"/>
                  <a:gd name="T3" fmla="*/ 4 h 13"/>
                  <a:gd name="T4" fmla="*/ 8 w 13"/>
                  <a:gd name="T5" fmla="*/ 1 h 13"/>
                  <a:gd name="T6" fmla="*/ 6 w 13"/>
                  <a:gd name="T7" fmla="*/ 0 h 13"/>
                  <a:gd name="T8" fmla="*/ 4 w 13"/>
                  <a:gd name="T9" fmla="*/ 2 h 13"/>
                  <a:gd name="T10" fmla="*/ 4 w 13"/>
                  <a:gd name="T11" fmla="*/ 4 h 13"/>
                  <a:gd name="T12" fmla="*/ 1 w 13"/>
                  <a:gd name="T13" fmla="*/ 4 h 13"/>
                  <a:gd name="T14" fmla="*/ 0 w 13"/>
                  <a:gd name="T15" fmla="*/ 6 h 13"/>
                  <a:gd name="T16" fmla="*/ 1 w 13"/>
                  <a:gd name="T17" fmla="*/ 8 h 13"/>
                  <a:gd name="T18" fmla="*/ 4 w 13"/>
                  <a:gd name="T19" fmla="*/ 8 h 13"/>
                  <a:gd name="T20" fmla="*/ 4 w 13"/>
                  <a:gd name="T21" fmla="*/ 11 h 13"/>
                  <a:gd name="T22" fmla="*/ 6 w 13"/>
                  <a:gd name="T23" fmla="*/ 13 h 13"/>
                  <a:gd name="T24" fmla="*/ 8 w 13"/>
                  <a:gd name="T25" fmla="*/ 11 h 13"/>
                  <a:gd name="T26" fmla="*/ 8 w 13"/>
                  <a:gd name="T27" fmla="*/ 8 h 13"/>
                  <a:gd name="T28" fmla="*/ 11 w 13"/>
                  <a:gd name="T29" fmla="*/ 8 h 13"/>
                  <a:gd name="T30" fmla="*/ 13 w 13"/>
                  <a:gd name="T31" fmla="*/ 6 h 13"/>
                  <a:gd name="T32" fmla="*/ 11 w 13"/>
                  <a:gd name="T33"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3">
                    <a:moveTo>
                      <a:pt x="11" y="4"/>
                    </a:moveTo>
                    <a:cubicBezTo>
                      <a:pt x="8" y="4"/>
                      <a:pt x="8" y="4"/>
                      <a:pt x="8" y="4"/>
                    </a:cubicBezTo>
                    <a:cubicBezTo>
                      <a:pt x="8" y="1"/>
                      <a:pt x="8" y="1"/>
                      <a:pt x="8" y="1"/>
                    </a:cubicBezTo>
                    <a:cubicBezTo>
                      <a:pt x="8" y="0"/>
                      <a:pt x="7" y="0"/>
                      <a:pt x="6" y="0"/>
                    </a:cubicBezTo>
                    <a:cubicBezTo>
                      <a:pt x="5" y="0"/>
                      <a:pt x="4" y="1"/>
                      <a:pt x="4" y="2"/>
                    </a:cubicBezTo>
                    <a:cubicBezTo>
                      <a:pt x="4" y="4"/>
                      <a:pt x="4" y="4"/>
                      <a:pt x="4" y="4"/>
                    </a:cubicBezTo>
                    <a:cubicBezTo>
                      <a:pt x="1" y="4"/>
                      <a:pt x="1" y="4"/>
                      <a:pt x="1" y="4"/>
                    </a:cubicBezTo>
                    <a:cubicBezTo>
                      <a:pt x="0" y="4"/>
                      <a:pt x="0" y="5"/>
                      <a:pt x="0" y="6"/>
                    </a:cubicBezTo>
                    <a:cubicBezTo>
                      <a:pt x="0" y="7"/>
                      <a:pt x="0" y="8"/>
                      <a:pt x="1" y="8"/>
                    </a:cubicBezTo>
                    <a:cubicBezTo>
                      <a:pt x="4" y="8"/>
                      <a:pt x="4" y="8"/>
                      <a:pt x="4" y="8"/>
                    </a:cubicBezTo>
                    <a:cubicBezTo>
                      <a:pt x="4" y="11"/>
                      <a:pt x="4" y="11"/>
                      <a:pt x="4" y="11"/>
                    </a:cubicBezTo>
                    <a:cubicBezTo>
                      <a:pt x="4" y="12"/>
                      <a:pt x="5" y="13"/>
                      <a:pt x="6" y="13"/>
                    </a:cubicBezTo>
                    <a:cubicBezTo>
                      <a:pt x="7" y="13"/>
                      <a:pt x="8" y="12"/>
                      <a:pt x="8" y="11"/>
                    </a:cubicBezTo>
                    <a:cubicBezTo>
                      <a:pt x="8" y="8"/>
                      <a:pt x="8" y="8"/>
                      <a:pt x="8" y="8"/>
                    </a:cubicBezTo>
                    <a:cubicBezTo>
                      <a:pt x="11" y="8"/>
                      <a:pt x="11" y="8"/>
                      <a:pt x="11" y="8"/>
                    </a:cubicBezTo>
                    <a:cubicBezTo>
                      <a:pt x="12" y="8"/>
                      <a:pt x="13" y="7"/>
                      <a:pt x="13" y="6"/>
                    </a:cubicBezTo>
                    <a:cubicBezTo>
                      <a:pt x="13" y="5"/>
                      <a:pt x="12"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68"/>
              <p:cNvSpPr/>
              <p:nvPr/>
            </p:nvSpPr>
            <p:spPr bwMode="auto">
              <a:xfrm>
                <a:off x="3710" y="1675"/>
                <a:ext cx="31" cy="9"/>
              </a:xfrm>
              <a:custGeom>
                <a:avLst/>
                <a:gdLst>
                  <a:gd name="T0" fmla="*/ 11 w 13"/>
                  <a:gd name="T1" fmla="*/ 0 h 4"/>
                  <a:gd name="T2" fmla="*/ 2 w 13"/>
                  <a:gd name="T3" fmla="*/ 0 h 4"/>
                  <a:gd name="T4" fmla="*/ 0 w 13"/>
                  <a:gd name="T5" fmla="*/ 2 h 4"/>
                  <a:gd name="T6" fmla="*/ 2 w 13"/>
                  <a:gd name="T7" fmla="*/ 4 h 4"/>
                  <a:gd name="T8" fmla="*/ 12 w 13"/>
                  <a:gd name="T9" fmla="*/ 4 h 4"/>
                  <a:gd name="T10" fmla="*/ 13 w 13"/>
                  <a:gd name="T11" fmla="*/ 2 h 4"/>
                  <a:gd name="T12" fmla="*/ 11 w 1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11" y="0"/>
                    </a:moveTo>
                    <a:cubicBezTo>
                      <a:pt x="2" y="0"/>
                      <a:pt x="2" y="0"/>
                      <a:pt x="2" y="0"/>
                    </a:cubicBezTo>
                    <a:cubicBezTo>
                      <a:pt x="1" y="0"/>
                      <a:pt x="0" y="1"/>
                      <a:pt x="0" y="2"/>
                    </a:cubicBezTo>
                    <a:cubicBezTo>
                      <a:pt x="0" y="3"/>
                      <a:pt x="1" y="4"/>
                      <a:pt x="2" y="4"/>
                    </a:cubicBezTo>
                    <a:cubicBezTo>
                      <a:pt x="12" y="4"/>
                      <a:pt x="12" y="4"/>
                      <a:pt x="12" y="4"/>
                    </a:cubicBezTo>
                    <a:cubicBezTo>
                      <a:pt x="13" y="4"/>
                      <a:pt x="13" y="3"/>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69"/>
              <p:cNvSpPr>
                <a:spLocks noEditPoints="1"/>
              </p:cNvSpPr>
              <p:nvPr/>
            </p:nvSpPr>
            <p:spPr bwMode="auto">
              <a:xfrm>
                <a:off x="3883" y="2021"/>
                <a:ext cx="68" cy="107"/>
              </a:xfrm>
              <a:custGeom>
                <a:avLst/>
                <a:gdLst>
                  <a:gd name="T0" fmla="*/ 22 w 29"/>
                  <a:gd name="T1" fmla="*/ 0 h 45"/>
                  <a:gd name="T2" fmla="*/ 7 w 29"/>
                  <a:gd name="T3" fmla="*/ 0 h 45"/>
                  <a:gd name="T4" fmla="*/ 0 w 29"/>
                  <a:gd name="T5" fmla="*/ 7 h 45"/>
                  <a:gd name="T6" fmla="*/ 0 w 29"/>
                  <a:gd name="T7" fmla="*/ 38 h 45"/>
                  <a:gd name="T8" fmla="*/ 7 w 29"/>
                  <a:gd name="T9" fmla="*/ 45 h 45"/>
                  <a:gd name="T10" fmla="*/ 22 w 29"/>
                  <a:gd name="T11" fmla="*/ 45 h 45"/>
                  <a:gd name="T12" fmla="*/ 29 w 29"/>
                  <a:gd name="T13" fmla="*/ 38 h 45"/>
                  <a:gd name="T14" fmla="*/ 29 w 29"/>
                  <a:gd name="T15" fmla="*/ 7 h 45"/>
                  <a:gd name="T16" fmla="*/ 22 w 29"/>
                  <a:gd name="T17" fmla="*/ 0 h 45"/>
                  <a:gd name="T18" fmla="*/ 26 w 29"/>
                  <a:gd name="T19" fmla="*/ 38 h 45"/>
                  <a:gd name="T20" fmla="*/ 22 w 29"/>
                  <a:gd name="T21" fmla="*/ 42 h 45"/>
                  <a:gd name="T22" fmla="*/ 7 w 29"/>
                  <a:gd name="T23" fmla="*/ 42 h 45"/>
                  <a:gd name="T24" fmla="*/ 3 w 29"/>
                  <a:gd name="T25" fmla="*/ 38 h 45"/>
                  <a:gd name="T26" fmla="*/ 3 w 29"/>
                  <a:gd name="T27" fmla="*/ 7 h 45"/>
                  <a:gd name="T28" fmla="*/ 7 w 29"/>
                  <a:gd name="T29" fmla="*/ 3 h 45"/>
                  <a:gd name="T30" fmla="*/ 22 w 29"/>
                  <a:gd name="T31" fmla="*/ 3 h 45"/>
                  <a:gd name="T32" fmla="*/ 26 w 29"/>
                  <a:gd name="T33" fmla="*/ 7 h 45"/>
                  <a:gd name="T34" fmla="*/ 26 w 29"/>
                  <a:gd name="T35"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5">
                    <a:moveTo>
                      <a:pt x="22" y="0"/>
                    </a:moveTo>
                    <a:cubicBezTo>
                      <a:pt x="7" y="0"/>
                      <a:pt x="7" y="0"/>
                      <a:pt x="7" y="0"/>
                    </a:cubicBezTo>
                    <a:cubicBezTo>
                      <a:pt x="3" y="0"/>
                      <a:pt x="0" y="3"/>
                      <a:pt x="0" y="7"/>
                    </a:cubicBezTo>
                    <a:cubicBezTo>
                      <a:pt x="0" y="38"/>
                      <a:pt x="0" y="38"/>
                      <a:pt x="0" y="38"/>
                    </a:cubicBezTo>
                    <a:cubicBezTo>
                      <a:pt x="0" y="42"/>
                      <a:pt x="3" y="45"/>
                      <a:pt x="7" y="45"/>
                    </a:cubicBezTo>
                    <a:cubicBezTo>
                      <a:pt x="22" y="45"/>
                      <a:pt x="22" y="45"/>
                      <a:pt x="22" y="45"/>
                    </a:cubicBezTo>
                    <a:cubicBezTo>
                      <a:pt x="26" y="45"/>
                      <a:pt x="29" y="42"/>
                      <a:pt x="29" y="38"/>
                    </a:cubicBezTo>
                    <a:cubicBezTo>
                      <a:pt x="29" y="7"/>
                      <a:pt x="29" y="7"/>
                      <a:pt x="29" y="7"/>
                    </a:cubicBezTo>
                    <a:cubicBezTo>
                      <a:pt x="29" y="3"/>
                      <a:pt x="26" y="0"/>
                      <a:pt x="22" y="0"/>
                    </a:cubicBezTo>
                    <a:close/>
                    <a:moveTo>
                      <a:pt x="26" y="38"/>
                    </a:moveTo>
                    <a:cubicBezTo>
                      <a:pt x="26" y="41"/>
                      <a:pt x="24" y="42"/>
                      <a:pt x="22" y="42"/>
                    </a:cubicBezTo>
                    <a:cubicBezTo>
                      <a:pt x="7" y="42"/>
                      <a:pt x="7" y="42"/>
                      <a:pt x="7" y="42"/>
                    </a:cubicBezTo>
                    <a:cubicBezTo>
                      <a:pt x="5" y="42"/>
                      <a:pt x="3" y="41"/>
                      <a:pt x="3" y="38"/>
                    </a:cubicBezTo>
                    <a:cubicBezTo>
                      <a:pt x="3" y="7"/>
                      <a:pt x="3" y="7"/>
                      <a:pt x="3" y="7"/>
                    </a:cubicBezTo>
                    <a:cubicBezTo>
                      <a:pt x="3" y="5"/>
                      <a:pt x="5" y="3"/>
                      <a:pt x="7" y="3"/>
                    </a:cubicBezTo>
                    <a:cubicBezTo>
                      <a:pt x="22" y="3"/>
                      <a:pt x="22" y="3"/>
                      <a:pt x="22" y="3"/>
                    </a:cubicBezTo>
                    <a:cubicBezTo>
                      <a:pt x="24" y="3"/>
                      <a:pt x="26" y="5"/>
                      <a:pt x="26" y="7"/>
                    </a:cubicBezTo>
                    <a:lnTo>
                      <a:pt x="2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70"/>
              <p:cNvSpPr/>
              <p:nvPr/>
            </p:nvSpPr>
            <p:spPr bwMode="auto">
              <a:xfrm>
                <a:off x="3911" y="2104"/>
                <a:ext cx="12" cy="12"/>
              </a:xfrm>
              <a:custGeom>
                <a:avLst/>
                <a:gdLst>
                  <a:gd name="T0" fmla="*/ 4 w 5"/>
                  <a:gd name="T1" fmla="*/ 0 h 5"/>
                  <a:gd name="T2" fmla="*/ 1 w 5"/>
                  <a:gd name="T3" fmla="*/ 0 h 5"/>
                  <a:gd name="T4" fmla="*/ 0 w 5"/>
                  <a:gd name="T5" fmla="*/ 1 h 5"/>
                  <a:gd name="T6" fmla="*/ 0 w 5"/>
                  <a:gd name="T7" fmla="*/ 4 h 5"/>
                  <a:gd name="T8" fmla="*/ 1 w 5"/>
                  <a:gd name="T9" fmla="*/ 5 h 5"/>
                  <a:gd name="T10" fmla="*/ 4 w 5"/>
                  <a:gd name="T11" fmla="*/ 5 h 5"/>
                  <a:gd name="T12" fmla="*/ 5 w 5"/>
                  <a:gd name="T13" fmla="*/ 4 h 5"/>
                  <a:gd name="T14" fmla="*/ 5 w 5"/>
                  <a:gd name="T15" fmla="*/ 1 h 5"/>
                  <a:gd name="T16" fmla="*/ 4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0"/>
                    </a:moveTo>
                    <a:cubicBezTo>
                      <a:pt x="1" y="0"/>
                      <a:pt x="1" y="0"/>
                      <a:pt x="1" y="0"/>
                    </a:cubicBezTo>
                    <a:cubicBezTo>
                      <a:pt x="0" y="0"/>
                      <a:pt x="0" y="0"/>
                      <a:pt x="0" y="1"/>
                    </a:cubicBezTo>
                    <a:cubicBezTo>
                      <a:pt x="0" y="4"/>
                      <a:pt x="0" y="4"/>
                      <a:pt x="0" y="4"/>
                    </a:cubicBezTo>
                    <a:cubicBezTo>
                      <a:pt x="0" y="4"/>
                      <a:pt x="0" y="5"/>
                      <a:pt x="1" y="5"/>
                    </a:cubicBezTo>
                    <a:cubicBezTo>
                      <a:pt x="4" y="5"/>
                      <a:pt x="4" y="5"/>
                      <a:pt x="4" y="5"/>
                    </a:cubicBezTo>
                    <a:cubicBezTo>
                      <a:pt x="5" y="5"/>
                      <a:pt x="5" y="4"/>
                      <a:pt x="5" y="4"/>
                    </a:cubicBezTo>
                    <a:cubicBezTo>
                      <a:pt x="5" y="1"/>
                      <a:pt x="5" y="1"/>
                      <a:pt x="5" y="1"/>
                    </a:cubicBezTo>
                    <a:cubicBezTo>
                      <a:pt x="5" y="0"/>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71"/>
              <p:cNvSpPr/>
              <p:nvPr/>
            </p:nvSpPr>
            <p:spPr bwMode="auto">
              <a:xfrm>
                <a:off x="3895" y="2035"/>
                <a:ext cx="45" cy="64"/>
              </a:xfrm>
              <a:custGeom>
                <a:avLst/>
                <a:gdLst>
                  <a:gd name="T0" fmla="*/ 18 w 19"/>
                  <a:gd name="T1" fmla="*/ 0 h 27"/>
                  <a:gd name="T2" fmla="*/ 1 w 19"/>
                  <a:gd name="T3" fmla="*/ 0 h 27"/>
                  <a:gd name="T4" fmla="*/ 0 w 19"/>
                  <a:gd name="T5" fmla="*/ 1 h 27"/>
                  <a:gd name="T6" fmla="*/ 0 w 19"/>
                  <a:gd name="T7" fmla="*/ 25 h 27"/>
                  <a:gd name="T8" fmla="*/ 1 w 19"/>
                  <a:gd name="T9" fmla="*/ 27 h 27"/>
                  <a:gd name="T10" fmla="*/ 18 w 19"/>
                  <a:gd name="T11" fmla="*/ 27 h 27"/>
                  <a:gd name="T12" fmla="*/ 19 w 19"/>
                  <a:gd name="T13" fmla="*/ 25 h 27"/>
                  <a:gd name="T14" fmla="*/ 19 w 19"/>
                  <a:gd name="T15" fmla="*/ 1 h 27"/>
                  <a:gd name="T16" fmla="*/ 18 w 19"/>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7">
                    <a:moveTo>
                      <a:pt x="18" y="0"/>
                    </a:moveTo>
                    <a:cubicBezTo>
                      <a:pt x="1" y="0"/>
                      <a:pt x="1" y="0"/>
                      <a:pt x="1" y="0"/>
                    </a:cubicBezTo>
                    <a:cubicBezTo>
                      <a:pt x="0" y="0"/>
                      <a:pt x="0" y="1"/>
                      <a:pt x="0" y="1"/>
                    </a:cubicBezTo>
                    <a:cubicBezTo>
                      <a:pt x="0" y="25"/>
                      <a:pt x="0" y="25"/>
                      <a:pt x="0" y="25"/>
                    </a:cubicBezTo>
                    <a:cubicBezTo>
                      <a:pt x="0" y="26"/>
                      <a:pt x="0" y="27"/>
                      <a:pt x="1" y="27"/>
                    </a:cubicBezTo>
                    <a:cubicBezTo>
                      <a:pt x="18" y="27"/>
                      <a:pt x="18" y="27"/>
                      <a:pt x="18" y="27"/>
                    </a:cubicBezTo>
                    <a:cubicBezTo>
                      <a:pt x="19" y="27"/>
                      <a:pt x="19" y="26"/>
                      <a:pt x="19" y="25"/>
                    </a:cubicBezTo>
                    <a:cubicBezTo>
                      <a:pt x="19" y="1"/>
                      <a:pt x="19" y="1"/>
                      <a:pt x="19" y="1"/>
                    </a:cubicBezTo>
                    <a:cubicBezTo>
                      <a:pt x="19" y="1"/>
                      <a:pt x="19"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72"/>
              <p:cNvSpPr>
                <a:spLocks noEditPoints="1"/>
              </p:cNvSpPr>
              <p:nvPr/>
            </p:nvSpPr>
            <p:spPr bwMode="auto">
              <a:xfrm>
                <a:off x="3577" y="1883"/>
                <a:ext cx="57" cy="53"/>
              </a:xfrm>
              <a:custGeom>
                <a:avLst/>
                <a:gdLst>
                  <a:gd name="T0" fmla="*/ 22 w 24"/>
                  <a:gd name="T1" fmla="*/ 7 h 22"/>
                  <a:gd name="T2" fmla="*/ 18 w 24"/>
                  <a:gd name="T3" fmla="*/ 1 h 22"/>
                  <a:gd name="T4" fmla="*/ 13 w 24"/>
                  <a:gd name="T5" fmla="*/ 1 h 22"/>
                  <a:gd name="T6" fmla="*/ 2 w 24"/>
                  <a:gd name="T7" fmla="*/ 11 h 22"/>
                  <a:gd name="T8" fmla="*/ 2 w 24"/>
                  <a:gd name="T9" fmla="*/ 15 h 22"/>
                  <a:gd name="T10" fmla="*/ 6 w 24"/>
                  <a:gd name="T11" fmla="*/ 21 h 22"/>
                  <a:gd name="T12" fmla="*/ 11 w 24"/>
                  <a:gd name="T13" fmla="*/ 21 h 22"/>
                  <a:gd name="T14" fmla="*/ 22 w 24"/>
                  <a:gd name="T15" fmla="*/ 11 h 22"/>
                  <a:gd name="T16" fmla="*/ 22 w 24"/>
                  <a:gd name="T17" fmla="*/ 7 h 22"/>
                  <a:gd name="T18" fmla="*/ 10 w 24"/>
                  <a:gd name="T19" fmla="*/ 20 h 22"/>
                  <a:gd name="T20" fmla="*/ 7 w 24"/>
                  <a:gd name="T21" fmla="*/ 20 h 22"/>
                  <a:gd name="T22" fmla="*/ 3 w 24"/>
                  <a:gd name="T23" fmla="*/ 14 h 22"/>
                  <a:gd name="T24" fmla="*/ 3 w 24"/>
                  <a:gd name="T25" fmla="*/ 12 h 22"/>
                  <a:gd name="T26" fmla="*/ 14 w 24"/>
                  <a:gd name="T27" fmla="*/ 2 h 22"/>
                  <a:gd name="T28" fmla="*/ 17 w 24"/>
                  <a:gd name="T29" fmla="*/ 2 h 22"/>
                  <a:gd name="T30" fmla="*/ 21 w 24"/>
                  <a:gd name="T31" fmla="*/ 8 h 22"/>
                  <a:gd name="T32" fmla="*/ 21 w 24"/>
                  <a:gd name="T33" fmla="*/ 10 h 22"/>
                  <a:gd name="T34" fmla="*/ 10 w 24"/>
                  <a:gd name="T3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2">
                    <a:moveTo>
                      <a:pt x="22" y="7"/>
                    </a:moveTo>
                    <a:cubicBezTo>
                      <a:pt x="18" y="1"/>
                      <a:pt x="18" y="1"/>
                      <a:pt x="18" y="1"/>
                    </a:cubicBezTo>
                    <a:cubicBezTo>
                      <a:pt x="17" y="0"/>
                      <a:pt x="14" y="0"/>
                      <a:pt x="13" y="1"/>
                    </a:cubicBezTo>
                    <a:cubicBezTo>
                      <a:pt x="2" y="11"/>
                      <a:pt x="2" y="11"/>
                      <a:pt x="2" y="11"/>
                    </a:cubicBezTo>
                    <a:cubicBezTo>
                      <a:pt x="1" y="12"/>
                      <a:pt x="0" y="14"/>
                      <a:pt x="2" y="15"/>
                    </a:cubicBezTo>
                    <a:cubicBezTo>
                      <a:pt x="6" y="21"/>
                      <a:pt x="6" y="21"/>
                      <a:pt x="6" y="21"/>
                    </a:cubicBezTo>
                    <a:cubicBezTo>
                      <a:pt x="8" y="22"/>
                      <a:pt x="10" y="22"/>
                      <a:pt x="11" y="21"/>
                    </a:cubicBezTo>
                    <a:cubicBezTo>
                      <a:pt x="22" y="11"/>
                      <a:pt x="22" y="11"/>
                      <a:pt x="22" y="11"/>
                    </a:cubicBezTo>
                    <a:cubicBezTo>
                      <a:pt x="24" y="10"/>
                      <a:pt x="24" y="8"/>
                      <a:pt x="22" y="7"/>
                    </a:cubicBezTo>
                    <a:close/>
                    <a:moveTo>
                      <a:pt x="10" y="20"/>
                    </a:moveTo>
                    <a:cubicBezTo>
                      <a:pt x="9" y="21"/>
                      <a:pt x="8" y="21"/>
                      <a:pt x="7" y="20"/>
                    </a:cubicBezTo>
                    <a:cubicBezTo>
                      <a:pt x="3" y="14"/>
                      <a:pt x="3" y="14"/>
                      <a:pt x="3" y="14"/>
                    </a:cubicBezTo>
                    <a:cubicBezTo>
                      <a:pt x="2" y="14"/>
                      <a:pt x="2" y="12"/>
                      <a:pt x="3" y="12"/>
                    </a:cubicBezTo>
                    <a:cubicBezTo>
                      <a:pt x="14" y="2"/>
                      <a:pt x="14" y="2"/>
                      <a:pt x="14" y="2"/>
                    </a:cubicBezTo>
                    <a:cubicBezTo>
                      <a:pt x="15" y="1"/>
                      <a:pt x="16" y="1"/>
                      <a:pt x="17" y="2"/>
                    </a:cubicBezTo>
                    <a:cubicBezTo>
                      <a:pt x="21" y="8"/>
                      <a:pt x="21" y="8"/>
                      <a:pt x="21" y="8"/>
                    </a:cubicBezTo>
                    <a:cubicBezTo>
                      <a:pt x="22" y="8"/>
                      <a:pt x="22" y="10"/>
                      <a:pt x="21" y="10"/>
                    </a:cubicBezTo>
                    <a:lnTo>
                      <a:pt x="1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73"/>
              <p:cNvSpPr/>
              <p:nvPr/>
            </p:nvSpPr>
            <p:spPr bwMode="auto">
              <a:xfrm>
                <a:off x="3589" y="1917"/>
                <a:ext cx="9" cy="7"/>
              </a:xfrm>
              <a:custGeom>
                <a:avLst/>
                <a:gdLst>
                  <a:gd name="T0" fmla="*/ 3 w 4"/>
                  <a:gd name="T1" fmla="*/ 1 h 3"/>
                  <a:gd name="T2" fmla="*/ 2 w 4"/>
                  <a:gd name="T3" fmla="*/ 0 h 3"/>
                  <a:gd name="T4" fmla="*/ 2 w 4"/>
                  <a:gd name="T5" fmla="*/ 0 h 3"/>
                  <a:gd name="T6" fmla="*/ 1 w 4"/>
                  <a:gd name="T7" fmla="*/ 1 h 3"/>
                  <a:gd name="T8" fmla="*/ 0 w 4"/>
                  <a:gd name="T9" fmla="*/ 2 h 3"/>
                  <a:gd name="T10" fmla="*/ 1 w 4"/>
                  <a:gd name="T11" fmla="*/ 3 h 3"/>
                  <a:gd name="T12" fmla="*/ 2 w 4"/>
                  <a:gd name="T13" fmla="*/ 3 h 3"/>
                  <a:gd name="T14" fmla="*/ 3 w 4"/>
                  <a:gd name="T15" fmla="*/ 2 h 3"/>
                  <a:gd name="T16" fmla="*/ 3 w 4"/>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3" y="1"/>
                    </a:moveTo>
                    <a:cubicBezTo>
                      <a:pt x="2" y="0"/>
                      <a:pt x="2" y="0"/>
                      <a:pt x="2" y="0"/>
                    </a:cubicBezTo>
                    <a:cubicBezTo>
                      <a:pt x="2" y="0"/>
                      <a:pt x="2" y="0"/>
                      <a:pt x="2" y="0"/>
                    </a:cubicBezTo>
                    <a:cubicBezTo>
                      <a:pt x="1" y="1"/>
                      <a:pt x="1" y="1"/>
                      <a:pt x="1" y="1"/>
                    </a:cubicBezTo>
                    <a:cubicBezTo>
                      <a:pt x="0" y="1"/>
                      <a:pt x="0" y="2"/>
                      <a:pt x="0" y="2"/>
                    </a:cubicBezTo>
                    <a:cubicBezTo>
                      <a:pt x="1" y="3"/>
                      <a:pt x="1" y="3"/>
                      <a:pt x="1" y="3"/>
                    </a:cubicBezTo>
                    <a:cubicBezTo>
                      <a:pt x="2" y="3"/>
                      <a:pt x="2" y="3"/>
                      <a:pt x="2" y="3"/>
                    </a:cubicBezTo>
                    <a:cubicBezTo>
                      <a:pt x="3" y="2"/>
                      <a:pt x="3" y="2"/>
                      <a:pt x="3" y="2"/>
                    </a:cubicBezTo>
                    <a:cubicBezTo>
                      <a:pt x="4" y="2"/>
                      <a:pt x="4"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74"/>
              <p:cNvSpPr/>
              <p:nvPr/>
            </p:nvSpPr>
            <p:spPr bwMode="auto">
              <a:xfrm>
                <a:off x="3591" y="1891"/>
                <a:ext cx="36" cy="33"/>
              </a:xfrm>
              <a:custGeom>
                <a:avLst/>
                <a:gdLst>
                  <a:gd name="T0" fmla="*/ 15 w 15"/>
                  <a:gd name="T1" fmla="*/ 6 h 14"/>
                  <a:gd name="T2" fmla="*/ 9 w 15"/>
                  <a:gd name="T3" fmla="*/ 0 h 14"/>
                  <a:gd name="T4" fmla="*/ 9 w 15"/>
                  <a:gd name="T5" fmla="*/ 0 h 14"/>
                  <a:gd name="T6" fmla="*/ 0 w 15"/>
                  <a:gd name="T7" fmla="*/ 7 h 14"/>
                  <a:gd name="T8" fmla="*/ 0 w 15"/>
                  <a:gd name="T9" fmla="*/ 8 h 14"/>
                  <a:gd name="T10" fmla="*/ 5 w 15"/>
                  <a:gd name="T11" fmla="*/ 14 h 14"/>
                  <a:gd name="T12" fmla="*/ 6 w 15"/>
                  <a:gd name="T13" fmla="*/ 14 h 14"/>
                  <a:gd name="T14" fmla="*/ 15 w 15"/>
                  <a:gd name="T15" fmla="*/ 7 h 14"/>
                  <a:gd name="T16" fmla="*/ 15 w 15"/>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5" y="6"/>
                    </a:moveTo>
                    <a:cubicBezTo>
                      <a:pt x="9" y="0"/>
                      <a:pt x="9" y="0"/>
                      <a:pt x="9" y="0"/>
                    </a:cubicBezTo>
                    <a:cubicBezTo>
                      <a:pt x="9" y="0"/>
                      <a:pt x="9" y="0"/>
                      <a:pt x="9" y="0"/>
                    </a:cubicBezTo>
                    <a:cubicBezTo>
                      <a:pt x="0" y="7"/>
                      <a:pt x="0" y="7"/>
                      <a:pt x="0" y="7"/>
                    </a:cubicBezTo>
                    <a:cubicBezTo>
                      <a:pt x="0" y="7"/>
                      <a:pt x="0" y="8"/>
                      <a:pt x="0" y="8"/>
                    </a:cubicBezTo>
                    <a:cubicBezTo>
                      <a:pt x="5" y="14"/>
                      <a:pt x="5" y="14"/>
                      <a:pt x="5" y="14"/>
                    </a:cubicBezTo>
                    <a:cubicBezTo>
                      <a:pt x="5" y="14"/>
                      <a:pt x="6" y="14"/>
                      <a:pt x="6" y="14"/>
                    </a:cubicBezTo>
                    <a:cubicBezTo>
                      <a:pt x="15" y="7"/>
                      <a:pt x="15" y="7"/>
                      <a:pt x="15" y="7"/>
                    </a:cubicBezTo>
                    <a:cubicBezTo>
                      <a:pt x="15" y="6"/>
                      <a:pt x="15" y="6"/>
                      <a:pt x="1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75"/>
              <p:cNvSpPr>
                <a:spLocks noEditPoints="1"/>
              </p:cNvSpPr>
              <p:nvPr/>
            </p:nvSpPr>
            <p:spPr bwMode="auto">
              <a:xfrm>
                <a:off x="3942" y="1857"/>
                <a:ext cx="31" cy="43"/>
              </a:xfrm>
              <a:custGeom>
                <a:avLst/>
                <a:gdLst>
                  <a:gd name="T0" fmla="*/ 0 w 31"/>
                  <a:gd name="T1" fmla="*/ 38 h 43"/>
                  <a:gd name="T2" fmla="*/ 5 w 31"/>
                  <a:gd name="T3" fmla="*/ 43 h 43"/>
                  <a:gd name="T4" fmla="*/ 31 w 31"/>
                  <a:gd name="T5" fmla="*/ 43 h 43"/>
                  <a:gd name="T6" fmla="*/ 31 w 31"/>
                  <a:gd name="T7" fmla="*/ 0 h 43"/>
                  <a:gd name="T8" fmla="*/ 2 w 31"/>
                  <a:gd name="T9" fmla="*/ 0 h 43"/>
                  <a:gd name="T10" fmla="*/ 0 w 31"/>
                  <a:gd name="T11" fmla="*/ 38 h 43"/>
                  <a:gd name="T12" fmla="*/ 9 w 31"/>
                  <a:gd name="T13" fmla="*/ 38 h 43"/>
                  <a:gd name="T14" fmla="*/ 7 w 31"/>
                  <a:gd name="T15" fmla="*/ 38 h 43"/>
                  <a:gd name="T16" fmla="*/ 7 w 31"/>
                  <a:gd name="T17" fmla="*/ 34 h 43"/>
                  <a:gd name="T18" fmla="*/ 9 w 31"/>
                  <a:gd name="T19" fmla="*/ 34 h 43"/>
                  <a:gd name="T20" fmla="*/ 9 w 31"/>
                  <a:gd name="T21" fmla="*/ 38 h 43"/>
                  <a:gd name="T22" fmla="*/ 16 w 31"/>
                  <a:gd name="T23" fmla="*/ 38 h 43"/>
                  <a:gd name="T24" fmla="*/ 12 w 31"/>
                  <a:gd name="T25" fmla="*/ 38 h 43"/>
                  <a:gd name="T26" fmla="*/ 12 w 31"/>
                  <a:gd name="T27" fmla="*/ 34 h 43"/>
                  <a:gd name="T28" fmla="*/ 16 w 31"/>
                  <a:gd name="T29" fmla="*/ 34 h 43"/>
                  <a:gd name="T30" fmla="*/ 16 w 31"/>
                  <a:gd name="T31" fmla="*/ 38 h 43"/>
                  <a:gd name="T32" fmla="*/ 21 w 31"/>
                  <a:gd name="T33" fmla="*/ 38 h 43"/>
                  <a:gd name="T34" fmla="*/ 19 w 31"/>
                  <a:gd name="T35" fmla="*/ 38 h 43"/>
                  <a:gd name="T36" fmla="*/ 19 w 31"/>
                  <a:gd name="T37" fmla="*/ 34 h 43"/>
                  <a:gd name="T38" fmla="*/ 21 w 31"/>
                  <a:gd name="T39" fmla="*/ 34 h 43"/>
                  <a:gd name="T40" fmla="*/ 21 w 31"/>
                  <a:gd name="T41" fmla="*/ 38 h 43"/>
                  <a:gd name="T42" fmla="*/ 28 w 31"/>
                  <a:gd name="T43" fmla="*/ 41 h 43"/>
                  <a:gd name="T44" fmla="*/ 24 w 31"/>
                  <a:gd name="T45" fmla="*/ 41 h 43"/>
                  <a:gd name="T46" fmla="*/ 24 w 31"/>
                  <a:gd name="T47" fmla="*/ 34 h 43"/>
                  <a:gd name="T48" fmla="*/ 28 w 31"/>
                  <a:gd name="T49" fmla="*/ 34 h 43"/>
                  <a:gd name="T50" fmla="*/ 28 w 31"/>
                  <a:gd name="T51" fmla="*/ 41 h 43"/>
                  <a:gd name="T52" fmla="*/ 5 w 31"/>
                  <a:gd name="T53" fmla="*/ 5 h 43"/>
                  <a:gd name="T54" fmla="*/ 28 w 31"/>
                  <a:gd name="T55" fmla="*/ 5 h 43"/>
                  <a:gd name="T56" fmla="*/ 28 w 31"/>
                  <a:gd name="T57" fmla="*/ 12 h 43"/>
                  <a:gd name="T58" fmla="*/ 5 w 31"/>
                  <a:gd name="T59" fmla="*/ 12 h 43"/>
                  <a:gd name="T60" fmla="*/ 5 w 31"/>
                  <a:gd name="T61"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43">
                    <a:moveTo>
                      <a:pt x="0" y="38"/>
                    </a:moveTo>
                    <a:lnTo>
                      <a:pt x="5" y="43"/>
                    </a:lnTo>
                    <a:lnTo>
                      <a:pt x="31" y="43"/>
                    </a:lnTo>
                    <a:lnTo>
                      <a:pt x="31" y="0"/>
                    </a:lnTo>
                    <a:lnTo>
                      <a:pt x="2" y="0"/>
                    </a:lnTo>
                    <a:lnTo>
                      <a:pt x="0" y="38"/>
                    </a:lnTo>
                    <a:close/>
                    <a:moveTo>
                      <a:pt x="9" y="38"/>
                    </a:moveTo>
                    <a:lnTo>
                      <a:pt x="7" y="38"/>
                    </a:lnTo>
                    <a:lnTo>
                      <a:pt x="7" y="34"/>
                    </a:lnTo>
                    <a:lnTo>
                      <a:pt x="9" y="34"/>
                    </a:lnTo>
                    <a:lnTo>
                      <a:pt x="9" y="38"/>
                    </a:lnTo>
                    <a:close/>
                    <a:moveTo>
                      <a:pt x="16" y="38"/>
                    </a:moveTo>
                    <a:lnTo>
                      <a:pt x="12" y="38"/>
                    </a:lnTo>
                    <a:lnTo>
                      <a:pt x="12" y="34"/>
                    </a:lnTo>
                    <a:lnTo>
                      <a:pt x="16" y="34"/>
                    </a:lnTo>
                    <a:lnTo>
                      <a:pt x="16" y="38"/>
                    </a:lnTo>
                    <a:close/>
                    <a:moveTo>
                      <a:pt x="21" y="38"/>
                    </a:moveTo>
                    <a:lnTo>
                      <a:pt x="19" y="38"/>
                    </a:lnTo>
                    <a:lnTo>
                      <a:pt x="19" y="34"/>
                    </a:lnTo>
                    <a:lnTo>
                      <a:pt x="21" y="34"/>
                    </a:lnTo>
                    <a:lnTo>
                      <a:pt x="21" y="38"/>
                    </a:lnTo>
                    <a:close/>
                    <a:moveTo>
                      <a:pt x="28" y="41"/>
                    </a:moveTo>
                    <a:lnTo>
                      <a:pt x="24" y="41"/>
                    </a:lnTo>
                    <a:lnTo>
                      <a:pt x="24" y="34"/>
                    </a:lnTo>
                    <a:lnTo>
                      <a:pt x="28" y="34"/>
                    </a:lnTo>
                    <a:lnTo>
                      <a:pt x="28" y="41"/>
                    </a:lnTo>
                    <a:close/>
                    <a:moveTo>
                      <a:pt x="5" y="5"/>
                    </a:moveTo>
                    <a:lnTo>
                      <a:pt x="28" y="5"/>
                    </a:lnTo>
                    <a:lnTo>
                      <a:pt x="28" y="12"/>
                    </a:lnTo>
                    <a:lnTo>
                      <a:pt x="5" y="12"/>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76"/>
              <p:cNvSpPr>
                <a:spLocks noEditPoints="1"/>
              </p:cNvSpPr>
              <p:nvPr/>
            </p:nvSpPr>
            <p:spPr bwMode="auto">
              <a:xfrm>
                <a:off x="3764" y="1433"/>
                <a:ext cx="26" cy="33"/>
              </a:xfrm>
              <a:custGeom>
                <a:avLst/>
                <a:gdLst>
                  <a:gd name="T0" fmla="*/ 26 w 26"/>
                  <a:gd name="T1" fmla="*/ 4 h 33"/>
                  <a:gd name="T2" fmla="*/ 22 w 26"/>
                  <a:gd name="T3" fmla="*/ 0 h 33"/>
                  <a:gd name="T4" fmla="*/ 3 w 26"/>
                  <a:gd name="T5" fmla="*/ 0 h 33"/>
                  <a:gd name="T6" fmla="*/ 0 w 26"/>
                  <a:gd name="T7" fmla="*/ 33 h 33"/>
                  <a:gd name="T8" fmla="*/ 24 w 26"/>
                  <a:gd name="T9" fmla="*/ 33 h 33"/>
                  <a:gd name="T10" fmla="*/ 26 w 26"/>
                  <a:gd name="T11" fmla="*/ 4 h 33"/>
                  <a:gd name="T12" fmla="*/ 19 w 26"/>
                  <a:gd name="T13" fmla="*/ 2 h 33"/>
                  <a:gd name="T14" fmla="*/ 22 w 26"/>
                  <a:gd name="T15" fmla="*/ 2 h 33"/>
                  <a:gd name="T16" fmla="*/ 22 w 26"/>
                  <a:gd name="T17" fmla="*/ 9 h 33"/>
                  <a:gd name="T18" fmla="*/ 19 w 26"/>
                  <a:gd name="T19" fmla="*/ 7 h 33"/>
                  <a:gd name="T20" fmla="*/ 19 w 26"/>
                  <a:gd name="T21" fmla="*/ 2 h 33"/>
                  <a:gd name="T22" fmla="*/ 14 w 26"/>
                  <a:gd name="T23" fmla="*/ 2 h 33"/>
                  <a:gd name="T24" fmla="*/ 17 w 26"/>
                  <a:gd name="T25" fmla="*/ 2 h 33"/>
                  <a:gd name="T26" fmla="*/ 17 w 26"/>
                  <a:gd name="T27" fmla="*/ 7 h 33"/>
                  <a:gd name="T28" fmla="*/ 14 w 26"/>
                  <a:gd name="T29" fmla="*/ 7 h 33"/>
                  <a:gd name="T30" fmla="*/ 14 w 26"/>
                  <a:gd name="T31" fmla="*/ 2 h 33"/>
                  <a:gd name="T32" fmla="*/ 10 w 26"/>
                  <a:gd name="T33" fmla="*/ 2 h 33"/>
                  <a:gd name="T34" fmla="*/ 12 w 26"/>
                  <a:gd name="T35" fmla="*/ 2 h 33"/>
                  <a:gd name="T36" fmla="*/ 12 w 26"/>
                  <a:gd name="T37" fmla="*/ 7 h 33"/>
                  <a:gd name="T38" fmla="*/ 10 w 26"/>
                  <a:gd name="T39" fmla="*/ 7 h 33"/>
                  <a:gd name="T40" fmla="*/ 10 w 26"/>
                  <a:gd name="T41" fmla="*/ 2 h 33"/>
                  <a:gd name="T42" fmla="*/ 5 w 26"/>
                  <a:gd name="T43" fmla="*/ 2 h 33"/>
                  <a:gd name="T44" fmla="*/ 7 w 26"/>
                  <a:gd name="T45" fmla="*/ 2 h 33"/>
                  <a:gd name="T46" fmla="*/ 7 w 26"/>
                  <a:gd name="T47" fmla="*/ 7 h 33"/>
                  <a:gd name="T48" fmla="*/ 5 w 26"/>
                  <a:gd name="T49" fmla="*/ 7 h 33"/>
                  <a:gd name="T50" fmla="*/ 5 w 26"/>
                  <a:gd name="T51" fmla="*/ 2 h 33"/>
                  <a:gd name="T52" fmla="*/ 22 w 26"/>
                  <a:gd name="T53" fmla="*/ 30 h 33"/>
                  <a:gd name="T54" fmla="*/ 5 w 26"/>
                  <a:gd name="T55" fmla="*/ 30 h 33"/>
                  <a:gd name="T56" fmla="*/ 5 w 26"/>
                  <a:gd name="T57" fmla="*/ 23 h 33"/>
                  <a:gd name="T58" fmla="*/ 22 w 26"/>
                  <a:gd name="T59" fmla="*/ 26 h 33"/>
                  <a:gd name="T60" fmla="*/ 22 w 26"/>
                  <a:gd name="T61"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33">
                    <a:moveTo>
                      <a:pt x="26" y="4"/>
                    </a:moveTo>
                    <a:lnTo>
                      <a:pt x="22" y="0"/>
                    </a:lnTo>
                    <a:lnTo>
                      <a:pt x="3" y="0"/>
                    </a:lnTo>
                    <a:lnTo>
                      <a:pt x="0" y="33"/>
                    </a:lnTo>
                    <a:lnTo>
                      <a:pt x="24" y="33"/>
                    </a:lnTo>
                    <a:lnTo>
                      <a:pt x="26" y="4"/>
                    </a:lnTo>
                    <a:close/>
                    <a:moveTo>
                      <a:pt x="19" y="2"/>
                    </a:moveTo>
                    <a:lnTo>
                      <a:pt x="22" y="2"/>
                    </a:lnTo>
                    <a:lnTo>
                      <a:pt x="22" y="9"/>
                    </a:lnTo>
                    <a:lnTo>
                      <a:pt x="19" y="7"/>
                    </a:lnTo>
                    <a:lnTo>
                      <a:pt x="19" y="2"/>
                    </a:lnTo>
                    <a:close/>
                    <a:moveTo>
                      <a:pt x="14" y="2"/>
                    </a:moveTo>
                    <a:lnTo>
                      <a:pt x="17" y="2"/>
                    </a:lnTo>
                    <a:lnTo>
                      <a:pt x="17" y="7"/>
                    </a:lnTo>
                    <a:lnTo>
                      <a:pt x="14" y="7"/>
                    </a:lnTo>
                    <a:lnTo>
                      <a:pt x="14" y="2"/>
                    </a:lnTo>
                    <a:close/>
                    <a:moveTo>
                      <a:pt x="10" y="2"/>
                    </a:moveTo>
                    <a:lnTo>
                      <a:pt x="12" y="2"/>
                    </a:lnTo>
                    <a:lnTo>
                      <a:pt x="12" y="7"/>
                    </a:lnTo>
                    <a:lnTo>
                      <a:pt x="10" y="7"/>
                    </a:lnTo>
                    <a:lnTo>
                      <a:pt x="10" y="2"/>
                    </a:lnTo>
                    <a:close/>
                    <a:moveTo>
                      <a:pt x="5" y="2"/>
                    </a:moveTo>
                    <a:lnTo>
                      <a:pt x="7" y="2"/>
                    </a:lnTo>
                    <a:lnTo>
                      <a:pt x="7" y="7"/>
                    </a:lnTo>
                    <a:lnTo>
                      <a:pt x="5" y="7"/>
                    </a:lnTo>
                    <a:lnTo>
                      <a:pt x="5" y="2"/>
                    </a:lnTo>
                    <a:close/>
                    <a:moveTo>
                      <a:pt x="22" y="30"/>
                    </a:moveTo>
                    <a:lnTo>
                      <a:pt x="5" y="30"/>
                    </a:lnTo>
                    <a:lnTo>
                      <a:pt x="5" y="23"/>
                    </a:lnTo>
                    <a:lnTo>
                      <a:pt x="22" y="26"/>
                    </a:lnTo>
                    <a:lnTo>
                      <a:pt x="22"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77"/>
              <p:cNvSpPr/>
              <p:nvPr/>
            </p:nvSpPr>
            <p:spPr bwMode="auto">
              <a:xfrm>
                <a:off x="3778" y="1698"/>
                <a:ext cx="119" cy="74"/>
              </a:xfrm>
              <a:custGeom>
                <a:avLst/>
                <a:gdLst>
                  <a:gd name="T0" fmla="*/ 8 w 119"/>
                  <a:gd name="T1" fmla="*/ 38 h 74"/>
                  <a:gd name="T2" fmla="*/ 8 w 119"/>
                  <a:gd name="T3" fmla="*/ 26 h 74"/>
                  <a:gd name="T4" fmla="*/ 36 w 119"/>
                  <a:gd name="T5" fmla="*/ 12 h 74"/>
                  <a:gd name="T6" fmla="*/ 36 w 119"/>
                  <a:gd name="T7" fmla="*/ 38 h 74"/>
                  <a:gd name="T8" fmla="*/ 41 w 119"/>
                  <a:gd name="T9" fmla="*/ 38 h 74"/>
                  <a:gd name="T10" fmla="*/ 41 w 119"/>
                  <a:gd name="T11" fmla="*/ 26 h 74"/>
                  <a:gd name="T12" fmla="*/ 69 w 119"/>
                  <a:gd name="T13" fmla="*/ 12 h 74"/>
                  <a:gd name="T14" fmla="*/ 69 w 119"/>
                  <a:gd name="T15" fmla="*/ 38 h 74"/>
                  <a:gd name="T16" fmla="*/ 79 w 119"/>
                  <a:gd name="T17" fmla="*/ 38 h 74"/>
                  <a:gd name="T18" fmla="*/ 79 w 119"/>
                  <a:gd name="T19" fmla="*/ 0 h 74"/>
                  <a:gd name="T20" fmla="*/ 90 w 119"/>
                  <a:gd name="T21" fmla="*/ 0 h 74"/>
                  <a:gd name="T22" fmla="*/ 90 w 119"/>
                  <a:gd name="T23" fmla="*/ 38 h 74"/>
                  <a:gd name="T24" fmla="*/ 95 w 119"/>
                  <a:gd name="T25" fmla="*/ 38 h 74"/>
                  <a:gd name="T26" fmla="*/ 95 w 119"/>
                  <a:gd name="T27" fmla="*/ 0 h 74"/>
                  <a:gd name="T28" fmla="*/ 109 w 119"/>
                  <a:gd name="T29" fmla="*/ 0 h 74"/>
                  <a:gd name="T30" fmla="*/ 109 w 119"/>
                  <a:gd name="T31" fmla="*/ 38 h 74"/>
                  <a:gd name="T32" fmla="*/ 119 w 119"/>
                  <a:gd name="T33" fmla="*/ 38 h 74"/>
                  <a:gd name="T34" fmla="*/ 119 w 119"/>
                  <a:gd name="T35" fmla="*/ 74 h 74"/>
                  <a:gd name="T36" fmla="*/ 0 w 119"/>
                  <a:gd name="T37" fmla="*/ 74 h 74"/>
                  <a:gd name="T38" fmla="*/ 0 w 119"/>
                  <a:gd name="T39" fmla="*/ 38 h 74"/>
                  <a:gd name="T40" fmla="*/ 8 w 119"/>
                  <a:gd name="T41"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74">
                    <a:moveTo>
                      <a:pt x="8" y="38"/>
                    </a:moveTo>
                    <a:lnTo>
                      <a:pt x="8" y="26"/>
                    </a:lnTo>
                    <a:lnTo>
                      <a:pt x="36" y="12"/>
                    </a:lnTo>
                    <a:lnTo>
                      <a:pt x="36" y="38"/>
                    </a:lnTo>
                    <a:lnTo>
                      <a:pt x="41" y="38"/>
                    </a:lnTo>
                    <a:lnTo>
                      <a:pt x="41" y="26"/>
                    </a:lnTo>
                    <a:lnTo>
                      <a:pt x="69" y="12"/>
                    </a:lnTo>
                    <a:lnTo>
                      <a:pt x="69" y="38"/>
                    </a:lnTo>
                    <a:lnTo>
                      <a:pt x="79" y="38"/>
                    </a:lnTo>
                    <a:lnTo>
                      <a:pt x="79" y="0"/>
                    </a:lnTo>
                    <a:lnTo>
                      <a:pt x="90" y="0"/>
                    </a:lnTo>
                    <a:lnTo>
                      <a:pt x="90" y="38"/>
                    </a:lnTo>
                    <a:lnTo>
                      <a:pt x="95" y="38"/>
                    </a:lnTo>
                    <a:lnTo>
                      <a:pt x="95" y="0"/>
                    </a:lnTo>
                    <a:lnTo>
                      <a:pt x="109" y="0"/>
                    </a:lnTo>
                    <a:lnTo>
                      <a:pt x="109" y="38"/>
                    </a:lnTo>
                    <a:lnTo>
                      <a:pt x="119" y="38"/>
                    </a:lnTo>
                    <a:lnTo>
                      <a:pt x="119" y="74"/>
                    </a:lnTo>
                    <a:lnTo>
                      <a:pt x="0" y="74"/>
                    </a:lnTo>
                    <a:lnTo>
                      <a:pt x="0" y="38"/>
                    </a:lnTo>
                    <a:lnTo>
                      <a:pt x="8"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78"/>
              <p:cNvSpPr/>
              <p:nvPr/>
            </p:nvSpPr>
            <p:spPr bwMode="auto">
              <a:xfrm>
                <a:off x="3966" y="2292"/>
                <a:ext cx="28" cy="14"/>
              </a:xfrm>
              <a:custGeom>
                <a:avLst/>
                <a:gdLst>
                  <a:gd name="T0" fmla="*/ 12 w 12"/>
                  <a:gd name="T1" fmla="*/ 0 h 6"/>
                  <a:gd name="T2" fmla="*/ 6 w 12"/>
                  <a:gd name="T3" fmla="*/ 0 h 6"/>
                  <a:gd name="T4" fmla="*/ 0 w 12"/>
                  <a:gd name="T5" fmla="*/ 6 h 6"/>
                  <a:gd name="T6" fmla="*/ 12 w 12"/>
                  <a:gd name="T7" fmla="*/ 6 h 6"/>
                  <a:gd name="T8" fmla="*/ 12 w 12"/>
                  <a:gd name="T9" fmla="*/ 0 h 6"/>
                </a:gdLst>
                <a:ahLst/>
                <a:cxnLst>
                  <a:cxn ang="0">
                    <a:pos x="T0" y="T1"/>
                  </a:cxn>
                  <a:cxn ang="0">
                    <a:pos x="T2" y="T3"/>
                  </a:cxn>
                  <a:cxn ang="0">
                    <a:pos x="T4" y="T5"/>
                  </a:cxn>
                  <a:cxn ang="0">
                    <a:pos x="T6" y="T7"/>
                  </a:cxn>
                  <a:cxn ang="0">
                    <a:pos x="T8" y="T9"/>
                  </a:cxn>
                </a:cxnLst>
                <a:rect l="0" t="0" r="r" b="b"/>
                <a:pathLst>
                  <a:path w="12" h="6">
                    <a:moveTo>
                      <a:pt x="12" y="0"/>
                    </a:moveTo>
                    <a:cubicBezTo>
                      <a:pt x="12" y="0"/>
                      <a:pt x="11" y="0"/>
                      <a:pt x="6" y="0"/>
                    </a:cubicBezTo>
                    <a:cubicBezTo>
                      <a:pt x="2" y="0"/>
                      <a:pt x="0" y="6"/>
                      <a:pt x="0" y="6"/>
                    </a:cubicBezTo>
                    <a:cubicBezTo>
                      <a:pt x="12" y="6"/>
                      <a:pt x="12" y="6"/>
                      <a:pt x="12" y="6"/>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79"/>
              <p:cNvSpPr>
                <a:spLocks noEditPoints="1"/>
              </p:cNvSpPr>
              <p:nvPr/>
            </p:nvSpPr>
            <p:spPr bwMode="auto">
              <a:xfrm>
                <a:off x="3944" y="2308"/>
                <a:ext cx="102" cy="29"/>
              </a:xfrm>
              <a:custGeom>
                <a:avLst/>
                <a:gdLst>
                  <a:gd name="T0" fmla="*/ 42 w 43"/>
                  <a:gd name="T1" fmla="*/ 9 h 12"/>
                  <a:gd name="T2" fmla="*/ 42 w 43"/>
                  <a:gd name="T3" fmla="*/ 8 h 12"/>
                  <a:gd name="T4" fmla="*/ 42 w 43"/>
                  <a:gd name="T5" fmla="*/ 4 h 12"/>
                  <a:gd name="T6" fmla="*/ 38 w 43"/>
                  <a:gd name="T7" fmla="*/ 0 h 12"/>
                  <a:gd name="T8" fmla="*/ 6 w 43"/>
                  <a:gd name="T9" fmla="*/ 0 h 12"/>
                  <a:gd name="T10" fmla="*/ 2 w 43"/>
                  <a:gd name="T11" fmla="*/ 4 h 12"/>
                  <a:gd name="T12" fmla="*/ 2 w 43"/>
                  <a:gd name="T13" fmla="*/ 8 h 12"/>
                  <a:gd name="T14" fmla="*/ 2 w 43"/>
                  <a:gd name="T15" fmla="*/ 9 h 12"/>
                  <a:gd name="T16" fmla="*/ 0 w 43"/>
                  <a:gd name="T17" fmla="*/ 10 h 12"/>
                  <a:gd name="T18" fmla="*/ 2 w 43"/>
                  <a:gd name="T19" fmla="*/ 12 h 12"/>
                  <a:gd name="T20" fmla="*/ 4 w 43"/>
                  <a:gd name="T21" fmla="*/ 12 h 12"/>
                  <a:gd name="T22" fmla="*/ 6 w 43"/>
                  <a:gd name="T23" fmla="*/ 12 h 12"/>
                  <a:gd name="T24" fmla="*/ 6 w 43"/>
                  <a:gd name="T25" fmla="*/ 12 h 12"/>
                  <a:gd name="T26" fmla="*/ 6 w 43"/>
                  <a:gd name="T27" fmla="*/ 11 h 12"/>
                  <a:gd name="T28" fmla="*/ 10 w 43"/>
                  <a:gd name="T29" fmla="*/ 6 h 12"/>
                  <a:gd name="T30" fmla="*/ 15 w 43"/>
                  <a:gd name="T31" fmla="*/ 11 h 12"/>
                  <a:gd name="T32" fmla="*/ 15 w 43"/>
                  <a:gd name="T33" fmla="*/ 12 h 12"/>
                  <a:gd name="T34" fmla="*/ 28 w 43"/>
                  <a:gd name="T35" fmla="*/ 12 h 12"/>
                  <a:gd name="T36" fmla="*/ 28 w 43"/>
                  <a:gd name="T37" fmla="*/ 11 h 12"/>
                  <a:gd name="T38" fmla="*/ 33 w 43"/>
                  <a:gd name="T39" fmla="*/ 6 h 12"/>
                  <a:gd name="T40" fmla="*/ 37 w 43"/>
                  <a:gd name="T41" fmla="*/ 11 h 12"/>
                  <a:gd name="T42" fmla="*/ 37 w 43"/>
                  <a:gd name="T43" fmla="*/ 12 h 12"/>
                  <a:gd name="T44" fmla="*/ 38 w 43"/>
                  <a:gd name="T45" fmla="*/ 12 h 12"/>
                  <a:gd name="T46" fmla="*/ 40 w 43"/>
                  <a:gd name="T47" fmla="*/ 11 h 12"/>
                  <a:gd name="T48" fmla="*/ 41 w 43"/>
                  <a:gd name="T49" fmla="*/ 11 h 12"/>
                  <a:gd name="T50" fmla="*/ 42 w 43"/>
                  <a:gd name="T51" fmla="*/ 11 h 12"/>
                  <a:gd name="T52" fmla="*/ 43 w 43"/>
                  <a:gd name="T53" fmla="*/ 10 h 12"/>
                  <a:gd name="T54" fmla="*/ 42 w 43"/>
                  <a:gd name="T55" fmla="*/ 9 h 12"/>
                  <a:gd name="T56" fmla="*/ 3 w 43"/>
                  <a:gd name="T57" fmla="*/ 7 h 12"/>
                  <a:gd name="T58" fmla="*/ 2 w 43"/>
                  <a:gd name="T59" fmla="*/ 6 h 12"/>
                  <a:gd name="T60" fmla="*/ 3 w 43"/>
                  <a:gd name="T61" fmla="*/ 4 h 12"/>
                  <a:gd name="T62" fmla="*/ 3 w 43"/>
                  <a:gd name="T63" fmla="*/ 6 h 12"/>
                  <a:gd name="T64" fmla="*/ 3 w 43"/>
                  <a:gd name="T65" fmla="*/ 7 h 12"/>
                  <a:gd name="T66" fmla="*/ 20 w 43"/>
                  <a:gd name="T67" fmla="*/ 3 h 12"/>
                  <a:gd name="T68" fmla="*/ 19 w 43"/>
                  <a:gd name="T69" fmla="*/ 3 h 12"/>
                  <a:gd name="T70" fmla="*/ 16 w 43"/>
                  <a:gd name="T71" fmla="*/ 3 h 12"/>
                  <a:gd name="T72" fmla="*/ 15 w 43"/>
                  <a:gd name="T73" fmla="*/ 3 h 12"/>
                  <a:gd name="T74" fmla="*/ 15 w 43"/>
                  <a:gd name="T75" fmla="*/ 2 h 12"/>
                  <a:gd name="T76" fmla="*/ 16 w 43"/>
                  <a:gd name="T77" fmla="*/ 2 h 12"/>
                  <a:gd name="T78" fmla="*/ 19 w 43"/>
                  <a:gd name="T79" fmla="*/ 2 h 12"/>
                  <a:gd name="T80" fmla="*/ 20 w 43"/>
                  <a:gd name="T81" fmla="*/ 2 h 12"/>
                  <a:gd name="T82" fmla="*/ 20 w 43"/>
                  <a:gd name="T8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 h="12">
                    <a:moveTo>
                      <a:pt x="42" y="9"/>
                    </a:moveTo>
                    <a:cubicBezTo>
                      <a:pt x="42" y="9"/>
                      <a:pt x="42" y="9"/>
                      <a:pt x="42" y="8"/>
                    </a:cubicBezTo>
                    <a:cubicBezTo>
                      <a:pt x="42" y="4"/>
                      <a:pt x="42" y="4"/>
                      <a:pt x="42" y="4"/>
                    </a:cubicBezTo>
                    <a:cubicBezTo>
                      <a:pt x="42" y="1"/>
                      <a:pt x="40" y="0"/>
                      <a:pt x="38" y="0"/>
                    </a:cubicBezTo>
                    <a:cubicBezTo>
                      <a:pt x="6" y="0"/>
                      <a:pt x="6" y="0"/>
                      <a:pt x="6" y="0"/>
                    </a:cubicBezTo>
                    <a:cubicBezTo>
                      <a:pt x="3" y="0"/>
                      <a:pt x="2" y="1"/>
                      <a:pt x="2" y="4"/>
                    </a:cubicBezTo>
                    <a:cubicBezTo>
                      <a:pt x="2" y="8"/>
                      <a:pt x="2" y="8"/>
                      <a:pt x="2" y="8"/>
                    </a:cubicBezTo>
                    <a:cubicBezTo>
                      <a:pt x="2" y="8"/>
                      <a:pt x="2" y="9"/>
                      <a:pt x="2" y="9"/>
                    </a:cubicBezTo>
                    <a:cubicBezTo>
                      <a:pt x="1" y="9"/>
                      <a:pt x="0" y="10"/>
                      <a:pt x="0" y="10"/>
                    </a:cubicBezTo>
                    <a:cubicBezTo>
                      <a:pt x="0" y="11"/>
                      <a:pt x="1" y="12"/>
                      <a:pt x="2" y="12"/>
                    </a:cubicBezTo>
                    <a:cubicBezTo>
                      <a:pt x="4" y="12"/>
                      <a:pt x="4" y="12"/>
                      <a:pt x="4" y="12"/>
                    </a:cubicBezTo>
                    <a:cubicBezTo>
                      <a:pt x="4" y="12"/>
                      <a:pt x="5" y="12"/>
                      <a:pt x="6" y="12"/>
                    </a:cubicBezTo>
                    <a:cubicBezTo>
                      <a:pt x="6" y="12"/>
                      <a:pt x="6" y="12"/>
                      <a:pt x="6" y="12"/>
                    </a:cubicBezTo>
                    <a:cubicBezTo>
                      <a:pt x="6" y="12"/>
                      <a:pt x="6" y="11"/>
                      <a:pt x="6" y="11"/>
                    </a:cubicBezTo>
                    <a:cubicBezTo>
                      <a:pt x="6" y="8"/>
                      <a:pt x="8" y="6"/>
                      <a:pt x="10" y="6"/>
                    </a:cubicBezTo>
                    <a:cubicBezTo>
                      <a:pt x="13" y="6"/>
                      <a:pt x="15" y="8"/>
                      <a:pt x="15" y="11"/>
                    </a:cubicBezTo>
                    <a:cubicBezTo>
                      <a:pt x="15" y="11"/>
                      <a:pt x="15" y="12"/>
                      <a:pt x="15" y="12"/>
                    </a:cubicBezTo>
                    <a:cubicBezTo>
                      <a:pt x="28" y="12"/>
                      <a:pt x="28" y="12"/>
                      <a:pt x="28" y="12"/>
                    </a:cubicBezTo>
                    <a:cubicBezTo>
                      <a:pt x="28" y="12"/>
                      <a:pt x="28" y="11"/>
                      <a:pt x="28" y="11"/>
                    </a:cubicBezTo>
                    <a:cubicBezTo>
                      <a:pt x="28" y="8"/>
                      <a:pt x="30" y="6"/>
                      <a:pt x="33" y="6"/>
                    </a:cubicBezTo>
                    <a:cubicBezTo>
                      <a:pt x="35" y="6"/>
                      <a:pt x="37" y="8"/>
                      <a:pt x="37" y="11"/>
                    </a:cubicBezTo>
                    <a:cubicBezTo>
                      <a:pt x="37" y="11"/>
                      <a:pt x="37" y="12"/>
                      <a:pt x="37" y="12"/>
                    </a:cubicBezTo>
                    <a:cubicBezTo>
                      <a:pt x="38" y="12"/>
                      <a:pt x="38" y="12"/>
                      <a:pt x="38" y="12"/>
                    </a:cubicBezTo>
                    <a:cubicBezTo>
                      <a:pt x="39" y="12"/>
                      <a:pt x="40" y="12"/>
                      <a:pt x="40" y="11"/>
                    </a:cubicBezTo>
                    <a:cubicBezTo>
                      <a:pt x="40" y="11"/>
                      <a:pt x="41" y="11"/>
                      <a:pt x="41" y="11"/>
                    </a:cubicBezTo>
                    <a:cubicBezTo>
                      <a:pt x="42" y="11"/>
                      <a:pt x="42" y="11"/>
                      <a:pt x="42" y="11"/>
                    </a:cubicBezTo>
                    <a:cubicBezTo>
                      <a:pt x="42" y="11"/>
                      <a:pt x="43" y="11"/>
                      <a:pt x="43" y="10"/>
                    </a:cubicBezTo>
                    <a:cubicBezTo>
                      <a:pt x="43" y="10"/>
                      <a:pt x="42" y="9"/>
                      <a:pt x="42" y="9"/>
                    </a:cubicBezTo>
                    <a:close/>
                    <a:moveTo>
                      <a:pt x="3" y="7"/>
                    </a:moveTo>
                    <a:cubicBezTo>
                      <a:pt x="2" y="7"/>
                      <a:pt x="2" y="7"/>
                      <a:pt x="2" y="6"/>
                    </a:cubicBezTo>
                    <a:cubicBezTo>
                      <a:pt x="2" y="4"/>
                      <a:pt x="2" y="4"/>
                      <a:pt x="3" y="4"/>
                    </a:cubicBezTo>
                    <a:cubicBezTo>
                      <a:pt x="3" y="4"/>
                      <a:pt x="3" y="4"/>
                      <a:pt x="3" y="6"/>
                    </a:cubicBezTo>
                    <a:cubicBezTo>
                      <a:pt x="3" y="7"/>
                      <a:pt x="3" y="7"/>
                      <a:pt x="3" y="7"/>
                    </a:cubicBezTo>
                    <a:close/>
                    <a:moveTo>
                      <a:pt x="20" y="3"/>
                    </a:moveTo>
                    <a:cubicBezTo>
                      <a:pt x="20" y="3"/>
                      <a:pt x="19" y="3"/>
                      <a:pt x="19" y="3"/>
                    </a:cubicBezTo>
                    <a:cubicBezTo>
                      <a:pt x="16" y="3"/>
                      <a:pt x="16" y="3"/>
                      <a:pt x="16" y="3"/>
                    </a:cubicBezTo>
                    <a:cubicBezTo>
                      <a:pt x="16" y="3"/>
                      <a:pt x="15" y="3"/>
                      <a:pt x="15" y="3"/>
                    </a:cubicBezTo>
                    <a:cubicBezTo>
                      <a:pt x="15" y="2"/>
                      <a:pt x="15" y="2"/>
                      <a:pt x="15" y="2"/>
                    </a:cubicBezTo>
                    <a:cubicBezTo>
                      <a:pt x="15" y="2"/>
                      <a:pt x="16" y="2"/>
                      <a:pt x="16" y="2"/>
                    </a:cubicBezTo>
                    <a:cubicBezTo>
                      <a:pt x="19" y="2"/>
                      <a:pt x="19" y="2"/>
                      <a:pt x="19" y="2"/>
                    </a:cubicBezTo>
                    <a:cubicBezTo>
                      <a:pt x="19" y="2"/>
                      <a:pt x="20" y="2"/>
                      <a:pt x="20" y="2"/>
                    </a:cubicBezTo>
                    <a:lnTo>
                      <a:pt x="2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80"/>
              <p:cNvSpPr>
                <a:spLocks noEditPoints="1"/>
              </p:cNvSpPr>
              <p:nvPr/>
            </p:nvSpPr>
            <p:spPr bwMode="auto">
              <a:xfrm>
                <a:off x="3961" y="2325"/>
                <a:ext cx="16" cy="17"/>
              </a:xfrm>
              <a:custGeom>
                <a:avLst/>
                <a:gdLst>
                  <a:gd name="T0" fmla="*/ 3 w 7"/>
                  <a:gd name="T1" fmla="*/ 0 h 7"/>
                  <a:gd name="T2" fmla="*/ 0 w 7"/>
                  <a:gd name="T3" fmla="*/ 4 h 7"/>
                  <a:gd name="T4" fmla="*/ 3 w 7"/>
                  <a:gd name="T5" fmla="*/ 7 h 7"/>
                  <a:gd name="T6" fmla="*/ 7 w 7"/>
                  <a:gd name="T7" fmla="*/ 4 h 7"/>
                  <a:gd name="T8" fmla="*/ 3 w 7"/>
                  <a:gd name="T9" fmla="*/ 0 h 7"/>
                  <a:gd name="T10" fmla="*/ 3 w 7"/>
                  <a:gd name="T11" fmla="*/ 5 h 7"/>
                  <a:gd name="T12" fmla="*/ 2 w 7"/>
                  <a:gd name="T13" fmla="*/ 4 h 7"/>
                  <a:gd name="T14" fmla="*/ 3 w 7"/>
                  <a:gd name="T15" fmla="*/ 2 h 7"/>
                  <a:gd name="T16" fmla="*/ 5 w 7"/>
                  <a:gd name="T17" fmla="*/ 4 h 7"/>
                  <a:gd name="T18" fmla="*/ 3 w 7"/>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3" y="0"/>
                    </a:moveTo>
                    <a:cubicBezTo>
                      <a:pt x="1" y="0"/>
                      <a:pt x="0" y="1"/>
                      <a:pt x="0" y="4"/>
                    </a:cubicBezTo>
                    <a:cubicBezTo>
                      <a:pt x="0" y="6"/>
                      <a:pt x="1" y="7"/>
                      <a:pt x="3" y="7"/>
                    </a:cubicBezTo>
                    <a:cubicBezTo>
                      <a:pt x="6" y="7"/>
                      <a:pt x="7" y="6"/>
                      <a:pt x="7" y="4"/>
                    </a:cubicBezTo>
                    <a:cubicBezTo>
                      <a:pt x="7" y="1"/>
                      <a:pt x="6" y="0"/>
                      <a:pt x="3" y="0"/>
                    </a:cubicBezTo>
                    <a:close/>
                    <a:moveTo>
                      <a:pt x="3" y="5"/>
                    </a:moveTo>
                    <a:cubicBezTo>
                      <a:pt x="3" y="5"/>
                      <a:pt x="2" y="5"/>
                      <a:pt x="2" y="4"/>
                    </a:cubicBezTo>
                    <a:cubicBezTo>
                      <a:pt x="2" y="3"/>
                      <a:pt x="3" y="2"/>
                      <a:pt x="3" y="2"/>
                    </a:cubicBezTo>
                    <a:cubicBezTo>
                      <a:pt x="4" y="2"/>
                      <a:pt x="5" y="3"/>
                      <a:pt x="5" y="4"/>
                    </a:cubicBezTo>
                    <a:cubicBezTo>
                      <a:pt x="5" y="5"/>
                      <a:pt x="4"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81"/>
              <p:cNvSpPr>
                <a:spLocks noEditPoints="1"/>
              </p:cNvSpPr>
              <p:nvPr/>
            </p:nvSpPr>
            <p:spPr bwMode="auto">
              <a:xfrm>
                <a:off x="4013" y="2325"/>
                <a:ext cx="17" cy="17"/>
              </a:xfrm>
              <a:custGeom>
                <a:avLst/>
                <a:gdLst>
                  <a:gd name="T0" fmla="*/ 4 w 7"/>
                  <a:gd name="T1" fmla="*/ 0 h 7"/>
                  <a:gd name="T2" fmla="*/ 0 w 7"/>
                  <a:gd name="T3" fmla="*/ 4 h 7"/>
                  <a:gd name="T4" fmla="*/ 4 w 7"/>
                  <a:gd name="T5" fmla="*/ 7 h 7"/>
                  <a:gd name="T6" fmla="*/ 7 w 7"/>
                  <a:gd name="T7" fmla="*/ 4 h 7"/>
                  <a:gd name="T8" fmla="*/ 4 w 7"/>
                  <a:gd name="T9" fmla="*/ 0 h 7"/>
                  <a:gd name="T10" fmla="*/ 4 w 7"/>
                  <a:gd name="T11" fmla="*/ 5 h 7"/>
                  <a:gd name="T12" fmla="*/ 2 w 7"/>
                  <a:gd name="T13" fmla="*/ 4 h 7"/>
                  <a:gd name="T14" fmla="*/ 4 w 7"/>
                  <a:gd name="T15" fmla="*/ 2 h 7"/>
                  <a:gd name="T16" fmla="*/ 5 w 7"/>
                  <a:gd name="T17" fmla="*/ 4 h 7"/>
                  <a:gd name="T18" fmla="*/ 4 w 7"/>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4" y="0"/>
                    </a:moveTo>
                    <a:cubicBezTo>
                      <a:pt x="1" y="0"/>
                      <a:pt x="0" y="1"/>
                      <a:pt x="0" y="4"/>
                    </a:cubicBezTo>
                    <a:cubicBezTo>
                      <a:pt x="0" y="6"/>
                      <a:pt x="1" y="7"/>
                      <a:pt x="4" y="7"/>
                    </a:cubicBezTo>
                    <a:cubicBezTo>
                      <a:pt x="6" y="7"/>
                      <a:pt x="7" y="6"/>
                      <a:pt x="7" y="4"/>
                    </a:cubicBezTo>
                    <a:cubicBezTo>
                      <a:pt x="7" y="1"/>
                      <a:pt x="6" y="0"/>
                      <a:pt x="4" y="0"/>
                    </a:cubicBezTo>
                    <a:close/>
                    <a:moveTo>
                      <a:pt x="4" y="5"/>
                    </a:moveTo>
                    <a:cubicBezTo>
                      <a:pt x="3" y="5"/>
                      <a:pt x="2" y="5"/>
                      <a:pt x="2" y="4"/>
                    </a:cubicBezTo>
                    <a:cubicBezTo>
                      <a:pt x="2" y="3"/>
                      <a:pt x="3" y="2"/>
                      <a:pt x="4" y="2"/>
                    </a:cubicBezTo>
                    <a:cubicBezTo>
                      <a:pt x="5" y="2"/>
                      <a:pt x="5" y="3"/>
                      <a:pt x="5" y="4"/>
                    </a:cubicBezTo>
                    <a:cubicBezTo>
                      <a:pt x="5" y="5"/>
                      <a:pt x="5"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82"/>
              <p:cNvSpPr/>
              <p:nvPr/>
            </p:nvSpPr>
            <p:spPr bwMode="auto">
              <a:xfrm>
                <a:off x="3788" y="2849"/>
                <a:ext cx="43" cy="22"/>
              </a:xfrm>
              <a:custGeom>
                <a:avLst/>
                <a:gdLst>
                  <a:gd name="T0" fmla="*/ 0 w 18"/>
                  <a:gd name="T1" fmla="*/ 0 h 9"/>
                  <a:gd name="T2" fmla="*/ 8 w 18"/>
                  <a:gd name="T3" fmla="*/ 0 h 9"/>
                  <a:gd name="T4" fmla="*/ 18 w 18"/>
                  <a:gd name="T5" fmla="*/ 9 h 9"/>
                  <a:gd name="T6" fmla="*/ 0 w 18"/>
                  <a:gd name="T7" fmla="*/ 9 h 9"/>
                  <a:gd name="T8" fmla="*/ 0 w 18"/>
                  <a:gd name="T9" fmla="*/ 0 h 9"/>
                </a:gdLst>
                <a:ahLst/>
                <a:cxnLst>
                  <a:cxn ang="0">
                    <a:pos x="T0" y="T1"/>
                  </a:cxn>
                  <a:cxn ang="0">
                    <a:pos x="T2" y="T3"/>
                  </a:cxn>
                  <a:cxn ang="0">
                    <a:pos x="T4" y="T5"/>
                  </a:cxn>
                  <a:cxn ang="0">
                    <a:pos x="T6" y="T7"/>
                  </a:cxn>
                  <a:cxn ang="0">
                    <a:pos x="T8" y="T9"/>
                  </a:cxn>
                </a:cxnLst>
                <a:rect l="0" t="0" r="r" b="b"/>
                <a:pathLst>
                  <a:path w="18" h="9">
                    <a:moveTo>
                      <a:pt x="0" y="0"/>
                    </a:moveTo>
                    <a:cubicBezTo>
                      <a:pt x="0" y="0"/>
                      <a:pt x="1" y="0"/>
                      <a:pt x="8" y="0"/>
                    </a:cubicBezTo>
                    <a:cubicBezTo>
                      <a:pt x="15" y="0"/>
                      <a:pt x="18" y="9"/>
                      <a:pt x="18" y="9"/>
                    </a:cubicBezTo>
                    <a:cubicBezTo>
                      <a:pt x="0" y="9"/>
                      <a:pt x="0" y="9"/>
                      <a:pt x="0" y="9"/>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83"/>
              <p:cNvSpPr>
                <a:spLocks noEditPoints="1"/>
              </p:cNvSpPr>
              <p:nvPr/>
            </p:nvSpPr>
            <p:spPr bwMode="auto">
              <a:xfrm>
                <a:off x="3707" y="2876"/>
                <a:ext cx="154" cy="45"/>
              </a:xfrm>
              <a:custGeom>
                <a:avLst/>
                <a:gdLst>
                  <a:gd name="T0" fmla="*/ 0 w 65"/>
                  <a:gd name="T1" fmla="*/ 16 h 19"/>
                  <a:gd name="T2" fmla="*/ 2 w 65"/>
                  <a:gd name="T3" fmla="*/ 17 h 19"/>
                  <a:gd name="T4" fmla="*/ 3 w 65"/>
                  <a:gd name="T5" fmla="*/ 17 h 19"/>
                  <a:gd name="T6" fmla="*/ 4 w 65"/>
                  <a:gd name="T7" fmla="*/ 17 h 19"/>
                  <a:gd name="T8" fmla="*/ 8 w 65"/>
                  <a:gd name="T9" fmla="*/ 19 h 19"/>
                  <a:gd name="T10" fmla="*/ 9 w 65"/>
                  <a:gd name="T11" fmla="*/ 19 h 19"/>
                  <a:gd name="T12" fmla="*/ 9 w 65"/>
                  <a:gd name="T13" fmla="*/ 16 h 19"/>
                  <a:gd name="T14" fmla="*/ 16 w 65"/>
                  <a:gd name="T15" fmla="*/ 9 h 19"/>
                  <a:gd name="T16" fmla="*/ 23 w 65"/>
                  <a:gd name="T17" fmla="*/ 16 h 19"/>
                  <a:gd name="T18" fmla="*/ 23 w 65"/>
                  <a:gd name="T19" fmla="*/ 19 h 19"/>
                  <a:gd name="T20" fmla="*/ 43 w 65"/>
                  <a:gd name="T21" fmla="*/ 19 h 19"/>
                  <a:gd name="T22" fmla="*/ 42 w 65"/>
                  <a:gd name="T23" fmla="*/ 16 h 19"/>
                  <a:gd name="T24" fmla="*/ 49 w 65"/>
                  <a:gd name="T25" fmla="*/ 9 h 19"/>
                  <a:gd name="T26" fmla="*/ 57 w 65"/>
                  <a:gd name="T27" fmla="*/ 16 h 19"/>
                  <a:gd name="T28" fmla="*/ 56 w 65"/>
                  <a:gd name="T29" fmla="*/ 19 h 19"/>
                  <a:gd name="T30" fmla="*/ 57 w 65"/>
                  <a:gd name="T31" fmla="*/ 19 h 19"/>
                  <a:gd name="T32" fmla="*/ 60 w 65"/>
                  <a:gd name="T33" fmla="*/ 18 h 19"/>
                  <a:gd name="T34" fmla="*/ 63 w 65"/>
                  <a:gd name="T35" fmla="*/ 18 h 19"/>
                  <a:gd name="T36" fmla="*/ 65 w 65"/>
                  <a:gd name="T37" fmla="*/ 16 h 19"/>
                  <a:gd name="T38" fmla="*/ 63 w 65"/>
                  <a:gd name="T39" fmla="*/ 13 h 19"/>
                  <a:gd name="T40" fmla="*/ 63 w 65"/>
                  <a:gd name="T41" fmla="*/ 13 h 19"/>
                  <a:gd name="T42" fmla="*/ 63 w 65"/>
                  <a:gd name="T43" fmla="*/ 5 h 19"/>
                  <a:gd name="T44" fmla="*/ 57 w 65"/>
                  <a:gd name="T45" fmla="*/ 0 h 19"/>
                  <a:gd name="T46" fmla="*/ 8 w 65"/>
                  <a:gd name="T47" fmla="*/ 0 h 19"/>
                  <a:gd name="T48" fmla="*/ 2 w 65"/>
                  <a:gd name="T49" fmla="*/ 5 h 19"/>
                  <a:gd name="T50" fmla="*/ 2 w 65"/>
                  <a:gd name="T51" fmla="*/ 13 h 19"/>
                  <a:gd name="T52" fmla="*/ 2 w 65"/>
                  <a:gd name="T53" fmla="*/ 14 h 19"/>
                  <a:gd name="T54" fmla="*/ 0 w 65"/>
                  <a:gd name="T55" fmla="*/ 16 h 19"/>
                  <a:gd name="T56" fmla="*/ 61 w 65"/>
                  <a:gd name="T57" fmla="*/ 8 h 19"/>
                  <a:gd name="T58" fmla="*/ 61 w 65"/>
                  <a:gd name="T59" fmla="*/ 6 h 19"/>
                  <a:gd name="T60" fmla="*/ 62 w 65"/>
                  <a:gd name="T61" fmla="*/ 8 h 19"/>
                  <a:gd name="T62" fmla="*/ 61 w 65"/>
                  <a:gd name="T63" fmla="*/ 11 h 19"/>
                  <a:gd name="T64" fmla="*/ 61 w 65"/>
                  <a:gd name="T65" fmla="*/ 8 h 19"/>
                  <a:gd name="T66" fmla="*/ 36 w 65"/>
                  <a:gd name="T67" fmla="*/ 3 h 19"/>
                  <a:gd name="T68" fmla="*/ 36 w 65"/>
                  <a:gd name="T69" fmla="*/ 3 h 19"/>
                  <a:gd name="T70" fmla="*/ 41 w 65"/>
                  <a:gd name="T71" fmla="*/ 3 h 19"/>
                  <a:gd name="T72" fmla="*/ 42 w 65"/>
                  <a:gd name="T73" fmla="*/ 3 h 19"/>
                  <a:gd name="T74" fmla="*/ 42 w 65"/>
                  <a:gd name="T75" fmla="*/ 4 h 19"/>
                  <a:gd name="T76" fmla="*/ 41 w 65"/>
                  <a:gd name="T77" fmla="*/ 5 h 19"/>
                  <a:gd name="T78" fmla="*/ 36 w 65"/>
                  <a:gd name="T79" fmla="*/ 5 h 19"/>
                  <a:gd name="T80" fmla="*/ 36 w 65"/>
                  <a:gd name="T81" fmla="*/ 4 h 19"/>
                  <a:gd name="T82" fmla="*/ 36 w 65"/>
                  <a:gd name="T8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 h="19">
                    <a:moveTo>
                      <a:pt x="0" y="16"/>
                    </a:moveTo>
                    <a:cubicBezTo>
                      <a:pt x="0" y="17"/>
                      <a:pt x="1" y="17"/>
                      <a:pt x="2" y="17"/>
                    </a:cubicBezTo>
                    <a:cubicBezTo>
                      <a:pt x="3" y="17"/>
                      <a:pt x="3" y="17"/>
                      <a:pt x="3" y="17"/>
                    </a:cubicBezTo>
                    <a:cubicBezTo>
                      <a:pt x="4" y="17"/>
                      <a:pt x="4" y="17"/>
                      <a:pt x="4" y="17"/>
                    </a:cubicBezTo>
                    <a:cubicBezTo>
                      <a:pt x="5" y="18"/>
                      <a:pt x="6" y="19"/>
                      <a:pt x="8" y="19"/>
                    </a:cubicBezTo>
                    <a:cubicBezTo>
                      <a:pt x="9" y="19"/>
                      <a:pt x="9" y="19"/>
                      <a:pt x="9" y="19"/>
                    </a:cubicBezTo>
                    <a:cubicBezTo>
                      <a:pt x="9" y="18"/>
                      <a:pt x="9" y="17"/>
                      <a:pt x="9" y="16"/>
                    </a:cubicBezTo>
                    <a:cubicBezTo>
                      <a:pt x="9" y="12"/>
                      <a:pt x="12" y="9"/>
                      <a:pt x="16" y="9"/>
                    </a:cubicBezTo>
                    <a:cubicBezTo>
                      <a:pt x="20" y="9"/>
                      <a:pt x="23" y="12"/>
                      <a:pt x="23" y="16"/>
                    </a:cubicBezTo>
                    <a:cubicBezTo>
                      <a:pt x="23" y="17"/>
                      <a:pt x="23" y="18"/>
                      <a:pt x="23" y="19"/>
                    </a:cubicBezTo>
                    <a:cubicBezTo>
                      <a:pt x="43" y="19"/>
                      <a:pt x="43" y="19"/>
                      <a:pt x="43" y="19"/>
                    </a:cubicBezTo>
                    <a:cubicBezTo>
                      <a:pt x="42" y="18"/>
                      <a:pt x="42" y="17"/>
                      <a:pt x="42" y="16"/>
                    </a:cubicBezTo>
                    <a:cubicBezTo>
                      <a:pt x="42" y="12"/>
                      <a:pt x="45" y="9"/>
                      <a:pt x="49" y="9"/>
                    </a:cubicBezTo>
                    <a:cubicBezTo>
                      <a:pt x="53" y="9"/>
                      <a:pt x="57" y="12"/>
                      <a:pt x="57" y="16"/>
                    </a:cubicBezTo>
                    <a:cubicBezTo>
                      <a:pt x="57" y="17"/>
                      <a:pt x="56" y="18"/>
                      <a:pt x="56" y="19"/>
                    </a:cubicBezTo>
                    <a:cubicBezTo>
                      <a:pt x="57" y="19"/>
                      <a:pt x="57" y="19"/>
                      <a:pt x="57" y="19"/>
                    </a:cubicBezTo>
                    <a:cubicBezTo>
                      <a:pt x="58" y="19"/>
                      <a:pt x="59" y="18"/>
                      <a:pt x="60" y="18"/>
                    </a:cubicBezTo>
                    <a:cubicBezTo>
                      <a:pt x="63" y="18"/>
                      <a:pt x="63" y="18"/>
                      <a:pt x="63" y="18"/>
                    </a:cubicBezTo>
                    <a:cubicBezTo>
                      <a:pt x="64" y="18"/>
                      <a:pt x="65" y="17"/>
                      <a:pt x="65" y="16"/>
                    </a:cubicBezTo>
                    <a:cubicBezTo>
                      <a:pt x="65" y="14"/>
                      <a:pt x="64" y="14"/>
                      <a:pt x="63" y="13"/>
                    </a:cubicBezTo>
                    <a:cubicBezTo>
                      <a:pt x="63" y="13"/>
                      <a:pt x="63" y="13"/>
                      <a:pt x="63" y="13"/>
                    </a:cubicBezTo>
                    <a:cubicBezTo>
                      <a:pt x="63" y="5"/>
                      <a:pt x="63" y="5"/>
                      <a:pt x="63" y="5"/>
                    </a:cubicBezTo>
                    <a:cubicBezTo>
                      <a:pt x="63" y="2"/>
                      <a:pt x="60" y="0"/>
                      <a:pt x="57" y="0"/>
                    </a:cubicBezTo>
                    <a:cubicBezTo>
                      <a:pt x="8" y="0"/>
                      <a:pt x="8" y="0"/>
                      <a:pt x="8" y="0"/>
                    </a:cubicBezTo>
                    <a:cubicBezTo>
                      <a:pt x="4" y="0"/>
                      <a:pt x="2" y="2"/>
                      <a:pt x="2" y="5"/>
                    </a:cubicBezTo>
                    <a:cubicBezTo>
                      <a:pt x="2" y="13"/>
                      <a:pt x="2" y="13"/>
                      <a:pt x="2" y="13"/>
                    </a:cubicBezTo>
                    <a:cubicBezTo>
                      <a:pt x="2" y="13"/>
                      <a:pt x="2" y="14"/>
                      <a:pt x="2" y="14"/>
                    </a:cubicBezTo>
                    <a:cubicBezTo>
                      <a:pt x="1" y="14"/>
                      <a:pt x="0" y="15"/>
                      <a:pt x="0" y="16"/>
                    </a:cubicBezTo>
                    <a:close/>
                    <a:moveTo>
                      <a:pt x="61" y="8"/>
                    </a:moveTo>
                    <a:cubicBezTo>
                      <a:pt x="61" y="7"/>
                      <a:pt x="61" y="6"/>
                      <a:pt x="61" y="6"/>
                    </a:cubicBezTo>
                    <a:cubicBezTo>
                      <a:pt x="62" y="6"/>
                      <a:pt x="62" y="7"/>
                      <a:pt x="62" y="8"/>
                    </a:cubicBezTo>
                    <a:cubicBezTo>
                      <a:pt x="62" y="10"/>
                      <a:pt x="62" y="11"/>
                      <a:pt x="61" y="11"/>
                    </a:cubicBezTo>
                    <a:cubicBezTo>
                      <a:pt x="61" y="11"/>
                      <a:pt x="61" y="10"/>
                      <a:pt x="61" y="8"/>
                    </a:cubicBezTo>
                    <a:close/>
                    <a:moveTo>
                      <a:pt x="36" y="3"/>
                    </a:moveTo>
                    <a:cubicBezTo>
                      <a:pt x="36" y="3"/>
                      <a:pt x="36" y="3"/>
                      <a:pt x="36" y="3"/>
                    </a:cubicBezTo>
                    <a:cubicBezTo>
                      <a:pt x="41" y="3"/>
                      <a:pt x="41" y="3"/>
                      <a:pt x="41" y="3"/>
                    </a:cubicBezTo>
                    <a:cubicBezTo>
                      <a:pt x="42" y="3"/>
                      <a:pt x="42" y="3"/>
                      <a:pt x="42" y="3"/>
                    </a:cubicBezTo>
                    <a:cubicBezTo>
                      <a:pt x="42" y="4"/>
                      <a:pt x="42" y="4"/>
                      <a:pt x="42" y="4"/>
                    </a:cubicBezTo>
                    <a:cubicBezTo>
                      <a:pt x="42" y="4"/>
                      <a:pt x="42" y="5"/>
                      <a:pt x="41" y="5"/>
                    </a:cubicBezTo>
                    <a:cubicBezTo>
                      <a:pt x="36" y="5"/>
                      <a:pt x="36" y="5"/>
                      <a:pt x="36" y="5"/>
                    </a:cubicBezTo>
                    <a:cubicBezTo>
                      <a:pt x="36" y="5"/>
                      <a:pt x="36" y="4"/>
                      <a:pt x="36" y="4"/>
                    </a:cubicBezTo>
                    <a:lnTo>
                      <a:pt x="36"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84"/>
              <p:cNvSpPr>
                <a:spLocks noEditPoints="1"/>
              </p:cNvSpPr>
              <p:nvPr/>
            </p:nvSpPr>
            <p:spPr bwMode="auto">
              <a:xfrm>
                <a:off x="3812" y="2899"/>
                <a:ext cx="26" cy="29"/>
              </a:xfrm>
              <a:custGeom>
                <a:avLst/>
                <a:gdLst>
                  <a:gd name="T0" fmla="*/ 0 w 11"/>
                  <a:gd name="T1" fmla="*/ 6 h 12"/>
                  <a:gd name="T2" fmla="*/ 5 w 11"/>
                  <a:gd name="T3" fmla="*/ 12 h 12"/>
                  <a:gd name="T4" fmla="*/ 11 w 11"/>
                  <a:gd name="T5" fmla="*/ 6 h 12"/>
                  <a:gd name="T6" fmla="*/ 5 w 11"/>
                  <a:gd name="T7" fmla="*/ 0 h 12"/>
                  <a:gd name="T8" fmla="*/ 0 w 11"/>
                  <a:gd name="T9" fmla="*/ 6 h 12"/>
                  <a:gd name="T10" fmla="*/ 3 w 11"/>
                  <a:gd name="T11" fmla="*/ 6 h 12"/>
                  <a:gd name="T12" fmla="*/ 5 w 11"/>
                  <a:gd name="T13" fmla="*/ 3 h 12"/>
                  <a:gd name="T14" fmla="*/ 8 w 11"/>
                  <a:gd name="T15" fmla="*/ 6 h 12"/>
                  <a:gd name="T16" fmla="*/ 5 w 11"/>
                  <a:gd name="T17" fmla="*/ 9 h 12"/>
                  <a:gd name="T18" fmla="*/ 3 w 11"/>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2">
                    <a:moveTo>
                      <a:pt x="0" y="6"/>
                    </a:moveTo>
                    <a:cubicBezTo>
                      <a:pt x="0" y="9"/>
                      <a:pt x="2" y="12"/>
                      <a:pt x="5" y="12"/>
                    </a:cubicBezTo>
                    <a:cubicBezTo>
                      <a:pt x="9" y="12"/>
                      <a:pt x="11" y="9"/>
                      <a:pt x="11" y="6"/>
                    </a:cubicBezTo>
                    <a:cubicBezTo>
                      <a:pt x="11" y="3"/>
                      <a:pt x="9" y="0"/>
                      <a:pt x="5" y="0"/>
                    </a:cubicBezTo>
                    <a:cubicBezTo>
                      <a:pt x="2" y="0"/>
                      <a:pt x="0" y="3"/>
                      <a:pt x="0" y="6"/>
                    </a:cubicBezTo>
                    <a:close/>
                    <a:moveTo>
                      <a:pt x="3" y="6"/>
                    </a:moveTo>
                    <a:cubicBezTo>
                      <a:pt x="3" y="5"/>
                      <a:pt x="4" y="3"/>
                      <a:pt x="5" y="3"/>
                    </a:cubicBezTo>
                    <a:cubicBezTo>
                      <a:pt x="7" y="3"/>
                      <a:pt x="8" y="5"/>
                      <a:pt x="8" y="6"/>
                    </a:cubicBezTo>
                    <a:cubicBezTo>
                      <a:pt x="8" y="8"/>
                      <a:pt x="7" y="9"/>
                      <a:pt x="5" y="9"/>
                    </a:cubicBezTo>
                    <a:cubicBezTo>
                      <a:pt x="4" y="9"/>
                      <a:pt x="3" y="8"/>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85"/>
              <p:cNvSpPr>
                <a:spLocks noEditPoints="1"/>
              </p:cNvSpPr>
              <p:nvPr/>
            </p:nvSpPr>
            <p:spPr bwMode="auto">
              <a:xfrm>
                <a:off x="3731" y="2899"/>
                <a:ext cx="28" cy="29"/>
              </a:xfrm>
              <a:custGeom>
                <a:avLst/>
                <a:gdLst>
                  <a:gd name="T0" fmla="*/ 0 w 12"/>
                  <a:gd name="T1" fmla="*/ 6 h 12"/>
                  <a:gd name="T2" fmla="*/ 6 w 12"/>
                  <a:gd name="T3" fmla="*/ 12 h 12"/>
                  <a:gd name="T4" fmla="*/ 12 w 12"/>
                  <a:gd name="T5" fmla="*/ 6 h 12"/>
                  <a:gd name="T6" fmla="*/ 6 w 12"/>
                  <a:gd name="T7" fmla="*/ 0 h 12"/>
                  <a:gd name="T8" fmla="*/ 0 w 12"/>
                  <a:gd name="T9" fmla="*/ 6 h 12"/>
                  <a:gd name="T10" fmla="*/ 3 w 12"/>
                  <a:gd name="T11" fmla="*/ 6 h 12"/>
                  <a:gd name="T12" fmla="*/ 6 w 12"/>
                  <a:gd name="T13" fmla="*/ 3 h 12"/>
                  <a:gd name="T14" fmla="*/ 9 w 12"/>
                  <a:gd name="T15" fmla="*/ 6 h 12"/>
                  <a:gd name="T16" fmla="*/ 6 w 12"/>
                  <a:gd name="T17" fmla="*/ 9 h 12"/>
                  <a:gd name="T18" fmla="*/ 3 w 12"/>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0" y="6"/>
                    </a:moveTo>
                    <a:cubicBezTo>
                      <a:pt x="0" y="9"/>
                      <a:pt x="3" y="12"/>
                      <a:pt x="6" y="12"/>
                    </a:cubicBezTo>
                    <a:cubicBezTo>
                      <a:pt x="9" y="12"/>
                      <a:pt x="12" y="9"/>
                      <a:pt x="12" y="6"/>
                    </a:cubicBezTo>
                    <a:cubicBezTo>
                      <a:pt x="12" y="3"/>
                      <a:pt x="9" y="0"/>
                      <a:pt x="6" y="0"/>
                    </a:cubicBezTo>
                    <a:cubicBezTo>
                      <a:pt x="3" y="0"/>
                      <a:pt x="0" y="3"/>
                      <a:pt x="0" y="6"/>
                    </a:cubicBezTo>
                    <a:close/>
                    <a:moveTo>
                      <a:pt x="3" y="6"/>
                    </a:moveTo>
                    <a:cubicBezTo>
                      <a:pt x="3" y="5"/>
                      <a:pt x="4" y="3"/>
                      <a:pt x="6" y="3"/>
                    </a:cubicBezTo>
                    <a:cubicBezTo>
                      <a:pt x="7" y="3"/>
                      <a:pt x="9" y="5"/>
                      <a:pt x="9" y="6"/>
                    </a:cubicBezTo>
                    <a:cubicBezTo>
                      <a:pt x="9" y="8"/>
                      <a:pt x="7" y="9"/>
                      <a:pt x="6" y="9"/>
                    </a:cubicBezTo>
                    <a:cubicBezTo>
                      <a:pt x="4" y="9"/>
                      <a:pt x="3" y="8"/>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186"/>
              <p:cNvSpPr/>
              <p:nvPr/>
            </p:nvSpPr>
            <p:spPr bwMode="auto">
              <a:xfrm>
                <a:off x="4271" y="2671"/>
                <a:ext cx="50" cy="31"/>
              </a:xfrm>
              <a:custGeom>
                <a:avLst/>
                <a:gdLst>
                  <a:gd name="T0" fmla="*/ 0 w 21"/>
                  <a:gd name="T1" fmla="*/ 5 h 13"/>
                  <a:gd name="T2" fmla="*/ 8 w 21"/>
                  <a:gd name="T3" fmla="*/ 2 h 13"/>
                  <a:gd name="T4" fmla="*/ 21 w 21"/>
                  <a:gd name="T5" fmla="*/ 7 h 13"/>
                  <a:gd name="T6" fmla="*/ 4 w 21"/>
                  <a:gd name="T7" fmla="*/ 13 h 13"/>
                  <a:gd name="T8" fmla="*/ 0 w 21"/>
                  <a:gd name="T9" fmla="*/ 5 h 13"/>
                </a:gdLst>
                <a:ahLst/>
                <a:cxnLst>
                  <a:cxn ang="0">
                    <a:pos x="T0" y="T1"/>
                  </a:cxn>
                  <a:cxn ang="0">
                    <a:pos x="T2" y="T3"/>
                  </a:cxn>
                  <a:cxn ang="0">
                    <a:pos x="T4" y="T5"/>
                  </a:cxn>
                  <a:cxn ang="0">
                    <a:pos x="T6" y="T7"/>
                  </a:cxn>
                  <a:cxn ang="0">
                    <a:pos x="T8" y="T9"/>
                  </a:cxn>
                </a:cxnLst>
                <a:rect l="0" t="0" r="r" b="b"/>
                <a:pathLst>
                  <a:path w="21" h="13">
                    <a:moveTo>
                      <a:pt x="0" y="5"/>
                    </a:moveTo>
                    <a:cubicBezTo>
                      <a:pt x="0" y="5"/>
                      <a:pt x="1" y="5"/>
                      <a:pt x="8" y="2"/>
                    </a:cubicBezTo>
                    <a:cubicBezTo>
                      <a:pt x="15" y="0"/>
                      <a:pt x="21" y="7"/>
                      <a:pt x="21" y="7"/>
                    </a:cubicBezTo>
                    <a:cubicBezTo>
                      <a:pt x="4" y="13"/>
                      <a:pt x="4" y="13"/>
                      <a:pt x="4" y="13"/>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187"/>
              <p:cNvSpPr>
                <a:spLocks noEditPoints="1"/>
              </p:cNvSpPr>
              <p:nvPr/>
            </p:nvSpPr>
            <p:spPr bwMode="auto">
              <a:xfrm>
                <a:off x="4212" y="2686"/>
                <a:ext cx="152" cy="87"/>
              </a:xfrm>
              <a:custGeom>
                <a:avLst/>
                <a:gdLst>
                  <a:gd name="T0" fmla="*/ 4 w 64"/>
                  <a:gd name="T1" fmla="*/ 36 h 37"/>
                  <a:gd name="T2" fmla="*/ 6 w 64"/>
                  <a:gd name="T3" fmla="*/ 37 h 37"/>
                  <a:gd name="T4" fmla="*/ 7 w 64"/>
                  <a:gd name="T5" fmla="*/ 36 h 37"/>
                  <a:gd name="T6" fmla="*/ 8 w 64"/>
                  <a:gd name="T7" fmla="*/ 36 h 37"/>
                  <a:gd name="T8" fmla="*/ 11 w 64"/>
                  <a:gd name="T9" fmla="*/ 36 h 37"/>
                  <a:gd name="T10" fmla="*/ 13 w 64"/>
                  <a:gd name="T11" fmla="*/ 36 h 37"/>
                  <a:gd name="T12" fmla="*/ 12 w 64"/>
                  <a:gd name="T13" fmla="*/ 33 h 37"/>
                  <a:gd name="T14" fmla="*/ 16 w 64"/>
                  <a:gd name="T15" fmla="*/ 24 h 37"/>
                  <a:gd name="T16" fmla="*/ 25 w 64"/>
                  <a:gd name="T17" fmla="*/ 28 h 37"/>
                  <a:gd name="T18" fmla="*/ 26 w 64"/>
                  <a:gd name="T19" fmla="*/ 31 h 37"/>
                  <a:gd name="T20" fmla="*/ 44 w 64"/>
                  <a:gd name="T21" fmla="*/ 24 h 37"/>
                  <a:gd name="T22" fmla="*/ 43 w 64"/>
                  <a:gd name="T23" fmla="*/ 22 h 37"/>
                  <a:gd name="T24" fmla="*/ 47 w 64"/>
                  <a:gd name="T25" fmla="*/ 12 h 37"/>
                  <a:gd name="T26" fmla="*/ 57 w 64"/>
                  <a:gd name="T27" fmla="*/ 16 h 37"/>
                  <a:gd name="T28" fmla="*/ 57 w 64"/>
                  <a:gd name="T29" fmla="*/ 19 h 37"/>
                  <a:gd name="T30" fmla="*/ 58 w 64"/>
                  <a:gd name="T31" fmla="*/ 19 h 37"/>
                  <a:gd name="T32" fmla="*/ 60 w 64"/>
                  <a:gd name="T33" fmla="*/ 17 h 37"/>
                  <a:gd name="T34" fmla="*/ 63 w 64"/>
                  <a:gd name="T35" fmla="*/ 16 h 37"/>
                  <a:gd name="T36" fmla="*/ 64 w 64"/>
                  <a:gd name="T37" fmla="*/ 13 h 37"/>
                  <a:gd name="T38" fmla="*/ 61 w 64"/>
                  <a:gd name="T39" fmla="*/ 12 h 37"/>
                  <a:gd name="T40" fmla="*/ 61 w 64"/>
                  <a:gd name="T41" fmla="*/ 11 h 37"/>
                  <a:gd name="T42" fmla="*/ 59 w 64"/>
                  <a:gd name="T43" fmla="*/ 4 h 37"/>
                  <a:gd name="T44" fmla="*/ 51 w 64"/>
                  <a:gd name="T45" fmla="*/ 1 h 37"/>
                  <a:gd name="T46" fmla="*/ 5 w 64"/>
                  <a:gd name="T47" fmla="*/ 18 h 37"/>
                  <a:gd name="T48" fmla="*/ 1 w 64"/>
                  <a:gd name="T49" fmla="*/ 26 h 37"/>
                  <a:gd name="T50" fmla="*/ 4 w 64"/>
                  <a:gd name="T51" fmla="*/ 33 h 37"/>
                  <a:gd name="T52" fmla="*/ 5 w 64"/>
                  <a:gd name="T53" fmla="*/ 34 h 37"/>
                  <a:gd name="T54" fmla="*/ 4 w 64"/>
                  <a:gd name="T55" fmla="*/ 36 h 37"/>
                  <a:gd name="T56" fmla="*/ 58 w 64"/>
                  <a:gd name="T57" fmla="*/ 8 h 37"/>
                  <a:gd name="T58" fmla="*/ 57 w 64"/>
                  <a:gd name="T59" fmla="*/ 5 h 37"/>
                  <a:gd name="T60" fmla="*/ 59 w 64"/>
                  <a:gd name="T61" fmla="*/ 7 h 37"/>
                  <a:gd name="T62" fmla="*/ 59 w 64"/>
                  <a:gd name="T63" fmla="*/ 10 h 37"/>
                  <a:gd name="T64" fmla="*/ 58 w 64"/>
                  <a:gd name="T65" fmla="*/ 8 h 37"/>
                  <a:gd name="T66" fmla="*/ 32 w 64"/>
                  <a:gd name="T67" fmla="*/ 12 h 37"/>
                  <a:gd name="T68" fmla="*/ 33 w 64"/>
                  <a:gd name="T69" fmla="*/ 11 h 37"/>
                  <a:gd name="T70" fmla="*/ 37 w 64"/>
                  <a:gd name="T71" fmla="*/ 9 h 37"/>
                  <a:gd name="T72" fmla="*/ 38 w 64"/>
                  <a:gd name="T73" fmla="*/ 10 h 37"/>
                  <a:gd name="T74" fmla="*/ 39 w 64"/>
                  <a:gd name="T75" fmla="*/ 10 h 37"/>
                  <a:gd name="T76" fmla="*/ 38 w 64"/>
                  <a:gd name="T77" fmla="*/ 11 h 37"/>
                  <a:gd name="T78" fmla="*/ 34 w 64"/>
                  <a:gd name="T79" fmla="*/ 13 h 37"/>
                  <a:gd name="T80" fmla="*/ 33 w 64"/>
                  <a:gd name="T81" fmla="*/ 13 h 37"/>
                  <a:gd name="T82" fmla="*/ 32 w 64"/>
                  <a:gd name="T83"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37">
                    <a:moveTo>
                      <a:pt x="4" y="36"/>
                    </a:moveTo>
                    <a:cubicBezTo>
                      <a:pt x="4" y="37"/>
                      <a:pt x="5" y="37"/>
                      <a:pt x="6" y="37"/>
                    </a:cubicBezTo>
                    <a:cubicBezTo>
                      <a:pt x="7" y="36"/>
                      <a:pt x="7" y="36"/>
                      <a:pt x="7" y="36"/>
                    </a:cubicBezTo>
                    <a:cubicBezTo>
                      <a:pt x="7" y="36"/>
                      <a:pt x="7" y="36"/>
                      <a:pt x="8" y="36"/>
                    </a:cubicBezTo>
                    <a:cubicBezTo>
                      <a:pt x="9" y="37"/>
                      <a:pt x="10" y="37"/>
                      <a:pt x="11" y="36"/>
                    </a:cubicBezTo>
                    <a:cubicBezTo>
                      <a:pt x="13" y="36"/>
                      <a:pt x="13" y="36"/>
                      <a:pt x="13" y="36"/>
                    </a:cubicBezTo>
                    <a:cubicBezTo>
                      <a:pt x="12" y="35"/>
                      <a:pt x="12" y="34"/>
                      <a:pt x="12" y="33"/>
                    </a:cubicBezTo>
                    <a:cubicBezTo>
                      <a:pt x="10" y="30"/>
                      <a:pt x="12" y="26"/>
                      <a:pt x="16" y="24"/>
                    </a:cubicBezTo>
                    <a:cubicBezTo>
                      <a:pt x="20" y="23"/>
                      <a:pt x="24" y="25"/>
                      <a:pt x="25" y="28"/>
                    </a:cubicBezTo>
                    <a:cubicBezTo>
                      <a:pt x="25" y="29"/>
                      <a:pt x="26" y="30"/>
                      <a:pt x="26" y="31"/>
                    </a:cubicBezTo>
                    <a:cubicBezTo>
                      <a:pt x="44" y="24"/>
                      <a:pt x="44" y="24"/>
                      <a:pt x="44" y="24"/>
                    </a:cubicBezTo>
                    <a:cubicBezTo>
                      <a:pt x="44" y="23"/>
                      <a:pt x="43" y="22"/>
                      <a:pt x="43" y="22"/>
                    </a:cubicBezTo>
                    <a:cubicBezTo>
                      <a:pt x="42" y="18"/>
                      <a:pt x="44" y="14"/>
                      <a:pt x="47" y="12"/>
                    </a:cubicBezTo>
                    <a:cubicBezTo>
                      <a:pt x="51" y="11"/>
                      <a:pt x="55" y="13"/>
                      <a:pt x="57" y="16"/>
                    </a:cubicBezTo>
                    <a:cubicBezTo>
                      <a:pt x="57" y="17"/>
                      <a:pt x="57" y="18"/>
                      <a:pt x="57" y="19"/>
                    </a:cubicBezTo>
                    <a:cubicBezTo>
                      <a:pt x="58" y="19"/>
                      <a:pt x="58" y="19"/>
                      <a:pt x="58" y="19"/>
                    </a:cubicBezTo>
                    <a:cubicBezTo>
                      <a:pt x="59" y="18"/>
                      <a:pt x="60" y="18"/>
                      <a:pt x="60" y="17"/>
                    </a:cubicBezTo>
                    <a:cubicBezTo>
                      <a:pt x="63" y="16"/>
                      <a:pt x="63" y="16"/>
                      <a:pt x="63" y="16"/>
                    </a:cubicBezTo>
                    <a:cubicBezTo>
                      <a:pt x="64" y="15"/>
                      <a:pt x="64" y="14"/>
                      <a:pt x="64" y="13"/>
                    </a:cubicBezTo>
                    <a:cubicBezTo>
                      <a:pt x="64" y="12"/>
                      <a:pt x="62" y="12"/>
                      <a:pt x="61" y="12"/>
                    </a:cubicBezTo>
                    <a:cubicBezTo>
                      <a:pt x="61" y="11"/>
                      <a:pt x="61" y="11"/>
                      <a:pt x="61" y="11"/>
                    </a:cubicBezTo>
                    <a:cubicBezTo>
                      <a:pt x="59" y="4"/>
                      <a:pt x="59" y="4"/>
                      <a:pt x="59" y="4"/>
                    </a:cubicBezTo>
                    <a:cubicBezTo>
                      <a:pt x="58" y="1"/>
                      <a:pt x="54" y="0"/>
                      <a:pt x="51" y="1"/>
                    </a:cubicBezTo>
                    <a:cubicBezTo>
                      <a:pt x="5" y="18"/>
                      <a:pt x="5" y="18"/>
                      <a:pt x="5" y="18"/>
                    </a:cubicBezTo>
                    <a:cubicBezTo>
                      <a:pt x="2" y="20"/>
                      <a:pt x="0" y="23"/>
                      <a:pt x="1" y="26"/>
                    </a:cubicBezTo>
                    <a:cubicBezTo>
                      <a:pt x="4" y="33"/>
                      <a:pt x="4" y="33"/>
                      <a:pt x="4" y="33"/>
                    </a:cubicBezTo>
                    <a:cubicBezTo>
                      <a:pt x="4" y="33"/>
                      <a:pt x="4" y="34"/>
                      <a:pt x="5" y="34"/>
                    </a:cubicBezTo>
                    <a:cubicBezTo>
                      <a:pt x="4" y="34"/>
                      <a:pt x="4" y="35"/>
                      <a:pt x="4" y="36"/>
                    </a:cubicBezTo>
                    <a:close/>
                    <a:moveTo>
                      <a:pt x="58" y="8"/>
                    </a:moveTo>
                    <a:cubicBezTo>
                      <a:pt x="57" y="6"/>
                      <a:pt x="57" y="5"/>
                      <a:pt x="57" y="5"/>
                    </a:cubicBezTo>
                    <a:cubicBezTo>
                      <a:pt x="58" y="5"/>
                      <a:pt x="58" y="6"/>
                      <a:pt x="59" y="7"/>
                    </a:cubicBezTo>
                    <a:cubicBezTo>
                      <a:pt x="59" y="9"/>
                      <a:pt x="60" y="10"/>
                      <a:pt x="59" y="10"/>
                    </a:cubicBezTo>
                    <a:cubicBezTo>
                      <a:pt x="59" y="10"/>
                      <a:pt x="58" y="9"/>
                      <a:pt x="58" y="8"/>
                    </a:cubicBezTo>
                    <a:close/>
                    <a:moveTo>
                      <a:pt x="32" y="12"/>
                    </a:moveTo>
                    <a:cubicBezTo>
                      <a:pt x="32" y="12"/>
                      <a:pt x="32" y="11"/>
                      <a:pt x="33" y="11"/>
                    </a:cubicBezTo>
                    <a:cubicBezTo>
                      <a:pt x="37" y="9"/>
                      <a:pt x="37" y="9"/>
                      <a:pt x="37" y="9"/>
                    </a:cubicBezTo>
                    <a:cubicBezTo>
                      <a:pt x="38" y="9"/>
                      <a:pt x="38" y="9"/>
                      <a:pt x="38" y="10"/>
                    </a:cubicBezTo>
                    <a:cubicBezTo>
                      <a:pt x="39" y="10"/>
                      <a:pt x="39" y="10"/>
                      <a:pt x="39" y="10"/>
                    </a:cubicBezTo>
                    <a:cubicBezTo>
                      <a:pt x="39" y="11"/>
                      <a:pt x="39" y="11"/>
                      <a:pt x="38" y="11"/>
                    </a:cubicBezTo>
                    <a:cubicBezTo>
                      <a:pt x="34" y="13"/>
                      <a:pt x="34" y="13"/>
                      <a:pt x="34" y="13"/>
                    </a:cubicBezTo>
                    <a:cubicBezTo>
                      <a:pt x="33" y="13"/>
                      <a:pt x="33" y="13"/>
                      <a:pt x="33" y="13"/>
                    </a:cubicBezTo>
                    <a:lnTo>
                      <a:pt x="3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188"/>
              <p:cNvSpPr>
                <a:spLocks noEditPoints="1"/>
              </p:cNvSpPr>
              <p:nvPr/>
            </p:nvSpPr>
            <p:spPr bwMode="auto">
              <a:xfrm>
                <a:off x="4314" y="2714"/>
                <a:ext cx="31" cy="33"/>
              </a:xfrm>
              <a:custGeom>
                <a:avLst/>
                <a:gdLst>
                  <a:gd name="T0" fmla="*/ 1 w 13"/>
                  <a:gd name="T1" fmla="*/ 9 h 14"/>
                  <a:gd name="T2" fmla="*/ 9 w 13"/>
                  <a:gd name="T3" fmla="*/ 12 h 14"/>
                  <a:gd name="T4" fmla="*/ 12 w 13"/>
                  <a:gd name="T5" fmla="*/ 5 h 14"/>
                  <a:gd name="T6" fmla="*/ 5 w 13"/>
                  <a:gd name="T7" fmla="*/ 2 h 14"/>
                  <a:gd name="T8" fmla="*/ 1 w 13"/>
                  <a:gd name="T9" fmla="*/ 9 h 14"/>
                  <a:gd name="T10" fmla="*/ 4 w 13"/>
                  <a:gd name="T11" fmla="*/ 8 h 14"/>
                  <a:gd name="T12" fmla="*/ 6 w 13"/>
                  <a:gd name="T13" fmla="*/ 5 h 14"/>
                  <a:gd name="T14" fmla="*/ 9 w 13"/>
                  <a:gd name="T15" fmla="*/ 6 h 14"/>
                  <a:gd name="T16" fmla="*/ 8 w 13"/>
                  <a:gd name="T17" fmla="*/ 10 h 14"/>
                  <a:gd name="T18" fmla="*/ 4 w 13"/>
                  <a:gd name="T1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1" y="9"/>
                    </a:moveTo>
                    <a:cubicBezTo>
                      <a:pt x="3" y="12"/>
                      <a:pt x="6" y="14"/>
                      <a:pt x="9" y="12"/>
                    </a:cubicBezTo>
                    <a:cubicBezTo>
                      <a:pt x="12" y="11"/>
                      <a:pt x="13" y="8"/>
                      <a:pt x="12" y="5"/>
                    </a:cubicBezTo>
                    <a:cubicBezTo>
                      <a:pt x="11" y="2"/>
                      <a:pt x="8" y="0"/>
                      <a:pt x="5" y="2"/>
                    </a:cubicBezTo>
                    <a:cubicBezTo>
                      <a:pt x="2" y="3"/>
                      <a:pt x="0" y="6"/>
                      <a:pt x="1" y="9"/>
                    </a:cubicBezTo>
                    <a:close/>
                    <a:moveTo>
                      <a:pt x="4" y="8"/>
                    </a:moveTo>
                    <a:cubicBezTo>
                      <a:pt x="4" y="7"/>
                      <a:pt x="5" y="5"/>
                      <a:pt x="6" y="5"/>
                    </a:cubicBezTo>
                    <a:cubicBezTo>
                      <a:pt x="7" y="4"/>
                      <a:pt x="9" y="5"/>
                      <a:pt x="9" y="6"/>
                    </a:cubicBezTo>
                    <a:cubicBezTo>
                      <a:pt x="10" y="7"/>
                      <a:pt x="9" y="9"/>
                      <a:pt x="8" y="10"/>
                    </a:cubicBezTo>
                    <a:cubicBezTo>
                      <a:pt x="6" y="10"/>
                      <a:pt x="5" y="9"/>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189"/>
              <p:cNvSpPr>
                <a:spLocks noEditPoints="1"/>
              </p:cNvSpPr>
              <p:nvPr/>
            </p:nvSpPr>
            <p:spPr bwMode="auto">
              <a:xfrm>
                <a:off x="4240" y="2743"/>
                <a:ext cx="31" cy="33"/>
              </a:xfrm>
              <a:custGeom>
                <a:avLst/>
                <a:gdLst>
                  <a:gd name="T0" fmla="*/ 1 w 13"/>
                  <a:gd name="T1" fmla="*/ 9 h 14"/>
                  <a:gd name="T2" fmla="*/ 8 w 13"/>
                  <a:gd name="T3" fmla="*/ 12 h 14"/>
                  <a:gd name="T4" fmla="*/ 12 w 13"/>
                  <a:gd name="T5" fmla="*/ 5 h 14"/>
                  <a:gd name="T6" fmla="*/ 4 w 13"/>
                  <a:gd name="T7" fmla="*/ 1 h 14"/>
                  <a:gd name="T8" fmla="*/ 1 w 13"/>
                  <a:gd name="T9" fmla="*/ 9 h 14"/>
                  <a:gd name="T10" fmla="*/ 4 w 13"/>
                  <a:gd name="T11" fmla="*/ 8 h 14"/>
                  <a:gd name="T12" fmla="*/ 5 w 13"/>
                  <a:gd name="T13" fmla="*/ 4 h 14"/>
                  <a:gd name="T14" fmla="*/ 9 w 13"/>
                  <a:gd name="T15" fmla="*/ 6 h 14"/>
                  <a:gd name="T16" fmla="*/ 7 w 13"/>
                  <a:gd name="T17" fmla="*/ 9 h 14"/>
                  <a:gd name="T18" fmla="*/ 4 w 13"/>
                  <a:gd name="T1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1" y="9"/>
                    </a:moveTo>
                    <a:cubicBezTo>
                      <a:pt x="2" y="12"/>
                      <a:pt x="5" y="14"/>
                      <a:pt x="8" y="12"/>
                    </a:cubicBezTo>
                    <a:cubicBezTo>
                      <a:pt x="11" y="11"/>
                      <a:pt x="13" y="8"/>
                      <a:pt x="12" y="5"/>
                    </a:cubicBezTo>
                    <a:cubicBezTo>
                      <a:pt x="11" y="2"/>
                      <a:pt x="7" y="0"/>
                      <a:pt x="4" y="1"/>
                    </a:cubicBezTo>
                    <a:cubicBezTo>
                      <a:pt x="1" y="3"/>
                      <a:pt x="0" y="6"/>
                      <a:pt x="1" y="9"/>
                    </a:cubicBezTo>
                    <a:close/>
                    <a:moveTo>
                      <a:pt x="4" y="8"/>
                    </a:moveTo>
                    <a:cubicBezTo>
                      <a:pt x="3" y="6"/>
                      <a:pt x="4" y="5"/>
                      <a:pt x="5" y="4"/>
                    </a:cubicBezTo>
                    <a:cubicBezTo>
                      <a:pt x="7" y="4"/>
                      <a:pt x="8" y="5"/>
                      <a:pt x="9" y="6"/>
                    </a:cubicBezTo>
                    <a:cubicBezTo>
                      <a:pt x="9" y="7"/>
                      <a:pt x="9" y="9"/>
                      <a:pt x="7" y="9"/>
                    </a:cubicBezTo>
                    <a:cubicBezTo>
                      <a:pt x="6" y="10"/>
                      <a:pt x="4" y="9"/>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190"/>
              <p:cNvSpPr>
                <a:spLocks noEditPoints="1"/>
              </p:cNvSpPr>
              <p:nvPr/>
            </p:nvSpPr>
            <p:spPr bwMode="auto">
              <a:xfrm>
                <a:off x="3662" y="1976"/>
                <a:ext cx="34" cy="28"/>
              </a:xfrm>
              <a:custGeom>
                <a:avLst/>
                <a:gdLst>
                  <a:gd name="T0" fmla="*/ 12 w 14"/>
                  <a:gd name="T1" fmla="*/ 2 h 12"/>
                  <a:gd name="T2" fmla="*/ 12 w 14"/>
                  <a:gd name="T3" fmla="*/ 2 h 12"/>
                  <a:gd name="T4" fmla="*/ 12 w 14"/>
                  <a:gd name="T5" fmla="*/ 2 h 12"/>
                  <a:gd name="T6" fmla="*/ 11 w 14"/>
                  <a:gd name="T7" fmla="*/ 2 h 12"/>
                  <a:gd name="T8" fmla="*/ 10 w 14"/>
                  <a:gd name="T9" fmla="*/ 2 h 12"/>
                  <a:gd name="T10" fmla="*/ 10 w 14"/>
                  <a:gd name="T11" fmla="*/ 2 h 12"/>
                  <a:gd name="T12" fmla="*/ 10 w 14"/>
                  <a:gd name="T13" fmla="*/ 1 h 12"/>
                  <a:gd name="T14" fmla="*/ 8 w 14"/>
                  <a:gd name="T15" fmla="*/ 0 h 12"/>
                  <a:gd name="T16" fmla="*/ 7 w 14"/>
                  <a:gd name="T17" fmla="*/ 0 h 12"/>
                  <a:gd name="T18" fmla="*/ 5 w 14"/>
                  <a:gd name="T19" fmla="*/ 2 h 12"/>
                  <a:gd name="T20" fmla="*/ 5 w 14"/>
                  <a:gd name="T21" fmla="*/ 2 h 12"/>
                  <a:gd name="T22" fmla="*/ 4 w 14"/>
                  <a:gd name="T23" fmla="*/ 2 h 12"/>
                  <a:gd name="T24" fmla="*/ 4 w 14"/>
                  <a:gd name="T25" fmla="*/ 2 h 12"/>
                  <a:gd name="T26" fmla="*/ 3 w 14"/>
                  <a:gd name="T27" fmla="*/ 2 h 12"/>
                  <a:gd name="T28" fmla="*/ 2 w 14"/>
                  <a:gd name="T29" fmla="*/ 3 h 12"/>
                  <a:gd name="T30" fmla="*/ 2 w 14"/>
                  <a:gd name="T31" fmla="*/ 3 h 12"/>
                  <a:gd name="T32" fmla="*/ 0 w 14"/>
                  <a:gd name="T33" fmla="*/ 5 h 12"/>
                  <a:gd name="T34" fmla="*/ 0 w 14"/>
                  <a:gd name="T35" fmla="*/ 10 h 12"/>
                  <a:gd name="T36" fmla="*/ 3 w 14"/>
                  <a:gd name="T37" fmla="*/ 12 h 12"/>
                  <a:gd name="T38" fmla="*/ 12 w 14"/>
                  <a:gd name="T39" fmla="*/ 12 h 12"/>
                  <a:gd name="T40" fmla="*/ 14 w 14"/>
                  <a:gd name="T41" fmla="*/ 10 h 12"/>
                  <a:gd name="T42" fmla="*/ 14 w 14"/>
                  <a:gd name="T43" fmla="*/ 5 h 12"/>
                  <a:gd name="T44" fmla="*/ 12 w 14"/>
                  <a:gd name="T45" fmla="*/ 2 h 12"/>
                  <a:gd name="T46" fmla="*/ 6 w 14"/>
                  <a:gd name="T47" fmla="*/ 2 h 12"/>
                  <a:gd name="T48" fmla="*/ 7 w 14"/>
                  <a:gd name="T49" fmla="*/ 1 h 12"/>
                  <a:gd name="T50" fmla="*/ 8 w 14"/>
                  <a:gd name="T51" fmla="*/ 1 h 12"/>
                  <a:gd name="T52" fmla="*/ 9 w 14"/>
                  <a:gd name="T53" fmla="*/ 1 h 12"/>
                  <a:gd name="T54" fmla="*/ 9 w 14"/>
                  <a:gd name="T55" fmla="*/ 2 h 12"/>
                  <a:gd name="T56" fmla="*/ 6 w 14"/>
                  <a:gd name="T5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12">
                    <a:moveTo>
                      <a:pt x="12" y="2"/>
                    </a:moveTo>
                    <a:cubicBezTo>
                      <a:pt x="12" y="2"/>
                      <a:pt x="12" y="2"/>
                      <a:pt x="12" y="2"/>
                    </a:cubicBezTo>
                    <a:cubicBezTo>
                      <a:pt x="12" y="2"/>
                      <a:pt x="12" y="2"/>
                      <a:pt x="12" y="2"/>
                    </a:cubicBezTo>
                    <a:cubicBezTo>
                      <a:pt x="11" y="2"/>
                      <a:pt x="11" y="2"/>
                      <a:pt x="11" y="2"/>
                    </a:cubicBezTo>
                    <a:cubicBezTo>
                      <a:pt x="10" y="2"/>
                      <a:pt x="10" y="2"/>
                      <a:pt x="10" y="2"/>
                    </a:cubicBezTo>
                    <a:cubicBezTo>
                      <a:pt x="10" y="2"/>
                      <a:pt x="10" y="2"/>
                      <a:pt x="10" y="2"/>
                    </a:cubicBezTo>
                    <a:cubicBezTo>
                      <a:pt x="10" y="1"/>
                      <a:pt x="10" y="1"/>
                      <a:pt x="10" y="1"/>
                    </a:cubicBezTo>
                    <a:cubicBezTo>
                      <a:pt x="10" y="0"/>
                      <a:pt x="9" y="0"/>
                      <a:pt x="8" y="0"/>
                    </a:cubicBezTo>
                    <a:cubicBezTo>
                      <a:pt x="7" y="0"/>
                      <a:pt x="7" y="0"/>
                      <a:pt x="7" y="0"/>
                    </a:cubicBezTo>
                    <a:cubicBezTo>
                      <a:pt x="6" y="0"/>
                      <a:pt x="5" y="1"/>
                      <a:pt x="5" y="2"/>
                    </a:cubicBezTo>
                    <a:cubicBezTo>
                      <a:pt x="5" y="2"/>
                      <a:pt x="5" y="2"/>
                      <a:pt x="5" y="2"/>
                    </a:cubicBezTo>
                    <a:cubicBezTo>
                      <a:pt x="4" y="2"/>
                      <a:pt x="4" y="2"/>
                      <a:pt x="4" y="2"/>
                    </a:cubicBezTo>
                    <a:cubicBezTo>
                      <a:pt x="4" y="2"/>
                      <a:pt x="4" y="2"/>
                      <a:pt x="4" y="2"/>
                    </a:cubicBezTo>
                    <a:cubicBezTo>
                      <a:pt x="3" y="2"/>
                      <a:pt x="3" y="2"/>
                      <a:pt x="3" y="2"/>
                    </a:cubicBezTo>
                    <a:cubicBezTo>
                      <a:pt x="2" y="2"/>
                      <a:pt x="2" y="2"/>
                      <a:pt x="2" y="3"/>
                    </a:cubicBezTo>
                    <a:cubicBezTo>
                      <a:pt x="2" y="3"/>
                      <a:pt x="2" y="3"/>
                      <a:pt x="2" y="3"/>
                    </a:cubicBezTo>
                    <a:cubicBezTo>
                      <a:pt x="1" y="3"/>
                      <a:pt x="0" y="4"/>
                      <a:pt x="0" y="5"/>
                    </a:cubicBezTo>
                    <a:cubicBezTo>
                      <a:pt x="0" y="10"/>
                      <a:pt x="0" y="10"/>
                      <a:pt x="0" y="10"/>
                    </a:cubicBezTo>
                    <a:cubicBezTo>
                      <a:pt x="0" y="11"/>
                      <a:pt x="1" y="12"/>
                      <a:pt x="3" y="12"/>
                    </a:cubicBezTo>
                    <a:cubicBezTo>
                      <a:pt x="12" y="12"/>
                      <a:pt x="12" y="12"/>
                      <a:pt x="12" y="12"/>
                    </a:cubicBezTo>
                    <a:cubicBezTo>
                      <a:pt x="13" y="12"/>
                      <a:pt x="14" y="11"/>
                      <a:pt x="14" y="10"/>
                    </a:cubicBezTo>
                    <a:cubicBezTo>
                      <a:pt x="14" y="5"/>
                      <a:pt x="14" y="5"/>
                      <a:pt x="14" y="5"/>
                    </a:cubicBezTo>
                    <a:cubicBezTo>
                      <a:pt x="14" y="4"/>
                      <a:pt x="13" y="3"/>
                      <a:pt x="12" y="2"/>
                    </a:cubicBezTo>
                    <a:close/>
                    <a:moveTo>
                      <a:pt x="6" y="2"/>
                    </a:moveTo>
                    <a:cubicBezTo>
                      <a:pt x="6" y="1"/>
                      <a:pt x="6" y="1"/>
                      <a:pt x="7" y="1"/>
                    </a:cubicBezTo>
                    <a:cubicBezTo>
                      <a:pt x="8" y="1"/>
                      <a:pt x="8" y="1"/>
                      <a:pt x="8" y="1"/>
                    </a:cubicBezTo>
                    <a:cubicBezTo>
                      <a:pt x="9" y="1"/>
                      <a:pt x="9" y="1"/>
                      <a:pt x="9" y="1"/>
                    </a:cubicBezTo>
                    <a:cubicBezTo>
                      <a:pt x="9" y="2"/>
                      <a:pt x="9" y="2"/>
                      <a:pt x="9" y="2"/>
                    </a:cubicBezTo>
                    <a:cubicBezTo>
                      <a:pt x="6" y="2"/>
                      <a:pt x="6" y="2"/>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191"/>
              <p:cNvSpPr>
                <a:spLocks noEditPoints="1"/>
              </p:cNvSpPr>
              <p:nvPr/>
            </p:nvSpPr>
            <p:spPr bwMode="auto">
              <a:xfrm>
                <a:off x="3662" y="2190"/>
                <a:ext cx="34" cy="28"/>
              </a:xfrm>
              <a:custGeom>
                <a:avLst/>
                <a:gdLst>
                  <a:gd name="T0" fmla="*/ 12 w 14"/>
                  <a:gd name="T1" fmla="*/ 2 h 12"/>
                  <a:gd name="T2" fmla="*/ 12 w 14"/>
                  <a:gd name="T3" fmla="*/ 2 h 12"/>
                  <a:gd name="T4" fmla="*/ 11 w 14"/>
                  <a:gd name="T5" fmla="*/ 1 h 12"/>
                  <a:gd name="T6" fmla="*/ 10 w 14"/>
                  <a:gd name="T7" fmla="*/ 1 h 12"/>
                  <a:gd name="T8" fmla="*/ 10 w 14"/>
                  <a:gd name="T9" fmla="*/ 2 h 12"/>
                  <a:gd name="T10" fmla="*/ 9 w 14"/>
                  <a:gd name="T11" fmla="*/ 2 h 12"/>
                  <a:gd name="T12" fmla="*/ 9 w 14"/>
                  <a:gd name="T13" fmla="*/ 1 h 12"/>
                  <a:gd name="T14" fmla="*/ 7 w 14"/>
                  <a:gd name="T15" fmla="*/ 0 h 12"/>
                  <a:gd name="T16" fmla="*/ 6 w 14"/>
                  <a:gd name="T17" fmla="*/ 0 h 12"/>
                  <a:gd name="T18" fmla="*/ 4 w 14"/>
                  <a:gd name="T19" fmla="*/ 1 h 12"/>
                  <a:gd name="T20" fmla="*/ 4 w 14"/>
                  <a:gd name="T21" fmla="*/ 2 h 12"/>
                  <a:gd name="T22" fmla="*/ 4 w 14"/>
                  <a:gd name="T23" fmla="*/ 2 h 12"/>
                  <a:gd name="T24" fmla="*/ 3 w 14"/>
                  <a:gd name="T25" fmla="*/ 1 h 12"/>
                  <a:gd name="T26" fmla="*/ 2 w 14"/>
                  <a:gd name="T27" fmla="*/ 2 h 12"/>
                  <a:gd name="T28" fmla="*/ 2 w 14"/>
                  <a:gd name="T29" fmla="*/ 2 h 12"/>
                  <a:gd name="T30" fmla="*/ 2 w 14"/>
                  <a:gd name="T31" fmla="*/ 2 h 12"/>
                  <a:gd name="T32" fmla="*/ 0 w 14"/>
                  <a:gd name="T33" fmla="*/ 4 h 12"/>
                  <a:gd name="T34" fmla="*/ 0 w 14"/>
                  <a:gd name="T35" fmla="*/ 9 h 12"/>
                  <a:gd name="T36" fmla="*/ 2 w 14"/>
                  <a:gd name="T37" fmla="*/ 12 h 12"/>
                  <a:gd name="T38" fmla="*/ 11 w 14"/>
                  <a:gd name="T39" fmla="*/ 11 h 12"/>
                  <a:gd name="T40" fmla="*/ 14 w 14"/>
                  <a:gd name="T41" fmla="*/ 9 h 12"/>
                  <a:gd name="T42" fmla="*/ 14 w 14"/>
                  <a:gd name="T43" fmla="*/ 4 h 12"/>
                  <a:gd name="T44" fmla="*/ 12 w 14"/>
                  <a:gd name="T45" fmla="*/ 2 h 12"/>
                  <a:gd name="T46" fmla="*/ 5 w 14"/>
                  <a:gd name="T47" fmla="*/ 1 h 12"/>
                  <a:gd name="T48" fmla="*/ 6 w 14"/>
                  <a:gd name="T49" fmla="*/ 0 h 12"/>
                  <a:gd name="T50" fmla="*/ 7 w 14"/>
                  <a:gd name="T51" fmla="*/ 0 h 12"/>
                  <a:gd name="T52" fmla="*/ 8 w 14"/>
                  <a:gd name="T53" fmla="*/ 1 h 12"/>
                  <a:gd name="T54" fmla="*/ 8 w 14"/>
                  <a:gd name="T55" fmla="*/ 2 h 12"/>
                  <a:gd name="T56" fmla="*/ 5 w 14"/>
                  <a:gd name="T57" fmla="*/ 2 h 12"/>
                  <a:gd name="T58" fmla="*/ 5 w 14"/>
                  <a:gd name="T5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2">
                    <a:moveTo>
                      <a:pt x="12" y="2"/>
                    </a:moveTo>
                    <a:cubicBezTo>
                      <a:pt x="12" y="2"/>
                      <a:pt x="12" y="2"/>
                      <a:pt x="12" y="2"/>
                    </a:cubicBezTo>
                    <a:cubicBezTo>
                      <a:pt x="12" y="1"/>
                      <a:pt x="12" y="1"/>
                      <a:pt x="11" y="1"/>
                    </a:cubicBezTo>
                    <a:cubicBezTo>
                      <a:pt x="10" y="1"/>
                      <a:pt x="10" y="1"/>
                      <a:pt x="10" y="1"/>
                    </a:cubicBezTo>
                    <a:cubicBezTo>
                      <a:pt x="10" y="1"/>
                      <a:pt x="10" y="1"/>
                      <a:pt x="10" y="2"/>
                    </a:cubicBezTo>
                    <a:cubicBezTo>
                      <a:pt x="9" y="2"/>
                      <a:pt x="9" y="2"/>
                      <a:pt x="9" y="2"/>
                    </a:cubicBezTo>
                    <a:cubicBezTo>
                      <a:pt x="9" y="1"/>
                      <a:pt x="9" y="1"/>
                      <a:pt x="9" y="1"/>
                    </a:cubicBezTo>
                    <a:cubicBezTo>
                      <a:pt x="9" y="0"/>
                      <a:pt x="8" y="0"/>
                      <a:pt x="7" y="0"/>
                    </a:cubicBezTo>
                    <a:cubicBezTo>
                      <a:pt x="6" y="0"/>
                      <a:pt x="6" y="0"/>
                      <a:pt x="6" y="0"/>
                    </a:cubicBezTo>
                    <a:cubicBezTo>
                      <a:pt x="5" y="0"/>
                      <a:pt x="4" y="0"/>
                      <a:pt x="4" y="1"/>
                    </a:cubicBezTo>
                    <a:cubicBezTo>
                      <a:pt x="4" y="2"/>
                      <a:pt x="4" y="2"/>
                      <a:pt x="4" y="2"/>
                    </a:cubicBezTo>
                    <a:cubicBezTo>
                      <a:pt x="4" y="2"/>
                      <a:pt x="4" y="2"/>
                      <a:pt x="4" y="2"/>
                    </a:cubicBezTo>
                    <a:cubicBezTo>
                      <a:pt x="4" y="2"/>
                      <a:pt x="3" y="1"/>
                      <a:pt x="3" y="1"/>
                    </a:cubicBezTo>
                    <a:cubicBezTo>
                      <a:pt x="2" y="2"/>
                      <a:pt x="2" y="2"/>
                      <a:pt x="2" y="2"/>
                    </a:cubicBezTo>
                    <a:cubicBezTo>
                      <a:pt x="2" y="2"/>
                      <a:pt x="2" y="2"/>
                      <a:pt x="2" y="2"/>
                    </a:cubicBezTo>
                    <a:cubicBezTo>
                      <a:pt x="2" y="2"/>
                      <a:pt x="2" y="2"/>
                      <a:pt x="2" y="2"/>
                    </a:cubicBezTo>
                    <a:cubicBezTo>
                      <a:pt x="0" y="2"/>
                      <a:pt x="0" y="3"/>
                      <a:pt x="0" y="4"/>
                    </a:cubicBezTo>
                    <a:cubicBezTo>
                      <a:pt x="0" y="9"/>
                      <a:pt x="0" y="9"/>
                      <a:pt x="0" y="9"/>
                    </a:cubicBezTo>
                    <a:cubicBezTo>
                      <a:pt x="0" y="11"/>
                      <a:pt x="1" y="12"/>
                      <a:pt x="2" y="12"/>
                    </a:cubicBezTo>
                    <a:cubicBezTo>
                      <a:pt x="11" y="11"/>
                      <a:pt x="11" y="11"/>
                      <a:pt x="11" y="11"/>
                    </a:cubicBezTo>
                    <a:cubicBezTo>
                      <a:pt x="13" y="11"/>
                      <a:pt x="14" y="10"/>
                      <a:pt x="14" y="9"/>
                    </a:cubicBezTo>
                    <a:cubicBezTo>
                      <a:pt x="14" y="4"/>
                      <a:pt x="14" y="4"/>
                      <a:pt x="14" y="4"/>
                    </a:cubicBezTo>
                    <a:cubicBezTo>
                      <a:pt x="14" y="3"/>
                      <a:pt x="13" y="2"/>
                      <a:pt x="12" y="2"/>
                    </a:cubicBezTo>
                    <a:close/>
                    <a:moveTo>
                      <a:pt x="5" y="1"/>
                    </a:moveTo>
                    <a:cubicBezTo>
                      <a:pt x="5" y="1"/>
                      <a:pt x="5" y="0"/>
                      <a:pt x="6" y="0"/>
                    </a:cubicBezTo>
                    <a:cubicBezTo>
                      <a:pt x="7" y="0"/>
                      <a:pt x="7" y="0"/>
                      <a:pt x="7" y="0"/>
                    </a:cubicBezTo>
                    <a:cubicBezTo>
                      <a:pt x="8" y="0"/>
                      <a:pt x="8" y="1"/>
                      <a:pt x="8" y="1"/>
                    </a:cubicBezTo>
                    <a:cubicBezTo>
                      <a:pt x="8" y="2"/>
                      <a:pt x="8" y="2"/>
                      <a:pt x="8" y="2"/>
                    </a:cubicBezTo>
                    <a:cubicBezTo>
                      <a:pt x="5" y="2"/>
                      <a:pt x="5" y="2"/>
                      <a:pt x="5" y="2"/>
                    </a:cubicBezTo>
                    <a:lnTo>
                      <a:pt x="5"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192"/>
              <p:cNvSpPr>
                <a:spLocks noEditPoints="1"/>
              </p:cNvSpPr>
              <p:nvPr/>
            </p:nvSpPr>
            <p:spPr bwMode="auto">
              <a:xfrm>
                <a:off x="3804" y="2211"/>
                <a:ext cx="38" cy="38"/>
              </a:xfrm>
              <a:custGeom>
                <a:avLst/>
                <a:gdLst>
                  <a:gd name="T0" fmla="*/ 15 w 16"/>
                  <a:gd name="T1" fmla="*/ 6 h 16"/>
                  <a:gd name="T2" fmla="*/ 14 w 16"/>
                  <a:gd name="T3" fmla="*/ 6 h 16"/>
                  <a:gd name="T4" fmla="*/ 13 w 16"/>
                  <a:gd name="T5" fmla="*/ 5 h 16"/>
                  <a:gd name="T6" fmla="*/ 14 w 16"/>
                  <a:gd name="T7" fmla="*/ 5 h 16"/>
                  <a:gd name="T8" fmla="*/ 14 w 16"/>
                  <a:gd name="T9" fmla="*/ 3 h 16"/>
                  <a:gd name="T10" fmla="*/ 13 w 16"/>
                  <a:gd name="T11" fmla="*/ 2 h 16"/>
                  <a:gd name="T12" fmla="*/ 12 w 16"/>
                  <a:gd name="T13" fmla="*/ 2 h 16"/>
                  <a:gd name="T14" fmla="*/ 11 w 16"/>
                  <a:gd name="T15" fmla="*/ 3 h 16"/>
                  <a:gd name="T16" fmla="*/ 10 w 16"/>
                  <a:gd name="T17" fmla="*/ 3 h 16"/>
                  <a:gd name="T18" fmla="*/ 10 w 16"/>
                  <a:gd name="T19" fmla="*/ 1 h 16"/>
                  <a:gd name="T20" fmla="*/ 9 w 16"/>
                  <a:gd name="T21" fmla="*/ 0 h 16"/>
                  <a:gd name="T22" fmla="*/ 7 w 16"/>
                  <a:gd name="T23" fmla="*/ 0 h 16"/>
                  <a:gd name="T24" fmla="*/ 6 w 16"/>
                  <a:gd name="T25" fmla="*/ 1 h 16"/>
                  <a:gd name="T26" fmla="*/ 6 w 16"/>
                  <a:gd name="T27" fmla="*/ 3 h 16"/>
                  <a:gd name="T28" fmla="*/ 5 w 16"/>
                  <a:gd name="T29" fmla="*/ 3 h 16"/>
                  <a:gd name="T30" fmla="*/ 4 w 16"/>
                  <a:gd name="T31" fmla="*/ 2 h 16"/>
                  <a:gd name="T32" fmla="*/ 3 w 16"/>
                  <a:gd name="T33" fmla="*/ 2 h 16"/>
                  <a:gd name="T34" fmla="*/ 2 w 16"/>
                  <a:gd name="T35" fmla="*/ 3 h 16"/>
                  <a:gd name="T36" fmla="*/ 2 w 16"/>
                  <a:gd name="T37" fmla="*/ 5 h 16"/>
                  <a:gd name="T38" fmla="*/ 3 w 16"/>
                  <a:gd name="T39" fmla="*/ 5 h 16"/>
                  <a:gd name="T40" fmla="*/ 2 w 16"/>
                  <a:gd name="T41" fmla="*/ 7 h 16"/>
                  <a:gd name="T42" fmla="*/ 1 w 16"/>
                  <a:gd name="T43" fmla="*/ 7 h 16"/>
                  <a:gd name="T44" fmla="*/ 0 w 16"/>
                  <a:gd name="T45" fmla="*/ 8 h 16"/>
                  <a:gd name="T46" fmla="*/ 0 w 16"/>
                  <a:gd name="T47" fmla="*/ 9 h 16"/>
                  <a:gd name="T48" fmla="*/ 1 w 16"/>
                  <a:gd name="T49" fmla="*/ 10 h 16"/>
                  <a:gd name="T50" fmla="*/ 2 w 16"/>
                  <a:gd name="T51" fmla="*/ 10 h 16"/>
                  <a:gd name="T52" fmla="*/ 3 w 16"/>
                  <a:gd name="T53" fmla="*/ 11 h 16"/>
                  <a:gd name="T54" fmla="*/ 2 w 16"/>
                  <a:gd name="T55" fmla="*/ 12 h 16"/>
                  <a:gd name="T56" fmla="*/ 2 w 16"/>
                  <a:gd name="T57" fmla="*/ 14 h 16"/>
                  <a:gd name="T58" fmla="*/ 3 w 16"/>
                  <a:gd name="T59" fmla="*/ 14 h 16"/>
                  <a:gd name="T60" fmla="*/ 5 w 16"/>
                  <a:gd name="T61" fmla="*/ 14 h 16"/>
                  <a:gd name="T62" fmla="*/ 5 w 16"/>
                  <a:gd name="T63" fmla="*/ 14 h 16"/>
                  <a:gd name="T64" fmla="*/ 7 w 16"/>
                  <a:gd name="T65" fmla="*/ 14 h 16"/>
                  <a:gd name="T66" fmla="*/ 7 w 16"/>
                  <a:gd name="T67" fmla="*/ 15 h 16"/>
                  <a:gd name="T68" fmla="*/ 8 w 16"/>
                  <a:gd name="T69" fmla="*/ 16 h 16"/>
                  <a:gd name="T70" fmla="*/ 9 w 16"/>
                  <a:gd name="T71" fmla="*/ 16 h 16"/>
                  <a:gd name="T72" fmla="*/ 10 w 16"/>
                  <a:gd name="T73" fmla="*/ 15 h 16"/>
                  <a:gd name="T74" fmla="*/ 10 w 16"/>
                  <a:gd name="T75" fmla="*/ 14 h 16"/>
                  <a:gd name="T76" fmla="*/ 11 w 16"/>
                  <a:gd name="T77" fmla="*/ 14 h 16"/>
                  <a:gd name="T78" fmla="*/ 12 w 16"/>
                  <a:gd name="T79" fmla="*/ 14 h 16"/>
                  <a:gd name="T80" fmla="*/ 13 w 16"/>
                  <a:gd name="T81" fmla="*/ 14 h 16"/>
                  <a:gd name="T82" fmla="*/ 14 w 16"/>
                  <a:gd name="T83" fmla="*/ 13 h 16"/>
                  <a:gd name="T84" fmla="*/ 14 w 16"/>
                  <a:gd name="T85" fmla="*/ 12 h 16"/>
                  <a:gd name="T86" fmla="*/ 14 w 16"/>
                  <a:gd name="T87" fmla="*/ 11 h 16"/>
                  <a:gd name="T88" fmla="*/ 14 w 16"/>
                  <a:gd name="T89" fmla="*/ 10 h 16"/>
                  <a:gd name="T90" fmla="*/ 15 w 16"/>
                  <a:gd name="T91" fmla="*/ 10 h 16"/>
                  <a:gd name="T92" fmla="*/ 16 w 16"/>
                  <a:gd name="T93" fmla="*/ 9 h 16"/>
                  <a:gd name="T94" fmla="*/ 16 w 16"/>
                  <a:gd name="T95" fmla="*/ 8 h 16"/>
                  <a:gd name="T96" fmla="*/ 15 w 16"/>
                  <a:gd name="T97" fmla="*/ 6 h 16"/>
                  <a:gd name="T98" fmla="*/ 10 w 16"/>
                  <a:gd name="T99" fmla="*/ 10 h 16"/>
                  <a:gd name="T100" fmla="*/ 6 w 16"/>
                  <a:gd name="T101" fmla="*/ 11 h 16"/>
                  <a:gd name="T102" fmla="*/ 6 w 16"/>
                  <a:gd name="T103" fmla="*/ 6 h 16"/>
                  <a:gd name="T104" fmla="*/ 10 w 16"/>
                  <a:gd name="T105" fmla="*/ 6 h 16"/>
                  <a:gd name="T106" fmla="*/ 10 w 16"/>
                  <a:gd name="T10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 h="16">
                    <a:moveTo>
                      <a:pt x="15" y="6"/>
                    </a:moveTo>
                    <a:cubicBezTo>
                      <a:pt x="14" y="6"/>
                      <a:pt x="14" y="6"/>
                      <a:pt x="14" y="6"/>
                    </a:cubicBezTo>
                    <a:cubicBezTo>
                      <a:pt x="14" y="6"/>
                      <a:pt x="14" y="6"/>
                      <a:pt x="13" y="5"/>
                    </a:cubicBezTo>
                    <a:cubicBezTo>
                      <a:pt x="14" y="5"/>
                      <a:pt x="14" y="5"/>
                      <a:pt x="14" y="5"/>
                    </a:cubicBezTo>
                    <a:cubicBezTo>
                      <a:pt x="15" y="4"/>
                      <a:pt x="15" y="3"/>
                      <a:pt x="14" y="3"/>
                    </a:cubicBezTo>
                    <a:cubicBezTo>
                      <a:pt x="13" y="2"/>
                      <a:pt x="13" y="2"/>
                      <a:pt x="13" y="2"/>
                    </a:cubicBezTo>
                    <a:cubicBezTo>
                      <a:pt x="13" y="2"/>
                      <a:pt x="12" y="2"/>
                      <a:pt x="12" y="2"/>
                    </a:cubicBezTo>
                    <a:cubicBezTo>
                      <a:pt x="11" y="3"/>
                      <a:pt x="11" y="3"/>
                      <a:pt x="11" y="3"/>
                    </a:cubicBezTo>
                    <a:cubicBezTo>
                      <a:pt x="11" y="3"/>
                      <a:pt x="10" y="3"/>
                      <a:pt x="10" y="3"/>
                    </a:cubicBezTo>
                    <a:cubicBezTo>
                      <a:pt x="10" y="1"/>
                      <a:pt x="10" y="1"/>
                      <a:pt x="10" y="1"/>
                    </a:cubicBezTo>
                    <a:cubicBezTo>
                      <a:pt x="10" y="1"/>
                      <a:pt x="9" y="0"/>
                      <a:pt x="9" y="0"/>
                    </a:cubicBezTo>
                    <a:cubicBezTo>
                      <a:pt x="7" y="0"/>
                      <a:pt x="7" y="0"/>
                      <a:pt x="7" y="0"/>
                    </a:cubicBezTo>
                    <a:cubicBezTo>
                      <a:pt x="7" y="0"/>
                      <a:pt x="6" y="1"/>
                      <a:pt x="6" y="1"/>
                    </a:cubicBezTo>
                    <a:cubicBezTo>
                      <a:pt x="6" y="3"/>
                      <a:pt x="6" y="3"/>
                      <a:pt x="6" y="3"/>
                    </a:cubicBezTo>
                    <a:cubicBezTo>
                      <a:pt x="6" y="3"/>
                      <a:pt x="6" y="3"/>
                      <a:pt x="5" y="3"/>
                    </a:cubicBezTo>
                    <a:cubicBezTo>
                      <a:pt x="4" y="2"/>
                      <a:pt x="4" y="2"/>
                      <a:pt x="4" y="2"/>
                    </a:cubicBezTo>
                    <a:cubicBezTo>
                      <a:pt x="4" y="2"/>
                      <a:pt x="3" y="2"/>
                      <a:pt x="3" y="2"/>
                    </a:cubicBezTo>
                    <a:cubicBezTo>
                      <a:pt x="2" y="3"/>
                      <a:pt x="2" y="3"/>
                      <a:pt x="2" y="3"/>
                    </a:cubicBezTo>
                    <a:cubicBezTo>
                      <a:pt x="2" y="4"/>
                      <a:pt x="2" y="4"/>
                      <a:pt x="2" y="5"/>
                    </a:cubicBezTo>
                    <a:cubicBezTo>
                      <a:pt x="3" y="5"/>
                      <a:pt x="3" y="5"/>
                      <a:pt x="3" y="5"/>
                    </a:cubicBezTo>
                    <a:cubicBezTo>
                      <a:pt x="3" y="6"/>
                      <a:pt x="2" y="6"/>
                      <a:pt x="2" y="7"/>
                    </a:cubicBezTo>
                    <a:cubicBezTo>
                      <a:pt x="1" y="7"/>
                      <a:pt x="1" y="7"/>
                      <a:pt x="1" y="7"/>
                    </a:cubicBezTo>
                    <a:cubicBezTo>
                      <a:pt x="1" y="7"/>
                      <a:pt x="0" y="7"/>
                      <a:pt x="0" y="8"/>
                    </a:cubicBezTo>
                    <a:cubicBezTo>
                      <a:pt x="0" y="9"/>
                      <a:pt x="0" y="9"/>
                      <a:pt x="0" y="9"/>
                    </a:cubicBezTo>
                    <a:cubicBezTo>
                      <a:pt x="0" y="10"/>
                      <a:pt x="1" y="10"/>
                      <a:pt x="1" y="10"/>
                    </a:cubicBezTo>
                    <a:cubicBezTo>
                      <a:pt x="2" y="10"/>
                      <a:pt x="2" y="10"/>
                      <a:pt x="2" y="10"/>
                    </a:cubicBezTo>
                    <a:cubicBezTo>
                      <a:pt x="2" y="11"/>
                      <a:pt x="3" y="11"/>
                      <a:pt x="3" y="11"/>
                    </a:cubicBezTo>
                    <a:cubicBezTo>
                      <a:pt x="2" y="12"/>
                      <a:pt x="2" y="12"/>
                      <a:pt x="2" y="12"/>
                    </a:cubicBezTo>
                    <a:cubicBezTo>
                      <a:pt x="2" y="12"/>
                      <a:pt x="2" y="13"/>
                      <a:pt x="2" y="14"/>
                    </a:cubicBezTo>
                    <a:cubicBezTo>
                      <a:pt x="3" y="14"/>
                      <a:pt x="3" y="14"/>
                      <a:pt x="3" y="14"/>
                    </a:cubicBezTo>
                    <a:cubicBezTo>
                      <a:pt x="3" y="15"/>
                      <a:pt x="4" y="15"/>
                      <a:pt x="5" y="14"/>
                    </a:cubicBezTo>
                    <a:cubicBezTo>
                      <a:pt x="5" y="14"/>
                      <a:pt x="5" y="14"/>
                      <a:pt x="5" y="14"/>
                    </a:cubicBezTo>
                    <a:cubicBezTo>
                      <a:pt x="6" y="14"/>
                      <a:pt x="6" y="14"/>
                      <a:pt x="7" y="14"/>
                    </a:cubicBezTo>
                    <a:cubicBezTo>
                      <a:pt x="7" y="15"/>
                      <a:pt x="7" y="15"/>
                      <a:pt x="7" y="15"/>
                    </a:cubicBezTo>
                    <a:cubicBezTo>
                      <a:pt x="7" y="16"/>
                      <a:pt x="7" y="16"/>
                      <a:pt x="8" y="16"/>
                    </a:cubicBezTo>
                    <a:cubicBezTo>
                      <a:pt x="9" y="16"/>
                      <a:pt x="9" y="16"/>
                      <a:pt x="9" y="16"/>
                    </a:cubicBezTo>
                    <a:cubicBezTo>
                      <a:pt x="10" y="16"/>
                      <a:pt x="10" y="16"/>
                      <a:pt x="10" y="15"/>
                    </a:cubicBezTo>
                    <a:cubicBezTo>
                      <a:pt x="10" y="14"/>
                      <a:pt x="10" y="14"/>
                      <a:pt x="10" y="14"/>
                    </a:cubicBezTo>
                    <a:cubicBezTo>
                      <a:pt x="10" y="14"/>
                      <a:pt x="11" y="14"/>
                      <a:pt x="11" y="14"/>
                    </a:cubicBezTo>
                    <a:cubicBezTo>
                      <a:pt x="12" y="14"/>
                      <a:pt x="12" y="14"/>
                      <a:pt x="12" y="14"/>
                    </a:cubicBezTo>
                    <a:cubicBezTo>
                      <a:pt x="12" y="15"/>
                      <a:pt x="13" y="15"/>
                      <a:pt x="13" y="14"/>
                    </a:cubicBezTo>
                    <a:cubicBezTo>
                      <a:pt x="14" y="13"/>
                      <a:pt x="14" y="13"/>
                      <a:pt x="14" y="13"/>
                    </a:cubicBezTo>
                    <a:cubicBezTo>
                      <a:pt x="15" y="13"/>
                      <a:pt x="15" y="12"/>
                      <a:pt x="14" y="12"/>
                    </a:cubicBezTo>
                    <a:cubicBezTo>
                      <a:pt x="14" y="11"/>
                      <a:pt x="14" y="11"/>
                      <a:pt x="14" y="11"/>
                    </a:cubicBezTo>
                    <a:cubicBezTo>
                      <a:pt x="14" y="11"/>
                      <a:pt x="14" y="10"/>
                      <a:pt x="14" y="10"/>
                    </a:cubicBezTo>
                    <a:cubicBezTo>
                      <a:pt x="15" y="10"/>
                      <a:pt x="15" y="10"/>
                      <a:pt x="15" y="10"/>
                    </a:cubicBezTo>
                    <a:cubicBezTo>
                      <a:pt x="16" y="10"/>
                      <a:pt x="16" y="9"/>
                      <a:pt x="16" y="9"/>
                    </a:cubicBezTo>
                    <a:cubicBezTo>
                      <a:pt x="16" y="8"/>
                      <a:pt x="16" y="8"/>
                      <a:pt x="16" y="8"/>
                    </a:cubicBezTo>
                    <a:cubicBezTo>
                      <a:pt x="16" y="7"/>
                      <a:pt x="16" y="6"/>
                      <a:pt x="15" y="6"/>
                    </a:cubicBezTo>
                    <a:close/>
                    <a:moveTo>
                      <a:pt x="10" y="10"/>
                    </a:moveTo>
                    <a:cubicBezTo>
                      <a:pt x="9" y="12"/>
                      <a:pt x="7" y="12"/>
                      <a:pt x="6" y="11"/>
                    </a:cubicBezTo>
                    <a:cubicBezTo>
                      <a:pt x="5" y="9"/>
                      <a:pt x="5" y="7"/>
                      <a:pt x="6" y="6"/>
                    </a:cubicBezTo>
                    <a:cubicBezTo>
                      <a:pt x="7" y="5"/>
                      <a:pt x="9" y="5"/>
                      <a:pt x="10" y="6"/>
                    </a:cubicBezTo>
                    <a:cubicBezTo>
                      <a:pt x="11" y="7"/>
                      <a:pt x="11" y="9"/>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193"/>
              <p:cNvSpPr>
                <a:spLocks noEditPoints="1"/>
              </p:cNvSpPr>
              <p:nvPr/>
            </p:nvSpPr>
            <p:spPr bwMode="auto">
              <a:xfrm>
                <a:off x="3665" y="1933"/>
                <a:ext cx="28" cy="31"/>
              </a:xfrm>
              <a:custGeom>
                <a:avLst/>
                <a:gdLst>
                  <a:gd name="T0" fmla="*/ 11 w 12"/>
                  <a:gd name="T1" fmla="*/ 5 h 13"/>
                  <a:gd name="T2" fmla="*/ 11 w 12"/>
                  <a:gd name="T3" fmla="*/ 5 h 13"/>
                  <a:gd name="T4" fmla="*/ 10 w 12"/>
                  <a:gd name="T5" fmla="*/ 4 h 13"/>
                  <a:gd name="T6" fmla="*/ 11 w 12"/>
                  <a:gd name="T7" fmla="*/ 4 h 13"/>
                  <a:gd name="T8" fmla="*/ 11 w 12"/>
                  <a:gd name="T9" fmla="*/ 2 h 13"/>
                  <a:gd name="T10" fmla="*/ 10 w 12"/>
                  <a:gd name="T11" fmla="*/ 2 h 13"/>
                  <a:gd name="T12" fmla="*/ 9 w 12"/>
                  <a:gd name="T13" fmla="*/ 2 h 13"/>
                  <a:gd name="T14" fmla="*/ 8 w 12"/>
                  <a:gd name="T15" fmla="*/ 2 h 13"/>
                  <a:gd name="T16" fmla="*/ 7 w 12"/>
                  <a:gd name="T17" fmla="*/ 2 h 13"/>
                  <a:gd name="T18" fmla="*/ 7 w 12"/>
                  <a:gd name="T19" fmla="*/ 1 h 13"/>
                  <a:gd name="T20" fmla="*/ 6 w 12"/>
                  <a:gd name="T21" fmla="*/ 0 h 13"/>
                  <a:gd name="T22" fmla="*/ 5 w 12"/>
                  <a:gd name="T23" fmla="*/ 0 h 13"/>
                  <a:gd name="T24" fmla="*/ 5 w 12"/>
                  <a:gd name="T25" fmla="*/ 1 h 13"/>
                  <a:gd name="T26" fmla="*/ 5 w 12"/>
                  <a:gd name="T27" fmla="*/ 2 h 13"/>
                  <a:gd name="T28" fmla="*/ 4 w 12"/>
                  <a:gd name="T29" fmla="*/ 3 h 13"/>
                  <a:gd name="T30" fmla="*/ 3 w 12"/>
                  <a:gd name="T31" fmla="*/ 2 h 13"/>
                  <a:gd name="T32" fmla="*/ 2 w 12"/>
                  <a:gd name="T33" fmla="*/ 2 h 13"/>
                  <a:gd name="T34" fmla="*/ 1 w 12"/>
                  <a:gd name="T35" fmla="*/ 3 h 13"/>
                  <a:gd name="T36" fmla="*/ 1 w 12"/>
                  <a:gd name="T37" fmla="*/ 4 h 13"/>
                  <a:gd name="T38" fmla="*/ 2 w 12"/>
                  <a:gd name="T39" fmla="*/ 4 h 13"/>
                  <a:gd name="T40" fmla="*/ 1 w 12"/>
                  <a:gd name="T41" fmla="*/ 5 h 13"/>
                  <a:gd name="T42" fmla="*/ 1 w 12"/>
                  <a:gd name="T43" fmla="*/ 5 h 13"/>
                  <a:gd name="T44" fmla="*/ 0 w 12"/>
                  <a:gd name="T45" fmla="*/ 6 h 13"/>
                  <a:gd name="T46" fmla="*/ 0 w 12"/>
                  <a:gd name="T47" fmla="*/ 7 h 13"/>
                  <a:gd name="T48" fmla="*/ 1 w 12"/>
                  <a:gd name="T49" fmla="*/ 8 h 13"/>
                  <a:gd name="T50" fmla="*/ 1 w 12"/>
                  <a:gd name="T51" fmla="*/ 8 h 13"/>
                  <a:gd name="T52" fmla="*/ 2 w 12"/>
                  <a:gd name="T53" fmla="*/ 9 h 13"/>
                  <a:gd name="T54" fmla="*/ 1 w 12"/>
                  <a:gd name="T55" fmla="*/ 10 h 13"/>
                  <a:gd name="T56" fmla="*/ 1 w 12"/>
                  <a:gd name="T57" fmla="*/ 11 h 13"/>
                  <a:gd name="T58" fmla="*/ 2 w 12"/>
                  <a:gd name="T59" fmla="*/ 12 h 13"/>
                  <a:gd name="T60" fmla="*/ 3 w 12"/>
                  <a:gd name="T61" fmla="*/ 12 h 13"/>
                  <a:gd name="T62" fmla="*/ 4 w 12"/>
                  <a:gd name="T63" fmla="*/ 11 h 13"/>
                  <a:gd name="T64" fmla="*/ 5 w 12"/>
                  <a:gd name="T65" fmla="*/ 11 h 13"/>
                  <a:gd name="T66" fmla="*/ 5 w 12"/>
                  <a:gd name="T67" fmla="*/ 12 h 13"/>
                  <a:gd name="T68" fmla="*/ 6 w 12"/>
                  <a:gd name="T69" fmla="*/ 13 h 13"/>
                  <a:gd name="T70" fmla="*/ 7 w 12"/>
                  <a:gd name="T71" fmla="*/ 13 h 13"/>
                  <a:gd name="T72" fmla="*/ 8 w 12"/>
                  <a:gd name="T73" fmla="*/ 12 h 13"/>
                  <a:gd name="T74" fmla="*/ 7 w 12"/>
                  <a:gd name="T75" fmla="*/ 11 h 13"/>
                  <a:gd name="T76" fmla="*/ 8 w 12"/>
                  <a:gd name="T77" fmla="*/ 11 h 13"/>
                  <a:gd name="T78" fmla="*/ 9 w 12"/>
                  <a:gd name="T79" fmla="*/ 12 h 13"/>
                  <a:gd name="T80" fmla="*/ 10 w 12"/>
                  <a:gd name="T81" fmla="*/ 12 h 13"/>
                  <a:gd name="T82" fmla="*/ 11 w 12"/>
                  <a:gd name="T83" fmla="*/ 11 h 13"/>
                  <a:gd name="T84" fmla="*/ 11 w 12"/>
                  <a:gd name="T85" fmla="*/ 10 h 13"/>
                  <a:gd name="T86" fmla="*/ 10 w 12"/>
                  <a:gd name="T87" fmla="*/ 9 h 13"/>
                  <a:gd name="T88" fmla="*/ 11 w 12"/>
                  <a:gd name="T89" fmla="*/ 8 h 13"/>
                  <a:gd name="T90" fmla="*/ 12 w 12"/>
                  <a:gd name="T91" fmla="*/ 8 h 13"/>
                  <a:gd name="T92" fmla="*/ 12 w 12"/>
                  <a:gd name="T93" fmla="*/ 7 h 13"/>
                  <a:gd name="T94" fmla="*/ 12 w 12"/>
                  <a:gd name="T95" fmla="*/ 6 h 13"/>
                  <a:gd name="T96" fmla="*/ 11 w 12"/>
                  <a:gd name="T97" fmla="*/ 5 h 13"/>
                  <a:gd name="T98" fmla="*/ 8 w 12"/>
                  <a:gd name="T99" fmla="*/ 8 h 13"/>
                  <a:gd name="T100" fmla="*/ 4 w 12"/>
                  <a:gd name="T101" fmla="*/ 9 h 13"/>
                  <a:gd name="T102" fmla="*/ 4 w 12"/>
                  <a:gd name="T103" fmla="*/ 5 h 13"/>
                  <a:gd name="T104" fmla="*/ 8 w 12"/>
                  <a:gd name="T105" fmla="*/ 5 h 13"/>
                  <a:gd name="T106" fmla="*/ 8 w 12"/>
                  <a:gd name="T10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 h="13">
                    <a:moveTo>
                      <a:pt x="11" y="5"/>
                    </a:moveTo>
                    <a:cubicBezTo>
                      <a:pt x="11" y="5"/>
                      <a:pt x="11" y="5"/>
                      <a:pt x="11" y="5"/>
                    </a:cubicBezTo>
                    <a:cubicBezTo>
                      <a:pt x="10" y="5"/>
                      <a:pt x="10" y="5"/>
                      <a:pt x="10" y="4"/>
                    </a:cubicBezTo>
                    <a:cubicBezTo>
                      <a:pt x="11" y="4"/>
                      <a:pt x="11" y="4"/>
                      <a:pt x="11" y="4"/>
                    </a:cubicBezTo>
                    <a:cubicBezTo>
                      <a:pt x="11" y="3"/>
                      <a:pt x="11" y="3"/>
                      <a:pt x="11" y="2"/>
                    </a:cubicBezTo>
                    <a:cubicBezTo>
                      <a:pt x="10" y="2"/>
                      <a:pt x="10" y="2"/>
                      <a:pt x="10" y="2"/>
                    </a:cubicBezTo>
                    <a:cubicBezTo>
                      <a:pt x="10" y="1"/>
                      <a:pt x="9" y="1"/>
                      <a:pt x="9" y="2"/>
                    </a:cubicBezTo>
                    <a:cubicBezTo>
                      <a:pt x="8" y="2"/>
                      <a:pt x="8" y="2"/>
                      <a:pt x="8" y="2"/>
                    </a:cubicBezTo>
                    <a:cubicBezTo>
                      <a:pt x="8" y="2"/>
                      <a:pt x="8" y="2"/>
                      <a:pt x="7" y="2"/>
                    </a:cubicBezTo>
                    <a:cubicBezTo>
                      <a:pt x="7" y="1"/>
                      <a:pt x="7" y="1"/>
                      <a:pt x="7" y="1"/>
                    </a:cubicBezTo>
                    <a:cubicBezTo>
                      <a:pt x="7" y="1"/>
                      <a:pt x="7" y="0"/>
                      <a:pt x="6" y="0"/>
                    </a:cubicBezTo>
                    <a:cubicBezTo>
                      <a:pt x="5" y="0"/>
                      <a:pt x="5" y="0"/>
                      <a:pt x="5" y="0"/>
                    </a:cubicBezTo>
                    <a:cubicBezTo>
                      <a:pt x="5" y="0"/>
                      <a:pt x="5" y="1"/>
                      <a:pt x="5" y="1"/>
                    </a:cubicBezTo>
                    <a:cubicBezTo>
                      <a:pt x="5" y="2"/>
                      <a:pt x="5" y="2"/>
                      <a:pt x="5" y="2"/>
                    </a:cubicBezTo>
                    <a:cubicBezTo>
                      <a:pt x="4" y="2"/>
                      <a:pt x="4" y="2"/>
                      <a:pt x="4" y="3"/>
                    </a:cubicBezTo>
                    <a:cubicBezTo>
                      <a:pt x="3" y="2"/>
                      <a:pt x="3" y="2"/>
                      <a:pt x="3" y="2"/>
                    </a:cubicBezTo>
                    <a:cubicBezTo>
                      <a:pt x="3" y="2"/>
                      <a:pt x="2" y="2"/>
                      <a:pt x="2" y="2"/>
                    </a:cubicBezTo>
                    <a:cubicBezTo>
                      <a:pt x="1" y="3"/>
                      <a:pt x="1" y="3"/>
                      <a:pt x="1" y="3"/>
                    </a:cubicBezTo>
                    <a:cubicBezTo>
                      <a:pt x="1" y="3"/>
                      <a:pt x="1" y="4"/>
                      <a:pt x="1" y="4"/>
                    </a:cubicBezTo>
                    <a:cubicBezTo>
                      <a:pt x="2" y="4"/>
                      <a:pt x="2" y="4"/>
                      <a:pt x="2" y="4"/>
                    </a:cubicBezTo>
                    <a:cubicBezTo>
                      <a:pt x="2" y="5"/>
                      <a:pt x="1" y="5"/>
                      <a:pt x="1" y="5"/>
                    </a:cubicBezTo>
                    <a:cubicBezTo>
                      <a:pt x="1" y="5"/>
                      <a:pt x="1" y="5"/>
                      <a:pt x="1" y="5"/>
                    </a:cubicBezTo>
                    <a:cubicBezTo>
                      <a:pt x="0" y="5"/>
                      <a:pt x="0" y="6"/>
                      <a:pt x="0" y="6"/>
                    </a:cubicBezTo>
                    <a:cubicBezTo>
                      <a:pt x="0" y="7"/>
                      <a:pt x="0" y="7"/>
                      <a:pt x="0" y="7"/>
                    </a:cubicBezTo>
                    <a:cubicBezTo>
                      <a:pt x="0" y="8"/>
                      <a:pt x="0" y="8"/>
                      <a:pt x="1" y="8"/>
                    </a:cubicBezTo>
                    <a:cubicBezTo>
                      <a:pt x="1" y="8"/>
                      <a:pt x="1" y="8"/>
                      <a:pt x="1" y="8"/>
                    </a:cubicBezTo>
                    <a:cubicBezTo>
                      <a:pt x="1" y="9"/>
                      <a:pt x="2" y="9"/>
                      <a:pt x="2" y="9"/>
                    </a:cubicBezTo>
                    <a:cubicBezTo>
                      <a:pt x="1" y="10"/>
                      <a:pt x="1" y="10"/>
                      <a:pt x="1" y="10"/>
                    </a:cubicBezTo>
                    <a:cubicBezTo>
                      <a:pt x="1" y="10"/>
                      <a:pt x="1" y="11"/>
                      <a:pt x="1" y="11"/>
                    </a:cubicBezTo>
                    <a:cubicBezTo>
                      <a:pt x="2" y="12"/>
                      <a:pt x="2" y="12"/>
                      <a:pt x="2" y="12"/>
                    </a:cubicBezTo>
                    <a:cubicBezTo>
                      <a:pt x="2" y="12"/>
                      <a:pt x="3" y="12"/>
                      <a:pt x="3" y="12"/>
                    </a:cubicBezTo>
                    <a:cubicBezTo>
                      <a:pt x="4" y="11"/>
                      <a:pt x="4" y="11"/>
                      <a:pt x="4" y="11"/>
                    </a:cubicBezTo>
                    <a:cubicBezTo>
                      <a:pt x="4" y="11"/>
                      <a:pt x="4" y="11"/>
                      <a:pt x="5" y="11"/>
                    </a:cubicBezTo>
                    <a:cubicBezTo>
                      <a:pt x="5" y="12"/>
                      <a:pt x="5" y="12"/>
                      <a:pt x="5" y="12"/>
                    </a:cubicBezTo>
                    <a:cubicBezTo>
                      <a:pt x="5" y="13"/>
                      <a:pt x="5" y="13"/>
                      <a:pt x="6" y="13"/>
                    </a:cubicBezTo>
                    <a:cubicBezTo>
                      <a:pt x="7" y="13"/>
                      <a:pt x="7" y="13"/>
                      <a:pt x="7" y="13"/>
                    </a:cubicBezTo>
                    <a:cubicBezTo>
                      <a:pt x="7" y="13"/>
                      <a:pt x="8" y="13"/>
                      <a:pt x="8" y="12"/>
                    </a:cubicBezTo>
                    <a:cubicBezTo>
                      <a:pt x="7" y="11"/>
                      <a:pt x="7" y="11"/>
                      <a:pt x="7" y="11"/>
                    </a:cubicBezTo>
                    <a:cubicBezTo>
                      <a:pt x="8" y="11"/>
                      <a:pt x="8" y="11"/>
                      <a:pt x="8" y="11"/>
                    </a:cubicBezTo>
                    <a:cubicBezTo>
                      <a:pt x="9" y="12"/>
                      <a:pt x="9" y="12"/>
                      <a:pt x="9" y="12"/>
                    </a:cubicBezTo>
                    <a:cubicBezTo>
                      <a:pt x="9" y="12"/>
                      <a:pt x="10" y="12"/>
                      <a:pt x="10" y="12"/>
                    </a:cubicBezTo>
                    <a:cubicBezTo>
                      <a:pt x="11" y="11"/>
                      <a:pt x="11" y="11"/>
                      <a:pt x="11" y="11"/>
                    </a:cubicBezTo>
                    <a:cubicBezTo>
                      <a:pt x="11" y="10"/>
                      <a:pt x="11" y="10"/>
                      <a:pt x="11" y="10"/>
                    </a:cubicBezTo>
                    <a:cubicBezTo>
                      <a:pt x="10" y="9"/>
                      <a:pt x="10" y="9"/>
                      <a:pt x="10" y="9"/>
                    </a:cubicBezTo>
                    <a:cubicBezTo>
                      <a:pt x="10" y="9"/>
                      <a:pt x="11" y="8"/>
                      <a:pt x="11" y="8"/>
                    </a:cubicBezTo>
                    <a:cubicBezTo>
                      <a:pt x="12" y="8"/>
                      <a:pt x="12" y="8"/>
                      <a:pt x="12" y="8"/>
                    </a:cubicBezTo>
                    <a:cubicBezTo>
                      <a:pt x="12" y="8"/>
                      <a:pt x="12" y="8"/>
                      <a:pt x="12" y="7"/>
                    </a:cubicBezTo>
                    <a:cubicBezTo>
                      <a:pt x="12" y="6"/>
                      <a:pt x="12" y="6"/>
                      <a:pt x="12" y="6"/>
                    </a:cubicBezTo>
                    <a:cubicBezTo>
                      <a:pt x="12" y="6"/>
                      <a:pt x="12" y="5"/>
                      <a:pt x="11" y="5"/>
                    </a:cubicBezTo>
                    <a:close/>
                    <a:moveTo>
                      <a:pt x="8" y="8"/>
                    </a:moveTo>
                    <a:cubicBezTo>
                      <a:pt x="7" y="9"/>
                      <a:pt x="5" y="9"/>
                      <a:pt x="4" y="9"/>
                    </a:cubicBezTo>
                    <a:cubicBezTo>
                      <a:pt x="3" y="8"/>
                      <a:pt x="3" y="6"/>
                      <a:pt x="4" y="5"/>
                    </a:cubicBezTo>
                    <a:cubicBezTo>
                      <a:pt x="5" y="4"/>
                      <a:pt x="7" y="4"/>
                      <a:pt x="8" y="5"/>
                    </a:cubicBezTo>
                    <a:cubicBezTo>
                      <a:pt x="9" y="6"/>
                      <a:pt x="9" y="8"/>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194"/>
              <p:cNvSpPr>
                <a:spLocks noEditPoints="1"/>
              </p:cNvSpPr>
              <p:nvPr/>
            </p:nvSpPr>
            <p:spPr bwMode="auto">
              <a:xfrm>
                <a:off x="3515" y="2007"/>
                <a:ext cx="31" cy="31"/>
              </a:xfrm>
              <a:custGeom>
                <a:avLst/>
                <a:gdLst>
                  <a:gd name="T0" fmla="*/ 12 w 13"/>
                  <a:gd name="T1" fmla="*/ 5 h 13"/>
                  <a:gd name="T2" fmla="*/ 11 w 13"/>
                  <a:gd name="T3" fmla="*/ 5 h 13"/>
                  <a:gd name="T4" fmla="*/ 11 w 13"/>
                  <a:gd name="T5" fmla="*/ 5 h 13"/>
                  <a:gd name="T6" fmla="*/ 12 w 13"/>
                  <a:gd name="T7" fmla="*/ 4 h 13"/>
                  <a:gd name="T8" fmla="*/ 12 w 13"/>
                  <a:gd name="T9" fmla="*/ 3 h 13"/>
                  <a:gd name="T10" fmla="*/ 11 w 13"/>
                  <a:gd name="T11" fmla="*/ 2 h 13"/>
                  <a:gd name="T12" fmla="*/ 10 w 13"/>
                  <a:gd name="T13" fmla="*/ 2 h 13"/>
                  <a:gd name="T14" fmla="*/ 9 w 13"/>
                  <a:gd name="T15" fmla="*/ 3 h 13"/>
                  <a:gd name="T16" fmla="*/ 8 w 13"/>
                  <a:gd name="T17" fmla="*/ 2 h 13"/>
                  <a:gd name="T18" fmla="*/ 8 w 13"/>
                  <a:gd name="T19" fmla="*/ 1 h 13"/>
                  <a:gd name="T20" fmla="*/ 7 w 13"/>
                  <a:gd name="T21" fmla="*/ 0 h 13"/>
                  <a:gd name="T22" fmla="*/ 6 w 13"/>
                  <a:gd name="T23" fmla="*/ 0 h 13"/>
                  <a:gd name="T24" fmla="*/ 5 w 13"/>
                  <a:gd name="T25" fmla="*/ 1 h 13"/>
                  <a:gd name="T26" fmla="*/ 5 w 13"/>
                  <a:gd name="T27" fmla="*/ 2 h 13"/>
                  <a:gd name="T28" fmla="*/ 4 w 13"/>
                  <a:gd name="T29" fmla="*/ 3 h 13"/>
                  <a:gd name="T30" fmla="*/ 4 w 13"/>
                  <a:gd name="T31" fmla="*/ 2 h 13"/>
                  <a:gd name="T32" fmla="*/ 3 w 13"/>
                  <a:gd name="T33" fmla="*/ 2 h 13"/>
                  <a:gd name="T34" fmla="*/ 2 w 13"/>
                  <a:gd name="T35" fmla="*/ 3 h 13"/>
                  <a:gd name="T36" fmla="*/ 2 w 13"/>
                  <a:gd name="T37" fmla="*/ 4 h 13"/>
                  <a:gd name="T38" fmla="*/ 2 w 13"/>
                  <a:gd name="T39" fmla="*/ 5 h 13"/>
                  <a:gd name="T40" fmla="*/ 2 w 13"/>
                  <a:gd name="T41" fmla="*/ 5 h 13"/>
                  <a:gd name="T42" fmla="*/ 1 w 13"/>
                  <a:gd name="T43" fmla="*/ 5 h 13"/>
                  <a:gd name="T44" fmla="*/ 0 w 13"/>
                  <a:gd name="T45" fmla="*/ 6 h 13"/>
                  <a:gd name="T46" fmla="*/ 0 w 13"/>
                  <a:gd name="T47" fmla="*/ 7 h 13"/>
                  <a:gd name="T48" fmla="*/ 1 w 13"/>
                  <a:gd name="T49" fmla="*/ 8 h 13"/>
                  <a:gd name="T50" fmla="*/ 2 w 13"/>
                  <a:gd name="T51" fmla="*/ 8 h 13"/>
                  <a:gd name="T52" fmla="*/ 3 w 13"/>
                  <a:gd name="T53" fmla="*/ 9 h 13"/>
                  <a:gd name="T54" fmla="*/ 2 w 13"/>
                  <a:gd name="T55" fmla="*/ 10 h 13"/>
                  <a:gd name="T56" fmla="*/ 2 w 13"/>
                  <a:gd name="T57" fmla="*/ 11 h 13"/>
                  <a:gd name="T58" fmla="*/ 3 w 13"/>
                  <a:gd name="T59" fmla="*/ 12 h 13"/>
                  <a:gd name="T60" fmla="*/ 4 w 13"/>
                  <a:gd name="T61" fmla="*/ 12 h 13"/>
                  <a:gd name="T62" fmla="*/ 5 w 13"/>
                  <a:gd name="T63" fmla="*/ 11 h 13"/>
                  <a:gd name="T64" fmla="*/ 5 w 13"/>
                  <a:gd name="T65" fmla="*/ 12 h 13"/>
                  <a:gd name="T66" fmla="*/ 6 w 13"/>
                  <a:gd name="T67" fmla="*/ 12 h 13"/>
                  <a:gd name="T68" fmla="*/ 6 w 13"/>
                  <a:gd name="T69" fmla="*/ 13 h 13"/>
                  <a:gd name="T70" fmla="*/ 7 w 13"/>
                  <a:gd name="T71" fmla="*/ 13 h 13"/>
                  <a:gd name="T72" fmla="*/ 8 w 13"/>
                  <a:gd name="T73" fmla="*/ 12 h 13"/>
                  <a:gd name="T74" fmla="*/ 8 w 13"/>
                  <a:gd name="T75" fmla="*/ 11 h 13"/>
                  <a:gd name="T76" fmla="*/ 9 w 13"/>
                  <a:gd name="T77" fmla="*/ 11 h 13"/>
                  <a:gd name="T78" fmla="*/ 10 w 13"/>
                  <a:gd name="T79" fmla="*/ 12 h 13"/>
                  <a:gd name="T80" fmla="*/ 11 w 13"/>
                  <a:gd name="T81" fmla="*/ 12 h 13"/>
                  <a:gd name="T82" fmla="*/ 12 w 13"/>
                  <a:gd name="T83" fmla="*/ 11 h 13"/>
                  <a:gd name="T84" fmla="*/ 12 w 13"/>
                  <a:gd name="T85" fmla="*/ 10 h 13"/>
                  <a:gd name="T86" fmla="*/ 11 w 13"/>
                  <a:gd name="T87" fmla="*/ 9 h 13"/>
                  <a:gd name="T88" fmla="*/ 11 w 13"/>
                  <a:gd name="T89" fmla="*/ 8 h 13"/>
                  <a:gd name="T90" fmla="*/ 12 w 13"/>
                  <a:gd name="T91" fmla="*/ 8 h 13"/>
                  <a:gd name="T92" fmla="*/ 13 w 13"/>
                  <a:gd name="T93" fmla="*/ 7 h 13"/>
                  <a:gd name="T94" fmla="*/ 13 w 13"/>
                  <a:gd name="T95" fmla="*/ 6 h 13"/>
                  <a:gd name="T96" fmla="*/ 12 w 13"/>
                  <a:gd name="T97" fmla="*/ 5 h 13"/>
                  <a:gd name="T98" fmla="*/ 8 w 13"/>
                  <a:gd name="T99" fmla="*/ 9 h 13"/>
                  <a:gd name="T100" fmla="*/ 5 w 13"/>
                  <a:gd name="T101" fmla="*/ 9 h 13"/>
                  <a:gd name="T102" fmla="*/ 5 w 13"/>
                  <a:gd name="T103" fmla="*/ 5 h 13"/>
                  <a:gd name="T104" fmla="*/ 8 w 13"/>
                  <a:gd name="T105" fmla="*/ 5 h 13"/>
                  <a:gd name="T106" fmla="*/ 8 w 13"/>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12" y="5"/>
                    </a:moveTo>
                    <a:cubicBezTo>
                      <a:pt x="11" y="5"/>
                      <a:pt x="11" y="5"/>
                      <a:pt x="11" y="5"/>
                    </a:cubicBezTo>
                    <a:cubicBezTo>
                      <a:pt x="11" y="5"/>
                      <a:pt x="11" y="5"/>
                      <a:pt x="11" y="5"/>
                    </a:cubicBezTo>
                    <a:cubicBezTo>
                      <a:pt x="12" y="4"/>
                      <a:pt x="12" y="4"/>
                      <a:pt x="12" y="4"/>
                    </a:cubicBezTo>
                    <a:cubicBezTo>
                      <a:pt x="12" y="3"/>
                      <a:pt x="12" y="3"/>
                      <a:pt x="12" y="3"/>
                    </a:cubicBezTo>
                    <a:cubicBezTo>
                      <a:pt x="11" y="2"/>
                      <a:pt x="11" y="2"/>
                      <a:pt x="11" y="2"/>
                    </a:cubicBezTo>
                    <a:cubicBezTo>
                      <a:pt x="11" y="2"/>
                      <a:pt x="10" y="2"/>
                      <a:pt x="10" y="2"/>
                    </a:cubicBezTo>
                    <a:cubicBezTo>
                      <a:pt x="9" y="3"/>
                      <a:pt x="9" y="3"/>
                      <a:pt x="9" y="3"/>
                    </a:cubicBezTo>
                    <a:cubicBezTo>
                      <a:pt x="9" y="2"/>
                      <a:pt x="8" y="2"/>
                      <a:pt x="8" y="2"/>
                    </a:cubicBezTo>
                    <a:cubicBezTo>
                      <a:pt x="8" y="1"/>
                      <a:pt x="8" y="1"/>
                      <a:pt x="8" y="1"/>
                    </a:cubicBezTo>
                    <a:cubicBezTo>
                      <a:pt x="8" y="1"/>
                      <a:pt x="8" y="0"/>
                      <a:pt x="7" y="0"/>
                    </a:cubicBezTo>
                    <a:cubicBezTo>
                      <a:pt x="6" y="0"/>
                      <a:pt x="6" y="0"/>
                      <a:pt x="6" y="0"/>
                    </a:cubicBezTo>
                    <a:cubicBezTo>
                      <a:pt x="6" y="0"/>
                      <a:pt x="5" y="1"/>
                      <a:pt x="5" y="1"/>
                    </a:cubicBezTo>
                    <a:cubicBezTo>
                      <a:pt x="5" y="2"/>
                      <a:pt x="5" y="2"/>
                      <a:pt x="5" y="2"/>
                    </a:cubicBezTo>
                    <a:cubicBezTo>
                      <a:pt x="5" y="2"/>
                      <a:pt x="5" y="2"/>
                      <a:pt x="4" y="3"/>
                    </a:cubicBezTo>
                    <a:cubicBezTo>
                      <a:pt x="4" y="2"/>
                      <a:pt x="4" y="2"/>
                      <a:pt x="4" y="2"/>
                    </a:cubicBezTo>
                    <a:cubicBezTo>
                      <a:pt x="4" y="2"/>
                      <a:pt x="3" y="2"/>
                      <a:pt x="3" y="2"/>
                    </a:cubicBezTo>
                    <a:cubicBezTo>
                      <a:pt x="2" y="3"/>
                      <a:pt x="2" y="3"/>
                      <a:pt x="2" y="3"/>
                    </a:cubicBezTo>
                    <a:cubicBezTo>
                      <a:pt x="2" y="3"/>
                      <a:pt x="2" y="4"/>
                      <a:pt x="2" y="4"/>
                    </a:cubicBezTo>
                    <a:cubicBezTo>
                      <a:pt x="2" y="5"/>
                      <a:pt x="2" y="5"/>
                      <a:pt x="2" y="5"/>
                    </a:cubicBezTo>
                    <a:cubicBezTo>
                      <a:pt x="2" y="5"/>
                      <a:pt x="2" y="5"/>
                      <a:pt x="2" y="5"/>
                    </a:cubicBezTo>
                    <a:cubicBezTo>
                      <a:pt x="1" y="5"/>
                      <a:pt x="1" y="5"/>
                      <a:pt x="1" y="5"/>
                    </a:cubicBezTo>
                    <a:cubicBezTo>
                      <a:pt x="1" y="5"/>
                      <a:pt x="0" y="6"/>
                      <a:pt x="0" y="6"/>
                    </a:cubicBezTo>
                    <a:cubicBezTo>
                      <a:pt x="0" y="7"/>
                      <a:pt x="0" y="7"/>
                      <a:pt x="0" y="7"/>
                    </a:cubicBezTo>
                    <a:cubicBezTo>
                      <a:pt x="0" y="8"/>
                      <a:pt x="1" y="8"/>
                      <a:pt x="1" y="8"/>
                    </a:cubicBezTo>
                    <a:cubicBezTo>
                      <a:pt x="2" y="8"/>
                      <a:pt x="2" y="8"/>
                      <a:pt x="2" y="8"/>
                    </a:cubicBezTo>
                    <a:cubicBezTo>
                      <a:pt x="2" y="9"/>
                      <a:pt x="2" y="9"/>
                      <a:pt x="3" y="9"/>
                    </a:cubicBezTo>
                    <a:cubicBezTo>
                      <a:pt x="2" y="10"/>
                      <a:pt x="2" y="10"/>
                      <a:pt x="2" y="10"/>
                    </a:cubicBezTo>
                    <a:cubicBezTo>
                      <a:pt x="2" y="10"/>
                      <a:pt x="2" y="11"/>
                      <a:pt x="2" y="11"/>
                    </a:cubicBezTo>
                    <a:cubicBezTo>
                      <a:pt x="3" y="12"/>
                      <a:pt x="3" y="12"/>
                      <a:pt x="3" y="12"/>
                    </a:cubicBezTo>
                    <a:cubicBezTo>
                      <a:pt x="3" y="12"/>
                      <a:pt x="4" y="12"/>
                      <a:pt x="4" y="12"/>
                    </a:cubicBezTo>
                    <a:cubicBezTo>
                      <a:pt x="5" y="11"/>
                      <a:pt x="5" y="11"/>
                      <a:pt x="5" y="11"/>
                    </a:cubicBezTo>
                    <a:cubicBezTo>
                      <a:pt x="5" y="11"/>
                      <a:pt x="5" y="11"/>
                      <a:pt x="5" y="12"/>
                    </a:cubicBezTo>
                    <a:cubicBezTo>
                      <a:pt x="6" y="12"/>
                      <a:pt x="6" y="12"/>
                      <a:pt x="6" y="12"/>
                    </a:cubicBezTo>
                    <a:cubicBezTo>
                      <a:pt x="6" y="13"/>
                      <a:pt x="6" y="13"/>
                      <a:pt x="6" y="13"/>
                    </a:cubicBezTo>
                    <a:cubicBezTo>
                      <a:pt x="7" y="13"/>
                      <a:pt x="7" y="13"/>
                      <a:pt x="7" y="13"/>
                    </a:cubicBezTo>
                    <a:cubicBezTo>
                      <a:pt x="8" y="13"/>
                      <a:pt x="8" y="13"/>
                      <a:pt x="8" y="12"/>
                    </a:cubicBezTo>
                    <a:cubicBezTo>
                      <a:pt x="8" y="11"/>
                      <a:pt x="8" y="11"/>
                      <a:pt x="8" y="11"/>
                    </a:cubicBezTo>
                    <a:cubicBezTo>
                      <a:pt x="9" y="11"/>
                      <a:pt x="9" y="11"/>
                      <a:pt x="9" y="11"/>
                    </a:cubicBezTo>
                    <a:cubicBezTo>
                      <a:pt x="10" y="12"/>
                      <a:pt x="10" y="12"/>
                      <a:pt x="10" y="12"/>
                    </a:cubicBezTo>
                    <a:cubicBezTo>
                      <a:pt x="10" y="12"/>
                      <a:pt x="11" y="12"/>
                      <a:pt x="11" y="12"/>
                    </a:cubicBezTo>
                    <a:cubicBezTo>
                      <a:pt x="12" y="11"/>
                      <a:pt x="12" y="11"/>
                      <a:pt x="12" y="11"/>
                    </a:cubicBezTo>
                    <a:cubicBezTo>
                      <a:pt x="12" y="11"/>
                      <a:pt x="12" y="10"/>
                      <a:pt x="12" y="10"/>
                    </a:cubicBezTo>
                    <a:cubicBezTo>
                      <a:pt x="11" y="9"/>
                      <a:pt x="11" y="9"/>
                      <a:pt x="11" y="9"/>
                    </a:cubicBezTo>
                    <a:cubicBezTo>
                      <a:pt x="11" y="9"/>
                      <a:pt x="11" y="8"/>
                      <a:pt x="11" y="8"/>
                    </a:cubicBezTo>
                    <a:cubicBezTo>
                      <a:pt x="12" y="8"/>
                      <a:pt x="12" y="8"/>
                      <a:pt x="12" y="8"/>
                    </a:cubicBezTo>
                    <a:cubicBezTo>
                      <a:pt x="13" y="8"/>
                      <a:pt x="13" y="8"/>
                      <a:pt x="13" y="7"/>
                    </a:cubicBezTo>
                    <a:cubicBezTo>
                      <a:pt x="13" y="6"/>
                      <a:pt x="13" y="6"/>
                      <a:pt x="13" y="6"/>
                    </a:cubicBezTo>
                    <a:cubicBezTo>
                      <a:pt x="13" y="6"/>
                      <a:pt x="13" y="5"/>
                      <a:pt x="12" y="5"/>
                    </a:cubicBezTo>
                    <a:close/>
                    <a:moveTo>
                      <a:pt x="8" y="9"/>
                    </a:moveTo>
                    <a:cubicBezTo>
                      <a:pt x="8" y="10"/>
                      <a:pt x="6" y="10"/>
                      <a:pt x="5" y="9"/>
                    </a:cubicBezTo>
                    <a:cubicBezTo>
                      <a:pt x="4" y="8"/>
                      <a:pt x="4" y="6"/>
                      <a:pt x="5" y="5"/>
                    </a:cubicBezTo>
                    <a:cubicBezTo>
                      <a:pt x="6" y="4"/>
                      <a:pt x="7" y="4"/>
                      <a:pt x="8" y="5"/>
                    </a:cubicBezTo>
                    <a:cubicBezTo>
                      <a:pt x="9" y="6"/>
                      <a:pt x="9" y="8"/>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195"/>
              <p:cNvSpPr>
                <a:spLocks noEditPoints="1"/>
              </p:cNvSpPr>
              <p:nvPr/>
            </p:nvSpPr>
            <p:spPr bwMode="auto">
              <a:xfrm>
                <a:off x="3923" y="1383"/>
                <a:ext cx="26" cy="28"/>
              </a:xfrm>
              <a:custGeom>
                <a:avLst/>
                <a:gdLst>
                  <a:gd name="T0" fmla="*/ 10 w 11"/>
                  <a:gd name="T1" fmla="*/ 7 h 12"/>
                  <a:gd name="T2" fmla="*/ 9 w 11"/>
                  <a:gd name="T3" fmla="*/ 6 h 12"/>
                  <a:gd name="T4" fmla="*/ 9 w 11"/>
                  <a:gd name="T5" fmla="*/ 6 h 12"/>
                  <a:gd name="T6" fmla="*/ 10 w 11"/>
                  <a:gd name="T7" fmla="*/ 5 h 12"/>
                  <a:gd name="T8" fmla="*/ 11 w 11"/>
                  <a:gd name="T9" fmla="*/ 4 h 12"/>
                  <a:gd name="T10" fmla="*/ 10 w 11"/>
                  <a:gd name="T11" fmla="*/ 3 h 12"/>
                  <a:gd name="T12" fmla="*/ 9 w 11"/>
                  <a:gd name="T13" fmla="*/ 3 h 12"/>
                  <a:gd name="T14" fmla="*/ 8 w 11"/>
                  <a:gd name="T15" fmla="*/ 3 h 12"/>
                  <a:gd name="T16" fmla="*/ 8 w 11"/>
                  <a:gd name="T17" fmla="*/ 3 h 12"/>
                  <a:gd name="T18" fmla="*/ 8 w 11"/>
                  <a:gd name="T19" fmla="*/ 2 h 12"/>
                  <a:gd name="T20" fmla="*/ 8 w 11"/>
                  <a:gd name="T21" fmla="*/ 1 h 12"/>
                  <a:gd name="T22" fmla="*/ 7 w 11"/>
                  <a:gd name="T23" fmla="*/ 1 h 12"/>
                  <a:gd name="T24" fmla="*/ 6 w 11"/>
                  <a:gd name="T25" fmla="*/ 1 h 12"/>
                  <a:gd name="T26" fmla="*/ 6 w 11"/>
                  <a:gd name="T27" fmla="*/ 2 h 12"/>
                  <a:gd name="T28" fmla="*/ 5 w 11"/>
                  <a:gd name="T29" fmla="*/ 2 h 12"/>
                  <a:gd name="T30" fmla="*/ 4 w 11"/>
                  <a:gd name="T31" fmla="*/ 1 h 12"/>
                  <a:gd name="T32" fmla="*/ 3 w 11"/>
                  <a:gd name="T33" fmla="*/ 1 h 12"/>
                  <a:gd name="T34" fmla="*/ 3 w 11"/>
                  <a:gd name="T35" fmla="*/ 1 h 12"/>
                  <a:gd name="T36" fmla="*/ 2 w 11"/>
                  <a:gd name="T37" fmla="*/ 2 h 12"/>
                  <a:gd name="T38" fmla="*/ 3 w 11"/>
                  <a:gd name="T39" fmla="*/ 3 h 12"/>
                  <a:gd name="T40" fmla="*/ 2 w 11"/>
                  <a:gd name="T41" fmla="*/ 3 h 12"/>
                  <a:gd name="T42" fmla="*/ 1 w 11"/>
                  <a:gd name="T43" fmla="*/ 3 h 12"/>
                  <a:gd name="T44" fmla="*/ 0 w 11"/>
                  <a:gd name="T45" fmla="*/ 4 h 12"/>
                  <a:gd name="T46" fmla="*/ 0 w 11"/>
                  <a:gd name="T47" fmla="*/ 4 h 12"/>
                  <a:gd name="T48" fmla="*/ 0 w 11"/>
                  <a:gd name="T49" fmla="*/ 5 h 12"/>
                  <a:gd name="T50" fmla="*/ 1 w 11"/>
                  <a:gd name="T51" fmla="*/ 6 h 12"/>
                  <a:gd name="T52" fmla="*/ 1 w 11"/>
                  <a:gd name="T53" fmla="*/ 7 h 12"/>
                  <a:gd name="T54" fmla="*/ 0 w 11"/>
                  <a:gd name="T55" fmla="*/ 7 h 12"/>
                  <a:gd name="T56" fmla="*/ 0 w 11"/>
                  <a:gd name="T57" fmla="*/ 8 h 12"/>
                  <a:gd name="T58" fmla="*/ 0 w 11"/>
                  <a:gd name="T59" fmla="*/ 9 h 12"/>
                  <a:gd name="T60" fmla="*/ 1 w 11"/>
                  <a:gd name="T61" fmla="*/ 9 h 12"/>
                  <a:gd name="T62" fmla="*/ 2 w 11"/>
                  <a:gd name="T63" fmla="*/ 9 h 12"/>
                  <a:gd name="T64" fmla="*/ 3 w 11"/>
                  <a:gd name="T65" fmla="*/ 9 h 12"/>
                  <a:gd name="T66" fmla="*/ 2 w 11"/>
                  <a:gd name="T67" fmla="*/ 10 h 12"/>
                  <a:gd name="T68" fmla="*/ 3 w 11"/>
                  <a:gd name="T69" fmla="*/ 11 h 12"/>
                  <a:gd name="T70" fmla="*/ 4 w 11"/>
                  <a:gd name="T71" fmla="*/ 11 h 12"/>
                  <a:gd name="T72" fmla="*/ 5 w 11"/>
                  <a:gd name="T73" fmla="*/ 11 h 12"/>
                  <a:gd name="T74" fmla="*/ 5 w 11"/>
                  <a:gd name="T75" fmla="*/ 10 h 12"/>
                  <a:gd name="T76" fmla="*/ 6 w 11"/>
                  <a:gd name="T77" fmla="*/ 10 h 12"/>
                  <a:gd name="T78" fmla="*/ 6 w 11"/>
                  <a:gd name="T79" fmla="*/ 11 h 12"/>
                  <a:gd name="T80" fmla="*/ 7 w 11"/>
                  <a:gd name="T81" fmla="*/ 11 h 12"/>
                  <a:gd name="T82" fmla="*/ 8 w 11"/>
                  <a:gd name="T83" fmla="*/ 11 h 12"/>
                  <a:gd name="T84" fmla="*/ 8 w 11"/>
                  <a:gd name="T85" fmla="*/ 10 h 12"/>
                  <a:gd name="T86" fmla="*/ 8 w 11"/>
                  <a:gd name="T87" fmla="*/ 9 h 12"/>
                  <a:gd name="T88" fmla="*/ 9 w 11"/>
                  <a:gd name="T89" fmla="*/ 9 h 12"/>
                  <a:gd name="T90" fmla="*/ 9 w 11"/>
                  <a:gd name="T91" fmla="*/ 9 h 12"/>
                  <a:gd name="T92" fmla="*/ 10 w 11"/>
                  <a:gd name="T93" fmla="*/ 8 h 12"/>
                  <a:gd name="T94" fmla="*/ 11 w 11"/>
                  <a:gd name="T95" fmla="*/ 8 h 12"/>
                  <a:gd name="T96" fmla="*/ 10 w 11"/>
                  <a:gd name="T97" fmla="*/ 7 h 12"/>
                  <a:gd name="T98" fmla="*/ 6 w 11"/>
                  <a:gd name="T99" fmla="*/ 8 h 12"/>
                  <a:gd name="T100" fmla="*/ 3 w 11"/>
                  <a:gd name="T101" fmla="*/ 7 h 12"/>
                  <a:gd name="T102" fmla="*/ 4 w 11"/>
                  <a:gd name="T103" fmla="*/ 4 h 12"/>
                  <a:gd name="T104" fmla="*/ 7 w 11"/>
                  <a:gd name="T105" fmla="*/ 5 h 12"/>
                  <a:gd name="T106" fmla="*/ 6 w 11"/>
                  <a:gd name="T10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2">
                    <a:moveTo>
                      <a:pt x="10" y="7"/>
                    </a:moveTo>
                    <a:cubicBezTo>
                      <a:pt x="9" y="6"/>
                      <a:pt x="9" y="6"/>
                      <a:pt x="9" y="6"/>
                    </a:cubicBezTo>
                    <a:cubicBezTo>
                      <a:pt x="9" y="6"/>
                      <a:pt x="9" y="6"/>
                      <a:pt x="9" y="6"/>
                    </a:cubicBezTo>
                    <a:cubicBezTo>
                      <a:pt x="10" y="5"/>
                      <a:pt x="10" y="5"/>
                      <a:pt x="10" y="5"/>
                    </a:cubicBezTo>
                    <a:cubicBezTo>
                      <a:pt x="11" y="5"/>
                      <a:pt x="11" y="5"/>
                      <a:pt x="11" y="4"/>
                    </a:cubicBezTo>
                    <a:cubicBezTo>
                      <a:pt x="10" y="3"/>
                      <a:pt x="10" y="3"/>
                      <a:pt x="10" y="3"/>
                    </a:cubicBezTo>
                    <a:cubicBezTo>
                      <a:pt x="10" y="3"/>
                      <a:pt x="10" y="3"/>
                      <a:pt x="9" y="3"/>
                    </a:cubicBezTo>
                    <a:cubicBezTo>
                      <a:pt x="8" y="3"/>
                      <a:pt x="8" y="3"/>
                      <a:pt x="8" y="3"/>
                    </a:cubicBezTo>
                    <a:cubicBezTo>
                      <a:pt x="8" y="3"/>
                      <a:pt x="8" y="3"/>
                      <a:pt x="8" y="3"/>
                    </a:cubicBezTo>
                    <a:cubicBezTo>
                      <a:pt x="8" y="2"/>
                      <a:pt x="8" y="2"/>
                      <a:pt x="8" y="2"/>
                    </a:cubicBezTo>
                    <a:cubicBezTo>
                      <a:pt x="8" y="2"/>
                      <a:pt x="8" y="1"/>
                      <a:pt x="8" y="1"/>
                    </a:cubicBezTo>
                    <a:cubicBezTo>
                      <a:pt x="7" y="1"/>
                      <a:pt x="7" y="1"/>
                      <a:pt x="7" y="1"/>
                    </a:cubicBezTo>
                    <a:cubicBezTo>
                      <a:pt x="7" y="0"/>
                      <a:pt x="6" y="1"/>
                      <a:pt x="6" y="1"/>
                    </a:cubicBezTo>
                    <a:cubicBezTo>
                      <a:pt x="6" y="2"/>
                      <a:pt x="6" y="2"/>
                      <a:pt x="6" y="2"/>
                    </a:cubicBezTo>
                    <a:cubicBezTo>
                      <a:pt x="5" y="2"/>
                      <a:pt x="5" y="2"/>
                      <a:pt x="5" y="2"/>
                    </a:cubicBezTo>
                    <a:cubicBezTo>
                      <a:pt x="4" y="1"/>
                      <a:pt x="4" y="1"/>
                      <a:pt x="4" y="1"/>
                    </a:cubicBezTo>
                    <a:cubicBezTo>
                      <a:pt x="4" y="1"/>
                      <a:pt x="4" y="1"/>
                      <a:pt x="3" y="1"/>
                    </a:cubicBezTo>
                    <a:cubicBezTo>
                      <a:pt x="3" y="1"/>
                      <a:pt x="3" y="1"/>
                      <a:pt x="3" y="1"/>
                    </a:cubicBezTo>
                    <a:cubicBezTo>
                      <a:pt x="2" y="1"/>
                      <a:pt x="2" y="2"/>
                      <a:pt x="2" y="2"/>
                    </a:cubicBezTo>
                    <a:cubicBezTo>
                      <a:pt x="3" y="3"/>
                      <a:pt x="3" y="3"/>
                      <a:pt x="3" y="3"/>
                    </a:cubicBezTo>
                    <a:cubicBezTo>
                      <a:pt x="2" y="3"/>
                      <a:pt x="2" y="3"/>
                      <a:pt x="2" y="3"/>
                    </a:cubicBezTo>
                    <a:cubicBezTo>
                      <a:pt x="1" y="3"/>
                      <a:pt x="1" y="3"/>
                      <a:pt x="1" y="3"/>
                    </a:cubicBezTo>
                    <a:cubicBezTo>
                      <a:pt x="1" y="3"/>
                      <a:pt x="0" y="3"/>
                      <a:pt x="0" y="4"/>
                    </a:cubicBezTo>
                    <a:cubicBezTo>
                      <a:pt x="0" y="4"/>
                      <a:pt x="0" y="4"/>
                      <a:pt x="0" y="4"/>
                    </a:cubicBezTo>
                    <a:cubicBezTo>
                      <a:pt x="0" y="5"/>
                      <a:pt x="0" y="5"/>
                      <a:pt x="0" y="5"/>
                    </a:cubicBezTo>
                    <a:cubicBezTo>
                      <a:pt x="1" y="6"/>
                      <a:pt x="1" y="6"/>
                      <a:pt x="1" y="6"/>
                    </a:cubicBezTo>
                    <a:cubicBezTo>
                      <a:pt x="1" y="6"/>
                      <a:pt x="1" y="6"/>
                      <a:pt x="1" y="7"/>
                    </a:cubicBezTo>
                    <a:cubicBezTo>
                      <a:pt x="0" y="7"/>
                      <a:pt x="0" y="7"/>
                      <a:pt x="0" y="7"/>
                    </a:cubicBezTo>
                    <a:cubicBezTo>
                      <a:pt x="0" y="7"/>
                      <a:pt x="0" y="7"/>
                      <a:pt x="0" y="8"/>
                    </a:cubicBezTo>
                    <a:cubicBezTo>
                      <a:pt x="0" y="9"/>
                      <a:pt x="0" y="9"/>
                      <a:pt x="0" y="9"/>
                    </a:cubicBezTo>
                    <a:cubicBezTo>
                      <a:pt x="1" y="9"/>
                      <a:pt x="1" y="9"/>
                      <a:pt x="1" y="9"/>
                    </a:cubicBezTo>
                    <a:cubicBezTo>
                      <a:pt x="2" y="9"/>
                      <a:pt x="2" y="9"/>
                      <a:pt x="2" y="9"/>
                    </a:cubicBezTo>
                    <a:cubicBezTo>
                      <a:pt x="2" y="9"/>
                      <a:pt x="2" y="9"/>
                      <a:pt x="3" y="9"/>
                    </a:cubicBezTo>
                    <a:cubicBezTo>
                      <a:pt x="2" y="10"/>
                      <a:pt x="2" y="10"/>
                      <a:pt x="2" y="10"/>
                    </a:cubicBezTo>
                    <a:cubicBezTo>
                      <a:pt x="2" y="10"/>
                      <a:pt x="2" y="11"/>
                      <a:pt x="3" y="11"/>
                    </a:cubicBezTo>
                    <a:cubicBezTo>
                      <a:pt x="4" y="11"/>
                      <a:pt x="4" y="11"/>
                      <a:pt x="4" y="11"/>
                    </a:cubicBezTo>
                    <a:cubicBezTo>
                      <a:pt x="4" y="12"/>
                      <a:pt x="5" y="11"/>
                      <a:pt x="5" y="11"/>
                    </a:cubicBezTo>
                    <a:cubicBezTo>
                      <a:pt x="5" y="10"/>
                      <a:pt x="5" y="10"/>
                      <a:pt x="5" y="10"/>
                    </a:cubicBezTo>
                    <a:cubicBezTo>
                      <a:pt x="5" y="10"/>
                      <a:pt x="6" y="10"/>
                      <a:pt x="6" y="10"/>
                    </a:cubicBezTo>
                    <a:cubicBezTo>
                      <a:pt x="6" y="11"/>
                      <a:pt x="6" y="11"/>
                      <a:pt x="6" y="11"/>
                    </a:cubicBezTo>
                    <a:cubicBezTo>
                      <a:pt x="6" y="11"/>
                      <a:pt x="7" y="11"/>
                      <a:pt x="7" y="11"/>
                    </a:cubicBezTo>
                    <a:cubicBezTo>
                      <a:pt x="8" y="11"/>
                      <a:pt x="8" y="11"/>
                      <a:pt x="8" y="11"/>
                    </a:cubicBezTo>
                    <a:cubicBezTo>
                      <a:pt x="8" y="11"/>
                      <a:pt x="9" y="10"/>
                      <a:pt x="8" y="10"/>
                    </a:cubicBezTo>
                    <a:cubicBezTo>
                      <a:pt x="8" y="9"/>
                      <a:pt x="8" y="9"/>
                      <a:pt x="8" y="9"/>
                    </a:cubicBezTo>
                    <a:cubicBezTo>
                      <a:pt x="8" y="9"/>
                      <a:pt x="8" y="9"/>
                      <a:pt x="9" y="9"/>
                    </a:cubicBezTo>
                    <a:cubicBezTo>
                      <a:pt x="9" y="9"/>
                      <a:pt x="9" y="9"/>
                      <a:pt x="9" y="9"/>
                    </a:cubicBezTo>
                    <a:cubicBezTo>
                      <a:pt x="10" y="9"/>
                      <a:pt x="10" y="9"/>
                      <a:pt x="10" y="8"/>
                    </a:cubicBezTo>
                    <a:cubicBezTo>
                      <a:pt x="11" y="8"/>
                      <a:pt x="11" y="8"/>
                      <a:pt x="11" y="8"/>
                    </a:cubicBezTo>
                    <a:cubicBezTo>
                      <a:pt x="11" y="7"/>
                      <a:pt x="11" y="7"/>
                      <a:pt x="10" y="7"/>
                    </a:cubicBezTo>
                    <a:close/>
                    <a:moveTo>
                      <a:pt x="6" y="8"/>
                    </a:moveTo>
                    <a:cubicBezTo>
                      <a:pt x="5" y="8"/>
                      <a:pt x="4" y="8"/>
                      <a:pt x="3" y="7"/>
                    </a:cubicBezTo>
                    <a:cubicBezTo>
                      <a:pt x="3" y="6"/>
                      <a:pt x="3" y="5"/>
                      <a:pt x="4" y="4"/>
                    </a:cubicBezTo>
                    <a:cubicBezTo>
                      <a:pt x="5" y="4"/>
                      <a:pt x="7" y="4"/>
                      <a:pt x="7" y="5"/>
                    </a:cubicBezTo>
                    <a:cubicBezTo>
                      <a:pt x="8" y="6"/>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196"/>
              <p:cNvSpPr>
                <a:spLocks noEditPoints="1"/>
              </p:cNvSpPr>
              <p:nvPr/>
            </p:nvSpPr>
            <p:spPr bwMode="auto">
              <a:xfrm>
                <a:off x="4103" y="2498"/>
                <a:ext cx="26" cy="26"/>
              </a:xfrm>
              <a:custGeom>
                <a:avLst/>
                <a:gdLst>
                  <a:gd name="T0" fmla="*/ 10 w 11"/>
                  <a:gd name="T1" fmla="*/ 6 h 11"/>
                  <a:gd name="T2" fmla="*/ 10 w 11"/>
                  <a:gd name="T3" fmla="*/ 5 h 11"/>
                  <a:gd name="T4" fmla="*/ 9 w 11"/>
                  <a:gd name="T5" fmla="*/ 5 h 11"/>
                  <a:gd name="T6" fmla="*/ 10 w 11"/>
                  <a:gd name="T7" fmla="*/ 4 h 11"/>
                  <a:gd name="T8" fmla="*/ 11 w 11"/>
                  <a:gd name="T9" fmla="*/ 3 h 11"/>
                  <a:gd name="T10" fmla="*/ 10 w 11"/>
                  <a:gd name="T11" fmla="*/ 2 h 11"/>
                  <a:gd name="T12" fmla="*/ 9 w 11"/>
                  <a:gd name="T13" fmla="*/ 2 h 11"/>
                  <a:gd name="T14" fmla="*/ 9 w 11"/>
                  <a:gd name="T15" fmla="*/ 2 h 11"/>
                  <a:gd name="T16" fmla="*/ 8 w 11"/>
                  <a:gd name="T17" fmla="*/ 2 h 11"/>
                  <a:gd name="T18" fmla="*/ 8 w 11"/>
                  <a:gd name="T19" fmla="*/ 1 h 11"/>
                  <a:gd name="T20" fmla="*/ 8 w 11"/>
                  <a:gd name="T21" fmla="*/ 0 h 11"/>
                  <a:gd name="T22" fmla="*/ 7 w 11"/>
                  <a:gd name="T23" fmla="*/ 0 h 11"/>
                  <a:gd name="T24" fmla="*/ 6 w 11"/>
                  <a:gd name="T25" fmla="*/ 0 h 11"/>
                  <a:gd name="T26" fmla="*/ 6 w 11"/>
                  <a:gd name="T27" fmla="*/ 1 h 11"/>
                  <a:gd name="T28" fmla="*/ 5 w 11"/>
                  <a:gd name="T29" fmla="*/ 1 h 11"/>
                  <a:gd name="T30" fmla="*/ 5 w 11"/>
                  <a:gd name="T31" fmla="*/ 0 h 11"/>
                  <a:gd name="T32" fmla="*/ 4 w 11"/>
                  <a:gd name="T33" fmla="*/ 0 h 11"/>
                  <a:gd name="T34" fmla="*/ 3 w 11"/>
                  <a:gd name="T35" fmla="*/ 0 h 11"/>
                  <a:gd name="T36" fmla="*/ 2 w 11"/>
                  <a:gd name="T37" fmla="*/ 1 h 11"/>
                  <a:gd name="T38" fmla="*/ 3 w 11"/>
                  <a:gd name="T39" fmla="*/ 2 h 11"/>
                  <a:gd name="T40" fmla="*/ 2 w 11"/>
                  <a:gd name="T41" fmla="*/ 2 h 11"/>
                  <a:gd name="T42" fmla="*/ 1 w 11"/>
                  <a:gd name="T43" fmla="*/ 2 h 11"/>
                  <a:gd name="T44" fmla="*/ 0 w 11"/>
                  <a:gd name="T45" fmla="*/ 3 h 11"/>
                  <a:gd name="T46" fmla="*/ 0 w 11"/>
                  <a:gd name="T47" fmla="*/ 3 h 11"/>
                  <a:gd name="T48" fmla="*/ 0 w 11"/>
                  <a:gd name="T49" fmla="*/ 4 h 11"/>
                  <a:gd name="T50" fmla="*/ 1 w 11"/>
                  <a:gd name="T51" fmla="*/ 5 h 11"/>
                  <a:gd name="T52" fmla="*/ 1 w 11"/>
                  <a:gd name="T53" fmla="*/ 6 h 11"/>
                  <a:gd name="T54" fmla="*/ 0 w 11"/>
                  <a:gd name="T55" fmla="*/ 6 h 11"/>
                  <a:gd name="T56" fmla="*/ 0 w 11"/>
                  <a:gd name="T57" fmla="*/ 7 h 11"/>
                  <a:gd name="T58" fmla="*/ 0 w 11"/>
                  <a:gd name="T59" fmla="*/ 8 h 11"/>
                  <a:gd name="T60" fmla="*/ 1 w 11"/>
                  <a:gd name="T61" fmla="*/ 8 h 11"/>
                  <a:gd name="T62" fmla="*/ 2 w 11"/>
                  <a:gd name="T63" fmla="*/ 8 h 11"/>
                  <a:gd name="T64" fmla="*/ 3 w 11"/>
                  <a:gd name="T65" fmla="*/ 8 h 11"/>
                  <a:gd name="T66" fmla="*/ 2 w 11"/>
                  <a:gd name="T67" fmla="*/ 9 h 11"/>
                  <a:gd name="T68" fmla="*/ 3 w 11"/>
                  <a:gd name="T69" fmla="*/ 10 h 11"/>
                  <a:gd name="T70" fmla="*/ 4 w 11"/>
                  <a:gd name="T71" fmla="*/ 10 h 11"/>
                  <a:gd name="T72" fmla="*/ 5 w 11"/>
                  <a:gd name="T73" fmla="*/ 10 h 11"/>
                  <a:gd name="T74" fmla="*/ 5 w 11"/>
                  <a:gd name="T75" fmla="*/ 9 h 11"/>
                  <a:gd name="T76" fmla="*/ 6 w 11"/>
                  <a:gd name="T77" fmla="*/ 9 h 11"/>
                  <a:gd name="T78" fmla="*/ 6 w 11"/>
                  <a:gd name="T79" fmla="*/ 10 h 11"/>
                  <a:gd name="T80" fmla="*/ 7 w 11"/>
                  <a:gd name="T81" fmla="*/ 10 h 11"/>
                  <a:gd name="T82" fmla="*/ 8 w 11"/>
                  <a:gd name="T83" fmla="*/ 10 h 11"/>
                  <a:gd name="T84" fmla="*/ 8 w 11"/>
                  <a:gd name="T85" fmla="*/ 9 h 11"/>
                  <a:gd name="T86" fmla="*/ 8 w 11"/>
                  <a:gd name="T87" fmla="*/ 8 h 11"/>
                  <a:gd name="T88" fmla="*/ 9 w 11"/>
                  <a:gd name="T89" fmla="*/ 8 h 11"/>
                  <a:gd name="T90" fmla="*/ 9 w 11"/>
                  <a:gd name="T91" fmla="*/ 8 h 11"/>
                  <a:gd name="T92" fmla="*/ 10 w 11"/>
                  <a:gd name="T93" fmla="*/ 8 h 11"/>
                  <a:gd name="T94" fmla="*/ 11 w 11"/>
                  <a:gd name="T95" fmla="*/ 7 h 11"/>
                  <a:gd name="T96" fmla="*/ 10 w 11"/>
                  <a:gd name="T97" fmla="*/ 6 h 11"/>
                  <a:gd name="T98" fmla="*/ 6 w 11"/>
                  <a:gd name="T99" fmla="*/ 7 h 11"/>
                  <a:gd name="T100" fmla="*/ 3 w 11"/>
                  <a:gd name="T101" fmla="*/ 6 h 11"/>
                  <a:gd name="T102" fmla="*/ 4 w 11"/>
                  <a:gd name="T103" fmla="*/ 3 h 11"/>
                  <a:gd name="T104" fmla="*/ 7 w 11"/>
                  <a:gd name="T105" fmla="*/ 4 h 11"/>
                  <a:gd name="T106" fmla="*/ 6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0" y="6"/>
                    </a:moveTo>
                    <a:cubicBezTo>
                      <a:pt x="10" y="5"/>
                      <a:pt x="10" y="5"/>
                      <a:pt x="10" y="5"/>
                    </a:cubicBezTo>
                    <a:cubicBezTo>
                      <a:pt x="10" y="5"/>
                      <a:pt x="10" y="5"/>
                      <a:pt x="9" y="5"/>
                    </a:cubicBezTo>
                    <a:cubicBezTo>
                      <a:pt x="10" y="4"/>
                      <a:pt x="10" y="4"/>
                      <a:pt x="10" y="4"/>
                    </a:cubicBezTo>
                    <a:cubicBezTo>
                      <a:pt x="11" y="4"/>
                      <a:pt x="11" y="4"/>
                      <a:pt x="11" y="3"/>
                    </a:cubicBezTo>
                    <a:cubicBezTo>
                      <a:pt x="10" y="2"/>
                      <a:pt x="10" y="2"/>
                      <a:pt x="10" y="2"/>
                    </a:cubicBezTo>
                    <a:cubicBezTo>
                      <a:pt x="10" y="2"/>
                      <a:pt x="10" y="2"/>
                      <a:pt x="9" y="2"/>
                    </a:cubicBezTo>
                    <a:cubicBezTo>
                      <a:pt x="9" y="2"/>
                      <a:pt x="9" y="2"/>
                      <a:pt x="9" y="2"/>
                    </a:cubicBezTo>
                    <a:cubicBezTo>
                      <a:pt x="8" y="2"/>
                      <a:pt x="8" y="2"/>
                      <a:pt x="8" y="2"/>
                    </a:cubicBezTo>
                    <a:cubicBezTo>
                      <a:pt x="8" y="1"/>
                      <a:pt x="8" y="1"/>
                      <a:pt x="8" y="1"/>
                    </a:cubicBezTo>
                    <a:cubicBezTo>
                      <a:pt x="8" y="1"/>
                      <a:pt x="8" y="0"/>
                      <a:pt x="8" y="0"/>
                    </a:cubicBezTo>
                    <a:cubicBezTo>
                      <a:pt x="7" y="0"/>
                      <a:pt x="7" y="0"/>
                      <a:pt x="7" y="0"/>
                    </a:cubicBezTo>
                    <a:cubicBezTo>
                      <a:pt x="7" y="0"/>
                      <a:pt x="6" y="0"/>
                      <a:pt x="6" y="0"/>
                    </a:cubicBezTo>
                    <a:cubicBezTo>
                      <a:pt x="6" y="1"/>
                      <a:pt x="6" y="1"/>
                      <a:pt x="6" y="1"/>
                    </a:cubicBezTo>
                    <a:cubicBezTo>
                      <a:pt x="5" y="1"/>
                      <a:pt x="5" y="1"/>
                      <a:pt x="5" y="1"/>
                    </a:cubicBezTo>
                    <a:cubicBezTo>
                      <a:pt x="5" y="0"/>
                      <a:pt x="5" y="0"/>
                      <a:pt x="5" y="0"/>
                    </a:cubicBezTo>
                    <a:cubicBezTo>
                      <a:pt x="4" y="0"/>
                      <a:pt x="4" y="0"/>
                      <a:pt x="4" y="0"/>
                    </a:cubicBezTo>
                    <a:cubicBezTo>
                      <a:pt x="3" y="0"/>
                      <a:pt x="3" y="0"/>
                      <a:pt x="3" y="0"/>
                    </a:cubicBezTo>
                    <a:cubicBezTo>
                      <a:pt x="2" y="0"/>
                      <a:pt x="2" y="1"/>
                      <a:pt x="2" y="1"/>
                    </a:cubicBezTo>
                    <a:cubicBezTo>
                      <a:pt x="3" y="2"/>
                      <a:pt x="3" y="2"/>
                      <a:pt x="3" y="2"/>
                    </a:cubicBezTo>
                    <a:cubicBezTo>
                      <a:pt x="2" y="2"/>
                      <a:pt x="2" y="2"/>
                      <a:pt x="2" y="2"/>
                    </a:cubicBezTo>
                    <a:cubicBezTo>
                      <a:pt x="1" y="2"/>
                      <a:pt x="1" y="2"/>
                      <a:pt x="1" y="2"/>
                    </a:cubicBezTo>
                    <a:cubicBezTo>
                      <a:pt x="1" y="2"/>
                      <a:pt x="0" y="2"/>
                      <a:pt x="0" y="3"/>
                    </a:cubicBezTo>
                    <a:cubicBezTo>
                      <a:pt x="0" y="3"/>
                      <a:pt x="0" y="3"/>
                      <a:pt x="0" y="3"/>
                    </a:cubicBezTo>
                    <a:cubicBezTo>
                      <a:pt x="0" y="4"/>
                      <a:pt x="0" y="4"/>
                      <a:pt x="0" y="4"/>
                    </a:cubicBezTo>
                    <a:cubicBezTo>
                      <a:pt x="1" y="5"/>
                      <a:pt x="1" y="5"/>
                      <a:pt x="1" y="5"/>
                    </a:cubicBezTo>
                    <a:cubicBezTo>
                      <a:pt x="1" y="5"/>
                      <a:pt x="1" y="5"/>
                      <a:pt x="1" y="6"/>
                    </a:cubicBezTo>
                    <a:cubicBezTo>
                      <a:pt x="0" y="6"/>
                      <a:pt x="0" y="6"/>
                      <a:pt x="0" y="6"/>
                    </a:cubicBezTo>
                    <a:cubicBezTo>
                      <a:pt x="0" y="6"/>
                      <a:pt x="0" y="7"/>
                      <a:pt x="0" y="7"/>
                    </a:cubicBezTo>
                    <a:cubicBezTo>
                      <a:pt x="0" y="8"/>
                      <a:pt x="0" y="8"/>
                      <a:pt x="0" y="8"/>
                    </a:cubicBezTo>
                    <a:cubicBezTo>
                      <a:pt x="1" y="8"/>
                      <a:pt x="1" y="8"/>
                      <a:pt x="1" y="8"/>
                    </a:cubicBezTo>
                    <a:cubicBezTo>
                      <a:pt x="2" y="8"/>
                      <a:pt x="2" y="8"/>
                      <a:pt x="2" y="8"/>
                    </a:cubicBezTo>
                    <a:cubicBezTo>
                      <a:pt x="2" y="8"/>
                      <a:pt x="2" y="8"/>
                      <a:pt x="3" y="8"/>
                    </a:cubicBezTo>
                    <a:cubicBezTo>
                      <a:pt x="2" y="9"/>
                      <a:pt x="2" y="9"/>
                      <a:pt x="2" y="9"/>
                    </a:cubicBezTo>
                    <a:cubicBezTo>
                      <a:pt x="2" y="10"/>
                      <a:pt x="2" y="10"/>
                      <a:pt x="3" y="10"/>
                    </a:cubicBezTo>
                    <a:cubicBezTo>
                      <a:pt x="4" y="10"/>
                      <a:pt x="4" y="10"/>
                      <a:pt x="4" y="10"/>
                    </a:cubicBezTo>
                    <a:cubicBezTo>
                      <a:pt x="4" y="11"/>
                      <a:pt x="5" y="10"/>
                      <a:pt x="5" y="10"/>
                    </a:cubicBezTo>
                    <a:cubicBezTo>
                      <a:pt x="5" y="9"/>
                      <a:pt x="5" y="9"/>
                      <a:pt x="5" y="9"/>
                    </a:cubicBezTo>
                    <a:cubicBezTo>
                      <a:pt x="5" y="9"/>
                      <a:pt x="6" y="9"/>
                      <a:pt x="6" y="9"/>
                    </a:cubicBezTo>
                    <a:cubicBezTo>
                      <a:pt x="6" y="10"/>
                      <a:pt x="6" y="10"/>
                      <a:pt x="6" y="10"/>
                    </a:cubicBezTo>
                    <a:cubicBezTo>
                      <a:pt x="6" y="10"/>
                      <a:pt x="7" y="11"/>
                      <a:pt x="7" y="10"/>
                    </a:cubicBezTo>
                    <a:cubicBezTo>
                      <a:pt x="8" y="10"/>
                      <a:pt x="8" y="10"/>
                      <a:pt x="8" y="10"/>
                    </a:cubicBezTo>
                    <a:cubicBezTo>
                      <a:pt x="8" y="10"/>
                      <a:pt x="9" y="9"/>
                      <a:pt x="8" y="9"/>
                    </a:cubicBezTo>
                    <a:cubicBezTo>
                      <a:pt x="8" y="8"/>
                      <a:pt x="8" y="8"/>
                      <a:pt x="8" y="8"/>
                    </a:cubicBezTo>
                    <a:cubicBezTo>
                      <a:pt x="8" y="8"/>
                      <a:pt x="8" y="8"/>
                      <a:pt x="9" y="8"/>
                    </a:cubicBezTo>
                    <a:cubicBezTo>
                      <a:pt x="9" y="8"/>
                      <a:pt x="9" y="8"/>
                      <a:pt x="9" y="8"/>
                    </a:cubicBezTo>
                    <a:cubicBezTo>
                      <a:pt x="10" y="8"/>
                      <a:pt x="10" y="8"/>
                      <a:pt x="10" y="8"/>
                    </a:cubicBezTo>
                    <a:cubicBezTo>
                      <a:pt x="11" y="7"/>
                      <a:pt x="11" y="7"/>
                      <a:pt x="11" y="7"/>
                    </a:cubicBezTo>
                    <a:cubicBezTo>
                      <a:pt x="11" y="6"/>
                      <a:pt x="11" y="6"/>
                      <a:pt x="10" y="6"/>
                    </a:cubicBezTo>
                    <a:close/>
                    <a:moveTo>
                      <a:pt x="6" y="7"/>
                    </a:moveTo>
                    <a:cubicBezTo>
                      <a:pt x="5" y="8"/>
                      <a:pt x="4" y="7"/>
                      <a:pt x="3" y="6"/>
                    </a:cubicBezTo>
                    <a:cubicBezTo>
                      <a:pt x="3" y="5"/>
                      <a:pt x="3" y="4"/>
                      <a:pt x="4" y="3"/>
                    </a:cubicBezTo>
                    <a:cubicBezTo>
                      <a:pt x="5" y="3"/>
                      <a:pt x="7" y="3"/>
                      <a:pt x="7" y="4"/>
                    </a:cubicBezTo>
                    <a:cubicBezTo>
                      <a:pt x="8" y="5"/>
                      <a:pt x="7"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197"/>
              <p:cNvSpPr>
                <a:spLocks noEditPoints="1"/>
              </p:cNvSpPr>
              <p:nvPr/>
            </p:nvSpPr>
            <p:spPr bwMode="auto">
              <a:xfrm>
                <a:off x="3783" y="2425"/>
                <a:ext cx="33" cy="30"/>
              </a:xfrm>
              <a:custGeom>
                <a:avLst/>
                <a:gdLst>
                  <a:gd name="T0" fmla="*/ 13 w 14"/>
                  <a:gd name="T1" fmla="*/ 7 h 13"/>
                  <a:gd name="T2" fmla="*/ 12 w 14"/>
                  <a:gd name="T3" fmla="*/ 7 h 13"/>
                  <a:gd name="T4" fmla="*/ 12 w 14"/>
                  <a:gd name="T5" fmla="*/ 6 h 13"/>
                  <a:gd name="T6" fmla="*/ 13 w 14"/>
                  <a:gd name="T7" fmla="*/ 6 h 13"/>
                  <a:gd name="T8" fmla="*/ 13 w 14"/>
                  <a:gd name="T9" fmla="*/ 4 h 13"/>
                  <a:gd name="T10" fmla="*/ 13 w 14"/>
                  <a:gd name="T11" fmla="*/ 3 h 13"/>
                  <a:gd name="T12" fmla="*/ 12 w 14"/>
                  <a:gd name="T13" fmla="*/ 3 h 13"/>
                  <a:gd name="T14" fmla="*/ 11 w 14"/>
                  <a:gd name="T15" fmla="*/ 3 h 13"/>
                  <a:gd name="T16" fmla="*/ 10 w 14"/>
                  <a:gd name="T17" fmla="*/ 3 h 13"/>
                  <a:gd name="T18" fmla="*/ 10 w 14"/>
                  <a:gd name="T19" fmla="*/ 2 h 13"/>
                  <a:gd name="T20" fmla="*/ 10 w 14"/>
                  <a:gd name="T21" fmla="*/ 0 h 13"/>
                  <a:gd name="T22" fmla="*/ 9 w 14"/>
                  <a:gd name="T23" fmla="*/ 0 h 13"/>
                  <a:gd name="T24" fmla="*/ 8 w 14"/>
                  <a:gd name="T25" fmla="*/ 1 h 13"/>
                  <a:gd name="T26" fmla="*/ 7 w 14"/>
                  <a:gd name="T27" fmla="*/ 1 h 13"/>
                  <a:gd name="T28" fmla="*/ 6 w 14"/>
                  <a:gd name="T29" fmla="*/ 1 h 13"/>
                  <a:gd name="T30" fmla="*/ 6 w 14"/>
                  <a:gd name="T31" fmla="*/ 1 h 13"/>
                  <a:gd name="T32" fmla="*/ 5 w 14"/>
                  <a:gd name="T33" fmla="*/ 0 h 13"/>
                  <a:gd name="T34" fmla="*/ 4 w 14"/>
                  <a:gd name="T35" fmla="*/ 1 h 13"/>
                  <a:gd name="T36" fmla="*/ 3 w 14"/>
                  <a:gd name="T37" fmla="*/ 2 h 13"/>
                  <a:gd name="T38" fmla="*/ 4 w 14"/>
                  <a:gd name="T39" fmla="*/ 3 h 13"/>
                  <a:gd name="T40" fmla="*/ 3 w 14"/>
                  <a:gd name="T41" fmla="*/ 3 h 13"/>
                  <a:gd name="T42" fmla="*/ 2 w 14"/>
                  <a:gd name="T43" fmla="*/ 3 h 13"/>
                  <a:gd name="T44" fmla="*/ 1 w 14"/>
                  <a:gd name="T45" fmla="*/ 4 h 13"/>
                  <a:gd name="T46" fmla="*/ 1 w 14"/>
                  <a:gd name="T47" fmla="*/ 5 h 13"/>
                  <a:gd name="T48" fmla="*/ 1 w 14"/>
                  <a:gd name="T49" fmla="*/ 6 h 13"/>
                  <a:gd name="T50" fmla="*/ 2 w 14"/>
                  <a:gd name="T51" fmla="*/ 6 h 13"/>
                  <a:gd name="T52" fmla="*/ 2 w 14"/>
                  <a:gd name="T53" fmla="*/ 7 h 13"/>
                  <a:gd name="T54" fmla="*/ 1 w 14"/>
                  <a:gd name="T55" fmla="*/ 7 h 13"/>
                  <a:gd name="T56" fmla="*/ 1 w 14"/>
                  <a:gd name="T57" fmla="*/ 9 h 13"/>
                  <a:gd name="T58" fmla="*/ 1 w 14"/>
                  <a:gd name="T59" fmla="*/ 10 h 13"/>
                  <a:gd name="T60" fmla="*/ 2 w 14"/>
                  <a:gd name="T61" fmla="*/ 10 h 13"/>
                  <a:gd name="T62" fmla="*/ 3 w 14"/>
                  <a:gd name="T63" fmla="*/ 10 h 13"/>
                  <a:gd name="T64" fmla="*/ 4 w 14"/>
                  <a:gd name="T65" fmla="*/ 11 h 13"/>
                  <a:gd name="T66" fmla="*/ 4 w 14"/>
                  <a:gd name="T67" fmla="*/ 11 h 13"/>
                  <a:gd name="T68" fmla="*/ 4 w 14"/>
                  <a:gd name="T69" fmla="*/ 13 h 13"/>
                  <a:gd name="T70" fmla="*/ 5 w 14"/>
                  <a:gd name="T71" fmla="*/ 13 h 13"/>
                  <a:gd name="T72" fmla="*/ 6 w 14"/>
                  <a:gd name="T73" fmla="*/ 12 h 13"/>
                  <a:gd name="T74" fmla="*/ 7 w 14"/>
                  <a:gd name="T75" fmla="*/ 12 h 13"/>
                  <a:gd name="T76" fmla="*/ 8 w 14"/>
                  <a:gd name="T77" fmla="*/ 12 h 13"/>
                  <a:gd name="T78" fmla="*/ 8 w 14"/>
                  <a:gd name="T79" fmla="*/ 12 h 13"/>
                  <a:gd name="T80" fmla="*/ 9 w 14"/>
                  <a:gd name="T81" fmla="*/ 13 h 13"/>
                  <a:gd name="T82" fmla="*/ 10 w 14"/>
                  <a:gd name="T83" fmla="*/ 12 h 13"/>
                  <a:gd name="T84" fmla="*/ 11 w 14"/>
                  <a:gd name="T85" fmla="*/ 11 h 13"/>
                  <a:gd name="T86" fmla="*/ 10 w 14"/>
                  <a:gd name="T87" fmla="*/ 10 h 13"/>
                  <a:gd name="T88" fmla="*/ 11 w 14"/>
                  <a:gd name="T89" fmla="*/ 10 h 13"/>
                  <a:gd name="T90" fmla="*/ 12 w 14"/>
                  <a:gd name="T91" fmla="*/ 10 h 13"/>
                  <a:gd name="T92" fmla="*/ 13 w 14"/>
                  <a:gd name="T93" fmla="*/ 9 h 13"/>
                  <a:gd name="T94" fmla="*/ 13 w 14"/>
                  <a:gd name="T95" fmla="*/ 8 h 13"/>
                  <a:gd name="T96" fmla="*/ 13 w 14"/>
                  <a:gd name="T97" fmla="*/ 7 h 13"/>
                  <a:gd name="T98" fmla="*/ 8 w 14"/>
                  <a:gd name="T99" fmla="*/ 9 h 13"/>
                  <a:gd name="T100" fmla="*/ 5 w 14"/>
                  <a:gd name="T101" fmla="*/ 8 h 13"/>
                  <a:gd name="T102" fmla="*/ 6 w 14"/>
                  <a:gd name="T103" fmla="*/ 4 h 13"/>
                  <a:gd name="T104" fmla="*/ 9 w 14"/>
                  <a:gd name="T105" fmla="*/ 6 h 13"/>
                  <a:gd name="T106" fmla="*/ 8 w 14"/>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 h="13">
                    <a:moveTo>
                      <a:pt x="13" y="7"/>
                    </a:moveTo>
                    <a:cubicBezTo>
                      <a:pt x="12" y="7"/>
                      <a:pt x="12" y="7"/>
                      <a:pt x="12" y="7"/>
                    </a:cubicBezTo>
                    <a:cubicBezTo>
                      <a:pt x="12" y="7"/>
                      <a:pt x="12" y="6"/>
                      <a:pt x="12" y="6"/>
                    </a:cubicBezTo>
                    <a:cubicBezTo>
                      <a:pt x="13" y="6"/>
                      <a:pt x="13" y="6"/>
                      <a:pt x="13" y="6"/>
                    </a:cubicBezTo>
                    <a:cubicBezTo>
                      <a:pt x="13" y="5"/>
                      <a:pt x="14" y="5"/>
                      <a:pt x="13" y="4"/>
                    </a:cubicBezTo>
                    <a:cubicBezTo>
                      <a:pt x="13" y="3"/>
                      <a:pt x="13" y="3"/>
                      <a:pt x="13" y="3"/>
                    </a:cubicBezTo>
                    <a:cubicBezTo>
                      <a:pt x="13" y="3"/>
                      <a:pt x="12" y="3"/>
                      <a:pt x="12" y="3"/>
                    </a:cubicBezTo>
                    <a:cubicBezTo>
                      <a:pt x="11" y="3"/>
                      <a:pt x="11" y="3"/>
                      <a:pt x="11" y="3"/>
                    </a:cubicBezTo>
                    <a:cubicBezTo>
                      <a:pt x="11" y="3"/>
                      <a:pt x="10" y="3"/>
                      <a:pt x="10" y="3"/>
                    </a:cubicBezTo>
                    <a:cubicBezTo>
                      <a:pt x="10" y="2"/>
                      <a:pt x="10" y="2"/>
                      <a:pt x="10" y="2"/>
                    </a:cubicBezTo>
                    <a:cubicBezTo>
                      <a:pt x="11" y="1"/>
                      <a:pt x="10" y="1"/>
                      <a:pt x="10" y="0"/>
                    </a:cubicBezTo>
                    <a:cubicBezTo>
                      <a:pt x="9" y="0"/>
                      <a:pt x="9" y="0"/>
                      <a:pt x="9" y="0"/>
                    </a:cubicBezTo>
                    <a:cubicBezTo>
                      <a:pt x="8" y="0"/>
                      <a:pt x="8" y="0"/>
                      <a:pt x="8" y="1"/>
                    </a:cubicBezTo>
                    <a:cubicBezTo>
                      <a:pt x="7" y="1"/>
                      <a:pt x="7" y="1"/>
                      <a:pt x="7" y="1"/>
                    </a:cubicBezTo>
                    <a:cubicBezTo>
                      <a:pt x="7" y="1"/>
                      <a:pt x="7" y="1"/>
                      <a:pt x="6" y="1"/>
                    </a:cubicBezTo>
                    <a:cubicBezTo>
                      <a:pt x="6" y="1"/>
                      <a:pt x="6" y="1"/>
                      <a:pt x="6" y="1"/>
                    </a:cubicBezTo>
                    <a:cubicBezTo>
                      <a:pt x="6" y="0"/>
                      <a:pt x="5" y="0"/>
                      <a:pt x="5" y="0"/>
                    </a:cubicBezTo>
                    <a:cubicBezTo>
                      <a:pt x="4" y="1"/>
                      <a:pt x="4" y="1"/>
                      <a:pt x="4" y="1"/>
                    </a:cubicBezTo>
                    <a:cubicBezTo>
                      <a:pt x="3" y="1"/>
                      <a:pt x="3" y="1"/>
                      <a:pt x="3" y="2"/>
                    </a:cubicBezTo>
                    <a:cubicBezTo>
                      <a:pt x="4" y="3"/>
                      <a:pt x="4" y="3"/>
                      <a:pt x="4" y="3"/>
                    </a:cubicBezTo>
                    <a:cubicBezTo>
                      <a:pt x="3" y="3"/>
                      <a:pt x="3" y="3"/>
                      <a:pt x="3" y="3"/>
                    </a:cubicBezTo>
                    <a:cubicBezTo>
                      <a:pt x="2" y="3"/>
                      <a:pt x="2" y="3"/>
                      <a:pt x="2" y="3"/>
                    </a:cubicBezTo>
                    <a:cubicBezTo>
                      <a:pt x="2" y="3"/>
                      <a:pt x="1" y="3"/>
                      <a:pt x="1" y="4"/>
                    </a:cubicBezTo>
                    <a:cubicBezTo>
                      <a:pt x="1" y="5"/>
                      <a:pt x="1" y="5"/>
                      <a:pt x="1" y="5"/>
                    </a:cubicBezTo>
                    <a:cubicBezTo>
                      <a:pt x="0" y="5"/>
                      <a:pt x="1" y="6"/>
                      <a:pt x="1" y="6"/>
                    </a:cubicBezTo>
                    <a:cubicBezTo>
                      <a:pt x="2" y="6"/>
                      <a:pt x="2" y="6"/>
                      <a:pt x="2" y="6"/>
                    </a:cubicBezTo>
                    <a:cubicBezTo>
                      <a:pt x="2" y="6"/>
                      <a:pt x="2" y="7"/>
                      <a:pt x="2" y="7"/>
                    </a:cubicBezTo>
                    <a:cubicBezTo>
                      <a:pt x="1" y="7"/>
                      <a:pt x="1" y="7"/>
                      <a:pt x="1" y="7"/>
                    </a:cubicBezTo>
                    <a:cubicBezTo>
                      <a:pt x="1" y="8"/>
                      <a:pt x="0" y="8"/>
                      <a:pt x="1" y="9"/>
                    </a:cubicBezTo>
                    <a:cubicBezTo>
                      <a:pt x="1" y="10"/>
                      <a:pt x="1" y="10"/>
                      <a:pt x="1" y="10"/>
                    </a:cubicBezTo>
                    <a:cubicBezTo>
                      <a:pt x="1" y="10"/>
                      <a:pt x="2" y="10"/>
                      <a:pt x="2" y="10"/>
                    </a:cubicBezTo>
                    <a:cubicBezTo>
                      <a:pt x="3" y="10"/>
                      <a:pt x="3" y="10"/>
                      <a:pt x="3" y="10"/>
                    </a:cubicBezTo>
                    <a:cubicBezTo>
                      <a:pt x="3" y="10"/>
                      <a:pt x="4" y="10"/>
                      <a:pt x="4" y="11"/>
                    </a:cubicBezTo>
                    <a:cubicBezTo>
                      <a:pt x="4" y="11"/>
                      <a:pt x="4" y="11"/>
                      <a:pt x="4" y="11"/>
                    </a:cubicBezTo>
                    <a:cubicBezTo>
                      <a:pt x="3" y="12"/>
                      <a:pt x="4" y="12"/>
                      <a:pt x="4" y="13"/>
                    </a:cubicBezTo>
                    <a:cubicBezTo>
                      <a:pt x="5" y="13"/>
                      <a:pt x="5" y="13"/>
                      <a:pt x="5" y="13"/>
                    </a:cubicBezTo>
                    <a:cubicBezTo>
                      <a:pt x="6" y="13"/>
                      <a:pt x="6" y="13"/>
                      <a:pt x="6" y="12"/>
                    </a:cubicBezTo>
                    <a:cubicBezTo>
                      <a:pt x="7" y="12"/>
                      <a:pt x="7" y="12"/>
                      <a:pt x="7" y="12"/>
                    </a:cubicBezTo>
                    <a:cubicBezTo>
                      <a:pt x="7" y="12"/>
                      <a:pt x="7" y="12"/>
                      <a:pt x="8" y="12"/>
                    </a:cubicBezTo>
                    <a:cubicBezTo>
                      <a:pt x="8" y="12"/>
                      <a:pt x="8" y="12"/>
                      <a:pt x="8" y="12"/>
                    </a:cubicBezTo>
                    <a:cubicBezTo>
                      <a:pt x="8" y="13"/>
                      <a:pt x="9" y="13"/>
                      <a:pt x="9" y="13"/>
                    </a:cubicBezTo>
                    <a:cubicBezTo>
                      <a:pt x="10" y="12"/>
                      <a:pt x="10" y="12"/>
                      <a:pt x="10" y="12"/>
                    </a:cubicBezTo>
                    <a:cubicBezTo>
                      <a:pt x="11" y="12"/>
                      <a:pt x="11" y="12"/>
                      <a:pt x="11" y="11"/>
                    </a:cubicBezTo>
                    <a:cubicBezTo>
                      <a:pt x="10" y="10"/>
                      <a:pt x="10" y="10"/>
                      <a:pt x="10" y="10"/>
                    </a:cubicBezTo>
                    <a:cubicBezTo>
                      <a:pt x="11" y="10"/>
                      <a:pt x="11" y="10"/>
                      <a:pt x="11" y="10"/>
                    </a:cubicBezTo>
                    <a:cubicBezTo>
                      <a:pt x="12" y="10"/>
                      <a:pt x="12" y="10"/>
                      <a:pt x="12" y="10"/>
                    </a:cubicBezTo>
                    <a:cubicBezTo>
                      <a:pt x="12" y="10"/>
                      <a:pt x="13" y="10"/>
                      <a:pt x="13" y="9"/>
                    </a:cubicBezTo>
                    <a:cubicBezTo>
                      <a:pt x="13" y="8"/>
                      <a:pt x="13" y="8"/>
                      <a:pt x="13" y="8"/>
                    </a:cubicBezTo>
                    <a:cubicBezTo>
                      <a:pt x="14" y="8"/>
                      <a:pt x="13" y="7"/>
                      <a:pt x="13" y="7"/>
                    </a:cubicBezTo>
                    <a:close/>
                    <a:moveTo>
                      <a:pt x="8" y="9"/>
                    </a:moveTo>
                    <a:cubicBezTo>
                      <a:pt x="7" y="9"/>
                      <a:pt x="5" y="9"/>
                      <a:pt x="5" y="8"/>
                    </a:cubicBezTo>
                    <a:cubicBezTo>
                      <a:pt x="4" y="6"/>
                      <a:pt x="5" y="5"/>
                      <a:pt x="6" y="4"/>
                    </a:cubicBezTo>
                    <a:cubicBezTo>
                      <a:pt x="7" y="4"/>
                      <a:pt x="9" y="4"/>
                      <a:pt x="9" y="6"/>
                    </a:cubicBezTo>
                    <a:cubicBezTo>
                      <a:pt x="10" y="7"/>
                      <a:pt x="9" y="8"/>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198"/>
              <p:cNvSpPr>
                <a:spLocks noEditPoints="1"/>
              </p:cNvSpPr>
              <p:nvPr/>
            </p:nvSpPr>
            <p:spPr bwMode="auto">
              <a:xfrm>
                <a:off x="4018" y="2002"/>
                <a:ext cx="21" cy="21"/>
              </a:xfrm>
              <a:custGeom>
                <a:avLst/>
                <a:gdLst>
                  <a:gd name="T0" fmla="*/ 8 w 9"/>
                  <a:gd name="T1" fmla="*/ 5 h 9"/>
                  <a:gd name="T2" fmla="*/ 8 w 9"/>
                  <a:gd name="T3" fmla="*/ 5 h 9"/>
                  <a:gd name="T4" fmla="*/ 8 w 9"/>
                  <a:gd name="T5" fmla="*/ 4 h 9"/>
                  <a:gd name="T6" fmla="*/ 8 w 9"/>
                  <a:gd name="T7" fmla="*/ 4 h 9"/>
                  <a:gd name="T8" fmla="*/ 8 w 9"/>
                  <a:gd name="T9" fmla="*/ 3 h 9"/>
                  <a:gd name="T10" fmla="*/ 8 w 9"/>
                  <a:gd name="T11" fmla="*/ 2 h 9"/>
                  <a:gd name="T12" fmla="*/ 7 w 9"/>
                  <a:gd name="T13" fmla="*/ 2 h 9"/>
                  <a:gd name="T14" fmla="*/ 7 w 9"/>
                  <a:gd name="T15" fmla="*/ 2 h 9"/>
                  <a:gd name="T16" fmla="*/ 6 w 9"/>
                  <a:gd name="T17" fmla="*/ 2 h 9"/>
                  <a:gd name="T18" fmla="*/ 7 w 9"/>
                  <a:gd name="T19" fmla="*/ 1 h 9"/>
                  <a:gd name="T20" fmla="*/ 6 w 9"/>
                  <a:gd name="T21" fmla="*/ 0 h 9"/>
                  <a:gd name="T22" fmla="*/ 6 w 9"/>
                  <a:gd name="T23" fmla="*/ 0 h 9"/>
                  <a:gd name="T24" fmla="*/ 5 w 9"/>
                  <a:gd name="T25" fmla="*/ 0 h 9"/>
                  <a:gd name="T26" fmla="*/ 4 w 9"/>
                  <a:gd name="T27" fmla="*/ 1 h 9"/>
                  <a:gd name="T28" fmla="*/ 4 w 9"/>
                  <a:gd name="T29" fmla="*/ 1 h 9"/>
                  <a:gd name="T30" fmla="*/ 4 w 9"/>
                  <a:gd name="T31" fmla="*/ 0 h 9"/>
                  <a:gd name="T32" fmla="*/ 3 w 9"/>
                  <a:gd name="T33" fmla="*/ 0 h 9"/>
                  <a:gd name="T34" fmla="*/ 2 w 9"/>
                  <a:gd name="T35" fmla="*/ 0 h 9"/>
                  <a:gd name="T36" fmla="*/ 2 w 9"/>
                  <a:gd name="T37" fmla="*/ 1 h 9"/>
                  <a:gd name="T38" fmla="*/ 2 w 9"/>
                  <a:gd name="T39" fmla="*/ 2 h 9"/>
                  <a:gd name="T40" fmla="*/ 1 w 9"/>
                  <a:gd name="T41" fmla="*/ 2 h 9"/>
                  <a:gd name="T42" fmla="*/ 1 w 9"/>
                  <a:gd name="T43" fmla="*/ 2 h 9"/>
                  <a:gd name="T44" fmla="*/ 0 w 9"/>
                  <a:gd name="T45" fmla="*/ 2 h 9"/>
                  <a:gd name="T46" fmla="*/ 0 w 9"/>
                  <a:gd name="T47" fmla="*/ 3 h 9"/>
                  <a:gd name="T48" fmla="*/ 0 w 9"/>
                  <a:gd name="T49" fmla="*/ 4 h 9"/>
                  <a:gd name="T50" fmla="*/ 1 w 9"/>
                  <a:gd name="T51" fmla="*/ 4 h 9"/>
                  <a:gd name="T52" fmla="*/ 1 w 9"/>
                  <a:gd name="T53" fmla="*/ 5 h 9"/>
                  <a:gd name="T54" fmla="*/ 0 w 9"/>
                  <a:gd name="T55" fmla="*/ 5 h 9"/>
                  <a:gd name="T56" fmla="*/ 0 w 9"/>
                  <a:gd name="T57" fmla="*/ 6 h 9"/>
                  <a:gd name="T58" fmla="*/ 0 w 9"/>
                  <a:gd name="T59" fmla="*/ 6 h 9"/>
                  <a:gd name="T60" fmla="*/ 1 w 9"/>
                  <a:gd name="T61" fmla="*/ 7 h 9"/>
                  <a:gd name="T62" fmla="*/ 2 w 9"/>
                  <a:gd name="T63" fmla="*/ 7 h 9"/>
                  <a:gd name="T64" fmla="*/ 2 w 9"/>
                  <a:gd name="T65" fmla="*/ 7 h 9"/>
                  <a:gd name="T66" fmla="*/ 2 w 9"/>
                  <a:gd name="T67" fmla="*/ 8 h 9"/>
                  <a:gd name="T68" fmla="*/ 2 w 9"/>
                  <a:gd name="T69" fmla="*/ 8 h 9"/>
                  <a:gd name="T70" fmla="*/ 3 w 9"/>
                  <a:gd name="T71" fmla="*/ 9 h 9"/>
                  <a:gd name="T72" fmla="*/ 4 w 9"/>
                  <a:gd name="T73" fmla="*/ 8 h 9"/>
                  <a:gd name="T74" fmla="*/ 4 w 9"/>
                  <a:gd name="T75" fmla="*/ 8 h 9"/>
                  <a:gd name="T76" fmla="*/ 5 w 9"/>
                  <a:gd name="T77" fmla="*/ 8 h 9"/>
                  <a:gd name="T78" fmla="*/ 5 w 9"/>
                  <a:gd name="T79" fmla="*/ 8 h 9"/>
                  <a:gd name="T80" fmla="*/ 6 w 9"/>
                  <a:gd name="T81" fmla="*/ 9 h 9"/>
                  <a:gd name="T82" fmla="*/ 6 w 9"/>
                  <a:gd name="T83" fmla="*/ 8 h 9"/>
                  <a:gd name="T84" fmla="*/ 7 w 9"/>
                  <a:gd name="T85" fmla="*/ 7 h 9"/>
                  <a:gd name="T86" fmla="*/ 6 w 9"/>
                  <a:gd name="T87" fmla="*/ 7 h 9"/>
                  <a:gd name="T88" fmla="*/ 7 w 9"/>
                  <a:gd name="T89" fmla="*/ 6 h 9"/>
                  <a:gd name="T90" fmla="*/ 7 w 9"/>
                  <a:gd name="T91" fmla="*/ 7 h 9"/>
                  <a:gd name="T92" fmla="*/ 8 w 9"/>
                  <a:gd name="T93" fmla="*/ 6 h 9"/>
                  <a:gd name="T94" fmla="*/ 9 w 9"/>
                  <a:gd name="T95" fmla="*/ 6 h 9"/>
                  <a:gd name="T96" fmla="*/ 8 w 9"/>
                  <a:gd name="T97" fmla="*/ 5 h 9"/>
                  <a:gd name="T98" fmla="*/ 5 w 9"/>
                  <a:gd name="T99" fmla="*/ 6 h 9"/>
                  <a:gd name="T100" fmla="*/ 3 w 9"/>
                  <a:gd name="T101" fmla="*/ 5 h 9"/>
                  <a:gd name="T102" fmla="*/ 3 w 9"/>
                  <a:gd name="T103" fmla="*/ 3 h 9"/>
                  <a:gd name="T104" fmla="*/ 6 w 9"/>
                  <a:gd name="T105" fmla="*/ 4 h 9"/>
                  <a:gd name="T106" fmla="*/ 5 w 9"/>
                  <a:gd name="T10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 h="9">
                    <a:moveTo>
                      <a:pt x="8" y="5"/>
                    </a:moveTo>
                    <a:cubicBezTo>
                      <a:pt x="8" y="5"/>
                      <a:pt x="8" y="5"/>
                      <a:pt x="8" y="5"/>
                    </a:cubicBezTo>
                    <a:cubicBezTo>
                      <a:pt x="8" y="4"/>
                      <a:pt x="8" y="4"/>
                      <a:pt x="8" y="4"/>
                    </a:cubicBezTo>
                    <a:cubicBezTo>
                      <a:pt x="8" y="4"/>
                      <a:pt x="8" y="4"/>
                      <a:pt x="8" y="4"/>
                    </a:cubicBezTo>
                    <a:cubicBezTo>
                      <a:pt x="8" y="4"/>
                      <a:pt x="9" y="3"/>
                      <a:pt x="8" y="3"/>
                    </a:cubicBezTo>
                    <a:cubicBezTo>
                      <a:pt x="8" y="2"/>
                      <a:pt x="8" y="2"/>
                      <a:pt x="8" y="2"/>
                    </a:cubicBezTo>
                    <a:cubicBezTo>
                      <a:pt x="8" y="2"/>
                      <a:pt x="8" y="2"/>
                      <a:pt x="7" y="2"/>
                    </a:cubicBezTo>
                    <a:cubicBezTo>
                      <a:pt x="7" y="2"/>
                      <a:pt x="7" y="2"/>
                      <a:pt x="7" y="2"/>
                    </a:cubicBezTo>
                    <a:cubicBezTo>
                      <a:pt x="7" y="2"/>
                      <a:pt x="6" y="2"/>
                      <a:pt x="6" y="2"/>
                    </a:cubicBezTo>
                    <a:cubicBezTo>
                      <a:pt x="7" y="1"/>
                      <a:pt x="7" y="1"/>
                      <a:pt x="7" y="1"/>
                    </a:cubicBezTo>
                    <a:cubicBezTo>
                      <a:pt x="7" y="1"/>
                      <a:pt x="6" y="0"/>
                      <a:pt x="6" y="0"/>
                    </a:cubicBezTo>
                    <a:cubicBezTo>
                      <a:pt x="6" y="0"/>
                      <a:pt x="6" y="0"/>
                      <a:pt x="6" y="0"/>
                    </a:cubicBezTo>
                    <a:cubicBezTo>
                      <a:pt x="5" y="0"/>
                      <a:pt x="5" y="0"/>
                      <a:pt x="5" y="0"/>
                    </a:cubicBezTo>
                    <a:cubicBezTo>
                      <a:pt x="4" y="1"/>
                      <a:pt x="4" y="1"/>
                      <a:pt x="4" y="1"/>
                    </a:cubicBezTo>
                    <a:cubicBezTo>
                      <a:pt x="4" y="1"/>
                      <a:pt x="4" y="1"/>
                      <a:pt x="4" y="1"/>
                    </a:cubicBezTo>
                    <a:cubicBezTo>
                      <a:pt x="4" y="0"/>
                      <a:pt x="4" y="0"/>
                      <a:pt x="4" y="0"/>
                    </a:cubicBezTo>
                    <a:cubicBezTo>
                      <a:pt x="3" y="0"/>
                      <a:pt x="3" y="0"/>
                      <a:pt x="3" y="0"/>
                    </a:cubicBezTo>
                    <a:cubicBezTo>
                      <a:pt x="2" y="0"/>
                      <a:pt x="2" y="0"/>
                      <a:pt x="2" y="0"/>
                    </a:cubicBezTo>
                    <a:cubicBezTo>
                      <a:pt x="2" y="1"/>
                      <a:pt x="2" y="1"/>
                      <a:pt x="2" y="1"/>
                    </a:cubicBezTo>
                    <a:cubicBezTo>
                      <a:pt x="2" y="2"/>
                      <a:pt x="2" y="2"/>
                      <a:pt x="2" y="2"/>
                    </a:cubicBezTo>
                    <a:cubicBezTo>
                      <a:pt x="2" y="2"/>
                      <a:pt x="2" y="2"/>
                      <a:pt x="1" y="2"/>
                    </a:cubicBezTo>
                    <a:cubicBezTo>
                      <a:pt x="1" y="2"/>
                      <a:pt x="1" y="2"/>
                      <a:pt x="1" y="2"/>
                    </a:cubicBezTo>
                    <a:cubicBezTo>
                      <a:pt x="1" y="2"/>
                      <a:pt x="0" y="2"/>
                      <a:pt x="0" y="2"/>
                    </a:cubicBezTo>
                    <a:cubicBezTo>
                      <a:pt x="0" y="3"/>
                      <a:pt x="0" y="3"/>
                      <a:pt x="0" y="3"/>
                    </a:cubicBezTo>
                    <a:cubicBezTo>
                      <a:pt x="0" y="3"/>
                      <a:pt x="0" y="4"/>
                      <a:pt x="0" y="4"/>
                    </a:cubicBezTo>
                    <a:cubicBezTo>
                      <a:pt x="1" y="4"/>
                      <a:pt x="1" y="4"/>
                      <a:pt x="1" y="4"/>
                    </a:cubicBezTo>
                    <a:cubicBezTo>
                      <a:pt x="1" y="4"/>
                      <a:pt x="1" y="5"/>
                      <a:pt x="1" y="5"/>
                    </a:cubicBezTo>
                    <a:cubicBezTo>
                      <a:pt x="0" y="5"/>
                      <a:pt x="0" y="5"/>
                      <a:pt x="0" y="5"/>
                    </a:cubicBezTo>
                    <a:cubicBezTo>
                      <a:pt x="0" y="5"/>
                      <a:pt x="0" y="6"/>
                      <a:pt x="0" y="6"/>
                    </a:cubicBezTo>
                    <a:cubicBezTo>
                      <a:pt x="0" y="6"/>
                      <a:pt x="0" y="6"/>
                      <a:pt x="0" y="6"/>
                    </a:cubicBezTo>
                    <a:cubicBezTo>
                      <a:pt x="0" y="7"/>
                      <a:pt x="1" y="7"/>
                      <a:pt x="1" y="7"/>
                    </a:cubicBezTo>
                    <a:cubicBezTo>
                      <a:pt x="2" y="7"/>
                      <a:pt x="2" y="7"/>
                      <a:pt x="2" y="7"/>
                    </a:cubicBezTo>
                    <a:cubicBezTo>
                      <a:pt x="2" y="7"/>
                      <a:pt x="2" y="7"/>
                      <a:pt x="2" y="7"/>
                    </a:cubicBezTo>
                    <a:cubicBezTo>
                      <a:pt x="2" y="8"/>
                      <a:pt x="2" y="8"/>
                      <a:pt x="2" y="8"/>
                    </a:cubicBezTo>
                    <a:cubicBezTo>
                      <a:pt x="2" y="8"/>
                      <a:pt x="2" y="8"/>
                      <a:pt x="2" y="8"/>
                    </a:cubicBezTo>
                    <a:cubicBezTo>
                      <a:pt x="3" y="9"/>
                      <a:pt x="3" y="9"/>
                      <a:pt x="3" y="9"/>
                    </a:cubicBezTo>
                    <a:cubicBezTo>
                      <a:pt x="3" y="9"/>
                      <a:pt x="4" y="9"/>
                      <a:pt x="4" y="8"/>
                    </a:cubicBezTo>
                    <a:cubicBezTo>
                      <a:pt x="4" y="8"/>
                      <a:pt x="4" y="8"/>
                      <a:pt x="4" y="8"/>
                    </a:cubicBezTo>
                    <a:cubicBezTo>
                      <a:pt x="4" y="8"/>
                      <a:pt x="4" y="8"/>
                      <a:pt x="5" y="8"/>
                    </a:cubicBezTo>
                    <a:cubicBezTo>
                      <a:pt x="5" y="8"/>
                      <a:pt x="5" y="8"/>
                      <a:pt x="5" y="8"/>
                    </a:cubicBezTo>
                    <a:cubicBezTo>
                      <a:pt x="5" y="9"/>
                      <a:pt x="5" y="9"/>
                      <a:pt x="6" y="9"/>
                    </a:cubicBezTo>
                    <a:cubicBezTo>
                      <a:pt x="6" y="8"/>
                      <a:pt x="6" y="8"/>
                      <a:pt x="6" y="8"/>
                    </a:cubicBezTo>
                    <a:cubicBezTo>
                      <a:pt x="7" y="8"/>
                      <a:pt x="7" y="8"/>
                      <a:pt x="7" y="7"/>
                    </a:cubicBezTo>
                    <a:cubicBezTo>
                      <a:pt x="6" y="7"/>
                      <a:pt x="6" y="7"/>
                      <a:pt x="6" y="7"/>
                    </a:cubicBezTo>
                    <a:cubicBezTo>
                      <a:pt x="7" y="7"/>
                      <a:pt x="7" y="7"/>
                      <a:pt x="7" y="6"/>
                    </a:cubicBezTo>
                    <a:cubicBezTo>
                      <a:pt x="7" y="7"/>
                      <a:pt x="7" y="7"/>
                      <a:pt x="7" y="7"/>
                    </a:cubicBezTo>
                    <a:cubicBezTo>
                      <a:pt x="8" y="7"/>
                      <a:pt x="8" y="7"/>
                      <a:pt x="8" y="6"/>
                    </a:cubicBezTo>
                    <a:cubicBezTo>
                      <a:pt x="9" y="6"/>
                      <a:pt x="9" y="6"/>
                      <a:pt x="9" y="6"/>
                    </a:cubicBezTo>
                    <a:cubicBezTo>
                      <a:pt x="9" y="5"/>
                      <a:pt x="8" y="5"/>
                      <a:pt x="8" y="5"/>
                    </a:cubicBezTo>
                    <a:close/>
                    <a:moveTo>
                      <a:pt x="5" y="6"/>
                    </a:moveTo>
                    <a:cubicBezTo>
                      <a:pt x="4" y="6"/>
                      <a:pt x="3" y="6"/>
                      <a:pt x="3" y="5"/>
                    </a:cubicBezTo>
                    <a:cubicBezTo>
                      <a:pt x="2" y="4"/>
                      <a:pt x="3" y="3"/>
                      <a:pt x="3" y="3"/>
                    </a:cubicBezTo>
                    <a:cubicBezTo>
                      <a:pt x="4" y="2"/>
                      <a:pt x="5" y="3"/>
                      <a:pt x="6" y="4"/>
                    </a:cubicBezTo>
                    <a:cubicBezTo>
                      <a:pt x="6" y="5"/>
                      <a:pt x="6"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199"/>
              <p:cNvSpPr>
                <a:spLocks noEditPoints="1"/>
              </p:cNvSpPr>
              <p:nvPr/>
            </p:nvSpPr>
            <p:spPr bwMode="auto">
              <a:xfrm>
                <a:off x="3767" y="1615"/>
                <a:ext cx="26" cy="26"/>
              </a:xfrm>
              <a:custGeom>
                <a:avLst/>
                <a:gdLst>
                  <a:gd name="T0" fmla="*/ 11 w 11"/>
                  <a:gd name="T1" fmla="*/ 7 h 11"/>
                  <a:gd name="T2" fmla="*/ 10 w 11"/>
                  <a:gd name="T3" fmla="*/ 6 h 11"/>
                  <a:gd name="T4" fmla="*/ 10 w 11"/>
                  <a:gd name="T5" fmla="*/ 5 h 11"/>
                  <a:gd name="T6" fmla="*/ 11 w 11"/>
                  <a:gd name="T7" fmla="*/ 5 h 11"/>
                  <a:gd name="T8" fmla="*/ 11 w 11"/>
                  <a:gd name="T9" fmla="*/ 4 h 11"/>
                  <a:gd name="T10" fmla="*/ 11 w 11"/>
                  <a:gd name="T11" fmla="*/ 3 h 11"/>
                  <a:gd name="T12" fmla="*/ 10 w 11"/>
                  <a:gd name="T13" fmla="*/ 3 h 11"/>
                  <a:gd name="T14" fmla="*/ 9 w 11"/>
                  <a:gd name="T15" fmla="*/ 3 h 11"/>
                  <a:gd name="T16" fmla="*/ 8 w 11"/>
                  <a:gd name="T17" fmla="*/ 3 h 11"/>
                  <a:gd name="T18" fmla="*/ 9 w 11"/>
                  <a:gd name="T19" fmla="*/ 2 h 11"/>
                  <a:gd name="T20" fmla="*/ 8 w 11"/>
                  <a:gd name="T21" fmla="*/ 1 h 11"/>
                  <a:gd name="T22" fmla="*/ 7 w 11"/>
                  <a:gd name="T23" fmla="*/ 1 h 11"/>
                  <a:gd name="T24" fmla="*/ 6 w 11"/>
                  <a:gd name="T25" fmla="*/ 1 h 11"/>
                  <a:gd name="T26" fmla="*/ 6 w 11"/>
                  <a:gd name="T27" fmla="*/ 2 h 11"/>
                  <a:gd name="T28" fmla="*/ 5 w 11"/>
                  <a:gd name="T29" fmla="*/ 2 h 11"/>
                  <a:gd name="T30" fmla="*/ 5 w 11"/>
                  <a:gd name="T31" fmla="*/ 1 h 11"/>
                  <a:gd name="T32" fmla="*/ 4 w 11"/>
                  <a:gd name="T33" fmla="*/ 1 h 11"/>
                  <a:gd name="T34" fmla="*/ 3 w 11"/>
                  <a:gd name="T35" fmla="*/ 1 h 11"/>
                  <a:gd name="T36" fmla="*/ 3 w 11"/>
                  <a:gd name="T37" fmla="*/ 2 h 11"/>
                  <a:gd name="T38" fmla="*/ 3 w 11"/>
                  <a:gd name="T39" fmla="*/ 3 h 11"/>
                  <a:gd name="T40" fmla="*/ 2 w 11"/>
                  <a:gd name="T41" fmla="*/ 3 h 11"/>
                  <a:gd name="T42" fmla="*/ 2 w 11"/>
                  <a:gd name="T43" fmla="*/ 3 h 11"/>
                  <a:gd name="T44" fmla="*/ 1 w 11"/>
                  <a:gd name="T45" fmla="*/ 3 h 11"/>
                  <a:gd name="T46" fmla="*/ 0 w 11"/>
                  <a:gd name="T47" fmla="*/ 4 h 11"/>
                  <a:gd name="T48" fmla="*/ 1 w 11"/>
                  <a:gd name="T49" fmla="*/ 5 h 11"/>
                  <a:gd name="T50" fmla="*/ 1 w 11"/>
                  <a:gd name="T51" fmla="*/ 6 h 11"/>
                  <a:gd name="T52" fmla="*/ 1 w 11"/>
                  <a:gd name="T53" fmla="*/ 6 h 11"/>
                  <a:gd name="T54" fmla="*/ 1 w 11"/>
                  <a:gd name="T55" fmla="*/ 7 h 11"/>
                  <a:gd name="T56" fmla="*/ 0 w 11"/>
                  <a:gd name="T57" fmla="*/ 8 h 11"/>
                  <a:gd name="T58" fmla="*/ 1 w 11"/>
                  <a:gd name="T59" fmla="*/ 9 h 11"/>
                  <a:gd name="T60" fmla="*/ 2 w 11"/>
                  <a:gd name="T61" fmla="*/ 9 h 11"/>
                  <a:gd name="T62" fmla="*/ 2 w 11"/>
                  <a:gd name="T63" fmla="*/ 9 h 11"/>
                  <a:gd name="T64" fmla="*/ 3 w 11"/>
                  <a:gd name="T65" fmla="*/ 9 h 11"/>
                  <a:gd name="T66" fmla="*/ 3 w 11"/>
                  <a:gd name="T67" fmla="*/ 10 h 11"/>
                  <a:gd name="T68" fmla="*/ 3 w 11"/>
                  <a:gd name="T69" fmla="*/ 11 h 11"/>
                  <a:gd name="T70" fmla="*/ 4 w 11"/>
                  <a:gd name="T71" fmla="*/ 11 h 11"/>
                  <a:gd name="T72" fmla="*/ 5 w 11"/>
                  <a:gd name="T73" fmla="*/ 11 h 11"/>
                  <a:gd name="T74" fmla="*/ 5 w 11"/>
                  <a:gd name="T75" fmla="*/ 10 h 11"/>
                  <a:gd name="T76" fmla="*/ 6 w 11"/>
                  <a:gd name="T77" fmla="*/ 10 h 11"/>
                  <a:gd name="T78" fmla="*/ 6 w 11"/>
                  <a:gd name="T79" fmla="*/ 11 h 11"/>
                  <a:gd name="T80" fmla="*/ 8 w 11"/>
                  <a:gd name="T81" fmla="*/ 11 h 11"/>
                  <a:gd name="T82" fmla="*/ 8 w 11"/>
                  <a:gd name="T83" fmla="*/ 11 h 11"/>
                  <a:gd name="T84" fmla="*/ 9 w 11"/>
                  <a:gd name="T85" fmla="*/ 10 h 11"/>
                  <a:gd name="T86" fmla="*/ 8 w 11"/>
                  <a:gd name="T87" fmla="*/ 9 h 11"/>
                  <a:gd name="T88" fmla="*/ 9 w 11"/>
                  <a:gd name="T89" fmla="*/ 9 h 11"/>
                  <a:gd name="T90" fmla="*/ 10 w 11"/>
                  <a:gd name="T91" fmla="*/ 9 h 11"/>
                  <a:gd name="T92" fmla="*/ 11 w 11"/>
                  <a:gd name="T93" fmla="*/ 8 h 11"/>
                  <a:gd name="T94" fmla="*/ 11 w 11"/>
                  <a:gd name="T95" fmla="*/ 8 h 11"/>
                  <a:gd name="T96" fmla="*/ 11 w 11"/>
                  <a:gd name="T97" fmla="*/ 7 h 11"/>
                  <a:gd name="T98" fmla="*/ 6 w 11"/>
                  <a:gd name="T99" fmla="*/ 8 h 11"/>
                  <a:gd name="T100" fmla="*/ 4 w 11"/>
                  <a:gd name="T101" fmla="*/ 7 h 11"/>
                  <a:gd name="T102" fmla="*/ 5 w 11"/>
                  <a:gd name="T103" fmla="*/ 4 h 11"/>
                  <a:gd name="T104" fmla="*/ 8 w 11"/>
                  <a:gd name="T105" fmla="*/ 5 h 11"/>
                  <a:gd name="T106" fmla="*/ 6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7"/>
                    </a:moveTo>
                    <a:cubicBezTo>
                      <a:pt x="10" y="6"/>
                      <a:pt x="10" y="6"/>
                      <a:pt x="10" y="6"/>
                    </a:cubicBezTo>
                    <a:cubicBezTo>
                      <a:pt x="10" y="6"/>
                      <a:pt x="10" y="6"/>
                      <a:pt x="10" y="5"/>
                    </a:cubicBezTo>
                    <a:cubicBezTo>
                      <a:pt x="11" y="5"/>
                      <a:pt x="11" y="5"/>
                      <a:pt x="11" y="5"/>
                    </a:cubicBezTo>
                    <a:cubicBezTo>
                      <a:pt x="11" y="5"/>
                      <a:pt x="11" y="4"/>
                      <a:pt x="11" y="4"/>
                    </a:cubicBezTo>
                    <a:cubicBezTo>
                      <a:pt x="11" y="3"/>
                      <a:pt x="11" y="3"/>
                      <a:pt x="11" y="3"/>
                    </a:cubicBezTo>
                    <a:cubicBezTo>
                      <a:pt x="10" y="3"/>
                      <a:pt x="10" y="3"/>
                      <a:pt x="10" y="3"/>
                    </a:cubicBezTo>
                    <a:cubicBezTo>
                      <a:pt x="9" y="3"/>
                      <a:pt x="9" y="3"/>
                      <a:pt x="9" y="3"/>
                    </a:cubicBezTo>
                    <a:cubicBezTo>
                      <a:pt x="9" y="3"/>
                      <a:pt x="8" y="3"/>
                      <a:pt x="8" y="3"/>
                    </a:cubicBezTo>
                    <a:cubicBezTo>
                      <a:pt x="9" y="2"/>
                      <a:pt x="9" y="2"/>
                      <a:pt x="9" y="2"/>
                    </a:cubicBezTo>
                    <a:cubicBezTo>
                      <a:pt x="9" y="1"/>
                      <a:pt x="9" y="1"/>
                      <a:pt x="8" y="1"/>
                    </a:cubicBezTo>
                    <a:cubicBezTo>
                      <a:pt x="7" y="1"/>
                      <a:pt x="7" y="1"/>
                      <a:pt x="7" y="1"/>
                    </a:cubicBezTo>
                    <a:cubicBezTo>
                      <a:pt x="7" y="0"/>
                      <a:pt x="6" y="1"/>
                      <a:pt x="6" y="1"/>
                    </a:cubicBezTo>
                    <a:cubicBezTo>
                      <a:pt x="6" y="2"/>
                      <a:pt x="6" y="2"/>
                      <a:pt x="6" y="2"/>
                    </a:cubicBezTo>
                    <a:cubicBezTo>
                      <a:pt x="6" y="2"/>
                      <a:pt x="5" y="2"/>
                      <a:pt x="5" y="2"/>
                    </a:cubicBezTo>
                    <a:cubicBezTo>
                      <a:pt x="5" y="1"/>
                      <a:pt x="5" y="1"/>
                      <a:pt x="5" y="1"/>
                    </a:cubicBezTo>
                    <a:cubicBezTo>
                      <a:pt x="5" y="1"/>
                      <a:pt x="4" y="0"/>
                      <a:pt x="4" y="1"/>
                    </a:cubicBezTo>
                    <a:cubicBezTo>
                      <a:pt x="3" y="1"/>
                      <a:pt x="3" y="1"/>
                      <a:pt x="3" y="1"/>
                    </a:cubicBezTo>
                    <a:cubicBezTo>
                      <a:pt x="3" y="1"/>
                      <a:pt x="2" y="2"/>
                      <a:pt x="3" y="2"/>
                    </a:cubicBezTo>
                    <a:cubicBezTo>
                      <a:pt x="3" y="3"/>
                      <a:pt x="3" y="3"/>
                      <a:pt x="3" y="3"/>
                    </a:cubicBezTo>
                    <a:cubicBezTo>
                      <a:pt x="3" y="3"/>
                      <a:pt x="2" y="3"/>
                      <a:pt x="2" y="3"/>
                    </a:cubicBezTo>
                    <a:cubicBezTo>
                      <a:pt x="2" y="3"/>
                      <a:pt x="2" y="3"/>
                      <a:pt x="2" y="3"/>
                    </a:cubicBezTo>
                    <a:cubicBezTo>
                      <a:pt x="1" y="3"/>
                      <a:pt x="1" y="3"/>
                      <a:pt x="1" y="3"/>
                    </a:cubicBezTo>
                    <a:cubicBezTo>
                      <a:pt x="0" y="4"/>
                      <a:pt x="0" y="4"/>
                      <a:pt x="0" y="4"/>
                    </a:cubicBezTo>
                    <a:cubicBezTo>
                      <a:pt x="0" y="5"/>
                      <a:pt x="0" y="5"/>
                      <a:pt x="1" y="5"/>
                    </a:cubicBezTo>
                    <a:cubicBezTo>
                      <a:pt x="1" y="6"/>
                      <a:pt x="1" y="6"/>
                      <a:pt x="1" y="6"/>
                    </a:cubicBezTo>
                    <a:cubicBezTo>
                      <a:pt x="1" y="6"/>
                      <a:pt x="1" y="6"/>
                      <a:pt x="1" y="6"/>
                    </a:cubicBezTo>
                    <a:cubicBezTo>
                      <a:pt x="1" y="7"/>
                      <a:pt x="1" y="7"/>
                      <a:pt x="1" y="7"/>
                    </a:cubicBezTo>
                    <a:cubicBezTo>
                      <a:pt x="0" y="7"/>
                      <a:pt x="0" y="7"/>
                      <a:pt x="0" y="8"/>
                    </a:cubicBezTo>
                    <a:cubicBezTo>
                      <a:pt x="1" y="9"/>
                      <a:pt x="1" y="9"/>
                      <a:pt x="1" y="9"/>
                    </a:cubicBezTo>
                    <a:cubicBezTo>
                      <a:pt x="1" y="9"/>
                      <a:pt x="1" y="9"/>
                      <a:pt x="2" y="9"/>
                    </a:cubicBezTo>
                    <a:cubicBezTo>
                      <a:pt x="2" y="9"/>
                      <a:pt x="2" y="9"/>
                      <a:pt x="2" y="9"/>
                    </a:cubicBezTo>
                    <a:cubicBezTo>
                      <a:pt x="3" y="9"/>
                      <a:pt x="3" y="9"/>
                      <a:pt x="3" y="9"/>
                    </a:cubicBezTo>
                    <a:cubicBezTo>
                      <a:pt x="3" y="10"/>
                      <a:pt x="3" y="10"/>
                      <a:pt x="3" y="10"/>
                    </a:cubicBezTo>
                    <a:cubicBezTo>
                      <a:pt x="3" y="10"/>
                      <a:pt x="3" y="11"/>
                      <a:pt x="3" y="11"/>
                    </a:cubicBezTo>
                    <a:cubicBezTo>
                      <a:pt x="4" y="11"/>
                      <a:pt x="4" y="11"/>
                      <a:pt x="4" y="11"/>
                    </a:cubicBezTo>
                    <a:cubicBezTo>
                      <a:pt x="4" y="11"/>
                      <a:pt x="5" y="11"/>
                      <a:pt x="5" y="11"/>
                    </a:cubicBezTo>
                    <a:cubicBezTo>
                      <a:pt x="5" y="10"/>
                      <a:pt x="5" y="10"/>
                      <a:pt x="5" y="10"/>
                    </a:cubicBezTo>
                    <a:cubicBezTo>
                      <a:pt x="6" y="10"/>
                      <a:pt x="6" y="10"/>
                      <a:pt x="6" y="10"/>
                    </a:cubicBezTo>
                    <a:cubicBezTo>
                      <a:pt x="6" y="11"/>
                      <a:pt x="6" y="11"/>
                      <a:pt x="6" y="11"/>
                    </a:cubicBezTo>
                    <a:cubicBezTo>
                      <a:pt x="7" y="11"/>
                      <a:pt x="7" y="11"/>
                      <a:pt x="8" y="11"/>
                    </a:cubicBezTo>
                    <a:cubicBezTo>
                      <a:pt x="8" y="11"/>
                      <a:pt x="8" y="11"/>
                      <a:pt x="8" y="11"/>
                    </a:cubicBezTo>
                    <a:cubicBezTo>
                      <a:pt x="9" y="11"/>
                      <a:pt x="9" y="10"/>
                      <a:pt x="9" y="10"/>
                    </a:cubicBezTo>
                    <a:cubicBezTo>
                      <a:pt x="8" y="9"/>
                      <a:pt x="8" y="9"/>
                      <a:pt x="8" y="9"/>
                    </a:cubicBezTo>
                    <a:cubicBezTo>
                      <a:pt x="9" y="9"/>
                      <a:pt x="9" y="9"/>
                      <a:pt x="9" y="9"/>
                    </a:cubicBezTo>
                    <a:cubicBezTo>
                      <a:pt x="10" y="9"/>
                      <a:pt x="10" y="9"/>
                      <a:pt x="10" y="9"/>
                    </a:cubicBezTo>
                    <a:cubicBezTo>
                      <a:pt x="10" y="9"/>
                      <a:pt x="11" y="9"/>
                      <a:pt x="11" y="8"/>
                    </a:cubicBezTo>
                    <a:cubicBezTo>
                      <a:pt x="11" y="8"/>
                      <a:pt x="11" y="8"/>
                      <a:pt x="11" y="8"/>
                    </a:cubicBezTo>
                    <a:cubicBezTo>
                      <a:pt x="11" y="7"/>
                      <a:pt x="11" y="7"/>
                      <a:pt x="11" y="7"/>
                    </a:cubicBezTo>
                    <a:close/>
                    <a:moveTo>
                      <a:pt x="6" y="8"/>
                    </a:moveTo>
                    <a:cubicBezTo>
                      <a:pt x="5" y="8"/>
                      <a:pt x="4" y="8"/>
                      <a:pt x="4" y="7"/>
                    </a:cubicBezTo>
                    <a:cubicBezTo>
                      <a:pt x="3" y="6"/>
                      <a:pt x="4" y="5"/>
                      <a:pt x="5" y="4"/>
                    </a:cubicBezTo>
                    <a:cubicBezTo>
                      <a:pt x="6" y="4"/>
                      <a:pt x="7" y="4"/>
                      <a:pt x="8" y="5"/>
                    </a:cubicBezTo>
                    <a:cubicBezTo>
                      <a:pt x="8" y="6"/>
                      <a:pt x="8" y="7"/>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200"/>
              <p:cNvSpPr>
                <a:spLocks noEditPoints="1"/>
              </p:cNvSpPr>
              <p:nvPr/>
            </p:nvSpPr>
            <p:spPr bwMode="auto">
              <a:xfrm>
                <a:off x="3622" y="1729"/>
                <a:ext cx="31" cy="31"/>
              </a:xfrm>
              <a:custGeom>
                <a:avLst/>
                <a:gdLst>
                  <a:gd name="T0" fmla="*/ 13 w 13"/>
                  <a:gd name="T1" fmla="*/ 7 h 13"/>
                  <a:gd name="T2" fmla="*/ 12 w 13"/>
                  <a:gd name="T3" fmla="*/ 7 h 13"/>
                  <a:gd name="T4" fmla="*/ 12 w 13"/>
                  <a:gd name="T5" fmla="*/ 6 h 13"/>
                  <a:gd name="T6" fmla="*/ 13 w 13"/>
                  <a:gd name="T7" fmla="*/ 5 h 13"/>
                  <a:gd name="T8" fmla="*/ 13 w 13"/>
                  <a:gd name="T9" fmla="*/ 4 h 13"/>
                  <a:gd name="T10" fmla="*/ 13 w 13"/>
                  <a:gd name="T11" fmla="*/ 3 h 13"/>
                  <a:gd name="T12" fmla="*/ 11 w 13"/>
                  <a:gd name="T13" fmla="*/ 3 h 13"/>
                  <a:gd name="T14" fmla="*/ 10 w 13"/>
                  <a:gd name="T15" fmla="*/ 3 h 13"/>
                  <a:gd name="T16" fmla="*/ 10 w 13"/>
                  <a:gd name="T17" fmla="*/ 2 h 13"/>
                  <a:gd name="T18" fmla="*/ 10 w 13"/>
                  <a:gd name="T19" fmla="*/ 1 h 13"/>
                  <a:gd name="T20" fmla="*/ 10 w 13"/>
                  <a:gd name="T21" fmla="*/ 0 h 13"/>
                  <a:gd name="T22" fmla="*/ 9 w 13"/>
                  <a:gd name="T23" fmla="*/ 0 h 13"/>
                  <a:gd name="T24" fmla="*/ 7 w 13"/>
                  <a:gd name="T25" fmla="*/ 0 h 13"/>
                  <a:gd name="T26" fmla="*/ 7 w 13"/>
                  <a:gd name="T27" fmla="*/ 1 h 13"/>
                  <a:gd name="T28" fmla="*/ 6 w 13"/>
                  <a:gd name="T29" fmla="*/ 1 h 13"/>
                  <a:gd name="T30" fmla="*/ 6 w 13"/>
                  <a:gd name="T31" fmla="*/ 0 h 13"/>
                  <a:gd name="T32" fmla="*/ 5 w 13"/>
                  <a:gd name="T33" fmla="*/ 0 h 13"/>
                  <a:gd name="T34" fmla="*/ 4 w 13"/>
                  <a:gd name="T35" fmla="*/ 0 h 13"/>
                  <a:gd name="T36" fmla="*/ 3 w 13"/>
                  <a:gd name="T37" fmla="*/ 1 h 13"/>
                  <a:gd name="T38" fmla="*/ 3 w 13"/>
                  <a:gd name="T39" fmla="*/ 2 h 13"/>
                  <a:gd name="T40" fmla="*/ 3 w 13"/>
                  <a:gd name="T41" fmla="*/ 3 h 13"/>
                  <a:gd name="T42" fmla="*/ 2 w 13"/>
                  <a:gd name="T43" fmla="*/ 3 h 13"/>
                  <a:gd name="T44" fmla="*/ 1 w 13"/>
                  <a:gd name="T45" fmla="*/ 3 h 13"/>
                  <a:gd name="T46" fmla="*/ 0 w 13"/>
                  <a:gd name="T47" fmla="*/ 4 h 13"/>
                  <a:gd name="T48" fmla="*/ 1 w 13"/>
                  <a:gd name="T49" fmla="*/ 5 h 13"/>
                  <a:gd name="T50" fmla="*/ 2 w 13"/>
                  <a:gd name="T51" fmla="*/ 6 h 13"/>
                  <a:gd name="T52" fmla="*/ 2 w 13"/>
                  <a:gd name="T53" fmla="*/ 7 h 13"/>
                  <a:gd name="T54" fmla="*/ 1 w 13"/>
                  <a:gd name="T55" fmla="*/ 7 h 13"/>
                  <a:gd name="T56" fmla="*/ 0 w 13"/>
                  <a:gd name="T57" fmla="*/ 8 h 13"/>
                  <a:gd name="T58" fmla="*/ 1 w 13"/>
                  <a:gd name="T59" fmla="*/ 9 h 13"/>
                  <a:gd name="T60" fmla="*/ 2 w 13"/>
                  <a:gd name="T61" fmla="*/ 10 h 13"/>
                  <a:gd name="T62" fmla="*/ 3 w 13"/>
                  <a:gd name="T63" fmla="*/ 9 h 13"/>
                  <a:gd name="T64" fmla="*/ 4 w 13"/>
                  <a:gd name="T65" fmla="*/ 10 h 13"/>
                  <a:gd name="T66" fmla="*/ 3 w 13"/>
                  <a:gd name="T67" fmla="*/ 11 h 13"/>
                  <a:gd name="T68" fmla="*/ 4 w 13"/>
                  <a:gd name="T69" fmla="*/ 12 h 13"/>
                  <a:gd name="T70" fmla="*/ 5 w 13"/>
                  <a:gd name="T71" fmla="*/ 13 h 13"/>
                  <a:gd name="T72" fmla="*/ 6 w 13"/>
                  <a:gd name="T73" fmla="*/ 12 h 13"/>
                  <a:gd name="T74" fmla="*/ 6 w 13"/>
                  <a:gd name="T75" fmla="*/ 11 h 13"/>
                  <a:gd name="T76" fmla="*/ 7 w 13"/>
                  <a:gd name="T77" fmla="*/ 11 h 13"/>
                  <a:gd name="T78" fmla="*/ 8 w 13"/>
                  <a:gd name="T79" fmla="*/ 12 h 13"/>
                  <a:gd name="T80" fmla="*/ 9 w 13"/>
                  <a:gd name="T81" fmla="*/ 12 h 13"/>
                  <a:gd name="T82" fmla="*/ 10 w 13"/>
                  <a:gd name="T83" fmla="*/ 12 h 13"/>
                  <a:gd name="T84" fmla="*/ 10 w 13"/>
                  <a:gd name="T85" fmla="*/ 11 h 13"/>
                  <a:gd name="T86" fmla="*/ 10 w 13"/>
                  <a:gd name="T87" fmla="*/ 10 h 13"/>
                  <a:gd name="T88" fmla="*/ 11 w 13"/>
                  <a:gd name="T89" fmla="*/ 9 h 13"/>
                  <a:gd name="T90" fmla="*/ 12 w 13"/>
                  <a:gd name="T91" fmla="*/ 10 h 13"/>
                  <a:gd name="T92" fmla="*/ 13 w 13"/>
                  <a:gd name="T93" fmla="*/ 9 h 13"/>
                  <a:gd name="T94" fmla="*/ 13 w 13"/>
                  <a:gd name="T95" fmla="*/ 8 h 13"/>
                  <a:gd name="T96" fmla="*/ 13 w 13"/>
                  <a:gd name="T97" fmla="*/ 7 h 13"/>
                  <a:gd name="T98" fmla="*/ 8 w 13"/>
                  <a:gd name="T99" fmla="*/ 9 h 13"/>
                  <a:gd name="T100" fmla="*/ 4 w 13"/>
                  <a:gd name="T101" fmla="*/ 7 h 13"/>
                  <a:gd name="T102" fmla="*/ 6 w 13"/>
                  <a:gd name="T103" fmla="*/ 4 h 13"/>
                  <a:gd name="T104" fmla="*/ 9 w 13"/>
                  <a:gd name="T105" fmla="*/ 5 h 13"/>
                  <a:gd name="T106" fmla="*/ 8 w 13"/>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13" y="7"/>
                    </a:moveTo>
                    <a:cubicBezTo>
                      <a:pt x="12" y="7"/>
                      <a:pt x="12" y="7"/>
                      <a:pt x="12" y="7"/>
                    </a:cubicBezTo>
                    <a:cubicBezTo>
                      <a:pt x="12" y="6"/>
                      <a:pt x="12" y="6"/>
                      <a:pt x="12" y="6"/>
                    </a:cubicBezTo>
                    <a:cubicBezTo>
                      <a:pt x="13" y="5"/>
                      <a:pt x="13" y="5"/>
                      <a:pt x="13" y="5"/>
                    </a:cubicBezTo>
                    <a:cubicBezTo>
                      <a:pt x="13" y="5"/>
                      <a:pt x="13" y="4"/>
                      <a:pt x="13" y="4"/>
                    </a:cubicBezTo>
                    <a:cubicBezTo>
                      <a:pt x="13" y="3"/>
                      <a:pt x="13" y="3"/>
                      <a:pt x="13" y="3"/>
                    </a:cubicBezTo>
                    <a:cubicBezTo>
                      <a:pt x="12" y="3"/>
                      <a:pt x="12" y="2"/>
                      <a:pt x="11" y="3"/>
                    </a:cubicBezTo>
                    <a:cubicBezTo>
                      <a:pt x="10" y="3"/>
                      <a:pt x="10" y="3"/>
                      <a:pt x="10" y="3"/>
                    </a:cubicBezTo>
                    <a:cubicBezTo>
                      <a:pt x="10" y="3"/>
                      <a:pt x="10" y="2"/>
                      <a:pt x="10" y="2"/>
                    </a:cubicBezTo>
                    <a:cubicBezTo>
                      <a:pt x="10" y="1"/>
                      <a:pt x="10" y="1"/>
                      <a:pt x="10" y="1"/>
                    </a:cubicBezTo>
                    <a:cubicBezTo>
                      <a:pt x="10" y="1"/>
                      <a:pt x="10" y="0"/>
                      <a:pt x="10" y="0"/>
                    </a:cubicBezTo>
                    <a:cubicBezTo>
                      <a:pt x="9" y="0"/>
                      <a:pt x="9" y="0"/>
                      <a:pt x="9" y="0"/>
                    </a:cubicBezTo>
                    <a:cubicBezTo>
                      <a:pt x="8" y="0"/>
                      <a:pt x="8" y="0"/>
                      <a:pt x="7" y="0"/>
                    </a:cubicBezTo>
                    <a:cubicBezTo>
                      <a:pt x="7" y="1"/>
                      <a:pt x="7" y="1"/>
                      <a:pt x="7" y="1"/>
                    </a:cubicBezTo>
                    <a:cubicBezTo>
                      <a:pt x="7" y="1"/>
                      <a:pt x="6" y="1"/>
                      <a:pt x="6" y="1"/>
                    </a:cubicBezTo>
                    <a:cubicBezTo>
                      <a:pt x="6" y="0"/>
                      <a:pt x="6" y="0"/>
                      <a:pt x="6" y="0"/>
                    </a:cubicBezTo>
                    <a:cubicBezTo>
                      <a:pt x="6" y="0"/>
                      <a:pt x="5" y="0"/>
                      <a:pt x="5" y="0"/>
                    </a:cubicBezTo>
                    <a:cubicBezTo>
                      <a:pt x="4" y="0"/>
                      <a:pt x="4" y="0"/>
                      <a:pt x="4" y="0"/>
                    </a:cubicBezTo>
                    <a:cubicBezTo>
                      <a:pt x="3" y="0"/>
                      <a:pt x="3" y="1"/>
                      <a:pt x="3" y="1"/>
                    </a:cubicBezTo>
                    <a:cubicBezTo>
                      <a:pt x="3" y="2"/>
                      <a:pt x="3" y="2"/>
                      <a:pt x="3" y="2"/>
                    </a:cubicBezTo>
                    <a:cubicBezTo>
                      <a:pt x="3" y="2"/>
                      <a:pt x="3" y="3"/>
                      <a:pt x="3" y="3"/>
                    </a:cubicBezTo>
                    <a:cubicBezTo>
                      <a:pt x="2" y="3"/>
                      <a:pt x="2" y="3"/>
                      <a:pt x="2" y="3"/>
                    </a:cubicBezTo>
                    <a:cubicBezTo>
                      <a:pt x="1" y="2"/>
                      <a:pt x="1" y="3"/>
                      <a:pt x="1" y="3"/>
                    </a:cubicBezTo>
                    <a:cubicBezTo>
                      <a:pt x="0" y="4"/>
                      <a:pt x="0" y="4"/>
                      <a:pt x="0" y="4"/>
                    </a:cubicBezTo>
                    <a:cubicBezTo>
                      <a:pt x="0" y="5"/>
                      <a:pt x="0" y="5"/>
                      <a:pt x="1" y="5"/>
                    </a:cubicBezTo>
                    <a:cubicBezTo>
                      <a:pt x="2" y="6"/>
                      <a:pt x="2" y="6"/>
                      <a:pt x="2" y="6"/>
                    </a:cubicBezTo>
                    <a:cubicBezTo>
                      <a:pt x="2" y="6"/>
                      <a:pt x="2" y="6"/>
                      <a:pt x="2" y="7"/>
                    </a:cubicBezTo>
                    <a:cubicBezTo>
                      <a:pt x="1" y="7"/>
                      <a:pt x="1" y="7"/>
                      <a:pt x="1" y="7"/>
                    </a:cubicBezTo>
                    <a:cubicBezTo>
                      <a:pt x="0" y="7"/>
                      <a:pt x="0" y="8"/>
                      <a:pt x="0" y="8"/>
                    </a:cubicBezTo>
                    <a:cubicBezTo>
                      <a:pt x="1" y="9"/>
                      <a:pt x="1" y="9"/>
                      <a:pt x="1" y="9"/>
                    </a:cubicBezTo>
                    <a:cubicBezTo>
                      <a:pt x="1" y="10"/>
                      <a:pt x="2" y="10"/>
                      <a:pt x="2" y="10"/>
                    </a:cubicBezTo>
                    <a:cubicBezTo>
                      <a:pt x="3" y="9"/>
                      <a:pt x="3" y="9"/>
                      <a:pt x="3" y="9"/>
                    </a:cubicBezTo>
                    <a:cubicBezTo>
                      <a:pt x="3" y="10"/>
                      <a:pt x="3" y="10"/>
                      <a:pt x="4" y="10"/>
                    </a:cubicBezTo>
                    <a:cubicBezTo>
                      <a:pt x="3" y="11"/>
                      <a:pt x="3" y="11"/>
                      <a:pt x="3" y="11"/>
                    </a:cubicBezTo>
                    <a:cubicBezTo>
                      <a:pt x="3" y="11"/>
                      <a:pt x="3" y="12"/>
                      <a:pt x="4" y="12"/>
                    </a:cubicBezTo>
                    <a:cubicBezTo>
                      <a:pt x="5" y="13"/>
                      <a:pt x="5" y="13"/>
                      <a:pt x="5" y="13"/>
                    </a:cubicBezTo>
                    <a:cubicBezTo>
                      <a:pt x="5" y="13"/>
                      <a:pt x="6" y="13"/>
                      <a:pt x="6" y="12"/>
                    </a:cubicBezTo>
                    <a:cubicBezTo>
                      <a:pt x="6" y="11"/>
                      <a:pt x="6" y="11"/>
                      <a:pt x="6" y="11"/>
                    </a:cubicBezTo>
                    <a:cubicBezTo>
                      <a:pt x="7" y="11"/>
                      <a:pt x="7" y="11"/>
                      <a:pt x="7" y="11"/>
                    </a:cubicBezTo>
                    <a:cubicBezTo>
                      <a:pt x="8" y="12"/>
                      <a:pt x="8" y="12"/>
                      <a:pt x="8" y="12"/>
                    </a:cubicBezTo>
                    <a:cubicBezTo>
                      <a:pt x="8" y="12"/>
                      <a:pt x="8" y="13"/>
                      <a:pt x="9" y="12"/>
                    </a:cubicBezTo>
                    <a:cubicBezTo>
                      <a:pt x="10" y="12"/>
                      <a:pt x="10" y="12"/>
                      <a:pt x="10" y="12"/>
                    </a:cubicBezTo>
                    <a:cubicBezTo>
                      <a:pt x="10" y="12"/>
                      <a:pt x="11" y="11"/>
                      <a:pt x="10" y="11"/>
                    </a:cubicBezTo>
                    <a:cubicBezTo>
                      <a:pt x="10" y="10"/>
                      <a:pt x="10" y="10"/>
                      <a:pt x="10" y="10"/>
                    </a:cubicBezTo>
                    <a:cubicBezTo>
                      <a:pt x="10" y="10"/>
                      <a:pt x="10" y="10"/>
                      <a:pt x="11" y="9"/>
                    </a:cubicBezTo>
                    <a:cubicBezTo>
                      <a:pt x="12" y="10"/>
                      <a:pt x="12" y="10"/>
                      <a:pt x="12" y="10"/>
                    </a:cubicBezTo>
                    <a:cubicBezTo>
                      <a:pt x="12" y="10"/>
                      <a:pt x="13" y="10"/>
                      <a:pt x="13" y="9"/>
                    </a:cubicBezTo>
                    <a:cubicBezTo>
                      <a:pt x="13" y="8"/>
                      <a:pt x="13" y="8"/>
                      <a:pt x="13" y="8"/>
                    </a:cubicBezTo>
                    <a:cubicBezTo>
                      <a:pt x="13" y="8"/>
                      <a:pt x="13" y="7"/>
                      <a:pt x="13" y="7"/>
                    </a:cubicBezTo>
                    <a:close/>
                    <a:moveTo>
                      <a:pt x="8" y="9"/>
                    </a:moveTo>
                    <a:cubicBezTo>
                      <a:pt x="6" y="9"/>
                      <a:pt x="5" y="8"/>
                      <a:pt x="4" y="7"/>
                    </a:cubicBezTo>
                    <a:cubicBezTo>
                      <a:pt x="4" y="6"/>
                      <a:pt x="4" y="4"/>
                      <a:pt x="6" y="4"/>
                    </a:cubicBezTo>
                    <a:cubicBezTo>
                      <a:pt x="7" y="3"/>
                      <a:pt x="8" y="4"/>
                      <a:pt x="9" y="5"/>
                    </a:cubicBezTo>
                    <a:cubicBezTo>
                      <a:pt x="10" y="6"/>
                      <a:pt x="9" y="8"/>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201"/>
              <p:cNvSpPr>
                <a:spLocks noEditPoints="1"/>
              </p:cNvSpPr>
              <p:nvPr/>
            </p:nvSpPr>
            <p:spPr bwMode="auto">
              <a:xfrm>
                <a:off x="3677" y="1618"/>
                <a:ext cx="26" cy="26"/>
              </a:xfrm>
              <a:custGeom>
                <a:avLst/>
                <a:gdLst>
                  <a:gd name="T0" fmla="*/ 11 w 11"/>
                  <a:gd name="T1" fmla="*/ 6 h 11"/>
                  <a:gd name="T2" fmla="*/ 10 w 11"/>
                  <a:gd name="T3" fmla="*/ 6 h 11"/>
                  <a:gd name="T4" fmla="*/ 10 w 11"/>
                  <a:gd name="T5" fmla="*/ 5 h 11"/>
                  <a:gd name="T6" fmla="*/ 11 w 11"/>
                  <a:gd name="T7" fmla="*/ 4 h 11"/>
                  <a:gd name="T8" fmla="*/ 11 w 11"/>
                  <a:gd name="T9" fmla="*/ 3 h 11"/>
                  <a:gd name="T10" fmla="*/ 11 w 11"/>
                  <a:gd name="T11" fmla="*/ 3 h 11"/>
                  <a:gd name="T12" fmla="*/ 10 w 11"/>
                  <a:gd name="T13" fmla="*/ 2 h 11"/>
                  <a:gd name="T14" fmla="*/ 9 w 11"/>
                  <a:gd name="T15" fmla="*/ 2 h 11"/>
                  <a:gd name="T16" fmla="*/ 8 w 11"/>
                  <a:gd name="T17" fmla="*/ 2 h 11"/>
                  <a:gd name="T18" fmla="*/ 9 w 11"/>
                  <a:gd name="T19" fmla="*/ 1 h 11"/>
                  <a:gd name="T20" fmla="*/ 8 w 11"/>
                  <a:gd name="T21" fmla="*/ 0 h 11"/>
                  <a:gd name="T22" fmla="*/ 7 w 11"/>
                  <a:gd name="T23" fmla="*/ 0 h 11"/>
                  <a:gd name="T24" fmla="*/ 6 w 11"/>
                  <a:gd name="T25" fmla="*/ 0 h 11"/>
                  <a:gd name="T26" fmla="*/ 6 w 11"/>
                  <a:gd name="T27" fmla="*/ 1 h 11"/>
                  <a:gd name="T28" fmla="*/ 5 w 11"/>
                  <a:gd name="T29" fmla="*/ 1 h 11"/>
                  <a:gd name="T30" fmla="*/ 5 w 11"/>
                  <a:gd name="T31" fmla="*/ 0 h 11"/>
                  <a:gd name="T32" fmla="*/ 4 w 11"/>
                  <a:gd name="T33" fmla="*/ 0 h 11"/>
                  <a:gd name="T34" fmla="*/ 3 w 11"/>
                  <a:gd name="T35" fmla="*/ 0 h 11"/>
                  <a:gd name="T36" fmla="*/ 3 w 11"/>
                  <a:gd name="T37" fmla="*/ 1 h 11"/>
                  <a:gd name="T38" fmla="*/ 3 w 11"/>
                  <a:gd name="T39" fmla="*/ 2 h 11"/>
                  <a:gd name="T40" fmla="*/ 2 w 11"/>
                  <a:gd name="T41" fmla="*/ 3 h 11"/>
                  <a:gd name="T42" fmla="*/ 2 w 11"/>
                  <a:gd name="T43" fmla="*/ 2 h 11"/>
                  <a:gd name="T44" fmla="*/ 1 w 11"/>
                  <a:gd name="T45" fmla="*/ 3 h 11"/>
                  <a:gd name="T46" fmla="*/ 0 w 11"/>
                  <a:gd name="T47" fmla="*/ 4 h 11"/>
                  <a:gd name="T48" fmla="*/ 1 w 11"/>
                  <a:gd name="T49" fmla="*/ 5 h 11"/>
                  <a:gd name="T50" fmla="*/ 1 w 11"/>
                  <a:gd name="T51" fmla="*/ 5 h 11"/>
                  <a:gd name="T52" fmla="*/ 1 w 11"/>
                  <a:gd name="T53" fmla="*/ 6 h 11"/>
                  <a:gd name="T54" fmla="*/ 1 w 11"/>
                  <a:gd name="T55" fmla="*/ 6 h 11"/>
                  <a:gd name="T56" fmla="*/ 0 w 11"/>
                  <a:gd name="T57" fmla="*/ 7 h 11"/>
                  <a:gd name="T58" fmla="*/ 1 w 11"/>
                  <a:gd name="T59" fmla="*/ 8 h 11"/>
                  <a:gd name="T60" fmla="*/ 2 w 11"/>
                  <a:gd name="T61" fmla="*/ 8 h 11"/>
                  <a:gd name="T62" fmla="*/ 2 w 11"/>
                  <a:gd name="T63" fmla="*/ 8 h 11"/>
                  <a:gd name="T64" fmla="*/ 3 w 11"/>
                  <a:gd name="T65" fmla="*/ 9 h 11"/>
                  <a:gd name="T66" fmla="*/ 3 w 11"/>
                  <a:gd name="T67" fmla="*/ 9 h 11"/>
                  <a:gd name="T68" fmla="*/ 3 w 11"/>
                  <a:gd name="T69" fmla="*/ 10 h 11"/>
                  <a:gd name="T70" fmla="*/ 4 w 11"/>
                  <a:gd name="T71" fmla="*/ 11 h 11"/>
                  <a:gd name="T72" fmla="*/ 5 w 11"/>
                  <a:gd name="T73" fmla="*/ 10 h 11"/>
                  <a:gd name="T74" fmla="*/ 5 w 11"/>
                  <a:gd name="T75" fmla="*/ 9 h 11"/>
                  <a:gd name="T76" fmla="*/ 6 w 11"/>
                  <a:gd name="T77" fmla="*/ 9 h 11"/>
                  <a:gd name="T78" fmla="*/ 6 w 11"/>
                  <a:gd name="T79" fmla="*/ 10 h 11"/>
                  <a:gd name="T80" fmla="*/ 7 w 11"/>
                  <a:gd name="T81" fmla="*/ 11 h 11"/>
                  <a:gd name="T82" fmla="*/ 8 w 11"/>
                  <a:gd name="T83" fmla="*/ 10 h 11"/>
                  <a:gd name="T84" fmla="*/ 9 w 11"/>
                  <a:gd name="T85" fmla="*/ 9 h 11"/>
                  <a:gd name="T86" fmla="*/ 8 w 11"/>
                  <a:gd name="T87" fmla="*/ 8 h 11"/>
                  <a:gd name="T88" fmla="*/ 9 w 11"/>
                  <a:gd name="T89" fmla="*/ 8 h 11"/>
                  <a:gd name="T90" fmla="*/ 10 w 11"/>
                  <a:gd name="T91" fmla="*/ 8 h 11"/>
                  <a:gd name="T92" fmla="*/ 11 w 11"/>
                  <a:gd name="T93" fmla="*/ 8 h 11"/>
                  <a:gd name="T94" fmla="*/ 11 w 11"/>
                  <a:gd name="T95" fmla="*/ 7 h 11"/>
                  <a:gd name="T96" fmla="*/ 11 w 11"/>
                  <a:gd name="T97" fmla="*/ 6 h 11"/>
                  <a:gd name="T98" fmla="*/ 6 w 11"/>
                  <a:gd name="T99" fmla="*/ 7 h 11"/>
                  <a:gd name="T100" fmla="*/ 4 w 11"/>
                  <a:gd name="T101" fmla="*/ 6 h 11"/>
                  <a:gd name="T102" fmla="*/ 5 w 11"/>
                  <a:gd name="T103" fmla="*/ 3 h 11"/>
                  <a:gd name="T104" fmla="*/ 7 w 11"/>
                  <a:gd name="T105" fmla="*/ 4 h 11"/>
                  <a:gd name="T106" fmla="*/ 6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6"/>
                      <a:pt x="10" y="6"/>
                      <a:pt x="10" y="6"/>
                    </a:cubicBezTo>
                    <a:cubicBezTo>
                      <a:pt x="10" y="5"/>
                      <a:pt x="10" y="5"/>
                      <a:pt x="10" y="5"/>
                    </a:cubicBezTo>
                    <a:cubicBezTo>
                      <a:pt x="11" y="4"/>
                      <a:pt x="11" y="4"/>
                      <a:pt x="11" y="4"/>
                    </a:cubicBezTo>
                    <a:cubicBezTo>
                      <a:pt x="11" y="4"/>
                      <a:pt x="11" y="4"/>
                      <a:pt x="11" y="3"/>
                    </a:cubicBezTo>
                    <a:cubicBezTo>
                      <a:pt x="11" y="3"/>
                      <a:pt x="11" y="3"/>
                      <a:pt x="11" y="3"/>
                    </a:cubicBezTo>
                    <a:cubicBezTo>
                      <a:pt x="10" y="2"/>
                      <a:pt x="10" y="2"/>
                      <a:pt x="10" y="2"/>
                    </a:cubicBezTo>
                    <a:cubicBezTo>
                      <a:pt x="9" y="2"/>
                      <a:pt x="9" y="2"/>
                      <a:pt x="9" y="2"/>
                    </a:cubicBezTo>
                    <a:cubicBezTo>
                      <a:pt x="9" y="2"/>
                      <a:pt x="8" y="2"/>
                      <a:pt x="8" y="2"/>
                    </a:cubicBezTo>
                    <a:cubicBezTo>
                      <a:pt x="9" y="1"/>
                      <a:pt x="9" y="1"/>
                      <a:pt x="9" y="1"/>
                    </a:cubicBezTo>
                    <a:cubicBezTo>
                      <a:pt x="9" y="1"/>
                      <a:pt x="8" y="0"/>
                      <a:pt x="8" y="0"/>
                    </a:cubicBezTo>
                    <a:cubicBezTo>
                      <a:pt x="7" y="0"/>
                      <a:pt x="7" y="0"/>
                      <a:pt x="7" y="0"/>
                    </a:cubicBezTo>
                    <a:cubicBezTo>
                      <a:pt x="7" y="0"/>
                      <a:pt x="6" y="0"/>
                      <a:pt x="6" y="0"/>
                    </a:cubicBezTo>
                    <a:cubicBezTo>
                      <a:pt x="6" y="1"/>
                      <a:pt x="6" y="1"/>
                      <a:pt x="6" y="1"/>
                    </a:cubicBezTo>
                    <a:cubicBezTo>
                      <a:pt x="6" y="1"/>
                      <a:pt x="5" y="1"/>
                      <a:pt x="5" y="1"/>
                    </a:cubicBezTo>
                    <a:cubicBezTo>
                      <a:pt x="5" y="0"/>
                      <a:pt x="5" y="0"/>
                      <a:pt x="5" y="0"/>
                    </a:cubicBezTo>
                    <a:cubicBezTo>
                      <a:pt x="5" y="0"/>
                      <a:pt x="4" y="0"/>
                      <a:pt x="4" y="0"/>
                    </a:cubicBezTo>
                    <a:cubicBezTo>
                      <a:pt x="3" y="0"/>
                      <a:pt x="3" y="0"/>
                      <a:pt x="3" y="0"/>
                    </a:cubicBezTo>
                    <a:cubicBezTo>
                      <a:pt x="3" y="0"/>
                      <a:pt x="2" y="1"/>
                      <a:pt x="3" y="1"/>
                    </a:cubicBezTo>
                    <a:cubicBezTo>
                      <a:pt x="3" y="2"/>
                      <a:pt x="3" y="2"/>
                      <a:pt x="3" y="2"/>
                    </a:cubicBezTo>
                    <a:cubicBezTo>
                      <a:pt x="3" y="2"/>
                      <a:pt x="2" y="2"/>
                      <a:pt x="2" y="3"/>
                    </a:cubicBezTo>
                    <a:cubicBezTo>
                      <a:pt x="2" y="2"/>
                      <a:pt x="2" y="2"/>
                      <a:pt x="2" y="2"/>
                    </a:cubicBezTo>
                    <a:cubicBezTo>
                      <a:pt x="1" y="2"/>
                      <a:pt x="1" y="2"/>
                      <a:pt x="1" y="3"/>
                    </a:cubicBezTo>
                    <a:cubicBezTo>
                      <a:pt x="0" y="4"/>
                      <a:pt x="0" y="4"/>
                      <a:pt x="0" y="4"/>
                    </a:cubicBezTo>
                    <a:cubicBezTo>
                      <a:pt x="0" y="4"/>
                      <a:pt x="0" y="4"/>
                      <a:pt x="1" y="5"/>
                    </a:cubicBezTo>
                    <a:cubicBezTo>
                      <a:pt x="1" y="5"/>
                      <a:pt x="1" y="5"/>
                      <a:pt x="1" y="5"/>
                    </a:cubicBezTo>
                    <a:cubicBezTo>
                      <a:pt x="1" y="5"/>
                      <a:pt x="1" y="5"/>
                      <a:pt x="1" y="6"/>
                    </a:cubicBezTo>
                    <a:cubicBezTo>
                      <a:pt x="1" y="6"/>
                      <a:pt x="1" y="6"/>
                      <a:pt x="1" y="6"/>
                    </a:cubicBezTo>
                    <a:cubicBezTo>
                      <a:pt x="0" y="6"/>
                      <a:pt x="0" y="7"/>
                      <a:pt x="0" y="7"/>
                    </a:cubicBezTo>
                    <a:cubicBezTo>
                      <a:pt x="1" y="8"/>
                      <a:pt x="1" y="8"/>
                      <a:pt x="1" y="8"/>
                    </a:cubicBezTo>
                    <a:cubicBezTo>
                      <a:pt x="1" y="8"/>
                      <a:pt x="1" y="8"/>
                      <a:pt x="2" y="8"/>
                    </a:cubicBezTo>
                    <a:cubicBezTo>
                      <a:pt x="2" y="8"/>
                      <a:pt x="2" y="8"/>
                      <a:pt x="2" y="8"/>
                    </a:cubicBezTo>
                    <a:cubicBezTo>
                      <a:pt x="3" y="8"/>
                      <a:pt x="3" y="8"/>
                      <a:pt x="3" y="9"/>
                    </a:cubicBezTo>
                    <a:cubicBezTo>
                      <a:pt x="3" y="9"/>
                      <a:pt x="3" y="9"/>
                      <a:pt x="3" y="9"/>
                    </a:cubicBezTo>
                    <a:cubicBezTo>
                      <a:pt x="3" y="10"/>
                      <a:pt x="3" y="10"/>
                      <a:pt x="3" y="10"/>
                    </a:cubicBezTo>
                    <a:cubicBezTo>
                      <a:pt x="4" y="11"/>
                      <a:pt x="4" y="11"/>
                      <a:pt x="4" y="11"/>
                    </a:cubicBezTo>
                    <a:cubicBezTo>
                      <a:pt x="4" y="11"/>
                      <a:pt x="5" y="11"/>
                      <a:pt x="5" y="10"/>
                    </a:cubicBezTo>
                    <a:cubicBezTo>
                      <a:pt x="5" y="9"/>
                      <a:pt x="5" y="9"/>
                      <a:pt x="5" y="9"/>
                    </a:cubicBezTo>
                    <a:cubicBezTo>
                      <a:pt x="6" y="10"/>
                      <a:pt x="6" y="10"/>
                      <a:pt x="6" y="9"/>
                    </a:cubicBezTo>
                    <a:cubicBezTo>
                      <a:pt x="6" y="10"/>
                      <a:pt x="6" y="10"/>
                      <a:pt x="6" y="10"/>
                    </a:cubicBezTo>
                    <a:cubicBezTo>
                      <a:pt x="7" y="11"/>
                      <a:pt x="7" y="11"/>
                      <a:pt x="7" y="11"/>
                    </a:cubicBezTo>
                    <a:cubicBezTo>
                      <a:pt x="8" y="10"/>
                      <a:pt x="8" y="10"/>
                      <a:pt x="8" y="10"/>
                    </a:cubicBezTo>
                    <a:cubicBezTo>
                      <a:pt x="9" y="10"/>
                      <a:pt x="9" y="10"/>
                      <a:pt x="9" y="9"/>
                    </a:cubicBezTo>
                    <a:cubicBezTo>
                      <a:pt x="8" y="8"/>
                      <a:pt x="8" y="8"/>
                      <a:pt x="8" y="8"/>
                    </a:cubicBezTo>
                    <a:cubicBezTo>
                      <a:pt x="9" y="8"/>
                      <a:pt x="9" y="8"/>
                      <a:pt x="9" y="8"/>
                    </a:cubicBezTo>
                    <a:cubicBezTo>
                      <a:pt x="10" y="8"/>
                      <a:pt x="10" y="8"/>
                      <a:pt x="10" y="8"/>
                    </a:cubicBezTo>
                    <a:cubicBezTo>
                      <a:pt x="10" y="8"/>
                      <a:pt x="11" y="8"/>
                      <a:pt x="11" y="8"/>
                    </a:cubicBezTo>
                    <a:cubicBezTo>
                      <a:pt x="11" y="7"/>
                      <a:pt x="11" y="7"/>
                      <a:pt x="11" y="7"/>
                    </a:cubicBezTo>
                    <a:cubicBezTo>
                      <a:pt x="11" y="6"/>
                      <a:pt x="11" y="6"/>
                      <a:pt x="11" y="6"/>
                    </a:cubicBezTo>
                    <a:close/>
                    <a:moveTo>
                      <a:pt x="6" y="7"/>
                    </a:moveTo>
                    <a:cubicBezTo>
                      <a:pt x="5" y="8"/>
                      <a:pt x="4" y="7"/>
                      <a:pt x="4" y="6"/>
                    </a:cubicBezTo>
                    <a:cubicBezTo>
                      <a:pt x="3" y="5"/>
                      <a:pt x="4" y="4"/>
                      <a:pt x="5" y="3"/>
                    </a:cubicBezTo>
                    <a:cubicBezTo>
                      <a:pt x="6" y="3"/>
                      <a:pt x="7" y="3"/>
                      <a:pt x="7" y="4"/>
                    </a:cubicBezTo>
                    <a:cubicBezTo>
                      <a:pt x="8" y="5"/>
                      <a:pt x="7"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202"/>
              <p:cNvSpPr>
                <a:spLocks noEditPoints="1"/>
              </p:cNvSpPr>
              <p:nvPr/>
            </p:nvSpPr>
            <p:spPr bwMode="auto">
              <a:xfrm>
                <a:off x="3660" y="2140"/>
                <a:ext cx="24" cy="40"/>
              </a:xfrm>
              <a:custGeom>
                <a:avLst/>
                <a:gdLst>
                  <a:gd name="T0" fmla="*/ 5 w 10"/>
                  <a:gd name="T1" fmla="*/ 17 h 17"/>
                  <a:gd name="T2" fmla="*/ 10 w 10"/>
                  <a:gd name="T3" fmla="*/ 12 h 17"/>
                  <a:gd name="T4" fmla="*/ 5 w 10"/>
                  <a:gd name="T5" fmla="*/ 0 h 17"/>
                  <a:gd name="T6" fmla="*/ 0 w 10"/>
                  <a:gd name="T7" fmla="*/ 12 h 17"/>
                  <a:gd name="T8" fmla="*/ 5 w 10"/>
                  <a:gd name="T9" fmla="*/ 17 h 17"/>
                  <a:gd name="T10" fmla="*/ 8 w 10"/>
                  <a:gd name="T11" fmla="*/ 11 h 17"/>
                  <a:gd name="T12" fmla="*/ 5 w 10"/>
                  <a:gd name="T13" fmla="*/ 15 h 17"/>
                  <a:gd name="T14" fmla="*/ 8 w 10"/>
                  <a:gd name="T15" fmla="*/ 1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7">
                    <a:moveTo>
                      <a:pt x="5" y="17"/>
                    </a:moveTo>
                    <a:cubicBezTo>
                      <a:pt x="8" y="17"/>
                      <a:pt x="10" y="14"/>
                      <a:pt x="10" y="12"/>
                    </a:cubicBezTo>
                    <a:cubicBezTo>
                      <a:pt x="10" y="7"/>
                      <a:pt x="5" y="0"/>
                      <a:pt x="5" y="0"/>
                    </a:cubicBezTo>
                    <a:cubicBezTo>
                      <a:pt x="5" y="0"/>
                      <a:pt x="0" y="7"/>
                      <a:pt x="0" y="12"/>
                    </a:cubicBezTo>
                    <a:cubicBezTo>
                      <a:pt x="0" y="15"/>
                      <a:pt x="3" y="17"/>
                      <a:pt x="5" y="17"/>
                    </a:cubicBezTo>
                    <a:close/>
                    <a:moveTo>
                      <a:pt x="8" y="11"/>
                    </a:moveTo>
                    <a:cubicBezTo>
                      <a:pt x="8" y="11"/>
                      <a:pt x="9" y="15"/>
                      <a:pt x="5" y="15"/>
                    </a:cubicBezTo>
                    <a:lnTo>
                      <a:pt x="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203"/>
              <p:cNvSpPr>
                <a:spLocks noEditPoints="1"/>
              </p:cNvSpPr>
              <p:nvPr/>
            </p:nvSpPr>
            <p:spPr bwMode="auto">
              <a:xfrm>
                <a:off x="4112" y="2028"/>
                <a:ext cx="24" cy="41"/>
              </a:xfrm>
              <a:custGeom>
                <a:avLst/>
                <a:gdLst>
                  <a:gd name="T0" fmla="*/ 5 w 10"/>
                  <a:gd name="T1" fmla="*/ 16 h 17"/>
                  <a:gd name="T2" fmla="*/ 10 w 10"/>
                  <a:gd name="T3" fmla="*/ 12 h 17"/>
                  <a:gd name="T4" fmla="*/ 5 w 10"/>
                  <a:gd name="T5" fmla="*/ 0 h 17"/>
                  <a:gd name="T6" fmla="*/ 0 w 10"/>
                  <a:gd name="T7" fmla="*/ 12 h 17"/>
                  <a:gd name="T8" fmla="*/ 5 w 10"/>
                  <a:gd name="T9" fmla="*/ 16 h 17"/>
                  <a:gd name="T10" fmla="*/ 8 w 10"/>
                  <a:gd name="T11" fmla="*/ 11 h 17"/>
                  <a:gd name="T12" fmla="*/ 5 w 10"/>
                  <a:gd name="T13" fmla="*/ 15 h 17"/>
                  <a:gd name="T14" fmla="*/ 8 w 10"/>
                  <a:gd name="T15" fmla="*/ 1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7">
                    <a:moveTo>
                      <a:pt x="5" y="16"/>
                    </a:moveTo>
                    <a:cubicBezTo>
                      <a:pt x="8" y="16"/>
                      <a:pt x="10" y="14"/>
                      <a:pt x="10" y="12"/>
                    </a:cubicBezTo>
                    <a:cubicBezTo>
                      <a:pt x="10" y="7"/>
                      <a:pt x="5" y="0"/>
                      <a:pt x="5" y="0"/>
                    </a:cubicBezTo>
                    <a:cubicBezTo>
                      <a:pt x="5" y="0"/>
                      <a:pt x="0" y="7"/>
                      <a:pt x="0" y="12"/>
                    </a:cubicBezTo>
                    <a:cubicBezTo>
                      <a:pt x="0" y="14"/>
                      <a:pt x="2" y="17"/>
                      <a:pt x="5" y="16"/>
                    </a:cubicBezTo>
                    <a:close/>
                    <a:moveTo>
                      <a:pt x="8" y="11"/>
                    </a:moveTo>
                    <a:cubicBezTo>
                      <a:pt x="8" y="11"/>
                      <a:pt x="8" y="15"/>
                      <a:pt x="5" y="15"/>
                    </a:cubicBezTo>
                    <a:lnTo>
                      <a:pt x="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204"/>
              <p:cNvSpPr>
                <a:spLocks noEditPoints="1"/>
              </p:cNvSpPr>
              <p:nvPr/>
            </p:nvSpPr>
            <p:spPr bwMode="auto">
              <a:xfrm>
                <a:off x="3975" y="2230"/>
                <a:ext cx="33" cy="55"/>
              </a:xfrm>
              <a:custGeom>
                <a:avLst/>
                <a:gdLst>
                  <a:gd name="T0" fmla="*/ 7 w 14"/>
                  <a:gd name="T1" fmla="*/ 23 h 23"/>
                  <a:gd name="T2" fmla="*/ 14 w 14"/>
                  <a:gd name="T3" fmla="*/ 16 h 23"/>
                  <a:gd name="T4" fmla="*/ 7 w 14"/>
                  <a:gd name="T5" fmla="*/ 0 h 23"/>
                  <a:gd name="T6" fmla="*/ 0 w 14"/>
                  <a:gd name="T7" fmla="*/ 17 h 23"/>
                  <a:gd name="T8" fmla="*/ 7 w 14"/>
                  <a:gd name="T9" fmla="*/ 23 h 23"/>
                  <a:gd name="T10" fmla="*/ 11 w 14"/>
                  <a:gd name="T11" fmla="*/ 15 h 23"/>
                  <a:gd name="T12" fmla="*/ 7 w 14"/>
                  <a:gd name="T13" fmla="*/ 21 h 23"/>
                  <a:gd name="T14" fmla="*/ 11 w 14"/>
                  <a:gd name="T15" fmla="*/ 15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3">
                    <a:moveTo>
                      <a:pt x="7" y="23"/>
                    </a:moveTo>
                    <a:cubicBezTo>
                      <a:pt x="11" y="23"/>
                      <a:pt x="14" y="20"/>
                      <a:pt x="14" y="16"/>
                    </a:cubicBezTo>
                    <a:cubicBezTo>
                      <a:pt x="14" y="9"/>
                      <a:pt x="7" y="0"/>
                      <a:pt x="7" y="0"/>
                    </a:cubicBezTo>
                    <a:cubicBezTo>
                      <a:pt x="7" y="0"/>
                      <a:pt x="0" y="10"/>
                      <a:pt x="0" y="17"/>
                    </a:cubicBezTo>
                    <a:cubicBezTo>
                      <a:pt x="1" y="20"/>
                      <a:pt x="4" y="23"/>
                      <a:pt x="7" y="23"/>
                    </a:cubicBezTo>
                    <a:close/>
                    <a:moveTo>
                      <a:pt x="11" y="15"/>
                    </a:moveTo>
                    <a:cubicBezTo>
                      <a:pt x="11" y="15"/>
                      <a:pt x="12" y="20"/>
                      <a:pt x="7" y="21"/>
                    </a:cubicBezTo>
                    <a:lnTo>
                      <a:pt x="11"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4" name="Freeform 206"/>
            <p:cNvSpPr>
              <a:spLocks noEditPoints="1"/>
            </p:cNvSpPr>
            <p:nvPr/>
          </p:nvSpPr>
          <p:spPr bwMode="auto">
            <a:xfrm>
              <a:off x="4046" y="1940"/>
              <a:ext cx="21" cy="29"/>
            </a:xfrm>
            <a:custGeom>
              <a:avLst/>
              <a:gdLst>
                <a:gd name="T0" fmla="*/ 3 w 9"/>
                <a:gd name="T1" fmla="*/ 11 h 12"/>
                <a:gd name="T2" fmla="*/ 8 w 9"/>
                <a:gd name="T3" fmla="*/ 10 h 12"/>
                <a:gd name="T4" fmla="*/ 9 w 9"/>
                <a:gd name="T5" fmla="*/ 0 h 12"/>
                <a:gd name="T6" fmla="*/ 1 w 9"/>
                <a:gd name="T7" fmla="*/ 6 h 12"/>
                <a:gd name="T8" fmla="*/ 3 w 9"/>
                <a:gd name="T9" fmla="*/ 11 h 12"/>
                <a:gd name="T10" fmla="*/ 7 w 9"/>
                <a:gd name="T11" fmla="*/ 8 h 12"/>
                <a:gd name="T12" fmla="*/ 3 w 9"/>
                <a:gd name="T13" fmla="*/ 10 h 12"/>
                <a:gd name="T14" fmla="*/ 7 w 9"/>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3" y="11"/>
                  </a:moveTo>
                  <a:cubicBezTo>
                    <a:pt x="4" y="12"/>
                    <a:pt x="7" y="11"/>
                    <a:pt x="8" y="10"/>
                  </a:cubicBezTo>
                  <a:cubicBezTo>
                    <a:pt x="9" y="6"/>
                    <a:pt x="9" y="0"/>
                    <a:pt x="9" y="0"/>
                  </a:cubicBezTo>
                  <a:cubicBezTo>
                    <a:pt x="9" y="0"/>
                    <a:pt x="3" y="3"/>
                    <a:pt x="1" y="6"/>
                  </a:cubicBezTo>
                  <a:cubicBezTo>
                    <a:pt x="0" y="8"/>
                    <a:pt x="1" y="10"/>
                    <a:pt x="3" y="11"/>
                  </a:cubicBezTo>
                  <a:close/>
                  <a:moveTo>
                    <a:pt x="7" y="8"/>
                  </a:moveTo>
                  <a:cubicBezTo>
                    <a:pt x="7" y="8"/>
                    <a:pt x="6" y="11"/>
                    <a:pt x="3" y="10"/>
                  </a:cubicBez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07"/>
            <p:cNvSpPr>
              <a:spLocks noEditPoints="1"/>
            </p:cNvSpPr>
            <p:nvPr/>
          </p:nvSpPr>
          <p:spPr bwMode="auto">
            <a:xfrm>
              <a:off x="4136" y="2524"/>
              <a:ext cx="26" cy="45"/>
            </a:xfrm>
            <a:custGeom>
              <a:avLst/>
              <a:gdLst>
                <a:gd name="T0" fmla="*/ 5 w 11"/>
                <a:gd name="T1" fmla="*/ 19 h 19"/>
                <a:gd name="T2" fmla="*/ 11 w 11"/>
                <a:gd name="T3" fmla="*/ 14 h 19"/>
                <a:gd name="T4" fmla="*/ 5 w 11"/>
                <a:gd name="T5" fmla="*/ 0 h 19"/>
                <a:gd name="T6" fmla="*/ 0 w 11"/>
                <a:gd name="T7" fmla="*/ 14 h 19"/>
                <a:gd name="T8" fmla="*/ 5 w 11"/>
                <a:gd name="T9" fmla="*/ 19 h 19"/>
                <a:gd name="T10" fmla="*/ 9 w 11"/>
                <a:gd name="T11" fmla="*/ 13 h 19"/>
                <a:gd name="T12" fmla="*/ 5 w 11"/>
                <a:gd name="T13" fmla="*/ 17 h 19"/>
                <a:gd name="T14" fmla="*/ 9 w 11"/>
                <a:gd name="T15" fmla="*/ 1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9">
                  <a:moveTo>
                    <a:pt x="5" y="19"/>
                  </a:moveTo>
                  <a:cubicBezTo>
                    <a:pt x="9" y="19"/>
                    <a:pt x="11" y="17"/>
                    <a:pt x="11" y="14"/>
                  </a:cubicBezTo>
                  <a:cubicBezTo>
                    <a:pt x="11" y="8"/>
                    <a:pt x="5" y="0"/>
                    <a:pt x="5" y="0"/>
                  </a:cubicBezTo>
                  <a:cubicBezTo>
                    <a:pt x="5" y="0"/>
                    <a:pt x="0" y="8"/>
                    <a:pt x="0" y="14"/>
                  </a:cubicBezTo>
                  <a:cubicBezTo>
                    <a:pt x="0" y="17"/>
                    <a:pt x="2" y="19"/>
                    <a:pt x="5" y="19"/>
                  </a:cubicBezTo>
                  <a:close/>
                  <a:moveTo>
                    <a:pt x="9" y="13"/>
                  </a:moveTo>
                  <a:cubicBezTo>
                    <a:pt x="9" y="13"/>
                    <a:pt x="9" y="17"/>
                    <a:pt x="5" y="17"/>
                  </a:cubicBezTo>
                  <a:lnTo>
                    <a:pt x="9"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08"/>
            <p:cNvSpPr>
              <a:spLocks noEditPoints="1"/>
            </p:cNvSpPr>
            <p:nvPr/>
          </p:nvSpPr>
          <p:spPr bwMode="auto">
            <a:xfrm>
              <a:off x="3743" y="1845"/>
              <a:ext cx="31" cy="50"/>
            </a:xfrm>
            <a:custGeom>
              <a:avLst/>
              <a:gdLst>
                <a:gd name="T0" fmla="*/ 5 w 13"/>
                <a:gd name="T1" fmla="*/ 0 h 21"/>
                <a:gd name="T2" fmla="*/ 1 w 13"/>
                <a:gd name="T3" fmla="*/ 15 h 21"/>
                <a:gd name="T4" fmla="*/ 7 w 13"/>
                <a:gd name="T5" fmla="*/ 20 h 21"/>
                <a:gd name="T6" fmla="*/ 12 w 13"/>
                <a:gd name="T7" fmla="*/ 14 h 21"/>
                <a:gd name="T8" fmla="*/ 5 w 13"/>
                <a:gd name="T9" fmla="*/ 0 h 21"/>
                <a:gd name="T10" fmla="*/ 7 w 13"/>
                <a:gd name="T11" fmla="*/ 18 h 21"/>
                <a:gd name="T12" fmla="*/ 10 w 13"/>
                <a:gd name="T13" fmla="*/ 13 h 21"/>
                <a:gd name="T14" fmla="*/ 7 w 13"/>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1">
                  <a:moveTo>
                    <a:pt x="5" y="0"/>
                  </a:moveTo>
                  <a:cubicBezTo>
                    <a:pt x="5" y="0"/>
                    <a:pt x="0" y="9"/>
                    <a:pt x="1" y="15"/>
                  </a:cubicBezTo>
                  <a:cubicBezTo>
                    <a:pt x="1" y="18"/>
                    <a:pt x="4" y="21"/>
                    <a:pt x="7" y="20"/>
                  </a:cubicBezTo>
                  <a:cubicBezTo>
                    <a:pt x="10" y="20"/>
                    <a:pt x="13" y="17"/>
                    <a:pt x="12" y="14"/>
                  </a:cubicBezTo>
                  <a:cubicBezTo>
                    <a:pt x="11" y="8"/>
                    <a:pt x="5" y="0"/>
                    <a:pt x="5" y="0"/>
                  </a:cubicBezTo>
                  <a:close/>
                  <a:moveTo>
                    <a:pt x="7" y="18"/>
                  </a:moveTo>
                  <a:cubicBezTo>
                    <a:pt x="10" y="13"/>
                    <a:pt x="10" y="13"/>
                    <a:pt x="10" y="13"/>
                  </a:cubicBezTo>
                  <a:cubicBezTo>
                    <a:pt x="10" y="13"/>
                    <a:pt x="11"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09"/>
            <p:cNvSpPr/>
            <p:nvPr/>
          </p:nvSpPr>
          <p:spPr bwMode="auto">
            <a:xfrm>
              <a:off x="3759" y="2489"/>
              <a:ext cx="41" cy="85"/>
            </a:xfrm>
            <a:custGeom>
              <a:avLst/>
              <a:gdLst>
                <a:gd name="T0" fmla="*/ 17 w 17"/>
                <a:gd name="T1" fmla="*/ 4 h 36"/>
                <a:gd name="T2" fmla="*/ 17 w 17"/>
                <a:gd name="T3" fmla="*/ 4 h 36"/>
                <a:gd name="T4" fmla="*/ 17 w 17"/>
                <a:gd name="T5" fmla="*/ 4 h 36"/>
                <a:gd name="T6" fmla="*/ 10 w 17"/>
                <a:gd name="T7" fmla="*/ 0 h 36"/>
                <a:gd name="T8" fmla="*/ 10 w 17"/>
                <a:gd name="T9" fmla="*/ 0 h 36"/>
                <a:gd name="T10" fmla="*/ 7 w 17"/>
                <a:gd name="T11" fmla="*/ 0 h 36"/>
                <a:gd name="T12" fmla="*/ 0 w 17"/>
                <a:gd name="T13" fmla="*/ 5 h 36"/>
                <a:gd name="T14" fmla="*/ 0 w 17"/>
                <a:gd name="T15" fmla="*/ 16 h 36"/>
                <a:gd name="T16" fmla="*/ 2 w 17"/>
                <a:gd name="T17" fmla="*/ 17 h 36"/>
                <a:gd name="T18" fmla="*/ 4 w 17"/>
                <a:gd name="T19" fmla="*/ 15 h 36"/>
                <a:gd name="T20" fmla="*/ 4 w 17"/>
                <a:gd name="T21" fmla="*/ 7 h 36"/>
                <a:gd name="T22" fmla="*/ 4 w 17"/>
                <a:gd name="T23" fmla="*/ 7 h 36"/>
                <a:gd name="T24" fmla="*/ 4 w 17"/>
                <a:gd name="T25" fmla="*/ 12 h 36"/>
                <a:gd name="T26" fmla="*/ 4 w 17"/>
                <a:gd name="T27" fmla="*/ 17 h 36"/>
                <a:gd name="T28" fmla="*/ 5 w 17"/>
                <a:gd name="T29" fmla="*/ 34 h 36"/>
                <a:gd name="T30" fmla="*/ 7 w 17"/>
                <a:gd name="T31" fmla="*/ 36 h 36"/>
                <a:gd name="T32" fmla="*/ 9 w 17"/>
                <a:gd name="T33" fmla="*/ 34 h 36"/>
                <a:gd name="T34" fmla="*/ 9 w 17"/>
                <a:gd name="T35" fmla="*/ 18 h 36"/>
                <a:gd name="T36" fmla="*/ 9 w 17"/>
                <a:gd name="T37" fmla="*/ 18 h 36"/>
                <a:gd name="T38" fmla="*/ 10 w 17"/>
                <a:gd name="T39" fmla="*/ 33 h 36"/>
                <a:gd name="T40" fmla="*/ 12 w 17"/>
                <a:gd name="T41" fmla="*/ 35 h 36"/>
                <a:gd name="T42" fmla="*/ 14 w 17"/>
                <a:gd name="T43" fmla="*/ 33 h 36"/>
                <a:gd name="T44" fmla="*/ 13 w 17"/>
                <a:gd name="T45" fmla="*/ 16 h 36"/>
                <a:gd name="T46" fmla="*/ 13 w 17"/>
                <a:gd name="T47" fmla="*/ 12 h 36"/>
                <a:gd name="T48" fmla="*/ 13 w 17"/>
                <a:gd name="T49" fmla="*/ 7 h 36"/>
                <a:gd name="T50" fmla="*/ 14 w 17"/>
                <a:gd name="T51" fmla="*/ 7 h 36"/>
                <a:gd name="T52" fmla="*/ 14 w 17"/>
                <a:gd name="T53" fmla="*/ 15 h 36"/>
                <a:gd name="T54" fmla="*/ 16 w 17"/>
                <a:gd name="T55" fmla="*/ 17 h 36"/>
                <a:gd name="T56" fmla="*/ 17 w 17"/>
                <a:gd name="T57" fmla="*/ 15 h 36"/>
                <a:gd name="T58" fmla="*/ 17 w 17"/>
                <a:gd name="T59" fmla="*/ 4 h 36"/>
                <a:gd name="T60" fmla="*/ 17 w 17"/>
                <a:gd name="T61"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36">
                  <a:moveTo>
                    <a:pt x="17" y="4"/>
                  </a:moveTo>
                  <a:cubicBezTo>
                    <a:pt x="17" y="4"/>
                    <a:pt x="17" y="4"/>
                    <a:pt x="17" y="4"/>
                  </a:cubicBezTo>
                  <a:cubicBezTo>
                    <a:pt x="17" y="4"/>
                    <a:pt x="17" y="4"/>
                    <a:pt x="17" y="4"/>
                  </a:cubicBezTo>
                  <a:cubicBezTo>
                    <a:pt x="16" y="1"/>
                    <a:pt x="12" y="0"/>
                    <a:pt x="10" y="0"/>
                  </a:cubicBezTo>
                  <a:cubicBezTo>
                    <a:pt x="10" y="0"/>
                    <a:pt x="10" y="0"/>
                    <a:pt x="10" y="0"/>
                  </a:cubicBezTo>
                  <a:cubicBezTo>
                    <a:pt x="7" y="0"/>
                    <a:pt x="7" y="0"/>
                    <a:pt x="7" y="0"/>
                  </a:cubicBezTo>
                  <a:cubicBezTo>
                    <a:pt x="7" y="0"/>
                    <a:pt x="0" y="0"/>
                    <a:pt x="0" y="5"/>
                  </a:cubicBezTo>
                  <a:cubicBezTo>
                    <a:pt x="0" y="16"/>
                    <a:pt x="0" y="16"/>
                    <a:pt x="0" y="16"/>
                  </a:cubicBezTo>
                  <a:cubicBezTo>
                    <a:pt x="0" y="17"/>
                    <a:pt x="1" y="17"/>
                    <a:pt x="2" y="17"/>
                  </a:cubicBezTo>
                  <a:cubicBezTo>
                    <a:pt x="3" y="17"/>
                    <a:pt x="4" y="16"/>
                    <a:pt x="4" y="15"/>
                  </a:cubicBezTo>
                  <a:cubicBezTo>
                    <a:pt x="4" y="7"/>
                    <a:pt x="4" y="7"/>
                    <a:pt x="4" y="7"/>
                  </a:cubicBezTo>
                  <a:cubicBezTo>
                    <a:pt x="4" y="7"/>
                    <a:pt x="4" y="7"/>
                    <a:pt x="4" y="7"/>
                  </a:cubicBezTo>
                  <a:cubicBezTo>
                    <a:pt x="4" y="12"/>
                    <a:pt x="4" y="12"/>
                    <a:pt x="4" y="12"/>
                  </a:cubicBezTo>
                  <a:cubicBezTo>
                    <a:pt x="4" y="17"/>
                    <a:pt x="4" y="17"/>
                    <a:pt x="4" y="17"/>
                  </a:cubicBezTo>
                  <a:cubicBezTo>
                    <a:pt x="5" y="34"/>
                    <a:pt x="5" y="34"/>
                    <a:pt x="5" y="34"/>
                  </a:cubicBezTo>
                  <a:cubicBezTo>
                    <a:pt x="5" y="35"/>
                    <a:pt x="6" y="36"/>
                    <a:pt x="7" y="36"/>
                  </a:cubicBezTo>
                  <a:cubicBezTo>
                    <a:pt x="8" y="36"/>
                    <a:pt x="9" y="35"/>
                    <a:pt x="9" y="34"/>
                  </a:cubicBezTo>
                  <a:cubicBezTo>
                    <a:pt x="9" y="18"/>
                    <a:pt x="9" y="18"/>
                    <a:pt x="9" y="18"/>
                  </a:cubicBezTo>
                  <a:cubicBezTo>
                    <a:pt x="9" y="18"/>
                    <a:pt x="9" y="18"/>
                    <a:pt x="9" y="18"/>
                  </a:cubicBezTo>
                  <a:cubicBezTo>
                    <a:pt x="10" y="33"/>
                    <a:pt x="10" y="33"/>
                    <a:pt x="10" y="33"/>
                  </a:cubicBezTo>
                  <a:cubicBezTo>
                    <a:pt x="10" y="35"/>
                    <a:pt x="10" y="36"/>
                    <a:pt x="12" y="35"/>
                  </a:cubicBezTo>
                  <a:cubicBezTo>
                    <a:pt x="13" y="35"/>
                    <a:pt x="14" y="35"/>
                    <a:pt x="14" y="33"/>
                  </a:cubicBezTo>
                  <a:cubicBezTo>
                    <a:pt x="13" y="16"/>
                    <a:pt x="13" y="16"/>
                    <a:pt x="13" y="16"/>
                  </a:cubicBezTo>
                  <a:cubicBezTo>
                    <a:pt x="13" y="12"/>
                    <a:pt x="13" y="12"/>
                    <a:pt x="13" y="12"/>
                  </a:cubicBezTo>
                  <a:cubicBezTo>
                    <a:pt x="13" y="7"/>
                    <a:pt x="13" y="7"/>
                    <a:pt x="13" y="7"/>
                  </a:cubicBezTo>
                  <a:cubicBezTo>
                    <a:pt x="14" y="7"/>
                    <a:pt x="14" y="7"/>
                    <a:pt x="14" y="7"/>
                  </a:cubicBezTo>
                  <a:cubicBezTo>
                    <a:pt x="14" y="15"/>
                    <a:pt x="14" y="15"/>
                    <a:pt x="14" y="15"/>
                  </a:cubicBezTo>
                  <a:cubicBezTo>
                    <a:pt x="14" y="16"/>
                    <a:pt x="15" y="17"/>
                    <a:pt x="16" y="17"/>
                  </a:cubicBezTo>
                  <a:cubicBezTo>
                    <a:pt x="16" y="17"/>
                    <a:pt x="17" y="16"/>
                    <a:pt x="17" y="15"/>
                  </a:cubicBezTo>
                  <a:cubicBezTo>
                    <a:pt x="17" y="4"/>
                    <a:pt x="17" y="4"/>
                    <a:pt x="17" y="4"/>
                  </a:cubicBezTo>
                  <a:cubicBezTo>
                    <a:pt x="17" y="4"/>
                    <a:pt x="17" y="4"/>
                    <a:pt x="1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10"/>
            <p:cNvSpPr/>
            <p:nvPr/>
          </p:nvSpPr>
          <p:spPr bwMode="auto">
            <a:xfrm>
              <a:off x="3771" y="2470"/>
              <a:ext cx="17" cy="19"/>
            </a:xfrm>
            <a:custGeom>
              <a:avLst/>
              <a:gdLst>
                <a:gd name="T0" fmla="*/ 3 w 7"/>
                <a:gd name="T1" fmla="*/ 8 h 8"/>
                <a:gd name="T2" fmla="*/ 7 w 7"/>
                <a:gd name="T3" fmla="*/ 4 h 8"/>
                <a:gd name="T4" fmla="*/ 3 w 7"/>
                <a:gd name="T5" fmla="*/ 0 h 8"/>
                <a:gd name="T6" fmla="*/ 0 w 7"/>
                <a:gd name="T7" fmla="*/ 4 h 8"/>
                <a:gd name="T8" fmla="*/ 3 w 7"/>
                <a:gd name="T9" fmla="*/ 8 h 8"/>
              </a:gdLst>
              <a:ahLst/>
              <a:cxnLst>
                <a:cxn ang="0">
                  <a:pos x="T0" y="T1"/>
                </a:cxn>
                <a:cxn ang="0">
                  <a:pos x="T2" y="T3"/>
                </a:cxn>
                <a:cxn ang="0">
                  <a:pos x="T4" y="T5"/>
                </a:cxn>
                <a:cxn ang="0">
                  <a:pos x="T6" y="T7"/>
                </a:cxn>
                <a:cxn ang="0">
                  <a:pos x="T8" y="T9"/>
                </a:cxn>
              </a:cxnLst>
              <a:rect l="0" t="0" r="r" b="b"/>
              <a:pathLst>
                <a:path w="7" h="8">
                  <a:moveTo>
                    <a:pt x="3" y="8"/>
                  </a:moveTo>
                  <a:cubicBezTo>
                    <a:pt x="6" y="8"/>
                    <a:pt x="7" y="6"/>
                    <a:pt x="7" y="4"/>
                  </a:cubicBezTo>
                  <a:cubicBezTo>
                    <a:pt x="7" y="2"/>
                    <a:pt x="5" y="0"/>
                    <a:pt x="3" y="0"/>
                  </a:cubicBezTo>
                  <a:cubicBezTo>
                    <a:pt x="1" y="0"/>
                    <a:pt x="0" y="2"/>
                    <a:pt x="0" y="4"/>
                  </a:cubicBezTo>
                  <a:cubicBezTo>
                    <a:pt x="0" y="6"/>
                    <a:pt x="1" y="8"/>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11"/>
            <p:cNvSpPr/>
            <p:nvPr/>
          </p:nvSpPr>
          <p:spPr bwMode="auto">
            <a:xfrm>
              <a:off x="3674" y="2726"/>
              <a:ext cx="57" cy="116"/>
            </a:xfrm>
            <a:custGeom>
              <a:avLst/>
              <a:gdLst>
                <a:gd name="T0" fmla="*/ 24 w 24"/>
                <a:gd name="T1" fmla="*/ 5 h 49"/>
                <a:gd name="T2" fmla="*/ 24 w 24"/>
                <a:gd name="T3" fmla="*/ 5 h 49"/>
                <a:gd name="T4" fmla="*/ 24 w 24"/>
                <a:gd name="T5" fmla="*/ 5 h 49"/>
                <a:gd name="T6" fmla="*/ 15 w 24"/>
                <a:gd name="T7" fmla="*/ 0 h 49"/>
                <a:gd name="T8" fmla="*/ 14 w 24"/>
                <a:gd name="T9" fmla="*/ 0 h 49"/>
                <a:gd name="T10" fmla="*/ 11 w 24"/>
                <a:gd name="T11" fmla="*/ 0 h 49"/>
                <a:gd name="T12" fmla="*/ 0 w 24"/>
                <a:gd name="T13" fmla="*/ 6 h 49"/>
                <a:gd name="T14" fmla="*/ 1 w 24"/>
                <a:gd name="T15" fmla="*/ 22 h 49"/>
                <a:gd name="T16" fmla="*/ 3 w 24"/>
                <a:gd name="T17" fmla="*/ 24 h 49"/>
                <a:gd name="T18" fmla="*/ 6 w 24"/>
                <a:gd name="T19" fmla="*/ 21 h 49"/>
                <a:gd name="T20" fmla="*/ 5 w 24"/>
                <a:gd name="T21" fmla="*/ 10 h 49"/>
                <a:gd name="T22" fmla="*/ 6 w 24"/>
                <a:gd name="T23" fmla="*/ 10 h 49"/>
                <a:gd name="T24" fmla="*/ 6 w 24"/>
                <a:gd name="T25" fmla="*/ 17 h 49"/>
                <a:gd name="T26" fmla="*/ 7 w 24"/>
                <a:gd name="T27" fmla="*/ 23 h 49"/>
                <a:gd name="T28" fmla="*/ 7 w 24"/>
                <a:gd name="T29" fmla="*/ 47 h 49"/>
                <a:gd name="T30" fmla="*/ 10 w 24"/>
                <a:gd name="T31" fmla="*/ 49 h 49"/>
                <a:gd name="T32" fmla="*/ 13 w 24"/>
                <a:gd name="T33" fmla="*/ 46 h 49"/>
                <a:gd name="T34" fmla="*/ 12 w 24"/>
                <a:gd name="T35" fmla="*/ 25 h 49"/>
                <a:gd name="T36" fmla="*/ 13 w 24"/>
                <a:gd name="T37" fmla="*/ 25 h 49"/>
                <a:gd name="T38" fmla="*/ 14 w 24"/>
                <a:gd name="T39" fmla="*/ 46 h 49"/>
                <a:gd name="T40" fmla="*/ 17 w 24"/>
                <a:gd name="T41" fmla="*/ 49 h 49"/>
                <a:gd name="T42" fmla="*/ 19 w 24"/>
                <a:gd name="T43" fmla="*/ 46 h 49"/>
                <a:gd name="T44" fmla="*/ 19 w 24"/>
                <a:gd name="T45" fmla="*/ 23 h 49"/>
                <a:gd name="T46" fmla="*/ 19 w 24"/>
                <a:gd name="T47" fmla="*/ 16 h 49"/>
                <a:gd name="T48" fmla="*/ 18 w 24"/>
                <a:gd name="T49" fmla="*/ 9 h 49"/>
                <a:gd name="T50" fmla="*/ 19 w 24"/>
                <a:gd name="T51" fmla="*/ 9 h 49"/>
                <a:gd name="T52" fmla="*/ 19 w 24"/>
                <a:gd name="T53" fmla="*/ 21 h 49"/>
                <a:gd name="T54" fmla="*/ 22 w 24"/>
                <a:gd name="T55" fmla="*/ 23 h 49"/>
                <a:gd name="T56" fmla="*/ 24 w 24"/>
                <a:gd name="T57" fmla="*/ 21 h 49"/>
                <a:gd name="T58" fmla="*/ 24 w 24"/>
                <a:gd name="T59" fmla="*/ 6 h 49"/>
                <a:gd name="T60" fmla="*/ 24 w 24"/>
                <a:gd name="T61"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9">
                  <a:moveTo>
                    <a:pt x="24" y="5"/>
                  </a:moveTo>
                  <a:cubicBezTo>
                    <a:pt x="24" y="5"/>
                    <a:pt x="24" y="5"/>
                    <a:pt x="24" y="5"/>
                  </a:cubicBezTo>
                  <a:cubicBezTo>
                    <a:pt x="24" y="5"/>
                    <a:pt x="24" y="5"/>
                    <a:pt x="24" y="5"/>
                  </a:cubicBezTo>
                  <a:cubicBezTo>
                    <a:pt x="23" y="1"/>
                    <a:pt x="17" y="0"/>
                    <a:pt x="15" y="0"/>
                  </a:cubicBezTo>
                  <a:cubicBezTo>
                    <a:pt x="15" y="0"/>
                    <a:pt x="14" y="0"/>
                    <a:pt x="14" y="0"/>
                  </a:cubicBezTo>
                  <a:cubicBezTo>
                    <a:pt x="11" y="0"/>
                    <a:pt x="11" y="0"/>
                    <a:pt x="11" y="0"/>
                  </a:cubicBezTo>
                  <a:cubicBezTo>
                    <a:pt x="11" y="0"/>
                    <a:pt x="0" y="0"/>
                    <a:pt x="0" y="6"/>
                  </a:cubicBezTo>
                  <a:cubicBezTo>
                    <a:pt x="1" y="22"/>
                    <a:pt x="1" y="22"/>
                    <a:pt x="1" y="22"/>
                  </a:cubicBezTo>
                  <a:cubicBezTo>
                    <a:pt x="1" y="23"/>
                    <a:pt x="2" y="24"/>
                    <a:pt x="3" y="24"/>
                  </a:cubicBezTo>
                  <a:cubicBezTo>
                    <a:pt x="5" y="24"/>
                    <a:pt x="6" y="23"/>
                    <a:pt x="6" y="21"/>
                  </a:cubicBezTo>
                  <a:cubicBezTo>
                    <a:pt x="5" y="10"/>
                    <a:pt x="5" y="10"/>
                    <a:pt x="5" y="10"/>
                  </a:cubicBezTo>
                  <a:cubicBezTo>
                    <a:pt x="6" y="10"/>
                    <a:pt x="6" y="10"/>
                    <a:pt x="6" y="10"/>
                  </a:cubicBezTo>
                  <a:cubicBezTo>
                    <a:pt x="6" y="17"/>
                    <a:pt x="6" y="17"/>
                    <a:pt x="6" y="17"/>
                  </a:cubicBezTo>
                  <a:cubicBezTo>
                    <a:pt x="7" y="23"/>
                    <a:pt x="7" y="23"/>
                    <a:pt x="7" y="23"/>
                  </a:cubicBezTo>
                  <a:cubicBezTo>
                    <a:pt x="7" y="47"/>
                    <a:pt x="7" y="47"/>
                    <a:pt x="7" y="47"/>
                  </a:cubicBezTo>
                  <a:cubicBezTo>
                    <a:pt x="7" y="48"/>
                    <a:pt x="8" y="49"/>
                    <a:pt x="10" y="49"/>
                  </a:cubicBezTo>
                  <a:cubicBezTo>
                    <a:pt x="11" y="49"/>
                    <a:pt x="13" y="48"/>
                    <a:pt x="13" y="46"/>
                  </a:cubicBezTo>
                  <a:cubicBezTo>
                    <a:pt x="12" y="25"/>
                    <a:pt x="12" y="25"/>
                    <a:pt x="12" y="25"/>
                  </a:cubicBezTo>
                  <a:cubicBezTo>
                    <a:pt x="13" y="25"/>
                    <a:pt x="13" y="25"/>
                    <a:pt x="13" y="25"/>
                  </a:cubicBezTo>
                  <a:cubicBezTo>
                    <a:pt x="14" y="46"/>
                    <a:pt x="14" y="46"/>
                    <a:pt x="14" y="46"/>
                  </a:cubicBezTo>
                  <a:cubicBezTo>
                    <a:pt x="14" y="48"/>
                    <a:pt x="15" y="49"/>
                    <a:pt x="17" y="49"/>
                  </a:cubicBezTo>
                  <a:cubicBezTo>
                    <a:pt x="18" y="49"/>
                    <a:pt x="19" y="48"/>
                    <a:pt x="19" y="46"/>
                  </a:cubicBezTo>
                  <a:cubicBezTo>
                    <a:pt x="19" y="23"/>
                    <a:pt x="19" y="23"/>
                    <a:pt x="19" y="23"/>
                  </a:cubicBezTo>
                  <a:cubicBezTo>
                    <a:pt x="19" y="16"/>
                    <a:pt x="19" y="16"/>
                    <a:pt x="19" y="16"/>
                  </a:cubicBezTo>
                  <a:cubicBezTo>
                    <a:pt x="18" y="9"/>
                    <a:pt x="18" y="9"/>
                    <a:pt x="18" y="9"/>
                  </a:cubicBezTo>
                  <a:cubicBezTo>
                    <a:pt x="19" y="9"/>
                    <a:pt x="19" y="9"/>
                    <a:pt x="19" y="9"/>
                  </a:cubicBezTo>
                  <a:cubicBezTo>
                    <a:pt x="19" y="21"/>
                    <a:pt x="19" y="21"/>
                    <a:pt x="19" y="21"/>
                  </a:cubicBezTo>
                  <a:cubicBezTo>
                    <a:pt x="20" y="22"/>
                    <a:pt x="21" y="23"/>
                    <a:pt x="22" y="23"/>
                  </a:cubicBezTo>
                  <a:cubicBezTo>
                    <a:pt x="23" y="23"/>
                    <a:pt x="24" y="22"/>
                    <a:pt x="24" y="21"/>
                  </a:cubicBezTo>
                  <a:cubicBezTo>
                    <a:pt x="24" y="6"/>
                    <a:pt x="24" y="6"/>
                    <a:pt x="24" y="6"/>
                  </a:cubicBezTo>
                  <a:cubicBezTo>
                    <a:pt x="24" y="6"/>
                    <a:pt x="24" y="5"/>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Oval 212"/>
            <p:cNvSpPr>
              <a:spLocks noChangeArrowheads="1"/>
            </p:cNvSpPr>
            <p:nvPr/>
          </p:nvSpPr>
          <p:spPr bwMode="auto">
            <a:xfrm>
              <a:off x="3691" y="2700"/>
              <a:ext cx="23" cy="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13"/>
            <p:cNvSpPr>
              <a:spLocks noEditPoints="1"/>
            </p:cNvSpPr>
            <p:nvPr/>
          </p:nvSpPr>
          <p:spPr bwMode="auto">
            <a:xfrm>
              <a:off x="3738" y="1475"/>
              <a:ext cx="76" cy="136"/>
            </a:xfrm>
            <a:custGeom>
              <a:avLst/>
              <a:gdLst>
                <a:gd name="T0" fmla="*/ 16 w 32"/>
                <a:gd name="T1" fmla="*/ 8 h 57"/>
                <a:gd name="T2" fmla="*/ 20 w 32"/>
                <a:gd name="T3" fmla="*/ 4 h 57"/>
                <a:gd name="T4" fmla="*/ 15 w 32"/>
                <a:gd name="T5" fmla="*/ 0 h 57"/>
                <a:gd name="T6" fmla="*/ 11 w 32"/>
                <a:gd name="T7" fmla="*/ 4 h 57"/>
                <a:gd name="T8" fmla="*/ 16 w 32"/>
                <a:gd name="T9" fmla="*/ 8 h 57"/>
                <a:gd name="T10" fmla="*/ 27 w 32"/>
                <a:gd name="T11" fmla="*/ 24 h 57"/>
                <a:gd name="T12" fmla="*/ 30 w 32"/>
                <a:gd name="T13" fmla="*/ 26 h 57"/>
                <a:gd name="T14" fmla="*/ 32 w 32"/>
                <a:gd name="T15" fmla="*/ 23 h 57"/>
                <a:gd name="T16" fmla="*/ 30 w 32"/>
                <a:gd name="T17" fmla="*/ 14 h 57"/>
                <a:gd name="T18" fmla="*/ 28 w 32"/>
                <a:gd name="T19" fmla="*/ 12 h 57"/>
                <a:gd name="T20" fmla="*/ 22 w 32"/>
                <a:gd name="T21" fmla="*/ 10 h 57"/>
                <a:gd name="T22" fmla="*/ 17 w 32"/>
                <a:gd name="T23" fmla="*/ 9 h 57"/>
                <a:gd name="T24" fmla="*/ 14 w 32"/>
                <a:gd name="T25" fmla="*/ 11 h 57"/>
                <a:gd name="T26" fmla="*/ 14 w 32"/>
                <a:gd name="T27" fmla="*/ 11 h 57"/>
                <a:gd name="T28" fmla="*/ 14 w 32"/>
                <a:gd name="T29" fmla="*/ 11 h 57"/>
                <a:gd name="T30" fmla="*/ 13 w 32"/>
                <a:gd name="T31" fmla="*/ 12 h 57"/>
                <a:gd name="T32" fmla="*/ 9 w 32"/>
                <a:gd name="T33" fmla="*/ 20 h 57"/>
                <a:gd name="T34" fmla="*/ 8 w 32"/>
                <a:gd name="T35" fmla="*/ 20 h 57"/>
                <a:gd name="T36" fmla="*/ 1 w 32"/>
                <a:gd name="T37" fmla="*/ 26 h 57"/>
                <a:gd name="T38" fmla="*/ 1 w 32"/>
                <a:gd name="T39" fmla="*/ 29 h 57"/>
                <a:gd name="T40" fmla="*/ 4 w 32"/>
                <a:gd name="T41" fmla="*/ 29 h 57"/>
                <a:gd name="T42" fmla="*/ 11 w 32"/>
                <a:gd name="T43" fmla="*/ 23 h 57"/>
                <a:gd name="T44" fmla="*/ 12 w 32"/>
                <a:gd name="T45" fmla="*/ 23 h 57"/>
                <a:gd name="T46" fmla="*/ 13 w 32"/>
                <a:gd name="T47" fmla="*/ 22 h 57"/>
                <a:gd name="T48" fmla="*/ 14 w 32"/>
                <a:gd name="T49" fmla="*/ 20 h 57"/>
                <a:gd name="T50" fmla="*/ 15 w 32"/>
                <a:gd name="T51" fmla="*/ 28 h 57"/>
                <a:gd name="T52" fmla="*/ 16 w 32"/>
                <a:gd name="T53" fmla="*/ 30 h 57"/>
                <a:gd name="T54" fmla="*/ 11 w 32"/>
                <a:gd name="T55" fmla="*/ 40 h 57"/>
                <a:gd name="T56" fmla="*/ 11 w 32"/>
                <a:gd name="T57" fmla="*/ 40 h 57"/>
                <a:gd name="T58" fmla="*/ 11 w 32"/>
                <a:gd name="T59" fmla="*/ 40 h 57"/>
                <a:gd name="T60" fmla="*/ 11 w 32"/>
                <a:gd name="T61" fmla="*/ 42 h 57"/>
                <a:gd name="T62" fmla="*/ 9 w 32"/>
                <a:gd name="T63" fmla="*/ 54 h 57"/>
                <a:gd name="T64" fmla="*/ 12 w 32"/>
                <a:gd name="T65" fmla="*/ 57 h 57"/>
                <a:gd name="T66" fmla="*/ 15 w 32"/>
                <a:gd name="T67" fmla="*/ 54 h 57"/>
                <a:gd name="T68" fmla="*/ 16 w 32"/>
                <a:gd name="T69" fmla="*/ 42 h 57"/>
                <a:gd name="T70" fmla="*/ 21 w 32"/>
                <a:gd name="T71" fmla="*/ 36 h 57"/>
                <a:gd name="T72" fmla="*/ 26 w 32"/>
                <a:gd name="T73" fmla="*/ 54 h 57"/>
                <a:gd name="T74" fmla="*/ 29 w 32"/>
                <a:gd name="T75" fmla="*/ 56 h 57"/>
                <a:gd name="T76" fmla="*/ 31 w 32"/>
                <a:gd name="T77" fmla="*/ 53 h 57"/>
                <a:gd name="T78" fmla="*/ 25 w 32"/>
                <a:gd name="T79" fmla="*/ 28 h 57"/>
                <a:gd name="T80" fmla="*/ 26 w 32"/>
                <a:gd name="T81" fmla="*/ 25 h 57"/>
                <a:gd name="T82" fmla="*/ 24 w 32"/>
                <a:gd name="T83" fmla="*/ 16 h 57"/>
                <a:gd name="T84" fmla="*/ 26 w 32"/>
                <a:gd name="T85" fmla="*/ 16 h 57"/>
                <a:gd name="T86" fmla="*/ 27 w 32"/>
                <a:gd name="T87"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57">
                  <a:moveTo>
                    <a:pt x="16" y="8"/>
                  </a:moveTo>
                  <a:cubicBezTo>
                    <a:pt x="18" y="8"/>
                    <a:pt x="20" y="6"/>
                    <a:pt x="20" y="4"/>
                  </a:cubicBezTo>
                  <a:cubicBezTo>
                    <a:pt x="20" y="1"/>
                    <a:pt x="18" y="0"/>
                    <a:pt x="15" y="0"/>
                  </a:cubicBezTo>
                  <a:cubicBezTo>
                    <a:pt x="13" y="0"/>
                    <a:pt x="11" y="2"/>
                    <a:pt x="11" y="4"/>
                  </a:cubicBezTo>
                  <a:cubicBezTo>
                    <a:pt x="11" y="7"/>
                    <a:pt x="13" y="9"/>
                    <a:pt x="16" y="8"/>
                  </a:cubicBezTo>
                  <a:close/>
                  <a:moveTo>
                    <a:pt x="27" y="24"/>
                  </a:moveTo>
                  <a:cubicBezTo>
                    <a:pt x="28" y="25"/>
                    <a:pt x="29" y="26"/>
                    <a:pt x="30" y="26"/>
                  </a:cubicBezTo>
                  <a:cubicBezTo>
                    <a:pt x="31" y="25"/>
                    <a:pt x="32" y="24"/>
                    <a:pt x="32" y="23"/>
                  </a:cubicBezTo>
                  <a:cubicBezTo>
                    <a:pt x="30" y="14"/>
                    <a:pt x="30" y="14"/>
                    <a:pt x="30" y="14"/>
                  </a:cubicBezTo>
                  <a:cubicBezTo>
                    <a:pt x="29" y="13"/>
                    <a:pt x="29" y="12"/>
                    <a:pt x="28" y="12"/>
                  </a:cubicBezTo>
                  <a:cubicBezTo>
                    <a:pt x="22" y="10"/>
                    <a:pt x="22" y="10"/>
                    <a:pt x="22" y="10"/>
                  </a:cubicBezTo>
                  <a:cubicBezTo>
                    <a:pt x="21" y="9"/>
                    <a:pt x="19" y="9"/>
                    <a:pt x="17" y="9"/>
                  </a:cubicBezTo>
                  <a:cubicBezTo>
                    <a:pt x="16" y="9"/>
                    <a:pt x="14" y="10"/>
                    <a:pt x="14" y="11"/>
                  </a:cubicBezTo>
                  <a:cubicBezTo>
                    <a:pt x="14" y="11"/>
                    <a:pt x="14" y="11"/>
                    <a:pt x="14" y="11"/>
                  </a:cubicBezTo>
                  <a:cubicBezTo>
                    <a:pt x="14" y="11"/>
                    <a:pt x="14" y="11"/>
                    <a:pt x="14" y="11"/>
                  </a:cubicBezTo>
                  <a:cubicBezTo>
                    <a:pt x="13" y="11"/>
                    <a:pt x="13" y="11"/>
                    <a:pt x="13" y="12"/>
                  </a:cubicBezTo>
                  <a:cubicBezTo>
                    <a:pt x="9" y="20"/>
                    <a:pt x="9" y="20"/>
                    <a:pt x="9" y="20"/>
                  </a:cubicBezTo>
                  <a:cubicBezTo>
                    <a:pt x="9" y="20"/>
                    <a:pt x="9" y="20"/>
                    <a:pt x="8" y="20"/>
                  </a:cubicBezTo>
                  <a:cubicBezTo>
                    <a:pt x="1" y="26"/>
                    <a:pt x="1" y="26"/>
                    <a:pt x="1" y="26"/>
                  </a:cubicBezTo>
                  <a:cubicBezTo>
                    <a:pt x="0" y="27"/>
                    <a:pt x="0" y="28"/>
                    <a:pt x="1" y="29"/>
                  </a:cubicBezTo>
                  <a:cubicBezTo>
                    <a:pt x="2" y="30"/>
                    <a:pt x="3" y="30"/>
                    <a:pt x="4" y="29"/>
                  </a:cubicBezTo>
                  <a:cubicBezTo>
                    <a:pt x="11" y="23"/>
                    <a:pt x="11" y="23"/>
                    <a:pt x="11" y="23"/>
                  </a:cubicBezTo>
                  <a:cubicBezTo>
                    <a:pt x="12" y="23"/>
                    <a:pt x="12" y="23"/>
                    <a:pt x="12" y="23"/>
                  </a:cubicBezTo>
                  <a:cubicBezTo>
                    <a:pt x="12" y="23"/>
                    <a:pt x="12" y="22"/>
                    <a:pt x="13" y="22"/>
                  </a:cubicBezTo>
                  <a:cubicBezTo>
                    <a:pt x="14" y="20"/>
                    <a:pt x="14" y="20"/>
                    <a:pt x="14" y="20"/>
                  </a:cubicBezTo>
                  <a:cubicBezTo>
                    <a:pt x="15" y="28"/>
                    <a:pt x="15" y="28"/>
                    <a:pt x="15" y="28"/>
                  </a:cubicBezTo>
                  <a:cubicBezTo>
                    <a:pt x="15" y="28"/>
                    <a:pt x="15" y="29"/>
                    <a:pt x="16" y="30"/>
                  </a:cubicBezTo>
                  <a:cubicBezTo>
                    <a:pt x="11" y="40"/>
                    <a:pt x="11" y="40"/>
                    <a:pt x="11" y="40"/>
                  </a:cubicBezTo>
                  <a:cubicBezTo>
                    <a:pt x="11" y="40"/>
                    <a:pt x="11" y="40"/>
                    <a:pt x="11" y="40"/>
                  </a:cubicBezTo>
                  <a:cubicBezTo>
                    <a:pt x="11" y="40"/>
                    <a:pt x="11" y="40"/>
                    <a:pt x="11" y="40"/>
                  </a:cubicBezTo>
                  <a:cubicBezTo>
                    <a:pt x="11" y="41"/>
                    <a:pt x="11" y="41"/>
                    <a:pt x="11" y="42"/>
                  </a:cubicBezTo>
                  <a:cubicBezTo>
                    <a:pt x="9" y="54"/>
                    <a:pt x="9" y="54"/>
                    <a:pt x="9" y="54"/>
                  </a:cubicBezTo>
                  <a:cubicBezTo>
                    <a:pt x="9" y="56"/>
                    <a:pt x="10" y="57"/>
                    <a:pt x="12" y="57"/>
                  </a:cubicBezTo>
                  <a:cubicBezTo>
                    <a:pt x="13" y="57"/>
                    <a:pt x="15" y="56"/>
                    <a:pt x="15" y="54"/>
                  </a:cubicBezTo>
                  <a:cubicBezTo>
                    <a:pt x="16" y="42"/>
                    <a:pt x="16" y="42"/>
                    <a:pt x="16" y="42"/>
                  </a:cubicBezTo>
                  <a:cubicBezTo>
                    <a:pt x="21" y="36"/>
                    <a:pt x="21" y="36"/>
                    <a:pt x="21" y="36"/>
                  </a:cubicBezTo>
                  <a:cubicBezTo>
                    <a:pt x="26" y="54"/>
                    <a:pt x="26" y="54"/>
                    <a:pt x="26" y="54"/>
                  </a:cubicBezTo>
                  <a:cubicBezTo>
                    <a:pt x="26" y="56"/>
                    <a:pt x="28" y="57"/>
                    <a:pt x="29" y="56"/>
                  </a:cubicBezTo>
                  <a:cubicBezTo>
                    <a:pt x="31" y="56"/>
                    <a:pt x="32" y="54"/>
                    <a:pt x="31" y="53"/>
                  </a:cubicBezTo>
                  <a:cubicBezTo>
                    <a:pt x="25" y="28"/>
                    <a:pt x="25" y="28"/>
                    <a:pt x="25" y="28"/>
                  </a:cubicBezTo>
                  <a:cubicBezTo>
                    <a:pt x="26" y="27"/>
                    <a:pt x="26" y="26"/>
                    <a:pt x="26" y="25"/>
                  </a:cubicBezTo>
                  <a:cubicBezTo>
                    <a:pt x="24" y="16"/>
                    <a:pt x="24" y="16"/>
                    <a:pt x="24" y="16"/>
                  </a:cubicBezTo>
                  <a:cubicBezTo>
                    <a:pt x="26" y="16"/>
                    <a:pt x="26" y="16"/>
                    <a:pt x="26" y="16"/>
                  </a:cubicBezTo>
                  <a:lnTo>
                    <a:pt x="27"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14"/>
            <p:cNvSpPr/>
            <p:nvPr/>
          </p:nvSpPr>
          <p:spPr bwMode="auto">
            <a:xfrm>
              <a:off x="3835" y="1359"/>
              <a:ext cx="45" cy="33"/>
            </a:xfrm>
            <a:custGeom>
              <a:avLst/>
              <a:gdLst>
                <a:gd name="T0" fmla="*/ 8 w 19"/>
                <a:gd name="T1" fmla="*/ 12 h 14"/>
                <a:gd name="T2" fmla="*/ 1 w 19"/>
                <a:gd name="T3" fmla="*/ 4 h 14"/>
                <a:gd name="T4" fmla="*/ 3 w 19"/>
                <a:gd name="T5" fmla="*/ 1 h 14"/>
                <a:gd name="T6" fmla="*/ 16 w 19"/>
                <a:gd name="T7" fmla="*/ 1 h 14"/>
                <a:gd name="T8" fmla="*/ 18 w 19"/>
                <a:gd name="T9" fmla="*/ 4 h 14"/>
                <a:gd name="T10" fmla="*/ 12 w 19"/>
                <a:gd name="T11" fmla="*/ 12 h 14"/>
                <a:gd name="T12" fmla="*/ 8 w 19"/>
                <a:gd name="T13" fmla="*/ 12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8" y="12"/>
                  </a:moveTo>
                  <a:cubicBezTo>
                    <a:pt x="1" y="4"/>
                    <a:pt x="1" y="4"/>
                    <a:pt x="1" y="4"/>
                  </a:cubicBezTo>
                  <a:cubicBezTo>
                    <a:pt x="0" y="2"/>
                    <a:pt x="1" y="1"/>
                    <a:pt x="3" y="1"/>
                  </a:cubicBezTo>
                  <a:cubicBezTo>
                    <a:pt x="16" y="1"/>
                    <a:pt x="16" y="1"/>
                    <a:pt x="16" y="1"/>
                  </a:cubicBezTo>
                  <a:cubicBezTo>
                    <a:pt x="18" y="0"/>
                    <a:pt x="19" y="2"/>
                    <a:pt x="18" y="4"/>
                  </a:cubicBezTo>
                  <a:cubicBezTo>
                    <a:pt x="12" y="12"/>
                    <a:pt x="12" y="12"/>
                    <a:pt x="12" y="12"/>
                  </a:cubicBezTo>
                  <a:cubicBezTo>
                    <a:pt x="11" y="14"/>
                    <a:pt x="9" y="14"/>
                    <a:pt x="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15"/>
            <p:cNvSpPr>
              <a:spLocks noEditPoints="1"/>
            </p:cNvSpPr>
            <p:nvPr/>
          </p:nvSpPr>
          <p:spPr bwMode="auto">
            <a:xfrm>
              <a:off x="3549" y="1848"/>
              <a:ext cx="40" cy="57"/>
            </a:xfrm>
            <a:custGeom>
              <a:avLst/>
              <a:gdLst>
                <a:gd name="T0" fmla="*/ 12 w 17"/>
                <a:gd name="T1" fmla="*/ 7 h 24"/>
                <a:gd name="T2" fmla="*/ 14 w 17"/>
                <a:gd name="T3" fmla="*/ 4 h 24"/>
                <a:gd name="T4" fmla="*/ 11 w 17"/>
                <a:gd name="T5" fmla="*/ 0 h 24"/>
                <a:gd name="T6" fmla="*/ 5 w 17"/>
                <a:gd name="T7" fmla="*/ 0 h 24"/>
                <a:gd name="T8" fmla="*/ 2 w 17"/>
                <a:gd name="T9" fmla="*/ 4 h 24"/>
                <a:gd name="T10" fmla="*/ 5 w 17"/>
                <a:gd name="T11" fmla="*/ 7 h 24"/>
                <a:gd name="T12" fmla="*/ 0 w 17"/>
                <a:gd name="T13" fmla="*/ 15 h 24"/>
                <a:gd name="T14" fmla="*/ 8 w 17"/>
                <a:gd name="T15" fmla="*/ 24 h 24"/>
                <a:gd name="T16" fmla="*/ 17 w 17"/>
                <a:gd name="T17" fmla="*/ 15 h 24"/>
                <a:gd name="T18" fmla="*/ 12 w 17"/>
                <a:gd name="T19" fmla="*/ 7 h 24"/>
                <a:gd name="T20" fmla="*/ 10 w 17"/>
                <a:gd name="T21" fmla="*/ 1 h 24"/>
                <a:gd name="T22" fmla="*/ 12 w 17"/>
                <a:gd name="T23" fmla="*/ 4 h 24"/>
                <a:gd name="T24" fmla="*/ 10 w 17"/>
                <a:gd name="T25" fmla="*/ 4 h 24"/>
                <a:gd name="T26" fmla="*/ 10 w 17"/>
                <a:gd name="T27" fmla="*/ 1 h 24"/>
                <a:gd name="T28" fmla="*/ 4 w 17"/>
                <a:gd name="T29" fmla="*/ 4 h 24"/>
                <a:gd name="T30" fmla="*/ 6 w 17"/>
                <a:gd name="T31" fmla="*/ 4 h 24"/>
                <a:gd name="T32" fmla="*/ 6 w 17"/>
                <a:gd name="T33" fmla="*/ 7 h 24"/>
                <a:gd name="T34" fmla="*/ 4 w 17"/>
                <a:gd name="T35" fmla="*/ 4 h 24"/>
                <a:gd name="T36" fmla="*/ 8 w 17"/>
                <a:gd name="T37" fmla="*/ 21 h 24"/>
                <a:gd name="T38" fmla="*/ 2 w 17"/>
                <a:gd name="T39" fmla="*/ 15 h 24"/>
                <a:gd name="T40" fmla="*/ 8 w 17"/>
                <a:gd name="T41" fmla="*/ 9 h 24"/>
                <a:gd name="T42" fmla="*/ 15 w 17"/>
                <a:gd name="T43" fmla="*/ 15 h 24"/>
                <a:gd name="T44" fmla="*/ 8 w 17"/>
                <a:gd name="T45"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24">
                  <a:moveTo>
                    <a:pt x="12" y="7"/>
                  </a:moveTo>
                  <a:cubicBezTo>
                    <a:pt x="14" y="4"/>
                    <a:pt x="14" y="4"/>
                    <a:pt x="14" y="4"/>
                  </a:cubicBezTo>
                  <a:cubicBezTo>
                    <a:pt x="11" y="0"/>
                    <a:pt x="11" y="0"/>
                    <a:pt x="11" y="0"/>
                  </a:cubicBezTo>
                  <a:cubicBezTo>
                    <a:pt x="5" y="0"/>
                    <a:pt x="5" y="0"/>
                    <a:pt x="5" y="0"/>
                  </a:cubicBezTo>
                  <a:cubicBezTo>
                    <a:pt x="2" y="4"/>
                    <a:pt x="2" y="4"/>
                    <a:pt x="2" y="4"/>
                  </a:cubicBezTo>
                  <a:cubicBezTo>
                    <a:pt x="5" y="7"/>
                    <a:pt x="5" y="7"/>
                    <a:pt x="5" y="7"/>
                  </a:cubicBezTo>
                  <a:cubicBezTo>
                    <a:pt x="2" y="8"/>
                    <a:pt x="0" y="12"/>
                    <a:pt x="0" y="15"/>
                  </a:cubicBezTo>
                  <a:cubicBezTo>
                    <a:pt x="0" y="20"/>
                    <a:pt x="4" y="24"/>
                    <a:pt x="8" y="24"/>
                  </a:cubicBezTo>
                  <a:cubicBezTo>
                    <a:pt x="13" y="24"/>
                    <a:pt x="17" y="20"/>
                    <a:pt x="17" y="15"/>
                  </a:cubicBezTo>
                  <a:cubicBezTo>
                    <a:pt x="17" y="11"/>
                    <a:pt x="15" y="9"/>
                    <a:pt x="12" y="7"/>
                  </a:cubicBezTo>
                  <a:close/>
                  <a:moveTo>
                    <a:pt x="10" y="1"/>
                  </a:moveTo>
                  <a:cubicBezTo>
                    <a:pt x="12" y="4"/>
                    <a:pt x="12" y="4"/>
                    <a:pt x="12" y="4"/>
                  </a:cubicBezTo>
                  <a:cubicBezTo>
                    <a:pt x="10" y="4"/>
                    <a:pt x="10" y="4"/>
                    <a:pt x="10" y="4"/>
                  </a:cubicBezTo>
                  <a:lnTo>
                    <a:pt x="10" y="1"/>
                  </a:lnTo>
                  <a:close/>
                  <a:moveTo>
                    <a:pt x="4" y="4"/>
                  </a:moveTo>
                  <a:cubicBezTo>
                    <a:pt x="6" y="4"/>
                    <a:pt x="6" y="4"/>
                    <a:pt x="6" y="4"/>
                  </a:cubicBezTo>
                  <a:cubicBezTo>
                    <a:pt x="6" y="7"/>
                    <a:pt x="6" y="7"/>
                    <a:pt x="6" y="7"/>
                  </a:cubicBezTo>
                  <a:lnTo>
                    <a:pt x="4" y="4"/>
                  </a:lnTo>
                  <a:close/>
                  <a:moveTo>
                    <a:pt x="8" y="21"/>
                  </a:moveTo>
                  <a:cubicBezTo>
                    <a:pt x="5" y="21"/>
                    <a:pt x="2" y="19"/>
                    <a:pt x="2" y="15"/>
                  </a:cubicBezTo>
                  <a:cubicBezTo>
                    <a:pt x="2" y="12"/>
                    <a:pt x="5" y="9"/>
                    <a:pt x="8" y="9"/>
                  </a:cubicBezTo>
                  <a:cubicBezTo>
                    <a:pt x="12" y="9"/>
                    <a:pt x="14" y="11"/>
                    <a:pt x="15" y="15"/>
                  </a:cubicBezTo>
                  <a:cubicBezTo>
                    <a:pt x="15" y="18"/>
                    <a:pt x="12" y="21"/>
                    <a:pt x="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16"/>
            <p:cNvSpPr>
              <a:spLocks noEditPoints="1"/>
            </p:cNvSpPr>
            <p:nvPr/>
          </p:nvSpPr>
          <p:spPr bwMode="auto">
            <a:xfrm>
              <a:off x="3807" y="2529"/>
              <a:ext cx="35" cy="50"/>
            </a:xfrm>
            <a:custGeom>
              <a:avLst/>
              <a:gdLst>
                <a:gd name="T0" fmla="*/ 11 w 15"/>
                <a:gd name="T1" fmla="*/ 6 h 21"/>
                <a:gd name="T2" fmla="*/ 13 w 15"/>
                <a:gd name="T3" fmla="*/ 3 h 21"/>
                <a:gd name="T4" fmla="*/ 10 w 15"/>
                <a:gd name="T5" fmla="*/ 0 h 21"/>
                <a:gd name="T6" fmla="*/ 5 w 15"/>
                <a:gd name="T7" fmla="*/ 0 h 21"/>
                <a:gd name="T8" fmla="*/ 2 w 15"/>
                <a:gd name="T9" fmla="*/ 4 h 21"/>
                <a:gd name="T10" fmla="*/ 4 w 15"/>
                <a:gd name="T11" fmla="*/ 6 h 21"/>
                <a:gd name="T12" fmla="*/ 0 w 15"/>
                <a:gd name="T13" fmla="*/ 14 h 21"/>
                <a:gd name="T14" fmla="*/ 8 w 15"/>
                <a:gd name="T15" fmla="*/ 21 h 21"/>
                <a:gd name="T16" fmla="*/ 15 w 15"/>
                <a:gd name="T17" fmla="*/ 13 h 21"/>
                <a:gd name="T18" fmla="*/ 11 w 15"/>
                <a:gd name="T19" fmla="*/ 6 h 21"/>
                <a:gd name="T20" fmla="*/ 9 w 15"/>
                <a:gd name="T21" fmla="*/ 1 h 21"/>
                <a:gd name="T22" fmla="*/ 11 w 15"/>
                <a:gd name="T23" fmla="*/ 3 h 21"/>
                <a:gd name="T24" fmla="*/ 9 w 15"/>
                <a:gd name="T25" fmla="*/ 3 h 21"/>
                <a:gd name="T26" fmla="*/ 9 w 15"/>
                <a:gd name="T27" fmla="*/ 1 h 21"/>
                <a:gd name="T28" fmla="*/ 4 w 15"/>
                <a:gd name="T29" fmla="*/ 3 h 21"/>
                <a:gd name="T30" fmla="*/ 5 w 15"/>
                <a:gd name="T31" fmla="*/ 3 h 21"/>
                <a:gd name="T32" fmla="*/ 6 w 15"/>
                <a:gd name="T33" fmla="*/ 6 h 21"/>
                <a:gd name="T34" fmla="*/ 4 w 15"/>
                <a:gd name="T35" fmla="*/ 3 h 21"/>
                <a:gd name="T36" fmla="*/ 8 w 15"/>
                <a:gd name="T37" fmla="*/ 19 h 21"/>
                <a:gd name="T38" fmla="*/ 2 w 15"/>
                <a:gd name="T39" fmla="*/ 14 h 21"/>
                <a:gd name="T40" fmla="*/ 7 w 15"/>
                <a:gd name="T41" fmla="*/ 8 h 21"/>
                <a:gd name="T42" fmla="*/ 13 w 15"/>
                <a:gd name="T43" fmla="*/ 13 h 21"/>
                <a:gd name="T44" fmla="*/ 8 w 15"/>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1">
                  <a:moveTo>
                    <a:pt x="11" y="6"/>
                  </a:moveTo>
                  <a:cubicBezTo>
                    <a:pt x="13" y="3"/>
                    <a:pt x="13" y="3"/>
                    <a:pt x="13" y="3"/>
                  </a:cubicBezTo>
                  <a:cubicBezTo>
                    <a:pt x="10" y="0"/>
                    <a:pt x="10" y="0"/>
                    <a:pt x="10" y="0"/>
                  </a:cubicBezTo>
                  <a:cubicBezTo>
                    <a:pt x="5" y="0"/>
                    <a:pt x="5" y="0"/>
                    <a:pt x="5" y="0"/>
                  </a:cubicBezTo>
                  <a:cubicBezTo>
                    <a:pt x="2" y="4"/>
                    <a:pt x="2" y="4"/>
                    <a:pt x="2" y="4"/>
                  </a:cubicBezTo>
                  <a:cubicBezTo>
                    <a:pt x="4" y="6"/>
                    <a:pt x="4" y="6"/>
                    <a:pt x="4" y="6"/>
                  </a:cubicBezTo>
                  <a:cubicBezTo>
                    <a:pt x="2" y="7"/>
                    <a:pt x="0" y="10"/>
                    <a:pt x="0" y="14"/>
                  </a:cubicBezTo>
                  <a:cubicBezTo>
                    <a:pt x="0" y="18"/>
                    <a:pt x="3" y="21"/>
                    <a:pt x="8" y="21"/>
                  </a:cubicBezTo>
                  <a:cubicBezTo>
                    <a:pt x="12" y="21"/>
                    <a:pt x="15" y="18"/>
                    <a:pt x="15" y="13"/>
                  </a:cubicBezTo>
                  <a:cubicBezTo>
                    <a:pt x="15" y="10"/>
                    <a:pt x="13" y="8"/>
                    <a:pt x="11" y="6"/>
                  </a:cubicBezTo>
                  <a:close/>
                  <a:moveTo>
                    <a:pt x="9" y="1"/>
                  </a:moveTo>
                  <a:cubicBezTo>
                    <a:pt x="11" y="3"/>
                    <a:pt x="11" y="3"/>
                    <a:pt x="11" y="3"/>
                  </a:cubicBezTo>
                  <a:cubicBezTo>
                    <a:pt x="9" y="3"/>
                    <a:pt x="9" y="3"/>
                    <a:pt x="9" y="3"/>
                  </a:cubicBezTo>
                  <a:lnTo>
                    <a:pt x="9" y="1"/>
                  </a:lnTo>
                  <a:close/>
                  <a:moveTo>
                    <a:pt x="4" y="3"/>
                  </a:moveTo>
                  <a:cubicBezTo>
                    <a:pt x="5" y="3"/>
                    <a:pt x="5" y="3"/>
                    <a:pt x="5" y="3"/>
                  </a:cubicBezTo>
                  <a:cubicBezTo>
                    <a:pt x="6" y="6"/>
                    <a:pt x="6" y="6"/>
                    <a:pt x="6" y="6"/>
                  </a:cubicBezTo>
                  <a:lnTo>
                    <a:pt x="4" y="3"/>
                  </a:lnTo>
                  <a:close/>
                  <a:moveTo>
                    <a:pt x="8" y="19"/>
                  </a:moveTo>
                  <a:cubicBezTo>
                    <a:pt x="4" y="19"/>
                    <a:pt x="2" y="17"/>
                    <a:pt x="2" y="14"/>
                  </a:cubicBezTo>
                  <a:cubicBezTo>
                    <a:pt x="2" y="10"/>
                    <a:pt x="4" y="8"/>
                    <a:pt x="7" y="8"/>
                  </a:cubicBezTo>
                  <a:cubicBezTo>
                    <a:pt x="11" y="8"/>
                    <a:pt x="13" y="10"/>
                    <a:pt x="13" y="13"/>
                  </a:cubicBezTo>
                  <a:cubicBezTo>
                    <a:pt x="13" y="17"/>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17"/>
            <p:cNvSpPr>
              <a:spLocks noEditPoints="1"/>
            </p:cNvSpPr>
            <p:nvPr/>
          </p:nvSpPr>
          <p:spPr bwMode="auto">
            <a:xfrm>
              <a:off x="3774" y="1843"/>
              <a:ext cx="38" cy="50"/>
            </a:xfrm>
            <a:custGeom>
              <a:avLst/>
              <a:gdLst>
                <a:gd name="T0" fmla="*/ 12 w 16"/>
                <a:gd name="T1" fmla="*/ 6 h 21"/>
                <a:gd name="T2" fmla="*/ 14 w 16"/>
                <a:gd name="T3" fmla="*/ 3 h 21"/>
                <a:gd name="T4" fmla="*/ 11 w 16"/>
                <a:gd name="T5" fmla="*/ 0 h 21"/>
                <a:gd name="T6" fmla="*/ 6 w 16"/>
                <a:gd name="T7" fmla="*/ 0 h 21"/>
                <a:gd name="T8" fmla="*/ 3 w 16"/>
                <a:gd name="T9" fmla="*/ 3 h 21"/>
                <a:gd name="T10" fmla="*/ 5 w 16"/>
                <a:gd name="T11" fmla="*/ 6 h 21"/>
                <a:gd name="T12" fmla="*/ 1 w 16"/>
                <a:gd name="T13" fmla="*/ 13 h 21"/>
                <a:gd name="T14" fmla="*/ 8 w 16"/>
                <a:gd name="T15" fmla="*/ 21 h 21"/>
                <a:gd name="T16" fmla="*/ 16 w 16"/>
                <a:gd name="T17" fmla="*/ 13 h 21"/>
                <a:gd name="T18" fmla="*/ 12 w 16"/>
                <a:gd name="T19" fmla="*/ 6 h 21"/>
                <a:gd name="T20" fmla="*/ 10 w 16"/>
                <a:gd name="T21" fmla="*/ 1 h 21"/>
                <a:gd name="T22" fmla="*/ 12 w 16"/>
                <a:gd name="T23" fmla="*/ 3 h 21"/>
                <a:gd name="T24" fmla="*/ 10 w 16"/>
                <a:gd name="T25" fmla="*/ 3 h 21"/>
                <a:gd name="T26" fmla="*/ 10 w 16"/>
                <a:gd name="T27" fmla="*/ 1 h 21"/>
                <a:gd name="T28" fmla="*/ 5 w 16"/>
                <a:gd name="T29" fmla="*/ 3 h 21"/>
                <a:gd name="T30" fmla="*/ 6 w 16"/>
                <a:gd name="T31" fmla="*/ 3 h 21"/>
                <a:gd name="T32" fmla="*/ 7 w 16"/>
                <a:gd name="T33" fmla="*/ 6 h 21"/>
                <a:gd name="T34" fmla="*/ 5 w 16"/>
                <a:gd name="T35" fmla="*/ 3 h 21"/>
                <a:gd name="T36" fmla="*/ 8 w 16"/>
                <a:gd name="T37" fmla="*/ 19 h 21"/>
                <a:gd name="T38" fmla="*/ 3 w 16"/>
                <a:gd name="T39" fmla="*/ 13 h 21"/>
                <a:gd name="T40" fmla="*/ 8 w 16"/>
                <a:gd name="T41" fmla="*/ 7 h 21"/>
                <a:gd name="T42" fmla="*/ 14 w 16"/>
                <a:gd name="T43" fmla="*/ 13 h 21"/>
                <a:gd name="T44" fmla="*/ 8 w 16"/>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1">
                  <a:moveTo>
                    <a:pt x="12" y="6"/>
                  </a:moveTo>
                  <a:cubicBezTo>
                    <a:pt x="14" y="3"/>
                    <a:pt x="14" y="3"/>
                    <a:pt x="14" y="3"/>
                  </a:cubicBezTo>
                  <a:cubicBezTo>
                    <a:pt x="11" y="0"/>
                    <a:pt x="11" y="0"/>
                    <a:pt x="11" y="0"/>
                  </a:cubicBezTo>
                  <a:cubicBezTo>
                    <a:pt x="6" y="0"/>
                    <a:pt x="6" y="0"/>
                    <a:pt x="6" y="0"/>
                  </a:cubicBezTo>
                  <a:cubicBezTo>
                    <a:pt x="3" y="3"/>
                    <a:pt x="3" y="3"/>
                    <a:pt x="3" y="3"/>
                  </a:cubicBezTo>
                  <a:cubicBezTo>
                    <a:pt x="5" y="6"/>
                    <a:pt x="5" y="6"/>
                    <a:pt x="5" y="6"/>
                  </a:cubicBezTo>
                  <a:cubicBezTo>
                    <a:pt x="2" y="7"/>
                    <a:pt x="0" y="10"/>
                    <a:pt x="1" y="13"/>
                  </a:cubicBezTo>
                  <a:cubicBezTo>
                    <a:pt x="1" y="17"/>
                    <a:pt x="4" y="21"/>
                    <a:pt x="8" y="21"/>
                  </a:cubicBezTo>
                  <a:cubicBezTo>
                    <a:pt x="13" y="21"/>
                    <a:pt x="16" y="17"/>
                    <a:pt x="16" y="13"/>
                  </a:cubicBezTo>
                  <a:cubicBezTo>
                    <a:pt x="16" y="10"/>
                    <a:pt x="14" y="7"/>
                    <a:pt x="12" y="6"/>
                  </a:cubicBezTo>
                  <a:close/>
                  <a:moveTo>
                    <a:pt x="10" y="1"/>
                  </a:moveTo>
                  <a:cubicBezTo>
                    <a:pt x="12" y="3"/>
                    <a:pt x="12" y="3"/>
                    <a:pt x="12" y="3"/>
                  </a:cubicBezTo>
                  <a:cubicBezTo>
                    <a:pt x="10" y="3"/>
                    <a:pt x="10" y="3"/>
                    <a:pt x="10" y="3"/>
                  </a:cubicBezTo>
                  <a:lnTo>
                    <a:pt x="10" y="1"/>
                  </a:lnTo>
                  <a:close/>
                  <a:moveTo>
                    <a:pt x="5" y="3"/>
                  </a:moveTo>
                  <a:cubicBezTo>
                    <a:pt x="6" y="3"/>
                    <a:pt x="6" y="3"/>
                    <a:pt x="6" y="3"/>
                  </a:cubicBezTo>
                  <a:cubicBezTo>
                    <a:pt x="7" y="6"/>
                    <a:pt x="7" y="6"/>
                    <a:pt x="7" y="6"/>
                  </a:cubicBezTo>
                  <a:lnTo>
                    <a:pt x="5" y="3"/>
                  </a:lnTo>
                  <a:close/>
                  <a:moveTo>
                    <a:pt x="8" y="19"/>
                  </a:moveTo>
                  <a:cubicBezTo>
                    <a:pt x="5" y="19"/>
                    <a:pt x="3" y="16"/>
                    <a:pt x="3" y="13"/>
                  </a:cubicBezTo>
                  <a:cubicBezTo>
                    <a:pt x="3" y="10"/>
                    <a:pt x="5" y="7"/>
                    <a:pt x="8" y="7"/>
                  </a:cubicBezTo>
                  <a:cubicBezTo>
                    <a:pt x="11" y="7"/>
                    <a:pt x="14" y="10"/>
                    <a:pt x="14" y="13"/>
                  </a:cubicBezTo>
                  <a:cubicBezTo>
                    <a:pt x="14" y="16"/>
                    <a:pt x="12"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18"/>
            <p:cNvSpPr>
              <a:spLocks noEditPoints="1"/>
            </p:cNvSpPr>
            <p:nvPr/>
          </p:nvSpPr>
          <p:spPr bwMode="auto">
            <a:xfrm>
              <a:off x="4131" y="2050"/>
              <a:ext cx="38" cy="52"/>
            </a:xfrm>
            <a:custGeom>
              <a:avLst/>
              <a:gdLst>
                <a:gd name="T0" fmla="*/ 11 w 16"/>
                <a:gd name="T1" fmla="*/ 7 h 22"/>
                <a:gd name="T2" fmla="*/ 13 w 16"/>
                <a:gd name="T3" fmla="*/ 4 h 22"/>
                <a:gd name="T4" fmla="*/ 11 w 16"/>
                <a:gd name="T5" fmla="*/ 0 h 22"/>
                <a:gd name="T6" fmla="*/ 5 w 16"/>
                <a:gd name="T7" fmla="*/ 1 h 22"/>
                <a:gd name="T8" fmla="*/ 2 w 16"/>
                <a:gd name="T9" fmla="*/ 4 h 22"/>
                <a:gd name="T10" fmla="*/ 5 w 16"/>
                <a:gd name="T11" fmla="*/ 7 h 22"/>
                <a:gd name="T12" fmla="*/ 0 w 16"/>
                <a:gd name="T13" fmla="*/ 14 h 22"/>
                <a:gd name="T14" fmla="*/ 8 w 16"/>
                <a:gd name="T15" fmla="*/ 22 h 22"/>
                <a:gd name="T16" fmla="*/ 16 w 16"/>
                <a:gd name="T17" fmla="*/ 14 h 22"/>
                <a:gd name="T18" fmla="*/ 11 w 16"/>
                <a:gd name="T19" fmla="*/ 7 h 22"/>
                <a:gd name="T20" fmla="*/ 10 w 16"/>
                <a:gd name="T21" fmla="*/ 1 h 22"/>
                <a:gd name="T22" fmla="*/ 11 w 16"/>
                <a:gd name="T23" fmla="*/ 4 h 22"/>
                <a:gd name="T24" fmla="*/ 10 w 16"/>
                <a:gd name="T25" fmla="*/ 4 h 22"/>
                <a:gd name="T26" fmla="*/ 10 w 16"/>
                <a:gd name="T27" fmla="*/ 1 h 22"/>
                <a:gd name="T28" fmla="*/ 4 w 16"/>
                <a:gd name="T29" fmla="*/ 4 h 22"/>
                <a:gd name="T30" fmla="*/ 6 w 16"/>
                <a:gd name="T31" fmla="*/ 4 h 22"/>
                <a:gd name="T32" fmla="*/ 6 w 16"/>
                <a:gd name="T33" fmla="*/ 6 h 22"/>
                <a:gd name="T34" fmla="*/ 4 w 16"/>
                <a:gd name="T35" fmla="*/ 4 h 22"/>
                <a:gd name="T36" fmla="*/ 8 w 16"/>
                <a:gd name="T37" fmla="*/ 20 h 22"/>
                <a:gd name="T38" fmla="*/ 2 w 16"/>
                <a:gd name="T39" fmla="*/ 14 h 22"/>
                <a:gd name="T40" fmla="*/ 8 w 16"/>
                <a:gd name="T41" fmla="*/ 8 h 22"/>
                <a:gd name="T42" fmla="*/ 14 w 16"/>
                <a:gd name="T43" fmla="*/ 14 h 22"/>
                <a:gd name="T44" fmla="*/ 8 w 16"/>
                <a:gd name="T4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2">
                  <a:moveTo>
                    <a:pt x="11" y="7"/>
                  </a:moveTo>
                  <a:cubicBezTo>
                    <a:pt x="13" y="4"/>
                    <a:pt x="13" y="4"/>
                    <a:pt x="13" y="4"/>
                  </a:cubicBezTo>
                  <a:cubicBezTo>
                    <a:pt x="11" y="0"/>
                    <a:pt x="11" y="0"/>
                    <a:pt x="11" y="0"/>
                  </a:cubicBezTo>
                  <a:cubicBezTo>
                    <a:pt x="5" y="1"/>
                    <a:pt x="5" y="1"/>
                    <a:pt x="5" y="1"/>
                  </a:cubicBezTo>
                  <a:cubicBezTo>
                    <a:pt x="2" y="4"/>
                    <a:pt x="2" y="4"/>
                    <a:pt x="2" y="4"/>
                  </a:cubicBezTo>
                  <a:cubicBezTo>
                    <a:pt x="5" y="7"/>
                    <a:pt x="5" y="7"/>
                    <a:pt x="5" y="7"/>
                  </a:cubicBezTo>
                  <a:cubicBezTo>
                    <a:pt x="2" y="8"/>
                    <a:pt x="0" y="11"/>
                    <a:pt x="0" y="14"/>
                  </a:cubicBezTo>
                  <a:cubicBezTo>
                    <a:pt x="0" y="18"/>
                    <a:pt x="4" y="22"/>
                    <a:pt x="8" y="22"/>
                  </a:cubicBezTo>
                  <a:cubicBezTo>
                    <a:pt x="12" y="22"/>
                    <a:pt x="16" y="18"/>
                    <a:pt x="16" y="14"/>
                  </a:cubicBezTo>
                  <a:cubicBezTo>
                    <a:pt x="16" y="11"/>
                    <a:pt x="14" y="8"/>
                    <a:pt x="11" y="7"/>
                  </a:cubicBezTo>
                  <a:close/>
                  <a:moveTo>
                    <a:pt x="10" y="1"/>
                  </a:moveTo>
                  <a:cubicBezTo>
                    <a:pt x="11" y="4"/>
                    <a:pt x="11" y="4"/>
                    <a:pt x="11" y="4"/>
                  </a:cubicBezTo>
                  <a:cubicBezTo>
                    <a:pt x="10" y="4"/>
                    <a:pt x="10" y="4"/>
                    <a:pt x="10" y="4"/>
                  </a:cubicBezTo>
                  <a:lnTo>
                    <a:pt x="10" y="1"/>
                  </a:lnTo>
                  <a:close/>
                  <a:moveTo>
                    <a:pt x="4" y="4"/>
                  </a:moveTo>
                  <a:cubicBezTo>
                    <a:pt x="6" y="4"/>
                    <a:pt x="6" y="4"/>
                    <a:pt x="6" y="4"/>
                  </a:cubicBezTo>
                  <a:cubicBezTo>
                    <a:pt x="6" y="6"/>
                    <a:pt x="6" y="6"/>
                    <a:pt x="6" y="6"/>
                  </a:cubicBezTo>
                  <a:lnTo>
                    <a:pt x="4" y="4"/>
                  </a:lnTo>
                  <a:close/>
                  <a:moveTo>
                    <a:pt x="8" y="20"/>
                  </a:moveTo>
                  <a:cubicBezTo>
                    <a:pt x="5" y="20"/>
                    <a:pt x="2" y="17"/>
                    <a:pt x="2" y="14"/>
                  </a:cubicBezTo>
                  <a:cubicBezTo>
                    <a:pt x="2" y="11"/>
                    <a:pt x="5" y="8"/>
                    <a:pt x="8" y="8"/>
                  </a:cubicBezTo>
                  <a:cubicBezTo>
                    <a:pt x="11" y="8"/>
                    <a:pt x="13" y="11"/>
                    <a:pt x="14" y="14"/>
                  </a:cubicBezTo>
                  <a:cubicBezTo>
                    <a:pt x="14" y="17"/>
                    <a:pt x="11" y="20"/>
                    <a:pt x="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19"/>
            <p:cNvSpPr>
              <a:spLocks noEditPoints="1"/>
            </p:cNvSpPr>
            <p:nvPr/>
          </p:nvSpPr>
          <p:spPr bwMode="auto">
            <a:xfrm>
              <a:off x="3958" y="2474"/>
              <a:ext cx="38" cy="50"/>
            </a:xfrm>
            <a:custGeom>
              <a:avLst/>
              <a:gdLst>
                <a:gd name="T0" fmla="*/ 11 w 16"/>
                <a:gd name="T1" fmla="*/ 6 h 21"/>
                <a:gd name="T2" fmla="*/ 14 w 16"/>
                <a:gd name="T3" fmla="*/ 3 h 21"/>
                <a:gd name="T4" fmla="*/ 11 w 16"/>
                <a:gd name="T5" fmla="*/ 0 h 21"/>
                <a:gd name="T6" fmla="*/ 6 w 16"/>
                <a:gd name="T7" fmla="*/ 0 h 21"/>
                <a:gd name="T8" fmla="*/ 3 w 16"/>
                <a:gd name="T9" fmla="*/ 3 h 21"/>
                <a:gd name="T10" fmla="*/ 5 w 16"/>
                <a:gd name="T11" fmla="*/ 6 h 21"/>
                <a:gd name="T12" fmla="*/ 0 w 16"/>
                <a:gd name="T13" fmla="*/ 13 h 21"/>
                <a:gd name="T14" fmla="*/ 8 w 16"/>
                <a:gd name="T15" fmla="*/ 21 h 21"/>
                <a:gd name="T16" fmla="*/ 16 w 16"/>
                <a:gd name="T17" fmla="*/ 13 h 21"/>
                <a:gd name="T18" fmla="*/ 11 w 16"/>
                <a:gd name="T19" fmla="*/ 6 h 21"/>
                <a:gd name="T20" fmla="*/ 10 w 16"/>
                <a:gd name="T21" fmla="*/ 0 h 21"/>
                <a:gd name="T22" fmla="*/ 12 w 16"/>
                <a:gd name="T23" fmla="*/ 3 h 21"/>
                <a:gd name="T24" fmla="*/ 10 w 16"/>
                <a:gd name="T25" fmla="*/ 3 h 21"/>
                <a:gd name="T26" fmla="*/ 10 w 16"/>
                <a:gd name="T27" fmla="*/ 0 h 21"/>
                <a:gd name="T28" fmla="*/ 4 w 16"/>
                <a:gd name="T29" fmla="*/ 3 h 21"/>
                <a:gd name="T30" fmla="*/ 6 w 16"/>
                <a:gd name="T31" fmla="*/ 3 h 21"/>
                <a:gd name="T32" fmla="*/ 6 w 16"/>
                <a:gd name="T33" fmla="*/ 5 h 21"/>
                <a:gd name="T34" fmla="*/ 4 w 16"/>
                <a:gd name="T35" fmla="*/ 3 h 21"/>
                <a:gd name="T36" fmla="*/ 8 w 16"/>
                <a:gd name="T37" fmla="*/ 19 h 21"/>
                <a:gd name="T38" fmla="*/ 2 w 16"/>
                <a:gd name="T39" fmla="*/ 13 h 21"/>
                <a:gd name="T40" fmla="*/ 8 w 16"/>
                <a:gd name="T41" fmla="*/ 7 h 21"/>
                <a:gd name="T42" fmla="*/ 14 w 16"/>
                <a:gd name="T43" fmla="*/ 13 h 21"/>
                <a:gd name="T44" fmla="*/ 8 w 16"/>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1">
                  <a:moveTo>
                    <a:pt x="11" y="6"/>
                  </a:moveTo>
                  <a:cubicBezTo>
                    <a:pt x="14" y="3"/>
                    <a:pt x="14" y="3"/>
                    <a:pt x="14" y="3"/>
                  </a:cubicBezTo>
                  <a:cubicBezTo>
                    <a:pt x="11" y="0"/>
                    <a:pt x="11" y="0"/>
                    <a:pt x="11" y="0"/>
                  </a:cubicBezTo>
                  <a:cubicBezTo>
                    <a:pt x="6" y="0"/>
                    <a:pt x="6" y="0"/>
                    <a:pt x="6" y="0"/>
                  </a:cubicBezTo>
                  <a:cubicBezTo>
                    <a:pt x="3" y="3"/>
                    <a:pt x="3" y="3"/>
                    <a:pt x="3" y="3"/>
                  </a:cubicBezTo>
                  <a:cubicBezTo>
                    <a:pt x="5" y="6"/>
                    <a:pt x="5" y="6"/>
                    <a:pt x="5" y="6"/>
                  </a:cubicBezTo>
                  <a:cubicBezTo>
                    <a:pt x="2" y="7"/>
                    <a:pt x="0" y="10"/>
                    <a:pt x="0" y="13"/>
                  </a:cubicBezTo>
                  <a:cubicBezTo>
                    <a:pt x="0" y="17"/>
                    <a:pt x="4" y="21"/>
                    <a:pt x="8" y="21"/>
                  </a:cubicBezTo>
                  <a:cubicBezTo>
                    <a:pt x="13" y="21"/>
                    <a:pt x="16" y="17"/>
                    <a:pt x="16" y="13"/>
                  </a:cubicBezTo>
                  <a:cubicBezTo>
                    <a:pt x="16" y="10"/>
                    <a:pt x="14" y="7"/>
                    <a:pt x="11" y="6"/>
                  </a:cubicBezTo>
                  <a:close/>
                  <a:moveTo>
                    <a:pt x="10" y="0"/>
                  </a:moveTo>
                  <a:cubicBezTo>
                    <a:pt x="12" y="3"/>
                    <a:pt x="12" y="3"/>
                    <a:pt x="12" y="3"/>
                  </a:cubicBezTo>
                  <a:cubicBezTo>
                    <a:pt x="10" y="3"/>
                    <a:pt x="10" y="3"/>
                    <a:pt x="10" y="3"/>
                  </a:cubicBezTo>
                  <a:lnTo>
                    <a:pt x="10" y="0"/>
                  </a:lnTo>
                  <a:close/>
                  <a:moveTo>
                    <a:pt x="4" y="3"/>
                  </a:moveTo>
                  <a:cubicBezTo>
                    <a:pt x="6" y="3"/>
                    <a:pt x="6" y="3"/>
                    <a:pt x="6" y="3"/>
                  </a:cubicBezTo>
                  <a:cubicBezTo>
                    <a:pt x="6" y="5"/>
                    <a:pt x="6" y="5"/>
                    <a:pt x="6" y="5"/>
                  </a:cubicBezTo>
                  <a:lnTo>
                    <a:pt x="4" y="3"/>
                  </a:lnTo>
                  <a:close/>
                  <a:moveTo>
                    <a:pt x="8" y="19"/>
                  </a:moveTo>
                  <a:cubicBezTo>
                    <a:pt x="5" y="19"/>
                    <a:pt x="2" y="16"/>
                    <a:pt x="2" y="13"/>
                  </a:cubicBezTo>
                  <a:cubicBezTo>
                    <a:pt x="2" y="10"/>
                    <a:pt x="5" y="7"/>
                    <a:pt x="8" y="7"/>
                  </a:cubicBezTo>
                  <a:cubicBezTo>
                    <a:pt x="11" y="7"/>
                    <a:pt x="14" y="10"/>
                    <a:pt x="14" y="13"/>
                  </a:cubicBezTo>
                  <a:cubicBezTo>
                    <a:pt x="14" y="16"/>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20"/>
            <p:cNvSpPr>
              <a:spLocks noEditPoints="1"/>
            </p:cNvSpPr>
            <p:nvPr/>
          </p:nvSpPr>
          <p:spPr bwMode="auto">
            <a:xfrm>
              <a:off x="3845" y="2142"/>
              <a:ext cx="80" cy="83"/>
            </a:xfrm>
            <a:custGeom>
              <a:avLst/>
              <a:gdLst>
                <a:gd name="T0" fmla="*/ 0 w 34"/>
                <a:gd name="T1" fmla="*/ 32 h 35"/>
                <a:gd name="T2" fmla="*/ 0 w 34"/>
                <a:gd name="T3" fmla="*/ 35 h 35"/>
                <a:gd name="T4" fmla="*/ 6 w 34"/>
                <a:gd name="T5" fmla="*/ 35 h 35"/>
                <a:gd name="T6" fmla="*/ 20 w 34"/>
                <a:gd name="T7" fmla="*/ 35 h 35"/>
                <a:gd name="T8" fmla="*/ 26 w 34"/>
                <a:gd name="T9" fmla="*/ 35 h 35"/>
                <a:gd name="T10" fmla="*/ 26 w 34"/>
                <a:gd name="T11" fmla="*/ 32 h 35"/>
                <a:gd name="T12" fmla="*/ 23 w 34"/>
                <a:gd name="T13" fmla="*/ 32 h 35"/>
                <a:gd name="T14" fmla="*/ 23 w 34"/>
                <a:gd name="T15" fmla="*/ 28 h 35"/>
                <a:gd name="T16" fmla="*/ 29 w 34"/>
                <a:gd name="T17" fmla="*/ 28 h 35"/>
                <a:gd name="T18" fmla="*/ 34 w 34"/>
                <a:gd name="T19" fmla="*/ 23 h 35"/>
                <a:gd name="T20" fmla="*/ 34 w 34"/>
                <a:gd name="T21" fmla="*/ 8 h 35"/>
                <a:gd name="T22" fmla="*/ 29 w 34"/>
                <a:gd name="T23" fmla="*/ 3 h 35"/>
                <a:gd name="T24" fmla="*/ 25 w 34"/>
                <a:gd name="T25" fmla="*/ 3 h 35"/>
                <a:gd name="T26" fmla="*/ 25 w 34"/>
                <a:gd name="T27" fmla="*/ 6 h 35"/>
                <a:gd name="T28" fmla="*/ 27 w 34"/>
                <a:gd name="T29" fmla="*/ 6 h 35"/>
                <a:gd name="T30" fmla="*/ 27 w 34"/>
                <a:gd name="T31" fmla="*/ 8 h 35"/>
                <a:gd name="T32" fmla="*/ 30 w 34"/>
                <a:gd name="T33" fmla="*/ 11 h 35"/>
                <a:gd name="T34" fmla="*/ 30 w 34"/>
                <a:gd name="T35" fmla="*/ 11 h 35"/>
                <a:gd name="T36" fmla="*/ 30 w 34"/>
                <a:gd name="T37" fmla="*/ 23 h 35"/>
                <a:gd name="T38" fmla="*/ 29 w 34"/>
                <a:gd name="T39" fmla="*/ 24 h 35"/>
                <a:gd name="T40" fmla="*/ 23 w 34"/>
                <a:gd name="T41" fmla="*/ 24 h 35"/>
                <a:gd name="T42" fmla="*/ 23 w 34"/>
                <a:gd name="T43" fmla="*/ 6 h 35"/>
                <a:gd name="T44" fmla="*/ 23 w 34"/>
                <a:gd name="T45" fmla="*/ 3 h 35"/>
                <a:gd name="T46" fmla="*/ 20 w 34"/>
                <a:gd name="T47" fmla="*/ 0 h 35"/>
                <a:gd name="T48" fmla="*/ 6 w 34"/>
                <a:gd name="T49" fmla="*/ 0 h 35"/>
                <a:gd name="T50" fmla="*/ 2 w 34"/>
                <a:gd name="T51" fmla="*/ 3 h 35"/>
                <a:gd name="T52" fmla="*/ 2 w 34"/>
                <a:gd name="T53" fmla="*/ 32 h 35"/>
                <a:gd name="T54" fmla="*/ 0 w 34"/>
                <a:gd name="T55" fmla="*/ 32 h 35"/>
                <a:gd name="T56" fmla="*/ 30 w 34"/>
                <a:gd name="T57" fmla="*/ 10 h 35"/>
                <a:gd name="T58" fmla="*/ 28 w 34"/>
                <a:gd name="T59" fmla="*/ 8 h 35"/>
                <a:gd name="T60" fmla="*/ 30 w 34"/>
                <a:gd name="T61" fmla="*/ 6 h 35"/>
                <a:gd name="T62" fmla="*/ 31 w 34"/>
                <a:gd name="T63" fmla="*/ 7 h 35"/>
                <a:gd name="T64" fmla="*/ 29 w 34"/>
                <a:gd name="T65" fmla="*/ 8 h 35"/>
                <a:gd name="T66" fmla="*/ 29 w 34"/>
                <a:gd name="T67" fmla="*/ 9 h 35"/>
                <a:gd name="T68" fmla="*/ 30 w 34"/>
                <a:gd name="T69" fmla="*/ 9 h 35"/>
                <a:gd name="T70" fmla="*/ 31 w 34"/>
                <a:gd name="T71" fmla="*/ 8 h 35"/>
                <a:gd name="T72" fmla="*/ 31 w 34"/>
                <a:gd name="T73" fmla="*/ 8 h 35"/>
                <a:gd name="T74" fmla="*/ 30 w 34"/>
                <a:gd name="T75" fmla="*/ 10 h 35"/>
                <a:gd name="T76" fmla="*/ 6 w 34"/>
                <a:gd name="T77" fmla="*/ 16 h 35"/>
                <a:gd name="T78" fmla="*/ 7 w 34"/>
                <a:gd name="T79" fmla="*/ 15 h 35"/>
                <a:gd name="T80" fmla="*/ 19 w 34"/>
                <a:gd name="T81" fmla="*/ 15 h 35"/>
                <a:gd name="T82" fmla="*/ 20 w 34"/>
                <a:gd name="T83" fmla="*/ 16 h 35"/>
                <a:gd name="T84" fmla="*/ 20 w 34"/>
                <a:gd name="T85" fmla="*/ 16 h 35"/>
                <a:gd name="T86" fmla="*/ 19 w 34"/>
                <a:gd name="T87" fmla="*/ 17 h 35"/>
                <a:gd name="T88" fmla="*/ 7 w 34"/>
                <a:gd name="T89" fmla="*/ 17 h 35"/>
                <a:gd name="T90" fmla="*/ 6 w 34"/>
                <a:gd name="T91" fmla="*/ 16 h 35"/>
                <a:gd name="T92" fmla="*/ 6 w 34"/>
                <a:gd name="T93" fmla="*/ 4 h 35"/>
                <a:gd name="T94" fmla="*/ 7 w 34"/>
                <a:gd name="T95" fmla="*/ 3 h 35"/>
                <a:gd name="T96" fmla="*/ 19 w 34"/>
                <a:gd name="T97" fmla="*/ 3 h 35"/>
                <a:gd name="T98" fmla="*/ 20 w 34"/>
                <a:gd name="T99" fmla="*/ 4 h 35"/>
                <a:gd name="T100" fmla="*/ 20 w 34"/>
                <a:gd name="T101" fmla="*/ 10 h 35"/>
                <a:gd name="T102" fmla="*/ 19 w 34"/>
                <a:gd name="T103" fmla="*/ 11 h 35"/>
                <a:gd name="T104" fmla="*/ 7 w 34"/>
                <a:gd name="T105" fmla="*/ 11 h 35"/>
                <a:gd name="T106" fmla="*/ 6 w 34"/>
                <a:gd name="T107" fmla="*/ 10 h 35"/>
                <a:gd name="T108" fmla="*/ 6 w 34"/>
                <a:gd name="T10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35">
                  <a:moveTo>
                    <a:pt x="0" y="32"/>
                  </a:moveTo>
                  <a:cubicBezTo>
                    <a:pt x="0" y="35"/>
                    <a:pt x="0" y="35"/>
                    <a:pt x="0" y="35"/>
                  </a:cubicBezTo>
                  <a:cubicBezTo>
                    <a:pt x="6" y="35"/>
                    <a:pt x="6" y="35"/>
                    <a:pt x="6" y="35"/>
                  </a:cubicBezTo>
                  <a:cubicBezTo>
                    <a:pt x="20" y="35"/>
                    <a:pt x="20" y="35"/>
                    <a:pt x="20" y="35"/>
                  </a:cubicBezTo>
                  <a:cubicBezTo>
                    <a:pt x="26" y="35"/>
                    <a:pt x="26" y="35"/>
                    <a:pt x="26" y="35"/>
                  </a:cubicBezTo>
                  <a:cubicBezTo>
                    <a:pt x="26" y="32"/>
                    <a:pt x="26" y="32"/>
                    <a:pt x="26" y="32"/>
                  </a:cubicBezTo>
                  <a:cubicBezTo>
                    <a:pt x="23" y="32"/>
                    <a:pt x="23" y="32"/>
                    <a:pt x="23" y="32"/>
                  </a:cubicBezTo>
                  <a:cubicBezTo>
                    <a:pt x="23" y="28"/>
                    <a:pt x="23" y="28"/>
                    <a:pt x="23" y="28"/>
                  </a:cubicBezTo>
                  <a:cubicBezTo>
                    <a:pt x="29" y="28"/>
                    <a:pt x="29" y="28"/>
                    <a:pt x="29" y="28"/>
                  </a:cubicBezTo>
                  <a:cubicBezTo>
                    <a:pt x="32" y="28"/>
                    <a:pt x="34" y="25"/>
                    <a:pt x="34" y="23"/>
                  </a:cubicBezTo>
                  <a:cubicBezTo>
                    <a:pt x="34" y="8"/>
                    <a:pt x="34" y="8"/>
                    <a:pt x="34" y="8"/>
                  </a:cubicBezTo>
                  <a:cubicBezTo>
                    <a:pt x="34" y="5"/>
                    <a:pt x="32" y="3"/>
                    <a:pt x="29" y="3"/>
                  </a:cubicBezTo>
                  <a:cubicBezTo>
                    <a:pt x="25" y="3"/>
                    <a:pt x="25" y="3"/>
                    <a:pt x="25" y="3"/>
                  </a:cubicBezTo>
                  <a:cubicBezTo>
                    <a:pt x="25" y="6"/>
                    <a:pt x="25" y="6"/>
                    <a:pt x="25" y="6"/>
                  </a:cubicBezTo>
                  <a:cubicBezTo>
                    <a:pt x="27" y="6"/>
                    <a:pt x="27" y="6"/>
                    <a:pt x="27" y="6"/>
                  </a:cubicBezTo>
                  <a:cubicBezTo>
                    <a:pt x="27" y="7"/>
                    <a:pt x="27" y="8"/>
                    <a:pt x="27" y="8"/>
                  </a:cubicBezTo>
                  <a:cubicBezTo>
                    <a:pt x="27" y="10"/>
                    <a:pt x="28" y="11"/>
                    <a:pt x="30" y="11"/>
                  </a:cubicBezTo>
                  <a:cubicBezTo>
                    <a:pt x="30" y="11"/>
                    <a:pt x="30" y="11"/>
                    <a:pt x="30" y="11"/>
                  </a:cubicBezTo>
                  <a:cubicBezTo>
                    <a:pt x="30" y="23"/>
                    <a:pt x="30" y="23"/>
                    <a:pt x="30" y="23"/>
                  </a:cubicBezTo>
                  <a:cubicBezTo>
                    <a:pt x="30" y="24"/>
                    <a:pt x="30" y="24"/>
                    <a:pt x="29" y="24"/>
                  </a:cubicBezTo>
                  <a:cubicBezTo>
                    <a:pt x="23" y="24"/>
                    <a:pt x="23" y="24"/>
                    <a:pt x="23" y="24"/>
                  </a:cubicBezTo>
                  <a:cubicBezTo>
                    <a:pt x="23" y="6"/>
                    <a:pt x="23" y="6"/>
                    <a:pt x="23" y="6"/>
                  </a:cubicBezTo>
                  <a:cubicBezTo>
                    <a:pt x="23" y="3"/>
                    <a:pt x="23" y="3"/>
                    <a:pt x="23" y="3"/>
                  </a:cubicBezTo>
                  <a:cubicBezTo>
                    <a:pt x="23" y="1"/>
                    <a:pt x="22" y="0"/>
                    <a:pt x="20" y="0"/>
                  </a:cubicBezTo>
                  <a:cubicBezTo>
                    <a:pt x="6" y="0"/>
                    <a:pt x="6" y="0"/>
                    <a:pt x="6" y="0"/>
                  </a:cubicBezTo>
                  <a:cubicBezTo>
                    <a:pt x="4" y="0"/>
                    <a:pt x="2" y="1"/>
                    <a:pt x="2" y="3"/>
                  </a:cubicBezTo>
                  <a:cubicBezTo>
                    <a:pt x="2" y="32"/>
                    <a:pt x="2" y="32"/>
                    <a:pt x="2" y="32"/>
                  </a:cubicBezTo>
                  <a:lnTo>
                    <a:pt x="0" y="32"/>
                  </a:lnTo>
                  <a:close/>
                  <a:moveTo>
                    <a:pt x="30" y="10"/>
                  </a:moveTo>
                  <a:cubicBezTo>
                    <a:pt x="29" y="10"/>
                    <a:pt x="28" y="9"/>
                    <a:pt x="28" y="8"/>
                  </a:cubicBezTo>
                  <a:cubicBezTo>
                    <a:pt x="28" y="7"/>
                    <a:pt x="29" y="6"/>
                    <a:pt x="30" y="6"/>
                  </a:cubicBezTo>
                  <a:cubicBezTo>
                    <a:pt x="30" y="6"/>
                    <a:pt x="30" y="7"/>
                    <a:pt x="31" y="7"/>
                  </a:cubicBezTo>
                  <a:cubicBezTo>
                    <a:pt x="29" y="8"/>
                    <a:pt x="29" y="8"/>
                    <a:pt x="29" y="8"/>
                  </a:cubicBezTo>
                  <a:cubicBezTo>
                    <a:pt x="29" y="8"/>
                    <a:pt x="29" y="8"/>
                    <a:pt x="29" y="9"/>
                  </a:cubicBezTo>
                  <a:cubicBezTo>
                    <a:pt x="30" y="9"/>
                    <a:pt x="30" y="9"/>
                    <a:pt x="30" y="9"/>
                  </a:cubicBezTo>
                  <a:cubicBezTo>
                    <a:pt x="31" y="8"/>
                    <a:pt x="31" y="8"/>
                    <a:pt x="31" y="8"/>
                  </a:cubicBezTo>
                  <a:cubicBezTo>
                    <a:pt x="31" y="8"/>
                    <a:pt x="31" y="8"/>
                    <a:pt x="31" y="8"/>
                  </a:cubicBezTo>
                  <a:cubicBezTo>
                    <a:pt x="31" y="9"/>
                    <a:pt x="31" y="10"/>
                    <a:pt x="30" y="10"/>
                  </a:cubicBezTo>
                  <a:close/>
                  <a:moveTo>
                    <a:pt x="6" y="16"/>
                  </a:moveTo>
                  <a:cubicBezTo>
                    <a:pt x="6" y="15"/>
                    <a:pt x="6" y="15"/>
                    <a:pt x="7" y="15"/>
                  </a:cubicBezTo>
                  <a:cubicBezTo>
                    <a:pt x="19" y="15"/>
                    <a:pt x="19" y="15"/>
                    <a:pt x="19" y="15"/>
                  </a:cubicBezTo>
                  <a:cubicBezTo>
                    <a:pt x="19" y="15"/>
                    <a:pt x="20" y="15"/>
                    <a:pt x="20" y="16"/>
                  </a:cubicBezTo>
                  <a:cubicBezTo>
                    <a:pt x="20" y="16"/>
                    <a:pt x="20" y="16"/>
                    <a:pt x="20" y="16"/>
                  </a:cubicBezTo>
                  <a:cubicBezTo>
                    <a:pt x="20" y="17"/>
                    <a:pt x="19" y="17"/>
                    <a:pt x="19" y="17"/>
                  </a:cubicBezTo>
                  <a:cubicBezTo>
                    <a:pt x="7" y="17"/>
                    <a:pt x="7" y="17"/>
                    <a:pt x="7" y="17"/>
                  </a:cubicBezTo>
                  <a:cubicBezTo>
                    <a:pt x="6" y="17"/>
                    <a:pt x="6" y="17"/>
                    <a:pt x="6" y="16"/>
                  </a:cubicBezTo>
                  <a:close/>
                  <a:moveTo>
                    <a:pt x="6" y="4"/>
                  </a:moveTo>
                  <a:cubicBezTo>
                    <a:pt x="6" y="4"/>
                    <a:pt x="6" y="3"/>
                    <a:pt x="7" y="3"/>
                  </a:cubicBezTo>
                  <a:cubicBezTo>
                    <a:pt x="19" y="3"/>
                    <a:pt x="19" y="3"/>
                    <a:pt x="19" y="3"/>
                  </a:cubicBezTo>
                  <a:cubicBezTo>
                    <a:pt x="19" y="3"/>
                    <a:pt x="20" y="4"/>
                    <a:pt x="20" y="4"/>
                  </a:cubicBezTo>
                  <a:cubicBezTo>
                    <a:pt x="20" y="10"/>
                    <a:pt x="20" y="10"/>
                    <a:pt x="20" y="10"/>
                  </a:cubicBezTo>
                  <a:cubicBezTo>
                    <a:pt x="20" y="11"/>
                    <a:pt x="19" y="11"/>
                    <a:pt x="19" y="11"/>
                  </a:cubicBezTo>
                  <a:cubicBezTo>
                    <a:pt x="7" y="11"/>
                    <a:pt x="7" y="11"/>
                    <a:pt x="7" y="11"/>
                  </a:cubicBezTo>
                  <a:cubicBezTo>
                    <a:pt x="6" y="11"/>
                    <a:pt x="6" y="11"/>
                    <a:pt x="6" y="10"/>
                  </a:cubicBezTo>
                  <a:lnTo>
                    <a:pt x="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21"/>
            <p:cNvSpPr/>
            <p:nvPr/>
          </p:nvSpPr>
          <p:spPr bwMode="auto">
            <a:xfrm>
              <a:off x="3165" y="1993"/>
              <a:ext cx="481" cy="413"/>
            </a:xfrm>
            <a:custGeom>
              <a:avLst/>
              <a:gdLst>
                <a:gd name="T0" fmla="*/ 2 w 203"/>
                <a:gd name="T1" fmla="*/ 95 h 174"/>
                <a:gd name="T2" fmla="*/ 42 w 203"/>
                <a:gd name="T3" fmla="*/ 8 h 174"/>
                <a:gd name="T4" fmla="*/ 56 w 203"/>
                <a:gd name="T5" fmla="*/ 3 h 174"/>
                <a:gd name="T6" fmla="*/ 103 w 203"/>
                <a:gd name="T7" fmla="*/ 23 h 174"/>
                <a:gd name="T8" fmla="*/ 110 w 203"/>
                <a:gd name="T9" fmla="*/ 8 h 174"/>
                <a:gd name="T10" fmla="*/ 113 w 203"/>
                <a:gd name="T11" fmla="*/ 7 h 174"/>
                <a:gd name="T12" fmla="*/ 119 w 203"/>
                <a:gd name="T13" fmla="*/ 10 h 174"/>
                <a:gd name="T14" fmla="*/ 118 w 203"/>
                <a:gd name="T15" fmla="*/ 18 h 174"/>
                <a:gd name="T16" fmla="*/ 115 w 203"/>
                <a:gd name="T17" fmla="*/ 17 h 174"/>
                <a:gd name="T18" fmla="*/ 111 w 203"/>
                <a:gd name="T19" fmla="*/ 27 h 174"/>
                <a:gd name="T20" fmla="*/ 138 w 203"/>
                <a:gd name="T21" fmla="*/ 39 h 174"/>
                <a:gd name="T22" fmla="*/ 141 w 203"/>
                <a:gd name="T23" fmla="*/ 33 h 174"/>
                <a:gd name="T24" fmla="*/ 152 w 203"/>
                <a:gd name="T25" fmla="*/ 25 h 174"/>
                <a:gd name="T26" fmla="*/ 153 w 203"/>
                <a:gd name="T27" fmla="*/ 28 h 174"/>
                <a:gd name="T28" fmla="*/ 146 w 203"/>
                <a:gd name="T29" fmla="*/ 43 h 174"/>
                <a:gd name="T30" fmla="*/ 195 w 203"/>
                <a:gd name="T31" fmla="*/ 65 h 174"/>
                <a:gd name="T32" fmla="*/ 201 w 203"/>
                <a:gd name="T33" fmla="*/ 80 h 174"/>
                <a:gd name="T34" fmla="*/ 160 w 203"/>
                <a:gd name="T35" fmla="*/ 167 h 174"/>
                <a:gd name="T36" fmla="*/ 146 w 203"/>
                <a:gd name="T37" fmla="*/ 172 h 174"/>
                <a:gd name="T38" fmla="*/ 8 w 203"/>
                <a:gd name="T39" fmla="*/ 109 h 174"/>
                <a:gd name="T40" fmla="*/ 2 w 203"/>
                <a:gd name="T41" fmla="*/ 9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3" h="174">
                  <a:moveTo>
                    <a:pt x="2" y="95"/>
                  </a:moveTo>
                  <a:cubicBezTo>
                    <a:pt x="42" y="8"/>
                    <a:pt x="42" y="8"/>
                    <a:pt x="42" y="8"/>
                  </a:cubicBezTo>
                  <a:cubicBezTo>
                    <a:pt x="45" y="2"/>
                    <a:pt x="51" y="0"/>
                    <a:pt x="56" y="3"/>
                  </a:cubicBezTo>
                  <a:cubicBezTo>
                    <a:pt x="103" y="23"/>
                    <a:pt x="103" y="23"/>
                    <a:pt x="103" y="23"/>
                  </a:cubicBezTo>
                  <a:cubicBezTo>
                    <a:pt x="110" y="8"/>
                    <a:pt x="110" y="8"/>
                    <a:pt x="110" y="8"/>
                  </a:cubicBezTo>
                  <a:cubicBezTo>
                    <a:pt x="110" y="7"/>
                    <a:pt x="112" y="6"/>
                    <a:pt x="113" y="7"/>
                  </a:cubicBezTo>
                  <a:cubicBezTo>
                    <a:pt x="119" y="10"/>
                    <a:pt x="119" y="10"/>
                    <a:pt x="119" y="10"/>
                  </a:cubicBezTo>
                  <a:cubicBezTo>
                    <a:pt x="119" y="12"/>
                    <a:pt x="118" y="15"/>
                    <a:pt x="118" y="18"/>
                  </a:cubicBezTo>
                  <a:cubicBezTo>
                    <a:pt x="115" y="17"/>
                    <a:pt x="115" y="17"/>
                    <a:pt x="115" y="17"/>
                  </a:cubicBezTo>
                  <a:cubicBezTo>
                    <a:pt x="111" y="27"/>
                    <a:pt x="111" y="27"/>
                    <a:pt x="111" y="27"/>
                  </a:cubicBezTo>
                  <a:cubicBezTo>
                    <a:pt x="138" y="39"/>
                    <a:pt x="138" y="39"/>
                    <a:pt x="138" y="39"/>
                  </a:cubicBezTo>
                  <a:cubicBezTo>
                    <a:pt x="141" y="33"/>
                    <a:pt x="141" y="33"/>
                    <a:pt x="141" y="33"/>
                  </a:cubicBezTo>
                  <a:cubicBezTo>
                    <a:pt x="144" y="32"/>
                    <a:pt x="150" y="29"/>
                    <a:pt x="152" y="25"/>
                  </a:cubicBezTo>
                  <a:cubicBezTo>
                    <a:pt x="153" y="26"/>
                    <a:pt x="153" y="27"/>
                    <a:pt x="153" y="28"/>
                  </a:cubicBezTo>
                  <a:cubicBezTo>
                    <a:pt x="146" y="43"/>
                    <a:pt x="146" y="43"/>
                    <a:pt x="146" y="43"/>
                  </a:cubicBezTo>
                  <a:cubicBezTo>
                    <a:pt x="195" y="65"/>
                    <a:pt x="195" y="65"/>
                    <a:pt x="195" y="65"/>
                  </a:cubicBezTo>
                  <a:cubicBezTo>
                    <a:pt x="201" y="68"/>
                    <a:pt x="203" y="74"/>
                    <a:pt x="201" y="80"/>
                  </a:cubicBezTo>
                  <a:cubicBezTo>
                    <a:pt x="160" y="167"/>
                    <a:pt x="160" y="167"/>
                    <a:pt x="160" y="167"/>
                  </a:cubicBezTo>
                  <a:cubicBezTo>
                    <a:pt x="158" y="172"/>
                    <a:pt x="152" y="174"/>
                    <a:pt x="146" y="172"/>
                  </a:cubicBezTo>
                  <a:cubicBezTo>
                    <a:pt x="8" y="109"/>
                    <a:pt x="8" y="109"/>
                    <a:pt x="8" y="109"/>
                  </a:cubicBezTo>
                  <a:cubicBezTo>
                    <a:pt x="2" y="107"/>
                    <a:pt x="0" y="100"/>
                    <a:pt x="2"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22"/>
            <p:cNvSpPr>
              <a:spLocks noEditPoints="1"/>
            </p:cNvSpPr>
            <p:nvPr/>
          </p:nvSpPr>
          <p:spPr bwMode="auto">
            <a:xfrm>
              <a:off x="4205" y="2690"/>
              <a:ext cx="26" cy="27"/>
            </a:xfrm>
            <a:custGeom>
              <a:avLst/>
              <a:gdLst>
                <a:gd name="T0" fmla="*/ 11 w 11"/>
                <a:gd name="T1" fmla="*/ 6 h 11"/>
                <a:gd name="T2" fmla="*/ 10 w 11"/>
                <a:gd name="T3" fmla="*/ 6 h 11"/>
                <a:gd name="T4" fmla="*/ 10 w 11"/>
                <a:gd name="T5" fmla="*/ 5 h 11"/>
                <a:gd name="T6" fmla="*/ 11 w 11"/>
                <a:gd name="T7" fmla="*/ 5 h 11"/>
                <a:gd name="T8" fmla="*/ 11 w 11"/>
                <a:gd name="T9" fmla="*/ 4 h 11"/>
                <a:gd name="T10" fmla="*/ 11 w 11"/>
                <a:gd name="T11" fmla="*/ 3 h 11"/>
                <a:gd name="T12" fmla="*/ 10 w 11"/>
                <a:gd name="T13" fmla="*/ 3 h 11"/>
                <a:gd name="T14" fmla="*/ 9 w 11"/>
                <a:gd name="T15" fmla="*/ 3 h 11"/>
                <a:gd name="T16" fmla="*/ 9 w 11"/>
                <a:gd name="T17" fmla="*/ 3 h 11"/>
                <a:gd name="T18" fmla="*/ 9 w 11"/>
                <a:gd name="T19" fmla="*/ 2 h 11"/>
                <a:gd name="T20" fmla="*/ 8 w 11"/>
                <a:gd name="T21" fmla="*/ 1 h 11"/>
                <a:gd name="T22" fmla="*/ 8 w 11"/>
                <a:gd name="T23" fmla="*/ 0 h 11"/>
                <a:gd name="T24" fmla="*/ 7 w 11"/>
                <a:gd name="T25" fmla="*/ 1 h 11"/>
                <a:gd name="T26" fmla="*/ 6 w 11"/>
                <a:gd name="T27" fmla="*/ 2 h 11"/>
                <a:gd name="T28" fmla="*/ 5 w 11"/>
                <a:gd name="T29" fmla="*/ 2 h 11"/>
                <a:gd name="T30" fmla="*/ 5 w 11"/>
                <a:gd name="T31" fmla="*/ 1 h 11"/>
                <a:gd name="T32" fmla="*/ 4 w 11"/>
                <a:gd name="T33" fmla="*/ 1 h 11"/>
                <a:gd name="T34" fmla="*/ 3 w 11"/>
                <a:gd name="T35" fmla="*/ 1 h 11"/>
                <a:gd name="T36" fmla="*/ 3 w 11"/>
                <a:gd name="T37" fmla="*/ 2 h 11"/>
                <a:gd name="T38" fmla="*/ 3 w 11"/>
                <a:gd name="T39" fmla="*/ 3 h 11"/>
                <a:gd name="T40" fmla="*/ 3 w 11"/>
                <a:gd name="T41" fmla="*/ 3 h 11"/>
                <a:gd name="T42" fmla="*/ 2 w 11"/>
                <a:gd name="T43" fmla="*/ 3 h 11"/>
                <a:gd name="T44" fmla="*/ 1 w 11"/>
                <a:gd name="T45" fmla="*/ 3 h 11"/>
                <a:gd name="T46" fmla="*/ 1 w 11"/>
                <a:gd name="T47" fmla="*/ 4 h 11"/>
                <a:gd name="T48" fmla="*/ 1 w 11"/>
                <a:gd name="T49" fmla="*/ 5 h 11"/>
                <a:gd name="T50" fmla="*/ 2 w 11"/>
                <a:gd name="T51" fmla="*/ 5 h 11"/>
                <a:gd name="T52" fmla="*/ 2 w 11"/>
                <a:gd name="T53" fmla="*/ 6 h 11"/>
                <a:gd name="T54" fmla="*/ 1 w 11"/>
                <a:gd name="T55" fmla="*/ 7 h 11"/>
                <a:gd name="T56" fmla="*/ 1 w 11"/>
                <a:gd name="T57" fmla="*/ 8 h 11"/>
                <a:gd name="T58" fmla="*/ 1 w 11"/>
                <a:gd name="T59" fmla="*/ 9 h 11"/>
                <a:gd name="T60" fmla="*/ 2 w 11"/>
                <a:gd name="T61" fmla="*/ 9 h 11"/>
                <a:gd name="T62" fmla="*/ 3 w 11"/>
                <a:gd name="T63" fmla="*/ 9 h 11"/>
                <a:gd name="T64" fmla="*/ 3 w 11"/>
                <a:gd name="T65" fmla="*/ 9 h 11"/>
                <a:gd name="T66" fmla="*/ 3 w 11"/>
                <a:gd name="T67" fmla="*/ 10 h 11"/>
                <a:gd name="T68" fmla="*/ 3 w 11"/>
                <a:gd name="T69" fmla="*/ 11 h 11"/>
                <a:gd name="T70" fmla="*/ 4 w 11"/>
                <a:gd name="T71" fmla="*/ 11 h 11"/>
                <a:gd name="T72" fmla="*/ 5 w 11"/>
                <a:gd name="T73" fmla="*/ 11 h 11"/>
                <a:gd name="T74" fmla="*/ 6 w 11"/>
                <a:gd name="T75" fmla="*/ 10 h 11"/>
                <a:gd name="T76" fmla="*/ 6 w 11"/>
                <a:gd name="T77" fmla="*/ 10 h 11"/>
                <a:gd name="T78" fmla="*/ 7 w 11"/>
                <a:gd name="T79" fmla="*/ 11 h 11"/>
                <a:gd name="T80" fmla="*/ 8 w 11"/>
                <a:gd name="T81" fmla="*/ 11 h 11"/>
                <a:gd name="T82" fmla="*/ 9 w 11"/>
                <a:gd name="T83" fmla="*/ 11 h 11"/>
                <a:gd name="T84" fmla="*/ 9 w 11"/>
                <a:gd name="T85" fmla="*/ 10 h 11"/>
                <a:gd name="T86" fmla="*/ 9 w 11"/>
                <a:gd name="T87" fmla="*/ 9 h 11"/>
                <a:gd name="T88" fmla="*/ 9 w 11"/>
                <a:gd name="T89" fmla="*/ 8 h 11"/>
                <a:gd name="T90" fmla="*/ 10 w 11"/>
                <a:gd name="T91" fmla="*/ 9 h 11"/>
                <a:gd name="T92" fmla="*/ 11 w 11"/>
                <a:gd name="T93" fmla="*/ 8 h 11"/>
                <a:gd name="T94" fmla="*/ 11 w 11"/>
                <a:gd name="T95" fmla="*/ 7 h 11"/>
                <a:gd name="T96" fmla="*/ 11 w 11"/>
                <a:gd name="T97" fmla="*/ 6 h 11"/>
                <a:gd name="T98" fmla="*/ 7 w 11"/>
                <a:gd name="T99" fmla="*/ 8 h 11"/>
                <a:gd name="T100" fmla="*/ 4 w 11"/>
                <a:gd name="T101" fmla="*/ 7 h 11"/>
                <a:gd name="T102" fmla="*/ 5 w 11"/>
                <a:gd name="T103" fmla="*/ 4 h 11"/>
                <a:gd name="T104" fmla="*/ 8 w 11"/>
                <a:gd name="T105" fmla="*/ 5 h 11"/>
                <a:gd name="T106" fmla="*/ 7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6"/>
                    <a:pt x="10" y="6"/>
                    <a:pt x="10" y="6"/>
                  </a:cubicBezTo>
                  <a:cubicBezTo>
                    <a:pt x="10" y="6"/>
                    <a:pt x="10" y="6"/>
                    <a:pt x="10" y="5"/>
                  </a:cubicBezTo>
                  <a:cubicBezTo>
                    <a:pt x="11" y="5"/>
                    <a:pt x="11" y="5"/>
                    <a:pt x="11" y="5"/>
                  </a:cubicBezTo>
                  <a:cubicBezTo>
                    <a:pt x="11" y="5"/>
                    <a:pt x="11" y="4"/>
                    <a:pt x="11" y="4"/>
                  </a:cubicBezTo>
                  <a:cubicBezTo>
                    <a:pt x="11" y="3"/>
                    <a:pt x="11" y="3"/>
                    <a:pt x="11" y="3"/>
                  </a:cubicBezTo>
                  <a:cubicBezTo>
                    <a:pt x="11" y="3"/>
                    <a:pt x="10" y="3"/>
                    <a:pt x="10" y="3"/>
                  </a:cubicBezTo>
                  <a:cubicBezTo>
                    <a:pt x="9" y="3"/>
                    <a:pt x="9" y="3"/>
                    <a:pt x="9" y="3"/>
                  </a:cubicBezTo>
                  <a:cubicBezTo>
                    <a:pt x="9" y="3"/>
                    <a:pt x="9" y="3"/>
                    <a:pt x="9" y="3"/>
                  </a:cubicBezTo>
                  <a:cubicBezTo>
                    <a:pt x="9" y="2"/>
                    <a:pt x="9" y="2"/>
                    <a:pt x="9" y="2"/>
                  </a:cubicBezTo>
                  <a:cubicBezTo>
                    <a:pt x="9" y="1"/>
                    <a:pt x="9" y="1"/>
                    <a:pt x="8" y="1"/>
                  </a:cubicBezTo>
                  <a:cubicBezTo>
                    <a:pt x="8" y="0"/>
                    <a:pt x="8" y="0"/>
                    <a:pt x="8" y="0"/>
                  </a:cubicBezTo>
                  <a:cubicBezTo>
                    <a:pt x="7" y="0"/>
                    <a:pt x="7" y="1"/>
                    <a:pt x="7" y="1"/>
                  </a:cubicBezTo>
                  <a:cubicBezTo>
                    <a:pt x="6" y="2"/>
                    <a:pt x="6" y="2"/>
                    <a:pt x="6" y="2"/>
                  </a:cubicBezTo>
                  <a:cubicBezTo>
                    <a:pt x="6" y="2"/>
                    <a:pt x="6" y="2"/>
                    <a:pt x="5" y="2"/>
                  </a:cubicBezTo>
                  <a:cubicBezTo>
                    <a:pt x="5" y="1"/>
                    <a:pt x="5" y="1"/>
                    <a:pt x="5" y="1"/>
                  </a:cubicBezTo>
                  <a:cubicBezTo>
                    <a:pt x="5" y="1"/>
                    <a:pt x="5" y="0"/>
                    <a:pt x="4" y="1"/>
                  </a:cubicBezTo>
                  <a:cubicBezTo>
                    <a:pt x="3" y="1"/>
                    <a:pt x="3" y="1"/>
                    <a:pt x="3" y="1"/>
                  </a:cubicBezTo>
                  <a:cubicBezTo>
                    <a:pt x="3" y="1"/>
                    <a:pt x="3" y="2"/>
                    <a:pt x="3" y="2"/>
                  </a:cubicBezTo>
                  <a:cubicBezTo>
                    <a:pt x="3" y="3"/>
                    <a:pt x="3" y="3"/>
                    <a:pt x="3" y="3"/>
                  </a:cubicBezTo>
                  <a:cubicBezTo>
                    <a:pt x="3" y="3"/>
                    <a:pt x="3" y="3"/>
                    <a:pt x="3" y="3"/>
                  </a:cubicBezTo>
                  <a:cubicBezTo>
                    <a:pt x="2" y="3"/>
                    <a:pt x="2" y="3"/>
                    <a:pt x="2" y="3"/>
                  </a:cubicBezTo>
                  <a:cubicBezTo>
                    <a:pt x="2" y="3"/>
                    <a:pt x="1" y="3"/>
                    <a:pt x="1" y="3"/>
                  </a:cubicBezTo>
                  <a:cubicBezTo>
                    <a:pt x="1" y="4"/>
                    <a:pt x="1" y="4"/>
                    <a:pt x="1" y="4"/>
                  </a:cubicBezTo>
                  <a:cubicBezTo>
                    <a:pt x="0" y="5"/>
                    <a:pt x="1" y="5"/>
                    <a:pt x="1" y="5"/>
                  </a:cubicBezTo>
                  <a:cubicBezTo>
                    <a:pt x="2" y="5"/>
                    <a:pt x="2" y="5"/>
                    <a:pt x="2" y="5"/>
                  </a:cubicBezTo>
                  <a:cubicBezTo>
                    <a:pt x="2" y="6"/>
                    <a:pt x="2" y="6"/>
                    <a:pt x="2" y="6"/>
                  </a:cubicBezTo>
                  <a:cubicBezTo>
                    <a:pt x="1" y="7"/>
                    <a:pt x="1" y="7"/>
                    <a:pt x="1" y="7"/>
                  </a:cubicBezTo>
                  <a:cubicBezTo>
                    <a:pt x="1" y="7"/>
                    <a:pt x="0" y="7"/>
                    <a:pt x="1" y="8"/>
                  </a:cubicBezTo>
                  <a:cubicBezTo>
                    <a:pt x="1" y="9"/>
                    <a:pt x="1" y="9"/>
                    <a:pt x="1" y="9"/>
                  </a:cubicBezTo>
                  <a:cubicBezTo>
                    <a:pt x="1" y="9"/>
                    <a:pt x="2" y="9"/>
                    <a:pt x="2" y="9"/>
                  </a:cubicBezTo>
                  <a:cubicBezTo>
                    <a:pt x="3" y="9"/>
                    <a:pt x="3" y="9"/>
                    <a:pt x="3" y="9"/>
                  </a:cubicBezTo>
                  <a:cubicBezTo>
                    <a:pt x="3" y="9"/>
                    <a:pt x="3" y="9"/>
                    <a:pt x="3" y="9"/>
                  </a:cubicBezTo>
                  <a:cubicBezTo>
                    <a:pt x="3" y="10"/>
                    <a:pt x="3" y="10"/>
                    <a:pt x="3" y="10"/>
                  </a:cubicBezTo>
                  <a:cubicBezTo>
                    <a:pt x="3" y="10"/>
                    <a:pt x="3" y="11"/>
                    <a:pt x="3" y="11"/>
                  </a:cubicBezTo>
                  <a:cubicBezTo>
                    <a:pt x="4" y="11"/>
                    <a:pt x="4" y="11"/>
                    <a:pt x="4" y="11"/>
                  </a:cubicBezTo>
                  <a:cubicBezTo>
                    <a:pt x="5" y="11"/>
                    <a:pt x="5" y="11"/>
                    <a:pt x="5" y="11"/>
                  </a:cubicBezTo>
                  <a:cubicBezTo>
                    <a:pt x="6" y="10"/>
                    <a:pt x="6" y="10"/>
                    <a:pt x="6" y="10"/>
                  </a:cubicBezTo>
                  <a:cubicBezTo>
                    <a:pt x="6" y="10"/>
                    <a:pt x="6" y="10"/>
                    <a:pt x="6" y="10"/>
                  </a:cubicBezTo>
                  <a:cubicBezTo>
                    <a:pt x="7" y="11"/>
                    <a:pt x="7" y="11"/>
                    <a:pt x="7" y="11"/>
                  </a:cubicBezTo>
                  <a:cubicBezTo>
                    <a:pt x="7" y="11"/>
                    <a:pt x="7" y="11"/>
                    <a:pt x="8" y="11"/>
                  </a:cubicBezTo>
                  <a:cubicBezTo>
                    <a:pt x="9" y="11"/>
                    <a:pt x="9" y="11"/>
                    <a:pt x="9" y="11"/>
                  </a:cubicBezTo>
                  <a:cubicBezTo>
                    <a:pt x="9" y="11"/>
                    <a:pt x="9" y="10"/>
                    <a:pt x="9" y="10"/>
                  </a:cubicBezTo>
                  <a:cubicBezTo>
                    <a:pt x="9" y="9"/>
                    <a:pt x="9" y="9"/>
                    <a:pt x="9" y="9"/>
                  </a:cubicBezTo>
                  <a:cubicBezTo>
                    <a:pt x="9" y="9"/>
                    <a:pt x="9" y="9"/>
                    <a:pt x="9" y="8"/>
                  </a:cubicBezTo>
                  <a:cubicBezTo>
                    <a:pt x="10" y="9"/>
                    <a:pt x="10" y="9"/>
                    <a:pt x="10" y="9"/>
                  </a:cubicBezTo>
                  <a:cubicBezTo>
                    <a:pt x="10" y="9"/>
                    <a:pt x="11" y="9"/>
                    <a:pt x="11" y="8"/>
                  </a:cubicBezTo>
                  <a:cubicBezTo>
                    <a:pt x="11" y="7"/>
                    <a:pt x="11" y="7"/>
                    <a:pt x="11" y="7"/>
                  </a:cubicBezTo>
                  <a:cubicBezTo>
                    <a:pt x="11" y="7"/>
                    <a:pt x="11" y="7"/>
                    <a:pt x="11" y="6"/>
                  </a:cubicBezTo>
                  <a:close/>
                  <a:moveTo>
                    <a:pt x="7" y="8"/>
                  </a:moveTo>
                  <a:cubicBezTo>
                    <a:pt x="6" y="8"/>
                    <a:pt x="4" y="8"/>
                    <a:pt x="4" y="7"/>
                  </a:cubicBezTo>
                  <a:cubicBezTo>
                    <a:pt x="3" y="6"/>
                    <a:pt x="4" y="4"/>
                    <a:pt x="5" y="4"/>
                  </a:cubicBezTo>
                  <a:cubicBezTo>
                    <a:pt x="6" y="3"/>
                    <a:pt x="7" y="4"/>
                    <a:pt x="8" y="5"/>
                  </a:cubicBezTo>
                  <a:cubicBezTo>
                    <a:pt x="8" y="6"/>
                    <a:pt x="8" y="7"/>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23"/>
            <p:cNvSpPr>
              <a:spLocks noEditPoints="1"/>
            </p:cNvSpPr>
            <p:nvPr/>
          </p:nvSpPr>
          <p:spPr bwMode="auto">
            <a:xfrm>
              <a:off x="4089" y="2465"/>
              <a:ext cx="26" cy="26"/>
            </a:xfrm>
            <a:custGeom>
              <a:avLst/>
              <a:gdLst>
                <a:gd name="T0" fmla="*/ 10 w 11"/>
                <a:gd name="T1" fmla="*/ 6 h 11"/>
                <a:gd name="T2" fmla="*/ 10 w 11"/>
                <a:gd name="T3" fmla="*/ 6 h 11"/>
                <a:gd name="T4" fmla="*/ 10 w 11"/>
                <a:gd name="T5" fmla="*/ 5 h 11"/>
                <a:gd name="T6" fmla="*/ 10 w 11"/>
                <a:gd name="T7" fmla="*/ 5 h 11"/>
                <a:gd name="T8" fmla="*/ 11 w 11"/>
                <a:gd name="T9" fmla="*/ 4 h 11"/>
                <a:gd name="T10" fmla="*/ 10 w 11"/>
                <a:gd name="T11" fmla="*/ 3 h 11"/>
                <a:gd name="T12" fmla="*/ 9 w 11"/>
                <a:gd name="T13" fmla="*/ 2 h 11"/>
                <a:gd name="T14" fmla="*/ 9 w 11"/>
                <a:gd name="T15" fmla="*/ 3 h 11"/>
                <a:gd name="T16" fmla="*/ 8 w 11"/>
                <a:gd name="T17" fmla="*/ 2 h 11"/>
                <a:gd name="T18" fmla="*/ 8 w 11"/>
                <a:gd name="T19" fmla="*/ 1 h 11"/>
                <a:gd name="T20" fmla="*/ 8 w 11"/>
                <a:gd name="T21" fmla="*/ 0 h 11"/>
                <a:gd name="T22" fmla="*/ 7 w 11"/>
                <a:gd name="T23" fmla="*/ 0 h 11"/>
                <a:gd name="T24" fmla="*/ 6 w 11"/>
                <a:gd name="T25" fmla="*/ 1 h 11"/>
                <a:gd name="T26" fmla="*/ 6 w 11"/>
                <a:gd name="T27" fmla="*/ 1 h 11"/>
                <a:gd name="T28" fmla="*/ 5 w 11"/>
                <a:gd name="T29" fmla="*/ 1 h 11"/>
                <a:gd name="T30" fmla="*/ 5 w 11"/>
                <a:gd name="T31" fmla="*/ 1 h 11"/>
                <a:gd name="T32" fmla="*/ 4 w 11"/>
                <a:gd name="T33" fmla="*/ 0 h 11"/>
                <a:gd name="T34" fmla="*/ 3 w 11"/>
                <a:gd name="T35" fmla="*/ 1 h 11"/>
                <a:gd name="T36" fmla="*/ 2 w 11"/>
                <a:gd name="T37" fmla="*/ 2 h 11"/>
                <a:gd name="T38" fmla="*/ 3 w 11"/>
                <a:gd name="T39" fmla="*/ 2 h 11"/>
                <a:gd name="T40" fmla="*/ 2 w 11"/>
                <a:gd name="T41" fmla="*/ 3 h 11"/>
                <a:gd name="T42" fmla="*/ 1 w 11"/>
                <a:gd name="T43" fmla="*/ 3 h 11"/>
                <a:gd name="T44" fmla="*/ 0 w 11"/>
                <a:gd name="T45" fmla="*/ 3 h 11"/>
                <a:gd name="T46" fmla="*/ 0 w 11"/>
                <a:gd name="T47" fmla="*/ 4 h 11"/>
                <a:gd name="T48" fmla="*/ 0 w 11"/>
                <a:gd name="T49" fmla="*/ 5 h 11"/>
                <a:gd name="T50" fmla="*/ 1 w 11"/>
                <a:gd name="T51" fmla="*/ 5 h 11"/>
                <a:gd name="T52" fmla="*/ 1 w 11"/>
                <a:gd name="T53" fmla="*/ 6 h 11"/>
                <a:gd name="T54" fmla="*/ 0 w 11"/>
                <a:gd name="T55" fmla="*/ 6 h 11"/>
                <a:gd name="T56" fmla="*/ 0 w 11"/>
                <a:gd name="T57" fmla="*/ 7 h 11"/>
                <a:gd name="T58" fmla="*/ 0 w 11"/>
                <a:gd name="T59" fmla="*/ 8 h 11"/>
                <a:gd name="T60" fmla="*/ 1 w 11"/>
                <a:gd name="T61" fmla="*/ 9 h 11"/>
                <a:gd name="T62" fmla="*/ 2 w 11"/>
                <a:gd name="T63" fmla="*/ 8 h 11"/>
                <a:gd name="T64" fmla="*/ 3 w 11"/>
                <a:gd name="T65" fmla="*/ 9 h 11"/>
                <a:gd name="T66" fmla="*/ 2 w 11"/>
                <a:gd name="T67" fmla="*/ 10 h 11"/>
                <a:gd name="T68" fmla="*/ 3 w 11"/>
                <a:gd name="T69" fmla="*/ 11 h 11"/>
                <a:gd name="T70" fmla="*/ 4 w 11"/>
                <a:gd name="T71" fmla="*/ 11 h 11"/>
                <a:gd name="T72" fmla="*/ 5 w 11"/>
                <a:gd name="T73" fmla="*/ 10 h 11"/>
                <a:gd name="T74" fmla="*/ 5 w 11"/>
                <a:gd name="T75" fmla="*/ 10 h 11"/>
                <a:gd name="T76" fmla="*/ 6 w 11"/>
                <a:gd name="T77" fmla="*/ 10 h 11"/>
                <a:gd name="T78" fmla="*/ 6 w 11"/>
                <a:gd name="T79" fmla="*/ 10 h 11"/>
                <a:gd name="T80" fmla="*/ 7 w 11"/>
                <a:gd name="T81" fmla="*/ 11 h 11"/>
                <a:gd name="T82" fmla="*/ 8 w 11"/>
                <a:gd name="T83" fmla="*/ 10 h 11"/>
                <a:gd name="T84" fmla="*/ 8 w 11"/>
                <a:gd name="T85" fmla="*/ 9 h 11"/>
                <a:gd name="T86" fmla="*/ 8 w 11"/>
                <a:gd name="T87" fmla="*/ 9 h 11"/>
                <a:gd name="T88" fmla="*/ 9 w 11"/>
                <a:gd name="T89" fmla="*/ 8 h 11"/>
                <a:gd name="T90" fmla="*/ 9 w 11"/>
                <a:gd name="T91" fmla="*/ 8 h 11"/>
                <a:gd name="T92" fmla="*/ 10 w 11"/>
                <a:gd name="T93" fmla="*/ 8 h 11"/>
                <a:gd name="T94" fmla="*/ 11 w 11"/>
                <a:gd name="T95" fmla="*/ 7 h 11"/>
                <a:gd name="T96" fmla="*/ 10 w 11"/>
                <a:gd name="T97" fmla="*/ 6 h 11"/>
                <a:gd name="T98" fmla="*/ 6 w 11"/>
                <a:gd name="T99" fmla="*/ 7 h 11"/>
                <a:gd name="T100" fmla="*/ 3 w 11"/>
                <a:gd name="T101" fmla="*/ 6 h 11"/>
                <a:gd name="T102" fmla="*/ 4 w 11"/>
                <a:gd name="T103" fmla="*/ 4 h 11"/>
                <a:gd name="T104" fmla="*/ 7 w 11"/>
                <a:gd name="T105" fmla="*/ 5 h 11"/>
                <a:gd name="T106" fmla="*/ 6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0" y="6"/>
                  </a:moveTo>
                  <a:cubicBezTo>
                    <a:pt x="10" y="6"/>
                    <a:pt x="10" y="6"/>
                    <a:pt x="10" y="6"/>
                  </a:cubicBezTo>
                  <a:cubicBezTo>
                    <a:pt x="10" y="6"/>
                    <a:pt x="10" y="5"/>
                    <a:pt x="10" y="5"/>
                  </a:cubicBezTo>
                  <a:cubicBezTo>
                    <a:pt x="10" y="5"/>
                    <a:pt x="10" y="5"/>
                    <a:pt x="10" y="5"/>
                  </a:cubicBezTo>
                  <a:cubicBezTo>
                    <a:pt x="11" y="4"/>
                    <a:pt x="11" y="4"/>
                    <a:pt x="11" y="4"/>
                  </a:cubicBezTo>
                  <a:cubicBezTo>
                    <a:pt x="10" y="3"/>
                    <a:pt x="10" y="3"/>
                    <a:pt x="10" y="3"/>
                  </a:cubicBezTo>
                  <a:cubicBezTo>
                    <a:pt x="10" y="2"/>
                    <a:pt x="10" y="2"/>
                    <a:pt x="9" y="2"/>
                  </a:cubicBezTo>
                  <a:cubicBezTo>
                    <a:pt x="9" y="3"/>
                    <a:pt x="9" y="3"/>
                    <a:pt x="9" y="3"/>
                  </a:cubicBezTo>
                  <a:cubicBezTo>
                    <a:pt x="8" y="3"/>
                    <a:pt x="8" y="2"/>
                    <a:pt x="8" y="2"/>
                  </a:cubicBezTo>
                  <a:cubicBezTo>
                    <a:pt x="8" y="1"/>
                    <a:pt x="8" y="1"/>
                    <a:pt x="8" y="1"/>
                  </a:cubicBezTo>
                  <a:cubicBezTo>
                    <a:pt x="8" y="1"/>
                    <a:pt x="8" y="1"/>
                    <a:pt x="8" y="0"/>
                  </a:cubicBezTo>
                  <a:cubicBezTo>
                    <a:pt x="7" y="0"/>
                    <a:pt x="7" y="0"/>
                    <a:pt x="7" y="0"/>
                  </a:cubicBezTo>
                  <a:cubicBezTo>
                    <a:pt x="7" y="0"/>
                    <a:pt x="6" y="0"/>
                    <a:pt x="6" y="1"/>
                  </a:cubicBezTo>
                  <a:cubicBezTo>
                    <a:pt x="6" y="1"/>
                    <a:pt x="6" y="1"/>
                    <a:pt x="6" y="1"/>
                  </a:cubicBezTo>
                  <a:cubicBezTo>
                    <a:pt x="5" y="1"/>
                    <a:pt x="5" y="1"/>
                    <a:pt x="5" y="1"/>
                  </a:cubicBezTo>
                  <a:cubicBezTo>
                    <a:pt x="5" y="1"/>
                    <a:pt x="5" y="1"/>
                    <a:pt x="5" y="1"/>
                  </a:cubicBezTo>
                  <a:cubicBezTo>
                    <a:pt x="4" y="0"/>
                    <a:pt x="4" y="0"/>
                    <a:pt x="4" y="0"/>
                  </a:cubicBezTo>
                  <a:cubicBezTo>
                    <a:pt x="3" y="1"/>
                    <a:pt x="3" y="1"/>
                    <a:pt x="3" y="1"/>
                  </a:cubicBezTo>
                  <a:cubicBezTo>
                    <a:pt x="2" y="1"/>
                    <a:pt x="2" y="1"/>
                    <a:pt x="2" y="2"/>
                  </a:cubicBezTo>
                  <a:cubicBezTo>
                    <a:pt x="3" y="2"/>
                    <a:pt x="3" y="2"/>
                    <a:pt x="3" y="2"/>
                  </a:cubicBezTo>
                  <a:cubicBezTo>
                    <a:pt x="2" y="2"/>
                    <a:pt x="2" y="3"/>
                    <a:pt x="2" y="3"/>
                  </a:cubicBezTo>
                  <a:cubicBezTo>
                    <a:pt x="1" y="3"/>
                    <a:pt x="1" y="3"/>
                    <a:pt x="1" y="3"/>
                  </a:cubicBezTo>
                  <a:cubicBezTo>
                    <a:pt x="1" y="2"/>
                    <a:pt x="0" y="3"/>
                    <a:pt x="0" y="3"/>
                  </a:cubicBezTo>
                  <a:cubicBezTo>
                    <a:pt x="0" y="4"/>
                    <a:pt x="0" y="4"/>
                    <a:pt x="0" y="4"/>
                  </a:cubicBezTo>
                  <a:cubicBezTo>
                    <a:pt x="0" y="4"/>
                    <a:pt x="0" y="5"/>
                    <a:pt x="0" y="5"/>
                  </a:cubicBezTo>
                  <a:cubicBezTo>
                    <a:pt x="1" y="5"/>
                    <a:pt x="1" y="5"/>
                    <a:pt x="1" y="5"/>
                  </a:cubicBezTo>
                  <a:cubicBezTo>
                    <a:pt x="1" y="5"/>
                    <a:pt x="1" y="6"/>
                    <a:pt x="1" y="6"/>
                  </a:cubicBezTo>
                  <a:cubicBezTo>
                    <a:pt x="0" y="6"/>
                    <a:pt x="0" y="6"/>
                    <a:pt x="0" y="6"/>
                  </a:cubicBezTo>
                  <a:cubicBezTo>
                    <a:pt x="0" y="6"/>
                    <a:pt x="0" y="7"/>
                    <a:pt x="0" y="7"/>
                  </a:cubicBezTo>
                  <a:cubicBezTo>
                    <a:pt x="0" y="8"/>
                    <a:pt x="0" y="8"/>
                    <a:pt x="0" y="8"/>
                  </a:cubicBezTo>
                  <a:cubicBezTo>
                    <a:pt x="1" y="9"/>
                    <a:pt x="1" y="9"/>
                    <a:pt x="1" y="9"/>
                  </a:cubicBezTo>
                  <a:cubicBezTo>
                    <a:pt x="2" y="8"/>
                    <a:pt x="2" y="8"/>
                    <a:pt x="2" y="8"/>
                  </a:cubicBezTo>
                  <a:cubicBezTo>
                    <a:pt x="2" y="8"/>
                    <a:pt x="2" y="9"/>
                    <a:pt x="3" y="9"/>
                  </a:cubicBezTo>
                  <a:cubicBezTo>
                    <a:pt x="2" y="10"/>
                    <a:pt x="2" y="10"/>
                    <a:pt x="2" y="10"/>
                  </a:cubicBezTo>
                  <a:cubicBezTo>
                    <a:pt x="2" y="10"/>
                    <a:pt x="3" y="10"/>
                    <a:pt x="3" y="11"/>
                  </a:cubicBezTo>
                  <a:cubicBezTo>
                    <a:pt x="4" y="11"/>
                    <a:pt x="4" y="11"/>
                    <a:pt x="4" y="11"/>
                  </a:cubicBezTo>
                  <a:cubicBezTo>
                    <a:pt x="4" y="11"/>
                    <a:pt x="5" y="11"/>
                    <a:pt x="5" y="10"/>
                  </a:cubicBezTo>
                  <a:cubicBezTo>
                    <a:pt x="5" y="10"/>
                    <a:pt x="5" y="10"/>
                    <a:pt x="5" y="10"/>
                  </a:cubicBezTo>
                  <a:cubicBezTo>
                    <a:pt x="5" y="10"/>
                    <a:pt x="6" y="10"/>
                    <a:pt x="6" y="10"/>
                  </a:cubicBezTo>
                  <a:cubicBezTo>
                    <a:pt x="6" y="10"/>
                    <a:pt x="6" y="10"/>
                    <a:pt x="6" y="10"/>
                  </a:cubicBezTo>
                  <a:cubicBezTo>
                    <a:pt x="6" y="11"/>
                    <a:pt x="7" y="11"/>
                    <a:pt x="7" y="11"/>
                  </a:cubicBezTo>
                  <a:cubicBezTo>
                    <a:pt x="8" y="10"/>
                    <a:pt x="8" y="10"/>
                    <a:pt x="8" y="10"/>
                  </a:cubicBezTo>
                  <a:cubicBezTo>
                    <a:pt x="8" y="10"/>
                    <a:pt x="9" y="10"/>
                    <a:pt x="8" y="9"/>
                  </a:cubicBezTo>
                  <a:cubicBezTo>
                    <a:pt x="8" y="9"/>
                    <a:pt x="8" y="9"/>
                    <a:pt x="8" y="9"/>
                  </a:cubicBezTo>
                  <a:cubicBezTo>
                    <a:pt x="8" y="8"/>
                    <a:pt x="8" y="8"/>
                    <a:pt x="9" y="8"/>
                  </a:cubicBezTo>
                  <a:cubicBezTo>
                    <a:pt x="9" y="8"/>
                    <a:pt x="9" y="8"/>
                    <a:pt x="9" y="8"/>
                  </a:cubicBezTo>
                  <a:cubicBezTo>
                    <a:pt x="10" y="9"/>
                    <a:pt x="10" y="8"/>
                    <a:pt x="10" y="8"/>
                  </a:cubicBezTo>
                  <a:cubicBezTo>
                    <a:pt x="11" y="7"/>
                    <a:pt x="11" y="7"/>
                    <a:pt x="11" y="7"/>
                  </a:cubicBezTo>
                  <a:cubicBezTo>
                    <a:pt x="11" y="7"/>
                    <a:pt x="11" y="6"/>
                    <a:pt x="10" y="6"/>
                  </a:cubicBezTo>
                  <a:close/>
                  <a:moveTo>
                    <a:pt x="6" y="7"/>
                  </a:moveTo>
                  <a:cubicBezTo>
                    <a:pt x="5" y="8"/>
                    <a:pt x="4" y="7"/>
                    <a:pt x="3" y="6"/>
                  </a:cubicBezTo>
                  <a:cubicBezTo>
                    <a:pt x="3" y="5"/>
                    <a:pt x="3" y="4"/>
                    <a:pt x="4" y="4"/>
                  </a:cubicBezTo>
                  <a:cubicBezTo>
                    <a:pt x="6" y="3"/>
                    <a:pt x="7" y="4"/>
                    <a:pt x="7" y="5"/>
                  </a:cubicBezTo>
                  <a:cubicBezTo>
                    <a:pt x="8" y="6"/>
                    <a:pt x="7"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24"/>
            <p:cNvSpPr>
              <a:spLocks noEditPoints="1"/>
            </p:cNvSpPr>
            <p:nvPr/>
          </p:nvSpPr>
          <p:spPr bwMode="auto">
            <a:xfrm>
              <a:off x="3994" y="2529"/>
              <a:ext cx="26" cy="29"/>
            </a:xfrm>
            <a:custGeom>
              <a:avLst/>
              <a:gdLst>
                <a:gd name="T0" fmla="*/ 11 w 11"/>
                <a:gd name="T1" fmla="*/ 7 h 12"/>
                <a:gd name="T2" fmla="*/ 10 w 11"/>
                <a:gd name="T3" fmla="*/ 6 h 12"/>
                <a:gd name="T4" fmla="*/ 10 w 11"/>
                <a:gd name="T5" fmla="*/ 6 h 12"/>
                <a:gd name="T6" fmla="*/ 11 w 11"/>
                <a:gd name="T7" fmla="*/ 5 h 12"/>
                <a:gd name="T8" fmla="*/ 11 w 11"/>
                <a:gd name="T9" fmla="*/ 4 h 12"/>
                <a:gd name="T10" fmla="*/ 11 w 11"/>
                <a:gd name="T11" fmla="*/ 3 h 12"/>
                <a:gd name="T12" fmla="*/ 10 w 11"/>
                <a:gd name="T13" fmla="*/ 3 h 12"/>
                <a:gd name="T14" fmla="*/ 9 w 11"/>
                <a:gd name="T15" fmla="*/ 3 h 12"/>
                <a:gd name="T16" fmla="*/ 9 w 11"/>
                <a:gd name="T17" fmla="*/ 3 h 12"/>
                <a:gd name="T18" fmla="*/ 9 w 11"/>
                <a:gd name="T19" fmla="*/ 2 h 12"/>
                <a:gd name="T20" fmla="*/ 8 w 11"/>
                <a:gd name="T21" fmla="*/ 1 h 12"/>
                <a:gd name="T22" fmla="*/ 8 w 11"/>
                <a:gd name="T23" fmla="*/ 1 h 12"/>
                <a:gd name="T24" fmla="*/ 7 w 11"/>
                <a:gd name="T25" fmla="*/ 1 h 12"/>
                <a:gd name="T26" fmla="*/ 6 w 11"/>
                <a:gd name="T27" fmla="*/ 2 h 12"/>
                <a:gd name="T28" fmla="*/ 5 w 11"/>
                <a:gd name="T29" fmla="*/ 2 h 12"/>
                <a:gd name="T30" fmla="*/ 5 w 11"/>
                <a:gd name="T31" fmla="*/ 1 h 12"/>
                <a:gd name="T32" fmla="*/ 4 w 11"/>
                <a:gd name="T33" fmla="*/ 1 h 12"/>
                <a:gd name="T34" fmla="*/ 3 w 11"/>
                <a:gd name="T35" fmla="*/ 1 h 12"/>
                <a:gd name="T36" fmla="*/ 3 w 11"/>
                <a:gd name="T37" fmla="*/ 2 h 12"/>
                <a:gd name="T38" fmla="*/ 3 w 11"/>
                <a:gd name="T39" fmla="*/ 3 h 12"/>
                <a:gd name="T40" fmla="*/ 3 w 11"/>
                <a:gd name="T41" fmla="*/ 3 h 12"/>
                <a:gd name="T42" fmla="*/ 2 w 11"/>
                <a:gd name="T43" fmla="*/ 3 h 12"/>
                <a:gd name="T44" fmla="*/ 1 w 11"/>
                <a:gd name="T45" fmla="*/ 4 h 12"/>
                <a:gd name="T46" fmla="*/ 1 w 11"/>
                <a:gd name="T47" fmla="*/ 4 h 12"/>
                <a:gd name="T48" fmla="*/ 1 w 11"/>
                <a:gd name="T49" fmla="*/ 5 h 12"/>
                <a:gd name="T50" fmla="*/ 2 w 11"/>
                <a:gd name="T51" fmla="*/ 6 h 12"/>
                <a:gd name="T52" fmla="*/ 2 w 11"/>
                <a:gd name="T53" fmla="*/ 7 h 12"/>
                <a:gd name="T54" fmla="*/ 1 w 11"/>
                <a:gd name="T55" fmla="*/ 7 h 12"/>
                <a:gd name="T56" fmla="*/ 1 w 11"/>
                <a:gd name="T57" fmla="*/ 8 h 12"/>
                <a:gd name="T58" fmla="*/ 1 w 11"/>
                <a:gd name="T59" fmla="*/ 9 h 12"/>
                <a:gd name="T60" fmla="*/ 2 w 11"/>
                <a:gd name="T61" fmla="*/ 9 h 12"/>
                <a:gd name="T62" fmla="*/ 3 w 11"/>
                <a:gd name="T63" fmla="*/ 9 h 12"/>
                <a:gd name="T64" fmla="*/ 3 w 11"/>
                <a:gd name="T65" fmla="*/ 9 h 12"/>
                <a:gd name="T66" fmla="*/ 3 w 11"/>
                <a:gd name="T67" fmla="*/ 10 h 12"/>
                <a:gd name="T68" fmla="*/ 3 w 11"/>
                <a:gd name="T69" fmla="*/ 11 h 12"/>
                <a:gd name="T70" fmla="*/ 4 w 11"/>
                <a:gd name="T71" fmla="*/ 11 h 12"/>
                <a:gd name="T72" fmla="*/ 5 w 11"/>
                <a:gd name="T73" fmla="*/ 11 h 12"/>
                <a:gd name="T74" fmla="*/ 6 w 11"/>
                <a:gd name="T75" fmla="*/ 10 h 12"/>
                <a:gd name="T76" fmla="*/ 6 w 11"/>
                <a:gd name="T77" fmla="*/ 10 h 12"/>
                <a:gd name="T78" fmla="*/ 7 w 11"/>
                <a:gd name="T79" fmla="*/ 11 h 12"/>
                <a:gd name="T80" fmla="*/ 8 w 11"/>
                <a:gd name="T81" fmla="*/ 11 h 12"/>
                <a:gd name="T82" fmla="*/ 9 w 11"/>
                <a:gd name="T83" fmla="*/ 11 h 12"/>
                <a:gd name="T84" fmla="*/ 9 w 11"/>
                <a:gd name="T85" fmla="*/ 10 h 12"/>
                <a:gd name="T86" fmla="*/ 9 w 11"/>
                <a:gd name="T87" fmla="*/ 9 h 12"/>
                <a:gd name="T88" fmla="*/ 9 w 11"/>
                <a:gd name="T89" fmla="*/ 9 h 12"/>
                <a:gd name="T90" fmla="*/ 10 w 11"/>
                <a:gd name="T91" fmla="*/ 9 h 12"/>
                <a:gd name="T92" fmla="*/ 11 w 11"/>
                <a:gd name="T93" fmla="*/ 8 h 12"/>
                <a:gd name="T94" fmla="*/ 11 w 11"/>
                <a:gd name="T95" fmla="*/ 8 h 12"/>
                <a:gd name="T96" fmla="*/ 11 w 11"/>
                <a:gd name="T97" fmla="*/ 7 h 12"/>
                <a:gd name="T98" fmla="*/ 7 w 11"/>
                <a:gd name="T99" fmla="*/ 8 h 12"/>
                <a:gd name="T100" fmla="*/ 4 w 11"/>
                <a:gd name="T101" fmla="*/ 7 h 12"/>
                <a:gd name="T102" fmla="*/ 5 w 11"/>
                <a:gd name="T103" fmla="*/ 4 h 12"/>
                <a:gd name="T104" fmla="*/ 8 w 11"/>
                <a:gd name="T105" fmla="*/ 5 h 12"/>
                <a:gd name="T106" fmla="*/ 7 w 11"/>
                <a:gd name="T10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2">
                  <a:moveTo>
                    <a:pt x="11" y="7"/>
                  </a:moveTo>
                  <a:cubicBezTo>
                    <a:pt x="10" y="6"/>
                    <a:pt x="10" y="6"/>
                    <a:pt x="10" y="6"/>
                  </a:cubicBezTo>
                  <a:cubicBezTo>
                    <a:pt x="10" y="6"/>
                    <a:pt x="10" y="6"/>
                    <a:pt x="10" y="6"/>
                  </a:cubicBezTo>
                  <a:cubicBezTo>
                    <a:pt x="11" y="5"/>
                    <a:pt x="11" y="5"/>
                    <a:pt x="11" y="5"/>
                  </a:cubicBezTo>
                  <a:cubicBezTo>
                    <a:pt x="11" y="5"/>
                    <a:pt x="11" y="5"/>
                    <a:pt x="11" y="4"/>
                  </a:cubicBezTo>
                  <a:cubicBezTo>
                    <a:pt x="11" y="3"/>
                    <a:pt x="11" y="3"/>
                    <a:pt x="11" y="3"/>
                  </a:cubicBezTo>
                  <a:cubicBezTo>
                    <a:pt x="11" y="3"/>
                    <a:pt x="10" y="3"/>
                    <a:pt x="10" y="3"/>
                  </a:cubicBezTo>
                  <a:cubicBezTo>
                    <a:pt x="9" y="3"/>
                    <a:pt x="9" y="3"/>
                    <a:pt x="9" y="3"/>
                  </a:cubicBezTo>
                  <a:cubicBezTo>
                    <a:pt x="9" y="3"/>
                    <a:pt x="9" y="3"/>
                    <a:pt x="9" y="3"/>
                  </a:cubicBezTo>
                  <a:cubicBezTo>
                    <a:pt x="9" y="2"/>
                    <a:pt x="9" y="2"/>
                    <a:pt x="9" y="2"/>
                  </a:cubicBezTo>
                  <a:cubicBezTo>
                    <a:pt x="9" y="2"/>
                    <a:pt x="9" y="1"/>
                    <a:pt x="8" y="1"/>
                  </a:cubicBezTo>
                  <a:cubicBezTo>
                    <a:pt x="8" y="1"/>
                    <a:pt x="8" y="1"/>
                    <a:pt x="8" y="1"/>
                  </a:cubicBezTo>
                  <a:cubicBezTo>
                    <a:pt x="7" y="0"/>
                    <a:pt x="7" y="1"/>
                    <a:pt x="7" y="1"/>
                  </a:cubicBezTo>
                  <a:cubicBezTo>
                    <a:pt x="6" y="2"/>
                    <a:pt x="6" y="2"/>
                    <a:pt x="6" y="2"/>
                  </a:cubicBezTo>
                  <a:cubicBezTo>
                    <a:pt x="6" y="2"/>
                    <a:pt x="6" y="2"/>
                    <a:pt x="5" y="2"/>
                  </a:cubicBezTo>
                  <a:cubicBezTo>
                    <a:pt x="5" y="1"/>
                    <a:pt x="5" y="1"/>
                    <a:pt x="5" y="1"/>
                  </a:cubicBezTo>
                  <a:cubicBezTo>
                    <a:pt x="5" y="1"/>
                    <a:pt x="4" y="0"/>
                    <a:pt x="4" y="1"/>
                  </a:cubicBezTo>
                  <a:cubicBezTo>
                    <a:pt x="3" y="1"/>
                    <a:pt x="3" y="1"/>
                    <a:pt x="3" y="1"/>
                  </a:cubicBezTo>
                  <a:cubicBezTo>
                    <a:pt x="3" y="1"/>
                    <a:pt x="3" y="2"/>
                    <a:pt x="3" y="2"/>
                  </a:cubicBezTo>
                  <a:cubicBezTo>
                    <a:pt x="3" y="3"/>
                    <a:pt x="3" y="3"/>
                    <a:pt x="3" y="3"/>
                  </a:cubicBezTo>
                  <a:cubicBezTo>
                    <a:pt x="3" y="3"/>
                    <a:pt x="3" y="3"/>
                    <a:pt x="3" y="3"/>
                  </a:cubicBezTo>
                  <a:cubicBezTo>
                    <a:pt x="2" y="3"/>
                    <a:pt x="2" y="3"/>
                    <a:pt x="2" y="3"/>
                  </a:cubicBezTo>
                  <a:cubicBezTo>
                    <a:pt x="1" y="3"/>
                    <a:pt x="1" y="3"/>
                    <a:pt x="1" y="4"/>
                  </a:cubicBezTo>
                  <a:cubicBezTo>
                    <a:pt x="1" y="4"/>
                    <a:pt x="1" y="4"/>
                    <a:pt x="1" y="4"/>
                  </a:cubicBezTo>
                  <a:cubicBezTo>
                    <a:pt x="0" y="5"/>
                    <a:pt x="1" y="5"/>
                    <a:pt x="1" y="5"/>
                  </a:cubicBezTo>
                  <a:cubicBezTo>
                    <a:pt x="2" y="6"/>
                    <a:pt x="2" y="6"/>
                    <a:pt x="2" y="6"/>
                  </a:cubicBezTo>
                  <a:cubicBezTo>
                    <a:pt x="2" y="6"/>
                    <a:pt x="2" y="6"/>
                    <a:pt x="2" y="7"/>
                  </a:cubicBezTo>
                  <a:cubicBezTo>
                    <a:pt x="1" y="7"/>
                    <a:pt x="1" y="7"/>
                    <a:pt x="1" y="7"/>
                  </a:cubicBezTo>
                  <a:cubicBezTo>
                    <a:pt x="1" y="7"/>
                    <a:pt x="0" y="7"/>
                    <a:pt x="1" y="8"/>
                  </a:cubicBezTo>
                  <a:cubicBezTo>
                    <a:pt x="1" y="9"/>
                    <a:pt x="1" y="9"/>
                    <a:pt x="1" y="9"/>
                  </a:cubicBezTo>
                  <a:cubicBezTo>
                    <a:pt x="1" y="9"/>
                    <a:pt x="2" y="9"/>
                    <a:pt x="2" y="9"/>
                  </a:cubicBezTo>
                  <a:cubicBezTo>
                    <a:pt x="3" y="9"/>
                    <a:pt x="3" y="9"/>
                    <a:pt x="3" y="9"/>
                  </a:cubicBezTo>
                  <a:cubicBezTo>
                    <a:pt x="3" y="9"/>
                    <a:pt x="3" y="9"/>
                    <a:pt x="3" y="9"/>
                  </a:cubicBezTo>
                  <a:cubicBezTo>
                    <a:pt x="3" y="10"/>
                    <a:pt x="3" y="10"/>
                    <a:pt x="3" y="10"/>
                  </a:cubicBezTo>
                  <a:cubicBezTo>
                    <a:pt x="3" y="10"/>
                    <a:pt x="3" y="11"/>
                    <a:pt x="3" y="11"/>
                  </a:cubicBezTo>
                  <a:cubicBezTo>
                    <a:pt x="4" y="11"/>
                    <a:pt x="4" y="11"/>
                    <a:pt x="4" y="11"/>
                  </a:cubicBezTo>
                  <a:cubicBezTo>
                    <a:pt x="5" y="12"/>
                    <a:pt x="5" y="11"/>
                    <a:pt x="5" y="11"/>
                  </a:cubicBezTo>
                  <a:cubicBezTo>
                    <a:pt x="6" y="10"/>
                    <a:pt x="6" y="10"/>
                    <a:pt x="6" y="10"/>
                  </a:cubicBezTo>
                  <a:cubicBezTo>
                    <a:pt x="6" y="10"/>
                    <a:pt x="6" y="10"/>
                    <a:pt x="6" y="10"/>
                  </a:cubicBezTo>
                  <a:cubicBezTo>
                    <a:pt x="7" y="11"/>
                    <a:pt x="7" y="11"/>
                    <a:pt x="7" y="11"/>
                  </a:cubicBezTo>
                  <a:cubicBezTo>
                    <a:pt x="7" y="11"/>
                    <a:pt x="7" y="11"/>
                    <a:pt x="8" y="11"/>
                  </a:cubicBezTo>
                  <a:cubicBezTo>
                    <a:pt x="9" y="11"/>
                    <a:pt x="9" y="11"/>
                    <a:pt x="9" y="11"/>
                  </a:cubicBezTo>
                  <a:cubicBezTo>
                    <a:pt x="9" y="11"/>
                    <a:pt x="9" y="10"/>
                    <a:pt x="9" y="10"/>
                  </a:cubicBezTo>
                  <a:cubicBezTo>
                    <a:pt x="9" y="9"/>
                    <a:pt x="9" y="9"/>
                    <a:pt x="9" y="9"/>
                  </a:cubicBezTo>
                  <a:cubicBezTo>
                    <a:pt x="9" y="9"/>
                    <a:pt x="9" y="9"/>
                    <a:pt x="9" y="9"/>
                  </a:cubicBezTo>
                  <a:cubicBezTo>
                    <a:pt x="10" y="9"/>
                    <a:pt x="10" y="9"/>
                    <a:pt x="10" y="9"/>
                  </a:cubicBezTo>
                  <a:cubicBezTo>
                    <a:pt x="10" y="9"/>
                    <a:pt x="11" y="9"/>
                    <a:pt x="11" y="8"/>
                  </a:cubicBezTo>
                  <a:cubicBezTo>
                    <a:pt x="11" y="8"/>
                    <a:pt x="11" y="8"/>
                    <a:pt x="11" y="8"/>
                  </a:cubicBezTo>
                  <a:cubicBezTo>
                    <a:pt x="11" y="7"/>
                    <a:pt x="11" y="7"/>
                    <a:pt x="11" y="7"/>
                  </a:cubicBezTo>
                  <a:close/>
                  <a:moveTo>
                    <a:pt x="7" y="8"/>
                  </a:moveTo>
                  <a:cubicBezTo>
                    <a:pt x="6" y="8"/>
                    <a:pt x="4" y="8"/>
                    <a:pt x="4" y="7"/>
                  </a:cubicBezTo>
                  <a:cubicBezTo>
                    <a:pt x="3" y="6"/>
                    <a:pt x="4" y="5"/>
                    <a:pt x="5" y="4"/>
                  </a:cubicBezTo>
                  <a:cubicBezTo>
                    <a:pt x="6" y="4"/>
                    <a:pt x="7" y="4"/>
                    <a:pt x="8" y="5"/>
                  </a:cubicBezTo>
                  <a:cubicBezTo>
                    <a:pt x="8" y="6"/>
                    <a:pt x="8" y="7"/>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25"/>
            <p:cNvSpPr>
              <a:spLocks noEditPoints="1"/>
            </p:cNvSpPr>
            <p:nvPr/>
          </p:nvSpPr>
          <p:spPr bwMode="auto">
            <a:xfrm>
              <a:off x="3826" y="2420"/>
              <a:ext cx="31" cy="31"/>
            </a:xfrm>
            <a:custGeom>
              <a:avLst/>
              <a:gdLst>
                <a:gd name="T0" fmla="*/ 12 w 13"/>
                <a:gd name="T1" fmla="*/ 7 h 13"/>
                <a:gd name="T2" fmla="*/ 11 w 13"/>
                <a:gd name="T3" fmla="*/ 7 h 13"/>
                <a:gd name="T4" fmla="*/ 11 w 13"/>
                <a:gd name="T5" fmla="*/ 6 h 13"/>
                <a:gd name="T6" fmla="*/ 12 w 13"/>
                <a:gd name="T7" fmla="*/ 6 h 13"/>
                <a:gd name="T8" fmla="*/ 13 w 13"/>
                <a:gd name="T9" fmla="*/ 4 h 13"/>
                <a:gd name="T10" fmla="*/ 12 w 13"/>
                <a:gd name="T11" fmla="*/ 3 h 13"/>
                <a:gd name="T12" fmla="*/ 11 w 13"/>
                <a:gd name="T13" fmla="*/ 3 h 13"/>
                <a:gd name="T14" fmla="*/ 10 w 13"/>
                <a:gd name="T15" fmla="*/ 3 h 13"/>
                <a:gd name="T16" fmla="*/ 9 w 13"/>
                <a:gd name="T17" fmla="*/ 3 h 13"/>
                <a:gd name="T18" fmla="*/ 10 w 13"/>
                <a:gd name="T19" fmla="*/ 2 h 13"/>
                <a:gd name="T20" fmla="*/ 9 w 13"/>
                <a:gd name="T21" fmla="*/ 1 h 13"/>
                <a:gd name="T22" fmla="*/ 8 w 13"/>
                <a:gd name="T23" fmla="*/ 0 h 13"/>
                <a:gd name="T24" fmla="*/ 7 w 13"/>
                <a:gd name="T25" fmla="*/ 1 h 13"/>
                <a:gd name="T26" fmla="*/ 7 w 13"/>
                <a:gd name="T27" fmla="*/ 2 h 13"/>
                <a:gd name="T28" fmla="*/ 6 w 13"/>
                <a:gd name="T29" fmla="*/ 2 h 13"/>
                <a:gd name="T30" fmla="*/ 5 w 13"/>
                <a:gd name="T31" fmla="*/ 1 h 13"/>
                <a:gd name="T32" fmla="*/ 4 w 13"/>
                <a:gd name="T33" fmla="*/ 0 h 13"/>
                <a:gd name="T34" fmla="*/ 3 w 13"/>
                <a:gd name="T35" fmla="*/ 1 h 13"/>
                <a:gd name="T36" fmla="*/ 3 w 13"/>
                <a:gd name="T37" fmla="*/ 2 h 13"/>
                <a:gd name="T38" fmla="*/ 3 w 13"/>
                <a:gd name="T39" fmla="*/ 3 h 13"/>
                <a:gd name="T40" fmla="*/ 2 w 13"/>
                <a:gd name="T41" fmla="*/ 3 h 13"/>
                <a:gd name="T42" fmla="*/ 1 w 13"/>
                <a:gd name="T43" fmla="*/ 3 h 13"/>
                <a:gd name="T44" fmla="*/ 0 w 13"/>
                <a:gd name="T45" fmla="*/ 4 h 13"/>
                <a:gd name="T46" fmla="*/ 0 w 13"/>
                <a:gd name="T47" fmla="*/ 5 h 13"/>
                <a:gd name="T48" fmla="*/ 0 w 13"/>
                <a:gd name="T49" fmla="*/ 6 h 13"/>
                <a:gd name="T50" fmla="*/ 1 w 13"/>
                <a:gd name="T51" fmla="*/ 6 h 13"/>
                <a:gd name="T52" fmla="*/ 1 w 13"/>
                <a:gd name="T53" fmla="*/ 7 h 13"/>
                <a:gd name="T54" fmla="*/ 0 w 13"/>
                <a:gd name="T55" fmla="*/ 8 h 13"/>
                <a:gd name="T56" fmla="*/ 0 w 13"/>
                <a:gd name="T57" fmla="*/ 9 h 13"/>
                <a:gd name="T58" fmla="*/ 0 w 13"/>
                <a:gd name="T59" fmla="*/ 10 h 13"/>
                <a:gd name="T60" fmla="*/ 2 w 13"/>
                <a:gd name="T61" fmla="*/ 10 h 13"/>
                <a:gd name="T62" fmla="*/ 2 w 13"/>
                <a:gd name="T63" fmla="*/ 10 h 13"/>
                <a:gd name="T64" fmla="*/ 3 w 13"/>
                <a:gd name="T65" fmla="*/ 11 h 13"/>
                <a:gd name="T66" fmla="*/ 3 w 13"/>
                <a:gd name="T67" fmla="*/ 11 h 13"/>
                <a:gd name="T68" fmla="*/ 3 w 13"/>
                <a:gd name="T69" fmla="*/ 13 h 13"/>
                <a:gd name="T70" fmla="*/ 4 w 13"/>
                <a:gd name="T71" fmla="*/ 13 h 13"/>
                <a:gd name="T72" fmla="*/ 5 w 13"/>
                <a:gd name="T73" fmla="*/ 12 h 13"/>
                <a:gd name="T74" fmla="*/ 6 w 13"/>
                <a:gd name="T75" fmla="*/ 12 h 13"/>
                <a:gd name="T76" fmla="*/ 7 w 13"/>
                <a:gd name="T77" fmla="*/ 12 h 13"/>
                <a:gd name="T78" fmla="*/ 7 w 13"/>
                <a:gd name="T79" fmla="*/ 12 h 13"/>
                <a:gd name="T80" fmla="*/ 8 w 13"/>
                <a:gd name="T81" fmla="*/ 13 h 13"/>
                <a:gd name="T82" fmla="*/ 9 w 13"/>
                <a:gd name="T83" fmla="*/ 12 h 13"/>
                <a:gd name="T84" fmla="*/ 10 w 13"/>
                <a:gd name="T85" fmla="*/ 11 h 13"/>
                <a:gd name="T86" fmla="*/ 9 w 13"/>
                <a:gd name="T87" fmla="*/ 10 h 13"/>
                <a:gd name="T88" fmla="*/ 10 w 13"/>
                <a:gd name="T89" fmla="*/ 10 h 13"/>
                <a:gd name="T90" fmla="*/ 11 w 13"/>
                <a:gd name="T91" fmla="*/ 10 h 13"/>
                <a:gd name="T92" fmla="*/ 12 w 13"/>
                <a:gd name="T93" fmla="*/ 9 h 13"/>
                <a:gd name="T94" fmla="*/ 13 w 13"/>
                <a:gd name="T95" fmla="*/ 8 h 13"/>
                <a:gd name="T96" fmla="*/ 12 w 13"/>
                <a:gd name="T97" fmla="*/ 7 h 13"/>
                <a:gd name="T98" fmla="*/ 7 w 13"/>
                <a:gd name="T99" fmla="*/ 9 h 13"/>
                <a:gd name="T100" fmla="*/ 4 w 13"/>
                <a:gd name="T101" fmla="*/ 8 h 13"/>
                <a:gd name="T102" fmla="*/ 5 w 13"/>
                <a:gd name="T103" fmla="*/ 4 h 13"/>
                <a:gd name="T104" fmla="*/ 8 w 13"/>
                <a:gd name="T105" fmla="*/ 6 h 13"/>
                <a:gd name="T106" fmla="*/ 7 w 13"/>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12" y="7"/>
                  </a:moveTo>
                  <a:cubicBezTo>
                    <a:pt x="11" y="7"/>
                    <a:pt x="11" y="7"/>
                    <a:pt x="11" y="7"/>
                  </a:cubicBezTo>
                  <a:cubicBezTo>
                    <a:pt x="11" y="7"/>
                    <a:pt x="11" y="6"/>
                    <a:pt x="11" y="6"/>
                  </a:cubicBezTo>
                  <a:cubicBezTo>
                    <a:pt x="12" y="6"/>
                    <a:pt x="12" y="6"/>
                    <a:pt x="12" y="6"/>
                  </a:cubicBezTo>
                  <a:cubicBezTo>
                    <a:pt x="13" y="5"/>
                    <a:pt x="13" y="5"/>
                    <a:pt x="13" y="4"/>
                  </a:cubicBezTo>
                  <a:cubicBezTo>
                    <a:pt x="12" y="3"/>
                    <a:pt x="12" y="3"/>
                    <a:pt x="12" y="3"/>
                  </a:cubicBezTo>
                  <a:cubicBezTo>
                    <a:pt x="12" y="3"/>
                    <a:pt x="11" y="3"/>
                    <a:pt x="11" y="3"/>
                  </a:cubicBezTo>
                  <a:cubicBezTo>
                    <a:pt x="10" y="3"/>
                    <a:pt x="10" y="3"/>
                    <a:pt x="10" y="3"/>
                  </a:cubicBezTo>
                  <a:cubicBezTo>
                    <a:pt x="10" y="3"/>
                    <a:pt x="10" y="3"/>
                    <a:pt x="9" y="3"/>
                  </a:cubicBezTo>
                  <a:cubicBezTo>
                    <a:pt x="10" y="2"/>
                    <a:pt x="10" y="2"/>
                    <a:pt x="10" y="2"/>
                  </a:cubicBezTo>
                  <a:cubicBezTo>
                    <a:pt x="10" y="1"/>
                    <a:pt x="10" y="1"/>
                    <a:pt x="9" y="1"/>
                  </a:cubicBezTo>
                  <a:cubicBezTo>
                    <a:pt x="8" y="0"/>
                    <a:pt x="8" y="0"/>
                    <a:pt x="8" y="0"/>
                  </a:cubicBezTo>
                  <a:cubicBezTo>
                    <a:pt x="8" y="0"/>
                    <a:pt x="7" y="0"/>
                    <a:pt x="7" y="1"/>
                  </a:cubicBezTo>
                  <a:cubicBezTo>
                    <a:pt x="7" y="2"/>
                    <a:pt x="7" y="2"/>
                    <a:pt x="7" y="2"/>
                  </a:cubicBezTo>
                  <a:cubicBezTo>
                    <a:pt x="6" y="2"/>
                    <a:pt x="6" y="2"/>
                    <a:pt x="6" y="2"/>
                  </a:cubicBezTo>
                  <a:cubicBezTo>
                    <a:pt x="5" y="1"/>
                    <a:pt x="5" y="1"/>
                    <a:pt x="5" y="1"/>
                  </a:cubicBezTo>
                  <a:cubicBezTo>
                    <a:pt x="5" y="0"/>
                    <a:pt x="4" y="0"/>
                    <a:pt x="4" y="0"/>
                  </a:cubicBezTo>
                  <a:cubicBezTo>
                    <a:pt x="3" y="1"/>
                    <a:pt x="3" y="1"/>
                    <a:pt x="3" y="1"/>
                  </a:cubicBezTo>
                  <a:cubicBezTo>
                    <a:pt x="3" y="1"/>
                    <a:pt x="2" y="1"/>
                    <a:pt x="3" y="2"/>
                  </a:cubicBezTo>
                  <a:cubicBezTo>
                    <a:pt x="3" y="3"/>
                    <a:pt x="3" y="3"/>
                    <a:pt x="3" y="3"/>
                  </a:cubicBezTo>
                  <a:cubicBezTo>
                    <a:pt x="3" y="3"/>
                    <a:pt x="2" y="3"/>
                    <a:pt x="2" y="3"/>
                  </a:cubicBezTo>
                  <a:cubicBezTo>
                    <a:pt x="1" y="3"/>
                    <a:pt x="1" y="3"/>
                    <a:pt x="1" y="3"/>
                  </a:cubicBezTo>
                  <a:cubicBezTo>
                    <a:pt x="1" y="3"/>
                    <a:pt x="0" y="3"/>
                    <a:pt x="0" y="4"/>
                  </a:cubicBezTo>
                  <a:cubicBezTo>
                    <a:pt x="0" y="5"/>
                    <a:pt x="0" y="5"/>
                    <a:pt x="0" y="5"/>
                  </a:cubicBezTo>
                  <a:cubicBezTo>
                    <a:pt x="0" y="5"/>
                    <a:pt x="0" y="6"/>
                    <a:pt x="0" y="6"/>
                  </a:cubicBezTo>
                  <a:cubicBezTo>
                    <a:pt x="1" y="6"/>
                    <a:pt x="1" y="6"/>
                    <a:pt x="1" y="6"/>
                  </a:cubicBezTo>
                  <a:cubicBezTo>
                    <a:pt x="1" y="6"/>
                    <a:pt x="1" y="7"/>
                    <a:pt x="1" y="7"/>
                  </a:cubicBezTo>
                  <a:cubicBezTo>
                    <a:pt x="0" y="8"/>
                    <a:pt x="0" y="8"/>
                    <a:pt x="0" y="8"/>
                  </a:cubicBezTo>
                  <a:cubicBezTo>
                    <a:pt x="0" y="8"/>
                    <a:pt x="0" y="8"/>
                    <a:pt x="0" y="9"/>
                  </a:cubicBezTo>
                  <a:cubicBezTo>
                    <a:pt x="0" y="10"/>
                    <a:pt x="0" y="10"/>
                    <a:pt x="0" y="10"/>
                  </a:cubicBezTo>
                  <a:cubicBezTo>
                    <a:pt x="0" y="10"/>
                    <a:pt x="1" y="10"/>
                    <a:pt x="2" y="10"/>
                  </a:cubicBezTo>
                  <a:cubicBezTo>
                    <a:pt x="2" y="10"/>
                    <a:pt x="2" y="10"/>
                    <a:pt x="2" y="10"/>
                  </a:cubicBezTo>
                  <a:cubicBezTo>
                    <a:pt x="2" y="10"/>
                    <a:pt x="3" y="10"/>
                    <a:pt x="3" y="11"/>
                  </a:cubicBezTo>
                  <a:cubicBezTo>
                    <a:pt x="3" y="11"/>
                    <a:pt x="3" y="11"/>
                    <a:pt x="3" y="11"/>
                  </a:cubicBezTo>
                  <a:cubicBezTo>
                    <a:pt x="3" y="12"/>
                    <a:pt x="3" y="12"/>
                    <a:pt x="3" y="13"/>
                  </a:cubicBezTo>
                  <a:cubicBezTo>
                    <a:pt x="4" y="13"/>
                    <a:pt x="4" y="13"/>
                    <a:pt x="4" y="13"/>
                  </a:cubicBezTo>
                  <a:cubicBezTo>
                    <a:pt x="5" y="13"/>
                    <a:pt x="5" y="13"/>
                    <a:pt x="5" y="12"/>
                  </a:cubicBezTo>
                  <a:cubicBezTo>
                    <a:pt x="6" y="12"/>
                    <a:pt x="6" y="12"/>
                    <a:pt x="6" y="12"/>
                  </a:cubicBezTo>
                  <a:cubicBezTo>
                    <a:pt x="6" y="12"/>
                    <a:pt x="6" y="12"/>
                    <a:pt x="7" y="12"/>
                  </a:cubicBezTo>
                  <a:cubicBezTo>
                    <a:pt x="7" y="12"/>
                    <a:pt x="7" y="12"/>
                    <a:pt x="7" y="12"/>
                  </a:cubicBezTo>
                  <a:cubicBezTo>
                    <a:pt x="7" y="13"/>
                    <a:pt x="8" y="13"/>
                    <a:pt x="8" y="13"/>
                  </a:cubicBezTo>
                  <a:cubicBezTo>
                    <a:pt x="9" y="12"/>
                    <a:pt x="9" y="12"/>
                    <a:pt x="9" y="12"/>
                  </a:cubicBezTo>
                  <a:cubicBezTo>
                    <a:pt x="10" y="12"/>
                    <a:pt x="10" y="12"/>
                    <a:pt x="10" y="11"/>
                  </a:cubicBezTo>
                  <a:cubicBezTo>
                    <a:pt x="9" y="10"/>
                    <a:pt x="9" y="10"/>
                    <a:pt x="9" y="10"/>
                  </a:cubicBezTo>
                  <a:cubicBezTo>
                    <a:pt x="10" y="10"/>
                    <a:pt x="10" y="10"/>
                    <a:pt x="10" y="10"/>
                  </a:cubicBezTo>
                  <a:cubicBezTo>
                    <a:pt x="11" y="10"/>
                    <a:pt x="11" y="10"/>
                    <a:pt x="11" y="10"/>
                  </a:cubicBezTo>
                  <a:cubicBezTo>
                    <a:pt x="11" y="10"/>
                    <a:pt x="12" y="10"/>
                    <a:pt x="12" y="9"/>
                  </a:cubicBezTo>
                  <a:cubicBezTo>
                    <a:pt x="13" y="8"/>
                    <a:pt x="13" y="8"/>
                    <a:pt x="13" y="8"/>
                  </a:cubicBezTo>
                  <a:cubicBezTo>
                    <a:pt x="13" y="8"/>
                    <a:pt x="13" y="7"/>
                    <a:pt x="12" y="7"/>
                  </a:cubicBezTo>
                  <a:close/>
                  <a:moveTo>
                    <a:pt x="7" y="9"/>
                  </a:moveTo>
                  <a:cubicBezTo>
                    <a:pt x="6" y="9"/>
                    <a:pt x="4" y="9"/>
                    <a:pt x="4" y="8"/>
                  </a:cubicBezTo>
                  <a:cubicBezTo>
                    <a:pt x="3" y="6"/>
                    <a:pt x="4" y="5"/>
                    <a:pt x="5" y="4"/>
                  </a:cubicBezTo>
                  <a:cubicBezTo>
                    <a:pt x="6" y="4"/>
                    <a:pt x="8" y="4"/>
                    <a:pt x="8" y="6"/>
                  </a:cubicBezTo>
                  <a:cubicBezTo>
                    <a:pt x="9" y="7"/>
                    <a:pt x="8" y="8"/>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26"/>
            <p:cNvSpPr>
              <a:spLocks noEditPoints="1"/>
            </p:cNvSpPr>
            <p:nvPr/>
          </p:nvSpPr>
          <p:spPr bwMode="auto">
            <a:xfrm>
              <a:off x="3949" y="2004"/>
              <a:ext cx="26" cy="27"/>
            </a:xfrm>
            <a:custGeom>
              <a:avLst/>
              <a:gdLst>
                <a:gd name="T0" fmla="*/ 11 w 11"/>
                <a:gd name="T1" fmla="*/ 6 h 11"/>
                <a:gd name="T2" fmla="*/ 10 w 11"/>
                <a:gd name="T3" fmla="*/ 5 h 11"/>
                <a:gd name="T4" fmla="*/ 10 w 11"/>
                <a:gd name="T5" fmla="*/ 5 h 11"/>
                <a:gd name="T6" fmla="*/ 11 w 11"/>
                <a:gd name="T7" fmla="*/ 4 h 11"/>
                <a:gd name="T8" fmla="*/ 11 w 11"/>
                <a:gd name="T9" fmla="*/ 3 h 11"/>
                <a:gd name="T10" fmla="*/ 11 w 11"/>
                <a:gd name="T11" fmla="*/ 2 h 11"/>
                <a:gd name="T12" fmla="*/ 10 w 11"/>
                <a:gd name="T13" fmla="*/ 2 h 11"/>
                <a:gd name="T14" fmla="*/ 9 w 11"/>
                <a:gd name="T15" fmla="*/ 2 h 11"/>
                <a:gd name="T16" fmla="*/ 9 w 11"/>
                <a:gd name="T17" fmla="*/ 2 h 11"/>
                <a:gd name="T18" fmla="*/ 9 w 11"/>
                <a:gd name="T19" fmla="*/ 1 h 11"/>
                <a:gd name="T20" fmla="*/ 8 w 11"/>
                <a:gd name="T21" fmla="*/ 0 h 11"/>
                <a:gd name="T22" fmla="*/ 8 w 11"/>
                <a:gd name="T23" fmla="*/ 0 h 11"/>
                <a:gd name="T24" fmla="*/ 7 w 11"/>
                <a:gd name="T25" fmla="*/ 0 h 11"/>
                <a:gd name="T26" fmla="*/ 6 w 11"/>
                <a:gd name="T27" fmla="*/ 1 h 11"/>
                <a:gd name="T28" fmla="*/ 5 w 11"/>
                <a:gd name="T29" fmla="*/ 1 h 11"/>
                <a:gd name="T30" fmla="*/ 5 w 11"/>
                <a:gd name="T31" fmla="*/ 0 h 11"/>
                <a:gd name="T32" fmla="*/ 4 w 11"/>
                <a:gd name="T33" fmla="*/ 0 h 11"/>
                <a:gd name="T34" fmla="*/ 3 w 11"/>
                <a:gd name="T35" fmla="*/ 0 h 11"/>
                <a:gd name="T36" fmla="*/ 3 w 11"/>
                <a:gd name="T37" fmla="*/ 1 h 11"/>
                <a:gd name="T38" fmla="*/ 3 w 11"/>
                <a:gd name="T39" fmla="*/ 2 h 11"/>
                <a:gd name="T40" fmla="*/ 3 w 11"/>
                <a:gd name="T41" fmla="*/ 2 h 11"/>
                <a:gd name="T42" fmla="*/ 2 w 11"/>
                <a:gd name="T43" fmla="*/ 2 h 11"/>
                <a:gd name="T44" fmla="*/ 1 w 11"/>
                <a:gd name="T45" fmla="*/ 3 h 11"/>
                <a:gd name="T46" fmla="*/ 1 w 11"/>
                <a:gd name="T47" fmla="*/ 3 h 11"/>
                <a:gd name="T48" fmla="*/ 1 w 11"/>
                <a:gd name="T49" fmla="*/ 4 h 11"/>
                <a:gd name="T50" fmla="*/ 2 w 11"/>
                <a:gd name="T51" fmla="*/ 5 h 11"/>
                <a:gd name="T52" fmla="*/ 2 w 11"/>
                <a:gd name="T53" fmla="*/ 6 h 11"/>
                <a:gd name="T54" fmla="*/ 1 w 11"/>
                <a:gd name="T55" fmla="*/ 6 h 11"/>
                <a:gd name="T56" fmla="*/ 1 w 11"/>
                <a:gd name="T57" fmla="*/ 7 h 11"/>
                <a:gd name="T58" fmla="*/ 1 w 11"/>
                <a:gd name="T59" fmla="*/ 8 h 11"/>
                <a:gd name="T60" fmla="*/ 2 w 11"/>
                <a:gd name="T61" fmla="*/ 8 h 11"/>
                <a:gd name="T62" fmla="*/ 3 w 11"/>
                <a:gd name="T63" fmla="*/ 8 h 11"/>
                <a:gd name="T64" fmla="*/ 3 w 11"/>
                <a:gd name="T65" fmla="*/ 9 h 11"/>
                <a:gd name="T66" fmla="*/ 3 w 11"/>
                <a:gd name="T67" fmla="*/ 9 h 11"/>
                <a:gd name="T68" fmla="*/ 3 w 11"/>
                <a:gd name="T69" fmla="*/ 10 h 11"/>
                <a:gd name="T70" fmla="*/ 4 w 11"/>
                <a:gd name="T71" fmla="*/ 10 h 11"/>
                <a:gd name="T72" fmla="*/ 5 w 11"/>
                <a:gd name="T73" fmla="*/ 10 h 11"/>
                <a:gd name="T74" fmla="*/ 6 w 11"/>
                <a:gd name="T75" fmla="*/ 9 h 11"/>
                <a:gd name="T76" fmla="*/ 6 w 11"/>
                <a:gd name="T77" fmla="*/ 9 h 11"/>
                <a:gd name="T78" fmla="*/ 7 w 11"/>
                <a:gd name="T79" fmla="*/ 10 h 11"/>
                <a:gd name="T80" fmla="*/ 8 w 11"/>
                <a:gd name="T81" fmla="*/ 10 h 11"/>
                <a:gd name="T82" fmla="*/ 9 w 11"/>
                <a:gd name="T83" fmla="*/ 10 h 11"/>
                <a:gd name="T84" fmla="*/ 9 w 11"/>
                <a:gd name="T85" fmla="*/ 9 h 11"/>
                <a:gd name="T86" fmla="*/ 9 w 11"/>
                <a:gd name="T87" fmla="*/ 8 h 11"/>
                <a:gd name="T88" fmla="*/ 9 w 11"/>
                <a:gd name="T89" fmla="*/ 8 h 11"/>
                <a:gd name="T90" fmla="*/ 10 w 11"/>
                <a:gd name="T91" fmla="*/ 8 h 11"/>
                <a:gd name="T92" fmla="*/ 11 w 11"/>
                <a:gd name="T93" fmla="*/ 8 h 11"/>
                <a:gd name="T94" fmla="*/ 11 w 11"/>
                <a:gd name="T95" fmla="*/ 7 h 11"/>
                <a:gd name="T96" fmla="*/ 11 w 11"/>
                <a:gd name="T97" fmla="*/ 6 h 11"/>
                <a:gd name="T98" fmla="*/ 7 w 11"/>
                <a:gd name="T99" fmla="*/ 7 h 11"/>
                <a:gd name="T100" fmla="*/ 4 w 11"/>
                <a:gd name="T101" fmla="*/ 6 h 11"/>
                <a:gd name="T102" fmla="*/ 5 w 11"/>
                <a:gd name="T103" fmla="*/ 3 h 11"/>
                <a:gd name="T104" fmla="*/ 8 w 11"/>
                <a:gd name="T105" fmla="*/ 4 h 11"/>
                <a:gd name="T106" fmla="*/ 7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5"/>
                    <a:pt x="10" y="5"/>
                    <a:pt x="10" y="5"/>
                  </a:cubicBezTo>
                  <a:cubicBezTo>
                    <a:pt x="10" y="5"/>
                    <a:pt x="10" y="5"/>
                    <a:pt x="10" y="5"/>
                  </a:cubicBezTo>
                  <a:cubicBezTo>
                    <a:pt x="11" y="4"/>
                    <a:pt x="11" y="4"/>
                    <a:pt x="11" y="4"/>
                  </a:cubicBezTo>
                  <a:cubicBezTo>
                    <a:pt x="11" y="4"/>
                    <a:pt x="11" y="4"/>
                    <a:pt x="11" y="3"/>
                  </a:cubicBezTo>
                  <a:cubicBezTo>
                    <a:pt x="11" y="2"/>
                    <a:pt x="11" y="2"/>
                    <a:pt x="11" y="2"/>
                  </a:cubicBezTo>
                  <a:cubicBezTo>
                    <a:pt x="11" y="2"/>
                    <a:pt x="10" y="2"/>
                    <a:pt x="10" y="2"/>
                  </a:cubicBezTo>
                  <a:cubicBezTo>
                    <a:pt x="9" y="2"/>
                    <a:pt x="9" y="2"/>
                    <a:pt x="9" y="2"/>
                  </a:cubicBezTo>
                  <a:cubicBezTo>
                    <a:pt x="9" y="2"/>
                    <a:pt x="9" y="2"/>
                    <a:pt x="9" y="2"/>
                  </a:cubicBezTo>
                  <a:cubicBezTo>
                    <a:pt x="9" y="1"/>
                    <a:pt x="9" y="1"/>
                    <a:pt x="9" y="1"/>
                  </a:cubicBezTo>
                  <a:cubicBezTo>
                    <a:pt x="9" y="1"/>
                    <a:pt x="9" y="0"/>
                    <a:pt x="8" y="0"/>
                  </a:cubicBezTo>
                  <a:cubicBezTo>
                    <a:pt x="8" y="0"/>
                    <a:pt x="8" y="0"/>
                    <a:pt x="8" y="0"/>
                  </a:cubicBezTo>
                  <a:cubicBezTo>
                    <a:pt x="7" y="0"/>
                    <a:pt x="7" y="0"/>
                    <a:pt x="7" y="0"/>
                  </a:cubicBezTo>
                  <a:cubicBezTo>
                    <a:pt x="6" y="1"/>
                    <a:pt x="6" y="1"/>
                    <a:pt x="6" y="1"/>
                  </a:cubicBezTo>
                  <a:cubicBezTo>
                    <a:pt x="6" y="1"/>
                    <a:pt x="6" y="1"/>
                    <a:pt x="5" y="1"/>
                  </a:cubicBezTo>
                  <a:cubicBezTo>
                    <a:pt x="5" y="0"/>
                    <a:pt x="5" y="0"/>
                    <a:pt x="5" y="0"/>
                  </a:cubicBezTo>
                  <a:cubicBezTo>
                    <a:pt x="5" y="0"/>
                    <a:pt x="5" y="0"/>
                    <a:pt x="4" y="0"/>
                  </a:cubicBezTo>
                  <a:cubicBezTo>
                    <a:pt x="3" y="0"/>
                    <a:pt x="3" y="0"/>
                    <a:pt x="3" y="0"/>
                  </a:cubicBezTo>
                  <a:cubicBezTo>
                    <a:pt x="3" y="0"/>
                    <a:pt x="3" y="1"/>
                    <a:pt x="3" y="1"/>
                  </a:cubicBezTo>
                  <a:cubicBezTo>
                    <a:pt x="3" y="2"/>
                    <a:pt x="3" y="2"/>
                    <a:pt x="3" y="2"/>
                  </a:cubicBezTo>
                  <a:cubicBezTo>
                    <a:pt x="3" y="2"/>
                    <a:pt x="3" y="2"/>
                    <a:pt x="3" y="2"/>
                  </a:cubicBezTo>
                  <a:cubicBezTo>
                    <a:pt x="2" y="2"/>
                    <a:pt x="2" y="2"/>
                    <a:pt x="2" y="2"/>
                  </a:cubicBezTo>
                  <a:cubicBezTo>
                    <a:pt x="2" y="2"/>
                    <a:pt x="1" y="2"/>
                    <a:pt x="1" y="3"/>
                  </a:cubicBezTo>
                  <a:cubicBezTo>
                    <a:pt x="1" y="3"/>
                    <a:pt x="1" y="3"/>
                    <a:pt x="1" y="3"/>
                  </a:cubicBezTo>
                  <a:cubicBezTo>
                    <a:pt x="0" y="4"/>
                    <a:pt x="1" y="4"/>
                    <a:pt x="1" y="4"/>
                  </a:cubicBezTo>
                  <a:cubicBezTo>
                    <a:pt x="2" y="5"/>
                    <a:pt x="2" y="5"/>
                    <a:pt x="2" y="5"/>
                  </a:cubicBezTo>
                  <a:cubicBezTo>
                    <a:pt x="2" y="5"/>
                    <a:pt x="2" y="5"/>
                    <a:pt x="2" y="6"/>
                  </a:cubicBezTo>
                  <a:cubicBezTo>
                    <a:pt x="1" y="6"/>
                    <a:pt x="1" y="6"/>
                    <a:pt x="1" y="6"/>
                  </a:cubicBezTo>
                  <a:cubicBezTo>
                    <a:pt x="1" y="6"/>
                    <a:pt x="0" y="7"/>
                    <a:pt x="1" y="7"/>
                  </a:cubicBezTo>
                  <a:cubicBezTo>
                    <a:pt x="1" y="8"/>
                    <a:pt x="1" y="8"/>
                    <a:pt x="1" y="8"/>
                  </a:cubicBezTo>
                  <a:cubicBezTo>
                    <a:pt x="1" y="8"/>
                    <a:pt x="2" y="8"/>
                    <a:pt x="2" y="8"/>
                  </a:cubicBezTo>
                  <a:cubicBezTo>
                    <a:pt x="3" y="8"/>
                    <a:pt x="3" y="8"/>
                    <a:pt x="3" y="8"/>
                  </a:cubicBezTo>
                  <a:cubicBezTo>
                    <a:pt x="3" y="8"/>
                    <a:pt x="3" y="8"/>
                    <a:pt x="3" y="9"/>
                  </a:cubicBezTo>
                  <a:cubicBezTo>
                    <a:pt x="3" y="9"/>
                    <a:pt x="3" y="9"/>
                    <a:pt x="3" y="9"/>
                  </a:cubicBezTo>
                  <a:cubicBezTo>
                    <a:pt x="3" y="10"/>
                    <a:pt x="3" y="10"/>
                    <a:pt x="3" y="10"/>
                  </a:cubicBezTo>
                  <a:cubicBezTo>
                    <a:pt x="4" y="10"/>
                    <a:pt x="4" y="10"/>
                    <a:pt x="4" y="10"/>
                  </a:cubicBezTo>
                  <a:cubicBezTo>
                    <a:pt x="5" y="11"/>
                    <a:pt x="5" y="10"/>
                    <a:pt x="5" y="10"/>
                  </a:cubicBezTo>
                  <a:cubicBezTo>
                    <a:pt x="6" y="9"/>
                    <a:pt x="6" y="9"/>
                    <a:pt x="6" y="9"/>
                  </a:cubicBezTo>
                  <a:cubicBezTo>
                    <a:pt x="6" y="9"/>
                    <a:pt x="6" y="9"/>
                    <a:pt x="6" y="9"/>
                  </a:cubicBezTo>
                  <a:cubicBezTo>
                    <a:pt x="7" y="10"/>
                    <a:pt x="7" y="10"/>
                    <a:pt x="7" y="10"/>
                  </a:cubicBezTo>
                  <a:cubicBezTo>
                    <a:pt x="7" y="10"/>
                    <a:pt x="7" y="11"/>
                    <a:pt x="8" y="10"/>
                  </a:cubicBezTo>
                  <a:cubicBezTo>
                    <a:pt x="9" y="10"/>
                    <a:pt x="9" y="10"/>
                    <a:pt x="9" y="10"/>
                  </a:cubicBezTo>
                  <a:cubicBezTo>
                    <a:pt x="9" y="10"/>
                    <a:pt x="9" y="9"/>
                    <a:pt x="9" y="9"/>
                  </a:cubicBezTo>
                  <a:cubicBezTo>
                    <a:pt x="9" y="8"/>
                    <a:pt x="9" y="8"/>
                    <a:pt x="9" y="8"/>
                  </a:cubicBezTo>
                  <a:cubicBezTo>
                    <a:pt x="9" y="8"/>
                    <a:pt x="9" y="8"/>
                    <a:pt x="9" y="8"/>
                  </a:cubicBezTo>
                  <a:cubicBezTo>
                    <a:pt x="10" y="8"/>
                    <a:pt x="10" y="8"/>
                    <a:pt x="10" y="8"/>
                  </a:cubicBezTo>
                  <a:cubicBezTo>
                    <a:pt x="10" y="8"/>
                    <a:pt x="11" y="8"/>
                    <a:pt x="11" y="8"/>
                  </a:cubicBezTo>
                  <a:cubicBezTo>
                    <a:pt x="11" y="7"/>
                    <a:pt x="11" y="7"/>
                    <a:pt x="11" y="7"/>
                  </a:cubicBezTo>
                  <a:cubicBezTo>
                    <a:pt x="11" y="6"/>
                    <a:pt x="11" y="6"/>
                    <a:pt x="11" y="6"/>
                  </a:cubicBezTo>
                  <a:close/>
                  <a:moveTo>
                    <a:pt x="7" y="7"/>
                  </a:moveTo>
                  <a:cubicBezTo>
                    <a:pt x="6" y="8"/>
                    <a:pt x="4" y="7"/>
                    <a:pt x="4" y="6"/>
                  </a:cubicBezTo>
                  <a:cubicBezTo>
                    <a:pt x="3" y="5"/>
                    <a:pt x="4" y="4"/>
                    <a:pt x="5" y="3"/>
                  </a:cubicBezTo>
                  <a:cubicBezTo>
                    <a:pt x="6" y="3"/>
                    <a:pt x="7" y="3"/>
                    <a:pt x="8" y="4"/>
                  </a:cubicBezTo>
                  <a:cubicBezTo>
                    <a:pt x="8" y="5"/>
                    <a:pt x="8" y="7"/>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27"/>
            <p:cNvSpPr>
              <a:spLocks noEditPoints="1"/>
            </p:cNvSpPr>
            <p:nvPr/>
          </p:nvSpPr>
          <p:spPr bwMode="auto">
            <a:xfrm>
              <a:off x="3700" y="2652"/>
              <a:ext cx="26" cy="29"/>
            </a:xfrm>
            <a:custGeom>
              <a:avLst/>
              <a:gdLst>
                <a:gd name="T0" fmla="*/ 10 w 11"/>
                <a:gd name="T1" fmla="*/ 7 h 12"/>
                <a:gd name="T2" fmla="*/ 10 w 11"/>
                <a:gd name="T3" fmla="*/ 6 h 12"/>
                <a:gd name="T4" fmla="*/ 10 w 11"/>
                <a:gd name="T5" fmla="*/ 6 h 12"/>
                <a:gd name="T6" fmla="*/ 10 w 11"/>
                <a:gd name="T7" fmla="*/ 5 h 12"/>
                <a:gd name="T8" fmla="*/ 11 w 11"/>
                <a:gd name="T9" fmla="*/ 4 h 12"/>
                <a:gd name="T10" fmla="*/ 10 w 11"/>
                <a:gd name="T11" fmla="*/ 3 h 12"/>
                <a:gd name="T12" fmla="*/ 9 w 11"/>
                <a:gd name="T13" fmla="*/ 3 h 12"/>
                <a:gd name="T14" fmla="*/ 9 w 11"/>
                <a:gd name="T15" fmla="*/ 3 h 12"/>
                <a:gd name="T16" fmla="*/ 8 w 11"/>
                <a:gd name="T17" fmla="*/ 3 h 12"/>
                <a:gd name="T18" fmla="*/ 8 w 11"/>
                <a:gd name="T19" fmla="*/ 2 h 12"/>
                <a:gd name="T20" fmla="*/ 8 w 11"/>
                <a:gd name="T21" fmla="*/ 1 h 12"/>
                <a:gd name="T22" fmla="*/ 7 w 11"/>
                <a:gd name="T23" fmla="*/ 1 h 12"/>
                <a:gd name="T24" fmla="*/ 6 w 11"/>
                <a:gd name="T25" fmla="*/ 1 h 12"/>
                <a:gd name="T26" fmla="*/ 6 w 11"/>
                <a:gd name="T27" fmla="*/ 2 h 12"/>
                <a:gd name="T28" fmla="*/ 5 w 11"/>
                <a:gd name="T29" fmla="*/ 2 h 12"/>
                <a:gd name="T30" fmla="*/ 5 w 11"/>
                <a:gd name="T31" fmla="*/ 1 h 12"/>
                <a:gd name="T32" fmla="*/ 4 w 11"/>
                <a:gd name="T33" fmla="*/ 1 h 12"/>
                <a:gd name="T34" fmla="*/ 3 w 11"/>
                <a:gd name="T35" fmla="*/ 1 h 12"/>
                <a:gd name="T36" fmla="*/ 2 w 11"/>
                <a:gd name="T37" fmla="*/ 2 h 12"/>
                <a:gd name="T38" fmla="*/ 3 w 11"/>
                <a:gd name="T39" fmla="*/ 3 h 12"/>
                <a:gd name="T40" fmla="*/ 2 w 11"/>
                <a:gd name="T41" fmla="*/ 3 h 12"/>
                <a:gd name="T42" fmla="*/ 1 w 11"/>
                <a:gd name="T43" fmla="*/ 3 h 12"/>
                <a:gd name="T44" fmla="*/ 0 w 11"/>
                <a:gd name="T45" fmla="*/ 4 h 12"/>
                <a:gd name="T46" fmla="*/ 0 w 11"/>
                <a:gd name="T47" fmla="*/ 4 h 12"/>
                <a:gd name="T48" fmla="*/ 0 w 11"/>
                <a:gd name="T49" fmla="*/ 5 h 12"/>
                <a:gd name="T50" fmla="*/ 1 w 11"/>
                <a:gd name="T51" fmla="*/ 6 h 12"/>
                <a:gd name="T52" fmla="*/ 1 w 11"/>
                <a:gd name="T53" fmla="*/ 7 h 12"/>
                <a:gd name="T54" fmla="*/ 0 w 11"/>
                <a:gd name="T55" fmla="*/ 7 h 12"/>
                <a:gd name="T56" fmla="*/ 0 w 11"/>
                <a:gd name="T57" fmla="*/ 8 h 12"/>
                <a:gd name="T58" fmla="*/ 0 w 11"/>
                <a:gd name="T59" fmla="*/ 9 h 12"/>
                <a:gd name="T60" fmla="*/ 1 w 11"/>
                <a:gd name="T61" fmla="*/ 9 h 12"/>
                <a:gd name="T62" fmla="*/ 2 w 11"/>
                <a:gd name="T63" fmla="*/ 9 h 12"/>
                <a:gd name="T64" fmla="*/ 3 w 11"/>
                <a:gd name="T65" fmla="*/ 9 h 12"/>
                <a:gd name="T66" fmla="*/ 2 w 11"/>
                <a:gd name="T67" fmla="*/ 10 h 12"/>
                <a:gd name="T68" fmla="*/ 3 w 11"/>
                <a:gd name="T69" fmla="*/ 11 h 12"/>
                <a:gd name="T70" fmla="*/ 4 w 11"/>
                <a:gd name="T71" fmla="*/ 11 h 12"/>
                <a:gd name="T72" fmla="*/ 5 w 11"/>
                <a:gd name="T73" fmla="*/ 11 h 12"/>
                <a:gd name="T74" fmla="*/ 5 w 11"/>
                <a:gd name="T75" fmla="*/ 10 h 12"/>
                <a:gd name="T76" fmla="*/ 6 w 11"/>
                <a:gd name="T77" fmla="*/ 10 h 12"/>
                <a:gd name="T78" fmla="*/ 6 w 11"/>
                <a:gd name="T79" fmla="*/ 11 h 12"/>
                <a:gd name="T80" fmla="*/ 7 w 11"/>
                <a:gd name="T81" fmla="*/ 11 h 12"/>
                <a:gd name="T82" fmla="*/ 8 w 11"/>
                <a:gd name="T83" fmla="*/ 11 h 12"/>
                <a:gd name="T84" fmla="*/ 8 w 11"/>
                <a:gd name="T85" fmla="*/ 10 h 12"/>
                <a:gd name="T86" fmla="*/ 8 w 11"/>
                <a:gd name="T87" fmla="*/ 9 h 12"/>
                <a:gd name="T88" fmla="*/ 9 w 11"/>
                <a:gd name="T89" fmla="*/ 9 h 12"/>
                <a:gd name="T90" fmla="*/ 9 w 11"/>
                <a:gd name="T91" fmla="*/ 9 h 12"/>
                <a:gd name="T92" fmla="*/ 10 w 11"/>
                <a:gd name="T93" fmla="*/ 8 h 12"/>
                <a:gd name="T94" fmla="*/ 11 w 11"/>
                <a:gd name="T95" fmla="*/ 8 h 12"/>
                <a:gd name="T96" fmla="*/ 10 w 11"/>
                <a:gd name="T97" fmla="*/ 7 h 12"/>
                <a:gd name="T98" fmla="*/ 6 w 11"/>
                <a:gd name="T99" fmla="*/ 8 h 12"/>
                <a:gd name="T100" fmla="*/ 3 w 11"/>
                <a:gd name="T101" fmla="*/ 7 h 12"/>
                <a:gd name="T102" fmla="*/ 4 w 11"/>
                <a:gd name="T103" fmla="*/ 4 h 12"/>
                <a:gd name="T104" fmla="*/ 7 w 11"/>
                <a:gd name="T105" fmla="*/ 5 h 12"/>
                <a:gd name="T106" fmla="*/ 6 w 11"/>
                <a:gd name="T10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2">
                  <a:moveTo>
                    <a:pt x="10" y="7"/>
                  </a:moveTo>
                  <a:cubicBezTo>
                    <a:pt x="10" y="6"/>
                    <a:pt x="10" y="6"/>
                    <a:pt x="10" y="6"/>
                  </a:cubicBezTo>
                  <a:cubicBezTo>
                    <a:pt x="10" y="6"/>
                    <a:pt x="10" y="6"/>
                    <a:pt x="10" y="6"/>
                  </a:cubicBezTo>
                  <a:cubicBezTo>
                    <a:pt x="10" y="5"/>
                    <a:pt x="10" y="5"/>
                    <a:pt x="10" y="5"/>
                  </a:cubicBezTo>
                  <a:cubicBezTo>
                    <a:pt x="11" y="5"/>
                    <a:pt x="11" y="5"/>
                    <a:pt x="11" y="4"/>
                  </a:cubicBezTo>
                  <a:cubicBezTo>
                    <a:pt x="10" y="3"/>
                    <a:pt x="10" y="3"/>
                    <a:pt x="10" y="3"/>
                  </a:cubicBezTo>
                  <a:cubicBezTo>
                    <a:pt x="10" y="3"/>
                    <a:pt x="10" y="3"/>
                    <a:pt x="9" y="3"/>
                  </a:cubicBezTo>
                  <a:cubicBezTo>
                    <a:pt x="9" y="3"/>
                    <a:pt x="9" y="3"/>
                    <a:pt x="9" y="3"/>
                  </a:cubicBezTo>
                  <a:cubicBezTo>
                    <a:pt x="8" y="3"/>
                    <a:pt x="8" y="3"/>
                    <a:pt x="8" y="3"/>
                  </a:cubicBezTo>
                  <a:cubicBezTo>
                    <a:pt x="8" y="2"/>
                    <a:pt x="8" y="2"/>
                    <a:pt x="8" y="2"/>
                  </a:cubicBezTo>
                  <a:cubicBezTo>
                    <a:pt x="8" y="2"/>
                    <a:pt x="8" y="1"/>
                    <a:pt x="8" y="1"/>
                  </a:cubicBezTo>
                  <a:cubicBezTo>
                    <a:pt x="7" y="1"/>
                    <a:pt x="7" y="1"/>
                    <a:pt x="7" y="1"/>
                  </a:cubicBezTo>
                  <a:cubicBezTo>
                    <a:pt x="7" y="0"/>
                    <a:pt x="6" y="1"/>
                    <a:pt x="6" y="1"/>
                  </a:cubicBezTo>
                  <a:cubicBezTo>
                    <a:pt x="6" y="2"/>
                    <a:pt x="6" y="2"/>
                    <a:pt x="6" y="2"/>
                  </a:cubicBezTo>
                  <a:cubicBezTo>
                    <a:pt x="5" y="2"/>
                    <a:pt x="5" y="2"/>
                    <a:pt x="5" y="2"/>
                  </a:cubicBezTo>
                  <a:cubicBezTo>
                    <a:pt x="5" y="1"/>
                    <a:pt x="5" y="1"/>
                    <a:pt x="5" y="1"/>
                  </a:cubicBezTo>
                  <a:cubicBezTo>
                    <a:pt x="4" y="1"/>
                    <a:pt x="4" y="1"/>
                    <a:pt x="4" y="1"/>
                  </a:cubicBezTo>
                  <a:cubicBezTo>
                    <a:pt x="3" y="1"/>
                    <a:pt x="3" y="1"/>
                    <a:pt x="3" y="1"/>
                  </a:cubicBezTo>
                  <a:cubicBezTo>
                    <a:pt x="2" y="1"/>
                    <a:pt x="2" y="2"/>
                    <a:pt x="2" y="2"/>
                  </a:cubicBezTo>
                  <a:cubicBezTo>
                    <a:pt x="3" y="3"/>
                    <a:pt x="3" y="3"/>
                    <a:pt x="3" y="3"/>
                  </a:cubicBezTo>
                  <a:cubicBezTo>
                    <a:pt x="2" y="3"/>
                    <a:pt x="2" y="3"/>
                    <a:pt x="2" y="3"/>
                  </a:cubicBezTo>
                  <a:cubicBezTo>
                    <a:pt x="1" y="3"/>
                    <a:pt x="1" y="3"/>
                    <a:pt x="1" y="3"/>
                  </a:cubicBezTo>
                  <a:cubicBezTo>
                    <a:pt x="1" y="3"/>
                    <a:pt x="1" y="3"/>
                    <a:pt x="0" y="4"/>
                  </a:cubicBezTo>
                  <a:cubicBezTo>
                    <a:pt x="0" y="4"/>
                    <a:pt x="0" y="4"/>
                    <a:pt x="0" y="4"/>
                  </a:cubicBezTo>
                  <a:cubicBezTo>
                    <a:pt x="0" y="5"/>
                    <a:pt x="0" y="5"/>
                    <a:pt x="0" y="5"/>
                  </a:cubicBezTo>
                  <a:cubicBezTo>
                    <a:pt x="1" y="6"/>
                    <a:pt x="1" y="6"/>
                    <a:pt x="1" y="6"/>
                  </a:cubicBezTo>
                  <a:cubicBezTo>
                    <a:pt x="1" y="6"/>
                    <a:pt x="1" y="6"/>
                    <a:pt x="1" y="7"/>
                  </a:cubicBezTo>
                  <a:cubicBezTo>
                    <a:pt x="0" y="7"/>
                    <a:pt x="0" y="7"/>
                    <a:pt x="0" y="7"/>
                  </a:cubicBezTo>
                  <a:cubicBezTo>
                    <a:pt x="0" y="7"/>
                    <a:pt x="0" y="7"/>
                    <a:pt x="0" y="8"/>
                  </a:cubicBezTo>
                  <a:cubicBezTo>
                    <a:pt x="0" y="9"/>
                    <a:pt x="0" y="9"/>
                    <a:pt x="0" y="9"/>
                  </a:cubicBezTo>
                  <a:cubicBezTo>
                    <a:pt x="1" y="9"/>
                    <a:pt x="1" y="9"/>
                    <a:pt x="1" y="9"/>
                  </a:cubicBezTo>
                  <a:cubicBezTo>
                    <a:pt x="2" y="9"/>
                    <a:pt x="2" y="9"/>
                    <a:pt x="2" y="9"/>
                  </a:cubicBezTo>
                  <a:cubicBezTo>
                    <a:pt x="2" y="9"/>
                    <a:pt x="2" y="9"/>
                    <a:pt x="3" y="9"/>
                  </a:cubicBezTo>
                  <a:cubicBezTo>
                    <a:pt x="2" y="10"/>
                    <a:pt x="2" y="10"/>
                    <a:pt x="2" y="10"/>
                  </a:cubicBezTo>
                  <a:cubicBezTo>
                    <a:pt x="2" y="10"/>
                    <a:pt x="3" y="11"/>
                    <a:pt x="3" y="11"/>
                  </a:cubicBezTo>
                  <a:cubicBezTo>
                    <a:pt x="4" y="11"/>
                    <a:pt x="4" y="11"/>
                    <a:pt x="4" y="11"/>
                  </a:cubicBezTo>
                  <a:cubicBezTo>
                    <a:pt x="4" y="12"/>
                    <a:pt x="5" y="11"/>
                    <a:pt x="5" y="11"/>
                  </a:cubicBezTo>
                  <a:cubicBezTo>
                    <a:pt x="5" y="10"/>
                    <a:pt x="5" y="10"/>
                    <a:pt x="5" y="10"/>
                  </a:cubicBezTo>
                  <a:cubicBezTo>
                    <a:pt x="5" y="10"/>
                    <a:pt x="6" y="10"/>
                    <a:pt x="6" y="10"/>
                  </a:cubicBezTo>
                  <a:cubicBezTo>
                    <a:pt x="6" y="11"/>
                    <a:pt x="6" y="11"/>
                    <a:pt x="6" y="11"/>
                  </a:cubicBezTo>
                  <a:cubicBezTo>
                    <a:pt x="6" y="11"/>
                    <a:pt x="7" y="12"/>
                    <a:pt x="7" y="11"/>
                  </a:cubicBezTo>
                  <a:cubicBezTo>
                    <a:pt x="8" y="11"/>
                    <a:pt x="8" y="11"/>
                    <a:pt x="8" y="11"/>
                  </a:cubicBezTo>
                  <a:cubicBezTo>
                    <a:pt x="8" y="11"/>
                    <a:pt x="9" y="10"/>
                    <a:pt x="8" y="10"/>
                  </a:cubicBezTo>
                  <a:cubicBezTo>
                    <a:pt x="8" y="9"/>
                    <a:pt x="8" y="9"/>
                    <a:pt x="8" y="9"/>
                  </a:cubicBezTo>
                  <a:cubicBezTo>
                    <a:pt x="8" y="9"/>
                    <a:pt x="9" y="9"/>
                    <a:pt x="9" y="9"/>
                  </a:cubicBezTo>
                  <a:cubicBezTo>
                    <a:pt x="9" y="9"/>
                    <a:pt x="9" y="9"/>
                    <a:pt x="9" y="9"/>
                  </a:cubicBezTo>
                  <a:cubicBezTo>
                    <a:pt x="10" y="9"/>
                    <a:pt x="10" y="9"/>
                    <a:pt x="10" y="8"/>
                  </a:cubicBezTo>
                  <a:cubicBezTo>
                    <a:pt x="11" y="8"/>
                    <a:pt x="11" y="8"/>
                    <a:pt x="11" y="8"/>
                  </a:cubicBezTo>
                  <a:cubicBezTo>
                    <a:pt x="11" y="7"/>
                    <a:pt x="11" y="7"/>
                    <a:pt x="10" y="7"/>
                  </a:cubicBezTo>
                  <a:close/>
                  <a:moveTo>
                    <a:pt x="6" y="8"/>
                  </a:moveTo>
                  <a:cubicBezTo>
                    <a:pt x="5" y="8"/>
                    <a:pt x="4" y="8"/>
                    <a:pt x="3" y="7"/>
                  </a:cubicBezTo>
                  <a:cubicBezTo>
                    <a:pt x="3" y="6"/>
                    <a:pt x="3" y="5"/>
                    <a:pt x="4" y="4"/>
                  </a:cubicBezTo>
                  <a:cubicBezTo>
                    <a:pt x="6" y="4"/>
                    <a:pt x="7" y="4"/>
                    <a:pt x="7" y="5"/>
                  </a:cubicBezTo>
                  <a:cubicBezTo>
                    <a:pt x="8" y="6"/>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28"/>
            <p:cNvSpPr>
              <a:spLocks noEditPoints="1"/>
            </p:cNvSpPr>
            <p:nvPr/>
          </p:nvSpPr>
          <p:spPr bwMode="auto">
            <a:xfrm>
              <a:off x="3904" y="1758"/>
              <a:ext cx="21" cy="21"/>
            </a:xfrm>
            <a:custGeom>
              <a:avLst/>
              <a:gdLst>
                <a:gd name="T0" fmla="*/ 8 w 9"/>
                <a:gd name="T1" fmla="*/ 5 h 9"/>
                <a:gd name="T2" fmla="*/ 8 w 9"/>
                <a:gd name="T3" fmla="*/ 5 h 9"/>
                <a:gd name="T4" fmla="*/ 8 w 9"/>
                <a:gd name="T5" fmla="*/ 5 h 9"/>
                <a:gd name="T6" fmla="*/ 8 w 9"/>
                <a:gd name="T7" fmla="*/ 4 h 9"/>
                <a:gd name="T8" fmla="*/ 9 w 9"/>
                <a:gd name="T9" fmla="*/ 3 h 9"/>
                <a:gd name="T10" fmla="*/ 8 w 9"/>
                <a:gd name="T11" fmla="*/ 3 h 9"/>
                <a:gd name="T12" fmla="*/ 8 w 9"/>
                <a:gd name="T13" fmla="*/ 2 h 9"/>
                <a:gd name="T14" fmla="*/ 7 w 9"/>
                <a:gd name="T15" fmla="*/ 3 h 9"/>
                <a:gd name="T16" fmla="*/ 7 w 9"/>
                <a:gd name="T17" fmla="*/ 2 h 9"/>
                <a:gd name="T18" fmla="*/ 7 w 9"/>
                <a:gd name="T19" fmla="*/ 2 h 9"/>
                <a:gd name="T20" fmla="*/ 6 w 9"/>
                <a:gd name="T21" fmla="*/ 1 h 9"/>
                <a:gd name="T22" fmla="*/ 6 w 9"/>
                <a:gd name="T23" fmla="*/ 1 h 9"/>
                <a:gd name="T24" fmla="*/ 5 w 9"/>
                <a:gd name="T25" fmla="*/ 1 h 9"/>
                <a:gd name="T26" fmla="*/ 5 w 9"/>
                <a:gd name="T27" fmla="*/ 2 h 9"/>
                <a:gd name="T28" fmla="*/ 4 w 9"/>
                <a:gd name="T29" fmla="*/ 2 h 9"/>
                <a:gd name="T30" fmla="*/ 4 w 9"/>
                <a:gd name="T31" fmla="*/ 1 h 9"/>
                <a:gd name="T32" fmla="*/ 3 w 9"/>
                <a:gd name="T33" fmla="*/ 1 h 9"/>
                <a:gd name="T34" fmla="*/ 2 w 9"/>
                <a:gd name="T35" fmla="*/ 1 h 9"/>
                <a:gd name="T36" fmla="*/ 2 w 9"/>
                <a:gd name="T37" fmla="*/ 2 h 9"/>
                <a:gd name="T38" fmla="*/ 2 w 9"/>
                <a:gd name="T39" fmla="*/ 2 h 9"/>
                <a:gd name="T40" fmla="*/ 2 w 9"/>
                <a:gd name="T41" fmla="*/ 3 h 9"/>
                <a:gd name="T42" fmla="*/ 1 w 9"/>
                <a:gd name="T43" fmla="*/ 3 h 9"/>
                <a:gd name="T44" fmla="*/ 0 w 9"/>
                <a:gd name="T45" fmla="*/ 3 h 9"/>
                <a:gd name="T46" fmla="*/ 0 w 9"/>
                <a:gd name="T47" fmla="*/ 4 h 9"/>
                <a:gd name="T48" fmla="*/ 1 w 9"/>
                <a:gd name="T49" fmla="*/ 4 h 9"/>
                <a:gd name="T50" fmla="*/ 1 w 9"/>
                <a:gd name="T51" fmla="*/ 5 h 9"/>
                <a:gd name="T52" fmla="*/ 1 w 9"/>
                <a:gd name="T53" fmla="*/ 5 h 9"/>
                <a:gd name="T54" fmla="*/ 1 w 9"/>
                <a:gd name="T55" fmla="*/ 6 h 9"/>
                <a:gd name="T56" fmla="*/ 0 w 9"/>
                <a:gd name="T57" fmla="*/ 6 h 9"/>
                <a:gd name="T58" fmla="*/ 1 w 9"/>
                <a:gd name="T59" fmla="*/ 7 h 9"/>
                <a:gd name="T60" fmla="*/ 1 w 9"/>
                <a:gd name="T61" fmla="*/ 7 h 9"/>
                <a:gd name="T62" fmla="*/ 2 w 9"/>
                <a:gd name="T63" fmla="*/ 7 h 9"/>
                <a:gd name="T64" fmla="*/ 2 w 9"/>
                <a:gd name="T65" fmla="*/ 8 h 9"/>
                <a:gd name="T66" fmla="*/ 2 w 9"/>
                <a:gd name="T67" fmla="*/ 8 h 9"/>
                <a:gd name="T68" fmla="*/ 3 w 9"/>
                <a:gd name="T69" fmla="*/ 9 h 9"/>
                <a:gd name="T70" fmla="*/ 3 w 9"/>
                <a:gd name="T71" fmla="*/ 9 h 9"/>
                <a:gd name="T72" fmla="*/ 4 w 9"/>
                <a:gd name="T73" fmla="*/ 9 h 9"/>
                <a:gd name="T74" fmla="*/ 4 w 9"/>
                <a:gd name="T75" fmla="*/ 8 h 9"/>
                <a:gd name="T76" fmla="*/ 5 w 9"/>
                <a:gd name="T77" fmla="*/ 8 h 9"/>
                <a:gd name="T78" fmla="*/ 5 w 9"/>
                <a:gd name="T79" fmla="*/ 9 h 9"/>
                <a:gd name="T80" fmla="*/ 6 w 9"/>
                <a:gd name="T81" fmla="*/ 9 h 9"/>
                <a:gd name="T82" fmla="*/ 7 w 9"/>
                <a:gd name="T83" fmla="*/ 9 h 9"/>
                <a:gd name="T84" fmla="*/ 7 w 9"/>
                <a:gd name="T85" fmla="*/ 8 h 9"/>
                <a:gd name="T86" fmla="*/ 7 w 9"/>
                <a:gd name="T87" fmla="*/ 7 h 9"/>
                <a:gd name="T88" fmla="*/ 7 w 9"/>
                <a:gd name="T89" fmla="*/ 7 h 9"/>
                <a:gd name="T90" fmla="*/ 8 w 9"/>
                <a:gd name="T91" fmla="*/ 7 h 9"/>
                <a:gd name="T92" fmla="*/ 9 w 9"/>
                <a:gd name="T93" fmla="*/ 7 h 9"/>
                <a:gd name="T94" fmla="*/ 9 w 9"/>
                <a:gd name="T95" fmla="*/ 6 h 9"/>
                <a:gd name="T96" fmla="*/ 8 w 9"/>
                <a:gd name="T97" fmla="*/ 5 h 9"/>
                <a:gd name="T98" fmla="*/ 5 w 9"/>
                <a:gd name="T99" fmla="*/ 6 h 9"/>
                <a:gd name="T100" fmla="*/ 3 w 9"/>
                <a:gd name="T101" fmla="*/ 6 h 9"/>
                <a:gd name="T102" fmla="*/ 4 w 9"/>
                <a:gd name="T103" fmla="*/ 3 h 9"/>
                <a:gd name="T104" fmla="*/ 6 w 9"/>
                <a:gd name="T105" fmla="*/ 4 h 9"/>
                <a:gd name="T106" fmla="*/ 5 w 9"/>
                <a:gd name="T10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 h="9">
                  <a:moveTo>
                    <a:pt x="8" y="5"/>
                  </a:moveTo>
                  <a:cubicBezTo>
                    <a:pt x="8" y="5"/>
                    <a:pt x="8" y="5"/>
                    <a:pt x="8" y="5"/>
                  </a:cubicBezTo>
                  <a:cubicBezTo>
                    <a:pt x="8" y="5"/>
                    <a:pt x="8" y="5"/>
                    <a:pt x="8" y="5"/>
                  </a:cubicBezTo>
                  <a:cubicBezTo>
                    <a:pt x="8" y="4"/>
                    <a:pt x="8" y="4"/>
                    <a:pt x="8" y="4"/>
                  </a:cubicBezTo>
                  <a:cubicBezTo>
                    <a:pt x="9" y="4"/>
                    <a:pt x="9" y="4"/>
                    <a:pt x="9" y="3"/>
                  </a:cubicBezTo>
                  <a:cubicBezTo>
                    <a:pt x="8" y="3"/>
                    <a:pt x="8" y="3"/>
                    <a:pt x="8" y="3"/>
                  </a:cubicBezTo>
                  <a:cubicBezTo>
                    <a:pt x="8" y="2"/>
                    <a:pt x="8" y="2"/>
                    <a:pt x="8" y="2"/>
                  </a:cubicBezTo>
                  <a:cubicBezTo>
                    <a:pt x="7" y="3"/>
                    <a:pt x="7" y="3"/>
                    <a:pt x="7" y="3"/>
                  </a:cubicBezTo>
                  <a:cubicBezTo>
                    <a:pt x="7" y="3"/>
                    <a:pt x="7" y="2"/>
                    <a:pt x="7" y="2"/>
                  </a:cubicBezTo>
                  <a:cubicBezTo>
                    <a:pt x="7" y="2"/>
                    <a:pt x="7" y="2"/>
                    <a:pt x="7" y="2"/>
                  </a:cubicBezTo>
                  <a:cubicBezTo>
                    <a:pt x="7" y="1"/>
                    <a:pt x="7" y="1"/>
                    <a:pt x="6" y="1"/>
                  </a:cubicBezTo>
                  <a:cubicBezTo>
                    <a:pt x="6" y="1"/>
                    <a:pt x="6" y="1"/>
                    <a:pt x="6" y="1"/>
                  </a:cubicBezTo>
                  <a:cubicBezTo>
                    <a:pt x="5" y="0"/>
                    <a:pt x="5" y="1"/>
                    <a:pt x="5" y="1"/>
                  </a:cubicBezTo>
                  <a:cubicBezTo>
                    <a:pt x="5" y="2"/>
                    <a:pt x="5" y="2"/>
                    <a:pt x="5" y="2"/>
                  </a:cubicBezTo>
                  <a:cubicBezTo>
                    <a:pt x="5" y="2"/>
                    <a:pt x="4" y="2"/>
                    <a:pt x="4" y="2"/>
                  </a:cubicBezTo>
                  <a:cubicBezTo>
                    <a:pt x="4" y="1"/>
                    <a:pt x="4" y="1"/>
                    <a:pt x="4" y="1"/>
                  </a:cubicBezTo>
                  <a:cubicBezTo>
                    <a:pt x="4" y="1"/>
                    <a:pt x="3" y="1"/>
                    <a:pt x="3" y="1"/>
                  </a:cubicBezTo>
                  <a:cubicBezTo>
                    <a:pt x="2" y="1"/>
                    <a:pt x="2" y="1"/>
                    <a:pt x="2" y="1"/>
                  </a:cubicBezTo>
                  <a:cubicBezTo>
                    <a:pt x="2" y="1"/>
                    <a:pt x="2" y="1"/>
                    <a:pt x="2" y="2"/>
                  </a:cubicBezTo>
                  <a:cubicBezTo>
                    <a:pt x="2" y="2"/>
                    <a:pt x="2" y="2"/>
                    <a:pt x="2" y="2"/>
                  </a:cubicBezTo>
                  <a:cubicBezTo>
                    <a:pt x="2" y="2"/>
                    <a:pt x="2" y="3"/>
                    <a:pt x="2" y="3"/>
                  </a:cubicBezTo>
                  <a:cubicBezTo>
                    <a:pt x="1" y="3"/>
                    <a:pt x="1" y="3"/>
                    <a:pt x="1" y="3"/>
                  </a:cubicBezTo>
                  <a:cubicBezTo>
                    <a:pt x="1" y="2"/>
                    <a:pt x="1" y="3"/>
                    <a:pt x="0" y="3"/>
                  </a:cubicBezTo>
                  <a:cubicBezTo>
                    <a:pt x="0" y="4"/>
                    <a:pt x="0" y="4"/>
                    <a:pt x="0" y="4"/>
                  </a:cubicBezTo>
                  <a:cubicBezTo>
                    <a:pt x="0" y="4"/>
                    <a:pt x="0" y="4"/>
                    <a:pt x="1" y="4"/>
                  </a:cubicBezTo>
                  <a:cubicBezTo>
                    <a:pt x="1" y="5"/>
                    <a:pt x="1" y="5"/>
                    <a:pt x="1" y="5"/>
                  </a:cubicBezTo>
                  <a:cubicBezTo>
                    <a:pt x="1" y="5"/>
                    <a:pt x="1" y="5"/>
                    <a:pt x="1" y="5"/>
                  </a:cubicBezTo>
                  <a:cubicBezTo>
                    <a:pt x="1" y="6"/>
                    <a:pt x="1" y="6"/>
                    <a:pt x="1" y="6"/>
                  </a:cubicBezTo>
                  <a:cubicBezTo>
                    <a:pt x="0" y="6"/>
                    <a:pt x="0" y="6"/>
                    <a:pt x="0" y="6"/>
                  </a:cubicBezTo>
                  <a:cubicBezTo>
                    <a:pt x="1" y="7"/>
                    <a:pt x="1" y="7"/>
                    <a:pt x="1" y="7"/>
                  </a:cubicBezTo>
                  <a:cubicBezTo>
                    <a:pt x="1" y="7"/>
                    <a:pt x="1" y="7"/>
                    <a:pt x="1" y="7"/>
                  </a:cubicBezTo>
                  <a:cubicBezTo>
                    <a:pt x="2" y="7"/>
                    <a:pt x="2" y="7"/>
                    <a:pt x="2" y="7"/>
                  </a:cubicBezTo>
                  <a:cubicBezTo>
                    <a:pt x="2" y="7"/>
                    <a:pt x="2" y="7"/>
                    <a:pt x="2" y="8"/>
                  </a:cubicBezTo>
                  <a:cubicBezTo>
                    <a:pt x="2" y="8"/>
                    <a:pt x="2" y="8"/>
                    <a:pt x="2" y="8"/>
                  </a:cubicBezTo>
                  <a:cubicBezTo>
                    <a:pt x="2" y="8"/>
                    <a:pt x="2" y="9"/>
                    <a:pt x="3" y="9"/>
                  </a:cubicBezTo>
                  <a:cubicBezTo>
                    <a:pt x="3" y="9"/>
                    <a:pt x="3" y="9"/>
                    <a:pt x="3" y="9"/>
                  </a:cubicBezTo>
                  <a:cubicBezTo>
                    <a:pt x="4" y="9"/>
                    <a:pt x="4" y="9"/>
                    <a:pt x="4" y="9"/>
                  </a:cubicBezTo>
                  <a:cubicBezTo>
                    <a:pt x="4" y="8"/>
                    <a:pt x="4" y="8"/>
                    <a:pt x="4" y="8"/>
                  </a:cubicBezTo>
                  <a:cubicBezTo>
                    <a:pt x="4" y="8"/>
                    <a:pt x="5" y="8"/>
                    <a:pt x="5" y="8"/>
                  </a:cubicBezTo>
                  <a:cubicBezTo>
                    <a:pt x="5" y="9"/>
                    <a:pt x="5" y="9"/>
                    <a:pt x="5" y="9"/>
                  </a:cubicBezTo>
                  <a:cubicBezTo>
                    <a:pt x="5" y="9"/>
                    <a:pt x="6" y="9"/>
                    <a:pt x="6" y="9"/>
                  </a:cubicBezTo>
                  <a:cubicBezTo>
                    <a:pt x="7" y="9"/>
                    <a:pt x="7" y="9"/>
                    <a:pt x="7" y="9"/>
                  </a:cubicBezTo>
                  <a:cubicBezTo>
                    <a:pt x="7" y="9"/>
                    <a:pt x="7" y="8"/>
                    <a:pt x="7" y="8"/>
                  </a:cubicBezTo>
                  <a:cubicBezTo>
                    <a:pt x="7" y="7"/>
                    <a:pt x="7" y="7"/>
                    <a:pt x="7" y="7"/>
                  </a:cubicBezTo>
                  <a:cubicBezTo>
                    <a:pt x="7" y="7"/>
                    <a:pt x="7" y="7"/>
                    <a:pt x="7" y="7"/>
                  </a:cubicBezTo>
                  <a:cubicBezTo>
                    <a:pt x="8" y="7"/>
                    <a:pt x="8" y="7"/>
                    <a:pt x="8" y="7"/>
                  </a:cubicBezTo>
                  <a:cubicBezTo>
                    <a:pt x="8" y="7"/>
                    <a:pt x="8" y="7"/>
                    <a:pt x="9" y="7"/>
                  </a:cubicBezTo>
                  <a:cubicBezTo>
                    <a:pt x="9" y="6"/>
                    <a:pt x="9" y="6"/>
                    <a:pt x="9" y="6"/>
                  </a:cubicBezTo>
                  <a:cubicBezTo>
                    <a:pt x="9" y="6"/>
                    <a:pt x="9" y="6"/>
                    <a:pt x="8" y="5"/>
                  </a:cubicBezTo>
                  <a:close/>
                  <a:moveTo>
                    <a:pt x="5" y="6"/>
                  </a:moveTo>
                  <a:cubicBezTo>
                    <a:pt x="4" y="7"/>
                    <a:pt x="3" y="6"/>
                    <a:pt x="3" y="6"/>
                  </a:cubicBezTo>
                  <a:cubicBezTo>
                    <a:pt x="3" y="5"/>
                    <a:pt x="3" y="4"/>
                    <a:pt x="4" y="3"/>
                  </a:cubicBezTo>
                  <a:cubicBezTo>
                    <a:pt x="5" y="3"/>
                    <a:pt x="6" y="3"/>
                    <a:pt x="6" y="4"/>
                  </a:cubicBezTo>
                  <a:cubicBezTo>
                    <a:pt x="6" y="5"/>
                    <a:pt x="6"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9"/>
            <p:cNvSpPr/>
            <p:nvPr/>
          </p:nvSpPr>
          <p:spPr bwMode="auto">
            <a:xfrm>
              <a:off x="3868" y="1660"/>
              <a:ext cx="31" cy="29"/>
            </a:xfrm>
            <a:custGeom>
              <a:avLst/>
              <a:gdLst>
                <a:gd name="T0" fmla="*/ 10 w 13"/>
                <a:gd name="T1" fmla="*/ 12 h 12"/>
                <a:gd name="T2" fmla="*/ 10 w 13"/>
                <a:gd name="T3" fmla="*/ 9 h 12"/>
                <a:gd name="T4" fmla="*/ 10 w 13"/>
                <a:gd name="T5" fmla="*/ 5 h 12"/>
                <a:gd name="T6" fmla="*/ 10 w 13"/>
                <a:gd name="T7" fmla="*/ 5 h 12"/>
                <a:gd name="T8" fmla="*/ 10 w 13"/>
                <a:gd name="T9" fmla="*/ 11 h 12"/>
                <a:gd name="T10" fmla="*/ 11 w 13"/>
                <a:gd name="T11" fmla="*/ 12 h 12"/>
                <a:gd name="T12" fmla="*/ 13 w 13"/>
                <a:gd name="T13" fmla="*/ 10 h 12"/>
                <a:gd name="T14" fmla="*/ 12 w 13"/>
                <a:gd name="T15" fmla="*/ 3 h 12"/>
                <a:gd name="T16" fmla="*/ 12 w 13"/>
                <a:gd name="T17" fmla="*/ 3 h 12"/>
                <a:gd name="T18" fmla="*/ 12 w 13"/>
                <a:gd name="T19" fmla="*/ 3 h 12"/>
                <a:gd name="T20" fmla="*/ 12 w 13"/>
                <a:gd name="T21" fmla="*/ 3 h 12"/>
                <a:gd name="T22" fmla="*/ 8 w 13"/>
                <a:gd name="T23" fmla="*/ 1 h 12"/>
                <a:gd name="T24" fmla="*/ 8 w 13"/>
                <a:gd name="T25" fmla="*/ 1 h 12"/>
                <a:gd name="T26" fmla="*/ 6 w 13"/>
                <a:gd name="T27" fmla="*/ 1 h 12"/>
                <a:gd name="T28" fmla="*/ 1 w 13"/>
                <a:gd name="T29" fmla="*/ 4 h 12"/>
                <a:gd name="T30" fmla="*/ 1 w 13"/>
                <a:gd name="T31" fmla="*/ 11 h 12"/>
                <a:gd name="T32" fmla="*/ 2 w 13"/>
                <a:gd name="T33" fmla="*/ 12 h 12"/>
                <a:gd name="T34" fmla="*/ 3 w 13"/>
                <a:gd name="T35" fmla="*/ 11 h 12"/>
                <a:gd name="T36" fmla="*/ 3 w 13"/>
                <a:gd name="T37" fmla="*/ 5 h 12"/>
                <a:gd name="T38" fmla="*/ 3 w 13"/>
                <a:gd name="T39" fmla="*/ 5 h 12"/>
                <a:gd name="T40" fmla="*/ 4 w 13"/>
                <a:gd name="T41" fmla="*/ 9 h 12"/>
                <a:gd name="T42" fmla="*/ 4 w 13"/>
                <a:gd name="T43" fmla="*/ 12 h 12"/>
                <a:gd name="T44" fmla="*/ 10 w 13"/>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12">
                  <a:moveTo>
                    <a:pt x="10" y="12"/>
                  </a:moveTo>
                  <a:cubicBezTo>
                    <a:pt x="10" y="9"/>
                    <a:pt x="10" y="9"/>
                    <a:pt x="10" y="9"/>
                  </a:cubicBezTo>
                  <a:cubicBezTo>
                    <a:pt x="10" y="5"/>
                    <a:pt x="10" y="5"/>
                    <a:pt x="10" y="5"/>
                  </a:cubicBezTo>
                  <a:cubicBezTo>
                    <a:pt x="10" y="5"/>
                    <a:pt x="10" y="5"/>
                    <a:pt x="10" y="5"/>
                  </a:cubicBezTo>
                  <a:cubicBezTo>
                    <a:pt x="10" y="11"/>
                    <a:pt x="10" y="11"/>
                    <a:pt x="10" y="11"/>
                  </a:cubicBezTo>
                  <a:cubicBezTo>
                    <a:pt x="10" y="11"/>
                    <a:pt x="11" y="12"/>
                    <a:pt x="11" y="12"/>
                  </a:cubicBezTo>
                  <a:cubicBezTo>
                    <a:pt x="12" y="12"/>
                    <a:pt x="13" y="11"/>
                    <a:pt x="13" y="10"/>
                  </a:cubicBezTo>
                  <a:cubicBezTo>
                    <a:pt x="12" y="3"/>
                    <a:pt x="12" y="3"/>
                    <a:pt x="12" y="3"/>
                  </a:cubicBezTo>
                  <a:cubicBezTo>
                    <a:pt x="12" y="3"/>
                    <a:pt x="12" y="3"/>
                    <a:pt x="12" y="3"/>
                  </a:cubicBezTo>
                  <a:cubicBezTo>
                    <a:pt x="12" y="3"/>
                    <a:pt x="12" y="3"/>
                    <a:pt x="12" y="3"/>
                  </a:cubicBezTo>
                  <a:cubicBezTo>
                    <a:pt x="12" y="3"/>
                    <a:pt x="12" y="3"/>
                    <a:pt x="12" y="3"/>
                  </a:cubicBezTo>
                  <a:cubicBezTo>
                    <a:pt x="12" y="1"/>
                    <a:pt x="9" y="1"/>
                    <a:pt x="8" y="1"/>
                  </a:cubicBezTo>
                  <a:cubicBezTo>
                    <a:pt x="8" y="1"/>
                    <a:pt x="8" y="1"/>
                    <a:pt x="8" y="1"/>
                  </a:cubicBezTo>
                  <a:cubicBezTo>
                    <a:pt x="6" y="1"/>
                    <a:pt x="6" y="1"/>
                    <a:pt x="6" y="1"/>
                  </a:cubicBezTo>
                  <a:cubicBezTo>
                    <a:pt x="6" y="1"/>
                    <a:pt x="0" y="0"/>
                    <a:pt x="1" y="4"/>
                  </a:cubicBezTo>
                  <a:cubicBezTo>
                    <a:pt x="1" y="11"/>
                    <a:pt x="1" y="11"/>
                    <a:pt x="1" y="11"/>
                  </a:cubicBezTo>
                  <a:cubicBezTo>
                    <a:pt x="1" y="12"/>
                    <a:pt x="1" y="12"/>
                    <a:pt x="2" y="12"/>
                  </a:cubicBezTo>
                  <a:cubicBezTo>
                    <a:pt x="3" y="12"/>
                    <a:pt x="3" y="11"/>
                    <a:pt x="3" y="11"/>
                  </a:cubicBezTo>
                  <a:cubicBezTo>
                    <a:pt x="3" y="5"/>
                    <a:pt x="3" y="5"/>
                    <a:pt x="3" y="5"/>
                  </a:cubicBezTo>
                  <a:cubicBezTo>
                    <a:pt x="3" y="5"/>
                    <a:pt x="3" y="5"/>
                    <a:pt x="3" y="5"/>
                  </a:cubicBezTo>
                  <a:cubicBezTo>
                    <a:pt x="4" y="9"/>
                    <a:pt x="4" y="9"/>
                    <a:pt x="4" y="9"/>
                  </a:cubicBezTo>
                  <a:cubicBezTo>
                    <a:pt x="4" y="12"/>
                    <a:pt x="4" y="12"/>
                    <a:pt x="4" y="12"/>
                  </a:cubicBezTo>
                  <a:lnTo>
                    <a:pt x="1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0"/>
            <p:cNvSpPr/>
            <p:nvPr/>
          </p:nvSpPr>
          <p:spPr bwMode="auto">
            <a:xfrm>
              <a:off x="3878" y="1648"/>
              <a:ext cx="12" cy="12"/>
            </a:xfrm>
            <a:custGeom>
              <a:avLst/>
              <a:gdLst>
                <a:gd name="T0" fmla="*/ 2 w 5"/>
                <a:gd name="T1" fmla="*/ 5 h 5"/>
                <a:gd name="T2" fmla="*/ 5 w 5"/>
                <a:gd name="T3" fmla="*/ 2 h 5"/>
                <a:gd name="T4" fmla="*/ 2 w 5"/>
                <a:gd name="T5" fmla="*/ 0 h 5"/>
                <a:gd name="T6" fmla="*/ 0 w 5"/>
                <a:gd name="T7" fmla="*/ 3 h 5"/>
                <a:gd name="T8" fmla="*/ 2 w 5"/>
                <a:gd name="T9" fmla="*/ 5 h 5"/>
              </a:gdLst>
              <a:ahLst/>
              <a:cxnLst>
                <a:cxn ang="0">
                  <a:pos x="T0" y="T1"/>
                </a:cxn>
                <a:cxn ang="0">
                  <a:pos x="T2" y="T3"/>
                </a:cxn>
                <a:cxn ang="0">
                  <a:pos x="T4" y="T5"/>
                </a:cxn>
                <a:cxn ang="0">
                  <a:pos x="T6" y="T7"/>
                </a:cxn>
                <a:cxn ang="0">
                  <a:pos x="T8" y="T9"/>
                </a:cxn>
              </a:cxnLst>
              <a:rect l="0" t="0" r="r" b="b"/>
              <a:pathLst>
                <a:path w="5" h="5">
                  <a:moveTo>
                    <a:pt x="2" y="5"/>
                  </a:moveTo>
                  <a:cubicBezTo>
                    <a:pt x="4" y="5"/>
                    <a:pt x="5" y="4"/>
                    <a:pt x="5" y="2"/>
                  </a:cubicBezTo>
                  <a:cubicBezTo>
                    <a:pt x="5" y="1"/>
                    <a:pt x="4" y="0"/>
                    <a:pt x="2" y="0"/>
                  </a:cubicBezTo>
                  <a:cubicBezTo>
                    <a:pt x="1" y="0"/>
                    <a:pt x="0" y="1"/>
                    <a:pt x="0" y="3"/>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231"/>
            <p:cNvSpPr>
              <a:spLocks noEditPoints="1"/>
            </p:cNvSpPr>
            <p:nvPr/>
          </p:nvSpPr>
          <p:spPr bwMode="auto">
            <a:xfrm>
              <a:off x="3895" y="1686"/>
              <a:ext cx="23" cy="43"/>
            </a:xfrm>
            <a:custGeom>
              <a:avLst/>
              <a:gdLst>
                <a:gd name="T0" fmla="*/ 5 w 10"/>
                <a:gd name="T1" fmla="*/ 17 h 18"/>
                <a:gd name="T2" fmla="*/ 10 w 10"/>
                <a:gd name="T3" fmla="*/ 12 h 18"/>
                <a:gd name="T4" fmla="*/ 5 w 10"/>
                <a:gd name="T5" fmla="*/ 0 h 18"/>
                <a:gd name="T6" fmla="*/ 0 w 10"/>
                <a:gd name="T7" fmla="*/ 13 h 18"/>
                <a:gd name="T8" fmla="*/ 5 w 10"/>
                <a:gd name="T9" fmla="*/ 17 h 18"/>
                <a:gd name="T10" fmla="*/ 8 w 10"/>
                <a:gd name="T11" fmla="*/ 12 h 18"/>
                <a:gd name="T12" fmla="*/ 5 w 10"/>
                <a:gd name="T13" fmla="*/ 16 h 18"/>
                <a:gd name="T14" fmla="*/ 8 w 10"/>
                <a:gd name="T15" fmla="*/ 1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8">
                  <a:moveTo>
                    <a:pt x="5" y="17"/>
                  </a:moveTo>
                  <a:cubicBezTo>
                    <a:pt x="8" y="17"/>
                    <a:pt x="10" y="15"/>
                    <a:pt x="10" y="12"/>
                  </a:cubicBezTo>
                  <a:cubicBezTo>
                    <a:pt x="10" y="7"/>
                    <a:pt x="5" y="0"/>
                    <a:pt x="5" y="0"/>
                  </a:cubicBezTo>
                  <a:cubicBezTo>
                    <a:pt x="5" y="0"/>
                    <a:pt x="0" y="8"/>
                    <a:pt x="0" y="13"/>
                  </a:cubicBezTo>
                  <a:cubicBezTo>
                    <a:pt x="0" y="15"/>
                    <a:pt x="2" y="18"/>
                    <a:pt x="5" y="17"/>
                  </a:cubicBezTo>
                  <a:close/>
                  <a:moveTo>
                    <a:pt x="8" y="12"/>
                  </a:moveTo>
                  <a:cubicBezTo>
                    <a:pt x="8" y="12"/>
                    <a:pt x="8" y="16"/>
                    <a:pt x="5" y="16"/>
                  </a:cubicBezTo>
                  <a:lnTo>
                    <a:pt x="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32"/>
            <p:cNvSpPr>
              <a:spLocks noEditPoints="1"/>
            </p:cNvSpPr>
            <p:nvPr/>
          </p:nvSpPr>
          <p:spPr bwMode="auto">
            <a:xfrm>
              <a:off x="3726" y="2531"/>
              <a:ext cx="36" cy="50"/>
            </a:xfrm>
            <a:custGeom>
              <a:avLst/>
              <a:gdLst>
                <a:gd name="T0" fmla="*/ 11 w 15"/>
                <a:gd name="T1" fmla="*/ 6 h 21"/>
                <a:gd name="T2" fmla="*/ 13 w 15"/>
                <a:gd name="T3" fmla="*/ 4 h 21"/>
                <a:gd name="T4" fmla="*/ 10 w 15"/>
                <a:gd name="T5" fmla="*/ 0 h 21"/>
                <a:gd name="T6" fmla="*/ 5 w 15"/>
                <a:gd name="T7" fmla="*/ 0 h 21"/>
                <a:gd name="T8" fmla="*/ 2 w 15"/>
                <a:gd name="T9" fmla="*/ 4 h 21"/>
                <a:gd name="T10" fmla="*/ 4 w 15"/>
                <a:gd name="T11" fmla="*/ 6 h 21"/>
                <a:gd name="T12" fmla="*/ 0 w 15"/>
                <a:gd name="T13" fmla="*/ 14 h 21"/>
                <a:gd name="T14" fmla="*/ 8 w 15"/>
                <a:gd name="T15" fmla="*/ 21 h 21"/>
                <a:gd name="T16" fmla="*/ 15 w 15"/>
                <a:gd name="T17" fmla="*/ 13 h 21"/>
                <a:gd name="T18" fmla="*/ 11 w 15"/>
                <a:gd name="T19" fmla="*/ 6 h 21"/>
                <a:gd name="T20" fmla="*/ 9 w 15"/>
                <a:gd name="T21" fmla="*/ 1 h 21"/>
                <a:gd name="T22" fmla="*/ 11 w 15"/>
                <a:gd name="T23" fmla="*/ 4 h 21"/>
                <a:gd name="T24" fmla="*/ 9 w 15"/>
                <a:gd name="T25" fmla="*/ 4 h 21"/>
                <a:gd name="T26" fmla="*/ 9 w 15"/>
                <a:gd name="T27" fmla="*/ 1 h 21"/>
                <a:gd name="T28" fmla="*/ 4 w 15"/>
                <a:gd name="T29" fmla="*/ 4 h 21"/>
                <a:gd name="T30" fmla="*/ 5 w 15"/>
                <a:gd name="T31" fmla="*/ 3 h 21"/>
                <a:gd name="T32" fmla="*/ 6 w 15"/>
                <a:gd name="T33" fmla="*/ 6 h 21"/>
                <a:gd name="T34" fmla="*/ 4 w 15"/>
                <a:gd name="T35" fmla="*/ 4 h 21"/>
                <a:gd name="T36" fmla="*/ 8 w 15"/>
                <a:gd name="T37" fmla="*/ 19 h 21"/>
                <a:gd name="T38" fmla="*/ 2 w 15"/>
                <a:gd name="T39" fmla="*/ 14 h 21"/>
                <a:gd name="T40" fmla="*/ 8 w 15"/>
                <a:gd name="T41" fmla="*/ 8 h 21"/>
                <a:gd name="T42" fmla="*/ 13 w 15"/>
                <a:gd name="T43" fmla="*/ 13 h 21"/>
                <a:gd name="T44" fmla="*/ 8 w 15"/>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1">
                  <a:moveTo>
                    <a:pt x="11" y="6"/>
                  </a:moveTo>
                  <a:cubicBezTo>
                    <a:pt x="13" y="4"/>
                    <a:pt x="13" y="4"/>
                    <a:pt x="13" y="4"/>
                  </a:cubicBezTo>
                  <a:cubicBezTo>
                    <a:pt x="10" y="0"/>
                    <a:pt x="10" y="0"/>
                    <a:pt x="10" y="0"/>
                  </a:cubicBezTo>
                  <a:cubicBezTo>
                    <a:pt x="5" y="0"/>
                    <a:pt x="5" y="0"/>
                    <a:pt x="5" y="0"/>
                  </a:cubicBezTo>
                  <a:cubicBezTo>
                    <a:pt x="2" y="4"/>
                    <a:pt x="2" y="4"/>
                    <a:pt x="2" y="4"/>
                  </a:cubicBezTo>
                  <a:cubicBezTo>
                    <a:pt x="4" y="6"/>
                    <a:pt x="4" y="6"/>
                    <a:pt x="4" y="6"/>
                  </a:cubicBezTo>
                  <a:cubicBezTo>
                    <a:pt x="2" y="8"/>
                    <a:pt x="0" y="10"/>
                    <a:pt x="0" y="14"/>
                  </a:cubicBezTo>
                  <a:cubicBezTo>
                    <a:pt x="0" y="18"/>
                    <a:pt x="3" y="21"/>
                    <a:pt x="8" y="21"/>
                  </a:cubicBezTo>
                  <a:cubicBezTo>
                    <a:pt x="12" y="21"/>
                    <a:pt x="15" y="18"/>
                    <a:pt x="15" y="13"/>
                  </a:cubicBezTo>
                  <a:cubicBezTo>
                    <a:pt x="15" y="10"/>
                    <a:pt x="14" y="8"/>
                    <a:pt x="11" y="6"/>
                  </a:cubicBezTo>
                  <a:close/>
                  <a:moveTo>
                    <a:pt x="9" y="1"/>
                  </a:moveTo>
                  <a:cubicBezTo>
                    <a:pt x="11" y="4"/>
                    <a:pt x="11" y="4"/>
                    <a:pt x="11" y="4"/>
                  </a:cubicBezTo>
                  <a:cubicBezTo>
                    <a:pt x="9" y="4"/>
                    <a:pt x="9" y="4"/>
                    <a:pt x="9" y="4"/>
                  </a:cubicBezTo>
                  <a:lnTo>
                    <a:pt x="9" y="1"/>
                  </a:lnTo>
                  <a:close/>
                  <a:moveTo>
                    <a:pt x="4" y="4"/>
                  </a:moveTo>
                  <a:cubicBezTo>
                    <a:pt x="5" y="3"/>
                    <a:pt x="5" y="3"/>
                    <a:pt x="5" y="3"/>
                  </a:cubicBezTo>
                  <a:cubicBezTo>
                    <a:pt x="6" y="6"/>
                    <a:pt x="6" y="6"/>
                    <a:pt x="6" y="6"/>
                  </a:cubicBezTo>
                  <a:lnTo>
                    <a:pt x="4" y="4"/>
                  </a:lnTo>
                  <a:close/>
                  <a:moveTo>
                    <a:pt x="8" y="19"/>
                  </a:moveTo>
                  <a:cubicBezTo>
                    <a:pt x="5" y="19"/>
                    <a:pt x="2" y="17"/>
                    <a:pt x="2" y="14"/>
                  </a:cubicBezTo>
                  <a:cubicBezTo>
                    <a:pt x="2" y="10"/>
                    <a:pt x="4" y="8"/>
                    <a:pt x="8" y="8"/>
                  </a:cubicBezTo>
                  <a:cubicBezTo>
                    <a:pt x="11" y="8"/>
                    <a:pt x="13" y="10"/>
                    <a:pt x="13" y="13"/>
                  </a:cubicBezTo>
                  <a:cubicBezTo>
                    <a:pt x="13" y="17"/>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33"/>
            <p:cNvSpPr>
              <a:spLocks noEditPoints="1"/>
            </p:cNvSpPr>
            <p:nvPr/>
          </p:nvSpPr>
          <p:spPr bwMode="auto">
            <a:xfrm>
              <a:off x="3956" y="1824"/>
              <a:ext cx="26" cy="26"/>
            </a:xfrm>
            <a:custGeom>
              <a:avLst/>
              <a:gdLst>
                <a:gd name="T0" fmla="*/ 11 w 11"/>
                <a:gd name="T1" fmla="*/ 6 h 11"/>
                <a:gd name="T2" fmla="*/ 10 w 11"/>
                <a:gd name="T3" fmla="*/ 6 h 11"/>
                <a:gd name="T4" fmla="*/ 10 w 11"/>
                <a:gd name="T5" fmla="*/ 5 h 11"/>
                <a:gd name="T6" fmla="*/ 11 w 11"/>
                <a:gd name="T7" fmla="*/ 5 h 11"/>
                <a:gd name="T8" fmla="*/ 11 w 11"/>
                <a:gd name="T9" fmla="*/ 4 h 11"/>
                <a:gd name="T10" fmla="*/ 11 w 11"/>
                <a:gd name="T11" fmla="*/ 3 h 11"/>
                <a:gd name="T12" fmla="*/ 10 w 11"/>
                <a:gd name="T13" fmla="*/ 3 h 11"/>
                <a:gd name="T14" fmla="*/ 9 w 11"/>
                <a:gd name="T15" fmla="*/ 3 h 11"/>
                <a:gd name="T16" fmla="*/ 8 w 11"/>
                <a:gd name="T17" fmla="*/ 3 h 11"/>
                <a:gd name="T18" fmla="*/ 9 w 11"/>
                <a:gd name="T19" fmla="*/ 2 h 11"/>
                <a:gd name="T20" fmla="*/ 8 w 11"/>
                <a:gd name="T21" fmla="*/ 1 h 11"/>
                <a:gd name="T22" fmla="*/ 7 w 11"/>
                <a:gd name="T23" fmla="*/ 0 h 11"/>
                <a:gd name="T24" fmla="*/ 6 w 11"/>
                <a:gd name="T25" fmla="*/ 1 h 11"/>
                <a:gd name="T26" fmla="*/ 6 w 11"/>
                <a:gd name="T27" fmla="*/ 2 h 11"/>
                <a:gd name="T28" fmla="*/ 5 w 11"/>
                <a:gd name="T29" fmla="*/ 2 h 11"/>
                <a:gd name="T30" fmla="*/ 5 w 11"/>
                <a:gd name="T31" fmla="*/ 1 h 11"/>
                <a:gd name="T32" fmla="*/ 4 w 11"/>
                <a:gd name="T33" fmla="*/ 0 h 11"/>
                <a:gd name="T34" fmla="*/ 3 w 11"/>
                <a:gd name="T35" fmla="*/ 1 h 11"/>
                <a:gd name="T36" fmla="*/ 3 w 11"/>
                <a:gd name="T37" fmla="*/ 2 h 11"/>
                <a:gd name="T38" fmla="*/ 3 w 11"/>
                <a:gd name="T39" fmla="*/ 3 h 11"/>
                <a:gd name="T40" fmla="*/ 2 w 11"/>
                <a:gd name="T41" fmla="*/ 3 h 11"/>
                <a:gd name="T42" fmla="*/ 2 w 11"/>
                <a:gd name="T43" fmla="*/ 3 h 11"/>
                <a:gd name="T44" fmla="*/ 1 w 11"/>
                <a:gd name="T45" fmla="*/ 3 h 11"/>
                <a:gd name="T46" fmla="*/ 0 w 11"/>
                <a:gd name="T47" fmla="*/ 4 h 11"/>
                <a:gd name="T48" fmla="*/ 1 w 11"/>
                <a:gd name="T49" fmla="*/ 5 h 11"/>
                <a:gd name="T50" fmla="*/ 1 w 11"/>
                <a:gd name="T51" fmla="*/ 5 h 11"/>
                <a:gd name="T52" fmla="*/ 1 w 11"/>
                <a:gd name="T53" fmla="*/ 6 h 11"/>
                <a:gd name="T54" fmla="*/ 1 w 11"/>
                <a:gd name="T55" fmla="*/ 7 h 11"/>
                <a:gd name="T56" fmla="*/ 0 w 11"/>
                <a:gd name="T57" fmla="*/ 8 h 11"/>
                <a:gd name="T58" fmla="*/ 1 w 11"/>
                <a:gd name="T59" fmla="*/ 8 h 11"/>
                <a:gd name="T60" fmla="*/ 2 w 11"/>
                <a:gd name="T61" fmla="*/ 9 h 11"/>
                <a:gd name="T62" fmla="*/ 2 w 11"/>
                <a:gd name="T63" fmla="*/ 9 h 11"/>
                <a:gd name="T64" fmla="*/ 3 w 11"/>
                <a:gd name="T65" fmla="*/ 9 h 11"/>
                <a:gd name="T66" fmla="*/ 3 w 11"/>
                <a:gd name="T67" fmla="*/ 10 h 11"/>
                <a:gd name="T68" fmla="*/ 3 w 11"/>
                <a:gd name="T69" fmla="*/ 11 h 11"/>
                <a:gd name="T70" fmla="*/ 4 w 11"/>
                <a:gd name="T71" fmla="*/ 11 h 11"/>
                <a:gd name="T72" fmla="*/ 5 w 11"/>
                <a:gd name="T73" fmla="*/ 11 h 11"/>
                <a:gd name="T74" fmla="*/ 5 w 11"/>
                <a:gd name="T75" fmla="*/ 10 h 11"/>
                <a:gd name="T76" fmla="*/ 6 w 11"/>
                <a:gd name="T77" fmla="*/ 10 h 11"/>
                <a:gd name="T78" fmla="*/ 7 w 11"/>
                <a:gd name="T79" fmla="*/ 11 h 11"/>
                <a:gd name="T80" fmla="*/ 8 w 11"/>
                <a:gd name="T81" fmla="*/ 11 h 11"/>
                <a:gd name="T82" fmla="*/ 8 w 11"/>
                <a:gd name="T83" fmla="*/ 11 h 11"/>
                <a:gd name="T84" fmla="*/ 9 w 11"/>
                <a:gd name="T85" fmla="*/ 10 h 11"/>
                <a:gd name="T86" fmla="*/ 9 w 11"/>
                <a:gd name="T87" fmla="*/ 9 h 11"/>
                <a:gd name="T88" fmla="*/ 9 w 11"/>
                <a:gd name="T89" fmla="*/ 8 h 11"/>
                <a:gd name="T90" fmla="*/ 10 w 11"/>
                <a:gd name="T91" fmla="*/ 9 h 11"/>
                <a:gd name="T92" fmla="*/ 11 w 11"/>
                <a:gd name="T93" fmla="*/ 8 h 11"/>
                <a:gd name="T94" fmla="*/ 11 w 11"/>
                <a:gd name="T95" fmla="*/ 7 h 11"/>
                <a:gd name="T96" fmla="*/ 11 w 11"/>
                <a:gd name="T97" fmla="*/ 6 h 11"/>
                <a:gd name="T98" fmla="*/ 7 w 11"/>
                <a:gd name="T99" fmla="*/ 8 h 11"/>
                <a:gd name="T100" fmla="*/ 4 w 11"/>
                <a:gd name="T101" fmla="*/ 7 h 11"/>
                <a:gd name="T102" fmla="*/ 5 w 11"/>
                <a:gd name="T103" fmla="*/ 4 h 11"/>
                <a:gd name="T104" fmla="*/ 8 w 11"/>
                <a:gd name="T105" fmla="*/ 5 h 11"/>
                <a:gd name="T106" fmla="*/ 7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6"/>
                    <a:pt x="10" y="6"/>
                    <a:pt x="10" y="6"/>
                  </a:cubicBezTo>
                  <a:cubicBezTo>
                    <a:pt x="10" y="6"/>
                    <a:pt x="10" y="6"/>
                    <a:pt x="10" y="5"/>
                  </a:cubicBezTo>
                  <a:cubicBezTo>
                    <a:pt x="11" y="5"/>
                    <a:pt x="11" y="5"/>
                    <a:pt x="11" y="5"/>
                  </a:cubicBezTo>
                  <a:cubicBezTo>
                    <a:pt x="11" y="5"/>
                    <a:pt x="11" y="4"/>
                    <a:pt x="11" y="4"/>
                  </a:cubicBezTo>
                  <a:cubicBezTo>
                    <a:pt x="11" y="3"/>
                    <a:pt x="11" y="3"/>
                    <a:pt x="11" y="3"/>
                  </a:cubicBezTo>
                  <a:cubicBezTo>
                    <a:pt x="11" y="3"/>
                    <a:pt x="10" y="3"/>
                    <a:pt x="10" y="3"/>
                  </a:cubicBezTo>
                  <a:cubicBezTo>
                    <a:pt x="9" y="3"/>
                    <a:pt x="9" y="3"/>
                    <a:pt x="9" y="3"/>
                  </a:cubicBezTo>
                  <a:cubicBezTo>
                    <a:pt x="9" y="3"/>
                    <a:pt x="9" y="3"/>
                    <a:pt x="8" y="3"/>
                  </a:cubicBezTo>
                  <a:cubicBezTo>
                    <a:pt x="9" y="2"/>
                    <a:pt x="9" y="2"/>
                    <a:pt x="9" y="2"/>
                  </a:cubicBezTo>
                  <a:cubicBezTo>
                    <a:pt x="9" y="1"/>
                    <a:pt x="9" y="1"/>
                    <a:pt x="8" y="1"/>
                  </a:cubicBezTo>
                  <a:cubicBezTo>
                    <a:pt x="7" y="0"/>
                    <a:pt x="7" y="0"/>
                    <a:pt x="7" y="0"/>
                  </a:cubicBezTo>
                  <a:cubicBezTo>
                    <a:pt x="7" y="0"/>
                    <a:pt x="7" y="0"/>
                    <a:pt x="6" y="1"/>
                  </a:cubicBezTo>
                  <a:cubicBezTo>
                    <a:pt x="6" y="2"/>
                    <a:pt x="6" y="2"/>
                    <a:pt x="6" y="2"/>
                  </a:cubicBezTo>
                  <a:cubicBezTo>
                    <a:pt x="6" y="2"/>
                    <a:pt x="6" y="2"/>
                    <a:pt x="5" y="2"/>
                  </a:cubicBezTo>
                  <a:cubicBezTo>
                    <a:pt x="5" y="1"/>
                    <a:pt x="5" y="1"/>
                    <a:pt x="5" y="1"/>
                  </a:cubicBezTo>
                  <a:cubicBezTo>
                    <a:pt x="5" y="0"/>
                    <a:pt x="4" y="0"/>
                    <a:pt x="4" y="0"/>
                  </a:cubicBezTo>
                  <a:cubicBezTo>
                    <a:pt x="3" y="1"/>
                    <a:pt x="3" y="1"/>
                    <a:pt x="3" y="1"/>
                  </a:cubicBezTo>
                  <a:cubicBezTo>
                    <a:pt x="3" y="1"/>
                    <a:pt x="3" y="1"/>
                    <a:pt x="3" y="2"/>
                  </a:cubicBezTo>
                  <a:cubicBezTo>
                    <a:pt x="3" y="3"/>
                    <a:pt x="3" y="3"/>
                    <a:pt x="3" y="3"/>
                  </a:cubicBezTo>
                  <a:cubicBezTo>
                    <a:pt x="3" y="3"/>
                    <a:pt x="3" y="3"/>
                    <a:pt x="2" y="3"/>
                  </a:cubicBezTo>
                  <a:cubicBezTo>
                    <a:pt x="2" y="3"/>
                    <a:pt x="2" y="3"/>
                    <a:pt x="2" y="3"/>
                  </a:cubicBezTo>
                  <a:cubicBezTo>
                    <a:pt x="1" y="3"/>
                    <a:pt x="1" y="3"/>
                    <a:pt x="1" y="3"/>
                  </a:cubicBezTo>
                  <a:cubicBezTo>
                    <a:pt x="0" y="4"/>
                    <a:pt x="0" y="4"/>
                    <a:pt x="0" y="4"/>
                  </a:cubicBezTo>
                  <a:cubicBezTo>
                    <a:pt x="0" y="5"/>
                    <a:pt x="0" y="5"/>
                    <a:pt x="1" y="5"/>
                  </a:cubicBezTo>
                  <a:cubicBezTo>
                    <a:pt x="1" y="5"/>
                    <a:pt x="1" y="5"/>
                    <a:pt x="1" y="5"/>
                  </a:cubicBezTo>
                  <a:cubicBezTo>
                    <a:pt x="1" y="6"/>
                    <a:pt x="1" y="6"/>
                    <a:pt x="1" y="6"/>
                  </a:cubicBezTo>
                  <a:cubicBezTo>
                    <a:pt x="1" y="7"/>
                    <a:pt x="1" y="7"/>
                    <a:pt x="1" y="7"/>
                  </a:cubicBezTo>
                  <a:cubicBezTo>
                    <a:pt x="0" y="7"/>
                    <a:pt x="0" y="7"/>
                    <a:pt x="0" y="8"/>
                  </a:cubicBezTo>
                  <a:cubicBezTo>
                    <a:pt x="1" y="8"/>
                    <a:pt x="1" y="8"/>
                    <a:pt x="1" y="8"/>
                  </a:cubicBezTo>
                  <a:cubicBezTo>
                    <a:pt x="1" y="9"/>
                    <a:pt x="1" y="9"/>
                    <a:pt x="2" y="9"/>
                  </a:cubicBezTo>
                  <a:cubicBezTo>
                    <a:pt x="2" y="9"/>
                    <a:pt x="2" y="9"/>
                    <a:pt x="2" y="9"/>
                  </a:cubicBezTo>
                  <a:cubicBezTo>
                    <a:pt x="3" y="9"/>
                    <a:pt x="3" y="9"/>
                    <a:pt x="3" y="9"/>
                  </a:cubicBezTo>
                  <a:cubicBezTo>
                    <a:pt x="3" y="10"/>
                    <a:pt x="3" y="10"/>
                    <a:pt x="3" y="10"/>
                  </a:cubicBezTo>
                  <a:cubicBezTo>
                    <a:pt x="3" y="10"/>
                    <a:pt x="3" y="11"/>
                    <a:pt x="3" y="11"/>
                  </a:cubicBezTo>
                  <a:cubicBezTo>
                    <a:pt x="4" y="11"/>
                    <a:pt x="4" y="11"/>
                    <a:pt x="4" y="11"/>
                  </a:cubicBezTo>
                  <a:cubicBezTo>
                    <a:pt x="5" y="11"/>
                    <a:pt x="5" y="11"/>
                    <a:pt x="5" y="11"/>
                  </a:cubicBezTo>
                  <a:cubicBezTo>
                    <a:pt x="5" y="10"/>
                    <a:pt x="5" y="10"/>
                    <a:pt x="5" y="10"/>
                  </a:cubicBezTo>
                  <a:cubicBezTo>
                    <a:pt x="6" y="10"/>
                    <a:pt x="6" y="10"/>
                    <a:pt x="6" y="10"/>
                  </a:cubicBezTo>
                  <a:cubicBezTo>
                    <a:pt x="7" y="11"/>
                    <a:pt x="7" y="11"/>
                    <a:pt x="7" y="11"/>
                  </a:cubicBezTo>
                  <a:cubicBezTo>
                    <a:pt x="7" y="11"/>
                    <a:pt x="7" y="11"/>
                    <a:pt x="8" y="11"/>
                  </a:cubicBezTo>
                  <a:cubicBezTo>
                    <a:pt x="8" y="11"/>
                    <a:pt x="8" y="11"/>
                    <a:pt x="8" y="11"/>
                  </a:cubicBezTo>
                  <a:cubicBezTo>
                    <a:pt x="9" y="11"/>
                    <a:pt x="9" y="10"/>
                    <a:pt x="9" y="10"/>
                  </a:cubicBezTo>
                  <a:cubicBezTo>
                    <a:pt x="9" y="9"/>
                    <a:pt x="9" y="9"/>
                    <a:pt x="9" y="9"/>
                  </a:cubicBezTo>
                  <a:cubicBezTo>
                    <a:pt x="9" y="9"/>
                    <a:pt x="9" y="9"/>
                    <a:pt x="9" y="8"/>
                  </a:cubicBezTo>
                  <a:cubicBezTo>
                    <a:pt x="10" y="9"/>
                    <a:pt x="10" y="9"/>
                    <a:pt x="10" y="9"/>
                  </a:cubicBezTo>
                  <a:cubicBezTo>
                    <a:pt x="10" y="9"/>
                    <a:pt x="11" y="9"/>
                    <a:pt x="11" y="8"/>
                  </a:cubicBezTo>
                  <a:cubicBezTo>
                    <a:pt x="11" y="7"/>
                    <a:pt x="11" y="7"/>
                    <a:pt x="11" y="7"/>
                  </a:cubicBezTo>
                  <a:cubicBezTo>
                    <a:pt x="11" y="7"/>
                    <a:pt x="11" y="7"/>
                    <a:pt x="11" y="6"/>
                  </a:cubicBezTo>
                  <a:close/>
                  <a:moveTo>
                    <a:pt x="7" y="8"/>
                  </a:moveTo>
                  <a:cubicBezTo>
                    <a:pt x="5" y="8"/>
                    <a:pt x="4" y="8"/>
                    <a:pt x="4" y="7"/>
                  </a:cubicBezTo>
                  <a:cubicBezTo>
                    <a:pt x="3" y="6"/>
                    <a:pt x="4" y="4"/>
                    <a:pt x="5" y="4"/>
                  </a:cubicBezTo>
                  <a:cubicBezTo>
                    <a:pt x="6" y="3"/>
                    <a:pt x="7" y="4"/>
                    <a:pt x="8" y="5"/>
                  </a:cubicBezTo>
                  <a:cubicBezTo>
                    <a:pt x="8" y="6"/>
                    <a:pt x="8" y="7"/>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34"/>
            <p:cNvSpPr>
              <a:spLocks noEditPoints="1"/>
            </p:cNvSpPr>
            <p:nvPr/>
          </p:nvSpPr>
          <p:spPr bwMode="auto">
            <a:xfrm>
              <a:off x="4233" y="2061"/>
              <a:ext cx="26" cy="27"/>
            </a:xfrm>
            <a:custGeom>
              <a:avLst/>
              <a:gdLst>
                <a:gd name="T0" fmla="*/ 10 w 11"/>
                <a:gd name="T1" fmla="*/ 6 h 11"/>
                <a:gd name="T2" fmla="*/ 10 w 11"/>
                <a:gd name="T3" fmla="*/ 6 h 11"/>
                <a:gd name="T4" fmla="*/ 9 w 11"/>
                <a:gd name="T5" fmla="*/ 5 h 11"/>
                <a:gd name="T6" fmla="*/ 10 w 11"/>
                <a:gd name="T7" fmla="*/ 5 h 11"/>
                <a:gd name="T8" fmla="*/ 11 w 11"/>
                <a:gd name="T9" fmla="*/ 4 h 11"/>
                <a:gd name="T10" fmla="*/ 10 w 11"/>
                <a:gd name="T11" fmla="*/ 3 h 11"/>
                <a:gd name="T12" fmla="*/ 9 w 11"/>
                <a:gd name="T13" fmla="*/ 3 h 11"/>
                <a:gd name="T14" fmla="*/ 9 w 11"/>
                <a:gd name="T15" fmla="*/ 3 h 11"/>
                <a:gd name="T16" fmla="*/ 8 w 11"/>
                <a:gd name="T17" fmla="*/ 2 h 11"/>
                <a:gd name="T18" fmla="*/ 8 w 11"/>
                <a:gd name="T19" fmla="*/ 2 h 11"/>
                <a:gd name="T20" fmla="*/ 8 w 11"/>
                <a:gd name="T21" fmla="*/ 1 h 11"/>
                <a:gd name="T22" fmla="*/ 7 w 11"/>
                <a:gd name="T23" fmla="*/ 0 h 11"/>
                <a:gd name="T24" fmla="*/ 6 w 11"/>
                <a:gd name="T25" fmla="*/ 1 h 11"/>
                <a:gd name="T26" fmla="*/ 6 w 11"/>
                <a:gd name="T27" fmla="*/ 1 h 11"/>
                <a:gd name="T28" fmla="*/ 5 w 11"/>
                <a:gd name="T29" fmla="*/ 1 h 11"/>
                <a:gd name="T30" fmla="*/ 5 w 11"/>
                <a:gd name="T31" fmla="*/ 1 h 11"/>
                <a:gd name="T32" fmla="*/ 4 w 11"/>
                <a:gd name="T33" fmla="*/ 0 h 11"/>
                <a:gd name="T34" fmla="*/ 3 w 11"/>
                <a:gd name="T35" fmla="*/ 1 h 11"/>
                <a:gd name="T36" fmla="*/ 2 w 11"/>
                <a:gd name="T37" fmla="*/ 2 h 11"/>
                <a:gd name="T38" fmla="*/ 3 w 11"/>
                <a:gd name="T39" fmla="*/ 2 h 11"/>
                <a:gd name="T40" fmla="*/ 2 w 11"/>
                <a:gd name="T41" fmla="*/ 3 h 11"/>
                <a:gd name="T42" fmla="*/ 1 w 11"/>
                <a:gd name="T43" fmla="*/ 3 h 11"/>
                <a:gd name="T44" fmla="*/ 0 w 11"/>
                <a:gd name="T45" fmla="*/ 3 h 11"/>
                <a:gd name="T46" fmla="*/ 0 w 11"/>
                <a:gd name="T47" fmla="*/ 4 h 11"/>
                <a:gd name="T48" fmla="*/ 0 w 11"/>
                <a:gd name="T49" fmla="*/ 5 h 11"/>
                <a:gd name="T50" fmla="*/ 1 w 11"/>
                <a:gd name="T51" fmla="*/ 5 h 11"/>
                <a:gd name="T52" fmla="*/ 1 w 11"/>
                <a:gd name="T53" fmla="*/ 6 h 11"/>
                <a:gd name="T54" fmla="*/ 0 w 11"/>
                <a:gd name="T55" fmla="*/ 6 h 11"/>
                <a:gd name="T56" fmla="*/ 0 w 11"/>
                <a:gd name="T57" fmla="*/ 8 h 11"/>
                <a:gd name="T58" fmla="*/ 0 w 11"/>
                <a:gd name="T59" fmla="*/ 8 h 11"/>
                <a:gd name="T60" fmla="*/ 1 w 11"/>
                <a:gd name="T61" fmla="*/ 9 h 11"/>
                <a:gd name="T62" fmla="*/ 2 w 11"/>
                <a:gd name="T63" fmla="*/ 8 h 11"/>
                <a:gd name="T64" fmla="*/ 3 w 11"/>
                <a:gd name="T65" fmla="*/ 9 h 11"/>
                <a:gd name="T66" fmla="*/ 2 w 11"/>
                <a:gd name="T67" fmla="*/ 10 h 11"/>
                <a:gd name="T68" fmla="*/ 3 w 11"/>
                <a:gd name="T69" fmla="*/ 11 h 11"/>
                <a:gd name="T70" fmla="*/ 4 w 11"/>
                <a:gd name="T71" fmla="*/ 11 h 11"/>
                <a:gd name="T72" fmla="*/ 5 w 11"/>
                <a:gd name="T73" fmla="*/ 11 h 11"/>
                <a:gd name="T74" fmla="*/ 5 w 11"/>
                <a:gd name="T75" fmla="*/ 10 h 11"/>
                <a:gd name="T76" fmla="*/ 6 w 11"/>
                <a:gd name="T77" fmla="*/ 10 h 11"/>
                <a:gd name="T78" fmla="*/ 6 w 11"/>
                <a:gd name="T79" fmla="*/ 11 h 11"/>
                <a:gd name="T80" fmla="*/ 7 w 11"/>
                <a:gd name="T81" fmla="*/ 11 h 11"/>
                <a:gd name="T82" fmla="*/ 8 w 11"/>
                <a:gd name="T83" fmla="*/ 11 h 11"/>
                <a:gd name="T84" fmla="*/ 8 w 11"/>
                <a:gd name="T85" fmla="*/ 10 h 11"/>
                <a:gd name="T86" fmla="*/ 8 w 11"/>
                <a:gd name="T87" fmla="*/ 9 h 11"/>
                <a:gd name="T88" fmla="*/ 9 w 11"/>
                <a:gd name="T89" fmla="*/ 8 h 11"/>
                <a:gd name="T90" fmla="*/ 9 w 11"/>
                <a:gd name="T91" fmla="*/ 9 h 11"/>
                <a:gd name="T92" fmla="*/ 10 w 11"/>
                <a:gd name="T93" fmla="*/ 8 h 11"/>
                <a:gd name="T94" fmla="*/ 11 w 11"/>
                <a:gd name="T95" fmla="*/ 7 h 11"/>
                <a:gd name="T96" fmla="*/ 10 w 11"/>
                <a:gd name="T97" fmla="*/ 6 h 11"/>
                <a:gd name="T98" fmla="*/ 6 w 11"/>
                <a:gd name="T99" fmla="*/ 8 h 11"/>
                <a:gd name="T100" fmla="*/ 3 w 11"/>
                <a:gd name="T101" fmla="*/ 7 h 11"/>
                <a:gd name="T102" fmla="*/ 4 w 11"/>
                <a:gd name="T103" fmla="*/ 4 h 11"/>
                <a:gd name="T104" fmla="*/ 7 w 11"/>
                <a:gd name="T105" fmla="*/ 5 h 11"/>
                <a:gd name="T106" fmla="*/ 6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0" y="6"/>
                  </a:moveTo>
                  <a:cubicBezTo>
                    <a:pt x="10" y="6"/>
                    <a:pt x="10" y="6"/>
                    <a:pt x="10" y="6"/>
                  </a:cubicBezTo>
                  <a:cubicBezTo>
                    <a:pt x="10" y="6"/>
                    <a:pt x="10" y="5"/>
                    <a:pt x="9" y="5"/>
                  </a:cubicBezTo>
                  <a:cubicBezTo>
                    <a:pt x="10" y="5"/>
                    <a:pt x="10" y="5"/>
                    <a:pt x="10" y="5"/>
                  </a:cubicBezTo>
                  <a:cubicBezTo>
                    <a:pt x="11" y="5"/>
                    <a:pt x="11" y="4"/>
                    <a:pt x="11" y="4"/>
                  </a:cubicBezTo>
                  <a:cubicBezTo>
                    <a:pt x="10" y="3"/>
                    <a:pt x="10" y="3"/>
                    <a:pt x="10" y="3"/>
                  </a:cubicBezTo>
                  <a:cubicBezTo>
                    <a:pt x="10" y="3"/>
                    <a:pt x="10" y="2"/>
                    <a:pt x="9" y="3"/>
                  </a:cubicBezTo>
                  <a:cubicBezTo>
                    <a:pt x="9" y="3"/>
                    <a:pt x="9" y="3"/>
                    <a:pt x="9" y="3"/>
                  </a:cubicBezTo>
                  <a:cubicBezTo>
                    <a:pt x="8" y="3"/>
                    <a:pt x="8" y="3"/>
                    <a:pt x="8" y="2"/>
                  </a:cubicBezTo>
                  <a:cubicBezTo>
                    <a:pt x="8" y="2"/>
                    <a:pt x="8" y="2"/>
                    <a:pt x="8" y="2"/>
                  </a:cubicBezTo>
                  <a:cubicBezTo>
                    <a:pt x="8" y="1"/>
                    <a:pt x="8" y="1"/>
                    <a:pt x="8" y="1"/>
                  </a:cubicBezTo>
                  <a:cubicBezTo>
                    <a:pt x="7" y="0"/>
                    <a:pt x="7" y="0"/>
                    <a:pt x="7" y="0"/>
                  </a:cubicBezTo>
                  <a:cubicBezTo>
                    <a:pt x="7" y="0"/>
                    <a:pt x="6" y="0"/>
                    <a:pt x="6" y="1"/>
                  </a:cubicBezTo>
                  <a:cubicBezTo>
                    <a:pt x="6" y="1"/>
                    <a:pt x="6" y="1"/>
                    <a:pt x="6" y="1"/>
                  </a:cubicBezTo>
                  <a:cubicBezTo>
                    <a:pt x="5" y="1"/>
                    <a:pt x="5" y="1"/>
                    <a:pt x="5" y="1"/>
                  </a:cubicBezTo>
                  <a:cubicBezTo>
                    <a:pt x="5" y="1"/>
                    <a:pt x="5" y="1"/>
                    <a:pt x="5" y="1"/>
                  </a:cubicBezTo>
                  <a:cubicBezTo>
                    <a:pt x="4" y="0"/>
                    <a:pt x="4" y="0"/>
                    <a:pt x="4" y="0"/>
                  </a:cubicBezTo>
                  <a:cubicBezTo>
                    <a:pt x="3" y="1"/>
                    <a:pt x="3" y="1"/>
                    <a:pt x="3" y="1"/>
                  </a:cubicBezTo>
                  <a:cubicBezTo>
                    <a:pt x="2" y="1"/>
                    <a:pt x="2" y="1"/>
                    <a:pt x="2" y="2"/>
                  </a:cubicBezTo>
                  <a:cubicBezTo>
                    <a:pt x="3" y="2"/>
                    <a:pt x="3" y="2"/>
                    <a:pt x="3" y="2"/>
                  </a:cubicBezTo>
                  <a:cubicBezTo>
                    <a:pt x="2" y="3"/>
                    <a:pt x="2" y="3"/>
                    <a:pt x="2" y="3"/>
                  </a:cubicBezTo>
                  <a:cubicBezTo>
                    <a:pt x="1" y="3"/>
                    <a:pt x="1" y="3"/>
                    <a:pt x="1" y="3"/>
                  </a:cubicBezTo>
                  <a:cubicBezTo>
                    <a:pt x="1" y="3"/>
                    <a:pt x="0" y="3"/>
                    <a:pt x="0" y="3"/>
                  </a:cubicBezTo>
                  <a:cubicBezTo>
                    <a:pt x="0" y="4"/>
                    <a:pt x="0" y="4"/>
                    <a:pt x="0" y="4"/>
                  </a:cubicBezTo>
                  <a:cubicBezTo>
                    <a:pt x="0" y="4"/>
                    <a:pt x="0" y="5"/>
                    <a:pt x="0" y="5"/>
                  </a:cubicBezTo>
                  <a:cubicBezTo>
                    <a:pt x="1" y="5"/>
                    <a:pt x="1" y="5"/>
                    <a:pt x="1" y="5"/>
                  </a:cubicBezTo>
                  <a:cubicBezTo>
                    <a:pt x="1" y="6"/>
                    <a:pt x="1" y="6"/>
                    <a:pt x="1" y="6"/>
                  </a:cubicBezTo>
                  <a:cubicBezTo>
                    <a:pt x="0" y="6"/>
                    <a:pt x="0" y="6"/>
                    <a:pt x="0" y="6"/>
                  </a:cubicBezTo>
                  <a:cubicBezTo>
                    <a:pt x="0" y="7"/>
                    <a:pt x="0" y="7"/>
                    <a:pt x="0" y="8"/>
                  </a:cubicBezTo>
                  <a:cubicBezTo>
                    <a:pt x="0" y="8"/>
                    <a:pt x="0" y="8"/>
                    <a:pt x="0" y="8"/>
                  </a:cubicBezTo>
                  <a:cubicBezTo>
                    <a:pt x="1" y="9"/>
                    <a:pt x="1" y="9"/>
                    <a:pt x="1" y="9"/>
                  </a:cubicBezTo>
                  <a:cubicBezTo>
                    <a:pt x="2" y="8"/>
                    <a:pt x="2" y="8"/>
                    <a:pt x="2" y="8"/>
                  </a:cubicBezTo>
                  <a:cubicBezTo>
                    <a:pt x="2" y="9"/>
                    <a:pt x="2" y="9"/>
                    <a:pt x="3" y="9"/>
                  </a:cubicBezTo>
                  <a:cubicBezTo>
                    <a:pt x="2" y="10"/>
                    <a:pt x="2" y="10"/>
                    <a:pt x="2" y="10"/>
                  </a:cubicBezTo>
                  <a:cubicBezTo>
                    <a:pt x="2" y="10"/>
                    <a:pt x="2" y="11"/>
                    <a:pt x="3" y="11"/>
                  </a:cubicBezTo>
                  <a:cubicBezTo>
                    <a:pt x="4" y="11"/>
                    <a:pt x="4" y="11"/>
                    <a:pt x="4" y="11"/>
                  </a:cubicBezTo>
                  <a:cubicBezTo>
                    <a:pt x="4" y="11"/>
                    <a:pt x="5" y="11"/>
                    <a:pt x="5" y="11"/>
                  </a:cubicBezTo>
                  <a:cubicBezTo>
                    <a:pt x="5" y="10"/>
                    <a:pt x="5" y="10"/>
                    <a:pt x="5" y="10"/>
                  </a:cubicBezTo>
                  <a:cubicBezTo>
                    <a:pt x="5" y="10"/>
                    <a:pt x="6" y="10"/>
                    <a:pt x="6" y="10"/>
                  </a:cubicBezTo>
                  <a:cubicBezTo>
                    <a:pt x="6" y="11"/>
                    <a:pt x="6" y="11"/>
                    <a:pt x="6" y="11"/>
                  </a:cubicBezTo>
                  <a:cubicBezTo>
                    <a:pt x="6" y="11"/>
                    <a:pt x="7" y="11"/>
                    <a:pt x="7" y="11"/>
                  </a:cubicBezTo>
                  <a:cubicBezTo>
                    <a:pt x="8" y="11"/>
                    <a:pt x="8" y="11"/>
                    <a:pt x="8" y="11"/>
                  </a:cubicBezTo>
                  <a:cubicBezTo>
                    <a:pt x="8" y="10"/>
                    <a:pt x="9" y="10"/>
                    <a:pt x="8" y="10"/>
                  </a:cubicBezTo>
                  <a:cubicBezTo>
                    <a:pt x="8" y="9"/>
                    <a:pt x="8" y="9"/>
                    <a:pt x="8" y="9"/>
                  </a:cubicBezTo>
                  <a:cubicBezTo>
                    <a:pt x="8" y="9"/>
                    <a:pt x="8" y="8"/>
                    <a:pt x="9" y="8"/>
                  </a:cubicBezTo>
                  <a:cubicBezTo>
                    <a:pt x="9" y="9"/>
                    <a:pt x="9" y="9"/>
                    <a:pt x="9" y="9"/>
                  </a:cubicBezTo>
                  <a:cubicBezTo>
                    <a:pt x="10" y="9"/>
                    <a:pt x="10" y="9"/>
                    <a:pt x="10" y="8"/>
                  </a:cubicBezTo>
                  <a:cubicBezTo>
                    <a:pt x="11" y="7"/>
                    <a:pt x="11" y="7"/>
                    <a:pt x="11" y="7"/>
                  </a:cubicBezTo>
                  <a:cubicBezTo>
                    <a:pt x="11" y="7"/>
                    <a:pt x="11" y="6"/>
                    <a:pt x="10" y="6"/>
                  </a:cubicBezTo>
                  <a:close/>
                  <a:moveTo>
                    <a:pt x="6" y="8"/>
                  </a:moveTo>
                  <a:cubicBezTo>
                    <a:pt x="5" y="8"/>
                    <a:pt x="4" y="8"/>
                    <a:pt x="3" y="7"/>
                  </a:cubicBezTo>
                  <a:cubicBezTo>
                    <a:pt x="3" y="5"/>
                    <a:pt x="3" y="4"/>
                    <a:pt x="4" y="4"/>
                  </a:cubicBezTo>
                  <a:cubicBezTo>
                    <a:pt x="5" y="3"/>
                    <a:pt x="7" y="4"/>
                    <a:pt x="7" y="5"/>
                  </a:cubicBezTo>
                  <a:cubicBezTo>
                    <a:pt x="8" y="6"/>
                    <a:pt x="7" y="7"/>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35"/>
            <p:cNvSpPr/>
            <p:nvPr/>
          </p:nvSpPr>
          <p:spPr bwMode="auto">
            <a:xfrm>
              <a:off x="2637" y="2607"/>
              <a:ext cx="2406" cy="356"/>
            </a:xfrm>
            <a:custGeom>
              <a:avLst/>
              <a:gdLst>
                <a:gd name="T0" fmla="*/ 0 w 2406"/>
                <a:gd name="T1" fmla="*/ 0 h 356"/>
                <a:gd name="T2" fmla="*/ 1108 w 2406"/>
                <a:gd name="T3" fmla="*/ 335 h 356"/>
                <a:gd name="T4" fmla="*/ 1179 w 2406"/>
                <a:gd name="T5" fmla="*/ 335 h 356"/>
                <a:gd name="T6" fmla="*/ 2406 w 2406"/>
                <a:gd name="T7" fmla="*/ 7 h 356"/>
                <a:gd name="T8" fmla="*/ 2406 w 2406"/>
                <a:gd name="T9" fmla="*/ 60 h 356"/>
                <a:gd name="T10" fmla="*/ 1175 w 2406"/>
                <a:gd name="T11" fmla="*/ 356 h 356"/>
                <a:gd name="T12" fmla="*/ 1104 w 2406"/>
                <a:gd name="T13" fmla="*/ 356 h 356"/>
                <a:gd name="T14" fmla="*/ 0 w 2406"/>
                <a:gd name="T15" fmla="*/ 41 h 356"/>
                <a:gd name="T16" fmla="*/ 0 w 2406"/>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6" h="356">
                  <a:moveTo>
                    <a:pt x="0" y="0"/>
                  </a:moveTo>
                  <a:lnTo>
                    <a:pt x="1108" y="335"/>
                  </a:lnTo>
                  <a:lnTo>
                    <a:pt x="1179" y="335"/>
                  </a:lnTo>
                  <a:lnTo>
                    <a:pt x="2406" y="7"/>
                  </a:lnTo>
                  <a:lnTo>
                    <a:pt x="2406" y="60"/>
                  </a:lnTo>
                  <a:lnTo>
                    <a:pt x="1175" y="356"/>
                  </a:lnTo>
                  <a:lnTo>
                    <a:pt x="1104" y="356"/>
                  </a:lnTo>
                  <a:lnTo>
                    <a:pt x="0" y="4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6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2184459" y="2888313"/>
            <a:ext cx="8048632" cy="923330"/>
          </a:xfrm>
          <a:prstGeom prst="rect">
            <a:avLst/>
          </a:prstGeom>
          <a:noFill/>
        </p:spPr>
        <p:txBody>
          <a:bodyPr wrap="square" rtlCol="0">
            <a:spAutoFit/>
          </a:bodyPr>
          <a:lstStyle/>
          <a:p>
            <a:pPr algn="ctr"/>
            <a:r>
              <a:rPr lang="en-US" altLang="zh-CN" sz="5400" b="1" dirty="0" smtClean="0">
                <a:solidFill>
                  <a:schemeClr val="accent4">
                    <a:lumMod val="50000"/>
                  </a:schemeClr>
                </a:solidFill>
                <a:cs typeface="+mn-ea"/>
                <a:sym typeface="+mn-lt"/>
              </a:rPr>
              <a:t>Thank you</a:t>
            </a:r>
            <a:endParaRPr lang="en-US" altLang="zh-CN" sz="5400" b="1" dirty="0">
              <a:solidFill>
                <a:schemeClr val="accent4">
                  <a:lumMod val="50000"/>
                </a:schemeClr>
              </a:solidFill>
              <a:cs typeface="+mn-ea"/>
              <a:sym typeface="+mn-lt"/>
            </a:endParaRPr>
          </a:p>
        </p:txBody>
      </p:sp>
      <p:sp>
        <p:nvSpPr>
          <p:cNvPr id="6" name="student-graduation-cap-shape_52041"/>
          <p:cNvSpPr>
            <a:spLocks noChangeAspect="1"/>
          </p:cNvSpPr>
          <p:nvPr/>
        </p:nvSpPr>
        <p:spPr bwMode="auto">
          <a:xfrm>
            <a:off x="4710596" y="922417"/>
            <a:ext cx="2494749" cy="1534331"/>
          </a:xfrm>
          <a:custGeom>
            <a:avLst/>
            <a:gdLst>
              <a:gd name="T0" fmla="*/ 242 w 256"/>
              <a:gd name="T1" fmla="*/ 115 h 158"/>
              <a:gd name="T2" fmla="*/ 238 w 256"/>
              <a:gd name="T3" fmla="*/ 108 h 158"/>
              <a:gd name="T4" fmla="*/ 238 w 256"/>
              <a:gd name="T5" fmla="*/ 71 h 158"/>
              <a:gd name="T6" fmla="*/ 256 w 256"/>
              <a:gd name="T7" fmla="*/ 62 h 158"/>
              <a:gd name="T8" fmla="*/ 128 w 256"/>
              <a:gd name="T9" fmla="*/ 0 h 158"/>
              <a:gd name="T10" fmla="*/ 0 w 256"/>
              <a:gd name="T11" fmla="*/ 62 h 158"/>
              <a:gd name="T12" fmla="*/ 57 w 256"/>
              <a:gd name="T13" fmla="*/ 90 h 158"/>
              <a:gd name="T14" fmla="*/ 57 w 256"/>
              <a:gd name="T15" fmla="*/ 134 h 158"/>
              <a:gd name="T16" fmla="*/ 129 w 256"/>
              <a:gd name="T17" fmla="*/ 158 h 158"/>
              <a:gd name="T18" fmla="*/ 199 w 256"/>
              <a:gd name="T19" fmla="*/ 134 h 158"/>
              <a:gd name="T20" fmla="*/ 199 w 256"/>
              <a:gd name="T21" fmla="*/ 90 h 158"/>
              <a:gd name="T22" fmla="*/ 230 w 256"/>
              <a:gd name="T23" fmla="*/ 75 h 158"/>
              <a:gd name="T24" fmla="*/ 230 w 256"/>
              <a:gd name="T25" fmla="*/ 108 h 158"/>
              <a:gd name="T26" fmla="*/ 226 w 256"/>
              <a:gd name="T27" fmla="*/ 115 h 158"/>
              <a:gd name="T28" fmla="*/ 229 w 256"/>
              <a:gd name="T29" fmla="*/ 121 h 158"/>
              <a:gd name="T30" fmla="*/ 225 w 256"/>
              <a:gd name="T31" fmla="*/ 147 h 158"/>
              <a:gd name="T32" fmla="*/ 244 w 256"/>
              <a:gd name="T33" fmla="*/ 147 h 158"/>
              <a:gd name="T34" fmla="*/ 239 w 256"/>
              <a:gd name="T35" fmla="*/ 121 h 158"/>
              <a:gd name="T36" fmla="*/ 242 w 256"/>
              <a:gd name="T37" fmla="*/ 11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 h="158">
                <a:moveTo>
                  <a:pt x="242" y="115"/>
                </a:moveTo>
                <a:cubicBezTo>
                  <a:pt x="242" y="112"/>
                  <a:pt x="241" y="109"/>
                  <a:pt x="238" y="108"/>
                </a:cubicBezTo>
                <a:cubicBezTo>
                  <a:pt x="238" y="71"/>
                  <a:pt x="238" y="71"/>
                  <a:pt x="238" y="71"/>
                </a:cubicBezTo>
                <a:cubicBezTo>
                  <a:pt x="256" y="62"/>
                  <a:pt x="256" y="62"/>
                  <a:pt x="256" y="62"/>
                </a:cubicBezTo>
                <a:cubicBezTo>
                  <a:pt x="128" y="0"/>
                  <a:pt x="128" y="0"/>
                  <a:pt x="128" y="0"/>
                </a:cubicBezTo>
                <a:cubicBezTo>
                  <a:pt x="0" y="62"/>
                  <a:pt x="0" y="62"/>
                  <a:pt x="0" y="62"/>
                </a:cubicBezTo>
                <a:cubicBezTo>
                  <a:pt x="57" y="90"/>
                  <a:pt x="57" y="90"/>
                  <a:pt x="57" y="90"/>
                </a:cubicBezTo>
                <a:cubicBezTo>
                  <a:pt x="57" y="134"/>
                  <a:pt x="57" y="134"/>
                  <a:pt x="57" y="134"/>
                </a:cubicBezTo>
                <a:cubicBezTo>
                  <a:pt x="57" y="134"/>
                  <a:pt x="83" y="158"/>
                  <a:pt x="129" y="158"/>
                </a:cubicBezTo>
                <a:cubicBezTo>
                  <a:pt x="175" y="158"/>
                  <a:pt x="199" y="134"/>
                  <a:pt x="199" y="134"/>
                </a:cubicBezTo>
                <a:cubicBezTo>
                  <a:pt x="199" y="90"/>
                  <a:pt x="199" y="90"/>
                  <a:pt x="199" y="90"/>
                </a:cubicBezTo>
                <a:cubicBezTo>
                  <a:pt x="230" y="75"/>
                  <a:pt x="230" y="75"/>
                  <a:pt x="230" y="75"/>
                </a:cubicBezTo>
                <a:cubicBezTo>
                  <a:pt x="230" y="108"/>
                  <a:pt x="230" y="108"/>
                  <a:pt x="230" y="108"/>
                </a:cubicBezTo>
                <a:cubicBezTo>
                  <a:pt x="228" y="109"/>
                  <a:pt x="226" y="112"/>
                  <a:pt x="226" y="115"/>
                </a:cubicBezTo>
                <a:cubicBezTo>
                  <a:pt x="226" y="118"/>
                  <a:pt x="227" y="120"/>
                  <a:pt x="229" y="121"/>
                </a:cubicBezTo>
                <a:cubicBezTo>
                  <a:pt x="225" y="147"/>
                  <a:pt x="225" y="147"/>
                  <a:pt x="225" y="147"/>
                </a:cubicBezTo>
                <a:cubicBezTo>
                  <a:pt x="244" y="147"/>
                  <a:pt x="244" y="147"/>
                  <a:pt x="244" y="147"/>
                </a:cubicBezTo>
                <a:cubicBezTo>
                  <a:pt x="239" y="121"/>
                  <a:pt x="239" y="121"/>
                  <a:pt x="239" y="121"/>
                </a:cubicBezTo>
                <a:cubicBezTo>
                  <a:pt x="241" y="120"/>
                  <a:pt x="242" y="118"/>
                  <a:pt x="242" y="115"/>
                </a:cubicBezTo>
                <a:close/>
              </a:path>
            </a:pathLst>
          </a:custGeom>
          <a: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a:blipFill>
          <a:ln>
            <a:noFill/>
          </a:ln>
        </p:spPr>
      </p:sp>
      <p:sp>
        <p:nvSpPr>
          <p:cNvPr id="19" name="Freeform 102"/>
          <p:cNvSpPr>
            <a:spLocks noEditPoints="1"/>
          </p:cNvSpPr>
          <p:nvPr/>
        </p:nvSpPr>
        <p:spPr bwMode="auto">
          <a:xfrm>
            <a:off x="2" y="5482387"/>
            <a:ext cx="12214348" cy="1455095"/>
          </a:xfrm>
          <a:custGeom>
            <a:avLst/>
            <a:gdLst>
              <a:gd name="T0" fmla="*/ 743446888 w 418"/>
              <a:gd name="T1" fmla="*/ 206652632 h 361"/>
              <a:gd name="T2" fmla="*/ 690522813 w 418"/>
              <a:gd name="T3" fmla="*/ 441027753 h 361"/>
              <a:gd name="T4" fmla="*/ 640119688 w 418"/>
              <a:gd name="T5" fmla="*/ 413305264 h 361"/>
              <a:gd name="T6" fmla="*/ 592237513 w 418"/>
              <a:gd name="T7" fmla="*/ 456148677 h 361"/>
              <a:gd name="T8" fmla="*/ 556955325 w 418"/>
              <a:gd name="T9" fmla="*/ 899695790 h 361"/>
              <a:gd name="T10" fmla="*/ 539313438 w 418"/>
              <a:gd name="T11" fmla="*/ 143649575 h 361"/>
              <a:gd name="T12" fmla="*/ 483870000 w 418"/>
              <a:gd name="T13" fmla="*/ 453627729 h 361"/>
              <a:gd name="T14" fmla="*/ 435987825 w 418"/>
              <a:gd name="T15" fmla="*/ 461188985 h 361"/>
              <a:gd name="T16" fmla="*/ 372983125 w 418"/>
              <a:gd name="T17" fmla="*/ 433466497 h 361"/>
              <a:gd name="T18" fmla="*/ 337700938 w 418"/>
              <a:gd name="T19" fmla="*/ 796368680 h 361"/>
              <a:gd name="T20" fmla="*/ 312499375 w 418"/>
              <a:gd name="T21" fmla="*/ 675401286 h 361"/>
              <a:gd name="T22" fmla="*/ 277217188 w 418"/>
              <a:gd name="T23" fmla="*/ 302418486 h 361"/>
              <a:gd name="T24" fmla="*/ 234375325 w 418"/>
              <a:gd name="T25" fmla="*/ 662801309 h 361"/>
              <a:gd name="T26" fmla="*/ 194052825 w 418"/>
              <a:gd name="T27" fmla="*/ 461188985 h 361"/>
              <a:gd name="T28" fmla="*/ 27722513 w 418"/>
              <a:gd name="T29" fmla="*/ 433466497 h 361"/>
              <a:gd name="T30" fmla="*/ 151209375 w 418"/>
              <a:gd name="T31" fmla="*/ 425906828 h 361"/>
              <a:gd name="T32" fmla="*/ 42843450 w 418"/>
              <a:gd name="T33" fmla="*/ 410785904 h 361"/>
              <a:gd name="T34" fmla="*/ 20161250 w 418"/>
              <a:gd name="T35" fmla="*/ 400705288 h 361"/>
              <a:gd name="T36" fmla="*/ 194052825 w 418"/>
              <a:gd name="T37" fmla="*/ 418345573 h 361"/>
              <a:gd name="T38" fmla="*/ 229335013 w 418"/>
              <a:gd name="T39" fmla="*/ 461188985 h 361"/>
              <a:gd name="T40" fmla="*/ 264617200 w 418"/>
              <a:gd name="T41" fmla="*/ 178931731 h 361"/>
              <a:gd name="T42" fmla="*/ 302418750 w 418"/>
              <a:gd name="T43" fmla="*/ 55443389 h 361"/>
              <a:gd name="T44" fmla="*/ 325100950 w 418"/>
              <a:gd name="T45" fmla="*/ 529232351 h 361"/>
              <a:gd name="T46" fmla="*/ 357862188 w 418"/>
              <a:gd name="T47" fmla="*/ 330140974 h 361"/>
              <a:gd name="T48" fmla="*/ 413305625 w 418"/>
              <a:gd name="T49" fmla="*/ 352821567 h 361"/>
              <a:gd name="T50" fmla="*/ 451108763 w 418"/>
              <a:gd name="T51" fmla="*/ 393144032 h 361"/>
              <a:gd name="T52" fmla="*/ 496471575 w 418"/>
              <a:gd name="T53" fmla="*/ 413305264 h 361"/>
              <a:gd name="T54" fmla="*/ 539313438 w 418"/>
              <a:gd name="T55" fmla="*/ 7561256 h 361"/>
              <a:gd name="T56" fmla="*/ 551915013 w 418"/>
              <a:gd name="T57" fmla="*/ 572075763 h 361"/>
              <a:gd name="T58" fmla="*/ 584676250 w 418"/>
              <a:gd name="T59" fmla="*/ 325100666 h 361"/>
              <a:gd name="T60" fmla="*/ 607358450 w 418"/>
              <a:gd name="T61" fmla="*/ 420866520 h 361"/>
              <a:gd name="T62" fmla="*/ 662801888 w 418"/>
              <a:gd name="T63" fmla="*/ 400705288 h 361"/>
              <a:gd name="T64" fmla="*/ 705643750 w 418"/>
              <a:gd name="T65" fmla="*/ 352821567 h 361"/>
              <a:gd name="T66" fmla="*/ 745966250 w 418"/>
              <a:gd name="T67" fmla="*/ 40322465 h 361"/>
              <a:gd name="T68" fmla="*/ 753527513 w 418"/>
              <a:gd name="T69" fmla="*/ 461188985 h 361"/>
              <a:gd name="T70" fmla="*/ 771167813 w 418"/>
              <a:gd name="T71" fmla="*/ 529232351 h 361"/>
              <a:gd name="T72" fmla="*/ 829132200 w 418"/>
              <a:gd name="T73" fmla="*/ 380544055 h 361"/>
              <a:gd name="T74" fmla="*/ 894656263 w 418"/>
              <a:gd name="T75" fmla="*/ 385584364 h 361"/>
              <a:gd name="T76" fmla="*/ 912296563 w 418"/>
              <a:gd name="T77" fmla="*/ 393144032 h 361"/>
              <a:gd name="T78" fmla="*/ 1040825325 w 418"/>
              <a:gd name="T79" fmla="*/ 400705288 h 361"/>
              <a:gd name="T80" fmla="*/ 877014375 w 418"/>
              <a:gd name="T81" fmla="*/ 400705288 h 361"/>
              <a:gd name="T82" fmla="*/ 839212825 w 418"/>
              <a:gd name="T83" fmla="*/ 433466497 h 361"/>
              <a:gd name="T84" fmla="*/ 791329063 w 418"/>
              <a:gd name="T85" fmla="*/ 488909886 h 361"/>
              <a:gd name="T86" fmla="*/ 753527513 w 418"/>
              <a:gd name="T87" fmla="*/ 889615174 h 361"/>
              <a:gd name="T88" fmla="*/ 594756875 w 418"/>
              <a:gd name="T89" fmla="*/ 441027753 h 361"/>
              <a:gd name="T90" fmla="*/ 269657513 w 418"/>
              <a:gd name="T91" fmla="*/ 246975097 h 361"/>
              <a:gd name="T92" fmla="*/ 269657513 w 418"/>
              <a:gd name="T93" fmla="*/ 322579719 h 361"/>
              <a:gd name="T94" fmla="*/ 511592513 w 418"/>
              <a:gd name="T95" fmla="*/ 221773557 h 361"/>
              <a:gd name="T96" fmla="*/ 511592513 w 418"/>
              <a:gd name="T97" fmla="*/ 221773557 h 361"/>
              <a:gd name="T98" fmla="*/ 277217188 w 418"/>
              <a:gd name="T99" fmla="*/ 214213888 h 361"/>
              <a:gd name="T100" fmla="*/ 567035950 w 418"/>
              <a:gd name="T101" fmla="*/ 493950194 h 361"/>
              <a:gd name="T102" fmla="*/ 173891575 w 418"/>
              <a:gd name="T103" fmla="*/ 405745596 h 361"/>
              <a:gd name="T104" fmla="*/ 695563125 w 418"/>
              <a:gd name="T105" fmla="*/ 393144032 h 361"/>
              <a:gd name="T106" fmla="*/ 650200313 w 418"/>
              <a:gd name="T107" fmla="*/ 433466497 h 361"/>
              <a:gd name="T108" fmla="*/ 771167813 w 418"/>
              <a:gd name="T109" fmla="*/ 783768704 h 361"/>
              <a:gd name="T110" fmla="*/ 882054688 w 418"/>
              <a:gd name="T111" fmla="*/ 398184340 h 361"/>
              <a:gd name="T112" fmla="*/ 304939700 w 418"/>
              <a:gd name="T113" fmla="*/ 390624672 h 361"/>
              <a:gd name="T114" fmla="*/ 667842200 w 418"/>
              <a:gd name="T115" fmla="*/ 425906828 h 361"/>
              <a:gd name="T116" fmla="*/ 347781563 w 418"/>
              <a:gd name="T117" fmla="*/ 352821567 h 361"/>
              <a:gd name="T118" fmla="*/ 415826575 w 418"/>
              <a:gd name="T119" fmla="*/ 365423131 h 361"/>
              <a:gd name="T120" fmla="*/ 428426563 w 418"/>
              <a:gd name="T121" fmla="*/ 380544055 h 361"/>
              <a:gd name="T122" fmla="*/ 320060638 w 418"/>
              <a:gd name="T123" fmla="*/ 579635432 h 361"/>
              <a:gd name="T124" fmla="*/ 277217188 w 418"/>
              <a:gd name="T125" fmla="*/ 143649575 h 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8" h="361">
                <a:moveTo>
                  <a:pt x="299" y="349"/>
                </a:moveTo>
                <a:lnTo>
                  <a:pt x="299" y="349"/>
                </a:lnTo>
                <a:lnTo>
                  <a:pt x="296" y="349"/>
                </a:lnTo>
                <a:lnTo>
                  <a:pt x="295" y="345"/>
                </a:lnTo>
                <a:lnTo>
                  <a:pt x="295" y="342"/>
                </a:lnTo>
                <a:lnTo>
                  <a:pt x="295" y="257"/>
                </a:lnTo>
                <a:lnTo>
                  <a:pt x="295" y="166"/>
                </a:lnTo>
                <a:lnTo>
                  <a:pt x="295" y="144"/>
                </a:lnTo>
                <a:lnTo>
                  <a:pt x="295" y="123"/>
                </a:lnTo>
                <a:lnTo>
                  <a:pt x="295" y="84"/>
                </a:lnTo>
                <a:lnTo>
                  <a:pt x="295" y="82"/>
                </a:lnTo>
                <a:lnTo>
                  <a:pt x="293" y="84"/>
                </a:lnTo>
                <a:lnTo>
                  <a:pt x="291" y="101"/>
                </a:lnTo>
                <a:lnTo>
                  <a:pt x="290" y="114"/>
                </a:lnTo>
                <a:lnTo>
                  <a:pt x="288" y="128"/>
                </a:lnTo>
                <a:lnTo>
                  <a:pt x="287" y="145"/>
                </a:lnTo>
                <a:lnTo>
                  <a:pt x="285" y="156"/>
                </a:lnTo>
                <a:lnTo>
                  <a:pt x="284" y="167"/>
                </a:lnTo>
                <a:lnTo>
                  <a:pt x="282" y="169"/>
                </a:lnTo>
                <a:lnTo>
                  <a:pt x="279" y="169"/>
                </a:lnTo>
                <a:lnTo>
                  <a:pt x="279" y="170"/>
                </a:lnTo>
                <a:lnTo>
                  <a:pt x="277" y="174"/>
                </a:lnTo>
                <a:lnTo>
                  <a:pt x="276" y="175"/>
                </a:lnTo>
                <a:lnTo>
                  <a:pt x="274" y="175"/>
                </a:lnTo>
                <a:lnTo>
                  <a:pt x="271" y="172"/>
                </a:lnTo>
                <a:lnTo>
                  <a:pt x="269" y="167"/>
                </a:lnTo>
                <a:lnTo>
                  <a:pt x="266" y="177"/>
                </a:lnTo>
                <a:lnTo>
                  <a:pt x="266" y="178"/>
                </a:lnTo>
                <a:lnTo>
                  <a:pt x="265" y="180"/>
                </a:lnTo>
                <a:lnTo>
                  <a:pt x="263" y="178"/>
                </a:lnTo>
                <a:lnTo>
                  <a:pt x="262" y="175"/>
                </a:lnTo>
                <a:lnTo>
                  <a:pt x="260" y="177"/>
                </a:lnTo>
                <a:lnTo>
                  <a:pt x="258" y="177"/>
                </a:lnTo>
                <a:lnTo>
                  <a:pt x="257" y="177"/>
                </a:lnTo>
                <a:lnTo>
                  <a:pt x="255" y="174"/>
                </a:lnTo>
                <a:lnTo>
                  <a:pt x="254" y="164"/>
                </a:lnTo>
                <a:lnTo>
                  <a:pt x="254" y="159"/>
                </a:lnTo>
                <a:lnTo>
                  <a:pt x="252" y="161"/>
                </a:lnTo>
                <a:lnTo>
                  <a:pt x="250" y="174"/>
                </a:lnTo>
                <a:lnTo>
                  <a:pt x="247" y="185"/>
                </a:lnTo>
                <a:lnTo>
                  <a:pt x="246" y="189"/>
                </a:lnTo>
                <a:lnTo>
                  <a:pt x="244" y="191"/>
                </a:lnTo>
                <a:lnTo>
                  <a:pt x="243" y="191"/>
                </a:lnTo>
                <a:lnTo>
                  <a:pt x="241" y="189"/>
                </a:lnTo>
                <a:lnTo>
                  <a:pt x="239" y="186"/>
                </a:lnTo>
                <a:lnTo>
                  <a:pt x="238" y="186"/>
                </a:lnTo>
                <a:lnTo>
                  <a:pt x="236" y="185"/>
                </a:lnTo>
                <a:lnTo>
                  <a:pt x="235" y="181"/>
                </a:lnTo>
                <a:lnTo>
                  <a:pt x="233" y="177"/>
                </a:lnTo>
                <a:lnTo>
                  <a:pt x="233" y="186"/>
                </a:lnTo>
                <a:lnTo>
                  <a:pt x="232" y="204"/>
                </a:lnTo>
                <a:lnTo>
                  <a:pt x="228" y="224"/>
                </a:lnTo>
                <a:lnTo>
                  <a:pt x="228" y="238"/>
                </a:lnTo>
                <a:lnTo>
                  <a:pt x="227" y="248"/>
                </a:lnTo>
                <a:lnTo>
                  <a:pt x="227" y="284"/>
                </a:lnTo>
                <a:lnTo>
                  <a:pt x="225" y="312"/>
                </a:lnTo>
                <a:lnTo>
                  <a:pt x="224" y="323"/>
                </a:lnTo>
                <a:lnTo>
                  <a:pt x="222" y="352"/>
                </a:lnTo>
                <a:lnTo>
                  <a:pt x="222" y="355"/>
                </a:lnTo>
                <a:lnTo>
                  <a:pt x="221" y="357"/>
                </a:lnTo>
                <a:lnTo>
                  <a:pt x="219" y="357"/>
                </a:lnTo>
                <a:lnTo>
                  <a:pt x="219" y="361"/>
                </a:lnTo>
                <a:lnTo>
                  <a:pt x="216" y="361"/>
                </a:lnTo>
                <a:lnTo>
                  <a:pt x="216" y="358"/>
                </a:lnTo>
                <a:lnTo>
                  <a:pt x="216" y="292"/>
                </a:lnTo>
                <a:lnTo>
                  <a:pt x="216" y="259"/>
                </a:lnTo>
                <a:lnTo>
                  <a:pt x="214" y="240"/>
                </a:lnTo>
                <a:lnTo>
                  <a:pt x="213" y="215"/>
                </a:lnTo>
                <a:lnTo>
                  <a:pt x="213" y="166"/>
                </a:lnTo>
                <a:lnTo>
                  <a:pt x="214" y="128"/>
                </a:lnTo>
                <a:lnTo>
                  <a:pt x="214" y="90"/>
                </a:lnTo>
                <a:lnTo>
                  <a:pt x="214" y="57"/>
                </a:lnTo>
                <a:lnTo>
                  <a:pt x="214" y="55"/>
                </a:lnTo>
                <a:lnTo>
                  <a:pt x="214" y="60"/>
                </a:lnTo>
                <a:lnTo>
                  <a:pt x="211" y="84"/>
                </a:lnTo>
                <a:lnTo>
                  <a:pt x="208" y="101"/>
                </a:lnTo>
                <a:lnTo>
                  <a:pt x="205" y="125"/>
                </a:lnTo>
                <a:lnTo>
                  <a:pt x="203" y="140"/>
                </a:lnTo>
                <a:lnTo>
                  <a:pt x="202" y="159"/>
                </a:lnTo>
                <a:lnTo>
                  <a:pt x="200" y="169"/>
                </a:lnTo>
                <a:lnTo>
                  <a:pt x="197" y="177"/>
                </a:lnTo>
                <a:lnTo>
                  <a:pt x="195" y="180"/>
                </a:lnTo>
                <a:lnTo>
                  <a:pt x="194" y="180"/>
                </a:lnTo>
                <a:lnTo>
                  <a:pt x="192" y="180"/>
                </a:lnTo>
                <a:lnTo>
                  <a:pt x="191" y="178"/>
                </a:lnTo>
                <a:lnTo>
                  <a:pt x="187" y="172"/>
                </a:lnTo>
                <a:lnTo>
                  <a:pt x="186" y="169"/>
                </a:lnTo>
                <a:lnTo>
                  <a:pt x="184" y="170"/>
                </a:lnTo>
                <a:lnTo>
                  <a:pt x="183" y="172"/>
                </a:lnTo>
                <a:lnTo>
                  <a:pt x="181" y="174"/>
                </a:lnTo>
                <a:lnTo>
                  <a:pt x="179" y="180"/>
                </a:lnTo>
                <a:lnTo>
                  <a:pt x="178" y="181"/>
                </a:lnTo>
                <a:lnTo>
                  <a:pt x="178" y="183"/>
                </a:lnTo>
                <a:lnTo>
                  <a:pt x="175" y="185"/>
                </a:lnTo>
                <a:lnTo>
                  <a:pt x="173" y="185"/>
                </a:lnTo>
                <a:lnTo>
                  <a:pt x="173" y="183"/>
                </a:lnTo>
                <a:lnTo>
                  <a:pt x="172" y="180"/>
                </a:lnTo>
                <a:lnTo>
                  <a:pt x="168" y="159"/>
                </a:lnTo>
                <a:lnTo>
                  <a:pt x="167" y="156"/>
                </a:lnTo>
                <a:lnTo>
                  <a:pt x="165" y="159"/>
                </a:lnTo>
                <a:lnTo>
                  <a:pt x="161" y="174"/>
                </a:lnTo>
                <a:lnTo>
                  <a:pt x="157" y="185"/>
                </a:lnTo>
                <a:lnTo>
                  <a:pt x="157" y="189"/>
                </a:lnTo>
                <a:lnTo>
                  <a:pt x="156" y="191"/>
                </a:lnTo>
                <a:lnTo>
                  <a:pt x="154" y="192"/>
                </a:lnTo>
                <a:lnTo>
                  <a:pt x="153" y="191"/>
                </a:lnTo>
                <a:lnTo>
                  <a:pt x="151" y="188"/>
                </a:lnTo>
                <a:lnTo>
                  <a:pt x="148" y="172"/>
                </a:lnTo>
                <a:lnTo>
                  <a:pt x="142" y="151"/>
                </a:lnTo>
                <a:lnTo>
                  <a:pt x="142" y="150"/>
                </a:lnTo>
                <a:lnTo>
                  <a:pt x="142" y="153"/>
                </a:lnTo>
                <a:lnTo>
                  <a:pt x="138" y="175"/>
                </a:lnTo>
                <a:lnTo>
                  <a:pt x="138" y="196"/>
                </a:lnTo>
                <a:lnTo>
                  <a:pt x="138" y="208"/>
                </a:lnTo>
                <a:lnTo>
                  <a:pt x="137" y="240"/>
                </a:lnTo>
                <a:lnTo>
                  <a:pt x="137" y="265"/>
                </a:lnTo>
                <a:lnTo>
                  <a:pt x="137" y="304"/>
                </a:lnTo>
                <a:lnTo>
                  <a:pt x="137" y="314"/>
                </a:lnTo>
                <a:lnTo>
                  <a:pt x="135" y="314"/>
                </a:lnTo>
                <a:lnTo>
                  <a:pt x="135" y="316"/>
                </a:lnTo>
                <a:lnTo>
                  <a:pt x="134" y="316"/>
                </a:lnTo>
                <a:lnTo>
                  <a:pt x="132" y="314"/>
                </a:lnTo>
                <a:lnTo>
                  <a:pt x="132" y="316"/>
                </a:lnTo>
                <a:lnTo>
                  <a:pt x="132" y="327"/>
                </a:lnTo>
                <a:lnTo>
                  <a:pt x="132" y="328"/>
                </a:lnTo>
                <a:lnTo>
                  <a:pt x="131" y="330"/>
                </a:lnTo>
                <a:lnTo>
                  <a:pt x="131" y="331"/>
                </a:lnTo>
                <a:lnTo>
                  <a:pt x="129" y="331"/>
                </a:lnTo>
                <a:lnTo>
                  <a:pt x="127" y="330"/>
                </a:lnTo>
                <a:lnTo>
                  <a:pt x="126" y="309"/>
                </a:lnTo>
                <a:lnTo>
                  <a:pt x="124" y="268"/>
                </a:lnTo>
                <a:lnTo>
                  <a:pt x="124" y="251"/>
                </a:lnTo>
                <a:lnTo>
                  <a:pt x="123" y="232"/>
                </a:lnTo>
                <a:lnTo>
                  <a:pt x="121" y="216"/>
                </a:lnTo>
                <a:lnTo>
                  <a:pt x="120" y="181"/>
                </a:lnTo>
                <a:lnTo>
                  <a:pt x="118" y="142"/>
                </a:lnTo>
                <a:lnTo>
                  <a:pt x="116" y="110"/>
                </a:lnTo>
                <a:lnTo>
                  <a:pt x="116" y="95"/>
                </a:lnTo>
                <a:lnTo>
                  <a:pt x="116" y="73"/>
                </a:lnTo>
                <a:lnTo>
                  <a:pt x="116" y="71"/>
                </a:lnTo>
                <a:lnTo>
                  <a:pt x="115" y="77"/>
                </a:lnTo>
                <a:lnTo>
                  <a:pt x="113" y="99"/>
                </a:lnTo>
                <a:lnTo>
                  <a:pt x="110" y="120"/>
                </a:lnTo>
                <a:lnTo>
                  <a:pt x="110" y="140"/>
                </a:lnTo>
                <a:lnTo>
                  <a:pt x="109" y="161"/>
                </a:lnTo>
                <a:lnTo>
                  <a:pt x="109" y="213"/>
                </a:lnTo>
                <a:lnTo>
                  <a:pt x="105" y="246"/>
                </a:lnTo>
                <a:lnTo>
                  <a:pt x="104" y="270"/>
                </a:lnTo>
                <a:lnTo>
                  <a:pt x="102" y="282"/>
                </a:lnTo>
                <a:lnTo>
                  <a:pt x="101" y="289"/>
                </a:lnTo>
                <a:lnTo>
                  <a:pt x="101" y="290"/>
                </a:lnTo>
                <a:lnTo>
                  <a:pt x="97" y="292"/>
                </a:lnTo>
                <a:lnTo>
                  <a:pt x="96" y="292"/>
                </a:lnTo>
                <a:lnTo>
                  <a:pt x="94" y="290"/>
                </a:lnTo>
                <a:lnTo>
                  <a:pt x="94" y="287"/>
                </a:lnTo>
                <a:lnTo>
                  <a:pt x="93" y="263"/>
                </a:lnTo>
                <a:lnTo>
                  <a:pt x="90" y="235"/>
                </a:lnTo>
                <a:lnTo>
                  <a:pt x="88" y="208"/>
                </a:lnTo>
                <a:lnTo>
                  <a:pt x="86" y="196"/>
                </a:lnTo>
                <a:lnTo>
                  <a:pt x="86" y="167"/>
                </a:lnTo>
                <a:lnTo>
                  <a:pt x="86" y="158"/>
                </a:lnTo>
                <a:lnTo>
                  <a:pt x="85" y="158"/>
                </a:lnTo>
                <a:lnTo>
                  <a:pt x="80" y="177"/>
                </a:lnTo>
                <a:lnTo>
                  <a:pt x="80" y="180"/>
                </a:lnTo>
                <a:lnTo>
                  <a:pt x="80" y="181"/>
                </a:lnTo>
                <a:lnTo>
                  <a:pt x="79" y="183"/>
                </a:lnTo>
                <a:lnTo>
                  <a:pt x="77" y="183"/>
                </a:lnTo>
                <a:lnTo>
                  <a:pt x="75" y="186"/>
                </a:lnTo>
                <a:lnTo>
                  <a:pt x="74" y="192"/>
                </a:lnTo>
                <a:lnTo>
                  <a:pt x="72" y="194"/>
                </a:lnTo>
                <a:lnTo>
                  <a:pt x="71" y="192"/>
                </a:lnTo>
                <a:lnTo>
                  <a:pt x="67" y="191"/>
                </a:lnTo>
                <a:lnTo>
                  <a:pt x="64" y="185"/>
                </a:lnTo>
                <a:lnTo>
                  <a:pt x="61" y="178"/>
                </a:lnTo>
                <a:lnTo>
                  <a:pt x="58" y="170"/>
                </a:lnTo>
                <a:lnTo>
                  <a:pt x="56" y="170"/>
                </a:lnTo>
                <a:lnTo>
                  <a:pt x="39" y="172"/>
                </a:lnTo>
                <a:lnTo>
                  <a:pt x="23" y="172"/>
                </a:lnTo>
                <a:lnTo>
                  <a:pt x="11" y="172"/>
                </a:lnTo>
                <a:lnTo>
                  <a:pt x="9" y="172"/>
                </a:lnTo>
                <a:lnTo>
                  <a:pt x="6" y="174"/>
                </a:lnTo>
                <a:lnTo>
                  <a:pt x="4" y="172"/>
                </a:lnTo>
                <a:lnTo>
                  <a:pt x="4" y="170"/>
                </a:lnTo>
                <a:lnTo>
                  <a:pt x="4" y="169"/>
                </a:lnTo>
                <a:lnTo>
                  <a:pt x="8" y="167"/>
                </a:lnTo>
                <a:lnTo>
                  <a:pt x="9" y="167"/>
                </a:lnTo>
                <a:lnTo>
                  <a:pt x="12" y="169"/>
                </a:lnTo>
                <a:lnTo>
                  <a:pt x="25" y="169"/>
                </a:lnTo>
                <a:lnTo>
                  <a:pt x="39" y="169"/>
                </a:lnTo>
                <a:lnTo>
                  <a:pt x="58" y="167"/>
                </a:lnTo>
                <a:lnTo>
                  <a:pt x="60" y="167"/>
                </a:lnTo>
                <a:lnTo>
                  <a:pt x="60" y="169"/>
                </a:lnTo>
                <a:lnTo>
                  <a:pt x="64" y="177"/>
                </a:lnTo>
                <a:lnTo>
                  <a:pt x="71" y="189"/>
                </a:lnTo>
                <a:lnTo>
                  <a:pt x="72" y="189"/>
                </a:lnTo>
                <a:lnTo>
                  <a:pt x="72" y="185"/>
                </a:lnTo>
                <a:lnTo>
                  <a:pt x="71" y="183"/>
                </a:lnTo>
                <a:lnTo>
                  <a:pt x="69" y="181"/>
                </a:lnTo>
                <a:lnTo>
                  <a:pt x="64" y="169"/>
                </a:lnTo>
                <a:lnTo>
                  <a:pt x="63" y="164"/>
                </a:lnTo>
                <a:lnTo>
                  <a:pt x="61" y="163"/>
                </a:lnTo>
                <a:lnTo>
                  <a:pt x="56" y="163"/>
                </a:lnTo>
                <a:lnTo>
                  <a:pt x="49" y="163"/>
                </a:lnTo>
                <a:lnTo>
                  <a:pt x="17" y="163"/>
                </a:lnTo>
                <a:lnTo>
                  <a:pt x="9" y="164"/>
                </a:lnTo>
                <a:lnTo>
                  <a:pt x="8" y="164"/>
                </a:lnTo>
                <a:lnTo>
                  <a:pt x="6" y="166"/>
                </a:lnTo>
                <a:lnTo>
                  <a:pt x="4" y="164"/>
                </a:lnTo>
                <a:lnTo>
                  <a:pt x="3" y="166"/>
                </a:lnTo>
                <a:lnTo>
                  <a:pt x="0" y="164"/>
                </a:lnTo>
                <a:lnTo>
                  <a:pt x="0" y="163"/>
                </a:lnTo>
                <a:lnTo>
                  <a:pt x="0" y="159"/>
                </a:lnTo>
                <a:lnTo>
                  <a:pt x="1" y="159"/>
                </a:lnTo>
                <a:lnTo>
                  <a:pt x="3" y="159"/>
                </a:lnTo>
                <a:lnTo>
                  <a:pt x="4" y="161"/>
                </a:lnTo>
                <a:lnTo>
                  <a:pt x="6" y="159"/>
                </a:lnTo>
                <a:lnTo>
                  <a:pt x="8" y="159"/>
                </a:lnTo>
                <a:lnTo>
                  <a:pt x="14" y="159"/>
                </a:lnTo>
                <a:lnTo>
                  <a:pt x="20" y="159"/>
                </a:lnTo>
                <a:lnTo>
                  <a:pt x="39" y="159"/>
                </a:lnTo>
                <a:lnTo>
                  <a:pt x="55" y="158"/>
                </a:lnTo>
                <a:lnTo>
                  <a:pt x="60" y="158"/>
                </a:lnTo>
                <a:lnTo>
                  <a:pt x="63" y="158"/>
                </a:lnTo>
                <a:lnTo>
                  <a:pt x="64" y="158"/>
                </a:lnTo>
                <a:lnTo>
                  <a:pt x="69" y="158"/>
                </a:lnTo>
                <a:lnTo>
                  <a:pt x="71" y="159"/>
                </a:lnTo>
                <a:lnTo>
                  <a:pt x="72" y="161"/>
                </a:lnTo>
                <a:lnTo>
                  <a:pt x="74" y="170"/>
                </a:lnTo>
                <a:lnTo>
                  <a:pt x="75" y="172"/>
                </a:lnTo>
                <a:lnTo>
                  <a:pt x="77" y="166"/>
                </a:lnTo>
                <a:lnTo>
                  <a:pt x="82" y="150"/>
                </a:lnTo>
                <a:lnTo>
                  <a:pt x="83" y="145"/>
                </a:lnTo>
                <a:lnTo>
                  <a:pt x="85" y="144"/>
                </a:lnTo>
                <a:lnTo>
                  <a:pt x="86" y="142"/>
                </a:lnTo>
                <a:lnTo>
                  <a:pt x="88" y="142"/>
                </a:lnTo>
                <a:lnTo>
                  <a:pt x="90" y="144"/>
                </a:lnTo>
                <a:lnTo>
                  <a:pt x="90" y="145"/>
                </a:lnTo>
                <a:lnTo>
                  <a:pt x="90" y="150"/>
                </a:lnTo>
                <a:lnTo>
                  <a:pt x="90" y="153"/>
                </a:lnTo>
                <a:lnTo>
                  <a:pt x="91" y="159"/>
                </a:lnTo>
                <a:lnTo>
                  <a:pt x="91" y="183"/>
                </a:lnTo>
                <a:lnTo>
                  <a:pt x="93" y="204"/>
                </a:lnTo>
                <a:lnTo>
                  <a:pt x="94" y="233"/>
                </a:lnTo>
                <a:lnTo>
                  <a:pt x="96" y="256"/>
                </a:lnTo>
                <a:lnTo>
                  <a:pt x="97" y="267"/>
                </a:lnTo>
                <a:lnTo>
                  <a:pt x="97" y="265"/>
                </a:lnTo>
                <a:lnTo>
                  <a:pt x="97" y="260"/>
                </a:lnTo>
                <a:lnTo>
                  <a:pt x="97" y="169"/>
                </a:lnTo>
                <a:lnTo>
                  <a:pt x="99" y="148"/>
                </a:lnTo>
                <a:lnTo>
                  <a:pt x="101" y="126"/>
                </a:lnTo>
                <a:lnTo>
                  <a:pt x="102" y="109"/>
                </a:lnTo>
                <a:lnTo>
                  <a:pt x="104" y="96"/>
                </a:lnTo>
                <a:lnTo>
                  <a:pt x="105" y="71"/>
                </a:lnTo>
                <a:lnTo>
                  <a:pt x="107" y="58"/>
                </a:lnTo>
                <a:lnTo>
                  <a:pt x="107" y="30"/>
                </a:lnTo>
                <a:lnTo>
                  <a:pt x="109" y="22"/>
                </a:lnTo>
                <a:lnTo>
                  <a:pt x="109" y="19"/>
                </a:lnTo>
                <a:lnTo>
                  <a:pt x="112" y="17"/>
                </a:lnTo>
                <a:lnTo>
                  <a:pt x="113" y="19"/>
                </a:lnTo>
                <a:lnTo>
                  <a:pt x="115" y="22"/>
                </a:lnTo>
                <a:lnTo>
                  <a:pt x="115" y="24"/>
                </a:lnTo>
                <a:lnTo>
                  <a:pt x="116" y="22"/>
                </a:lnTo>
                <a:lnTo>
                  <a:pt x="118" y="22"/>
                </a:lnTo>
                <a:lnTo>
                  <a:pt x="120" y="24"/>
                </a:lnTo>
                <a:lnTo>
                  <a:pt x="120" y="22"/>
                </a:lnTo>
                <a:lnTo>
                  <a:pt x="120" y="17"/>
                </a:lnTo>
                <a:lnTo>
                  <a:pt x="121" y="17"/>
                </a:lnTo>
                <a:lnTo>
                  <a:pt x="121" y="16"/>
                </a:lnTo>
                <a:lnTo>
                  <a:pt x="123" y="17"/>
                </a:lnTo>
                <a:lnTo>
                  <a:pt x="123" y="22"/>
                </a:lnTo>
                <a:lnTo>
                  <a:pt x="123" y="80"/>
                </a:lnTo>
                <a:lnTo>
                  <a:pt x="124" y="110"/>
                </a:lnTo>
                <a:lnTo>
                  <a:pt x="124" y="131"/>
                </a:lnTo>
                <a:lnTo>
                  <a:pt x="126" y="155"/>
                </a:lnTo>
                <a:lnTo>
                  <a:pt x="126" y="164"/>
                </a:lnTo>
                <a:lnTo>
                  <a:pt x="127" y="180"/>
                </a:lnTo>
                <a:lnTo>
                  <a:pt x="129" y="210"/>
                </a:lnTo>
                <a:lnTo>
                  <a:pt x="131" y="233"/>
                </a:lnTo>
                <a:lnTo>
                  <a:pt x="131" y="238"/>
                </a:lnTo>
                <a:lnTo>
                  <a:pt x="131" y="241"/>
                </a:lnTo>
                <a:lnTo>
                  <a:pt x="131" y="237"/>
                </a:lnTo>
                <a:lnTo>
                  <a:pt x="134" y="213"/>
                </a:lnTo>
                <a:lnTo>
                  <a:pt x="135" y="194"/>
                </a:lnTo>
                <a:lnTo>
                  <a:pt x="135" y="175"/>
                </a:lnTo>
                <a:lnTo>
                  <a:pt x="135" y="142"/>
                </a:lnTo>
                <a:lnTo>
                  <a:pt x="137" y="133"/>
                </a:lnTo>
                <a:lnTo>
                  <a:pt x="138" y="129"/>
                </a:lnTo>
                <a:lnTo>
                  <a:pt x="142" y="131"/>
                </a:lnTo>
                <a:lnTo>
                  <a:pt x="143" y="131"/>
                </a:lnTo>
                <a:lnTo>
                  <a:pt x="145" y="131"/>
                </a:lnTo>
                <a:lnTo>
                  <a:pt x="145" y="136"/>
                </a:lnTo>
                <a:lnTo>
                  <a:pt x="146" y="140"/>
                </a:lnTo>
                <a:lnTo>
                  <a:pt x="146" y="142"/>
                </a:lnTo>
                <a:lnTo>
                  <a:pt x="151" y="163"/>
                </a:lnTo>
                <a:lnTo>
                  <a:pt x="153" y="180"/>
                </a:lnTo>
                <a:lnTo>
                  <a:pt x="154" y="181"/>
                </a:lnTo>
                <a:lnTo>
                  <a:pt x="156" y="177"/>
                </a:lnTo>
                <a:lnTo>
                  <a:pt x="157" y="170"/>
                </a:lnTo>
                <a:lnTo>
                  <a:pt x="159" y="161"/>
                </a:lnTo>
                <a:lnTo>
                  <a:pt x="164" y="140"/>
                </a:lnTo>
                <a:lnTo>
                  <a:pt x="164" y="139"/>
                </a:lnTo>
                <a:lnTo>
                  <a:pt x="165" y="137"/>
                </a:lnTo>
                <a:lnTo>
                  <a:pt x="167" y="139"/>
                </a:lnTo>
                <a:lnTo>
                  <a:pt x="168" y="140"/>
                </a:lnTo>
                <a:lnTo>
                  <a:pt x="170" y="140"/>
                </a:lnTo>
                <a:lnTo>
                  <a:pt x="172" y="142"/>
                </a:lnTo>
                <a:lnTo>
                  <a:pt x="172" y="144"/>
                </a:lnTo>
                <a:lnTo>
                  <a:pt x="173" y="158"/>
                </a:lnTo>
                <a:lnTo>
                  <a:pt x="175" y="163"/>
                </a:lnTo>
                <a:lnTo>
                  <a:pt x="176" y="166"/>
                </a:lnTo>
                <a:lnTo>
                  <a:pt x="178" y="161"/>
                </a:lnTo>
                <a:lnTo>
                  <a:pt x="179" y="156"/>
                </a:lnTo>
                <a:lnTo>
                  <a:pt x="181" y="155"/>
                </a:lnTo>
                <a:lnTo>
                  <a:pt x="183" y="153"/>
                </a:lnTo>
                <a:lnTo>
                  <a:pt x="184" y="155"/>
                </a:lnTo>
                <a:lnTo>
                  <a:pt x="186" y="156"/>
                </a:lnTo>
                <a:lnTo>
                  <a:pt x="186" y="155"/>
                </a:lnTo>
                <a:lnTo>
                  <a:pt x="187" y="153"/>
                </a:lnTo>
                <a:lnTo>
                  <a:pt x="189" y="155"/>
                </a:lnTo>
                <a:lnTo>
                  <a:pt x="191" y="156"/>
                </a:lnTo>
                <a:lnTo>
                  <a:pt x="192" y="159"/>
                </a:lnTo>
                <a:lnTo>
                  <a:pt x="194" y="161"/>
                </a:lnTo>
                <a:lnTo>
                  <a:pt x="195" y="164"/>
                </a:lnTo>
                <a:lnTo>
                  <a:pt x="197" y="166"/>
                </a:lnTo>
                <a:lnTo>
                  <a:pt x="197" y="164"/>
                </a:lnTo>
                <a:lnTo>
                  <a:pt x="198" y="151"/>
                </a:lnTo>
                <a:lnTo>
                  <a:pt x="200" y="136"/>
                </a:lnTo>
                <a:lnTo>
                  <a:pt x="200" y="131"/>
                </a:lnTo>
                <a:lnTo>
                  <a:pt x="200" y="112"/>
                </a:lnTo>
                <a:lnTo>
                  <a:pt x="200" y="98"/>
                </a:lnTo>
                <a:lnTo>
                  <a:pt x="202" y="76"/>
                </a:lnTo>
                <a:lnTo>
                  <a:pt x="203" y="62"/>
                </a:lnTo>
                <a:lnTo>
                  <a:pt x="206" y="47"/>
                </a:lnTo>
                <a:lnTo>
                  <a:pt x="211" y="25"/>
                </a:lnTo>
                <a:lnTo>
                  <a:pt x="213" y="19"/>
                </a:lnTo>
                <a:lnTo>
                  <a:pt x="213" y="17"/>
                </a:lnTo>
                <a:lnTo>
                  <a:pt x="214" y="16"/>
                </a:lnTo>
                <a:lnTo>
                  <a:pt x="214" y="3"/>
                </a:lnTo>
                <a:lnTo>
                  <a:pt x="214" y="2"/>
                </a:lnTo>
                <a:lnTo>
                  <a:pt x="216" y="0"/>
                </a:lnTo>
                <a:lnTo>
                  <a:pt x="217" y="0"/>
                </a:lnTo>
                <a:lnTo>
                  <a:pt x="217" y="2"/>
                </a:lnTo>
                <a:lnTo>
                  <a:pt x="217" y="3"/>
                </a:lnTo>
                <a:lnTo>
                  <a:pt x="219" y="3"/>
                </a:lnTo>
                <a:lnTo>
                  <a:pt x="221" y="5"/>
                </a:lnTo>
                <a:lnTo>
                  <a:pt x="221" y="6"/>
                </a:lnTo>
                <a:lnTo>
                  <a:pt x="221" y="28"/>
                </a:lnTo>
                <a:lnTo>
                  <a:pt x="219" y="62"/>
                </a:lnTo>
                <a:lnTo>
                  <a:pt x="219" y="227"/>
                </a:lnTo>
                <a:lnTo>
                  <a:pt x="221" y="282"/>
                </a:lnTo>
                <a:lnTo>
                  <a:pt x="221" y="284"/>
                </a:lnTo>
                <a:lnTo>
                  <a:pt x="221" y="262"/>
                </a:lnTo>
                <a:lnTo>
                  <a:pt x="221" y="232"/>
                </a:lnTo>
                <a:lnTo>
                  <a:pt x="222" y="204"/>
                </a:lnTo>
                <a:lnTo>
                  <a:pt x="224" y="180"/>
                </a:lnTo>
                <a:lnTo>
                  <a:pt x="227" y="159"/>
                </a:lnTo>
                <a:lnTo>
                  <a:pt x="230" y="144"/>
                </a:lnTo>
                <a:lnTo>
                  <a:pt x="230" y="136"/>
                </a:lnTo>
                <a:lnTo>
                  <a:pt x="232" y="134"/>
                </a:lnTo>
                <a:lnTo>
                  <a:pt x="232" y="133"/>
                </a:lnTo>
                <a:lnTo>
                  <a:pt x="232" y="129"/>
                </a:lnTo>
                <a:lnTo>
                  <a:pt x="235" y="128"/>
                </a:lnTo>
                <a:lnTo>
                  <a:pt x="236" y="129"/>
                </a:lnTo>
                <a:lnTo>
                  <a:pt x="236" y="131"/>
                </a:lnTo>
                <a:lnTo>
                  <a:pt x="236" y="129"/>
                </a:lnTo>
                <a:lnTo>
                  <a:pt x="236" y="128"/>
                </a:lnTo>
                <a:lnTo>
                  <a:pt x="238" y="126"/>
                </a:lnTo>
                <a:lnTo>
                  <a:pt x="239" y="128"/>
                </a:lnTo>
                <a:lnTo>
                  <a:pt x="239" y="131"/>
                </a:lnTo>
                <a:lnTo>
                  <a:pt x="239" y="163"/>
                </a:lnTo>
                <a:lnTo>
                  <a:pt x="241" y="169"/>
                </a:lnTo>
                <a:lnTo>
                  <a:pt x="241" y="167"/>
                </a:lnTo>
                <a:lnTo>
                  <a:pt x="246" y="155"/>
                </a:lnTo>
                <a:lnTo>
                  <a:pt x="249" y="147"/>
                </a:lnTo>
                <a:lnTo>
                  <a:pt x="250" y="145"/>
                </a:lnTo>
                <a:lnTo>
                  <a:pt x="252" y="145"/>
                </a:lnTo>
                <a:lnTo>
                  <a:pt x="254" y="144"/>
                </a:lnTo>
                <a:lnTo>
                  <a:pt x="254" y="140"/>
                </a:lnTo>
                <a:lnTo>
                  <a:pt x="255" y="139"/>
                </a:lnTo>
                <a:lnTo>
                  <a:pt x="258" y="137"/>
                </a:lnTo>
                <a:lnTo>
                  <a:pt x="260" y="140"/>
                </a:lnTo>
                <a:lnTo>
                  <a:pt x="262" y="148"/>
                </a:lnTo>
                <a:lnTo>
                  <a:pt x="263" y="158"/>
                </a:lnTo>
                <a:lnTo>
                  <a:pt x="263" y="159"/>
                </a:lnTo>
                <a:lnTo>
                  <a:pt x="263" y="158"/>
                </a:lnTo>
                <a:lnTo>
                  <a:pt x="266" y="155"/>
                </a:lnTo>
                <a:lnTo>
                  <a:pt x="268" y="151"/>
                </a:lnTo>
                <a:lnTo>
                  <a:pt x="271" y="153"/>
                </a:lnTo>
                <a:lnTo>
                  <a:pt x="273" y="151"/>
                </a:lnTo>
                <a:lnTo>
                  <a:pt x="274" y="150"/>
                </a:lnTo>
                <a:lnTo>
                  <a:pt x="276" y="148"/>
                </a:lnTo>
                <a:lnTo>
                  <a:pt x="277" y="150"/>
                </a:lnTo>
                <a:lnTo>
                  <a:pt x="277" y="153"/>
                </a:lnTo>
                <a:lnTo>
                  <a:pt x="279" y="155"/>
                </a:lnTo>
                <a:lnTo>
                  <a:pt x="279" y="153"/>
                </a:lnTo>
                <a:lnTo>
                  <a:pt x="280" y="140"/>
                </a:lnTo>
                <a:lnTo>
                  <a:pt x="280" y="121"/>
                </a:lnTo>
                <a:lnTo>
                  <a:pt x="282" y="114"/>
                </a:lnTo>
                <a:lnTo>
                  <a:pt x="284" y="99"/>
                </a:lnTo>
                <a:lnTo>
                  <a:pt x="288" y="73"/>
                </a:lnTo>
                <a:lnTo>
                  <a:pt x="290" y="65"/>
                </a:lnTo>
                <a:lnTo>
                  <a:pt x="293" y="51"/>
                </a:lnTo>
                <a:lnTo>
                  <a:pt x="295" y="36"/>
                </a:lnTo>
                <a:lnTo>
                  <a:pt x="295" y="35"/>
                </a:lnTo>
                <a:lnTo>
                  <a:pt x="295" y="33"/>
                </a:lnTo>
                <a:lnTo>
                  <a:pt x="296" y="21"/>
                </a:lnTo>
                <a:lnTo>
                  <a:pt x="296" y="16"/>
                </a:lnTo>
                <a:lnTo>
                  <a:pt x="298" y="13"/>
                </a:lnTo>
                <a:lnTo>
                  <a:pt x="299" y="13"/>
                </a:lnTo>
                <a:lnTo>
                  <a:pt x="301" y="10"/>
                </a:lnTo>
                <a:lnTo>
                  <a:pt x="301" y="8"/>
                </a:lnTo>
                <a:lnTo>
                  <a:pt x="303" y="6"/>
                </a:lnTo>
                <a:lnTo>
                  <a:pt x="304" y="8"/>
                </a:lnTo>
                <a:lnTo>
                  <a:pt x="304" y="10"/>
                </a:lnTo>
                <a:lnTo>
                  <a:pt x="303" y="25"/>
                </a:lnTo>
                <a:lnTo>
                  <a:pt x="301" y="36"/>
                </a:lnTo>
                <a:lnTo>
                  <a:pt x="301" y="41"/>
                </a:lnTo>
                <a:lnTo>
                  <a:pt x="301" y="123"/>
                </a:lnTo>
                <a:lnTo>
                  <a:pt x="299" y="174"/>
                </a:lnTo>
                <a:lnTo>
                  <a:pt x="299" y="183"/>
                </a:lnTo>
                <a:lnTo>
                  <a:pt x="299" y="197"/>
                </a:lnTo>
                <a:lnTo>
                  <a:pt x="299" y="213"/>
                </a:lnTo>
                <a:lnTo>
                  <a:pt x="299" y="249"/>
                </a:lnTo>
                <a:lnTo>
                  <a:pt x="301" y="273"/>
                </a:lnTo>
                <a:lnTo>
                  <a:pt x="301" y="289"/>
                </a:lnTo>
                <a:lnTo>
                  <a:pt x="301" y="292"/>
                </a:lnTo>
                <a:lnTo>
                  <a:pt x="303" y="292"/>
                </a:lnTo>
                <a:lnTo>
                  <a:pt x="303" y="287"/>
                </a:lnTo>
                <a:lnTo>
                  <a:pt x="303" y="268"/>
                </a:lnTo>
                <a:lnTo>
                  <a:pt x="304" y="249"/>
                </a:lnTo>
                <a:lnTo>
                  <a:pt x="304" y="238"/>
                </a:lnTo>
                <a:lnTo>
                  <a:pt x="306" y="210"/>
                </a:lnTo>
                <a:lnTo>
                  <a:pt x="307" y="192"/>
                </a:lnTo>
                <a:lnTo>
                  <a:pt x="309" y="174"/>
                </a:lnTo>
                <a:lnTo>
                  <a:pt x="310" y="156"/>
                </a:lnTo>
                <a:lnTo>
                  <a:pt x="310" y="136"/>
                </a:lnTo>
                <a:lnTo>
                  <a:pt x="312" y="128"/>
                </a:lnTo>
                <a:lnTo>
                  <a:pt x="312" y="125"/>
                </a:lnTo>
                <a:lnTo>
                  <a:pt x="315" y="121"/>
                </a:lnTo>
                <a:lnTo>
                  <a:pt x="317" y="121"/>
                </a:lnTo>
                <a:lnTo>
                  <a:pt x="320" y="121"/>
                </a:lnTo>
                <a:lnTo>
                  <a:pt x="320" y="125"/>
                </a:lnTo>
                <a:lnTo>
                  <a:pt x="328" y="147"/>
                </a:lnTo>
                <a:lnTo>
                  <a:pt x="329" y="151"/>
                </a:lnTo>
                <a:lnTo>
                  <a:pt x="329" y="150"/>
                </a:lnTo>
                <a:lnTo>
                  <a:pt x="334" y="137"/>
                </a:lnTo>
                <a:lnTo>
                  <a:pt x="336" y="136"/>
                </a:lnTo>
                <a:lnTo>
                  <a:pt x="337" y="128"/>
                </a:lnTo>
                <a:lnTo>
                  <a:pt x="339" y="125"/>
                </a:lnTo>
                <a:lnTo>
                  <a:pt x="340" y="121"/>
                </a:lnTo>
                <a:lnTo>
                  <a:pt x="342" y="120"/>
                </a:lnTo>
                <a:lnTo>
                  <a:pt x="344" y="121"/>
                </a:lnTo>
                <a:lnTo>
                  <a:pt x="344" y="123"/>
                </a:lnTo>
                <a:lnTo>
                  <a:pt x="347" y="133"/>
                </a:lnTo>
                <a:lnTo>
                  <a:pt x="350" y="147"/>
                </a:lnTo>
                <a:lnTo>
                  <a:pt x="351" y="150"/>
                </a:lnTo>
                <a:lnTo>
                  <a:pt x="355" y="153"/>
                </a:lnTo>
                <a:lnTo>
                  <a:pt x="356" y="153"/>
                </a:lnTo>
                <a:lnTo>
                  <a:pt x="366" y="151"/>
                </a:lnTo>
                <a:lnTo>
                  <a:pt x="377" y="151"/>
                </a:lnTo>
                <a:lnTo>
                  <a:pt x="399" y="151"/>
                </a:lnTo>
                <a:lnTo>
                  <a:pt x="400" y="151"/>
                </a:lnTo>
                <a:lnTo>
                  <a:pt x="402" y="150"/>
                </a:lnTo>
                <a:lnTo>
                  <a:pt x="404" y="148"/>
                </a:lnTo>
                <a:lnTo>
                  <a:pt x="405" y="148"/>
                </a:lnTo>
                <a:lnTo>
                  <a:pt x="407" y="150"/>
                </a:lnTo>
                <a:lnTo>
                  <a:pt x="407" y="153"/>
                </a:lnTo>
                <a:lnTo>
                  <a:pt x="407" y="155"/>
                </a:lnTo>
                <a:lnTo>
                  <a:pt x="405" y="155"/>
                </a:lnTo>
                <a:lnTo>
                  <a:pt x="370" y="155"/>
                </a:lnTo>
                <a:lnTo>
                  <a:pt x="362" y="156"/>
                </a:lnTo>
                <a:lnTo>
                  <a:pt x="370" y="156"/>
                </a:lnTo>
                <a:lnTo>
                  <a:pt x="388" y="155"/>
                </a:lnTo>
                <a:lnTo>
                  <a:pt x="402" y="155"/>
                </a:lnTo>
                <a:lnTo>
                  <a:pt x="411" y="155"/>
                </a:lnTo>
                <a:lnTo>
                  <a:pt x="413" y="153"/>
                </a:lnTo>
                <a:lnTo>
                  <a:pt x="415" y="153"/>
                </a:lnTo>
                <a:lnTo>
                  <a:pt x="416" y="153"/>
                </a:lnTo>
                <a:lnTo>
                  <a:pt x="418" y="155"/>
                </a:lnTo>
                <a:lnTo>
                  <a:pt x="418" y="156"/>
                </a:lnTo>
                <a:lnTo>
                  <a:pt x="416" y="158"/>
                </a:lnTo>
                <a:lnTo>
                  <a:pt x="413" y="159"/>
                </a:lnTo>
                <a:lnTo>
                  <a:pt x="411" y="161"/>
                </a:lnTo>
                <a:lnTo>
                  <a:pt x="410" y="161"/>
                </a:lnTo>
                <a:lnTo>
                  <a:pt x="407" y="159"/>
                </a:lnTo>
                <a:lnTo>
                  <a:pt x="375" y="159"/>
                </a:lnTo>
                <a:lnTo>
                  <a:pt x="370" y="159"/>
                </a:lnTo>
                <a:lnTo>
                  <a:pt x="366" y="159"/>
                </a:lnTo>
                <a:lnTo>
                  <a:pt x="359" y="163"/>
                </a:lnTo>
                <a:lnTo>
                  <a:pt x="358" y="164"/>
                </a:lnTo>
                <a:lnTo>
                  <a:pt x="355" y="164"/>
                </a:lnTo>
                <a:lnTo>
                  <a:pt x="351" y="166"/>
                </a:lnTo>
                <a:lnTo>
                  <a:pt x="350" y="163"/>
                </a:lnTo>
                <a:lnTo>
                  <a:pt x="348" y="159"/>
                </a:lnTo>
                <a:lnTo>
                  <a:pt x="347" y="159"/>
                </a:lnTo>
                <a:lnTo>
                  <a:pt x="345" y="158"/>
                </a:lnTo>
                <a:lnTo>
                  <a:pt x="344" y="156"/>
                </a:lnTo>
                <a:lnTo>
                  <a:pt x="344" y="153"/>
                </a:lnTo>
                <a:lnTo>
                  <a:pt x="342" y="140"/>
                </a:lnTo>
                <a:lnTo>
                  <a:pt x="340" y="136"/>
                </a:lnTo>
                <a:lnTo>
                  <a:pt x="340" y="134"/>
                </a:lnTo>
                <a:lnTo>
                  <a:pt x="339" y="137"/>
                </a:lnTo>
                <a:lnTo>
                  <a:pt x="337" y="147"/>
                </a:lnTo>
                <a:lnTo>
                  <a:pt x="334" y="167"/>
                </a:lnTo>
                <a:lnTo>
                  <a:pt x="333" y="172"/>
                </a:lnTo>
                <a:lnTo>
                  <a:pt x="333" y="174"/>
                </a:lnTo>
                <a:lnTo>
                  <a:pt x="331" y="175"/>
                </a:lnTo>
                <a:lnTo>
                  <a:pt x="329" y="174"/>
                </a:lnTo>
                <a:lnTo>
                  <a:pt x="328" y="172"/>
                </a:lnTo>
                <a:lnTo>
                  <a:pt x="328" y="164"/>
                </a:lnTo>
                <a:lnTo>
                  <a:pt x="325" y="164"/>
                </a:lnTo>
                <a:lnTo>
                  <a:pt x="323" y="161"/>
                </a:lnTo>
                <a:lnTo>
                  <a:pt x="320" y="147"/>
                </a:lnTo>
                <a:lnTo>
                  <a:pt x="317" y="134"/>
                </a:lnTo>
                <a:lnTo>
                  <a:pt x="317" y="136"/>
                </a:lnTo>
                <a:lnTo>
                  <a:pt x="315" y="156"/>
                </a:lnTo>
                <a:lnTo>
                  <a:pt x="314" y="194"/>
                </a:lnTo>
                <a:lnTo>
                  <a:pt x="312" y="230"/>
                </a:lnTo>
                <a:lnTo>
                  <a:pt x="312" y="257"/>
                </a:lnTo>
                <a:lnTo>
                  <a:pt x="310" y="278"/>
                </a:lnTo>
                <a:lnTo>
                  <a:pt x="309" y="303"/>
                </a:lnTo>
                <a:lnTo>
                  <a:pt x="307" y="320"/>
                </a:lnTo>
                <a:lnTo>
                  <a:pt x="306" y="330"/>
                </a:lnTo>
                <a:lnTo>
                  <a:pt x="303" y="341"/>
                </a:lnTo>
                <a:lnTo>
                  <a:pt x="303" y="344"/>
                </a:lnTo>
                <a:lnTo>
                  <a:pt x="303" y="352"/>
                </a:lnTo>
                <a:lnTo>
                  <a:pt x="303" y="353"/>
                </a:lnTo>
                <a:lnTo>
                  <a:pt x="301" y="353"/>
                </a:lnTo>
                <a:lnTo>
                  <a:pt x="299" y="353"/>
                </a:lnTo>
                <a:lnTo>
                  <a:pt x="299" y="350"/>
                </a:lnTo>
                <a:lnTo>
                  <a:pt x="299" y="349"/>
                </a:lnTo>
                <a:close/>
                <a:moveTo>
                  <a:pt x="236" y="175"/>
                </a:moveTo>
                <a:lnTo>
                  <a:pt x="236" y="175"/>
                </a:lnTo>
                <a:lnTo>
                  <a:pt x="236" y="170"/>
                </a:lnTo>
                <a:lnTo>
                  <a:pt x="236" y="167"/>
                </a:lnTo>
                <a:lnTo>
                  <a:pt x="236" y="164"/>
                </a:lnTo>
                <a:lnTo>
                  <a:pt x="236" y="170"/>
                </a:lnTo>
                <a:lnTo>
                  <a:pt x="236" y="175"/>
                </a:lnTo>
                <a:lnTo>
                  <a:pt x="238" y="178"/>
                </a:lnTo>
                <a:lnTo>
                  <a:pt x="236" y="175"/>
                </a:lnTo>
                <a:close/>
                <a:moveTo>
                  <a:pt x="102" y="249"/>
                </a:moveTo>
                <a:lnTo>
                  <a:pt x="102" y="249"/>
                </a:lnTo>
                <a:lnTo>
                  <a:pt x="102" y="251"/>
                </a:lnTo>
                <a:lnTo>
                  <a:pt x="101" y="260"/>
                </a:lnTo>
                <a:lnTo>
                  <a:pt x="101" y="263"/>
                </a:lnTo>
                <a:lnTo>
                  <a:pt x="102" y="256"/>
                </a:lnTo>
                <a:lnTo>
                  <a:pt x="102" y="249"/>
                </a:lnTo>
                <a:lnTo>
                  <a:pt x="102" y="248"/>
                </a:lnTo>
                <a:lnTo>
                  <a:pt x="102" y="249"/>
                </a:lnTo>
                <a:close/>
                <a:moveTo>
                  <a:pt x="107" y="93"/>
                </a:moveTo>
                <a:lnTo>
                  <a:pt x="107" y="93"/>
                </a:lnTo>
                <a:lnTo>
                  <a:pt x="107" y="98"/>
                </a:lnTo>
                <a:lnTo>
                  <a:pt x="105" y="106"/>
                </a:lnTo>
                <a:lnTo>
                  <a:pt x="104" y="125"/>
                </a:lnTo>
                <a:lnTo>
                  <a:pt x="102" y="145"/>
                </a:lnTo>
                <a:lnTo>
                  <a:pt x="101" y="170"/>
                </a:lnTo>
                <a:lnTo>
                  <a:pt x="101" y="232"/>
                </a:lnTo>
                <a:lnTo>
                  <a:pt x="101" y="233"/>
                </a:lnTo>
                <a:lnTo>
                  <a:pt x="101" y="232"/>
                </a:lnTo>
                <a:lnTo>
                  <a:pt x="102" y="221"/>
                </a:lnTo>
                <a:lnTo>
                  <a:pt x="104" y="205"/>
                </a:lnTo>
                <a:lnTo>
                  <a:pt x="105" y="183"/>
                </a:lnTo>
                <a:lnTo>
                  <a:pt x="105" y="144"/>
                </a:lnTo>
                <a:lnTo>
                  <a:pt x="107" y="128"/>
                </a:lnTo>
                <a:lnTo>
                  <a:pt x="107" y="110"/>
                </a:lnTo>
                <a:lnTo>
                  <a:pt x="107" y="95"/>
                </a:lnTo>
                <a:lnTo>
                  <a:pt x="107" y="93"/>
                </a:lnTo>
                <a:close/>
                <a:moveTo>
                  <a:pt x="288" y="87"/>
                </a:moveTo>
                <a:lnTo>
                  <a:pt x="288" y="87"/>
                </a:lnTo>
                <a:lnTo>
                  <a:pt x="288" y="92"/>
                </a:lnTo>
                <a:lnTo>
                  <a:pt x="285" y="109"/>
                </a:lnTo>
                <a:lnTo>
                  <a:pt x="284" y="129"/>
                </a:lnTo>
                <a:lnTo>
                  <a:pt x="280" y="159"/>
                </a:lnTo>
                <a:lnTo>
                  <a:pt x="282" y="161"/>
                </a:lnTo>
                <a:lnTo>
                  <a:pt x="285" y="125"/>
                </a:lnTo>
                <a:lnTo>
                  <a:pt x="288" y="87"/>
                </a:lnTo>
                <a:close/>
                <a:moveTo>
                  <a:pt x="203" y="88"/>
                </a:moveTo>
                <a:lnTo>
                  <a:pt x="203" y="88"/>
                </a:lnTo>
                <a:lnTo>
                  <a:pt x="205" y="85"/>
                </a:lnTo>
                <a:lnTo>
                  <a:pt x="209" y="54"/>
                </a:lnTo>
                <a:lnTo>
                  <a:pt x="213" y="41"/>
                </a:lnTo>
                <a:lnTo>
                  <a:pt x="214" y="28"/>
                </a:lnTo>
                <a:lnTo>
                  <a:pt x="214" y="27"/>
                </a:lnTo>
                <a:lnTo>
                  <a:pt x="213" y="28"/>
                </a:lnTo>
                <a:lnTo>
                  <a:pt x="213" y="33"/>
                </a:lnTo>
                <a:lnTo>
                  <a:pt x="208" y="49"/>
                </a:lnTo>
                <a:lnTo>
                  <a:pt x="206" y="66"/>
                </a:lnTo>
                <a:lnTo>
                  <a:pt x="205" y="80"/>
                </a:lnTo>
                <a:lnTo>
                  <a:pt x="203" y="88"/>
                </a:lnTo>
                <a:close/>
                <a:moveTo>
                  <a:pt x="110" y="85"/>
                </a:moveTo>
                <a:lnTo>
                  <a:pt x="110" y="85"/>
                </a:lnTo>
                <a:lnTo>
                  <a:pt x="112" y="85"/>
                </a:lnTo>
                <a:lnTo>
                  <a:pt x="112" y="77"/>
                </a:lnTo>
                <a:lnTo>
                  <a:pt x="115" y="57"/>
                </a:lnTo>
                <a:lnTo>
                  <a:pt x="116" y="52"/>
                </a:lnTo>
                <a:lnTo>
                  <a:pt x="115" y="43"/>
                </a:lnTo>
                <a:lnTo>
                  <a:pt x="115" y="41"/>
                </a:lnTo>
                <a:lnTo>
                  <a:pt x="115" y="43"/>
                </a:lnTo>
                <a:lnTo>
                  <a:pt x="112" y="62"/>
                </a:lnTo>
                <a:lnTo>
                  <a:pt x="112" y="79"/>
                </a:lnTo>
                <a:lnTo>
                  <a:pt x="110" y="85"/>
                </a:lnTo>
                <a:close/>
                <a:moveTo>
                  <a:pt x="243" y="183"/>
                </a:moveTo>
                <a:lnTo>
                  <a:pt x="243" y="183"/>
                </a:lnTo>
                <a:lnTo>
                  <a:pt x="247" y="166"/>
                </a:lnTo>
                <a:lnTo>
                  <a:pt x="250" y="151"/>
                </a:lnTo>
                <a:lnTo>
                  <a:pt x="250" y="150"/>
                </a:lnTo>
                <a:lnTo>
                  <a:pt x="249" y="153"/>
                </a:lnTo>
                <a:lnTo>
                  <a:pt x="243" y="175"/>
                </a:lnTo>
                <a:lnTo>
                  <a:pt x="241" y="177"/>
                </a:lnTo>
                <a:lnTo>
                  <a:pt x="243" y="183"/>
                </a:lnTo>
                <a:close/>
                <a:moveTo>
                  <a:pt x="228" y="178"/>
                </a:moveTo>
                <a:lnTo>
                  <a:pt x="228" y="178"/>
                </a:lnTo>
                <a:lnTo>
                  <a:pt x="227" y="178"/>
                </a:lnTo>
                <a:lnTo>
                  <a:pt x="225" y="196"/>
                </a:lnTo>
                <a:lnTo>
                  <a:pt x="224" y="213"/>
                </a:lnTo>
                <a:lnTo>
                  <a:pt x="224" y="248"/>
                </a:lnTo>
                <a:lnTo>
                  <a:pt x="224" y="230"/>
                </a:lnTo>
                <a:lnTo>
                  <a:pt x="225" y="213"/>
                </a:lnTo>
                <a:lnTo>
                  <a:pt x="227" y="196"/>
                </a:lnTo>
                <a:lnTo>
                  <a:pt x="228" y="178"/>
                </a:lnTo>
                <a:close/>
                <a:moveTo>
                  <a:pt x="72" y="180"/>
                </a:moveTo>
                <a:lnTo>
                  <a:pt x="72" y="180"/>
                </a:lnTo>
                <a:lnTo>
                  <a:pt x="74" y="177"/>
                </a:lnTo>
                <a:lnTo>
                  <a:pt x="72" y="175"/>
                </a:lnTo>
                <a:lnTo>
                  <a:pt x="72" y="172"/>
                </a:lnTo>
                <a:lnTo>
                  <a:pt x="69" y="166"/>
                </a:lnTo>
                <a:lnTo>
                  <a:pt x="69" y="164"/>
                </a:lnTo>
                <a:lnTo>
                  <a:pt x="69" y="161"/>
                </a:lnTo>
                <a:lnTo>
                  <a:pt x="64" y="161"/>
                </a:lnTo>
                <a:lnTo>
                  <a:pt x="69" y="170"/>
                </a:lnTo>
                <a:lnTo>
                  <a:pt x="72" y="180"/>
                </a:lnTo>
                <a:close/>
                <a:moveTo>
                  <a:pt x="274" y="155"/>
                </a:moveTo>
                <a:lnTo>
                  <a:pt x="274" y="155"/>
                </a:lnTo>
                <a:lnTo>
                  <a:pt x="273" y="158"/>
                </a:lnTo>
                <a:lnTo>
                  <a:pt x="273" y="163"/>
                </a:lnTo>
                <a:lnTo>
                  <a:pt x="273" y="164"/>
                </a:lnTo>
                <a:lnTo>
                  <a:pt x="274" y="170"/>
                </a:lnTo>
                <a:lnTo>
                  <a:pt x="276" y="172"/>
                </a:lnTo>
                <a:lnTo>
                  <a:pt x="276" y="167"/>
                </a:lnTo>
                <a:lnTo>
                  <a:pt x="277" y="166"/>
                </a:lnTo>
                <a:lnTo>
                  <a:pt x="277" y="163"/>
                </a:lnTo>
                <a:lnTo>
                  <a:pt x="276" y="156"/>
                </a:lnTo>
                <a:lnTo>
                  <a:pt x="274" y="155"/>
                </a:lnTo>
                <a:close/>
                <a:moveTo>
                  <a:pt x="258" y="172"/>
                </a:moveTo>
                <a:lnTo>
                  <a:pt x="258" y="172"/>
                </a:lnTo>
                <a:lnTo>
                  <a:pt x="260" y="169"/>
                </a:lnTo>
                <a:lnTo>
                  <a:pt x="258" y="159"/>
                </a:lnTo>
                <a:lnTo>
                  <a:pt x="257" y="150"/>
                </a:lnTo>
                <a:lnTo>
                  <a:pt x="257" y="148"/>
                </a:lnTo>
                <a:lnTo>
                  <a:pt x="255" y="151"/>
                </a:lnTo>
                <a:lnTo>
                  <a:pt x="255" y="155"/>
                </a:lnTo>
                <a:lnTo>
                  <a:pt x="257" y="166"/>
                </a:lnTo>
                <a:lnTo>
                  <a:pt x="258" y="172"/>
                </a:lnTo>
                <a:close/>
                <a:moveTo>
                  <a:pt x="110" y="55"/>
                </a:moveTo>
                <a:lnTo>
                  <a:pt x="110" y="55"/>
                </a:lnTo>
                <a:lnTo>
                  <a:pt x="113" y="33"/>
                </a:lnTo>
                <a:lnTo>
                  <a:pt x="113" y="32"/>
                </a:lnTo>
                <a:lnTo>
                  <a:pt x="112" y="25"/>
                </a:lnTo>
                <a:lnTo>
                  <a:pt x="112" y="24"/>
                </a:lnTo>
                <a:lnTo>
                  <a:pt x="110" y="55"/>
                </a:lnTo>
                <a:close/>
                <a:moveTo>
                  <a:pt x="306" y="295"/>
                </a:moveTo>
                <a:lnTo>
                  <a:pt x="306" y="295"/>
                </a:lnTo>
                <a:lnTo>
                  <a:pt x="306" y="298"/>
                </a:lnTo>
                <a:lnTo>
                  <a:pt x="304" y="314"/>
                </a:lnTo>
                <a:lnTo>
                  <a:pt x="303" y="327"/>
                </a:lnTo>
                <a:lnTo>
                  <a:pt x="303" y="328"/>
                </a:lnTo>
                <a:lnTo>
                  <a:pt x="306" y="311"/>
                </a:lnTo>
                <a:lnTo>
                  <a:pt x="306" y="295"/>
                </a:lnTo>
                <a:close/>
                <a:moveTo>
                  <a:pt x="129" y="286"/>
                </a:moveTo>
                <a:lnTo>
                  <a:pt x="129" y="286"/>
                </a:lnTo>
                <a:lnTo>
                  <a:pt x="127" y="235"/>
                </a:lnTo>
                <a:lnTo>
                  <a:pt x="129" y="286"/>
                </a:lnTo>
                <a:close/>
                <a:moveTo>
                  <a:pt x="350" y="158"/>
                </a:moveTo>
                <a:lnTo>
                  <a:pt x="350" y="158"/>
                </a:lnTo>
                <a:lnTo>
                  <a:pt x="351" y="161"/>
                </a:lnTo>
                <a:lnTo>
                  <a:pt x="353" y="163"/>
                </a:lnTo>
                <a:lnTo>
                  <a:pt x="356" y="161"/>
                </a:lnTo>
                <a:lnTo>
                  <a:pt x="359" y="159"/>
                </a:lnTo>
                <a:lnTo>
                  <a:pt x="356" y="158"/>
                </a:lnTo>
                <a:lnTo>
                  <a:pt x="355" y="158"/>
                </a:lnTo>
                <a:lnTo>
                  <a:pt x="350" y="158"/>
                </a:lnTo>
                <a:close/>
                <a:moveTo>
                  <a:pt x="326" y="159"/>
                </a:moveTo>
                <a:lnTo>
                  <a:pt x="326" y="159"/>
                </a:lnTo>
                <a:lnTo>
                  <a:pt x="323" y="147"/>
                </a:lnTo>
                <a:lnTo>
                  <a:pt x="320" y="134"/>
                </a:lnTo>
                <a:lnTo>
                  <a:pt x="323" y="148"/>
                </a:lnTo>
                <a:lnTo>
                  <a:pt x="326" y="159"/>
                </a:lnTo>
                <a:close/>
                <a:moveTo>
                  <a:pt x="179" y="169"/>
                </a:moveTo>
                <a:lnTo>
                  <a:pt x="179" y="169"/>
                </a:lnTo>
                <a:lnTo>
                  <a:pt x="183" y="161"/>
                </a:lnTo>
                <a:lnTo>
                  <a:pt x="183" y="159"/>
                </a:lnTo>
                <a:lnTo>
                  <a:pt x="183" y="158"/>
                </a:lnTo>
                <a:lnTo>
                  <a:pt x="179" y="163"/>
                </a:lnTo>
                <a:lnTo>
                  <a:pt x="179" y="167"/>
                </a:lnTo>
                <a:lnTo>
                  <a:pt x="178" y="169"/>
                </a:lnTo>
                <a:lnTo>
                  <a:pt x="179" y="169"/>
                </a:lnTo>
                <a:close/>
                <a:moveTo>
                  <a:pt x="121" y="155"/>
                </a:moveTo>
                <a:lnTo>
                  <a:pt x="121" y="155"/>
                </a:lnTo>
                <a:lnTo>
                  <a:pt x="123" y="192"/>
                </a:lnTo>
                <a:lnTo>
                  <a:pt x="123" y="174"/>
                </a:lnTo>
                <a:lnTo>
                  <a:pt x="121" y="155"/>
                </a:lnTo>
                <a:close/>
                <a:moveTo>
                  <a:pt x="216" y="224"/>
                </a:moveTo>
                <a:lnTo>
                  <a:pt x="216" y="224"/>
                </a:lnTo>
                <a:lnTo>
                  <a:pt x="216" y="167"/>
                </a:lnTo>
                <a:lnTo>
                  <a:pt x="216" y="196"/>
                </a:lnTo>
                <a:lnTo>
                  <a:pt x="216" y="224"/>
                </a:lnTo>
                <a:close/>
                <a:moveTo>
                  <a:pt x="265" y="169"/>
                </a:moveTo>
                <a:lnTo>
                  <a:pt x="265" y="169"/>
                </a:lnTo>
                <a:lnTo>
                  <a:pt x="269" y="156"/>
                </a:lnTo>
                <a:lnTo>
                  <a:pt x="268" y="156"/>
                </a:lnTo>
                <a:lnTo>
                  <a:pt x="268" y="158"/>
                </a:lnTo>
                <a:lnTo>
                  <a:pt x="265" y="166"/>
                </a:lnTo>
                <a:lnTo>
                  <a:pt x="265" y="169"/>
                </a:lnTo>
                <a:close/>
                <a:moveTo>
                  <a:pt x="191" y="169"/>
                </a:moveTo>
                <a:lnTo>
                  <a:pt x="191" y="169"/>
                </a:lnTo>
                <a:lnTo>
                  <a:pt x="192" y="174"/>
                </a:lnTo>
                <a:lnTo>
                  <a:pt x="194" y="177"/>
                </a:lnTo>
                <a:lnTo>
                  <a:pt x="195" y="174"/>
                </a:lnTo>
                <a:lnTo>
                  <a:pt x="192" y="172"/>
                </a:lnTo>
                <a:lnTo>
                  <a:pt x="191" y="169"/>
                </a:lnTo>
                <a:close/>
                <a:moveTo>
                  <a:pt x="195" y="170"/>
                </a:moveTo>
                <a:lnTo>
                  <a:pt x="195" y="170"/>
                </a:lnTo>
                <a:lnTo>
                  <a:pt x="195" y="169"/>
                </a:lnTo>
                <a:lnTo>
                  <a:pt x="194" y="167"/>
                </a:lnTo>
                <a:lnTo>
                  <a:pt x="192" y="166"/>
                </a:lnTo>
                <a:lnTo>
                  <a:pt x="194" y="169"/>
                </a:lnTo>
                <a:lnTo>
                  <a:pt x="195" y="170"/>
                </a:lnTo>
                <a:close/>
                <a:moveTo>
                  <a:pt x="138" y="140"/>
                </a:moveTo>
                <a:lnTo>
                  <a:pt x="138" y="140"/>
                </a:lnTo>
                <a:lnTo>
                  <a:pt x="140" y="139"/>
                </a:lnTo>
                <a:lnTo>
                  <a:pt x="140" y="136"/>
                </a:lnTo>
                <a:lnTo>
                  <a:pt x="140" y="134"/>
                </a:lnTo>
                <a:lnTo>
                  <a:pt x="138" y="140"/>
                </a:lnTo>
                <a:close/>
                <a:moveTo>
                  <a:pt x="331" y="153"/>
                </a:moveTo>
                <a:lnTo>
                  <a:pt x="331" y="153"/>
                </a:lnTo>
                <a:lnTo>
                  <a:pt x="329" y="158"/>
                </a:lnTo>
                <a:lnTo>
                  <a:pt x="331" y="161"/>
                </a:lnTo>
                <a:lnTo>
                  <a:pt x="331" y="153"/>
                </a:lnTo>
                <a:close/>
                <a:moveTo>
                  <a:pt x="164" y="153"/>
                </a:moveTo>
                <a:lnTo>
                  <a:pt x="164" y="153"/>
                </a:lnTo>
                <a:lnTo>
                  <a:pt x="165" y="145"/>
                </a:lnTo>
                <a:lnTo>
                  <a:pt x="164" y="153"/>
                </a:lnTo>
                <a:close/>
                <a:moveTo>
                  <a:pt x="348" y="151"/>
                </a:moveTo>
                <a:lnTo>
                  <a:pt x="348" y="151"/>
                </a:lnTo>
                <a:lnTo>
                  <a:pt x="350" y="156"/>
                </a:lnTo>
                <a:lnTo>
                  <a:pt x="351" y="155"/>
                </a:lnTo>
                <a:lnTo>
                  <a:pt x="348" y="151"/>
                </a:lnTo>
                <a:close/>
                <a:moveTo>
                  <a:pt x="134" y="282"/>
                </a:moveTo>
                <a:lnTo>
                  <a:pt x="134" y="282"/>
                </a:lnTo>
                <a:lnTo>
                  <a:pt x="134" y="292"/>
                </a:lnTo>
                <a:lnTo>
                  <a:pt x="134" y="282"/>
                </a:lnTo>
                <a:close/>
                <a:moveTo>
                  <a:pt x="170" y="151"/>
                </a:moveTo>
                <a:lnTo>
                  <a:pt x="170" y="151"/>
                </a:lnTo>
                <a:lnTo>
                  <a:pt x="170" y="147"/>
                </a:lnTo>
                <a:lnTo>
                  <a:pt x="170" y="151"/>
                </a:lnTo>
                <a:close/>
                <a:moveTo>
                  <a:pt x="77" y="178"/>
                </a:moveTo>
                <a:lnTo>
                  <a:pt x="77" y="178"/>
                </a:lnTo>
                <a:lnTo>
                  <a:pt x="79" y="175"/>
                </a:lnTo>
                <a:lnTo>
                  <a:pt x="77" y="177"/>
                </a:lnTo>
                <a:lnTo>
                  <a:pt x="77" y="178"/>
                </a:lnTo>
                <a:close/>
                <a:moveTo>
                  <a:pt x="127" y="233"/>
                </a:moveTo>
                <a:lnTo>
                  <a:pt x="127" y="233"/>
                </a:lnTo>
                <a:lnTo>
                  <a:pt x="127" y="230"/>
                </a:lnTo>
                <a:lnTo>
                  <a:pt x="127" y="233"/>
                </a:lnTo>
                <a:close/>
                <a:moveTo>
                  <a:pt x="178" y="172"/>
                </a:moveTo>
                <a:lnTo>
                  <a:pt x="178" y="172"/>
                </a:lnTo>
                <a:lnTo>
                  <a:pt x="178" y="174"/>
                </a:lnTo>
                <a:lnTo>
                  <a:pt x="178" y="172"/>
                </a:lnTo>
                <a:close/>
                <a:moveTo>
                  <a:pt x="126" y="227"/>
                </a:moveTo>
                <a:lnTo>
                  <a:pt x="126" y="227"/>
                </a:lnTo>
                <a:close/>
                <a:moveTo>
                  <a:pt x="110" y="57"/>
                </a:moveTo>
                <a:lnTo>
                  <a:pt x="110" y="57"/>
                </a:lnTo>
                <a:close/>
                <a:moveTo>
                  <a:pt x="102" y="246"/>
                </a:moveTo>
                <a:lnTo>
                  <a:pt x="102" y="246"/>
                </a:lnTo>
                <a:lnTo>
                  <a:pt x="104" y="245"/>
                </a:lnTo>
                <a:lnTo>
                  <a:pt x="102" y="245"/>
                </a:lnTo>
                <a:lnTo>
                  <a:pt x="102" y="246"/>
                </a:lnTo>
                <a:close/>
              </a:path>
            </a:pathLst>
          </a:custGeom>
          <a:blipFill>
            <a:blip r:embed="rId5">
              <a:duotone>
                <a:prstClr val="black"/>
                <a:schemeClr val="accent4">
                  <a:tint val="45000"/>
                  <a:satMod val="400000"/>
                </a:schemeClr>
              </a:duotone>
              <a:extLst>
                <a:ext uri="{BEBA8EAE-BF5A-486C-A8C5-ECC9F3942E4B}">
                  <a14:imgProps xmlns:a14="http://schemas.microsoft.com/office/drawing/2010/main">
                    <a14:imgLayer r:embed="rId6">
                      <a14:imgEffect>
                        <a14:artisticMarker/>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33" y="-101923"/>
            <a:ext cx="12192980" cy="913978"/>
          </a:xfrm>
          <a:prstGeom prst="rect">
            <a:avLst/>
          </a:prstGeom>
        </p:spPr>
      </p:pic>
      <p:sp>
        <p:nvSpPr>
          <p:cNvPr id="7" name="矩形 6"/>
          <p:cNvSpPr/>
          <p:nvPr/>
        </p:nvSpPr>
        <p:spPr>
          <a:xfrm>
            <a:off x="0" y="3969149"/>
            <a:ext cx="12191999" cy="1687963"/>
          </a:xfrm>
          <a:prstGeom prst="rect">
            <a:avLst/>
          </a:prstGeom>
        </p:spPr>
        <p:txBody>
          <a:bodyPr wrap="square">
            <a:spAutoFit/>
          </a:bodyPr>
          <a:lstStyle/>
          <a:p>
            <a:pPr algn="ctr">
              <a:lnSpc>
                <a:spcPct val="150000"/>
              </a:lnSpc>
              <a:buNone/>
            </a:pPr>
            <a:r>
              <a:rPr lang="en-US" altLang="zh-CN" sz="2400" dirty="0" smtClean="0">
                <a:latin typeface="Times New Roman" panose="02020603050405020304" pitchFamily="18" charset="0"/>
                <a:cs typeface="Times New Roman" panose="02020603050405020304" pitchFamily="18" charset="0"/>
              </a:rPr>
              <a:t>Prof. </a:t>
            </a:r>
            <a:r>
              <a:rPr lang="en-US" altLang="zh-CN" sz="2400" dirty="0" err="1" smtClean="0">
                <a:latin typeface="Times New Roman" panose="02020603050405020304" pitchFamily="18" charset="0"/>
                <a:cs typeface="Times New Roman" panose="02020603050405020304" pitchFamily="18" charset="0"/>
              </a:rPr>
              <a:t>Junping</a:t>
            </a:r>
            <a:r>
              <a:rPr lang="en-US" altLang="zh-CN" sz="2400" dirty="0" smtClean="0">
                <a:latin typeface="Times New Roman" panose="02020603050405020304" pitchFamily="18" charset="0"/>
                <a:cs typeface="Times New Roman" panose="02020603050405020304" pitchFamily="18" charset="0"/>
              </a:rPr>
              <a:t>  </a:t>
            </a:r>
            <a:r>
              <a:rPr lang="en-US" altLang="zh-CN" sz="2400" dirty="0" err="1" smtClean="0">
                <a:latin typeface="Times New Roman" panose="02020603050405020304" pitchFamily="18" charset="0"/>
                <a:cs typeface="Times New Roman" panose="02020603050405020304" pitchFamily="18" charset="0"/>
              </a:rPr>
              <a:t>Qiu</a:t>
            </a:r>
            <a:r>
              <a:rPr lang="en-US" altLang="zh-CN" sz="2400" dirty="0" smtClean="0">
                <a:latin typeface="Times New Roman" panose="02020603050405020304" pitchFamily="18" charset="0"/>
                <a:cs typeface="Times New Roman" panose="02020603050405020304" pitchFamily="18" charset="0"/>
              </a:rPr>
              <a:t>,   Dr. </a:t>
            </a:r>
            <a:r>
              <a:rPr lang="en-US" altLang="zh-CN" sz="2400" dirty="0" err="1" smtClean="0">
                <a:latin typeface="Times New Roman" panose="02020603050405020304" pitchFamily="18" charset="0"/>
                <a:cs typeface="Times New Roman" panose="02020603050405020304" pitchFamily="18" charset="0"/>
              </a:rPr>
              <a:t>Rui</a:t>
            </a:r>
            <a:r>
              <a:rPr lang="en-US" altLang="zh-CN" sz="2400" dirty="0" smtClean="0">
                <a:latin typeface="Times New Roman" panose="02020603050405020304" pitchFamily="18" charset="0"/>
                <a:cs typeface="Times New Roman" panose="02020603050405020304" pitchFamily="18" charset="0"/>
              </a:rPr>
              <a:t> Zhang Dr. Jing  </a:t>
            </a:r>
            <a:r>
              <a:rPr lang="en-US" altLang="zh-CN" sz="2400" dirty="0" err="1" smtClean="0">
                <a:latin typeface="Times New Roman" panose="02020603050405020304" pitchFamily="18" charset="0"/>
                <a:cs typeface="Times New Roman" panose="02020603050405020304" pitchFamily="18" charset="0"/>
              </a:rPr>
              <a:t>Tian</a:t>
            </a:r>
            <a:endParaRPr lang="en-US" altLang="zh-CN" sz="2400" dirty="0" smtClean="0">
              <a:latin typeface="Times New Roman" panose="02020603050405020304" pitchFamily="18" charset="0"/>
              <a:cs typeface="Times New Roman" panose="02020603050405020304" pitchFamily="18" charset="0"/>
            </a:endParaRPr>
          </a:p>
          <a:p>
            <a:pPr algn="ctr">
              <a:lnSpc>
                <a:spcPct val="150000"/>
              </a:lnSpc>
              <a:buNone/>
            </a:pPr>
            <a:r>
              <a:rPr lang="en-US" altLang="zh-CN" sz="2400" dirty="0" smtClean="0">
                <a:latin typeface="Times New Roman" panose="02020603050405020304" pitchFamily="18" charset="0"/>
                <a:cs typeface="Times New Roman" panose="02020603050405020304" pitchFamily="18" charset="0"/>
              </a:rPr>
              <a:t>Chinese Academy of Science and Education Evaluation, Hangzhou </a:t>
            </a:r>
            <a:r>
              <a:rPr lang="en-US" altLang="zh-CN" sz="2400" dirty="0" err="1" smtClean="0">
                <a:latin typeface="Times New Roman" panose="02020603050405020304" pitchFamily="18" charset="0"/>
                <a:cs typeface="Times New Roman" panose="02020603050405020304" pitchFamily="18" charset="0"/>
              </a:rPr>
              <a:t>Dianzi</a:t>
            </a:r>
            <a:r>
              <a:rPr lang="en-US" altLang="zh-CN" sz="2400" dirty="0" smtClean="0">
                <a:latin typeface="Times New Roman" panose="02020603050405020304" pitchFamily="18" charset="0"/>
                <a:cs typeface="Times New Roman" panose="02020603050405020304" pitchFamily="18" charset="0"/>
              </a:rPr>
              <a:t> University</a:t>
            </a:r>
          </a:p>
          <a:p>
            <a:pPr algn="ctr">
              <a:lnSpc>
                <a:spcPct val="150000"/>
              </a:lnSpc>
              <a:buNone/>
            </a:pPr>
            <a:r>
              <a:rPr lang="en-US" altLang="zh-CN" sz="2400" dirty="0" smtClean="0">
                <a:latin typeface="Times New Roman" panose="02020603050405020304" pitchFamily="18" charset="0"/>
                <a:cs typeface="Times New Roman" panose="02020603050405020304" pitchFamily="18" charset="0"/>
              </a:rPr>
              <a:t>2019 APQN Conference, Colombo, Sri Lanka</a:t>
            </a:r>
            <a:endParaRPr lang="en-US" altLang="zh-C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par>
                                <p:cTn id="12" presetID="17" presetClass="entr" presetSubtype="1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strVal val="#ppt_h"/>
                                          </p:val>
                                        </p:tav>
                                        <p:tav tm="100000">
                                          <p:val>
                                            <p:strVal val="#ppt_h"/>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900" decel="100000" fill="hold"/>
                                        <p:tgtEl>
                                          <p:spTgt spid="1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9"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ges-hand-drawn-interface-symbol_35670"/>
          <p:cNvSpPr>
            <a:spLocks noChangeAspect="1"/>
          </p:cNvSpPr>
          <p:nvPr/>
        </p:nvSpPr>
        <p:spPr bwMode="auto">
          <a:xfrm>
            <a:off x="5515431" y="1788286"/>
            <a:ext cx="1161143" cy="1454846"/>
          </a:xfrm>
          <a:custGeom>
            <a:avLst/>
            <a:gdLst>
              <a:gd name="connsiteX0" fmla="*/ 231061 w 268928"/>
              <a:gd name="connsiteY0" fmla="*/ 230188 h 336952"/>
              <a:gd name="connsiteX1" fmla="*/ 227013 w 268928"/>
              <a:gd name="connsiteY1" fmla="*/ 268288 h 336952"/>
              <a:gd name="connsiteX2" fmla="*/ 254001 w 268928"/>
              <a:gd name="connsiteY2" fmla="*/ 235443 h 336952"/>
              <a:gd name="connsiteX3" fmla="*/ 252652 w 268928"/>
              <a:gd name="connsiteY3" fmla="*/ 235443 h 336952"/>
              <a:gd name="connsiteX4" fmla="*/ 231061 w 268928"/>
              <a:gd name="connsiteY4" fmla="*/ 230188 h 336952"/>
              <a:gd name="connsiteX5" fmla="*/ 215992 w 268928"/>
              <a:gd name="connsiteY5" fmla="*/ 153780 h 336952"/>
              <a:gd name="connsiteX6" fmla="*/ 219938 w 268928"/>
              <a:gd name="connsiteY6" fmla="*/ 173107 h 336952"/>
              <a:gd name="connsiteX7" fmla="*/ 106817 w 268928"/>
              <a:gd name="connsiteY7" fmla="*/ 184150 h 336952"/>
              <a:gd name="connsiteX8" fmla="*/ 106817 w 268928"/>
              <a:gd name="connsiteY8" fmla="*/ 164824 h 336952"/>
              <a:gd name="connsiteX9" fmla="*/ 215992 w 268928"/>
              <a:gd name="connsiteY9" fmla="*/ 153780 h 336952"/>
              <a:gd name="connsiteX10" fmla="*/ 207092 w 268928"/>
              <a:gd name="connsiteY10" fmla="*/ 120386 h 336952"/>
              <a:gd name="connsiteX11" fmla="*/ 207092 w 268928"/>
              <a:gd name="connsiteY11" fmla="*/ 138907 h 336952"/>
              <a:gd name="connsiteX12" fmla="*/ 107233 w 268928"/>
              <a:gd name="connsiteY12" fmla="*/ 142876 h 336952"/>
              <a:gd name="connsiteX13" fmla="*/ 107233 w 268928"/>
              <a:gd name="connsiteY13" fmla="*/ 124355 h 336952"/>
              <a:gd name="connsiteX14" fmla="*/ 207092 w 268928"/>
              <a:gd name="connsiteY14" fmla="*/ 120386 h 336952"/>
              <a:gd name="connsiteX15" fmla="*/ 210460 w 268928"/>
              <a:gd name="connsiteY15" fmla="*/ 85391 h 336952"/>
              <a:gd name="connsiteX16" fmla="*/ 210460 w 268928"/>
              <a:gd name="connsiteY16" fmla="*/ 102938 h 336952"/>
              <a:gd name="connsiteX17" fmla="*/ 99104 w 268928"/>
              <a:gd name="connsiteY17" fmla="*/ 107951 h 336952"/>
              <a:gd name="connsiteX18" fmla="*/ 99104 w 268928"/>
              <a:gd name="connsiteY18" fmla="*/ 89151 h 336952"/>
              <a:gd name="connsiteX19" fmla="*/ 210460 w 268928"/>
              <a:gd name="connsiteY19" fmla="*/ 85391 h 336952"/>
              <a:gd name="connsiteX20" fmla="*/ 9236 w 268928"/>
              <a:gd name="connsiteY20" fmla="*/ 63500 h 336952"/>
              <a:gd name="connsiteX21" fmla="*/ 11875 w 268928"/>
              <a:gd name="connsiteY21" fmla="*/ 63500 h 336952"/>
              <a:gd name="connsiteX22" fmla="*/ 32987 w 268928"/>
              <a:gd name="connsiteY22" fmla="*/ 63500 h 336952"/>
              <a:gd name="connsiteX23" fmla="*/ 32987 w 268928"/>
              <a:gd name="connsiteY23" fmla="*/ 81915 h 336952"/>
              <a:gd name="connsiteX24" fmla="*/ 18473 w 268928"/>
              <a:gd name="connsiteY24" fmla="*/ 81915 h 336952"/>
              <a:gd name="connsiteX25" fmla="*/ 22431 w 268928"/>
              <a:gd name="connsiteY25" fmla="*/ 317364 h 336952"/>
              <a:gd name="connsiteX26" fmla="*/ 184727 w 268928"/>
              <a:gd name="connsiteY26" fmla="*/ 314733 h 336952"/>
              <a:gd name="connsiteX27" fmla="*/ 184727 w 268928"/>
              <a:gd name="connsiteY27" fmla="*/ 308156 h 336952"/>
              <a:gd name="connsiteX28" fmla="*/ 193964 w 268928"/>
              <a:gd name="connsiteY28" fmla="*/ 298949 h 336952"/>
              <a:gd name="connsiteX29" fmla="*/ 203200 w 268928"/>
              <a:gd name="connsiteY29" fmla="*/ 308156 h 336952"/>
              <a:gd name="connsiteX30" fmla="*/ 203200 w 268928"/>
              <a:gd name="connsiteY30" fmla="*/ 322625 h 336952"/>
              <a:gd name="connsiteX31" fmla="*/ 201881 w 268928"/>
              <a:gd name="connsiteY31" fmla="*/ 327887 h 336952"/>
              <a:gd name="connsiteX32" fmla="*/ 193964 w 268928"/>
              <a:gd name="connsiteY32" fmla="*/ 333148 h 336952"/>
              <a:gd name="connsiteX33" fmla="*/ 13195 w 268928"/>
              <a:gd name="connsiteY33" fmla="*/ 335779 h 336952"/>
              <a:gd name="connsiteX34" fmla="*/ 5278 w 268928"/>
              <a:gd name="connsiteY34" fmla="*/ 326572 h 336952"/>
              <a:gd name="connsiteX35" fmla="*/ 3958 w 268928"/>
              <a:gd name="connsiteY35" fmla="*/ 323941 h 336952"/>
              <a:gd name="connsiteX36" fmla="*/ 0 w 268928"/>
              <a:gd name="connsiteY36" fmla="*/ 72707 h 336952"/>
              <a:gd name="connsiteX37" fmla="*/ 9236 w 268928"/>
              <a:gd name="connsiteY37" fmla="*/ 63500 h 336952"/>
              <a:gd name="connsiteX38" fmla="*/ 63500 w 268928"/>
              <a:gd name="connsiteY38" fmla="*/ 15875 h 336952"/>
              <a:gd name="connsiteX39" fmla="*/ 67436 w 268928"/>
              <a:gd name="connsiteY39" fmla="*/ 279400 h 336952"/>
              <a:gd name="connsiteX40" fmla="*/ 154021 w 268928"/>
              <a:gd name="connsiteY40" fmla="*/ 276765 h 336952"/>
              <a:gd name="connsiteX41" fmla="*/ 178947 w 268928"/>
              <a:gd name="connsiteY41" fmla="*/ 276765 h 336952"/>
              <a:gd name="connsiteX42" fmla="*/ 213056 w 268928"/>
              <a:gd name="connsiteY42" fmla="*/ 262271 h 336952"/>
              <a:gd name="connsiteX43" fmla="*/ 214368 w 268928"/>
              <a:gd name="connsiteY43" fmla="*/ 225377 h 336952"/>
              <a:gd name="connsiteX44" fmla="*/ 220928 w 268928"/>
              <a:gd name="connsiteY44" fmla="*/ 216154 h 336952"/>
              <a:gd name="connsiteX45" fmla="*/ 223551 w 268928"/>
              <a:gd name="connsiteY45" fmla="*/ 216154 h 336952"/>
              <a:gd name="connsiteX46" fmla="*/ 252413 w 268928"/>
              <a:gd name="connsiteY46" fmla="*/ 220107 h 336952"/>
              <a:gd name="connsiteX47" fmla="*/ 247165 w 268928"/>
              <a:gd name="connsiteY47" fmla="*/ 17193 h 336952"/>
              <a:gd name="connsiteX48" fmla="*/ 63500 w 268928"/>
              <a:gd name="connsiteY48" fmla="*/ 15875 h 336952"/>
              <a:gd name="connsiteX49" fmla="*/ 55515 w 268928"/>
              <a:gd name="connsiteY49" fmla="*/ 0 h 336952"/>
              <a:gd name="connsiteX50" fmla="*/ 255409 w 268928"/>
              <a:gd name="connsiteY50" fmla="*/ 1318 h 336952"/>
              <a:gd name="connsiteX51" fmla="*/ 261985 w 268928"/>
              <a:gd name="connsiteY51" fmla="*/ 9227 h 336952"/>
              <a:gd name="connsiteX52" fmla="*/ 261985 w 268928"/>
              <a:gd name="connsiteY52" fmla="*/ 11864 h 336952"/>
              <a:gd name="connsiteX53" fmla="*/ 263300 w 268928"/>
              <a:gd name="connsiteY53" fmla="*/ 75137 h 336952"/>
              <a:gd name="connsiteX54" fmla="*/ 267245 w 268928"/>
              <a:gd name="connsiteY54" fmla="*/ 180592 h 336952"/>
              <a:gd name="connsiteX55" fmla="*/ 268560 w 268928"/>
              <a:gd name="connsiteY55" fmla="*/ 226729 h 336952"/>
              <a:gd name="connsiteX56" fmla="*/ 251464 w 268928"/>
              <a:gd name="connsiteY56" fmla="*/ 270229 h 336952"/>
              <a:gd name="connsiteX57" fmla="*/ 227792 w 268928"/>
              <a:gd name="connsiteY57" fmla="*/ 284730 h 336952"/>
              <a:gd name="connsiteX58" fmla="*/ 146257 w 268928"/>
              <a:gd name="connsiteY58" fmla="*/ 292639 h 336952"/>
              <a:gd name="connsiteX59" fmla="*/ 60776 w 268928"/>
              <a:gd name="connsiteY59" fmla="*/ 295275 h 336952"/>
              <a:gd name="connsiteX60" fmla="*/ 52885 w 268928"/>
              <a:gd name="connsiteY60" fmla="*/ 288684 h 336952"/>
              <a:gd name="connsiteX61" fmla="*/ 51570 w 268928"/>
              <a:gd name="connsiteY61" fmla="*/ 284730 h 336952"/>
              <a:gd name="connsiteX62" fmla="*/ 47625 w 268928"/>
              <a:gd name="connsiteY62" fmla="*/ 11864 h 336952"/>
              <a:gd name="connsiteX63" fmla="*/ 48940 w 268928"/>
              <a:gd name="connsiteY63" fmla="*/ 9227 h 336952"/>
              <a:gd name="connsiteX64" fmla="*/ 55515 w 268928"/>
              <a:gd name="connsiteY64" fmla="*/ 0 h 33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68928" h="336952">
                <a:moveTo>
                  <a:pt x="231061" y="230188"/>
                </a:moveTo>
                <a:cubicBezTo>
                  <a:pt x="233760" y="244640"/>
                  <a:pt x="232411" y="257778"/>
                  <a:pt x="227013" y="268288"/>
                </a:cubicBezTo>
                <a:cubicBezTo>
                  <a:pt x="240507" y="261719"/>
                  <a:pt x="251302" y="252523"/>
                  <a:pt x="254001" y="235443"/>
                </a:cubicBezTo>
                <a:cubicBezTo>
                  <a:pt x="252652" y="235443"/>
                  <a:pt x="252652" y="235443"/>
                  <a:pt x="252652" y="235443"/>
                </a:cubicBezTo>
                <a:cubicBezTo>
                  <a:pt x="245905" y="232816"/>
                  <a:pt x="239158" y="231502"/>
                  <a:pt x="231061" y="230188"/>
                </a:cubicBezTo>
                <a:close/>
                <a:moveTo>
                  <a:pt x="215992" y="153780"/>
                </a:moveTo>
                <a:cubicBezTo>
                  <a:pt x="227830" y="152400"/>
                  <a:pt x="231776" y="170346"/>
                  <a:pt x="219938" y="173107"/>
                </a:cubicBezTo>
                <a:cubicBezTo>
                  <a:pt x="183108" y="178628"/>
                  <a:pt x="144962" y="182770"/>
                  <a:pt x="106817" y="184150"/>
                </a:cubicBezTo>
                <a:cubicBezTo>
                  <a:pt x="93663" y="184150"/>
                  <a:pt x="94978" y="164824"/>
                  <a:pt x="106817" y="164824"/>
                </a:cubicBezTo>
                <a:cubicBezTo>
                  <a:pt x="142331" y="163444"/>
                  <a:pt x="179162" y="160683"/>
                  <a:pt x="215992" y="153780"/>
                </a:cubicBezTo>
                <a:close/>
                <a:moveTo>
                  <a:pt x="207092" y="120386"/>
                </a:moveTo>
                <a:cubicBezTo>
                  <a:pt x="219075" y="119063"/>
                  <a:pt x="219075" y="137584"/>
                  <a:pt x="207092" y="138907"/>
                </a:cubicBezTo>
                <a:cubicBezTo>
                  <a:pt x="173806" y="142876"/>
                  <a:pt x="140519" y="142876"/>
                  <a:pt x="107233" y="142876"/>
                </a:cubicBezTo>
                <a:cubicBezTo>
                  <a:pt x="95250" y="141553"/>
                  <a:pt x="95250" y="123032"/>
                  <a:pt x="107233" y="124355"/>
                </a:cubicBezTo>
                <a:cubicBezTo>
                  <a:pt x="140519" y="124355"/>
                  <a:pt x="173806" y="124355"/>
                  <a:pt x="207092" y="120386"/>
                </a:cubicBezTo>
                <a:close/>
                <a:moveTo>
                  <a:pt x="210460" y="85391"/>
                </a:moveTo>
                <a:cubicBezTo>
                  <a:pt x="222251" y="84138"/>
                  <a:pt x="222251" y="101684"/>
                  <a:pt x="210460" y="102938"/>
                </a:cubicBezTo>
                <a:cubicBezTo>
                  <a:pt x="173778" y="105444"/>
                  <a:pt x="135786" y="106698"/>
                  <a:pt x="99104" y="107951"/>
                </a:cubicBezTo>
                <a:cubicBezTo>
                  <a:pt x="87313" y="107951"/>
                  <a:pt x="87313" y="90405"/>
                  <a:pt x="99104" y="89151"/>
                </a:cubicBezTo>
                <a:cubicBezTo>
                  <a:pt x="135786" y="89151"/>
                  <a:pt x="173778" y="87898"/>
                  <a:pt x="210460" y="85391"/>
                </a:cubicBezTo>
                <a:close/>
                <a:moveTo>
                  <a:pt x="9236" y="63500"/>
                </a:moveTo>
                <a:cubicBezTo>
                  <a:pt x="9236" y="63500"/>
                  <a:pt x="10556" y="63500"/>
                  <a:pt x="11875" y="63500"/>
                </a:cubicBezTo>
                <a:cubicBezTo>
                  <a:pt x="11875" y="63500"/>
                  <a:pt x="11875" y="63500"/>
                  <a:pt x="32987" y="63500"/>
                </a:cubicBezTo>
                <a:cubicBezTo>
                  <a:pt x="44862" y="63500"/>
                  <a:pt x="44862" y="81915"/>
                  <a:pt x="32987" y="81915"/>
                </a:cubicBezTo>
                <a:cubicBezTo>
                  <a:pt x="32987" y="81915"/>
                  <a:pt x="32987" y="81915"/>
                  <a:pt x="18473" y="81915"/>
                </a:cubicBezTo>
                <a:cubicBezTo>
                  <a:pt x="18473" y="160836"/>
                  <a:pt x="21112" y="239758"/>
                  <a:pt x="22431" y="317364"/>
                </a:cubicBezTo>
                <a:cubicBezTo>
                  <a:pt x="76530" y="318679"/>
                  <a:pt x="130629" y="319995"/>
                  <a:pt x="184727" y="314733"/>
                </a:cubicBezTo>
                <a:cubicBezTo>
                  <a:pt x="184727" y="314733"/>
                  <a:pt x="184727" y="314733"/>
                  <a:pt x="184727" y="308156"/>
                </a:cubicBezTo>
                <a:cubicBezTo>
                  <a:pt x="184727" y="304210"/>
                  <a:pt x="188686" y="298949"/>
                  <a:pt x="193964" y="298949"/>
                </a:cubicBezTo>
                <a:cubicBezTo>
                  <a:pt x="199242" y="298949"/>
                  <a:pt x="203200" y="304210"/>
                  <a:pt x="203200" y="308156"/>
                </a:cubicBezTo>
                <a:cubicBezTo>
                  <a:pt x="203200" y="308156"/>
                  <a:pt x="203200" y="308156"/>
                  <a:pt x="203200" y="322625"/>
                </a:cubicBezTo>
                <a:cubicBezTo>
                  <a:pt x="203200" y="323941"/>
                  <a:pt x="201881" y="325256"/>
                  <a:pt x="201881" y="327887"/>
                </a:cubicBezTo>
                <a:cubicBezTo>
                  <a:pt x="200561" y="330518"/>
                  <a:pt x="197922" y="331833"/>
                  <a:pt x="193964" y="333148"/>
                </a:cubicBezTo>
                <a:cubicBezTo>
                  <a:pt x="134587" y="339725"/>
                  <a:pt x="73891" y="335779"/>
                  <a:pt x="13195" y="335779"/>
                </a:cubicBezTo>
                <a:cubicBezTo>
                  <a:pt x="7917" y="335779"/>
                  <a:pt x="5278" y="331833"/>
                  <a:pt x="5278" y="326572"/>
                </a:cubicBezTo>
                <a:cubicBezTo>
                  <a:pt x="5278" y="326572"/>
                  <a:pt x="3958" y="325256"/>
                  <a:pt x="3958" y="323941"/>
                </a:cubicBezTo>
                <a:cubicBezTo>
                  <a:pt x="2639" y="241073"/>
                  <a:pt x="0" y="156890"/>
                  <a:pt x="0" y="72707"/>
                </a:cubicBezTo>
                <a:cubicBezTo>
                  <a:pt x="0" y="66131"/>
                  <a:pt x="3958" y="63500"/>
                  <a:pt x="9236" y="63500"/>
                </a:cubicBezTo>
                <a:close/>
                <a:moveTo>
                  <a:pt x="63500" y="15875"/>
                </a:moveTo>
                <a:cubicBezTo>
                  <a:pt x="64812" y="92297"/>
                  <a:pt x="67436" y="202978"/>
                  <a:pt x="67436" y="279400"/>
                </a:cubicBezTo>
                <a:cubicBezTo>
                  <a:pt x="67436" y="279400"/>
                  <a:pt x="147461" y="276765"/>
                  <a:pt x="154021" y="276765"/>
                </a:cubicBezTo>
                <a:cubicBezTo>
                  <a:pt x="161892" y="276765"/>
                  <a:pt x="171076" y="276765"/>
                  <a:pt x="178947" y="276765"/>
                </a:cubicBezTo>
                <a:cubicBezTo>
                  <a:pt x="192066" y="274130"/>
                  <a:pt x="205185" y="275447"/>
                  <a:pt x="213056" y="262271"/>
                </a:cubicBezTo>
                <a:cubicBezTo>
                  <a:pt x="219616" y="250412"/>
                  <a:pt x="218304" y="237236"/>
                  <a:pt x="214368" y="225377"/>
                </a:cubicBezTo>
                <a:cubicBezTo>
                  <a:pt x="211744" y="220107"/>
                  <a:pt x="215680" y="216154"/>
                  <a:pt x="220928" y="216154"/>
                </a:cubicBezTo>
                <a:cubicBezTo>
                  <a:pt x="222239" y="216154"/>
                  <a:pt x="222239" y="216154"/>
                  <a:pt x="223551" y="216154"/>
                </a:cubicBezTo>
                <a:cubicBezTo>
                  <a:pt x="232735" y="214836"/>
                  <a:pt x="243230" y="216154"/>
                  <a:pt x="252413" y="220107"/>
                </a:cubicBezTo>
                <a:cubicBezTo>
                  <a:pt x="252413" y="170037"/>
                  <a:pt x="247165" y="79121"/>
                  <a:pt x="247165" y="17193"/>
                </a:cubicBezTo>
                <a:cubicBezTo>
                  <a:pt x="185506" y="18510"/>
                  <a:pt x="125159" y="15875"/>
                  <a:pt x="63500" y="15875"/>
                </a:cubicBezTo>
                <a:close/>
                <a:moveTo>
                  <a:pt x="55515" y="0"/>
                </a:moveTo>
                <a:cubicBezTo>
                  <a:pt x="122585" y="0"/>
                  <a:pt x="188340" y="2636"/>
                  <a:pt x="255409" y="1318"/>
                </a:cubicBezTo>
                <a:cubicBezTo>
                  <a:pt x="260669" y="1318"/>
                  <a:pt x="261985" y="5273"/>
                  <a:pt x="261985" y="9227"/>
                </a:cubicBezTo>
                <a:cubicBezTo>
                  <a:pt x="261985" y="10546"/>
                  <a:pt x="261985" y="10546"/>
                  <a:pt x="261985" y="11864"/>
                </a:cubicBezTo>
                <a:cubicBezTo>
                  <a:pt x="261985" y="30318"/>
                  <a:pt x="261985" y="55364"/>
                  <a:pt x="263300" y="75137"/>
                </a:cubicBezTo>
                <a:cubicBezTo>
                  <a:pt x="264615" y="112046"/>
                  <a:pt x="265930" y="143683"/>
                  <a:pt x="267245" y="180592"/>
                </a:cubicBezTo>
                <a:cubicBezTo>
                  <a:pt x="267245" y="195092"/>
                  <a:pt x="269875" y="210911"/>
                  <a:pt x="268560" y="226729"/>
                </a:cubicBezTo>
                <a:cubicBezTo>
                  <a:pt x="267245" y="243866"/>
                  <a:pt x="263300" y="259684"/>
                  <a:pt x="251464" y="270229"/>
                </a:cubicBezTo>
                <a:cubicBezTo>
                  <a:pt x="244888" y="276820"/>
                  <a:pt x="236998" y="282093"/>
                  <a:pt x="227792" y="284730"/>
                </a:cubicBezTo>
                <a:cubicBezTo>
                  <a:pt x="204121" y="292639"/>
                  <a:pt x="172558" y="291320"/>
                  <a:pt x="146257" y="292639"/>
                </a:cubicBezTo>
                <a:cubicBezTo>
                  <a:pt x="117325" y="293957"/>
                  <a:pt x="89708" y="293957"/>
                  <a:pt x="60776" y="295275"/>
                </a:cubicBezTo>
                <a:cubicBezTo>
                  <a:pt x="55515" y="295275"/>
                  <a:pt x="54200" y="292639"/>
                  <a:pt x="52885" y="288684"/>
                </a:cubicBezTo>
                <a:cubicBezTo>
                  <a:pt x="52885" y="287366"/>
                  <a:pt x="51570" y="286048"/>
                  <a:pt x="51570" y="284730"/>
                </a:cubicBezTo>
                <a:cubicBezTo>
                  <a:pt x="51570" y="205638"/>
                  <a:pt x="48940" y="90955"/>
                  <a:pt x="47625" y="11864"/>
                </a:cubicBezTo>
                <a:cubicBezTo>
                  <a:pt x="47625" y="10546"/>
                  <a:pt x="48940" y="9227"/>
                  <a:pt x="48940" y="9227"/>
                </a:cubicBezTo>
                <a:cubicBezTo>
                  <a:pt x="47625" y="5273"/>
                  <a:pt x="50255" y="0"/>
                  <a:pt x="55515" y="0"/>
                </a:cubicBezTo>
                <a:close/>
              </a:path>
            </a:pathLst>
          </a:custGeom>
          <a:blipFill>
            <a:blip r:embed="rId3" cstate="print"/>
            <a:stretch>
              <a:fillRect/>
            </a:stretch>
          </a:blipFill>
          <a:ln>
            <a:noFill/>
          </a:ln>
        </p:spPr>
      </p:sp>
      <p:sp>
        <p:nvSpPr>
          <p:cNvPr id="4" name="文本框 3"/>
          <p:cNvSpPr txBox="1"/>
          <p:nvPr/>
        </p:nvSpPr>
        <p:spPr>
          <a:xfrm>
            <a:off x="3626648" y="3478880"/>
            <a:ext cx="4938704" cy="584775"/>
          </a:xfrm>
          <a:prstGeom prst="rect">
            <a:avLst/>
          </a:prstGeom>
          <a:noFill/>
        </p:spPr>
        <p:txBody>
          <a:bodyPr wrap="square" rtlCol="0">
            <a:spAutoFit/>
          </a:bodyPr>
          <a:lstStyle/>
          <a:p>
            <a:pPr algn="ctr">
              <a:defRPr/>
            </a:pPr>
            <a:r>
              <a:rPr lang="en-US" altLang="zh-CN" sz="3200" b="1" dirty="0" smtClean="0">
                <a:solidFill>
                  <a:srgbClr val="404F64"/>
                </a:solidFill>
                <a:latin typeface="+mj-ea"/>
                <a:ea typeface="+mj-ea"/>
              </a:rPr>
              <a:t>Introduction</a:t>
            </a:r>
            <a:endParaRPr lang="zh-CN" altLang="en-US" sz="3200" b="1" dirty="0">
              <a:solidFill>
                <a:srgbClr val="404F64"/>
              </a:solidFill>
              <a:latin typeface="+mj-ea"/>
              <a:ea typeface="+mj-ea"/>
            </a:endParaRPr>
          </a:p>
        </p:txBody>
      </p:sp>
    </p:spTree>
  </p:cSld>
  <p:clrMapOvr>
    <a:masterClrMapping/>
  </p:clrMapOvr>
  <p:transition spd="slow" advTm="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 42"/>
          <p:cNvGrpSpPr/>
          <p:nvPr/>
        </p:nvGrpSpPr>
        <p:grpSpPr>
          <a:xfrm>
            <a:off x="560942" y="260556"/>
            <a:ext cx="5285819" cy="461665"/>
            <a:chOff x="560942" y="260556"/>
            <a:chExt cx="5285819" cy="461665"/>
          </a:xfrm>
        </p:grpSpPr>
        <p:sp>
          <p:nvSpPr>
            <p:cNvPr id="44" name="文本框 43"/>
            <p:cNvSpPr txBox="1"/>
            <p:nvPr/>
          </p:nvSpPr>
          <p:spPr>
            <a:xfrm>
              <a:off x="840262" y="260556"/>
              <a:ext cx="5006499" cy="461665"/>
            </a:xfrm>
            <a:prstGeom prst="rect">
              <a:avLst/>
            </a:prstGeom>
            <a:noFill/>
          </p:spPr>
          <p:txBody>
            <a:bodyPr wrap="none" rtlCol="0">
              <a:spAutoFit/>
            </a:bodyPr>
            <a:lstStyle/>
            <a:p>
              <a:r>
                <a:rPr kumimoji="1" lang="en-US" altLang="zh-CN" sz="2400" b="1" dirty="0" smtClean="0">
                  <a:solidFill>
                    <a:schemeClr val="accent1">
                      <a:lumMod val="75000"/>
                    </a:schemeClr>
                  </a:solidFill>
                </a:rPr>
                <a:t>Double world-class project(2017)</a:t>
              </a:r>
              <a:endParaRPr kumimoji="1" lang="zh-CN" altLang="en-US" sz="2400" b="1" dirty="0">
                <a:solidFill>
                  <a:schemeClr val="accent1">
                    <a:lumMod val="75000"/>
                  </a:schemeClr>
                </a:solidFill>
              </a:endParaRPr>
            </a:p>
          </p:txBody>
        </p:sp>
        <p:sp>
          <p:nvSpPr>
            <p:cNvPr id="51" name="Oval 952"/>
            <p:cNvSpPr>
              <a:spLocks noChangeArrowheads="1"/>
            </p:cNvSpPr>
            <p:nvPr/>
          </p:nvSpPr>
          <p:spPr bwMode="auto">
            <a:xfrm>
              <a:off x="560942" y="351590"/>
              <a:ext cx="279320" cy="279596"/>
            </a:xfrm>
            <a:prstGeom prst="ellipse">
              <a:avLst/>
            </a:prstGeom>
            <a:blipFill dpi="0"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a:blipFill>
            <a:ln>
              <a:noFill/>
            </a:ln>
          </p:spPr>
          <p:txBody>
            <a:bodyPr/>
            <a:lstStyle/>
            <a:p>
              <a:pPr defTabSz="815975"/>
              <a:endParaRPr lang="zh-CN" altLang="zh-CN" sz="1600" kern="0">
                <a:solidFill>
                  <a:schemeClr val="bg1"/>
                </a:solidFill>
              </a:endParaRPr>
            </a:p>
          </p:txBody>
        </p:sp>
      </p:grpSp>
      <p:grpSp>
        <p:nvGrpSpPr>
          <p:cNvPr id="72" name="组合 57"/>
          <p:cNvGrpSpPr/>
          <p:nvPr/>
        </p:nvGrpSpPr>
        <p:grpSpPr>
          <a:xfrm>
            <a:off x="4136160" y="2469568"/>
            <a:ext cx="6682776" cy="577850"/>
            <a:chOff x="4474068" y="2022550"/>
            <a:chExt cx="6682776" cy="577850"/>
          </a:xfrm>
          <a:solidFill>
            <a:schemeClr val="accent1">
              <a:lumMod val="50000"/>
            </a:schemeClr>
          </a:solidFill>
        </p:grpSpPr>
        <p:grpSp>
          <p:nvGrpSpPr>
            <p:cNvPr id="73" name="组合 19"/>
            <p:cNvGrpSpPr/>
            <p:nvPr/>
          </p:nvGrpSpPr>
          <p:grpSpPr>
            <a:xfrm>
              <a:off x="4474068" y="2116029"/>
              <a:ext cx="514169" cy="472394"/>
              <a:chOff x="3265488" y="3252788"/>
              <a:chExt cx="3614738" cy="3321049"/>
            </a:xfrm>
            <a:grpFill/>
          </p:grpSpPr>
          <p:sp>
            <p:nvSpPr>
              <p:cNvPr id="75" name="Freeform 43"/>
              <p:cNvSpPr>
                <a:spLocks noEditPoints="1"/>
              </p:cNvSpPr>
              <p:nvPr/>
            </p:nvSpPr>
            <p:spPr bwMode="auto">
              <a:xfrm>
                <a:off x="3735388" y="3544888"/>
                <a:ext cx="3144838" cy="2665412"/>
              </a:xfrm>
              <a:custGeom>
                <a:avLst/>
                <a:gdLst>
                  <a:gd name="T0" fmla="*/ 109 w 969"/>
                  <a:gd name="T1" fmla="*/ 153 h 820"/>
                  <a:gd name="T2" fmla="*/ 925 w 969"/>
                  <a:gd name="T3" fmla="*/ 436 h 820"/>
                  <a:gd name="T4" fmla="*/ 932 w 969"/>
                  <a:gd name="T5" fmla="*/ 280 h 820"/>
                  <a:gd name="T6" fmla="*/ 463 w 969"/>
                  <a:gd name="T7" fmla="*/ 800 h 820"/>
                  <a:gd name="T8" fmla="*/ 83 w 969"/>
                  <a:gd name="T9" fmla="*/ 538 h 820"/>
                  <a:gd name="T10" fmla="*/ 113 w 969"/>
                  <a:gd name="T11" fmla="*/ 584 h 820"/>
                  <a:gd name="T12" fmla="*/ 421 w 969"/>
                  <a:gd name="T13" fmla="*/ 789 h 820"/>
                  <a:gd name="T14" fmla="*/ 517 w 969"/>
                  <a:gd name="T15" fmla="*/ 789 h 820"/>
                  <a:gd name="T16" fmla="*/ 366 w 969"/>
                  <a:gd name="T17" fmla="*/ 764 h 820"/>
                  <a:gd name="T18" fmla="*/ 390 w 969"/>
                  <a:gd name="T19" fmla="*/ 754 h 820"/>
                  <a:gd name="T20" fmla="*/ 475 w 969"/>
                  <a:gd name="T21" fmla="*/ 746 h 820"/>
                  <a:gd name="T22" fmla="*/ 686 w 969"/>
                  <a:gd name="T23" fmla="*/ 750 h 820"/>
                  <a:gd name="T24" fmla="*/ 795 w 969"/>
                  <a:gd name="T25" fmla="*/ 476 h 820"/>
                  <a:gd name="T26" fmla="*/ 123 w 969"/>
                  <a:gd name="T27" fmla="*/ 598 h 820"/>
                  <a:gd name="T28" fmla="*/ 695 w 969"/>
                  <a:gd name="T29" fmla="*/ 750 h 820"/>
                  <a:gd name="T30" fmla="*/ 191 w 969"/>
                  <a:gd name="T31" fmla="*/ 670 h 820"/>
                  <a:gd name="T32" fmla="*/ 384 w 969"/>
                  <a:gd name="T33" fmla="*/ 751 h 820"/>
                  <a:gd name="T34" fmla="*/ 617 w 969"/>
                  <a:gd name="T35" fmla="*/ 619 h 820"/>
                  <a:gd name="T36" fmla="*/ 300 w 969"/>
                  <a:gd name="T37" fmla="*/ 701 h 820"/>
                  <a:gd name="T38" fmla="*/ 236 w 969"/>
                  <a:gd name="T39" fmla="*/ 678 h 820"/>
                  <a:gd name="T40" fmla="*/ 197 w 969"/>
                  <a:gd name="T41" fmla="*/ 672 h 820"/>
                  <a:gd name="T42" fmla="*/ 871 w 969"/>
                  <a:gd name="T43" fmla="*/ 553 h 820"/>
                  <a:gd name="T44" fmla="*/ 268 w 969"/>
                  <a:gd name="T45" fmla="*/ 168 h 820"/>
                  <a:gd name="T46" fmla="*/ 790 w 969"/>
                  <a:gd name="T47" fmla="*/ 705 h 820"/>
                  <a:gd name="T48" fmla="*/ 920 w 969"/>
                  <a:gd name="T49" fmla="*/ 522 h 820"/>
                  <a:gd name="T50" fmla="*/ 120 w 969"/>
                  <a:gd name="T51" fmla="*/ 284 h 820"/>
                  <a:gd name="T52" fmla="*/ 126 w 969"/>
                  <a:gd name="T53" fmla="*/ 306 h 820"/>
                  <a:gd name="T54" fmla="*/ 917 w 969"/>
                  <a:gd name="T55" fmla="*/ 522 h 820"/>
                  <a:gd name="T56" fmla="*/ 154 w 969"/>
                  <a:gd name="T57" fmla="*/ 627 h 820"/>
                  <a:gd name="T58" fmla="*/ 223 w 969"/>
                  <a:gd name="T59" fmla="*/ 618 h 820"/>
                  <a:gd name="T60" fmla="*/ 116 w 969"/>
                  <a:gd name="T61" fmla="*/ 584 h 820"/>
                  <a:gd name="T62" fmla="*/ 104 w 969"/>
                  <a:gd name="T63" fmla="*/ 565 h 820"/>
                  <a:gd name="T64" fmla="*/ 88 w 969"/>
                  <a:gd name="T65" fmla="*/ 345 h 820"/>
                  <a:gd name="T66" fmla="*/ 66 w 969"/>
                  <a:gd name="T67" fmla="*/ 498 h 820"/>
                  <a:gd name="T68" fmla="*/ 124 w 969"/>
                  <a:gd name="T69" fmla="*/ 198 h 820"/>
                  <a:gd name="T70" fmla="*/ 124 w 969"/>
                  <a:gd name="T71" fmla="*/ 198 h 820"/>
                  <a:gd name="T72" fmla="*/ 764 w 969"/>
                  <a:gd name="T73" fmla="*/ 220 h 820"/>
                  <a:gd name="T74" fmla="*/ 882 w 969"/>
                  <a:gd name="T75" fmla="*/ 466 h 820"/>
                  <a:gd name="T76" fmla="*/ 118 w 969"/>
                  <a:gd name="T77" fmla="*/ 282 h 820"/>
                  <a:gd name="T78" fmla="*/ 510 w 969"/>
                  <a:gd name="T79" fmla="*/ 141 h 820"/>
                  <a:gd name="T80" fmla="*/ 173 w 969"/>
                  <a:gd name="T81" fmla="*/ 162 h 820"/>
                  <a:gd name="T82" fmla="*/ 799 w 969"/>
                  <a:gd name="T83" fmla="*/ 241 h 820"/>
                  <a:gd name="T84" fmla="*/ 841 w 969"/>
                  <a:gd name="T85" fmla="*/ 261 h 820"/>
                  <a:gd name="T86" fmla="*/ 622 w 969"/>
                  <a:gd name="T87" fmla="*/ 59 h 820"/>
                  <a:gd name="T88" fmla="*/ 137 w 969"/>
                  <a:gd name="T89" fmla="*/ 252 h 820"/>
                  <a:gd name="T90" fmla="*/ 140 w 969"/>
                  <a:gd name="T91" fmla="*/ 242 h 820"/>
                  <a:gd name="T92" fmla="*/ 293 w 969"/>
                  <a:gd name="T93" fmla="*/ 139 h 820"/>
                  <a:gd name="T94" fmla="*/ 293 w 969"/>
                  <a:gd name="T95" fmla="*/ 139 h 820"/>
                  <a:gd name="T96" fmla="*/ 764 w 969"/>
                  <a:gd name="T97" fmla="*/ 216 h 820"/>
                  <a:gd name="T98" fmla="*/ 656 w 969"/>
                  <a:gd name="T99" fmla="*/ 127 h 820"/>
                  <a:gd name="T100" fmla="*/ 614 w 969"/>
                  <a:gd name="T101" fmla="*/ 96 h 820"/>
                  <a:gd name="T102" fmla="*/ 214 w 969"/>
                  <a:gd name="T103" fmla="*/ 116 h 820"/>
                  <a:gd name="T104" fmla="*/ 673 w 969"/>
                  <a:gd name="T105" fmla="*/ 156 h 820"/>
                  <a:gd name="T106" fmla="*/ 270 w 969"/>
                  <a:gd name="T107" fmla="*/ 163 h 820"/>
                  <a:gd name="T108" fmla="*/ 478 w 969"/>
                  <a:gd name="T109" fmla="*/ 136 h 820"/>
                  <a:gd name="T110" fmla="*/ 611 w 969"/>
                  <a:gd name="T111" fmla="*/ 127 h 820"/>
                  <a:gd name="T112" fmla="*/ 357 w 969"/>
                  <a:gd name="T113" fmla="*/ 101 h 820"/>
                  <a:gd name="T114" fmla="*/ 260 w 969"/>
                  <a:gd name="T115" fmla="*/ 85 h 820"/>
                  <a:gd name="T116" fmla="*/ 345 w 969"/>
                  <a:gd name="T117" fmla="*/ 106 h 820"/>
                  <a:gd name="T118" fmla="*/ 357 w 969"/>
                  <a:gd name="T119" fmla="*/ 104 h 820"/>
                  <a:gd name="T120" fmla="*/ 440 w 969"/>
                  <a:gd name="T121" fmla="*/ 7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9" h="820">
                    <a:moveTo>
                      <a:pt x="532" y="809"/>
                    </a:moveTo>
                    <a:cubicBezTo>
                      <a:pt x="505" y="809"/>
                      <a:pt x="479" y="806"/>
                      <a:pt x="453" y="800"/>
                    </a:cubicBezTo>
                    <a:cubicBezTo>
                      <a:pt x="374" y="805"/>
                      <a:pt x="296" y="788"/>
                      <a:pt x="233" y="750"/>
                    </a:cubicBezTo>
                    <a:cubicBezTo>
                      <a:pt x="153" y="701"/>
                      <a:pt x="99" y="622"/>
                      <a:pt x="78" y="529"/>
                    </a:cubicBezTo>
                    <a:cubicBezTo>
                      <a:pt x="73" y="519"/>
                      <a:pt x="68" y="509"/>
                      <a:pt x="63" y="499"/>
                    </a:cubicBezTo>
                    <a:cubicBezTo>
                      <a:pt x="17" y="395"/>
                      <a:pt x="0" y="241"/>
                      <a:pt x="109" y="153"/>
                    </a:cubicBezTo>
                    <a:cubicBezTo>
                      <a:pt x="138" y="129"/>
                      <a:pt x="172" y="111"/>
                      <a:pt x="210" y="97"/>
                    </a:cubicBezTo>
                    <a:cubicBezTo>
                      <a:pt x="211" y="97"/>
                      <a:pt x="211" y="97"/>
                      <a:pt x="211" y="96"/>
                    </a:cubicBezTo>
                    <a:cubicBezTo>
                      <a:pt x="260" y="59"/>
                      <a:pt x="321" y="34"/>
                      <a:pt x="387" y="24"/>
                    </a:cubicBezTo>
                    <a:cubicBezTo>
                      <a:pt x="552" y="0"/>
                      <a:pt x="717" y="66"/>
                      <a:pt x="806" y="194"/>
                    </a:cubicBezTo>
                    <a:cubicBezTo>
                      <a:pt x="823" y="217"/>
                      <a:pt x="837" y="243"/>
                      <a:pt x="848" y="270"/>
                    </a:cubicBezTo>
                    <a:cubicBezTo>
                      <a:pt x="887" y="317"/>
                      <a:pt x="915" y="372"/>
                      <a:pt x="925" y="436"/>
                    </a:cubicBezTo>
                    <a:cubicBezTo>
                      <a:pt x="935" y="501"/>
                      <a:pt x="921" y="563"/>
                      <a:pt x="885" y="618"/>
                    </a:cubicBezTo>
                    <a:cubicBezTo>
                      <a:pt x="909" y="588"/>
                      <a:pt x="928" y="553"/>
                      <a:pt x="941" y="515"/>
                    </a:cubicBezTo>
                    <a:cubicBezTo>
                      <a:pt x="967" y="439"/>
                      <a:pt x="963" y="356"/>
                      <a:pt x="930" y="281"/>
                    </a:cubicBezTo>
                    <a:cubicBezTo>
                      <a:pt x="895" y="202"/>
                      <a:pt x="833" y="163"/>
                      <a:pt x="766" y="123"/>
                    </a:cubicBezTo>
                    <a:cubicBezTo>
                      <a:pt x="768" y="120"/>
                      <a:pt x="768" y="120"/>
                      <a:pt x="768" y="120"/>
                    </a:cubicBezTo>
                    <a:cubicBezTo>
                      <a:pt x="834" y="161"/>
                      <a:pt x="897" y="200"/>
                      <a:pt x="932" y="280"/>
                    </a:cubicBezTo>
                    <a:cubicBezTo>
                      <a:pt x="965" y="356"/>
                      <a:pt x="969" y="439"/>
                      <a:pt x="944" y="515"/>
                    </a:cubicBezTo>
                    <a:cubicBezTo>
                      <a:pt x="926" y="568"/>
                      <a:pt x="896" y="615"/>
                      <a:pt x="855" y="656"/>
                    </a:cubicBezTo>
                    <a:cubicBezTo>
                      <a:pt x="832" y="681"/>
                      <a:pt x="803" y="703"/>
                      <a:pt x="771" y="722"/>
                    </a:cubicBezTo>
                    <a:cubicBezTo>
                      <a:pt x="729" y="759"/>
                      <a:pt x="676" y="785"/>
                      <a:pt x="618" y="799"/>
                    </a:cubicBezTo>
                    <a:cubicBezTo>
                      <a:pt x="590" y="806"/>
                      <a:pt x="561" y="809"/>
                      <a:pt x="532" y="809"/>
                    </a:cubicBezTo>
                    <a:close/>
                    <a:moveTo>
                      <a:pt x="463" y="800"/>
                    </a:moveTo>
                    <a:cubicBezTo>
                      <a:pt x="565" y="820"/>
                      <a:pt x="676" y="794"/>
                      <a:pt x="757" y="731"/>
                    </a:cubicBezTo>
                    <a:cubicBezTo>
                      <a:pt x="734" y="744"/>
                      <a:pt x="708" y="755"/>
                      <a:pt x="682" y="765"/>
                    </a:cubicBezTo>
                    <a:cubicBezTo>
                      <a:pt x="624" y="785"/>
                      <a:pt x="565" y="794"/>
                      <a:pt x="507" y="794"/>
                    </a:cubicBezTo>
                    <a:cubicBezTo>
                      <a:pt x="507" y="794"/>
                      <a:pt x="506" y="794"/>
                      <a:pt x="506" y="794"/>
                    </a:cubicBezTo>
                    <a:cubicBezTo>
                      <a:pt x="492" y="797"/>
                      <a:pt x="477" y="799"/>
                      <a:pt x="463" y="800"/>
                    </a:cubicBezTo>
                    <a:close/>
                    <a:moveTo>
                      <a:pt x="83" y="538"/>
                    </a:moveTo>
                    <a:cubicBezTo>
                      <a:pt x="105" y="626"/>
                      <a:pt x="158" y="701"/>
                      <a:pt x="234" y="747"/>
                    </a:cubicBezTo>
                    <a:cubicBezTo>
                      <a:pt x="294" y="784"/>
                      <a:pt x="369" y="801"/>
                      <a:pt x="444" y="798"/>
                    </a:cubicBezTo>
                    <a:cubicBezTo>
                      <a:pt x="432" y="795"/>
                      <a:pt x="420" y="791"/>
                      <a:pt x="408" y="787"/>
                    </a:cubicBezTo>
                    <a:cubicBezTo>
                      <a:pt x="382" y="782"/>
                      <a:pt x="357" y="776"/>
                      <a:pt x="333" y="768"/>
                    </a:cubicBezTo>
                    <a:cubicBezTo>
                      <a:pt x="251" y="741"/>
                      <a:pt x="183" y="692"/>
                      <a:pt x="139" y="629"/>
                    </a:cubicBezTo>
                    <a:cubicBezTo>
                      <a:pt x="129" y="615"/>
                      <a:pt x="120" y="600"/>
                      <a:pt x="113" y="584"/>
                    </a:cubicBezTo>
                    <a:cubicBezTo>
                      <a:pt x="102" y="569"/>
                      <a:pt x="92" y="554"/>
                      <a:pt x="83" y="538"/>
                    </a:cubicBezTo>
                    <a:close/>
                    <a:moveTo>
                      <a:pt x="421" y="789"/>
                    </a:moveTo>
                    <a:cubicBezTo>
                      <a:pt x="432" y="792"/>
                      <a:pt x="443" y="795"/>
                      <a:pt x="453" y="798"/>
                    </a:cubicBezTo>
                    <a:cubicBezTo>
                      <a:pt x="466" y="797"/>
                      <a:pt x="478" y="796"/>
                      <a:pt x="490" y="794"/>
                    </a:cubicBezTo>
                    <a:cubicBezTo>
                      <a:pt x="480" y="794"/>
                      <a:pt x="471" y="793"/>
                      <a:pt x="461" y="792"/>
                    </a:cubicBezTo>
                    <a:cubicBezTo>
                      <a:pt x="448" y="792"/>
                      <a:pt x="434" y="790"/>
                      <a:pt x="421" y="789"/>
                    </a:cubicBezTo>
                    <a:close/>
                    <a:moveTo>
                      <a:pt x="561" y="787"/>
                    </a:moveTo>
                    <a:cubicBezTo>
                      <a:pt x="550" y="789"/>
                      <a:pt x="540" y="790"/>
                      <a:pt x="529" y="791"/>
                    </a:cubicBezTo>
                    <a:cubicBezTo>
                      <a:pt x="562" y="790"/>
                      <a:pt x="595" y="785"/>
                      <a:pt x="628" y="777"/>
                    </a:cubicBezTo>
                    <a:cubicBezTo>
                      <a:pt x="606" y="782"/>
                      <a:pt x="583" y="786"/>
                      <a:pt x="561" y="787"/>
                    </a:cubicBezTo>
                    <a:close/>
                    <a:moveTo>
                      <a:pt x="465" y="790"/>
                    </a:moveTo>
                    <a:cubicBezTo>
                      <a:pt x="483" y="791"/>
                      <a:pt x="500" y="791"/>
                      <a:pt x="517" y="789"/>
                    </a:cubicBezTo>
                    <a:cubicBezTo>
                      <a:pt x="518" y="789"/>
                      <a:pt x="518" y="789"/>
                      <a:pt x="518" y="789"/>
                    </a:cubicBezTo>
                    <a:cubicBezTo>
                      <a:pt x="488" y="790"/>
                      <a:pt x="458" y="787"/>
                      <a:pt x="428" y="782"/>
                    </a:cubicBezTo>
                    <a:cubicBezTo>
                      <a:pt x="411" y="779"/>
                      <a:pt x="394" y="775"/>
                      <a:pt x="378" y="770"/>
                    </a:cubicBezTo>
                    <a:cubicBezTo>
                      <a:pt x="385" y="774"/>
                      <a:pt x="392" y="777"/>
                      <a:pt x="399" y="780"/>
                    </a:cubicBezTo>
                    <a:cubicBezTo>
                      <a:pt x="421" y="785"/>
                      <a:pt x="443" y="788"/>
                      <a:pt x="465" y="790"/>
                    </a:cubicBezTo>
                    <a:close/>
                    <a:moveTo>
                      <a:pt x="366" y="764"/>
                    </a:moveTo>
                    <a:cubicBezTo>
                      <a:pt x="387" y="770"/>
                      <a:pt x="407" y="776"/>
                      <a:pt x="429" y="779"/>
                    </a:cubicBezTo>
                    <a:cubicBezTo>
                      <a:pt x="449" y="783"/>
                      <a:pt x="471" y="785"/>
                      <a:pt x="494" y="786"/>
                    </a:cubicBezTo>
                    <a:cubicBezTo>
                      <a:pt x="455" y="782"/>
                      <a:pt x="418" y="770"/>
                      <a:pt x="384" y="754"/>
                    </a:cubicBezTo>
                    <a:cubicBezTo>
                      <a:pt x="369" y="753"/>
                      <a:pt x="356" y="752"/>
                      <a:pt x="342" y="749"/>
                    </a:cubicBezTo>
                    <a:cubicBezTo>
                      <a:pt x="350" y="755"/>
                      <a:pt x="358" y="760"/>
                      <a:pt x="366" y="764"/>
                    </a:cubicBezTo>
                    <a:close/>
                    <a:moveTo>
                      <a:pt x="390" y="754"/>
                    </a:moveTo>
                    <a:cubicBezTo>
                      <a:pt x="434" y="774"/>
                      <a:pt x="482" y="786"/>
                      <a:pt x="532" y="786"/>
                    </a:cubicBezTo>
                    <a:cubicBezTo>
                      <a:pt x="533" y="786"/>
                      <a:pt x="534" y="786"/>
                      <a:pt x="535" y="785"/>
                    </a:cubicBezTo>
                    <a:cubicBezTo>
                      <a:pt x="583" y="774"/>
                      <a:pt x="628" y="754"/>
                      <a:pt x="669" y="727"/>
                    </a:cubicBezTo>
                    <a:cubicBezTo>
                      <a:pt x="758" y="667"/>
                      <a:pt x="801" y="581"/>
                      <a:pt x="792" y="481"/>
                    </a:cubicBezTo>
                    <a:cubicBezTo>
                      <a:pt x="771" y="534"/>
                      <a:pt x="736" y="585"/>
                      <a:pt x="691" y="628"/>
                    </a:cubicBezTo>
                    <a:cubicBezTo>
                      <a:pt x="630" y="687"/>
                      <a:pt x="553" y="729"/>
                      <a:pt x="475" y="746"/>
                    </a:cubicBezTo>
                    <a:cubicBezTo>
                      <a:pt x="446" y="752"/>
                      <a:pt x="418" y="755"/>
                      <a:pt x="390" y="754"/>
                    </a:cubicBezTo>
                    <a:close/>
                    <a:moveTo>
                      <a:pt x="795" y="476"/>
                    </a:moveTo>
                    <a:cubicBezTo>
                      <a:pt x="806" y="579"/>
                      <a:pt x="762" y="668"/>
                      <a:pt x="670" y="729"/>
                    </a:cubicBezTo>
                    <a:cubicBezTo>
                      <a:pt x="634" y="754"/>
                      <a:pt x="593" y="772"/>
                      <a:pt x="550" y="784"/>
                    </a:cubicBezTo>
                    <a:cubicBezTo>
                      <a:pt x="564" y="783"/>
                      <a:pt x="577" y="781"/>
                      <a:pt x="591" y="779"/>
                    </a:cubicBezTo>
                    <a:cubicBezTo>
                      <a:pt x="622" y="772"/>
                      <a:pt x="654" y="763"/>
                      <a:pt x="686" y="750"/>
                    </a:cubicBezTo>
                    <a:cubicBezTo>
                      <a:pt x="745" y="725"/>
                      <a:pt x="799" y="684"/>
                      <a:pt x="836" y="625"/>
                    </a:cubicBezTo>
                    <a:cubicBezTo>
                      <a:pt x="859" y="588"/>
                      <a:pt x="873" y="546"/>
                      <a:pt x="879" y="502"/>
                    </a:cubicBezTo>
                    <a:cubicBezTo>
                      <a:pt x="885" y="424"/>
                      <a:pt x="864" y="343"/>
                      <a:pt x="815" y="276"/>
                    </a:cubicBezTo>
                    <a:cubicBezTo>
                      <a:pt x="812" y="273"/>
                      <a:pt x="809" y="269"/>
                      <a:pt x="807" y="266"/>
                    </a:cubicBezTo>
                    <a:cubicBezTo>
                      <a:pt x="820" y="313"/>
                      <a:pt x="821" y="364"/>
                      <a:pt x="812" y="415"/>
                    </a:cubicBezTo>
                    <a:cubicBezTo>
                      <a:pt x="808" y="435"/>
                      <a:pt x="802" y="456"/>
                      <a:pt x="795" y="476"/>
                    </a:cubicBezTo>
                    <a:close/>
                    <a:moveTo>
                      <a:pt x="123" y="598"/>
                    </a:moveTo>
                    <a:cubicBezTo>
                      <a:pt x="129" y="608"/>
                      <a:pt x="135" y="618"/>
                      <a:pt x="141" y="627"/>
                    </a:cubicBezTo>
                    <a:cubicBezTo>
                      <a:pt x="195" y="704"/>
                      <a:pt x="285" y="758"/>
                      <a:pt x="385" y="780"/>
                    </a:cubicBezTo>
                    <a:cubicBezTo>
                      <a:pt x="319" y="763"/>
                      <a:pt x="258" y="733"/>
                      <a:pt x="209" y="690"/>
                    </a:cubicBezTo>
                    <a:cubicBezTo>
                      <a:pt x="186" y="671"/>
                      <a:pt x="166" y="650"/>
                      <a:pt x="147" y="627"/>
                    </a:cubicBezTo>
                    <a:cubicBezTo>
                      <a:pt x="139" y="618"/>
                      <a:pt x="131" y="608"/>
                      <a:pt x="123" y="598"/>
                    </a:cubicBezTo>
                    <a:close/>
                    <a:moveTo>
                      <a:pt x="695" y="750"/>
                    </a:moveTo>
                    <a:cubicBezTo>
                      <a:pt x="683" y="755"/>
                      <a:pt x="670" y="760"/>
                      <a:pt x="657" y="765"/>
                    </a:cubicBezTo>
                    <a:cubicBezTo>
                      <a:pt x="643" y="770"/>
                      <a:pt x="629" y="774"/>
                      <a:pt x="614" y="777"/>
                    </a:cubicBezTo>
                    <a:cubicBezTo>
                      <a:pt x="671" y="766"/>
                      <a:pt x="728" y="744"/>
                      <a:pt x="779" y="712"/>
                    </a:cubicBezTo>
                    <a:cubicBezTo>
                      <a:pt x="784" y="708"/>
                      <a:pt x="789" y="703"/>
                      <a:pt x="794" y="697"/>
                    </a:cubicBezTo>
                    <a:cubicBezTo>
                      <a:pt x="763" y="718"/>
                      <a:pt x="729" y="736"/>
                      <a:pt x="695" y="750"/>
                    </a:cubicBezTo>
                    <a:close/>
                    <a:moveTo>
                      <a:pt x="184" y="664"/>
                    </a:moveTo>
                    <a:cubicBezTo>
                      <a:pt x="193" y="673"/>
                      <a:pt x="201" y="681"/>
                      <a:pt x="210" y="688"/>
                    </a:cubicBezTo>
                    <a:cubicBezTo>
                      <a:pt x="259" y="731"/>
                      <a:pt x="320" y="760"/>
                      <a:pt x="385" y="777"/>
                    </a:cubicBezTo>
                    <a:cubicBezTo>
                      <a:pt x="378" y="774"/>
                      <a:pt x="372" y="770"/>
                      <a:pt x="365" y="766"/>
                    </a:cubicBezTo>
                    <a:cubicBezTo>
                      <a:pt x="335" y="757"/>
                      <a:pt x="305" y="744"/>
                      <a:pt x="278" y="730"/>
                    </a:cubicBezTo>
                    <a:cubicBezTo>
                      <a:pt x="246" y="716"/>
                      <a:pt x="217" y="696"/>
                      <a:pt x="191" y="670"/>
                    </a:cubicBezTo>
                    <a:cubicBezTo>
                      <a:pt x="189" y="668"/>
                      <a:pt x="186" y="666"/>
                      <a:pt x="184" y="664"/>
                    </a:cubicBezTo>
                    <a:close/>
                    <a:moveTo>
                      <a:pt x="301" y="739"/>
                    </a:moveTo>
                    <a:cubicBezTo>
                      <a:pt x="318" y="747"/>
                      <a:pt x="336" y="754"/>
                      <a:pt x="355" y="760"/>
                    </a:cubicBezTo>
                    <a:cubicBezTo>
                      <a:pt x="348" y="757"/>
                      <a:pt x="342" y="752"/>
                      <a:pt x="336" y="748"/>
                    </a:cubicBezTo>
                    <a:cubicBezTo>
                      <a:pt x="324" y="746"/>
                      <a:pt x="312" y="742"/>
                      <a:pt x="301" y="739"/>
                    </a:cubicBezTo>
                    <a:close/>
                    <a:moveTo>
                      <a:pt x="384" y="751"/>
                    </a:moveTo>
                    <a:cubicBezTo>
                      <a:pt x="413" y="753"/>
                      <a:pt x="444" y="750"/>
                      <a:pt x="475" y="743"/>
                    </a:cubicBezTo>
                    <a:cubicBezTo>
                      <a:pt x="618" y="712"/>
                      <a:pt x="742" y="604"/>
                      <a:pt x="792" y="475"/>
                    </a:cubicBezTo>
                    <a:cubicBezTo>
                      <a:pt x="791" y="467"/>
                      <a:pt x="789" y="458"/>
                      <a:pt x="788" y="448"/>
                    </a:cubicBezTo>
                    <a:cubicBezTo>
                      <a:pt x="780" y="411"/>
                      <a:pt x="766" y="374"/>
                      <a:pt x="747" y="340"/>
                    </a:cubicBezTo>
                    <a:cubicBezTo>
                      <a:pt x="748" y="369"/>
                      <a:pt x="746" y="397"/>
                      <a:pt x="741" y="424"/>
                    </a:cubicBezTo>
                    <a:cubicBezTo>
                      <a:pt x="727" y="497"/>
                      <a:pt x="683" y="566"/>
                      <a:pt x="617" y="619"/>
                    </a:cubicBezTo>
                    <a:cubicBezTo>
                      <a:pt x="554" y="669"/>
                      <a:pt x="477" y="700"/>
                      <a:pt x="401" y="707"/>
                    </a:cubicBezTo>
                    <a:cubicBezTo>
                      <a:pt x="368" y="711"/>
                      <a:pt x="336" y="709"/>
                      <a:pt x="306" y="703"/>
                    </a:cubicBezTo>
                    <a:cubicBezTo>
                      <a:pt x="330" y="722"/>
                      <a:pt x="356" y="738"/>
                      <a:pt x="384" y="751"/>
                    </a:cubicBezTo>
                    <a:close/>
                    <a:moveTo>
                      <a:pt x="337" y="746"/>
                    </a:moveTo>
                    <a:cubicBezTo>
                      <a:pt x="350" y="748"/>
                      <a:pt x="363" y="750"/>
                      <a:pt x="377" y="751"/>
                    </a:cubicBezTo>
                    <a:cubicBezTo>
                      <a:pt x="350" y="737"/>
                      <a:pt x="324" y="721"/>
                      <a:pt x="300" y="701"/>
                    </a:cubicBezTo>
                    <a:cubicBezTo>
                      <a:pt x="293" y="700"/>
                      <a:pt x="287" y="698"/>
                      <a:pt x="281" y="696"/>
                    </a:cubicBezTo>
                    <a:cubicBezTo>
                      <a:pt x="298" y="715"/>
                      <a:pt x="316" y="731"/>
                      <a:pt x="337" y="746"/>
                    </a:cubicBezTo>
                    <a:close/>
                    <a:moveTo>
                      <a:pt x="274" y="725"/>
                    </a:moveTo>
                    <a:cubicBezTo>
                      <a:pt x="292" y="733"/>
                      <a:pt x="311" y="740"/>
                      <a:pt x="330" y="744"/>
                    </a:cubicBezTo>
                    <a:cubicBezTo>
                      <a:pt x="311" y="730"/>
                      <a:pt x="292" y="713"/>
                      <a:pt x="276" y="695"/>
                    </a:cubicBezTo>
                    <a:cubicBezTo>
                      <a:pt x="262" y="690"/>
                      <a:pt x="249" y="684"/>
                      <a:pt x="236" y="678"/>
                    </a:cubicBezTo>
                    <a:cubicBezTo>
                      <a:pt x="183" y="649"/>
                      <a:pt x="144" y="604"/>
                      <a:pt x="119" y="542"/>
                    </a:cubicBezTo>
                    <a:cubicBezTo>
                      <a:pt x="98" y="489"/>
                      <a:pt x="90" y="429"/>
                      <a:pt x="95" y="372"/>
                    </a:cubicBezTo>
                    <a:cubicBezTo>
                      <a:pt x="98" y="345"/>
                      <a:pt x="104" y="320"/>
                      <a:pt x="113" y="296"/>
                    </a:cubicBezTo>
                    <a:cubicBezTo>
                      <a:pt x="103" y="312"/>
                      <a:pt x="96" y="329"/>
                      <a:pt x="91" y="346"/>
                    </a:cubicBezTo>
                    <a:cubicBezTo>
                      <a:pt x="84" y="439"/>
                      <a:pt x="101" y="546"/>
                      <a:pt x="157" y="625"/>
                    </a:cubicBezTo>
                    <a:cubicBezTo>
                      <a:pt x="169" y="643"/>
                      <a:pt x="182" y="658"/>
                      <a:pt x="197" y="672"/>
                    </a:cubicBezTo>
                    <a:cubicBezTo>
                      <a:pt x="221" y="692"/>
                      <a:pt x="247" y="710"/>
                      <a:pt x="274" y="725"/>
                    </a:cubicBezTo>
                    <a:close/>
                    <a:moveTo>
                      <a:pt x="871" y="553"/>
                    </a:moveTo>
                    <a:cubicBezTo>
                      <a:pt x="863" y="579"/>
                      <a:pt x="852" y="604"/>
                      <a:pt x="838" y="627"/>
                    </a:cubicBezTo>
                    <a:cubicBezTo>
                      <a:pt x="811" y="669"/>
                      <a:pt x="774" y="705"/>
                      <a:pt x="729" y="732"/>
                    </a:cubicBezTo>
                    <a:cubicBezTo>
                      <a:pt x="754" y="719"/>
                      <a:pt x="779" y="705"/>
                      <a:pt x="802" y="688"/>
                    </a:cubicBezTo>
                    <a:cubicBezTo>
                      <a:pt x="836" y="649"/>
                      <a:pt x="860" y="602"/>
                      <a:pt x="871" y="553"/>
                    </a:cubicBezTo>
                    <a:close/>
                    <a:moveTo>
                      <a:pt x="302" y="699"/>
                    </a:moveTo>
                    <a:cubicBezTo>
                      <a:pt x="332" y="706"/>
                      <a:pt x="365" y="708"/>
                      <a:pt x="400" y="705"/>
                    </a:cubicBezTo>
                    <a:cubicBezTo>
                      <a:pt x="540" y="692"/>
                      <a:pt x="706" y="589"/>
                      <a:pt x="738" y="424"/>
                    </a:cubicBezTo>
                    <a:cubicBezTo>
                      <a:pt x="744" y="395"/>
                      <a:pt x="746" y="365"/>
                      <a:pt x="744" y="335"/>
                    </a:cubicBezTo>
                    <a:cubicBezTo>
                      <a:pt x="690" y="242"/>
                      <a:pt x="598" y="167"/>
                      <a:pt x="497" y="140"/>
                    </a:cubicBezTo>
                    <a:cubicBezTo>
                      <a:pt x="419" y="135"/>
                      <a:pt x="338" y="143"/>
                      <a:pt x="268" y="168"/>
                    </a:cubicBezTo>
                    <a:cubicBezTo>
                      <a:pt x="195" y="250"/>
                      <a:pt x="163" y="367"/>
                      <a:pt x="183" y="489"/>
                    </a:cubicBezTo>
                    <a:cubicBezTo>
                      <a:pt x="191" y="540"/>
                      <a:pt x="208" y="588"/>
                      <a:pt x="232" y="630"/>
                    </a:cubicBezTo>
                    <a:cubicBezTo>
                      <a:pt x="253" y="655"/>
                      <a:pt x="276" y="679"/>
                      <a:pt x="302" y="699"/>
                    </a:cubicBezTo>
                    <a:close/>
                    <a:moveTo>
                      <a:pt x="804" y="690"/>
                    </a:moveTo>
                    <a:cubicBezTo>
                      <a:pt x="804" y="691"/>
                      <a:pt x="804" y="691"/>
                      <a:pt x="803" y="691"/>
                    </a:cubicBezTo>
                    <a:cubicBezTo>
                      <a:pt x="799" y="696"/>
                      <a:pt x="795" y="700"/>
                      <a:pt x="790" y="705"/>
                    </a:cubicBezTo>
                    <a:cubicBezTo>
                      <a:pt x="816" y="688"/>
                      <a:pt x="839" y="668"/>
                      <a:pt x="860" y="646"/>
                    </a:cubicBezTo>
                    <a:cubicBezTo>
                      <a:pt x="908" y="592"/>
                      <a:pt x="936" y="522"/>
                      <a:pt x="922" y="437"/>
                    </a:cubicBezTo>
                    <a:cubicBezTo>
                      <a:pt x="913" y="377"/>
                      <a:pt x="887" y="324"/>
                      <a:pt x="852" y="279"/>
                    </a:cubicBezTo>
                    <a:cubicBezTo>
                      <a:pt x="855" y="287"/>
                      <a:pt x="859" y="296"/>
                      <a:pt x="861" y="304"/>
                    </a:cubicBezTo>
                    <a:cubicBezTo>
                      <a:pt x="868" y="313"/>
                      <a:pt x="874" y="322"/>
                      <a:pt x="880" y="331"/>
                    </a:cubicBezTo>
                    <a:cubicBezTo>
                      <a:pt x="918" y="391"/>
                      <a:pt x="932" y="457"/>
                      <a:pt x="920" y="522"/>
                    </a:cubicBezTo>
                    <a:cubicBezTo>
                      <a:pt x="907" y="592"/>
                      <a:pt x="862" y="648"/>
                      <a:pt x="804" y="690"/>
                    </a:cubicBezTo>
                    <a:close/>
                    <a:moveTo>
                      <a:pt x="277" y="693"/>
                    </a:moveTo>
                    <a:cubicBezTo>
                      <a:pt x="283" y="695"/>
                      <a:pt x="290" y="696"/>
                      <a:pt x="296" y="698"/>
                    </a:cubicBezTo>
                    <a:cubicBezTo>
                      <a:pt x="276" y="682"/>
                      <a:pt x="258" y="664"/>
                      <a:pt x="241" y="645"/>
                    </a:cubicBezTo>
                    <a:cubicBezTo>
                      <a:pt x="252" y="662"/>
                      <a:pt x="264" y="678"/>
                      <a:pt x="277" y="693"/>
                    </a:cubicBezTo>
                    <a:close/>
                    <a:moveTo>
                      <a:pt x="120" y="284"/>
                    </a:moveTo>
                    <a:cubicBezTo>
                      <a:pt x="84" y="368"/>
                      <a:pt x="92" y="467"/>
                      <a:pt x="122" y="541"/>
                    </a:cubicBezTo>
                    <a:cubicBezTo>
                      <a:pt x="152" y="616"/>
                      <a:pt x="204" y="667"/>
                      <a:pt x="273" y="691"/>
                    </a:cubicBezTo>
                    <a:cubicBezTo>
                      <a:pt x="266" y="683"/>
                      <a:pt x="259" y="675"/>
                      <a:pt x="253" y="667"/>
                    </a:cubicBezTo>
                    <a:cubicBezTo>
                      <a:pt x="245" y="656"/>
                      <a:pt x="238" y="645"/>
                      <a:pt x="231" y="633"/>
                    </a:cubicBezTo>
                    <a:cubicBezTo>
                      <a:pt x="202" y="597"/>
                      <a:pt x="178" y="557"/>
                      <a:pt x="162" y="517"/>
                    </a:cubicBezTo>
                    <a:cubicBezTo>
                      <a:pt x="142" y="467"/>
                      <a:pt x="119" y="389"/>
                      <a:pt x="126" y="306"/>
                    </a:cubicBezTo>
                    <a:cubicBezTo>
                      <a:pt x="127" y="293"/>
                      <a:pt x="128" y="282"/>
                      <a:pt x="130" y="270"/>
                    </a:cubicBezTo>
                    <a:cubicBezTo>
                      <a:pt x="127" y="274"/>
                      <a:pt x="125" y="277"/>
                      <a:pt x="122" y="281"/>
                    </a:cubicBezTo>
                    <a:cubicBezTo>
                      <a:pt x="121" y="282"/>
                      <a:pt x="121" y="283"/>
                      <a:pt x="120" y="284"/>
                    </a:cubicBezTo>
                    <a:close/>
                    <a:moveTo>
                      <a:pt x="880" y="513"/>
                    </a:moveTo>
                    <a:cubicBezTo>
                      <a:pt x="874" y="575"/>
                      <a:pt x="850" y="634"/>
                      <a:pt x="811" y="681"/>
                    </a:cubicBezTo>
                    <a:cubicBezTo>
                      <a:pt x="865" y="640"/>
                      <a:pt x="905" y="587"/>
                      <a:pt x="917" y="522"/>
                    </a:cubicBezTo>
                    <a:cubicBezTo>
                      <a:pt x="932" y="440"/>
                      <a:pt x="907" y="369"/>
                      <a:pt x="864" y="312"/>
                    </a:cubicBezTo>
                    <a:cubicBezTo>
                      <a:pt x="874" y="342"/>
                      <a:pt x="880" y="374"/>
                      <a:pt x="884" y="407"/>
                    </a:cubicBezTo>
                    <a:cubicBezTo>
                      <a:pt x="887" y="444"/>
                      <a:pt x="886" y="480"/>
                      <a:pt x="880" y="513"/>
                    </a:cubicBezTo>
                    <a:close/>
                    <a:moveTo>
                      <a:pt x="156" y="633"/>
                    </a:moveTo>
                    <a:cubicBezTo>
                      <a:pt x="161" y="639"/>
                      <a:pt x="167" y="645"/>
                      <a:pt x="173" y="650"/>
                    </a:cubicBezTo>
                    <a:cubicBezTo>
                      <a:pt x="166" y="643"/>
                      <a:pt x="160" y="635"/>
                      <a:pt x="154" y="627"/>
                    </a:cubicBezTo>
                    <a:cubicBezTo>
                      <a:pt x="101" y="551"/>
                      <a:pt x="83" y="448"/>
                      <a:pt x="87" y="357"/>
                    </a:cubicBezTo>
                    <a:cubicBezTo>
                      <a:pt x="69" y="426"/>
                      <a:pt x="79" y="500"/>
                      <a:pt x="105" y="562"/>
                    </a:cubicBezTo>
                    <a:cubicBezTo>
                      <a:pt x="120" y="587"/>
                      <a:pt x="137" y="611"/>
                      <a:pt x="156" y="633"/>
                    </a:cubicBezTo>
                    <a:close/>
                    <a:moveTo>
                      <a:pt x="134" y="265"/>
                    </a:moveTo>
                    <a:cubicBezTo>
                      <a:pt x="119" y="339"/>
                      <a:pt x="129" y="425"/>
                      <a:pt x="165" y="516"/>
                    </a:cubicBezTo>
                    <a:cubicBezTo>
                      <a:pt x="179" y="551"/>
                      <a:pt x="198" y="586"/>
                      <a:pt x="223" y="618"/>
                    </a:cubicBezTo>
                    <a:cubicBezTo>
                      <a:pt x="202" y="579"/>
                      <a:pt x="188" y="535"/>
                      <a:pt x="180" y="489"/>
                    </a:cubicBezTo>
                    <a:cubicBezTo>
                      <a:pt x="169" y="423"/>
                      <a:pt x="174" y="357"/>
                      <a:pt x="193" y="296"/>
                    </a:cubicBezTo>
                    <a:cubicBezTo>
                      <a:pt x="208" y="249"/>
                      <a:pt x="232" y="206"/>
                      <a:pt x="263" y="170"/>
                    </a:cubicBezTo>
                    <a:cubicBezTo>
                      <a:pt x="249" y="175"/>
                      <a:pt x="236" y="181"/>
                      <a:pt x="223" y="187"/>
                    </a:cubicBezTo>
                    <a:cubicBezTo>
                      <a:pt x="190" y="207"/>
                      <a:pt x="160" y="233"/>
                      <a:pt x="134" y="265"/>
                    </a:cubicBezTo>
                    <a:close/>
                    <a:moveTo>
                      <a:pt x="116" y="584"/>
                    </a:moveTo>
                    <a:cubicBezTo>
                      <a:pt x="116" y="585"/>
                      <a:pt x="117" y="586"/>
                      <a:pt x="117" y="586"/>
                    </a:cubicBezTo>
                    <a:cubicBezTo>
                      <a:pt x="116" y="585"/>
                      <a:pt x="116" y="584"/>
                      <a:pt x="115" y="583"/>
                    </a:cubicBezTo>
                    <a:cubicBezTo>
                      <a:pt x="115" y="584"/>
                      <a:pt x="115" y="584"/>
                      <a:pt x="116" y="584"/>
                    </a:cubicBezTo>
                    <a:close/>
                    <a:moveTo>
                      <a:pt x="80" y="528"/>
                    </a:moveTo>
                    <a:cubicBezTo>
                      <a:pt x="88" y="543"/>
                      <a:pt x="97" y="557"/>
                      <a:pt x="106" y="571"/>
                    </a:cubicBezTo>
                    <a:cubicBezTo>
                      <a:pt x="105" y="569"/>
                      <a:pt x="105" y="567"/>
                      <a:pt x="104" y="565"/>
                    </a:cubicBezTo>
                    <a:cubicBezTo>
                      <a:pt x="96" y="552"/>
                      <a:pt x="89" y="539"/>
                      <a:pt x="83" y="526"/>
                    </a:cubicBezTo>
                    <a:cubicBezTo>
                      <a:pt x="81" y="522"/>
                      <a:pt x="79" y="518"/>
                      <a:pt x="78" y="514"/>
                    </a:cubicBezTo>
                    <a:cubicBezTo>
                      <a:pt x="78" y="518"/>
                      <a:pt x="79" y="523"/>
                      <a:pt x="80" y="528"/>
                    </a:cubicBezTo>
                    <a:close/>
                    <a:moveTo>
                      <a:pt x="75" y="500"/>
                    </a:moveTo>
                    <a:cubicBezTo>
                      <a:pt x="81" y="516"/>
                      <a:pt x="88" y="530"/>
                      <a:pt x="96" y="545"/>
                    </a:cubicBezTo>
                    <a:cubicBezTo>
                      <a:pt x="74" y="483"/>
                      <a:pt x="67" y="411"/>
                      <a:pt x="88" y="345"/>
                    </a:cubicBezTo>
                    <a:cubicBezTo>
                      <a:pt x="88" y="340"/>
                      <a:pt x="89" y="335"/>
                      <a:pt x="89" y="331"/>
                    </a:cubicBezTo>
                    <a:cubicBezTo>
                      <a:pt x="81" y="353"/>
                      <a:pt x="75" y="378"/>
                      <a:pt x="73" y="404"/>
                    </a:cubicBezTo>
                    <a:cubicBezTo>
                      <a:pt x="70" y="437"/>
                      <a:pt x="71" y="469"/>
                      <a:pt x="75" y="500"/>
                    </a:cubicBezTo>
                    <a:close/>
                    <a:moveTo>
                      <a:pt x="204" y="102"/>
                    </a:moveTo>
                    <a:cubicBezTo>
                      <a:pt x="171" y="115"/>
                      <a:pt x="139" y="132"/>
                      <a:pt x="111" y="155"/>
                    </a:cubicBezTo>
                    <a:cubicBezTo>
                      <a:pt x="3" y="243"/>
                      <a:pt x="19" y="395"/>
                      <a:pt x="66" y="498"/>
                    </a:cubicBezTo>
                    <a:cubicBezTo>
                      <a:pt x="69" y="505"/>
                      <a:pt x="72" y="512"/>
                      <a:pt x="76" y="519"/>
                    </a:cubicBezTo>
                    <a:cubicBezTo>
                      <a:pt x="75" y="513"/>
                      <a:pt x="74" y="508"/>
                      <a:pt x="73" y="502"/>
                    </a:cubicBezTo>
                    <a:cubicBezTo>
                      <a:pt x="49" y="441"/>
                      <a:pt x="41" y="380"/>
                      <a:pt x="52" y="323"/>
                    </a:cubicBezTo>
                    <a:cubicBezTo>
                      <a:pt x="61" y="272"/>
                      <a:pt x="87" y="228"/>
                      <a:pt x="127" y="192"/>
                    </a:cubicBezTo>
                    <a:cubicBezTo>
                      <a:pt x="146" y="158"/>
                      <a:pt x="172" y="127"/>
                      <a:pt x="204" y="102"/>
                    </a:cubicBezTo>
                    <a:close/>
                    <a:moveTo>
                      <a:pt x="124" y="198"/>
                    </a:moveTo>
                    <a:cubicBezTo>
                      <a:pt x="90" y="229"/>
                      <a:pt x="64" y="270"/>
                      <a:pt x="54" y="324"/>
                    </a:cubicBezTo>
                    <a:cubicBezTo>
                      <a:pt x="44" y="379"/>
                      <a:pt x="52" y="436"/>
                      <a:pt x="71" y="489"/>
                    </a:cubicBezTo>
                    <a:cubicBezTo>
                      <a:pt x="68" y="461"/>
                      <a:pt x="67" y="433"/>
                      <a:pt x="70" y="403"/>
                    </a:cubicBezTo>
                    <a:cubicBezTo>
                      <a:pt x="73" y="374"/>
                      <a:pt x="80" y="346"/>
                      <a:pt x="90" y="321"/>
                    </a:cubicBezTo>
                    <a:cubicBezTo>
                      <a:pt x="93" y="296"/>
                      <a:pt x="98" y="272"/>
                      <a:pt x="104" y="251"/>
                    </a:cubicBezTo>
                    <a:cubicBezTo>
                      <a:pt x="109" y="233"/>
                      <a:pt x="116" y="215"/>
                      <a:pt x="124" y="198"/>
                    </a:cubicBezTo>
                    <a:close/>
                    <a:moveTo>
                      <a:pt x="747" y="334"/>
                    </a:moveTo>
                    <a:cubicBezTo>
                      <a:pt x="767" y="370"/>
                      <a:pt x="783" y="408"/>
                      <a:pt x="790" y="448"/>
                    </a:cubicBezTo>
                    <a:cubicBezTo>
                      <a:pt x="792" y="455"/>
                      <a:pt x="793" y="463"/>
                      <a:pt x="794" y="470"/>
                    </a:cubicBezTo>
                    <a:cubicBezTo>
                      <a:pt x="801" y="452"/>
                      <a:pt x="806" y="433"/>
                      <a:pt x="809" y="415"/>
                    </a:cubicBezTo>
                    <a:cubicBezTo>
                      <a:pt x="819" y="361"/>
                      <a:pt x="816" y="308"/>
                      <a:pt x="802" y="260"/>
                    </a:cubicBezTo>
                    <a:cubicBezTo>
                      <a:pt x="790" y="245"/>
                      <a:pt x="777" y="232"/>
                      <a:pt x="764" y="220"/>
                    </a:cubicBezTo>
                    <a:cubicBezTo>
                      <a:pt x="753" y="213"/>
                      <a:pt x="743" y="206"/>
                      <a:pt x="732" y="201"/>
                    </a:cubicBezTo>
                    <a:cubicBezTo>
                      <a:pt x="723" y="196"/>
                      <a:pt x="714" y="192"/>
                      <a:pt x="704" y="187"/>
                    </a:cubicBezTo>
                    <a:cubicBezTo>
                      <a:pt x="730" y="231"/>
                      <a:pt x="743" y="283"/>
                      <a:pt x="747" y="334"/>
                    </a:cubicBezTo>
                    <a:close/>
                    <a:moveTo>
                      <a:pt x="805" y="259"/>
                    </a:moveTo>
                    <a:cubicBezTo>
                      <a:pt x="809" y="264"/>
                      <a:pt x="813" y="269"/>
                      <a:pt x="817" y="275"/>
                    </a:cubicBezTo>
                    <a:cubicBezTo>
                      <a:pt x="857" y="330"/>
                      <a:pt x="880" y="397"/>
                      <a:pt x="882" y="466"/>
                    </a:cubicBezTo>
                    <a:cubicBezTo>
                      <a:pt x="885" y="411"/>
                      <a:pt x="875" y="355"/>
                      <a:pt x="858" y="304"/>
                    </a:cubicBezTo>
                    <a:cubicBezTo>
                      <a:pt x="841" y="282"/>
                      <a:pt x="821" y="263"/>
                      <a:pt x="801" y="246"/>
                    </a:cubicBezTo>
                    <a:cubicBezTo>
                      <a:pt x="802" y="251"/>
                      <a:pt x="804" y="255"/>
                      <a:pt x="805" y="259"/>
                    </a:cubicBezTo>
                    <a:close/>
                    <a:moveTo>
                      <a:pt x="93" y="321"/>
                    </a:moveTo>
                    <a:cubicBezTo>
                      <a:pt x="92" y="326"/>
                      <a:pt x="92" y="330"/>
                      <a:pt x="92" y="335"/>
                    </a:cubicBezTo>
                    <a:cubicBezTo>
                      <a:pt x="98" y="317"/>
                      <a:pt x="107" y="299"/>
                      <a:pt x="118" y="282"/>
                    </a:cubicBezTo>
                    <a:cubicBezTo>
                      <a:pt x="121" y="276"/>
                      <a:pt x="124" y="270"/>
                      <a:pt x="127" y="264"/>
                    </a:cubicBezTo>
                    <a:cubicBezTo>
                      <a:pt x="113" y="282"/>
                      <a:pt x="102" y="301"/>
                      <a:pt x="93" y="321"/>
                    </a:cubicBezTo>
                    <a:close/>
                    <a:moveTo>
                      <a:pt x="510" y="141"/>
                    </a:moveTo>
                    <a:cubicBezTo>
                      <a:pt x="605" y="170"/>
                      <a:pt x="691" y="241"/>
                      <a:pt x="744" y="329"/>
                    </a:cubicBezTo>
                    <a:cubicBezTo>
                      <a:pt x="740" y="279"/>
                      <a:pt x="726" y="228"/>
                      <a:pt x="700" y="186"/>
                    </a:cubicBezTo>
                    <a:cubicBezTo>
                      <a:pt x="646" y="163"/>
                      <a:pt x="580" y="147"/>
                      <a:pt x="510" y="141"/>
                    </a:cubicBezTo>
                    <a:close/>
                    <a:moveTo>
                      <a:pt x="129" y="194"/>
                    </a:moveTo>
                    <a:cubicBezTo>
                      <a:pt x="120" y="212"/>
                      <a:pt x="112" y="231"/>
                      <a:pt x="106" y="252"/>
                    </a:cubicBezTo>
                    <a:cubicBezTo>
                      <a:pt x="101" y="270"/>
                      <a:pt x="97" y="291"/>
                      <a:pt x="94" y="312"/>
                    </a:cubicBezTo>
                    <a:cubicBezTo>
                      <a:pt x="104" y="290"/>
                      <a:pt x="118" y="270"/>
                      <a:pt x="134" y="251"/>
                    </a:cubicBezTo>
                    <a:cubicBezTo>
                      <a:pt x="134" y="251"/>
                      <a:pt x="134" y="251"/>
                      <a:pt x="134" y="251"/>
                    </a:cubicBezTo>
                    <a:cubicBezTo>
                      <a:pt x="142" y="218"/>
                      <a:pt x="155" y="189"/>
                      <a:pt x="173" y="162"/>
                    </a:cubicBezTo>
                    <a:cubicBezTo>
                      <a:pt x="158" y="172"/>
                      <a:pt x="143" y="182"/>
                      <a:pt x="129" y="194"/>
                    </a:cubicBezTo>
                    <a:close/>
                    <a:moveTo>
                      <a:pt x="799" y="241"/>
                    </a:moveTo>
                    <a:cubicBezTo>
                      <a:pt x="820" y="258"/>
                      <a:pt x="839" y="277"/>
                      <a:pt x="856" y="297"/>
                    </a:cubicBezTo>
                    <a:cubicBezTo>
                      <a:pt x="852" y="288"/>
                      <a:pt x="849" y="279"/>
                      <a:pt x="845" y="270"/>
                    </a:cubicBezTo>
                    <a:cubicBezTo>
                      <a:pt x="827" y="249"/>
                      <a:pt x="807" y="229"/>
                      <a:pt x="786" y="211"/>
                    </a:cubicBezTo>
                    <a:cubicBezTo>
                      <a:pt x="791" y="221"/>
                      <a:pt x="795" y="231"/>
                      <a:pt x="799" y="241"/>
                    </a:cubicBezTo>
                    <a:close/>
                    <a:moveTo>
                      <a:pt x="132" y="259"/>
                    </a:moveTo>
                    <a:cubicBezTo>
                      <a:pt x="130" y="263"/>
                      <a:pt x="128" y="267"/>
                      <a:pt x="126" y="271"/>
                    </a:cubicBezTo>
                    <a:cubicBezTo>
                      <a:pt x="128" y="269"/>
                      <a:pt x="130" y="266"/>
                      <a:pt x="131" y="264"/>
                    </a:cubicBezTo>
                    <a:cubicBezTo>
                      <a:pt x="132" y="263"/>
                      <a:pt x="132" y="261"/>
                      <a:pt x="132" y="259"/>
                    </a:cubicBezTo>
                    <a:close/>
                    <a:moveTo>
                      <a:pt x="783" y="205"/>
                    </a:moveTo>
                    <a:cubicBezTo>
                      <a:pt x="804" y="222"/>
                      <a:pt x="824" y="241"/>
                      <a:pt x="841" y="261"/>
                    </a:cubicBezTo>
                    <a:cubicBezTo>
                      <a:pt x="830" y="237"/>
                      <a:pt x="818" y="215"/>
                      <a:pt x="804" y="195"/>
                    </a:cubicBezTo>
                    <a:cubicBezTo>
                      <a:pt x="715" y="69"/>
                      <a:pt x="552" y="2"/>
                      <a:pt x="387" y="27"/>
                    </a:cubicBezTo>
                    <a:cubicBezTo>
                      <a:pt x="332" y="35"/>
                      <a:pt x="270" y="57"/>
                      <a:pt x="218" y="94"/>
                    </a:cubicBezTo>
                    <a:cubicBezTo>
                      <a:pt x="231" y="90"/>
                      <a:pt x="244" y="86"/>
                      <a:pt x="258" y="83"/>
                    </a:cubicBezTo>
                    <a:cubicBezTo>
                      <a:pt x="302" y="55"/>
                      <a:pt x="353" y="37"/>
                      <a:pt x="410" y="30"/>
                    </a:cubicBezTo>
                    <a:cubicBezTo>
                      <a:pt x="482" y="21"/>
                      <a:pt x="558" y="31"/>
                      <a:pt x="622" y="59"/>
                    </a:cubicBezTo>
                    <a:cubicBezTo>
                      <a:pt x="693" y="88"/>
                      <a:pt x="748" y="138"/>
                      <a:pt x="782" y="203"/>
                    </a:cubicBezTo>
                    <a:cubicBezTo>
                      <a:pt x="782" y="203"/>
                      <a:pt x="783" y="204"/>
                      <a:pt x="783" y="205"/>
                    </a:cubicBezTo>
                    <a:close/>
                    <a:moveTo>
                      <a:pt x="137" y="252"/>
                    </a:moveTo>
                    <a:cubicBezTo>
                      <a:pt x="136" y="254"/>
                      <a:pt x="136" y="257"/>
                      <a:pt x="135" y="259"/>
                    </a:cubicBezTo>
                    <a:cubicBezTo>
                      <a:pt x="152" y="239"/>
                      <a:pt x="171" y="221"/>
                      <a:pt x="191" y="206"/>
                    </a:cubicBezTo>
                    <a:cubicBezTo>
                      <a:pt x="171" y="219"/>
                      <a:pt x="152" y="235"/>
                      <a:pt x="137" y="252"/>
                    </a:cubicBezTo>
                    <a:close/>
                    <a:moveTo>
                      <a:pt x="776" y="228"/>
                    </a:moveTo>
                    <a:cubicBezTo>
                      <a:pt x="784" y="236"/>
                      <a:pt x="792" y="244"/>
                      <a:pt x="800" y="253"/>
                    </a:cubicBezTo>
                    <a:cubicBezTo>
                      <a:pt x="799" y="250"/>
                      <a:pt x="797" y="246"/>
                      <a:pt x="796" y="243"/>
                    </a:cubicBezTo>
                    <a:cubicBezTo>
                      <a:pt x="790" y="237"/>
                      <a:pt x="783" y="232"/>
                      <a:pt x="776" y="228"/>
                    </a:cubicBezTo>
                    <a:close/>
                    <a:moveTo>
                      <a:pt x="179" y="159"/>
                    </a:moveTo>
                    <a:cubicBezTo>
                      <a:pt x="162" y="184"/>
                      <a:pt x="148" y="212"/>
                      <a:pt x="140" y="242"/>
                    </a:cubicBezTo>
                    <a:cubicBezTo>
                      <a:pt x="146" y="233"/>
                      <a:pt x="153" y="224"/>
                      <a:pt x="160" y="215"/>
                    </a:cubicBezTo>
                    <a:cubicBezTo>
                      <a:pt x="194" y="177"/>
                      <a:pt x="241" y="150"/>
                      <a:pt x="297" y="136"/>
                    </a:cubicBezTo>
                    <a:cubicBezTo>
                      <a:pt x="298" y="135"/>
                      <a:pt x="299" y="134"/>
                      <a:pt x="300" y="134"/>
                    </a:cubicBezTo>
                    <a:cubicBezTo>
                      <a:pt x="312" y="124"/>
                      <a:pt x="324" y="115"/>
                      <a:pt x="338" y="107"/>
                    </a:cubicBezTo>
                    <a:cubicBezTo>
                      <a:pt x="295" y="114"/>
                      <a:pt x="234" y="128"/>
                      <a:pt x="179" y="159"/>
                    </a:cubicBezTo>
                    <a:close/>
                    <a:moveTo>
                      <a:pt x="293" y="139"/>
                    </a:moveTo>
                    <a:cubicBezTo>
                      <a:pt x="244" y="152"/>
                      <a:pt x="198" y="177"/>
                      <a:pt x="162" y="217"/>
                    </a:cubicBezTo>
                    <a:cubicBezTo>
                      <a:pt x="155" y="225"/>
                      <a:pt x="149" y="233"/>
                      <a:pt x="143" y="241"/>
                    </a:cubicBezTo>
                    <a:cubicBezTo>
                      <a:pt x="163" y="221"/>
                      <a:pt x="186" y="204"/>
                      <a:pt x="213" y="189"/>
                    </a:cubicBezTo>
                    <a:cubicBezTo>
                      <a:pt x="216" y="188"/>
                      <a:pt x="219" y="186"/>
                      <a:pt x="222" y="185"/>
                    </a:cubicBezTo>
                    <a:cubicBezTo>
                      <a:pt x="239" y="174"/>
                      <a:pt x="257" y="165"/>
                      <a:pt x="274" y="157"/>
                    </a:cubicBezTo>
                    <a:cubicBezTo>
                      <a:pt x="281" y="151"/>
                      <a:pt x="287" y="145"/>
                      <a:pt x="293" y="139"/>
                    </a:cubicBezTo>
                    <a:close/>
                    <a:moveTo>
                      <a:pt x="764" y="216"/>
                    </a:moveTo>
                    <a:cubicBezTo>
                      <a:pt x="775" y="223"/>
                      <a:pt x="785" y="230"/>
                      <a:pt x="794" y="238"/>
                    </a:cubicBezTo>
                    <a:cubicBezTo>
                      <a:pt x="790" y="227"/>
                      <a:pt x="786" y="217"/>
                      <a:pt x="780" y="206"/>
                    </a:cubicBezTo>
                    <a:cubicBezTo>
                      <a:pt x="743" y="176"/>
                      <a:pt x="703" y="152"/>
                      <a:pt x="662" y="132"/>
                    </a:cubicBezTo>
                    <a:cubicBezTo>
                      <a:pt x="671" y="141"/>
                      <a:pt x="679" y="151"/>
                      <a:pt x="687" y="161"/>
                    </a:cubicBezTo>
                    <a:cubicBezTo>
                      <a:pt x="715" y="177"/>
                      <a:pt x="741" y="195"/>
                      <a:pt x="764" y="216"/>
                    </a:cubicBezTo>
                    <a:close/>
                    <a:moveTo>
                      <a:pt x="702" y="183"/>
                    </a:moveTo>
                    <a:cubicBezTo>
                      <a:pt x="713" y="188"/>
                      <a:pt x="723" y="193"/>
                      <a:pt x="733" y="198"/>
                    </a:cubicBezTo>
                    <a:cubicBezTo>
                      <a:pt x="739" y="202"/>
                      <a:pt x="746" y="205"/>
                      <a:pt x="752" y="209"/>
                    </a:cubicBezTo>
                    <a:cubicBezTo>
                      <a:pt x="732" y="192"/>
                      <a:pt x="711" y="177"/>
                      <a:pt x="690" y="165"/>
                    </a:cubicBezTo>
                    <a:cubicBezTo>
                      <a:pt x="694" y="171"/>
                      <a:pt x="698" y="177"/>
                      <a:pt x="702" y="183"/>
                    </a:cubicBezTo>
                    <a:close/>
                    <a:moveTo>
                      <a:pt x="656" y="127"/>
                    </a:moveTo>
                    <a:cubicBezTo>
                      <a:pt x="697" y="146"/>
                      <a:pt x="739" y="170"/>
                      <a:pt x="777" y="200"/>
                    </a:cubicBezTo>
                    <a:cubicBezTo>
                      <a:pt x="744" y="140"/>
                      <a:pt x="691" y="90"/>
                      <a:pt x="621" y="61"/>
                    </a:cubicBezTo>
                    <a:cubicBezTo>
                      <a:pt x="505" y="12"/>
                      <a:pt x="367" y="21"/>
                      <a:pt x="266" y="81"/>
                    </a:cubicBezTo>
                    <a:cubicBezTo>
                      <a:pt x="290" y="76"/>
                      <a:pt x="315" y="72"/>
                      <a:pt x="341" y="71"/>
                    </a:cubicBezTo>
                    <a:cubicBezTo>
                      <a:pt x="370" y="69"/>
                      <a:pt x="400" y="69"/>
                      <a:pt x="430" y="71"/>
                    </a:cubicBezTo>
                    <a:cubicBezTo>
                      <a:pt x="493" y="58"/>
                      <a:pt x="559" y="66"/>
                      <a:pt x="614" y="96"/>
                    </a:cubicBezTo>
                    <a:cubicBezTo>
                      <a:pt x="629" y="105"/>
                      <a:pt x="643" y="115"/>
                      <a:pt x="656" y="127"/>
                    </a:cubicBezTo>
                    <a:close/>
                    <a:moveTo>
                      <a:pt x="212" y="99"/>
                    </a:moveTo>
                    <a:cubicBezTo>
                      <a:pt x="181" y="122"/>
                      <a:pt x="153" y="152"/>
                      <a:pt x="133" y="188"/>
                    </a:cubicBezTo>
                    <a:cubicBezTo>
                      <a:pt x="143" y="179"/>
                      <a:pt x="154" y="172"/>
                      <a:pt x="166" y="164"/>
                    </a:cubicBezTo>
                    <a:cubicBezTo>
                      <a:pt x="169" y="162"/>
                      <a:pt x="173" y="160"/>
                      <a:pt x="177" y="158"/>
                    </a:cubicBezTo>
                    <a:cubicBezTo>
                      <a:pt x="188" y="142"/>
                      <a:pt x="200" y="128"/>
                      <a:pt x="214" y="116"/>
                    </a:cubicBezTo>
                    <a:cubicBezTo>
                      <a:pt x="226" y="105"/>
                      <a:pt x="239" y="96"/>
                      <a:pt x="252" y="87"/>
                    </a:cubicBezTo>
                    <a:cubicBezTo>
                      <a:pt x="238" y="90"/>
                      <a:pt x="225" y="94"/>
                      <a:pt x="212" y="99"/>
                    </a:cubicBezTo>
                    <a:close/>
                    <a:moveTo>
                      <a:pt x="495" y="137"/>
                    </a:moveTo>
                    <a:cubicBezTo>
                      <a:pt x="567" y="141"/>
                      <a:pt x="639" y="157"/>
                      <a:pt x="698" y="182"/>
                    </a:cubicBezTo>
                    <a:cubicBezTo>
                      <a:pt x="693" y="175"/>
                      <a:pt x="689" y="168"/>
                      <a:pt x="684" y="162"/>
                    </a:cubicBezTo>
                    <a:cubicBezTo>
                      <a:pt x="680" y="160"/>
                      <a:pt x="677" y="158"/>
                      <a:pt x="673" y="156"/>
                    </a:cubicBezTo>
                    <a:cubicBezTo>
                      <a:pt x="672" y="158"/>
                      <a:pt x="672" y="158"/>
                      <a:pt x="672" y="158"/>
                    </a:cubicBezTo>
                    <a:cubicBezTo>
                      <a:pt x="598" y="120"/>
                      <a:pt x="535" y="107"/>
                      <a:pt x="461" y="114"/>
                    </a:cubicBezTo>
                    <a:cubicBezTo>
                      <a:pt x="443" y="116"/>
                      <a:pt x="418" y="119"/>
                      <a:pt x="389" y="125"/>
                    </a:cubicBezTo>
                    <a:cubicBezTo>
                      <a:pt x="419" y="124"/>
                      <a:pt x="450" y="127"/>
                      <a:pt x="480" y="133"/>
                    </a:cubicBezTo>
                    <a:cubicBezTo>
                      <a:pt x="485" y="134"/>
                      <a:pt x="490" y="136"/>
                      <a:pt x="495" y="137"/>
                    </a:cubicBezTo>
                    <a:close/>
                    <a:moveTo>
                      <a:pt x="270" y="163"/>
                    </a:moveTo>
                    <a:cubicBezTo>
                      <a:pt x="263" y="165"/>
                      <a:pt x="257" y="168"/>
                      <a:pt x="251" y="171"/>
                    </a:cubicBezTo>
                    <a:cubicBezTo>
                      <a:pt x="256" y="169"/>
                      <a:pt x="262" y="167"/>
                      <a:pt x="267" y="165"/>
                    </a:cubicBezTo>
                    <a:cubicBezTo>
                      <a:pt x="268" y="164"/>
                      <a:pt x="269" y="164"/>
                      <a:pt x="270" y="163"/>
                    </a:cubicBezTo>
                    <a:close/>
                    <a:moveTo>
                      <a:pt x="276" y="160"/>
                    </a:moveTo>
                    <a:cubicBezTo>
                      <a:pt x="275" y="161"/>
                      <a:pt x="273" y="162"/>
                      <a:pt x="272" y="164"/>
                    </a:cubicBezTo>
                    <a:cubicBezTo>
                      <a:pt x="333" y="143"/>
                      <a:pt x="404" y="133"/>
                      <a:pt x="478" y="136"/>
                    </a:cubicBezTo>
                    <a:cubicBezTo>
                      <a:pt x="479" y="136"/>
                      <a:pt x="479" y="136"/>
                      <a:pt x="479" y="136"/>
                    </a:cubicBezTo>
                    <a:cubicBezTo>
                      <a:pt x="479" y="136"/>
                      <a:pt x="479" y="136"/>
                      <a:pt x="479" y="136"/>
                    </a:cubicBezTo>
                    <a:cubicBezTo>
                      <a:pt x="447" y="130"/>
                      <a:pt x="412" y="126"/>
                      <a:pt x="376" y="127"/>
                    </a:cubicBezTo>
                    <a:cubicBezTo>
                      <a:pt x="345" y="134"/>
                      <a:pt x="310" y="145"/>
                      <a:pt x="276" y="160"/>
                    </a:cubicBezTo>
                    <a:close/>
                    <a:moveTo>
                      <a:pt x="430" y="97"/>
                    </a:moveTo>
                    <a:cubicBezTo>
                      <a:pt x="492" y="97"/>
                      <a:pt x="554" y="107"/>
                      <a:pt x="611" y="127"/>
                    </a:cubicBezTo>
                    <a:cubicBezTo>
                      <a:pt x="635" y="135"/>
                      <a:pt x="659" y="146"/>
                      <a:pt x="681" y="157"/>
                    </a:cubicBezTo>
                    <a:cubicBezTo>
                      <a:pt x="673" y="147"/>
                      <a:pt x="664" y="138"/>
                      <a:pt x="654" y="129"/>
                    </a:cubicBezTo>
                    <a:cubicBezTo>
                      <a:pt x="631" y="119"/>
                      <a:pt x="608" y="110"/>
                      <a:pt x="586" y="103"/>
                    </a:cubicBezTo>
                    <a:cubicBezTo>
                      <a:pt x="540" y="89"/>
                      <a:pt x="486" y="78"/>
                      <a:pt x="430" y="74"/>
                    </a:cubicBezTo>
                    <a:cubicBezTo>
                      <a:pt x="403" y="79"/>
                      <a:pt x="377" y="89"/>
                      <a:pt x="352" y="102"/>
                    </a:cubicBezTo>
                    <a:cubicBezTo>
                      <a:pt x="353" y="102"/>
                      <a:pt x="355" y="101"/>
                      <a:pt x="357" y="101"/>
                    </a:cubicBezTo>
                    <a:cubicBezTo>
                      <a:pt x="381" y="98"/>
                      <a:pt x="406" y="97"/>
                      <a:pt x="430" y="97"/>
                    </a:cubicBezTo>
                    <a:close/>
                    <a:moveTo>
                      <a:pt x="299" y="138"/>
                    </a:moveTo>
                    <a:cubicBezTo>
                      <a:pt x="293" y="143"/>
                      <a:pt x="287" y="149"/>
                      <a:pt x="281" y="155"/>
                    </a:cubicBezTo>
                    <a:cubicBezTo>
                      <a:pt x="308" y="143"/>
                      <a:pt x="335" y="135"/>
                      <a:pt x="361" y="128"/>
                    </a:cubicBezTo>
                    <a:cubicBezTo>
                      <a:pt x="340" y="130"/>
                      <a:pt x="320" y="133"/>
                      <a:pt x="299" y="138"/>
                    </a:cubicBezTo>
                    <a:close/>
                    <a:moveTo>
                      <a:pt x="260" y="85"/>
                    </a:moveTo>
                    <a:cubicBezTo>
                      <a:pt x="244" y="95"/>
                      <a:pt x="230" y="105"/>
                      <a:pt x="216" y="118"/>
                    </a:cubicBezTo>
                    <a:cubicBezTo>
                      <a:pt x="204" y="129"/>
                      <a:pt x="193" y="141"/>
                      <a:pt x="183" y="154"/>
                    </a:cubicBezTo>
                    <a:cubicBezTo>
                      <a:pt x="238" y="124"/>
                      <a:pt x="298" y="110"/>
                      <a:pt x="344" y="103"/>
                    </a:cubicBezTo>
                    <a:cubicBezTo>
                      <a:pt x="368" y="89"/>
                      <a:pt x="394" y="79"/>
                      <a:pt x="421" y="73"/>
                    </a:cubicBezTo>
                    <a:cubicBezTo>
                      <a:pt x="367" y="70"/>
                      <a:pt x="312" y="73"/>
                      <a:pt x="260" y="85"/>
                    </a:cubicBezTo>
                    <a:close/>
                    <a:moveTo>
                      <a:pt x="345" y="106"/>
                    </a:moveTo>
                    <a:cubicBezTo>
                      <a:pt x="330" y="114"/>
                      <a:pt x="316" y="123"/>
                      <a:pt x="303" y="134"/>
                    </a:cubicBezTo>
                    <a:cubicBezTo>
                      <a:pt x="305" y="134"/>
                      <a:pt x="307" y="134"/>
                      <a:pt x="308" y="133"/>
                    </a:cubicBezTo>
                    <a:cubicBezTo>
                      <a:pt x="329" y="129"/>
                      <a:pt x="352" y="126"/>
                      <a:pt x="374" y="125"/>
                    </a:cubicBezTo>
                    <a:cubicBezTo>
                      <a:pt x="409" y="117"/>
                      <a:pt x="439" y="113"/>
                      <a:pt x="461" y="111"/>
                    </a:cubicBezTo>
                    <a:cubicBezTo>
                      <a:pt x="504" y="107"/>
                      <a:pt x="544" y="110"/>
                      <a:pt x="585" y="121"/>
                    </a:cubicBezTo>
                    <a:cubicBezTo>
                      <a:pt x="507" y="98"/>
                      <a:pt x="426" y="95"/>
                      <a:pt x="357" y="104"/>
                    </a:cubicBezTo>
                    <a:cubicBezTo>
                      <a:pt x="353" y="104"/>
                      <a:pt x="349" y="105"/>
                      <a:pt x="345" y="106"/>
                    </a:cubicBezTo>
                    <a:close/>
                    <a:moveTo>
                      <a:pt x="440" y="72"/>
                    </a:moveTo>
                    <a:cubicBezTo>
                      <a:pt x="490" y="76"/>
                      <a:pt x="540" y="86"/>
                      <a:pt x="587" y="100"/>
                    </a:cubicBezTo>
                    <a:cubicBezTo>
                      <a:pt x="607" y="107"/>
                      <a:pt x="627" y="114"/>
                      <a:pt x="647" y="123"/>
                    </a:cubicBezTo>
                    <a:cubicBezTo>
                      <a:pt x="637" y="114"/>
                      <a:pt x="625" y="106"/>
                      <a:pt x="612" y="99"/>
                    </a:cubicBezTo>
                    <a:cubicBezTo>
                      <a:pt x="561" y="70"/>
                      <a:pt x="499" y="62"/>
                      <a:pt x="440"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44"/>
              <p:cNvSpPr>
                <a:spLocks noEditPoints="1"/>
              </p:cNvSpPr>
              <p:nvPr/>
            </p:nvSpPr>
            <p:spPr bwMode="auto">
              <a:xfrm>
                <a:off x="3489325" y="3548063"/>
                <a:ext cx="3349625" cy="2790825"/>
              </a:xfrm>
              <a:custGeom>
                <a:avLst/>
                <a:gdLst>
                  <a:gd name="T0" fmla="*/ 289 w 1032"/>
                  <a:gd name="T1" fmla="*/ 759 h 859"/>
                  <a:gd name="T2" fmla="*/ 168 w 1032"/>
                  <a:gd name="T3" fmla="*/ 90 h 859"/>
                  <a:gd name="T4" fmla="*/ 36 w 1032"/>
                  <a:gd name="T5" fmla="*/ 397 h 859"/>
                  <a:gd name="T6" fmla="*/ 434 w 1032"/>
                  <a:gd name="T7" fmla="*/ 1 h 859"/>
                  <a:gd name="T8" fmla="*/ 986 w 1032"/>
                  <a:gd name="T9" fmla="*/ 628 h 859"/>
                  <a:gd name="T10" fmla="*/ 772 w 1032"/>
                  <a:gd name="T11" fmla="*/ 831 h 859"/>
                  <a:gd name="T12" fmla="*/ 489 w 1032"/>
                  <a:gd name="T13" fmla="*/ 838 h 859"/>
                  <a:gd name="T14" fmla="*/ 372 w 1032"/>
                  <a:gd name="T15" fmla="*/ 798 h 859"/>
                  <a:gd name="T16" fmla="*/ 463 w 1032"/>
                  <a:gd name="T17" fmla="*/ 834 h 859"/>
                  <a:gd name="T18" fmla="*/ 910 w 1032"/>
                  <a:gd name="T19" fmla="*/ 717 h 859"/>
                  <a:gd name="T20" fmla="*/ 862 w 1032"/>
                  <a:gd name="T21" fmla="*/ 206 h 859"/>
                  <a:gd name="T22" fmla="*/ 600 w 1032"/>
                  <a:gd name="T23" fmla="*/ 814 h 859"/>
                  <a:gd name="T24" fmla="*/ 536 w 1032"/>
                  <a:gd name="T25" fmla="*/ 830 h 859"/>
                  <a:gd name="T26" fmla="*/ 324 w 1032"/>
                  <a:gd name="T27" fmla="*/ 773 h 859"/>
                  <a:gd name="T28" fmla="*/ 660 w 1032"/>
                  <a:gd name="T29" fmla="*/ 779 h 859"/>
                  <a:gd name="T30" fmla="*/ 324 w 1032"/>
                  <a:gd name="T31" fmla="*/ 773 h 859"/>
                  <a:gd name="T32" fmla="*/ 885 w 1032"/>
                  <a:gd name="T33" fmla="*/ 626 h 859"/>
                  <a:gd name="T34" fmla="*/ 881 w 1032"/>
                  <a:gd name="T35" fmla="*/ 321 h 859"/>
                  <a:gd name="T36" fmla="*/ 248 w 1032"/>
                  <a:gd name="T37" fmla="*/ 703 h 859"/>
                  <a:gd name="T38" fmla="*/ 878 w 1032"/>
                  <a:gd name="T39" fmla="*/ 321 h 859"/>
                  <a:gd name="T40" fmla="*/ 218 w 1032"/>
                  <a:gd name="T41" fmla="*/ 113 h 859"/>
                  <a:gd name="T42" fmla="*/ 248 w 1032"/>
                  <a:gd name="T43" fmla="*/ 703 h 859"/>
                  <a:gd name="T44" fmla="*/ 678 w 1032"/>
                  <a:gd name="T45" fmla="*/ 770 h 859"/>
                  <a:gd name="T46" fmla="*/ 283 w 1032"/>
                  <a:gd name="T47" fmla="*/ 749 h 859"/>
                  <a:gd name="T48" fmla="*/ 60 w 1032"/>
                  <a:gd name="T49" fmla="*/ 297 h 859"/>
                  <a:gd name="T50" fmla="*/ 190 w 1032"/>
                  <a:gd name="T51" fmla="*/ 657 h 859"/>
                  <a:gd name="T52" fmla="*/ 207 w 1032"/>
                  <a:gd name="T53" fmla="*/ 677 h 859"/>
                  <a:gd name="T54" fmla="*/ 258 w 1032"/>
                  <a:gd name="T55" fmla="*/ 728 h 859"/>
                  <a:gd name="T56" fmla="*/ 262 w 1032"/>
                  <a:gd name="T57" fmla="*/ 728 h 859"/>
                  <a:gd name="T58" fmla="*/ 191 w 1032"/>
                  <a:gd name="T59" fmla="*/ 654 h 859"/>
                  <a:gd name="T60" fmla="*/ 173 w 1032"/>
                  <a:gd name="T61" fmla="*/ 480 h 859"/>
                  <a:gd name="T62" fmla="*/ 68 w 1032"/>
                  <a:gd name="T63" fmla="*/ 259 h 859"/>
                  <a:gd name="T64" fmla="*/ 88 w 1032"/>
                  <a:gd name="T65" fmla="*/ 428 h 859"/>
                  <a:gd name="T66" fmla="*/ 68 w 1032"/>
                  <a:gd name="T67" fmla="*/ 259 h 859"/>
                  <a:gd name="T68" fmla="*/ 991 w 1032"/>
                  <a:gd name="T69" fmla="*/ 613 h 859"/>
                  <a:gd name="T70" fmla="*/ 856 w 1032"/>
                  <a:gd name="T71" fmla="*/ 197 h 859"/>
                  <a:gd name="T72" fmla="*/ 129 w 1032"/>
                  <a:gd name="T73" fmla="*/ 371 h 859"/>
                  <a:gd name="T74" fmla="*/ 171 w 1032"/>
                  <a:gd name="T75" fmla="*/ 180 h 859"/>
                  <a:gd name="T76" fmla="*/ 727 w 1032"/>
                  <a:gd name="T77" fmla="*/ 112 h 859"/>
                  <a:gd name="T78" fmla="*/ 117 w 1032"/>
                  <a:gd name="T79" fmla="*/ 154 h 859"/>
                  <a:gd name="T80" fmla="*/ 117 w 1032"/>
                  <a:gd name="T81" fmla="*/ 154 h 859"/>
                  <a:gd name="T82" fmla="*/ 496 w 1032"/>
                  <a:gd name="T83" fmla="*/ 8 h 859"/>
                  <a:gd name="T84" fmla="*/ 129 w 1032"/>
                  <a:gd name="T85" fmla="*/ 139 h 859"/>
                  <a:gd name="T86" fmla="*/ 471 w 1032"/>
                  <a:gd name="T87" fmla="*/ 19 h 859"/>
                  <a:gd name="T88" fmla="*/ 129 w 1032"/>
                  <a:gd name="T89" fmla="*/ 139 h 859"/>
                  <a:gd name="T90" fmla="*/ 180 w 1032"/>
                  <a:gd name="T91" fmla="*/ 90 h 859"/>
                  <a:gd name="T92" fmla="*/ 750 w 1032"/>
                  <a:gd name="T93" fmla="*/ 121 h 859"/>
                  <a:gd name="T94" fmla="*/ 707 w 1032"/>
                  <a:gd name="T95" fmla="*/ 99 h 859"/>
                  <a:gd name="T96" fmla="*/ 409 w 1032"/>
                  <a:gd name="T97" fmla="*/ 36 h 859"/>
                  <a:gd name="T98" fmla="*/ 469 w 1032"/>
                  <a:gd name="T99" fmla="*/ 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2" h="859">
                    <a:moveTo>
                      <a:pt x="623" y="856"/>
                    </a:moveTo>
                    <a:cubicBezTo>
                      <a:pt x="574" y="856"/>
                      <a:pt x="525" y="849"/>
                      <a:pt x="477" y="838"/>
                    </a:cubicBezTo>
                    <a:cubicBezTo>
                      <a:pt x="424" y="836"/>
                      <a:pt x="371" y="819"/>
                      <a:pt x="322" y="786"/>
                    </a:cubicBezTo>
                    <a:cubicBezTo>
                      <a:pt x="310" y="778"/>
                      <a:pt x="299" y="769"/>
                      <a:pt x="289" y="759"/>
                    </a:cubicBezTo>
                    <a:cubicBezTo>
                      <a:pt x="213" y="715"/>
                      <a:pt x="152" y="653"/>
                      <a:pt x="112" y="578"/>
                    </a:cubicBezTo>
                    <a:cubicBezTo>
                      <a:pt x="54" y="470"/>
                      <a:pt x="38" y="354"/>
                      <a:pt x="66" y="259"/>
                    </a:cubicBezTo>
                    <a:cubicBezTo>
                      <a:pt x="76" y="213"/>
                      <a:pt x="96" y="172"/>
                      <a:pt x="127" y="137"/>
                    </a:cubicBezTo>
                    <a:cubicBezTo>
                      <a:pt x="139" y="120"/>
                      <a:pt x="152" y="104"/>
                      <a:pt x="168" y="90"/>
                    </a:cubicBezTo>
                    <a:cubicBezTo>
                      <a:pt x="228" y="38"/>
                      <a:pt x="309" y="12"/>
                      <a:pt x="392" y="4"/>
                    </a:cubicBezTo>
                    <a:cubicBezTo>
                      <a:pt x="391" y="4"/>
                      <a:pt x="389" y="4"/>
                      <a:pt x="388" y="4"/>
                    </a:cubicBezTo>
                    <a:cubicBezTo>
                      <a:pt x="314" y="7"/>
                      <a:pt x="178" y="27"/>
                      <a:pt x="93" y="119"/>
                    </a:cubicBezTo>
                    <a:cubicBezTo>
                      <a:pt x="26" y="192"/>
                      <a:pt x="3" y="304"/>
                      <a:pt x="36" y="397"/>
                    </a:cubicBezTo>
                    <a:cubicBezTo>
                      <a:pt x="34" y="398"/>
                      <a:pt x="34" y="398"/>
                      <a:pt x="34" y="398"/>
                    </a:cubicBezTo>
                    <a:cubicBezTo>
                      <a:pt x="0" y="304"/>
                      <a:pt x="23" y="191"/>
                      <a:pt x="91" y="117"/>
                    </a:cubicBezTo>
                    <a:cubicBezTo>
                      <a:pt x="176" y="24"/>
                      <a:pt x="314" y="5"/>
                      <a:pt x="388" y="1"/>
                    </a:cubicBezTo>
                    <a:cubicBezTo>
                      <a:pt x="403" y="0"/>
                      <a:pt x="419" y="0"/>
                      <a:pt x="434" y="1"/>
                    </a:cubicBezTo>
                    <a:cubicBezTo>
                      <a:pt x="493" y="0"/>
                      <a:pt x="551" y="7"/>
                      <a:pt x="602" y="21"/>
                    </a:cubicBezTo>
                    <a:cubicBezTo>
                      <a:pt x="688" y="44"/>
                      <a:pt x="768" y="81"/>
                      <a:pt x="833" y="130"/>
                    </a:cubicBezTo>
                    <a:cubicBezTo>
                      <a:pt x="907" y="186"/>
                      <a:pt x="960" y="253"/>
                      <a:pt x="989" y="330"/>
                    </a:cubicBezTo>
                    <a:cubicBezTo>
                      <a:pt x="1032" y="441"/>
                      <a:pt x="1030" y="545"/>
                      <a:pt x="986" y="628"/>
                    </a:cubicBezTo>
                    <a:cubicBezTo>
                      <a:pt x="946" y="753"/>
                      <a:pt x="850" y="809"/>
                      <a:pt x="773" y="833"/>
                    </a:cubicBezTo>
                    <a:cubicBezTo>
                      <a:pt x="726" y="848"/>
                      <a:pt x="675" y="856"/>
                      <a:pt x="623" y="856"/>
                    </a:cubicBezTo>
                    <a:close/>
                    <a:moveTo>
                      <a:pt x="489" y="838"/>
                    </a:moveTo>
                    <a:cubicBezTo>
                      <a:pt x="584" y="859"/>
                      <a:pt x="686" y="859"/>
                      <a:pt x="772" y="831"/>
                    </a:cubicBezTo>
                    <a:cubicBezTo>
                      <a:pt x="845" y="807"/>
                      <a:pt x="936" y="755"/>
                      <a:pt x="979" y="641"/>
                    </a:cubicBezTo>
                    <a:cubicBezTo>
                      <a:pt x="961" y="670"/>
                      <a:pt x="939" y="696"/>
                      <a:pt x="912" y="719"/>
                    </a:cubicBezTo>
                    <a:cubicBezTo>
                      <a:pt x="812" y="802"/>
                      <a:pt x="675" y="842"/>
                      <a:pt x="536" y="833"/>
                    </a:cubicBezTo>
                    <a:cubicBezTo>
                      <a:pt x="520" y="836"/>
                      <a:pt x="504" y="837"/>
                      <a:pt x="489" y="838"/>
                    </a:cubicBezTo>
                    <a:close/>
                    <a:moveTo>
                      <a:pt x="477" y="835"/>
                    </a:moveTo>
                    <a:cubicBezTo>
                      <a:pt x="493" y="835"/>
                      <a:pt x="509" y="834"/>
                      <a:pt x="524" y="832"/>
                    </a:cubicBezTo>
                    <a:cubicBezTo>
                      <a:pt x="503" y="830"/>
                      <a:pt x="483" y="827"/>
                      <a:pt x="462" y="823"/>
                    </a:cubicBezTo>
                    <a:cubicBezTo>
                      <a:pt x="430" y="817"/>
                      <a:pt x="400" y="809"/>
                      <a:pt x="372" y="798"/>
                    </a:cubicBezTo>
                    <a:cubicBezTo>
                      <a:pt x="405" y="813"/>
                      <a:pt x="440" y="826"/>
                      <a:pt x="477" y="835"/>
                    </a:cubicBezTo>
                    <a:close/>
                    <a:moveTo>
                      <a:pt x="299" y="765"/>
                    </a:moveTo>
                    <a:cubicBezTo>
                      <a:pt x="307" y="772"/>
                      <a:pt x="315" y="778"/>
                      <a:pt x="324" y="784"/>
                    </a:cubicBezTo>
                    <a:cubicBezTo>
                      <a:pt x="368" y="814"/>
                      <a:pt x="415" y="830"/>
                      <a:pt x="463" y="834"/>
                    </a:cubicBezTo>
                    <a:cubicBezTo>
                      <a:pt x="420" y="822"/>
                      <a:pt x="378" y="806"/>
                      <a:pt x="340" y="785"/>
                    </a:cubicBezTo>
                    <a:cubicBezTo>
                      <a:pt x="326" y="779"/>
                      <a:pt x="312" y="772"/>
                      <a:pt x="299" y="765"/>
                    </a:cubicBezTo>
                    <a:close/>
                    <a:moveTo>
                      <a:pt x="546" y="831"/>
                    </a:moveTo>
                    <a:cubicBezTo>
                      <a:pt x="681" y="838"/>
                      <a:pt x="813" y="797"/>
                      <a:pt x="910" y="717"/>
                    </a:cubicBezTo>
                    <a:cubicBezTo>
                      <a:pt x="941" y="691"/>
                      <a:pt x="966" y="661"/>
                      <a:pt x="984" y="627"/>
                    </a:cubicBezTo>
                    <a:cubicBezTo>
                      <a:pt x="987" y="617"/>
                      <a:pt x="990" y="607"/>
                      <a:pt x="992" y="596"/>
                    </a:cubicBezTo>
                    <a:cubicBezTo>
                      <a:pt x="1020" y="473"/>
                      <a:pt x="991" y="354"/>
                      <a:pt x="906" y="252"/>
                    </a:cubicBezTo>
                    <a:cubicBezTo>
                      <a:pt x="892" y="236"/>
                      <a:pt x="877" y="220"/>
                      <a:pt x="862" y="206"/>
                    </a:cubicBezTo>
                    <a:cubicBezTo>
                      <a:pt x="869" y="218"/>
                      <a:pt x="877" y="232"/>
                      <a:pt x="883" y="246"/>
                    </a:cubicBezTo>
                    <a:cubicBezTo>
                      <a:pt x="930" y="349"/>
                      <a:pt x="955" y="503"/>
                      <a:pt x="887" y="628"/>
                    </a:cubicBezTo>
                    <a:cubicBezTo>
                      <a:pt x="856" y="684"/>
                      <a:pt x="805" y="732"/>
                      <a:pt x="741" y="767"/>
                    </a:cubicBezTo>
                    <a:cubicBezTo>
                      <a:pt x="698" y="790"/>
                      <a:pt x="649" y="806"/>
                      <a:pt x="600" y="814"/>
                    </a:cubicBezTo>
                    <a:cubicBezTo>
                      <a:pt x="582" y="821"/>
                      <a:pt x="564" y="827"/>
                      <a:pt x="546" y="831"/>
                    </a:cubicBezTo>
                    <a:close/>
                    <a:moveTo>
                      <a:pt x="380" y="798"/>
                    </a:moveTo>
                    <a:cubicBezTo>
                      <a:pt x="406" y="808"/>
                      <a:pt x="434" y="815"/>
                      <a:pt x="462" y="821"/>
                    </a:cubicBezTo>
                    <a:cubicBezTo>
                      <a:pt x="487" y="825"/>
                      <a:pt x="511" y="829"/>
                      <a:pt x="536" y="830"/>
                    </a:cubicBezTo>
                    <a:cubicBezTo>
                      <a:pt x="553" y="827"/>
                      <a:pt x="570" y="822"/>
                      <a:pt x="588" y="816"/>
                    </a:cubicBezTo>
                    <a:cubicBezTo>
                      <a:pt x="573" y="818"/>
                      <a:pt x="559" y="819"/>
                      <a:pt x="544" y="820"/>
                    </a:cubicBezTo>
                    <a:cubicBezTo>
                      <a:pt x="486" y="822"/>
                      <a:pt x="430" y="814"/>
                      <a:pt x="380" y="798"/>
                    </a:cubicBezTo>
                    <a:close/>
                    <a:moveTo>
                      <a:pt x="324" y="773"/>
                    </a:moveTo>
                    <a:cubicBezTo>
                      <a:pt x="387" y="804"/>
                      <a:pt x="463" y="820"/>
                      <a:pt x="544" y="817"/>
                    </a:cubicBezTo>
                    <a:cubicBezTo>
                      <a:pt x="562" y="816"/>
                      <a:pt x="581" y="814"/>
                      <a:pt x="599" y="812"/>
                    </a:cubicBezTo>
                    <a:cubicBezTo>
                      <a:pt x="614" y="805"/>
                      <a:pt x="630" y="797"/>
                      <a:pt x="646" y="788"/>
                    </a:cubicBezTo>
                    <a:cubicBezTo>
                      <a:pt x="651" y="785"/>
                      <a:pt x="655" y="782"/>
                      <a:pt x="660" y="779"/>
                    </a:cubicBezTo>
                    <a:cubicBezTo>
                      <a:pt x="620" y="792"/>
                      <a:pt x="576" y="799"/>
                      <a:pt x="531" y="801"/>
                    </a:cubicBezTo>
                    <a:cubicBezTo>
                      <a:pt x="427" y="804"/>
                      <a:pt x="330" y="773"/>
                      <a:pt x="251" y="708"/>
                    </a:cubicBezTo>
                    <a:cubicBezTo>
                      <a:pt x="258" y="718"/>
                      <a:pt x="265" y="728"/>
                      <a:pt x="272" y="737"/>
                    </a:cubicBezTo>
                    <a:cubicBezTo>
                      <a:pt x="288" y="750"/>
                      <a:pt x="305" y="762"/>
                      <a:pt x="324" y="773"/>
                    </a:cubicBezTo>
                    <a:close/>
                    <a:moveTo>
                      <a:pt x="670" y="776"/>
                    </a:moveTo>
                    <a:cubicBezTo>
                      <a:pt x="662" y="781"/>
                      <a:pt x="655" y="786"/>
                      <a:pt x="647" y="790"/>
                    </a:cubicBezTo>
                    <a:cubicBezTo>
                      <a:pt x="635" y="798"/>
                      <a:pt x="622" y="804"/>
                      <a:pt x="610" y="810"/>
                    </a:cubicBezTo>
                    <a:cubicBezTo>
                      <a:pt x="728" y="788"/>
                      <a:pt x="834" y="719"/>
                      <a:pt x="885" y="626"/>
                    </a:cubicBezTo>
                    <a:cubicBezTo>
                      <a:pt x="953" y="503"/>
                      <a:pt x="927" y="349"/>
                      <a:pt x="880" y="247"/>
                    </a:cubicBezTo>
                    <a:cubicBezTo>
                      <a:pt x="873" y="230"/>
                      <a:pt x="864" y="214"/>
                      <a:pt x="854" y="199"/>
                    </a:cubicBezTo>
                    <a:cubicBezTo>
                      <a:pt x="831" y="178"/>
                      <a:pt x="805" y="159"/>
                      <a:pt x="778" y="141"/>
                    </a:cubicBezTo>
                    <a:cubicBezTo>
                      <a:pt x="833" y="193"/>
                      <a:pt x="869" y="255"/>
                      <a:pt x="881" y="321"/>
                    </a:cubicBezTo>
                    <a:cubicBezTo>
                      <a:pt x="890" y="345"/>
                      <a:pt x="898" y="370"/>
                      <a:pt x="903" y="395"/>
                    </a:cubicBezTo>
                    <a:cubicBezTo>
                      <a:pt x="924" y="491"/>
                      <a:pt x="905" y="580"/>
                      <a:pt x="849" y="653"/>
                    </a:cubicBezTo>
                    <a:cubicBezTo>
                      <a:pt x="806" y="708"/>
                      <a:pt x="743" y="751"/>
                      <a:pt x="670" y="776"/>
                    </a:cubicBezTo>
                    <a:close/>
                    <a:moveTo>
                      <a:pt x="248" y="703"/>
                    </a:moveTo>
                    <a:cubicBezTo>
                      <a:pt x="325" y="767"/>
                      <a:pt x="423" y="802"/>
                      <a:pt x="531" y="798"/>
                    </a:cubicBezTo>
                    <a:cubicBezTo>
                      <a:pt x="579" y="796"/>
                      <a:pt x="626" y="788"/>
                      <a:pt x="668" y="773"/>
                    </a:cubicBezTo>
                    <a:cubicBezTo>
                      <a:pt x="803" y="680"/>
                      <a:pt x="896" y="498"/>
                      <a:pt x="882" y="347"/>
                    </a:cubicBezTo>
                    <a:cubicBezTo>
                      <a:pt x="881" y="338"/>
                      <a:pt x="880" y="329"/>
                      <a:pt x="878" y="321"/>
                    </a:cubicBezTo>
                    <a:cubicBezTo>
                      <a:pt x="845" y="235"/>
                      <a:pt x="789" y="162"/>
                      <a:pt x="718" y="108"/>
                    </a:cubicBezTo>
                    <a:cubicBezTo>
                      <a:pt x="623" y="60"/>
                      <a:pt x="514" y="34"/>
                      <a:pt x="410" y="39"/>
                    </a:cubicBezTo>
                    <a:cubicBezTo>
                      <a:pt x="373" y="40"/>
                      <a:pt x="338" y="45"/>
                      <a:pt x="305" y="54"/>
                    </a:cubicBezTo>
                    <a:cubicBezTo>
                      <a:pt x="270" y="69"/>
                      <a:pt x="241" y="89"/>
                      <a:pt x="218" y="113"/>
                    </a:cubicBezTo>
                    <a:cubicBezTo>
                      <a:pt x="198" y="136"/>
                      <a:pt x="181" y="163"/>
                      <a:pt x="167" y="196"/>
                    </a:cubicBezTo>
                    <a:cubicBezTo>
                      <a:pt x="147" y="285"/>
                      <a:pt x="163" y="395"/>
                      <a:pt x="175" y="480"/>
                    </a:cubicBezTo>
                    <a:cubicBezTo>
                      <a:pt x="177" y="492"/>
                      <a:pt x="177" y="492"/>
                      <a:pt x="177" y="492"/>
                    </a:cubicBezTo>
                    <a:cubicBezTo>
                      <a:pt x="185" y="547"/>
                      <a:pt x="204" y="633"/>
                      <a:pt x="248" y="703"/>
                    </a:cubicBezTo>
                    <a:close/>
                    <a:moveTo>
                      <a:pt x="883" y="334"/>
                    </a:moveTo>
                    <a:cubicBezTo>
                      <a:pt x="884" y="338"/>
                      <a:pt x="884" y="342"/>
                      <a:pt x="884" y="347"/>
                    </a:cubicBezTo>
                    <a:cubicBezTo>
                      <a:pt x="892" y="425"/>
                      <a:pt x="871" y="514"/>
                      <a:pt x="826" y="597"/>
                    </a:cubicBezTo>
                    <a:cubicBezTo>
                      <a:pt x="789" y="667"/>
                      <a:pt x="737" y="727"/>
                      <a:pt x="678" y="770"/>
                    </a:cubicBezTo>
                    <a:cubicBezTo>
                      <a:pt x="747" y="745"/>
                      <a:pt x="806" y="704"/>
                      <a:pt x="847" y="651"/>
                    </a:cubicBezTo>
                    <a:cubicBezTo>
                      <a:pt x="903" y="579"/>
                      <a:pt x="921" y="491"/>
                      <a:pt x="901" y="395"/>
                    </a:cubicBezTo>
                    <a:cubicBezTo>
                      <a:pt x="896" y="374"/>
                      <a:pt x="890" y="354"/>
                      <a:pt x="883" y="334"/>
                    </a:cubicBezTo>
                    <a:close/>
                    <a:moveTo>
                      <a:pt x="283" y="749"/>
                    </a:moveTo>
                    <a:cubicBezTo>
                      <a:pt x="285" y="751"/>
                      <a:pt x="287" y="752"/>
                      <a:pt x="289" y="753"/>
                    </a:cubicBezTo>
                    <a:cubicBezTo>
                      <a:pt x="287" y="751"/>
                      <a:pt x="284" y="750"/>
                      <a:pt x="282" y="748"/>
                    </a:cubicBezTo>
                    <a:cubicBezTo>
                      <a:pt x="282" y="748"/>
                      <a:pt x="283" y="749"/>
                      <a:pt x="283" y="749"/>
                    </a:cubicBezTo>
                    <a:close/>
                    <a:moveTo>
                      <a:pt x="60" y="297"/>
                    </a:moveTo>
                    <a:cubicBezTo>
                      <a:pt x="46" y="384"/>
                      <a:pt x="64" y="483"/>
                      <a:pt x="114" y="577"/>
                    </a:cubicBezTo>
                    <a:cubicBezTo>
                      <a:pt x="152" y="648"/>
                      <a:pt x="210" y="707"/>
                      <a:pt x="281" y="751"/>
                    </a:cubicBezTo>
                    <a:cubicBezTo>
                      <a:pt x="253" y="732"/>
                      <a:pt x="229" y="710"/>
                      <a:pt x="209" y="684"/>
                    </a:cubicBezTo>
                    <a:cubicBezTo>
                      <a:pt x="202" y="676"/>
                      <a:pt x="196" y="666"/>
                      <a:pt x="190" y="657"/>
                    </a:cubicBezTo>
                    <a:cubicBezTo>
                      <a:pt x="161" y="621"/>
                      <a:pt x="135" y="581"/>
                      <a:pt x="114" y="540"/>
                    </a:cubicBezTo>
                    <a:cubicBezTo>
                      <a:pt x="74" y="461"/>
                      <a:pt x="55" y="382"/>
                      <a:pt x="59" y="311"/>
                    </a:cubicBezTo>
                    <a:cubicBezTo>
                      <a:pt x="59" y="306"/>
                      <a:pt x="59" y="302"/>
                      <a:pt x="60" y="297"/>
                    </a:cubicBezTo>
                    <a:close/>
                    <a:moveTo>
                      <a:pt x="207" y="677"/>
                    </a:moveTo>
                    <a:cubicBezTo>
                      <a:pt x="208" y="679"/>
                      <a:pt x="210" y="681"/>
                      <a:pt x="211" y="683"/>
                    </a:cubicBezTo>
                    <a:cubicBezTo>
                      <a:pt x="228" y="705"/>
                      <a:pt x="249" y="725"/>
                      <a:pt x="273" y="743"/>
                    </a:cubicBezTo>
                    <a:cubicBezTo>
                      <a:pt x="272" y="741"/>
                      <a:pt x="271" y="740"/>
                      <a:pt x="270" y="739"/>
                    </a:cubicBezTo>
                    <a:cubicBezTo>
                      <a:pt x="266" y="735"/>
                      <a:pt x="262" y="732"/>
                      <a:pt x="258" y="728"/>
                    </a:cubicBezTo>
                    <a:cubicBezTo>
                      <a:pt x="240" y="713"/>
                      <a:pt x="223" y="696"/>
                      <a:pt x="207" y="677"/>
                    </a:cubicBezTo>
                    <a:close/>
                    <a:moveTo>
                      <a:pt x="191" y="654"/>
                    </a:moveTo>
                    <a:cubicBezTo>
                      <a:pt x="213" y="681"/>
                      <a:pt x="236" y="706"/>
                      <a:pt x="259" y="726"/>
                    </a:cubicBezTo>
                    <a:cubicBezTo>
                      <a:pt x="260" y="727"/>
                      <a:pt x="261" y="728"/>
                      <a:pt x="262" y="728"/>
                    </a:cubicBezTo>
                    <a:cubicBezTo>
                      <a:pt x="256" y="720"/>
                      <a:pt x="250" y="712"/>
                      <a:pt x="244" y="703"/>
                    </a:cubicBezTo>
                    <a:cubicBezTo>
                      <a:pt x="243" y="702"/>
                      <a:pt x="241" y="700"/>
                      <a:pt x="240" y="699"/>
                    </a:cubicBezTo>
                    <a:cubicBezTo>
                      <a:pt x="218" y="680"/>
                      <a:pt x="198" y="658"/>
                      <a:pt x="180" y="635"/>
                    </a:cubicBezTo>
                    <a:cubicBezTo>
                      <a:pt x="184" y="641"/>
                      <a:pt x="187" y="648"/>
                      <a:pt x="191" y="654"/>
                    </a:cubicBezTo>
                    <a:close/>
                    <a:moveTo>
                      <a:pt x="175" y="625"/>
                    </a:moveTo>
                    <a:cubicBezTo>
                      <a:pt x="195" y="652"/>
                      <a:pt x="217" y="676"/>
                      <a:pt x="241" y="697"/>
                    </a:cubicBezTo>
                    <a:cubicBezTo>
                      <a:pt x="200" y="628"/>
                      <a:pt x="182" y="546"/>
                      <a:pt x="174" y="492"/>
                    </a:cubicBezTo>
                    <a:cubicBezTo>
                      <a:pt x="173" y="480"/>
                      <a:pt x="173" y="480"/>
                      <a:pt x="173" y="480"/>
                    </a:cubicBezTo>
                    <a:cubicBezTo>
                      <a:pt x="161" y="400"/>
                      <a:pt x="146" y="297"/>
                      <a:pt x="162" y="210"/>
                    </a:cubicBezTo>
                    <a:cubicBezTo>
                      <a:pt x="145" y="255"/>
                      <a:pt x="135" y="309"/>
                      <a:pt x="131" y="371"/>
                    </a:cubicBezTo>
                    <a:cubicBezTo>
                      <a:pt x="125" y="470"/>
                      <a:pt x="140" y="556"/>
                      <a:pt x="175" y="625"/>
                    </a:cubicBezTo>
                    <a:close/>
                    <a:moveTo>
                      <a:pt x="68" y="259"/>
                    </a:moveTo>
                    <a:cubicBezTo>
                      <a:pt x="65" y="276"/>
                      <a:pt x="62" y="293"/>
                      <a:pt x="62" y="311"/>
                    </a:cubicBezTo>
                    <a:cubicBezTo>
                      <a:pt x="56" y="426"/>
                      <a:pt x="110" y="546"/>
                      <a:pt x="178" y="638"/>
                    </a:cubicBezTo>
                    <a:cubicBezTo>
                      <a:pt x="176" y="632"/>
                      <a:pt x="173" y="627"/>
                      <a:pt x="170" y="622"/>
                    </a:cubicBezTo>
                    <a:cubicBezTo>
                      <a:pt x="130" y="566"/>
                      <a:pt x="102" y="499"/>
                      <a:pt x="88" y="428"/>
                    </a:cubicBezTo>
                    <a:cubicBezTo>
                      <a:pt x="79" y="384"/>
                      <a:pt x="71" y="317"/>
                      <a:pt x="84" y="247"/>
                    </a:cubicBezTo>
                    <a:cubicBezTo>
                      <a:pt x="88" y="225"/>
                      <a:pt x="94" y="204"/>
                      <a:pt x="102" y="185"/>
                    </a:cubicBezTo>
                    <a:cubicBezTo>
                      <a:pt x="96" y="194"/>
                      <a:pt x="90" y="204"/>
                      <a:pt x="85" y="214"/>
                    </a:cubicBezTo>
                    <a:cubicBezTo>
                      <a:pt x="78" y="229"/>
                      <a:pt x="73" y="244"/>
                      <a:pt x="68" y="259"/>
                    </a:cubicBezTo>
                    <a:close/>
                    <a:moveTo>
                      <a:pt x="856" y="197"/>
                    </a:moveTo>
                    <a:cubicBezTo>
                      <a:pt x="875" y="214"/>
                      <a:pt x="892" y="232"/>
                      <a:pt x="908" y="251"/>
                    </a:cubicBezTo>
                    <a:cubicBezTo>
                      <a:pt x="993" y="353"/>
                      <a:pt x="1023" y="472"/>
                      <a:pt x="995" y="597"/>
                    </a:cubicBezTo>
                    <a:cubicBezTo>
                      <a:pt x="993" y="602"/>
                      <a:pt x="992" y="608"/>
                      <a:pt x="991" y="613"/>
                    </a:cubicBezTo>
                    <a:cubicBezTo>
                      <a:pt x="1028" y="533"/>
                      <a:pt x="1027" y="435"/>
                      <a:pt x="987" y="331"/>
                    </a:cubicBezTo>
                    <a:cubicBezTo>
                      <a:pt x="936" y="199"/>
                      <a:pt x="816" y="95"/>
                      <a:pt x="654" y="39"/>
                    </a:cubicBezTo>
                    <a:cubicBezTo>
                      <a:pt x="696" y="55"/>
                      <a:pt x="734" y="76"/>
                      <a:pt x="768" y="102"/>
                    </a:cubicBezTo>
                    <a:cubicBezTo>
                      <a:pt x="803" y="130"/>
                      <a:pt x="833" y="161"/>
                      <a:pt x="856" y="197"/>
                    </a:cubicBezTo>
                    <a:close/>
                    <a:moveTo>
                      <a:pt x="110" y="174"/>
                    </a:moveTo>
                    <a:cubicBezTo>
                      <a:pt x="65" y="271"/>
                      <a:pt x="82" y="387"/>
                      <a:pt x="90" y="427"/>
                    </a:cubicBezTo>
                    <a:cubicBezTo>
                      <a:pt x="104" y="497"/>
                      <a:pt x="130" y="559"/>
                      <a:pt x="166" y="612"/>
                    </a:cubicBezTo>
                    <a:cubicBezTo>
                      <a:pt x="135" y="545"/>
                      <a:pt x="123" y="464"/>
                      <a:pt x="129" y="371"/>
                    </a:cubicBezTo>
                    <a:cubicBezTo>
                      <a:pt x="133" y="302"/>
                      <a:pt x="145" y="243"/>
                      <a:pt x="165" y="195"/>
                    </a:cubicBezTo>
                    <a:cubicBezTo>
                      <a:pt x="171" y="167"/>
                      <a:pt x="181" y="140"/>
                      <a:pt x="196" y="117"/>
                    </a:cubicBezTo>
                    <a:cubicBezTo>
                      <a:pt x="198" y="118"/>
                      <a:pt x="198" y="118"/>
                      <a:pt x="198" y="118"/>
                    </a:cubicBezTo>
                    <a:cubicBezTo>
                      <a:pt x="186" y="137"/>
                      <a:pt x="177" y="158"/>
                      <a:pt x="171" y="180"/>
                    </a:cubicBezTo>
                    <a:cubicBezTo>
                      <a:pt x="184" y="154"/>
                      <a:pt x="199" y="131"/>
                      <a:pt x="216" y="111"/>
                    </a:cubicBezTo>
                    <a:cubicBezTo>
                      <a:pt x="236" y="90"/>
                      <a:pt x="261" y="72"/>
                      <a:pt x="290" y="58"/>
                    </a:cubicBezTo>
                    <a:cubicBezTo>
                      <a:pt x="212" y="80"/>
                      <a:pt x="150" y="120"/>
                      <a:pt x="110" y="174"/>
                    </a:cubicBezTo>
                    <a:close/>
                    <a:moveTo>
                      <a:pt x="727" y="112"/>
                    </a:moveTo>
                    <a:cubicBezTo>
                      <a:pt x="792" y="164"/>
                      <a:pt x="843" y="231"/>
                      <a:pt x="875" y="307"/>
                    </a:cubicBezTo>
                    <a:cubicBezTo>
                      <a:pt x="859" y="238"/>
                      <a:pt x="818" y="179"/>
                      <a:pt x="763" y="132"/>
                    </a:cubicBezTo>
                    <a:cubicBezTo>
                      <a:pt x="752" y="125"/>
                      <a:pt x="740" y="118"/>
                      <a:pt x="727" y="112"/>
                    </a:cubicBezTo>
                    <a:close/>
                    <a:moveTo>
                      <a:pt x="117" y="154"/>
                    </a:moveTo>
                    <a:cubicBezTo>
                      <a:pt x="102" y="173"/>
                      <a:pt x="90" y="194"/>
                      <a:pt x="82" y="216"/>
                    </a:cubicBezTo>
                    <a:cubicBezTo>
                      <a:pt x="82" y="215"/>
                      <a:pt x="82" y="214"/>
                      <a:pt x="83" y="213"/>
                    </a:cubicBezTo>
                    <a:cubicBezTo>
                      <a:pt x="90" y="199"/>
                      <a:pt x="98" y="185"/>
                      <a:pt x="108" y="171"/>
                    </a:cubicBezTo>
                    <a:cubicBezTo>
                      <a:pt x="111" y="165"/>
                      <a:pt x="114" y="160"/>
                      <a:pt x="117" y="154"/>
                    </a:cubicBezTo>
                    <a:close/>
                    <a:moveTo>
                      <a:pt x="767" y="131"/>
                    </a:moveTo>
                    <a:cubicBezTo>
                      <a:pt x="796" y="149"/>
                      <a:pt x="823" y="168"/>
                      <a:pt x="848" y="190"/>
                    </a:cubicBezTo>
                    <a:cubicBezTo>
                      <a:pt x="793" y="111"/>
                      <a:pt x="707" y="53"/>
                      <a:pt x="600" y="25"/>
                    </a:cubicBezTo>
                    <a:cubicBezTo>
                      <a:pt x="566" y="16"/>
                      <a:pt x="531" y="10"/>
                      <a:pt x="496" y="8"/>
                    </a:cubicBezTo>
                    <a:cubicBezTo>
                      <a:pt x="541" y="16"/>
                      <a:pt x="584" y="29"/>
                      <a:pt x="625" y="48"/>
                    </a:cubicBezTo>
                    <a:cubicBezTo>
                      <a:pt x="666" y="63"/>
                      <a:pt x="705" y="84"/>
                      <a:pt x="740" y="110"/>
                    </a:cubicBezTo>
                    <a:cubicBezTo>
                      <a:pt x="749" y="117"/>
                      <a:pt x="758" y="124"/>
                      <a:pt x="767" y="131"/>
                    </a:cubicBezTo>
                    <a:close/>
                    <a:moveTo>
                      <a:pt x="129" y="139"/>
                    </a:moveTo>
                    <a:cubicBezTo>
                      <a:pt x="124" y="146"/>
                      <a:pt x="120" y="154"/>
                      <a:pt x="116" y="161"/>
                    </a:cubicBezTo>
                    <a:cubicBezTo>
                      <a:pt x="143" y="129"/>
                      <a:pt x="178" y="102"/>
                      <a:pt x="221" y="81"/>
                    </a:cubicBezTo>
                    <a:cubicBezTo>
                      <a:pt x="246" y="69"/>
                      <a:pt x="274" y="59"/>
                      <a:pt x="304" y="51"/>
                    </a:cubicBezTo>
                    <a:cubicBezTo>
                      <a:pt x="352" y="30"/>
                      <a:pt x="410" y="19"/>
                      <a:pt x="471" y="19"/>
                    </a:cubicBezTo>
                    <a:cubicBezTo>
                      <a:pt x="514" y="20"/>
                      <a:pt x="559" y="27"/>
                      <a:pt x="601" y="40"/>
                    </a:cubicBezTo>
                    <a:cubicBezTo>
                      <a:pt x="561" y="24"/>
                      <a:pt x="517" y="12"/>
                      <a:pt x="472" y="7"/>
                    </a:cubicBezTo>
                    <a:cubicBezTo>
                      <a:pt x="366" y="5"/>
                      <a:pt x="261" y="34"/>
                      <a:pt x="181" y="92"/>
                    </a:cubicBezTo>
                    <a:cubicBezTo>
                      <a:pt x="161" y="106"/>
                      <a:pt x="144" y="122"/>
                      <a:pt x="129" y="139"/>
                    </a:cubicBezTo>
                    <a:close/>
                    <a:moveTo>
                      <a:pt x="435" y="4"/>
                    </a:moveTo>
                    <a:cubicBezTo>
                      <a:pt x="338" y="6"/>
                      <a:pt x="240" y="32"/>
                      <a:pt x="170" y="92"/>
                    </a:cubicBezTo>
                    <a:cubicBezTo>
                      <a:pt x="159" y="102"/>
                      <a:pt x="150" y="111"/>
                      <a:pt x="142" y="122"/>
                    </a:cubicBezTo>
                    <a:cubicBezTo>
                      <a:pt x="153" y="110"/>
                      <a:pt x="166" y="100"/>
                      <a:pt x="180" y="90"/>
                    </a:cubicBezTo>
                    <a:cubicBezTo>
                      <a:pt x="253" y="37"/>
                      <a:pt x="347" y="7"/>
                      <a:pt x="445" y="4"/>
                    </a:cubicBezTo>
                    <a:cubicBezTo>
                      <a:pt x="442" y="4"/>
                      <a:pt x="438" y="4"/>
                      <a:pt x="435" y="4"/>
                    </a:cubicBezTo>
                    <a:close/>
                    <a:moveTo>
                      <a:pt x="717" y="104"/>
                    </a:moveTo>
                    <a:cubicBezTo>
                      <a:pt x="728" y="109"/>
                      <a:pt x="739" y="115"/>
                      <a:pt x="750" y="121"/>
                    </a:cubicBezTo>
                    <a:cubicBezTo>
                      <a:pt x="722" y="99"/>
                      <a:pt x="690" y="80"/>
                      <a:pt x="657" y="65"/>
                    </a:cubicBezTo>
                    <a:cubicBezTo>
                      <a:pt x="678" y="76"/>
                      <a:pt x="698" y="89"/>
                      <a:pt x="717" y="104"/>
                    </a:cubicBezTo>
                    <a:close/>
                    <a:moveTo>
                      <a:pt x="434" y="36"/>
                    </a:moveTo>
                    <a:cubicBezTo>
                      <a:pt x="526" y="36"/>
                      <a:pt x="622" y="59"/>
                      <a:pt x="707" y="99"/>
                    </a:cubicBezTo>
                    <a:cubicBezTo>
                      <a:pt x="684" y="82"/>
                      <a:pt x="660" y="67"/>
                      <a:pt x="634" y="55"/>
                    </a:cubicBezTo>
                    <a:cubicBezTo>
                      <a:pt x="581" y="34"/>
                      <a:pt x="525" y="22"/>
                      <a:pt x="471" y="22"/>
                    </a:cubicBezTo>
                    <a:cubicBezTo>
                      <a:pt x="417" y="21"/>
                      <a:pt x="365" y="30"/>
                      <a:pt x="320" y="47"/>
                    </a:cubicBezTo>
                    <a:cubicBezTo>
                      <a:pt x="349" y="41"/>
                      <a:pt x="379" y="38"/>
                      <a:pt x="409" y="36"/>
                    </a:cubicBezTo>
                    <a:cubicBezTo>
                      <a:pt x="417" y="36"/>
                      <a:pt x="426" y="36"/>
                      <a:pt x="434" y="36"/>
                    </a:cubicBezTo>
                    <a:close/>
                    <a:moveTo>
                      <a:pt x="471" y="4"/>
                    </a:moveTo>
                    <a:cubicBezTo>
                      <a:pt x="474" y="4"/>
                      <a:pt x="477" y="4"/>
                      <a:pt x="479" y="4"/>
                    </a:cubicBezTo>
                    <a:cubicBezTo>
                      <a:pt x="476" y="4"/>
                      <a:pt x="472" y="4"/>
                      <a:pt x="469" y="4"/>
                    </a:cubicBezTo>
                    <a:cubicBezTo>
                      <a:pt x="470" y="4"/>
                      <a:pt x="470" y="4"/>
                      <a:pt x="47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45"/>
              <p:cNvSpPr>
                <a:spLocks noEditPoints="1"/>
              </p:cNvSpPr>
              <p:nvPr/>
            </p:nvSpPr>
            <p:spPr bwMode="auto">
              <a:xfrm>
                <a:off x="3517900" y="3460750"/>
                <a:ext cx="3113088" cy="2790825"/>
              </a:xfrm>
              <a:custGeom>
                <a:avLst/>
                <a:gdLst>
                  <a:gd name="T0" fmla="*/ 74 w 959"/>
                  <a:gd name="T1" fmla="*/ 219 h 859"/>
                  <a:gd name="T2" fmla="*/ 844 w 959"/>
                  <a:gd name="T3" fmla="*/ 121 h 859"/>
                  <a:gd name="T4" fmla="*/ 759 w 959"/>
                  <a:gd name="T5" fmla="*/ 770 h 859"/>
                  <a:gd name="T6" fmla="*/ 220 w 959"/>
                  <a:gd name="T7" fmla="*/ 806 h 859"/>
                  <a:gd name="T8" fmla="*/ 44 w 959"/>
                  <a:gd name="T9" fmla="*/ 565 h 859"/>
                  <a:gd name="T10" fmla="*/ 591 w 959"/>
                  <a:gd name="T11" fmla="*/ 832 h 859"/>
                  <a:gd name="T12" fmla="*/ 590 w 959"/>
                  <a:gd name="T13" fmla="*/ 829 h 859"/>
                  <a:gd name="T14" fmla="*/ 254 w 959"/>
                  <a:gd name="T15" fmla="*/ 755 h 859"/>
                  <a:gd name="T16" fmla="*/ 456 w 959"/>
                  <a:gd name="T17" fmla="*/ 839 h 859"/>
                  <a:gd name="T18" fmla="*/ 674 w 959"/>
                  <a:gd name="T19" fmla="*/ 796 h 859"/>
                  <a:gd name="T20" fmla="*/ 737 w 959"/>
                  <a:gd name="T21" fmla="*/ 730 h 859"/>
                  <a:gd name="T22" fmla="*/ 494 w 959"/>
                  <a:gd name="T23" fmla="*/ 803 h 859"/>
                  <a:gd name="T24" fmla="*/ 551 w 959"/>
                  <a:gd name="T25" fmla="*/ 801 h 859"/>
                  <a:gd name="T26" fmla="*/ 342 w 959"/>
                  <a:gd name="T27" fmla="*/ 785 h 859"/>
                  <a:gd name="T28" fmla="*/ 740 w 959"/>
                  <a:gd name="T29" fmla="*/ 724 h 859"/>
                  <a:gd name="T30" fmla="*/ 586 w 959"/>
                  <a:gd name="T31" fmla="*/ 780 h 859"/>
                  <a:gd name="T32" fmla="*/ 586 w 959"/>
                  <a:gd name="T33" fmla="*/ 778 h 859"/>
                  <a:gd name="T34" fmla="*/ 415 w 959"/>
                  <a:gd name="T35" fmla="*/ 63 h 859"/>
                  <a:gd name="T36" fmla="*/ 343 w 959"/>
                  <a:gd name="T37" fmla="*/ 782 h 859"/>
                  <a:gd name="T38" fmla="*/ 343 w 959"/>
                  <a:gd name="T39" fmla="*/ 782 h 859"/>
                  <a:gd name="T40" fmla="*/ 252 w 959"/>
                  <a:gd name="T41" fmla="*/ 751 h 859"/>
                  <a:gd name="T42" fmla="*/ 885 w 959"/>
                  <a:gd name="T43" fmla="*/ 612 h 859"/>
                  <a:gd name="T44" fmla="*/ 885 w 959"/>
                  <a:gd name="T45" fmla="*/ 612 h 859"/>
                  <a:gd name="T46" fmla="*/ 153 w 959"/>
                  <a:gd name="T47" fmla="*/ 682 h 859"/>
                  <a:gd name="T48" fmla="*/ 213 w 959"/>
                  <a:gd name="T49" fmla="*/ 720 h 859"/>
                  <a:gd name="T50" fmla="*/ 154 w 959"/>
                  <a:gd name="T51" fmla="*/ 658 h 859"/>
                  <a:gd name="T52" fmla="*/ 137 w 959"/>
                  <a:gd name="T53" fmla="*/ 634 h 859"/>
                  <a:gd name="T54" fmla="*/ 36 w 959"/>
                  <a:gd name="T55" fmla="*/ 477 h 859"/>
                  <a:gd name="T56" fmla="*/ 922 w 959"/>
                  <a:gd name="T57" fmla="*/ 484 h 859"/>
                  <a:gd name="T58" fmla="*/ 136 w 959"/>
                  <a:gd name="T59" fmla="*/ 626 h 859"/>
                  <a:gd name="T60" fmla="*/ 206 w 959"/>
                  <a:gd name="T61" fmla="*/ 151 h 859"/>
                  <a:gd name="T62" fmla="*/ 116 w 959"/>
                  <a:gd name="T63" fmla="*/ 602 h 859"/>
                  <a:gd name="T64" fmla="*/ 898 w 959"/>
                  <a:gd name="T65" fmla="*/ 584 h 859"/>
                  <a:gd name="T66" fmla="*/ 10 w 959"/>
                  <a:gd name="T67" fmla="*/ 444 h 859"/>
                  <a:gd name="T68" fmla="*/ 38 w 959"/>
                  <a:gd name="T69" fmla="*/ 356 h 859"/>
                  <a:gd name="T70" fmla="*/ 927 w 959"/>
                  <a:gd name="T71" fmla="*/ 469 h 859"/>
                  <a:gd name="T72" fmla="*/ 38 w 959"/>
                  <a:gd name="T73" fmla="*/ 369 h 859"/>
                  <a:gd name="T74" fmla="*/ 909 w 959"/>
                  <a:gd name="T75" fmla="*/ 284 h 859"/>
                  <a:gd name="T76" fmla="*/ 44 w 959"/>
                  <a:gd name="T77" fmla="*/ 405 h 859"/>
                  <a:gd name="T78" fmla="*/ 221 w 959"/>
                  <a:gd name="T79" fmla="*/ 124 h 859"/>
                  <a:gd name="T80" fmla="*/ 286 w 959"/>
                  <a:gd name="T81" fmla="*/ 85 h 859"/>
                  <a:gd name="T82" fmla="*/ 937 w 959"/>
                  <a:gd name="T83" fmla="*/ 350 h 859"/>
                  <a:gd name="T84" fmla="*/ 76 w 959"/>
                  <a:gd name="T85" fmla="*/ 221 h 859"/>
                  <a:gd name="T86" fmla="*/ 76 w 959"/>
                  <a:gd name="T87" fmla="*/ 221 h 859"/>
                  <a:gd name="T88" fmla="*/ 858 w 959"/>
                  <a:gd name="T89" fmla="*/ 142 h 859"/>
                  <a:gd name="T90" fmla="*/ 881 w 959"/>
                  <a:gd name="T91" fmla="*/ 267 h 859"/>
                  <a:gd name="T92" fmla="*/ 436 w 959"/>
                  <a:gd name="T93" fmla="*/ 59 h 859"/>
                  <a:gd name="T94" fmla="*/ 218 w 959"/>
                  <a:gd name="T95" fmla="*/ 143 h 859"/>
                  <a:gd name="T96" fmla="*/ 889 w 959"/>
                  <a:gd name="T97" fmla="*/ 202 h 859"/>
                  <a:gd name="T98" fmla="*/ 904 w 959"/>
                  <a:gd name="T99" fmla="*/ 268 h 859"/>
                  <a:gd name="T100" fmla="*/ 415 w 959"/>
                  <a:gd name="T101" fmla="*/ 60 h 859"/>
                  <a:gd name="T102" fmla="*/ 777 w 959"/>
                  <a:gd name="T103" fmla="*/ 90 h 859"/>
                  <a:gd name="T104" fmla="*/ 379 w 959"/>
                  <a:gd name="T105" fmla="*/ 35 h 859"/>
                  <a:gd name="T106" fmla="*/ 604 w 959"/>
                  <a:gd name="T107" fmla="*/ 18 h 859"/>
                  <a:gd name="T108" fmla="*/ 296 w 959"/>
                  <a:gd name="T109" fmla="*/ 97 h 859"/>
                  <a:gd name="T110" fmla="*/ 693 w 959"/>
                  <a:gd name="T111" fmla="*/ 31 h 859"/>
                  <a:gd name="T112" fmla="*/ 574 w 959"/>
                  <a:gd name="T113" fmla="*/ 14 h 859"/>
                  <a:gd name="T114" fmla="*/ 394 w 959"/>
                  <a:gd name="T115" fmla="*/ 33 h 859"/>
                  <a:gd name="T116" fmla="*/ 416 w 959"/>
                  <a:gd name="T117" fmla="*/ 31 h 859"/>
                  <a:gd name="T118" fmla="*/ 416 w 959"/>
                  <a:gd name="T119" fmla="*/ 31 h 859"/>
                  <a:gd name="T120" fmla="*/ 487 w 959"/>
                  <a:gd name="T121" fmla="*/ 24 h 859"/>
                  <a:gd name="T122" fmla="*/ 540 w 959"/>
                  <a:gd name="T123" fmla="*/ 1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9" h="859">
                    <a:moveTo>
                      <a:pt x="428" y="857"/>
                    </a:moveTo>
                    <a:cubicBezTo>
                      <a:pt x="352" y="857"/>
                      <a:pt x="280" y="841"/>
                      <a:pt x="219" y="808"/>
                    </a:cubicBezTo>
                    <a:cubicBezTo>
                      <a:pt x="124" y="758"/>
                      <a:pt x="60" y="667"/>
                      <a:pt x="40" y="556"/>
                    </a:cubicBezTo>
                    <a:cubicBezTo>
                      <a:pt x="23" y="520"/>
                      <a:pt x="12" y="483"/>
                      <a:pt x="8" y="444"/>
                    </a:cubicBezTo>
                    <a:cubicBezTo>
                      <a:pt x="0" y="364"/>
                      <a:pt x="24" y="284"/>
                      <a:pt x="74" y="219"/>
                    </a:cubicBezTo>
                    <a:cubicBezTo>
                      <a:pt x="75" y="217"/>
                      <a:pt x="77" y="214"/>
                      <a:pt x="78" y="212"/>
                    </a:cubicBezTo>
                    <a:cubicBezTo>
                      <a:pt x="113" y="150"/>
                      <a:pt x="162" y="105"/>
                      <a:pt x="228" y="74"/>
                    </a:cubicBezTo>
                    <a:cubicBezTo>
                      <a:pt x="274" y="53"/>
                      <a:pt x="328" y="39"/>
                      <a:pt x="393" y="31"/>
                    </a:cubicBezTo>
                    <a:cubicBezTo>
                      <a:pt x="462" y="10"/>
                      <a:pt x="534" y="0"/>
                      <a:pt x="600" y="5"/>
                    </a:cubicBezTo>
                    <a:cubicBezTo>
                      <a:pt x="678" y="11"/>
                      <a:pt x="778" y="37"/>
                      <a:pt x="844" y="121"/>
                    </a:cubicBezTo>
                    <a:cubicBezTo>
                      <a:pt x="870" y="149"/>
                      <a:pt x="892" y="181"/>
                      <a:pt x="908" y="217"/>
                    </a:cubicBezTo>
                    <a:cubicBezTo>
                      <a:pt x="929" y="262"/>
                      <a:pt x="940" y="310"/>
                      <a:pt x="941" y="359"/>
                    </a:cubicBezTo>
                    <a:cubicBezTo>
                      <a:pt x="942" y="364"/>
                      <a:pt x="942" y="369"/>
                      <a:pt x="943" y="374"/>
                    </a:cubicBezTo>
                    <a:cubicBezTo>
                      <a:pt x="959" y="448"/>
                      <a:pt x="953" y="524"/>
                      <a:pt x="925" y="594"/>
                    </a:cubicBezTo>
                    <a:cubicBezTo>
                      <a:pt x="893" y="672"/>
                      <a:pt x="834" y="733"/>
                      <a:pt x="759" y="770"/>
                    </a:cubicBezTo>
                    <a:cubicBezTo>
                      <a:pt x="715" y="804"/>
                      <a:pt x="666" y="830"/>
                      <a:pt x="614" y="843"/>
                    </a:cubicBezTo>
                    <a:cubicBezTo>
                      <a:pt x="566" y="855"/>
                      <a:pt x="518" y="859"/>
                      <a:pt x="472" y="855"/>
                    </a:cubicBezTo>
                    <a:cubicBezTo>
                      <a:pt x="457" y="856"/>
                      <a:pt x="442" y="857"/>
                      <a:pt x="428" y="857"/>
                    </a:cubicBezTo>
                    <a:close/>
                    <a:moveTo>
                      <a:pt x="44" y="565"/>
                    </a:moveTo>
                    <a:cubicBezTo>
                      <a:pt x="66" y="671"/>
                      <a:pt x="129" y="757"/>
                      <a:pt x="220" y="806"/>
                    </a:cubicBezTo>
                    <a:cubicBezTo>
                      <a:pt x="289" y="842"/>
                      <a:pt x="372" y="859"/>
                      <a:pt x="458" y="854"/>
                    </a:cubicBezTo>
                    <a:cubicBezTo>
                      <a:pt x="397" y="846"/>
                      <a:pt x="340" y="824"/>
                      <a:pt x="289" y="788"/>
                    </a:cubicBezTo>
                    <a:cubicBezTo>
                      <a:pt x="271" y="776"/>
                      <a:pt x="254" y="762"/>
                      <a:pt x="239" y="747"/>
                    </a:cubicBezTo>
                    <a:cubicBezTo>
                      <a:pt x="227" y="741"/>
                      <a:pt x="215" y="735"/>
                      <a:pt x="203" y="728"/>
                    </a:cubicBezTo>
                    <a:cubicBezTo>
                      <a:pt x="132" y="686"/>
                      <a:pt x="78" y="629"/>
                      <a:pt x="44" y="565"/>
                    </a:cubicBezTo>
                    <a:close/>
                    <a:moveTo>
                      <a:pt x="488" y="854"/>
                    </a:moveTo>
                    <a:cubicBezTo>
                      <a:pt x="529" y="856"/>
                      <a:pt x="571" y="851"/>
                      <a:pt x="613" y="841"/>
                    </a:cubicBezTo>
                    <a:cubicBezTo>
                      <a:pt x="661" y="828"/>
                      <a:pt x="707" y="805"/>
                      <a:pt x="748" y="775"/>
                    </a:cubicBezTo>
                    <a:cubicBezTo>
                      <a:pt x="725" y="785"/>
                      <a:pt x="700" y="793"/>
                      <a:pt x="675" y="798"/>
                    </a:cubicBezTo>
                    <a:cubicBezTo>
                      <a:pt x="648" y="811"/>
                      <a:pt x="620" y="823"/>
                      <a:pt x="591" y="832"/>
                    </a:cubicBezTo>
                    <a:cubicBezTo>
                      <a:pt x="557" y="842"/>
                      <a:pt x="522" y="850"/>
                      <a:pt x="488" y="854"/>
                    </a:cubicBezTo>
                    <a:close/>
                    <a:moveTo>
                      <a:pt x="259" y="762"/>
                    </a:moveTo>
                    <a:cubicBezTo>
                      <a:pt x="269" y="770"/>
                      <a:pt x="279" y="779"/>
                      <a:pt x="290" y="786"/>
                    </a:cubicBezTo>
                    <a:cubicBezTo>
                      <a:pt x="345" y="824"/>
                      <a:pt x="407" y="846"/>
                      <a:pt x="472" y="852"/>
                    </a:cubicBezTo>
                    <a:cubicBezTo>
                      <a:pt x="511" y="849"/>
                      <a:pt x="551" y="841"/>
                      <a:pt x="590" y="829"/>
                    </a:cubicBezTo>
                    <a:cubicBezTo>
                      <a:pt x="616" y="821"/>
                      <a:pt x="640" y="812"/>
                      <a:pt x="664" y="800"/>
                    </a:cubicBezTo>
                    <a:cubicBezTo>
                      <a:pt x="664" y="801"/>
                      <a:pt x="663" y="801"/>
                      <a:pt x="663" y="801"/>
                    </a:cubicBezTo>
                    <a:cubicBezTo>
                      <a:pt x="619" y="809"/>
                      <a:pt x="571" y="811"/>
                      <a:pt x="522" y="806"/>
                    </a:cubicBezTo>
                    <a:cubicBezTo>
                      <a:pt x="505" y="808"/>
                      <a:pt x="487" y="808"/>
                      <a:pt x="470" y="807"/>
                    </a:cubicBezTo>
                    <a:cubicBezTo>
                      <a:pt x="393" y="808"/>
                      <a:pt x="317" y="792"/>
                      <a:pt x="254" y="755"/>
                    </a:cubicBezTo>
                    <a:cubicBezTo>
                      <a:pt x="273" y="770"/>
                      <a:pt x="294" y="782"/>
                      <a:pt x="315" y="793"/>
                    </a:cubicBezTo>
                    <a:cubicBezTo>
                      <a:pt x="361" y="817"/>
                      <a:pt x="408" y="826"/>
                      <a:pt x="456" y="836"/>
                    </a:cubicBezTo>
                    <a:cubicBezTo>
                      <a:pt x="465" y="838"/>
                      <a:pt x="473" y="839"/>
                      <a:pt x="482" y="841"/>
                    </a:cubicBezTo>
                    <a:cubicBezTo>
                      <a:pt x="481" y="844"/>
                      <a:pt x="481" y="844"/>
                      <a:pt x="481" y="844"/>
                    </a:cubicBezTo>
                    <a:cubicBezTo>
                      <a:pt x="473" y="842"/>
                      <a:pt x="464" y="840"/>
                      <a:pt x="456" y="839"/>
                    </a:cubicBezTo>
                    <a:cubicBezTo>
                      <a:pt x="407" y="829"/>
                      <a:pt x="361" y="820"/>
                      <a:pt x="314" y="796"/>
                    </a:cubicBezTo>
                    <a:cubicBezTo>
                      <a:pt x="295" y="786"/>
                      <a:pt x="276" y="775"/>
                      <a:pt x="259" y="762"/>
                    </a:cubicBezTo>
                    <a:close/>
                    <a:moveTo>
                      <a:pt x="539" y="805"/>
                    </a:moveTo>
                    <a:cubicBezTo>
                      <a:pt x="582" y="807"/>
                      <a:pt x="623" y="805"/>
                      <a:pt x="662" y="798"/>
                    </a:cubicBezTo>
                    <a:cubicBezTo>
                      <a:pt x="666" y="797"/>
                      <a:pt x="670" y="797"/>
                      <a:pt x="674" y="796"/>
                    </a:cubicBezTo>
                    <a:cubicBezTo>
                      <a:pt x="762" y="752"/>
                      <a:pt x="836" y="688"/>
                      <a:pt x="883" y="611"/>
                    </a:cubicBezTo>
                    <a:cubicBezTo>
                      <a:pt x="887" y="602"/>
                      <a:pt x="891" y="593"/>
                      <a:pt x="895" y="584"/>
                    </a:cubicBezTo>
                    <a:cubicBezTo>
                      <a:pt x="904" y="561"/>
                      <a:pt x="911" y="539"/>
                      <a:pt x="916" y="516"/>
                    </a:cubicBezTo>
                    <a:cubicBezTo>
                      <a:pt x="913" y="526"/>
                      <a:pt x="909" y="535"/>
                      <a:pt x="905" y="544"/>
                    </a:cubicBezTo>
                    <a:cubicBezTo>
                      <a:pt x="870" y="619"/>
                      <a:pt x="811" y="684"/>
                      <a:pt x="737" y="730"/>
                    </a:cubicBezTo>
                    <a:cubicBezTo>
                      <a:pt x="680" y="769"/>
                      <a:pt x="617" y="794"/>
                      <a:pt x="551" y="803"/>
                    </a:cubicBezTo>
                    <a:cubicBezTo>
                      <a:pt x="547" y="804"/>
                      <a:pt x="543" y="804"/>
                      <a:pt x="539" y="805"/>
                    </a:cubicBezTo>
                    <a:close/>
                    <a:moveTo>
                      <a:pt x="386" y="793"/>
                    </a:moveTo>
                    <a:cubicBezTo>
                      <a:pt x="414" y="799"/>
                      <a:pt x="442" y="803"/>
                      <a:pt x="470" y="804"/>
                    </a:cubicBezTo>
                    <a:cubicBezTo>
                      <a:pt x="478" y="804"/>
                      <a:pt x="486" y="804"/>
                      <a:pt x="494" y="803"/>
                    </a:cubicBezTo>
                    <a:cubicBezTo>
                      <a:pt x="484" y="802"/>
                      <a:pt x="474" y="800"/>
                      <a:pt x="464" y="799"/>
                    </a:cubicBezTo>
                    <a:cubicBezTo>
                      <a:pt x="438" y="799"/>
                      <a:pt x="412" y="797"/>
                      <a:pt x="386" y="793"/>
                    </a:cubicBezTo>
                    <a:close/>
                    <a:moveTo>
                      <a:pt x="522" y="804"/>
                    </a:moveTo>
                    <a:cubicBezTo>
                      <a:pt x="522" y="804"/>
                      <a:pt x="522" y="804"/>
                      <a:pt x="522" y="804"/>
                    </a:cubicBezTo>
                    <a:cubicBezTo>
                      <a:pt x="532" y="803"/>
                      <a:pt x="541" y="802"/>
                      <a:pt x="551" y="801"/>
                    </a:cubicBezTo>
                    <a:cubicBezTo>
                      <a:pt x="595" y="795"/>
                      <a:pt x="639" y="781"/>
                      <a:pt x="680" y="760"/>
                    </a:cubicBezTo>
                    <a:cubicBezTo>
                      <a:pt x="631" y="783"/>
                      <a:pt x="576" y="797"/>
                      <a:pt x="522" y="804"/>
                    </a:cubicBezTo>
                    <a:close/>
                    <a:moveTo>
                      <a:pt x="277" y="764"/>
                    </a:moveTo>
                    <a:cubicBezTo>
                      <a:pt x="322" y="786"/>
                      <a:pt x="373" y="799"/>
                      <a:pt x="425" y="803"/>
                    </a:cubicBezTo>
                    <a:cubicBezTo>
                      <a:pt x="397" y="799"/>
                      <a:pt x="369" y="793"/>
                      <a:pt x="342" y="785"/>
                    </a:cubicBezTo>
                    <a:cubicBezTo>
                      <a:pt x="320" y="779"/>
                      <a:pt x="298" y="773"/>
                      <a:pt x="277" y="764"/>
                    </a:cubicBezTo>
                    <a:close/>
                    <a:moveTo>
                      <a:pt x="477" y="798"/>
                    </a:moveTo>
                    <a:cubicBezTo>
                      <a:pt x="488" y="800"/>
                      <a:pt x="498" y="801"/>
                      <a:pt x="508" y="802"/>
                    </a:cubicBezTo>
                    <a:cubicBezTo>
                      <a:pt x="569" y="797"/>
                      <a:pt x="630" y="781"/>
                      <a:pt x="685" y="755"/>
                    </a:cubicBezTo>
                    <a:cubicBezTo>
                      <a:pt x="704" y="746"/>
                      <a:pt x="722" y="736"/>
                      <a:pt x="740" y="724"/>
                    </a:cubicBezTo>
                    <a:cubicBezTo>
                      <a:pt x="799" y="683"/>
                      <a:pt x="850" y="627"/>
                      <a:pt x="886" y="562"/>
                    </a:cubicBezTo>
                    <a:cubicBezTo>
                      <a:pt x="902" y="531"/>
                      <a:pt x="915" y="500"/>
                      <a:pt x="924" y="469"/>
                    </a:cubicBezTo>
                    <a:cubicBezTo>
                      <a:pt x="928" y="426"/>
                      <a:pt x="924" y="385"/>
                      <a:pt x="912" y="345"/>
                    </a:cubicBezTo>
                    <a:cubicBezTo>
                      <a:pt x="911" y="414"/>
                      <a:pt x="894" y="485"/>
                      <a:pt x="862" y="550"/>
                    </a:cubicBezTo>
                    <a:cubicBezTo>
                      <a:pt x="804" y="664"/>
                      <a:pt x="707" y="745"/>
                      <a:pt x="586" y="780"/>
                    </a:cubicBezTo>
                    <a:cubicBezTo>
                      <a:pt x="551" y="791"/>
                      <a:pt x="514" y="797"/>
                      <a:pt x="477" y="798"/>
                    </a:cubicBezTo>
                    <a:close/>
                    <a:moveTo>
                      <a:pt x="178" y="667"/>
                    </a:moveTo>
                    <a:cubicBezTo>
                      <a:pt x="188" y="676"/>
                      <a:pt x="198" y="684"/>
                      <a:pt x="210" y="692"/>
                    </a:cubicBezTo>
                    <a:cubicBezTo>
                      <a:pt x="282" y="743"/>
                      <a:pt x="372" y="780"/>
                      <a:pt x="464" y="796"/>
                    </a:cubicBezTo>
                    <a:cubicBezTo>
                      <a:pt x="505" y="795"/>
                      <a:pt x="546" y="789"/>
                      <a:pt x="586" y="778"/>
                    </a:cubicBezTo>
                    <a:cubicBezTo>
                      <a:pt x="705" y="743"/>
                      <a:pt x="802" y="662"/>
                      <a:pt x="859" y="549"/>
                    </a:cubicBezTo>
                    <a:cubicBezTo>
                      <a:pt x="893" y="482"/>
                      <a:pt x="910" y="408"/>
                      <a:pt x="910" y="336"/>
                    </a:cubicBezTo>
                    <a:cubicBezTo>
                      <a:pt x="902" y="313"/>
                      <a:pt x="892" y="290"/>
                      <a:pt x="879" y="269"/>
                    </a:cubicBezTo>
                    <a:cubicBezTo>
                      <a:pt x="822" y="174"/>
                      <a:pt x="718" y="106"/>
                      <a:pt x="587" y="76"/>
                    </a:cubicBezTo>
                    <a:cubicBezTo>
                      <a:pt x="530" y="64"/>
                      <a:pt x="472" y="59"/>
                      <a:pt x="415" y="63"/>
                    </a:cubicBezTo>
                    <a:cubicBezTo>
                      <a:pt x="375" y="71"/>
                      <a:pt x="335" y="83"/>
                      <a:pt x="298" y="99"/>
                    </a:cubicBezTo>
                    <a:cubicBezTo>
                      <a:pt x="218" y="153"/>
                      <a:pt x="154" y="236"/>
                      <a:pt x="121" y="329"/>
                    </a:cubicBezTo>
                    <a:cubicBezTo>
                      <a:pt x="110" y="384"/>
                      <a:pt x="111" y="438"/>
                      <a:pt x="116" y="483"/>
                    </a:cubicBezTo>
                    <a:cubicBezTo>
                      <a:pt x="123" y="550"/>
                      <a:pt x="144" y="613"/>
                      <a:pt x="178" y="667"/>
                    </a:cubicBezTo>
                    <a:close/>
                    <a:moveTo>
                      <a:pt x="343" y="782"/>
                    </a:moveTo>
                    <a:cubicBezTo>
                      <a:pt x="378" y="791"/>
                      <a:pt x="414" y="795"/>
                      <a:pt x="449" y="796"/>
                    </a:cubicBezTo>
                    <a:cubicBezTo>
                      <a:pt x="362" y="778"/>
                      <a:pt x="277" y="743"/>
                      <a:pt x="208" y="694"/>
                    </a:cubicBezTo>
                    <a:cubicBezTo>
                      <a:pt x="199" y="688"/>
                      <a:pt x="191" y="681"/>
                      <a:pt x="182" y="674"/>
                    </a:cubicBezTo>
                    <a:cubicBezTo>
                      <a:pt x="196" y="695"/>
                      <a:pt x="211" y="714"/>
                      <a:pt x="228" y="732"/>
                    </a:cubicBezTo>
                    <a:cubicBezTo>
                      <a:pt x="264" y="753"/>
                      <a:pt x="302" y="770"/>
                      <a:pt x="343" y="782"/>
                    </a:cubicBezTo>
                    <a:close/>
                    <a:moveTo>
                      <a:pt x="871" y="635"/>
                    </a:moveTo>
                    <a:cubicBezTo>
                      <a:pt x="825" y="699"/>
                      <a:pt x="761" y="754"/>
                      <a:pt x="685" y="793"/>
                    </a:cubicBezTo>
                    <a:cubicBezTo>
                      <a:pt x="710" y="787"/>
                      <a:pt x="735" y="778"/>
                      <a:pt x="758" y="767"/>
                    </a:cubicBezTo>
                    <a:cubicBezTo>
                      <a:pt x="803" y="732"/>
                      <a:pt x="841" y="686"/>
                      <a:pt x="871" y="635"/>
                    </a:cubicBezTo>
                    <a:close/>
                    <a:moveTo>
                      <a:pt x="252" y="751"/>
                    </a:moveTo>
                    <a:cubicBezTo>
                      <a:pt x="265" y="757"/>
                      <a:pt x="278" y="762"/>
                      <a:pt x="292" y="767"/>
                    </a:cubicBezTo>
                    <a:cubicBezTo>
                      <a:pt x="272" y="759"/>
                      <a:pt x="253" y="749"/>
                      <a:pt x="234" y="739"/>
                    </a:cubicBezTo>
                    <a:cubicBezTo>
                      <a:pt x="234" y="739"/>
                      <a:pt x="234" y="739"/>
                      <a:pt x="235" y="739"/>
                    </a:cubicBezTo>
                    <a:cubicBezTo>
                      <a:pt x="240" y="743"/>
                      <a:pt x="246" y="747"/>
                      <a:pt x="252" y="751"/>
                    </a:cubicBezTo>
                    <a:close/>
                    <a:moveTo>
                      <a:pt x="885" y="612"/>
                    </a:moveTo>
                    <a:cubicBezTo>
                      <a:pt x="857" y="670"/>
                      <a:pt x="817" y="721"/>
                      <a:pt x="769" y="762"/>
                    </a:cubicBezTo>
                    <a:cubicBezTo>
                      <a:pt x="838" y="725"/>
                      <a:pt x="892" y="667"/>
                      <a:pt x="922" y="593"/>
                    </a:cubicBezTo>
                    <a:cubicBezTo>
                      <a:pt x="948" y="531"/>
                      <a:pt x="955" y="463"/>
                      <a:pt x="944" y="396"/>
                    </a:cubicBezTo>
                    <a:cubicBezTo>
                      <a:pt x="946" y="461"/>
                      <a:pt x="932" y="525"/>
                      <a:pt x="901" y="585"/>
                    </a:cubicBezTo>
                    <a:cubicBezTo>
                      <a:pt x="896" y="594"/>
                      <a:pt x="891" y="603"/>
                      <a:pt x="885" y="612"/>
                    </a:cubicBezTo>
                    <a:close/>
                    <a:moveTo>
                      <a:pt x="43" y="555"/>
                    </a:moveTo>
                    <a:cubicBezTo>
                      <a:pt x="75" y="622"/>
                      <a:pt x="131" y="682"/>
                      <a:pt x="204" y="726"/>
                    </a:cubicBezTo>
                    <a:cubicBezTo>
                      <a:pt x="213" y="731"/>
                      <a:pt x="223" y="736"/>
                      <a:pt x="232" y="741"/>
                    </a:cubicBezTo>
                    <a:cubicBezTo>
                      <a:pt x="225" y="736"/>
                      <a:pt x="219" y="731"/>
                      <a:pt x="212" y="726"/>
                    </a:cubicBezTo>
                    <a:cubicBezTo>
                      <a:pt x="192" y="713"/>
                      <a:pt x="172" y="698"/>
                      <a:pt x="153" y="682"/>
                    </a:cubicBezTo>
                    <a:cubicBezTo>
                      <a:pt x="91" y="628"/>
                      <a:pt x="51" y="563"/>
                      <a:pt x="36" y="492"/>
                    </a:cubicBezTo>
                    <a:cubicBezTo>
                      <a:pt x="37" y="508"/>
                      <a:pt x="38" y="525"/>
                      <a:pt x="40" y="541"/>
                    </a:cubicBezTo>
                    <a:cubicBezTo>
                      <a:pt x="41" y="546"/>
                      <a:pt x="42" y="550"/>
                      <a:pt x="43" y="555"/>
                    </a:cubicBezTo>
                    <a:close/>
                    <a:moveTo>
                      <a:pt x="143" y="638"/>
                    </a:moveTo>
                    <a:cubicBezTo>
                      <a:pt x="165" y="669"/>
                      <a:pt x="188" y="696"/>
                      <a:pt x="213" y="720"/>
                    </a:cubicBezTo>
                    <a:cubicBezTo>
                      <a:pt x="199" y="704"/>
                      <a:pt x="187" y="687"/>
                      <a:pt x="176" y="669"/>
                    </a:cubicBezTo>
                    <a:cubicBezTo>
                      <a:pt x="164" y="659"/>
                      <a:pt x="153" y="649"/>
                      <a:pt x="143" y="638"/>
                    </a:cubicBezTo>
                    <a:close/>
                    <a:moveTo>
                      <a:pt x="154" y="658"/>
                    </a:moveTo>
                    <a:cubicBezTo>
                      <a:pt x="170" y="681"/>
                      <a:pt x="188" y="701"/>
                      <a:pt x="208" y="719"/>
                    </a:cubicBezTo>
                    <a:cubicBezTo>
                      <a:pt x="189" y="701"/>
                      <a:pt x="171" y="680"/>
                      <a:pt x="154" y="658"/>
                    </a:cubicBezTo>
                    <a:close/>
                    <a:moveTo>
                      <a:pt x="36" y="477"/>
                    </a:moveTo>
                    <a:cubicBezTo>
                      <a:pt x="48" y="553"/>
                      <a:pt x="89" y="623"/>
                      <a:pt x="155" y="680"/>
                    </a:cubicBezTo>
                    <a:cubicBezTo>
                      <a:pt x="169" y="692"/>
                      <a:pt x="183" y="703"/>
                      <a:pt x="198" y="713"/>
                    </a:cubicBezTo>
                    <a:cubicBezTo>
                      <a:pt x="178" y="695"/>
                      <a:pt x="161" y="674"/>
                      <a:pt x="146" y="650"/>
                    </a:cubicBezTo>
                    <a:cubicBezTo>
                      <a:pt x="143" y="645"/>
                      <a:pt x="140" y="639"/>
                      <a:pt x="137" y="634"/>
                    </a:cubicBezTo>
                    <a:cubicBezTo>
                      <a:pt x="135" y="632"/>
                      <a:pt x="134" y="630"/>
                      <a:pt x="133" y="628"/>
                    </a:cubicBezTo>
                    <a:cubicBezTo>
                      <a:pt x="132" y="626"/>
                      <a:pt x="131" y="625"/>
                      <a:pt x="130" y="623"/>
                    </a:cubicBezTo>
                    <a:cubicBezTo>
                      <a:pt x="87" y="574"/>
                      <a:pt x="60" y="518"/>
                      <a:pt x="51" y="458"/>
                    </a:cubicBezTo>
                    <a:cubicBezTo>
                      <a:pt x="48" y="443"/>
                      <a:pt x="44" y="429"/>
                      <a:pt x="42" y="414"/>
                    </a:cubicBezTo>
                    <a:cubicBezTo>
                      <a:pt x="39" y="434"/>
                      <a:pt x="37" y="456"/>
                      <a:pt x="36" y="477"/>
                    </a:cubicBezTo>
                    <a:close/>
                    <a:moveTo>
                      <a:pt x="922" y="484"/>
                    </a:moveTo>
                    <a:cubicBezTo>
                      <a:pt x="914" y="510"/>
                      <a:pt x="902" y="537"/>
                      <a:pt x="888" y="563"/>
                    </a:cubicBezTo>
                    <a:cubicBezTo>
                      <a:pt x="864" y="606"/>
                      <a:pt x="834" y="646"/>
                      <a:pt x="799" y="679"/>
                    </a:cubicBezTo>
                    <a:cubicBezTo>
                      <a:pt x="853" y="630"/>
                      <a:pt x="897" y="568"/>
                      <a:pt x="920" y="499"/>
                    </a:cubicBezTo>
                    <a:cubicBezTo>
                      <a:pt x="921" y="494"/>
                      <a:pt x="922" y="489"/>
                      <a:pt x="922" y="484"/>
                    </a:cubicBezTo>
                    <a:close/>
                    <a:moveTo>
                      <a:pt x="136" y="626"/>
                    </a:moveTo>
                    <a:cubicBezTo>
                      <a:pt x="147" y="638"/>
                      <a:pt x="158" y="650"/>
                      <a:pt x="171" y="661"/>
                    </a:cubicBezTo>
                    <a:cubicBezTo>
                      <a:pt x="140" y="608"/>
                      <a:pt x="120" y="548"/>
                      <a:pt x="113" y="484"/>
                    </a:cubicBezTo>
                    <a:cubicBezTo>
                      <a:pt x="108" y="443"/>
                      <a:pt x="107" y="395"/>
                      <a:pt x="115" y="346"/>
                    </a:cubicBezTo>
                    <a:cubicBezTo>
                      <a:pt x="87" y="437"/>
                      <a:pt x="89" y="536"/>
                      <a:pt x="136" y="626"/>
                    </a:cubicBezTo>
                    <a:close/>
                    <a:moveTo>
                      <a:pt x="54" y="457"/>
                    </a:moveTo>
                    <a:cubicBezTo>
                      <a:pt x="70" y="516"/>
                      <a:pt x="98" y="569"/>
                      <a:pt x="127" y="614"/>
                    </a:cubicBezTo>
                    <a:cubicBezTo>
                      <a:pt x="88" y="531"/>
                      <a:pt x="83" y="435"/>
                      <a:pt x="113" y="340"/>
                    </a:cubicBezTo>
                    <a:cubicBezTo>
                      <a:pt x="115" y="334"/>
                      <a:pt x="117" y="328"/>
                      <a:pt x="119" y="322"/>
                    </a:cubicBezTo>
                    <a:cubicBezTo>
                      <a:pt x="132" y="263"/>
                      <a:pt x="158" y="203"/>
                      <a:pt x="206" y="151"/>
                    </a:cubicBezTo>
                    <a:cubicBezTo>
                      <a:pt x="189" y="163"/>
                      <a:pt x="172" y="177"/>
                      <a:pt x="157" y="192"/>
                    </a:cubicBezTo>
                    <a:cubicBezTo>
                      <a:pt x="118" y="229"/>
                      <a:pt x="87" y="275"/>
                      <a:pt x="67" y="327"/>
                    </a:cubicBezTo>
                    <a:cubicBezTo>
                      <a:pt x="53" y="368"/>
                      <a:pt x="47" y="413"/>
                      <a:pt x="54" y="457"/>
                    </a:cubicBezTo>
                    <a:close/>
                    <a:moveTo>
                      <a:pt x="59" y="483"/>
                    </a:moveTo>
                    <a:cubicBezTo>
                      <a:pt x="69" y="526"/>
                      <a:pt x="88" y="565"/>
                      <a:pt x="116" y="602"/>
                    </a:cubicBezTo>
                    <a:cubicBezTo>
                      <a:pt x="94" y="567"/>
                      <a:pt x="73" y="526"/>
                      <a:pt x="59" y="483"/>
                    </a:cubicBezTo>
                    <a:close/>
                    <a:moveTo>
                      <a:pt x="923" y="499"/>
                    </a:moveTo>
                    <a:cubicBezTo>
                      <a:pt x="918" y="527"/>
                      <a:pt x="909" y="556"/>
                      <a:pt x="898" y="585"/>
                    </a:cubicBezTo>
                    <a:cubicBezTo>
                      <a:pt x="897" y="585"/>
                      <a:pt x="897" y="586"/>
                      <a:pt x="897" y="586"/>
                    </a:cubicBezTo>
                    <a:cubicBezTo>
                      <a:pt x="897" y="586"/>
                      <a:pt x="898" y="585"/>
                      <a:pt x="898" y="584"/>
                    </a:cubicBezTo>
                    <a:cubicBezTo>
                      <a:pt x="931" y="520"/>
                      <a:pt x="946" y="451"/>
                      <a:pt x="941" y="382"/>
                    </a:cubicBezTo>
                    <a:cubicBezTo>
                      <a:pt x="941" y="383"/>
                      <a:pt x="941" y="383"/>
                      <a:pt x="941" y="383"/>
                    </a:cubicBezTo>
                    <a:cubicBezTo>
                      <a:pt x="941" y="422"/>
                      <a:pt x="935" y="461"/>
                      <a:pt x="923" y="499"/>
                    </a:cubicBezTo>
                    <a:close/>
                    <a:moveTo>
                      <a:pt x="67" y="234"/>
                    </a:moveTo>
                    <a:cubicBezTo>
                      <a:pt x="24" y="296"/>
                      <a:pt x="3" y="369"/>
                      <a:pt x="10" y="444"/>
                    </a:cubicBezTo>
                    <a:cubicBezTo>
                      <a:pt x="14" y="479"/>
                      <a:pt x="24" y="514"/>
                      <a:pt x="38" y="546"/>
                    </a:cubicBezTo>
                    <a:cubicBezTo>
                      <a:pt x="38" y="544"/>
                      <a:pt x="38" y="543"/>
                      <a:pt x="38" y="541"/>
                    </a:cubicBezTo>
                    <a:cubicBezTo>
                      <a:pt x="35" y="520"/>
                      <a:pt x="33" y="498"/>
                      <a:pt x="34" y="477"/>
                    </a:cubicBezTo>
                    <a:cubicBezTo>
                      <a:pt x="31" y="462"/>
                      <a:pt x="30" y="446"/>
                      <a:pt x="30" y="430"/>
                    </a:cubicBezTo>
                    <a:cubicBezTo>
                      <a:pt x="30" y="405"/>
                      <a:pt x="33" y="380"/>
                      <a:pt x="38" y="356"/>
                    </a:cubicBezTo>
                    <a:cubicBezTo>
                      <a:pt x="39" y="316"/>
                      <a:pt x="48" y="274"/>
                      <a:pt x="67" y="234"/>
                    </a:cubicBezTo>
                    <a:close/>
                    <a:moveTo>
                      <a:pt x="927" y="469"/>
                    </a:moveTo>
                    <a:cubicBezTo>
                      <a:pt x="926" y="473"/>
                      <a:pt x="926" y="477"/>
                      <a:pt x="925" y="481"/>
                    </a:cubicBezTo>
                    <a:cubicBezTo>
                      <a:pt x="930" y="463"/>
                      <a:pt x="934" y="444"/>
                      <a:pt x="936" y="425"/>
                    </a:cubicBezTo>
                    <a:cubicBezTo>
                      <a:pt x="934" y="440"/>
                      <a:pt x="931" y="455"/>
                      <a:pt x="927" y="469"/>
                    </a:cubicBezTo>
                    <a:close/>
                    <a:moveTo>
                      <a:pt x="38" y="369"/>
                    </a:moveTo>
                    <a:cubicBezTo>
                      <a:pt x="35" y="389"/>
                      <a:pt x="33" y="410"/>
                      <a:pt x="33" y="430"/>
                    </a:cubicBezTo>
                    <a:cubicBezTo>
                      <a:pt x="33" y="440"/>
                      <a:pt x="33" y="450"/>
                      <a:pt x="34" y="460"/>
                    </a:cubicBezTo>
                    <a:cubicBezTo>
                      <a:pt x="35" y="442"/>
                      <a:pt x="38" y="423"/>
                      <a:pt x="41" y="405"/>
                    </a:cubicBezTo>
                    <a:cubicBezTo>
                      <a:pt x="39" y="393"/>
                      <a:pt x="39" y="381"/>
                      <a:pt x="38" y="369"/>
                    </a:cubicBezTo>
                    <a:close/>
                    <a:moveTo>
                      <a:pt x="912" y="336"/>
                    </a:moveTo>
                    <a:cubicBezTo>
                      <a:pt x="925" y="374"/>
                      <a:pt x="930" y="414"/>
                      <a:pt x="928" y="455"/>
                    </a:cubicBezTo>
                    <a:cubicBezTo>
                      <a:pt x="934" y="427"/>
                      <a:pt x="938" y="400"/>
                      <a:pt x="938" y="373"/>
                    </a:cubicBezTo>
                    <a:cubicBezTo>
                      <a:pt x="938" y="370"/>
                      <a:pt x="938" y="368"/>
                      <a:pt x="938" y="365"/>
                    </a:cubicBezTo>
                    <a:cubicBezTo>
                      <a:pt x="931" y="338"/>
                      <a:pt x="921" y="311"/>
                      <a:pt x="909" y="284"/>
                    </a:cubicBezTo>
                    <a:cubicBezTo>
                      <a:pt x="911" y="301"/>
                      <a:pt x="912" y="319"/>
                      <a:pt x="912" y="336"/>
                    </a:cubicBezTo>
                    <a:close/>
                    <a:moveTo>
                      <a:pt x="44" y="405"/>
                    </a:moveTo>
                    <a:cubicBezTo>
                      <a:pt x="45" y="416"/>
                      <a:pt x="47" y="427"/>
                      <a:pt x="49" y="437"/>
                    </a:cubicBezTo>
                    <a:cubicBezTo>
                      <a:pt x="47" y="411"/>
                      <a:pt x="49" y="385"/>
                      <a:pt x="55" y="360"/>
                    </a:cubicBezTo>
                    <a:cubicBezTo>
                      <a:pt x="50" y="375"/>
                      <a:pt x="47" y="390"/>
                      <a:pt x="44" y="405"/>
                    </a:cubicBezTo>
                    <a:close/>
                    <a:moveTo>
                      <a:pt x="41" y="356"/>
                    </a:moveTo>
                    <a:cubicBezTo>
                      <a:pt x="41" y="370"/>
                      <a:pt x="41" y="383"/>
                      <a:pt x="43" y="396"/>
                    </a:cubicBezTo>
                    <a:cubicBezTo>
                      <a:pt x="48" y="372"/>
                      <a:pt x="55" y="348"/>
                      <a:pt x="64" y="326"/>
                    </a:cubicBezTo>
                    <a:cubicBezTo>
                      <a:pt x="92" y="241"/>
                      <a:pt x="154" y="168"/>
                      <a:pt x="219" y="122"/>
                    </a:cubicBezTo>
                    <a:cubicBezTo>
                      <a:pt x="221" y="124"/>
                      <a:pt x="221" y="124"/>
                      <a:pt x="221" y="124"/>
                    </a:cubicBezTo>
                    <a:cubicBezTo>
                      <a:pt x="169" y="161"/>
                      <a:pt x="119" y="215"/>
                      <a:pt x="87" y="277"/>
                    </a:cubicBezTo>
                    <a:cubicBezTo>
                      <a:pt x="106" y="245"/>
                      <a:pt x="128" y="215"/>
                      <a:pt x="155" y="190"/>
                    </a:cubicBezTo>
                    <a:cubicBezTo>
                      <a:pt x="174" y="172"/>
                      <a:pt x="194" y="155"/>
                      <a:pt x="216" y="141"/>
                    </a:cubicBezTo>
                    <a:cubicBezTo>
                      <a:pt x="220" y="137"/>
                      <a:pt x="223" y="134"/>
                      <a:pt x="227" y="130"/>
                    </a:cubicBezTo>
                    <a:cubicBezTo>
                      <a:pt x="245" y="113"/>
                      <a:pt x="265" y="98"/>
                      <a:pt x="286" y="85"/>
                    </a:cubicBezTo>
                    <a:cubicBezTo>
                      <a:pt x="274" y="89"/>
                      <a:pt x="261" y="93"/>
                      <a:pt x="249" y="97"/>
                    </a:cubicBezTo>
                    <a:cubicBezTo>
                      <a:pt x="215" y="118"/>
                      <a:pt x="184" y="141"/>
                      <a:pt x="157" y="166"/>
                    </a:cubicBezTo>
                    <a:cubicBezTo>
                      <a:pt x="96" y="222"/>
                      <a:pt x="57" y="287"/>
                      <a:pt x="41" y="356"/>
                    </a:cubicBezTo>
                    <a:close/>
                    <a:moveTo>
                      <a:pt x="908" y="276"/>
                    </a:moveTo>
                    <a:cubicBezTo>
                      <a:pt x="920" y="300"/>
                      <a:pt x="929" y="325"/>
                      <a:pt x="937" y="350"/>
                    </a:cubicBezTo>
                    <a:cubicBezTo>
                      <a:pt x="936" y="349"/>
                      <a:pt x="936" y="347"/>
                      <a:pt x="936" y="346"/>
                    </a:cubicBezTo>
                    <a:cubicBezTo>
                      <a:pt x="930" y="309"/>
                      <a:pt x="918" y="272"/>
                      <a:pt x="900" y="237"/>
                    </a:cubicBezTo>
                    <a:cubicBezTo>
                      <a:pt x="900" y="237"/>
                      <a:pt x="900" y="237"/>
                      <a:pt x="899" y="236"/>
                    </a:cubicBezTo>
                    <a:cubicBezTo>
                      <a:pt x="903" y="249"/>
                      <a:pt x="906" y="262"/>
                      <a:pt x="908" y="276"/>
                    </a:cubicBezTo>
                    <a:close/>
                    <a:moveTo>
                      <a:pt x="76" y="221"/>
                    </a:moveTo>
                    <a:cubicBezTo>
                      <a:pt x="55" y="261"/>
                      <a:pt x="44" y="303"/>
                      <a:pt x="42" y="343"/>
                    </a:cubicBezTo>
                    <a:cubicBezTo>
                      <a:pt x="60" y="278"/>
                      <a:pt x="98" y="217"/>
                      <a:pt x="155" y="164"/>
                    </a:cubicBezTo>
                    <a:cubicBezTo>
                      <a:pt x="179" y="142"/>
                      <a:pt x="206" y="121"/>
                      <a:pt x="234" y="103"/>
                    </a:cubicBezTo>
                    <a:cubicBezTo>
                      <a:pt x="207" y="114"/>
                      <a:pt x="182" y="128"/>
                      <a:pt x="159" y="143"/>
                    </a:cubicBezTo>
                    <a:cubicBezTo>
                      <a:pt x="127" y="165"/>
                      <a:pt x="99" y="191"/>
                      <a:pt x="76" y="221"/>
                    </a:cubicBezTo>
                    <a:close/>
                    <a:moveTo>
                      <a:pt x="883" y="188"/>
                    </a:moveTo>
                    <a:cubicBezTo>
                      <a:pt x="893" y="204"/>
                      <a:pt x="903" y="222"/>
                      <a:pt x="911" y="241"/>
                    </a:cubicBezTo>
                    <a:cubicBezTo>
                      <a:pt x="924" y="271"/>
                      <a:pt x="932" y="301"/>
                      <a:pt x="937" y="332"/>
                    </a:cubicBezTo>
                    <a:cubicBezTo>
                      <a:pt x="933" y="293"/>
                      <a:pt x="923" y="255"/>
                      <a:pt x="906" y="218"/>
                    </a:cubicBezTo>
                    <a:cubicBezTo>
                      <a:pt x="893" y="190"/>
                      <a:pt x="877" y="164"/>
                      <a:pt x="858" y="142"/>
                    </a:cubicBezTo>
                    <a:cubicBezTo>
                      <a:pt x="867" y="155"/>
                      <a:pt x="875" y="169"/>
                      <a:pt x="881" y="184"/>
                    </a:cubicBezTo>
                    <a:cubicBezTo>
                      <a:pt x="882" y="186"/>
                      <a:pt x="882" y="187"/>
                      <a:pt x="883" y="188"/>
                    </a:cubicBezTo>
                    <a:close/>
                    <a:moveTo>
                      <a:pt x="452" y="59"/>
                    </a:moveTo>
                    <a:cubicBezTo>
                      <a:pt x="497" y="59"/>
                      <a:pt x="543" y="64"/>
                      <a:pt x="588" y="74"/>
                    </a:cubicBezTo>
                    <a:cubicBezTo>
                      <a:pt x="720" y="103"/>
                      <a:pt x="824" y="172"/>
                      <a:pt x="881" y="267"/>
                    </a:cubicBezTo>
                    <a:cubicBezTo>
                      <a:pt x="893" y="287"/>
                      <a:pt x="902" y="307"/>
                      <a:pt x="910" y="327"/>
                    </a:cubicBezTo>
                    <a:cubicBezTo>
                      <a:pt x="909" y="310"/>
                      <a:pt x="908" y="293"/>
                      <a:pt x="905" y="277"/>
                    </a:cubicBezTo>
                    <a:cubicBezTo>
                      <a:pt x="896" y="259"/>
                      <a:pt x="885" y="241"/>
                      <a:pt x="873" y="224"/>
                    </a:cubicBezTo>
                    <a:cubicBezTo>
                      <a:pt x="806" y="128"/>
                      <a:pt x="697" y="68"/>
                      <a:pt x="568" y="56"/>
                    </a:cubicBezTo>
                    <a:cubicBezTo>
                      <a:pt x="524" y="51"/>
                      <a:pt x="480" y="53"/>
                      <a:pt x="436" y="59"/>
                    </a:cubicBezTo>
                    <a:cubicBezTo>
                      <a:pt x="442" y="59"/>
                      <a:pt x="447" y="59"/>
                      <a:pt x="452" y="59"/>
                    </a:cubicBezTo>
                    <a:close/>
                    <a:moveTo>
                      <a:pt x="218" y="143"/>
                    </a:moveTo>
                    <a:cubicBezTo>
                      <a:pt x="169" y="191"/>
                      <a:pt x="141" y="248"/>
                      <a:pt x="126" y="304"/>
                    </a:cubicBezTo>
                    <a:cubicBezTo>
                      <a:pt x="159" y="225"/>
                      <a:pt x="215" y="155"/>
                      <a:pt x="284" y="105"/>
                    </a:cubicBezTo>
                    <a:cubicBezTo>
                      <a:pt x="261" y="116"/>
                      <a:pt x="239" y="129"/>
                      <a:pt x="218" y="143"/>
                    </a:cubicBezTo>
                    <a:close/>
                    <a:moveTo>
                      <a:pt x="896" y="224"/>
                    </a:moveTo>
                    <a:cubicBezTo>
                      <a:pt x="898" y="228"/>
                      <a:pt x="900" y="232"/>
                      <a:pt x="902" y="236"/>
                    </a:cubicBezTo>
                    <a:cubicBezTo>
                      <a:pt x="912" y="256"/>
                      <a:pt x="920" y="276"/>
                      <a:pt x="927" y="296"/>
                    </a:cubicBezTo>
                    <a:cubicBezTo>
                      <a:pt x="922" y="278"/>
                      <a:pt x="916" y="260"/>
                      <a:pt x="909" y="242"/>
                    </a:cubicBezTo>
                    <a:cubicBezTo>
                      <a:pt x="903" y="228"/>
                      <a:pt x="896" y="215"/>
                      <a:pt x="889" y="202"/>
                    </a:cubicBezTo>
                    <a:cubicBezTo>
                      <a:pt x="891" y="209"/>
                      <a:pt x="894" y="217"/>
                      <a:pt x="896" y="224"/>
                    </a:cubicBezTo>
                    <a:close/>
                    <a:moveTo>
                      <a:pt x="518" y="50"/>
                    </a:moveTo>
                    <a:cubicBezTo>
                      <a:pt x="535" y="50"/>
                      <a:pt x="552" y="51"/>
                      <a:pt x="569" y="53"/>
                    </a:cubicBezTo>
                    <a:cubicBezTo>
                      <a:pt x="698" y="66"/>
                      <a:pt x="807" y="126"/>
                      <a:pt x="875" y="222"/>
                    </a:cubicBezTo>
                    <a:cubicBezTo>
                      <a:pt x="886" y="237"/>
                      <a:pt x="895" y="252"/>
                      <a:pt x="904" y="268"/>
                    </a:cubicBezTo>
                    <a:cubicBezTo>
                      <a:pt x="901" y="253"/>
                      <a:pt x="898" y="239"/>
                      <a:pt x="893" y="225"/>
                    </a:cubicBezTo>
                    <a:cubicBezTo>
                      <a:pt x="859" y="163"/>
                      <a:pt x="809" y="112"/>
                      <a:pt x="750" y="75"/>
                    </a:cubicBezTo>
                    <a:cubicBezTo>
                      <a:pt x="664" y="33"/>
                      <a:pt x="562" y="24"/>
                      <a:pt x="470" y="27"/>
                    </a:cubicBezTo>
                    <a:cubicBezTo>
                      <a:pt x="430" y="36"/>
                      <a:pt x="391" y="49"/>
                      <a:pt x="354" y="67"/>
                    </a:cubicBezTo>
                    <a:cubicBezTo>
                      <a:pt x="374" y="64"/>
                      <a:pt x="394" y="61"/>
                      <a:pt x="415" y="60"/>
                    </a:cubicBezTo>
                    <a:cubicBezTo>
                      <a:pt x="449" y="54"/>
                      <a:pt x="483" y="50"/>
                      <a:pt x="518" y="50"/>
                    </a:cubicBezTo>
                    <a:close/>
                    <a:moveTo>
                      <a:pt x="777" y="90"/>
                    </a:moveTo>
                    <a:cubicBezTo>
                      <a:pt x="822" y="122"/>
                      <a:pt x="861" y="164"/>
                      <a:pt x="889" y="213"/>
                    </a:cubicBezTo>
                    <a:cubicBezTo>
                      <a:pt x="887" y="205"/>
                      <a:pt x="884" y="197"/>
                      <a:pt x="880" y="189"/>
                    </a:cubicBezTo>
                    <a:cubicBezTo>
                      <a:pt x="852" y="146"/>
                      <a:pt x="817" y="114"/>
                      <a:pt x="777" y="90"/>
                    </a:cubicBezTo>
                    <a:close/>
                    <a:moveTo>
                      <a:pt x="379" y="35"/>
                    </a:moveTo>
                    <a:cubicBezTo>
                      <a:pt x="234" y="55"/>
                      <a:pt x="141" y="110"/>
                      <a:pt x="84" y="207"/>
                    </a:cubicBezTo>
                    <a:cubicBezTo>
                      <a:pt x="105" y="182"/>
                      <a:pt x="130" y="160"/>
                      <a:pt x="158" y="141"/>
                    </a:cubicBezTo>
                    <a:cubicBezTo>
                      <a:pt x="185" y="123"/>
                      <a:pt x="215" y="107"/>
                      <a:pt x="247" y="95"/>
                    </a:cubicBezTo>
                    <a:cubicBezTo>
                      <a:pt x="288" y="71"/>
                      <a:pt x="333" y="50"/>
                      <a:pt x="379" y="35"/>
                    </a:cubicBezTo>
                    <a:close/>
                    <a:moveTo>
                      <a:pt x="751" y="73"/>
                    </a:moveTo>
                    <a:cubicBezTo>
                      <a:pt x="798" y="96"/>
                      <a:pt x="841" y="129"/>
                      <a:pt x="874" y="175"/>
                    </a:cubicBezTo>
                    <a:cubicBezTo>
                      <a:pt x="864" y="155"/>
                      <a:pt x="854" y="138"/>
                      <a:pt x="842" y="123"/>
                    </a:cubicBezTo>
                    <a:cubicBezTo>
                      <a:pt x="802" y="82"/>
                      <a:pt x="751" y="51"/>
                      <a:pt x="692" y="34"/>
                    </a:cubicBezTo>
                    <a:cubicBezTo>
                      <a:pt x="664" y="25"/>
                      <a:pt x="634" y="20"/>
                      <a:pt x="604" y="18"/>
                    </a:cubicBezTo>
                    <a:cubicBezTo>
                      <a:pt x="657" y="27"/>
                      <a:pt x="706" y="46"/>
                      <a:pt x="751" y="73"/>
                    </a:cubicBezTo>
                    <a:close/>
                    <a:moveTo>
                      <a:pt x="296" y="82"/>
                    </a:moveTo>
                    <a:cubicBezTo>
                      <a:pt x="272" y="97"/>
                      <a:pt x="249" y="113"/>
                      <a:pt x="229" y="132"/>
                    </a:cubicBezTo>
                    <a:cubicBezTo>
                      <a:pt x="229" y="132"/>
                      <a:pt x="229" y="132"/>
                      <a:pt x="228" y="133"/>
                    </a:cubicBezTo>
                    <a:cubicBezTo>
                      <a:pt x="250" y="119"/>
                      <a:pt x="273" y="107"/>
                      <a:pt x="296" y="97"/>
                    </a:cubicBezTo>
                    <a:cubicBezTo>
                      <a:pt x="299" y="95"/>
                      <a:pt x="303" y="92"/>
                      <a:pt x="306" y="90"/>
                    </a:cubicBezTo>
                    <a:cubicBezTo>
                      <a:pt x="316" y="84"/>
                      <a:pt x="326" y="78"/>
                      <a:pt x="337" y="73"/>
                    </a:cubicBezTo>
                    <a:cubicBezTo>
                      <a:pt x="323" y="75"/>
                      <a:pt x="309" y="79"/>
                      <a:pt x="296" y="82"/>
                    </a:cubicBezTo>
                    <a:close/>
                    <a:moveTo>
                      <a:pt x="574" y="14"/>
                    </a:moveTo>
                    <a:cubicBezTo>
                      <a:pt x="615" y="14"/>
                      <a:pt x="655" y="20"/>
                      <a:pt x="693" y="31"/>
                    </a:cubicBezTo>
                    <a:cubicBezTo>
                      <a:pt x="743" y="46"/>
                      <a:pt x="786" y="70"/>
                      <a:pt x="823" y="101"/>
                    </a:cubicBezTo>
                    <a:cubicBezTo>
                      <a:pt x="758" y="35"/>
                      <a:pt x="670" y="13"/>
                      <a:pt x="600" y="8"/>
                    </a:cubicBezTo>
                    <a:cubicBezTo>
                      <a:pt x="539" y="3"/>
                      <a:pt x="473" y="11"/>
                      <a:pt x="409" y="29"/>
                    </a:cubicBezTo>
                    <a:cubicBezTo>
                      <a:pt x="411" y="29"/>
                      <a:pt x="413" y="28"/>
                      <a:pt x="415" y="28"/>
                    </a:cubicBezTo>
                    <a:cubicBezTo>
                      <a:pt x="467" y="14"/>
                      <a:pt x="521" y="9"/>
                      <a:pt x="574" y="14"/>
                    </a:cubicBezTo>
                    <a:close/>
                    <a:moveTo>
                      <a:pt x="346" y="71"/>
                    </a:moveTo>
                    <a:cubicBezTo>
                      <a:pt x="334" y="77"/>
                      <a:pt x="322" y="84"/>
                      <a:pt x="311" y="91"/>
                    </a:cubicBezTo>
                    <a:cubicBezTo>
                      <a:pt x="338" y="80"/>
                      <a:pt x="366" y="71"/>
                      <a:pt x="395" y="64"/>
                    </a:cubicBezTo>
                    <a:cubicBezTo>
                      <a:pt x="378" y="66"/>
                      <a:pt x="362" y="68"/>
                      <a:pt x="346" y="71"/>
                    </a:cubicBezTo>
                    <a:close/>
                    <a:moveTo>
                      <a:pt x="394" y="33"/>
                    </a:moveTo>
                    <a:cubicBezTo>
                      <a:pt x="348" y="47"/>
                      <a:pt x="303" y="66"/>
                      <a:pt x="262" y="90"/>
                    </a:cubicBezTo>
                    <a:cubicBezTo>
                      <a:pt x="272" y="86"/>
                      <a:pt x="283" y="83"/>
                      <a:pt x="295" y="80"/>
                    </a:cubicBezTo>
                    <a:cubicBezTo>
                      <a:pt x="328" y="60"/>
                      <a:pt x="363" y="44"/>
                      <a:pt x="400" y="33"/>
                    </a:cubicBezTo>
                    <a:cubicBezTo>
                      <a:pt x="398" y="33"/>
                      <a:pt x="396" y="33"/>
                      <a:pt x="394" y="33"/>
                    </a:cubicBezTo>
                    <a:close/>
                    <a:moveTo>
                      <a:pt x="416" y="31"/>
                    </a:moveTo>
                    <a:cubicBezTo>
                      <a:pt x="377" y="41"/>
                      <a:pt x="339" y="57"/>
                      <a:pt x="304" y="77"/>
                    </a:cubicBezTo>
                    <a:cubicBezTo>
                      <a:pt x="318" y="74"/>
                      <a:pt x="331" y="71"/>
                      <a:pt x="345" y="68"/>
                    </a:cubicBezTo>
                    <a:cubicBezTo>
                      <a:pt x="380" y="51"/>
                      <a:pt x="417" y="37"/>
                      <a:pt x="455" y="28"/>
                    </a:cubicBezTo>
                    <a:cubicBezTo>
                      <a:pt x="447" y="28"/>
                      <a:pt x="439" y="29"/>
                      <a:pt x="431" y="30"/>
                    </a:cubicBezTo>
                    <a:cubicBezTo>
                      <a:pt x="426" y="30"/>
                      <a:pt x="421" y="30"/>
                      <a:pt x="416" y="31"/>
                    </a:cubicBezTo>
                    <a:close/>
                    <a:moveTo>
                      <a:pt x="505" y="24"/>
                    </a:moveTo>
                    <a:cubicBezTo>
                      <a:pt x="579" y="24"/>
                      <a:pt x="656" y="33"/>
                      <a:pt x="725" y="61"/>
                    </a:cubicBezTo>
                    <a:cubicBezTo>
                      <a:pt x="686" y="41"/>
                      <a:pt x="644" y="27"/>
                      <a:pt x="599" y="20"/>
                    </a:cubicBezTo>
                    <a:cubicBezTo>
                      <a:pt x="591" y="19"/>
                      <a:pt x="582" y="18"/>
                      <a:pt x="574" y="17"/>
                    </a:cubicBezTo>
                    <a:cubicBezTo>
                      <a:pt x="545" y="17"/>
                      <a:pt x="516" y="19"/>
                      <a:pt x="487" y="24"/>
                    </a:cubicBezTo>
                    <a:cubicBezTo>
                      <a:pt x="493" y="24"/>
                      <a:pt x="499" y="24"/>
                      <a:pt x="505" y="24"/>
                    </a:cubicBezTo>
                    <a:close/>
                    <a:moveTo>
                      <a:pt x="534" y="15"/>
                    </a:moveTo>
                    <a:cubicBezTo>
                      <a:pt x="500" y="15"/>
                      <a:pt x="466" y="19"/>
                      <a:pt x="432" y="27"/>
                    </a:cubicBezTo>
                    <a:cubicBezTo>
                      <a:pt x="445" y="26"/>
                      <a:pt x="457" y="25"/>
                      <a:pt x="470" y="25"/>
                    </a:cubicBezTo>
                    <a:cubicBezTo>
                      <a:pt x="493" y="20"/>
                      <a:pt x="517" y="16"/>
                      <a:pt x="540" y="15"/>
                    </a:cubicBezTo>
                    <a:cubicBezTo>
                      <a:pt x="538" y="15"/>
                      <a:pt x="536" y="15"/>
                      <a:pt x="53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6"/>
              <p:cNvSpPr>
                <a:spLocks noEditPoints="1"/>
              </p:cNvSpPr>
              <p:nvPr/>
            </p:nvSpPr>
            <p:spPr bwMode="auto">
              <a:xfrm>
                <a:off x="3467100" y="3535363"/>
                <a:ext cx="3300413" cy="2771775"/>
              </a:xfrm>
              <a:custGeom>
                <a:avLst/>
                <a:gdLst>
                  <a:gd name="T0" fmla="*/ 29 w 1017"/>
                  <a:gd name="T1" fmla="*/ 438 h 853"/>
                  <a:gd name="T2" fmla="*/ 473 w 1017"/>
                  <a:gd name="T3" fmla="*/ 7 h 853"/>
                  <a:gd name="T4" fmla="*/ 898 w 1017"/>
                  <a:gd name="T5" fmla="*/ 673 h 853"/>
                  <a:gd name="T6" fmla="*/ 513 w 1017"/>
                  <a:gd name="T7" fmla="*/ 850 h 853"/>
                  <a:gd name="T8" fmla="*/ 647 w 1017"/>
                  <a:gd name="T9" fmla="*/ 826 h 853"/>
                  <a:gd name="T10" fmla="*/ 395 w 1017"/>
                  <a:gd name="T11" fmla="*/ 814 h 853"/>
                  <a:gd name="T12" fmla="*/ 318 w 1017"/>
                  <a:gd name="T13" fmla="*/ 781 h 853"/>
                  <a:gd name="T14" fmla="*/ 307 w 1017"/>
                  <a:gd name="T15" fmla="*/ 776 h 853"/>
                  <a:gd name="T16" fmla="*/ 662 w 1017"/>
                  <a:gd name="T17" fmla="*/ 805 h 853"/>
                  <a:gd name="T18" fmla="*/ 441 w 1017"/>
                  <a:gd name="T19" fmla="*/ 823 h 853"/>
                  <a:gd name="T20" fmla="*/ 337 w 1017"/>
                  <a:gd name="T21" fmla="*/ 728 h 853"/>
                  <a:gd name="T22" fmla="*/ 744 w 1017"/>
                  <a:gd name="T23" fmla="*/ 793 h 853"/>
                  <a:gd name="T24" fmla="*/ 661 w 1017"/>
                  <a:gd name="T25" fmla="*/ 802 h 853"/>
                  <a:gd name="T26" fmla="*/ 919 w 1017"/>
                  <a:gd name="T27" fmla="*/ 571 h 853"/>
                  <a:gd name="T28" fmla="*/ 149 w 1017"/>
                  <a:gd name="T29" fmla="*/ 328 h 853"/>
                  <a:gd name="T30" fmla="*/ 323 w 1017"/>
                  <a:gd name="T31" fmla="*/ 781 h 853"/>
                  <a:gd name="T32" fmla="*/ 888 w 1017"/>
                  <a:gd name="T33" fmla="*/ 683 h 853"/>
                  <a:gd name="T34" fmla="*/ 848 w 1017"/>
                  <a:gd name="T35" fmla="*/ 638 h 853"/>
                  <a:gd name="T36" fmla="*/ 178 w 1017"/>
                  <a:gd name="T37" fmla="*/ 235 h 853"/>
                  <a:gd name="T38" fmla="*/ 158 w 1017"/>
                  <a:gd name="T39" fmla="*/ 593 h 853"/>
                  <a:gd name="T40" fmla="*/ 119 w 1017"/>
                  <a:gd name="T41" fmla="*/ 584 h 853"/>
                  <a:gd name="T42" fmla="*/ 820 w 1017"/>
                  <a:gd name="T43" fmla="*/ 740 h 853"/>
                  <a:gd name="T44" fmla="*/ 167 w 1017"/>
                  <a:gd name="T45" fmla="*/ 567 h 853"/>
                  <a:gd name="T46" fmla="*/ 853 w 1017"/>
                  <a:gd name="T47" fmla="*/ 706 h 853"/>
                  <a:gd name="T48" fmla="*/ 896 w 1017"/>
                  <a:gd name="T49" fmla="*/ 671 h 853"/>
                  <a:gd name="T50" fmla="*/ 905 w 1017"/>
                  <a:gd name="T51" fmla="*/ 661 h 853"/>
                  <a:gd name="T52" fmla="*/ 975 w 1017"/>
                  <a:gd name="T53" fmla="*/ 434 h 853"/>
                  <a:gd name="T54" fmla="*/ 896 w 1017"/>
                  <a:gd name="T55" fmla="*/ 644 h 853"/>
                  <a:gd name="T56" fmla="*/ 877 w 1017"/>
                  <a:gd name="T57" fmla="*/ 320 h 853"/>
                  <a:gd name="T58" fmla="*/ 114 w 1017"/>
                  <a:gd name="T59" fmla="*/ 579 h 853"/>
                  <a:gd name="T60" fmla="*/ 112 w 1017"/>
                  <a:gd name="T61" fmla="*/ 578 h 853"/>
                  <a:gd name="T62" fmla="*/ 61 w 1017"/>
                  <a:gd name="T63" fmla="*/ 223 h 853"/>
                  <a:gd name="T64" fmla="*/ 304 w 1017"/>
                  <a:gd name="T65" fmla="*/ 17 h 853"/>
                  <a:gd name="T66" fmla="*/ 785 w 1017"/>
                  <a:gd name="T67" fmla="*/ 178 h 853"/>
                  <a:gd name="T68" fmla="*/ 942 w 1017"/>
                  <a:gd name="T69" fmla="*/ 453 h 853"/>
                  <a:gd name="T70" fmla="*/ 152 w 1017"/>
                  <a:gd name="T71" fmla="*/ 147 h 853"/>
                  <a:gd name="T72" fmla="*/ 948 w 1017"/>
                  <a:gd name="T73" fmla="*/ 491 h 853"/>
                  <a:gd name="T74" fmla="*/ 715 w 1017"/>
                  <a:gd name="T75" fmla="*/ 82 h 853"/>
                  <a:gd name="T76" fmla="*/ 945 w 1017"/>
                  <a:gd name="T77" fmla="*/ 458 h 853"/>
                  <a:gd name="T78" fmla="*/ 936 w 1017"/>
                  <a:gd name="T79" fmla="*/ 412 h 853"/>
                  <a:gd name="T80" fmla="*/ 152 w 1017"/>
                  <a:gd name="T81" fmla="*/ 353 h 853"/>
                  <a:gd name="T82" fmla="*/ 162 w 1017"/>
                  <a:gd name="T83" fmla="*/ 209 h 853"/>
                  <a:gd name="T84" fmla="*/ 191 w 1017"/>
                  <a:gd name="T85" fmla="*/ 110 h 853"/>
                  <a:gd name="T86" fmla="*/ 482 w 1017"/>
                  <a:gd name="T87" fmla="*/ 35 h 853"/>
                  <a:gd name="T88" fmla="*/ 823 w 1017"/>
                  <a:gd name="T89" fmla="*/ 179 h 853"/>
                  <a:gd name="T90" fmla="*/ 261 w 1017"/>
                  <a:gd name="T91" fmla="*/ 110 h 853"/>
                  <a:gd name="T92" fmla="*/ 192 w 1017"/>
                  <a:gd name="T93" fmla="*/ 103 h 853"/>
                  <a:gd name="T94" fmla="*/ 218 w 1017"/>
                  <a:gd name="T95" fmla="*/ 84 h 853"/>
                  <a:gd name="T96" fmla="*/ 242 w 1017"/>
                  <a:gd name="T97" fmla="*/ 71 h 853"/>
                  <a:gd name="T98" fmla="*/ 496 w 1017"/>
                  <a:gd name="T99" fmla="*/ 34 h 853"/>
                  <a:gd name="T100" fmla="*/ 204 w 1017"/>
                  <a:gd name="T101" fmla="*/ 89 h 853"/>
                  <a:gd name="T102" fmla="*/ 306 w 1017"/>
                  <a:gd name="T103" fmla="*/ 75 h 853"/>
                  <a:gd name="T104" fmla="*/ 258 w 1017"/>
                  <a:gd name="T105" fmla="*/ 40 h 853"/>
                  <a:gd name="T106" fmla="*/ 270 w 1017"/>
                  <a:gd name="T107" fmla="*/ 56 h 853"/>
                  <a:gd name="T108" fmla="*/ 620 w 1017"/>
                  <a:gd name="T109" fmla="*/ 40 h 853"/>
                  <a:gd name="T110" fmla="*/ 483 w 1017"/>
                  <a:gd name="T111" fmla="*/ 20 h 853"/>
                  <a:gd name="T112" fmla="*/ 457 w 1017"/>
                  <a:gd name="T113" fmla="*/ 19 h 853"/>
                  <a:gd name="T114" fmla="*/ 496 w 1017"/>
                  <a:gd name="T115" fmla="*/ 11 h 853"/>
                  <a:gd name="T116" fmla="*/ 439 w 1017"/>
                  <a:gd name="T117" fmla="*/ 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853">
                    <a:moveTo>
                      <a:pt x="532" y="853"/>
                    </a:moveTo>
                    <a:cubicBezTo>
                      <a:pt x="502" y="853"/>
                      <a:pt x="472" y="850"/>
                      <a:pt x="443" y="843"/>
                    </a:cubicBezTo>
                    <a:cubicBezTo>
                      <a:pt x="401" y="838"/>
                      <a:pt x="361" y="826"/>
                      <a:pt x="324" y="809"/>
                    </a:cubicBezTo>
                    <a:cubicBezTo>
                      <a:pt x="224" y="763"/>
                      <a:pt x="162" y="683"/>
                      <a:pt x="124" y="602"/>
                    </a:cubicBezTo>
                    <a:cubicBezTo>
                      <a:pt x="119" y="595"/>
                      <a:pt x="114" y="587"/>
                      <a:pt x="110" y="579"/>
                    </a:cubicBezTo>
                    <a:cubicBezTo>
                      <a:pt x="74" y="541"/>
                      <a:pt x="46" y="493"/>
                      <a:pt x="29" y="438"/>
                    </a:cubicBezTo>
                    <a:cubicBezTo>
                      <a:pt x="10" y="379"/>
                      <a:pt x="5" y="317"/>
                      <a:pt x="14" y="259"/>
                    </a:cubicBezTo>
                    <a:cubicBezTo>
                      <a:pt x="37" y="105"/>
                      <a:pt x="159" y="45"/>
                      <a:pt x="256" y="23"/>
                    </a:cubicBezTo>
                    <a:cubicBezTo>
                      <a:pt x="277" y="18"/>
                      <a:pt x="299" y="14"/>
                      <a:pt x="320" y="12"/>
                    </a:cubicBezTo>
                    <a:cubicBezTo>
                      <a:pt x="367" y="0"/>
                      <a:pt x="416" y="2"/>
                      <a:pt x="466" y="4"/>
                    </a:cubicBezTo>
                    <a:cubicBezTo>
                      <a:pt x="473" y="5"/>
                      <a:pt x="473" y="5"/>
                      <a:pt x="473" y="5"/>
                    </a:cubicBezTo>
                    <a:cubicBezTo>
                      <a:pt x="473" y="7"/>
                      <a:pt x="473" y="7"/>
                      <a:pt x="473" y="7"/>
                    </a:cubicBezTo>
                    <a:cubicBezTo>
                      <a:pt x="478" y="7"/>
                      <a:pt x="484" y="7"/>
                      <a:pt x="489" y="8"/>
                    </a:cubicBezTo>
                    <a:cubicBezTo>
                      <a:pt x="497" y="8"/>
                      <a:pt x="504" y="9"/>
                      <a:pt x="511" y="10"/>
                    </a:cubicBezTo>
                    <a:cubicBezTo>
                      <a:pt x="632" y="3"/>
                      <a:pt x="757" y="40"/>
                      <a:pt x="843" y="113"/>
                    </a:cubicBezTo>
                    <a:cubicBezTo>
                      <a:pt x="899" y="160"/>
                      <a:pt x="943" y="220"/>
                      <a:pt x="970" y="286"/>
                    </a:cubicBezTo>
                    <a:cubicBezTo>
                      <a:pt x="998" y="356"/>
                      <a:pt x="1005" y="429"/>
                      <a:pt x="991" y="499"/>
                    </a:cubicBezTo>
                    <a:cubicBezTo>
                      <a:pt x="978" y="563"/>
                      <a:pt x="946" y="622"/>
                      <a:pt x="898" y="673"/>
                    </a:cubicBezTo>
                    <a:cubicBezTo>
                      <a:pt x="896" y="676"/>
                      <a:pt x="894" y="679"/>
                      <a:pt x="891" y="682"/>
                    </a:cubicBezTo>
                    <a:cubicBezTo>
                      <a:pt x="859" y="725"/>
                      <a:pt x="814" y="762"/>
                      <a:pt x="759" y="789"/>
                    </a:cubicBezTo>
                    <a:cubicBezTo>
                      <a:pt x="690" y="831"/>
                      <a:pt x="611" y="853"/>
                      <a:pt x="532" y="853"/>
                    </a:cubicBezTo>
                    <a:close/>
                    <a:moveTo>
                      <a:pt x="474" y="846"/>
                    </a:moveTo>
                    <a:cubicBezTo>
                      <a:pt x="488" y="848"/>
                      <a:pt x="501" y="849"/>
                      <a:pt x="515" y="850"/>
                    </a:cubicBezTo>
                    <a:cubicBezTo>
                      <a:pt x="514" y="850"/>
                      <a:pt x="514" y="850"/>
                      <a:pt x="513" y="850"/>
                    </a:cubicBezTo>
                    <a:cubicBezTo>
                      <a:pt x="505" y="849"/>
                      <a:pt x="497" y="848"/>
                      <a:pt x="489" y="847"/>
                    </a:cubicBezTo>
                    <a:cubicBezTo>
                      <a:pt x="484" y="847"/>
                      <a:pt x="479" y="847"/>
                      <a:pt x="474" y="846"/>
                    </a:cubicBezTo>
                    <a:close/>
                    <a:moveTo>
                      <a:pt x="512" y="847"/>
                    </a:moveTo>
                    <a:cubicBezTo>
                      <a:pt x="513" y="847"/>
                      <a:pt x="513" y="847"/>
                      <a:pt x="514" y="847"/>
                    </a:cubicBezTo>
                    <a:cubicBezTo>
                      <a:pt x="584" y="853"/>
                      <a:pt x="657" y="837"/>
                      <a:pt x="722" y="805"/>
                    </a:cubicBezTo>
                    <a:cubicBezTo>
                      <a:pt x="697" y="814"/>
                      <a:pt x="672" y="821"/>
                      <a:pt x="647" y="826"/>
                    </a:cubicBezTo>
                    <a:cubicBezTo>
                      <a:pt x="626" y="832"/>
                      <a:pt x="605" y="837"/>
                      <a:pt x="583" y="841"/>
                    </a:cubicBezTo>
                    <a:cubicBezTo>
                      <a:pt x="559" y="845"/>
                      <a:pt x="535" y="847"/>
                      <a:pt x="512" y="847"/>
                    </a:cubicBezTo>
                    <a:close/>
                    <a:moveTo>
                      <a:pt x="485" y="844"/>
                    </a:moveTo>
                    <a:cubicBezTo>
                      <a:pt x="527" y="845"/>
                      <a:pt x="571" y="841"/>
                      <a:pt x="613" y="832"/>
                    </a:cubicBezTo>
                    <a:cubicBezTo>
                      <a:pt x="555" y="840"/>
                      <a:pt x="496" y="837"/>
                      <a:pt x="441" y="826"/>
                    </a:cubicBezTo>
                    <a:cubicBezTo>
                      <a:pt x="426" y="823"/>
                      <a:pt x="410" y="819"/>
                      <a:pt x="395" y="814"/>
                    </a:cubicBezTo>
                    <a:cubicBezTo>
                      <a:pt x="424" y="828"/>
                      <a:pt x="454" y="838"/>
                      <a:pt x="485" y="844"/>
                    </a:cubicBezTo>
                    <a:close/>
                    <a:moveTo>
                      <a:pt x="439" y="839"/>
                    </a:moveTo>
                    <a:cubicBezTo>
                      <a:pt x="448" y="841"/>
                      <a:pt x="457" y="842"/>
                      <a:pt x="466" y="843"/>
                    </a:cubicBezTo>
                    <a:cubicBezTo>
                      <a:pt x="435" y="835"/>
                      <a:pt x="405" y="824"/>
                      <a:pt x="377" y="808"/>
                    </a:cubicBezTo>
                    <a:cubicBezTo>
                      <a:pt x="366" y="803"/>
                      <a:pt x="354" y="798"/>
                      <a:pt x="343" y="792"/>
                    </a:cubicBezTo>
                    <a:cubicBezTo>
                      <a:pt x="335" y="789"/>
                      <a:pt x="326" y="785"/>
                      <a:pt x="318" y="781"/>
                    </a:cubicBezTo>
                    <a:cubicBezTo>
                      <a:pt x="350" y="806"/>
                      <a:pt x="386" y="825"/>
                      <a:pt x="427" y="837"/>
                    </a:cubicBezTo>
                    <a:cubicBezTo>
                      <a:pt x="431" y="838"/>
                      <a:pt x="435" y="839"/>
                      <a:pt x="439" y="839"/>
                    </a:cubicBezTo>
                    <a:close/>
                    <a:moveTo>
                      <a:pt x="136" y="621"/>
                    </a:moveTo>
                    <a:cubicBezTo>
                      <a:pt x="174" y="694"/>
                      <a:pt x="234" y="764"/>
                      <a:pt x="325" y="807"/>
                    </a:cubicBezTo>
                    <a:cubicBezTo>
                      <a:pt x="353" y="819"/>
                      <a:pt x="382" y="829"/>
                      <a:pt x="412" y="835"/>
                    </a:cubicBezTo>
                    <a:cubicBezTo>
                      <a:pt x="373" y="822"/>
                      <a:pt x="338" y="801"/>
                      <a:pt x="307" y="776"/>
                    </a:cubicBezTo>
                    <a:cubicBezTo>
                      <a:pt x="278" y="761"/>
                      <a:pt x="250" y="742"/>
                      <a:pt x="225" y="721"/>
                    </a:cubicBezTo>
                    <a:cubicBezTo>
                      <a:pt x="192" y="692"/>
                      <a:pt x="162" y="658"/>
                      <a:pt x="136" y="621"/>
                    </a:cubicBezTo>
                    <a:close/>
                    <a:moveTo>
                      <a:pt x="487" y="830"/>
                    </a:moveTo>
                    <a:cubicBezTo>
                      <a:pt x="538" y="837"/>
                      <a:pt x="592" y="835"/>
                      <a:pt x="644" y="824"/>
                    </a:cubicBezTo>
                    <a:cubicBezTo>
                      <a:pt x="699" y="808"/>
                      <a:pt x="752" y="784"/>
                      <a:pt x="797" y="750"/>
                    </a:cubicBezTo>
                    <a:cubicBezTo>
                      <a:pt x="756" y="774"/>
                      <a:pt x="710" y="793"/>
                      <a:pt x="662" y="805"/>
                    </a:cubicBezTo>
                    <a:cubicBezTo>
                      <a:pt x="649" y="808"/>
                      <a:pt x="637" y="811"/>
                      <a:pt x="624" y="813"/>
                    </a:cubicBezTo>
                    <a:cubicBezTo>
                      <a:pt x="579" y="826"/>
                      <a:pt x="532" y="833"/>
                      <a:pt x="487" y="830"/>
                    </a:cubicBezTo>
                    <a:close/>
                    <a:moveTo>
                      <a:pt x="441" y="823"/>
                    </a:moveTo>
                    <a:cubicBezTo>
                      <a:pt x="491" y="831"/>
                      <a:pt x="544" y="829"/>
                      <a:pt x="595" y="818"/>
                    </a:cubicBezTo>
                    <a:cubicBezTo>
                      <a:pt x="519" y="829"/>
                      <a:pt x="447" y="824"/>
                      <a:pt x="382" y="805"/>
                    </a:cubicBezTo>
                    <a:cubicBezTo>
                      <a:pt x="401" y="812"/>
                      <a:pt x="421" y="818"/>
                      <a:pt x="441" y="823"/>
                    </a:cubicBezTo>
                    <a:close/>
                    <a:moveTo>
                      <a:pt x="364" y="797"/>
                    </a:moveTo>
                    <a:cubicBezTo>
                      <a:pt x="442" y="823"/>
                      <a:pt x="531" y="828"/>
                      <a:pt x="624" y="810"/>
                    </a:cubicBezTo>
                    <a:cubicBezTo>
                      <a:pt x="686" y="792"/>
                      <a:pt x="744" y="759"/>
                      <a:pt x="789" y="714"/>
                    </a:cubicBezTo>
                    <a:cubicBezTo>
                      <a:pt x="811" y="692"/>
                      <a:pt x="829" y="669"/>
                      <a:pt x="844" y="645"/>
                    </a:cubicBezTo>
                    <a:cubicBezTo>
                      <a:pt x="797" y="682"/>
                      <a:pt x="747" y="709"/>
                      <a:pt x="708" y="727"/>
                    </a:cubicBezTo>
                    <a:cubicBezTo>
                      <a:pt x="577" y="788"/>
                      <a:pt x="439" y="788"/>
                      <a:pt x="337" y="728"/>
                    </a:cubicBezTo>
                    <a:cubicBezTo>
                      <a:pt x="227" y="663"/>
                      <a:pt x="174" y="547"/>
                      <a:pt x="156" y="427"/>
                    </a:cubicBezTo>
                    <a:cubicBezTo>
                      <a:pt x="163" y="512"/>
                      <a:pt x="192" y="597"/>
                      <a:pt x="239" y="670"/>
                    </a:cubicBezTo>
                    <a:cubicBezTo>
                      <a:pt x="273" y="724"/>
                      <a:pt x="316" y="767"/>
                      <a:pt x="364" y="797"/>
                    </a:cubicBezTo>
                    <a:close/>
                    <a:moveTo>
                      <a:pt x="818" y="738"/>
                    </a:moveTo>
                    <a:cubicBezTo>
                      <a:pt x="778" y="771"/>
                      <a:pt x="730" y="797"/>
                      <a:pt x="678" y="816"/>
                    </a:cubicBezTo>
                    <a:cubicBezTo>
                      <a:pt x="701" y="810"/>
                      <a:pt x="723" y="802"/>
                      <a:pt x="744" y="793"/>
                    </a:cubicBezTo>
                    <a:cubicBezTo>
                      <a:pt x="771" y="777"/>
                      <a:pt x="797" y="758"/>
                      <a:pt x="820" y="736"/>
                    </a:cubicBezTo>
                    <a:cubicBezTo>
                      <a:pt x="820" y="737"/>
                      <a:pt x="819" y="737"/>
                      <a:pt x="818" y="738"/>
                    </a:cubicBezTo>
                    <a:close/>
                    <a:moveTo>
                      <a:pt x="850" y="640"/>
                    </a:moveTo>
                    <a:cubicBezTo>
                      <a:pt x="834" y="667"/>
                      <a:pt x="814" y="692"/>
                      <a:pt x="791" y="715"/>
                    </a:cubicBezTo>
                    <a:cubicBezTo>
                      <a:pt x="752" y="755"/>
                      <a:pt x="701" y="786"/>
                      <a:pt x="647" y="805"/>
                    </a:cubicBezTo>
                    <a:cubicBezTo>
                      <a:pt x="652" y="804"/>
                      <a:pt x="657" y="803"/>
                      <a:pt x="661" y="802"/>
                    </a:cubicBezTo>
                    <a:cubicBezTo>
                      <a:pt x="712" y="789"/>
                      <a:pt x="767" y="767"/>
                      <a:pt x="816" y="735"/>
                    </a:cubicBezTo>
                    <a:cubicBezTo>
                      <a:pt x="817" y="735"/>
                      <a:pt x="818" y="734"/>
                      <a:pt x="819" y="733"/>
                    </a:cubicBezTo>
                    <a:cubicBezTo>
                      <a:pt x="832" y="723"/>
                      <a:pt x="844" y="712"/>
                      <a:pt x="854" y="700"/>
                    </a:cubicBezTo>
                    <a:cubicBezTo>
                      <a:pt x="864" y="689"/>
                      <a:pt x="873" y="677"/>
                      <a:pt x="881" y="665"/>
                    </a:cubicBezTo>
                    <a:cubicBezTo>
                      <a:pt x="886" y="658"/>
                      <a:pt x="890" y="650"/>
                      <a:pt x="894" y="643"/>
                    </a:cubicBezTo>
                    <a:cubicBezTo>
                      <a:pt x="905" y="620"/>
                      <a:pt x="914" y="596"/>
                      <a:pt x="919" y="571"/>
                    </a:cubicBezTo>
                    <a:cubicBezTo>
                      <a:pt x="899" y="596"/>
                      <a:pt x="875" y="620"/>
                      <a:pt x="850" y="640"/>
                    </a:cubicBezTo>
                    <a:close/>
                    <a:moveTo>
                      <a:pt x="351" y="792"/>
                    </a:moveTo>
                    <a:cubicBezTo>
                      <a:pt x="352" y="792"/>
                      <a:pt x="353" y="793"/>
                      <a:pt x="354" y="793"/>
                    </a:cubicBezTo>
                    <a:cubicBezTo>
                      <a:pt x="309" y="763"/>
                      <a:pt x="269" y="722"/>
                      <a:pt x="236" y="671"/>
                    </a:cubicBezTo>
                    <a:cubicBezTo>
                      <a:pt x="181" y="586"/>
                      <a:pt x="152" y="484"/>
                      <a:pt x="151" y="386"/>
                    </a:cubicBezTo>
                    <a:cubicBezTo>
                      <a:pt x="150" y="367"/>
                      <a:pt x="149" y="348"/>
                      <a:pt x="149" y="328"/>
                    </a:cubicBezTo>
                    <a:cubicBezTo>
                      <a:pt x="138" y="406"/>
                      <a:pt x="144" y="490"/>
                      <a:pt x="170" y="566"/>
                    </a:cubicBezTo>
                    <a:cubicBezTo>
                      <a:pt x="188" y="622"/>
                      <a:pt x="222" y="686"/>
                      <a:pt x="271" y="738"/>
                    </a:cubicBezTo>
                    <a:cubicBezTo>
                      <a:pt x="289" y="754"/>
                      <a:pt x="307" y="767"/>
                      <a:pt x="326" y="779"/>
                    </a:cubicBezTo>
                    <a:cubicBezTo>
                      <a:pt x="334" y="784"/>
                      <a:pt x="342" y="788"/>
                      <a:pt x="351" y="792"/>
                    </a:cubicBezTo>
                    <a:close/>
                    <a:moveTo>
                      <a:pt x="308" y="773"/>
                    </a:moveTo>
                    <a:cubicBezTo>
                      <a:pt x="313" y="776"/>
                      <a:pt x="318" y="778"/>
                      <a:pt x="323" y="781"/>
                    </a:cubicBezTo>
                    <a:cubicBezTo>
                      <a:pt x="314" y="776"/>
                      <a:pt x="306" y="770"/>
                      <a:pt x="298" y="764"/>
                    </a:cubicBezTo>
                    <a:cubicBezTo>
                      <a:pt x="301" y="767"/>
                      <a:pt x="305" y="770"/>
                      <a:pt x="308" y="773"/>
                    </a:cubicBezTo>
                    <a:close/>
                    <a:moveTo>
                      <a:pt x="846" y="718"/>
                    </a:moveTo>
                    <a:cubicBezTo>
                      <a:pt x="839" y="726"/>
                      <a:pt x="832" y="733"/>
                      <a:pt x="824" y="740"/>
                    </a:cubicBezTo>
                    <a:cubicBezTo>
                      <a:pt x="811" y="752"/>
                      <a:pt x="797" y="763"/>
                      <a:pt x="782" y="773"/>
                    </a:cubicBezTo>
                    <a:cubicBezTo>
                      <a:pt x="826" y="749"/>
                      <a:pt x="861" y="718"/>
                      <a:pt x="888" y="683"/>
                    </a:cubicBezTo>
                    <a:cubicBezTo>
                      <a:pt x="882" y="688"/>
                      <a:pt x="877" y="693"/>
                      <a:pt x="871" y="698"/>
                    </a:cubicBezTo>
                    <a:cubicBezTo>
                      <a:pt x="863" y="705"/>
                      <a:pt x="854" y="712"/>
                      <a:pt x="846" y="718"/>
                    </a:cubicBezTo>
                    <a:close/>
                    <a:moveTo>
                      <a:pt x="154" y="386"/>
                    </a:moveTo>
                    <a:cubicBezTo>
                      <a:pt x="165" y="519"/>
                      <a:pt x="217" y="654"/>
                      <a:pt x="339" y="726"/>
                    </a:cubicBezTo>
                    <a:cubicBezTo>
                      <a:pt x="440" y="785"/>
                      <a:pt x="577" y="785"/>
                      <a:pt x="707" y="725"/>
                    </a:cubicBezTo>
                    <a:cubicBezTo>
                      <a:pt x="747" y="706"/>
                      <a:pt x="800" y="677"/>
                      <a:pt x="848" y="638"/>
                    </a:cubicBezTo>
                    <a:cubicBezTo>
                      <a:pt x="905" y="543"/>
                      <a:pt x="915" y="428"/>
                      <a:pt x="873" y="317"/>
                    </a:cubicBezTo>
                    <a:cubicBezTo>
                      <a:pt x="871" y="313"/>
                      <a:pt x="870" y="309"/>
                      <a:pt x="868" y="306"/>
                    </a:cubicBezTo>
                    <a:cubicBezTo>
                      <a:pt x="810" y="211"/>
                      <a:pt x="709" y="137"/>
                      <a:pt x="585" y="102"/>
                    </a:cubicBezTo>
                    <a:cubicBezTo>
                      <a:pt x="495" y="76"/>
                      <a:pt x="404" y="67"/>
                      <a:pt x="322" y="76"/>
                    </a:cubicBezTo>
                    <a:cubicBezTo>
                      <a:pt x="289" y="92"/>
                      <a:pt x="260" y="112"/>
                      <a:pt x="236" y="135"/>
                    </a:cubicBezTo>
                    <a:cubicBezTo>
                      <a:pt x="211" y="164"/>
                      <a:pt x="191" y="198"/>
                      <a:pt x="178" y="235"/>
                    </a:cubicBezTo>
                    <a:cubicBezTo>
                      <a:pt x="161" y="282"/>
                      <a:pt x="153" y="334"/>
                      <a:pt x="154" y="386"/>
                    </a:cubicBezTo>
                    <a:close/>
                    <a:moveTo>
                      <a:pt x="126" y="601"/>
                    </a:moveTo>
                    <a:cubicBezTo>
                      <a:pt x="154" y="645"/>
                      <a:pt x="188" y="686"/>
                      <a:pt x="227" y="719"/>
                    </a:cubicBezTo>
                    <a:cubicBezTo>
                      <a:pt x="249" y="738"/>
                      <a:pt x="272" y="754"/>
                      <a:pt x="298" y="768"/>
                    </a:cubicBezTo>
                    <a:cubicBezTo>
                      <a:pt x="291" y="762"/>
                      <a:pt x="284" y="756"/>
                      <a:pt x="278" y="749"/>
                    </a:cubicBezTo>
                    <a:cubicBezTo>
                      <a:pt x="228" y="708"/>
                      <a:pt x="187" y="655"/>
                      <a:pt x="158" y="593"/>
                    </a:cubicBezTo>
                    <a:cubicBezTo>
                      <a:pt x="148" y="571"/>
                      <a:pt x="138" y="549"/>
                      <a:pt x="130" y="526"/>
                    </a:cubicBezTo>
                    <a:cubicBezTo>
                      <a:pt x="81" y="388"/>
                      <a:pt x="88" y="245"/>
                      <a:pt x="149" y="145"/>
                    </a:cubicBezTo>
                    <a:cubicBezTo>
                      <a:pt x="155" y="136"/>
                      <a:pt x="160" y="128"/>
                      <a:pt x="167" y="120"/>
                    </a:cubicBezTo>
                    <a:cubicBezTo>
                      <a:pt x="159" y="127"/>
                      <a:pt x="151" y="134"/>
                      <a:pt x="143" y="142"/>
                    </a:cubicBezTo>
                    <a:cubicBezTo>
                      <a:pt x="62" y="225"/>
                      <a:pt x="59" y="368"/>
                      <a:pt x="83" y="474"/>
                    </a:cubicBezTo>
                    <a:cubicBezTo>
                      <a:pt x="91" y="509"/>
                      <a:pt x="102" y="546"/>
                      <a:pt x="119" y="584"/>
                    </a:cubicBezTo>
                    <a:cubicBezTo>
                      <a:pt x="120" y="586"/>
                      <a:pt x="122" y="588"/>
                      <a:pt x="124" y="589"/>
                    </a:cubicBezTo>
                    <a:cubicBezTo>
                      <a:pt x="122" y="591"/>
                      <a:pt x="122" y="591"/>
                      <a:pt x="122" y="591"/>
                    </a:cubicBezTo>
                    <a:cubicBezTo>
                      <a:pt x="122" y="591"/>
                      <a:pt x="122" y="591"/>
                      <a:pt x="122" y="591"/>
                    </a:cubicBezTo>
                    <a:cubicBezTo>
                      <a:pt x="123" y="594"/>
                      <a:pt x="125" y="598"/>
                      <a:pt x="126" y="601"/>
                    </a:cubicBezTo>
                    <a:close/>
                    <a:moveTo>
                      <a:pt x="833" y="728"/>
                    </a:moveTo>
                    <a:cubicBezTo>
                      <a:pt x="829" y="732"/>
                      <a:pt x="825" y="736"/>
                      <a:pt x="820" y="740"/>
                    </a:cubicBezTo>
                    <a:cubicBezTo>
                      <a:pt x="821" y="739"/>
                      <a:pt x="822" y="738"/>
                      <a:pt x="822" y="738"/>
                    </a:cubicBezTo>
                    <a:cubicBezTo>
                      <a:pt x="826" y="734"/>
                      <a:pt x="830" y="731"/>
                      <a:pt x="833" y="727"/>
                    </a:cubicBezTo>
                    <a:cubicBezTo>
                      <a:pt x="833" y="727"/>
                      <a:pt x="833" y="728"/>
                      <a:pt x="833" y="728"/>
                    </a:cubicBezTo>
                    <a:close/>
                    <a:moveTo>
                      <a:pt x="161" y="592"/>
                    </a:moveTo>
                    <a:cubicBezTo>
                      <a:pt x="185" y="640"/>
                      <a:pt x="216" y="683"/>
                      <a:pt x="251" y="719"/>
                    </a:cubicBezTo>
                    <a:cubicBezTo>
                      <a:pt x="211" y="670"/>
                      <a:pt x="183" y="615"/>
                      <a:pt x="167" y="567"/>
                    </a:cubicBezTo>
                    <a:cubicBezTo>
                      <a:pt x="140" y="485"/>
                      <a:pt x="134" y="394"/>
                      <a:pt x="149" y="310"/>
                    </a:cubicBezTo>
                    <a:cubicBezTo>
                      <a:pt x="150" y="275"/>
                      <a:pt x="154" y="240"/>
                      <a:pt x="159" y="208"/>
                    </a:cubicBezTo>
                    <a:cubicBezTo>
                      <a:pt x="165" y="177"/>
                      <a:pt x="172" y="146"/>
                      <a:pt x="185" y="117"/>
                    </a:cubicBezTo>
                    <a:cubicBezTo>
                      <a:pt x="106" y="205"/>
                      <a:pt x="106" y="336"/>
                      <a:pt x="110" y="392"/>
                    </a:cubicBezTo>
                    <a:cubicBezTo>
                      <a:pt x="116" y="465"/>
                      <a:pt x="133" y="532"/>
                      <a:pt x="161" y="592"/>
                    </a:cubicBezTo>
                    <a:close/>
                    <a:moveTo>
                      <a:pt x="853" y="706"/>
                    </a:moveTo>
                    <a:cubicBezTo>
                      <a:pt x="850" y="710"/>
                      <a:pt x="846" y="714"/>
                      <a:pt x="843" y="717"/>
                    </a:cubicBezTo>
                    <a:cubicBezTo>
                      <a:pt x="843" y="717"/>
                      <a:pt x="843" y="717"/>
                      <a:pt x="843" y="717"/>
                    </a:cubicBezTo>
                    <a:cubicBezTo>
                      <a:pt x="847" y="713"/>
                      <a:pt x="850" y="710"/>
                      <a:pt x="853" y="706"/>
                    </a:cubicBezTo>
                    <a:close/>
                    <a:moveTo>
                      <a:pt x="878" y="677"/>
                    </a:moveTo>
                    <a:cubicBezTo>
                      <a:pt x="871" y="688"/>
                      <a:pt x="863" y="698"/>
                      <a:pt x="854" y="708"/>
                    </a:cubicBezTo>
                    <a:cubicBezTo>
                      <a:pt x="869" y="697"/>
                      <a:pt x="883" y="685"/>
                      <a:pt x="896" y="671"/>
                    </a:cubicBezTo>
                    <a:cubicBezTo>
                      <a:pt x="924" y="630"/>
                      <a:pt x="940" y="583"/>
                      <a:pt x="945" y="531"/>
                    </a:cubicBezTo>
                    <a:cubicBezTo>
                      <a:pt x="945" y="531"/>
                      <a:pt x="944" y="532"/>
                      <a:pt x="944" y="533"/>
                    </a:cubicBezTo>
                    <a:cubicBezTo>
                      <a:pt x="941" y="551"/>
                      <a:pt x="936" y="568"/>
                      <a:pt x="929" y="586"/>
                    </a:cubicBezTo>
                    <a:cubicBezTo>
                      <a:pt x="918" y="618"/>
                      <a:pt x="900" y="648"/>
                      <a:pt x="878" y="677"/>
                    </a:cubicBezTo>
                    <a:close/>
                    <a:moveTo>
                      <a:pt x="948" y="525"/>
                    </a:moveTo>
                    <a:cubicBezTo>
                      <a:pt x="945" y="575"/>
                      <a:pt x="930" y="620"/>
                      <a:pt x="905" y="661"/>
                    </a:cubicBezTo>
                    <a:cubicBezTo>
                      <a:pt x="945" y="617"/>
                      <a:pt x="975" y="563"/>
                      <a:pt x="989" y="498"/>
                    </a:cubicBezTo>
                    <a:cubicBezTo>
                      <a:pt x="1017" y="361"/>
                      <a:pt x="960" y="214"/>
                      <a:pt x="841" y="115"/>
                    </a:cubicBezTo>
                    <a:cubicBezTo>
                      <a:pt x="759" y="46"/>
                      <a:pt x="642" y="9"/>
                      <a:pt x="526" y="12"/>
                    </a:cubicBezTo>
                    <a:cubicBezTo>
                      <a:pt x="563" y="18"/>
                      <a:pt x="601" y="28"/>
                      <a:pt x="637" y="43"/>
                    </a:cubicBezTo>
                    <a:cubicBezTo>
                      <a:pt x="724" y="61"/>
                      <a:pt x="805" y="100"/>
                      <a:pt x="866" y="155"/>
                    </a:cubicBezTo>
                    <a:cubicBezTo>
                      <a:pt x="947" y="229"/>
                      <a:pt x="985" y="326"/>
                      <a:pt x="975" y="434"/>
                    </a:cubicBezTo>
                    <a:cubicBezTo>
                      <a:pt x="972" y="467"/>
                      <a:pt x="962" y="497"/>
                      <a:pt x="948" y="525"/>
                    </a:cubicBezTo>
                    <a:close/>
                    <a:moveTo>
                      <a:pt x="896" y="644"/>
                    </a:moveTo>
                    <a:cubicBezTo>
                      <a:pt x="895" y="648"/>
                      <a:pt x="893" y="652"/>
                      <a:pt x="890" y="656"/>
                    </a:cubicBezTo>
                    <a:cubicBezTo>
                      <a:pt x="915" y="620"/>
                      <a:pt x="932" y="580"/>
                      <a:pt x="940" y="539"/>
                    </a:cubicBezTo>
                    <a:cubicBezTo>
                      <a:pt x="938" y="543"/>
                      <a:pt x="935" y="548"/>
                      <a:pt x="932" y="552"/>
                    </a:cubicBezTo>
                    <a:cubicBezTo>
                      <a:pt x="925" y="584"/>
                      <a:pt x="913" y="615"/>
                      <a:pt x="896" y="644"/>
                    </a:cubicBezTo>
                    <a:close/>
                    <a:moveTo>
                      <a:pt x="877" y="320"/>
                    </a:moveTo>
                    <a:cubicBezTo>
                      <a:pt x="902" y="389"/>
                      <a:pt x="908" y="461"/>
                      <a:pt x="894" y="529"/>
                    </a:cubicBezTo>
                    <a:cubicBezTo>
                      <a:pt x="887" y="565"/>
                      <a:pt x="873" y="600"/>
                      <a:pt x="854" y="633"/>
                    </a:cubicBezTo>
                    <a:cubicBezTo>
                      <a:pt x="878" y="613"/>
                      <a:pt x="901" y="590"/>
                      <a:pt x="920" y="565"/>
                    </a:cubicBezTo>
                    <a:cubicBezTo>
                      <a:pt x="931" y="505"/>
                      <a:pt x="926" y="442"/>
                      <a:pt x="903" y="377"/>
                    </a:cubicBezTo>
                    <a:cubicBezTo>
                      <a:pt x="896" y="358"/>
                      <a:pt x="887" y="339"/>
                      <a:pt x="877" y="320"/>
                    </a:cubicBezTo>
                    <a:close/>
                    <a:moveTo>
                      <a:pt x="923" y="566"/>
                    </a:moveTo>
                    <a:cubicBezTo>
                      <a:pt x="920" y="579"/>
                      <a:pt x="917" y="592"/>
                      <a:pt x="912" y="605"/>
                    </a:cubicBezTo>
                    <a:cubicBezTo>
                      <a:pt x="919" y="590"/>
                      <a:pt x="924" y="574"/>
                      <a:pt x="928" y="558"/>
                    </a:cubicBezTo>
                    <a:cubicBezTo>
                      <a:pt x="926" y="561"/>
                      <a:pt x="924" y="563"/>
                      <a:pt x="923" y="566"/>
                    </a:cubicBezTo>
                    <a:close/>
                    <a:moveTo>
                      <a:pt x="112" y="578"/>
                    </a:moveTo>
                    <a:cubicBezTo>
                      <a:pt x="113" y="578"/>
                      <a:pt x="113" y="579"/>
                      <a:pt x="114" y="579"/>
                    </a:cubicBezTo>
                    <a:cubicBezTo>
                      <a:pt x="99" y="543"/>
                      <a:pt x="88" y="507"/>
                      <a:pt x="81" y="475"/>
                    </a:cubicBezTo>
                    <a:cubicBezTo>
                      <a:pt x="67" y="415"/>
                      <a:pt x="64" y="353"/>
                      <a:pt x="71" y="299"/>
                    </a:cubicBezTo>
                    <a:cubicBezTo>
                      <a:pt x="80" y="232"/>
                      <a:pt x="103" y="179"/>
                      <a:pt x="141" y="140"/>
                    </a:cubicBezTo>
                    <a:cubicBezTo>
                      <a:pt x="149" y="132"/>
                      <a:pt x="157" y="125"/>
                      <a:pt x="165" y="118"/>
                    </a:cubicBezTo>
                    <a:cubicBezTo>
                      <a:pt x="75" y="162"/>
                      <a:pt x="33" y="250"/>
                      <a:pt x="45" y="375"/>
                    </a:cubicBezTo>
                    <a:cubicBezTo>
                      <a:pt x="52" y="443"/>
                      <a:pt x="76" y="514"/>
                      <a:pt x="112" y="578"/>
                    </a:cubicBezTo>
                    <a:close/>
                    <a:moveTo>
                      <a:pt x="304" y="17"/>
                    </a:moveTo>
                    <a:cubicBezTo>
                      <a:pt x="288" y="19"/>
                      <a:pt x="272" y="22"/>
                      <a:pt x="257" y="25"/>
                    </a:cubicBezTo>
                    <a:cubicBezTo>
                      <a:pt x="160" y="48"/>
                      <a:pt x="39" y="107"/>
                      <a:pt x="16" y="259"/>
                    </a:cubicBezTo>
                    <a:cubicBezTo>
                      <a:pt x="0" y="368"/>
                      <a:pt x="35" y="489"/>
                      <a:pt x="104" y="569"/>
                    </a:cubicBezTo>
                    <a:cubicBezTo>
                      <a:pt x="71" y="507"/>
                      <a:pt x="49" y="440"/>
                      <a:pt x="43" y="375"/>
                    </a:cubicBezTo>
                    <a:cubicBezTo>
                      <a:pt x="37" y="316"/>
                      <a:pt x="43" y="265"/>
                      <a:pt x="61" y="223"/>
                    </a:cubicBezTo>
                    <a:cubicBezTo>
                      <a:pt x="81" y="175"/>
                      <a:pt x="116" y="138"/>
                      <a:pt x="165" y="115"/>
                    </a:cubicBezTo>
                    <a:cubicBezTo>
                      <a:pt x="168" y="114"/>
                      <a:pt x="171" y="112"/>
                      <a:pt x="173" y="111"/>
                    </a:cubicBezTo>
                    <a:cubicBezTo>
                      <a:pt x="174" y="111"/>
                      <a:pt x="175" y="110"/>
                      <a:pt x="176" y="109"/>
                    </a:cubicBezTo>
                    <a:cubicBezTo>
                      <a:pt x="186" y="97"/>
                      <a:pt x="198" y="86"/>
                      <a:pt x="211" y="76"/>
                    </a:cubicBezTo>
                    <a:cubicBezTo>
                      <a:pt x="223" y="61"/>
                      <a:pt x="238" y="48"/>
                      <a:pt x="256" y="38"/>
                    </a:cubicBezTo>
                    <a:cubicBezTo>
                      <a:pt x="272" y="29"/>
                      <a:pt x="288" y="22"/>
                      <a:pt x="304" y="17"/>
                    </a:cubicBezTo>
                    <a:close/>
                    <a:moveTo>
                      <a:pt x="870" y="303"/>
                    </a:moveTo>
                    <a:cubicBezTo>
                      <a:pt x="884" y="326"/>
                      <a:pt x="896" y="351"/>
                      <a:pt x="905" y="376"/>
                    </a:cubicBezTo>
                    <a:cubicBezTo>
                      <a:pt x="928" y="439"/>
                      <a:pt x="934" y="501"/>
                      <a:pt x="924" y="559"/>
                    </a:cubicBezTo>
                    <a:cubicBezTo>
                      <a:pt x="926" y="557"/>
                      <a:pt x="928" y="554"/>
                      <a:pt x="930" y="550"/>
                    </a:cubicBezTo>
                    <a:cubicBezTo>
                      <a:pt x="939" y="512"/>
                      <a:pt x="942" y="472"/>
                      <a:pt x="938" y="432"/>
                    </a:cubicBezTo>
                    <a:cubicBezTo>
                      <a:pt x="916" y="332"/>
                      <a:pt x="853" y="242"/>
                      <a:pt x="785" y="178"/>
                    </a:cubicBezTo>
                    <a:cubicBezTo>
                      <a:pt x="822" y="215"/>
                      <a:pt x="851" y="258"/>
                      <a:pt x="870" y="303"/>
                    </a:cubicBezTo>
                    <a:close/>
                    <a:moveTo>
                      <a:pt x="942" y="453"/>
                    </a:moveTo>
                    <a:cubicBezTo>
                      <a:pt x="943" y="484"/>
                      <a:pt x="940" y="514"/>
                      <a:pt x="934" y="544"/>
                    </a:cubicBezTo>
                    <a:cubicBezTo>
                      <a:pt x="937" y="540"/>
                      <a:pt x="939" y="536"/>
                      <a:pt x="942" y="531"/>
                    </a:cubicBezTo>
                    <a:cubicBezTo>
                      <a:pt x="944" y="518"/>
                      <a:pt x="945" y="505"/>
                      <a:pt x="946" y="491"/>
                    </a:cubicBezTo>
                    <a:cubicBezTo>
                      <a:pt x="945" y="479"/>
                      <a:pt x="944" y="466"/>
                      <a:pt x="942" y="453"/>
                    </a:cubicBezTo>
                    <a:close/>
                    <a:moveTo>
                      <a:pt x="945" y="523"/>
                    </a:moveTo>
                    <a:cubicBezTo>
                      <a:pt x="945" y="524"/>
                      <a:pt x="945" y="524"/>
                      <a:pt x="945" y="524"/>
                    </a:cubicBezTo>
                    <a:cubicBezTo>
                      <a:pt x="945" y="524"/>
                      <a:pt x="945" y="524"/>
                      <a:pt x="945" y="524"/>
                    </a:cubicBezTo>
                    <a:cubicBezTo>
                      <a:pt x="945" y="524"/>
                      <a:pt x="945" y="523"/>
                      <a:pt x="945" y="523"/>
                    </a:cubicBezTo>
                    <a:close/>
                    <a:moveTo>
                      <a:pt x="176" y="113"/>
                    </a:moveTo>
                    <a:cubicBezTo>
                      <a:pt x="167" y="123"/>
                      <a:pt x="159" y="135"/>
                      <a:pt x="152" y="147"/>
                    </a:cubicBezTo>
                    <a:cubicBezTo>
                      <a:pt x="91" y="245"/>
                      <a:pt x="84" y="385"/>
                      <a:pt x="131" y="521"/>
                    </a:cubicBezTo>
                    <a:cubicBezTo>
                      <a:pt x="119" y="480"/>
                      <a:pt x="111" y="437"/>
                      <a:pt x="107" y="392"/>
                    </a:cubicBezTo>
                    <a:cubicBezTo>
                      <a:pt x="103" y="334"/>
                      <a:pt x="103" y="197"/>
                      <a:pt x="189" y="109"/>
                    </a:cubicBezTo>
                    <a:cubicBezTo>
                      <a:pt x="190" y="108"/>
                      <a:pt x="190" y="108"/>
                      <a:pt x="190" y="107"/>
                    </a:cubicBezTo>
                    <a:cubicBezTo>
                      <a:pt x="186" y="109"/>
                      <a:pt x="181" y="111"/>
                      <a:pt x="176" y="113"/>
                    </a:cubicBezTo>
                    <a:close/>
                    <a:moveTo>
                      <a:pt x="948" y="491"/>
                    </a:moveTo>
                    <a:cubicBezTo>
                      <a:pt x="949" y="497"/>
                      <a:pt x="949" y="503"/>
                      <a:pt x="949" y="510"/>
                    </a:cubicBezTo>
                    <a:cubicBezTo>
                      <a:pt x="949" y="512"/>
                      <a:pt x="948" y="515"/>
                      <a:pt x="948" y="518"/>
                    </a:cubicBezTo>
                    <a:cubicBezTo>
                      <a:pt x="961" y="492"/>
                      <a:pt x="969" y="464"/>
                      <a:pt x="972" y="434"/>
                    </a:cubicBezTo>
                    <a:cubicBezTo>
                      <a:pt x="982" y="326"/>
                      <a:pt x="945" y="231"/>
                      <a:pt x="864" y="157"/>
                    </a:cubicBezTo>
                    <a:cubicBezTo>
                      <a:pt x="807" y="106"/>
                      <a:pt x="732" y="68"/>
                      <a:pt x="651" y="49"/>
                    </a:cubicBezTo>
                    <a:cubicBezTo>
                      <a:pt x="673" y="59"/>
                      <a:pt x="694" y="70"/>
                      <a:pt x="715" y="82"/>
                    </a:cubicBezTo>
                    <a:cubicBezTo>
                      <a:pt x="784" y="125"/>
                      <a:pt x="842" y="183"/>
                      <a:pt x="882" y="250"/>
                    </a:cubicBezTo>
                    <a:cubicBezTo>
                      <a:pt x="901" y="282"/>
                      <a:pt x="915" y="316"/>
                      <a:pt x="925" y="350"/>
                    </a:cubicBezTo>
                    <a:cubicBezTo>
                      <a:pt x="930" y="362"/>
                      <a:pt x="934" y="376"/>
                      <a:pt x="937" y="389"/>
                    </a:cubicBezTo>
                    <a:cubicBezTo>
                      <a:pt x="946" y="423"/>
                      <a:pt x="950" y="457"/>
                      <a:pt x="948" y="491"/>
                    </a:cubicBezTo>
                    <a:close/>
                    <a:moveTo>
                      <a:pt x="941" y="432"/>
                    </a:moveTo>
                    <a:cubicBezTo>
                      <a:pt x="943" y="441"/>
                      <a:pt x="944" y="449"/>
                      <a:pt x="945" y="458"/>
                    </a:cubicBezTo>
                    <a:cubicBezTo>
                      <a:pt x="944" y="438"/>
                      <a:pt x="941" y="418"/>
                      <a:pt x="936" y="397"/>
                    </a:cubicBezTo>
                    <a:cubicBezTo>
                      <a:pt x="938" y="409"/>
                      <a:pt x="940" y="421"/>
                      <a:pt x="941" y="432"/>
                    </a:cubicBezTo>
                    <a:close/>
                    <a:moveTo>
                      <a:pt x="541" y="34"/>
                    </a:moveTo>
                    <a:cubicBezTo>
                      <a:pt x="609" y="54"/>
                      <a:pt x="674" y="86"/>
                      <a:pt x="732" y="129"/>
                    </a:cubicBezTo>
                    <a:cubicBezTo>
                      <a:pt x="792" y="174"/>
                      <a:pt x="847" y="233"/>
                      <a:pt x="885" y="295"/>
                    </a:cubicBezTo>
                    <a:cubicBezTo>
                      <a:pt x="908" y="334"/>
                      <a:pt x="925" y="373"/>
                      <a:pt x="936" y="412"/>
                    </a:cubicBezTo>
                    <a:cubicBezTo>
                      <a:pt x="933" y="391"/>
                      <a:pt x="929" y="370"/>
                      <a:pt x="922" y="349"/>
                    </a:cubicBezTo>
                    <a:cubicBezTo>
                      <a:pt x="874" y="210"/>
                      <a:pt x="766" y="101"/>
                      <a:pt x="623" y="48"/>
                    </a:cubicBezTo>
                    <a:cubicBezTo>
                      <a:pt x="613" y="44"/>
                      <a:pt x="603" y="41"/>
                      <a:pt x="593" y="38"/>
                    </a:cubicBezTo>
                    <a:cubicBezTo>
                      <a:pt x="576" y="36"/>
                      <a:pt x="558" y="34"/>
                      <a:pt x="541" y="34"/>
                    </a:cubicBezTo>
                    <a:close/>
                    <a:moveTo>
                      <a:pt x="152" y="310"/>
                    </a:moveTo>
                    <a:cubicBezTo>
                      <a:pt x="151" y="325"/>
                      <a:pt x="151" y="339"/>
                      <a:pt x="152" y="353"/>
                    </a:cubicBezTo>
                    <a:cubicBezTo>
                      <a:pt x="154" y="312"/>
                      <a:pt x="162" y="272"/>
                      <a:pt x="175" y="234"/>
                    </a:cubicBezTo>
                    <a:cubicBezTo>
                      <a:pt x="184" y="209"/>
                      <a:pt x="196" y="185"/>
                      <a:pt x="211" y="164"/>
                    </a:cubicBezTo>
                    <a:cubicBezTo>
                      <a:pt x="198" y="181"/>
                      <a:pt x="187" y="199"/>
                      <a:pt x="179" y="219"/>
                    </a:cubicBezTo>
                    <a:cubicBezTo>
                      <a:pt x="167" y="248"/>
                      <a:pt x="158" y="279"/>
                      <a:pt x="152" y="310"/>
                    </a:cubicBezTo>
                    <a:close/>
                    <a:moveTo>
                      <a:pt x="191" y="110"/>
                    </a:moveTo>
                    <a:cubicBezTo>
                      <a:pt x="176" y="141"/>
                      <a:pt x="168" y="175"/>
                      <a:pt x="162" y="209"/>
                    </a:cubicBezTo>
                    <a:cubicBezTo>
                      <a:pt x="157" y="236"/>
                      <a:pt x="154" y="264"/>
                      <a:pt x="153" y="293"/>
                    </a:cubicBezTo>
                    <a:cubicBezTo>
                      <a:pt x="158" y="267"/>
                      <a:pt x="166" y="242"/>
                      <a:pt x="176" y="218"/>
                    </a:cubicBezTo>
                    <a:cubicBezTo>
                      <a:pt x="190" y="185"/>
                      <a:pt x="210" y="156"/>
                      <a:pt x="236" y="131"/>
                    </a:cubicBezTo>
                    <a:cubicBezTo>
                      <a:pt x="254" y="111"/>
                      <a:pt x="273" y="94"/>
                      <a:pt x="295" y="79"/>
                    </a:cubicBezTo>
                    <a:cubicBezTo>
                      <a:pt x="261" y="84"/>
                      <a:pt x="228" y="93"/>
                      <a:pt x="198" y="104"/>
                    </a:cubicBezTo>
                    <a:cubicBezTo>
                      <a:pt x="196" y="106"/>
                      <a:pt x="194" y="108"/>
                      <a:pt x="191" y="110"/>
                    </a:cubicBezTo>
                    <a:close/>
                    <a:moveTo>
                      <a:pt x="384" y="70"/>
                    </a:moveTo>
                    <a:cubicBezTo>
                      <a:pt x="449" y="70"/>
                      <a:pt x="517" y="80"/>
                      <a:pt x="586" y="99"/>
                    </a:cubicBezTo>
                    <a:cubicBezTo>
                      <a:pt x="658" y="120"/>
                      <a:pt x="725" y="155"/>
                      <a:pt x="779" y="200"/>
                    </a:cubicBezTo>
                    <a:cubicBezTo>
                      <a:pt x="811" y="226"/>
                      <a:pt x="838" y="256"/>
                      <a:pt x="860" y="288"/>
                    </a:cubicBezTo>
                    <a:cubicBezTo>
                      <a:pt x="802" y="168"/>
                      <a:pt x="674" y="73"/>
                      <a:pt x="525" y="42"/>
                    </a:cubicBezTo>
                    <a:cubicBezTo>
                      <a:pt x="511" y="39"/>
                      <a:pt x="496" y="37"/>
                      <a:pt x="482" y="35"/>
                    </a:cubicBezTo>
                    <a:cubicBezTo>
                      <a:pt x="463" y="36"/>
                      <a:pt x="444" y="39"/>
                      <a:pt x="426" y="42"/>
                    </a:cubicBezTo>
                    <a:cubicBezTo>
                      <a:pt x="391" y="49"/>
                      <a:pt x="359" y="59"/>
                      <a:pt x="329" y="72"/>
                    </a:cubicBezTo>
                    <a:cubicBezTo>
                      <a:pt x="347" y="71"/>
                      <a:pt x="365" y="70"/>
                      <a:pt x="384" y="70"/>
                    </a:cubicBezTo>
                    <a:close/>
                    <a:moveTo>
                      <a:pt x="610" y="41"/>
                    </a:moveTo>
                    <a:cubicBezTo>
                      <a:pt x="615" y="42"/>
                      <a:pt x="619" y="44"/>
                      <a:pt x="624" y="45"/>
                    </a:cubicBezTo>
                    <a:cubicBezTo>
                      <a:pt x="700" y="74"/>
                      <a:pt x="769" y="120"/>
                      <a:pt x="823" y="179"/>
                    </a:cubicBezTo>
                    <a:cubicBezTo>
                      <a:pt x="851" y="209"/>
                      <a:pt x="876" y="244"/>
                      <a:pt x="895" y="281"/>
                    </a:cubicBezTo>
                    <a:cubicBezTo>
                      <a:pt x="890" y="271"/>
                      <a:pt x="885" y="261"/>
                      <a:pt x="879" y="252"/>
                    </a:cubicBezTo>
                    <a:cubicBezTo>
                      <a:pt x="825" y="160"/>
                      <a:pt x="736" y="86"/>
                      <a:pt x="634" y="45"/>
                    </a:cubicBezTo>
                    <a:cubicBezTo>
                      <a:pt x="626" y="44"/>
                      <a:pt x="618" y="42"/>
                      <a:pt x="610" y="41"/>
                    </a:cubicBezTo>
                    <a:close/>
                    <a:moveTo>
                      <a:pt x="301" y="78"/>
                    </a:moveTo>
                    <a:cubicBezTo>
                      <a:pt x="287" y="88"/>
                      <a:pt x="273" y="98"/>
                      <a:pt x="261" y="110"/>
                    </a:cubicBezTo>
                    <a:cubicBezTo>
                      <a:pt x="266" y="106"/>
                      <a:pt x="272" y="102"/>
                      <a:pt x="277" y="98"/>
                    </a:cubicBezTo>
                    <a:cubicBezTo>
                      <a:pt x="289" y="90"/>
                      <a:pt x="301" y="83"/>
                      <a:pt x="314" y="77"/>
                    </a:cubicBezTo>
                    <a:cubicBezTo>
                      <a:pt x="310" y="77"/>
                      <a:pt x="305" y="78"/>
                      <a:pt x="301" y="78"/>
                    </a:cubicBezTo>
                    <a:close/>
                    <a:moveTo>
                      <a:pt x="195" y="98"/>
                    </a:moveTo>
                    <a:cubicBezTo>
                      <a:pt x="191" y="101"/>
                      <a:pt x="187" y="104"/>
                      <a:pt x="183" y="107"/>
                    </a:cubicBezTo>
                    <a:cubicBezTo>
                      <a:pt x="186" y="106"/>
                      <a:pt x="189" y="104"/>
                      <a:pt x="192" y="103"/>
                    </a:cubicBezTo>
                    <a:cubicBezTo>
                      <a:pt x="193" y="102"/>
                      <a:pt x="194" y="100"/>
                      <a:pt x="195" y="98"/>
                    </a:cubicBezTo>
                    <a:close/>
                    <a:moveTo>
                      <a:pt x="201" y="95"/>
                    </a:moveTo>
                    <a:cubicBezTo>
                      <a:pt x="199" y="97"/>
                      <a:pt x="198" y="99"/>
                      <a:pt x="196" y="102"/>
                    </a:cubicBezTo>
                    <a:cubicBezTo>
                      <a:pt x="196" y="102"/>
                      <a:pt x="197" y="102"/>
                      <a:pt x="197" y="102"/>
                    </a:cubicBezTo>
                    <a:cubicBezTo>
                      <a:pt x="201" y="97"/>
                      <a:pt x="206" y="93"/>
                      <a:pt x="211" y="89"/>
                    </a:cubicBezTo>
                    <a:cubicBezTo>
                      <a:pt x="214" y="87"/>
                      <a:pt x="216" y="85"/>
                      <a:pt x="218" y="84"/>
                    </a:cubicBezTo>
                    <a:cubicBezTo>
                      <a:pt x="212" y="87"/>
                      <a:pt x="206" y="91"/>
                      <a:pt x="201" y="95"/>
                    </a:cubicBezTo>
                    <a:close/>
                    <a:moveTo>
                      <a:pt x="203" y="86"/>
                    </a:moveTo>
                    <a:cubicBezTo>
                      <a:pt x="198" y="91"/>
                      <a:pt x="193" y="95"/>
                      <a:pt x="189" y="99"/>
                    </a:cubicBezTo>
                    <a:cubicBezTo>
                      <a:pt x="192" y="97"/>
                      <a:pt x="195" y="95"/>
                      <a:pt x="199" y="93"/>
                    </a:cubicBezTo>
                    <a:cubicBezTo>
                      <a:pt x="200" y="91"/>
                      <a:pt x="201" y="88"/>
                      <a:pt x="203" y="86"/>
                    </a:cubicBezTo>
                    <a:close/>
                    <a:moveTo>
                      <a:pt x="242" y="71"/>
                    </a:moveTo>
                    <a:cubicBezTo>
                      <a:pt x="232" y="77"/>
                      <a:pt x="222" y="84"/>
                      <a:pt x="213" y="91"/>
                    </a:cubicBezTo>
                    <a:cubicBezTo>
                      <a:pt x="210" y="94"/>
                      <a:pt x="206" y="96"/>
                      <a:pt x="203" y="99"/>
                    </a:cubicBezTo>
                    <a:cubicBezTo>
                      <a:pt x="234" y="88"/>
                      <a:pt x="266" y="80"/>
                      <a:pt x="300" y="76"/>
                    </a:cubicBezTo>
                    <a:cubicBezTo>
                      <a:pt x="327" y="58"/>
                      <a:pt x="358" y="43"/>
                      <a:pt x="391" y="32"/>
                    </a:cubicBezTo>
                    <a:cubicBezTo>
                      <a:pt x="338" y="36"/>
                      <a:pt x="287" y="49"/>
                      <a:pt x="242" y="71"/>
                    </a:cubicBezTo>
                    <a:close/>
                    <a:moveTo>
                      <a:pt x="496" y="34"/>
                    </a:moveTo>
                    <a:cubicBezTo>
                      <a:pt x="506" y="35"/>
                      <a:pt x="516" y="37"/>
                      <a:pt x="526" y="39"/>
                    </a:cubicBezTo>
                    <a:cubicBezTo>
                      <a:pt x="579" y="50"/>
                      <a:pt x="630" y="70"/>
                      <a:pt x="677" y="96"/>
                    </a:cubicBezTo>
                    <a:cubicBezTo>
                      <a:pt x="631" y="69"/>
                      <a:pt x="581" y="48"/>
                      <a:pt x="530" y="33"/>
                    </a:cubicBezTo>
                    <a:cubicBezTo>
                      <a:pt x="519" y="33"/>
                      <a:pt x="507" y="33"/>
                      <a:pt x="496" y="34"/>
                    </a:cubicBezTo>
                    <a:close/>
                    <a:moveTo>
                      <a:pt x="212" y="79"/>
                    </a:moveTo>
                    <a:cubicBezTo>
                      <a:pt x="209" y="82"/>
                      <a:pt x="207" y="85"/>
                      <a:pt x="204" y="89"/>
                    </a:cubicBezTo>
                    <a:cubicBezTo>
                      <a:pt x="216" y="81"/>
                      <a:pt x="228" y="75"/>
                      <a:pt x="241" y="69"/>
                    </a:cubicBezTo>
                    <a:cubicBezTo>
                      <a:pt x="299" y="33"/>
                      <a:pt x="371" y="17"/>
                      <a:pt x="443" y="16"/>
                    </a:cubicBezTo>
                    <a:cubicBezTo>
                      <a:pt x="423" y="14"/>
                      <a:pt x="404" y="12"/>
                      <a:pt x="385" y="12"/>
                    </a:cubicBezTo>
                    <a:cubicBezTo>
                      <a:pt x="316" y="20"/>
                      <a:pt x="257" y="43"/>
                      <a:pt x="212" y="79"/>
                    </a:cubicBezTo>
                    <a:close/>
                    <a:moveTo>
                      <a:pt x="402" y="31"/>
                    </a:moveTo>
                    <a:cubicBezTo>
                      <a:pt x="367" y="42"/>
                      <a:pt x="335" y="57"/>
                      <a:pt x="306" y="75"/>
                    </a:cubicBezTo>
                    <a:cubicBezTo>
                      <a:pt x="311" y="74"/>
                      <a:pt x="316" y="74"/>
                      <a:pt x="321" y="73"/>
                    </a:cubicBezTo>
                    <a:cubicBezTo>
                      <a:pt x="353" y="58"/>
                      <a:pt x="388" y="47"/>
                      <a:pt x="425" y="40"/>
                    </a:cubicBezTo>
                    <a:cubicBezTo>
                      <a:pt x="439" y="37"/>
                      <a:pt x="454" y="35"/>
                      <a:pt x="468" y="33"/>
                    </a:cubicBezTo>
                    <a:cubicBezTo>
                      <a:pt x="446" y="31"/>
                      <a:pt x="424" y="30"/>
                      <a:pt x="402" y="31"/>
                    </a:cubicBezTo>
                    <a:close/>
                    <a:moveTo>
                      <a:pt x="321" y="15"/>
                    </a:moveTo>
                    <a:cubicBezTo>
                      <a:pt x="299" y="20"/>
                      <a:pt x="278" y="28"/>
                      <a:pt x="258" y="40"/>
                    </a:cubicBezTo>
                    <a:cubicBezTo>
                      <a:pt x="244" y="48"/>
                      <a:pt x="232" y="57"/>
                      <a:pt x="222" y="68"/>
                    </a:cubicBezTo>
                    <a:cubicBezTo>
                      <a:pt x="244" y="52"/>
                      <a:pt x="270" y="39"/>
                      <a:pt x="298" y="29"/>
                    </a:cubicBezTo>
                    <a:cubicBezTo>
                      <a:pt x="319" y="22"/>
                      <a:pt x="342" y="16"/>
                      <a:pt x="366" y="12"/>
                    </a:cubicBezTo>
                    <a:cubicBezTo>
                      <a:pt x="351" y="12"/>
                      <a:pt x="336" y="13"/>
                      <a:pt x="321" y="15"/>
                    </a:cubicBezTo>
                    <a:close/>
                    <a:moveTo>
                      <a:pt x="442" y="19"/>
                    </a:moveTo>
                    <a:cubicBezTo>
                      <a:pt x="383" y="20"/>
                      <a:pt x="323" y="31"/>
                      <a:pt x="270" y="56"/>
                    </a:cubicBezTo>
                    <a:cubicBezTo>
                      <a:pt x="286" y="50"/>
                      <a:pt x="303" y="45"/>
                      <a:pt x="320" y="40"/>
                    </a:cubicBezTo>
                    <a:cubicBezTo>
                      <a:pt x="346" y="34"/>
                      <a:pt x="373" y="30"/>
                      <a:pt x="401" y="29"/>
                    </a:cubicBezTo>
                    <a:cubicBezTo>
                      <a:pt x="404" y="28"/>
                      <a:pt x="408" y="27"/>
                      <a:pt x="412" y="26"/>
                    </a:cubicBezTo>
                    <a:cubicBezTo>
                      <a:pt x="422" y="23"/>
                      <a:pt x="432" y="21"/>
                      <a:pt x="442" y="19"/>
                    </a:cubicBezTo>
                    <a:close/>
                    <a:moveTo>
                      <a:pt x="594" y="36"/>
                    </a:moveTo>
                    <a:cubicBezTo>
                      <a:pt x="602" y="37"/>
                      <a:pt x="611" y="38"/>
                      <a:pt x="620" y="40"/>
                    </a:cubicBezTo>
                    <a:cubicBezTo>
                      <a:pt x="585" y="27"/>
                      <a:pt x="548" y="17"/>
                      <a:pt x="511" y="13"/>
                    </a:cubicBezTo>
                    <a:cubicBezTo>
                      <a:pt x="498" y="13"/>
                      <a:pt x="485" y="15"/>
                      <a:pt x="473" y="16"/>
                    </a:cubicBezTo>
                    <a:cubicBezTo>
                      <a:pt x="515" y="18"/>
                      <a:pt x="556" y="25"/>
                      <a:pt x="594" y="36"/>
                    </a:cubicBezTo>
                    <a:close/>
                    <a:moveTo>
                      <a:pt x="531" y="31"/>
                    </a:moveTo>
                    <a:cubicBezTo>
                      <a:pt x="546" y="31"/>
                      <a:pt x="560" y="32"/>
                      <a:pt x="575" y="33"/>
                    </a:cubicBezTo>
                    <a:cubicBezTo>
                      <a:pt x="546" y="26"/>
                      <a:pt x="515" y="21"/>
                      <a:pt x="483" y="20"/>
                    </a:cubicBezTo>
                    <a:cubicBezTo>
                      <a:pt x="499" y="23"/>
                      <a:pt x="515" y="26"/>
                      <a:pt x="531" y="31"/>
                    </a:cubicBezTo>
                    <a:close/>
                    <a:moveTo>
                      <a:pt x="423" y="29"/>
                    </a:moveTo>
                    <a:cubicBezTo>
                      <a:pt x="442" y="29"/>
                      <a:pt x="462" y="30"/>
                      <a:pt x="482" y="32"/>
                    </a:cubicBezTo>
                    <a:cubicBezTo>
                      <a:pt x="494" y="31"/>
                      <a:pt x="507" y="31"/>
                      <a:pt x="520" y="31"/>
                    </a:cubicBezTo>
                    <a:cubicBezTo>
                      <a:pt x="501" y="26"/>
                      <a:pt x="482" y="22"/>
                      <a:pt x="462" y="19"/>
                    </a:cubicBezTo>
                    <a:cubicBezTo>
                      <a:pt x="461" y="19"/>
                      <a:pt x="459" y="19"/>
                      <a:pt x="457" y="19"/>
                    </a:cubicBezTo>
                    <a:cubicBezTo>
                      <a:pt x="442" y="21"/>
                      <a:pt x="427" y="24"/>
                      <a:pt x="413" y="28"/>
                    </a:cubicBezTo>
                    <a:cubicBezTo>
                      <a:pt x="412" y="29"/>
                      <a:pt x="412" y="29"/>
                      <a:pt x="412" y="29"/>
                    </a:cubicBezTo>
                    <a:cubicBezTo>
                      <a:pt x="416" y="29"/>
                      <a:pt x="419" y="29"/>
                      <a:pt x="423" y="29"/>
                    </a:cubicBezTo>
                    <a:close/>
                    <a:moveTo>
                      <a:pt x="405" y="10"/>
                    </a:moveTo>
                    <a:cubicBezTo>
                      <a:pt x="423" y="11"/>
                      <a:pt x="441" y="13"/>
                      <a:pt x="460" y="16"/>
                    </a:cubicBezTo>
                    <a:cubicBezTo>
                      <a:pt x="472" y="14"/>
                      <a:pt x="484" y="12"/>
                      <a:pt x="496" y="11"/>
                    </a:cubicBezTo>
                    <a:cubicBezTo>
                      <a:pt x="494" y="11"/>
                      <a:pt x="491" y="11"/>
                      <a:pt x="489" y="10"/>
                    </a:cubicBezTo>
                    <a:cubicBezTo>
                      <a:pt x="460" y="8"/>
                      <a:pt x="432" y="8"/>
                      <a:pt x="405" y="10"/>
                    </a:cubicBezTo>
                    <a:close/>
                    <a:moveTo>
                      <a:pt x="410" y="6"/>
                    </a:moveTo>
                    <a:cubicBezTo>
                      <a:pt x="387" y="6"/>
                      <a:pt x="365" y="7"/>
                      <a:pt x="343" y="10"/>
                    </a:cubicBezTo>
                    <a:cubicBezTo>
                      <a:pt x="357" y="9"/>
                      <a:pt x="371" y="9"/>
                      <a:pt x="385" y="9"/>
                    </a:cubicBezTo>
                    <a:cubicBezTo>
                      <a:pt x="403" y="7"/>
                      <a:pt x="420" y="6"/>
                      <a:pt x="439" y="6"/>
                    </a:cubicBezTo>
                    <a:cubicBezTo>
                      <a:pt x="429" y="6"/>
                      <a:pt x="419" y="6"/>
                      <a:pt x="4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7"/>
              <p:cNvSpPr>
                <a:spLocks noEditPoints="1"/>
              </p:cNvSpPr>
              <p:nvPr/>
            </p:nvSpPr>
            <p:spPr bwMode="auto">
              <a:xfrm>
                <a:off x="3489325" y="3495675"/>
                <a:ext cx="3325813" cy="2957512"/>
              </a:xfrm>
              <a:custGeom>
                <a:avLst/>
                <a:gdLst>
                  <a:gd name="T0" fmla="*/ 175 w 1025"/>
                  <a:gd name="T1" fmla="*/ 78 h 910"/>
                  <a:gd name="T2" fmla="*/ 999 w 1025"/>
                  <a:gd name="T3" fmla="*/ 340 h 910"/>
                  <a:gd name="T4" fmla="*/ 71 w 1025"/>
                  <a:gd name="T5" fmla="*/ 712 h 910"/>
                  <a:gd name="T6" fmla="*/ 180 w 1025"/>
                  <a:gd name="T7" fmla="*/ 731 h 910"/>
                  <a:gd name="T8" fmla="*/ 478 w 1025"/>
                  <a:gd name="T9" fmla="*/ 870 h 910"/>
                  <a:gd name="T10" fmla="*/ 507 w 1025"/>
                  <a:gd name="T11" fmla="*/ 867 h 910"/>
                  <a:gd name="T12" fmla="*/ 581 w 1025"/>
                  <a:gd name="T13" fmla="*/ 851 h 910"/>
                  <a:gd name="T14" fmla="*/ 885 w 1025"/>
                  <a:gd name="T15" fmla="*/ 595 h 910"/>
                  <a:gd name="T16" fmla="*/ 557 w 1025"/>
                  <a:gd name="T17" fmla="*/ 847 h 910"/>
                  <a:gd name="T18" fmla="*/ 315 w 1025"/>
                  <a:gd name="T19" fmla="*/ 813 h 910"/>
                  <a:gd name="T20" fmla="*/ 196 w 1025"/>
                  <a:gd name="T21" fmla="*/ 714 h 910"/>
                  <a:gd name="T22" fmla="*/ 603 w 1025"/>
                  <a:gd name="T23" fmla="*/ 827 h 910"/>
                  <a:gd name="T24" fmla="*/ 477 w 1025"/>
                  <a:gd name="T25" fmla="*/ 823 h 910"/>
                  <a:gd name="T26" fmla="*/ 868 w 1025"/>
                  <a:gd name="T27" fmla="*/ 389 h 910"/>
                  <a:gd name="T28" fmla="*/ 470 w 1025"/>
                  <a:gd name="T29" fmla="*/ 822 h 910"/>
                  <a:gd name="T30" fmla="*/ 871 w 1025"/>
                  <a:gd name="T31" fmla="*/ 389 h 910"/>
                  <a:gd name="T32" fmla="*/ 886 w 1025"/>
                  <a:gd name="T33" fmla="*/ 427 h 910"/>
                  <a:gd name="T34" fmla="*/ 238 w 1025"/>
                  <a:gd name="T35" fmla="*/ 684 h 910"/>
                  <a:gd name="T36" fmla="*/ 187 w 1025"/>
                  <a:gd name="T37" fmla="*/ 626 h 910"/>
                  <a:gd name="T38" fmla="*/ 621 w 1025"/>
                  <a:gd name="T39" fmla="*/ 821 h 910"/>
                  <a:gd name="T40" fmla="*/ 751 w 1025"/>
                  <a:gd name="T41" fmla="*/ 658 h 910"/>
                  <a:gd name="T42" fmla="*/ 199 w 1025"/>
                  <a:gd name="T43" fmla="*/ 253 h 910"/>
                  <a:gd name="T44" fmla="*/ 668 w 1025"/>
                  <a:gd name="T45" fmla="*/ 810 h 910"/>
                  <a:gd name="T46" fmla="*/ 909 w 1025"/>
                  <a:gd name="T47" fmla="*/ 497 h 910"/>
                  <a:gd name="T48" fmla="*/ 731 w 1025"/>
                  <a:gd name="T49" fmla="*/ 101 h 910"/>
                  <a:gd name="T50" fmla="*/ 259 w 1025"/>
                  <a:gd name="T51" fmla="*/ 785 h 910"/>
                  <a:gd name="T52" fmla="*/ 868 w 1025"/>
                  <a:gd name="T53" fmla="*/ 625 h 910"/>
                  <a:gd name="T54" fmla="*/ 170 w 1025"/>
                  <a:gd name="T55" fmla="*/ 720 h 910"/>
                  <a:gd name="T56" fmla="*/ 769 w 1025"/>
                  <a:gd name="T57" fmla="*/ 115 h 910"/>
                  <a:gd name="T58" fmla="*/ 769 w 1025"/>
                  <a:gd name="T59" fmla="*/ 115 h 910"/>
                  <a:gd name="T60" fmla="*/ 64 w 1025"/>
                  <a:gd name="T61" fmla="*/ 443 h 910"/>
                  <a:gd name="T62" fmla="*/ 196 w 1025"/>
                  <a:gd name="T63" fmla="*/ 252 h 910"/>
                  <a:gd name="T64" fmla="*/ 186 w 1025"/>
                  <a:gd name="T65" fmla="*/ 227 h 910"/>
                  <a:gd name="T66" fmla="*/ 67 w 1025"/>
                  <a:gd name="T67" fmla="*/ 484 h 910"/>
                  <a:gd name="T68" fmla="*/ 74 w 1025"/>
                  <a:gd name="T69" fmla="*/ 202 h 910"/>
                  <a:gd name="T70" fmla="*/ 240 w 1025"/>
                  <a:gd name="T71" fmla="*/ 77 h 910"/>
                  <a:gd name="T72" fmla="*/ 753 w 1025"/>
                  <a:gd name="T73" fmla="*/ 157 h 910"/>
                  <a:gd name="T74" fmla="*/ 673 w 1025"/>
                  <a:gd name="T75" fmla="*/ 85 h 910"/>
                  <a:gd name="T76" fmla="*/ 68 w 1025"/>
                  <a:gd name="T77" fmla="*/ 269 h 910"/>
                  <a:gd name="T78" fmla="*/ 73 w 1025"/>
                  <a:gd name="T79" fmla="*/ 260 h 910"/>
                  <a:gd name="T80" fmla="*/ 186 w 1025"/>
                  <a:gd name="T81" fmla="*/ 138 h 910"/>
                  <a:gd name="T82" fmla="*/ 567 w 1025"/>
                  <a:gd name="T83" fmla="*/ 71 h 910"/>
                  <a:gd name="T84" fmla="*/ 258 w 1025"/>
                  <a:gd name="T85" fmla="*/ 151 h 910"/>
                  <a:gd name="T86" fmla="*/ 170 w 1025"/>
                  <a:gd name="T87" fmla="*/ 170 h 910"/>
                  <a:gd name="T88" fmla="*/ 236 w 1025"/>
                  <a:gd name="T89" fmla="*/ 134 h 910"/>
                  <a:gd name="T90" fmla="*/ 707 w 1025"/>
                  <a:gd name="T91" fmla="*/ 113 h 910"/>
                  <a:gd name="T92" fmla="*/ 633 w 1025"/>
                  <a:gd name="T93" fmla="*/ 46 h 910"/>
                  <a:gd name="T94" fmla="*/ 288 w 1025"/>
                  <a:gd name="T95" fmla="*/ 125 h 910"/>
                  <a:gd name="T96" fmla="*/ 237 w 1025"/>
                  <a:gd name="T97" fmla="*/ 137 h 910"/>
                  <a:gd name="T98" fmla="*/ 315 w 1025"/>
                  <a:gd name="T99" fmla="*/ 105 h 910"/>
                  <a:gd name="T100" fmla="*/ 751 w 1025"/>
                  <a:gd name="T101" fmla="*/ 105 h 910"/>
                  <a:gd name="T102" fmla="*/ 350 w 1025"/>
                  <a:gd name="T103" fmla="*/ 91 h 910"/>
                  <a:gd name="T104" fmla="*/ 712 w 1025"/>
                  <a:gd name="T105" fmla="*/ 92 h 910"/>
                  <a:gd name="T106" fmla="*/ 665 w 1025"/>
                  <a:gd name="T107" fmla="*/ 81 h 910"/>
                  <a:gd name="T108" fmla="*/ 464 w 1025"/>
                  <a:gd name="T109" fmla="*/ 54 h 910"/>
                  <a:gd name="T110" fmla="*/ 584 w 1025"/>
                  <a:gd name="T111" fmla="*/ 43 h 910"/>
                  <a:gd name="T112" fmla="*/ 568 w 1025"/>
                  <a:gd name="T113" fmla="*/ 69 h 910"/>
                  <a:gd name="T114" fmla="*/ 415 w 1025"/>
                  <a:gd name="T115" fmla="*/ 37 h 910"/>
                  <a:gd name="T116" fmla="*/ 531 w 1025"/>
                  <a:gd name="T117" fmla="*/ 41 h 910"/>
                  <a:gd name="T118" fmla="*/ 432 w 1025"/>
                  <a:gd name="T119" fmla="*/ 49 h 910"/>
                  <a:gd name="T120" fmla="*/ 622 w 1025"/>
                  <a:gd name="T121" fmla="*/ 45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5" h="910">
                    <a:moveTo>
                      <a:pt x="356" y="905"/>
                    </a:moveTo>
                    <a:cubicBezTo>
                      <a:pt x="339" y="905"/>
                      <a:pt x="321" y="904"/>
                      <a:pt x="303" y="901"/>
                    </a:cubicBezTo>
                    <a:cubicBezTo>
                      <a:pt x="178" y="879"/>
                      <a:pt x="106" y="787"/>
                      <a:pt x="69" y="713"/>
                    </a:cubicBezTo>
                    <a:cubicBezTo>
                      <a:pt x="15" y="607"/>
                      <a:pt x="0" y="489"/>
                      <a:pt x="28" y="384"/>
                    </a:cubicBezTo>
                    <a:cubicBezTo>
                      <a:pt x="30" y="322"/>
                      <a:pt x="45" y="259"/>
                      <a:pt x="72" y="200"/>
                    </a:cubicBezTo>
                    <a:cubicBezTo>
                      <a:pt x="94" y="151"/>
                      <a:pt x="129" y="110"/>
                      <a:pt x="175" y="78"/>
                    </a:cubicBezTo>
                    <a:cubicBezTo>
                      <a:pt x="218" y="50"/>
                      <a:pt x="270" y="29"/>
                      <a:pt x="326" y="19"/>
                    </a:cubicBezTo>
                    <a:cubicBezTo>
                      <a:pt x="433" y="0"/>
                      <a:pt x="535" y="9"/>
                      <a:pt x="622" y="42"/>
                    </a:cubicBezTo>
                    <a:cubicBezTo>
                      <a:pt x="689" y="50"/>
                      <a:pt x="751" y="73"/>
                      <a:pt x="804" y="110"/>
                    </a:cubicBezTo>
                    <a:cubicBezTo>
                      <a:pt x="823" y="124"/>
                      <a:pt x="840" y="139"/>
                      <a:pt x="855" y="155"/>
                    </a:cubicBezTo>
                    <a:cubicBezTo>
                      <a:pt x="865" y="161"/>
                      <a:pt x="873" y="167"/>
                      <a:pt x="882" y="173"/>
                    </a:cubicBezTo>
                    <a:cubicBezTo>
                      <a:pt x="944" y="220"/>
                      <a:pt x="984" y="276"/>
                      <a:pt x="999" y="340"/>
                    </a:cubicBezTo>
                    <a:cubicBezTo>
                      <a:pt x="1025" y="452"/>
                      <a:pt x="988" y="571"/>
                      <a:pt x="894" y="675"/>
                    </a:cubicBezTo>
                    <a:cubicBezTo>
                      <a:pt x="838" y="738"/>
                      <a:pt x="763" y="792"/>
                      <a:pt x="683" y="827"/>
                    </a:cubicBezTo>
                    <a:cubicBezTo>
                      <a:pt x="625" y="852"/>
                      <a:pt x="567" y="866"/>
                      <a:pt x="513" y="869"/>
                    </a:cubicBezTo>
                    <a:cubicBezTo>
                      <a:pt x="464" y="891"/>
                      <a:pt x="411" y="905"/>
                      <a:pt x="356" y="905"/>
                    </a:cubicBezTo>
                    <a:close/>
                    <a:moveTo>
                      <a:pt x="27" y="397"/>
                    </a:moveTo>
                    <a:cubicBezTo>
                      <a:pt x="4" y="498"/>
                      <a:pt x="19" y="611"/>
                      <a:pt x="71" y="712"/>
                    </a:cubicBezTo>
                    <a:cubicBezTo>
                      <a:pt x="108" y="785"/>
                      <a:pt x="179" y="877"/>
                      <a:pt x="304" y="898"/>
                    </a:cubicBezTo>
                    <a:cubicBezTo>
                      <a:pt x="375" y="910"/>
                      <a:pt x="443" y="896"/>
                      <a:pt x="505" y="870"/>
                    </a:cubicBezTo>
                    <a:cubicBezTo>
                      <a:pt x="504" y="870"/>
                      <a:pt x="503" y="870"/>
                      <a:pt x="503" y="870"/>
                    </a:cubicBezTo>
                    <a:cubicBezTo>
                      <a:pt x="469" y="874"/>
                      <a:pt x="435" y="874"/>
                      <a:pt x="403" y="869"/>
                    </a:cubicBezTo>
                    <a:cubicBezTo>
                      <a:pt x="340" y="859"/>
                      <a:pt x="283" y="831"/>
                      <a:pt x="233" y="787"/>
                    </a:cubicBezTo>
                    <a:cubicBezTo>
                      <a:pt x="214" y="770"/>
                      <a:pt x="196" y="751"/>
                      <a:pt x="180" y="731"/>
                    </a:cubicBezTo>
                    <a:cubicBezTo>
                      <a:pt x="170" y="723"/>
                      <a:pt x="161" y="714"/>
                      <a:pt x="152" y="705"/>
                    </a:cubicBezTo>
                    <a:cubicBezTo>
                      <a:pt x="104" y="655"/>
                      <a:pt x="69" y="598"/>
                      <a:pt x="48" y="535"/>
                    </a:cubicBezTo>
                    <a:cubicBezTo>
                      <a:pt x="33" y="492"/>
                      <a:pt x="27" y="445"/>
                      <a:pt x="27" y="397"/>
                    </a:cubicBezTo>
                    <a:close/>
                    <a:moveTo>
                      <a:pt x="192" y="742"/>
                    </a:moveTo>
                    <a:cubicBezTo>
                      <a:pt x="206" y="757"/>
                      <a:pt x="220" y="771"/>
                      <a:pt x="235" y="785"/>
                    </a:cubicBezTo>
                    <a:cubicBezTo>
                      <a:pt x="305" y="847"/>
                      <a:pt x="389" y="876"/>
                      <a:pt x="478" y="870"/>
                    </a:cubicBezTo>
                    <a:cubicBezTo>
                      <a:pt x="467" y="869"/>
                      <a:pt x="456" y="869"/>
                      <a:pt x="445" y="867"/>
                    </a:cubicBezTo>
                    <a:cubicBezTo>
                      <a:pt x="380" y="859"/>
                      <a:pt x="321" y="834"/>
                      <a:pt x="270" y="795"/>
                    </a:cubicBezTo>
                    <a:cubicBezTo>
                      <a:pt x="243" y="780"/>
                      <a:pt x="217" y="762"/>
                      <a:pt x="192" y="742"/>
                    </a:cubicBezTo>
                    <a:close/>
                    <a:moveTo>
                      <a:pt x="286" y="803"/>
                    </a:moveTo>
                    <a:cubicBezTo>
                      <a:pt x="333" y="836"/>
                      <a:pt x="387" y="857"/>
                      <a:pt x="445" y="864"/>
                    </a:cubicBezTo>
                    <a:cubicBezTo>
                      <a:pt x="465" y="867"/>
                      <a:pt x="486" y="868"/>
                      <a:pt x="507" y="867"/>
                    </a:cubicBezTo>
                    <a:cubicBezTo>
                      <a:pt x="509" y="866"/>
                      <a:pt x="512" y="866"/>
                      <a:pt x="514" y="866"/>
                    </a:cubicBezTo>
                    <a:cubicBezTo>
                      <a:pt x="526" y="860"/>
                      <a:pt x="538" y="854"/>
                      <a:pt x="549" y="848"/>
                    </a:cubicBezTo>
                    <a:cubicBezTo>
                      <a:pt x="472" y="859"/>
                      <a:pt x="390" y="848"/>
                      <a:pt x="314" y="815"/>
                    </a:cubicBezTo>
                    <a:cubicBezTo>
                      <a:pt x="304" y="811"/>
                      <a:pt x="295" y="807"/>
                      <a:pt x="286" y="803"/>
                    </a:cubicBezTo>
                    <a:close/>
                    <a:moveTo>
                      <a:pt x="644" y="824"/>
                    </a:moveTo>
                    <a:cubicBezTo>
                      <a:pt x="624" y="834"/>
                      <a:pt x="603" y="844"/>
                      <a:pt x="581" y="851"/>
                    </a:cubicBezTo>
                    <a:cubicBezTo>
                      <a:pt x="565" y="857"/>
                      <a:pt x="548" y="861"/>
                      <a:pt x="531" y="865"/>
                    </a:cubicBezTo>
                    <a:cubicBezTo>
                      <a:pt x="658" y="851"/>
                      <a:pt x="797" y="780"/>
                      <a:pt x="892" y="674"/>
                    </a:cubicBezTo>
                    <a:cubicBezTo>
                      <a:pt x="986" y="570"/>
                      <a:pt x="1023" y="452"/>
                      <a:pt x="996" y="341"/>
                    </a:cubicBezTo>
                    <a:cubicBezTo>
                      <a:pt x="979" y="266"/>
                      <a:pt x="927" y="207"/>
                      <a:pt x="863" y="164"/>
                    </a:cubicBezTo>
                    <a:cubicBezTo>
                      <a:pt x="921" y="230"/>
                      <a:pt x="947" y="316"/>
                      <a:pt x="939" y="413"/>
                    </a:cubicBezTo>
                    <a:cubicBezTo>
                      <a:pt x="934" y="473"/>
                      <a:pt x="915" y="536"/>
                      <a:pt x="885" y="595"/>
                    </a:cubicBezTo>
                    <a:cubicBezTo>
                      <a:pt x="874" y="622"/>
                      <a:pt x="860" y="648"/>
                      <a:pt x="844" y="672"/>
                    </a:cubicBezTo>
                    <a:cubicBezTo>
                      <a:pt x="807" y="726"/>
                      <a:pt x="759" y="768"/>
                      <a:pt x="701" y="796"/>
                    </a:cubicBezTo>
                    <a:cubicBezTo>
                      <a:pt x="701" y="796"/>
                      <a:pt x="700" y="796"/>
                      <a:pt x="699" y="796"/>
                    </a:cubicBezTo>
                    <a:cubicBezTo>
                      <a:pt x="690" y="802"/>
                      <a:pt x="680" y="807"/>
                      <a:pt x="671" y="812"/>
                    </a:cubicBezTo>
                    <a:cubicBezTo>
                      <a:pt x="662" y="816"/>
                      <a:pt x="653" y="820"/>
                      <a:pt x="644" y="824"/>
                    </a:cubicBezTo>
                    <a:close/>
                    <a:moveTo>
                      <a:pt x="557" y="847"/>
                    </a:moveTo>
                    <a:cubicBezTo>
                      <a:pt x="547" y="853"/>
                      <a:pt x="536" y="858"/>
                      <a:pt x="525" y="864"/>
                    </a:cubicBezTo>
                    <a:cubicBezTo>
                      <a:pt x="543" y="860"/>
                      <a:pt x="562" y="855"/>
                      <a:pt x="580" y="848"/>
                    </a:cubicBezTo>
                    <a:cubicBezTo>
                      <a:pt x="594" y="844"/>
                      <a:pt x="608" y="838"/>
                      <a:pt x="622" y="831"/>
                    </a:cubicBezTo>
                    <a:cubicBezTo>
                      <a:pt x="601" y="838"/>
                      <a:pt x="579" y="844"/>
                      <a:pt x="557" y="847"/>
                    </a:cubicBezTo>
                    <a:close/>
                    <a:moveTo>
                      <a:pt x="272" y="793"/>
                    </a:moveTo>
                    <a:cubicBezTo>
                      <a:pt x="286" y="800"/>
                      <a:pt x="300" y="807"/>
                      <a:pt x="315" y="813"/>
                    </a:cubicBezTo>
                    <a:cubicBezTo>
                      <a:pt x="393" y="846"/>
                      <a:pt x="477" y="857"/>
                      <a:pt x="556" y="844"/>
                    </a:cubicBezTo>
                    <a:cubicBezTo>
                      <a:pt x="562" y="841"/>
                      <a:pt x="567" y="838"/>
                      <a:pt x="572" y="835"/>
                    </a:cubicBezTo>
                    <a:cubicBezTo>
                      <a:pt x="531" y="844"/>
                      <a:pt x="489" y="845"/>
                      <a:pt x="447" y="838"/>
                    </a:cubicBezTo>
                    <a:cubicBezTo>
                      <a:pt x="432" y="836"/>
                      <a:pt x="418" y="833"/>
                      <a:pt x="405" y="828"/>
                    </a:cubicBezTo>
                    <a:cubicBezTo>
                      <a:pt x="343" y="825"/>
                      <a:pt x="287" y="802"/>
                      <a:pt x="240" y="761"/>
                    </a:cubicBezTo>
                    <a:cubicBezTo>
                      <a:pt x="224" y="747"/>
                      <a:pt x="210" y="731"/>
                      <a:pt x="196" y="714"/>
                    </a:cubicBezTo>
                    <a:cubicBezTo>
                      <a:pt x="218" y="744"/>
                      <a:pt x="244" y="771"/>
                      <a:pt x="272" y="793"/>
                    </a:cubicBezTo>
                    <a:close/>
                    <a:moveTo>
                      <a:pt x="581" y="833"/>
                    </a:moveTo>
                    <a:cubicBezTo>
                      <a:pt x="575" y="837"/>
                      <a:pt x="569" y="840"/>
                      <a:pt x="564" y="843"/>
                    </a:cubicBezTo>
                    <a:cubicBezTo>
                      <a:pt x="591" y="839"/>
                      <a:pt x="617" y="831"/>
                      <a:pt x="643" y="821"/>
                    </a:cubicBezTo>
                    <a:cubicBezTo>
                      <a:pt x="647" y="819"/>
                      <a:pt x="651" y="817"/>
                      <a:pt x="655" y="814"/>
                    </a:cubicBezTo>
                    <a:cubicBezTo>
                      <a:pt x="638" y="820"/>
                      <a:pt x="621" y="824"/>
                      <a:pt x="603" y="827"/>
                    </a:cubicBezTo>
                    <a:cubicBezTo>
                      <a:pt x="596" y="829"/>
                      <a:pt x="588" y="831"/>
                      <a:pt x="581" y="833"/>
                    </a:cubicBezTo>
                    <a:close/>
                    <a:moveTo>
                      <a:pt x="415" y="828"/>
                    </a:moveTo>
                    <a:cubicBezTo>
                      <a:pt x="425" y="831"/>
                      <a:pt x="436" y="834"/>
                      <a:pt x="447" y="836"/>
                    </a:cubicBezTo>
                    <a:cubicBezTo>
                      <a:pt x="492" y="843"/>
                      <a:pt x="536" y="841"/>
                      <a:pt x="579" y="831"/>
                    </a:cubicBezTo>
                    <a:cubicBezTo>
                      <a:pt x="580" y="830"/>
                      <a:pt x="581" y="830"/>
                      <a:pt x="581" y="830"/>
                    </a:cubicBezTo>
                    <a:cubicBezTo>
                      <a:pt x="546" y="833"/>
                      <a:pt x="511" y="831"/>
                      <a:pt x="477" y="823"/>
                    </a:cubicBezTo>
                    <a:cubicBezTo>
                      <a:pt x="475" y="823"/>
                      <a:pt x="473" y="824"/>
                      <a:pt x="471" y="824"/>
                    </a:cubicBezTo>
                    <a:cubicBezTo>
                      <a:pt x="452" y="827"/>
                      <a:pt x="433" y="829"/>
                      <a:pt x="415" y="828"/>
                    </a:cubicBezTo>
                    <a:close/>
                    <a:moveTo>
                      <a:pt x="484" y="822"/>
                    </a:moveTo>
                    <a:cubicBezTo>
                      <a:pt x="518" y="829"/>
                      <a:pt x="552" y="830"/>
                      <a:pt x="586" y="826"/>
                    </a:cubicBezTo>
                    <a:cubicBezTo>
                      <a:pt x="615" y="808"/>
                      <a:pt x="641" y="788"/>
                      <a:pt x="664" y="769"/>
                    </a:cubicBezTo>
                    <a:cubicBezTo>
                      <a:pt x="746" y="700"/>
                      <a:pt x="882" y="559"/>
                      <a:pt x="868" y="389"/>
                    </a:cubicBezTo>
                    <a:cubicBezTo>
                      <a:pt x="863" y="324"/>
                      <a:pt x="834" y="273"/>
                      <a:pt x="797" y="235"/>
                    </a:cubicBezTo>
                    <a:cubicBezTo>
                      <a:pt x="814" y="277"/>
                      <a:pt x="823" y="325"/>
                      <a:pt x="826" y="378"/>
                    </a:cubicBezTo>
                    <a:cubicBezTo>
                      <a:pt x="829" y="459"/>
                      <a:pt x="820" y="574"/>
                      <a:pt x="753" y="660"/>
                    </a:cubicBezTo>
                    <a:cubicBezTo>
                      <a:pt x="689" y="741"/>
                      <a:pt x="589" y="801"/>
                      <a:pt x="484" y="822"/>
                    </a:cubicBezTo>
                    <a:close/>
                    <a:moveTo>
                      <a:pt x="406" y="826"/>
                    </a:moveTo>
                    <a:cubicBezTo>
                      <a:pt x="426" y="826"/>
                      <a:pt x="448" y="825"/>
                      <a:pt x="470" y="822"/>
                    </a:cubicBezTo>
                    <a:cubicBezTo>
                      <a:pt x="439" y="814"/>
                      <a:pt x="408" y="802"/>
                      <a:pt x="379" y="786"/>
                    </a:cubicBezTo>
                    <a:cubicBezTo>
                      <a:pt x="305" y="747"/>
                      <a:pt x="245" y="684"/>
                      <a:pt x="207" y="611"/>
                    </a:cubicBezTo>
                    <a:cubicBezTo>
                      <a:pt x="216" y="636"/>
                      <a:pt x="227" y="660"/>
                      <a:pt x="240" y="683"/>
                    </a:cubicBezTo>
                    <a:cubicBezTo>
                      <a:pt x="282" y="755"/>
                      <a:pt x="339" y="803"/>
                      <a:pt x="406" y="826"/>
                    </a:cubicBezTo>
                    <a:close/>
                    <a:moveTo>
                      <a:pt x="794" y="228"/>
                    </a:moveTo>
                    <a:cubicBezTo>
                      <a:pt x="834" y="268"/>
                      <a:pt x="865" y="320"/>
                      <a:pt x="871" y="389"/>
                    </a:cubicBezTo>
                    <a:cubicBezTo>
                      <a:pt x="885" y="560"/>
                      <a:pt x="748" y="702"/>
                      <a:pt x="666" y="771"/>
                    </a:cubicBezTo>
                    <a:cubicBezTo>
                      <a:pt x="644" y="789"/>
                      <a:pt x="619" y="808"/>
                      <a:pt x="592" y="826"/>
                    </a:cubicBezTo>
                    <a:cubicBezTo>
                      <a:pt x="596" y="825"/>
                      <a:pt x="599" y="825"/>
                      <a:pt x="603" y="824"/>
                    </a:cubicBezTo>
                    <a:cubicBezTo>
                      <a:pt x="674" y="802"/>
                      <a:pt x="739" y="756"/>
                      <a:pt x="791" y="692"/>
                    </a:cubicBezTo>
                    <a:cubicBezTo>
                      <a:pt x="845" y="624"/>
                      <a:pt x="877" y="545"/>
                      <a:pt x="884" y="466"/>
                    </a:cubicBezTo>
                    <a:cubicBezTo>
                      <a:pt x="885" y="453"/>
                      <a:pt x="886" y="440"/>
                      <a:pt x="886" y="427"/>
                    </a:cubicBezTo>
                    <a:cubicBezTo>
                      <a:pt x="885" y="384"/>
                      <a:pt x="877" y="341"/>
                      <a:pt x="861" y="301"/>
                    </a:cubicBezTo>
                    <a:cubicBezTo>
                      <a:pt x="839" y="246"/>
                      <a:pt x="803" y="202"/>
                      <a:pt x="760" y="166"/>
                    </a:cubicBezTo>
                    <a:cubicBezTo>
                      <a:pt x="773" y="185"/>
                      <a:pt x="785" y="206"/>
                      <a:pt x="794" y="228"/>
                    </a:cubicBezTo>
                    <a:close/>
                    <a:moveTo>
                      <a:pt x="133" y="584"/>
                    </a:moveTo>
                    <a:cubicBezTo>
                      <a:pt x="171" y="701"/>
                      <a:pt x="256" y="814"/>
                      <a:pt x="396" y="825"/>
                    </a:cubicBezTo>
                    <a:cubicBezTo>
                      <a:pt x="332" y="801"/>
                      <a:pt x="278" y="753"/>
                      <a:pt x="238" y="684"/>
                    </a:cubicBezTo>
                    <a:cubicBezTo>
                      <a:pt x="221" y="655"/>
                      <a:pt x="207" y="624"/>
                      <a:pt x="197" y="591"/>
                    </a:cubicBezTo>
                    <a:cubicBezTo>
                      <a:pt x="180" y="554"/>
                      <a:pt x="169" y="516"/>
                      <a:pt x="164" y="476"/>
                    </a:cubicBezTo>
                    <a:cubicBezTo>
                      <a:pt x="152" y="390"/>
                      <a:pt x="159" y="306"/>
                      <a:pt x="182" y="237"/>
                    </a:cubicBezTo>
                    <a:cubicBezTo>
                      <a:pt x="159" y="270"/>
                      <a:pt x="142" y="306"/>
                      <a:pt x="131" y="344"/>
                    </a:cubicBezTo>
                    <a:cubicBezTo>
                      <a:pt x="110" y="419"/>
                      <a:pt x="110" y="500"/>
                      <a:pt x="131" y="576"/>
                    </a:cubicBezTo>
                    <a:cubicBezTo>
                      <a:pt x="148" y="593"/>
                      <a:pt x="166" y="609"/>
                      <a:pt x="187" y="626"/>
                    </a:cubicBezTo>
                    <a:cubicBezTo>
                      <a:pt x="185" y="628"/>
                      <a:pt x="185" y="628"/>
                      <a:pt x="185" y="628"/>
                    </a:cubicBezTo>
                    <a:cubicBezTo>
                      <a:pt x="166" y="612"/>
                      <a:pt x="148" y="597"/>
                      <a:pt x="132" y="581"/>
                    </a:cubicBezTo>
                    <a:cubicBezTo>
                      <a:pt x="133" y="582"/>
                      <a:pt x="133" y="583"/>
                      <a:pt x="133" y="584"/>
                    </a:cubicBezTo>
                    <a:close/>
                    <a:moveTo>
                      <a:pt x="822" y="653"/>
                    </a:moveTo>
                    <a:cubicBezTo>
                      <a:pt x="813" y="667"/>
                      <a:pt x="804" y="680"/>
                      <a:pt x="793" y="693"/>
                    </a:cubicBezTo>
                    <a:cubicBezTo>
                      <a:pt x="745" y="753"/>
                      <a:pt x="686" y="797"/>
                      <a:pt x="621" y="821"/>
                    </a:cubicBezTo>
                    <a:cubicBezTo>
                      <a:pt x="637" y="817"/>
                      <a:pt x="652" y="813"/>
                      <a:pt x="667" y="807"/>
                    </a:cubicBezTo>
                    <a:cubicBezTo>
                      <a:pt x="730" y="769"/>
                      <a:pt x="784" y="715"/>
                      <a:pt x="822" y="653"/>
                    </a:cubicBezTo>
                    <a:close/>
                    <a:moveTo>
                      <a:pt x="199" y="590"/>
                    </a:moveTo>
                    <a:cubicBezTo>
                      <a:pt x="236" y="671"/>
                      <a:pt x="300" y="741"/>
                      <a:pt x="380" y="784"/>
                    </a:cubicBezTo>
                    <a:cubicBezTo>
                      <a:pt x="411" y="801"/>
                      <a:pt x="444" y="813"/>
                      <a:pt x="477" y="820"/>
                    </a:cubicBezTo>
                    <a:cubicBezTo>
                      <a:pt x="584" y="801"/>
                      <a:pt x="686" y="741"/>
                      <a:pt x="751" y="658"/>
                    </a:cubicBezTo>
                    <a:cubicBezTo>
                      <a:pt x="817" y="573"/>
                      <a:pt x="827" y="459"/>
                      <a:pt x="823" y="378"/>
                    </a:cubicBezTo>
                    <a:cubicBezTo>
                      <a:pt x="821" y="323"/>
                      <a:pt x="810" y="273"/>
                      <a:pt x="792" y="230"/>
                    </a:cubicBezTo>
                    <a:cubicBezTo>
                      <a:pt x="730" y="169"/>
                      <a:pt x="646" y="139"/>
                      <a:pt x="600" y="127"/>
                    </a:cubicBezTo>
                    <a:cubicBezTo>
                      <a:pt x="515" y="103"/>
                      <a:pt x="402" y="101"/>
                      <a:pt x="301" y="122"/>
                    </a:cubicBezTo>
                    <a:cubicBezTo>
                      <a:pt x="287" y="132"/>
                      <a:pt x="273" y="142"/>
                      <a:pt x="260" y="152"/>
                    </a:cubicBezTo>
                    <a:cubicBezTo>
                      <a:pt x="233" y="182"/>
                      <a:pt x="213" y="216"/>
                      <a:pt x="199" y="253"/>
                    </a:cubicBezTo>
                    <a:cubicBezTo>
                      <a:pt x="162" y="352"/>
                      <a:pt x="164" y="479"/>
                      <a:pt x="199" y="590"/>
                    </a:cubicBezTo>
                    <a:close/>
                    <a:moveTo>
                      <a:pt x="668" y="810"/>
                    </a:moveTo>
                    <a:cubicBezTo>
                      <a:pt x="667" y="810"/>
                      <a:pt x="666" y="811"/>
                      <a:pt x="665" y="812"/>
                    </a:cubicBezTo>
                    <a:cubicBezTo>
                      <a:pt x="667" y="811"/>
                      <a:pt x="668" y="810"/>
                      <a:pt x="670" y="809"/>
                    </a:cubicBezTo>
                    <a:cubicBezTo>
                      <a:pt x="670" y="809"/>
                      <a:pt x="671" y="809"/>
                      <a:pt x="672" y="808"/>
                    </a:cubicBezTo>
                    <a:cubicBezTo>
                      <a:pt x="670" y="809"/>
                      <a:pt x="669" y="809"/>
                      <a:pt x="668" y="810"/>
                    </a:cubicBezTo>
                    <a:close/>
                    <a:moveTo>
                      <a:pt x="887" y="466"/>
                    </a:moveTo>
                    <a:cubicBezTo>
                      <a:pt x="886" y="479"/>
                      <a:pt x="884" y="493"/>
                      <a:pt x="882" y="506"/>
                    </a:cubicBezTo>
                    <a:cubicBezTo>
                      <a:pt x="861" y="624"/>
                      <a:pt x="784" y="734"/>
                      <a:pt x="680" y="802"/>
                    </a:cubicBezTo>
                    <a:cubicBezTo>
                      <a:pt x="686" y="800"/>
                      <a:pt x="692" y="797"/>
                      <a:pt x="699" y="794"/>
                    </a:cubicBezTo>
                    <a:cubicBezTo>
                      <a:pt x="773" y="750"/>
                      <a:pt x="837" y="680"/>
                      <a:pt x="880" y="599"/>
                    </a:cubicBezTo>
                    <a:cubicBezTo>
                      <a:pt x="894" y="567"/>
                      <a:pt x="903" y="533"/>
                      <a:pt x="909" y="497"/>
                    </a:cubicBezTo>
                    <a:cubicBezTo>
                      <a:pt x="929" y="361"/>
                      <a:pt x="886" y="226"/>
                      <a:pt x="791" y="137"/>
                    </a:cubicBezTo>
                    <a:cubicBezTo>
                      <a:pt x="781" y="128"/>
                      <a:pt x="771" y="119"/>
                      <a:pt x="760" y="111"/>
                    </a:cubicBezTo>
                    <a:cubicBezTo>
                      <a:pt x="754" y="109"/>
                      <a:pt x="749" y="107"/>
                      <a:pt x="743" y="105"/>
                    </a:cubicBezTo>
                    <a:cubicBezTo>
                      <a:pt x="772" y="123"/>
                      <a:pt x="796" y="145"/>
                      <a:pt x="809" y="176"/>
                    </a:cubicBezTo>
                    <a:cubicBezTo>
                      <a:pt x="807" y="177"/>
                      <a:pt x="807" y="177"/>
                      <a:pt x="807" y="177"/>
                    </a:cubicBezTo>
                    <a:cubicBezTo>
                      <a:pt x="792" y="143"/>
                      <a:pt x="764" y="119"/>
                      <a:pt x="731" y="101"/>
                    </a:cubicBezTo>
                    <a:cubicBezTo>
                      <a:pt x="729" y="100"/>
                      <a:pt x="728" y="100"/>
                      <a:pt x="727" y="100"/>
                    </a:cubicBezTo>
                    <a:cubicBezTo>
                      <a:pt x="732" y="103"/>
                      <a:pt x="737" y="107"/>
                      <a:pt x="742" y="111"/>
                    </a:cubicBezTo>
                    <a:cubicBezTo>
                      <a:pt x="835" y="187"/>
                      <a:pt x="888" y="303"/>
                      <a:pt x="888" y="427"/>
                    </a:cubicBezTo>
                    <a:cubicBezTo>
                      <a:pt x="889" y="440"/>
                      <a:pt x="888" y="453"/>
                      <a:pt x="887" y="466"/>
                    </a:cubicBezTo>
                    <a:close/>
                    <a:moveTo>
                      <a:pt x="183" y="731"/>
                    </a:moveTo>
                    <a:cubicBezTo>
                      <a:pt x="206" y="751"/>
                      <a:pt x="231" y="769"/>
                      <a:pt x="259" y="785"/>
                    </a:cubicBezTo>
                    <a:cubicBezTo>
                      <a:pt x="231" y="762"/>
                      <a:pt x="206" y="733"/>
                      <a:pt x="185" y="701"/>
                    </a:cubicBezTo>
                    <a:cubicBezTo>
                      <a:pt x="161" y="666"/>
                      <a:pt x="144" y="628"/>
                      <a:pt x="131" y="587"/>
                    </a:cubicBezTo>
                    <a:cubicBezTo>
                      <a:pt x="130" y="584"/>
                      <a:pt x="129" y="581"/>
                      <a:pt x="128" y="577"/>
                    </a:cubicBezTo>
                    <a:cubicBezTo>
                      <a:pt x="107" y="555"/>
                      <a:pt x="89" y="531"/>
                      <a:pt x="74" y="505"/>
                    </a:cubicBezTo>
                    <a:cubicBezTo>
                      <a:pt x="94" y="591"/>
                      <a:pt x="131" y="668"/>
                      <a:pt x="183" y="731"/>
                    </a:cubicBezTo>
                    <a:close/>
                    <a:moveTo>
                      <a:pt x="868" y="625"/>
                    </a:moveTo>
                    <a:cubicBezTo>
                      <a:pt x="864" y="632"/>
                      <a:pt x="859" y="640"/>
                      <a:pt x="854" y="647"/>
                    </a:cubicBezTo>
                    <a:cubicBezTo>
                      <a:pt x="819" y="700"/>
                      <a:pt x="775" y="745"/>
                      <a:pt x="728" y="778"/>
                    </a:cubicBezTo>
                    <a:cubicBezTo>
                      <a:pt x="787" y="742"/>
                      <a:pt x="836" y="689"/>
                      <a:pt x="868" y="625"/>
                    </a:cubicBezTo>
                    <a:close/>
                    <a:moveTo>
                      <a:pt x="30" y="385"/>
                    </a:moveTo>
                    <a:cubicBezTo>
                      <a:pt x="28" y="437"/>
                      <a:pt x="35" y="488"/>
                      <a:pt x="50" y="535"/>
                    </a:cubicBezTo>
                    <a:cubicBezTo>
                      <a:pt x="74" y="605"/>
                      <a:pt x="116" y="669"/>
                      <a:pt x="170" y="720"/>
                    </a:cubicBezTo>
                    <a:cubicBezTo>
                      <a:pt x="121" y="656"/>
                      <a:pt x="87" y="580"/>
                      <a:pt x="70" y="495"/>
                    </a:cubicBezTo>
                    <a:cubicBezTo>
                      <a:pt x="60" y="475"/>
                      <a:pt x="52" y="452"/>
                      <a:pt x="47" y="427"/>
                    </a:cubicBezTo>
                    <a:cubicBezTo>
                      <a:pt x="42" y="399"/>
                      <a:pt x="40" y="373"/>
                      <a:pt x="42" y="348"/>
                    </a:cubicBezTo>
                    <a:cubicBezTo>
                      <a:pt x="40" y="353"/>
                      <a:pt x="39" y="358"/>
                      <a:pt x="37" y="362"/>
                    </a:cubicBezTo>
                    <a:cubicBezTo>
                      <a:pt x="35" y="370"/>
                      <a:pt x="32" y="377"/>
                      <a:pt x="30" y="385"/>
                    </a:cubicBezTo>
                    <a:close/>
                    <a:moveTo>
                      <a:pt x="769" y="115"/>
                    </a:moveTo>
                    <a:cubicBezTo>
                      <a:pt x="777" y="121"/>
                      <a:pt x="785" y="128"/>
                      <a:pt x="793" y="135"/>
                    </a:cubicBezTo>
                    <a:cubicBezTo>
                      <a:pt x="888" y="225"/>
                      <a:pt x="932" y="360"/>
                      <a:pt x="911" y="498"/>
                    </a:cubicBezTo>
                    <a:cubicBezTo>
                      <a:pt x="907" y="524"/>
                      <a:pt x="901" y="549"/>
                      <a:pt x="893" y="573"/>
                    </a:cubicBezTo>
                    <a:cubicBezTo>
                      <a:pt x="916" y="522"/>
                      <a:pt x="932" y="467"/>
                      <a:pt x="936" y="412"/>
                    </a:cubicBezTo>
                    <a:cubicBezTo>
                      <a:pt x="945" y="313"/>
                      <a:pt x="916" y="225"/>
                      <a:pt x="855" y="158"/>
                    </a:cubicBezTo>
                    <a:cubicBezTo>
                      <a:pt x="827" y="141"/>
                      <a:pt x="798" y="127"/>
                      <a:pt x="769" y="115"/>
                    </a:cubicBezTo>
                    <a:close/>
                    <a:moveTo>
                      <a:pt x="72" y="494"/>
                    </a:moveTo>
                    <a:cubicBezTo>
                      <a:pt x="86" y="523"/>
                      <a:pt x="104" y="548"/>
                      <a:pt x="127" y="571"/>
                    </a:cubicBezTo>
                    <a:cubicBezTo>
                      <a:pt x="124" y="563"/>
                      <a:pt x="122" y="555"/>
                      <a:pt x="120" y="546"/>
                    </a:cubicBezTo>
                    <a:cubicBezTo>
                      <a:pt x="98" y="449"/>
                      <a:pt x="102" y="303"/>
                      <a:pt x="158" y="187"/>
                    </a:cubicBezTo>
                    <a:cubicBezTo>
                      <a:pt x="120" y="218"/>
                      <a:pt x="88" y="255"/>
                      <a:pt x="65" y="298"/>
                    </a:cubicBezTo>
                    <a:cubicBezTo>
                      <a:pt x="56" y="352"/>
                      <a:pt x="59" y="406"/>
                      <a:pt x="64" y="443"/>
                    </a:cubicBezTo>
                    <a:cubicBezTo>
                      <a:pt x="66" y="461"/>
                      <a:pt x="69" y="478"/>
                      <a:pt x="72" y="494"/>
                    </a:cubicBezTo>
                    <a:close/>
                    <a:moveTo>
                      <a:pt x="188" y="229"/>
                    </a:moveTo>
                    <a:cubicBezTo>
                      <a:pt x="163" y="300"/>
                      <a:pt x="155" y="386"/>
                      <a:pt x="166" y="476"/>
                    </a:cubicBezTo>
                    <a:cubicBezTo>
                      <a:pt x="170" y="507"/>
                      <a:pt x="178" y="538"/>
                      <a:pt x="190" y="567"/>
                    </a:cubicBezTo>
                    <a:cubicBezTo>
                      <a:pt x="181" y="535"/>
                      <a:pt x="175" y="501"/>
                      <a:pt x="172" y="467"/>
                    </a:cubicBezTo>
                    <a:cubicBezTo>
                      <a:pt x="165" y="390"/>
                      <a:pt x="173" y="314"/>
                      <a:pt x="196" y="252"/>
                    </a:cubicBezTo>
                    <a:cubicBezTo>
                      <a:pt x="208" y="220"/>
                      <a:pt x="225" y="191"/>
                      <a:pt x="246" y="164"/>
                    </a:cubicBezTo>
                    <a:cubicBezTo>
                      <a:pt x="224" y="184"/>
                      <a:pt x="205" y="206"/>
                      <a:pt x="188" y="229"/>
                    </a:cubicBezTo>
                    <a:close/>
                    <a:moveTo>
                      <a:pt x="163" y="183"/>
                    </a:moveTo>
                    <a:cubicBezTo>
                      <a:pt x="114" y="281"/>
                      <a:pt x="103" y="402"/>
                      <a:pt x="114" y="496"/>
                    </a:cubicBezTo>
                    <a:cubicBezTo>
                      <a:pt x="110" y="445"/>
                      <a:pt x="114" y="393"/>
                      <a:pt x="129" y="343"/>
                    </a:cubicBezTo>
                    <a:cubicBezTo>
                      <a:pt x="140" y="302"/>
                      <a:pt x="160" y="263"/>
                      <a:pt x="186" y="227"/>
                    </a:cubicBezTo>
                    <a:cubicBezTo>
                      <a:pt x="197" y="196"/>
                      <a:pt x="211" y="168"/>
                      <a:pt x="229" y="143"/>
                    </a:cubicBezTo>
                    <a:cubicBezTo>
                      <a:pt x="224" y="145"/>
                      <a:pt x="219" y="147"/>
                      <a:pt x="214" y="149"/>
                    </a:cubicBezTo>
                    <a:cubicBezTo>
                      <a:pt x="196" y="159"/>
                      <a:pt x="179" y="171"/>
                      <a:pt x="163" y="183"/>
                    </a:cubicBezTo>
                    <a:close/>
                    <a:moveTo>
                      <a:pt x="46" y="338"/>
                    </a:moveTo>
                    <a:cubicBezTo>
                      <a:pt x="42" y="366"/>
                      <a:pt x="43" y="395"/>
                      <a:pt x="50" y="426"/>
                    </a:cubicBezTo>
                    <a:cubicBezTo>
                      <a:pt x="54" y="447"/>
                      <a:pt x="60" y="466"/>
                      <a:pt x="67" y="484"/>
                    </a:cubicBezTo>
                    <a:cubicBezTo>
                      <a:pt x="65" y="471"/>
                      <a:pt x="63" y="457"/>
                      <a:pt x="61" y="444"/>
                    </a:cubicBezTo>
                    <a:cubicBezTo>
                      <a:pt x="57" y="408"/>
                      <a:pt x="54" y="357"/>
                      <a:pt x="61" y="305"/>
                    </a:cubicBezTo>
                    <a:cubicBezTo>
                      <a:pt x="55" y="316"/>
                      <a:pt x="50" y="327"/>
                      <a:pt x="46" y="338"/>
                    </a:cubicBezTo>
                    <a:close/>
                    <a:moveTo>
                      <a:pt x="436" y="12"/>
                    </a:moveTo>
                    <a:cubicBezTo>
                      <a:pt x="401" y="12"/>
                      <a:pt x="364" y="15"/>
                      <a:pt x="326" y="22"/>
                    </a:cubicBezTo>
                    <a:cubicBezTo>
                      <a:pt x="207" y="43"/>
                      <a:pt x="117" y="107"/>
                      <a:pt x="74" y="202"/>
                    </a:cubicBezTo>
                    <a:cubicBezTo>
                      <a:pt x="49" y="256"/>
                      <a:pt x="35" y="314"/>
                      <a:pt x="31" y="372"/>
                    </a:cubicBezTo>
                    <a:cubicBezTo>
                      <a:pt x="32" y="369"/>
                      <a:pt x="33" y="365"/>
                      <a:pt x="34" y="362"/>
                    </a:cubicBezTo>
                    <a:cubicBezTo>
                      <a:pt x="37" y="353"/>
                      <a:pt x="40" y="345"/>
                      <a:pt x="43" y="338"/>
                    </a:cubicBezTo>
                    <a:cubicBezTo>
                      <a:pt x="47" y="309"/>
                      <a:pt x="56" y="283"/>
                      <a:pt x="70" y="259"/>
                    </a:cubicBezTo>
                    <a:cubicBezTo>
                      <a:pt x="82" y="215"/>
                      <a:pt x="103" y="172"/>
                      <a:pt x="139" y="138"/>
                    </a:cubicBezTo>
                    <a:cubicBezTo>
                      <a:pt x="167" y="112"/>
                      <a:pt x="200" y="92"/>
                      <a:pt x="240" y="77"/>
                    </a:cubicBezTo>
                    <a:cubicBezTo>
                      <a:pt x="275" y="46"/>
                      <a:pt x="317" y="27"/>
                      <a:pt x="364" y="19"/>
                    </a:cubicBezTo>
                    <a:cubicBezTo>
                      <a:pt x="422" y="10"/>
                      <a:pt x="489" y="16"/>
                      <a:pt x="569" y="38"/>
                    </a:cubicBezTo>
                    <a:cubicBezTo>
                      <a:pt x="573" y="39"/>
                      <a:pt x="577" y="39"/>
                      <a:pt x="581" y="39"/>
                    </a:cubicBezTo>
                    <a:cubicBezTo>
                      <a:pt x="591" y="40"/>
                      <a:pt x="602" y="40"/>
                      <a:pt x="611" y="41"/>
                    </a:cubicBezTo>
                    <a:cubicBezTo>
                      <a:pt x="558" y="22"/>
                      <a:pt x="498" y="12"/>
                      <a:pt x="436" y="12"/>
                    </a:cubicBezTo>
                    <a:close/>
                    <a:moveTo>
                      <a:pt x="753" y="157"/>
                    </a:moveTo>
                    <a:cubicBezTo>
                      <a:pt x="804" y="197"/>
                      <a:pt x="842" y="246"/>
                      <a:pt x="863" y="300"/>
                    </a:cubicBezTo>
                    <a:cubicBezTo>
                      <a:pt x="868" y="312"/>
                      <a:pt x="872" y="324"/>
                      <a:pt x="876" y="336"/>
                    </a:cubicBezTo>
                    <a:cubicBezTo>
                      <a:pt x="856" y="248"/>
                      <a:pt x="809" y="169"/>
                      <a:pt x="740" y="113"/>
                    </a:cubicBezTo>
                    <a:cubicBezTo>
                      <a:pt x="733" y="108"/>
                      <a:pt x="726" y="102"/>
                      <a:pt x="719" y="97"/>
                    </a:cubicBezTo>
                    <a:cubicBezTo>
                      <a:pt x="710" y="94"/>
                      <a:pt x="701" y="92"/>
                      <a:pt x="692" y="90"/>
                    </a:cubicBezTo>
                    <a:cubicBezTo>
                      <a:pt x="686" y="88"/>
                      <a:pt x="679" y="87"/>
                      <a:pt x="673" y="85"/>
                    </a:cubicBezTo>
                    <a:cubicBezTo>
                      <a:pt x="686" y="93"/>
                      <a:pt x="698" y="102"/>
                      <a:pt x="709" y="111"/>
                    </a:cubicBezTo>
                    <a:cubicBezTo>
                      <a:pt x="725" y="125"/>
                      <a:pt x="740" y="140"/>
                      <a:pt x="753" y="157"/>
                    </a:cubicBezTo>
                    <a:close/>
                    <a:moveTo>
                      <a:pt x="68" y="269"/>
                    </a:moveTo>
                    <a:cubicBezTo>
                      <a:pt x="58" y="287"/>
                      <a:pt x="51" y="306"/>
                      <a:pt x="48" y="327"/>
                    </a:cubicBezTo>
                    <a:cubicBezTo>
                      <a:pt x="52" y="317"/>
                      <a:pt x="57" y="307"/>
                      <a:pt x="62" y="297"/>
                    </a:cubicBezTo>
                    <a:cubicBezTo>
                      <a:pt x="64" y="288"/>
                      <a:pt x="66" y="278"/>
                      <a:pt x="68" y="269"/>
                    </a:cubicBezTo>
                    <a:close/>
                    <a:moveTo>
                      <a:pt x="73" y="260"/>
                    </a:moveTo>
                    <a:cubicBezTo>
                      <a:pt x="70" y="270"/>
                      <a:pt x="68" y="280"/>
                      <a:pt x="66" y="290"/>
                    </a:cubicBezTo>
                    <a:cubicBezTo>
                      <a:pt x="90" y="248"/>
                      <a:pt x="122" y="212"/>
                      <a:pt x="161" y="181"/>
                    </a:cubicBezTo>
                    <a:cubicBezTo>
                      <a:pt x="162" y="178"/>
                      <a:pt x="164" y="175"/>
                      <a:pt x="165" y="173"/>
                    </a:cubicBezTo>
                    <a:cubicBezTo>
                      <a:pt x="146" y="184"/>
                      <a:pt x="128" y="197"/>
                      <a:pt x="113" y="211"/>
                    </a:cubicBezTo>
                    <a:cubicBezTo>
                      <a:pt x="97" y="226"/>
                      <a:pt x="83" y="243"/>
                      <a:pt x="73" y="260"/>
                    </a:cubicBezTo>
                    <a:close/>
                    <a:moveTo>
                      <a:pt x="234" y="81"/>
                    </a:moveTo>
                    <a:cubicBezTo>
                      <a:pt x="201" y="95"/>
                      <a:pt x="169" y="114"/>
                      <a:pt x="141" y="140"/>
                    </a:cubicBezTo>
                    <a:cubicBezTo>
                      <a:pt x="108" y="171"/>
                      <a:pt x="88" y="210"/>
                      <a:pt x="75" y="251"/>
                    </a:cubicBezTo>
                    <a:cubicBezTo>
                      <a:pt x="85" y="236"/>
                      <a:pt x="97" y="222"/>
                      <a:pt x="111" y="209"/>
                    </a:cubicBezTo>
                    <a:cubicBezTo>
                      <a:pt x="127" y="194"/>
                      <a:pt x="147" y="180"/>
                      <a:pt x="168" y="168"/>
                    </a:cubicBezTo>
                    <a:cubicBezTo>
                      <a:pt x="173" y="158"/>
                      <a:pt x="180" y="148"/>
                      <a:pt x="186" y="138"/>
                    </a:cubicBezTo>
                    <a:cubicBezTo>
                      <a:pt x="201" y="116"/>
                      <a:pt x="217" y="97"/>
                      <a:pt x="234" y="81"/>
                    </a:cubicBezTo>
                    <a:close/>
                    <a:moveTo>
                      <a:pt x="444" y="105"/>
                    </a:moveTo>
                    <a:cubicBezTo>
                      <a:pt x="500" y="105"/>
                      <a:pt x="555" y="112"/>
                      <a:pt x="601" y="124"/>
                    </a:cubicBezTo>
                    <a:cubicBezTo>
                      <a:pt x="646" y="137"/>
                      <a:pt x="728" y="165"/>
                      <a:pt x="789" y="223"/>
                    </a:cubicBezTo>
                    <a:cubicBezTo>
                      <a:pt x="779" y="200"/>
                      <a:pt x="766" y="179"/>
                      <a:pt x="752" y="160"/>
                    </a:cubicBezTo>
                    <a:cubicBezTo>
                      <a:pt x="696" y="117"/>
                      <a:pt x="631" y="88"/>
                      <a:pt x="567" y="71"/>
                    </a:cubicBezTo>
                    <a:cubicBezTo>
                      <a:pt x="494" y="67"/>
                      <a:pt x="421" y="75"/>
                      <a:pt x="351" y="94"/>
                    </a:cubicBezTo>
                    <a:cubicBezTo>
                      <a:pt x="336" y="101"/>
                      <a:pt x="321" y="110"/>
                      <a:pt x="307" y="118"/>
                    </a:cubicBezTo>
                    <a:cubicBezTo>
                      <a:pt x="352" y="109"/>
                      <a:pt x="399" y="105"/>
                      <a:pt x="444" y="105"/>
                    </a:cubicBezTo>
                    <a:close/>
                    <a:moveTo>
                      <a:pt x="234" y="141"/>
                    </a:moveTo>
                    <a:cubicBezTo>
                      <a:pt x="217" y="164"/>
                      <a:pt x="202" y="191"/>
                      <a:pt x="191" y="220"/>
                    </a:cubicBezTo>
                    <a:cubicBezTo>
                      <a:pt x="210" y="195"/>
                      <a:pt x="233" y="171"/>
                      <a:pt x="258" y="151"/>
                    </a:cubicBezTo>
                    <a:cubicBezTo>
                      <a:pt x="266" y="142"/>
                      <a:pt x="274" y="134"/>
                      <a:pt x="282" y="127"/>
                    </a:cubicBezTo>
                    <a:cubicBezTo>
                      <a:pt x="266" y="131"/>
                      <a:pt x="249" y="136"/>
                      <a:pt x="234" y="141"/>
                    </a:cubicBezTo>
                    <a:close/>
                    <a:moveTo>
                      <a:pt x="170" y="170"/>
                    </a:moveTo>
                    <a:cubicBezTo>
                      <a:pt x="168" y="173"/>
                      <a:pt x="167" y="175"/>
                      <a:pt x="166" y="177"/>
                    </a:cubicBezTo>
                    <a:cubicBezTo>
                      <a:pt x="175" y="170"/>
                      <a:pt x="185" y="164"/>
                      <a:pt x="195" y="157"/>
                    </a:cubicBezTo>
                    <a:cubicBezTo>
                      <a:pt x="186" y="161"/>
                      <a:pt x="178" y="166"/>
                      <a:pt x="170" y="170"/>
                    </a:cubicBezTo>
                    <a:close/>
                    <a:moveTo>
                      <a:pt x="242" y="79"/>
                    </a:moveTo>
                    <a:cubicBezTo>
                      <a:pt x="222" y="95"/>
                      <a:pt x="204" y="116"/>
                      <a:pt x="188" y="139"/>
                    </a:cubicBezTo>
                    <a:cubicBezTo>
                      <a:pt x="183" y="148"/>
                      <a:pt x="177" y="157"/>
                      <a:pt x="172" y="166"/>
                    </a:cubicBezTo>
                    <a:cubicBezTo>
                      <a:pt x="185" y="159"/>
                      <a:pt x="199" y="152"/>
                      <a:pt x="213" y="147"/>
                    </a:cubicBezTo>
                    <a:cubicBezTo>
                      <a:pt x="220" y="143"/>
                      <a:pt x="227" y="139"/>
                      <a:pt x="234" y="135"/>
                    </a:cubicBezTo>
                    <a:cubicBezTo>
                      <a:pt x="235" y="135"/>
                      <a:pt x="235" y="135"/>
                      <a:pt x="236" y="134"/>
                    </a:cubicBezTo>
                    <a:cubicBezTo>
                      <a:pt x="264" y="98"/>
                      <a:pt x="299" y="72"/>
                      <a:pt x="341" y="55"/>
                    </a:cubicBezTo>
                    <a:cubicBezTo>
                      <a:pt x="308" y="59"/>
                      <a:pt x="274" y="66"/>
                      <a:pt x="242" y="79"/>
                    </a:cubicBezTo>
                    <a:close/>
                    <a:moveTo>
                      <a:pt x="582" y="72"/>
                    </a:moveTo>
                    <a:cubicBezTo>
                      <a:pt x="632" y="86"/>
                      <a:pt x="679" y="107"/>
                      <a:pt x="720" y="134"/>
                    </a:cubicBezTo>
                    <a:cubicBezTo>
                      <a:pt x="729" y="139"/>
                      <a:pt x="737" y="145"/>
                      <a:pt x="744" y="151"/>
                    </a:cubicBezTo>
                    <a:cubicBezTo>
                      <a:pt x="733" y="137"/>
                      <a:pt x="721" y="125"/>
                      <a:pt x="707" y="113"/>
                    </a:cubicBezTo>
                    <a:cubicBezTo>
                      <a:pt x="694" y="102"/>
                      <a:pt x="680" y="92"/>
                      <a:pt x="664" y="84"/>
                    </a:cubicBezTo>
                    <a:cubicBezTo>
                      <a:pt x="637" y="78"/>
                      <a:pt x="609" y="74"/>
                      <a:pt x="582" y="72"/>
                    </a:cubicBezTo>
                    <a:close/>
                    <a:moveTo>
                      <a:pt x="761" y="109"/>
                    </a:moveTo>
                    <a:cubicBezTo>
                      <a:pt x="791" y="120"/>
                      <a:pt x="820" y="134"/>
                      <a:pt x="846" y="150"/>
                    </a:cubicBezTo>
                    <a:cubicBezTo>
                      <a:pt x="833" y="136"/>
                      <a:pt x="818" y="124"/>
                      <a:pt x="802" y="113"/>
                    </a:cubicBezTo>
                    <a:cubicBezTo>
                      <a:pt x="753" y="78"/>
                      <a:pt x="695" y="55"/>
                      <a:pt x="633" y="46"/>
                    </a:cubicBezTo>
                    <a:cubicBezTo>
                      <a:pt x="638" y="49"/>
                      <a:pt x="643" y="51"/>
                      <a:pt x="648" y="53"/>
                    </a:cubicBezTo>
                    <a:cubicBezTo>
                      <a:pt x="689" y="65"/>
                      <a:pt x="727" y="84"/>
                      <a:pt x="761" y="109"/>
                    </a:cubicBezTo>
                    <a:close/>
                    <a:moveTo>
                      <a:pt x="288" y="125"/>
                    </a:moveTo>
                    <a:cubicBezTo>
                      <a:pt x="283" y="129"/>
                      <a:pt x="279" y="133"/>
                      <a:pt x="275" y="138"/>
                    </a:cubicBezTo>
                    <a:cubicBezTo>
                      <a:pt x="281" y="133"/>
                      <a:pt x="287" y="128"/>
                      <a:pt x="294" y="124"/>
                    </a:cubicBezTo>
                    <a:cubicBezTo>
                      <a:pt x="292" y="125"/>
                      <a:pt x="290" y="125"/>
                      <a:pt x="288" y="125"/>
                    </a:cubicBezTo>
                    <a:close/>
                    <a:moveTo>
                      <a:pt x="237" y="137"/>
                    </a:moveTo>
                    <a:cubicBezTo>
                      <a:pt x="237" y="137"/>
                      <a:pt x="237" y="137"/>
                      <a:pt x="237" y="137"/>
                    </a:cubicBezTo>
                    <a:cubicBezTo>
                      <a:pt x="237" y="137"/>
                      <a:pt x="237" y="137"/>
                      <a:pt x="237" y="138"/>
                    </a:cubicBezTo>
                    <a:cubicBezTo>
                      <a:pt x="253" y="132"/>
                      <a:pt x="270" y="127"/>
                      <a:pt x="287" y="123"/>
                    </a:cubicBezTo>
                    <a:cubicBezTo>
                      <a:pt x="293" y="118"/>
                      <a:pt x="299" y="113"/>
                      <a:pt x="306" y="108"/>
                    </a:cubicBezTo>
                    <a:cubicBezTo>
                      <a:pt x="282" y="116"/>
                      <a:pt x="260" y="126"/>
                      <a:pt x="237" y="137"/>
                    </a:cubicBezTo>
                    <a:close/>
                    <a:moveTo>
                      <a:pt x="352" y="54"/>
                    </a:moveTo>
                    <a:cubicBezTo>
                      <a:pt x="308" y="70"/>
                      <a:pt x="271" y="95"/>
                      <a:pt x="241" y="132"/>
                    </a:cubicBezTo>
                    <a:cubicBezTo>
                      <a:pt x="265" y="120"/>
                      <a:pt x="289" y="111"/>
                      <a:pt x="313" y="102"/>
                    </a:cubicBezTo>
                    <a:cubicBezTo>
                      <a:pt x="346" y="80"/>
                      <a:pt x="382" y="63"/>
                      <a:pt x="422" y="52"/>
                    </a:cubicBezTo>
                    <a:cubicBezTo>
                      <a:pt x="400" y="51"/>
                      <a:pt x="376" y="52"/>
                      <a:pt x="352" y="54"/>
                    </a:cubicBezTo>
                    <a:close/>
                    <a:moveTo>
                      <a:pt x="315" y="105"/>
                    </a:moveTo>
                    <a:cubicBezTo>
                      <a:pt x="307" y="110"/>
                      <a:pt x="300" y="116"/>
                      <a:pt x="293" y="122"/>
                    </a:cubicBezTo>
                    <a:cubicBezTo>
                      <a:pt x="295" y="121"/>
                      <a:pt x="297" y="121"/>
                      <a:pt x="300" y="120"/>
                    </a:cubicBezTo>
                    <a:cubicBezTo>
                      <a:pt x="312" y="112"/>
                      <a:pt x="325" y="105"/>
                      <a:pt x="338" y="98"/>
                    </a:cubicBezTo>
                    <a:cubicBezTo>
                      <a:pt x="330" y="100"/>
                      <a:pt x="322" y="102"/>
                      <a:pt x="315" y="105"/>
                    </a:cubicBezTo>
                    <a:close/>
                    <a:moveTo>
                      <a:pt x="732" y="98"/>
                    </a:moveTo>
                    <a:cubicBezTo>
                      <a:pt x="738" y="100"/>
                      <a:pt x="745" y="103"/>
                      <a:pt x="751" y="105"/>
                    </a:cubicBezTo>
                    <a:cubicBezTo>
                      <a:pt x="725" y="87"/>
                      <a:pt x="696" y="73"/>
                      <a:pt x="666" y="62"/>
                    </a:cubicBezTo>
                    <a:cubicBezTo>
                      <a:pt x="681" y="69"/>
                      <a:pt x="695" y="78"/>
                      <a:pt x="708" y="87"/>
                    </a:cubicBezTo>
                    <a:cubicBezTo>
                      <a:pt x="716" y="90"/>
                      <a:pt x="724" y="94"/>
                      <a:pt x="732" y="98"/>
                    </a:cubicBezTo>
                    <a:close/>
                    <a:moveTo>
                      <a:pt x="432" y="52"/>
                    </a:moveTo>
                    <a:cubicBezTo>
                      <a:pt x="392" y="62"/>
                      <a:pt x="355" y="78"/>
                      <a:pt x="323" y="99"/>
                    </a:cubicBezTo>
                    <a:cubicBezTo>
                      <a:pt x="332" y="96"/>
                      <a:pt x="341" y="94"/>
                      <a:pt x="350" y="91"/>
                    </a:cubicBezTo>
                    <a:cubicBezTo>
                      <a:pt x="368" y="83"/>
                      <a:pt x="386" y="75"/>
                      <a:pt x="406" y="68"/>
                    </a:cubicBezTo>
                    <a:cubicBezTo>
                      <a:pt x="422" y="62"/>
                      <a:pt x="438" y="57"/>
                      <a:pt x="455" y="53"/>
                    </a:cubicBezTo>
                    <a:cubicBezTo>
                      <a:pt x="447" y="53"/>
                      <a:pt x="440" y="52"/>
                      <a:pt x="432" y="52"/>
                    </a:cubicBezTo>
                    <a:close/>
                    <a:moveTo>
                      <a:pt x="665" y="81"/>
                    </a:moveTo>
                    <a:cubicBezTo>
                      <a:pt x="674" y="83"/>
                      <a:pt x="684" y="85"/>
                      <a:pt x="693" y="87"/>
                    </a:cubicBezTo>
                    <a:cubicBezTo>
                      <a:pt x="699" y="89"/>
                      <a:pt x="706" y="91"/>
                      <a:pt x="712" y="92"/>
                    </a:cubicBezTo>
                    <a:cubicBezTo>
                      <a:pt x="710" y="91"/>
                      <a:pt x="709" y="90"/>
                      <a:pt x="707" y="89"/>
                    </a:cubicBezTo>
                    <a:cubicBezTo>
                      <a:pt x="680" y="77"/>
                      <a:pt x="651" y="67"/>
                      <a:pt x="625" y="58"/>
                    </a:cubicBezTo>
                    <a:cubicBezTo>
                      <a:pt x="619" y="56"/>
                      <a:pt x="619" y="56"/>
                      <a:pt x="619" y="56"/>
                    </a:cubicBezTo>
                    <a:cubicBezTo>
                      <a:pt x="603" y="51"/>
                      <a:pt x="588" y="46"/>
                      <a:pt x="573" y="42"/>
                    </a:cubicBezTo>
                    <a:cubicBezTo>
                      <a:pt x="567" y="42"/>
                      <a:pt x="562" y="42"/>
                      <a:pt x="556" y="42"/>
                    </a:cubicBezTo>
                    <a:cubicBezTo>
                      <a:pt x="596" y="50"/>
                      <a:pt x="633" y="63"/>
                      <a:pt x="665" y="81"/>
                    </a:cubicBezTo>
                    <a:close/>
                    <a:moveTo>
                      <a:pt x="464" y="54"/>
                    </a:moveTo>
                    <a:cubicBezTo>
                      <a:pt x="445" y="58"/>
                      <a:pt x="426" y="64"/>
                      <a:pt x="407" y="70"/>
                    </a:cubicBezTo>
                    <a:cubicBezTo>
                      <a:pt x="392" y="76"/>
                      <a:pt x="378" y="81"/>
                      <a:pt x="364" y="88"/>
                    </a:cubicBezTo>
                    <a:cubicBezTo>
                      <a:pt x="425" y="72"/>
                      <a:pt x="490" y="66"/>
                      <a:pt x="554" y="68"/>
                    </a:cubicBezTo>
                    <a:cubicBezTo>
                      <a:pt x="540" y="65"/>
                      <a:pt x="525" y="62"/>
                      <a:pt x="511" y="60"/>
                    </a:cubicBezTo>
                    <a:cubicBezTo>
                      <a:pt x="499" y="58"/>
                      <a:pt x="482" y="56"/>
                      <a:pt x="464" y="54"/>
                    </a:cubicBezTo>
                    <a:close/>
                    <a:moveTo>
                      <a:pt x="584" y="43"/>
                    </a:moveTo>
                    <a:cubicBezTo>
                      <a:pt x="596" y="46"/>
                      <a:pt x="608" y="50"/>
                      <a:pt x="620" y="54"/>
                    </a:cubicBezTo>
                    <a:cubicBezTo>
                      <a:pt x="626" y="56"/>
                      <a:pt x="626" y="56"/>
                      <a:pt x="626" y="56"/>
                    </a:cubicBezTo>
                    <a:cubicBezTo>
                      <a:pt x="647" y="63"/>
                      <a:pt x="670" y="70"/>
                      <a:pt x="692" y="80"/>
                    </a:cubicBezTo>
                    <a:cubicBezTo>
                      <a:pt x="678" y="71"/>
                      <a:pt x="663" y="63"/>
                      <a:pt x="647" y="56"/>
                    </a:cubicBezTo>
                    <a:cubicBezTo>
                      <a:pt x="627" y="50"/>
                      <a:pt x="606" y="45"/>
                      <a:pt x="584" y="43"/>
                    </a:cubicBezTo>
                    <a:close/>
                    <a:moveTo>
                      <a:pt x="568" y="69"/>
                    </a:moveTo>
                    <a:cubicBezTo>
                      <a:pt x="598" y="70"/>
                      <a:pt x="627" y="74"/>
                      <a:pt x="656" y="79"/>
                    </a:cubicBezTo>
                    <a:cubicBezTo>
                      <a:pt x="623" y="62"/>
                      <a:pt x="585" y="49"/>
                      <a:pt x="543" y="43"/>
                    </a:cubicBezTo>
                    <a:cubicBezTo>
                      <a:pt x="520" y="44"/>
                      <a:pt x="496" y="47"/>
                      <a:pt x="473" y="52"/>
                    </a:cubicBezTo>
                    <a:cubicBezTo>
                      <a:pt x="487" y="53"/>
                      <a:pt x="500" y="55"/>
                      <a:pt x="512" y="57"/>
                    </a:cubicBezTo>
                    <a:cubicBezTo>
                      <a:pt x="531" y="60"/>
                      <a:pt x="550" y="64"/>
                      <a:pt x="568" y="69"/>
                    </a:cubicBezTo>
                    <a:close/>
                    <a:moveTo>
                      <a:pt x="418" y="18"/>
                    </a:moveTo>
                    <a:cubicBezTo>
                      <a:pt x="399" y="18"/>
                      <a:pt x="382" y="19"/>
                      <a:pt x="365" y="22"/>
                    </a:cubicBezTo>
                    <a:cubicBezTo>
                      <a:pt x="320" y="29"/>
                      <a:pt x="281" y="46"/>
                      <a:pt x="247" y="74"/>
                    </a:cubicBezTo>
                    <a:cubicBezTo>
                      <a:pt x="268" y="67"/>
                      <a:pt x="291" y="61"/>
                      <a:pt x="315" y="57"/>
                    </a:cubicBezTo>
                    <a:cubicBezTo>
                      <a:pt x="327" y="55"/>
                      <a:pt x="339" y="53"/>
                      <a:pt x="350" y="52"/>
                    </a:cubicBezTo>
                    <a:cubicBezTo>
                      <a:pt x="370" y="45"/>
                      <a:pt x="392" y="40"/>
                      <a:pt x="415" y="37"/>
                    </a:cubicBezTo>
                    <a:cubicBezTo>
                      <a:pt x="451" y="33"/>
                      <a:pt x="486" y="33"/>
                      <a:pt x="520" y="37"/>
                    </a:cubicBezTo>
                    <a:cubicBezTo>
                      <a:pt x="532" y="36"/>
                      <a:pt x="543" y="37"/>
                      <a:pt x="555" y="37"/>
                    </a:cubicBezTo>
                    <a:cubicBezTo>
                      <a:pt x="504" y="24"/>
                      <a:pt x="459" y="18"/>
                      <a:pt x="418" y="18"/>
                    </a:cubicBezTo>
                    <a:close/>
                    <a:moveTo>
                      <a:pt x="441" y="50"/>
                    </a:moveTo>
                    <a:cubicBezTo>
                      <a:pt x="449" y="50"/>
                      <a:pt x="456" y="51"/>
                      <a:pt x="463" y="51"/>
                    </a:cubicBezTo>
                    <a:cubicBezTo>
                      <a:pt x="486" y="46"/>
                      <a:pt x="509" y="43"/>
                      <a:pt x="531" y="41"/>
                    </a:cubicBezTo>
                    <a:cubicBezTo>
                      <a:pt x="527" y="40"/>
                      <a:pt x="524" y="40"/>
                      <a:pt x="520" y="39"/>
                    </a:cubicBezTo>
                    <a:cubicBezTo>
                      <a:pt x="494" y="40"/>
                      <a:pt x="467" y="44"/>
                      <a:pt x="441" y="50"/>
                    </a:cubicBezTo>
                    <a:close/>
                    <a:moveTo>
                      <a:pt x="470" y="37"/>
                    </a:moveTo>
                    <a:cubicBezTo>
                      <a:pt x="452" y="37"/>
                      <a:pt x="434" y="38"/>
                      <a:pt x="415" y="40"/>
                    </a:cubicBezTo>
                    <a:cubicBezTo>
                      <a:pt x="397" y="42"/>
                      <a:pt x="379" y="46"/>
                      <a:pt x="362" y="51"/>
                    </a:cubicBezTo>
                    <a:cubicBezTo>
                      <a:pt x="387" y="49"/>
                      <a:pt x="410" y="49"/>
                      <a:pt x="432" y="49"/>
                    </a:cubicBezTo>
                    <a:cubicBezTo>
                      <a:pt x="434" y="49"/>
                      <a:pt x="437" y="48"/>
                      <a:pt x="439" y="47"/>
                    </a:cubicBezTo>
                    <a:cubicBezTo>
                      <a:pt x="460" y="43"/>
                      <a:pt x="480" y="39"/>
                      <a:pt x="501" y="38"/>
                    </a:cubicBezTo>
                    <a:cubicBezTo>
                      <a:pt x="491" y="37"/>
                      <a:pt x="481" y="37"/>
                      <a:pt x="470" y="37"/>
                    </a:cubicBezTo>
                    <a:close/>
                    <a:moveTo>
                      <a:pt x="609" y="44"/>
                    </a:moveTo>
                    <a:cubicBezTo>
                      <a:pt x="616" y="45"/>
                      <a:pt x="623" y="46"/>
                      <a:pt x="630" y="48"/>
                    </a:cubicBezTo>
                    <a:cubicBezTo>
                      <a:pt x="627" y="47"/>
                      <a:pt x="624" y="46"/>
                      <a:pt x="622" y="45"/>
                    </a:cubicBezTo>
                    <a:cubicBezTo>
                      <a:pt x="618" y="45"/>
                      <a:pt x="613" y="44"/>
                      <a:pt x="609" y="44"/>
                    </a:cubicBezTo>
                    <a:close/>
                    <a:moveTo>
                      <a:pt x="539" y="39"/>
                    </a:moveTo>
                    <a:cubicBezTo>
                      <a:pt x="541" y="40"/>
                      <a:pt x="542" y="40"/>
                      <a:pt x="544" y="40"/>
                    </a:cubicBezTo>
                    <a:cubicBezTo>
                      <a:pt x="546" y="40"/>
                      <a:pt x="548" y="40"/>
                      <a:pt x="551" y="40"/>
                    </a:cubicBezTo>
                    <a:cubicBezTo>
                      <a:pt x="547" y="39"/>
                      <a:pt x="543" y="39"/>
                      <a:pt x="53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8"/>
              <p:cNvSpPr>
                <a:spLocks noEditPoints="1"/>
              </p:cNvSpPr>
              <p:nvPr/>
            </p:nvSpPr>
            <p:spPr bwMode="auto">
              <a:xfrm>
                <a:off x="3433763" y="3417888"/>
                <a:ext cx="3336925" cy="3155949"/>
              </a:xfrm>
              <a:custGeom>
                <a:avLst/>
                <a:gdLst>
                  <a:gd name="T0" fmla="*/ 89 w 1028"/>
                  <a:gd name="T1" fmla="*/ 781 h 971"/>
                  <a:gd name="T2" fmla="*/ 167 w 1028"/>
                  <a:gd name="T3" fmla="*/ 162 h 971"/>
                  <a:gd name="T4" fmla="*/ 961 w 1028"/>
                  <a:gd name="T5" fmla="*/ 219 h 971"/>
                  <a:gd name="T6" fmla="*/ 893 w 1028"/>
                  <a:gd name="T7" fmla="*/ 737 h 971"/>
                  <a:gd name="T8" fmla="*/ 453 w 1028"/>
                  <a:gd name="T9" fmla="*/ 951 h 971"/>
                  <a:gd name="T10" fmla="*/ 555 w 1028"/>
                  <a:gd name="T11" fmla="*/ 940 h 971"/>
                  <a:gd name="T12" fmla="*/ 440 w 1028"/>
                  <a:gd name="T13" fmla="*/ 803 h 971"/>
                  <a:gd name="T14" fmla="*/ 91 w 1028"/>
                  <a:gd name="T15" fmla="*/ 549 h 971"/>
                  <a:gd name="T16" fmla="*/ 31 w 1028"/>
                  <a:gd name="T17" fmla="*/ 420 h 971"/>
                  <a:gd name="T18" fmla="*/ 181 w 1028"/>
                  <a:gd name="T19" fmla="*/ 657 h 971"/>
                  <a:gd name="T20" fmla="*/ 458 w 1028"/>
                  <a:gd name="T21" fmla="*/ 806 h 971"/>
                  <a:gd name="T22" fmla="*/ 854 w 1028"/>
                  <a:gd name="T23" fmla="*/ 728 h 971"/>
                  <a:gd name="T24" fmla="*/ 437 w 1028"/>
                  <a:gd name="T25" fmla="*/ 799 h 971"/>
                  <a:gd name="T26" fmla="*/ 907 w 1028"/>
                  <a:gd name="T27" fmla="*/ 580 h 971"/>
                  <a:gd name="T28" fmla="*/ 578 w 1028"/>
                  <a:gd name="T29" fmla="*/ 781 h 971"/>
                  <a:gd name="T30" fmla="*/ 281 w 1028"/>
                  <a:gd name="T31" fmla="*/ 722 h 971"/>
                  <a:gd name="T32" fmla="*/ 810 w 1028"/>
                  <a:gd name="T33" fmla="*/ 797 h 971"/>
                  <a:gd name="T34" fmla="*/ 876 w 1028"/>
                  <a:gd name="T35" fmla="*/ 713 h 971"/>
                  <a:gd name="T36" fmla="*/ 417 w 1028"/>
                  <a:gd name="T37" fmla="*/ 795 h 971"/>
                  <a:gd name="T38" fmla="*/ 188 w 1028"/>
                  <a:gd name="T39" fmla="*/ 650 h 971"/>
                  <a:gd name="T40" fmla="*/ 857 w 1028"/>
                  <a:gd name="T41" fmla="*/ 663 h 971"/>
                  <a:gd name="T42" fmla="*/ 894 w 1028"/>
                  <a:gd name="T43" fmla="*/ 360 h 971"/>
                  <a:gd name="T44" fmla="*/ 170 w 1028"/>
                  <a:gd name="T45" fmla="*/ 621 h 971"/>
                  <a:gd name="T46" fmla="*/ 910 w 1028"/>
                  <a:gd name="T47" fmla="*/ 581 h 971"/>
                  <a:gd name="T48" fmla="*/ 977 w 1028"/>
                  <a:gd name="T49" fmla="*/ 391 h 971"/>
                  <a:gd name="T50" fmla="*/ 768 w 1028"/>
                  <a:gd name="T51" fmla="*/ 129 h 971"/>
                  <a:gd name="T52" fmla="*/ 916 w 1028"/>
                  <a:gd name="T53" fmla="*/ 426 h 971"/>
                  <a:gd name="T54" fmla="*/ 187 w 1028"/>
                  <a:gd name="T55" fmla="*/ 645 h 971"/>
                  <a:gd name="T56" fmla="*/ 81 w 1028"/>
                  <a:gd name="T57" fmla="*/ 300 h 971"/>
                  <a:gd name="T58" fmla="*/ 178 w 1028"/>
                  <a:gd name="T59" fmla="*/ 638 h 971"/>
                  <a:gd name="T60" fmla="*/ 232 w 1028"/>
                  <a:gd name="T61" fmla="*/ 159 h 971"/>
                  <a:gd name="T62" fmla="*/ 875 w 1028"/>
                  <a:gd name="T63" fmla="*/ 197 h 971"/>
                  <a:gd name="T64" fmla="*/ 1005 w 1028"/>
                  <a:gd name="T65" fmla="*/ 509 h 971"/>
                  <a:gd name="T66" fmla="*/ 1007 w 1028"/>
                  <a:gd name="T67" fmla="*/ 487 h 971"/>
                  <a:gd name="T68" fmla="*/ 246 w 1028"/>
                  <a:gd name="T69" fmla="*/ 151 h 971"/>
                  <a:gd name="T70" fmla="*/ 140 w 1028"/>
                  <a:gd name="T71" fmla="*/ 557 h 971"/>
                  <a:gd name="T72" fmla="*/ 246 w 1028"/>
                  <a:gd name="T73" fmla="*/ 151 h 971"/>
                  <a:gd name="T74" fmla="*/ 959 w 1028"/>
                  <a:gd name="T75" fmla="*/ 221 h 971"/>
                  <a:gd name="T76" fmla="*/ 648 w 1028"/>
                  <a:gd name="T77" fmla="*/ 86 h 971"/>
                  <a:gd name="T78" fmla="*/ 305 w 1028"/>
                  <a:gd name="T79" fmla="*/ 109 h 971"/>
                  <a:gd name="T80" fmla="*/ 79 w 1028"/>
                  <a:gd name="T81" fmla="*/ 298 h 971"/>
                  <a:gd name="T82" fmla="*/ 305 w 1028"/>
                  <a:gd name="T83" fmla="*/ 109 h 971"/>
                  <a:gd name="T84" fmla="*/ 896 w 1028"/>
                  <a:gd name="T85" fmla="*/ 359 h 971"/>
                  <a:gd name="T86" fmla="*/ 522 w 1028"/>
                  <a:gd name="T87" fmla="*/ 83 h 971"/>
                  <a:gd name="T88" fmla="*/ 484 w 1028"/>
                  <a:gd name="T89" fmla="*/ 85 h 971"/>
                  <a:gd name="T90" fmla="*/ 92 w 1028"/>
                  <a:gd name="T91" fmla="*/ 279 h 971"/>
                  <a:gd name="T92" fmla="*/ 267 w 1028"/>
                  <a:gd name="T93" fmla="*/ 132 h 971"/>
                  <a:gd name="T94" fmla="*/ 269 w 1028"/>
                  <a:gd name="T95" fmla="*/ 134 h 971"/>
                  <a:gd name="T96" fmla="*/ 396 w 1028"/>
                  <a:gd name="T97" fmla="*/ 93 h 971"/>
                  <a:gd name="T98" fmla="*/ 304 w 1028"/>
                  <a:gd name="T99" fmla="*/ 113 h 971"/>
                  <a:gd name="T100" fmla="*/ 522 w 1028"/>
                  <a:gd name="T101" fmla="*/ 80 h 971"/>
                  <a:gd name="T102" fmla="*/ 520 w 1028"/>
                  <a:gd name="T103" fmla="*/ 8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8" h="971">
                    <a:moveTo>
                      <a:pt x="453" y="951"/>
                    </a:moveTo>
                    <a:cubicBezTo>
                      <a:pt x="398" y="951"/>
                      <a:pt x="347" y="944"/>
                      <a:pt x="298" y="928"/>
                    </a:cubicBezTo>
                    <a:cubicBezTo>
                      <a:pt x="214" y="902"/>
                      <a:pt x="144" y="852"/>
                      <a:pt x="89" y="781"/>
                    </a:cubicBezTo>
                    <a:cubicBezTo>
                      <a:pt x="38" y="714"/>
                      <a:pt x="11" y="624"/>
                      <a:pt x="13" y="528"/>
                    </a:cubicBezTo>
                    <a:cubicBezTo>
                      <a:pt x="14" y="491"/>
                      <a:pt x="19" y="454"/>
                      <a:pt x="28" y="418"/>
                    </a:cubicBezTo>
                    <a:cubicBezTo>
                      <a:pt x="22" y="315"/>
                      <a:pt x="74" y="214"/>
                      <a:pt x="167" y="162"/>
                    </a:cubicBezTo>
                    <a:cubicBezTo>
                      <a:pt x="211" y="139"/>
                      <a:pt x="261" y="118"/>
                      <a:pt x="316" y="103"/>
                    </a:cubicBezTo>
                    <a:cubicBezTo>
                      <a:pt x="410" y="54"/>
                      <a:pt x="524" y="32"/>
                      <a:pt x="635" y="42"/>
                    </a:cubicBezTo>
                    <a:cubicBezTo>
                      <a:pt x="776" y="55"/>
                      <a:pt x="891" y="118"/>
                      <a:pt x="961" y="219"/>
                    </a:cubicBezTo>
                    <a:cubicBezTo>
                      <a:pt x="1011" y="292"/>
                      <a:pt x="1028" y="389"/>
                      <a:pt x="1009" y="487"/>
                    </a:cubicBezTo>
                    <a:cubicBezTo>
                      <a:pt x="1006" y="537"/>
                      <a:pt x="991" y="583"/>
                      <a:pt x="963" y="624"/>
                    </a:cubicBezTo>
                    <a:cubicBezTo>
                      <a:pt x="947" y="666"/>
                      <a:pt x="924" y="704"/>
                      <a:pt x="893" y="737"/>
                    </a:cubicBezTo>
                    <a:cubicBezTo>
                      <a:pt x="867" y="766"/>
                      <a:pt x="837" y="787"/>
                      <a:pt x="806" y="803"/>
                    </a:cubicBezTo>
                    <a:cubicBezTo>
                      <a:pt x="742" y="877"/>
                      <a:pt x="656" y="927"/>
                      <a:pt x="556" y="943"/>
                    </a:cubicBezTo>
                    <a:cubicBezTo>
                      <a:pt x="521" y="948"/>
                      <a:pt x="486" y="951"/>
                      <a:pt x="453" y="951"/>
                    </a:cubicBezTo>
                    <a:close/>
                    <a:moveTo>
                      <a:pt x="29" y="428"/>
                    </a:moveTo>
                    <a:cubicBezTo>
                      <a:pt x="0" y="551"/>
                      <a:pt x="21" y="687"/>
                      <a:pt x="91" y="779"/>
                    </a:cubicBezTo>
                    <a:cubicBezTo>
                      <a:pt x="194" y="914"/>
                      <a:pt x="359" y="971"/>
                      <a:pt x="555" y="940"/>
                    </a:cubicBezTo>
                    <a:cubicBezTo>
                      <a:pt x="653" y="925"/>
                      <a:pt x="737" y="877"/>
                      <a:pt x="800" y="806"/>
                    </a:cubicBezTo>
                    <a:cubicBezTo>
                      <a:pt x="729" y="838"/>
                      <a:pt x="652" y="841"/>
                      <a:pt x="591" y="836"/>
                    </a:cubicBezTo>
                    <a:cubicBezTo>
                      <a:pt x="542" y="831"/>
                      <a:pt x="490" y="820"/>
                      <a:pt x="440" y="803"/>
                    </a:cubicBezTo>
                    <a:cubicBezTo>
                      <a:pt x="400" y="795"/>
                      <a:pt x="362" y="783"/>
                      <a:pt x="328" y="767"/>
                    </a:cubicBezTo>
                    <a:cubicBezTo>
                      <a:pt x="266" y="738"/>
                      <a:pt x="217" y="697"/>
                      <a:pt x="182" y="645"/>
                    </a:cubicBezTo>
                    <a:cubicBezTo>
                      <a:pt x="145" y="617"/>
                      <a:pt x="113" y="585"/>
                      <a:pt x="91" y="549"/>
                    </a:cubicBezTo>
                    <a:cubicBezTo>
                      <a:pt x="47" y="480"/>
                      <a:pt x="39" y="403"/>
                      <a:pt x="69" y="321"/>
                    </a:cubicBezTo>
                    <a:cubicBezTo>
                      <a:pt x="70" y="320"/>
                      <a:pt x="70" y="319"/>
                      <a:pt x="71" y="318"/>
                    </a:cubicBezTo>
                    <a:cubicBezTo>
                      <a:pt x="53" y="349"/>
                      <a:pt x="40" y="384"/>
                      <a:pt x="31" y="420"/>
                    </a:cubicBezTo>
                    <a:cubicBezTo>
                      <a:pt x="33" y="442"/>
                      <a:pt x="37" y="465"/>
                      <a:pt x="45" y="488"/>
                    </a:cubicBezTo>
                    <a:cubicBezTo>
                      <a:pt x="65" y="548"/>
                      <a:pt x="118" y="641"/>
                      <a:pt x="182" y="655"/>
                    </a:cubicBezTo>
                    <a:cubicBezTo>
                      <a:pt x="181" y="657"/>
                      <a:pt x="181" y="657"/>
                      <a:pt x="181" y="657"/>
                    </a:cubicBezTo>
                    <a:cubicBezTo>
                      <a:pt x="116" y="644"/>
                      <a:pt x="62" y="549"/>
                      <a:pt x="42" y="489"/>
                    </a:cubicBezTo>
                    <a:cubicBezTo>
                      <a:pt x="35" y="469"/>
                      <a:pt x="31" y="448"/>
                      <a:pt x="29" y="428"/>
                    </a:cubicBezTo>
                    <a:close/>
                    <a:moveTo>
                      <a:pt x="458" y="806"/>
                    </a:moveTo>
                    <a:cubicBezTo>
                      <a:pt x="502" y="820"/>
                      <a:pt x="548" y="829"/>
                      <a:pt x="591" y="833"/>
                    </a:cubicBezTo>
                    <a:cubicBezTo>
                      <a:pt x="653" y="839"/>
                      <a:pt x="732" y="836"/>
                      <a:pt x="804" y="800"/>
                    </a:cubicBezTo>
                    <a:cubicBezTo>
                      <a:pt x="823" y="778"/>
                      <a:pt x="840" y="754"/>
                      <a:pt x="854" y="728"/>
                    </a:cubicBezTo>
                    <a:cubicBezTo>
                      <a:pt x="786" y="771"/>
                      <a:pt x="700" y="800"/>
                      <a:pt x="612" y="809"/>
                    </a:cubicBezTo>
                    <a:cubicBezTo>
                      <a:pt x="560" y="815"/>
                      <a:pt x="507" y="813"/>
                      <a:pt x="458" y="806"/>
                    </a:cubicBezTo>
                    <a:close/>
                    <a:moveTo>
                      <a:pt x="437" y="799"/>
                    </a:moveTo>
                    <a:cubicBezTo>
                      <a:pt x="496" y="811"/>
                      <a:pt x="557" y="812"/>
                      <a:pt x="612" y="806"/>
                    </a:cubicBezTo>
                    <a:cubicBezTo>
                      <a:pt x="697" y="797"/>
                      <a:pt x="785" y="770"/>
                      <a:pt x="857" y="723"/>
                    </a:cubicBezTo>
                    <a:cubicBezTo>
                      <a:pt x="880" y="680"/>
                      <a:pt x="897" y="632"/>
                      <a:pt x="907" y="580"/>
                    </a:cubicBezTo>
                    <a:cubicBezTo>
                      <a:pt x="907" y="580"/>
                      <a:pt x="907" y="579"/>
                      <a:pt x="908" y="579"/>
                    </a:cubicBezTo>
                    <a:cubicBezTo>
                      <a:pt x="897" y="611"/>
                      <a:pt x="881" y="640"/>
                      <a:pt x="859" y="664"/>
                    </a:cubicBezTo>
                    <a:cubicBezTo>
                      <a:pt x="793" y="737"/>
                      <a:pt x="686" y="781"/>
                      <a:pt x="578" y="781"/>
                    </a:cubicBezTo>
                    <a:cubicBezTo>
                      <a:pt x="567" y="781"/>
                      <a:pt x="556" y="780"/>
                      <a:pt x="545" y="779"/>
                    </a:cubicBezTo>
                    <a:cubicBezTo>
                      <a:pt x="436" y="770"/>
                      <a:pt x="307" y="729"/>
                      <a:pt x="208" y="663"/>
                    </a:cubicBezTo>
                    <a:cubicBezTo>
                      <a:pt x="232" y="687"/>
                      <a:pt x="257" y="706"/>
                      <a:pt x="281" y="722"/>
                    </a:cubicBezTo>
                    <a:cubicBezTo>
                      <a:pt x="328" y="753"/>
                      <a:pt x="382" y="780"/>
                      <a:pt x="437" y="799"/>
                    </a:cubicBezTo>
                    <a:close/>
                    <a:moveTo>
                      <a:pt x="859" y="725"/>
                    </a:moveTo>
                    <a:cubicBezTo>
                      <a:pt x="845" y="751"/>
                      <a:pt x="828" y="775"/>
                      <a:pt x="810" y="797"/>
                    </a:cubicBezTo>
                    <a:cubicBezTo>
                      <a:pt x="839" y="783"/>
                      <a:pt x="867" y="762"/>
                      <a:pt x="891" y="735"/>
                    </a:cubicBezTo>
                    <a:cubicBezTo>
                      <a:pt x="919" y="706"/>
                      <a:pt x="941" y="671"/>
                      <a:pt x="956" y="634"/>
                    </a:cubicBezTo>
                    <a:cubicBezTo>
                      <a:pt x="935" y="663"/>
                      <a:pt x="909" y="689"/>
                      <a:pt x="876" y="713"/>
                    </a:cubicBezTo>
                    <a:cubicBezTo>
                      <a:pt x="871" y="717"/>
                      <a:pt x="865" y="721"/>
                      <a:pt x="859" y="725"/>
                    </a:cubicBezTo>
                    <a:close/>
                    <a:moveTo>
                      <a:pt x="188" y="650"/>
                    </a:moveTo>
                    <a:cubicBezTo>
                      <a:pt x="244" y="728"/>
                      <a:pt x="328" y="773"/>
                      <a:pt x="417" y="795"/>
                    </a:cubicBezTo>
                    <a:cubicBezTo>
                      <a:pt x="368" y="776"/>
                      <a:pt x="321" y="752"/>
                      <a:pt x="280" y="724"/>
                    </a:cubicBezTo>
                    <a:cubicBezTo>
                      <a:pt x="252" y="706"/>
                      <a:pt x="223" y="683"/>
                      <a:pt x="196" y="655"/>
                    </a:cubicBezTo>
                    <a:cubicBezTo>
                      <a:pt x="194" y="653"/>
                      <a:pt x="191" y="652"/>
                      <a:pt x="188" y="650"/>
                    </a:cubicBezTo>
                    <a:close/>
                    <a:moveTo>
                      <a:pt x="198" y="653"/>
                    </a:moveTo>
                    <a:cubicBezTo>
                      <a:pt x="298" y="724"/>
                      <a:pt x="433" y="767"/>
                      <a:pt x="545" y="777"/>
                    </a:cubicBezTo>
                    <a:cubicBezTo>
                      <a:pt x="663" y="787"/>
                      <a:pt x="785" y="742"/>
                      <a:pt x="857" y="663"/>
                    </a:cubicBezTo>
                    <a:cubicBezTo>
                      <a:pt x="885" y="631"/>
                      <a:pt x="903" y="594"/>
                      <a:pt x="912" y="556"/>
                    </a:cubicBezTo>
                    <a:cubicBezTo>
                      <a:pt x="918" y="513"/>
                      <a:pt x="919" y="471"/>
                      <a:pt x="914" y="432"/>
                    </a:cubicBezTo>
                    <a:cubicBezTo>
                      <a:pt x="910" y="406"/>
                      <a:pt x="903" y="381"/>
                      <a:pt x="894" y="360"/>
                    </a:cubicBezTo>
                    <a:cubicBezTo>
                      <a:pt x="808" y="144"/>
                      <a:pt x="558" y="33"/>
                      <a:pt x="338" y="113"/>
                    </a:cubicBezTo>
                    <a:cubicBezTo>
                      <a:pt x="162" y="177"/>
                      <a:pt x="79" y="363"/>
                      <a:pt x="142" y="557"/>
                    </a:cubicBezTo>
                    <a:cubicBezTo>
                      <a:pt x="150" y="580"/>
                      <a:pt x="159" y="601"/>
                      <a:pt x="170" y="621"/>
                    </a:cubicBezTo>
                    <a:cubicBezTo>
                      <a:pt x="179" y="632"/>
                      <a:pt x="188" y="643"/>
                      <a:pt x="198" y="653"/>
                    </a:cubicBezTo>
                    <a:close/>
                    <a:moveTo>
                      <a:pt x="915" y="554"/>
                    </a:moveTo>
                    <a:cubicBezTo>
                      <a:pt x="913" y="563"/>
                      <a:pt x="912" y="572"/>
                      <a:pt x="910" y="581"/>
                    </a:cubicBezTo>
                    <a:cubicBezTo>
                      <a:pt x="900" y="631"/>
                      <a:pt x="883" y="678"/>
                      <a:pt x="861" y="720"/>
                    </a:cubicBezTo>
                    <a:cubicBezTo>
                      <a:pt x="901" y="694"/>
                      <a:pt x="935" y="662"/>
                      <a:pt x="961" y="624"/>
                    </a:cubicBezTo>
                    <a:cubicBezTo>
                      <a:pt x="988" y="553"/>
                      <a:pt x="995" y="472"/>
                      <a:pt x="977" y="391"/>
                    </a:cubicBezTo>
                    <a:cubicBezTo>
                      <a:pt x="955" y="294"/>
                      <a:pt x="903" y="213"/>
                      <a:pt x="829" y="162"/>
                    </a:cubicBezTo>
                    <a:cubicBezTo>
                      <a:pt x="816" y="154"/>
                      <a:pt x="803" y="146"/>
                      <a:pt x="790" y="139"/>
                    </a:cubicBezTo>
                    <a:cubicBezTo>
                      <a:pt x="782" y="136"/>
                      <a:pt x="775" y="132"/>
                      <a:pt x="768" y="129"/>
                    </a:cubicBezTo>
                    <a:cubicBezTo>
                      <a:pt x="708" y="104"/>
                      <a:pt x="639" y="89"/>
                      <a:pt x="569" y="85"/>
                    </a:cubicBezTo>
                    <a:cubicBezTo>
                      <a:pt x="614" y="91"/>
                      <a:pt x="657" y="103"/>
                      <a:pt x="699" y="122"/>
                    </a:cubicBezTo>
                    <a:cubicBezTo>
                      <a:pt x="821" y="179"/>
                      <a:pt x="899" y="291"/>
                      <a:pt x="916" y="426"/>
                    </a:cubicBezTo>
                    <a:cubicBezTo>
                      <a:pt x="924" y="470"/>
                      <a:pt x="924" y="513"/>
                      <a:pt x="915" y="554"/>
                    </a:cubicBezTo>
                    <a:close/>
                    <a:moveTo>
                      <a:pt x="184" y="643"/>
                    </a:moveTo>
                    <a:cubicBezTo>
                      <a:pt x="185" y="644"/>
                      <a:pt x="186" y="645"/>
                      <a:pt x="187" y="645"/>
                    </a:cubicBezTo>
                    <a:cubicBezTo>
                      <a:pt x="185" y="643"/>
                      <a:pt x="183" y="640"/>
                      <a:pt x="180" y="638"/>
                    </a:cubicBezTo>
                    <a:cubicBezTo>
                      <a:pt x="182" y="640"/>
                      <a:pt x="183" y="641"/>
                      <a:pt x="184" y="643"/>
                    </a:cubicBezTo>
                    <a:close/>
                    <a:moveTo>
                      <a:pt x="81" y="300"/>
                    </a:moveTo>
                    <a:cubicBezTo>
                      <a:pt x="78" y="307"/>
                      <a:pt x="75" y="315"/>
                      <a:pt x="72" y="322"/>
                    </a:cubicBezTo>
                    <a:cubicBezTo>
                      <a:pt x="42" y="403"/>
                      <a:pt x="49" y="479"/>
                      <a:pt x="93" y="548"/>
                    </a:cubicBezTo>
                    <a:cubicBezTo>
                      <a:pt x="114" y="581"/>
                      <a:pt x="143" y="611"/>
                      <a:pt x="178" y="638"/>
                    </a:cubicBezTo>
                    <a:cubicBezTo>
                      <a:pt x="174" y="633"/>
                      <a:pt x="171" y="628"/>
                      <a:pt x="168" y="623"/>
                    </a:cubicBezTo>
                    <a:cubicBezTo>
                      <a:pt x="130" y="573"/>
                      <a:pt x="102" y="511"/>
                      <a:pt x="102" y="435"/>
                    </a:cubicBezTo>
                    <a:cubicBezTo>
                      <a:pt x="101" y="327"/>
                      <a:pt x="147" y="230"/>
                      <a:pt x="232" y="159"/>
                    </a:cubicBezTo>
                    <a:cubicBezTo>
                      <a:pt x="179" y="189"/>
                      <a:pt x="132" y="228"/>
                      <a:pt x="97" y="277"/>
                    </a:cubicBezTo>
                    <a:cubicBezTo>
                      <a:pt x="91" y="284"/>
                      <a:pt x="86" y="292"/>
                      <a:pt x="81" y="300"/>
                    </a:cubicBezTo>
                    <a:close/>
                    <a:moveTo>
                      <a:pt x="875" y="197"/>
                    </a:moveTo>
                    <a:cubicBezTo>
                      <a:pt x="926" y="247"/>
                      <a:pt x="963" y="314"/>
                      <a:pt x="979" y="390"/>
                    </a:cubicBezTo>
                    <a:cubicBezTo>
                      <a:pt x="996" y="467"/>
                      <a:pt x="992" y="544"/>
                      <a:pt x="967" y="613"/>
                    </a:cubicBezTo>
                    <a:cubicBezTo>
                      <a:pt x="986" y="582"/>
                      <a:pt x="999" y="547"/>
                      <a:pt x="1005" y="509"/>
                    </a:cubicBezTo>
                    <a:cubicBezTo>
                      <a:pt x="1002" y="518"/>
                      <a:pt x="999" y="528"/>
                      <a:pt x="996" y="538"/>
                    </a:cubicBezTo>
                    <a:cubicBezTo>
                      <a:pt x="994" y="537"/>
                      <a:pt x="994" y="537"/>
                      <a:pt x="994" y="537"/>
                    </a:cubicBezTo>
                    <a:cubicBezTo>
                      <a:pt x="999" y="520"/>
                      <a:pt x="1003" y="503"/>
                      <a:pt x="1007" y="487"/>
                    </a:cubicBezTo>
                    <a:cubicBezTo>
                      <a:pt x="1007" y="484"/>
                      <a:pt x="1007" y="481"/>
                      <a:pt x="1007" y="478"/>
                    </a:cubicBezTo>
                    <a:cubicBezTo>
                      <a:pt x="1010" y="362"/>
                      <a:pt x="956" y="266"/>
                      <a:pt x="875" y="197"/>
                    </a:cubicBezTo>
                    <a:close/>
                    <a:moveTo>
                      <a:pt x="246" y="151"/>
                    </a:moveTo>
                    <a:cubicBezTo>
                      <a:pt x="154" y="223"/>
                      <a:pt x="104" y="323"/>
                      <a:pt x="105" y="435"/>
                    </a:cubicBezTo>
                    <a:cubicBezTo>
                      <a:pt x="105" y="503"/>
                      <a:pt x="127" y="559"/>
                      <a:pt x="159" y="606"/>
                    </a:cubicBezTo>
                    <a:cubicBezTo>
                      <a:pt x="152" y="590"/>
                      <a:pt x="145" y="574"/>
                      <a:pt x="140" y="557"/>
                    </a:cubicBezTo>
                    <a:cubicBezTo>
                      <a:pt x="110" y="467"/>
                      <a:pt x="112" y="372"/>
                      <a:pt x="146" y="291"/>
                    </a:cubicBezTo>
                    <a:cubicBezTo>
                      <a:pt x="177" y="217"/>
                      <a:pt x="232" y="159"/>
                      <a:pt x="304" y="125"/>
                    </a:cubicBezTo>
                    <a:cubicBezTo>
                      <a:pt x="284" y="133"/>
                      <a:pt x="264" y="141"/>
                      <a:pt x="246" y="151"/>
                    </a:cubicBezTo>
                    <a:close/>
                    <a:moveTo>
                      <a:pt x="831" y="160"/>
                    </a:moveTo>
                    <a:cubicBezTo>
                      <a:pt x="933" y="228"/>
                      <a:pt x="1010" y="335"/>
                      <a:pt x="1010" y="468"/>
                    </a:cubicBezTo>
                    <a:cubicBezTo>
                      <a:pt x="1023" y="377"/>
                      <a:pt x="1005" y="289"/>
                      <a:pt x="959" y="221"/>
                    </a:cubicBezTo>
                    <a:cubicBezTo>
                      <a:pt x="824" y="25"/>
                      <a:pt x="533" y="0"/>
                      <a:pt x="329" y="100"/>
                    </a:cubicBezTo>
                    <a:cubicBezTo>
                      <a:pt x="377" y="88"/>
                      <a:pt x="428" y="80"/>
                      <a:pt x="479" y="79"/>
                    </a:cubicBezTo>
                    <a:cubicBezTo>
                      <a:pt x="537" y="74"/>
                      <a:pt x="594" y="76"/>
                      <a:pt x="648" y="86"/>
                    </a:cubicBezTo>
                    <a:cubicBezTo>
                      <a:pt x="697" y="96"/>
                      <a:pt x="745" y="113"/>
                      <a:pt x="791" y="137"/>
                    </a:cubicBezTo>
                    <a:cubicBezTo>
                      <a:pt x="805" y="144"/>
                      <a:pt x="818" y="152"/>
                      <a:pt x="831" y="160"/>
                    </a:cubicBezTo>
                    <a:close/>
                    <a:moveTo>
                      <a:pt x="305" y="109"/>
                    </a:moveTo>
                    <a:cubicBezTo>
                      <a:pt x="255" y="123"/>
                      <a:pt x="209" y="143"/>
                      <a:pt x="169" y="165"/>
                    </a:cubicBezTo>
                    <a:cubicBezTo>
                      <a:pt x="79" y="215"/>
                      <a:pt x="27" y="310"/>
                      <a:pt x="31" y="410"/>
                    </a:cubicBezTo>
                    <a:cubicBezTo>
                      <a:pt x="42" y="370"/>
                      <a:pt x="58" y="332"/>
                      <a:pt x="79" y="298"/>
                    </a:cubicBezTo>
                    <a:cubicBezTo>
                      <a:pt x="113" y="225"/>
                      <a:pt x="176" y="166"/>
                      <a:pt x="263" y="129"/>
                    </a:cubicBezTo>
                    <a:cubicBezTo>
                      <a:pt x="272" y="125"/>
                      <a:pt x="281" y="121"/>
                      <a:pt x="290" y="118"/>
                    </a:cubicBezTo>
                    <a:cubicBezTo>
                      <a:pt x="295" y="115"/>
                      <a:pt x="300" y="112"/>
                      <a:pt x="305" y="109"/>
                    </a:cubicBezTo>
                    <a:close/>
                    <a:moveTo>
                      <a:pt x="484" y="85"/>
                    </a:moveTo>
                    <a:cubicBezTo>
                      <a:pt x="546" y="85"/>
                      <a:pt x="608" y="98"/>
                      <a:pt x="667" y="124"/>
                    </a:cubicBezTo>
                    <a:cubicBezTo>
                      <a:pt x="773" y="171"/>
                      <a:pt x="855" y="254"/>
                      <a:pt x="896" y="359"/>
                    </a:cubicBezTo>
                    <a:cubicBezTo>
                      <a:pt x="900" y="368"/>
                      <a:pt x="904" y="378"/>
                      <a:pt x="907" y="388"/>
                    </a:cubicBezTo>
                    <a:cubicBezTo>
                      <a:pt x="881" y="271"/>
                      <a:pt x="808" y="176"/>
                      <a:pt x="697" y="124"/>
                    </a:cubicBezTo>
                    <a:cubicBezTo>
                      <a:pt x="642" y="99"/>
                      <a:pt x="583" y="86"/>
                      <a:pt x="522" y="83"/>
                    </a:cubicBezTo>
                    <a:cubicBezTo>
                      <a:pt x="501" y="83"/>
                      <a:pt x="480" y="83"/>
                      <a:pt x="460" y="85"/>
                    </a:cubicBezTo>
                    <a:cubicBezTo>
                      <a:pt x="457" y="85"/>
                      <a:pt x="455" y="86"/>
                      <a:pt x="453" y="86"/>
                    </a:cubicBezTo>
                    <a:cubicBezTo>
                      <a:pt x="463" y="85"/>
                      <a:pt x="474" y="85"/>
                      <a:pt x="484" y="85"/>
                    </a:cubicBezTo>
                    <a:close/>
                    <a:moveTo>
                      <a:pt x="278" y="125"/>
                    </a:moveTo>
                    <a:cubicBezTo>
                      <a:pt x="273" y="127"/>
                      <a:pt x="268" y="129"/>
                      <a:pt x="264" y="131"/>
                    </a:cubicBezTo>
                    <a:cubicBezTo>
                      <a:pt x="186" y="165"/>
                      <a:pt x="128" y="216"/>
                      <a:pt x="92" y="279"/>
                    </a:cubicBezTo>
                    <a:cubicBezTo>
                      <a:pt x="93" y="278"/>
                      <a:pt x="94" y="277"/>
                      <a:pt x="95" y="275"/>
                    </a:cubicBezTo>
                    <a:cubicBezTo>
                      <a:pt x="132" y="224"/>
                      <a:pt x="183" y="181"/>
                      <a:pt x="246" y="148"/>
                    </a:cubicBezTo>
                    <a:cubicBezTo>
                      <a:pt x="253" y="143"/>
                      <a:pt x="260" y="137"/>
                      <a:pt x="267" y="132"/>
                    </a:cubicBezTo>
                    <a:cubicBezTo>
                      <a:pt x="271" y="130"/>
                      <a:pt x="274" y="128"/>
                      <a:pt x="278" y="125"/>
                    </a:cubicBezTo>
                    <a:close/>
                    <a:moveTo>
                      <a:pt x="291" y="120"/>
                    </a:moveTo>
                    <a:cubicBezTo>
                      <a:pt x="284" y="125"/>
                      <a:pt x="276" y="130"/>
                      <a:pt x="269" y="134"/>
                    </a:cubicBezTo>
                    <a:cubicBezTo>
                      <a:pt x="266" y="136"/>
                      <a:pt x="263" y="138"/>
                      <a:pt x="260" y="140"/>
                    </a:cubicBezTo>
                    <a:cubicBezTo>
                      <a:pt x="287" y="127"/>
                      <a:pt x="315" y="116"/>
                      <a:pt x="344" y="107"/>
                    </a:cubicBezTo>
                    <a:cubicBezTo>
                      <a:pt x="361" y="101"/>
                      <a:pt x="379" y="97"/>
                      <a:pt x="396" y="93"/>
                    </a:cubicBezTo>
                    <a:cubicBezTo>
                      <a:pt x="359" y="99"/>
                      <a:pt x="324" y="108"/>
                      <a:pt x="291" y="120"/>
                    </a:cubicBezTo>
                    <a:close/>
                    <a:moveTo>
                      <a:pt x="317" y="106"/>
                    </a:moveTo>
                    <a:cubicBezTo>
                      <a:pt x="313" y="108"/>
                      <a:pt x="308" y="110"/>
                      <a:pt x="304" y="113"/>
                    </a:cubicBezTo>
                    <a:cubicBezTo>
                      <a:pt x="346" y="99"/>
                      <a:pt x="393" y="89"/>
                      <a:pt x="440" y="84"/>
                    </a:cubicBezTo>
                    <a:cubicBezTo>
                      <a:pt x="398" y="87"/>
                      <a:pt x="357" y="95"/>
                      <a:pt x="317" y="106"/>
                    </a:cubicBezTo>
                    <a:close/>
                    <a:moveTo>
                      <a:pt x="522" y="80"/>
                    </a:moveTo>
                    <a:cubicBezTo>
                      <a:pt x="595" y="81"/>
                      <a:pt x="667" y="92"/>
                      <a:pt x="731" y="113"/>
                    </a:cubicBezTo>
                    <a:cubicBezTo>
                      <a:pt x="704" y="102"/>
                      <a:pt x="675" y="94"/>
                      <a:pt x="647" y="89"/>
                    </a:cubicBezTo>
                    <a:cubicBezTo>
                      <a:pt x="608" y="82"/>
                      <a:pt x="565" y="78"/>
                      <a:pt x="520" y="80"/>
                    </a:cubicBezTo>
                    <a:cubicBezTo>
                      <a:pt x="521" y="80"/>
                      <a:pt x="522" y="80"/>
                      <a:pt x="522"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9"/>
              <p:cNvSpPr>
                <a:spLocks noEditPoints="1"/>
              </p:cNvSpPr>
              <p:nvPr/>
            </p:nvSpPr>
            <p:spPr bwMode="auto">
              <a:xfrm>
                <a:off x="3265488" y="3252788"/>
                <a:ext cx="3433763" cy="3132137"/>
              </a:xfrm>
              <a:custGeom>
                <a:avLst/>
                <a:gdLst>
                  <a:gd name="T0" fmla="*/ 64 w 1058"/>
                  <a:gd name="T1" fmla="*/ 637 h 964"/>
                  <a:gd name="T2" fmla="*/ 681 w 1058"/>
                  <a:gd name="T3" fmla="*/ 46 h 964"/>
                  <a:gd name="T4" fmla="*/ 784 w 1058"/>
                  <a:gd name="T5" fmla="*/ 886 h 964"/>
                  <a:gd name="T6" fmla="*/ 448 w 1058"/>
                  <a:gd name="T7" fmla="*/ 955 h 964"/>
                  <a:gd name="T8" fmla="*/ 425 w 1058"/>
                  <a:gd name="T9" fmla="*/ 951 h 964"/>
                  <a:gd name="T10" fmla="*/ 500 w 1058"/>
                  <a:gd name="T11" fmla="*/ 931 h 964"/>
                  <a:gd name="T12" fmla="*/ 425 w 1058"/>
                  <a:gd name="T13" fmla="*/ 951 h 964"/>
                  <a:gd name="T14" fmla="*/ 357 w 1058"/>
                  <a:gd name="T15" fmla="*/ 928 h 964"/>
                  <a:gd name="T16" fmla="*/ 324 w 1058"/>
                  <a:gd name="T17" fmla="*/ 867 h 964"/>
                  <a:gd name="T18" fmla="*/ 715 w 1058"/>
                  <a:gd name="T19" fmla="*/ 914 h 964"/>
                  <a:gd name="T20" fmla="*/ 511 w 1058"/>
                  <a:gd name="T21" fmla="*/ 929 h 964"/>
                  <a:gd name="T22" fmla="*/ 511 w 1058"/>
                  <a:gd name="T23" fmla="*/ 929 h 964"/>
                  <a:gd name="T24" fmla="*/ 349 w 1058"/>
                  <a:gd name="T25" fmla="*/ 877 h 964"/>
                  <a:gd name="T26" fmla="*/ 308 w 1058"/>
                  <a:gd name="T27" fmla="*/ 905 h 964"/>
                  <a:gd name="T28" fmla="*/ 336 w 1058"/>
                  <a:gd name="T29" fmla="*/ 869 h 964"/>
                  <a:gd name="T30" fmla="*/ 887 w 1058"/>
                  <a:gd name="T31" fmla="*/ 670 h 964"/>
                  <a:gd name="T32" fmla="*/ 931 w 1058"/>
                  <a:gd name="T33" fmla="*/ 759 h 964"/>
                  <a:gd name="T34" fmla="*/ 154 w 1058"/>
                  <a:gd name="T35" fmla="*/ 717 h 964"/>
                  <a:gd name="T36" fmla="*/ 151 w 1058"/>
                  <a:gd name="T37" fmla="*/ 706 h 964"/>
                  <a:gd name="T38" fmla="*/ 784 w 1058"/>
                  <a:gd name="T39" fmla="*/ 857 h 964"/>
                  <a:gd name="T40" fmla="*/ 674 w 1058"/>
                  <a:gd name="T41" fmla="*/ 876 h 964"/>
                  <a:gd name="T42" fmla="*/ 113 w 1058"/>
                  <a:gd name="T43" fmla="*/ 220 h 964"/>
                  <a:gd name="T44" fmla="*/ 129 w 1058"/>
                  <a:gd name="T45" fmla="*/ 666 h 964"/>
                  <a:gd name="T46" fmla="*/ 254 w 1058"/>
                  <a:gd name="T47" fmla="*/ 139 h 964"/>
                  <a:gd name="T48" fmla="*/ 899 w 1058"/>
                  <a:gd name="T49" fmla="*/ 653 h 964"/>
                  <a:gd name="T50" fmla="*/ 176 w 1058"/>
                  <a:gd name="T51" fmla="*/ 591 h 964"/>
                  <a:gd name="T52" fmla="*/ 236 w 1058"/>
                  <a:gd name="T53" fmla="*/ 769 h 964"/>
                  <a:gd name="T54" fmla="*/ 391 w 1058"/>
                  <a:gd name="T55" fmla="*/ 143 h 964"/>
                  <a:gd name="T56" fmla="*/ 186 w 1058"/>
                  <a:gd name="T57" fmla="*/ 752 h 964"/>
                  <a:gd name="T58" fmla="*/ 978 w 1058"/>
                  <a:gd name="T59" fmla="*/ 526 h 964"/>
                  <a:gd name="T60" fmla="*/ 976 w 1058"/>
                  <a:gd name="T61" fmla="*/ 602 h 964"/>
                  <a:gd name="T62" fmla="*/ 981 w 1058"/>
                  <a:gd name="T63" fmla="*/ 519 h 964"/>
                  <a:gd name="T64" fmla="*/ 1001 w 1058"/>
                  <a:gd name="T65" fmla="*/ 429 h 964"/>
                  <a:gd name="T66" fmla="*/ 1000 w 1058"/>
                  <a:gd name="T67" fmla="*/ 645 h 964"/>
                  <a:gd name="T68" fmla="*/ 1001 w 1058"/>
                  <a:gd name="T69" fmla="*/ 426 h 964"/>
                  <a:gd name="T70" fmla="*/ 130 w 1058"/>
                  <a:gd name="T71" fmla="*/ 605 h 964"/>
                  <a:gd name="T72" fmla="*/ 902 w 1058"/>
                  <a:gd name="T73" fmla="*/ 654 h 964"/>
                  <a:gd name="T74" fmla="*/ 132 w 1058"/>
                  <a:gd name="T75" fmla="*/ 665 h 964"/>
                  <a:gd name="T76" fmla="*/ 391 w 1058"/>
                  <a:gd name="T77" fmla="*/ 140 h 964"/>
                  <a:gd name="T78" fmla="*/ 145 w 1058"/>
                  <a:gd name="T79" fmla="*/ 269 h 964"/>
                  <a:gd name="T80" fmla="*/ 146 w 1058"/>
                  <a:gd name="T81" fmla="*/ 271 h 964"/>
                  <a:gd name="T82" fmla="*/ 777 w 1058"/>
                  <a:gd name="T83" fmla="*/ 212 h 964"/>
                  <a:gd name="T84" fmla="*/ 963 w 1058"/>
                  <a:gd name="T85" fmla="*/ 489 h 964"/>
                  <a:gd name="T86" fmla="*/ 117 w 1058"/>
                  <a:gd name="T87" fmla="*/ 630 h 964"/>
                  <a:gd name="T88" fmla="*/ 126 w 1058"/>
                  <a:gd name="T89" fmla="*/ 567 h 964"/>
                  <a:gd name="T90" fmla="*/ 965 w 1058"/>
                  <a:gd name="T91" fmla="*/ 489 h 964"/>
                  <a:gd name="T92" fmla="*/ 902 w 1058"/>
                  <a:gd name="T93" fmla="*/ 320 h 964"/>
                  <a:gd name="T94" fmla="*/ 745 w 1058"/>
                  <a:gd name="T95" fmla="*/ 188 h 964"/>
                  <a:gd name="T96" fmla="*/ 927 w 1058"/>
                  <a:gd name="T97" fmla="*/ 279 h 964"/>
                  <a:gd name="T98" fmla="*/ 211 w 1058"/>
                  <a:gd name="T99" fmla="*/ 351 h 964"/>
                  <a:gd name="T100" fmla="*/ 903 w 1058"/>
                  <a:gd name="T101" fmla="*/ 257 h 964"/>
                  <a:gd name="T102" fmla="*/ 278 w 1058"/>
                  <a:gd name="T103" fmla="*/ 128 h 964"/>
                  <a:gd name="T104" fmla="*/ 903 w 1058"/>
                  <a:gd name="T105" fmla="*/ 257 h 964"/>
                  <a:gd name="T106" fmla="*/ 654 w 1058"/>
                  <a:gd name="T107" fmla="*/ 148 h 964"/>
                  <a:gd name="T108" fmla="*/ 655 w 1058"/>
                  <a:gd name="T109" fmla="*/ 151 h 964"/>
                  <a:gd name="T110" fmla="*/ 503 w 1058"/>
                  <a:gd name="T111" fmla="*/ 118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8" h="964">
                    <a:moveTo>
                      <a:pt x="503" y="964"/>
                    </a:moveTo>
                    <a:cubicBezTo>
                      <a:pt x="466" y="964"/>
                      <a:pt x="432" y="959"/>
                      <a:pt x="399" y="948"/>
                    </a:cubicBezTo>
                    <a:cubicBezTo>
                      <a:pt x="380" y="943"/>
                      <a:pt x="361" y="936"/>
                      <a:pt x="344" y="927"/>
                    </a:cubicBezTo>
                    <a:cubicBezTo>
                      <a:pt x="314" y="918"/>
                      <a:pt x="285" y="902"/>
                      <a:pt x="258" y="878"/>
                    </a:cubicBezTo>
                    <a:cubicBezTo>
                      <a:pt x="173" y="818"/>
                      <a:pt x="103" y="733"/>
                      <a:pt x="64" y="637"/>
                    </a:cubicBezTo>
                    <a:cubicBezTo>
                      <a:pt x="36" y="566"/>
                      <a:pt x="23" y="489"/>
                      <a:pt x="27" y="419"/>
                    </a:cubicBezTo>
                    <a:cubicBezTo>
                      <a:pt x="32" y="336"/>
                      <a:pt x="61" y="267"/>
                      <a:pt x="111" y="219"/>
                    </a:cubicBezTo>
                    <a:cubicBezTo>
                      <a:pt x="152" y="179"/>
                      <a:pt x="204" y="150"/>
                      <a:pt x="266" y="132"/>
                    </a:cubicBezTo>
                    <a:cubicBezTo>
                      <a:pt x="305" y="111"/>
                      <a:pt x="350" y="92"/>
                      <a:pt x="406" y="75"/>
                    </a:cubicBezTo>
                    <a:cubicBezTo>
                      <a:pt x="504" y="46"/>
                      <a:pt x="599" y="36"/>
                      <a:pt x="681" y="46"/>
                    </a:cubicBezTo>
                    <a:cubicBezTo>
                      <a:pt x="781" y="58"/>
                      <a:pt x="861" y="100"/>
                      <a:pt x="921" y="170"/>
                    </a:cubicBezTo>
                    <a:cubicBezTo>
                      <a:pt x="967" y="225"/>
                      <a:pt x="994" y="291"/>
                      <a:pt x="1001" y="362"/>
                    </a:cubicBezTo>
                    <a:cubicBezTo>
                      <a:pt x="1047" y="436"/>
                      <a:pt x="1058" y="521"/>
                      <a:pt x="1032" y="610"/>
                    </a:cubicBezTo>
                    <a:cubicBezTo>
                      <a:pt x="1018" y="658"/>
                      <a:pt x="994" y="696"/>
                      <a:pt x="965" y="728"/>
                    </a:cubicBezTo>
                    <a:cubicBezTo>
                      <a:pt x="920" y="794"/>
                      <a:pt x="849" y="851"/>
                      <a:pt x="784" y="886"/>
                    </a:cubicBezTo>
                    <a:cubicBezTo>
                      <a:pt x="759" y="899"/>
                      <a:pt x="734" y="910"/>
                      <a:pt x="707" y="919"/>
                    </a:cubicBezTo>
                    <a:cubicBezTo>
                      <a:pt x="662" y="938"/>
                      <a:pt x="617" y="951"/>
                      <a:pt x="573" y="958"/>
                    </a:cubicBezTo>
                    <a:cubicBezTo>
                      <a:pt x="562" y="960"/>
                      <a:pt x="552" y="961"/>
                      <a:pt x="541" y="962"/>
                    </a:cubicBezTo>
                    <a:cubicBezTo>
                      <a:pt x="528" y="963"/>
                      <a:pt x="516" y="964"/>
                      <a:pt x="503" y="964"/>
                    </a:cubicBezTo>
                    <a:close/>
                    <a:moveTo>
                      <a:pt x="448" y="955"/>
                    </a:moveTo>
                    <a:cubicBezTo>
                      <a:pt x="485" y="961"/>
                      <a:pt x="522" y="962"/>
                      <a:pt x="559" y="957"/>
                    </a:cubicBezTo>
                    <a:cubicBezTo>
                      <a:pt x="580" y="954"/>
                      <a:pt x="600" y="949"/>
                      <a:pt x="620" y="942"/>
                    </a:cubicBezTo>
                    <a:cubicBezTo>
                      <a:pt x="613" y="944"/>
                      <a:pt x="605" y="945"/>
                      <a:pt x="597" y="946"/>
                    </a:cubicBezTo>
                    <a:cubicBezTo>
                      <a:pt x="548" y="953"/>
                      <a:pt x="492" y="957"/>
                      <a:pt x="448" y="955"/>
                    </a:cubicBezTo>
                    <a:close/>
                    <a:moveTo>
                      <a:pt x="425" y="951"/>
                    </a:moveTo>
                    <a:cubicBezTo>
                      <a:pt x="431" y="952"/>
                      <a:pt x="438" y="952"/>
                      <a:pt x="444" y="952"/>
                    </a:cubicBezTo>
                    <a:cubicBezTo>
                      <a:pt x="488" y="954"/>
                      <a:pt x="546" y="951"/>
                      <a:pt x="596" y="944"/>
                    </a:cubicBezTo>
                    <a:cubicBezTo>
                      <a:pt x="610" y="942"/>
                      <a:pt x="624" y="939"/>
                      <a:pt x="637" y="936"/>
                    </a:cubicBezTo>
                    <a:cubicBezTo>
                      <a:pt x="664" y="926"/>
                      <a:pt x="691" y="912"/>
                      <a:pt x="715" y="896"/>
                    </a:cubicBezTo>
                    <a:cubicBezTo>
                      <a:pt x="645" y="925"/>
                      <a:pt x="570" y="938"/>
                      <a:pt x="500" y="931"/>
                    </a:cubicBezTo>
                    <a:cubicBezTo>
                      <a:pt x="458" y="938"/>
                      <a:pt x="417" y="939"/>
                      <a:pt x="379" y="935"/>
                    </a:cubicBezTo>
                    <a:cubicBezTo>
                      <a:pt x="375" y="934"/>
                      <a:pt x="371" y="933"/>
                      <a:pt x="368" y="933"/>
                    </a:cubicBezTo>
                    <a:cubicBezTo>
                      <a:pt x="368" y="933"/>
                      <a:pt x="368" y="933"/>
                      <a:pt x="369" y="933"/>
                    </a:cubicBezTo>
                    <a:cubicBezTo>
                      <a:pt x="385" y="939"/>
                      <a:pt x="401" y="945"/>
                      <a:pt x="417" y="949"/>
                    </a:cubicBezTo>
                    <a:cubicBezTo>
                      <a:pt x="420" y="949"/>
                      <a:pt x="423" y="950"/>
                      <a:pt x="425" y="951"/>
                    </a:cubicBezTo>
                    <a:close/>
                    <a:moveTo>
                      <a:pt x="638" y="939"/>
                    </a:moveTo>
                    <a:cubicBezTo>
                      <a:pt x="628" y="943"/>
                      <a:pt x="618" y="946"/>
                      <a:pt x="607" y="949"/>
                    </a:cubicBezTo>
                    <a:cubicBezTo>
                      <a:pt x="631" y="944"/>
                      <a:pt x="655" y="937"/>
                      <a:pt x="678" y="929"/>
                    </a:cubicBezTo>
                    <a:cubicBezTo>
                      <a:pt x="665" y="933"/>
                      <a:pt x="651" y="936"/>
                      <a:pt x="638" y="939"/>
                    </a:cubicBezTo>
                    <a:close/>
                    <a:moveTo>
                      <a:pt x="357" y="928"/>
                    </a:moveTo>
                    <a:cubicBezTo>
                      <a:pt x="364" y="930"/>
                      <a:pt x="372" y="931"/>
                      <a:pt x="380" y="932"/>
                    </a:cubicBezTo>
                    <a:cubicBezTo>
                      <a:pt x="414" y="936"/>
                      <a:pt x="451" y="935"/>
                      <a:pt x="490" y="930"/>
                    </a:cubicBezTo>
                    <a:cubicBezTo>
                      <a:pt x="483" y="929"/>
                      <a:pt x="477" y="928"/>
                      <a:pt x="471" y="927"/>
                    </a:cubicBezTo>
                    <a:cubicBezTo>
                      <a:pt x="420" y="918"/>
                      <a:pt x="373" y="899"/>
                      <a:pt x="332" y="871"/>
                    </a:cubicBezTo>
                    <a:cubicBezTo>
                      <a:pt x="329" y="869"/>
                      <a:pt x="327" y="868"/>
                      <a:pt x="324" y="867"/>
                    </a:cubicBezTo>
                    <a:cubicBezTo>
                      <a:pt x="273" y="842"/>
                      <a:pt x="229" y="808"/>
                      <a:pt x="192" y="765"/>
                    </a:cubicBezTo>
                    <a:cubicBezTo>
                      <a:pt x="234" y="840"/>
                      <a:pt x="290" y="895"/>
                      <a:pt x="357" y="928"/>
                    </a:cubicBezTo>
                    <a:close/>
                    <a:moveTo>
                      <a:pt x="728" y="890"/>
                    </a:moveTo>
                    <a:cubicBezTo>
                      <a:pt x="704" y="907"/>
                      <a:pt x="679" y="921"/>
                      <a:pt x="653" y="933"/>
                    </a:cubicBezTo>
                    <a:cubicBezTo>
                      <a:pt x="674" y="927"/>
                      <a:pt x="695" y="921"/>
                      <a:pt x="715" y="914"/>
                    </a:cubicBezTo>
                    <a:cubicBezTo>
                      <a:pt x="794" y="879"/>
                      <a:pt x="866" y="827"/>
                      <a:pt x="919" y="768"/>
                    </a:cubicBezTo>
                    <a:cubicBezTo>
                      <a:pt x="898" y="784"/>
                      <a:pt x="876" y="797"/>
                      <a:pt x="852" y="810"/>
                    </a:cubicBezTo>
                    <a:cubicBezTo>
                      <a:pt x="832" y="828"/>
                      <a:pt x="810" y="844"/>
                      <a:pt x="786" y="859"/>
                    </a:cubicBezTo>
                    <a:cubicBezTo>
                      <a:pt x="767" y="871"/>
                      <a:pt x="748" y="881"/>
                      <a:pt x="728" y="890"/>
                    </a:cubicBezTo>
                    <a:close/>
                    <a:moveTo>
                      <a:pt x="511" y="929"/>
                    </a:moveTo>
                    <a:cubicBezTo>
                      <a:pt x="582" y="934"/>
                      <a:pt x="657" y="919"/>
                      <a:pt x="727" y="887"/>
                    </a:cubicBezTo>
                    <a:cubicBezTo>
                      <a:pt x="747" y="873"/>
                      <a:pt x="766" y="858"/>
                      <a:pt x="783" y="841"/>
                    </a:cubicBezTo>
                    <a:cubicBezTo>
                      <a:pt x="777" y="843"/>
                      <a:pt x="770" y="846"/>
                      <a:pt x="764" y="848"/>
                    </a:cubicBezTo>
                    <a:cubicBezTo>
                      <a:pt x="728" y="862"/>
                      <a:pt x="694" y="873"/>
                      <a:pt x="661" y="882"/>
                    </a:cubicBezTo>
                    <a:cubicBezTo>
                      <a:pt x="612" y="905"/>
                      <a:pt x="561" y="921"/>
                      <a:pt x="511" y="929"/>
                    </a:cubicBezTo>
                    <a:close/>
                    <a:moveTo>
                      <a:pt x="349" y="877"/>
                    </a:moveTo>
                    <a:cubicBezTo>
                      <a:pt x="385" y="900"/>
                      <a:pt x="427" y="917"/>
                      <a:pt x="471" y="925"/>
                    </a:cubicBezTo>
                    <a:cubicBezTo>
                      <a:pt x="481" y="926"/>
                      <a:pt x="490" y="928"/>
                      <a:pt x="500" y="929"/>
                    </a:cubicBezTo>
                    <a:cubicBezTo>
                      <a:pt x="548" y="921"/>
                      <a:pt x="598" y="907"/>
                      <a:pt x="645" y="886"/>
                    </a:cubicBezTo>
                    <a:cubicBezTo>
                      <a:pt x="531" y="914"/>
                      <a:pt x="433" y="911"/>
                      <a:pt x="349" y="877"/>
                    </a:cubicBezTo>
                    <a:close/>
                    <a:moveTo>
                      <a:pt x="283" y="894"/>
                    </a:moveTo>
                    <a:cubicBezTo>
                      <a:pt x="298" y="904"/>
                      <a:pt x="313" y="912"/>
                      <a:pt x="328" y="919"/>
                    </a:cubicBezTo>
                    <a:cubicBezTo>
                      <a:pt x="313" y="911"/>
                      <a:pt x="298" y="903"/>
                      <a:pt x="283" y="894"/>
                    </a:cubicBezTo>
                    <a:close/>
                    <a:moveTo>
                      <a:pt x="260" y="875"/>
                    </a:moveTo>
                    <a:cubicBezTo>
                      <a:pt x="275" y="886"/>
                      <a:pt x="291" y="896"/>
                      <a:pt x="308" y="905"/>
                    </a:cubicBezTo>
                    <a:cubicBezTo>
                      <a:pt x="244" y="861"/>
                      <a:pt x="200" y="799"/>
                      <a:pt x="183" y="773"/>
                    </a:cubicBezTo>
                    <a:cubicBezTo>
                      <a:pt x="176" y="762"/>
                      <a:pt x="170" y="751"/>
                      <a:pt x="163" y="740"/>
                    </a:cubicBezTo>
                    <a:cubicBezTo>
                      <a:pt x="177" y="772"/>
                      <a:pt x="194" y="802"/>
                      <a:pt x="216" y="828"/>
                    </a:cubicBezTo>
                    <a:cubicBezTo>
                      <a:pt x="230" y="846"/>
                      <a:pt x="245" y="862"/>
                      <a:pt x="260" y="875"/>
                    </a:cubicBezTo>
                    <a:close/>
                    <a:moveTo>
                      <a:pt x="336" y="869"/>
                    </a:moveTo>
                    <a:cubicBezTo>
                      <a:pt x="427" y="910"/>
                      <a:pt x="534" y="913"/>
                      <a:pt x="660" y="880"/>
                    </a:cubicBezTo>
                    <a:cubicBezTo>
                      <a:pt x="675" y="873"/>
                      <a:pt x="690" y="865"/>
                      <a:pt x="704" y="857"/>
                    </a:cubicBezTo>
                    <a:cubicBezTo>
                      <a:pt x="745" y="834"/>
                      <a:pt x="810" y="791"/>
                      <a:pt x="866" y="733"/>
                    </a:cubicBezTo>
                    <a:cubicBezTo>
                      <a:pt x="879" y="709"/>
                      <a:pt x="889" y="684"/>
                      <a:pt x="898" y="659"/>
                    </a:cubicBezTo>
                    <a:cubicBezTo>
                      <a:pt x="894" y="663"/>
                      <a:pt x="891" y="667"/>
                      <a:pt x="887" y="670"/>
                    </a:cubicBezTo>
                    <a:cubicBezTo>
                      <a:pt x="816" y="743"/>
                      <a:pt x="715" y="805"/>
                      <a:pt x="615" y="839"/>
                    </a:cubicBezTo>
                    <a:cubicBezTo>
                      <a:pt x="532" y="866"/>
                      <a:pt x="410" y="887"/>
                      <a:pt x="306" y="826"/>
                    </a:cubicBezTo>
                    <a:cubicBezTo>
                      <a:pt x="283" y="813"/>
                      <a:pt x="264" y="799"/>
                      <a:pt x="248" y="783"/>
                    </a:cubicBezTo>
                    <a:cubicBezTo>
                      <a:pt x="273" y="817"/>
                      <a:pt x="302" y="846"/>
                      <a:pt x="336" y="869"/>
                    </a:cubicBezTo>
                    <a:close/>
                    <a:moveTo>
                      <a:pt x="931" y="759"/>
                    </a:moveTo>
                    <a:cubicBezTo>
                      <a:pt x="883" y="815"/>
                      <a:pt x="820" y="864"/>
                      <a:pt x="748" y="900"/>
                    </a:cubicBezTo>
                    <a:cubicBezTo>
                      <a:pt x="760" y="895"/>
                      <a:pt x="771" y="890"/>
                      <a:pt x="782" y="884"/>
                    </a:cubicBezTo>
                    <a:cubicBezTo>
                      <a:pt x="843" y="851"/>
                      <a:pt x="909" y="799"/>
                      <a:pt x="953" y="740"/>
                    </a:cubicBezTo>
                    <a:cubicBezTo>
                      <a:pt x="946" y="746"/>
                      <a:pt x="939" y="753"/>
                      <a:pt x="931" y="759"/>
                    </a:cubicBezTo>
                    <a:close/>
                    <a:moveTo>
                      <a:pt x="154" y="717"/>
                    </a:moveTo>
                    <a:cubicBezTo>
                      <a:pt x="164" y="736"/>
                      <a:pt x="174" y="754"/>
                      <a:pt x="185" y="772"/>
                    </a:cubicBezTo>
                    <a:cubicBezTo>
                      <a:pt x="200" y="794"/>
                      <a:pt x="237" y="846"/>
                      <a:pt x="290" y="889"/>
                    </a:cubicBezTo>
                    <a:cubicBezTo>
                      <a:pt x="290" y="888"/>
                      <a:pt x="289" y="887"/>
                      <a:pt x="288" y="887"/>
                    </a:cubicBezTo>
                    <a:cubicBezTo>
                      <a:pt x="247" y="853"/>
                      <a:pt x="212" y="808"/>
                      <a:pt x="184" y="754"/>
                    </a:cubicBezTo>
                    <a:cubicBezTo>
                      <a:pt x="172" y="739"/>
                      <a:pt x="161" y="723"/>
                      <a:pt x="151" y="706"/>
                    </a:cubicBezTo>
                    <a:cubicBezTo>
                      <a:pt x="152" y="710"/>
                      <a:pt x="153" y="714"/>
                      <a:pt x="154" y="717"/>
                    </a:cubicBezTo>
                    <a:close/>
                    <a:moveTo>
                      <a:pt x="789" y="838"/>
                    </a:moveTo>
                    <a:cubicBezTo>
                      <a:pt x="786" y="841"/>
                      <a:pt x="783" y="844"/>
                      <a:pt x="780" y="847"/>
                    </a:cubicBezTo>
                    <a:cubicBezTo>
                      <a:pt x="767" y="859"/>
                      <a:pt x="753" y="871"/>
                      <a:pt x="739" y="882"/>
                    </a:cubicBezTo>
                    <a:cubicBezTo>
                      <a:pt x="755" y="874"/>
                      <a:pt x="770" y="866"/>
                      <a:pt x="784" y="857"/>
                    </a:cubicBezTo>
                    <a:cubicBezTo>
                      <a:pt x="805" y="844"/>
                      <a:pt x="824" y="830"/>
                      <a:pt x="842" y="814"/>
                    </a:cubicBezTo>
                    <a:cubicBezTo>
                      <a:pt x="825" y="823"/>
                      <a:pt x="807" y="831"/>
                      <a:pt x="789" y="838"/>
                    </a:cubicBezTo>
                    <a:close/>
                    <a:moveTo>
                      <a:pt x="860" y="743"/>
                    </a:moveTo>
                    <a:cubicBezTo>
                      <a:pt x="809" y="795"/>
                      <a:pt x="750" y="834"/>
                      <a:pt x="705" y="859"/>
                    </a:cubicBezTo>
                    <a:cubicBezTo>
                      <a:pt x="695" y="865"/>
                      <a:pt x="685" y="870"/>
                      <a:pt x="674" y="876"/>
                    </a:cubicBezTo>
                    <a:cubicBezTo>
                      <a:pt x="703" y="868"/>
                      <a:pt x="732" y="858"/>
                      <a:pt x="763" y="846"/>
                    </a:cubicBezTo>
                    <a:cubicBezTo>
                      <a:pt x="771" y="843"/>
                      <a:pt x="780" y="839"/>
                      <a:pt x="788" y="836"/>
                    </a:cubicBezTo>
                    <a:cubicBezTo>
                      <a:pt x="816" y="808"/>
                      <a:pt x="840" y="777"/>
                      <a:pt x="860" y="743"/>
                    </a:cubicBezTo>
                    <a:close/>
                    <a:moveTo>
                      <a:pt x="254" y="139"/>
                    </a:moveTo>
                    <a:cubicBezTo>
                      <a:pt x="201" y="156"/>
                      <a:pt x="152" y="182"/>
                      <a:pt x="113" y="220"/>
                    </a:cubicBezTo>
                    <a:cubicBezTo>
                      <a:pt x="0" y="330"/>
                      <a:pt x="17" y="513"/>
                      <a:pt x="67" y="636"/>
                    </a:cubicBezTo>
                    <a:cubicBezTo>
                      <a:pt x="103" y="725"/>
                      <a:pt x="166" y="805"/>
                      <a:pt x="243" y="863"/>
                    </a:cubicBezTo>
                    <a:cubicBezTo>
                      <a:pt x="233" y="853"/>
                      <a:pt x="223" y="842"/>
                      <a:pt x="213" y="830"/>
                    </a:cubicBezTo>
                    <a:cubicBezTo>
                      <a:pt x="187" y="797"/>
                      <a:pt x="167" y="759"/>
                      <a:pt x="152" y="718"/>
                    </a:cubicBezTo>
                    <a:cubicBezTo>
                      <a:pt x="144" y="701"/>
                      <a:pt x="136" y="684"/>
                      <a:pt x="129" y="666"/>
                    </a:cubicBezTo>
                    <a:cubicBezTo>
                      <a:pt x="114" y="633"/>
                      <a:pt x="101" y="597"/>
                      <a:pt x="93" y="559"/>
                    </a:cubicBezTo>
                    <a:cubicBezTo>
                      <a:pt x="80" y="504"/>
                      <a:pt x="68" y="440"/>
                      <a:pt x="84" y="375"/>
                    </a:cubicBezTo>
                    <a:cubicBezTo>
                      <a:pt x="89" y="354"/>
                      <a:pt x="97" y="328"/>
                      <a:pt x="110" y="306"/>
                    </a:cubicBezTo>
                    <a:cubicBezTo>
                      <a:pt x="129" y="253"/>
                      <a:pt x="160" y="209"/>
                      <a:pt x="205" y="172"/>
                    </a:cubicBezTo>
                    <a:cubicBezTo>
                      <a:pt x="220" y="160"/>
                      <a:pt x="236" y="149"/>
                      <a:pt x="254" y="139"/>
                    </a:cubicBezTo>
                    <a:close/>
                    <a:moveTo>
                      <a:pt x="239" y="769"/>
                    </a:moveTo>
                    <a:cubicBezTo>
                      <a:pt x="257" y="789"/>
                      <a:pt x="279" y="808"/>
                      <a:pt x="307" y="824"/>
                    </a:cubicBezTo>
                    <a:cubicBezTo>
                      <a:pt x="411" y="884"/>
                      <a:pt x="531" y="864"/>
                      <a:pt x="614" y="836"/>
                    </a:cubicBezTo>
                    <a:cubicBezTo>
                      <a:pt x="713" y="803"/>
                      <a:pt x="815" y="740"/>
                      <a:pt x="885" y="668"/>
                    </a:cubicBezTo>
                    <a:cubicBezTo>
                      <a:pt x="890" y="663"/>
                      <a:pt x="895" y="658"/>
                      <a:pt x="899" y="653"/>
                    </a:cubicBezTo>
                    <a:cubicBezTo>
                      <a:pt x="903" y="640"/>
                      <a:pt x="906" y="628"/>
                      <a:pt x="909" y="615"/>
                    </a:cubicBezTo>
                    <a:cubicBezTo>
                      <a:pt x="939" y="461"/>
                      <a:pt x="874" y="286"/>
                      <a:pt x="757" y="199"/>
                    </a:cubicBezTo>
                    <a:cubicBezTo>
                      <a:pt x="726" y="181"/>
                      <a:pt x="694" y="167"/>
                      <a:pt x="662" y="157"/>
                    </a:cubicBezTo>
                    <a:cubicBezTo>
                      <a:pt x="566" y="139"/>
                      <a:pt x="469" y="146"/>
                      <a:pt x="390" y="181"/>
                    </a:cubicBezTo>
                    <a:cubicBezTo>
                      <a:pt x="217" y="257"/>
                      <a:pt x="158" y="442"/>
                      <a:pt x="176" y="591"/>
                    </a:cubicBezTo>
                    <a:cubicBezTo>
                      <a:pt x="184" y="658"/>
                      <a:pt x="206" y="718"/>
                      <a:pt x="239" y="769"/>
                    </a:cubicBezTo>
                    <a:close/>
                    <a:moveTo>
                      <a:pt x="186" y="752"/>
                    </a:moveTo>
                    <a:cubicBezTo>
                      <a:pt x="222" y="798"/>
                      <a:pt x="268" y="836"/>
                      <a:pt x="320" y="862"/>
                    </a:cubicBezTo>
                    <a:cubicBezTo>
                      <a:pt x="299" y="846"/>
                      <a:pt x="280" y="827"/>
                      <a:pt x="263" y="807"/>
                    </a:cubicBezTo>
                    <a:cubicBezTo>
                      <a:pt x="253" y="795"/>
                      <a:pt x="244" y="782"/>
                      <a:pt x="236" y="769"/>
                    </a:cubicBezTo>
                    <a:cubicBezTo>
                      <a:pt x="163" y="686"/>
                      <a:pt x="158" y="574"/>
                      <a:pt x="171" y="486"/>
                    </a:cubicBezTo>
                    <a:cubicBezTo>
                      <a:pt x="191" y="342"/>
                      <a:pt x="251" y="242"/>
                      <a:pt x="348" y="191"/>
                    </a:cubicBezTo>
                    <a:cubicBezTo>
                      <a:pt x="409" y="158"/>
                      <a:pt x="480" y="139"/>
                      <a:pt x="547" y="137"/>
                    </a:cubicBezTo>
                    <a:cubicBezTo>
                      <a:pt x="554" y="137"/>
                      <a:pt x="560" y="137"/>
                      <a:pt x="566" y="137"/>
                    </a:cubicBezTo>
                    <a:cubicBezTo>
                      <a:pt x="509" y="130"/>
                      <a:pt x="448" y="132"/>
                      <a:pt x="391" y="143"/>
                    </a:cubicBezTo>
                    <a:cubicBezTo>
                      <a:pt x="374" y="149"/>
                      <a:pt x="358" y="156"/>
                      <a:pt x="342" y="164"/>
                    </a:cubicBezTo>
                    <a:cubicBezTo>
                      <a:pt x="241" y="216"/>
                      <a:pt x="168" y="321"/>
                      <a:pt x="140" y="452"/>
                    </a:cubicBezTo>
                    <a:cubicBezTo>
                      <a:pt x="130" y="497"/>
                      <a:pt x="127" y="542"/>
                      <a:pt x="129" y="585"/>
                    </a:cubicBezTo>
                    <a:cubicBezTo>
                      <a:pt x="134" y="614"/>
                      <a:pt x="141" y="640"/>
                      <a:pt x="148" y="660"/>
                    </a:cubicBezTo>
                    <a:cubicBezTo>
                      <a:pt x="158" y="693"/>
                      <a:pt x="171" y="724"/>
                      <a:pt x="186" y="752"/>
                    </a:cubicBezTo>
                    <a:close/>
                    <a:moveTo>
                      <a:pt x="867" y="736"/>
                    </a:moveTo>
                    <a:cubicBezTo>
                      <a:pt x="847" y="771"/>
                      <a:pt x="823" y="804"/>
                      <a:pt x="794" y="833"/>
                    </a:cubicBezTo>
                    <a:cubicBezTo>
                      <a:pt x="813" y="825"/>
                      <a:pt x="832" y="817"/>
                      <a:pt x="851" y="807"/>
                    </a:cubicBezTo>
                    <a:cubicBezTo>
                      <a:pt x="915" y="750"/>
                      <a:pt x="958" y="678"/>
                      <a:pt x="973" y="602"/>
                    </a:cubicBezTo>
                    <a:cubicBezTo>
                      <a:pt x="978" y="576"/>
                      <a:pt x="980" y="551"/>
                      <a:pt x="978" y="526"/>
                    </a:cubicBezTo>
                    <a:cubicBezTo>
                      <a:pt x="974" y="538"/>
                      <a:pt x="969" y="550"/>
                      <a:pt x="963" y="562"/>
                    </a:cubicBezTo>
                    <a:cubicBezTo>
                      <a:pt x="954" y="612"/>
                      <a:pt x="930" y="661"/>
                      <a:pt x="891" y="708"/>
                    </a:cubicBezTo>
                    <a:cubicBezTo>
                      <a:pt x="884" y="718"/>
                      <a:pt x="875" y="727"/>
                      <a:pt x="867" y="736"/>
                    </a:cubicBezTo>
                    <a:close/>
                    <a:moveTo>
                      <a:pt x="981" y="519"/>
                    </a:moveTo>
                    <a:cubicBezTo>
                      <a:pt x="983" y="546"/>
                      <a:pt x="981" y="574"/>
                      <a:pt x="976" y="602"/>
                    </a:cubicBezTo>
                    <a:cubicBezTo>
                      <a:pt x="962" y="676"/>
                      <a:pt x="921" y="745"/>
                      <a:pt x="860" y="802"/>
                    </a:cubicBezTo>
                    <a:cubicBezTo>
                      <a:pt x="884" y="789"/>
                      <a:pt x="908" y="774"/>
                      <a:pt x="929" y="757"/>
                    </a:cubicBezTo>
                    <a:cubicBezTo>
                      <a:pt x="943" y="741"/>
                      <a:pt x="956" y="724"/>
                      <a:pt x="967" y="706"/>
                    </a:cubicBezTo>
                    <a:cubicBezTo>
                      <a:pt x="1020" y="624"/>
                      <a:pt x="1025" y="526"/>
                      <a:pt x="1000" y="436"/>
                    </a:cubicBezTo>
                    <a:cubicBezTo>
                      <a:pt x="997" y="464"/>
                      <a:pt x="990" y="492"/>
                      <a:pt x="981" y="519"/>
                    </a:cubicBezTo>
                    <a:close/>
                    <a:moveTo>
                      <a:pt x="172" y="501"/>
                    </a:moveTo>
                    <a:cubicBezTo>
                      <a:pt x="162" y="581"/>
                      <a:pt x="169" y="677"/>
                      <a:pt x="225" y="752"/>
                    </a:cubicBezTo>
                    <a:cubicBezTo>
                      <a:pt x="198" y="704"/>
                      <a:pt x="180" y="650"/>
                      <a:pt x="173" y="591"/>
                    </a:cubicBezTo>
                    <a:cubicBezTo>
                      <a:pt x="170" y="561"/>
                      <a:pt x="169" y="531"/>
                      <a:pt x="172" y="501"/>
                    </a:cubicBezTo>
                    <a:close/>
                    <a:moveTo>
                      <a:pt x="1001" y="429"/>
                    </a:moveTo>
                    <a:cubicBezTo>
                      <a:pt x="1003" y="438"/>
                      <a:pt x="1006" y="447"/>
                      <a:pt x="1008" y="456"/>
                    </a:cubicBezTo>
                    <a:cubicBezTo>
                      <a:pt x="1028" y="548"/>
                      <a:pt x="1014" y="637"/>
                      <a:pt x="969" y="708"/>
                    </a:cubicBezTo>
                    <a:cubicBezTo>
                      <a:pt x="961" y="721"/>
                      <a:pt x="951" y="734"/>
                      <a:pt x="941" y="747"/>
                    </a:cubicBezTo>
                    <a:cubicBezTo>
                      <a:pt x="948" y="741"/>
                      <a:pt x="956" y="734"/>
                      <a:pt x="963" y="726"/>
                    </a:cubicBezTo>
                    <a:cubicBezTo>
                      <a:pt x="980" y="700"/>
                      <a:pt x="993" y="673"/>
                      <a:pt x="1000" y="645"/>
                    </a:cubicBezTo>
                    <a:cubicBezTo>
                      <a:pt x="1002" y="645"/>
                      <a:pt x="1002" y="645"/>
                      <a:pt x="1002" y="645"/>
                    </a:cubicBezTo>
                    <a:cubicBezTo>
                      <a:pt x="997" y="669"/>
                      <a:pt x="987" y="692"/>
                      <a:pt x="974" y="714"/>
                    </a:cubicBezTo>
                    <a:cubicBezTo>
                      <a:pt x="998" y="685"/>
                      <a:pt x="1017" y="650"/>
                      <a:pt x="1029" y="609"/>
                    </a:cubicBezTo>
                    <a:cubicBezTo>
                      <a:pt x="1055" y="523"/>
                      <a:pt x="1045" y="440"/>
                      <a:pt x="1001" y="368"/>
                    </a:cubicBezTo>
                    <a:cubicBezTo>
                      <a:pt x="1003" y="387"/>
                      <a:pt x="1003" y="406"/>
                      <a:pt x="1001" y="426"/>
                    </a:cubicBezTo>
                    <a:cubicBezTo>
                      <a:pt x="1001" y="427"/>
                      <a:pt x="1001" y="428"/>
                      <a:pt x="1001" y="429"/>
                    </a:cubicBezTo>
                    <a:close/>
                    <a:moveTo>
                      <a:pt x="147" y="695"/>
                    </a:moveTo>
                    <a:cubicBezTo>
                      <a:pt x="156" y="711"/>
                      <a:pt x="166" y="727"/>
                      <a:pt x="177" y="741"/>
                    </a:cubicBezTo>
                    <a:cubicBezTo>
                      <a:pt x="165" y="716"/>
                      <a:pt x="154" y="689"/>
                      <a:pt x="145" y="661"/>
                    </a:cubicBezTo>
                    <a:cubicBezTo>
                      <a:pt x="140" y="645"/>
                      <a:pt x="135" y="627"/>
                      <a:pt x="130" y="605"/>
                    </a:cubicBezTo>
                    <a:cubicBezTo>
                      <a:pt x="133" y="636"/>
                      <a:pt x="139" y="666"/>
                      <a:pt x="147" y="695"/>
                    </a:cubicBezTo>
                    <a:close/>
                    <a:moveTo>
                      <a:pt x="902" y="654"/>
                    </a:moveTo>
                    <a:cubicBezTo>
                      <a:pt x="894" y="678"/>
                      <a:pt x="884" y="702"/>
                      <a:pt x="872" y="725"/>
                    </a:cubicBezTo>
                    <a:cubicBezTo>
                      <a:pt x="912" y="682"/>
                      <a:pt x="945" y="631"/>
                      <a:pt x="958" y="572"/>
                    </a:cubicBezTo>
                    <a:cubicBezTo>
                      <a:pt x="943" y="601"/>
                      <a:pt x="924" y="629"/>
                      <a:pt x="902" y="654"/>
                    </a:cubicBezTo>
                    <a:close/>
                    <a:moveTo>
                      <a:pt x="143" y="694"/>
                    </a:moveTo>
                    <a:cubicBezTo>
                      <a:pt x="144" y="695"/>
                      <a:pt x="145" y="696"/>
                      <a:pt x="145" y="697"/>
                    </a:cubicBezTo>
                    <a:cubicBezTo>
                      <a:pt x="145" y="697"/>
                      <a:pt x="145" y="696"/>
                      <a:pt x="145" y="696"/>
                    </a:cubicBezTo>
                    <a:cubicBezTo>
                      <a:pt x="144" y="695"/>
                      <a:pt x="144" y="695"/>
                      <a:pt x="143" y="694"/>
                    </a:cubicBezTo>
                    <a:close/>
                    <a:moveTo>
                      <a:pt x="132" y="665"/>
                    </a:moveTo>
                    <a:cubicBezTo>
                      <a:pt x="135" y="671"/>
                      <a:pt x="138" y="678"/>
                      <a:pt x="141" y="684"/>
                    </a:cubicBezTo>
                    <a:cubicBezTo>
                      <a:pt x="133" y="653"/>
                      <a:pt x="128" y="620"/>
                      <a:pt x="126" y="586"/>
                    </a:cubicBezTo>
                    <a:cubicBezTo>
                      <a:pt x="110" y="504"/>
                      <a:pt x="106" y="394"/>
                      <a:pt x="156" y="292"/>
                    </a:cubicBezTo>
                    <a:cubicBezTo>
                      <a:pt x="202" y="198"/>
                      <a:pt x="302" y="159"/>
                      <a:pt x="378" y="143"/>
                    </a:cubicBezTo>
                    <a:cubicBezTo>
                      <a:pt x="382" y="142"/>
                      <a:pt x="387" y="141"/>
                      <a:pt x="391" y="140"/>
                    </a:cubicBezTo>
                    <a:cubicBezTo>
                      <a:pt x="423" y="129"/>
                      <a:pt x="457" y="121"/>
                      <a:pt x="492" y="116"/>
                    </a:cubicBezTo>
                    <a:cubicBezTo>
                      <a:pt x="417" y="109"/>
                      <a:pt x="338" y="114"/>
                      <a:pt x="266" y="135"/>
                    </a:cubicBezTo>
                    <a:cubicBezTo>
                      <a:pt x="203" y="170"/>
                      <a:pt x="147" y="220"/>
                      <a:pt x="117" y="296"/>
                    </a:cubicBezTo>
                    <a:cubicBezTo>
                      <a:pt x="121" y="290"/>
                      <a:pt x="126" y="285"/>
                      <a:pt x="131" y="280"/>
                    </a:cubicBezTo>
                    <a:cubicBezTo>
                      <a:pt x="136" y="276"/>
                      <a:pt x="140" y="273"/>
                      <a:pt x="145" y="269"/>
                    </a:cubicBezTo>
                    <a:cubicBezTo>
                      <a:pt x="155" y="261"/>
                      <a:pt x="164" y="254"/>
                      <a:pt x="174" y="242"/>
                    </a:cubicBezTo>
                    <a:cubicBezTo>
                      <a:pt x="186" y="228"/>
                      <a:pt x="202" y="212"/>
                      <a:pt x="222" y="205"/>
                    </a:cubicBezTo>
                    <a:cubicBezTo>
                      <a:pt x="223" y="207"/>
                      <a:pt x="223" y="207"/>
                      <a:pt x="223" y="207"/>
                    </a:cubicBezTo>
                    <a:cubicBezTo>
                      <a:pt x="203" y="214"/>
                      <a:pt x="188" y="229"/>
                      <a:pt x="176" y="244"/>
                    </a:cubicBezTo>
                    <a:cubicBezTo>
                      <a:pt x="166" y="256"/>
                      <a:pt x="156" y="263"/>
                      <a:pt x="146" y="271"/>
                    </a:cubicBezTo>
                    <a:cubicBezTo>
                      <a:pt x="142" y="275"/>
                      <a:pt x="138" y="278"/>
                      <a:pt x="133" y="282"/>
                    </a:cubicBezTo>
                    <a:cubicBezTo>
                      <a:pt x="125" y="289"/>
                      <a:pt x="119" y="297"/>
                      <a:pt x="113" y="306"/>
                    </a:cubicBezTo>
                    <a:cubicBezTo>
                      <a:pt x="107" y="323"/>
                      <a:pt x="103" y="341"/>
                      <a:pt x="99" y="360"/>
                    </a:cubicBezTo>
                    <a:cubicBezTo>
                      <a:pt x="82" y="458"/>
                      <a:pt x="95" y="567"/>
                      <a:pt x="132" y="665"/>
                    </a:cubicBezTo>
                    <a:close/>
                    <a:moveTo>
                      <a:pt x="777" y="212"/>
                    </a:moveTo>
                    <a:cubicBezTo>
                      <a:pt x="825" y="253"/>
                      <a:pt x="865" y="311"/>
                      <a:pt x="890" y="377"/>
                    </a:cubicBezTo>
                    <a:cubicBezTo>
                      <a:pt x="919" y="455"/>
                      <a:pt x="926" y="540"/>
                      <a:pt x="911" y="616"/>
                    </a:cubicBezTo>
                    <a:cubicBezTo>
                      <a:pt x="909" y="627"/>
                      <a:pt x="907" y="637"/>
                      <a:pt x="904" y="648"/>
                    </a:cubicBezTo>
                    <a:cubicBezTo>
                      <a:pt x="927" y="621"/>
                      <a:pt x="945" y="592"/>
                      <a:pt x="960" y="562"/>
                    </a:cubicBezTo>
                    <a:cubicBezTo>
                      <a:pt x="964" y="539"/>
                      <a:pt x="966" y="515"/>
                      <a:pt x="963" y="489"/>
                    </a:cubicBezTo>
                    <a:cubicBezTo>
                      <a:pt x="949" y="368"/>
                      <a:pt x="869" y="272"/>
                      <a:pt x="777" y="212"/>
                    </a:cubicBezTo>
                    <a:close/>
                    <a:moveTo>
                      <a:pt x="106" y="319"/>
                    </a:moveTo>
                    <a:cubicBezTo>
                      <a:pt x="97" y="338"/>
                      <a:pt x="91" y="359"/>
                      <a:pt x="87" y="375"/>
                    </a:cubicBezTo>
                    <a:cubicBezTo>
                      <a:pt x="71" y="440"/>
                      <a:pt x="83" y="504"/>
                      <a:pt x="95" y="558"/>
                    </a:cubicBezTo>
                    <a:cubicBezTo>
                      <a:pt x="101" y="583"/>
                      <a:pt x="108" y="608"/>
                      <a:pt x="117" y="630"/>
                    </a:cubicBezTo>
                    <a:cubicBezTo>
                      <a:pt x="90" y="542"/>
                      <a:pt x="82" y="446"/>
                      <a:pt x="97" y="359"/>
                    </a:cubicBezTo>
                    <a:cubicBezTo>
                      <a:pt x="99" y="345"/>
                      <a:pt x="102" y="332"/>
                      <a:pt x="106" y="319"/>
                    </a:cubicBezTo>
                    <a:close/>
                    <a:moveTo>
                      <a:pt x="375" y="146"/>
                    </a:moveTo>
                    <a:cubicBezTo>
                      <a:pt x="301" y="162"/>
                      <a:pt x="204" y="201"/>
                      <a:pt x="159" y="293"/>
                    </a:cubicBezTo>
                    <a:cubicBezTo>
                      <a:pt x="113" y="387"/>
                      <a:pt x="113" y="488"/>
                      <a:pt x="126" y="567"/>
                    </a:cubicBezTo>
                    <a:cubicBezTo>
                      <a:pt x="125" y="529"/>
                      <a:pt x="129" y="490"/>
                      <a:pt x="137" y="451"/>
                    </a:cubicBezTo>
                    <a:cubicBezTo>
                      <a:pt x="165" y="319"/>
                      <a:pt x="240" y="214"/>
                      <a:pt x="341" y="162"/>
                    </a:cubicBezTo>
                    <a:cubicBezTo>
                      <a:pt x="352" y="156"/>
                      <a:pt x="364" y="151"/>
                      <a:pt x="375" y="146"/>
                    </a:cubicBezTo>
                    <a:close/>
                    <a:moveTo>
                      <a:pt x="873" y="291"/>
                    </a:moveTo>
                    <a:cubicBezTo>
                      <a:pt x="925" y="350"/>
                      <a:pt x="957" y="418"/>
                      <a:pt x="965" y="489"/>
                    </a:cubicBezTo>
                    <a:cubicBezTo>
                      <a:pt x="968" y="510"/>
                      <a:pt x="968" y="532"/>
                      <a:pt x="964" y="553"/>
                    </a:cubicBezTo>
                    <a:cubicBezTo>
                      <a:pt x="970" y="542"/>
                      <a:pt x="974" y="531"/>
                      <a:pt x="978" y="519"/>
                    </a:cubicBezTo>
                    <a:cubicBezTo>
                      <a:pt x="973" y="433"/>
                      <a:pt x="932" y="354"/>
                      <a:pt x="873" y="291"/>
                    </a:cubicBezTo>
                    <a:close/>
                    <a:moveTo>
                      <a:pt x="749" y="190"/>
                    </a:moveTo>
                    <a:cubicBezTo>
                      <a:pt x="809" y="224"/>
                      <a:pt x="862" y="268"/>
                      <a:pt x="902" y="320"/>
                    </a:cubicBezTo>
                    <a:cubicBezTo>
                      <a:pt x="948" y="379"/>
                      <a:pt x="975" y="445"/>
                      <a:pt x="981" y="512"/>
                    </a:cubicBezTo>
                    <a:cubicBezTo>
                      <a:pt x="989" y="485"/>
                      <a:pt x="995" y="457"/>
                      <a:pt x="998" y="429"/>
                    </a:cubicBezTo>
                    <a:cubicBezTo>
                      <a:pt x="979" y="365"/>
                      <a:pt x="944" y="305"/>
                      <a:pt x="901" y="258"/>
                    </a:cubicBezTo>
                    <a:cubicBezTo>
                      <a:pt x="844" y="215"/>
                      <a:pt x="776" y="184"/>
                      <a:pt x="705" y="166"/>
                    </a:cubicBezTo>
                    <a:cubicBezTo>
                      <a:pt x="719" y="172"/>
                      <a:pt x="733" y="180"/>
                      <a:pt x="745" y="188"/>
                    </a:cubicBezTo>
                    <a:cubicBezTo>
                      <a:pt x="746" y="189"/>
                      <a:pt x="748" y="190"/>
                      <a:pt x="749" y="190"/>
                    </a:cubicBezTo>
                    <a:close/>
                    <a:moveTo>
                      <a:pt x="914" y="268"/>
                    </a:moveTo>
                    <a:cubicBezTo>
                      <a:pt x="951" y="312"/>
                      <a:pt x="981" y="365"/>
                      <a:pt x="999" y="421"/>
                    </a:cubicBezTo>
                    <a:cubicBezTo>
                      <a:pt x="1000" y="402"/>
                      <a:pt x="1000" y="382"/>
                      <a:pt x="998" y="362"/>
                    </a:cubicBezTo>
                    <a:cubicBezTo>
                      <a:pt x="980" y="333"/>
                      <a:pt x="956" y="305"/>
                      <a:pt x="927" y="279"/>
                    </a:cubicBezTo>
                    <a:cubicBezTo>
                      <a:pt x="923" y="276"/>
                      <a:pt x="918" y="272"/>
                      <a:pt x="914" y="268"/>
                    </a:cubicBezTo>
                    <a:close/>
                    <a:moveTo>
                      <a:pt x="562" y="140"/>
                    </a:moveTo>
                    <a:cubicBezTo>
                      <a:pt x="486" y="140"/>
                      <a:pt x="409" y="161"/>
                      <a:pt x="349" y="193"/>
                    </a:cubicBezTo>
                    <a:cubicBezTo>
                      <a:pt x="275" y="233"/>
                      <a:pt x="222" y="301"/>
                      <a:pt x="193" y="396"/>
                    </a:cubicBezTo>
                    <a:cubicBezTo>
                      <a:pt x="198" y="380"/>
                      <a:pt x="205" y="365"/>
                      <a:pt x="211" y="351"/>
                    </a:cubicBezTo>
                    <a:cubicBezTo>
                      <a:pt x="249" y="273"/>
                      <a:pt x="311" y="213"/>
                      <a:pt x="389" y="178"/>
                    </a:cubicBezTo>
                    <a:cubicBezTo>
                      <a:pt x="462" y="146"/>
                      <a:pt x="552" y="138"/>
                      <a:pt x="642" y="151"/>
                    </a:cubicBezTo>
                    <a:cubicBezTo>
                      <a:pt x="629" y="147"/>
                      <a:pt x="615" y="144"/>
                      <a:pt x="600" y="141"/>
                    </a:cubicBezTo>
                    <a:cubicBezTo>
                      <a:pt x="588" y="140"/>
                      <a:pt x="575" y="140"/>
                      <a:pt x="562" y="140"/>
                    </a:cubicBezTo>
                    <a:close/>
                    <a:moveTo>
                      <a:pt x="903" y="257"/>
                    </a:moveTo>
                    <a:cubicBezTo>
                      <a:pt x="912" y="263"/>
                      <a:pt x="921" y="270"/>
                      <a:pt x="929" y="277"/>
                    </a:cubicBezTo>
                    <a:cubicBezTo>
                      <a:pt x="957" y="302"/>
                      <a:pt x="979" y="328"/>
                      <a:pt x="997" y="356"/>
                    </a:cubicBezTo>
                    <a:cubicBezTo>
                      <a:pt x="990" y="289"/>
                      <a:pt x="964" y="225"/>
                      <a:pt x="919" y="172"/>
                    </a:cubicBezTo>
                    <a:cubicBezTo>
                      <a:pt x="773" y="0"/>
                      <a:pt x="535" y="39"/>
                      <a:pt x="407" y="78"/>
                    </a:cubicBezTo>
                    <a:cubicBezTo>
                      <a:pt x="365" y="91"/>
                      <a:pt x="320" y="106"/>
                      <a:pt x="278" y="128"/>
                    </a:cubicBezTo>
                    <a:cubicBezTo>
                      <a:pt x="308" y="120"/>
                      <a:pt x="339" y="115"/>
                      <a:pt x="372" y="112"/>
                    </a:cubicBezTo>
                    <a:cubicBezTo>
                      <a:pt x="416" y="109"/>
                      <a:pt x="461" y="110"/>
                      <a:pt x="507" y="115"/>
                    </a:cubicBezTo>
                    <a:cubicBezTo>
                      <a:pt x="544" y="112"/>
                      <a:pt x="582" y="113"/>
                      <a:pt x="620" y="118"/>
                    </a:cubicBezTo>
                    <a:cubicBezTo>
                      <a:pt x="718" y="131"/>
                      <a:pt x="810" y="172"/>
                      <a:pt x="878" y="232"/>
                    </a:cubicBezTo>
                    <a:cubicBezTo>
                      <a:pt x="887" y="240"/>
                      <a:pt x="895" y="248"/>
                      <a:pt x="903" y="257"/>
                    </a:cubicBezTo>
                    <a:close/>
                    <a:moveTo>
                      <a:pt x="690" y="159"/>
                    </a:moveTo>
                    <a:cubicBezTo>
                      <a:pt x="761" y="176"/>
                      <a:pt x="831" y="205"/>
                      <a:pt x="890" y="247"/>
                    </a:cubicBezTo>
                    <a:cubicBezTo>
                      <a:pt x="885" y="242"/>
                      <a:pt x="881" y="238"/>
                      <a:pt x="876" y="234"/>
                    </a:cubicBezTo>
                    <a:cubicBezTo>
                      <a:pt x="780" y="149"/>
                      <a:pt x="646" y="108"/>
                      <a:pt x="518" y="116"/>
                    </a:cubicBezTo>
                    <a:cubicBezTo>
                      <a:pt x="564" y="122"/>
                      <a:pt x="610" y="133"/>
                      <a:pt x="654" y="148"/>
                    </a:cubicBezTo>
                    <a:cubicBezTo>
                      <a:pt x="666" y="151"/>
                      <a:pt x="678" y="155"/>
                      <a:pt x="690" y="159"/>
                    </a:cubicBezTo>
                    <a:close/>
                    <a:moveTo>
                      <a:pt x="646" y="149"/>
                    </a:moveTo>
                    <a:cubicBezTo>
                      <a:pt x="649" y="150"/>
                      <a:pt x="652" y="151"/>
                      <a:pt x="655" y="151"/>
                    </a:cubicBezTo>
                    <a:cubicBezTo>
                      <a:pt x="657" y="152"/>
                      <a:pt x="659" y="153"/>
                      <a:pt x="662" y="154"/>
                    </a:cubicBezTo>
                    <a:cubicBezTo>
                      <a:pt x="660" y="153"/>
                      <a:pt x="657" y="152"/>
                      <a:pt x="655" y="151"/>
                    </a:cubicBezTo>
                    <a:cubicBezTo>
                      <a:pt x="655" y="151"/>
                      <a:pt x="655" y="151"/>
                      <a:pt x="654" y="151"/>
                    </a:cubicBezTo>
                    <a:cubicBezTo>
                      <a:pt x="651" y="150"/>
                      <a:pt x="649" y="150"/>
                      <a:pt x="646" y="149"/>
                    </a:cubicBezTo>
                    <a:close/>
                    <a:moveTo>
                      <a:pt x="597" y="138"/>
                    </a:moveTo>
                    <a:cubicBezTo>
                      <a:pt x="607" y="139"/>
                      <a:pt x="616" y="140"/>
                      <a:pt x="626" y="142"/>
                    </a:cubicBezTo>
                    <a:cubicBezTo>
                      <a:pt x="588" y="131"/>
                      <a:pt x="546" y="122"/>
                      <a:pt x="503" y="118"/>
                    </a:cubicBezTo>
                    <a:cubicBezTo>
                      <a:pt x="471" y="121"/>
                      <a:pt x="438" y="127"/>
                      <a:pt x="407" y="137"/>
                    </a:cubicBezTo>
                    <a:cubicBezTo>
                      <a:pt x="470" y="128"/>
                      <a:pt x="536" y="128"/>
                      <a:pt x="597"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4" name="文本框 73"/>
            <p:cNvSpPr txBox="1"/>
            <p:nvPr/>
          </p:nvSpPr>
          <p:spPr>
            <a:xfrm>
              <a:off x="5513404" y="2022550"/>
              <a:ext cx="5643440" cy="577850"/>
            </a:xfrm>
            <a:prstGeom prst="rect">
              <a:avLst/>
            </a:prstGeom>
            <a:noFill/>
          </p:spPr>
          <p:txBody>
            <a:bodyPr wrap="square" rtlCol="0">
              <a:spAutoFit/>
            </a:bodyPr>
            <a:lstStyle/>
            <a:p>
              <a:pPr>
                <a:lnSpc>
                  <a:spcPct val="150000"/>
                </a:lnSpc>
              </a:pPr>
              <a:r>
                <a:rPr lang="en-US" altLang="zh-CN" sz="2400" b="1" dirty="0" smtClean="0">
                  <a:solidFill>
                    <a:srgbClr val="404E64"/>
                  </a:solidFill>
                </a:rPr>
                <a:t>42 world-class universities</a:t>
              </a:r>
              <a:endParaRPr lang="en-US" altLang="zh-CN" sz="2000" dirty="0" smtClean="0">
                <a:solidFill>
                  <a:srgbClr val="404E64"/>
                </a:solidFill>
              </a:endParaRPr>
            </a:p>
          </p:txBody>
        </p:sp>
      </p:grpSp>
      <p:grpSp>
        <p:nvGrpSpPr>
          <p:cNvPr id="82" name="组合 56"/>
          <p:cNvGrpSpPr/>
          <p:nvPr/>
        </p:nvGrpSpPr>
        <p:grpSpPr>
          <a:xfrm>
            <a:off x="4112224" y="3582286"/>
            <a:ext cx="7051076" cy="1200329"/>
            <a:chOff x="4474068" y="3398641"/>
            <a:chExt cx="7051076" cy="1200329"/>
          </a:xfrm>
          <a:solidFill>
            <a:schemeClr val="accent1">
              <a:lumMod val="50000"/>
            </a:schemeClr>
          </a:solidFill>
        </p:grpSpPr>
        <p:grpSp>
          <p:nvGrpSpPr>
            <p:cNvPr id="83" name="组合 30"/>
            <p:cNvGrpSpPr/>
            <p:nvPr/>
          </p:nvGrpSpPr>
          <p:grpSpPr>
            <a:xfrm>
              <a:off x="4474068" y="3703204"/>
              <a:ext cx="514169" cy="472394"/>
              <a:chOff x="3265488" y="3252788"/>
              <a:chExt cx="3614738" cy="3321049"/>
            </a:xfrm>
            <a:grpFill/>
          </p:grpSpPr>
          <p:sp>
            <p:nvSpPr>
              <p:cNvPr id="85" name="Freeform 43"/>
              <p:cNvSpPr>
                <a:spLocks noEditPoints="1"/>
              </p:cNvSpPr>
              <p:nvPr/>
            </p:nvSpPr>
            <p:spPr bwMode="auto">
              <a:xfrm>
                <a:off x="3735388" y="3544888"/>
                <a:ext cx="3144838" cy="2665412"/>
              </a:xfrm>
              <a:custGeom>
                <a:avLst/>
                <a:gdLst>
                  <a:gd name="T0" fmla="*/ 109 w 969"/>
                  <a:gd name="T1" fmla="*/ 153 h 820"/>
                  <a:gd name="T2" fmla="*/ 925 w 969"/>
                  <a:gd name="T3" fmla="*/ 436 h 820"/>
                  <a:gd name="T4" fmla="*/ 932 w 969"/>
                  <a:gd name="T5" fmla="*/ 280 h 820"/>
                  <a:gd name="T6" fmla="*/ 463 w 969"/>
                  <a:gd name="T7" fmla="*/ 800 h 820"/>
                  <a:gd name="T8" fmla="*/ 83 w 969"/>
                  <a:gd name="T9" fmla="*/ 538 h 820"/>
                  <a:gd name="T10" fmla="*/ 113 w 969"/>
                  <a:gd name="T11" fmla="*/ 584 h 820"/>
                  <a:gd name="T12" fmla="*/ 421 w 969"/>
                  <a:gd name="T13" fmla="*/ 789 h 820"/>
                  <a:gd name="T14" fmla="*/ 517 w 969"/>
                  <a:gd name="T15" fmla="*/ 789 h 820"/>
                  <a:gd name="T16" fmla="*/ 366 w 969"/>
                  <a:gd name="T17" fmla="*/ 764 h 820"/>
                  <a:gd name="T18" fmla="*/ 390 w 969"/>
                  <a:gd name="T19" fmla="*/ 754 h 820"/>
                  <a:gd name="T20" fmla="*/ 475 w 969"/>
                  <a:gd name="T21" fmla="*/ 746 h 820"/>
                  <a:gd name="T22" fmla="*/ 686 w 969"/>
                  <a:gd name="T23" fmla="*/ 750 h 820"/>
                  <a:gd name="T24" fmla="*/ 795 w 969"/>
                  <a:gd name="T25" fmla="*/ 476 h 820"/>
                  <a:gd name="T26" fmla="*/ 123 w 969"/>
                  <a:gd name="T27" fmla="*/ 598 h 820"/>
                  <a:gd name="T28" fmla="*/ 695 w 969"/>
                  <a:gd name="T29" fmla="*/ 750 h 820"/>
                  <a:gd name="T30" fmla="*/ 191 w 969"/>
                  <a:gd name="T31" fmla="*/ 670 h 820"/>
                  <a:gd name="T32" fmla="*/ 384 w 969"/>
                  <a:gd name="T33" fmla="*/ 751 h 820"/>
                  <a:gd name="T34" fmla="*/ 617 w 969"/>
                  <a:gd name="T35" fmla="*/ 619 h 820"/>
                  <a:gd name="T36" fmla="*/ 300 w 969"/>
                  <a:gd name="T37" fmla="*/ 701 h 820"/>
                  <a:gd name="T38" fmla="*/ 236 w 969"/>
                  <a:gd name="T39" fmla="*/ 678 h 820"/>
                  <a:gd name="T40" fmla="*/ 197 w 969"/>
                  <a:gd name="T41" fmla="*/ 672 h 820"/>
                  <a:gd name="T42" fmla="*/ 871 w 969"/>
                  <a:gd name="T43" fmla="*/ 553 h 820"/>
                  <a:gd name="T44" fmla="*/ 268 w 969"/>
                  <a:gd name="T45" fmla="*/ 168 h 820"/>
                  <a:gd name="T46" fmla="*/ 790 w 969"/>
                  <a:gd name="T47" fmla="*/ 705 h 820"/>
                  <a:gd name="T48" fmla="*/ 920 w 969"/>
                  <a:gd name="T49" fmla="*/ 522 h 820"/>
                  <a:gd name="T50" fmla="*/ 120 w 969"/>
                  <a:gd name="T51" fmla="*/ 284 h 820"/>
                  <a:gd name="T52" fmla="*/ 126 w 969"/>
                  <a:gd name="T53" fmla="*/ 306 h 820"/>
                  <a:gd name="T54" fmla="*/ 917 w 969"/>
                  <a:gd name="T55" fmla="*/ 522 h 820"/>
                  <a:gd name="T56" fmla="*/ 154 w 969"/>
                  <a:gd name="T57" fmla="*/ 627 h 820"/>
                  <a:gd name="T58" fmla="*/ 223 w 969"/>
                  <a:gd name="T59" fmla="*/ 618 h 820"/>
                  <a:gd name="T60" fmla="*/ 116 w 969"/>
                  <a:gd name="T61" fmla="*/ 584 h 820"/>
                  <a:gd name="T62" fmla="*/ 104 w 969"/>
                  <a:gd name="T63" fmla="*/ 565 h 820"/>
                  <a:gd name="T64" fmla="*/ 88 w 969"/>
                  <a:gd name="T65" fmla="*/ 345 h 820"/>
                  <a:gd name="T66" fmla="*/ 66 w 969"/>
                  <a:gd name="T67" fmla="*/ 498 h 820"/>
                  <a:gd name="T68" fmla="*/ 124 w 969"/>
                  <a:gd name="T69" fmla="*/ 198 h 820"/>
                  <a:gd name="T70" fmla="*/ 124 w 969"/>
                  <a:gd name="T71" fmla="*/ 198 h 820"/>
                  <a:gd name="T72" fmla="*/ 764 w 969"/>
                  <a:gd name="T73" fmla="*/ 220 h 820"/>
                  <a:gd name="T74" fmla="*/ 882 w 969"/>
                  <a:gd name="T75" fmla="*/ 466 h 820"/>
                  <a:gd name="T76" fmla="*/ 118 w 969"/>
                  <a:gd name="T77" fmla="*/ 282 h 820"/>
                  <a:gd name="T78" fmla="*/ 510 w 969"/>
                  <a:gd name="T79" fmla="*/ 141 h 820"/>
                  <a:gd name="T80" fmla="*/ 173 w 969"/>
                  <a:gd name="T81" fmla="*/ 162 h 820"/>
                  <a:gd name="T82" fmla="*/ 799 w 969"/>
                  <a:gd name="T83" fmla="*/ 241 h 820"/>
                  <a:gd name="T84" fmla="*/ 841 w 969"/>
                  <a:gd name="T85" fmla="*/ 261 h 820"/>
                  <a:gd name="T86" fmla="*/ 622 w 969"/>
                  <a:gd name="T87" fmla="*/ 59 h 820"/>
                  <a:gd name="T88" fmla="*/ 137 w 969"/>
                  <a:gd name="T89" fmla="*/ 252 h 820"/>
                  <a:gd name="T90" fmla="*/ 140 w 969"/>
                  <a:gd name="T91" fmla="*/ 242 h 820"/>
                  <a:gd name="T92" fmla="*/ 293 w 969"/>
                  <a:gd name="T93" fmla="*/ 139 h 820"/>
                  <a:gd name="T94" fmla="*/ 293 w 969"/>
                  <a:gd name="T95" fmla="*/ 139 h 820"/>
                  <a:gd name="T96" fmla="*/ 764 w 969"/>
                  <a:gd name="T97" fmla="*/ 216 h 820"/>
                  <a:gd name="T98" fmla="*/ 656 w 969"/>
                  <a:gd name="T99" fmla="*/ 127 h 820"/>
                  <a:gd name="T100" fmla="*/ 614 w 969"/>
                  <a:gd name="T101" fmla="*/ 96 h 820"/>
                  <a:gd name="T102" fmla="*/ 214 w 969"/>
                  <a:gd name="T103" fmla="*/ 116 h 820"/>
                  <a:gd name="T104" fmla="*/ 673 w 969"/>
                  <a:gd name="T105" fmla="*/ 156 h 820"/>
                  <a:gd name="T106" fmla="*/ 270 w 969"/>
                  <a:gd name="T107" fmla="*/ 163 h 820"/>
                  <a:gd name="T108" fmla="*/ 478 w 969"/>
                  <a:gd name="T109" fmla="*/ 136 h 820"/>
                  <a:gd name="T110" fmla="*/ 611 w 969"/>
                  <a:gd name="T111" fmla="*/ 127 h 820"/>
                  <a:gd name="T112" fmla="*/ 357 w 969"/>
                  <a:gd name="T113" fmla="*/ 101 h 820"/>
                  <a:gd name="T114" fmla="*/ 260 w 969"/>
                  <a:gd name="T115" fmla="*/ 85 h 820"/>
                  <a:gd name="T116" fmla="*/ 345 w 969"/>
                  <a:gd name="T117" fmla="*/ 106 h 820"/>
                  <a:gd name="T118" fmla="*/ 357 w 969"/>
                  <a:gd name="T119" fmla="*/ 104 h 820"/>
                  <a:gd name="T120" fmla="*/ 440 w 969"/>
                  <a:gd name="T121" fmla="*/ 7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9" h="820">
                    <a:moveTo>
                      <a:pt x="532" y="809"/>
                    </a:moveTo>
                    <a:cubicBezTo>
                      <a:pt x="505" y="809"/>
                      <a:pt x="479" y="806"/>
                      <a:pt x="453" y="800"/>
                    </a:cubicBezTo>
                    <a:cubicBezTo>
                      <a:pt x="374" y="805"/>
                      <a:pt x="296" y="788"/>
                      <a:pt x="233" y="750"/>
                    </a:cubicBezTo>
                    <a:cubicBezTo>
                      <a:pt x="153" y="701"/>
                      <a:pt x="99" y="622"/>
                      <a:pt x="78" y="529"/>
                    </a:cubicBezTo>
                    <a:cubicBezTo>
                      <a:pt x="73" y="519"/>
                      <a:pt x="68" y="509"/>
                      <a:pt x="63" y="499"/>
                    </a:cubicBezTo>
                    <a:cubicBezTo>
                      <a:pt x="17" y="395"/>
                      <a:pt x="0" y="241"/>
                      <a:pt x="109" y="153"/>
                    </a:cubicBezTo>
                    <a:cubicBezTo>
                      <a:pt x="138" y="129"/>
                      <a:pt x="172" y="111"/>
                      <a:pt x="210" y="97"/>
                    </a:cubicBezTo>
                    <a:cubicBezTo>
                      <a:pt x="211" y="97"/>
                      <a:pt x="211" y="97"/>
                      <a:pt x="211" y="96"/>
                    </a:cubicBezTo>
                    <a:cubicBezTo>
                      <a:pt x="260" y="59"/>
                      <a:pt x="321" y="34"/>
                      <a:pt x="387" y="24"/>
                    </a:cubicBezTo>
                    <a:cubicBezTo>
                      <a:pt x="552" y="0"/>
                      <a:pt x="717" y="66"/>
                      <a:pt x="806" y="194"/>
                    </a:cubicBezTo>
                    <a:cubicBezTo>
                      <a:pt x="823" y="217"/>
                      <a:pt x="837" y="243"/>
                      <a:pt x="848" y="270"/>
                    </a:cubicBezTo>
                    <a:cubicBezTo>
                      <a:pt x="887" y="317"/>
                      <a:pt x="915" y="372"/>
                      <a:pt x="925" y="436"/>
                    </a:cubicBezTo>
                    <a:cubicBezTo>
                      <a:pt x="935" y="501"/>
                      <a:pt x="921" y="563"/>
                      <a:pt x="885" y="618"/>
                    </a:cubicBezTo>
                    <a:cubicBezTo>
                      <a:pt x="909" y="588"/>
                      <a:pt x="928" y="553"/>
                      <a:pt x="941" y="515"/>
                    </a:cubicBezTo>
                    <a:cubicBezTo>
                      <a:pt x="967" y="439"/>
                      <a:pt x="963" y="356"/>
                      <a:pt x="930" y="281"/>
                    </a:cubicBezTo>
                    <a:cubicBezTo>
                      <a:pt x="895" y="202"/>
                      <a:pt x="833" y="163"/>
                      <a:pt x="766" y="123"/>
                    </a:cubicBezTo>
                    <a:cubicBezTo>
                      <a:pt x="768" y="120"/>
                      <a:pt x="768" y="120"/>
                      <a:pt x="768" y="120"/>
                    </a:cubicBezTo>
                    <a:cubicBezTo>
                      <a:pt x="834" y="161"/>
                      <a:pt x="897" y="200"/>
                      <a:pt x="932" y="280"/>
                    </a:cubicBezTo>
                    <a:cubicBezTo>
                      <a:pt x="965" y="356"/>
                      <a:pt x="969" y="439"/>
                      <a:pt x="944" y="515"/>
                    </a:cubicBezTo>
                    <a:cubicBezTo>
                      <a:pt x="926" y="568"/>
                      <a:pt x="896" y="615"/>
                      <a:pt x="855" y="656"/>
                    </a:cubicBezTo>
                    <a:cubicBezTo>
                      <a:pt x="832" y="681"/>
                      <a:pt x="803" y="703"/>
                      <a:pt x="771" y="722"/>
                    </a:cubicBezTo>
                    <a:cubicBezTo>
                      <a:pt x="729" y="759"/>
                      <a:pt x="676" y="785"/>
                      <a:pt x="618" y="799"/>
                    </a:cubicBezTo>
                    <a:cubicBezTo>
                      <a:pt x="590" y="806"/>
                      <a:pt x="561" y="809"/>
                      <a:pt x="532" y="809"/>
                    </a:cubicBezTo>
                    <a:close/>
                    <a:moveTo>
                      <a:pt x="463" y="800"/>
                    </a:moveTo>
                    <a:cubicBezTo>
                      <a:pt x="565" y="820"/>
                      <a:pt x="676" y="794"/>
                      <a:pt x="757" y="731"/>
                    </a:cubicBezTo>
                    <a:cubicBezTo>
                      <a:pt x="734" y="744"/>
                      <a:pt x="708" y="755"/>
                      <a:pt x="682" y="765"/>
                    </a:cubicBezTo>
                    <a:cubicBezTo>
                      <a:pt x="624" y="785"/>
                      <a:pt x="565" y="794"/>
                      <a:pt x="507" y="794"/>
                    </a:cubicBezTo>
                    <a:cubicBezTo>
                      <a:pt x="507" y="794"/>
                      <a:pt x="506" y="794"/>
                      <a:pt x="506" y="794"/>
                    </a:cubicBezTo>
                    <a:cubicBezTo>
                      <a:pt x="492" y="797"/>
                      <a:pt x="477" y="799"/>
                      <a:pt x="463" y="800"/>
                    </a:cubicBezTo>
                    <a:close/>
                    <a:moveTo>
                      <a:pt x="83" y="538"/>
                    </a:moveTo>
                    <a:cubicBezTo>
                      <a:pt x="105" y="626"/>
                      <a:pt x="158" y="701"/>
                      <a:pt x="234" y="747"/>
                    </a:cubicBezTo>
                    <a:cubicBezTo>
                      <a:pt x="294" y="784"/>
                      <a:pt x="369" y="801"/>
                      <a:pt x="444" y="798"/>
                    </a:cubicBezTo>
                    <a:cubicBezTo>
                      <a:pt x="432" y="795"/>
                      <a:pt x="420" y="791"/>
                      <a:pt x="408" y="787"/>
                    </a:cubicBezTo>
                    <a:cubicBezTo>
                      <a:pt x="382" y="782"/>
                      <a:pt x="357" y="776"/>
                      <a:pt x="333" y="768"/>
                    </a:cubicBezTo>
                    <a:cubicBezTo>
                      <a:pt x="251" y="741"/>
                      <a:pt x="183" y="692"/>
                      <a:pt x="139" y="629"/>
                    </a:cubicBezTo>
                    <a:cubicBezTo>
                      <a:pt x="129" y="615"/>
                      <a:pt x="120" y="600"/>
                      <a:pt x="113" y="584"/>
                    </a:cubicBezTo>
                    <a:cubicBezTo>
                      <a:pt x="102" y="569"/>
                      <a:pt x="92" y="554"/>
                      <a:pt x="83" y="538"/>
                    </a:cubicBezTo>
                    <a:close/>
                    <a:moveTo>
                      <a:pt x="421" y="789"/>
                    </a:moveTo>
                    <a:cubicBezTo>
                      <a:pt x="432" y="792"/>
                      <a:pt x="443" y="795"/>
                      <a:pt x="453" y="798"/>
                    </a:cubicBezTo>
                    <a:cubicBezTo>
                      <a:pt x="466" y="797"/>
                      <a:pt x="478" y="796"/>
                      <a:pt x="490" y="794"/>
                    </a:cubicBezTo>
                    <a:cubicBezTo>
                      <a:pt x="480" y="794"/>
                      <a:pt x="471" y="793"/>
                      <a:pt x="461" y="792"/>
                    </a:cubicBezTo>
                    <a:cubicBezTo>
                      <a:pt x="448" y="792"/>
                      <a:pt x="434" y="790"/>
                      <a:pt x="421" y="789"/>
                    </a:cubicBezTo>
                    <a:close/>
                    <a:moveTo>
                      <a:pt x="561" y="787"/>
                    </a:moveTo>
                    <a:cubicBezTo>
                      <a:pt x="550" y="789"/>
                      <a:pt x="540" y="790"/>
                      <a:pt x="529" y="791"/>
                    </a:cubicBezTo>
                    <a:cubicBezTo>
                      <a:pt x="562" y="790"/>
                      <a:pt x="595" y="785"/>
                      <a:pt x="628" y="777"/>
                    </a:cubicBezTo>
                    <a:cubicBezTo>
                      <a:pt x="606" y="782"/>
                      <a:pt x="583" y="786"/>
                      <a:pt x="561" y="787"/>
                    </a:cubicBezTo>
                    <a:close/>
                    <a:moveTo>
                      <a:pt x="465" y="790"/>
                    </a:moveTo>
                    <a:cubicBezTo>
                      <a:pt x="483" y="791"/>
                      <a:pt x="500" y="791"/>
                      <a:pt x="517" y="789"/>
                    </a:cubicBezTo>
                    <a:cubicBezTo>
                      <a:pt x="518" y="789"/>
                      <a:pt x="518" y="789"/>
                      <a:pt x="518" y="789"/>
                    </a:cubicBezTo>
                    <a:cubicBezTo>
                      <a:pt x="488" y="790"/>
                      <a:pt x="458" y="787"/>
                      <a:pt x="428" y="782"/>
                    </a:cubicBezTo>
                    <a:cubicBezTo>
                      <a:pt x="411" y="779"/>
                      <a:pt x="394" y="775"/>
                      <a:pt x="378" y="770"/>
                    </a:cubicBezTo>
                    <a:cubicBezTo>
                      <a:pt x="385" y="774"/>
                      <a:pt x="392" y="777"/>
                      <a:pt x="399" y="780"/>
                    </a:cubicBezTo>
                    <a:cubicBezTo>
                      <a:pt x="421" y="785"/>
                      <a:pt x="443" y="788"/>
                      <a:pt x="465" y="790"/>
                    </a:cubicBezTo>
                    <a:close/>
                    <a:moveTo>
                      <a:pt x="366" y="764"/>
                    </a:moveTo>
                    <a:cubicBezTo>
                      <a:pt x="387" y="770"/>
                      <a:pt x="407" y="776"/>
                      <a:pt x="429" y="779"/>
                    </a:cubicBezTo>
                    <a:cubicBezTo>
                      <a:pt x="449" y="783"/>
                      <a:pt x="471" y="785"/>
                      <a:pt x="494" y="786"/>
                    </a:cubicBezTo>
                    <a:cubicBezTo>
                      <a:pt x="455" y="782"/>
                      <a:pt x="418" y="770"/>
                      <a:pt x="384" y="754"/>
                    </a:cubicBezTo>
                    <a:cubicBezTo>
                      <a:pt x="369" y="753"/>
                      <a:pt x="356" y="752"/>
                      <a:pt x="342" y="749"/>
                    </a:cubicBezTo>
                    <a:cubicBezTo>
                      <a:pt x="350" y="755"/>
                      <a:pt x="358" y="760"/>
                      <a:pt x="366" y="764"/>
                    </a:cubicBezTo>
                    <a:close/>
                    <a:moveTo>
                      <a:pt x="390" y="754"/>
                    </a:moveTo>
                    <a:cubicBezTo>
                      <a:pt x="434" y="774"/>
                      <a:pt x="482" y="786"/>
                      <a:pt x="532" y="786"/>
                    </a:cubicBezTo>
                    <a:cubicBezTo>
                      <a:pt x="533" y="786"/>
                      <a:pt x="534" y="786"/>
                      <a:pt x="535" y="785"/>
                    </a:cubicBezTo>
                    <a:cubicBezTo>
                      <a:pt x="583" y="774"/>
                      <a:pt x="628" y="754"/>
                      <a:pt x="669" y="727"/>
                    </a:cubicBezTo>
                    <a:cubicBezTo>
                      <a:pt x="758" y="667"/>
                      <a:pt x="801" y="581"/>
                      <a:pt x="792" y="481"/>
                    </a:cubicBezTo>
                    <a:cubicBezTo>
                      <a:pt x="771" y="534"/>
                      <a:pt x="736" y="585"/>
                      <a:pt x="691" y="628"/>
                    </a:cubicBezTo>
                    <a:cubicBezTo>
                      <a:pt x="630" y="687"/>
                      <a:pt x="553" y="729"/>
                      <a:pt x="475" y="746"/>
                    </a:cubicBezTo>
                    <a:cubicBezTo>
                      <a:pt x="446" y="752"/>
                      <a:pt x="418" y="755"/>
                      <a:pt x="390" y="754"/>
                    </a:cubicBezTo>
                    <a:close/>
                    <a:moveTo>
                      <a:pt x="795" y="476"/>
                    </a:moveTo>
                    <a:cubicBezTo>
                      <a:pt x="806" y="579"/>
                      <a:pt x="762" y="668"/>
                      <a:pt x="670" y="729"/>
                    </a:cubicBezTo>
                    <a:cubicBezTo>
                      <a:pt x="634" y="754"/>
                      <a:pt x="593" y="772"/>
                      <a:pt x="550" y="784"/>
                    </a:cubicBezTo>
                    <a:cubicBezTo>
                      <a:pt x="564" y="783"/>
                      <a:pt x="577" y="781"/>
                      <a:pt x="591" y="779"/>
                    </a:cubicBezTo>
                    <a:cubicBezTo>
                      <a:pt x="622" y="772"/>
                      <a:pt x="654" y="763"/>
                      <a:pt x="686" y="750"/>
                    </a:cubicBezTo>
                    <a:cubicBezTo>
                      <a:pt x="745" y="725"/>
                      <a:pt x="799" y="684"/>
                      <a:pt x="836" y="625"/>
                    </a:cubicBezTo>
                    <a:cubicBezTo>
                      <a:pt x="859" y="588"/>
                      <a:pt x="873" y="546"/>
                      <a:pt x="879" y="502"/>
                    </a:cubicBezTo>
                    <a:cubicBezTo>
                      <a:pt x="885" y="424"/>
                      <a:pt x="864" y="343"/>
                      <a:pt x="815" y="276"/>
                    </a:cubicBezTo>
                    <a:cubicBezTo>
                      <a:pt x="812" y="273"/>
                      <a:pt x="809" y="269"/>
                      <a:pt x="807" y="266"/>
                    </a:cubicBezTo>
                    <a:cubicBezTo>
                      <a:pt x="820" y="313"/>
                      <a:pt x="821" y="364"/>
                      <a:pt x="812" y="415"/>
                    </a:cubicBezTo>
                    <a:cubicBezTo>
                      <a:pt x="808" y="435"/>
                      <a:pt x="802" y="456"/>
                      <a:pt x="795" y="476"/>
                    </a:cubicBezTo>
                    <a:close/>
                    <a:moveTo>
                      <a:pt x="123" y="598"/>
                    </a:moveTo>
                    <a:cubicBezTo>
                      <a:pt x="129" y="608"/>
                      <a:pt x="135" y="618"/>
                      <a:pt x="141" y="627"/>
                    </a:cubicBezTo>
                    <a:cubicBezTo>
                      <a:pt x="195" y="704"/>
                      <a:pt x="285" y="758"/>
                      <a:pt x="385" y="780"/>
                    </a:cubicBezTo>
                    <a:cubicBezTo>
                      <a:pt x="319" y="763"/>
                      <a:pt x="258" y="733"/>
                      <a:pt x="209" y="690"/>
                    </a:cubicBezTo>
                    <a:cubicBezTo>
                      <a:pt x="186" y="671"/>
                      <a:pt x="166" y="650"/>
                      <a:pt x="147" y="627"/>
                    </a:cubicBezTo>
                    <a:cubicBezTo>
                      <a:pt x="139" y="618"/>
                      <a:pt x="131" y="608"/>
                      <a:pt x="123" y="598"/>
                    </a:cubicBezTo>
                    <a:close/>
                    <a:moveTo>
                      <a:pt x="695" y="750"/>
                    </a:moveTo>
                    <a:cubicBezTo>
                      <a:pt x="683" y="755"/>
                      <a:pt x="670" y="760"/>
                      <a:pt x="657" y="765"/>
                    </a:cubicBezTo>
                    <a:cubicBezTo>
                      <a:pt x="643" y="770"/>
                      <a:pt x="629" y="774"/>
                      <a:pt x="614" y="777"/>
                    </a:cubicBezTo>
                    <a:cubicBezTo>
                      <a:pt x="671" y="766"/>
                      <a:pt x="728" y="744"/>
                      <a:pt x="779" y="712"/>
                    </a:cubicBezTo>
                    <a:cubicBezTo>
                      <a:pt x="784" y="708"/>
                      <a:pt x="789" y="703"/>
                      <a:pt x="794" y="697"/>
                    </a:cubicBezTo>
                    <a:cubicBezTo>
                      <a:pt x="763" y="718"/>
                      <a:pt x="729" y="736"/>
                      <a:pt x="695" y="750"/>
                    </a:cubicBezTo>
                    <a:close/>
                    <a:moveTo>
                      <a:pt x="184" y="664"/>
                    </a:moveTo>
                    <a:cubicBezTo>
                      <a:pt x="193" y="673"/>
                      <a:pt x="201" y="681"/>
                      <a:pt x="210" y="688"/>
                    </a:cubicBezTo>
                    <a:cubicBezTo>
                      <a:pt x="259" y="731"/>
                      <a:pt x="320" y="760"/>
                      <a:pt x="385" y="777"/>
                    </a:cubicBezTo>
                    <a:cubicBezTo>
                      <a:pt x="378" y="774"/>
                      <a:pt x="372" y="770"/>
                      <a:pt x="365" y="766"/>
                    </a:cubicBezTo>
                    <a:cubicBezTo>
                      <a:pt x="335" y="757"/>
                      <a:pt x="305" y="744"/>
                      <a:pt x="278" y="730"/>
                    </a:cubicBezTo>
                    <a:cubicBezTo>
                      <a:pt x="246" y="716"/>
                      <a:pt x="217" y="696"/>
                      <a:pt x="191" y="670"/>
                    </a:cubicBezTo>
                    <a:cubicBezTo>
                      <a:pt x="189" y="668"/>
                      <a:pt x="186" y="666"/>
                      <a:pt x="184" y="664"/>
                    </a:cubicBezTo>
                    <a:close/>
                    <a:moveTo>
                      <a:pt x="301" y="739"/>
                    </a:moveTo>
                    <a:cubicBezTo>
                      <a:pt x="318" y="747"/>
                      <a:pt x="336" y="754"/>
                      <a:pt x="355" y="760"/>
                    </a:cubicBezTo>
                    <a:cubicBezTo>
                      <a:pt x="348" y="757"/>
                      <a:pt x="342" y="752"/>
                      <a:pt x="336" y="748"/>
                    </a:cubicBezTo>
                    <a:cubicBezTo>
                      <a:pt x="324" y="746"/>
                      <a:pt x="312" y="742"/>
                      <a:pt x="301" y="739"/>
                    </a:cubicBezTo>
                    <a:close/>
                    <a:moveTo>
                      <a:pt x="384" y="751"/>
                    </a:moveTo>
                    <a:cubicBezTo>
                      <a:pt x="413" y="753"/>
                      <a:pt x="444" y="750"/>
                      <a:pt x="475" y="743"/>
                    </a:cubicBezTo>
                    <a:cubicBezTo>
                      <a:pt x="618" y="712"/>
                      <a:pt x="742" y="604"/>
                      <a:pt x="792" y="475"/>
                    </a:cubicBezTo>
                    <a:cubicBezTo>
                      <a:pt x="791" y="467"/>
                      <a:pt x="789" y="458"/>
                      <a:pt x="788" y="448"/>
                    </a:cubicBezTo>
                    <a:cubicBezTo>
                      <a:pt x="780" y="411"/>
                      <a:pt x="766" y="374"/>
                      <a:pt x="747" y="340"/>
                    </a:cubicBezTo>
                    <a:cubicBezTo>
                      <a:pt x="748" y="369"/>
                      <a:pt x="746" y="397"/>
                      <a:pt x="741" y="424"/>
                    </a:cubicBezTo>
                    <a:cubicBezTo>
                      <a:pt x="727" y="497"/>
                      <a:pt x="683" y="566"/>
                      <a:pt x="617" y="619"/>
                    </a:cubicBezTo>
                    <a:cubicBezTo>
                      <a:pt x="554" y="669"/>
                      <a:pt x="477" y="700"/>
                      <a:pt x="401" y="707"/>
                    </a:cubicBezTo>
                    <a:cubicBezTo>
                      <a:pt x="368" y="711"/>
                      <a:pt x="336" y="709"/>
                      <a:pt x="306" y="703"/>
                    </a:cubicBezTo>
                    <a:cubicBezTo>
                      <a:pt x="330" y="722"/>
                      <a:pt x="356" y="738"/>
                      <a:pt x="384" y="751"/>
                    </a:cubicBezTo>
                    <a:close/>
                    <a:moveTo>
                      <a:pt x="337" y="746"/>
                    </a:moveTo>
                    <a:cubicBezTo>
                      <a:pt x="350" y="748"/>
                      <a:pt x="363" y="750"/>
                      <a:pt x="377" y="751"/>
                    </a:cubicBezTo>
                    <a:cubicBezTo>
                      <a:pt x="350" y="737"/>
                      <a:pt x="324" y="721"/>
                      <a:pt x="300" y="701"/>
                    </a:cubicBezTo>
                    <a:cubicBezTo>
                      <a:pt x="293" y="700"/>
                      <a:pt x="287" y="698"/>
                      <a:pt x="281" y="696"/>
                    </a:cubicBezTo>
                    <a:cubicBezTo>
                      <a:pt x="298" y="715"/>
                      <a:pt x="316" y="731"/>
                      <a:pt x="337" y="746"/>
                    </a:cubicBezTo>
                    <a:close/>
                    <a:moveTo>
                      <a:pt x="274" y="725"/>
                    </a:moveTo>
                    <a:cubicBezTo>
                      <a:pt x="292" y="733"/>
                      <a:pt x="311" y="740"/>
                      <a:pt x="330" y="744"/>
                    </a:cubicBezTo>
                    <a:cubicBezTo>
                      <a:pt x="311" y="730"/>
                      <a:pt x="292" y="713"/>
                      <a:pt x="276" y="695"/>
                    </a:cubicBezTo>
                    <a:cubicBezTo>
                      <a:pt x="262" y="690"/>
                      <a:pt x="249" y="684"/>
                      <a:pt x="236" y="678"/>
                    </a:cubicBezTo>
                    <a:cubicBezTo>
                      <a:pt x="183" y="649"/>
                      <a:pt x="144" y="604"/>
                      <a:pt x="119" y="542"/>
                    </a:cubicBezTo>
                    <a:cubicBezTo>
                      <a:pt x="98" y="489"/>
                      <a:pt x="90" y="429"/>
                      <a:pt x="95" y="372"/>
                    </a:cubicBezTo>
                    <a:cubicBezTo>
                      <a:pt x="98" y="345"/>
                      <a:pt x="104" y="320"/>
                      <a:pt x="113" y="296"/>
                    </a:cubicBezTo>
                    <a:cubicBezTo>
                      <a:pt x="103" y="312"/>
                      <a:pt x="96" y="329"/>
                      <a:pt x="91" y="346"/>
                    </a:cubicBezTo>
                    <a:cubicBezTo>
                      <a:pt x="84" y="439"/>
                      <a:pt x="101" y="546"/>
                      <a:pt x="157" y="625"/>
                    </a:cubicBezTo>
                    <a:cubicBezTo>
                      <a:pt x="169" y="643"/>
                      <a:pt x="182" y="658"/>
                      <a:pt x="197" y="672"/>
                    </a:cubicBezTo>
                    <a:cubicBezTo>
                      <a:pt x="221" y="692"/>
                      <a:pt x="247" y="710"/>
                      <a:pt x="274" y="725"/>
                    </a:cubicBezTo>
                    <a:close/>
                    <a:moveTo>
                      <a:pt x="871" y="553"/>
                    </a:moveTo>
                    <a:cubicBezTo>
                      <a:pt x="863" y="579"/>
                      <a:pt x="852" y="604"/>
                      <a:pt x="838" y="627"/>
                    </a:cubicBezTo>
                    <a:cubicBezTo>
                      <a:pt x="811" y="669"/>
                      <a:pt x="774" y="705"/>
                      <a:pt x="729" y="732"/>
                    </a:cubicBezTo>
                    <a:cubicBezTo>
                      <a:pt x="754" y="719"/>
                      <a:pt x="779" y="705"/>
                      <a:pt x="802" y="688"/>
                    </a:cubicBezTo>
                    <a:cubicBezTo>
                      <a:pt x="836" y="649"/>
                      <a:pt x="860" y="602"/>
                      <a:pt x="871" y="553"/>
                    </a:cubicBezTo>
                    <a:close/>
                    <a:moveTo>
                      <a:pt x="302" y="699"/>
                    </a:moveTo>
                    <a:cubicBezTo>
                      <a:pt x="332" y="706"/>
                      <a:pt x="365" y="708"/>
                      <a:pt x="400" y="705"/>
                    </a:cubicBezTo>
                    <a:cubicBezTo>
                      <a:pt x="540" y="692"/>
                      <a:pt x="706" y="589"/>
                      <a:pt x="738" y="424"/>
                    </a:cubicBezTo>
                    <a:cubicBezTo>
                      <a:pt x="744" y="395"/>
                      <a:pt x="746" y="365"/>
                      <a:pt x="744" y="335"/>
                    </a:cubicBezTo>
                    <a:cubicBezTo>
                      <a:pt x="690" y="242"/>
                      <a:pt x="598" y="167"/>
                      <a:pt x="497" y="140"/>
                    </a:cubicBezTo>
                    <a:cubicBezTo>
                      <a:pt x="419" y="135"/>
                      <a:pt x="338" y="143"/>
                      <a:pt x="268" y="168"/>
                    </a:cubicBezTo>
                    <a:cubicBezTo>
                      <a:pt x="195" y="250"/>
                      <a:pt x="163" y="367"/>
                      <a:pt x="183" y="489"/>
                    </a:cubicBezTo>
                    <a:cubicBezTo>
                      <a:pt x="191" y="540"/>
                      <a:pt x="208" y="588"/>
                      <a:pt x="232" y="630"/>
                    </a:cubicBezTo>
                    <a:cubicBezTo>
                      <a:pt x="253" y="655"/>
                      <a:pt x="276" y="679"/>
                      <a:pt x="302" y="699"/>
                    </a:cubicBezTo>
                    <a:close/>
                    <a:moveTo>
                      <a:pt x="804" y="690"/>
                    </a:moveTo>
                    <a:cubicBezTo>
                      <a:pt x="804" y="691"/>
                      <a:pt x="804" y="691"/>
                      <a:pt x="803" y="691"/>
                    </a:cubicBezTo>
                    <a:cubicBezTo>
                      <a:pt x="799" y="696"/>
                      <a:pt x="795" y="700"/>
                      <a:pt x="790" y="705"/>
                    </a:cubicBezTo>
                    <a:cubicBezTo>
                      <a:pt x="816" y="688"/>
                      <a:pt x="839" y="668"/>
                      <a:pt x="860" y="646"/>
                    </a:cubicBezTo>
                    <a:cubicBezTo>
                      <a:pt x="908" y="592"/>
                      <a:pt x="936" y="522"/>
                      <a:pt x="922" y="437"/>
                    </a:cubicBezTo>
                    <a:cubicBezTo>
                      <a:pt x="913" y="377"/>
                      <a:pt x="887" y="324"/>
                      <a:pt x="852" y="279"/>
                    </a:cubicBezTo>
                    <a:cubicBezTo>
                      <a:pt x="855" y="287"/>
                      <a:pt x="859" y="296"/>
                      <a:pt x="861" y="304"/>
                    </a:cubicBezTo>
                    <a:cubicBezTo>
                      <a:pt x="868" y="313"/>
                      <a:pt x="874" y="322"/>
                      <a:pt x="880" y="331"/>
                    </a:cubicBezTo>
                    <a:cubicBezTo>
                      <a:pt x="918" y="391"/>
                      <a:pt x="932" y="457"/>
                      <a:pt x="920" y="522"/>
                    </a:cubicBezTo>
                    <a:cubicBezTo>
                      <a:pt x="907" y="592"/>
                      <a:pt x="862" y="648"/>
                      <a:pt x="804" y="690"/>
                    </a:cubicBezTo>
                    <a:close/>
                    <a:moveTo>
                      <a:pt x="277" y="693"/>
                    </a:moveTo>
                    <a:cubicBezTo>
                      <a:pt x="283" y="695"/>
                      <a:pt x="290" y="696"/>
                      <a:pt x="296" y="698"/>
                    </a:cubicBezTo>
                    <a:cubicBezTo>
                      <a:pt x="276" y="682"/>
                      <a:pt x="258" y="664"/>
                      <a:pt x="241" y="645"/>
                    </a:cubicBezTo>
                    <a:cubicBezTo>
                      <a:pt x="252" y="662"/>
                      <a:pt x="264" y="678"/>
                      <a:pt x="277" y="693"/>
                    </a:cubicBezTo>
                    <a:close/>
                    <a:moveTo>
                      <a:pt x="120" y="284"/>
                    </a:moveTo>
                    <a:cubicBezTo>
                      <a:pt x="84" y="368"/>
                      <a:pt x="92" y="467"/>
                      <a:pt x="122" y="541"/>
                    </a:cubicBezTo>
                    <a:cubicBezTo>
                      <a:pt x="152" y="616"/>
                      <a:pt x="204" y="667"/>
                      <a:pt x="273" y="691"/>
                    </a:cubicBezTo>
                    <a:cubicBezTo>
                      <a:pt x="266" y="683"/>
                      <a:pt x="259" y="675"/>
                      <a:pt x="253" y="667"/>
                    </a:cubicBezTo>
                    <a:cubicBezTo>
                      <a:pt x="245" y="656"/>
                      <a:pt x="238" y="645"/>
                      <a:pt x="231" y="633"/>
                    </a:cubicBezTo>
                    <a:cubicBezTo>
                      <a:pt x="202" y="597"/>
                      <a:pt x="178" y="557"/>
                      <a:pt x="162" y="517"/>
                    </a:cubicBezTo>
                    <a:cubicBezTo>
                      <a:pt x="142" y="467"/>
                      <a:pt x="119" y="389"/>
                      <a:pt x="126" y="306"/>
                    </a:cubicBezTo>
                    <a:cubicBezTo>
                      <a:pt x="127" y="293"/>
                      <a:pt x="128" y="282"/>
                      <a:pt x="130" y="270"/>
                    </a:cubicBezTo>
                    <a:cubicBezTo>
                      <a:pt x="127" y="274"/>
                      <a:pt x="125" y="277"/>
                      <a:pt x="122" y="281"/>
                    </a:cubicBezTo>
                    <a:cubicBezTo>
                      <a:pt x="121" y="282"/>
                      <a:pt x="121" y="283"/>
                      <a:pt x="120" y="284"/>
                    </a:cubicBezTo>
                    <a:close/>
                    <a:moveTo>
                      <a:pt x="880" y="513"/>
                    </a:moveTo>
                    <a:cubicBezTo>
                      <a:pt x="874" y="575"/>
                      <a:pt x="850" y="634"/>
                      <a:pt x="811" y="681"/>
                    </a:cubicBezTo>
                    <a:cubicBezTo>
                      <a:pt x="865" y="640"/>
                      <a:pt x="905" y="587"/>
                      <a:pt x="917" y="522"/>
                    </a:cubicBezTo>
                    <a:cubicBezTo>
                      <a:pt x="932" y="440"/>
                      <a:pt x="907" y="369"/>
                      <a:pt x="864" y="312"/>
                    </a:cubicBezTo>
                    <a:cubicBezTo>
                      <a:pt x="874" y="342"/>
                      <a:pt x="880" y="374"/>
                      <a:pt x="884" y="407"/>
                    </a:cubicBezTo>
                    <a:cubicBezTo>
                      <a:pt x="887" y="444"/>
                      <a:pt x="886" y="480"/>
                      <a:pt x="880" y="513"/>
                    </a:cubicBezTo>
                    <a:close/>
                    <a:moveTo>
                      <a:pt x="156" y="633"/>
                    </a:moveTo>
                    <a:cubicBezTo>
                      <a:pt x="161" y="639"/>
                      <a:pt x="167" y="645"/>
                      <a:pt x="173" y="650"/>
                    </a:cubicBezTo>
                    <a:cubicBezTo>
                      <a:pt x="166" y="643"/>
                      <a:pt x="160" y="635"/>
                      <a:pt x="154" y="627"/>
                    </a:cubicBezTo>
                    <a:cubicBezTo>
                      <a:pt x="101" y="551"/>
                      <a:pt x="83" y="448"/>
                      <a:pt x="87" y="357"/>
                    </a:cubicBezTo>
                    <a:cubicBezTo>
                      <a:pt x="69" y="426"/>
                      <a:pt x="79" y="500"/>
                      <a:pt x="105" y="562"/>
                    </a:cubicBezTo>
                    <a:cubicBezTo>
                      <a:pt x="120" y="587"/>
                      <a:pt x="137" y="611"/>
                      <a:pt x="156" y="633"/>
                    </a:cubicBezTo>
                    <a:close/>
                    <a:moveTo>
                      <a:pt x="134" y="265"/>
                    </a:moveTo>
                    <a:cubicBezTo>
                      <a:pt x="119" y="339"/>
                      <a:pt x="129" y="425"/>
                      <a:pt x="165" y="516"/>
                    </a:cubicBezTo>
                    <a:cubicBezTo>
                      <a:pt x="179" y="551"/>
                      <a:pt x="198" y="586"/>
                      <a:pt x="223" y="618"/>
                    </a:cubicBezTo>
                    <a:cubicBezTo>
                      <a:pt x="202" y="579"/>
                      <a:pt x="188" y="535"/>
                      <a:pt x="180" y="489"/>
                    </a:cubicBezTo>
                    <a:cubicBezTo>
                      <a:pt x="169" y="423"/>
                      <a:pt x="174" y="357"/>
                      <a:pt x="193" y="296"/>
                    </a:cubicBezTo>
                    <a:cubicBezTo>
                      <a:pt x="208" y="249"/>
                      <a:pt x="232" y="206"/>
                      <a:pt x="263" y="170"/>
                    </a:cubicBezTo>
                    <a:cubicBezTo>
                      <a:pt x="249" y="175"/>
                      <a:pt x="236" y="181"/>
                      <a:pt x="223" y="187"/>
                    </a:cubicBezTo>
                    <a:cubicBezTo>
                      <a:pt x="190" y="207"/>
                      <a:pt x="160" y="233"/>
                      <a:pt x="134" y="265"/>
                    </a:cubicBezTo>
                    <a:close/>
                    <a:moveTo>
                      <a:pt x="116" y="584"/>
                    </a:moveTo>
                    <a:cubicBezTo>
                      <a:pt x="116" y="585"/>
                      <a:pt x="117" y="586"/>
                      <a:pt x="117" y="586"/>
                    </a:cubicBezTo>
                    <a:cubicBezTo>
                      <a:pt x="116" y="585"/>
                      <a:pt x="116" y="584"/>
                      <a:pt x="115" y="583"/>
                    </a:cubicBezTo>
                    <a:cubicBezTo>
                      <a:pt x="115" y="584"/>
                      <a:pt x="115" y="584"/>
                      <a:pt x="116" y="584"/>
                    </a:cubicBezTo>
                    <a:close/>
                    <a:moveTo>
                      <a:pt x="80" y="528"/>
                    </a:moveTo>
                    <a:cubicBezTo>
                      <a:pt x="88" y="543"/>
                      <a:pt x="97" y="557"/>
                      <a:pt x="106" y="571"/>
                    </a:cubicBezTo>
                    <a:cubicBezTo>
                      <a:pt x="105" y="569"/>
                      <a:pt x="105" y="567"/>
                      <a:pt x="104" y="565"/>
                    </a:cubicBezTo>
                    <a:cubicBezTo>
                      <a:pt x="96" y="552"/>
                      <a:pt x="89" y="539"/>
                      <a:pt x="83" y="526"/>
                    </a:cubicBezTo>
                    <a:cubicBezTo>
                      <a:pt x="81" y="522"/>
                      <a:pt x="79" y="518"/>
                      <a:pt x="78" y="514"/>
                    </a:cubicBezTo>
                    <a:cubicBezTo>
                      <a:pt x="78" y="518"/>
                      <a:pt x="79" y="523"/>
                      <a:pt x="80" y="528"/>
                    </a:cubicBezTo>
                    <a:close/>
                    <a:moveTo>
                      <a:pt x="75" y="500"/>
                    </a:moveTo>
                    <a:cubicBezTo>
                      <a:pt x="81" y="516"/>
                      <a:pt x="88" y="530"/>
                      <a:pt x="96" y="545"/>
                    </a:cubicBezTo>
                    <a:cubicBezTo>
                      <a:pt x="74" y="483"/>
                      <a:pt x="67" y="411"/>
                      <a:pt x="88" y="345"/>
                    </a:cubicBezTo>
                    <a:cubicBezTo>
                      <a:pt x="88" y="340"/>
                      <a:pt x="89" y="335"/>
                      <a:pt x="89" y="331"/>
                    </a:cubicBezTo>
                    <a:cubicBezTo>
                      <a:pt x="81" y="353"/>
                      <a:pt x="75" y="378"/>
                      <a:pt x="73" y="404"/>
                    </a:cubicBezTo>
                    <a:cubicBezTo>
                      <a:pt x="70" y="437"/>
                      <a:pt x="71" y="469"/>
                      <a:pt x="75" y="500"/>
                    </a:cubicBezTo>
                    <a:close/>
                    <a:moveTo>
                      <a:pt x="204" y="102"/>
                    </a:moveTo>
                    <a:cubicBezTo>
                      <a:pt x="171" y="115"/>
                      <a:pt x="139" y="132"/>
                      <a:pt x="111" y="155"/>
                    </a:cubicBezTo>
                    <a:cubicBezTo>
                      <a:pt x="3" y="243"/>
                      <a:pt x="19" y="395"/>
                      <a:pt x="66" y="498"/>
                    </a:cubicBezTo>
                    <a:cubicBezTo>
                      <a:pt x="69" y="505"/>
                      <a:pt x="72" y="512"/>
                      <a:pt x="76" y="519"/>
                    </a:cubicBezTo>
                    <a:cubicBezTo>
                      <a:pt x="75" y="513"/>
                      <a:pt x="74" y="508"/>
                      <a:pt x="73" y="502"/>
                    </a:cubicBezTo>
                    <a:cubicBezTo>
                      <a:pt x="49" y="441"/>
                      <a:pt x="41" y="380"/>
                      <a:pt x="52" y="323"/>
                    </a:cubicBezTo>
                    <a:cubicBezTo>
                      <a:pt x="61" y="272"/>
                      <a:pt x="87" y="228"/>
                      <a:pt x="127" y="192"/>
                    </a:cubicBezTo>
                    <a:cubicBezTo>
                      <a:pt x="146" y="158"/>
                      <a:pt x="172" y="127"/>
                      <a:pt x="204" y="102"/>
                    </a:cubicBezTo>
                    <a:close/>
                    <a:moveTo>
                      <a:pt x="124" y="198"/>
                    </a:moveTo>
                    <a:cubicBezTo>
                      <a:pt x="90" y="229"/>
                      <a:pt x="64" y="270"/>
                      <a:pt x="54" y="324"/>
                    </a:cubicBezTo>
                    <a:cubicBezTo>
                      <a:pt x="44" y="379"/>
                      <a:pt x="52" y="436"/>
                      <a:pt x="71" y="489"/>
                    </a:cubicBezTo>
                    <a:cubicBezTo>
                      <a:pt x="68" y="461"/>
                      <a:pt x="67" y="433"/>
                      <a:pt x="70" y="403"/>
                    </a:cubicBezTo>
                    <a:cubicBezTo>
                      <a:pt x="73" y="374"/>
                      <a:pt x="80" y="346"/>
                      <a:pt x="90" y="321"/>
                    </a:cubicBezTo>
                    <a:cubicBezTo>
                      <a:pt x="93" y="296"/>
                      <a:pt x="98" y="272"/>
                      <a:pt x="104" y="251"/>
                    </a:cubicBezTo>
                    <a:cubicBezTo>
                      <a:pt x="109" y="233"/>
                      <a:pt x="116" y="215"/>
                      <a:pt x="124" y="198"/>
                    </a:cubicBezTo>
                    <a:close/>
                    <a:moveTo>
                      <a:pt x="747" y="334"/>
                    </a:moveTo>
                    <a:cubicBezTo>
                      <a:pt x="767" y="370"/>
                      <a:pt x="783" y="408"/>
                      <a:pt x="790" y="448"/>
                    </a:cubicBezTo>
                    <a:cubicBezTo>
                      <a:pt x="792" y="455"/>
                      <a:pt x="793" y="463"/>
                      <a:pt x="794" y="470"/>
                    </a:cubicBezTo>
                    <a:cubicBezTo>
                      <a:pt x="801" y="452"/>
                      <a:pt x="806" y="433"/>
                      <a:pt x="809" y="415"/>
                    </a:cubicBezTo>
                    <a:cubicBezTo>
                      <a:pt x="819" y="361"/>
                      <a:pt x="816" y="308"/>
                      <a:pt x="802" y="260"/>
                    </a:cubicBezTo>
                    <a:cubicBezTo>
                      <a:pt x="790" y="245"/>
                      <a:pt x="777" y="232"/>
                      <a:pt x="764" y="220"/>
                    </a:cubicBezTo>
                    <a:cubicBezTo>
                      <a:pt x="753" y="213"/>
                      <a:pt x="743" y="206"/>
                      <a:pt x="732" y="201"/>
                    </a:cubicBezTo>
                    <a:cubicBezTo>
                      <a:pt x="723" y="196"/>
                      <a:pt x="714" y="192"/>
                      <a:pt x="704" y="187"/>
                    </a:cubicBezTo>
                    <a:cubicBezTo>
                      <a:pt x="730" y="231"/>
                      <a:pt x="743" y="283"/>
                      <a:pt x="747" y="334"/>
                    </a:cubicBezTo>
                    <a:close/>
                    <a:moveTo>
                      <a:pt x="805" y="259"/>
                    </a:moveTo>
                    <a:cubicBezTo>
                      <a:pt x="809" y="264"/>
                      <a:pt x="813" y="269"/>
                      <a:pt x="817" y="275"/>
                    </a:cubicBezTo>
                    <a:cubicBezTo>
                      <a:pt x="857" y="330"/>
                      <a:pt x="880" y="397"/>
                      <a:pt x="882" y="466"/>
                    </a:cubicBezTo>
                    <a:cubicBezTo>
                      <a:pt x="885" y="411"/>
                      <a:pt x="875" y="355"/>
                      <a:pt x="858" y="304"/>
                    </a:cubicBezTo>
                    <a:cubicBezTo>
                      <a:pt x="841" y="282"/>
                      <a:pt x="821" y="263"/>
                      <a:pt x="801" y="246"/>
                    </a:cubicBezTo>
                    <a:cubicBezTo>
                      <a:pt x="802" y="251"/>
                      <a:pt x="804" y="255"/>
                      <a:pt x="805" y="259"/>
                    </a:cubicBezTo>
                    <a:close/>
                    <a:moveTo>
                      <a:pt x="93" y="321"/>
                    </a:moveTo>
                    <a:cubicBezTo>
                      <a:pt x="92" y="326"/>
                      <a:pt x="92" y="330"/>
                      <a:pt x="92" y="335"/>
                    </a:cubicBezTo>
                    <a:cubicBezTo>
                      <a:pt x="98" y="317"/>
                      <a:pt x="107" y="299"/>
                      <a:pt x="118" y="282"/>
                    </a:cubicBezTo>
                    <a:cubicBezTo>
                      <a:pt x="121" y="276"/>
                      <a:pt x="124" y="270"/>
                      <a:pt x="127" y="264"/>
                    </a:cubicBezTo>
                    <a:cubicBezTo>
                      <a:pt x="113" y="282"/>
                      <a:pt x="102" y="301"/>
                      <a:pt x="93" y="321"/>
                    </a:cubicBezTo>
                    <a:close/>
                    <a:moveTo>
                      <a:pt x="510" y="141"/>
                    </a:moveTo>
                    <a:cubicBezTo>
                      <a:pt x="605" y="170"/>
                      <a:pt x="691" y="241"/>
                      <a:pt x="744" y="329"/>
                    </a:cubicBezTo>
                    <a:cubicBezTo>
                      <a:pt x="740" y="279"/>
                      <a:pt x="726" y="228"/>
                      <a:pt x="700" y="186"/>
                    </a:cubicBezTo>
                    <a:cubicBezTo>
                      <a:pt x="646" y="163"/>
                      <a:pt x="580" y="147"/>
                      <a:pt x="510" y="141"/>
                    </a:cubicBezTo>
                    <a:close/>
                    <a:moveTo>
                      <a:pt x="129" y="194"/>
                    </a:moveTo>
                    <a:cubicBezTo>
                      <a:pt x="120" y="212"/>
                      <a:pt x="112" y="231"/>
                      <a:pt x="106" y="252"/>
                    </a:cubicBezTo>
                    <a:cubicBezTo>
                      <a:pt x="101" y="270"/>
                      <a:pt x="97" y="291"/>
                      <a:pt x="94" y="312"/>
                    </a:cubicBezTo>
                    <a:cubicBezTo>
                      <a:pt x="104" y="290"/>
                      <a:pt x="118" y="270"/>
                      <a:pt x="134" y="251"/>
                    </a:cubicBezTo>
                    <a:cubicBezTo>
                      <a:pt x="134" y="251"/>
                      <a:pt x="134" y="251"/>
                      <a:pt x="134" y="251"/>
                    </a:cubicBezTo>
                    <a:cubicBezTo>
                      <a:pt x="142" y="218"/>
                      <a:pt x="155" y="189"/>
                      <a:pt x="173" y="162"/>
                    </a:cubicBezTo>
                    <a:cubicBezTo>
                      <a:pt x="158" y="172"/>
                      <a:pt x="143" y="182"/>
                      <a:pt x="129" y="194"/>
                    </a:cubicBezTo>
                    <a:close/>
                    <a:moveTo>
                      <a:pt x="799" y="241"/>
                    </a:moveTo>
                    <a:cubicBezTo>
                      <a:pt x="820" y="258"/>
                      <a:pt x="839" y="277"/>
                      <a:pt x="856" y="297"/>
                    </a:cubicBezTo>
                    <a:cubicBezTo>
                      <a:pt x="852" y="288"/>
                      <a:pt x="849" y="279"/>
                      <a:pt x="845" y="270"/>
                    </a:cubicBezTo>
                    <a:cubicBezTo>
                      <a:pt x="827" y="249"/>
                      <a:pt x="807" y="229"/>
                      <a:pt x="786" y="211"/>
                    </a:cubicBezTo>
                    <a:cubicBezTo>
                      <a:pt x="791" y="221"/>
                      <a:pt x="795" y="231"/>
                      <a:pt x="799" y="241"/>
                    </a:cubicBezTo>
                    <a:close/>
                    <a:moveTo>
                      <a:pt x="132" y="259"/>
                    </a:moveTo>
                    <a:cubicBezTo>
                      <a:pt x="130" y="263"/>
                      <a:pt x="128" y="267"/>
                      <a:pt x="126" y="271"/>
                    </a:cubicBezTo>
                    <a:cubicBezTo>
                      <a:pt x="128" y="269"/>
                      <a:pt x="130" y="266"/>
                      <a:pt x="131" y="264"/>
                    </a:cubicBezTo>
                    <a:cubicBezTo>
                      <a:pt x="132" y="263"/>
                      <a:pt x="132" y="261"/>
                      <a:pt x="132" y="259"/>
                    </a:cubicBezTo>
                    <a:close/>
                    <a:moveTo>
                      <a:pt x="783" y="205"/>
                    </a:moveTo>
                    <a:cubicBezTo>
                      <a:pt x="804" y="222"/>
                      <a:pt x="824" y="241"/>
                      <a:pt x="841" y="261"/>
                    </a:cubicBezTo>
                    <a:cubicBezTo>
                      <a:pt x="830" y="237"/>
                      <a:pt x="818" y="215"/>
                      <a:pt x="804" y="195"/>
                    </a:cubicBezTo>
                    <a:cubicBezTo>
                      <a:pt x="715" y="69"/>
                      <a:pt x="552" y="2"/>
                      <a:pt x="387" y="27"/>
                    </a:cubicBezTo>
                    <a:cubicBezTo>
                      <a:pt x="332" y="35"/>
                      <a:pt x="270" y="57"/>
                      <a:pt x="218" y="94"/>
                    </a:cubicBezTo>
                    <a:cubicBezTo>
                      <a:pt x="231" y="90"/>
                      <a:pt x="244" y="86"/>
                      <a:pt x="258" y="83"/>
                    </a:cubicBezTo>
                    <a:cubicBezTo>
                      <a:pt x="302" y="55"/>
                      <a:pt x="353" y="37"/>
                      <a:pt x="410" y="30"/>
                    </a:cubicBezTo>
                    <a:cubicBezTo>
                      <a:pt x="482" y="21"/>
                      <a:pt x="558" y="31"/>
                      <a:pt x="622" y="59"/>
                    </a:cubicBezTo>
                    <a:cubicBezTo>
                      <a:pt x="693" y="88"/>
                      <a:pt x="748" y="138"/>
                      <a:pt x="782" y="203"/>
                    </a:cubicBezTo>
                    <a:cubicBezTo>
                      <a:pt x="782" y="203"/>
                      <a:pt x="783" y="204"/>
                      <a:pt x="783" y="205"/>
                    </a:cubicBezTo>
                    <a:close/>
                    <a:moveTo>
                      <a:pt x="137" y="252"/>
                    </a:moveTo>
                    <a:cubicBezTo>
                      <a:pt x="136" y="254"/>
                      <a:pt x="136" y="257"/>
                      <a:pt x="135" y="259"/>
                    </a:cubicBezTo>
                    <a:cubicBezTo>
                      <a:pt x="152" y="239"/>
                      <a:pt x="171" y="221"/>
                      <a:pt x="191" y="206"/>
                    </a:cubicBezTo>
                    <a:cubicBezTo>
                      <a:pt x="171" y="219"/>
                      <a:pt x="152" y="235"/>
                      <a:pt x="137" y="252"/>
                    </a:cubicBezTo>
                    <a:close/>
                    <a:moveTo>
                      <a:pt x="776" y="228"/>
                    </a:moveTo>
                    <a:cubicBezTo>
                      <a:pt x="784" y="236"/>
                      <a:pt x="792" y="244"/>
                      <a:pt x="800" y="253"/>
                    </a:cubicBezTo>
                    <a:cubicBezTo>
                      <a:pt x="799" y="250"/>
                      <a:pt x="797" y="246"/>
                      <a:pt x="796" y="243"/>
                    </a:cubicBezTo>
                    <a:cubicBezTo>
                      <a:pt x="790" y="237"/>
                      <a:pt x="783" y="232"/>
                      <a:pt x="776" y="228"/>
                    </a:cubicBezTo>
                    <a:close/>
                    <a:moveTo>
                      <a:pt x="179" y="159"/>
                    </a:moveTo>
                    <a:cubicBezTo>
                      <a:pt x="162" y="184"/>
                      <a:pt x="148" y="212"/>
                      <a:pt x="140" y="242"/>
                    </a:cubicBezTo>
                    <a:cubicBezTo>
                      <a:pt x="146" y="233"/>
                      <a:pt x="153" y="224"/>
                      <a:pt x="160" y="215"/>
                    </a:cubicBezTo>
                    <a:cubicBezTo>
                      <a:pt x="194" y="177"/>
                      <a:pt x="241" y="150"/>
                      <a:pt x="297" y="136"/>
                    </a:cubicBezTo>
                    <a:cubicBezTo>
                      <a:pt x="298" y="135"/>
                      <a:pt x="299" y="134"/>
                      <a:pt x="300" y="134"/>
                    </a:cubicBezTo>
                    <a:cubicBezTo>
                      <a:pt x="312" y="124"/>
                      <a:pt x="324" y="115"/>
                      <a:pt x="338" y="107"/>
                    </a:cubicBezTo>
                    <a:cubicBezTo>
                      <a:pt x="295" y="114"/>
                      <a:pt x="234" y="128"/>
                      <a:pt x="179" y="159"/>
                    </a:cubicBezTo>
                    <a:close/>
                    <a:moveTo>
                      <a:pt x="293" y="139"/>
                    </a:moveTo>
                    <a:cubicBezTo>
                      <a:pt x="244" y="152"/>
                      <a:pt x="198" y="177"/>
                      <a:pt x="162" y="217"/>
                    </a:cubicBezTo>
                    <a:cubicBezTo>
                      <a:pt x="155" y="225"/>
                      <a:pt x="149" y="233"/>
                      <a:pt x="143" y="241"/>
                    </a:cubicBezTo>
                    <a:cubicBezTo>
                      <a:pt x="163" y="221"/>
                      <a:pt x="186" y="204"/>
                      <a:pt x="213" y="189"/>
                    </a:cubicBezTo>
                    <a:cubicBezTo>
                      <a:pt x="216" y="188"/>
                      <a:pt x="219" y="186"/>
                      <a:pt x="222" y="185"/>
                    </a:cubicBezTo>
                    <a:cubicBezTo>
                      <a:pt x="239" y="174"/>
                      <a:pt x="257" y="165"/>
                      <a:pt x="274" y="157"/>
                    </a:cubicBezTo>
                    <a:cubicBezTo>
                      <a:pt x="281" y="151"/>
                      <a:pt x="287" y="145"/>
                      <a:pt x="293" y="139"/>
                    </a:cubicBezTo>
                    <a:close/>
                    <a:moveTo>
                      <a:pt x="764" y="216"/>
                    </a:moveTo>
                    <a:cubicBezTo>
                      <a:pt x="775" y="223"/>
                      <a:pt x="785" y="230"/>
                      <a:pt x="794" y="238"/>
                    </a:cubicBezTo>
                    <a:cubicBezTo>
                      <a:pt x="790" y="227"/>
                      <a:pt x="786" y="217"/>
                      <a:pt x="780" y="206"/>
                    </a:cubicBezTo>
                    <a:cubicBezTo>
                      <a:pt x="743" y="176"/>
                      <a:pt x="703" y="152"/>
                      <a:pt x="662" y="132"/>
                    </a:cubicBezTo>
                    <a:cubicBezTo>
                      <a:pt x="671" y="141"/>
                      <a:pt x="679" y="151"/>
                      <a:pt x="687" y="161"/>
                    </a:cubicBezTo>
                    <a:cubicBezTo>
                      <a:pt x="715" y="177"/>
                      <a:pt x="741" y="195"/>
                      <a:pt x="764" y="216"/>
                    </a:cubicBezTo>
                    <a:close/>
                    <a:moveTo>
                      <a:pt x="702" y="183"/>
                    </a:moveTo>
                    <a:cubicBezTo>
                      <a:pt x="713" y="188"/>
                      <a:pt x="723" y="193"/>
                      <a:pt x="733" y="198"/>
                    </a:cubicBezTo>
                    <a:cubicBezTo>
                      <a:pt x="739" y="202"/>
                      <a:pt x="746" y="205"/>
                      <a:pt x="752" y="209"/>
                    </a:cubicBezTo>
                    <a:cubicBezTo>
                      <a:pt x="732" y="192"/>
                      <a:pt x="711" y="177"/>
                      <a:pt x="690" y="165"/>
                    </a:cubicBezTo>
                    <a:cubicBezTo>
                      <a:pt x="694" y="171"/>
                      <a:pt x="698" y="177"/>
                      <a:pt x="702" y="183"/>
                    </a:cubicBezTo>
                    <a:close/>
                    <a:moveTo>
                      <a:pt x="656" y="127"/>
                    </a:moveTo>
                    <a:cubicBezTo>
                      <a:pt x="697" y="146"/>
                      <a:pt x="739" y="170"/>
                      <a:pt x="777" y="200"/>
                    </a:cubicBezTo>
                    <a:cubicBezTo>
                      <a:pt x="744" y="140"/>
                      <a:pt x="691" y="90"/>
                      <a:pt x="621" y="61"/>
                    </a:cubicBezTo>
                    <a:cubicBezTo>
                      <a:pt x="505" y="12"/>
                      <a:pt x="367" y="21"/>
                      <a:pt x="266" y="81"/>
                    </a:cubicBezTo>
                    <a:cubicBezTo>
                      <a:pt x="290" y="76"/>
                      <a:pt x="315" y="72"/>
                      <a:pt x="341" y="71"/>
                    </a:cubicBezTo>
                    <a:cubicBezTo>
                      <a:pt x="370" y="69"/>
                      <a:pt x="400" y="69"/>
                      <a:pt x="430" y="71"/>
                    </a:cubicBezTo>
                    <a:cubicBezTo>
                      <a:pt x="493" y="58"/>
                      <a:pt x="559" y="66"/>
                      <a:pt x="614" y="96"/>
                    </a:cubicBezTo>
                    <a:cubicBezTo>
                      <a:pt x="629" y="105"/>
                      <a:pt x="643" y="115"/>
                      <a:pt x="656" y="127"/>
                    </a:cubicBezTo>
                    <a:close/>
                    <a:moveTo>
                      <a:pt x="212" y="99"/>
                    </a:moveTo>
                    <a:cubicBezTo>
                      <a:pt x="181" y="122"/>
                      <a:pt x="153" y="152"/>
                      <a:pt x="133" y="188"/>
                    </a:cubicBezTo>
                    <a:cubicBezTo>
                      <a:pt x="143" y="179"/>
                      <a:pt x="154" y="172"/>
                      <a:pt x="166" y="164"/>
                    </a:cubicBezTo>
                    <a:cubicBezTo>
                      <a:pt x="169" y="162"/>
                      <a:pt x="173" y="160"/>
                      <a:pt x="177" y="158"/>
                    </a:cubicBezTo>
                    <a:cubicBezTo>
                      <a:pt x="188" y="142"/>
                      <a:pt x="200" y="128"/>
                      <a:pt x="214" y="116"/>
                    </a:cubicBezTo>
                    <a:cubicBezTo>
                      <a:pt x="226" y="105"/>
                      <a:pt x="239" y="96"/>
                      <a:pt x="252" y="87"/>
                    </a:cubicBezTo>
                    <a:cubicBezTo>
                      <a:pt x="238" y="90"/>
                      <a:pt x="225" y="94"/>
                      <a:pt x="212" y="99"/>
                    </a:cubicBezTo>
                    <a:close/>
                    <a:moveTo>
                      <a:pt x="495" y="137"/>
                    </a:moveTo>
                    <a:cubicBezTo>
                      <a:pt x="567" y="141"/>
                      <a:pt x="639" y="157"/>
                      <a:pt x="698" y="182"/>
                    </a:cubicBezTo>
                    <a:cubicBezTo>
                      <a:pt x="693" y="175"/>
                      <a:pt x="689" y="168"/>
                      <a:pt x="684" y="162"/>
                    </a:cubicBezTo>
                    <a:cubicBezTo>
                      <a:pt x="680" y="160"/>
                      <a:pt x="677" y="158"/>
                      <a:pt x="673" y="156"/>
                    </a:cubicBezTo>
                    <a:cubicBezTo>
                      <a:pt x="672" y="158"/>
                      <a:pt x="672" y="158"/>
                      <a:pt x="672" y="158"/>
                    </a:cubicBezTo>
                    <a:cubicBezTo>
                      <a:pt x="598" y="120"/>
                      <a:pt x="535" y="107"/>
                      <a:pt x="461" y="114"/>
                    </a:cubicBezTo>
                    <a:cubicBezTo>
                      <a:pt x="443" y="116"/>
                      <a:pt x="418" y="119"/>
                      <a:pt x="389" y="125"/>
                    </a:cubicBezTo>
                    <a:cubicBezTo>
                      <a:pt x="419" y="124"/>
                      <a:pt x="450" y="127"/>
                      <a:pt x="480" y="133"/>
                    </a:cubicBezTo>
                    <a:cubicBezTo>
                      <a:pt x="485" y="134"/>
                      <a:pt x="490" y="136"/>
                      <a:pt x="495" y="137"/>
                    </a:cubicBezTo>
                    <a:close/>
                    <a:moveTo>
                      <a:pt x="270" y="163"/>
                    </a:moveTo>
                    <a:cubicBezTo>
                      <a:pt x="263" y="165"/>
                      <a:pt x="257" y="168"/>
                      <a:pt x="251" y="171"/>
                    </a:cubicBezTo>
                    <a:cubicBezTo>
                      <a:pt x="256" y="169"/>
                      <a:pt x="262" y="167"/>
                      <a:pt x="267" y="165"/>
                    </a:cubicBezTo>
                    <a:cubicBezTo>
                      <a:pt x="268" y="164"/>
                      <a:pt x="269" y="164"/>
                      <a:pt x="270" y="163"/>
                    </a:cubicBezTo>
                    <a:close/>
                    <a:moveTo>
                      <a:pt x="276" y="160"/>
                    </a:moveTo>
                    <a:cubicBezTo>
                      <a:pt x="275" y="161"/>
                      <a:pt x="273" y="162"/>
                      <a:pt x="272" y="164"/>
                    </a:cubicBezTo>
                    <a:cubicBezTo>
                      <a:pt x="333" y="143"/>
                      <a:pt x="404" y="133"/>
                      <a:pt x="478" y="136"/>
                    </a:cubicBezTo>
                    <a:cubicBezTo>
                      <a:pt x="479" y="136"/>
                      <a:pt x="479" y="136"/>
                      <a:pt x="479" y="136"/>
                    </a:cubicBezTo>
                    <a:cubicBezTo>
                      <a:pt x="479" y="136"/>
                      <a:pt x="479" y="136"/>
                      <a:pt x="479" y="136"/>
                    </a:cubicBezTo>
                    <a:cubicBezTo>
                      <a:pt x="447" y="130"/>
                      <a:pt x="412" y="126"/>
                      <a:pt x="376" y="127"/>
                    </a:cubicBezTo>
                    <a:cubicBezTo>
                      <a:pt x="345" y="134"/>
                      <a:pt x="310" y="145"/>
                      <a:pt x="276" y="160"/>
                    </a:cubicBezTo>
                    <a:close/>
                    <a:moveTo>
                      <a:pt x="430" y="97"/>
                    </a:moveTo>
                    <a:cubicBezTo>
                      <a:pt x="492" y="97"/>
                      <a:pt x="554" y="107"/>
                      <a:pt x="611" y="127"/>
                    </a:cubicBezTo>
                    <a:cubicBezTo>
                      <a:pt x="635" y="135"/>
                      <a:pt x="659" y="146"/>
                      <a:pt x="681" y="157"/>
                    </a:cubicBezTo>
                    <a:cubicBezTo>
                      <a:pt x="673" y="147"/>
                      <a:pt x="664" y="138"/>
                      <a:pt x="654" y="129"/>
                    </a:cubicBezTo>
                    <a:cubicBezTo>
                      <a:pt x="631" y="119"/>
                      <a:pt x="608" y="110"/>
                      <a:pt x="586" y="103"/>
                    </a:cubicBezTo>
                    <a:cubicBezTo>
                      <a:pt x="540" y="89"/>
                      <a:pt x="486" y="78"/>
                      <a:pt x="430" y="74"/>
                    </a:cubicBezTo>
                    <a:cubicBezTo>
                      <a:pt x="403" y="79"/>
                      <a:pt x="377" y="89"/>
                      <a:pt x="352" y="102"/>
                    </a:cubicBezTo>
                    <a:cubicBezTo>
                      <a:pt x="353" y="102"/>
                      <a:pt x="355" y="101"/>
                      <a:pt x="357" y="101"/>
                    </a:cubicBezTo>
                    <a:cubicBezTo>
                      <a:pt x="381" y="98"/>
                      <a:pt x="406" y="97"/>
                      <a:pt x="430" y="97"/>
                    </a:cubicBezTo>
                    <a:close/>
                    <a:moveTo>
                      <a:pt x="299" y="138"/>
                    </a:moveTo>
                    <a:cubicBezTo>
                      <a:pt x="293" y="143"/>
                      <a:pt x="287" y="149"/>
                      <a:pt x="281" y="155"/>
                    </a:cubicBezTo>
                    <a:cubicBezTo>
                      <a:pt x="308" y="143"/>
                      <a:pt x="335" y="135"/>
                      <a:pt x="361" y="128"/>
                    </a:cubicBezTo>
                    <a:cubicBezTo>
                      <a:pt x="340" y="130"/>
                      <a:pt x="320" y="133"/>
                      <a:pt x="299" y="138"/>
                    </a:cubicBezTo>
                    <a:close/>
                    <a:moveTo>
                      <a:pt x="260" y="85"/>
                    </a:moveTo>
                    <a:cubicBezTo>
                      <a:pt x="244" y="95"/>
                      <a:pt x="230" y="105"/>
                      <a:pt x="216" y="118"/>
                    </a:cubicBezTo>
                    <a:cubicBezTo>
                      <a:pt x="204" y="129"/>
                      <a:pt x="193" y="141"/>
                      <a:pt x="183" y="154"/>
                    </a:cubicBezTo>
                    <a:cubicBezTo>
                      <a:pt x="238" y="124"/>
                      <a:pt x="298" y="110"/>
                      <a:pt x="344" y="103"/>
                    </a:cubicBezTo>
                    <a:cubicBezTo>
                      <a:pt x="368" y="89"/>
                      <a:pt x="394" y="79"/>
                      <a:pt x="421" y="73"/>
                    </a:cubicBezTo>
                    <a:cubicBezTo>
                      <a:pt x="367" y="70"/>
                      <a:pt x="312" y="73"/>
                      <a:pt x="260" y="85"/>
                    </a:cubicBezTo>
                    <a:close/>
                    <a:moveTo>
                      <a:pt x="345" y="106"/>
                    </a:moveTo>
                    <a:cubicBezTo>
                      <a:pt x="330" y="114"/>
                      <a:pt x="316" y="123"/>
                      <a:pt x="303" y="134"/>
                    </a:cubicBezTo>
                    <a:cubicBezTo>
                      <a:pt x="305" y="134"/>
                      <a:pt x="307" y="134"/>
                      <a:pt x="308" y="133"/>
                    </a:cubicBezTo>
                    <a:cubicBezTo>
                      <a:pt x="329" y="129"/>
                      <a:pt x="352" y="126"/>
                      <a:pt x="374" y="125"/>
                    </a:cubicBezTo>
                    <a:cubicBezTo>
                      <a:pt x="409" y="117"/>
                      <a:pt x="439" y="113"/>
                      <a:pt x="461" y="111"/>
                    </a:cubicBezTo>
                    <a:cubicBezTo>
                      <a:pt x="504" y="107"/>
                      <a:pt x="544" y="110"/>
                      <a:pt x="585" y="121"/>
                    </a:cubicBezTo>
                    <a:cubicBezTo>
                      <a:pt x="507" y="98"/>
                      <a:pt x="426" y="95"/>
                      <a:pt x="357" y="104"/>
                    </a:cubicBezTo>
                    <a:cubicBezTo>
                      <a:pt x="353" y="104"/>
                      <a:pt x="349" y="105"/>
                      <a:pt x="345" y="106"/>
                    </a:cubicBezTo>
                    <a:close/>
                    <a:moveTo>
                      <a:pt x="440" y="72"/>
                    </a:moveTo>
                    <a:cubicBezTo>
                      <a:pt x="490" y="76"/>
                      <a:pt x="540" y="86"/>
                      <a:pt x="587" y="100"/>
                    </a:cubicBezTo>
                    <a:cubicBezTo>
                      <a:pt x="607" y="107"/>
                      <a:pt x="627" y="114"/>
                      <a:pt x="647" y="123"/>
                    </a:cubicBezTo>
                    <a:cubicBezTo>
                      <a:pt x="637" y="114"/>
                      <a:pt x="625" y="106"/>
                      <a:pt x="612" y="99"/>
                    </a:cubicBezTo>
                    <a:cubicBezTo>
                      <a:pt x="561" y="70"/>
                      <a:pt x="499" y="62"/>
                      <a:pt x="440"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4"/>
              <p:cNvSpPr>
                <a:spLocks noEditPoints="1"/>
              </p:cNvSpPr>
              <p:nvPr/>
            </p:nvSpPr>
            <p:spPr bwMode="auto">
              <a:xfrm>
                <a:off x="3489325" y="3548063"/>
                <a:ext cx="3349625" cy="2790825"/>
              </a:xfrm>
              <a:custGeom>
                <a:avLst/>
                <a:gdLst>
                  <a:gd name="T0" fmla="*/ 289 w 1032"/>
                  <a:gd name="T1" fmla="*/ 759 h 859"/>
                  <a:gd name="T2" fmla="*/ 168 w 1032"/>
                  <a:gd name="T3" fmla="*/ 90 h 859"/>
                  <a:gd name="T4" fmla="*/ 36 w 1032"/>
                  <a:gd name="T5" fmla="*/ 397 h 859"/>
                  <a:gd name="T6" fmla="*/ 434 w 1032"/>
                  <a:gd name="T7" fmla="*/ 1 h 859"/>
                  <a:gd name="T8" fmla="*/ 986 w 1032"/>
                  <a:gd name="T9" fmla="*/ 628 h 859"/>
                  <a:gd name="T10" fmla="*/ 772 w 1032"/>
                  <a:gd name="T11" fmla="*/ 831 h 859"/>
                  <a:gd name="T12" fmla="*/ 489 w 1032"/>
                  <a:gd name="T13" fmla="*/ 838 h 859"/>
                  <a:gd name="T14" fmla="*/ 372 w 1032"/>
                  <a:gd name="T15" fmla="*/ 798 h 859"/>
                  <a:gd name="T16" fmla="*/ 463 w 1032"/>
                  <a:gd name="T17" fmla="*/ 834 h 859"/>
                  <a:gd name="T18" fmla="*/ 910 w 1032"/>
                  <a:gd name="T19" fmla="*/ 717 h 859"/>
                  <a:gd name="T20" fmla="*/ 862 w 1032"/>
                  <a:gd name="T21" fmla="*/ 206 h 859"/>
                  <a:gd name="T22" fmla="*/ 600 w 1032"/>
                  <a:gd name="T23" fmla="*/ 814 h 859"/>
                  <a:gd name="T24" fmla="*/ 536 w 1032"/>
                  <a:gd name="T25" fmla="*/ 830 h 859"/>
                  <a:gd name="T26" fmla="*/ 324 w 1032"/>
                  <a:gd name="T27" fmla="*/ 773 h 859"/>
                  <a:gd name="T28" fmla="*/ 660 w 1032"/>
                  <a:gd name="T29" fmla="*/ 779 h 859"/>
                  <a:gd name="T30" fmla="*/ 324 w 1032"/>
                  <a:gd name="T31" fmla="*/ 773 h 859"/>
                  <a:gd name="T32" fmla="*/ 885 w 1032"/>
                  <a:gd name="T33" fmla="*/ 626 h 859"/>
                  <a:gd name="T34" fmla="*/ 881 w 1032"/>
                  <a:gd name="T35" fmla="*/ 321 h 859"/>
                  <a:gd name="T36" fmla="*/ 248 w 1032"/>
                  <a:gd name="T37" fmla="*/ 703 h 859"/>
                  <a:gd name="T38" fmla="*/ 878 w 1032"/>
                  <a:gd name="T39" fmla="*/ 321 h 859"/>
                  <a:gd name="T40" fmla="*/ 218 w 1032"/>
                  <a:gd name="T41" fmla="*/ 113 h 859"/>
                  <a:gd name="T42" fmla="*/ 248 w 1032"/>
                  <a:gd name="T43" fmla="*/ 703 h 859"/>
                  <a:gd name="T44" fmla="*/ 678 w 1032"/>
                  <a:gd name="T45" fmla="*/ 770 h 859"/>
                  <a:gd name="T46" fmla="*/ 283 w 1032"/>
                  <a:gd name="T47" fmla="*/ 749 h 859"/>
                  <a:gd name="T48" fmla="*/ 60 w 1032"/>
                  <a:gd name="T49" fmla="*/ 297 h 859"/>
                  <a:gd name="T50" fmla="*/ 190 w 1032"/>
                  <a:gd name="T51" fmla="*/ 657 h 859"/>
                  <a:gd name="T52" fmla="*/ 207 w 1032"/>
                  <a:gd name="T53" fmla="*/ 677 h 859"/>
                  <a:gd name="T54" fmla="*/ 258 w 1032"/>
                  <a:gd name="T55" fmla="*/ 728 h 859"/>
                  <a:gd name="T56" fmla="*/ 262 w 1032"/>
                  <a:gd name="T57" fmla="*/ 728 h 859"/>
                  <a:gd name="T58" fmla="*/ 191 w 1032"/>
                  <a:gd name="T59" fmla="*/ 654 h 859"/>
                  <a:gd name="T60" fmla="*/ 173 w 1032"/>
                  <a:gd name="T61" fmla="*/ 480 h 859"/>
                  <a:gd name="T62" fmla="*/ 68 w 1032"/>
                  <a:gd name="T63" fmla="*/ 259 h 859"/>
                  <a:gd name="T64" fmla="*/ 88 w 1032"/>
                  <a:gd name="T65" fmla="*/ 428 h 859"/>
                  <a:gd name="T66" fmla="*/ 68 w 1032"/>
                  <a:gd name="T67" fmla="*/ 259 h 859"/>
                  <a:gd name="T68" fmla="*/ 991 w 1032"/>
                  <a:gd name="T69" fmla="*/ 613 h 859"/>
                  <a:gd name="T70" fmla="*/ 856 w 1032"/>
                  <a:gd name="T71" fmla="*/ 197 h 859"/>
                  <a:gd name="T72" fmla="*/ 129 w 1032"/>
                  <a:gd name="T73" fmla="*/ 371 h 859"/>
                  <a:gd name="T74" fmla="*/ 171 w 1032"/>
                  <a:gd name="T75" fmla="*/ 180 h 859"/>
                  <a:gd name="T76" fmla="*/ 727 w 1032"/>
                  <a:gd name="T77" fmla="*/ 112 h 859"/>
                  <a:gd name="T78" fmla="*/ 117 w 1032"/>
                  <a:gd name="T79" fmla="*/ 154 h 859"/>
                  <a:gd name="T80" fmla="*/ 117 w 1032"/>
                  <a:gd name="T81" fmla="*/ 154 h 859"/>
                  <a:gd name="T82" fmla="*/ 496 w 1032"/>
                  <a:gd name="T83" fmla="*/ 8 h 859"/>
                  <a:gd name="T84" fmla="*/ 129 w 1032"/>
                  <a:gd name="T85" fmla="*/ 139 h 859"/>
                  <a:gd name="T86" fmla="*/ 471 w 1032"/>
                  <a:gd name="T87" fmla="*/ 19 h 859"/>
                  <a:gd name="T88" fmla="*/ 129 w 1032"/>
                  <a:gd name="T89" fmla="*/ 139 h 859"/>
                  <a:gd name="T90" fmla="*/ 180 w 1032"/>
                  <a:gd name="T91" fmla="*/ 90 h 859"/>
                  <a:gd name="T92" fmla="*/ 750 w 1032"/>
                  <a:gd name="T93" fmla="*/ 121 h 859"/>
                  <a:gd name="T94" fmla="*/ 707 w 1032"/>
                  <a:gd name="T95" fmla="*/ 99 h 859"/>
                  <a:gd name="T96" fmla="*/ 409 w 1032"/>
                  <a:gd name="T97" fmla="*/ 36 h 859"/>
                  <a:gd name="T98" fmla="*/ 469 w 1032"/>
                  <a:gd name="T99" fmla="*/ 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2" h="859">
                    <a:moveTo>
                      <a:pt x="623" y="856"/>
                    </a:moveTo>
                    <a:cubicBezTo>
                      <a:pt x="574" y="856"/>
                      <a:pt x="525" y="849"/>
                      <a:pt x="477" y="838"/>
                    </a:cubicBezTo>
                    <a:cubicBezTo>
                      <a:pt x="424" y="836"/>
                      <a:pt x="371" y="819"/>
                      <a:pt x="322" y="786"/>
                    </a:cubicBezTo>
                    <a:cubicBezTo>
                      <a:pt x="310" y="778"/>
                      <a:pt x="299" y="769"/>
                      <a:pt x="289" y="759"/>
                    </a:cubicBezTo>
                    <a:cubicBezTo>
                      <a:pt x="213" y="715"/>
                      <a:pt x="152" y="653"/>
                      <a:pt x="112" y="578"/>
                    </a:cubicBezTo>
                    <a:cubicBezTo>
                      <a:pt x="54" y="470"/>
                      <a:pt x="38" y="354"/>
                      <a:pt x="66" y="259"/>
                    </a:cubicBezTo>
                    <a:cubicBezTo>
                      <a:pt x="76" y="213"/>
                      <a:pt x="96" y="172"/>
                      <a:pt x="127" y="137"/>
                    </a:cubicBezTo>
                    <a:cubicBezTo>
                      <a:pt x="139" y="120"/>
                      <a:pt x="152" y="104"/>
                      <a:pt x="168" y="90"/>
                    </a:cubicBezTo>
                    <a:cubicBezTo>
                      <a:pt x="228" y="38"/>
                      <a:pt x="309" y="12"/>
                      <a:pt x="392" y="4"/>
                    </a:cubicBezTo>
                    <a:cubicBezTo>
                      <a:pt x="391" y="4"/>
                      <a:pt x="389" y="4"/>
                      <a:pt x="388" y="4"/>
                    </a:cubicBezTo>
                    <a:cubicBezTo>
                      <a:pt x="314" y="7"/>
                      <a:pt x="178" y="27"/>
                      <a:pt x="93" y="119"/>
                    </a:cubicBezTo>
                    <a:cubicBezTo>
                      <a:pt x="26" y="192"/>
                      <a:pt x="3" y="304"/>
                      <a:pt x="36" y="397"/>
                    </a:cubicBezTo>
                    <a:cubicBezTo>
                      <a:pt x="34" y="398"/>
                      <a:pt x="34" y="398"/>
                      <a:pt x="34" y="398"/>
                    </a:cubicBezTo>
                    <a:cubicBezTo>
                      <a:pt x="0" y="304"/>
                      <a:pt x="23" y="191"/>
                      <a:pt x="91" y="117"/>
                    </a:cubicBezTo>
                    <a:cubicBezTo>
                      <a:pt x="176" y="24"/>
                      <a:pt x="314" y="5"/>
                      <a:pt x="388" y="1"/>
                    </a:cubicBezTo>
                    <a:cubicBezTo>
                      <a:pt x="403" y="0"/>
                      <a:pt x="419" y="0"/>
                      <a:pt x="434" y="1"/>
                    </a:cubicBezTo>
                    <a:cubicBezTo>
                      <a:pt x="493" y="0"/>
                      <a:pt x="551" y="7"/>
                      <a:pt x="602" y="21"/>
                    </a:cubicBezTo>
                    <a:cubicBezTo>
                      <a:pt x="688" y="44"/>
                      <a:pt x="768" y="81"/>
                      <a:pt x="833" y="130"/>
                    </a:cubicBezTo>
                    <a:cubicBezTo>
                      <a:pt x="907" y="186"/>
                      <a:pt x="960" y="253"/>
                      <a:pt x="989" y="330"/>
                    </a:cubicBezTo>
                    <a:cubicBezTo>
                      <a:pt x="1032" y="441"/>
                      <a:pt x="1030" y="545"/>
                      <a:pt x="986" y="628"/>
                    </a:cubicBezTo>
                    <a:cubicBezTo>
                      <a:pt x="946" y="753"/>
                      <a:pt x="850" y="809"/>
                      <a:pt x="773" y="833"/>
                    </a:cubicBezTo>
                    <a:cubicBezTo>
                      <a:pt x="726" y="848"/>
                      <a:pt x="675" y="856"/>
                      <a:pt x="623" y="856"/>
                    </a:cubicBezTo>
                    <a:close/>
                    <a:moveTo>
                      <a:pt x="489" y="838"/>
                    </a:moveTo>
                    <a:cubicBezTo>
                      <a:pt x="584" y="859"/>
                      <a:pt x="686" y="859"/>
                      <a:pt x="772" y="831"/>
                    </a:cubicBezTo>
                    <a:cubicBezTo>
                      <a:pt x="845" y="807"/>
                      <a:pt x="936" y="755"/>
                      <a:pt x="979" y="641"/>
                    </a:cubicBezTo>
                    <a:cubicBezTo>
                      <a:pt x="961" y="670"/>
                      <a:pt x="939" y="696"/>
                      <a:pt x="912" y="719"/>
                    </a:cubicBezTo>
                    <a:cubicBezTo>
                      <a:pt x="812" y="802"/>
                      <a:pt x="675" y="842"/>
                      <a:pt x="536" y="833"/>
                    </a:cubicBezTo>
                    <a:cubicBezTo>
                      <a:pt x="520" y="836"/>
                      <a:pt x="504" y="837"/>
                      <a:pt x="489" y="838"/>
                    </a:cubicBezTo>
                    <a:close/>
                    <a:moveTo>
                      <a:pt x="477" y="835"/>
                    </a:moveTo>
                    <a:cubicBezTo>
                      <a:pt x="493" y="835"/>
                      <a:pt x="509" y="834"/>
                      <a:pt x="524" y="832"/>
                    </a:cubicBezTo>
                    <a:cubicBezTo>
                      <a:pt x="503" y="830"/>
                      <a:pt x="483" y="827"/>
                      <a:pt x="462" y="823"/>
                    </a:cubicBezTo>
                    <a:cubicBezTo>
                      <a:pt x="430" y="817"/>
                      <a:pt x="400" y="809"/>
                      <a:pt x="372" y="798"/>
                    </a:cubicBezTo>
                    <a:cubicBezTo>
                      <a:pt x="405" y="813"/>
                      <a:pt x="440" y="826"/>
                      <a:pt x="477" y="835"/>
                    </a:cubicBezTo>
                    <a:close/>
                    <a:moveTo>
                      <a:pt x="299" y="765"/>
                    </a:moveTo>
                    <a:cubicBezTo>
                      <a:pt x="307" y="772"/>
                      <a:pt x="315" y="778"/>
                      <a:pt x="324" y="784"/>
                    </a:cubicBezTo>
                    <a:cubicBezTo>
                      <a:pt x="368" y="814"/>
                      <a:pt x="415" y="830"/>
                      <a:pt x="463" y="834"/>
                    </a:cubicBezTo>
                    <a:cubicBezTo>
                      <a:pt x="420" y="822"/>
                      <a:pt x="378" y="806"/>
                      <a:pt x="340" y="785"/>
                    </a:cubicBezTo>
                    <a:cubicBezTo>
                      <a:pt x="326" y="779"/>
                      <a:pt x="312" y="772"/>
                      <a:pt x="299" y="765"/>
                    </a:cubicBezTo>
                    <a:close/>
                    <a:moveTo>
                      <a:pt x="546" y="831"/>
                    </a:moveTo>
                    <a:cubicBezTo>
                      <a:pt x="681" y="838"/>
                      <a:pt x="813" y="797"/>
                      <a:pt x="910" y="717"/>
                    </a:cubicBezTo>
                    <a:cubicBezTo>
                      <a:pt x="941" y="691"/>
                      <a:pt x="966" y="661"/>
                      <a:pt x="984" y="627"/>
                    </a:cubicBezTo>
                    <a:cubicBezTo>
                      <a:pt x="987" y="617"/>
                      <a:pt x="990" y="607"/>
                      <a:pt x="992" y="596"/>
                    </a:cubicBezTo>
                    <a:cubicBezTo>
                      <a:pt x="1020" y="473"/>
                      <a:pt x="991" y="354"/>
                      <a:pt x="906" y="252"/>
                    </a:cubicBezTo>
                    <a:cubicBezTo>
                      <a:pt x="892" y="236"/>
                      <a:pt x="877" y="220"/>
                      <a:pt x="862" y="206"/>
                    </a:cubicBezTo>
                    <a:cubicBezTo>
                      <a:pt x="869" y="218"/>
                      <a:pt x="877" y="232"/>
                      <a:pt x="883" y="246"/>
                    </a:cubicBezTo>
                    <a:cubicBezTo>
                      <a:pt x="930" y="349"/>
                      <a:pt x="955" y="503"/>
                      <a:pt x="887" y="628"/>
                    </a:cubicBezTo>
                    <a:cubicBezTo>
                      <a:pt x="856" y="684"/>
                      <a:pt x="805" y="732"/>
                      <a:pt x="741" y="767"/>
                    </a:cubicBezTo>
                    <a:cubicBezTo>
                      <a:pt x="698" y="790"/>
                      <a:pt x="649" y="806"/>
                      <a:pt x="600" y="814"/>
                    </a:cubicBezTo>
                    <a:cubicBezTo>
                      <a:pt x="582" y="821"/>
                      <a:pt x="564" y="827"/>
                      <a:pt x="546" y="831"/>
                    </a:cubicBezTo>
                    <a:close/>
                    <a:moveTo>
                      <a:pt x="380" y="798"/>
                    </a:moveTo>
                    <a:cubicBezTo>
                      <a:pt x="406" y="808"/>
                      <a:pt x="434" y="815"/>
                      <a:pt x="462" y="821"/>
                    </a:cubicBezTo>
                    <a:cubicBezTo>
                      <a:pt x="487" y="825"/>
                      <a:pt x="511" y="829"/>
                      <a:pt x="536" y="830"/>
                    </a:cubicBezTo>
                    <a:cubicBezTo>
                      <a:pt x="553" y="827"/>
                      <a:pt x="570" y="822"/>
                      <a:pt x="588" y="816"/>
                    </a:cubicBezTo>
                    <a:cubicBezTo>
                      <a:pt x="573" y="818"/>
                      <a:pt x="559" y="819"/>
                      <a:pt x="544" y="820"/>
                    </a:cubicBezTo>
                    <a:cubicBezTo>
                      <a:pt x="486" y="822"/>
                      <a:pt x="430" y="814"/>
                      <a:pt x="380" y="798"/>
                    </a:cubicBezTo>
                    <a:close/>
                    <a:moveTo>
                      <a:pt x="324" y="773"/>
                    </a:moveTo>
                    <a:cubicBezTo>
                      <a:pt x="387" y="804"/>
                      <a:pt x="463" y="820"/>
                      <a:pt x="544" y="817"/>
                    </a:cubicBezTo>
                    <a:cubicBezTo>
                      <a:pt x="562" y="816"/>
                      <a:pt x="581" y="814"/>
                      <a:pt x="599" y="812"/>
                    </a:cubicBezTo>
                    <a:cubicBezTo>
                      <a:pt x="614" y="805"/>
                      <a:pt x="630" y="797"/>
                      <a:pt x="646" y="788"/>
                    </a:cubicBezTo>
                    <a:cubicBezTo>
                      <a:pt x="651" y="785"/>
                      <a:pt x="655" y="782"/>
                      <a:pt x="660" y="779"/>
                    </a:cubicBezTo>
                    <a:cubicBezTo>
                      <a:pt x="620" y="792"/>
                      <a:pt x="576" y="799"/>
                      <a:pt x="531" y="801"/>
                    </a:cubicBezTo>
                    <a:cubicBezTo>
                      <a:pt x="427" y="804"/>
                      <a:pt x="330" y="773"/>
                      <a:pt x="251" y="708"/>
                    </a:cubicBezTo>
                    <a:cubicBezTo>
                      <a:pt x="258" y="718"/>
                      <a:pt x="265" y="728"/>
                      <a:pt x="272" y="737"/>
                    </a:cubicBezTo>
                    <a:cubicBezTo>
                      <a:pt x="288" y="750"/>
                      <a:pt x="305" y="762"/>
                      <a:pt x="324" y="773"/>
                    </a:cubicBezTo>
                    <a:close/>
                    <a:moveTo>
                      <a:pt x="670" y="776"/>
                    </a:moveTo>
                    <a:cubicBezTo>
                      <a:pt x="662" y="781"/>
                      <a:pt x="655" y="786"/>
                      <a:pt x="647" y="790"/>
                    </a:cubicBezTo>
                    <a:cubicBezTo>
                      <a:pt x="635" y="798"/>
                      <a:pt x="622" y="804"/>
                      <a:pt x="610" y="810"/>
                    </a:cubicBezTo>
                    <a:cubicBezTo>
                      <a:pt x="728" y="788"/>
                      <a:pt x="834" y="719"/>
                      <a:pt x="885" y="626"/>
                    </a:cubicBezTo>
                    <a:cubicBezTo>
                      <a:pt x="953" y="503"/>
                      <a:pt x="927" y="349"/>
                      <a:pt x="880" y="247"/>
                    </a:cubicBezTo>
                    <a:cubicBezTo>
                      <a:pt x="873" y="230"/>
                      <a:pt x="864" y="214"/>
                      <a:pt x="854" y="199"/>
                    </a:cubicBezTo>
                    <a:cubicBezTo>
                      <a:pt x="831" y="178"/>
                      <a:pt x="805" y="159"/>
                      <a:pt x="778" y="141"/>
                    </a:cubicBezTo>
                    <a:cubicBezTo>
                      <a:pt x="833" y="193"/>
                      <a:pt x="869" y="255"/>
                      <a:pt x="881" y="321"/>
                    </a:cubicBezTo>
                    <a:cubicBezTo>
                      <a:pt x="890" y="345"/>
                      <a:pt x="898" y="370"/>
                      <a:pt x="903" y="395"/>
                    </a:cubicBezTo>
                    <a:cubicBezTo>
                      <a:pt x="924" y="491"/>
                      <a:pt x="905" y="580"/>
                      <a:pt x="849" y="653"/>
                    </a:cubicBezTo>
                    <a:cubicBezTo>
                      <a:pt x="806" y="708"/>
                      <a:pt x="743" y="751"/>
                      <a:pt x="670" y="776"/>
                    </a:cubicBezTo>
                    <a:close/>
                    <a:moveTo>
                      <a:pt x="248" y="703"/>
                    </a:moveTo>
                    <a:cubicBezTo>
                      <a:pt x="325" y="767"/>
                      <a:pt x="423" y="802"/>
                      <a:pt x="531" y="798"/>
                    </a:cubicBezTo>
                    <a:cubicBezTo>
                      <a:pt x="579" y="796"/>
                      <a:pt x="626" y="788"/>
                      <a:pt x="668" y="773"/>
                    </a:cubicBezTo>
                    <a:cubicBezTo>
                      <a:pt x="803" y="680"/>
                      <a:pt x="896" y="498"/>
                      <a:pt x="882" y="347"/>
                    </a:cubicBezTo>
                    <a:cubicBezTo>
                      <a:pt x="881" y="338"/>
                      <a:pt x="880" y="329"/>
                      <a:pt x="878" y="321"/>
                    </a:cubicBezTo>
                    <a:cubicBezTo>
                      <a:pt x="845" y="235"/>
                      <a:pt x="789" y="162"/>
                      <a:pt x="718" y="108"/>
                    </a:cubicBezTo>
                    <a:cubicBezTo>
                      <a:pt x="623" y="60"/>
                      <a:pt x="514" y="34"/>
                      <a:pt x="410" y="39"/>
                    </a:cubicBezTo>
                    <a:cubicBezTo>
                      <a:pt x="373" y="40"/>
                      <a:pt x="338" y="45"/>
                      <a:pt x="305" y="54"/>
                    </a:cubicBezTo>
                    <a:cubicBezTo>
                      <a:pt x="270" y="69"/>
                      <a:pt x="241" y="89"/>
                      <a:pt x="218" y="113"/>
                    </a:cubicBezTo>
                    <a:cubicBezTo>
                      <a:pt x="198" y="136"/>
                      <a:pt x="181" y="163"/>
                      <a:pt x="167" y="196"/>
                    </a:cubicBezTo>
                    <a:cubicBezTo>
                      <a:pt x="147" y="285"/>
                      <a:pt x="163" y="395"/>
                      <a:pt x="175" y="480"/>
                    </a:cubicBezTo>
                    <a:cubicBezTo>
                      <a:pt x="177" y="492"/>
                      <a:pt x="177" y="492"/>
                      <a:pt x="177" y="492"/>
                    </a:cubicBezTo>
                    <a:cubicBezTo>
                      <a:pt x="185" y="547"/>
                      <a:pt x="204" y="633"/>
                      <a:pt x="248" y="703"/>
                    </a:cubicBezTo>
                    <a:close/>
                    <a:moveTo>
                      <a:pt x="883" y="334"/>
                    </a:moveTo>
                    <a:cubicBezTo>
                      <a:pt x="884" y="338"/>
                      <a:pt x="884" y="342"/>
                      <a:pt x="884" y="347"/>
                    </a:cubicBezTo>
                    <a:cubicBezTo>
                      <a:pt x="892" y="425"/>
                      <a:pt x="871" y="514"/>
                      <a:pt x="826" y="597"/>
                    </a:cubicBezTo>
                    <a:cubicBezTo>
                      <a:pt x="789" y="667"/>
                      <a:pt x="737" y="727"/>
                      <a:pt x="678" y="770"/>
                    </a:cubicBezTo>
                    <a:cubicBezTo>
                      <a:pt x="747" y="745"/>
                      <a:pt x="806" y="704"/>
                      <a:pt x="847" y="651"/>
                    </a:cubicBezTo>
                    <a:cubicBezTo>
                      <a:pt x="903" y="579"/>
                      <a:pt x="921" y="491"/>
                      <a:pt x="901" y="395"/>
                    </a:cubicBezTo>
                    <a:cubicBezTo>
                      <a:pt x="896" y="374"/>
                      <a:pt x="890" y="354"/>
                      <a:pt x="883" y="334"/>
                    </a:cubicBezTo>
                    <a:close/>
                    <a:moveTo>
                      <a:pt x="283" y="749"/>
                    </a:moveTo>
                    <a:cubicBezTo>
                      <a:pt x="285" y="751"/>
                      <a:pt x="287" y="752"/>
                      <a:pt x="289" y="753"/>
                    </a:cubicBezTo>
                    <a:cubicBezTo>
                      <a:pt x="287" y="751"/>
                      <a:pt x="284" y="750"/>
                      <a:pt x="282" y="748"/>
                    </a:cubicBezTo>
                    <a:cubicBezTo>
                      <a:pt x="282" y="748"/>
                      <a:pt x="283" y="749"/>
                      <a:pt x="283" y="749"/>
                    </a:cubicBezTo>
                    <a:close/>
                    <a:moveTo>
                      <a:pt x="60" y="297"/>
                    </a:moveTo>
                    <a:cubicBezTo>
                      <a:pt x="46" y="384"/>
                      <a:pt x="64" y="483"/>
                      <a:pt x="114" y="577"/>
                    </a:cubicBezTo>
                    <a:cubicBezTo>
                      <a:pt x="152" y="648"/>
                      <a:pt x="210" y="707"/>
                      <a:pt x="281" y="751"/>
                    </a:cubicBezTo>
                    <a:cubicBezTo>
                      <a:pt x="253" y="732"/>
                      <a:pt x="229" y="710"/>
                      <a:pt x="209" y="684"/>
                    </a:cubicBezTo>
                    <a:cubicBezTo>
                      <a:pt x="202" y="676"/>
                      <a:pt x="196" y="666"/>
                      <a:pt x="190" y="657"/>
                    </a:cubicBezTo>
                    <a:cubicBezTo>
                      <a:pt x="161" y="621"/>
                      <a:pt x="135" y="581"/>
                      <a:pt x="114" y="540"/>
                    </a:cubicBezTo>
                    <a:cubicBezTo>
                      <a:pt x="74" y="461"/>
                      <a:pt x="55" y="382"/>
                      <a:pt x="59" y="311"/>
                    </a:cubicBezTo>
                    <a:cubicBezTo>
                      <a:pt x="59" y="306"/>
                      <a:pt x="59" y="302"/>
                      <a:pt x="60" y="297"/>
                    </a:cubicBezTo>
                    <a:close/>
                    <a:moveTo>
                      <a:pt x="207" y="677"/>
                    </a:moveTo>
                    <a:cubicBezTo>
                      <a:pt x="208" y="679"/>
                      <a:pt x="210" y="681"/>
                      <a:pt x="211" y="683"/>
                    </a:cubicBezTo>
                    <a:cubicBezTo>
                      <a:pt x="228" y="705"/>
                      <a:pt x="249" y="725"/>
                      <a:pt x="273" y="743"/>
                    </a:cubicBezTo>
                    <a:cubicBezTo>
                      <a:pt x="272" y="741"/>
                      <a:pt x="271" y="740"/>
                      <a:pt x="270" y="739"/>
                    </a:cubicBezTo>
                    <a:cubicBezTo>
                      <a:pt x="266" y="735"/>
                      <a:pt x="262" y="732"/>
                      <a:pt x="258" y="728"/>
                    </a:cubicBezTo>
                    <a:cubicBezTo>
                      <a:pt x="240" y="713"/>
                      <a:pt x="223" y="696"/>
                      <a:pt x="207" y="677"/>
                    </a:cubicBezTo>
                    <a:close/>
                    <a:moveTo>
                      <a:pt x="191" y="654"/>
                    </a:moveTo>
                    <a:cubicBezTo>
                      <a:pt x="213" y="681"/>
                      <a:pt x="236" y="706"/>
                      <a:pt x="259" y="726"/>
                    </a:cubicBezTo>
                    <a:cubicBezTo>
                      <a:pt x="260" y="727"/>
                      <a:pt x="261" y="728"/>
                      <a:pt x="262" y="728"/>
                    </a:cubicBezTo>
                    <a:cubicBezTo>
                      <a:pt x="256" y="720"/>
                      <a:pt x="250" y="712"/>
                      <a:pt x="244" y="703"/>
                    </a:cubicBezTo>
                    <a:cubicBezTo>
                      <a:pt x="243" y="702"/>
                      <a:pt x="241" y="700"/>
                      <a:pt x="240" y="699"/>
                    </a:cubicBezTo>
                    <a:cubicBezTo>
                      <a:pt x="218" y="680"/>
                      <a:pt x="198" y="658"/>
                      <a:pt x="180" y="635"/>
                    </a:cubicBezTo>
                    <a:cubicBezTo>
                      <a:pt x="184" y="641"/>
                      <a:pt x="187" y="648"/>
                      <a:pt x="191" y="654"/>
                    </a:cubicBezTo>
                    <a:close/>
                    <a:moveTo>
                      <a:pt x="175" y="625"/>
                    </a:moveTo>
                    <a:cubicBezTo>
                      <a:pt x="195" y="652"/>
                      <a:pt x="217" y="676"/>
                      <a:pt x="241" y="697"/>
                    </a:cubicBezTo>
                    <a:cubicBezTo>
                      <a:pt x="200" y="628"/>
                      <a:pt x="182" y="546"/>
                      <a:pt x="174" y="492"/>
                    </a:cubicBezTo>
                    <a:cubicBezTo>
                      <a:pt x="173" y="480"/>
                      <a:pt x="173" y="480"/>
                      <a:pt x="173" y="480"/>
                    </a:cubicBezTo>
                    <a:cubicBezTo>
                      <a:pt x="161" y="400"/>
                      <a:pt x="146" y="297"/>
                      <a:pt x="162" y="210"/>
                    </a:cubicBezTo>
                    <a:cubicBezTo>
                      <a:pt x="145" y="255"/>
                      <a:pt x="135" y="309"/>
                      <a:pt x="131" y="371"/>
                    </a:cubicBezTo>
                    <a:cubicBezTo>
                      <a:pt x="125" y="470"/>
                      <a:pt x="140" y="556"/>
                      <a:pt x="175" y="625"/>
                    </a:cubicBezTo>
                    <a:close/>
                    <a:moveTo>
                      <a:pt x="68" y="259"/>
                    </a:moveTo>
                    <a:cubicBezTo>
                      <a:pt x="65" y="276"/>
                      <a:pt x="62" y="293"/>
                      <a:pt x="62" y="311"/>
                    </a:cubicBezTo>
                    <a:cubicBezTo>
                      <a:pt x="56" y="426"/>
                      <a:pt x="110" y="546"/>
                      <a:pt x="178" y="638"/>
                    </a:cubicBezTo>
                    <a:cubicBezTo>
                      <a:pt x="176" y="632"/>
                      <a:pt x="173" y="627"/>
                      <a:pt x="170" y="622"/>
                    </a:cubicBezTo>
                    <a:cubicBezTo>
                      <a:pt x="130" y="566"/>
                      <a:pt x="102" y="499"/>
                      <a:pt x="88" y="428"/>
                    </a:cubicBezTo>
                    <a:cubicBezTo>
                      <a:pt x="79" y="384"/>
                      <a:pt x="71" y="317"/>
                      <a:pt x="84" y="247"/>
                    </a:cubicBezTo>
                    <a:cubicBezTo>
                      <a:pt x="88" y="225"/>
                      <a:pt x="94" y="204"/>
                      <a:pt x="102" y="185"/>
                    </a:cubicBezTo>
                    <a:cubicBezTo>
                      <a:pt x="96" y="194"/>
                      <a:pt x="90" y="204"/>
                      <a:pt x="85" y="214"/>
                    </a:cubicBezTo>
                    <a:cubicBezTo>
                      <a:pt x="78" y="229"/>
                      <a:pt x="73" y="244"/>
                      <a:pt x="68" y="259"/>
                    </a:cubicBezTo>
                    <a:close/>
                    <a:moveTo>
                      <a:pt x="856" y="197"/>
                    </a:moveTo>
                    <a:cubicBezTo>
                      <a:pt x="875" y="214"/>
                      <a:pt x="892" y="232"/>
                      <a:pt x="908" y="251"/>
                    </a:cubicBezTo>
                    <a:cubicBezTo>
                      <a:pt x="993" y="353"/>
                      <a:pt x="1023" y="472"/>
                      <a:pt x="995" y="597"/>
                    </a:cubicBezTo>
                    <a:cubicBezTo>
                      <a:pt x="993" y="602"/>
                      <a:pt x="992" y="608"/>
                      <a:pt x="991" y="613"/>
                    </a:cubicBezTo>
                    <a:cubicBezTo>
                      <a:pt x="1028" y="533"/>
                      <a:pt x="1027" y="435"/>
                      <a:pt x="987" y="331"/>
                    </a:cubicBezTo>
                    <a:cubicBezTo>
                      <a:pt x="936" y="199"/>
                      <a:pt x="816" y="95"/>
                      <a:pt x="654" y="39"/>
                    </a:cubicBezTo>
                    <a:cubicBezTo>
                      <a:pt x="696" y="55"/>
                      <a:pt x="734" y="76"/>
                      <a:pt x="768" y="102"/>
                    </a:cubicBezTo>
                    <a:cubicBezTo>
                      <a:pt x="803" y="130"/>
                      <a:pt x="833" y="161"/>
                      <a:pt x="856" y="197"/>
                    </a:cubicBezTo>
                    <a:close/>
                    <a:moveTo>
                      <a:pt x="110" y="174"/>
                    </a:moveTo>
                    <a:cubicBezTo>
                      <a:pt x="65" y="271"/>
                      <a:pt x="82" y="387"/>
                      <a:pt x="90" y="427"/>
                    </a:cubicBezTo>
                    <a:cubicBezTo>
                      <a:pt x="104" y="497"/>
                      <a:pt x="130" y="559"/>
                      <a:pt x="166" y="612"/>
                    </a:cubicBezTo>
                    <a:cubicBezTo>
                      <a:pt x="135" y="545"/>
                      <a:pt x="123" y="464"/>
                      <a:pt x="129" y="371"/>
                    </a:cubicBezTo>
                    <a:cubicBezTo>
                      <a:pt x="133" y="302"/>
                      <a:pt x="145" y="243"/>
                      <a:pt x="165" y="195"/>
                    </a:cubicBezTo>
                    <a:cubicBezTo>
                      <a:pt x="171" y="167"/>
                      <a:pt x="181" y="140"/>
                      <a:pt x="196" y="117"/>
                    </a:cubicBezTo>
                    <a:cubicBezTo>
                      <a:pt x="198" y="118"/>
                      <a:pt x="198" y="118"/>
                      <a:pt x="198" y="118"/>
                    </a:cubicBezTo>
                    <a:cubicBezTo>
                      <a:pt x="186" y="137"/>
                      <a:pt x="177" y="158"/>
                      <a:pt x="171" y="180"/>
                    </a:cubicBezTo>
                    <a:cubicBezTo>
                      <a:pt x="184" y="154"/>
                      <a:pt x="199" y="131"/>
                      <a:pt x="216" y="111"/>
                    </a:cubicBezTo>
                    <a:cubicBezTo>
                      <a:pt x="236" y="90"/>
                      <a:pt x="261" y="72"/>
                      <a:pt x="290" y="58"/>
                    </a:cubicBezTo>
                    <a:cubicBezTo>
                      <a:pt x="212" y="80"/>
                      <a:pt x="150" y="120"/>
                      <a:pt x="110" y="174"/>
                    </a:cubicBezTo>
                    <a:close/>
                    <a:moveTo>
                      <a:pt x="727" y="112"/>
                    </a:moveTo>
                    <a:cubicBezTo>
                      <a:pt x="792" y="164"/>
                      <a:pt x="843" y="231"/>
                      <a:pt x="875" y="307"/>
                    </a:cubicBezTo>
                    <a:cubicBezTo>
                      <a:pt x="859" y="238"/>
                      <a:pt x="818" y="179"/>
                      <a:pt x="763" y="132"/>
                    </a:cubicBezTo>
                    <a:cubicBezTo>
                      <a:pt x="752" y="125"/>
                      <a:pt x="740" y="118"/>
                      <a:pt x="727" y="112"/>
                    </a:cubicBezTo>
                    <a:close/>
                    <a:moveTo>
                      <a:pt x="117" y="154"/>
                    </a:moveTo>
                    <a:cubicBezTo>
                      <a:pt x="102" y="173"/>
                      <a:pt x="90" y="194"/>
                      <a:pt x="82" y="216"/>
                    </a:cubicBezTo>
                    <a:cubicBezTo>
                      <a:pt x="82" y="215"/>
                      <a:pt x="82" y="214"/>
                      <a:pt x="83" y="213"/>
                    </a:cubicBezTo>
                    <a:cubicBezTo>
                      <a:pt x="90" y="199"/>
                      <a:pt x="98" y="185"/>
                      <a:pt x="108" y="171"/>
                    </a:cubicBezTo>
                    <a:cubicBezTo>
                      <a:pt x="111" y="165"/>
                      <a:pt x="114" y="160"/>
                      <a:pt x="117" y="154"/>
                    </a:cubicBezTo>
                    <a:close/>
                    <a:moveTo>
                      <a:pt x="767" y="131"/>
                    </a:moveTo>
                    <a:cubicBezTo>
                      <a:pt x="796" y="149"/>
                      <a:pt x="823" y="168"/>
                      <a:pt x="848" y="190"/>
                    </a:cubicBezTo>
                    <a:cubicBezTo>
                      <a:pt x="793" y="111"/>
                      <a:pt x="707" y="53"/>
                      <a:pt x="600" y="25"/>
                    </a:cubicBezTo>
                    <a:cubicBezTo>
                      <a:pt x="566" y="16"/>
                      <a:pt x="531" y="10"/>
                      <a:pt x="496" y="8"/>
                    </a:cubicBezTo>
                    <a:cubicBezTo>
                      <a:pt x="541" y="16"/>
                      <a:pt x="584" y="29"/>
                      <a:pt x="625" y="48"/>
                    </a:cubicBezTo>
                    <a:cubicBezTo>
                      <a:pt x="666" y="63"/>
                      <a:pt x="705" y="84"/>
                      <a:pt x="740" y="110"/>
                    </a:cubicBezTo>
                    <a:cubicBezTo>
                      <a:pt x="749" y="117"/>
                      <a:pt x="758" y="124"/>
                      <a:pt x="767" y="131"/>
                    </a:cubicBezTo>
                    <a:close/>
                    <a:moveTo>
                      <a:pt x="129" y="139"/>
                    </a:moveTo>
                    <a:cubicBezTo>
                      <a:pt x="124" y="146"/>
                      <a:pt x="120" y="154"/>
                      <a:pt x="116" y="161"/>
                    </a:cubicBezTo>
                    <a:cubicBezTo>
                      <a:pt x="143" y="129"/>
                      <a:pt x="178" y="102"/>
                      <a:pt x="221" y="81"/>
                    </a:cubicBezTo>
                    <a:cubicBezTo>
                      <a:pt x="246" y="69"/>
                      <a:pt x="274" y="59"/>
                      <a:pt x="304" y="51"/>
                    </a:cubicBezTo>
                    <a:cubicBezTo>
                      <a:pt x="352" y="30"/>
                      <a:pt x="410" y="19"/>
                      <a:pt x="471" y="19"/>
                    </a:cubicBezTo>
                    <a:cubicBezTo>
                      <a:pt x="514" y="20"/>
                      <a:pt x="559" y="27"/>
                      <a:pt x="601" y="40"/>
                    </a:cubicBezTo>
                    <a:cubicBezTo>
                      <a:pt x="561" y="24"/>
                      <a:pt x="517" y="12"/>
                      <a:pt x="472" y="7"/>
                    </a:cubicBezTo>
                    <a:cubicBezTo>
                      <a:pt x="366" y="5"/>
                      <a:pt x="261" y="34"/>
                      <a:pt x="181" y="92"/>
                    </a:cubicBezTo>
                    <a:cubicBezTo>
                      <a:pt x="161" y="106"/>
                      <a:pt x="144" y="122"/>
                      <a:pt x="129" y="139"/>
                    </a:cubicBezTo>
                    <a:close/>
                    <a:moveTo>
                      <a:pt x="435" y="4"/>
                    </a:moveTo>
                    <a:cubicBezTo>
                      <a:pt x="338" y="6"/>
                      <a:pt x="240" y="32"/>
                      <a:pt x="170" y="92"/>
                    </a:cubicBezTo>
                    <a:cubicBezTo>
                      <a:pt x="159" y="102"/>
                      <a:pt x="150" y="111"/>
                      <a:pt x="142" y="122"/>
                    </a:cubicBezTo>
                    <a:cubicBezTo>
                      <a:pt x="153" y="110"/>
                      <a:pt x="166" y="100"/>
                      <a:pt x="180" y="90"/>
                    </a:cubicBezTo>
                    <a:cubicBezTo>
                      <a:pt x="253" y="37"/>
                      <a:pt x="347" y="7"/>
                      <a:pt x="445" y="4"/>
                    </a:cubicBezTo>
                    <a:cubicBezTo>
                      <a:pt x="442" y="4"/>
                      <a:pt x="438" y="4"/>
                      <a:pt x="435" y="4"/>
                    </a:cubicBezTo>
                    <a:close/>
                    <a:moveTo>
                      <a:pt x="717" y="104"/>
                    </a:moveTo>
                    <a:cubicBezTo>
                      <a:pt x="728" y="109"/>
                      <a:pt x="739" y="115"/>
                      <a:pt x="750" y="121"/>
                    </a:cubicBezTo>
                    <a:cubicBezTo>
                      <a:pt x="722" y="99"/>
                      <a:pt x="690" y="80"/>
                      <a:pt x="657" y="65"/>
                    </a:cubicBezTo>
                    <a:cubicBezTo>
                      <a:pt x="678" y="76"/>
                      <a:pt x="698" y="89"/>
                      <a:pt x="717" y="104"/>
                    </a:cubicBezTo>
                    <a:close/>
                    <a:moveTo>
                      <a:pt x="434" y="36"/>
                    </a:moveTo>
                    <a:cubicBezTo>
                      <a:pt x="526" y="36"/>
                      <a:pt x="622" y="59"/>
                      <a:pt x="707" y="99"/>
                    </a:cubicBezTo>
                    <a:cubicBezTo>
                      <a:pt x="684" y="82"/>
                      <a:pt x="660" y="67"/>
                      <a:pt x="634" y="55"/>
                    </a:cubicBezTo>
                    <a:cubicBezTo>
                      <a:pt x="581" y="34"/>
                      <a:pt x="525" y="22"/>
                      <a:pt x="471" y="22"/>
                    </a:cubicBezTo>
                    <a:cubicBezTo>
                      <a:pt x="417" y="21"/>
                      <a:pt x="365" y="30"/>
                      <a:pt x="320" y="47"/>
                    </a:cubicBezTo>
                    <a:cubicBezTo>
                      <a:pt x="349" y="41"/>
                      <a:pt x="379" y="38"/>
                      <a:pt x="409" y="36"/>
                    </a:cubicBezTo>
                    <a:cubicBezTo>
                      <a:pt x="417" y="36"/>
                      <a:pt x="426" y="36"/>
                      <a:pt x="434" y="36"/>
                    </a:cubicBezTo>
                    <a:close/>
                    <a:moveTo>
                      <a:pt x="471" y="4"/>
                    </a:moveTo>
                    <a:cubicBezTo>
                      <a:pt x="474" y="4"/>
                      <a:pt x="477" y="4"/>
                      <a:pt x="479" y="4"/>
                    </a:cubicBezTo>
                    <a:cubicBezTo>
                      <a:pt x="476" y="4"/>
                      <a:pt x="472" y="4"/>
                      <a:pt x="469" y="4"/>
                    </a:cubicBezTo>
                    <a:cubicBezTo>
                      <a:pt x="470" y="4"/>
                      <a:pt x="470" y="4"/>
                      <a:pt x="47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5"/>
              <p:cNvSpPr>
                <a:spLocks noEditPoints="1"/>
              </p:cNvSpPr>
              <p:nvPr/>
            </p:nvSpPr>
            <p:spPr bwMode="auto">
              <a:xfrm>
                <a:off x="3517900" y="3460750"/>
                <a:ext cx="3113088" cy="2790825"/>
              </a:xfrm>
              <a:custGeom>
                <a:avLst/>
                <a:gdLst>
                  <a:gd name="T0" fmla="*/ 74 w 959"/>
                  <a:gd name="T1" fmla="*/ 219 h 859"/>
                  <a:gd name="T2" fmla="*/ 844 w 959"/>
                  <a:gd name="T3" fmla="*/ 121 h 859"/>
                  <a:gd name="T4" fmla="*/ 759 w 959"/>
                  <a:gd name="T5" fmla="*/ 770 h 859"/>
                  <a:gd name="T6" fmla="*/ 220 w 959"/>
                  <a:gd name="T7" fmla="*/ 806 h 859"/>
                  <a:gd name="T8" fmla="*/ 44 w 959"/>
                  <a:gd name="T9" fmla="*/ 565 h 859"/>
                  <a:gd name="T10" fmla="*/ 591 w 959"/>
                  <a:gd name="T11" fmla="*/ 832 h 859"/>
                  <a:gd name="T12" fmla="*/ 590 w 959"/>
                  <a:gd name="T13" fmla="*/ 829 h 859"/>
                  <a:gd name="T14" fmla="*/ 254 w 959"/>
                  <a:gd name="T15" fmla="*/ 755 h 859"/>
                  <a:gd name="T16" fmla="*/ 456 w 959"/>
                  <a:gd name="T17" fmla="*/ 839 h 859"/>
                  <a:gd name="T18" fmla="*/ 674 w 959"/>
                  <a:gd name="T19" fmla="*/ 796 h 859"/>
                  <a:gd name="T20" fmla="*/ 737 w 959"/>
                  <a:gd name="T21" fmla="*/ 730 h 859"/>
                  <a:gd name="T22" fmla="*/ 494 w 959"/>
                  <a:gd name="T23" fmla="*/ 803 h 859"/>
                  <a:gd name="T24" fmla="*/ 551 w 959"/>
                  <a:gd name="T25" fmla="*/ 801 h 859"/>
                  <a:gd name="T26" fmla="*/ 342 w 959"/>
                  <a:gd name="T27" fmla="*/ 785 h 859"/>
                  <a:gd name="T28" fmla="*/ 740 w 959"/>
                  <a:gd name="T29" fmla="*/ 724 h 859"/>
                  <a:gd name="T30" fmla="*/ 586 w 959"/>
                  <a:gd name="T31" fmla="*/ 780 h 859"/>
                  <a:gd name="T32" fmla="*/ 586 w 959"/>
                  <a:gd name="T33" fmla="*/ 778 h 859"/>
                  <a:gd name="T34" fmla="*/ 415 w 959"/>
                  <a:gd name="T35" fmla="*/ 63 h 859"/>
                  <a:gd name="T36" fmla="*/ 343 w 959"/>
                  <a:gd name="T37" fmla="*/ 782 h 859"/>
                  <a:gd name="T38" fmla="*/ 343 w 959"/>
                  <a:gd name="T39" fmla="*/ 782 h 859"/>
                  <a:gd name="T40" fmla="*/ 252 w 959"/>
                  <a:gd name="T41" fmla="*/ 751 h 859"/>
                  <a:gd name="T42" fmla="*/ 885 w 959"/>
                  <a:gd name="T43" fmla="*/ 612 h 859"/>
                  <a:gd name="T44" fmla="*/ 885 w 959"/>
                  <a:gd name="T45" fmla="*/ 612 h 859"/>
                  <a:gd name="T46" fmla="*/ 153 w 959"/>
                  <a:gd name="T47" fmla="*/ 682 h 859"/>
                  <a:gd name="T48" fmla="*/ 213 w 959"/>
                  <a:gd name="T49" fmla="*/ 720 h 859"/>
                  <a:gd name="T50" fmla="*/ 154 w 959"/>
                  <a:gd name="T51" fmla="*/ 658 h 859"/>
                  <a:gd name="T52" fmla="*/ 137 w 959"/>
                  <a:gd name="T53" fmla="*/ 634 h 859"/>
                  <a:gd name="T54" fmla="*/ 36 w 959"/>
                  <a:gd name="T55" fmla="*/ 477 h 859"/>
                  <a:gd name="T56" fmla="*/ 922 w 959"/>
                  <a:gd name="T57" fmla="*/ 484 h 859"/>
                  <a:gd name="T58" fmla="*/ 136 w 959"/>
                  <a:gd name="T59" fmla="*/ 626 h 859"/>
                  <a:gd name="T60" fmla="*/ 206 w 959"/>
                  <a:gd name="T61" fmla="*/ 151 h 859"/>
                  <a:gd name="T62" fmla="*/ 116 w 959"/>
                  <a:gd name="T63" fmla="*/ 602 h 859"/>
                  <a:gd name="T64" fmla="*/ 898 w 959"/>
                  <a:gd name="T65" fmla="*/ 584 h 859"/>
                  <a:gd name="T66" fmla="*/ 10 w 959"/>
                  <a:gd name="T67" fmla="*/ 444 h 859"/>
                  <a:gd name="T68" fmla="*/ 38 w 959"/>
                  <a:gd name="T69" fmla="*/ 356 h 859"/>
                  <a:gd name="T70" fmla="*/ 927 w 959"/>
                  <a:gd name="T71" fmla="*/ 469 h 859"/>
                  <a:gd name="T72" fmla="*/ 38 w 959"/>
                  <a:gd name="T73" fmla="*/ 369 h 859"/>
                  <a:gd name="T74" fmla="*/ 909 w 959"/>
                  <a:gd name="T75" fmla="*/ 284 h 859"/>
                  <a:gd name="T76" fmla="*/ 44 w 959"/>
                  <a:gd name="T77" fmla="*/ 405 h 859"/>
                  <a:gd name="T78" fmla="*/ 221 w 959"/>
                  <a:gd name="T79" fmla="*/ 124 h 859"/>
                  <a:gd name="T80" fmla="*/ 286 w 959"/>
                  <a:gd name="T81" fmla="*/ 85 h 859"/>
                  <a:gd name="T82" fmla="*/ 937 w 959"/>
                  <a:gd name="T83" fmla="*/ 350 h 859"/>
                  <a:gd name="T84" fmla="*/ 76 w 959"/>
                  <a:gd name="T85" fmla="*/ 221 h 859"/>
                  <a:gd name="T86" fmla="*/ 76 w 959"/>
                  <a:gd name="T87" fmla="*/ 221 h 859"/>
                  <a:gd name="T88" fmla="*/ 858 w 959"/>
                  <a:gd name="T89" fmla="*/ 142 h 859"/>
                  <a:gd name="T90" fmla="*/ 881 w 959"/>
                  <a:gd name="T91" fmla="*/ 267 h 859"/>
                  <a:gd name="T92" fmla="*/ 436 w 959"/>
                  <a:gd name="T93" fmla="*/ 59 h 859"/>
                  <a:gd name="T94" fmla="*/ 218 w 959"/>
                  <a:gd name="T95" fmla="*/ 143 h 859"/>
                  <a:gd name="T96" fmla="*/ 889 w 959"/>
                  <a:gd name="T97" fmla="*/ 202 h 859"/>
                  <a:gd name="T98" fmla="*/ 904 w 959"/>
                  <a:gd name="T99" fmla="*/ 268 h 859"/>
                  <a:gd name="T100" fmla="*/ 415 w 959"/>
                  <a:gd name="T101" fmla="*/ 60 h 859"/>
                  <a:gd name="T102" fmla="*/ 777 w 959"/>
                  <a:gd name="T103" fmla="*/ 90 h 859"/>
                  <a:gd name="T104" fmla="*/ 379 w 959"/>
                  <a:gd name="T105" fmla="*/ 35 h 859"/>
                  <a:gd name="T106" fmla="*/ 604 w 959"/>
                  <a:gd name="T107" fmla="*/ 18 h 859"/>
                  <a:gd name="T108" fmla="*/ 296 w 959"/>
                  <a:gd name="T109" fmla="*/ 97 h 859"/>
                  <a:gd name="T110" fmla="*/ 693 w 959"/>
                  <a:gd name="T111" fmla="*/ 31 h 859"/>
                  <a:gd name="T112" fmla="*/ 574 w 959"/>
                  <a:gd name="T113" fmla="*/ 14 h 859"/>
                  <a:gd name="T114" fmla="*/ 394 w 959"/>
                  <a:gd name="T115" fmla="*/ 33 h 859"/>
                  <a:gd name="T116" fmla="*/ 416 w 959"/>
                  <a:gd name="T117" fmla="*/ 31 h 859"/>
                  <a:gd name="T118" fmla="*/ 416 w 959"/>
                  <a:gd name="T119" fmla="*/ 31 h 859"/>
                  <a:gd name="T120" fmla="*/ 487 w 959"/>
                  <a:gd name="T121" fmla="*/ 24 h 859"/>
                  <a:gd name="T122" fmla="*/ 540 w 959"/>
                  <a:gd name="T123" fmla="*/ 1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9" h="859">
                    <a:moveTo>
                      <a:pt x="428" y="857"/>
                    </a:moveTo>
                    <a:cubicBezTo>
                      <a:pt x="352" y="857"/>
                      <a:pt x="280" y="841"/>
                      <a:pt x="219" y="808"/>
                    </a:cubicBezTo>
                    <a:cubicBezTo>
                      <a:pt x="124" y="758"/>
                      <a:pt x="60" y="667"/>
                      <a:pt x="40" y="556"/>
                    </a:cubicBezTo>
                    <a:cubicBezTo>
                      <a:pt x="23" y="520"/>
                      <a:pt x="12" y="483"/>
                      <a:pt x="8" y="444"/>
                    </a:cubicBezTo>
                    <a:cubicBezTo>
                      <a:pt x="0" y="364"/>
                      <a:pt x="24" y="284"/>
                      <a:pt x="74" y="219"/>
                    </a:cubicBezTo>
                    <a:cubicBezTo>
                      <a:pt x="75" y="217"/>
                      <a:pt x="77" y="214"/>
                      <a:pt x="78" y="212"/>
                    </a:cubicBezTo>
                    <a:cubicBezTo>
                      <a:pt x="113" y="150"/>
                      <a:pt x="162" y="105"/>
                      <a:pt x="228" y="74"/>
                    </a:cubicBezTo>
                    <a:cubicBezTo>
                      <a:pt x="274" y="53"/>
                      <a:pt x="328" y="39"/>
                      <a:pt x="393" y="31"/>
                    </a:cubicBezTo>
                    <a:cubicBezTo>
                      <a:pt x="462" y="10"/>
                      <a:pt x="534" y="0"/>
                      <a:pt x="600" y="5"/>
                    </a:cubicBezTo>
                    <a:cubicBezTo>
                      <a:pt x="678" y="11"/>
                      <a:pt x="778" y="37"/>
                      <a:pt x="844" y="121"/>
                    </a:cubicBezTo>
                    <a:cubicBezTo>
                      <a:pt x="870" y="149"/>
                      <a:pt x="892" y="181"/>
                      <a:pt x="908" y="217"/>
                    </a:cubicBezTo>
                    <a:cubicBezTo>
                      <a:pt x="929" y="262"/>
                      <a:pt x="940" y="310"/>
                      <a:pt x="941" y="359"/>
                    </a:cubicBezTo>
                    <a:cubicBezTo>
                      <a:pt x="942" y="364"/>
                      <a:pt x="942" y="369"/>
                      <a:pt x="943" y="374"/>
                    </a:cubicBezTo>
                    <a:cubicBezTo>
                      <a:pt x="959" y="448"/>
                      <a:pt x="953" y="524"/>
                      <a:pt x="925" y="594"/>
                    </a:cubicBezTo>
                    <a:cubicBezTo>
                      <a:pt x="893" y="672"/>
                      <a:pt x="834" y="733"/>
                      <a:pt x="759" y="770"/>
                    </a:cubicBezTo>
                    <a:cubicBezTo>
                      <a:pt x="715" y="804"/>
                      <a:pt x="666" y="830"/>
                      <a:pt x="614" y="843"/>
                    </a:cubicBezTo>
                    <a:cubicBezTo>
                      <a:pt x="566" y="855"/>
                      <a:pt x="518" y="859"/>
                      <a:pt x="472" y="855"/>
                    </a:cubicBezTo>
                    <a:cubicBezTo>
                      <a:pt x="457" y="856"/>
                      <a:pt x="442" y="857"/>
                      <a:pt x="428" y="857"/>
                    </a:cubicBezTo>
                    <a:close/>
                    <a:moveTo>
                      <a:pt x="44" y="565"/>
                    </a:moveTo>
                    <a:cubicBezTo>
                      <a:pt x="66" y="671"/>
                      <a:pt x="129" y="757"/>
                      <a:pt x="220" y="806"/>
                    </a:cubicBezTo>
                    <a:cubicBezTo>
                      <a:pt x="289" y="842"/>
                      <a:pt x="372" y="859"/>
                      <a:pt x="458" y="854"/>
                    </a:cubicBezTo>
                    <a:cubicBezTo>
                      <a:pt x="397" y="846"/>
                      <a:pt x="340" y="824"/>
                      <a:pt x="289" y="788"/>
                    </a:cubicBezTo>
                    <a:cubicBezTo>
                      <a:pt x="271" y="776"/>
                      <a:pt x="254" y="762"/>
                      <a:pt x="239" y="747"/>
                    </a:cubicBezTo>
                    <a:cubicBezTo>
                      <a:pt x="227" y="741"/>
                      <a:pt x="215" y="735"/>
                      <a:pt x="203" y="728"/>
                    </a:cubicBezTo>
                    <a:cubicBezTo>
                      <a:pt x="132" y="686"/>
                      <a:pt x="78" y="629"/>
                      <a:pt x="44" y="565"/>
                    </a:cubicBezTo>
                    <a:close/>
                    <a:moveTo>
                      <a:pt x="488" y="854"/>
                    </a:moveTo>
                    <a:cubicBezTo>
                      <a:pt x="529" y="856"/>
                      <a:pt x="571" y="851"/>
                      <a:pt x="613" y="841"/>
                    </a:cubicBezTo>
                    <a:cubicBezTo>
                      <a:pt x="661" y="828"/>
                      <a:pt x="707" y="805"/>
                      <a:pt x="748" y="775"/>
                    </a:cubicBezTo>
                    <a:cubicBezTo>
                      <a:pt x="725" y="785"/>
                      <a:pt x="700" y="793"/>
                      <a:pt x="675" y="798"/>
                    </a:cubicBezTo>
                    <a:cubicBezTo>
                      <a:pt x="648" y="811"/>
                      <a:pt x="620" y="823"/>
                      <a:pt x="591" y="832"/>
                    </a:cubicBezTo>
                    <a:cubicBezTo>
                      <a:pt x="557" y="842"/>
                      <a:pt x="522" y="850"/>
                      <a:pt x="488" y="854"/>
                    </a:cubicBezTo>
                    <a:close/>
                    <a:moveTo>
                      <a:pt x="259" y="762"/>
                    </a:moveTo>
                    <a:cubicBezTo>
                      <a:pt x="269" y="770"/>
                      <a:pt x="279" y="779"/>
                      <a:pt x="290" y="786"/>
                    </a:cubicBezTo>
                    <a:cubicBezTo>
                      <a:pt x="345" y="824"/>
                      <a:pt x="407" y="846"/>
                      <a:pt x="472" y="852"/>
                    </a:cubicBezTo>
                    <a:cubicBezTo>
                      <a:pt x="511" y="849"/>
                      <a:pt x="551" y="841"/>
                      <a:pt x="590" y="829"/>
                    </a:cubicBezTo>
                    <a:cubicBezTo>
                      <a:pt x="616" y="821"/>
                      <a:pt x="640" y="812"/>
                      <a:pt x="664" y="800"/>
                    </a:cubicBezTo>
                    <a:cubicBezTo>
                      <a:pt x="664" y="801"/>
                      <a:pt x="663" y="801"/>
                      <a:pt x="663" y="801"/>
                    </a:cubicBezTo>
                    <a:cubicBezTo>
                      <a:pt x="619" y="809"/>
                      <a:pt x="571" y="811"/>
                      <a:pt x="522" y="806"/>
                    </a:cubicBezTo>
                    <a:cubicBezTo>
                      <a:pt x="505" y="808"/>
                      <a:pt x="487" y="808"/>
                      <a:pt x="470" y="807"/>
                    </a:cubicBezTo>
                    <a:cubicBezTo>
                      <a:pt x="393" y="808"/>
                      <a:pt x="317" y="792"/>
                      <a:pt x="254" y="755"/>
                    </a:cubicBezTo>
                    <a:cubicBezTo>
                      <a:pt x="273" y="770"/>
                      <a:pt x="294" y="782"/>
                      <a:pt x="315" y="793"/>
                    </a:cubicBezTo>
                    <a:cubicBezTo>
                      <a:pt x="361" y="817"/>
                      <a:pt x="408" y="826"/>
                      <a:pt x="456" y="836"/>
                    </a:cubicBezTo>
                    <a:cubicBezTo>
                      <a:pt x="465" y="838"/>
                      <a:pt x="473" y="839"/>
                      <a:pt x="482" y="841"/>
                    </a:cubicBezTo>
                    <a:cubicBezTo>
                      <a:pt x="481" y="844"/>
                      <a:pt x="481" y="844"/>
                      <a:pt x="481" y="844"/>
                    </a:cubicBezTo>
                    <a:cubicBezTo>
                      <a:pt x="473" y="842"/>
                      <a:pt x="464" y="840"/>
                      <a:pt x="456" y="839"/>
                    </a:cubicBezTo>
                    <a:cubicBezTo>
                      <a:pt x="407" y="829"/>
                      <a:pt x="361" y="820"/>
                      <a:pt x="314" y="796"/>
                    </a:cubicBezTo>
                    <a:cubicBezTo>
                      <a:pt x="295" y="786"/>
                      <a:pt x="276" y="775"/>
                      <a:pt x="259" y="762"/>
                    </a:cubicBezTo>
                    <a:close/>
                    <a:moveTo>
                      <a:pt x="539" y="805"/>
                    </a:moveTo>
                    <a:cubicBezTo>
                      <a:pt x="582" y="807"/>
                      <a:pt x="623" y="805"/>
                      <a:pt x="662" y="798"/>
                    </a:cubicBezTo>
                    <a:cubicBezTo>
                      <a:pt x="666" y="797"/>
                      <a:pt x="670" y="797"/>
                      <a:pt x="674" y="796"/>
                    </a:cubicBezTo>
                    <a:cubicBezTo>
                      <a:pt x="762" y="752"/>
                      <a:pt x="836" y="688"/>
                      <a:pt x="883" y="611"/>
                    </a:cubicBezTo>
                    <a:cubicBezTo>
                      <a:pt x="887" y="602"/>
                      <a:pt x="891" y="593"/>
                      <a:pt x="895" y="584"/>
                    </a:cubicBezTo>
                    <a:cubicBezTo>
                      <a:pt x="904" y="561"/>
                      <a:pt x="911" y="539"/>
                      <a:pt x="916" y="516"/>
                    </a:cubicBezTo>
                    <a:cubicBezTo>
                      <a:pt x="913" y="526"/>
                      <a:pt x="909" y="535"/>
                      <a:pt x="905" y="544"/>
                    </a:cubicBezTo>
                    <a:cubicBezTo>
                      <a:pt x="870" y="619"/>
                      <a:pt x="811" y="684"/>
                      <a:pt x="737" y="730"/>
                    </a:cubicBezTo>
                    <a:cubicBezTo>
                      <a:pt x="680" y="769"/>
                      <a:pt x="617" y="794"/>
                      <a:pt x="551" y="803"/>
                    </a:cubicBezTo>
                    <a:cubicBezTo>
                      <a:pt x="547" y="804"/>
                      <a:pt x="543" y="804"/>
                      <a:pt x="539" y="805"/>
                    </a:cubicBezTo>
                    <a:close/>
                    <a:moveTo>
                      <a:pt x="386" y="793"/>
                    </a:moveTo>
                    <a:cubicBezTo>
                      <a:pt x="414" y="799"/>
                      <a:pt x="442" y="803"/>
                      <a:pt x="470" y="804"/>
                    </a:cubicBezTo>
                    <a:cubicBezTo>
                      <a:pt x="478" y="804"/>
                      <a:pt x="486" y="804"/>
                      <a:pt x="494" y="803"/>
                    </a:cubicBezTo>
                    <a:cubicBezTo>
                      <a:pt x="484" y="802"/>
                      <a:pt x="474" y="800"/>
                      <a:pt x="464" y="799"/>
                    </a:cubicBezTo>
                    <a:cubicBezTo>
                      <a:pt x="438" y="799"/>
                      <a:pt x="412" y="797"/>
                      <a:pt x="386" y="793"/>
                    </a:cubicBezTo>
                    <a:close/>
                    <a:moveTo>
                      <a:pt x="522" y="804"/>
                    </a:moveTo>
                    <a:cubicBezTo>
                      <a:pt x="522" y="804"/>
                      <a:pt x="522" y="804"/>
                      <a:pt x="522" y="804"/>
                    </a:cubicBezTo>
                    <a:cubicBezTo>
                      <a:pt x="532" y="803"/>
                      <a:pt x="541" y="802"/>
                      <a:pt x="551" y="801"/>
                    </a:cubicBezTo>
                    <a:cubicBezTo>
                      <a:pt x="595" y="795"/>
                      <a:pt x="639" y="781"/>
                      <a:pt x="680" y="760"/>
                    </a:cubicBezTo>
                    <a:cubicBezTo>
                      <a:pt x="631" y="783"/>
                      <a:pt x="576" y="797"/>
                      <a:pt x="522" y="804"/>
                    </a:cubicBezTo>
                    <a:close/>
                    <a:moveTo>
                      <a:pt x="277" y="764"/>
                    </a:moveTo>
                    <a:cubicBezTo>
                      <a:pt x="322" y="786"/>
                      <a:pt x="373" y="799"/>
                      <a:pt x="425" y="803"/>
                    </a:cubicBezTo>
                    <a:cubicBezTo>
                      <a:pt x="397" y="799"/>
                      <a:pt x="369" y="793"/>
                      <a:pt x="342" y="785"/>
                    </a:cubicBezTo>
                    <a:cubicBezTo>
                      <a:pt x="320" y="779"/>
                      <a:pt x="298" y="773"/>
                      <a:pt x="277" y="764"/>
                    </a:cubicBezTo>
                    <a:close/>
                    <a:moveTo>
                      <a:pt x="477" y="798"/>
                    </a:moveTo>
                    <a:cubicBezTo>
                      <a:pt x="488" y="800"/>
                      <a:pt x="498" y="801"/>
                      <a:pt x="508" y="802"/>
                    </a:cubicBezTo>
                    <a:cubicBezTo>
                      <a:pt x="569" y="797"/>
                      <a:pt x="630" y="781"/>
                      <a:pt x="685" y="755"/>
                    </a:cubicBezTo>
                    <a:cubicBezTo>
                      <a:pt x="704" y="746"/>
                      <a:pt x="722" y="736"/>
                      <a:pt x="740" y="724"/>
                    </a:cubicBezTo>
                    <a:cubicBezTo>
                      <a:pt x="799" y="683"/>
                      <a:pt x="850" y="627"/>
                      <a:pt x="886" y="562"/>
                    </a:cubicBezTo>
                    <a:cubicBezTo>
                      <a:pt x="902" y="531"/>
                      <a:pt x="915" y="500"/>
                      <a:pt x="924" y="469"/>
                    </a:cubicBezTo>
                    <a:cubicBezTo>
                      <a:pt x="928" y="426"/>
                      <a:pt x="924" y="385"/>
                      <a:pt x="912" y="345"/>
                    </a:cubicBezTo>
                    <a:cubicBezTo>
                      <a:pt x="911" y="414"/>
                      <a:pt x="894" y="485"/>
                      <a:pt x="862" y="550"/>
                    </a:cubicBezTo>
                    <a:cubicBezTo>
                      <a:pt x="804" y="664"/>
                      <a:pt x="707" y="745"/>
                      <a:pt x="586" y="780"/>
                    </a:cubicBezTo>
                    <a:cubicBezTo>
                      <a:pt x="551" y="791"/>
                      <a:pt x="514" y="797"/>
                      <a:pt x="477" y="798"/>
                    </a:cubicBezTo>
                    <a:close/>
                    <a:moveTo>
                      <a:pt x="178" y="667"/>
                    </a:moveTo>
                    <a:cubicBezTo>
                      <a:pt x="188" y="676"/>
                      <a:pt x="198" y="684"/>
                      <a:pt x="210" y="692"/>
                    </a:cubicBezTo>
                    <a:cubicBezTo>
                      <a:pt x="282" y="743"/>
                      <a:pt x="372" y="780"/>
                      <a:pt x="464" y="796"/>
                    </a:cubicBezTo>
                    <a:cubicBezTo>
                      <a:pt x="505" y="795"/>
                      <a:pt x="546" y="789"/>
                      <a:pt x="586" y="778"/>
                    </a:cubicBezTo>
                    <a:cubicBezTo>
                      <a:pt x="705" y="743"/>
                      <a:pt x="802" y="662"/>
                      <a:pt x="859" y="549"/>
                    </a:cubicBezTo>
                    <a:cubicBezTo>
                      <a:pt x="893" y="482"/>
                      <a:pt x="910" y="408"/>
                      <a:pt x="910" y="336"/>
                    </a:cubicBezTo>
                    <a:cubicBezTo>
                      <a:pt x="902" y="313"/>
                      <a:pt x="892" y="290"/>
                      <a:pt x="879" y="269"/>
                    </a:cubicBezTo>
                    <a:cubicBezTo>
                      <a:pt x="822" y="174"/>
                      <a:pt x="718" y="106"/>
                      <a:pt x="587" y="76"/>
                    </a:cubicBezTo>
                    <a:cubicBezTo>
                      <a:pt x="530" y="64"/>
                      <a:pt x="472" y="59"/>
                      <a:pt x="415" y="63"/>
                    </a:cubicBezTo>
                    <a:cubicBezTo>
                      <a:pt x="375" y="71"/>
                      <a:pt x="335" y="83"/>
                      <a:pt x="298" y="99"/>
                    </a:cubicBezTo>
                    <a:cubicBezTo>
                      <a:pt x="218" y="153"/>
                      <a:pt x="154" y="236"/>
                      <a:pt x="121" y="329"/>
                    </a:cubicBezTo>
                    <a:cubicBezTo>
                      <a:pt x="110" y="384"/>
                      <a:pt x="111" y="438"/>
                      <a:pt x="116" y="483"/>
                    </a:cubicBezTo>
                    <a:cubicBezTo>
                      <a:pt x="123" y="550"/>
                      <a:pt x="144" y="613"/>
                      <a:pt x="178" y="667"/>
                    </a:cubicBezTo>
                    <a:close/>
                    <a:moveTo>
                      <a:pt x="343" y="782"/>
                    </a:moveTo>
                    <a:cubicBezTo>
                      <a:pt x="378" y="791"/>
                      <a:pt x="414" y="795"/>
                      <a:pt x="449" y="796"/>
                    </a:cubicBezTo>
                    <a:cubicBezTo>
                      <a:pt x="362" y="778"/>
                      <a:pt x="277" y="743"/>
                      <a:pt x="208" y="694"/>
                    </a:cubicBezTo>
                    <a:cubicBezTo>
                      <a:pt x="199" y="688"/>
                      <a:pt x="191" y="681"/>
                      <a:pt x="182" y="674"/>
                    </a:cubicBezTo>
                    <a:cubicBezTo>
                      <a:pt x="196" y="695"/>
                      <a:pt x="211" y="714"/>
                      <a:pt x="228" y="732"/>
                    </a:cubicBezTo>
                    <a:cubicBezTo>
                      <a:pt x="264" y="753"/>
                      <a:pt x="302" y="770"/>
                      <a:pt x="343" y="782"/>
                    </a:cubicBezTo>
                    <a:close/>
                    <a:moveTo>
                      <a:pt x="871" y="635"/>
                    </a:moveTo>
                    <a:cubicBezTo>
                      <a:pt x="825" y="699"/>
                      <a:pt x="761" y="754"/>
                      <a:pt x="685" y="793"/>
                    </a:cubicBezTo>
                    <a:cubicBezTo>
                      <a:pt x="710" y="787"/>
                      <a:pt x="735" y="778"/>
                      <a:pt x="758" y="767"/>
                    </a:cubicBezTo>
                    <a:cubicBezTo>
                      <a:pt x="803" y="732"/>
                      <a:pt x="841" y="686"/>
                      <a:pt x="871" y="635"/>
                    </a:cubicBezTo>
                    <a:close/>
                    <a:moveTo>
                      <a:pt x="252" y="751"/>
                    </a:moveTo>
                    <a:cubicBezTo>
                      <a:pt x="265" y="757"/>
                      <a:pt x="278" y="762"/>
                      <a:pt x="292" y="767"/>
                    </a:cubicBezTo>
                    <a:cubicBezTo>
                      <a:pt x="272" y="759"/>
                      <a:pt x="253" y="749"/>
                      <a:pt x="234" y="739"/>
                    </a:cubicBezTo>
                    <a:cubicBezTo>
                      <a:pt x="234" y="739"/>
                      <a:pt x="234" y="739"/>
                      <a:pt x="235" y="739"/>
                    </a:cubicBezTo>
                    <a:cubicBezTo>
                      <a:pt x="240" y="743"/>
                      <a:pt x="246" y="747"/>
                      <a:pt x="252" y="751"/>
                    </a:cubicBezTo>
                    <a:close/>
                    <a:moveTo>
                      <a:pt x="885" y="612"/>
                    </a:moveTo>
                    <a:cubicBezTo>
                      <a:pt x="857" y="670"/>
                      <a:pt x="817" y="721"/>
                      <a:pt x="769" y="762"/>
                    </a:cubicBezTo>
                    <a:cubicBezTo>
                      <a:pt x="838" y="725"/>
                      <a:pt x="892" y="667"/>
                      <a:pt x="922" y="593"/>
                    </a:cubicBezTo>
                    <a:cubicBezTo>
                      <a:pt x="948" y="531"/>
                      <a:pt x="955" y="463"/>
                      <a:pt x="944" y="396"/>
                    </a:cubicBezTo>
                    <a:cubicBezTo>
                      <a:pt x="946" y="461"/>
                      <a:pt x="932" y="525"/>
                      <a:pt x="901" y="585"/>
                    </a:cubicBezTo>
                    <a:cubicBezTo>
                      <a:pt x="896" y="594"/>
                      <a:pt x="891" y="603"/>
                      <a:pt x="885" y="612"/>
                    </a:cubicBezTo>
                    <a:close/>
                    <a:moveTo>
                      <a:pt x="43" y="555"/>
                    </a:moveTo>
                    <a:cubicBezTo>
                      <a:pt x="75" y="622"/>
                      <a:pt x="131" y="682"/>
                      <a:pt x="204" y="726"/>
                    </a:cubicBezTo>
                    <a:cubicBezTo>
                      <a:pt x="213" y="731"/>
                      <a:pt x="223" y="736"/>
                      <a:pt x="232" y="741"/>
                    </a:cubicBezTo>
                    <a:cubicBezTo>
                      <a:pt x="225" y="736"/>
                      <a:pt x="219" y="731"/>
                      <a:pt x="212" y="726"/>
                    </a:cubicBezTo>
                    <a:cubicBezTo>
                      <a:pt x="192" y="713"/>
                      <a:pt x="172" y="698"/>
                      <a:pt x="153" y="682"/>
                    </a:cubicBezTo>
                    <a:cubicBezTo>
                      <a:pt x="91" y="628"/>
                      <a:pt x="51" y="563"/>
                      <a:pt x="36" y="492"/>
                    </a:cubicBezTo>
                    <a:cubicBezTo>
                      <a:pt x="37" y="508"/>
                      <a:pt x="38" y="525"/>
                      <a:pt x="40" y="541"/>
                    </a:cubicBezTo>
                    <a:cubicBezTo>
                      <a:pt x="41" y="546"/>
                      <a:pt x="42" y="550"/>
                      <a:pt x="43" y="555"/>
                    </a:cubicBezTo>
                    <a:close/>
                    <a:moveTo>
                      <a:pt x="143" y="638"/>
                    </a:moveTo>
                    <a:cubicBezTo>
                      <a:pt x="165" y="669"/>
                      <a:pt x="188" y="696"/>
                      <a:pt x="213" y="720"/>
                    </a:cubicBezTo>
                    <a:cubicBezTo>
                      <a:pt x="199" y="704"/>
                      <a:pt x="187" y="687"/>
                      <a:pt x="176" y="669"/>
                    </a:cubicBezTo>
                    <a:cubicBezTo>
                      <a:pt x="164" y="659"/>
                      <a:pt x="153" y="649"/>
                      <a:pt x="143" y="638"/>
                    </a:cubicBezTo>
                    <a:close/>
                    <a:moveTo>
                      <a:pt x="154" y="658"/>
                    </a:moveTo>
                    <a:cubicBezTo>
                      <a:pt x="170" y="681"/>
                      <a:pt x="188" y="701"/>
                      <a:pt x="208" y="719"/>
                    </a:cubicBezTo>
                    <a:cubicBezTo>
                      <a:pt x="189" y="701"/>
                      <a:pt x="171" y="680"/>
                      <a:pt x="154" y="658"/>
                    </a:cubicBezTo>
                    <a:close/>
                    <a:moveTo>
                      <a:pt x="36" y="477"/>
                    </a:moveTo>
                    <a:cubicBezTo>
                      <a:pt x="48" y="553"/>
                      <a:pt x="89" y="623"/>
                      <a:pt x="155" y="680"/>
                    </a:cubicBezTo>
                    <a:cubicBezTo>
                      <a:pt x="169" y="692"/>
                      <a:pt x="183" y="703"/>
                      <a:pt x="198" y="713"/>
                    </a:cubicBezTo>
                    <a:cubicBezTo>
                      <a:pt x="178" y="695"/>
                      <a:pt x="161" y="674"/>
                      <a:pt x="146" y="650"/>
                    </a:cubicBezTo>
                    <a:cubicBezTo>
                      <a:pt x="143" y="645"/>
                      <a:pt x="140" y="639"/>
                      <a:pt x="137" y="634"/>
                    </a:cubicBezTo>
                    <a:cubicBezTo>
                      <a:pt x="135" y="632"/>
                      <a:pt x="134" y="630"/>
                      <a:pt x="133" y="628"/>
                    </a:cubicBezTo>
                    <a:cubicBezTo>
                      <a:pt x="132" y="626"/>
                      <a:pt x="131" y="625"/>
                      <a:pt x="130" y="623"/>
                    </a:cubicBezTo>
                    <a:cubicBezTo>
                      <a:pt x="87" y="574"/>
                      <a:pt x="60" y="518"/>
                      <a:pt x="51" y="458"/>
                    </a:cubicBezTo>
                    <a:cubicBezTo>
                      <a:pt x="48" y="443"/>
                      <a:pt x="44" y="429"/>
                      <a:pt x="42" y="414"/>
                    </a:cubicBezTo>
                    <a:cubicBezTo>
                      <a:pt x="39" y="434"/>
                      <a:pt x="37" y="456"/>
                      <a:pt x="36" y="477"/>
                    </a:cubicBezTo>
                    <a:close/>
                    <a:moveTo>
                      <a:pt x="922" y="484"/>
                    </a:moveTo>
                    <a:cubicBezTo>
                      <a:pt x="914" y="510"/>
                      <a:pt x="902" y="537"/>
                      <a:pt x="888" y="563"/>
                    </a:cubicBezTo>
                    <a:cubicBezTo>
                      <a:pt x="864" y="606"/>
                      <a:pt x="834" y="646"/>
                      <a:pt x="799" y="679"/>
                    </a:cubicBezTo>
                    <a:cubicBezTo>
                      <a:pt x="853" y="630"/>
                      <a:pt x="897" y="568"/>
                      <a:pt x="920" y="499"/>
                    </a:cubicBezTo>
                    <a:cubicBezTo>
                      <a:pt x="921" y="494"/>
                      <a:pt x="922" y="489"/>
                      <a:pt x="922" y="484"/>
                    </a:cubicBezTo>
                    <a:close/>
                    <a:moveTo>
                      <a:pt x="136" y="626"/>
                    </a:moveTo>
                    <a:cubicBezTo>
                      <a:pt x="147" y="638"/>
                      <a:pt x="158" y="650"/>
                      <a:pt x="171" y="661"/>
                    </a:cubicBezTo>
                    <a:cubicBezTo>
                      <a:pt x="140" y="608"/>
                      <a:pt x="120" y="548"/>
                      <a:pt x="113" y="484"/>
                    </a:cubicBezTo>
                    <a:cubicBezTo>
                      <a:pt x="108" y="443"/>
                      <a:pt x="107" y="395"/>
                      <a:pt x="115" y="346"/>
                    </a:cubicBezTo>
                    <a:cubicBezTo>
                      <a:pt x="87" y="437"/>
                      <a:pt x="89" y="536"/>
                      <a:pt x="136" y="626"/>
                    </a:cubicBezTo>
                    <a:close/>
                    <a:moveTo>
                      <a:pt x="54" y="457"/>
                    </a:moveTo>
                    <a:cubicBezTo>
                      <a:pt x="70" y="516"/>
                      <a:pt x="98" y="569"/>
                      <a:pt x="127" y="614"/>
                    </a:cubicBezTo>
                    <a:cubicBezTo>
                      <a:pt x="88" y="531"/>
                      <a:pt x="83" y="435"/>
                      <a:pt x="113" y="340"/>
                    </a:cubicBezTo>
                    <a:cubicBezTo>
                      <a:pt x="115" y="334"/>
                      <a:pt x="117" y="328"/>
                      <a:pt x="119" y="322"/>
                    </a:cubicBezTo>
                    <a:cubicBezTo>
                      <a:pt x="132" y="263"/>
                      <a:pt x="158" y="203"/>
                      <a:pt x="206" y="151"/>
                    </a:cubicBezTo>
                    <a:cubicBezTo>
                      <a:pt x="189" y="163"/>
                      <a:pt x="172" y="177"/>
                      <a:pt x="157" y="192"/>
                    </a:cubicBezTo>
                    <a:cubicBezTo>
                      <a:pt x="118" y="229"/>
                      <a:pt x="87" y="275"/>
                      <a:pt x="67" y="327"/>
                    </a:cubicBezTo>
                    <a:cubicBezTo>
                      <a:pt x="53" y="368"/>
                      <a:pt x="47" y="413"/>
                      <a:pt x="54" y="457"/>
                    </a:cubicBezTo>
                    <a:close/>
                    <a:moveTo>
                      <a:pt x="59" y="483"/>
                    </a:moveTo>
                    <a:cubicBezTo>
                      <a:pt x="69" y="526"/>
                      <a:pt x="88" y="565"/>
                      <a:pt x="116" y="602"/>
                    </a:cubicBezTo>
                    <a:cubicBezTo>
                      <a:pt x="94" y="567"/>
                      <a:pt x="73" y="526"/>
                      <a:pt x="59" y="483"/>
                    </a:cubicBezTo>
                    <a:close/>
                    <a:moveTo>
                      <a:pt x="923" y="499"/>
                    </a:moveTo>
                    <a:cubicBezTo>
                      <a:pt x="918" y="527"/>
                      <a:pt x="909" y="556"/>
                      <a:pt x="898" y="585"/>
                    </a:cubicBezTo>
                    <a:cubicBezTo>
                      <a:pt x="897" y="585"/>
                      <a:pt x="897" y="586"/>
                      <a:pt x="897" y="586"/>
                    </a:cubicBezTo>
                    <a:cubicBezTo>
                      <a:pt x="897" y="586"/>
                      <a:pt x="898" y="585"/>
                      <a:pt x="898" y="584"/>
                    </a:cubicBezTo>
                    <a:cubicBezTo>
                      <a:pt x="931" y="520"/>
                      <a:pt x="946" y="451"/>
                      <a:pt x="941" y="382"/>
                    </a:cubicBezTo>
                    <a:cubicBezTo>
                      <a:pt x="941" y="383"/>
                      <a:pt x="941" y="383"/>
                      <a:pt x="941" y="383"/>
                    </a:cubicBezTo>
                    <a:cubicBezTo>
                      <a:pt x="941" y="422"/>
                      <a:pt x="935" y="461"/>
                      <a:pt x="923" y="499"/>
                    </a:cubicBezTo>
                    <a:close/>
                    <a:moveTo>
                      <a:pt x="67" y="234"/>
                    </a:moveTo>
                    <a:cubicBezTo>
                      <a:pt x="24" y="296"/>
                      <a:pt x="3" y="369"/>
                      <a:pt x="10" y="444"/>
                    </a:cubicBezTo>
                    <a:cubicBezTo>
                      <a:pt x="14" y="479"/>
                      <a:pt x="24" y="514"/>
                      <a:pt x="38" y="546"/>
                    </a:cubicBezTo>
                    <a:cubicBezTo>
                      <a:pt x="38" y="544"/>
                      <a:pt x="38" y="543"/>
                      <a:pt x="38" y="541"/>
                    </a:cubicBezTo>
                    <a:cubicBezTo>
                      <a:pt x="35" y="520"/>
                      <a:pt x="33" y="498"/>
                      <a:pt x="34" y="477"/>
                    </a:cubicBezTo>
                    <a:cubicBezTo>
                      <a:pt x="31" y="462"/>
                      <a:pt x="30" y="446"/>
                      <a:pt x="30" y="430"/>
                    </a:cubicBezTo>
                    <a:cubicBezTo>
                      <a:pt x="30" y="405"/>
                      <a:pt x="33" y="380"/>
                      <a:pt x="38" y="356"/>
                    </a:cubicBezTo>
                    <a:cubicBezTo>
                      <a:pt x="39" y="316"/>
                      <a:pt x="48" y="274"/>
                      <a:pt x="67" y="234"/>
                    </a:cubicBezTo>
                    <a:close/>
                    <a:moveTo>
                      <a:pt x="927" y="469"/>
                    </a:moveTo>
                    <a:cubicBezTo>
                      <a:pt x="926" y="473"/>
                      <a:pt x="926" y="477"/>
                      <a:pt x="925" y="481"/>
                    </a:cubicBezTo>
                    <a:cubicBezTo>
                      <a:pt x="930" y="463"/>
                      <a:pt x="934" y="444"/>
                      <a:pt x="936" y="425"/>
                    </a:cubicBezTo>
                    <a:cubicBezTo>
                      <a:pt x="934" y="440"/>
                      <a:pt x="931" y="455"/>
                      <a:pt x="927" y="469"/>
                    </a:cubicBezTo>
                    <a:close/>
                    <a:moveTo>
                      <a:pt x="38" y="369"/>
                    </a:moveTo>
                    <a:cubicBezTo>
                      <a:pt x="35" y="389"/>
                      <a:pt x="33" y="410"/>
                      <a:pt x="33" y="430"/>
                    </a:cubicBezTo>
                    <a:cubicBezTo>
                      <a:pt x="33" y="440"/>
                      <a:pt x="33" y="450"/>
                      <a:pt x="34" y="460"/>
                    </a:cubicBezTo>
                    <a:cubicBezTo>
                      <a:pt x="35" y="442"/>
                      <a:pt x="38" y="423"/>
                      <a:pt x="41" y="405"/>
                    </a:cubicBezTo>
                    <a:cubicBezTo>
                      <a:pt x="39" y="393"/>
                      <a:pt x="39" y="381"/>
                      <a:pt x="38" y="369"/>
                    </a:cubicBezTo>
                    <a:close/>
                    <a:moveTo>
                      <a:pt x="912" y="336"/>
                    </a:moveTo>
                    <a:cubicBezTo>
                      <a:pt x="925" y="374"/>
                      <a:pt x="930" y="414"/>
                      <a:pt x="928" y="455"/>
                    </a:cubicBezTo>
                    <a:cubicBezTo>
                      <a:pt x="934" y="427"/>
                      <a:pt x="938" y="400"/>
                      <a:pt x="938" y="373"/>
                    </a:cubicBezTo>
                    <a:cubicBezTo>
                      <a:pt x="938" y="370"/>
                      <a:pt x="938" y="368"/>
                      <a:pt x="938" y="365"/>
                    </a:cubicBezTo>
                    <a:cubicBezTo>
                      <a:pt x="931" y="338"/>
                      <a:pt x="921" y="311"/>
                      <a:pt x="909" y="284"/>
                    </a:cubicBezTo>
                    <a:cubicBezTo>
                      <a:pt x="911" y="301"/>
                      <a:pt x="912" y="319"/>
                      <a:pt x="912" y="336"/>
                    </a:cubicBezTo>
                    <a:close/>
                    <a:moveTo>
                      <a:pt x="44" y="405"/>
                    </a:moveTo>
                    <a:cubicBezTo>
                      <a:pt x="45" y="416"/>
                      <a:pt x="47" y="427"/>
                      <a:pt x="49" y="437"/>
                    </a:cubicBezTo>
                    <a:cubicBezTo>
                      <a:pt x="47" y="411"/>
                      <a:pt x="49" y="385"/>
                      <a:pt x="55" y="360"/>
                    </a:cubicBezTo>
                    <a:cubicBezTo>
                      <a:pt x="50" y="375"/>
                      <a:pt x="47" y="390"/>
                      <a:pt x="44" y="405"/>
                    </a:cubicBezTo>
                    <a:close/>
                    <a:moveTo>
                      <a:pt x="41" y="356"/>
                    </a:moveTo>
                    <a:cubicBezTo>
                      <a:pt x="41" y="370"/>
                      <a:pt x="41" y="383"/>
                      <a:pt x="43" y="396"/>
                    </a:cubicBezTo>
                    <a:cubicBezTo>
                      <a:pt x="48" y="372"/>
                      <a:pt x="55" y="348"/>
                      <a:pt x="64" y="326"/>
                    </a:cubicBezTo>
                    <a:cubicBezTo>
                      <a:pt x="92" y="241"/>
                      <a:pt x="154" y="168"/>
                      <a:pt x="219" y="122"/>
                    </a:cubicBezTo>
                    <a:cubicBezTo>
                      <a:pt x="221" y="124"/>
                      <a:pt x="221" y="124"/>
                      <a:pt x="221" y="124"/>
                    </a:cubicBezTo>
                    <a:cubicBezTo>
                      <a:pt x="169" y="161"/>
                      <a:pt x="119" y="215"/>
                      <a:pt x="87" y="277"/>
                    </a:cubicBezTo>
                    <a:cubicBezTo>
                      <a:pt x="106" y="245"/>
                      <a:pt x="128" y="215"/>
                      <a:pt x="155" y="190"/>
                    </a:cubicBezTo>
                    <a:cubicBezTo>
                      <a:pt x="174" y="172"/>
                      <a:pt x="194" y="155"/>
                      <a:pt x="216" y="141"/>
                    </a:cubicBezTo>
                    <a:cubicBezTo>
                      <a:pt x="220" y="137"/>
                      <a:pt x="223" y="134"/>
                      <a:pt x="227" y="130"/>
                    </a:cubicBezTo>
                    <a:cubicBezTo>
                      <a:pt x="245" y="113"/>
                      <a:pt x="265" y="98"/>
                      <a:pt x="286" y="85"/>
                    </a:cubicBezTo>
                    <a:cubicBezTo>
                      <a:pt x="274" y="89"/>
                      <a:pt x="261" y="93"/>
                      <a:pt x="249" y="97"/>
                    </a:cubicBezTo>
                    <a:cubicBezTo>
                      <a:pt x="215" y="118"/>
                      <a:pt x="184" y="141"/>
                      <a:pt x="157" y="166"/>
                    </a:cubicBezTo>
                    <a:cubicBezTo>
                      <a:pt x="96" y="222"/>
                      <a:pt x="57" y="287"/>
                      <a:pt x="41" y="356"/>
                    </a:cubicBezTo>
                    <a:close/>
                    <a:moveTo>
                      <a:pt x="908" y="276"/>
                    </a:moveTo>
                    <a:cubicBezTo>
                      <a:pt x="920" y="300"/>
                      <a:pt x="929" y="325"/>
                      <a:pt x="937" y="350"/>
                    </a:cubicBezTo>
                    <a:cubicBezTo>
                      <a:pt x="936" y="349"/>
                      <a:pt x="936" y="347"/>
                      <a:pt x="936" y="346"/>
                    </a:cubicBezTo>
                    <a:cubicBezTo>
                      <a:pt x="930" y="309"/>
                      <a:pt x="918" y="272"/>
                      <a:pt x="900" y="237"/>
                    </a:cubicBezTo>
                    <a:cubicBezTo>
                      <a:pt x="900" y="237"/>
                      <a:pt x="900" y="237"/>
                      <a:pt x="899" y="236"/>
                    </a:cubicBezTo>
                    <a:cubicBezTo>
                      <a:pt x="903" y="249"/>
                      <a:pt x="906" y="262"/>
                      <a:pt x="908" y="276"/>
                    </a:cubicBezTo>
                    <a:close/>
                    <a:moveTo>
                      <a:pt x="76" y="221"/>
                    </a:moveTo>
                    <a:cubicBezTo>
                      <a:pt x="55" y="261"/>
                      <a:pt x="44" y="303"/>
                      <a:pt x="42" y="343"/>
                    </a:cubicBezTo>
                    <a:cubicBezTo>
                      <a:pt x="60" y="278"/>
                      <a:pt x="98" y="217"/>
                      <a:pt x="155" y="164"/>
                    </a:cubicBezTo>
                    <a:cubicBezTo>
                      <a:pt x="179" y="142"/>
                      <a:pt x="206" y="121"/>
                      <a:pt x="234" y="103"/>
                    </a:cubicBezTo>
                    <a:cubicBezTo>
                      <a:pt x="207" y="114"/>
                      <a:pt x="182" y="128"/>
                      <a:pt x="159" y="143"/>
                    </a:cubicBezTo>
                    <a:cubicBezTo>
                      <a:pt x="127" y="165"/>
                      <a:pt x="99" y="191"/>
                      <a:pt x="76" y="221"/>
                    </a:cubicBezTo>
                    <a:close/>
                    <a:moveTo>
                      <a:pt x="883" y="188"/>
                    </a:moveTo>
                    <a:cubicBezTo>
                      <a:pt x="893" y="204"/>
                      <a:pt x="903" y="222"/>
                      <a:pt x="911" y="241"/>
                    </a:cubicBezTo>
                    <a:cubicBezTo>
                      <a:pt x="924" y="271"/>
                      <a:pt x="932" y="301"/>
                      <a:pt x="937" y="332"/>
                    </a:cubicBezTo>
                    <a:cubicBezTo>
                      <a:pt x="933" y="293"/>
                      <a:pt x="923" y="255"/>
                      <a:pt x="906" y="218"/>
                    </a:cubicBezTo>
                    <a:cubicBezTo>
                      <a:pt x="893" y="190"/>
                      <a:pt x="877" y="164"/>
                      <a:pt x="858" y="142"/>
                    </a:cubicBezTo>
                    <a:cubicBezTo>
                      <a:pt x="867" y="155"/>
                      <a:pt x="875" y="169"/>
                      <a:pt x="881" y="184"/>
                    </a:cubicBezTo>
                    <a:cubicBezTo>
                      <a:pt x="882" y="186"/>
                      <a:pt x="882" y="187"/>
                      <a:pt x="883" y="188"/>
                    </a:cubicBezTo>
                    <a:close/>
                    <a:moveTo>
                      <a:pt x="452" y="59"/>
                    </a:moveTo>
                    <a:cubicBezTo>
                      <a:pt x="497" y="59"/>
                      <a:pt x="543" y="64"/>
                      <a:pt x="588" y="74"/>
                    </a:cubicBezTo>
                    <a:cubicBezTo>
                      <a:pt x="720" y="103"/>
                      <a:pt x="824" y="172"/>
                      <a:pt x="881" y="267"/>
                    </a:cubicBezTo>
                    <a:cubicBezTo>
                      <a:pt x="893" y="287"/>
                      <a:pt x="902" y="307"/>
                      <a:pt x="910" y="327"/>
                    </a:cubicBezTo>
                    <a:cubicBezTo>
                      <a:pt x="909" y="310"/>
                      <a:pt x="908" y="293"/>
                      <a:pt x="905" y="277"/>
                    </a:cubicBezTo>
                    <a:cubicBezTo>
                      <a:pt x="896" y="259"/>
                      <a:pt x="885" y="241"/>
                      <a:pt x="873" y="224"/>
                    </a:cubicBezTo>
                    <a:cubicBezTo>
                      <a:pt x="806" y="128"/>
                      <a:pt x="697" y="68"/>
                      <a:pt x="568" y="56"/>
                    </a:cubicBezTo>
                    <a:cubicBezTo>
                      <a:pt x="524" y="51"/>
                      <a:pt x="480" y="53"/>
                      <a:pt x="436" y="59"/>
                    </a:cubicBezTo>
                    <a:cubicBezTo>
                      <a:pt x="442" y="59"/>
                      <a:pt x="447" y="59"/>
                      <a:pt x="452" y="59"/>
                    </a:cubicBezTo>
                    <a:close/>
                    <a:moveTo>
                      <a:pt x="218" y="143"/>
                    </a:moveTo>
                    <a:cubicBezTo>
                      <a:pt x="169" y="191"/>
                      <a:pt x="141" y="248"/>
                      <a:pt x="126" y="304"/>
                    </a:cubicBezTo>
                    <a:cubicBezTo>
                      <a:pt x="159" y="225"/>
                      <a:pt x="215" y="155"/>
                      <a:pt x="284" y="105"/>
                    </a:cubicBezTo>
                    <a:cubicBezTo>
                      <a:pt x="261" y="116"/>
                      <a:pt x="239" y="129"/>
                      <a:pt x="218" y="143"/>
                    </a:cubicBezTo>
                    <a:close/>
                    <a:moveTo>
                      <a:pt x="896" y="224"/>
                    </a:moveTo>
                    <a:cubicBezTo>
                      <a:pt x="898" y="228"/>
                      <a:pt x="900" y="232"/>
                      <a:pt x="902" y="236"/>
                    </a:cubicBezTo>
                    <a:cubicBezTo>
                      <a:pt x="912" y="256"/>
                      <a:pt x="920" y="276"/>
                      <a:pt x="927" y="296"/>
                    </a:cubicBezTo>
                    <a:cubicBezTo>
                      <a:pt x="922" y="278"/>
                      <a:pt x="916" y="260"/>
                      <a:pt x="909" y="242"/>
                    </a:cubicBezTo>
                    <a:cubicBezTo>
                      <a:pt x="903" y="228"/>
                      <a:pt x="896" y="215"/>
                      <a:pt x="889" y="202"/>
                    </a:cubicBezTo>
                    <a:cubicBezTo>
                      <a:pt x="891" y="209"/>
                      <a:pt x="894" y="217"/>
                      <a:pt x="896" y="224"/>
                    </a:cubicBezTo>
                    <a:close/>
                    <a:moveTo>
                      <a:pt x="518" y="50"/>
                    </a:moveTo>
                    <a:cubicBezTo>
                      <a:pt x="535" y="50"/>
                      <a:pt x="552" y="51"/>
                      <a:pt x="569" y="53"/>
                    </a:cubicBezTo>
                    <a:cubicBezTo>
                      <a:pt x="698" y="66"/>
                      <a:pt x="807" y="126"/>
                      <a:pt x="875" y="222"/>
                    </a:cubicBezTo>
                    <a:cubicBezTo>
                      <a:pt x="886" y="237"/>
                      <a:pt x="895" y="252"/>
                      <a:pt x="904" y="268"/>
                    </a:cubicBezTo>
                    <a:cubicBezTo>
                      <a:pt x="901" y="253"/>
                      <a:pt x="898" y="239"/>
                      <a:pt x="893" y="225"/>
                    </a:cubicBezTo>
                    <a:cubicBezTo>
                      <a:pt x="859" y="163"/>
                      <a:pt x="809" y="112"/>
                      <a:pt x="750" y="75"/>
                    </a:cubicBezTo>
                    <a:cubicBezTo>
                      <a:pt x="664" y="33"/>
                      <a:pt x="562" y="24"/>
                      <a:pt x="470" y="27"/>
                    </a:cubicBezTo>
                    <a:cubicBezTo>
                      <a:pt x="430" y="36"/>
                      <a:pt x="391" y="49"/>
                      <a:pt x="354" y="67"/>
                    </a:cubicBezTo>
                    <a:cubicBezTo>
                      <a:pt x="374" y="64"/>
                      <a:pt x="394" y="61"/>
                      <a:pt x="415" y="60"/>
                    </a:cubicBezTo>
                    <a:cubicBezTo>
                      <a:pt x="449" y="54"/>
                      <a:pt x="483" y="50"/>
                      <a:pt x="518" y="50"/>
                    </a:cubicBezTo>
                    <a:close/>
                    <a:moveTo>
                      <a:pt x="777" y="90"/>
                    </a:moveTo>
                    <a:cubicBezTo>
                      <a:pt x="822" y="122"/>
                      <a:pt x="861" y="164"/>
                      <a:pt x="889" y="213"/>
                    </a:cubicBezTo>
                    <a:cubicBezTo>
                      <a:pt x="887" y="205"/>
                      <a:pt x="884" y="197"/>
                      <a:pt x="880" y="189"/>
                    </a:cubicBezTo>
                    <a:cubicBezTo>
                      <a:pt x="852" y="146"/>
                      <a:pt x="817" y="114"/>
                      <a:pt x="777" y="90"/>
                    </a:cubicBezTo>
                    <a:close/>
                    <a:moveTo>
                      <a:pt x="379" y="35"/>
                    </a:moveTo>
                    <a:cubicBezTo>
                      <a:pt x="234" y="55"/>
                      <a:pt x="141" y="110"/>
                      <a:pt x="84" y="207"/>
                    </a:cubicBezTo>
                    <a:cubicBezTo>
                      <a:pt x="105" y="182"/>
                      <a:pt x="130" y="160"/>
                      <a:pt x="158" y="141"/>
                    </a:cubicBezTo>
                    <a:cubicBezTo>
                      <a:pt x="185" y="123"/>
                      <a:pt x="215" y="107"/>
                      <a:pt x="247" y="95"/>
                    </a:cubicBezTo>
                    <a:cubicBezTo>
                      <a:pt x="288" y="71"/>
                      <a:pt x="333" y="50"/>
                      <a:pt x="379" y="35"/>
                    </a:cubicBezTo>
                    <a:close/>
                    <a:moveTo>
                      <a:pt x="751" y="73"/>
                    </a:moveTo>
                    <a:cubicBezTo>
                      <a:pt x="798" y="96"/>
                      <a:pt x="841" y="129"/>
                      <a:pt x="874" y="175"/>
                    </a:cubicBezTo>
                    <a:cubicBezTo>
                      <a:pt x="864" y="155"/>
                      <a:pt x="854" y="138"/>
                      <a:pt x="842" y="123"/>
                    </a:cubicBezTo>
                    <a:cubicBezTo>
                      <a:pt x="802" y="82"/>
                      <a:pt x="751" y="51"/>
                      <a:pt x="692" y="34"/>
                    </a:cubicBezTo>
                    <a:cubicBezTo>
                      <a:pt x="664" y="25"/>
                      <a:pt x="634" y="20"/>
                      <a:pt x="604" y="18"/>
                    </a:cubicBezTo>
                    <a:cubicBezTo>
                      <a:pt x="657" y="27"/>
                      <a:pt x="706" y="46"/>
                      <a:pt x="751" y="73"/>
                    </a:cubicBezTo>
                    <a:close/>
                    <a:moveTo>
                      <a:pt x="296" y="82"/>
                    </a:moveTo>
                    <a:cubicBezTo>
                      <a:pt x="272" y="97"/>
                      <a:pt x="249" y="113"/>
                      <a:pt x="229" y="132"/>
                    </a:cubicBezTo>
                    <a:cubicBezTo>
                      <a:pt x="229" y="132"/>
                      <a:pt x="229" y="132"/>
                      <a:pt x="228" y="133"/>
                    </a:cubicBezTo>
                    <a:cubicBezTo>
                      <a:pt x="250" y="119"/>
                      <a:pt x="273" y="107"/>
                      <a:pt x="296" y="97"/>
                    </a:cubicBezTo>
                    <a:cubicBezTo>
                      <a:pt x="299" y="95"/>
                      <a:pt x="303" y="92"/>
                      <a:pt x="306" y="90"/>
                    </a:cubicBezTo>
                    <a:cubicBezTo>
                      <a:pt x="316" y="84"/>
                      <a:pt x="326" y="78"/>
                      <a:pt x="337" y="73"/>
                    </a:cubicBezTo>
                    <a:cubicBezTo>
                      <a:pt x="323" y="75"/>
                      <a:pt x="309" y="79"/>
                      <a:pt x="296" y="82"/>
                    </a:cubicBezTo>
                    <a:close/>
                    <a:moveTo>
                      <a:pt x="574" y="14"/>
                    </a:moveTo>
                    <a:cubicBezTo>
                      <a:pt x="615" y="14"/>
                      <a:pt x="655" y="20"/>
                      <a:pt x="693" y="31"/>
                    </a:cubicBezTo>
                    <a:cubicBezTo>
                      <a:pt x="743" y="46"/>
                      <a:pt x="786" y="70"/>
                      <a:pt x="823" y="101"/>
                    </a:cubicBezTo>
                    <a:cubicBezTo>
                      <a:pt x="758" y="35"/>
                      <a:pt x="670" y="13"/>
                      <a:pt x="600" y="8"/>
                    </a:cubicBezTo>
                    <a:cubicBezTo>
                      <a:pt x="539" y="3"/>
                      <a:pt x="473" y="11"/>
                      <a:pt x="409" y="29"/>
                    </a:cubicBezTo>
                    <a:cubicBezTo>
                      <a:pt x="411" y="29"/>
                      <a:pt x="413" y="28"/>
                      <a:pt x="415" y="28"/>
                    </a:cubicBezTo>
                    <a:cubicBezTo>
                      <a:pt x="467" y="14"/>
                      <a:pt x="521" y="9"/>
                      <a:pt x="574" y="14"/>
                    </a:cubicBezTo>
                    <a:close/>
                    <a:moveTo>
                      <a:pt x="346" y="71"/>
                    </a:moveTo>
                    <a:cubicBezTo>
                      <a:pt x="334" y="77"/>
                      <a:pt x="322" y="84"/>
                      <a:pt x="311" y="91"/>
                    </a:cubicBezTo>
                    <a:cubicBezTo>
                      <a:pt x="338" y="80"/>
                      <a:pt x="366" y="71"/>
                      <a:pt x="395" y="64"/>
                    </a:cubicBezTo>
                    <a:cubicBezTo>
                      <a:pt x="378" y="66"/>
                      <a:pt x="362" y="68"/>
                      <a:pt x="346" y="71"/>
                    </a:cubicBezTo>
                    <a:close/>
                    <a:moveTo>
                      <a:pt x="394" y="33"/>
                    </a:moveTo>
                    <a:cubicBezTo>
                      <a:pt x="348" y="47"/>
                      <a:pt x="303" y="66"/>
                      <a:pt x="262" y="90"/>
                    </a:cubicBezTo>
                    <a:cubicBezTo>
                      <a:pt x="272" y="86"/>
                      <a:pt x="283" y="83"/>
                      <a:pt x="295" y="80"/>
                    </a:cubicBezTo>
                    <a:cubicBezTo>
                      <a:pt x="328" y="60"/>
                      <a:pt x="363" y="44"/>
                      <a:pt x="400" y="33"/>
                    </a:cubicBezTo>
                    <a:cubicBezTo>
                      <a:pt x="398" y="33"/>
                      <a:pt x="396" y="33"/>
                      <a:pt x="394" y="33"/>
                    </a:cubicBezTo>
                    <a:close/>
                    <a:moveTo>
                      <a:pt x="416" y="31"/>
                    </a:moveTo>
                    <a:cubicBezTo>
                      <a:pt x="377" y="41"/>
                      <a:pt x="339" y="57"/>
                      <a:pt x="304" y="77"/>
                    </a:cubicBezTo>
                    <a:cubicBezTo>
                      <a:pt x="318" y="74"/>
                      <a:pt x="331" y="71"/>
                      <a:pt x="345" y="68"/>
                    </a:cubicBezTo>
                    <a:cubicBezTo>
                      <a:pt x="380" y="51"/>
                      <a:pt x="417" y="37"/>
                      <a:pt x="455" y="28"/>
                    </a:cubicBezTo>
                    <a:cubicBezTo>
                      <a:pt x="447" y="28"/>
                      <a:pt x="439" y="29"/>
                      <a:pt x="431" y="30"/>
                    </a:cubicBezTo>
                    <a:cubicBezTo>
                      <a:pt x="426" y="30"/>
                      <a:pt x="421" y="30"/>
                      <a:pt x="416" y="31"/>
                    </a:cubicBezTo>
                    <a:close/>
                    <a:moveTo>
                      <a:pt x="505" y="24"/>
                    </a:moveTo>
                    <a:cubicBezTo>
                      <a:pt x="579" y="24"/>
                      <a:pt x="656" y="33"/>
                      <a:pt x="725" y="61"/>
                    </a:cubicBezTo>
                    <a:cubicBezTo>
                      <a:pt x="686" y="41"/>
                      <a:pt x="644" y="27"/>
                      <a:pt x="599" y="20"/>
                    </a:cubicBezTo>
                    <a:cubicBezTo>
                      <a:pt x="591" y="19"/>
                      <a:pt x="582" y="18"/>
                      <a:pt x="574" y="17"/>
                    </a:cubicBezTo>
                    <a:cubicBezTo>
                      <a:pt x="545" y="17"/>
                      <a:pt x="516" y="19"/>
                      <a:pt x="487" y="24"/>
                    </a:cubicBezTo>
                    <a:cubicBezTo>
                      <a:pt x="493" y="24"/>
                      <a:pt x="499" y="24"/>
                      <a:pt x="505" y="24"/>
                    </a:cubicBezTo>
                    <a:close/>
                    <a:moveTo>
                      <a:pt x="534" y="15"/>
                    </a:moveTo>
                    <a:cubicBezTo>
                      <a:pt x="500" y="15"/>
                      <a:pt x="466" y="19"/>
                      <a:pt x="432" y="27"/>
                    </a:cubicBezTo>
                    <a:cubicBezTo>
                      <a:pt x="445" y="26"/>
                      <a:pt x="457" y="25"/>
                      <a:pt x="470" y="25"/>
                    </a:cubicBezTo>
                    <a:cubicBezTo>
                      <a:pt x="493" y="20"/>
                      <a:pt x="517" y="16"/>
                      <a:pt x="540" y="15"/>
                    </a:cubicBezTo>
                    <a:cubicBezTo>
                      <a:pt x="538" y="15"/>
                      <a:pt x="536" y="15"/>
                      <a:pt x="53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6"/>
              <p:cNvSpPr>
                <a:spLocks noEditPoints="1"/>
              </p:cNvSpPr>
              <p:nvPr/>
            </p:nvSpPr>
            <p:spPr bwMode="auto">
              <a:xfrm>
                <a:off x="3467100" y="3535363"/>
                <a:ext cx="3300413" cy="2771775"/>
              </a:xfrm>
              <a:custGeom>
                <a:avLst/>
                <a:gdLst>
                  <a:gd name="T0" fmla="*/ 29 w 1017"/>
                  <a:gd name="T1" fmla="*/ 438 h 853"/>
                  <a:gd name="T2" fmla="*/ 473 w 1017"/>
                  <a:gd name="T3" fmla="*/ 7 h 853"/>
                  <a:gd name="T4" fmla="*/ 898 w 1017"/>
                  <a:gd name="T5" fmla="*/ 673 h 853"/>
                  <a:gd name="T6" fmla="*/ 513 w 1017"/>
                  <a:gd name="T7" fmla="*/ 850 h 853"/>
                  <a:gd name="T8" fmla="*/ 647 w 1017"/>
                  <a:gd name="T9" fmla="*/ 826 h 853"/>
                  <a:gd name="T10" fmla="*/ 395 w 1017"/>
                  <a:gd name="T11" fmla="*/ 814 h 853"/>
                  <a:gd name="T12" fmla="*/ 318 w 1017"/>
                  <a:gd name="T13" fmla="*/ 781 h 853"/>
                  <a:gd name="T14" fmla="*/ 307 w 1017"/>
                  <a:gd name="T15" fmla="*/ 776 h 853"/>
                  <a:gd name="T16" fmla="*/ 662 w 1017"/>
                  <a:gd name="T17" fmla="*/ 805 h 853"/>
                  <a:gd name="T18" fmla="*/ 441 w 1017"/>
                  <a:gd name="T19" fmla="*/ 823 h 853"/>
                  <a:gd name="T20" fmla="*/ 337 w 1017"/>
                  <a:gd name="T21" fmla="*/ 728 h 853"/>
                  <a:gd name="T22" fmla="*/ 744 w 1017"/>
                  <a:gd name="T23" fmla="*/ 793 h 853"/>
                  <a:gd name="T24" fmla="*/ 661 w 1017"/>
                  <a:gd name="T25" fmla="*/ 802 h 853"/>
                  <a:gd name="T26" fmla="*/ 919 w 1017"/>
                  <a:gd name="T27" fmla="*/ 571 h 853"/>
                  <a:gd name="T28" fmla="*/ 149 w 1017"/>
                  <a:gd name="T29" fmla="*/ 328 h 853"/>
                  <a:gd name="T30" fmla="*/ 323 w 1017"/>
                  <a:gd name="T31" fmla="*/ 781 h 853"/>
                  <a:gd name="T32" fmla="*/ 888 w 1017"/>
                  <a:gd name="T33" fmla="*/ 683 h 853"/>
                  <a:gd name="T34" fmla="*/ 848 w 1017"/>
                  <a:gd name="T35" fmla="*/ 638 h 853"/>
                  <a:gd name="T36" fmla="*/ 178 w 1017"/>
                  <a:gd name="T37" fmla="*/ 235 h 853"/>
                  <a:gd name="T38" fmla="*/ 158 w 1017"/>
                  <a:gd name="T39" fmla="*/ 593 h 853"/>
                  <a:gd name="T40" fmla="*/ 119 w 1017"/>
                  <a:gd name="T41" fmla="*/ 584 h 853"/>
                  <a:gd name="T42" fmla="*/ 820 w 1017"/>
                  <a:gd name="T43" fmla="*/ 740 h 853"/>
                  <a:gd name="T44" fmla="*/ 167 w 1017"/>
                  <a:gd name="T45" fmla="*/ 567 h 853"/>
                  <a:gd name="T46" fmla="*/ 853 w 1017"/>
                  <a:gd name="T47" fmla="*/ 706 h 853"/>
                  <a:gd name="T48" fmla="*/ 896 w 1017"/>
                  <a:gd name="T49" fmla="*/ 671 h 853"/>
                  <a:gd name="T50" fmla="*/ 905 w 1017"/>
                  <a:gd name="T51" fmla="*/ 661 h 853"/>
                  <a:gd name="T52" fmla="*/ 975 w 1017"/>
                  <a:gd name="T53" fmla="*/ 434 h 853"/>
                  <a:gd name="T54" fmla="*/ 896 w 1017"/>
                  <a:gd name="T55" fmla="*/ 644 h 853"/>
                  <a:gd name="T56" fmla="*/ 877 w 1017"/>
                  <a:gd name="T57" fmla="*/ 320 h 853"/>
                  <a:gd name="T58" fmla="*/ 114 w 1017"/>
                  <a:gd name="T59" fmla="*/ 579 h 853"/>
                  <a:gd name="T60" fmla="*/ 112 w 1017"/>
                  <a:gd name="T61" fmla="*/ 578 h 853"/>
                  <a:gd name="T62" fmla="*/ 61 w 1017"/>
                  <a:gd name="T63" fmla="*/ 223 h 853"/>
                  <a:gd name="T64" fmla="*/ 304 w 1017"/>
                  <a:gd name="T65" fmla="*/ 17 h 853"/>
                  <a:gd name="T66" fmla="*/ 785 w 1017"/>
                  <a:gd name="T67" fmla="*/ 178 h 853"/>
                  <a:gd name="T68" fmla="*/ 942 w 1017"/>
                  <a:gd name="T69" fmla="*/ 453 h 853"/>
                  <a:gd name="T70" fmla="*/ 152 w 1017"/>
                  <a:gd name="T71" fmla="*/ 147 h 853"/>
                  <a:gd name="T72" fmla="*/ 948 w 1017"/>
                  <a:gd name="T73" fmla="*/ 491 h 853"/>
                  <a:gd name="T74" fmla="*/ 715 w 1017"/>
                  <a:gd name="T75" fmla="*/ 82 h 853"/>
                  <a:gd name="T76" fmla="*/ 945 w 1017"/>
                  <a:gd name="T77" fmla="*/ 458 h 853"/>
                  <a:gd name="T78" fmla="*/ 936 w 1017"/>
                  <a:gd name="T79" fmla="*/ 412 h 853"/>
                  <a:gd name="T80" fmla="*/ 152 w 1017"/>
                  <a:gd name="T81" fmla="*/ 353 h 853"/>
                  <a:gd name="T82" fmla="*/ 162 w 1017"/>
                  <a:gd name="T83" fmla="*/ 209 h 853"/>
                  <a:gd name="T84" fmla="*/ 191 w 1017"/>
                  <a:gd name="T85" fmla="*/ 110 h 853"/>
                  <a:gd name="T86" fmla="*/ 482 w 1017"/>
                  <a:gd name="T87" fmla="*/ 35 h 853"/>
                  <a:gd name="T88" fmla="*/ 823 w 1017"/>
                  <a:gd name="T89" fmla="*/ 179 h 853"/>
                  <a:gd name="T90" fmla="*/ 261 w 1017"/>
                  <a:gd name="T91" fmla="*/ 110 h 853"/>
                  <a:gd name="T92" fmla="*/ 192 w 1017"/>
                  <a:gd name="T93" fmla="*/ 103 h 853"/>
                  <a:gd name="T94" fmla="*/ 218 w 1017"/>
                  <a:gd name="T95" fmla="*/ 84 h 853"/>
                  <a:gd name="T96" fmla="*/ 242 w 1017"/>
                  <a:gd name="T97" fmla="*/ 71 h 853"/>
                  <a:gd name="T98" fmla="*/ 496 w 1017"/>
                  <a:gd name="T99" fmla="*/ 34 h 853"/>
                  <a:gd name="T100" fmla="*/ 204 w 1017"/>
                  <a:gd name="T101" fmla="*/ 89 h 853"/>
                  <a:gd name="T102" fmla="*/ 306 w 1017"/>
                  <a:gd name="T103" fmla="*/ 75 h 853"/>
                  <a:gd name="T104" fmla="*/ 258 w 1017"/>
                  <a:gd name="T105" fmla="*/ 40 h 853"/>
                  <a:gd name="T106" fmla="*/ 270 w 1017"/>
                  <a:gd name="T107" fmla="*/ 56 h 853"/>
                  <a:gd name="T108" fmla="*/ 620 w 1017"/>
                  <a:gd name="T109" fmla="*/ 40 h 853"/>
                  <a:gd name="T110" fmla="*/ 483 w 1017"/>
                  <a:gd name="T111" fmla="*/ 20 h 853"/>
                  <a:gd name="T112" fmla="*/ 457 w 1017"/>
                  <a:gd name="T113" fmla="*/ 19 h 853"/>
                  <a:gd name="T114" fmla="*/ 496 w 1017"/>
                  <a:gd name="T115" fmla="*/ 11 h 853"/>
                  <a:gd name="T116" fmla="*/ 439 w 1017"/>
                  <a:gd name="T117" fmla="*/ 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853">
                    <a:moveTo>
                      <a:pt x="532" y="853"/>
                    </a:moveTo>
                    <a:cubicBezTo>
                      <a:pt x="502" y="853"/>
                      <a:pt x="472" y="850"/>
                      <a:pt x="443" y="843"/>
                    </a:cubicBezTo>
                    <a:cubicBezTo>
                      <a:pt x="401" y="838"/>
                      <a:pt x="361" y="826"/>
                      <a:pt x="324" y="809"/>
                    </a:cubicBezTo>
                    <a:cubicBezTo>
                      <a:pt x="224" y="763"/>
                      <a:pt x="162" y="683"/>
                      <a:pt x="124" y="602"/>
                    </a:cubicBezTo>
                    <a:cubicBezTo>
                      <a:pt x="119" y="595"/>
                      <a:pt x="114" y="587"/>
                      <a:pt x="110" y="579"/>
                    </a:cubicBezTo>
                    <a:cubicBezTo>
                      <a:pt x="74" y="541"/>
                      <a:pt x="46" y="493"/>
                      <a:pt x="29" y="438"/>
                    </a:cubicBezTo>
                    <a:cubicBezTo>
                      <a:pt x="10" y="379"/>
                      <a:pt x="5" y="317"/>
                      <a:pt x="14" y="259"/>
                    </a:cubicBezTo>
                    <a:cubicBezTo>
                      <a:pt x="37" y="105"/>
                      <a:pt x="159" y="45"/>
                      <a:pt x="256" y="23"/>
                    </a:cubicBezTo>
                    <a:cubicBezTo>
                      <a:pt x="277" y="18"/>
                      <a:pt x="299" y="14"/>
                      <a:pt x="320" y="12"/>
                    </a:cubicBezTo>
                    <a:cubicBezTo>
                      <a:pt x="367" y="0"/>
                      <a:pt x="416" y="2"/>
                      <a:pt x="466" y="4"/>
                    </a:cubicBezTo>
                    <a:cubicBezTo>
                      <a:pt x="473" y="5"/>
                      <a:pt x="473" y="5"/>
                      <a:pt x="473" y="5"/>
                    </a:cubicBezTo>
                    <a:cubicBezTo>
                      <a:pt x="473" y="7"/>
                      <a:pt x="473" y="7"/>
                      <a:pt x="473" y="7"/>
                    </a:cubicBezTo>
                    <a:cubicBezTo>
                      <a:pt x="478" y="7"/>
                      <a:pt x="484" y="7"/>
                      <a:pt x="489" y="8"/>
                    </a:cubicBezTo>
                    <a:cubicBezTo>
                      <a:pt x="497" y="8"/>
                      <a:pt x="504" y="9"/>
                      <a:pt x="511" y="10"/>
                    </a:cubicBezTo>
                    <a:cubicBezTo>
                      <a:pt x="632" y="3"/>
                      <a:pt x="757" y="40"/>
                      <a:pt x="843" y="113"/>
                    </a:cubicBezTo>
                    <a:cubicBezTo>
                      <a:pt x="899" y="160"/>
                      <a:pt x="943" y="220"/>
                      <a:pt x="970" y="286"/>
                    </a:cubicBezTo>
                    <a:cubicBezTo>
                      <a:pt x="998" y="356"/>
                      <a:pt x="1005" y="429"/>
                      <a:pt x="991" y="499"/>
                    </a:cubicBezTo>
                    <a:cubicBezTo>
                      <a:pt x="978" y="563"/>
                      <a:pt x="946" y="622"/>
                      <a:pt x="898" y="673"/>
                    </a:cubicBezTo>
                    <a:cubicBezTo>
                      <a:pt x="896" y="676"/>
                      <a:pt x="894" y="679"/>
                      <a:pt x="891" y="682"/>
                    </a:cubicBezTo>
                    <a:cubicBezTo>
                      <a:pt x="859" y="725"/>
                      <a:pt x="814" y="762"/>
                      <a:pt x="759" y="789"/>
                    </a:cubicBezTo>
                    <a:cubicBezTo>
                      <a:pt x="690" y="831"/>
                      <a:pt x="611" y="853"/>
                      <a:pt x="532" y="853"/>
                    </a:cubicBezTo>
                    <a:close/>
                    <a:moveTo>
                      <a:pt x="474" y="846"/>
                    </a:moveTo>
                    <a:cubicBezTo>
                      <a:pt x="488" y="848"/>
                      <a:pt x="501" y="849"/>
                      <a:pt x="515" y="850"/>
                    </a:cubicBezTo>
                    <a:cubicBezTo>
                      <a:pt x="514" y="850"/>
                      <a:pt x="514" y="850"/>
                      <a:pt x="513" y="850"/>
                    </a:cubicBezTo>
                    <a:cubicBezTo>
                      <a:pt x="505" y="849"/>
                      <a:pt x="497" y="848"/>
                      <a:pt x="489" y="847"/>
                    </a:cubicBezTo>
                    <a:cubicBezTo>
                      <a:pt x="484" y="847"/>
                      <a:pt x="479" y="847"/>
                      <a:pt x="474" y="846"/>
                    </a:cubicBezTo>
                    <a:close/>
                    <a:moveTo>
                      <a:pt x="512" y="847"/>
                    </a:moveTo>
                    <a:cubicBezTo>
                      <a:pt x="513" y="847"/>
                      <a:pt x="513" y="847"/>
                      <a:pt x="514" y="847"/>
                    </a:cubicBezTo>
                    <a:cubicBezTo>
                      <a:pt x="584" y="853"/>
                      <a:pt x="657" y="837"/>
                      <a:pt x="722" y="805"/>
                    </a:cubicBezTo>
                    <a:cubicBezTo>
                      <a:pt x="697" y="814"/>
                      <a:pt x="672" y="821"/>
                      <a:pt x="647" y="826"/>
                    </a:cubicBezTo>
                    <a:cubicBezTo>
                      <a:pt x="626" y="832"/>
                      <a:pt x="605" y="837"/>
                      <a:pt x="583" y="841"/>
                    </a:cubicBezTo>
                    <a:cubicBezTo>
                      <a:pt x="559" y="845"/>
                      <a:pt x="535" y="847"/>
                      <a:pt x="512" y="847"/>
                    </a:cubicBezTo>
                    <a:close/>
                    <a:moveTo>
                      <a:pt x="485" y="844"/>
                    </a:moveTo>
                    <a:cubicBezTo>
                      <a:pt x="527" y="845"/>
                      <a:pt x="571" y="841"/>
                      <a:pt x="613" y="832"/>
                    </a:cubicBezTo>
                    <a:cubicBezTo>
                      <a:pt x="555" y="840"/>
                      <a:pt x="496" y="837"/>
                      <a:pt x="441" y="826"/>
                    </a:cubicBezTo>
                    <a:cubicBezTo>
                      <a:pt x="426" y="823"/>
                      <a:pt x="410" y="819"/>
                      <a:pt x="395" y="814"/>
                    </a:cubicBezTo>
                    <a:cubicBezTo>
                      <a:pt x="424" y="828"/>
                      <a:pt x="454" y="838"/>
                      <a:pt x="485" y="844"/>
                    </a:cubicBezTo>
                    <a:close/>
                    <a:moveTo>
                      <a:pt x="439" y="839"/>
                    </a:moveTo>
                    <a:cubicBezTo>
                      <a:pt x="448" y="841"/>
                      <a:pt x="457" y="842"/>
                      <a:pt x="466" y="843"/>
                    </a:cubicBezTo>
                    <a:cubicBezTo>
                      <a:pt x="435" y="835"/>
                      <a:pt x="405" y="824"/>
                      <a:pt x="377" y="808"/>
                    </a:cubicBezTo>
                    <a:cubicBezTo>
                      <a:pt x="366" y="803"/>
                      <a:pt x="354" y="798"/>
                      <a:pt x="343" y="792"/>
                    </a:cubicBezTo>
                    <a:cubicBezTo>
                      <a:pt x="335" y="789"/>
                      <a:pt x="326" y="785"/>
                      <a:pt x="318" y="781"/>
                    </a:cubicBezTo>
                    <a:cubicBezTo>
                      <a:pt x="350" y="806"/>
                      <a:pt x="386" y="825"/>
                      <a:pt x="427" y="837"/>
                    </a:cubicBezTo>
                    <a:cubicBezTo>
                      <a:pt x="431" y="838"/>
                      <a:pt x="435" y="839"/>
                      <a:pt x="439" y="839"/>
                    </a:cubicBezTo>
                    <a:close/>
                    <a:moveTo>
                      <a:pt x="136" y="621"/>
                    </a:moveTo>
                    <a:cubicBezTo>
                      <a:pt x="174" y="694"/>
                      <a:pt x="234" y="764"/>
                      <a:pt x="325" y="807"/>
                    </a:cubicBezTo>
                    <a:cubicBezTo>
                      <a:pt x="353" y="819"/>
                      <a:pt x="382" y="829"/>
                      <a:pt x="412" y="835"/>
                    </a:cubicBezTo>
                    <a:cubicBezTo>
                      <a:pt x="373" y="822"/>
                      <a:pt x="338" y="801"/>
                      <a:pt x="307" y="776"/>
                    </a:cubicBezTo>
                    <a:cubicBezTo>
                      <a:pt x="278" y="761"/>
                      <a:pt x="250" y="742"/>
                      <a:pt x="225" y="721"/>
                    </a:cubicBezTo>
                    <a:cubicBezTo>
                      <a:pt x="192" y="692"/>
                      <a:pt x="162" y="658"/>
                      <a:pt x="136" y="621"/>
                    </a:cubicBezTo>
                    <a:close/>
                    <a:moveTo>
                      <a:pt x="487" y="830"/>
                    </a:moveTo>
                    <a:cubicBezTo>
                      <a:pt x="538" y="837"/>
                      <a:pt x="592" y="835"/>
                      <a:pt x="644" y="824"/>
                    </a:cubicBezTo>
                    <a:cubicBezTo>
                      <a:pt x="699" y="808"/>
                      <a:pt x="752" y="784"/>
                      <a:pt x="797" y="750"/>
                    </a:cubicBezTo>
                    <a:cubicBezTo>
                      <a:pt x="756" y="774"/>
                      <a:pt x="710" y="793"/>
                      <a:pt x="662" y="805"/>
                    </a:cubicBezTo>
                    <a:cubicBezTo>
                      <a:pt x="649" y="808"/>
                      <a:pt x="637" y="811"/>
                      <a:pt x="624" y="813"/>
                    </a:cubicBezTo>
                    <a:cubicBezTo>
                      <a:pt x="579" y="826"/>
                      <a:pt x="532" y="833"/>
                      <a:pt x="487" y="830"/>
                    </a:cubicBezTo>
                    <a:close/>
                    <a:moveTo>
                      <a:pt x="441" y="823"/>
                    </a:moveTo>
                    <a:cubicBezTo>
                      <a:pt x="491" y="831"/>
                      <a:pt x="544" y="829"/>
                      <a:pt x="595" y="818"/>
                    </a:cubicBezTo>
                    <a:cubicBezTo>
                      <a:pt x="519" y="829"/>
                      <a:pt x="447" y="824"/>
                      <a:pt x="382" y="805"/>
                    </a:cubicBezTo>
                    <a:cubicBezTo>
                      <a:pt x="401" y="812"/>
                      <a:pt x="421" y="818"/>
                      <a:pt x="441" y="823"/>
                    </a:cubicBezTo>
                    <a:close/>
                    <a:moveTo>
                      <a:pt x="364" y="797"/>
                    </a:moveTo>
                    <a:cubicBezTo>
                      <a:pt x="442" y="823"/>
                      <a:pt x="531" y="828"/>
                      <a:pt x="624" y="810"/>
                    </a:cubicBezTo>
                    <a:cubicBezTo>
                      <a:pt x="686" y="792"/>
                      <a:pt x="744" y="759"/>
                      <a:pt x="789" y="714"/>
                    </a:cubicBezTo>
                    <a:cubicBezTo>
                      <a:pt x="811" y="692"/>
                      <a:pt x="829" y="669"/>
                      <a:pt x="844" y="645"/>
                    </a:cubicBezTo>
                    <a:cubicBezTo>
                      <a:pt x="797" y="682"/>
                      <a:pt x="747" y="709"/>
                      <a:pt x="708" y="727"/>
                    </a:cubicBezTo>
                    <a:cubicBezTo>
                      <a:pt x="577" y="788"/>
                      <a:pt x="439" y="788"/>
                      <a:pt x="337" y="728"/>
                    </a:cubicBezTo>
                    <a:cubicBezTo>
                      <a:pt x="227" y="663"/>
                      <a:pt x="174" y="547"/>
                      <a:pt x="156" y="427"/>
                    </a:cubicBezTo>
                    <a:cubicBezTo>
                      <a:pt x="163" y="512"/>
                      <a:pt x="192" y="597"/>
                      <a:pt x="239" y="670"/>
                    </a:cubicBezTo>
                    <a:cubicBezTo>
                      <a:pt x="273" y="724"/>
                      <a:pt x="316" y="767"/>
                      <a:pt x="364" y="797"/>
                    </a:cubicBezTo>
                    <a:close/>
                    <a:moveTo>
                      <a:pt x="818" y="738"/>
                    </a:moveTo>
                    <a:cubicBezTo>
                      <a:pt x="778" y="771"/>
                      <a:pt x="730" y="797"/>
                      <a:pt x="678" y="816"/>
                    </a:cubicBezTo>
                    <a:cubicBezTo>
                      <a:pt x="701" y="810"/>
                      <a:pt x="723" y="802"/>
                      <a:pt x="744" y="793"/>
                    </a:cubicBezTo>
                    <a:cubicBezTo>
                      <a:pt x="771" y="777"/>
                      <a:pt x="797" y="758"/>
                      <a:pt x="820" y="736"/>
                    </a:cubicBezTo>
                    <a:cubicBezTo>
                      <a:pt x="820" y="737"/>
                      <a:pt x="819" y="737"/>
                      <a:pt x="818" y="738"/>
                    </a:cubicBezTo>
                    <a:close/>
                    <a:moveTo>
                      <a:pt x="850" y="640"/>
                    </a:moveTo>
                    <a:cubicBezTo>
                      <a:pt x="834" y="667"/>
                      <a:pt x="814" y="692"/>
                      <a:pt x="791" y="715"/>
                    </a:cubicBezTo>
                    <a:cubicBezTo>
                      <a:pt x="752" y="755"/>
                      <a:pt x="701" y="786"/>
                      <a:pt x="647" y="805"/>
                    </a:cubicBezTo>
                    <a:cubicBezTo>
                      <a:pt x="652" y="804"/>
                      <a:pt x="657" y="803"/>
                      <a:pt x="661" y="802"/>
                    </a:cubicBezTo>
                    <a:cubicBezTo>
                      <a:pt x="712" y="789"/>
                      <a:pt x="767" y="767"/>
                      <a:pt x="816" y="735"/>
                    </a:cubicBezTo>
                    <a:cubicBezTo>
                      <a:pt x="817" y="735"/>
                      <a:pt x="818" y="734"/>
                      <a:pt x="819" y="733"/>
                    </a:cubicBezTo>
                    <a:cubicBezTo>
                      <a:pt x="832" y="723"/>
                      <a:pt x="844" y="712"/>
                      <a:pt x="854" y="700"/>
                    </a:cubicBezTo>
                    <a:cubicBezTo>
                      <a:pt x="864" y="689"/>
                      <a:pt x="873" y="677"/>
                      <a:pt x="881" y="665"/>
                    </a:cubicBezTo>
                    <a:cubicBezTo>
                      <a:pt x="886" y="658"/>
                      <a:pt x="890" y="650"/>
                      <a:pt x="894" y="643"/>
                    </a:cubicBezTo>
                    <a:cubicBezTo>
                      <a:pt x="905" y="620"/>
                      <a:pt x="914" y="596"/>
                      <a:pt x="919" y="571"/>
                    </a:cubicBezTo>
                    <a:cubicBezTo>
                      <a:pt x="899" y="596"/>
                      <a:pt x="875" y="620"/>
                      <a:pt x="850" y="640"/>
                    </a:cubicBezTo>
                    <a:close/>
                    <a:moveTo>
                      <a:pt x="351" y="792"/>
                    </a:moveTo>
                    <a:cubicBezTo>
                      <a:pt x="352" y="792"/>
                      <a:pt x="353" y="793"/>
                      <a:pt x="354" y="793"/>
                    </a:cubicBezTo>
                    <a:cubicBezTo>
                      <a:pt x="309" y="763"/>
                      <a:pt x="269" y="722"/>
                      <a:pt x="236" y="671"/>
                    </a:cubicBezTo>
                    <a:cubicBezTo>
                      <a:pt x="181" y="586"/>
                      <a:pt x="152" y="484"/>
                      <a:pt x="151" y="386"/>
                    </a:cubicBezTo>
                    <a:cubicBezTo>
                      <a:pt x="150" y="367"/>
                      <a:pt x="149" y="348"/>
                      <a:pt x="149" y="328"/>
                    </a:cubicBezTo>
                    <a:cubicBezTo>
                      <a:pt x="138" y="406"/>
                      <a:pt x="144" y="490"/>
                      <a:pt x="170" y="566"/>
                    </a:cubicBezTo>
                    <a:cubicBezTo>
                      <a:pt x="188" y="622"/>
                      <a:pt x="222" y="686"/>
                      <a:pt x="271" y="738"/>
                    </a:cubicBezTo>
                    <a:cubicBezTo>
                      <a:pt x="289" y="754"/>
                      <a:pt x="307" y="767"/>
                      <a:pt x="326" y="779"/>
                    </a:cubicBezTo>
                    <a:cubicBezTo>
                      <a:pt x="334" y="784"/>
                      <a:pt x="342" y="788"/>
                      <a:pt x="351" y="792"/>
                    </a:cubicBezTo>
                    <a:close/>
                    <a:moveTo>
                      <a:pt x="308" y="773"/>
                    </a:moveTo>
                    <a:cubicBezTo>
                      <a:pt x="313" y="776"/>
                      <a:pt x="318" y="778"/>
                      <a:pt x="323" y="781"/>
                    </a:cubicBezTo>
                    <a:cubicBezTo>
                      <a:pt x="314" y="776"/>
                      <a:pt x="306" y="770"/>
                      <a:pt x="298" y="764"/>
                    </a:cubicBezTo>
                    <a:cubicBezTo>
                      <a:pt x="301" y="767"/>
                      <a:pt x="305" y="770"/>
                      <a:pt x="308" y="773"/>
                    </a:cubicBezTo>
                    <a:close/>
                    <a:moveTo>
                      <a:pt x="846" y="718"/>
                    </a:moveTo>
                    <a:cubicBezTo>
                      <a:pt x="839" y="726"/>
                      <a:pt x="832" y="733"/>
                      <a:pt x="824" y="740"/>
                    </a:cubicBezTo>
                    <a:cubicBezTo>
                      <a:pt x="811" y="752"/>
                      <a:pt x="797" y="763"/>
                      <a:pt x="782" y="773"/>
                    </a:cubicBezTo>
                    <a:cubicBezTo>
                      <a:pt x="826" y="749"/>
                      <a:pt x="861" y="718"/>
                      <a:pt x="888" y="683"/>
                    </a:cubicBezTo>
                    <a:cubicBezTo>
                      <a:pt x="882" y="688"/>
                      <a:pt x="877" y="693"/>
                      <a:pt x="871" y="698"/>
                    </a:cubicBezTo>
                    <a:cubicBezTo>
                      <a:pt x="863" y="705"/>
                      <a:pt x="854" y="712"/>
                      <a:pt x="846" y="718"/>
                    </a:cubicBezTo>
                    <a:close/>
                    <a:moveTo>
                      <a:pt x="154" y="386"/>
                    </a:moveTo>
                    <a:cubicBezTo>
                      <a:pt x="165" y="519"/>
                      <a:pt x="217" y="654"/>
                      <a:pt x="339" y="726"/>
                    </a:cubicBezTo>
                    <a:cubicBezTo>
                      <a:pt x="440" y="785"/>
                      <a:pt x="577" y="785"/>
                      <a:pt x="707" y="725"/>
                    </a:cubicBezTo>
                    <a:cubicBezTo>
                      <a:pt x="747" y="706"/>
                      <a:pt x="800" y="677"/>
                      <a:pt x="848" y="638"/>
                    </a:cubicBezTo>
                    <a:cubicBezTo>
                      <a:pt x="905" y="543"/>
                      <a:pt x="915" y="428"/>
                      <a:pt x="873" y="317"/>
                    </a:cubicBezTo>
                    <a:cubicBezTo>
                      <a:pt x="871" y="313"/>
                      <a:pt x="870" y="309"/>
                      <a:pt x="868" y="306"/>
                    </a:cubicBezTo>
                    <a:cubicBezTo>
                      <a:pt x="810" y="211"/>
                      <a:pt x="709" y="137"/>
                      <a:pt x="585" y="102"/>
                    </a:cubicBezTo>
                    <a:cubicBezTo>
                      <a:pt x="495" y="76"/>
                      <a:pt x="404" y="67"/>
                      <a:pt x="322" y="76"/>
                    </a:cubicBezTo>
                    <a:cubicBezTo>
                      <a:pt x="289" y="92"/>
                      <a:pt x="260" y="112"/>
                      <a:pt x="236" y="135"/>
                    </a:cubicBezTo>
                    <a:cubicBezTo>
                      <a:pt x="211" y="164"/>
                      <a:pt x="191" y="198"/>
                      <a:pt x="178" y="235"/>
                    </a:cubicBezTo>
                    <a:cubicBezTo>
                      <a:pt x="161" y="282"/>
                      <a:pt x="153" y="334"/>
                      <a:pt x="154" y="386"/>
                    </a:cubicBezTo>
                    <a:close/>
                    <a:moveTo>
                      <a:pt x="126" y="601"/>
                    </a:moveTo>
                    <a:cubicBezTo>
                      <a:pt x="154" y="645"/>
                      <a:pt x="188" y="686"/>
                      <a:pt x="227" y="719"/>
                    </a:cubicBezTo>
                    <a:cubicBezTo>
                      <a:pt x="249" y="738"/>
                      <a:pt x="272" y="754"/>
                      <a:pt x="298" y="768"/>
                    </a:cubicBezTo>
                    <a:cubicBezTo>
                      <a:pt x="291" y="762"/>
                      <a:pt x="284" y="756"/>
                      <a:pt x="278" y="749"/>
                    </a:cubicBezTo>
                    <a:cubicBezTo>
                      <a:pt x="228" y="708"/>
                      <a:pt x="187" y="655"/>
                      <a:pt x="158" y="593"/>
                    </a:cubicBezTo>
                    <a:cubicBezTo>
                      <a:pt x="148" y="571"/>
                      <a:pt x="138" y="549"/>
                      <a:pt x="130" y="526"/>
                    </a:cubicBezTo>
                    <a:cubicBezTo>
                      <a:pt x="81" y="388"/>
                      <a:pt x="88" y="245"/>
                      <a:pt x="149" y="145"/>
                    </a:cubicBezTo>
                    <a:cubicBezTo>
                      <a:pt x="155" y="136"/>
                      <a:pt x="160" y="128"/>
                      <a:pt x="167" y="120"/>
                    </a:cubicBezTo>
                    <a:cubicBezTo>
                      <a:pt x="159" y="127"/>
                      <a:pt x="151" y="134"/>
                      <a:pt x="143" y="142"/>
                    </a:cubicBezTo>
                    <a:cubicBezTo>
                      <a:pt x="62" y="225"/>
                      <a:pt x="59" y="368"/>
                      <a:pt x="83" y="474"/>
                    </a:cubicBezTo>
                    <a:cubicBezTo>
                      <a:pt x="91" y="509"/>
                      <a:pt x="102" y="546"/>
                      <a:pt x="119" y="584"/>
                    </a:cubicBezTo>
                    <a:cubicBezTo>
                      <a:pt x="120" y="586"/>
                      <a:pt x="122" y="588"/>
                      <a:pt x="124" y="589"/>
                    </a:cubicBezTo>
                    <a:cubicBezTo>
                      <a:pt x="122" y="591"/>
                      <a:pt x="122" y="591"/>
                      <a:pt x="122" y="591"/>
                    </a:cubicBezTo>
                    <a:cubicBezTo>
                      <a:pt x="122" y="591"/>
                      <a:pt x="122" y="591"/>
                      <a:pt x="122" y="591"/>
                    </a:cubicBezTo>
                    <a:cubicBezTo>
                      <a:pt x="123" y="594"/>
                      <a:pt x="125" y="598"/>
                      <a:pt x="126" y="601"/>
                    </a:cubicBezTo>
                    <a:close/>
                    <a:moveTo>
                      <a:pt x="833" y="728"/>
                    </a:moveTo>
                    <a:cubicBezTo>
                      <a:pt x="829" y="732"/>
                      <a:pt x="825" y="736"/>
                      <a:pt x="820" y="740"/>
                    </a:cubicBezTo>
                    <a:cubicBezTo>
                      <a:pt x="821" y="739"/>
                      <a:pt x="822" y="738"/>
                      <a:pt x="822" y="738"/>
                    </a:cubicBezTo>
                    <a:cubicBezTo>
                      <a:pt x="826" y="734"/>
                      <a:pt x="830" y="731"/>
                      <a:pt x="833" y="727"/>
                    </a:cubicBezTo>
                    <a:cubicBezTo>
                      <a:pt x="833" y="727"/>
                      <a:pt x="833" y="728"/>
                      <a:pt x="833" y="728"/>
                    </a:cubicBezTo>
                    <a:close/>
                    <a:moveTo>
                      <a:pt x="161" y="592"/>
                    </a:moveTo>
                    <a:cubicBezTo>
                      <a:pt x="185" y="640"/>
                      <a:pt x="216" y="683"/>
                      <a:pt x="251" y="719"/>
                    </a:cubicBezTo>
                    <a:cubicBezTo>
                      <a:pt x="211" y="670"/>
                      <a:pt x="183" y="615"/>
                      <a:pt x="167" y="567"/>
                    </a:cubicBezTo>
                    <a:cubicBezTo>
                      <a:pt x="140" y="485"/>
                      <a:pt x="134" y="394"/>
                      <a:pt x="149" y="310"/>
                    </a:cubicBezTo>
                    <a:cubicBezTo>
                      <a:pt x="150" y="275"/>
                      <a:pt x="154" y="240"/>
                      <a:pt x="159" y="208"/>
                    </a:cubicBezTo>
                    <a:cubicBezTo>
                      <a:pt x="165" y="177"/>
                      <a:pt x="172" y="146"/>
                      <a:pt x="185" y="117"/>
                    </a:cubicBezTo>
                    <a:cubicBezTo>
                      <a:pt x="106" y="205"/>
                      <a:pt x="106" y="336"/>
                      <a:pt x="110" y="392"/>
                    </a:cubicBezTo>
                    <a:cubicBezTo>
                      <a:pt x="116" y="465"/>
                      <a:pt x="133" y="532"/>
                      <a:pt x="161" y="592"/>
                    </a:cubicBezTo>
                    <a:close/>
                    <a:moveTo>
                      <a:pt x="853" y="706"/>
                    </a:moveTo>
                    <a:cubicBezTo>
                      <a:pt x="850" y="710"/>
                      <a:pt x="846" y="714"/>
                      <a:pt x="843" y="717"/>
                    </a:cubicBezTo>
                    <a:cubicBezTo>
                      <a:pt x="843" y="717"/>
                      <a:pt x="843" y="717"/>
                      <a:pt x="843" y="717"/>
                    </a:cubicBezTo>
                    <a:cubicBezTo>
                      <a:pt x="847" y="713"/>
                      <a:pt x="850" y="710"/>
                      <a:pt x="853" y="706"/>
                    </a:cubicBezTo>
                    <a:close/>
                    <a:moveTo>
                      <a:pt x="878" y="677"/>
                    </a:moveTo>
                    <a:cubicBezTo>
                      <a:pt x="871" y="688"/>
                      <a:pt x="863" y="698"/>
                      <a:pt x="854" y="708"/>
                    </a:cubicBezTo>
                    <a:cubicBezTo>
                      <a:pt x="869" y="697"/>
                      <a:pt x="883" y="685"/>
                      <a:pt x="896" y="671"/>
                    </a:cubicBezTo>
                    <a:cubicBezTo>
                      <a:pt x="924" y="630"/>
                      <a:pt x="940" y="583"/>
                      <a:pt x="945" y="531"/>
                    </a:cubicBezTo>
                    <a:cubicBezTo>
                      <a:pt x="945" y="531"/>
                      <a:pt x="944" y="532"/>
                      <a:pt x="944" y="533"/>
                    </a:cubicBezTo>
                    <a:cubicBezTo>
                      <a:pt x="941" y="551"/>
                      <a:pt x="936" y="568"/>
                      <a:pt x="929" y="586"/>
                    </a:cubicBezTo>
                    <a:cubicBezTo>
                      <a:pt x="918" y="618"/>
                      <a:pt x="900" y="648"/>
                      <a:pt x="878" y="677"/>
                    </a:cubicBezTo>
                    <a:close/>
                    <a:moveTo>
                      <a:pt x="948" y="525"/>
                    </a:moveTo>
                    <a:cubicBezTo>
                      <a:pt x="945" y="575"/>
                      <a:pt x="930" y="620"/>
                      <a:pt x="905" y="661"/>
                    </a:cubicBezTo>
                    <a:cubicBezTo>
                      <a:pt x="945" y="617"/>
                      <a:pt x="975" y="563"/>
                      <a:pt x="989" y="498"/>
                    </a:cubicBezTo>
                    <a:cubicBezTo>
                      <a:pt x="1017" y="361"/>
                      <a:pt x="960" y="214"/>
                      <a:pt x="841" y="115"/>
                    </a:cubicBezTo>
                    <a:cubicBezTo>
                      <a:pt x="759" y="46"/>
                      <a:pt x="642" y="9"/>
                      <a:pt x="526" y="12"/>
                    </a:cubicBezTo>
                    <a:cubicBezTo>
                      <a:pt x="563" y="18"/>
                      <a:pt x="601" y="28"/>
                      <a:pt x="637" y="43"/>
                    </a:cubicBezTo>
                    <a:cubicBezTo>
                      <a:pt x="724" y="61"/>
                      <a:pt x="805" y="100"/>
                      <a:pt x="866" y="155"/>
                    </a:cubicBezTo>
                    <a:cubicBezTo>
                      <a:pt x="947" y="229"/>
                      <a:pt x="985" y="326"/>
                      <a:pt x="975" y="434"/>
                    </a:cubicBezTo>
                    <a:cubicBezTo>
                      <a:pt x="972" y="467"/>
                      <a:pt x="962" y="497"/>
                      <a:pt x="948" y="525"/>
                    </a:cubicBezTo>
                    <a:close/>
                    <a:moveTo>
                      <a:pt x="896" y="644"/>
                    </a:moveTo>
                    <a:cubicBezTo>
                      <a:pt x="895" y="648"/>
                      <a:pt x="893" y="652"/>
                      <a:pt x="890" y="656"/>
                    </a:cubicBezTo>
                    <a:cubicBezTo>
                      <a:pt x="915" y="620"/>
                      <a:pt x="932" y="580"/>
                      <a:pt x="940" y="539"/>
                    </a:cubicBezTo>
                    <a:cubicBezTo>
                      <a:pt x="938" y="543"/>
                      <a:pt x="935" y="548"/>
                      <a:pt x="932" y="552"/>
                    </a:cubicBezTo>
                    <a:cubicBezTo>
                      <a:pt x="925" y="584"/>
                      <a:pt x="913" y="615"/>
                      <a:pt x="896" y="644"/>
                    </a:cubicBezTo>
                    <a:close/>
                    <a:moveTo>
                      <a:pt x="877" y="320"/>
                    </a:moveTo>
                    <a:cubicBezTo>
                      <a:pt x="902" y="389"/>
                      <a:pt x="908" y="461"/>
                      <a:pt x="894" y="529"/>
                    </a:cubicBezTo>
                    <a:cubicBezTo>
                      <a:pt x="887" y="565"/>
                      <a:pt x="873" y="600"/>
                      <a:pt x="854" y="633"/>
                    </a:cubicBezTo>
                    <a:cubicBezTo>
                      <a:pt x="878" y="613"/>
                      <a:pt x="901" y="590"/>
                      <a:pt x="920" y="565"/>
                    </a:cubicBezTo>
                    <a:cubicBezTo>
                      <a:pt x="931" y="505"/>
                      <a:pt x="926" y="442"/>
                      <a:pt x="903" y="377"/>
                    </a:cubicBezTo>
                    <a:cubicBezTo>
                      <a:pt x="896" y="358"/>
                      <a:pt x="887" y="339"/>
                      <a:pt x="877" y="320"/>
                    </a:cubicBezTo>
                    <a:close/>
                    <a:moveTo>
                      <a:pt x="923" y="566"/>
                    </a:moveTo>
                    <a:cubicBezTo>
                      <a:pt x="920" y="579"/>
                      <a:pt x="917" y="592"/>
                      <a:pt x="912" y="605"/>
                    </a:cubicBezTo>
                    <a:cubicBezTo>
                      <a:pt x="919" y="590"/>
                      <a:pt x="924" y="574"/>
                      <a:pt x="928" y="558"/>
                    </a:cubicBezTo>
                    <a:cubicBezTo>
                      <a:pt x="926" y="561"/>
                      <a:pt x="924" y="563"/>
                      <a:pt x="923" y="566"/>
                    </a:cubicBezTo>
                    <a:close/>
                    <a:moveTo>
                      <a:pt x="112" y="578"/>
                    </a:moveTo>
                    <a:cubicBezTo>
                      <a:pt x="113" y="578"/>
                      <a:pt x="113" y="579"/>
                      <a:pt x="114" y="579"/>
                    </a:cubicBezTo>
                    <a:cubicBezTo>
                      <a:pt x="99" y="543"/>
                      <a:pt x="88" y="507"/>
                      <a:pt x="81" y="475"/>
                    </a:cubicBezTo>
                    <a:cubicBezTo>
                      <a:pt x="67" y="415"/>
                      <a:pt x="64" y="353"/>
                      <a:pt x="71" y="299"/>
                    </a:cubicBezTo>
                    <a:cubicBezTo>
                      <a:pt x="80" y="232"/>
                      <a:pt x="103" y="179"/>
                      <a:pt x="141" y="140"/>
                    </a:cubicBezTo>
                    <a:cubicBezTo>
                      <a:pt x="149" y="132"/>
                      <a:pt x="157" y="125"/>
                      <a:pt x="165" y="118"/>
                    </a:cubicBezTo>
                    <a:cubicBezTo>
                      <a:pt x="75" y="162"/>
                      <a:pt x="33" y="250"/>
                      <a:pt x="45" y="375"/>
                    </a:cubicBezTo>
                    <a:cubicBezTo>
                      <a:pt x="52" y="443"/>
                      <a:pt x="76" y="514"/>
                      <a:pt x="112" y="578"/>
                    </a:cubicBezTo>
                    <a:close/>
                    <a:moveTo>
                      <a:pt x="304" y="17"/>
                    </a:moveTo>
                    <a:cubicBezTo>
                      <a:pt x="288" y="19"/>
                      <a:pt x="272" y="22"/>
                      <a:pt x="257" y="25"/>
                    </a:cubicBezTo>
                    <a:cubicBezTo>
                      <a:pt x="160" y="48"/>
                      <a:pt x="39" y="107"/>
                      <a:pt x="16" y="259"/>
                    </a:cubicBezTo>
                    <a:cubicBezTo>
                      <a:pt x="0" y="368"/>
                      <a:pt x="35" y="489"/>
                      <a:pt x="104" y="569"/>
                    </a:cubicBezTo>
                    <a:cubicBezTo>
                      <a:pt x="71" y="507"/>
                      <a:pt x="49" y="440"/>
                      <a:pt x="43" y="375"/>
                    </a:cubicBezTo>
                    <a:cubicBezTo>
                      <a:pt x="37" y="316"/>
                      <a:pt x="43" y="265"/>
                      <a:pt x="61" y="223"/>
                    </a:cubicBezTo>
                    <a:cubicBezTo>
                      <a:pt x="81" y="175"/>
                      <a:pt x="116" y="138"/>
                      <a:pt x="165" y="115"/>
                    </a:cubicBezTo>
                    <a:cubicBezTo>
                      <a:pt x="168" y="114"/>
                      <a:pt x="171" y="112"/>
                      <a:pt x="173" y="111"/>
                    </a:cubicBezTo>
                    <a:cubicBezTo>
                      <a:pt x="174" y="111"/>
                      <a:pt x="175" y="110"/>
                      <a:pt x="176" y="109"/>
                    </a:cubicBezTo>
                    <a:cubicBezTo>
                      <a:pt x="186" y="97"/>
                      <a:pt x="198" y="86"/>
                      <a:pt x="211" y="76"/>
                    </a:cubicBezTo>
                    <a:cubicBezTo>
                      <a:pt x="223" y="61"/>
                      <a:pt x="238" y="48"/>
                      <a:pt x="256" y="38"/>
                    </a:cubicBezTo>
                    <a:cubicBezTo>
                      <a:pt x="272" y="29"/>
                      <a:pt x="288" y="22"/>
                      <a:pt x="304" y="17"/>
                    </a:cubicBezTo>
                    <a:close/>
                    <a:moveTo>
                      <a:pt x="870" y="303"/>
                    </a:moveTo>
                    <a:cubicBezTo>
                      <a:pt x="884" y="326"/>
                      <a:pt x="896" y="351"/>
                      <a:pt x="905" y="376"/>
                    </a:cubicBezTo>
                    <a:cubicBezTo>
                      <a:pt x="928" y="439"/>
                      <a:pt x="934" y="501"/>
                      <a:pt x="924" y="559"/>
                    </a:cubicBezTo>
                    <a:cubicBezTo>
                      <a:pt x="926" y="557"/>
                      <a:pt x="928" y="554"/>
                      <a:pt x="930" y="550"/>
                    </a:cubicBezTo>
                    <a:cubicBezTo>
                      <a:pt x="939" y="512"/>
                      <a:pt x="942" y="472"/>
                      <a:pt x="938" y="432"/>
                    </a:cubicBezTo>
                    <a:cubicBezTo>
                      <a:pt x="916" y="332"/>
                      <a:pt x="853" y="242"/>
                      <a:pt x="785" y="178"/>
                    </a:cubicBezTo>
                    <a:cubicBezTo>
                      <a:pt x="822" y="215"/>
                      <a:pt x="851" y="258"/>
                      <a:pt x="870" y="303"/>
                    </a:cubicBezTo>
                    <a:close/>
                    <a:moveTo>
                      <a:pt x="942" y="453"/>
                    </a:moveTo>
                    <a:cubicBezTo>
                      <a:pt x="943" y="484"/>
                      <a:pt x="940" y="514"/>
                      <a:pt x="934" y="544"/>
                    </a:cubicBezTo>
                    <a:cubicBezTo>
                      <a:pt x="937" y="540"/>
                      <a:pt x="939" y="536"/>
                      <a:pt x="942" y="531"/>
                    </a:cubicBezTo>
                    <a:cubicBezTo>
                      <a:pt x="944" y="518"/>
                      <a:pt x="945" y="505"/>
                      <a:pt x="946" y="491"/>
                    </a:cubicBezTo>
                    <a:cubicBezTo>
                      <a:pt x="945" y="479"/>
                      <a:pt x="944" y="466"/>
                      <a:pt x="942" y="453"/>
                    </a:cubicBezTo>
                    <a:close/>
                    <a:moveTo>
                      <a:pt x="945" y="523"/>
                    </a:moveTo>
                    <a:cubicBezTo>
                      <a:pt x="945" y="524"/>
                      <a:pt x="945" y="524"/>
                      <a:pt x="945" y="524"/>
                    </a:cubicBezTo>
                    <a:cubicBezTo>
                      <a:pt x="945" y="524"/>
                      <a:pt x="945" y="524"/>
                      <a:pt x="945" y="524"/>
                    </a:cubicBezTo>
                    <a:cubicBezTo>
                      <a:pt x="945" y="524"/>
                      <a:pt x="945" y="523"/>
                      <a:pt x="945" y="523"/>
                    </a:cubicBezTo>
                    <a:close/>
                    <a:moveTo>
                      <a:pt x="176" y="113"/>
                    </a:moveTo>
                    <a:cubicBezTo>
                      <a:pt x="167" y="123"/>
                      <a:pt x="159" y="135"/>
                      <a:pt x="152" y="147"/>
                    </a:cubicBezTo>
                    <a:cubicBezTo>
                      <a:pt x="91" y="245"/>
                      <a:pt x="84" y="385"/>
                      <a:pt x="131" y="521"/>
                    </a:cubicBezTo>
                    <a:cubicBezTo>
                      <a:pt x="119" y="480"/>
                      <a:pt x="111" y="437"/>
                      <a:pt x="107" y="392"/>
                    </a:cubicBezTo>
                    <a:cubicBezTo>
                      <a:pt x="103" y="334"/>
                      <a:pt x="103" y="197"/>
                      <a:pt x="189" y="109"/>
                    </a:cubicBezTo>
                    <a:cubicBezTo>
                      <a:pt x="190" y="108"/>
                      <a:pt x="190" y="108"/>
                      <a:pt x="190" y="107"/>
                    </a:cubicBezTo>
                    <a:cubicBezTo>
                      <a:pt x="186" y="109"/>
                      <a:pt x="181" y="111"/>
                      <a:pt x="176" y="113"/>
                    </a:cubicBezTo>
                    <a:close/>
                    <a:moveTo>
                      <a:pt x="948" y="491"/>
                    </a:moveTo>
                    <a:cubicBezTo>
                      <a:pt x="949" y="497"/>
                      <a:pt x="949" y="503"/>
                      <a:pt x="949" y="510"/>
                    </a:cubicBezTo>
                    <a:cubicBezTo>
                      <a:pt x="949" y="512"/>
                      <a:pt x="948" y="515"/>
                      <a:pt x="948" y="518"/>
                    </a:cubicBezTo>
                    <a:cubicBezTo>
                      <a:pt x="961" y="492"/>
                      <a:pt x="969" y="464"/>
                      <a:pt x="972" y="434"/>
                    </a:cubicBezTo>
                    <a:cubicBezTo>
                      <a:pt x="982" y="326"/>
                      <a:pt x="945" y="231"/>
                      <a:pt x="864" y="157"/>
                    </a:cubicBezTo>
                    <a:cubicBezTo>
                      <a:pt x="807" y="106"/>
                      <a:pt x="732" y="68"/>
                      <a:pt x="651" y="49"/>
                    </a:cubicBezTo>
                    <a:cubicBezTo>
                      <a:pt x="673" y="59"/>
                      <a:pt x="694" y="70"/>
                      <a:pt x="715" y="82"/>
                    </a:cubicBezTo>
                    <a:cubicBezTo>
                      <a:pt x="784" y="125"/>
                      <a:pt x="842" y="183"/>
                      <a:pt x="882" y="250"/>
                    </a:cubicBezTo>
                    <a:cubicBezTo>
                      <a:pt x="901" y="282"/>
                      <a:pt x="915" y="316"/>
                      <a:pt x="925" y="350"/>
                    </a:cubicBezTo>
                    <a:cubicBezTo>
                      <a:pt x="930" y="362"/>
                      <a:pt x="934" y="376"/>
                      <a:pt x="937" y="389"/>
                    </a:cubicBezTo>
                    <a:cubicBezTo>
                      <a:pt x="946" y="423"/>
                      <a:pt x="950" y="457"/>
                      <a:pt x="948" y="491"/>
                    </a:cubicBezTo>
                    <a:close/>
                    <a:moveTo>
                      <a:pt x="941" y="432"/>
                    </a:moveTo>
                    <a:cubicBezTo>
                      <a:pt x="943" y="441"/>
                      <a:pt x="944" y="449"/>
                      <a:pt x="945" y="458"/>
                    </a:cubicBezTo>
                    <a:cubicBezTo>
                      <a:pt x="944" y="438"/>
                      <a:pt x="941" y="418"/>
                      <a:pt x="936" y="397"/>
                    </a:cubicBezTo>
                    <a:cubicBezTo>
                      <a:pt x="938" y="409"/>
                      <a:pt x="940" y="421"/>
                      <a:pt x="941" y="432"/>
                    </a:cubicBezTo>
                    <a:close/>
                    <a:moveTo>
                      <a:pt x="541" y="34"/>
                    </a:moveTo>
                    <a:cubicBezTo>
                      <a:pt x="609" y="54"/>
                      <a:pt x="674" y="86"/>
                      <a:pt x="732" y="129"/>
                    </a:cubicBezTo>
                    <a:cubicBezTo>
                      <a:pt x="792" y="174"/>
                      <a:pt x="847" y="233"/>
                      <a:pt x="885" y="295"/>
                    </a:cubicBezTo>
                    <a:cubicBezTo>
                      <a:pt x="908" y="334"/>
                      <a:pt x="925" y="373"/>
                      <a:pt x="936" y="412"/>
                    </a:cubicBezTo>
                    <a:cubicBezTo>
                      <a:pt x="933" y="391"/>
                      <a:pt x="929" y="370"/>
                      <a:pt x="922" y="349"/>
                    </a:cubicBezTo>
                    <a:cubicBezTo>
                      <a:pt x="874" y="210"/>
                      <a:pt x="766" y="101"/>
                      <a:pt x="623" y="48"/>
                    </a:cubicBezTo>
                    <a:cubicBezTo>
                      <a:pt x="613" y="44"/>
                      <a:pt x="603" y="41"/>
                      <a:pt x="593" y="38"/>
                    </a:cubicBezTo>
                    <a:cubicBezTo>
                      <a:pt x="576" y="36"/>
                      <a:pt x="558" y="34"/>
                      <a:pt x="541" y="34"/>
                    </a:cubicBezTo>
                    <a:close/>
                    <a:moveTo>
                      <a:pt x="152" y="310"/>
                    </a:moveTo>
                    <a:cubicBezTo>
                      <a:pt x="151" y="325"/>
                      <a:pt x="151" y="339"/>
                      <a:pt x="152" y="353"/>
                    </a:cubicBezTo>
                    <a:cubicBezTo>
                      <a:pt x="154" y="312"/>
                      <a:pt x="162" y="272"/>
                      <a:pt x="175" y="234"/>
                    </a:cubicBezTo>
                    <a:cubicBezTo>
                      <a:pt x="184" y="209"/>
                      <a:pt x="196" y="185"/>
                      <a:pt x="211" y="164"/>
                    </a:cubicBezTo>
                    <a:cubicBezTo>
                      <a:pt x="198" y="181"/>
                      <a:pt x="187" y="199"/>
                      <a:pt x="179" y="219"/>
                    </a:cubicBezTo>
                    <a:cubicBezTo>
                      <a:pt x="167" y="248"/>
                      <a:pt x="158" y="279"/>
                      <a:pt x="152" y="310"/>
                    </a:cubicBezTo>
                    <a:close/>
                    <a:moveTo>
                      <a:pt x="191" y="110"/>
                    </a:moveTo>
                    <a:cubicBezTo>
                      <a:pt x="176" y="141"/>
                      <a:pt x="168" y="175"/>
                      <a:pt x="162" y="209"/>
                    </a:cubicBezTo>
                    <a:cubicBezTo>
                      <a:pt x="157" y="236"/>
                      <a:pt x="154" y="264"/>
                      <a:pt x="153" y="293"/>
                    </a:cubicBezTo>
                    <a:cubicBezTo>
                      <a:pt x="158" y="267"/>
                      <a:pt x="166" y="242"/>
                      <a:pt x="176" y="218"/>
                    </a:cubicBezTo>
                    <a:cubicBezTo>
                      <a:pt x="190" y="185"/>
                      <a:pt x="210" y="156"/>
                      <a:pt x="236" y="131"/>
                    </a:cubicBezTo>
                    <a:cubicBezTo>
                      <a:pt x="254" y="111"/>
                      <a:pt x="273" y="94"/>
                      <a:pt x="295" y="79"/>
                    </a:cubicBezTo>
                    <a:cubicBezTo>
                      <a:pt x="261" y="84"/>
                      <a:pt x="228" y="93"/>
                      <a:pt x="198" y="104"/>
                    </a:cubicBezTo>
                    <a:cubicBezTo>
                      <a:pt x="196" y="106"/>
                      <a:pt x="194" y="108"/>
                      <a:pt x="191" y="110"/>
                    </a:cubicBezTo>
                    <a:close/>
                    <a:moveTo>
                      <a:pt x="384" y="70"/>
                    </a:moveTo>
                    <a:cubicBezTo>
                      <a:pt x="449" y="70"/>
                      <a:pt x="517" y="80"/>
                      <a:pt x="586" y="99"/>
                    </a:cubicBezTo>
                    <a:cubicBezTo>
                      <a:pt x="658" y="120"/>
                      <a:pt x="725" y="155"/>
                      <a:pt x="779" y="200"/>
                    </a:cubicBezTo>
                    <a:cubicBezTo>
                      <a:pt x="811" y="226"/>
                      <a:pt x="838" y="256"/>
                      <a:pt x="860" y="288"/>
                    </a:cubicBezTo>
                    <a:cubicBezTo>
                      <a:pt x="802" y="168"/>
                      <a:pt x="674" y="73"/>
                      <a:pt x="525" y="42"/>
                    </a:cubicBezTo>
                    <a:cubicBezTo>
                      <a:pt x="511" y="39"/>
                      <a:pt x="496" y="37"/>
                      <a:pt x="482" y="35"/>
                    </a:cubicBezTo>
                    <a:cubicBezTo>
                      <a:pt x="463" y="36"/>
                      <a:pt x="444" y="39"/>
                      <a:pt x="426" y="42"/>
                    </a:cubicBezTo>
                    <a:cubicBezTo>
                      <a:pt x="391" y="49"/>
                      <a:pt x="359" y="59"/>
                      <a:pt x="329" y="72"/>
                    </a:cubicBezTo>
                    <a:cubicBezTo>
                      <a:pt x="347" y="71"/>
                      <a:pt x="365" y="70"/>
                      <a:pt x="384" y="70"/>
                    </a:cubicBezTo>
                    <a:close/>
                    <a:moveTo>
                      <a:pt x="610" y="41"/>
                    </a:moveTo>
                    <a:cubicBezTo>
                      <a:pt x="615" y="42"/>
                      <a:pt x="619" y="44"/>
                      <a:pt x="624" y="45"/>
                    </a:cubicBezTo>
                    <a:cubicBezTo>
                      <a:pt x="700" y="74"/>
                      <a:pt x="769" y="120"/>
                      <a:pt x="823" y="179"/>
                    </a:cubicBezTo>
                    <a:cubicBezTo>
                      <a:pt x="851" y="209"/>
                      <a:pt x="876" y="244"/>
                      <a:pt x="895" y="281"/>
                    </a:cubicBezTo>
                    <a:cubicBezTo>
                      <a:pt x="890" y="271"/>
                      <a:pt x="885" y="261"/>
                      <a:pt x="879" y="252"/>
                    </a:cubicBezTo>
                    <a:cubicBezTo>
                      <a:pt x="825" y="160"/>
                      <a:pt x="736" y="86"/>
                      <a:pt x="634" y="45"/>
                    </a:cubicBezTo>
                    <a:cubicBezTo>
                      <a:pt x="626" y="44"/>
                      <a:pt x="618" y="42"/>
                      <a:pt x="610" y="41"/>
                    </a:cubicBezTo>
                    <a:close/>
                    <a:moveTo>
                      <a:pt x="301" y="78"/>
                    </a:moveTo>
                    <a:cubicBezTo>
                      <a:pt x="287" y="88"/>
                      <a:pt x="273" y="98"/>
                      <a:pt x="261" y="110"/>
                    </a:cubicBezTo>
                    <a:cubicBezTo>
                      <a:pt x="266" y="106"/>
                      <a:pt x="272" y="102"/>
                      <a:pt x="277" y="98"/>
                    </a:cubicBezTo>
                    <a:cubicBezTo>
                      <a:pt x="289" y="90"/>
                      <a:pt x="301" y="83"/>
                      <a:pt x="314" y="77"/>
                    </a:cubicBezTo>
                    <a:cubicBezTo>
                      <a:pt x="310" y="77"/>
                      <a:pt x="305" y="78"/>
                      <a:pt x="301" y="78"/>
                    </a:cubicBezTo>
                    <a:close/>
                    <a:moveTo>
                      <a:pt x="195" y="98"/>
                    </a:moveTo>
                    <a:cubicBezTo>
                      <a:pt x="191" y="101"/>
                      <a:pt x="187" y="104"/>
                      <a:pt x="183" y="107"/>
                    </a:cubicBezTo>
                    <a:cubicBezTo>
                      <a:pt x="186" y="106"/>
                      <a:pt x="189" y="104"/>
                      <a:pt x="192" y="103"/>
                    </a:cubicBezTo>
                    <a:cubicBezTo>
                      <a:pt x="193" y="102"/>
                      <a:pt x="194" y="100"/>
                      <a:pt x="195" y="98"/>
                    </a:cubicBezTo>
                    <a:close/>
                    <a:moveTo>
                      <a:pt x="201" y="95"/>
                    </a:moveTo>
                    <a:cubicBezTo>
                      <a:pt x="199" y="97"/>
                      <a:pt x="198" y="99"/>
                      <a:pt x="196" y="102"/>
                    </a:cubicBezTo>
                    <a:cubicBezTo>
                      <a:pt x="196" y="102"/>
                      <a:pt x="197" y="102"/>
                      <a:pt x="197" y="102"/>
                    </a:cubicBezTo>
                    <a:cubicBezTo>
                      <a:pt x="201" y="97"/>
                      <a:pt x="206" y="93"/>
                      <a:pt x="211" y="89"/>
                    </a:cubicBezTo>
                    <a:cubicBezTo>
                      <a:pt x="214" y="87"/>
                      <a:pt x="216" y="85"/>
                      <a:pt x="218" y="84"/>
                    </a:cubicBezTo>
                    <a:cubicBezTo>
                      <a:pt x="212" y="87"/>
                      <a:pt x="206" y="91"/>
                      <a:pt x="201" y="95"/>
                    </a:cubicBezTo>
                    <a:close/>
                    <a:moveTo>
                      <a:pt x="203" y="86"/>
                    </a:moveTo>
                    <a:cubicBezTo>
                      <a:pt x="198" y="91"/>
                      <a:pt x="193" y="95"/>
                      <a:pt x="189" y="99"/>
                    </a:cubicBezTo>
                    <a:cubicBezTo>
                      <a:pt x="192" y="97"/>
                      <a:pt x="195" y="95"/>
                      <a:pt x="199" y="93"/>
                    </a:cubicBezTo>
                    <a:cubicBezTo>
                      <a:pt x="200" y="91"/>
                      <a:pt x="201" y="88"/>
                      <a:pt x="203" y="86"/>
                    </a:cubicBezTo>
                    <a:close/>
                    <a:moveTo>
                      <a:pt x="242" y="71"/>
                    </a:moveTo>
                    <a:cubicBezTo>
                      <a:pt x="232" y="77"/>
                      <a:pt x="222" y="84"/>
                      <a:pt x="213" y="91"/>
                    </a:cubicBezTo>
                    <a:cubicBezTo>
                      <a:pt x="210" y="94"/>
                      <a:pt x="206" y="96"/>
                      <a:pt x="203" y="99"/>
                    </a:cubicBezTo>
                    <a:cubicBezTo>
                      <a:pt x="234" y="88"/>
                      <a:pt x="266" y="80"/>
                      <a:pt x="300" y="76"/>
                    </a:cubicBezTo>
                    <a:cubicBezTo>
                      <a:pt x="327" y="58"/>
                      <a:pt x="358" y="43"/>
                      <a:pt x="391" y="32"/>
                    </a:cubicBezTo>
                    <a:cubicBezTo>
                      <a:pt x="338" y="36"/>
                      <a:pt x="287" y="49"/>
                      <a:pt x="242" y="71"/>
                    </a:cubicBezTo>
                    <a:close/>
                    <a:moveTo>
                      <a:pt x="496" y="34"/>
                    </a:moveTo>
                    <a:cubicBezTo>
                      <a:pt x="506" y="35"/>
                      <a:pt x="516" y="37"/>
                      <a:pt x="526" y="39"/>
                    </a:cubicBezTo>
                    <a:cubicBezTo>
                      <a:pt x="579" y="50"/>
                      <a:pt x="630" y="70"/>
                      <a:pt x="677" y="96"/>
                    </a:cubicBezTo>
                    <a:cubicBezTo>
                      <a:pt x="631" y="69"/>
                      <a:pt x="581" y="48"/>
                      <a:pt x="530" y="33"/>
                    </a:cubicBezTo>
                    <a:cubicBezTo>
                      <a:pt x="519" y="33"/>
                      <a:pt x="507" y="33"/>
                      <a:pt x="496" y="34"/>
                    </a:cubicBezTo>
                    <a:close/>
                    <a:moveTo>
                      <a:pt x="212" y="79"/>
                    </a:moveTo>
                    <a:cubicBezTo>
                      <a:pt x="209" y="82"/>
                      <a:pt x="207" y="85"/>
                      <a:pt x="204" y="89"/>
                    </a:cubicBezTo>
                    <a:cubicBezTo>
                      <a:pt x="216" y="81"/>
                      <a:pt x="228" y="75"/>
                      <a:pt x="241" y="69"/>
                    </a:cubicBezTo>
                    <a:cubicBezTo>
                      <a:pt x="299" y="33"/>
                      <a:pt x="371" y="17"/>
                      <a:pt x="443" y="16"/>
                    </a:cubicBezTo>
                    <a:cubicBezTo>
                      <a:pt x="423" y="14"/>
                      <a:pt x="404" y="12"/>
                      <a:pt x="385" y="12"/>
                    </a:cubicBezTo>
                    <a:cubicBezTo>
                      <a:pt x="316" y="20"/>
                      <a:pt x="257" y="43"/>
                      <a:pt x="212" y="79"/>
                    </a:cubicBezTo>
                    <a:close/>
                    <a:moveTo>
                      <a:pt x="402" y="31"/>
                    </a:moveTo>
                    <a:cubicBezTo>
                      <a:pt x="367" y="42"/>
                      <a:pt x="335" y="57"/>
                      <a:pt x="306" y="75"/>
                    </a:cubicBezTo>
                    <a:cubicBezTo>
                      <a:pt x="311" y="74"/>
                      <a:pt x="316" y="74"/>
                      <a:pt x="321" y="73"/>
                    </a:cubicBezTo>
                    <a:cubicBezTo>
                      <a:pt x="353" y="58"/>
                      <a:pt x="388" y="47"/>
                      <a:pt x="425" y="40"/>
                    </a:cubicBezTo>
                    <a:cubicBezTo>
                      <a:pt x="439" y="37"/>
                      <a:pt x="454" y="35"/>
                      <a:pt x="468" y="33"/>
                    </a:cubicBezTo>
                    <a:cubicBezTo>
                      <a:pt x="446" y="31"/>
                      <a:pt x="424" y="30"/>
                      <a:pt x="402" y="31"/>
                    </a:cubicBezTo>
                    <a:close/>
                    <a:moveTo>
                      <a:pt x="321" y="15"/>
                    </a:moveTo>
                    <a:cubicBezTo>
                      <a:pt x="299" y="20"/>
                      <a:pt x="278" y="28"/>
                      <a:pt x="258" y="40"/>
                    </a:cubicBezTo>
                    <a:cubicBezTo>
                      <a:pt x="244" y="48"/>
                      <a:pt x="232" y="57"/>
                      <a:pt x="222" y="68"/>
                    </a:cubicBezTo>
                    <a:cubicBezTo>
                      <a:pt x="244" y="52"/>
                      <a:pt x="270" y="39"/>
                      <a:pt x="298" y="29"/>
                    </a:cubicBezTo>
                    <a:cubicBezTo>
                      <a:pt x="319" y="22"/>
                      <a:pt x="342" y="16"/>
                      <a:pt x="366" y="12"/>
                    </a:cubicBezTo>
                    <a:cubicBezTo>
                      <a:pt x="351" y="12"/>
                      <a:pt x="336" y="13"/>
                      <a:pt x="321" y="15"/>
                    </a:cubicBezTo>
                    <a:close/>
                    <a:moveTo>
                      <a:pt x="442" y="19"/>
                    </a:moveTo>
                    <a:cubicBezTo>
                      <a:pt x="383" y="20"/>
                      <a:pt x="323" y="31"/>
                      <a:pt x="270" y="56"/>
                    </a:cubicBezTo>
                    <a:cubicBezTo>
                      <a:pt x="286" y="50"/>
                      <a:pt x="303" y="45"/>
                      <a:pt x="320" y="40"/>
                    </a:cubicBezTo>
                    <a:cubicBezTo>
                      <a:pt x="346" y="34"/>
                      <a:pt x="373" y="30"/>
                      <a:pt x="401" y="29"/>
                    </a:cubicBezTo>
                    <a:cubicBezTo>
                      <a:pt x="404" y="28"/>
                      <a:pt x="408" y="27"/>
                      <a:pt x="412" y="26"/>
                    </a:cubicBezTo>
                    <a:cubicBezTo>
                      <a:pt x="422" y="23"/>
                      <a:pt x="432" y="21"/>
                      <a:pt x="442" y="19"/>
                    </a:cubicBezTo>
                    <a:close/>
                    <a:moveTo>
                      <a:pt x="594" y="36"/>
                    </a:moveTo>
                    <a:cubicBezTo>
                      <a:pt x="602" y="37"/>
                      <a:pt x="611" y="38"/>
                      <a:pt x="620" y="40"/>
                    </a:cubicBezTo>
                    <a:cubicBezTo>
                      <a:pt x="585" y="27"/>
                      <a:pt x="548" y="17"/>
                      <a:pt x="511" y="13"/>
                    </a:cubicBezTo>
                    <a:cubicBezTo>
                      <a:pt x="498" y="13"/>
                      <a:pt x="485" y="15"/>
                      <a:pt x="473" y="16"/>
                    </a:cubicBezTo>
                    <a:cubicBezTo>
                      <a:pt x="515" y="18"/>
                      <a:pt x="556" y="25"/>
                      <a:pt x="594" y="36"/>
                    </a:cubicBezTo>
                    <a:close/>
                    <a:moveTo>
                      <a:pt x="531" y="31"/>
                    </a:moveTo>
                    <a:cubicBezTo>
                      <a:pt x="546" y="31"/>
                      <a:pt x="560" y="32"/>
                      <a:pt x="575" y="33"/>
                    </a:cubicBezTo>
                    <a:cubicBezTo>
                      <a:pt x="546" y="26"/>
                      <a:pt x="515" y="21"/>
                      <a:pt x="483" y="20"/>
                    </a:cubicBezTo>
                    <a:cubicBezTo>
                      <a:pt x="499" y="23"/>
                      <a:pt x="515" y="26"/>
                      <a:pt x="531" y="31"/>
                    </a:cubicBezTo>
                    <a:close/>
                    <a:moveTo>
                      <a:pt x="423" y="29"/>
                    </a:moveTo>
                    <a:cubicBezTo>
                      <a:pt x="442" y="29"/>
                      <a:pt x="462" y="30"/>
                      <a:pt x="482" y="32"/>
                    </a:cubicBezTo>
                    <a:cubicBezTo>
                      <a:pt x="494" y="31"/>
                      <a:pt x="507" y="31"/>
                      <a:pt x="520" y="31"/>
                    </a:cubicBezTo>
                    <a:cubicBezTo>
                      <a:pt x="501" y="26"/>
                      <a:pt x="482" y="22"/>
                      <a:pt x="462" y="19"/>
                    </a:cubicBezTo>
                    <a:cubicBezTo>
                      <a:pt x="461" y="19"/>
                      <a:pt x="459" y="19"/>
                      <a:pt x="457" y="19"/>
                    </a:cubicBezTo>
                    <a:cubicBezTo>
                      <a:pt x="442" y="21"/>
                      <a:pt x="427" y="24"/>
                      <a:pt x="413" y="28"/>
                    </a:cubicBezTo>
                    <a:cubicBezTo>
                      <a:pt x="412" y="29"/>
                      <a:pt x="412" y="29"/>
                      <a:pt x="412" y="29"/>
                    </a:cubicBezTo>
                    <a:cubicBezTo>
                      <a:pt x="416" y="29"/>
                      <a:pt x="419" y="29"/>
                      <a:pt x="423" y="29"/>
                    </a:cubicBezTo>
                    <a:close/>
                    <a:moveTo>
                      <a:pt x="405" y="10"/>
                    </a:moveTo>
                    <a:cubicBezTo>
                      <a:pt x="423" y="11"/>
                      <a:pt x="441" y="13"/>
                      <a:pt x="460" y="16"/>
                    </a:cubicBezTo>
                    <a:cubicBezTo>
                      <a:pt x="472" y="14"/>
                      <a:pt x="484" y="12"/>
                      <a:pt x="496" y="11"/>
                    </a:cubicBezTo>
                    <a:cubicBezTo>
                      <a:pt x="494" y="11"/>
                      <a:pt x="491" y="11"/>
                      <a:pt x="489" y="10"/>
                    </a:cubicBezTo>
                    <a:cubicBezTo>
                      <a:pt x="460" y="8"/>
                      <a:pt x="432" y="8"/>
                      <a:pt x="405" y="10"/>
                    </a:cubicBezTo>
                    <a:close/>
                    <a:moveTo>
                      <a:pt x="410" y="6"/>
                    </a:moveTo>
                    <a:cubicBezTo>
                      <a:pt x="387" y="6"/>
                      <a:pt x="365" y="7"/>
                      <a:pt x="343" y="10"/>
                    </a:cubicBezTo>
                    <a:cubicBezTo>
                      <a:pt x="357" y="9"/>
                      <a:pt x="371" y="9"/>
                      <a:pt x="385" y="9"/>
                    </a:cubicBezTo>
                    <a:cubicBezTo>
                      <a:pt x="403" y="7"/>
                      <a:pt x="420" y="6"/>
                      <a:pt x="439" y="6"/>
                    </a:cubicBezTo>
                    <a:cubicBezTo>
                      <a:pt x="429" y="6"/>
                      <a:pt x="419" y="6"/>
                      <a:pt x="4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7"/>
              <p:cNvSpPr>
                <a:spLocks noEditPoints="1"/>
              </p:cNvSpPr>
              <p:nvPr/>
            </p:nvSpPr>
            <p:spPr bwMode="auto">
              <a:xfrm>
                <a:off x="3489325" y="3495675"/>
                <a:ext cx="3325813" cy="2957512"/>
              </a:xfrm>
              <a:custGeom>
                <a:avLst/>
                <a:gdLst>
                  <a:gd name="T0" fmla="*/ 175 w 1025"/>
                  <a:gd name="T1" fmla="*/ 78 h 910"/>
                  <a:gd name="T2" fmla="*/ 999 w 1025"/>
                  <a:gd name="T3" fmla="*/ 340 h 910"/>
                  <a:gd name="T4" fmla="*/ 71 w 1025"/>
                  <a:gd name="T5" fmla="*/ 712 h 910"/>
                  <a:gd name="T6" fmla="*/ 180 w 1025"/>
                  <a:gd name="T7" fmla="*/ 731 h 910"/>
                  <a:gd name="T8" fmla="*/ 478 w 1025"/>
                  <a:gd name="T9" fmla="*/ 870 h 910"/>
                  <a:gd name="T10" fmla="*/ 507 w 1025"/>
                  <a:gd name="T11" fmla="*/ 867 h 910"/>
                  <a:gd name="T12" fmla="*/ 581 w 1025"/>
                  <a:gd name="T13" fmla="*/ 851 h 910"/>
                  <a:gd name="T14" fmla="*/ 885 w 1025"/>
                  <a:gd name="T15" fmla="*/ 595 h 910"/>
                  <a:gd name="T16" fmla="*/ 557 w 1025"/>
                  <a:gd name="T17" fmla="*/ 847 h 910"/>
                  <a:gd name="T18" fmla="*/ 315 w 1025"/>
                  <a:gd name="T19" fmla="*/ 813 h 910"/>
                  <a:gd name="T20" fmla="*/ 196 w 1025"/>
                  <a:gd name="T21" fmla="*/ 714 h 910"/>
                  <a:gd name="T22" fmla="*/ 603 w 1025"/>
                  <a:gd name="T23" fmla="*/ 827 h 910"/>
                  <a:gd name="T24" fmla="*/ 477 w 1025"/>
                  <a:gd name="T25" fmla="*/ 823 h 910"/>
                  <a:gd name="T26" fmla="*/ 868 w 1025"/>
                  <a:gd name="T27" fmla="*/ 389 h 910"/>
                  <a:gd name="T28" fmla="*/ 470 w 1025"/>
                  <a:gd name="T29" fmla="*/ 822 h 910"/>
                  <a:gd name="T30" fmla="*/ 871 w 1025"/>
                  <a:gd name="T31" fmla="*/ 389 h 910"/>
                  <a:gd name="T32" fmla="*/ 886 w 1025"/>
                  <a:gd name="T33" fmla="*/ 427 h 910"/>
                  <a:gd name="T34" fmla="*/ 238 w 1025"/>
                  <a:gd name="T35" fmla="*/ 684 h 910"/>
                  <a:gd name="T36" fmla="*/ 187 w 1025"/>
                  <a:gd name="T37" fmla="*/ 626 h 910"/>
                  <a:gd name="T38" fmla="*/ 621 w 1025"/>
                  <a:gd name="T39" fmla="*/ 821 h 910"/>
                  <a:gd name="T40" fmla="*/ 751 w 1025"/>
                  <a:gd name="T41" fmla="*/ 658 h 910"/>
                  <a:gd name="T42" fmla="*/ 199 w 1025"/>
                  <a:gd name="T43" fmla="*/ 253 h 910"/>
                  <a:gd name="T44" fmla="*/ 668 w 1025"/>
                  <a:gd name="T45" fmla="*/ 810 h 910"/>
                  <a:gd name="T46" fmla="*/ 909 w 1025"/>
                  <a:gd name="T47" fmla="*/ 497 h 910"/>
                  <a:gd name="T48" fmla="*/ 731 w 1025"/>
                  <a:gd name="T49" fmla="*/ 101 h 910"/>
                  <a:gd name="T50" fmla="*/ 259 w 1025"/>
                  <a:gd name="T51" fmla="*/ 785 h 910"/>
                  <a:gd name="T52" fmla="*/ 868 w 1025"/>
                  <a:gd name="T53" fmla="*/ 625 h 910"/>
                  <a:gd name="T54" fmla="*/ 170 w 1025"/>
                  <a:gd name="T55" fmla="*/ 720 h 910"/>
                  <a:gd name="T56" fmla="*/ 769 w 1025"/>
                  <a:gd name="T57" fmla="*/ 115 h 910"/>
                  <a:gd name="T58" fmla="*/ 769 w 1025"/>
                  <a:gd name="T59" fmla="*/ 115 h 910"/>
                  <a:gd name="T60" fmla="*/ 64 w 1025"/>
                  <a:gd name="T61" fmla="*/ 443 h 910"/>
                  <a:gd name="T62" fmla="*/ 196 w 1025"/>
                  <a:gd name="T63" fmla="*/ 252 h 910"/>
                  <a:gd name="T64" fmla="*/ 186 w 1025"/>
                  <a:gd name="T65" fmla="*/ 227 h 910"/>
                  <a:gd name="T66" fmla="*/ 67 w 1025"/>
                  <a:gd name="T67" fmla="*/ 484 h 910"/>
                  <a:gd name="T68" fmla="*/ 74 w 1025"/>
                  <a:gd name="T69" fmla="*/ 202 h 910"/>
                  <a:gd name="T70" fmla="*/ 240 w 1025"/>
                  <a:gd name="T71" fmla="*/ 77 h 910"/>
                  <a:gd name="T72" fmla="*/ 753 w 1025"/>
                  <a:gd name="T73" fmla="*/ 157 h 910"/>
                  <a:gd name="T74" fmla="*/ 673 w 1025"/>
                  <a:gd name="T75" fmla="*/ 85 h 910"/>
                  <a:gd name="T76" fmla="*/ 68 w 1025"/>
                  <a:gd name="T77" fmla="*/ 269 h 910"/>
                  <a:gd name="T78" fmla="*/ 73 w 1025"/>
                  <a:gd name="T79" fmla="*/ 260 h 910"/>
                  <a:gd name="T80" fmla="*/ 186 w 1025"/>
                  <a:gd name="T81" fmla="*/ 138 h 910"/>
                  <a:gd name="T82" fmla="*/ 567 w 1025"/>
                  <a:gd name="T83" fmla="*/ 71 h 910"/>
                  <a:gd name="T84" fmla="*/ 258 w 1025"/>
                  <a:gd name="T85" fmla="*/ 151 h 910"/>
                  <a:gd name="T86" fmla="*/ 170 w 1025"/>
                  <a:gd name="T87" fmla="*/ 170 h 910"/>
                  <a:gd name="T88" fmla="*/ 236 w 1025"/>
                  <a:gd name="T89" fmla="*/ 134 h 910"/>
                  <a:gd name="T90" fmla="*/ 707 w 1025"/>
                  <a:gd name="T91" fmla="*/ 113 h 910"/>
                  <a:gd name="T92" fmla="*/ 633 w 1025"/>
                  <a:gd name="T93" fmla="*/ 46 h 910"/>
                  <a:gd name="T94" fmla="*/ 288 w 1025"/>
                  <a:gd name="T95" fmla="*/ 125 h 910"/>
                  <a:gd name="T96" fmla="*/ 237 w 1025"/>
                  <a:gd name="T97" fmla="*/ 137 h 910"/>
                  <a:gd name="T98" fmla="*/ 315 w 1025"/>
                  <a:gd name="T99" fmla="*/ 105 h 910"/>
                  <a:gd name="T100" fmla="*/ 751 w 1025"/>
                  <a:gd name="T101" fmla="*/ 105 h 910"/>
                  <a:gd name="T102" fmla="*/ 350 w 1025"/>
                  <a:gd name="T103" fmla="*/ 91 h 910"/>
                  <a:gd name="T104" fmla="*/ 712 w 1025"/>
                  <a:gd name="T105" fmla="*/ 92 h 910"/>
                  <a:gd name="T106" fmla="*/ 665 w 1025"/>
                  <a:gd name="T107" fmla="*/ 81 h 910"/>
                  <a:gd name="T108" fmla="*/ 464 w 1025"/>
                  <a:gd name="T109" fmla="*/ 54 h 910"/>
                  <a:gd name="T110" fmla="*/ 584 w 1025"/>
                  <a:gd name="T111" fmla="*/ 43 h 910"/>
                  <a:gd name="T112" fmla="*/ 568 w 1025"/>
                  <a:gd name="T113" fmla="*/ 69 h 910"/>
                  <a:gd name="T114" fmla="*/ 415 w 1025"/>
                  <a:gd name="T115" fmla="*/ 37 h 910"/>
                  <a:gd name="T116" fmla="*/ 531 w 1025"/>
                  <a:gd name="T117" fmla="*/ 41 h 910"/>
                  <a:gd name="T118" fmla="*/ 432 w 1025"/>
                  <a:gd name="T119" fmla="*/ 49 h 910"/>
                  <a:gd name="T120" fmla="*/ 622 w 1025"/>
                  <a:gd name="T121" fmla="*/ 45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5" h="910">
                    <a:moveTo>
                      <a:pt x="356" y="905"/>
                    </a:moveTo>
                    <a:cubicBezTo>
                      <a:pt x="339" y="905"/>
                      <a:pt x="321" y="904"/>
                      <a:pt x="303" y="901"/>
                    </a:cubicBezTo>
                    <a:cubicBezTo>
                      <a:pt x="178" y="879"/>
                      <a:pt x="106" y="787"/>
                      <a:pt x="69" y="713"/>
                    </a:cubicBezTo>
                    <a:cubicBezTo>
                      <a:pt x="15" y="607"/>
                      <a:pt x="0" y="489"/>
                      <a:pt x="28" y="384"/>
                    </a:cubicBezTo>
                    <a:cubicBezTo>
                      <a:pt x="30" y="322"/>
                      <a:pt x="45" y="259"/>
                      <a:pt x="72" y="200"/>
                    </a:cubicBezTo>
                    <a:cubicBezTo>
                      <a:pt x="94" y="151"/>
                      <a:pt x="129" y="110"/>
                      <a:pt x="175" y="78"/>
                    </a:cubicBezTo>
                    <a:cubicBezTo>
                      <a:pt x="218" y="50"/>
                      <a:pt x="270" y="29"/>
                      <a:pt x="326" y="19"/>
                    </a:cubicBezTo>
                    <a:cubicBezTo>
                      <a:pt x="433" y="0"/>
                      <a:pt x="535" y="9"/>
                      <a:pt x="622" y="42"/>
                    </a:cubicBezTo>
                    <a:cubicBezTo>
                      <a:pt x="689" y="50"/>
                      <a:pt x="751" y="73"/>
                      <a:pt x="804" y="110"/>
                    </a:cubicBezTo>
                    <a:cubicBezTo>
                      <a:pt x="823" y="124"/>
                      <a:pt x="840" y="139"/>
                      <a:pt x="855" y="155"/>
                    </a:cubicBezTo>
                    <a:cubicBezTo>
                      <a:pt x="865" y="161"/>
                      <a:pt x="873" y="167"/>
                      <a:pt x="882" y="173"/>
                    </a:cubicBezTo>
                    <a:cubicBezTo>
                      <a:pt x="944" y="220"/>
                      <a:pt x="984" y="276"/>
                      <a:pt x="999" y="340"/>
                    </a:cubicBezTo>
                    <a:cubicBezTo>
                      <a:pt x="1025" y="452"/>
                      <a:pt x="988" y="571"/>
                      <a:pt x="894" y="675"/>
                    </a:cubicBezTo>
                    <a:cubicBezTo>
                      <a:pt x="838" y="738"/>
                      <a:pt x="763" y="792"/>
                      <a:pt x="683" y="827"/>
                    </a:cubicBezTo>
                    <a:cubicBezTo>
                      <a:pt x="625" y="852"/>
                      <a:pt x="567" y="866"/>
                      <a:pt x="513" y="869"/>
                    </a:cubicBezTo>
                    <a:cubicBezTo>
                      <a:pt x="464" y="891"/>
                      <a:pt x="411" y="905"/>
                      <a:pt x="356" y="905"/>
                    </a:cubicBezTo>
                    <a:close/>
                    <a:moveTo>
                      <a:pt x="27" y="397"/>
                    </a:moveTo>
                    <a:cubicBezTo>
                      <a:pt x="4" y="498"/>
                      <a:pt x="19" y="611"/>
                      <a:pt x="71" y="712"/>
                    </a:cubicBezTo>
                    <a:cubicBezTo>
                      <a:pt x="108" y="785"/>
                      <a:pt x="179" y="877"/>
                      <a:pt x="304" y="898"/>
                    </a:cubicBezTo>
                    <a:cubicBezTo>
                      <a:pt x="375" y="910"/>
                      <a:pt x="443" y="896"/>
                      <a:pt x="505" y="870"/>
                    </a:cubicBezTo>
                    <a:cubicBezTo>
                      <a:pt x="504" y="870"/>
                      <a:pt x="503" y="870"/>
                      <a:pt x="503" y="870"/>
                    </a:cubicBezTo>
                    <a:cubicBezTo>
                      <a:pt x="469" y="874"/>
                      <a:pt x="435" y="874"/>
                      <a:pt x="403" y="869"/>
                    </a:cubicBezTo>
                    <a:cubicBezTo>
                      <a:pt x="340" y="859"/>
                      <a:pt x="283" y="831"/>
                      <a:pt x="233" y="787"/>
                    </a:cubicBezTo>
                    <a:cubicBezTo>
                      <a:pt x="214" y="770"/>
                      <a:pt x="196" y="751"/>
                      <a:pt x="180" y="731"/>
                    </a:cubicBezTo>
                    <a:cubicBezTo>
                      <a:pt x="170" y="723"/>
                      <a:pt x="161" y="714"/>
                      <a:pt x="152" y="705"/>
                    </a:cubicBezTo>
                    <a:cubicBezTo>
                      <a:pt x="104" y="655"/>
                      <a:pt x="69" y="598"/>
                      <a:pt x="48" y="535"/>
                    </a:cubicBezTo>
                    <a:cubicBezTo>
                      <a:pt x="33" y="492"/>
                      <a:pt x="27" y="445"/>
                      <a:pt x="27" y="397"/>
                    </a:cubicBezTo>
                    <a:close/>
                    <a:moveTo>
                      <a:pt x="192" y="742"/>
                    </a:moveTo>
                    <a:cubicBezTo>
                      <a:pt x="206" y="757"/>
                      <a:pt x="220" y="771"/>
                      <a:pt x="235" y="785"/>
                    </a:cubicBezTo>
                    <a:cubicBezTo>
                      <a:pt x="305" y="847"/>
                      <a:pt x="389" y="876"/>
                      <a:pt x="478" y="870"/>
                    </a:cubicBezTo>
                    <a:cubicBezTo>
                      <a:pt x="467" y="869"/>
                      <a:pt x="456" y="869"/>
                      <a:pt x="445" y="867"/>
                    </a:cubicBezTo>
                    <a:cubicBezTo>
                      <a:pt x="380" y="859"/>
                      <a:pt x="321" y="834"/>
                      <a:pt x="270" y="795"/>
                    </a:cubicBezTo>
                    <a:cubicBezTo>
                      <a:pt x="243" y="780"/>
                      <a:pt x="217" y="762"/>
                      <a:pt x="192" y="742"/>
                    </a:cubicBezTo>
                    <a:close/>
                    <a:moveTo>
                      <a:pt x="286" y="803"/>
                    </a:moveTo>
                    <a:cubicBezTo>
                      <a:pt x="333" y="836"/>
                      <a:pt x="387" y="857"/>
                      <a:pt x="445" y="864"/>
                    </a:cubicBezTo>
                    <a:cubicBezTo>
                      <a:pt x="465" y="867"/>
                      <a:pt x="486" y="868"/>
                      <a:pt x="507" y="867"/>
                    </a:cubicBezTo>
                    <a:cubicBezTo>
                      <a:pt x="509" y="866"/>
                      <a:pt x="512" y="866"/>
                      <a:pt x="514" y="866"/>
                    </a:cubicBezTo>
                    <a:cubicBezTo>
                      <a:pt x="526" y="860"/>
                      <a:pt x="538" y="854"/>
                      <a:pt x="549" y="848"/>
                    </a:cubicBezTo>
                    <a:cubicBezTo>
                      <a:pt x="472" y="859"/>
                      <a:pt x="390" y="848"/>
                      <a:pt x="314" y="815"/>
                    </a:cubicBezTo>
                    <a:cubicBezTo>
                      <a:pt x="304" y="811"/>
                      <a:pt x="295" y="807"/>
                      <a:pt x="286" y="803"/>
                    </a:cubicBezTo>
                    <a:close/>
                    <a:moveTo>
                      <a:pt x="644" y="824"/>
                    </a:moveTo>
                    <a:cubicBezTo>
                      <a:pt x="624" y="834"/>
                      <a:pt x="603" y="844"/>
                      <a:pt x="581" y="851"/>
                    </a:cubicBezTo>
                    <a:cubicBezTo>
                      <a:pt x="565" y="857"/>
                      <a:pt x="548" y="861"/>
                      <a:pt x="531" y="865"/>
                    </a:cubicBezTo>
                    <a:cubicBezTo>
                      <a:pt x="658" y="851"/>
                      <a:pt x="797" y="780"/>
                      <a:pt x="892" y="674"/>
                    </a:cubicBezTo>
                    <a:cubicBezTo>
                      <a:pt x="986" y="570"/>
                      <a:pt x="1023" y="452"/>
                      <a:pt x="996" y="341"/>
                    </a:cubicBezTo>
                    <a:cubicBezTo>
                      <a:pt x="979" y="266"/>
                      <a:pt x="927" y="207"/>
                      <a:pt x="863" y="164"/>
                    </a:cubicBezTo>
                    <a:cubicBezTo>
                      <a:pt x="921" y="230"/>
                      <a:pt x="947" y="316"/>
                      <a:pt x="939" y="413"/>
                    </a:cubicBezTo>
                    <a:cubicBezTo>
                      <a:pt x="934" y="473"/>
                      <a:pt x="915" y="536"/>
                      <a:pt x="885" y="595"/>
                    </a:cubicBezTo>
                    <a:cubicBezTo>
                      <a:pt x="874" y="622"/>
                      <a:pt x="860" y="648"/>
                      <a:pt x="844" y="672"/>
                    </a:cubicBezTo>
                    <a:cubicBezTo>
                      <a:pt x="807" y="726"/>
                      <a:pt x="759" y="768"/>
                      <a:pt x="701" y="796"/>
                    </a:cubicBezTo>
                    <a:cubicBezTo>
                      <a:pt x="701" y="796"/>
                      <a:pt x="700" y="796"/>
                      <a:pt x="699" y="796"/>
                    </a:cubicBezTo>
                    <a:cubicBezTo>
                      <a:pt x="690" y="802"/>
                      <a:pt x="680" y="807"/>
                      <a:pt x="671" y="812"/>
                    </a:cubicBezTo>
                    <a:cubicBezTo>
                      <a:pt x="662" y="816"/>
                      <a:pt x="653" y="820"/>
                      <a:pt x="644" y="824"/>
                    </a:cubicBezTo>
                    <a:close/>
                    <a:moveTo>
                      <a:pt x="557" y="847"/>
                    </a:moveTo>
                    <a:cubicBezTo>
                      <a:pt x="547" y="853"/>
                      <a:pt x="536" y="858"/>
                      <a:pt x="525" y="864"/>
                    </a:cubicBezTo>
                    <a:cubicBezTo>
                      <a:pt x="543" y="860"/>
                      <a:pt x="562" y="855"/>
                      <a:pt x="580" y="848"/>
                    </a:cubicBezTo>
                    <a:cubicBezTo>
                      <a:pt x="594" y="844"/>
                      <a:pt x="608" y="838"/>
                      <a:pt x="622" y="831"/>
                    </a:cubicBezTo>
                    <a:cubicBezTo>
                      <a:pt x="601" y="838"/>
                      <a:pt x="579" y="844"/>
                      <a:pt x="557" y="847"/>
                    </a:cubicBezTo>
                    <a:close/>
                    <a:moveTo>
                      <a:pt x="272" y="793"/>
                    </a:moveTo>
                    <a:cubicBezTo>
                      <a:pt x="286" y="800"/>
                      <a:pt x="300" y="807"/>
                      <a:pt x="315" y="813"/>
                    </a:cubicBezTo>
                    <a:cubicBezTo>
                      <a:pt x="393" y="846"/>
                      <a:pt x="477" y="857"/>
                      <a:pt x="556" y="844"/>
                    </a:cubicBezTo>
                    <a:cubicBezTo>
                      <a:pt x="562" y="841"/>
                      <a:pt x="567" y="838"/>
                      <a:pt x="572" y="835"/>
                    </a:cubicBezTo>
                    <a:cubicBezTo>
                      <a:pt x="531" y="844"/>
                      <a:pt x="489" y="845"/>
                      <a:pt x="447" y="838"/>
                    </a:cubicBezTo>
                    <a:cubicBezTo>
                      <a:pt x="432" y="836"/>
                      <a:pt x="418" y="833"/>
                      <a:pt x="405" y="828"/>
                    </a:cubicBezTo>
                    <a:cubicBezTo>
                      <a:pt x="343" y="825"/>
                      <a:pt x="287" y="802"/>
                      <a:pt x="240" y="761"/>
                    </a:cubicBezTo>
                    <a:cubicBezTo>
                      <a:pt x="224" y="747"/>
                      <a:pt x="210" y="731"/>
                      <a:pt x="196" y="714"/>
                    </a:cubicBezTo>
                    <a:cubicBezTo>
                      <a:pt x="218" y="744"/>
                      <a:pt x="244" y="771"/>
                      <a:pt x="272" y="793"/>
                    </a:cubicBezTo>
                    <a:close/>
                    <a:moveTo>
                      <a:pt x="581" y="833"/>
                    </a:moveTo>
                    <a:cubicBezTo>
                      <a:pt x="575" y="837"/>
                      <a:pt x="569" y="840"/>
                      <a:pt x="564" y="843"/>
                    </a:cubicBezTo>
                    <a:cubicBezTo>
                      <a:pt x="591" y="839"/>
                      <a:pt x="617" y="831"/>
                      <a:pt x="643" y="821"/>
                    </a:cubicBezTo>
                    <a:cubicBezTo>
                      <a:pt x="647" y="819"/>
                      <a:pt x="651" y="817"/>
                      <a:pt x="655" y="814"/>
                    </a:cubicBezTo>
                    <a:cubicBezTo>
                      <a:pt x="638" y="820"/>
                      <a:pt x="621" y="824"/>
                      <a:pt x="603" y="827"/>
                    </a:cubicBezTo>
                    <a:cubicBezTo>
                      <a:pt x="596" y="829"/>
                      <a:pt x="588" y="831"/>
                      <a:pt x="581" y="833"/>
                    </a:cubicBezTo>
                    <a:close/>
                    <a:moveTo>
                      <a:pt x="415" y="828"/>
                    </a:moveTo>
                    <a:cubicBezTo>
                      <a:pt x="425" y="831"/>
                      <a:pt x="436" y="834"/>
                      <a:pt x="447" y="836"/>
                    </a:cubicBezTo>
                    <a:cubicBezTo>
                      <a:pt x="492" y="843"/>
                      <a:pt x="536" y="841"/>
                      <a:pt x="579" y="831"/>
                    </a:cubicBezTo>
                    <a:cubicBezTo>
                      <a:pt x="580" y="830"/>
                      <a:pt x="581" y="830"/>
                      <a:pt x="581" y="830"/>
                    </a:cubicBezTo>
                    <a:cubicBezTo>
                      <a:pt x="546" y="833"/>
                      <a:pt x="511" y="831"/>
                      <a:pt x="477" y="823"/>
                    </a:cubicBezTo>
                    <a:cubicBezTo>
                      <a:pt x="475" y="823"/>
                      <a:pt x="473" y="824"/>
                      <a:pt x="471" y="824"/>
                    </a:cubicBezTo>
                    <a:cubicBezTo>
                      <a:pt x="452" y="827"/>
                      <a:pt x="433" y="829"/>
                      <a:pt x="415" y="828"/>
                    </a:cubicBezTo>
                    <a:close/>
                    <a:moveTo>
                      <a:pt x="484" y="822"/>
                    </a:moveTo>
                    <a:cubicBezTo>
                      <a:pt x="518" y="829"/>
                      <a:pt x="552" y="830"/>
                      <a:pt x="586" y="826"/>
                    </a:cubicBezTo>
                    <a:cubicBezTo>
                      <a:pt x="615" y="808"/>
                      <a:pt x="641" y="788"/>
                      <a:pt x="664" y="769"/>
                    </a:cubicBezTo>
                    <a:cubicBezTo>
                      <a:pt x="746" y="700"/>
                      <a:pt x="882" y="559"/>
                      <a:pt x="868" y="389"/>
                    </a:cubicBezTo>
                    <a:cubicBezTo>
                      <a:pt x="863" y="324"/>
                      <a:pt x="834" y="273"/>
                      <a:pt x="797" y="235"/>
                    </a:cubicBezTo>
                    <a:cubicBezTo>
                      <a:pt x="814" y="277"/>
                      <a:pt x="823" y="325"/>
                      <a:pt x="826" y="378"/>
                    </a:cubicBezTo>
                    <a:cubicBezTo>
                      <a:pt x="829" y="459"/>
                      <a:pt x="820" y="574"/>
                      <a:pt x="753" y="660"/>
                    </a:cubicBezTo>
                    <a:cubicBezTo>
                      <a:pt x="689" y="741"/>
                      <a:pt x="589" y="801"/>
                      <a:pt x="484" y="822"/>
                    </a:cubicBezTo>
                    <a:close/>
                    <a:moveTo>
                      <a:pt x="406" y="826"/>
                    </a:moveTo>
                    <a:cubicBezTo>
                      <a:pt x="426" y="826"/>
                      <a:pt x="448" y="825"/>
                      <a:pt x="470" y="822"/>
                    </a:cubicBezTo>
                    <a:cubicBezTo>
                      <a:pt x="439" y="814"/>
                      <a:pt x="408" y="802"/>
                      <a:pt x="379" y="786"/>
                    </a:cubicBezTo>
                    <a:cubicBezTo>
                      <a:pt x="305" y="747"/>
                      <a:pt x="245" y="684"/>
                      <a:pt x="207" y="611"/>
                    </a:cubicBezTo>
                    <a:cubicBezTo>
                      <a:pt x="216" y="636"/>
                      <a:pt x="227" y="660"/>
                      <a:pt x="240" y="683"/>
                    </a:cubicBezTo>
                    <a:cubicBezTo>
                      <a:pt x="282" y="755"/>
                      <a:pt x="339" y="803"/>
                      <a:pt x="406" y="826"/>
                    </a:cubicBezTo>
                    <a:close/>
                    <a:moveTo>
                      <a:pt x="794" y="228"/>
                    </a:moveTo>
                    <a:cubicBezTo>
                      <a:pt x="834" y="268"/>
                      <a:pt x="865" y="320"/>
                      <a:pt x="871" y="389"/>
                    </a:cubicBezTo>
                    <a:cubicBezTo>
                      <a:pt x="885" y="560"/>
                      <a:pt x="748" y="702"/>
                      <a:pt x="666" y="771"/>
                    </a:cubicBezTo>
                    <a:cubicBezTo>
                      <a:pt x="644" y="789"/>
                      <a:pt x="619" y="808"/>
                      <a:pt x="592" y="826"/>
                    </a:cubicBezTo>
                    <a:cubicBezTo>
                      <a:pt x="596" y="825"/>
                      <a:pt x="599" y="825"/>
                      <a:pt x="603" y="824"/>
                    </a:cubicBezTo>
                    <a:cubicBezTo>
                      <a:pt x="674" y="802"/>
                      <a:pt x="739" y="756"/>
                      <a:pt x="791" y="692"/>
                    </a:cubicBezTo>
                    <a:cubicBezTo>
                      <a:pt x="845" y="624"/>
                      <a:pt x="877" y="545"/>
                      <a:pt x="884" y="466"/>
                    </a:cubicBezTo>
                    <a:cubicBezTo>
                      <a:pt x="885" y="453"/>
                      <a:pt x="886" y="440"/>
                      <a:pt x="886" y="427"/>
                    </a:cubicBezTo>
                    <a:cubicBezTo>
                      <a:pt x="885" y="384"/>
                      <a:pt x="877" y="341"/>
                      <a:pt x="861" y="301"/>
                    </a:cubicBezTo>
                    <a:cubicBezTo>
                      <a:pt x="839" y="246"/>
                      <a:pt x="803" y="202"/>
                      <a:pt x="760" y="166"/>
                    </a:cubicBezTo>
                    <a:cubicBezTo>
                      <a:pt x="773" y="185"/>
                      <a:pt x="785" y="206"/>
                      <a:pt x="794" y="228"/>
                    </a:cubicBezTo>
                    <a:close/>
                    <a:moveTo>
                      <a:pt x="133" y="584"/>
                    </a:moveTo>
                    <a:cubicBezTo>
                      <a:pt x="171" y="701"/>
                      <a:pt x="256" y="814"/>
                      <a:pt x="396" y="825"/>
                    </a:cubicBezTo>
                    <a:cubicBezTo>
                      <a:pt x="332" y="801"/>
                      <a:pt x="278" y="753"/>
                      <a:pt x="238" y="684"/>
                    </a:cubicBezTo>
                    <a:cubicBezTo>
                      <a:pt x="221" y="655"/>
                      <a:pt x="207" y="624"/>
                      <a:pt x="197" y="591"/>
                    </a:cubicBezTo>
                    <a:cubicBezTo>
                      <a:pt x="180" y="554"/>
                      <a:pt x="169" y="516"/>
                      <a:pt x="164" y="476"/>
                    </a:cubicBezTo>
                    <a:cubicBezTo>
                      <a:pt x="152" y="390"/>
                      <a:pt x="159" y="306"/>
                      <a:pt x="182" y="237"/>
                    </a:cubicBezTo>
                    <a:cubicBezTo>
                      <a:pt x="159" y="270"/>
                      <a:pt x="142" y="306"/>
                      <a:pt x="131" y="344"/>
                    </a:cubicBezTo>
                    <a:cubicBezTo>
                      <a:pt x="110" y="419"/>
                      <a:pt x="110" y="500"/>
                      <a:pt x="131" y="576"/>
                    </a:cubicBezTo>
                    <a:cubicBezTo>
                      <a:pt x="148" y="593"/>
                      <a:pt x="166" y="609"/>
                      <a:pt x="187" y="626"/>
                    </a:cubicBezTo>
                    <a:cubicBezTo>
                      <a:pt x="185" y="628"/>
                      <a:pt x="185" y="628"/>
                      <a:pt x="185" y="628"/>
                    </a:cubicBezTo>
                    <a:cubicBezTo>
                      <a:pt x="166" y="612"/>
                      <a:pt x="148" y="597"/>
                      <a:pt x="132" y="581"/>
                    </a:cubicBezTo>
                    <a:cubicBezTo>
                      <a:pt x="133" y="582"/>
                      <a:pt x="133" y="583"/>
                      <a:pt x="133" y="584"/>
                    </a:cubicBezTo>
                    <a:close/>
                    <a:moveTo>
                      <a:pt x="822" y="653"/>
                    </a:moveTo>
                    <a:cubicBezTo>
                      <a:pt x="813" y="667"/>
                      <a:pt x="804" y="680"/>
                      <a:pt x="793" y="693"/>
                    </a:cubicBezTo>
                    <a:cubicBezTo>
                      <a:pt x="745" y="753"/>
                      <a:pt x="686" y="797"/>
                      <a:pt x="621" y="821"/>
                    </a:cubicBezTo>
                    <a:cubicBezTo>
                      <a:pt x="637" y="817"/>
                      <a:pt x="652" y="813"/>
                      <a:pt x="667" y="807"/>
                    </a:cubicBezTo>
                    <a:cubicBezTo>
                      <a:pt x="730" y="769"/>
                      <a:pt x="784" y="715"/>
                      <a:pt x="822" y="653"/>
                    </a:cubicBezTo>
                    <a:close/>
                    <a:moveTo>
                      <a:pt x="199" y="590"/>
                    </a:moveTo>
                    <a:cubicBezTo>
                      <a:pt x="236" y="671"/>
                      <a:pt x="300" y="741"/>
                      <a:pt x="380" y="784"/>
                    </a:cubicBezTo>
                    <a:cubicBezTo>
                      <a:pt x="411" y="801"/>
                      <a:pt x="444" y="813"/>
                      <a:pt x="477" y="820"/>
                    </a:cubicBezTo>
                    <a:cubicBezTo>
                      <a:pt x="584" y="801"/>
                      <a:pt x="686" y="741"/>
                      <a:pt x="751" y="658"/>
                    </a:cubicBezTo>
                    <a:cubicBezTo>
                      <a:pt x="817" y="573"/>
                      <a:pt x="827" y="459"/>
                      <a:pt x="823" y="378"/>
                    </a:cubicBezTo>
                    <a:cubicBezTo>
                      <a:pt x="821" y="323"/>
                      <a:pt x="810" y="273"/>
                      <a:pt x="792" y="230"/>
                    </a:cubicBezTo>
                    <a:cubicBezTo>
                      <a:pt x="730" y="169"/>
                      <a:pt x="646" y="139"/>
                      <a:pt x="600" y="127"/>
                    </a:cubicBezTo>
                    <a:cubicBezTo>
                      <a:pt x="515" y="103"/>
                      <a:pt x="402" y="101"/>
                      <a:pt x="301" y="122"/>
                    </a:cubicBezTo>
                    <a:cubicBezTo>
                      <a:pt x="287" y="132"/>
                      <a:pt x="273" y="142"/>
                      <a:pt x="260" y="152"/>
                    </a:cubicBezTo>
                    <a:cubicBezTo>
                      <a:pt x="233" y="182"/>
                      <a:pt x="213" y="216"/>
                      <a:pt x="199" y="253"/>
                    </a:cubicBezTo>
                    <a:cubicBezTo>
                      <a:pt x="162" y="352"/>
                      <a:pt x="164" y="479"/>
                      <a:pt x="199" y="590"/>
                    </a:cubicBezTo>
                    <a:close/>
                    <a:moveTo>
                      <a:pt x="668" y="810"/>
                    </a:moveTo>
                    <a:cubicBezTo>
                      <a:pt x="667" y="810"/>
                      <a:pt x="666" y="811"/>
                      <a:pt x="665" y="812"/>
                    </a:cubicBezTo>
                    <a:cubicBezTo>
                      <a:pt x="667" y="811"/>
                      <a:pt x="668" y="810"/>
                      <a:pt x="670" y="809"/>
                    </a:cubicBezTo>
                    <a:cubicBezTo>
                      <a:pt x="670" y="809"/>
                      <a:pt x="671" y="809"/>
                      <a:pt x="672" y="808"/>
                    </a:cubicBezTo>
                    <a:cubicBezTo>
                      <a:pt x="670" y="809"/>
                      <a:pt x="669" y="809"/>
                      <a:pt x="668" y="810"/>
                    </a:cubicBezTo>
                    <a:close/>
                    <a:moveTo>
                      <a:pt x="887" y="466"/>
                    </a:moveTo>
                    <a:cubicBezTo>
                      <a:pt x="886" y="479"/>
                      <a:pt x="884" y="493"/>
                      <a:pt x="882" y="506"/>
                    </a:cubicBezTo>
                    <a:cubicBezTo>
                      <a:pt x="861" y="624"/>
                      <a:pt x="784" y="734"/>
                      <a:pt x="680" y="802"/>
                    </a:cubicBezTo>
                    <a:cubicBezTo>
                      <a:pt x="686" y="800"/>
                      <a:pt x="692" y="797"/>
                      <a:pt x="699" y="794"/>
                    </a:cubicBezTo>
                    <a:cubicBezTo>
                      <a:pt x="773" y="750"/>
                      <a:pt x="837" y="680"/>
                      <a:pt x="880" y="599"/>
                    </a:cubicBezTo>
                    <a:cubicBezTo>
                      <a:pt x="894" y="567"/>
                      <a:pt x="903" y="533"/>
                      <a:pt x="909" y="497"/>
                    </a:cubicBezTo>
                    <a:cubicBezTo>
                      <a:pt x="929" y="361"/>
                      <a:pt x="886" y="226"/>
                      <a:pt x="791" y="137"/>
                    </a:cubicBezTo>
                    <a:cubicBezTo>
                      <a:pt x="781" y="128"/>
                      <a:pt x="771" y="119"/>
                      <a:pt x="760" y="111"/>
                    </a:cubicBezTo>
                    <a:cubicBezTo>
                      <a:pt x="754" y="109"/>
                      <a:pt x="749" y="107"/>
                      <a:pt x="743" y="105"/>
                    </a:cubicBezTo>
                    <a:cubicBezTo>
                      <a:pt x="772" y="123"/>
                      <a:pt x="796" y="145"/>
                      <a:pt x="809" y="176"/>
                    </a:cubicBezTo>
                    <a:cubicBezTo>
                      <a:pt x="807" y="177"/>
                      <a:pt x="807" y="177"/>
                      <a:pt x="807" y="177"/>
                    </a:cubicBezTo>
                    <a:cubicBezTo>
                      <a:pt x="792" y="143"/>
                      <a:pt x="764" y="119"/>
                      <a:pt x="731" y="101"/>
                    </a:cubicBezTo>
                    <a:cubicBezTo>
                      <a:pt x="729" y="100"/>
                      <a:pt x="728" y="100"/>
                      <a:pt x="727" y="100"/>
                    </a:cubicBezTo>
                    <a:cubicBezTo>
                      <a:pt x="732" y="103"/>
                      <a:pt x="737" y="107"/>
                      <a:pt x="742" y="111"/>
                    </a:cubicBezTo>
                    <a:cubicBezTo>
                      <a:pt x="835" y="187"/>
                      <a:pt x="888" y="303"/>
                      <a:pt x="888" y="427"/>
                    </a:cubicBezTo>
                    <a:cubicBezTo>
                      <a:pt x="889" y="440"/>
                      <a:pt x="888" y="453"/>
                      <a:pt x="887" y="466"/>
                    </a:cubicBezTo>
                    <a:close/>
                    <a:moveTo>
                      <a:pt x="183" y="731"/>
                    </a:moveTo>
                    <a:cubicBezTo>
                      <a:pt x="206" y="751"/>
                      <a:pt x="231" y="769"/>
                      <a:pt x="259" y="785"/>
                    </a:cubicBezTo>
                    <a:cubicBezTo>
                      <a:pt x="231" y="762"/>
                      <a:pt x="206" y="733"/>
                      <a:pt x="185" y="701"/>
                    </a:cubicBezTo>
                    <a:cubicBezTo>
                      <a:pt x="161" y="666"/>
                      <a:pt x="144" y="628"/>
                      <a:pt x="131" y="587"/>
                    </a:cubicBezTo>
                    <a:cubicBezTo>
                      <a:pt x="130" y="584"/>
                      <a:pt x="129" y="581"/>
                      <a:pt x="128" y="577"/>
                    </a:cubicBezTo>
                    <a:cubicBezTo>
                      <a:pt x="107" y="555"/>
                      <a:pt x="89" y="531"/>
                      <a:pt x="74" y="505"/>
                    </a:cubicBezTo>
                    <a:cubicBezTo>
                      <a:pt x="94" y="591"/>
                      <a:pt x="131" y="668"/>
                      <a:pt x="183" y="731"/>
                    </a:cubicBezTo>
                    <a:close/>
                    <a:moveTo>
                      <a:pt x="868" y="625"/>
                    </a:moveTo>
                    <a:cubicBezTo>
                      <a:pt x="864" y="632"/>
                      <a:pt x="859" y="640"/>
                      <a:pt x="854" y="647"/>
                    </a:cubicBezTo>
                    <a:cubicBezTo>
                      <a:pt x="819" y="700"/>
                      <a:pt x="775" y="745"/>
                      <a:pt x="728" y="778"/>
                    </a:cubicBezTo>
                    <a:cubicBezTo>
                      <a:pt x="787" y="742"/>
                      <a:pt x="836" y="689"/>
                      <a:pt x="868" y="625"/>
                    </a:cubicBezTo>
                    <a:close/>
                    <a:moveTo>
                      <a:pt x="30" y="385"/>
                    </a:moveTo>
                    <a:cubicBezTo>
                      <a:pt x="28" y="437"/>
                      <a:pt x="35" y="488"/>
                      <a:pt x="50" y="535"/>
                    </a:cubicBezTo>
                    <a:cubicBezTo>
                      <a:pt x="74" y="605"/>
                      <a:pt x="116" y="669"/>
                      <a:pt x="170" y="720"/>
                    </a:cubicBezTo>
                    <a:cubicBezTo>
                      <a:pt x="121" y="656"/>
                      <a:pt x="87" y="580"/>
                      <a:pt x="70" y="495"/>
                    </a:cubicBezTo>
                    <a:cubicBezTo>
                      <a:pt x="60" y="475"/>
                      <a:pt x="52" y="452"/>
                      <a:pt x="47" y="427"/>
                    </a:cubicBezTo>
                    <a:cubicBezTo>
                      <a:pt x="42" y="399"/>
                      <a:pt x="40" y="373"/>
                      <a:pt x="42" y="348"/>
                    </a:cubicBezTo>
                    <a:cubicBezTo>
                      <a:pt x="40" y="353"/>
                      <a:pt x="39" y="358"/>
                      <a:pt x="37" y="362"/>
                    </a:cubicBezTo>
                    <a:cubicBezTo>
                      <a:pt x="35" y="370"/>
                      <a:pt x="32" y="377"/>
                      <a:pt x="30" y="385"/>
                    </a:cubicBezTo>
                    <a:close/>
                    <a:moveTo>
                      <a:pt x="769" y="115"/>
                    </a:moveTo>
                    <a:cubicBezTo>
                      <a:pt x="777" y="121"/>
                      <a:pt x="785" y="128"/>
                      <a:pt x="793" y="135"/>
                    </a:cubicBezTo>
                    <a:cubicBezTo>
                      <a:pt x="888" y="225"/>
                      <a:pt x="932" y="360"/>
                      <a:pt x="911" y="498"/>
                    </a:cubicBezTo>
                    <a:cubicBezTo>
                      <a:pt x="907" y="524"/>
                      <a:pt x="901" y="549"/>
                      <a:pt x="893" y="573"/>
                    </a:cubicBezTo>
                    <a:cubicBezTo>
                      <a:pt x="916" y="522"/>
                      <a:pt x="932" y="467"/>
                      <a:pt x="936" y="412"/>
                    </a:cubicBezTo>
                    <a:cubicBezTo>
                      <a:pt x="945" y="313"/>
                      <a:pt x="916" y="225"/>
                      <a:pt x="855" y="158"/>
                    </a:cubicBezTo>
                    <a:cubicBezTo>
                      <a:pt x="827" y="141"/>
                      <a:pt x="798" y="127"/>
                      <a:pt x="769" y="115"/>
                    </a:cubicBezTo>
                    <a:close/>
                    <a:moveTo>
                      <a:pt x="72" y="494"/>
                    </a:moveTo>
                    <a:cubicBezTo>
                      <a:pt x="86" y="523"/>
                      <a:pt x="104" y="548"/>
                      <a:pt x="127" y="571"/>
                    </a:cubicBezTo>
                    <a:cubicBezTo>
                      <a:pt x="124" y="563"/>
                      <a:pt x="122" y="555"/>
                      <a:pt x="120" y="546"/>
                    </a:cubicBezTo>
                    <a:cubicBezTo>
                      <a:pt x="98" y="449"/>
                      <a:pt x="102" y="303"/>
                      <a:pt x="158" y="187"/>
                    </a:cubicBezTo>
                    <a:cubicBezTo>
                      <a:pt x="120" y="218"/>
                      <a:pt x="88" y="255"/>
                      <a:pt x="65" y="298"/>
                    </a:cubicBezTo>
                    <a:cubicBezTo>
                      <a:pt x="56" y="352"/>
                      <a:pt x="59" y="406"/>
                      <a:pt x="64" y="443"/>
                    </a:cubicBezTo>
                    <a:cubicBezTo>
                      <a:pt x="66" y="461"/>
                      <a:pt x="69" y="478"/>
                      <a:pt x="72" y="494"/>
                    </a:cubicBezTo>
                    <a:close/>
                    <a:moveTo>
                      <a:pt x="188" y="229"/>
                    </a:moveTo>
                    <a:cubicBezTo>
                      <a:pt x="163" y="300"/>
                      <a:pt x="155" y="386"/>
                      <a:pt x="166" y="476"/>
                    </a:cubicBezTo>
                    <a:cubicBezTo>
                      <a:pt x="170" y="507"/>
                      <a:pt x="178" y="538"/>
                      <a:pt x="190" y="567"/>
                    </a:cubicBezTo>
                    <a:cubicBezTo>
                      <a:pt x="181" y="535"/>
                      <a:pt x="175" y="501"/>
                      <a:pt x="172" y="467"/>
                    </a:cubicBezTo>
                    <a:cubicBezTo>
                      <a:pt x="165" y="390"/>
                      <a:pt x="173" y="314"/>
                      <a:pt x="196" y="252"/>
                    </a:cubicBezTo>
                    <a:cubicBezTo>
                      <a:pt x="208" y="220"/>
                      <a:pt x="225" y="191"/>
                      <a:pt x="246" y="164"/>
                    </a:cubicBezTo>
                    <a:cubicBezTo>
                      <a:pt x="224" y="184"/>
                      <a:pt x="205" y="206"/>
                      <a:pt x="188" y="229"/>
                    </a:cubicBezTo>
                    <a:close/>
                    <a:moveTo>
                      <a:pt x="163" y="183"/>
                    </a:moveTo>
                    <a:cubicBezTo>
                      <a:pt x="114" y="281"/>
                      <a:pt x="103" y="402"/>
                      <a:pt x="114" y="496"/>
                    </a:cubicBezTo>
                    <a:cubicBezTo>
                      <a:pt x="110" y="445"/>
                      <a:pt x="114" y="393"/>
                      <a:pt x="129" y="343"/>
                    </a:cubicBezTo>
                    <a:cubicBezTo>
                      <a:pt x="140" y="302"/>
                      <a:pt x="160" y="263"/>
                      <a:pt x="186" y="227"/>
                    </a:cubicBezTo>
                    <a:cubicBezTo>
                      <a:pt x="197" y="196"/>
                      <a:pt x="211" y="168"/>
                      <a:pt x="229" y="143"/>
                    </a:cubicBezTo>
                    <a:cubicBezTo>
                      <a:pt x="224" y="145"/>
                      <a:pt x="219" y="147"/>
                      <a:pt x="214" y="149"/>
                    </a:cubicBezTo>
                    <a:cubicBezTo>
                      <a:pt x="196" y="159"/>
                      <a:pt x="179" y="171"/>
                      <a:pt x="163" y="183"/>
                    </a:cubicBezTo>
                    <a:close/>
                    <a:moveTo>
                      <a:pt x="46" y="338"/>
                    </a:moveTo>
                    <a:cubicBezTo>
                      <a:pt x="42" y="366"/>
                      <a:pt x="43" y="395"/>
                      <a:pt x="50" y="426"/>
                    </a:cubicBezTo>
                    <a:cubicBezTo>
                      <a:pt x="54" y="447"/>
                      <a:pt x="60" y="466"/>
                      <a:pt x="67" y="484"/>
                    </a:cubicBezTo>
                    <a:cubicBezTo>
                      <a:pt x="65" y="471"/>
                      <a:pt x="63" y="457"/>
                      <a:pt x="61" y="444"/>
                    </a:cubicBezTo>
                    <a:cubicBezTo>
                      <a:pt x="57" y="408"/>
                      <a:pt x="54" y="357"/>
                      <a:pt x="61" y="305"/>
                    </a:cubicBezTo>
                    <a:cubicBezTo>
                      <a:pt x="55" y="316"/>
                      <a:pt x="50" y="327"/>
                      <a:pt x="46" y="338"/>
                    </a:cubicBezTo>
                    <a:close/>
                    <a:moveTo>
                      <a:pt x="436" y="12"/>
                    </a:moveTo>
                    <a:cubicBezTo>
                      <a:pt x="401" y="12"/>
                      <a:pt x="364" y="15"/>
                      <a:pt x="326" y="22"/>
                    </a:cubicBezTo>
                    <a:cubicBezTo>
                      <a:pt x="207" y="43"/>
                      <a:pt x="117" y="107"/>
                      <a:pt x="74" y="202"/>
                    </a:cubicBezTo>
                    <a:cubicBezTo>
                      <a:pt x="49" y="256"/>
                      <a:pt x="35" y="314"/>
                      <a:pt x="31" y="372"/>
                    </a:cubicBezTo>
                    <a:cubicBezTo>
                      <a:pt x="32" y="369"/>
                      <a:pt x="33" y="365"/>
                      <a:pt x="34" y="362"/>
                    </a:cubicBezTo>
                    <a:cubicBezTo>
                      <a:pt x="37" y="353"/>
                      <a:pt x="40" y="345"/>
                      <a:pt x="43" y="338"/>
                    </a:cubicBezTo>
                    <a:cubicBezTo>
                      <a:pt x="47" y="309"/>
                      <a:pt x="56" y="283"/>
                      <a:pt x="70" y="259"/>
                    </a:cubicBezTo>
                    <a:cubicBezTo>
                      <a:pt x="82" y="215"/>
                      <a:pt x="103" y="172"/>
                      <a:pt x="139" y="138"/>
                    </a:cubicBezTo>
                    <a:cubicBezTo>
                      <a:pt x="167" y="112"/>
                      <a:pt x="200" y="92"/>
                      <a:pt x="240" y="77"/>
                    </a:cubicBezTo>
                    <a:cubicBezTo>
                      <a:pt x="275" y="46"/>
                      <a:pt x="317" y="27"/>
                      <a:pt x="364" y="19"/>
                    </a:cubicBezTo>
                    <a:cubicBezTo>
                      <a:pt x="422" y="10"/>
                      <a:pt x="489" y="16"/>
                      <a:pt x="569" y="38"/>
                    </a:cubicBezTo>
                    <a:cubicBezTo>
                      <a:pt x="573" y="39"/>
                      <a:pt x="577" y="39"/>
                      <a:pt x="581" y="39"/>
                    </a:cubicBezTo>
                    <a:cubicBezTo>
                      <a:pt x="591" y="40"/>
                      <a:pt x="602" y="40"/>
                      <a:pt x="611" y="41"/>
                    </a:cubicBezTo>
                    <a:cubicBezTo>
                      <a:pt x="558" y="22"/>
                      <a:pt x="498" y="12"/>
                      <a:pt x="436" y="12"/>
                    </a:cubicBezTo>
                    <a:close/>
                    <a:moveTo>
                      <a:pt x="753" y="157"/>
                    </a:moveTo>
                    <a:cubicBezTo>
                      <a:pt x="804" y="197"/>
                      <a:pt x="842" y="246"/>
                      <a:pt x="863" y="300"/>
                    </a:cubicBezTo>
                    <a:cubicBezTo>
                      <a:pt x="868" y="312"/>
                      <a:pt x="872" y="324"/>
                      <a:pt x="876" y="336"/>
                    </a:cubicBezTo>
                    <a:cubicBezTo>
                      <a:pt x="856" y="248"/>
                      <a:pt x="809" y="169"/>
                      <a:pt x="740" y="113"/>
                    </a:cubicBezTo>
                    <a:cubicBezTo>
                      <a:pt x="733" y="108"/>
                      <a:pt x="726" y="102"/>
                      <a:pt x="719" y="97"/>
                    </a:cubicBezTo>
                    <a:cubicBezTo>
                      <a:pt x="710" y="94"/>
                      <a:pt x="701" y="92"/>
                      <a:pt x="692" y="90"/>
                    </a:cubicBezTo>
                    <a:cubicBezTo>
                      <a:pt x="686" y="88"/>
                      <a:pt x="679" y="87"/>
                      <a:pt x="673" y="85"/>
                    </a:cubicBezTo>
                    <a:cubicBezTo>
                      <a:pt x="686" y="93"/>
                      <a:pt x="698" y="102"/>
                      <a:pt x="709" y="111"/>
                    </a:cubicBezTo>
                    <a:cubicBezTo>
                      <a:pt x="725" y="125"/>
                      <a:pt x="740" y="140"/>
                      <a:pt x="753" y="157"/>
                    </a:cubicBezTo>
                    <a:close/>
                    <a:moveTo>
                      <a:pt x="68" y="269"/>
                    </a:moveTo>
                    <a:cubicBezTo>
                      <a:pt x="58" y="287"/>
                      <a:pt x="51" y="306"/>
                      <a:pt x="48" y="327"/>
                    </a:cubicBezTo>
                    <a:cubicBezTo>
                      <a:pt x="52" y="317"/>
                      <a:pt x="57" y="307"/>
                      <a:pt x="62" y="297"/>
                    </a:cubicBezTo>
                    <a:cubicBezTo>
                      <a:pt x="64" y="288"/>
                      <a:pt x="66" y="278"/>
                      <a:pt x="68" y="269"/>
                    </a:cubicBezTo>
                    <a:close/>
                    <a:moveTo>
                      <a:pt x="73" y="260"/>
                    </a:moveTo>
                    <a:cubicBezTo>
                      <a:pt x="70" y="270"/>
                      <a:pt x="68" y="280"/>
                      <a:pt x="66" y="290"/>
                    </a:cubicBezTo>
                    <a:cubicBezTo>
                      <a:pt x="90" y="248"/>
                      <a:pt x="122" y="212"/>
                      <a:pt x="161" y="181"/>
                    </a:cubicBezTo>
                    <a:cubicBezTo>
                      <a:pt x="162" y="178"/>
                      <a:pt x="164" y="175"/>
                      <a:pt x="165" y="173"/>
                    </a:cubicBezTo>
                    <a:cubicBezTo>
                      <a:pt x="146" y="184"/>
                      <a:pt x="128" y="197"/>
                      <a:pt x="113" y="211"/>
                    </a:cubicBezTo>
                    <a:cubicBezTo>
                      <a:pt x="97" y="226"/>
                      <a:pt x="83" y="243"/>
                      <a:pt x="73" y="260"/>
                    </a:cubicBezTo>
                    <a:close/>
                    <a:moveTo>
                      <a:pt x="234" y="81"/>
                    </a:moveTo>
                    <a:cubicBezTo>
                      <a:pt x="201" y="95"/>
                      <a:pt x="169" y="114"/>
                      <a:pt x="141" y="140"/>
                    </a:cubicBezTo>
                    <a:cubicBezTo>
                      <a:pt x="108" y="171"/>
                      <a:pt x="88" y="210"/>
                      <a:pt x="75" y="251"/>
                    </a:cubicBezTo>
                    <a:cubicBezTo>
                      <a:pt x="85" y="236"/>
                      <a:pt x="97" y="222"/>
                      <a:pt x="111" y="209"/>
                    </a:cubicBezTo>
                    <a:cubicBezTo>
                      <a:pt x="127" y="194"/>
                      <a:pt x="147" y="180"/>
                      <a:pt x="168" y="168"/>
                    </a:cubicBezTo>
                    <a:cubicBezTo>
                      <a:pt x="173" y="158"/>
                      <a:pt x="180" y="148"/>
                      <a:pt x="186" y="138"/>
                    </a:cubicBezTo>
                    <a:cubicBezTo>
                      <a:pt x="201" y="116"/>
                      <a:pt x="217" y="97"/>
                      <a:pt x="234" y="81"/>
                    </a:cubicBezTo>
                    <a:close/>
                    <a:moveTo>
                      <a:pt x="444" y="105"/>
                    </a:moveTo>
                    <a:cubicBezTo>
                      <a:pt x="500" y="105"/>
                      <a:pt x="555" y="112"/>
                      <a:pt x="601" y="124"/>
                    </a:cubicBezTo>
                    <a:cubicBezTo>
                      <a:pt x="646" y="137"/>
                      <a:pt x="728" y="165"/>
                      <a:pt x="789" y="223"/>
                    </a:cubicBezTo>
                    <a:cubicBezTo>
                      <a:pt x="779" y="200"/>
                      <a:pt x="766" y="179"/>
                      <a:pt x="752" y="160"/>
                    </a:cubicBezTo>
                    <a:cubicBezTo>
                      <a:pt x="696" y="117"/>
                      <a:pt x="631" y="88"/>
                      <a:pt x="567" y="71"/>
                    </a:cubicBezTo>
                    <a:cubicBezTo>
                      <a:pt x="494" y="67"/>
                      <a:pt x="421" y="75"/>
                      <a:pt x="351" y="94"/>
                    </a:cubicBezTo>
                    <a:cubicBezTo>
                      <a:pt x="336" y="101"/>
                      <a:pt x="321" y="110"/>
                      <a:pt x="307" y="118"/>
                    </a:cubicBezTo>
                    <a:cubicBezTo>
                      <a:pt x="352" y="109"/>
                      <a:pt x="399" y="105"/>
                      <a:pt x="444" y="105"/>
                    </a:cubicBezTo>
                    <a:close/>
                    <a:moveTo>
                      <a:pt x="234" y="141"/>
                    </a:moveTo>
                    <a:cubicBezTo>
                      <a:pt x="217" y="164"/>
                      <a:pt x="202" y="191"/>
                      <a:pt x="191" y="220"/>
                    </a:cubicBezTo>
                    <a:cubicBezTo>
                      <a:pt x="210" y="195"/>
                      <a:pt x="233" y="171"/>
                      <a:pt x="258" y="151"/>
                    </a:cubicBezTo>
                    <a:cubicBezTo>
                      <a:pt x="266" y="142"/>
                      <a:pt x="274" y="134"/>
                      <a:pt x="282" y="127"/>
                    </a:cubicBezTo>
                    <a:cubicBezTo>
                      <a:pt x="266" y="131"/>
                      <a:pt x="249" y="136"/>
                      <a:pt x="234" y="141"/>
                    </a:cubicBezTo>
                    <a:close/>
                    <a:moveTo>
                      <a:pt x="170" y="170"/>
                    </a:moveTo>
                    <a:cubicBezTo>
                      <a:pt x="168" y="173"/>
                      <a:pt x="167" y="175"/>
                      <a:pt x="166" y="177"/>
                    </a:cubicBezTo>
                    <a:cubicBezTo>
                      <a:pt x="175" y="170"/>
                      <a:pt x="185" y="164"/>
                      <a:pt x="195" y="157"/>
                    </a:cubicBezTo>
                    <a:cubicBezTo>
                      <a:pt x="186" y="161"/>
                      <a:pt x="178" y="166"/>
                      <a:pt x="170" y="170"/>
                    </a:cubicBezTo>
                    <a:close/>
                    <a:moveTo>
                      <a:pt x="242" y="79"/>
                    </a:moveTo>
                    <a:cubicBezTo>
                      <a:pt x="222" y="95"/>
                      <a:pt x="204" y="116"/>
                      <a:pt x="188" y="139"/>
                    </a:cubicBezTo>
                    <a:cubicBezTo>
                      <a:pt x="183" y="148"/>
                      <a:pt x="177" y="157"/>
                      <a:pt x="172" y="166"/>
                    </a:cubicBezTo>
                    <a:cubicBezTo>
                      <a:pt x="185" y="159"/>
                      <a:pt x="199" y="152"/>
                      <a:pt x="213" y="147"/>
                    </a:cubicBezTo>
                    <a:cubicBezTo>
                      <a:pt x="220" y="143"/>
                      <a:pt x="227" y="139"/>
                      <a:pt x="234" y="135"/>
                    </a:cubicBezTo>
                    <a:cubicBezTo>
                      <a:pt x="235" y="135"/>
                      <a:pt x="235" y="135"/>
                      <a:pt x="236" y="134"/>
                    </a:cubicBezTo>
                    <a:cubicBezTo>
                      <a:pt x="264" y="98"/>
                      <a:pt x="299" y="72"/>
                      <a:pt x="341" y="55"/>
                    </a:cubicBezTo>
                    <a:cubicBezTo>
                      <a:pt x="308" y="59"/>
                      <a:pt x="274" y="66"/>
                      <a:pt x="242" y="79"/>
                    </a:cubicBezTo>
                    <a:close/>
                    <a:moveTo>
                      <a:pt x="582" y="72"/>
                    </a:moveTo>
                    <a:cubicBezTo>
                      <a:pt x="632" y="86"/>
                      <a:pt x="679" y="107"/>
                      <a:pt x="720" y="134"/>
                    </a:cubicBezTo>
                    <a:cubicBezTo>
                      <a:pt x="729" y="139"/>
                      <a:pt x="737" y="145"/>
                      <a:pt x="744" y="151"/>
                    </a:cubicBezTo>
                    <a:cubicBezTo>
                      <a:pt x="733" y="137"/>
                      <a:pt x="721" y="125"/>
                      <a:pt x="707" y="113"/>
                    </a:cubicBezTo>
                    <a:cubicBezTo>
                      <a:pt x="694" y="102"/>
                      <a:pt x="680" y="92"/>
                      <a:pt x="664" y="84"/>
                    </a:cubicBezTo>
                    <a:cubicBezTo>
                      <a:pt x="637" y="78"/>
                      <a:pt x="609" y="74"/>
                      <a:pt x="582" y="72"/>
                    </a:cubicBezTo>
                    <a:close/>
                    <a:moveTo>
                      <a:pt x="761" y="109"/>
                    </a:moveTo>
                    <a:cubicBezTo>
                      <a:pt x="791" y="120"/>
                      <a:pt x="820" y="134"/>
                      <a:pt x="846" y="150"/>
                    </a:cubicBezTo>
                    <a:cubicBezTo>
                      <a:pt x="833" y="136"/>
                      <a:pt x="818" y="124"/>
                      <a:pt x="802" y="113"/>
                    </a:cubicBezTo>
                    <a:cubicBezTo>
                      <a:pt x="753" y="78"/>
                      <a:pt x="695" y="55"/>
                      <a:pt x="633" y="46"/>
                    </a:cubicBezTo>
                    <a:cubicBezTo>
                      <a:pt x="638" y="49"/>
                      <a:pt x="643" y="51"/>
                      <a:pt x="648" y="53"/>
                    </a:cubicBezTo>
                    <a:cubicBezTo>
                      <a:pt x="689" y="65"/>
                      <a:pt x="727" y="84"/>
                      <a:pt x="761" y="109"/>
                    </a:cubicBezTo>
                    <a:close/>
                    <a:moveTo>
                      <a:pt x="288" y="125"/>
                    </a:moveTo>
                    <a:cubicBezTo>
                      <a:pt x="283" y="129"/>
                      <a:pt x="279" y="133"/>
                      <a:pt x="275" y="138"/>
                    </a:cubicBezTo>
                    <a:cubicBezTo>
                      <a:pt x="281" y="133"/>
                      <a:pt x="287" y="128"/>
                      <a:pt x="294" y="124"/>
                    </a:cubicBezTo>
                    <a:cubicBezTo>
                      <a:pt x="292" y="125"/>
                      <a:pt x="290" y="125"/>
                      <a:pt x="288" y="125"/>
                    </a:cubicBezTo>
                    <a:close/>
                    <a:moveTo>
                      <a:pt x="237" y="137"/>
                    </a:moveTo>
                    <a:cubicBezTo>
                      <a:pt x="237" y="137"/>
                      <a:pt x="237" y="137"/>
                      <a:pt x="237" y="137"/>
                    </a:cubicBezTo>
                    <a:cubicBezTo>
                      <a:pt x="237" y="137"/>
                      <a:pt x="237" y="137"/>
                      <a:pt x="237" y="138"/>
                    </a:cubicBezTo>
                    <a:cubicBezTo>
                      <a:pt x="253" y="132"/>
                      <a:pt x="270" y="127"/>
                      <a:pt x="287" y="123"/>
                    </a:cubicBezTo>
                    <a:cubicBezTo>
                      <a:pt x="293" y="118"/>
                      <a:pt x="299" y="113"/>
                      <a:pt x="306" y="108"/>
                    </a:cubicBezTo>
                    <a:cubicBezTo>
                      <a:pt x="282" y="116"/>
                      <a:pt x="260" y="126"/>
                      <a:pt x="237" y="137"/>
                    </a:cubicBezTo>
                    <a:close/>
                    <a:moveTo>
                      <a:pt x="352" y="54"/>
                    </a:moveTo>
                    <a:cubicBezTo>
                      <a:pt x="308" y="70"/>
                      <a:pt x="271" y="95"/>
                      <a:pt x="241" y="132"/>
                    </a:cubicBezTo>
                    <a:cubicBezTo>
                      <a:pt x="265" y="120"/>
                      <a:pt x="289" y="111"/>
                      <a:pt x="313" y="102"/>
                    </a:cubicBezTo>
                    <a:cubicBezTo>
                      <a:pt x="346" y="80"/>
                      <a:pt x="382" y="63"/>
                      <a:pt x="422" y="52"/>
                    </a:cubicBezTo>
                    <a:cubicBezTo>
                      <a:pt x="400" y="51"/>
                      <a:pt x="376" y="52"/>
                      <a:pt x="352" y="54"/>
                    </a:cubicBezTo>
                    <a:close/>
                    <a:moveTo>
                      <a:pt x="315" y="105"/>
                    </a:moveTo>
                    <a:cubicBezTo>
                      <a:pt x="307" y="110"/>
                      <a:pt x="300" y="116"/>
                      <a:pt x="293" y="122"/>
                    </a:cubicBezTo>
                    <a:cubicBezTo>
                      <a:pt x="295" y="121"/>
                      <a:pt x="297" y="121"/>
                      <a:pt x="300" y="120"/>
                    </a:cubicBezTo>
                    <a:cubicBezTo>
                      <a:pt x="312" y="112"/>
                      <a:pt x="325" y="105"/>
                      <a:pt x="338" y="98"/>
                    </a:cubicBezTo>
                    <a:cubicBezTo>
                      <a:pt x="330" y="100"/>
                      <a:pt x="322" y="102"/>
                      <a:pt x="315" y="105"/>
                    </a:cubicBezTo>
                    <a:close/>
                    <a:moveTo>
                      <a:pt x="732" y="98"/>
                    </a:moveTo>
                    <a:cubicBezTo>
                      <a:pt x="738" y="100"/>
                      <a:pt x="745" y="103"/>
                      <a:pt x="751" y="105"/>
                    </a:cubicBezTo>
                    <a:cubicBezTo>
                      <a:pt x="725" y="87"/>
                      <a:pt x="696" y="73"/>
                      <a:pt x="666" y="62"/>
                    </a:cubicBezTo>
                    <a:cubicBezTo>
                      <a:pt x="681" y="69"/>
                      <a:pt x="695" y="78"/>
                      <a:pt x="708" y="87"/>
                    </a:cubicBezTo>
                    <a:cubicBezTo>
                      <a:pt x="716" y="90"/>
                      <a:pt x="724" y="94"/>
                      <a:pt x="732" y="98"/>
                    </a:cubicBezTo>
                    <a:close/>
                    <a:moveTo>
                      <a:pt x="432" y="52"/>
                    </a:moveTo>
                    <a:cubicBezTo>
                      <a:pt x="392" y="62"/>
                      <a:pt x="355" y="78"/>
                      <a:pt x="323" y="99"/>
                    </a:cubicBezTo>
                    <a:cubicBezTo>
                      <a:pt x="332" y="96"/>
                      <a:pt x="341" y="94"/>
                      <a:pt x="350" y="91"/>
                    </a:cubicBezTo>
                    <a:cubicBezTo>
                      <a:pt x="368" y="83"/>
                      <a:pt x="386" y="75"/>
                      <a:pt x="406" y="68"/>
                    </a:cubicBezTo>
                    <a:cubicBezTo>
                      <a:pt x="422" y="62"/>
                      <a:pt x="438" y="57"/>
                      <a:pt x="455" y="53"/>
                    </a:cubicBezTo>
                    <a:cubicBezTo>
                      <a:pt x="447" y="53"/>
                      <a:pt x="440" y="52"/>
                      <a:pt x="432" y="52"/>
                    </a:cubicBezTo>
                    <a:close/>
                    <a:moveTo>
                      <a:pt x="665" y="81"/>
                    </a:moveTo>
                    <a:cubicBezTo>
                      <a:pt x="674" y="83"/>
                      <a:pt x="684" y="85"/>
                      <a:pt x="693" y="87"/>
                    </a:cubicBezTo>
                    <a:cubicBezTo>
                      <a:pt x="699" y="89"/>
                      <a:pt x="706" y="91"/>
                      <a:pt x="712" y="92"/>
                    </a:cubicBezTo>
                    <a:cubicBezTo>
                      <a:pt x="710" y="91"/>
                      <a:pt x="709" y="90"/>
                      <a:pt x="707" y="89"/>
                    </a:cubicBezTo>
                    <a:cubicBezTo>
                      <a:pt x="680" y="77"/>
                      <a:pt x="651" y="67"/>
                      <a:pt x="625" y="58"/>
                    </a:cubicBezTo>
                    <a:cubicBezTo>
                      <a:pt x="619" y="56"/>
                      <a:pt x="619" y="56"/>
                      <a:pt x="619" y="56"/>
                    </a:cubicBezTo>
                    <a:cubicBezTo>
                      <a:pt x="603" y="51"/>
                      <a:pt x="588" y="46"/>
                      <a:pt x="573" y="42"/>
                    </a:cubicBezTo>
                    <a:cubicBezTo>
                      <a:pt x="567" y="42"/>
                      <a:pt x="562" y="42"/>
                      <a:pt x="556" y="42"/>
                    </a:cubicBezTo>
                    <a:cubicBezTo>
                      <a:pt x="596" y="50"/>
                      <a:pt x="633" y="63"/>
                      <a:pt x="665" y="81"/>
                    </a:cubicBezTo>
                    <a:close/>
                    <a:moveTo>
                      <a:pt x="464" y="54"/>
                    </a:moveTo>
                    <a:cubicBezTo>
                      <a:pt x="445" y="58"/>
                      <a:pt x="426" y="64"/>
                      <a:pt x="407" y="70"/>
                    </a:cubicBezTo>
                    <a:cubicBezTo>
                      <a:pt x="392" y="76"/>
                      <a:pt x="378" y="81"/>
                      <a:pt x="364" y="88"/>
                    </a:cubicBezTo>
                    <a:cubicBezTo>
                      <a:pt x="425" y="72"/>
                      <a:pt x="490" y="66"/>
                      <a:pt x="554" y="68"/>
                    </a:cubicBezTo>
                    <a:cubicBezTo>
                      <a:pt x="540" y="65"/>
                      <a:pt x="525" y="62"/>
                      <a:pt x="511" y="60"/>
                    </a:cubicBezTo>
                    <a:cubicBezTo>
                      <a:pt x="499" y="58"/>
                      <a:pt x="482" y="56"/>
                      <a:pt x="464" y="54"/>
                    </a:cubicBezTo>
                    <a:close/>
                    <a:moveTo>
                      <a:pt x="584" y="43"/>
                    </a:moveTo>
                    <a:cubicBezTo>
                      <a:pt x="596" y="46"/>
                      <a:pt x="608" y="50"/>
                      <a:pt x="620" y="54"/>
                    </a:cubicBezTo>
                    <a:cubicBezTo>
                      <a:pt x="626" y="56"/>
                      <a:pt x="626" y="56"/>
                      <a:pt x="626" y="56"/>
                    </a:cubicBezTo>
                    <a:cubicBezTo>
                      <a:pt x="647" y="63"/>
                      <a:pt x="670" y="70"/>
                      <a:pt x="692" y="80"/>
                    </a:cubicBezTo>
                    <a:cubicBezTo>
                      <a:pt x="678" y="71"/>
                      <a:pt x="663" y="63"/>
                      <a:pt x="647" y="56"/>
                    </a:cubicBezTo>
                    <a:cubicBezTo>
                      <a:pt x="627" y="50"/>
                      <a:pt x="606" y="45"/>
                      <a:pt x="584" y="43"/>
                    </a:cubicBezTo>
                    <a:close/>
                    <a:moveTo>
                      <a:pt x="568" y="69"/>
                    </a:moveTo>
                    <a:cubicBezTo>
                      <a:pt x="598" y="70"/>
                      <a:pt x="627" y="74"/>
                      <a:pt x="656" y="79"/>
                    </a:cubicBezTo>
                    <a:cubicBezTo>
                      <a:pt x="623" y="62"/>
                      <a:pt x="585" y="49"/>
                      <a:pt x="543" y="43"/>
                    </a:cubicBezTo>
                    <a:cubicBezTo>
                      <a:pt x="520" y="44"/>
                      <a:pt x="496" y="47"/>
                      <a:pt x="473" y="52"/>
                    </a:cubicBezTo>
                    <a:cubicBezTo>
                      <a:pt x="487" y="53"/>
                      <a:pt x="500" y="55"/>
                      <a:pt x="512" y="57"/>
                    </a:cubicBezTo>
                    <a:cubicBezTo>
                      <a:pt x="531" y="60"/>
                      <a:pt x="550" y="64"/>
                      <a:pt x="568" y="69"/>
                    </a:cubicBezTo>
                    <a:close/>
                    <a:moveTo>
                      <a:pt x="418" y="18"/>
                    </a:moveTo>
                    <a:cubicBezTo>
                      <a:pt x="399" y="18"/>
                      <a:pt x="382" y="19"/>
                      <a:pt x="365" y="22"/>
                    </a:cubicBezTo>
                    <a:cubicBezTo>
                      <a:pt x="320" y="29"/>
                      <a:pt x="281" y="46"/>
                      <a:pt x="247" y="74"/>
                    </a:cubicBezTo>
                    <a:cubicBezTo>
                      <a:pt x="268" y="67"/>
                      <a:pt x="291" y="61"/>
                      <a:pt x="315" y="57"/>
                    </a:cubicBezTo>
                    <a:cubicBezTo>
                      <a:pt x="327" y="55"/>
                      <a:pt x="339" y="53"/>
                      <a:pt x="350" y="52"/>
                    </a:cubicBezTo>
                    <a:cubicBezTo>
                      <a:pt x="370" y="45"/>
                      <a:pt x="392" y="40"/>
                      <a:pt x="415" y="37"/>
                    </a:cubicBezTo>
                    <a:cubicBezTo>
                      <a:pt x="451" y="33"/>
                      <a:pt x="486" y="33"/>
                      <a:pt x="520" y="37"/>
                    </a:cubicBezTo>
                    <a:cubicBezTo>
                      <a:pt x="532" y="36"/>
                      <a:pt x="543" y="37"/>
                      <a:pt x="555" y="37"/>
                    </a:cubicBezTo>
                    <a:cubicBezTo>
                      <a:pt x="504" y="24"/>
                      <a:pt x="459" y="18"/>
                      <a:pt x="418" y="18"/>
                    </a:cubicBezTo>
                    <a:close/>
                    <a:moveTo>
                      <a:pt x="441" y="50"/>
                    </a:moveTo>
                    <a:cubicBezTo>
                      <a:pt x="449" y="50"/>
                      <a:pt x="456" y="51"/>
                      <a:pt x="463" y="51"/>
                    </a:cubicBezTo>
                    <a:cubicBezTo>
                      <a:pt x="486" y="46"/>
                      <a:pt x="509" y="43"/>
                      <a:pt x="531" y="41"/>
                    </a:cubicBezTo>
                    <a:cubicBezTo>
                      <a:pt x="527" y="40"/>
                      <a:pt x="524" y="40"/>
                      <a:pt x="520" y="39"/>
                    </a:cubicBezTo>
                    <a:cubicBezTo>
                      <a:pt x="494" y="40"/>
                      <a:pt x="467" y="44"/>
                      <a:pt x="441" y="50"/>
                    </a:cubicBezTo>
                    <a:close/>
                    <a:moveTo>
                      <a:pt x="470" y="37"/>
                    </a:moveTo>
                    <a:cubicBezTo>
                      <a:pt x="452" y="37"/>
                      <a:pt x="434" y="38"/>
                      <a:pt x="415" y="40"/>
                    </a:cubicBezTo>
                    <a:cubicBezTo>
                      <a:pt x="397" y="42"/>
                      <a:pt x="379" y="46"/>
                      <a:pt x="362" y="51"/>
                    </a:cubicBezTo>
                    <a:cubicBezTo>
                      <a:pt x="387" y="49"/>
                      <a:pt x="410" y="49"/>
                      <a:pt x="432" y="49"/>
                    </a:cubicBezTo>
                    <a:cubicBezTo>
                      <a:pt x="434" y="49"/>
                      <a:pt x="437" y="48"/>
                      <a:pt x="439" y="47"/>
                    </a:cubicBezTo>
                    <a:cubicBezTo>
                      <a:pt x="460" y="43"/>
                      <a:pt x="480" y="39"/>
                      <a:pt x="501" y="38"/>
                    </a:cubicBezTo>
                    <a:cubicBezTo>
                      <a:pt x="491" y="37"/>
                      <a:pt x="481" y="37"/>
                      <a:pt x="470" y="37"/>
                    </a:cubicBezTo>
                    <a:close/>
                    <a:moveTo>
                      <a:pt x="609" y="44"/>
                    </a:moveTo>
                    <a:cubicBezTo>
                      <a:pt x="616" y="45"/>
                      <a:pt x="623" y="46"/>
                      <a:pt x="630" y="48"/>
                    </a:cubicBezTo>
                    <a:cubicBezTo>
                      <a:pt x="627" y="47"/>
                      <a:pt x="624" y="46"/>
                      <a:pt x="622" y="45"/>
                    </a:cubicBezTo>
                    <a:cubicBezTo>
                      <a:pt x="618" y="45"/>
                      <a:pt x="613" y="44"/>
                      <a:pt x="609" y="44"/>
                    </a:cubicBezTo>
                    <a:close/>
                    <a:moveTo>
                      <a:pt x="539" y="39"/>
                    </a:moveTo>
                    <a:cubicBezTo>
                      <a:pt x="541" y="40"/>
                      <a:pt x="542" y="40"/>
                      <a:pt x="544" y="40"/>
                    </a:cubicBezTo>
                    <a:cubicBezTo>
                      <a:pt x="546" y="40"/>
                      <a:pt x="548" y="40"/>
                      <a:pt x="551" y="40"/>
                    </a:cubicBezTo>
                    <a:cubicBezTo>
                      <a:pt x="547" y="39"/>
                      <a:pt x="543" y="39"/>
                      <a:pt x="53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8"/>
              <p:cNvSpPr>
                <a:spLocks noEditPoints="1"/>
              </p:cNvSpPr>
              <p:nvPr/>
            </p:nvSpPr>
            <p:spPr bwMode="auto">
              <a:xfrm>
                <a:off x="3433763" y="3417888"/>
                <a:ext cx="3336925" cy="3155949"/>
              </a:xfrm>
              <a:custGeom>
                <a:avLst/>
                <a:gdLst>
                  <a:gd name="T0" fmla="*/ 89 w 1028"/>
                  <a:gd name="T1" fmla="*/ 781 h 971"/>
                  <a:gd name="T2" fmla="*/ 167 w 1028"/>
                  <a:gd name="T3" fmla="*/ 162 h 971"/>
                  <a:gd name="T4" fmla="*/ 961 w 1028"/>
                  <a:gd name="T5" fmla="*/ 219 h 971"/>
                  <a:gd name="T6" fmla="*/ 893 w 1028"/>
                  <a:gd name="T7" fmla="*/ 737 h 971"/>
                  <a:gd name="T8" fmla="*/ 453 w 1028"/>
                  <a:gd name="T9" fmla="*/ 951 h 971"/>
                  <a:gd name="T10" fmla="*/ 555 w 1028"/>
                  <a:gd name="T11" fmla="*/ 940 h 971"/>
                  <a:gd name="T12" fmla="*/ 440 w 1028"/>
                  <a:gd name="T13" fmla="*/ 803 h 971"/>
                  <a:gd name="T14" fmla="*/ 91 w 1028"/>
                  <a:gd name="T15" fmla="*/ 549 h 971"/>
                  <a:gd name="T16" fmla="*/ 31 w 1028"/>
                  <a:gd name="T17" fmla="*/ 420 h 971"/>
                  <a:gd name="T18" fmla="*/ 181 w 1028"/>
                  <a:gd name="T19" fmla="*/ 657 h 971"/>
                  <a:gd name="T20" fmla="*/ 458 w 1028"/>
                  <a:gd name="T21" fmla="*/ 806 h 971"/>
                  <a:gd name="T22" fmla="*/ 854 w 1028"/>
                  <a:gd name="T23" fmla="*/ 728 h 971"/>
                  <a:gd name="T24" fmla="*/ 437 w 1028"/>
                  <a:gd name="T25" fmla="*/ 799 h 971"/>
                  <a:gd name="T26" fmla="*/ 907 w 1028"/>
                  <a:gd name="T27" fmla="*/ 580 h 971"/>
                  <a:gd name="T28" fmla="*/ 578 w 1028"/>
                  <a:gd name="T29" fmla="*/ 781 h 971"/>
                  <a:gd name="T30" fmla="*/ 281 w 1028"/>
                  <a:gd name="T31" fmla="*/ 722 h 971"/>
                  <a:gd name="T32" fmla="*/ 810 w 1028"/>
                  <a:gd name="T33" fmla="*/ 797 h 971"/>
                  <a:gd name="T34" fmla="*/ 876 w 1028"/>
                  <a:gd name="T35" fmla="*/ 713 h 971"/>
                  <a:gd name="T36" fmla="*/ 417 w 1028"/>
                  <a:gd name="T37" fmla="*/ 795 h 971"/>
                  <a:gd name="T38" fmla="*/ 188 w 1028"/>
                  <a:gd name="T39" fmla="*/ 650 h 971"/>
                  <a:gd name="T40" fmla="*/ 857 w 1028"/>
                  <a:gd name="T41" fmla="*/ 663 h 971"/>
                  <a:gd name="T42" fmla="*/ 894 w 1028"/>
                  <a:gd name="T43" fmla="*/ 360 h 971"/>
                  <a:gd name="T44" fmla="*/ 170 w 1028"/>
                  <a:gd name="T45" fmla="*/ 621 h 971"/>
                  <a:gd name="T46" fmla="*/ 910 w 1028"/>
                  <a:gd name="T47" fmla="*/ 581 h 971"/>
                  <a:gd name="T48" fmla="*/ 977 w 1028"/>
                  <a:gd name="T49" fmla="*/ 391 h 971"/>
                  <a:gd name="T50" fmla="*/ 768 w 1028"/>
                  <a:gd name="T51" fmla="*/ 129 h 971"/>
                  <a:gd name="T52" fmla="*/ 916 w 1028"/>
                  <a:gd name="T53" fmla="*/ 426 h 971"/>
                  <a:gd name="T54" fmla="*/ 187 w 1028"/>
                  <a:gd name="T55" fmla="*/ 645 h 971"/>
                  <a:gd name="T56" fmla="*/ 81 w 1028"/>
                  <a:gd name="T57" fmla="*/ 300 h 971"/>
                  <a:gd name="T58" fmla="*/ 178 w 1028"/>
                  <a:gd name="T59" fmla="*/ 638 h 971"/>
                  <a:gd name="T60" fmla="*/ 232 w 1028"/>
                  <a:gd name="T61" fmla="*/ 159 h 971"/>
                  <a:gd name="T62" fmla="*/ 875 w 1028"/>
                  <a:gd name="T63" fmla="*/ 197 h 971"/>
                  <a:gd name="T64" fmla="*/ 1005 w 1028"/>
                  <a:gd name="T65" fmla="*/ 509 h 971"/>
                  <a:gd name="T66" fmla="*/ 1007 w 1028"/>
                  <a:gd name="T67" fmla="*/ 487 h 971"/>
                  <a:gd name="T68" fmla="*/ 246 w 1028"/>
                  <a:gd name="T69" fmla="*/ 151 h 971"/>
                  <a:gd name="T70" fmla="*/ 140 w 1028"/>
                  <a:gd name="T71" fmla="*/ 557 h 971"/>
                  <a:gd name="T72" fmla="*/ 246 w 1028"/>
                  <a:gd name="T73" fmla="*/ 151 h 971"/>
                  <a:gd name="T74" fmla="*/ 959 w 1028"/>
                  <a:gd name="T75" fmla="*/ 221 h 971"/>
                  <a:gd name="T76" fmla="*/ 648 w 1028"/>
                  <a:gd name="T77" fmla="*/ 86 h 971"/>
                  <a:gd name="T78" fmla="*/ 305 w 1028"/>
                  <a:gd name="T79" fmla="*/ 109 h 971"/>
                  <a:gd name="T80" fmla="*/ 79 w 1028"/>
                  <a:gd name="T81" fmla="*/ 298 h 971"/>
                  <a:gd name="T82" fmla="*/ 305 w 1028"/>
                  <a:gd name="T83" fmla="*/ 109 h 971"/>
                  <a:gd name="T84" fmla="*/ 896 w 1028"/>
                  <a:gd name="T85" fmla="*/ 359 h 971"/>
                  <a:gd name="T86" fmla="*/ 522 w 1028"/>
                  <a:gd name="T87" fmla="*/ 83 h 971"/>
                  <a:gd name="T88" fmla="*/ 484 w 1028"/>
                  <a:gd name="T89" fmla="*/ 85 h 971"/>
                  <a:gd name="T90" fmla="*/ 92 w 1028"/>
                  <a:gd name="T91" fmla="*/ 279 h 971"/>
                  <a:gd name="T92" fmla="*/ 267 w 1028"/>
                  <a:gd name="T93" fmla="*/ 132 h 971"/>
                  <a:gd name="T94" fmla="*/ 269 w 1028"/>
                  <a:gd name="T95" fmla="*/ 134 h 971"/>
                  <a:gd name="T96" fmla="*/ 396 w 1028"/>
                  <a:gd name="T97" fmla="*/ 93 h 971"/>
                  <a:gd name="T98" fmla="*/ 304 w 1028"/>
                  <a:gd name="T99" fmla="*/ 113 h 971"/>
                  <a:gd name="T100" fmla="*/ 522 w 1028"/>
                  <a:gd name="T101" fmla="*/ 80 h 971"/>
                  <a:gd name="T102" fmla="*/ 520 w 1028"/>
                  <a:gd name="T103" fmla="*/ 8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8" h="971">
                    <a:moveTo>
                      <a:pt x="453" y="951"/>
                    </a:moveTo>
                    <a:cubicBezTo>
                      <a:pt x="398" y="951"/>
                      <a:pt x="347" y="944"/>
                      <a:pt x="298" y="928"/>
                    </a:cubicBezTo>
                    <a:cubicBezTo>
                      <a:pt x="214" y="902"/>
                      <a:pt x="144" y="852"/>
                      <a:pt x="89" y="781"/>
                    </a:cubicBezTo>
                    <a:cubicBezTo>
                      <a:pt x="38" y="714"/>
                      <a:pt x="11" y="624"/>
                      <a:pt x="13" y="528"/>
                    </a:cubicBezTo>
                    <a:cubicBezTo>
                      <a:pt x="14" y="491"/>
                      <a:pt x="19" y="454"/>
                      <a:pt x="28" y="418"/>
                    </a:cubicBezTo>
                    <a:cubicBezTo>
                      <a:pt x="22" y="315"/>
                      <a:pt x="74" y="214"/>
                      <a:pt x="167" y="162"/>
                    </a:cubicBezTo>
                    <a:cubicBezTo>
                      <a:pt x="211" y="139"/>
                      <a:pt x="261" y="118"/>
                      <a:pt x="316" y="103"/>
                    </a:cubicBezTo>
                    <a:cubicBezTo>
                      <a:pt x="410" y="54"/>
                      <a:pt x="524" y="32"/>
                      <a:pt x="635" y="42"/>
                    </a:cubicBezTo>
                    <a:cubicBezTo>
                      <a:pt x="776" y="55"/>
                      <a:pt x="891" y="118"/>
                      <a:pt x="961" y="219"/>
                    </a:cubicBezTo>
                    <a:cubicBezTo>
                      <a:pt x="1011" y="292"/>
                      <a:pt x="1028" y="389"/>
                      <a:pt x="1009" y="487"/>
                    </a:cubicBezTo>
                    <a:cubicBezTo>
                      <a:pt x="1006" y="537"/>
                      <a:pt x="991" y="583"/>
                      <a:pt x="963" y="624"/>
                    </a:cubicBezTo>
                    <a:cubicBezTo>
                      <a:pt x="947" y="666"/>
                      <a:pt x="924" y="704"/>
                      <a:pt x="893" y="737"/>
                    </a:cubicBezTo>
                    <a:cubicBezTo>
                      <a:pt x="867" y="766"/>
                      <a:pt x="837" y="787"/>
                      <a:pt x="806" y="803"/>
                    </a:cubicBezTo>
                    <a:cubicBezTo>
                      <a:pt x="742" y="877"/>
                      <a:pt x="656" y="927"/>
                      <a:pt x="556" y="943"/>
                    </a:cubicBezTo>
                    <a:cubicBezTo>
                      <a:pt x="521" y="948"/>
                      <a:pt x="486" y="951"/>
                      <a:pt x="453" y="951"/>
                    </a:cubicBezTo>
                    <a:close/>
                    <a:moveTo>
                      <a:pt x="29" y="428"/>
                    </a:moveTo>
                    <a:cubicBezTo>
                      <a:pt x="0" y="551"/>
                      <a:pt x="21" y="687"/>
                      <a:pt x="91" y="779"/>
                    </a:cubicBezTo>
                    <a:cubicBezTo>
                      <a:pt x="194" y="914"/>
                      <a:pt x="359" y="971"/>
                      <a:pt x="555" y="940"/>
                    </a:cubicBezTo>
                    <a:cubicBezTo>
                      <a:pt x="653" y="925"/>
                      <a:pt x="737" y="877"/>
                      <a:pt x="800" y="806"/>
                    </a:cubicBezTo>
                    <a:cubicBezTo>
                      <a:pt x="729" y="838"/>
                      <a:pt x="652" y="841"/>
                      <a:pt x="591" y="836"/>
                    </a:cubicBezTo>
                    <a:cubicBezTo>
                      <a:pt x="542" y="831"/>
                      <a:pt x="490" y="820"/>
                      <a:pt x="440" y="803"/>
                    </a:cubicBezTo>
                    <a:cubicBezTo>
                      <a:pt x="400" y="795"/>
                      <a:pt x="362" y="783"/>
                      <a:pt x="328" y="767"/>
                    </a:cubicBezTo>
                    <a:cubicBezTo>
                      <a:pt x="266" y="738"/>
                      <a:pt x="217" y="697"/>
                      <a:pt x="182" y="645"/>
                    </a:cubicBezTo>
                    <a:cubicBezTo>
                      <a:pt x="145" y="617"/>
                      <a:pt x="113" y="585"/>
                      <a:pt x="91" y="549"/>
                    </a:cubicBezTo>
                    <a:cubicBezTo>
                      <a:pt x="47" y="480"/>
                      <a:pt x="39" y="403"/>
                      <a:pt x="69" y="321"/>
                    </a:cubicBezTo>
                    <a:cubicBezTo>
                      <a:pt x="70" y="320"/>
                      <a:pt x="70" y="319"/>
                      <a:pt x="71" y="318"/>
                    </a:cubicBezTo>
                    <a:cubicBezTo>
                      <a:pt x="53" y="349"/>
                      <a:pt x="40" y="384"/>
                      <a:pt x="31" y="420"/>
                    </a:cubicBezTo>
                    <a:cubicBezTo>
                      <a:pt x="33" y="442"/>
                      <a:pt x="37" y="465"/>
                      <a:pt x="45" y="488"/>
                    </a:cubicBezTo>
                    <a:cubicBezTo>
                      <a:pt x="65" y="548"/>
                      <a:pt x="118" y="641"/>
                      <a:pt x="182" y="655"/>
                    </a:cubicBezTo>
                    <a:cubicBezTo>
                      <a:pt x="181" y="657"/>
                      <a:pt x="181" y="657"/>
                      <a:pt x="181" y="657"/>
                    </a:cubicBezTo>
                    <a:cubicBezTo>
                      <a:pt x="116" y="644"/>
                      <a:pt x="62" y="549"/>
                      <a:pt x="42" y="489"/>
                    </a:cubicBezTo>
                    <a:cubicBezTo>
                      <a:pt x="35" y="469"/>
                      <a:pt x="31" y="448"/>
                      <a:pt x="29" y="428"/>
                    </a:cubicBezTo>
                    <a:close/>
                    <a:moveTo>
                      <a:pt x="458" y="806"/>
                    </a:moveTo>
                    <a:cubicBezTo>
                      <a:pt x="502" y="820"/>
                      <a:pt x="548" y="829"/>
                      <a:pt x="591" y="833"/>
                    </a:cubicBezTo>
                    <a:cubicBezTo>
                      <a:pt x="653" y="839"/>
                      <a:pt x="732" y="836"/>
                      <a:pt x="804" y="800"/>
                    </a:cubicBezTo>
                    <a:cubicBezTo>
                      <a:pt x="823" y="778"/>
                      <a:pt x="840" y="754"/>
                      <a:pt x="854" y="728"/>
                    </a:cubicBezTo>
                    <a:cubicBezTo>
                      <a:pt x="786" y="771"/>
                      <a:pt x="700" y="800"/>
                      <a:pt x="612" y="809"/>
                    </a:cubicBezTo>
                    <a:cubicBezTo>
                      <a:pt x="560" y="815"/>
                      <a:pt x="507" y="813"/>
                      <a:pt x="458" y="806"/>
                    </a:cubicBezTo>
                    <a:close/>
                    <a:moveTo>
                      <a:pt x="437" y="799"/>
                    </a:moveTo>
                    <a:cubicBezTo>
                      <a:pt x="496" y="811"/>
                      <a:pt x="557" y="812"/>
                      <a:pt x="612" y="806"/>
                    </a:cubicBezTo>
                    <a:cubicBezTo>
                      <a:pt x="697" y="797"/>
                      <a:pt x="785" y="770"/>
                      <a:pt x="857" y="723"/>
                    </a:cubicBezTo>
                    <a:cubicBezTo>
                      <a:pt x="880" y="680"/>
                      <a:pt x="897" y="632"/>
                      <a:pt x="907" y="580"/>
                    </a:cubicBezTo>
                    <a:cubicBezTo>
                      <a:pt x="907" y="580"/>
                      <a:pt x="907" y="579"/>
                      <a:pt x="908" y="579"/>
                    </a:cubicBezTo>
                    <a:cubicBezTo>
                      <a:pt x="897" y="611"/>
                      <a:pt x="881" y="640"/>
                      <a:pt x="859" y="664"/>
                    </a:cubicBezTo>
                    <a:cubicBezTo>
                      <a:pt x="793" y="737"/>
                      <a:pt x="686" y="781"/>
                      <a:pt x="578" y="781"/>
                    </a:cubicBezTo>
                    <a:cubicBezTo>
                      <a:pt x="567" y="781"/>
                      <a:pt x="556" y="780"/>
                      <a:pt x="545" y="779"/>
                    </a:cubicBezTo>
                    <a:cubicBezTo>
                      <a:pt x="436" y="770"/>
                      <a:pt x="307" y="729"/>
                      <a:pt x="208" y="663"/>
                    </a:cubicBezTo>
                    <a:cubicBezTo>
                      <a:pt x="232" y="687"/>
                      <a:pt x="257" y="706"/>
                      <a:pt x="281" y="722"/>
                    </a:cubicBezTo>
                    <a:cubicBezTo>
                      <a:pt x="328" y="753"/>
                      <a:pt x="382" y="780"/>
                      <a:pt x="437" y="799"/>
                    </a:cubicBezTo>
                    <a:close/>
                    <a:moveTo>
                      <a:pt x="859" y="725"/>
                    </a:moveTo>
                    <a:cubicBezTo>
                      <a:pt x="845" y="751"/>
                      <a:pt x="828" y="775"/>
                      <a:pt x="810" y="797"/>
                    </a:cubicBezTo>
                    <a:cubicBezTo>
                      <a:pt x="839" y="783"/>
                      <a:pt x="867" y="762"/>
                      <a:pt x="891" y="735"/>
                    </a:cubicBezTo>
                    <a:cubicBezTo>
                      <a:pt x="919" y="706"/>
                      <a:pt x="941" y="671"/>
                      <a:pt x="956" y="634"/>
                    </a:cubicBezTo>
                    <a:cubicBezTo>
                      <a:pt x="935" y="663"/>
                      <a:pt x="909" y="689"/>
                      <a:pt x="876" y="713"/>
                    </a:cubicBezTo>
                    <a:cubicBezTo>
                      <a:pt x="871" y="717"/>
                      <a:pt x="865" y="721"/>
                      <a:pt x="859" y="725"/>
                    </a:cubicBezTo>
                    <a:close/>
                    <a:moveTo>
                      <a:pt x="188" y="650"/>
                    </a:moveTo>
                    <a:cubicBezTo>
                      <a:pt x="244" y="728"/>
                      <a:pt x="328" y="773"/>
                      <a:pt x="417" y="795"/>
                    </a:cubicBezTo>
                    <a:cubicBezTo>
                      <a:pt x="368" y="776"/>
                      <a:pt x="321" y="752"/>
                      <a:pt x="280" y="724"/>
                    </a:cubicBezTo>
                    <a:cubicBezTo>
                      <a:pt x="252" y="706"/>
                      <a:pt x="223" y="683"/>
                      <a:pt x="196" y="655"/>
                    </a:cubicBezTo>
                    <a:cubicBezTo>
                      <a:pt x="194" y="653"/>
                      <a:pt x="191" y="652"/>
                      <a:pt x="188" y="650"/>
                    </a:cubicBezTo>
                    <a:close/>
                    <a:moveTo>
                      <a:pt x="198" y="653"/>
                    </a:moveTo>
                    <a:cubicBezTo>
                      <a:pt x="298" y="724"/>
                      <a:pt x="433" y="767"/>
                      <a:pt x="545" y="777"/>
                    </a:cubicBezTo>
                    <a:cubicBezTo>
                      <a:pt x="663" y="787"/>
                      <a:pt x="785" y="742"/>
                      <a:pt x="857" y="663"/>
                    </a:cubicBezTo>
                    <a:cubicBezTo>
                      <a:pt x="885" y="631"/>
                      <a:pt x="903" y="594"/>
                      <a:pt x="912" y="556"/>
                    </a:cubicBezTo>
                    <a:cubicBezTo>
                      <a:pt x="918" y="513"/>
                      <a:pt x="919" y="471"/>
                      <a:pt x="914" y="432"/>
                    </a:cubicBezTo>
                    <a:cubicBezTo>
                      <a:pt x="910" y="406"/>
                      <a:pt x="903" y="381"/>
                      <a:pt x="894" y="360"/>
                    </a:cubicBezTo>
                    <a:cubicBezTo>
                      <a:pt x="808" y="144"/>
                      <a:pt x="558" y="33"/>
                      <a:pt x="338" y="113"/>
                    </a:cubicBezTo>
                    <a:cubicBezTo>
                      <a:pt x="162" y="177"/>
                      <a:pt x="79" y="363"/>
                      <a:pt x="142" y="557"/>
                    </a:cubicBezTo>
                    <a:cubicBezTo>
                      <a:pt x="150" y="580"/>
                      <a:pt x="159" y="601"/>
                      <a:pt x="170" y="621"/>
                    </a:cubicBezTo>
                    <a:cubicBezTo>
                      <a:pt x="179" y="632"/>
                      <a:pt x="188" y="643"/>
                      <a:pt x="198" y="653"/>
                    </a:cubicBezTo>
                    <a:close/>
                    <a:moveTo>
                      <a:pt x="915" y="554"/>
                    </a:moveTo>
                    <a:cubicBezTo>
                      <a:pt x="913" y="563"/>
                      <a:pt x="912" y="572"/>
                      <a:pt x="910" y="581"/>
                    </a:cubicBezTo>
                    <a:cubicBezTo>
                      <a:pt x="900" y="631"/>
                      <a:pt x="883" y="678"/>
                      <a:pt x="861" y="720"/>
                    </a:cubicBezTo>
                    <a:cubicBezTo>
                      <a:pt x="901" y="694"/>
                      <a:pt x="935" y="662"/>
                      <a:pt x="961" y="624"/>
                    </a:cubicBezTo>
                    <a:cubicBezTo>
                      <a:pt x="988" y="553"/>
                      <a:pt x="995" y="472"/>
                      <a:pt x="977" y="391"/>
                    </a:cubicBezTo>
                    <a:cubicBezTo>
                      <a:pt x="955" y="294"/>
                      <a:pt x="903" y="213"/>
                      <a:pt x="829" y="162"/>
                    </a:cubicBezTo>
                    <a:cubicBezTo>
                      <a:pt x="816" y="154"/>
                      <a:pt x="803" y="146"/>
                      <a:pt x="790" y="139"/>
                    </a:cubicBezTo>
                    <a:cubicBezTo>
                      <a:pt x="782" y="136"/>
                      <a:pt x="775" y="132"/>
                      <a:pt x="768" y="129"/>
                    </a:cubicBezTo>
                    <a:cubicBezTo>
                      <a:pt x="708" y="104"/>
                      <a:pt x="639" y="89"/>
                      <a:pt x="569" y="85"/>
                    </a:cubicBezTo>
                    <a:cubicBezTo>
                      <a:pt x="614" y="91"/>
                      <a:pt x="657" y="103"/>
                      <a:pt x="699" y="122"/>
                    </a:cubicBezTo>
                    <a:cubicBezTo>
                      <a:pt x="821" y="179"/>
                      <a:pt x="899" y="291"/>
                      <a:pt x="916" y="426"/>
                    </a:cubicBezTo>
                    <a:cubicBezTo>
                      <a:pt x="924" y="470"/>
                      <a:pt x="924" y="513"/>
                      <a:pt x="915" y="554"/>
                    </a:cubicBezTo>
                    <a:close/>
                    <a:moveTo>
                      <a:pt x="184" y="643"/>
                    </a:moveTo>
                    <a:cubicBezTo>
                      <a:pt x="185" y="644"/>
                      <a:pt x="186" y="645"/>
                      <a:pt x="187" y="645"/>
                    </a:cubicBezTo>
                    <a:cubicBezTo>
                      <a:pt x="185" y="643"/>
                      <a:pt x="183" y="640"/>
                      <a:pt x="180" y="638"/>
                    </a:cubicBezTo>
                    <a:cubicBezTo>
                      <a:pt x="182" y="640"/>
                      <a:pt x="183" y="641"/>
                      <a:pt x="184" y="643"/>
                    </a:cubicBezTo>
                    <a:close/>
                    <a:moveTo>
                      <a:pt x="81" y="300"/>
                    </a:moveTo>
                    <a:cubicBezTo>
                      <a:pt x="78" y="307"/>
                      <a:pt x="75" y="315"/>
                      <a:pt x="72" y="322"/>
                    </a:cubicBezTo>
                    <a:cubicBezTo>
                      <a:pt x="42" y="403"/>
                      <a:pt x="49" y="479"/>
                      <a:pt x="93" y="548"/>
                    </a:cubicBezTo>
                    <a:cubicBezTo>
                      <a:pt x="114" y="581"/>
                      <a:pt x="143" y="611"/>
                      <a:pt x="178" y="638"/>
                    </a:cubicBezTo>
                    <a:cubicBezTo>
                      <a:pt x="174" y="633"/>
                      <a:pt x="171" y="628"/>
                      <a:pt x="168" y="623"/>
                    </a:cubicBezTo>
                    <a:cubicBezTo>
                      <a:pt x="130" y="573"/>
                      <a:pt x="102" y="511"/>
                      <a:pt x="102" y="435"/>
                    </a:cubicBezTo>
                    <a:cubicBezTo>
                      <a:pt x="101" y="327"/>
                      <a:pt x="147" y="230"/>
                      <a:pt x="232" y="159"/>
                    </a:cubicBezTo>
                    <a:cubicBezTo>
                      <a:pt x="179" y="189"/>
                      <a:pt x="132" y="228"/>
                      <a:pt x="97" y="277"/>
                    </a:cubicBezTo>
                    <a:cubicBezTo>
                      <a:pt x="91" y="284"/>
                      <a:pt x="86" y="292"/>
                      <a:pt x="81" y="300"/>
                    </a:cubicBezTo>
                    <a:close/>
                    <a:moveTo>
                      <a:pt x="875" y="197"/>
                    </a:moveTo>
                    <a:cubicBezTo>
                      <a:pt x="926" y="247"/>
                      <a:pt x="963" y="314"/>
                      <a:pt x="979" y="390"/>
                    </a:cubicBezTo>
                    <a:cubicBezTo>
                      <a:pt x="996" y="467"/>
                      <a:pt x="992" y="544"/>
                      <a:pt x="967" y="613"/>
                    </a:cubicBezTo>
                    <a:cubicBezTo>
                      <a:pt x="986" y="582"/>
                      <a:pt x="999" y="547"/>
                      <a:pt x="1005" y="509"/>
                    </a:cubicBezTo>
                    <a:cubicBezTo>
                      <a:pt x="1002" y="518"/>
                      <a:pt x="999" y="528"/>
                      <a:pt x="996" y="538"/>
                    </a:cubicBezTo>
                    <a:cubicBezTo>
                      <a:pt x="994" y="537"/>
                      <a:pt x="994" y="537"/>
                      <a:pt x="994" y="537"/>
                    </a:cubicBezTo>
                    <a:cubicBezTo>
                      <a:pt x="999" y="520"/>
                      <a:pt x="1003" y="503"/>
                      <a:pt x="1007" y="487"/>
                    </a:cubicBezTo>
                    <a:cubicBezTo>
                      <a:pt x="1007" y="484"/>
                      <a:pt x="1007" y="481"/>
                      <a:pt x="1007" y="478"/>
                    </a:cubicBezTo>
                    <a:cubicBezTo>
                      <a:pt x="1010" y="362"/>
                      <a:pt x="956" y="266"/>
                      <a:pt x="875" y="197"/>
                    </a:cubicBezTo>
                    <a:close/>
                    <a:moveTo>
                      <a:pt x="246" y="151"/>
                    </a:moveTo>
                    <a:cubicBezTo>
                      <a:pt x="154" y="223"/>
                      <a:pt x="104" y="323"/>
                      <a:pt x="105" y="435"/>
                    </a:cubicBezTo>
                    <a:cubicBezTo>
                      <a:pt x="105" y="503"/>
                      <a:pt x="127" y="559"/>
                      <a:pt x="159" y="606"/>
                    </a:cubicBezTo>
                    <a:cubicBezTo>
                      <a:pt x="152" y="590"/>
                      <a:pt x="145" y="574"/>
                      <a:pt x="140" y="557"/>
                    </a:cubicBezTo>
                    <a:cubicBezTo>
                      <a:pt x="110" y="467"/>
                      <a:pt x="112" y="372"/>
                      <a:pt x="146" y="291"/>
                    </a:cubicBezTo>
                    <a:cubicBezTo>
                      <a:pt x="177" y="217"/>
                      <a:pt x="232" y="159"/>
                      <a:pt x="304" y="125"/>
                    </a:cubicBezTo>
                    <a:cubicBezTo>
                      <a:pt x="284" y="133"/>
                      <a:pt x="264" y="141"/>
                      <a:pt x="246" y="151"/>
                    </a:cubicBezTo>
                    <a:close/>
                    <a:moveTo>
                      <a:pt x="831" y="160"/>
                    </a:moveTo>
                    <a:cubicBezTo>
                      <a:pt x="933" y="228"/>
                      <a:pt x="1010" y="335"/>
                      <a:pt x="1010" y="468"/>
                    </a:cubicBezTo>
                    <a:cubicBezTo>
                      <a:pt x="1023" y="377"/>
                      <a:pt x="1005" y="289"/>
                      <a:pt x="959" y="221"/>
                    </a:cubicBezTo>
                    <a:cubicBezTo>
                      <a:pt x="824" y="25"/>
                      <a:pt x="533" y="0"/>
                      <a:pt x="329" y="100"/>
                    </a:cubicBezTo>
                    <a:cubicBezTo>
                      <a:pt x="377" y="88"/>
                      <a:pt x="428" y="80"/>
                      <a:pt x="479" y="79"/>
                    </a:cubicBezTo>
                    <a:cubicBezTo>
                      <a:pt x="537" y="74"/>
                      <a:pt x="594" y="76"/>
                      <a:pt x="648" y="86"/>
                    </a:cubicBezTo>
                    <a:cubicBezTo>
                      <a:pt x="697" y="96"/>
                      <a:pt x="745" y="113"/>
                      <a:pt x="791" y="137"/>
                    </a:cubicBezTo>
                    <a:cubicBezTo>
                      <a:pt x="805" y="144"/>
                      <a:pt x="818" y="152"/>
                      <a:pt x="831" y="160"/>
                    </a:cubicBezTo>
                    <a:close/>
                    <a:moveTo>
                      <a:pt x="305" y="109"/>
                    </a:moveTo>
                    <a:cubicBezTo>
                      <a:pt x="255" y="123"/>
                      <a:pt x="209" y="143"/>
                      <a:pt x="169" y="165"/>
                    </a:cubicBezTo>
                    <a:cubicBezTo>
                      <a:pt x="79" y="215"/>
                      <a:pt x="27" y="310"/>
                      <a:pt x="31" y="410"/>
                    </a:cubicBezTo>
                    <a:cubicBezTo>
                      <a:pt x="42" y="370"/>
                      <a:pt x="58" y="332"/>
                      <a:pt x="79" y="298"/>
                    </a:cubicBezTo>
                    <a:cubicBezTo>
                      <a:pt x="113" y="225"/>
                      <a:pt x="176" y="166"/>
                      <a:pt x="263" y="129"/>
                    </a:cubicBezTo>
                    <a:cubicBezTo>
                      <a:pt x="272" y="125"/>
                      <a:pt x="281" y="121"/>
                      <a:pt x="290" y="118"/>
                    </a:cubicBezTo>
                    <a:cubicBezTo>
                      <a:pt x="295" y="115"/>
                      <a:pt x="300" y="112"/>
                      <a:pt x="305" y="109"/>
                    </a:cubicBezTo>
                    <a:close/>
                    <a:moveTo>
                      <a:pt x="484" y="85"/>
                    </a:moveTo>
                    <a:cubicBezTo>
                      <a:pt x="546" y="85"/>
                      <a:pt x="608" y="98"/>
                      <a:pt x="667" y="124"/>
                    </a:cubicBezTo>
                    <a:cubicBezTo>
                      <a:pt x="773" y="171"/>
                      <a:pt x="855" y="254"/>
                      <a:pt x="896" y="359"/>
                    </a:cubicBezTo>
                    <a:cubicBezTo>
                      <a:pt x="900" y="368"/>
                      <a:pt x="904" y="378"/>
                      <a:pt x="907" y="388"/>
                    </a:cubicBezTo>
                    <a:cubicBezTo>
                      <a:pt x="881" y="271"/>
                      <a:pt x="808" y="176"/>
                      <a:pt x="697" y="124"/>
                    </a:cubicBezTo>
                    <a:cubicBezTo>
                      <a:pt x="642" y="99"/>
                      <a:pt x="583" y="86"/>
                      <a:pt x="522" y="83"/>
                    </a:cubicBezTo>
                    <a:cubicBezTo>
                      <a:pt x="501" y="83"/>
                      <a:pt x="480" y="83"/>
                      <a:pt x="460" y="85"/>
                    </a:cubicBezTo>
                    <a:cubicBezTo>
                      <a:pt x="457" y="85"/>
                      <a:pt x="455" y="86"/>
                      <a:pt x="453" y="86"/>
                    </a:cubicBezTo>
                    <a:cubicBezTo>
                      <a:pt x="463" y="85"/>
                      <a:pt x="474" y="85"/>
                      <a:pt x="484" y="85"/>
                    </a:cubicBezTo>
                    <a:close/>
                    <a:moveTo>
                      <a:pt x="278" y="125"/>
                    </a:moveTo>
                    <a:cubicBezTo>
                      <a:pt x="273" y="127"/>
                      <a:pt x="268" y="129"/>
                      <a:pt x="264" y="131"/>
                    </a:cubicBezTo>
                    <a:cubicBezTo>
                      <a:pt x="186" y="165"/>
                      <a:pt x="128" y="216"/>
                      <a:pt x="92" y="279"/>
                    </a:cubicBezTo>
                    <a:cubicBezTo>
                      <a:pt x="93" y="278"/>
                      <a:pt x="94" y="277"/>
                      <a:pt x="95" y="275"/>
                    </a:cubicBezTo>
                    <a:cubicBezTo>
                      <a:pt x="132" y="224"/>
                      <a:pt x="183" y="181"/>
                      <a:pt x="246" y="148"/>
                    </a:cubicBezTo>
                    <a:cubicBezTo>
                      <a:pt x="253" y="143"/>
                      <a:pt x="260" y="137"/>
                      <a:pt x="267" y="132"/>
                    </a:cubicBezTo>
                    <a:cubicBezTo>
                      <a:pt x="271" y="130"/>
                      <a:pt x="274" y="128"/>
                      <a:pt x="278" y="125"/>
                    </a:cubicBezTo>
                    <a:close/>
                    <a:moveTo>
                      <a:pt x="291" y="120"/>
                    </a:moveTo>
                    <a:cubicBezTo>
                      <a:pt x="284" y="125"/>
                      <a:pt x="276" y="130"/>
                      <a:pt x="269" y="134"/>
                    </a:cubicBezTo>
                    <a:cubicBezTo>
                      <a:pt x="266" y="136"/>
                      <a:pt x="263" y="138"/>
                      <a:pt x="260" y="140"/>
                    </a:cubicBezTo>
                    <a:cubicBezTo>
                      <a:pt x="287" y="127"/>
                      <a:pt x="315" y="116"/>
                      <a:pt x="344" y="107"/>
                    </a:cubicBezTo>
                    <a:cubicBezTo>
                      <a:pt x="361" y="101"/>
                      <a:pt x="379" y="97"/>
                      <a:pt x="396" y="93"/>
                    </a:cubicBezTo>
                    <a:cubicBezTo>
                      <a:pt x="359" y="99"/>
                      <a:pt x="324" y="108"/>
                      <a:pt x="291" y="120"/>
                    </a:cubicBezTo>
                    <a:close/>
                    <a:moveTo>
                      <a:pt x="317" y="106"/>
                    </a:moveTo>
                    <a:cubicBezTo>
                      <a:pt x="313" y="108"/>
                      <a:pt x="308" y="110"/>
                      <a:pt x="304" y="113"/>
                    </a:cubicBezTo>
                    <a:cubicBezTo>
                      <a:pt x="346" y="99"/>
                      <a:pt x="393" y="89"/>
                      <a:pt x="440" y="84"/>
                    </a:cubicBezTo>
                    <a:cubicBezTo>
                      <a:pt x="398" y="87"/>
                      <a:pt x="357" y="95"/>
                      <a:pt x="317" y="106"/>
                    </a:cubicBezTo>
                    <a:close/>
                    <a:moveTo>
                      <a:pt x="522" y="80"/>
                    </a:moveTo>
                    <a:cubicBezTo>
                      <a:pt x="595" y="81"/>
                      <a:pt x="667" y="92"/>
                      <a:pt x="731" y="113"/>
                    </a:cubicBezTo>
                    <a:cubicBezTo>
                      <a:pt x="704" y="102"/>
                      <a:pt x="675" y="94"/>
                      <a:pt x="647" y="89"/>
                    </a:cubicBezTo>
                    <a:cubicBezTo>
                      <a:pt x="608" y="82"/>
                      <a:pt x="565" y="78"/>
                      <a:pt x="520" y="80"/>
                    </a:cubicBezTo>
                    <a:cubicBezTo>
                      <a:pt x="521" y="80"/>
                      <a:pt x="522" y="80"/>
                      <a:pt x="522"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9"/>
              <p:cNvSpPr>
                <a:spLocks noEditPoints="1"/>
              </p:cNvSpPr>
              <p:nvPr/>
            </p:nvSpPr>
            <p:spPr bwMode="auto">
              <a:xfrm>
                <a:off x="3265488" y="3252788"/>
                <a:ext cx="3433763" cy="3132137"/>
              </a:xfrm>
              <a:custGeom>
                <a:avLst/>
                <a:gdLst>
                  <a:gd name="T0" fmla="*/ 64 w 1058"/>
                  <a:gd name="T1" fmla="*/ 637 h 964"/>
                  <a:gd name="T2" fmla="*/ 681 w 1058"/>
                  <a:gd name="T3" fmla="*/ 46 h 964"/>
                  <a:gd name="T4" fmla="*/ 784 w 1058"/>
                  <a:gd name="T5" fmla="*/ 886 h 964"/>
                  <a:gd name="T6" fmla="*/ 448 w 1058"/>
                  <a:gd name="T7" fmla="*/ 955 h 964"/>
                  <a:gd name="T8" fmla="*/ 425 w 1058"/>
                  <a:gd name="T9" fmla="*/ 951 h 964"/>
                  <a:gd name="T10" fmla="*/ 500 w 1058"/>
                  <a:gd name="T11" fmla="*/ 931 h 964"/>
                  <a:gd name="T12" fmla="*/ 425 w 1058"/>
                  <a:gd name="T13" fmla="*/ 951 h 964"/>
                  <a:gd name="T14" fmla="*/ 357 w 1058"/>
                  <a:gd name="T15" fmla="*/ 928 h 964"/>
                  <a:gd name="T16" fmla="*/ 324 w 1058"/>
                  <a:gd name="T17" fmla="*/ 867 h 964"/>
                  <a:gd name="T18" fmla="*/ 715 w 1058"/>
                  <a:gd name="T19" fmla="*/ 914 h 964"/>
                  <a:gd name="T20" fmla="*/ 511 w 1058"/>
                  <a:gd name="T21" fmla="*/ 929 h 964"/>
                  <a:gd name="T22" fmla="*/ 511 w 1058"/>
                  <a:gd name="T23" fmla="*/ 929 h 964"/>
                  <a:gd name="T24" fmla="*/ 349 w 1058"/>
                  <a:gd name="T25" fmla="*/ 877 h 964"/>
                  <a:gd name="T26" fmla="*/ 308 w 1058"/>
                  <a:gd name="T27" fmla="*/ 905 h 964"/>
                  <a:gd name="T28" fmla="*/ 336 w 1058"/>
                  <a:gd name="T29" fmla="*/ 869 h 964"/>
                  <a:gd name="T30" fmla="*/ 887 w 1058"/>
                  <a:gd name="T31" fmla="*/ 670 h 964"/>
                  <a:gd name="T32" fmla="*/ 931 w 1058"/>
                  <a:gd name="T33" fmla="*/ 759 h 964"/>
                  <a:gd name="T34" fmla="*/ 154 w 1058"/>
                  <a:gd name="T35" fmla="*/ 717 h 964"/>
                  <a:gd name="T36" fmla="*/ 151 w 1058"/>
                  <a:gd name="T37" fmla="*/ 706 h 964"/>
                  <a:gd name="T38" fmla="*/ 784 w 1058"/>
                  <a:gd name="T39" fmla="*/ 857 h 964"/>
                  <a:gd name="T40" fmla="*/ 674 w 1058"/>
                  <a:gd name="T41" fmla="*/ 876 h 964"/>
                  <a:gd name="T42" fmla="*/ 113 w 1058"/>
                  <a:gd name="T43" fmla="*/ 220 h 964"/>
                  <a:gd name="T44" fmla="*/ 129 w 1058"/>
                  <a:gd name="T45" fmla="*/ 666 h 964"/>
                  <a:gd name="T46" fmla="*/ 254 w 1058"/>
                  <a:gd name="T47" fmla="*/ 139 h 964"/>
                  <a:gd name="T48" fmla="*/ 899 w 1058"/>
                  <a:gd name="T49" fmla="*/ 653 h 964"/>
                  <a:gd name="T50" fmla="*/ 176 w 1058"/>
                  <a:gd name="T51" fmla="*/ 591 h 964"/>
                  <a:gd name="T52" fmla="*/ 236 w 1058"/>
                  <a:gd name="T53" fmla="*/ 769 h 964"/>
                  <a:gd name="T54" fmla="*/ 391 w 1058"/>
                  <a:gd name="T55" fmla="*/ 143 h 964"/>
                  <a:gd name="T56" fmla="*/ 186 w 1058"/>
                  <a:gd name="T57" fmla="*/ 752 h 964"/>
                  <a:gd name="T58" fmla="*/ 978 w 1058"/>
                  <a:gd name="T59" fmla="*/ 526 h 964"/>
                  <a:gd name="T60" fmla="*/ 976 w 1058"/>
                  <a:gd name="T61" fmla="*/ 602 h 964"/>
                  <a:gd name="T62" fmla="*/ 981 w 1058"/>
                  <a:gd name="T63" fmla="*/ 519 h 964"/>
                  <a:gd name="T64" fmla="*/ 1001 w 1058"/>
                  <a:gd name="T65" fmla="*/ 429 h 964"/>
                  <a:gd name="T66" fmla="*/ 1000 w 1058"/>
                  <a:gd name="T67" fmla="*/ 645 h 964"/>
                  <a:gd name="T68" fmla="*/ 1001 w 1058"/>
                  <a:gd name="T69" fmla="*/ 426 h 964"/>
                  <a:gd name="T70" fmla="*/ 130 w 1058"/>
                  <a:gd name="T71" fmla="*/ 605 h 964"/>
                  <a:gd name="T72" fmla="*/ 902 w 1058"/>
                  <a:gd name="T73" fmla="*/ 654 h 964"/>
                  <a:gd name="T74" fmla="*/ 132 w 1058"/>
                  <a:gd name="T75" fmla="*/ 665 h 964"/>
                  <a:gd name="T76" fmla="*/ 391 w 1058"/>
                  <a:gd name="T77" fmla="*/ 140 h 964"/>
                  <a:gd name="T78" fmla="*/ 145 w 1058"/>
                  <a:gd name="T79" fmla="*/ 269 h 964"/>
                  <a:gd name="T80" fmla="*/ 146 w 1058"/>
                  <a:gd name="T81" fmla="*/ 271 h 964"/>
                  <a:gd name="T82" fmla="*/ 777 w 1058"/>
                  <a:gd name="T83" fmla="*/ 212 h 964"/>
                  <a:gd name="T84" fmla="*/ 963 w 1058"/>
                  <a:gd name="T85" fmla="*/ 489 h 964"/>
                  <a:gd name="T86" fmla="*/ 117 w 1058"/>
                  <a:gd name="T87" fmla="*/ 630 h 964"/>
                  <a:gd name="T88" fmla="*/ 126 w 1058"/>
                  <a:gd name="T89" fmla="*/ 567 h 964"/>
                  <a:gd name="T90" fmla="*/ 965 w 1058"/>
                  <a:gd name="T91" fmla="*/ 489 h 964"/>
                  <a:gd name="T92" fmla="*/ 902 w 1058"/>
                  <a:gd name="T93" fmla="*/ 320 h 964"/>
                  <a:gd name="T94" fmla="*/ 745 w 1058"/>
                  <a:gd name="T95" fmla="*/ 188 h 964"/>
                  <a:gd name="T96" fmla="*/ 927 w 1058"/>
                  <a:gd name="T97" fmla="*/ 279 h 964"/>
                  <a:gd name="T98" fmla="*/ 211 w 1058"/>
                  <a:gd name="T99" fmla="*/ 351 h 964"/>
                  <a:gd name="T100" fmla="*/ 903 w 1058"/>
                  <a:gd name="T101" fmla="*/ 257 h 964"/>
                  <a:gd name="T102" fmla="*/ 278 w 1058"/>
                  <a:gd name="T103" fmla="*/ 128 h 964"/>
                  <a:gd name="T104" fmla="*/ 903 w 1058"/>
                  <a:gd name="T105" fmla="*/ 257 h 964"/>
                  <a:gd name="T106" fmla="*/ 654 w 1058"/>
                  <a:gd name="T107" fmla="*/ 148 h 964"/>
                  <a:gd name="T108" fmla="*/ 655 w 1058"/>
                  <a:gd name="T109" fmla="*/ 151 h 964"/>
                  <a:gd name="T110" fmla="*/ 503 w 1058"/>
                  <a:gd name="T111" fmla="*/ 118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8" h="964">
                    <a:moveTo>
                      <a:pt x="503" y="964"/>
                    </a:moveTo>
                    <a:cubicBezTo>
                      <a:pt x="466" y="964"/>
                      <a:pt x="432" y="959"/>
                      <a:pt x="399" y="948"/>
                    </a:cubicBezTo>
                    <a:cubicBezTo>
                      <a:pt x="380" y="943"/>
                      <a:pt x="361" y="936"/>
                      <a:pt x="344" y="927"/>
                    </a:cubicBezTo>
                    <a:cubicBezTo>
                      <a:pt x="314" y="918"/>
                      <a:pt x="285" y="902"/>
                      <a:pt x="258" y="878"/>
                    </a:cubicBezTo>
                    <a:cubicBezTo>
                      <a:pt x="173" y="818"/>
                      <a:pt x="103" y="733"/>
                      <a:pt x="64" y="637"/>
                    </a:cubicBezTo>
                    <a:cubicBezTo>
                      <a:pt x="36" y="566"/>
                      <a:pt x="23" y="489"/>
                      <a:pt x="27" y="419"/>
                    </a:cubicBezTo>
                    <a:cubicBezTo>
                      <a:pt x="32" y="336"/>
                      <a:pt x="61" y="267"/>
                      <a:pt x="111" y="219"/>
                    </a:cubicBezTo>
                    <a:cubicBezTo>
                      <a:pt x="152" y="179"/>
                      <a:pt x="204" y="150"/>
                      <a:pt x="266" y="132"/>
                    </a:cubicBezTo>
                    <a:cubicBezTo>
                      <a:pt x="305" y="111"/>
                      <a:pt x="350" y="92"/>
                      <a:pt x="406" y="75"/>
                    </a:cubicBezTo>
                    <a:cubicBezTo>
                      <a:pt x="504" y="46"/>
                      <a:pt x="599" y="36"/>
                      <a:pt x="681" y="46"/>
                    </a:cubicBezTo>
                    <a:cubicBezTo>
                      <a:pt x="781" y="58"/>
                      <a:pt x="861" y="100"/>
                      <a:pt x="921" y="170"/>
                    </a:cubicBezTo>
                    <a:cubicBezTo>
                      <a:pt x="967" y="225"/>
                      <a:pt x="994" y="291"/>
                      <a:pt x="1001" y="362"/>
                    </a:cubicBezTo>
                    <a:cubicBezTo>
                      <a:pt x="1047" y="436"/>
                      <a:pt x="1058" y="521"/>
                      <a:pt x="1032" y="610"/>
                    </a:cubicBezTo>
                    <a:cubicBezTo>
                      <a:pt x="1018" y="658"/>
                      <a:pt x="994" y="696"/>
                      <a:pt x="965" y="728"/>
                    </a:cubicBezTo>
                    <a:cubicBezTo>
                      <a:pt x="920" y="794"/>
                      <a:pt x="849" y="851"/>
                      <a:pt x="784" y="886"/>
                    </a:cubicBezTo>
                    <a:cubicBezTo>
                      <a:pt x="759" y="899"/>
                      <a:pt x="734" y="910"/>
                      <a:pt x="707" y="919"/>
                    </a:cubicBezTo>
                    <a:cubicBezTo>
                      <a:pt x="662" y="938"/>
                      <a:pt x="617" y="951"/>
                      <a:pt x="573" y="958"/>
                    </a:cubicBezTo>
                    <a:cubicBezTo>
                      <a:pt x="562" y="960"/>
                      <a:pt x="552" y="961"/>
                      <a:pt x="541" y="962"/>
                    </a:cubicBezTo>
                    <a:cubicBezTo>
                      <a:pt x="528" y="963"/>
                      <a:pt x="516" y="964"/>
                      <a:pt x="503" y="964"/>
                    </a:cubicBezTo>
                    <a:close/>
                    <a:moveTo>
                      <a:pt x="448" y="955"/>
                    </a:moveTo>
                    <a:cubicBezTo>
                      <a:pt x="485" y="961"/>
                      <a:pt x="522" y="962"/>
                      <a:pt x="559" y="957"/>
                    </a:cubicBezTo>
                    <a:cubicBezTo>
                      <a:pt x="580" y="954"/>
                      <a:pt x="600" y="949"/>
                      <a:pt x="620" y="942"/>
                    </a:cubicBezTo>
                    <a:cubicBezTo>
                      <a:pt x="613" y="944"/>
                      <a:pt x="605" y="945"/>
                      <a:pt x="597" y="946"/>
                    </a:cubicBezTo>
                    <a:cubicBezTo>
                      <a:pt x="548" y="953"/>
                      <a:pt x="492" y="957"/>
                      <a:pt x="448" y="955"/>
                    </a:cubicBezTo>
                    <a:close/>
                    <a:moveTo>
                      <a:pt x="425" y="951"/>
                    </a:moveTo>
                    <a:cubicBezTo>
                      <a:pt x="431" y="952"/>
                      <a:pt x="438" y="952"/>
                      <a:pt x="444" y="952"/>
                    </a:cubicBezTo>
                    <a:cubicBezTo>
                      <a:pt x="488" y="954"/>
                      <a:pt x="546" y="951"/>
                      <a:pt x="596" y="944"/>
                    </a:cubicBezTo>
                    <a:cubicBezTo>
                      <a:pt x="610" y="942"/>
                      <a:pt x="624" y="939"/>
                      <a:pt x="637" y="936"/>
                    </a:cubicBezTo>
                    <a:cubicBezTo>
                      <a:pt x="664" y="926"/>
                      <a:pt x="691" y="912"/>
                      <a:pt x="715" y="896"/>
                    </a:cubicBezTo>
                    <a:cubicBezTo>
                      <a:pt x="645" y="925"/>
                      <a:pt x="570" y="938"/>
                      <a:pt x="500" y="931"/>
                    </a:cubicBezTo>
                    <a:cubicBezTo>
                      <a:pt x="458" y="938"/>
                      <a:pt x="417" y="939"/>
                      <a:pt x="379" y="935"/>
                    </a:cubicBezTo>
                    <a:cubicBezTo>
                      <a:pt x="375" y="934"/>
                      <a:pt x="371" y="933"/>
                      <a:pt x="368" y="933"/>
                    </a:cubicBezTo>
                    <a:cubicBezTo>
                      <a:pt x="368" y="933"/>
                      <a:pt x="368" y="933"/>
                      <a:pt x="369" y="933"/>
                    </a:cubicBezTo>
                    <a:cubicBezTo>
                      <a:pt x="385" y="939"/>
                      <a:pt x="401" y="945"/>
                      <a:pt x="417" y="949"/>
                    </a:cubicBezTo>
                    <a:cubicBezTo>
                      <a:pt x="420" y="949"/>
                      <a:pt x="423" y="950"/>
                      <a:pt x="425" y="951"/>
                    </a:cubicBezTo>
                    <a:close/>
                    <a:moveTo>
                      <a:pt x="638" y="939"/>
                    </a:moveTo>
                    <a:cubicBezTo>
                      <a:pt x="628" y="943"/>
                      <a:pt x="618" y="946"/>
                      <a:pt x="607" y="949"/>
                    </a:cubicBezTo>
                    <a:cubicBezTo>
                      <a:pt x="631" y="944"/>
                      <a:pt x="655" y="937"/>
                      <a:pt x="678" y="929"/>
                    </a:cubicBezTo>
                    <a:cubicBezTo>
                      <a:pt x="665" y="933"/>
                      <a:pt x="651" y="936"/>
                      <a:pt x="638" y="939"/>
                    </a:cubicBezTo>
                    <a:close/>
                    <a:moveTo>
                      <a:pt x="357" y="928"/>
                    </a:moveTo>
                    <a:cubicBezTo>
                      <a:pt x="364" y="930"/>
                      <a:pt x="372" y="931"/>
                      <a:pt x="380" y="932"/>
                    </a:cubicBezTo>
                    <a:cubicBezTo>
                      <a:pt x="414" y="936"/>
                      <a:pt x="451" y="935"/>
                      <a:pt x="490" y="930"/>
                    </a:cubicBezTo>
                    <a:cubicBezTo>
                      <a:pt x="483" y="929"/>
                      <a:pt x="477" y="928"/>
                      <a:pt x="471" y="927"/>
                    </a:cubicBezTo>
                    <a:cubicBezTo>
                      <a:pt x="420" y="918"/>
                      <a:pt x="373" y="899"/>
                      <a:pt x="332" y="871"/>
                    </a:cubicBezTo>
                    <a:cubicBezTo>
                      <a:pt x="329" y="869"/>
                      <a:pt x="327" y="868"/>
                      <a:pt x="324" y="867"/>
                    </a:cubicBezTo>
                    <a:cubicBezTo>
                      <a:pt x="273" y="842"/>
                      <a:pt x="229" y="808"/>
                      <a:pt x="192" y="765"/>
                    </a:cubicBezTo>
                    <a:cubicBezTo>
                      <a:pt x="234" y="840"/>
                      <a:pt x="290" y="895"/>
                      <a:pt x="357" y="928"/>
                    </a:cubicBezTo>
                    <a:close/>
                    <a:moveTo>
                      <a:pt x="728" y="890"/>
                    </a:moveTo>
                    <a:cubicBezTo>
                      <a:pt x="704" y="907"/>
                      <a:pt x="679" y="921"/>
                      <a:pt x="653" y="933"/>
                    </a:cubicBezTo>
                    <a:cubicBezTo>
                      <a:pt x="674" y="927"/>
                      <a:pt x="695" y="921"/>
                      <a:pt x="715" y="914"/>
                    </a:cubicBezTo>
                    <a:cubicBezTo>
                      <a:pt x="794" y="879"/>
                      <a:pt x="866" y="827"/>
                      <a:pt x="919" y="768"/>
                    </a:cubicBezTo>
                    <a:cubicBezTo>
                      <a:pt x="898" y="784"/>
                      <a:pt x="876" y="797"/>
                      <a:pt x="852" y="810"/>
                    </a:cubicBezTo>
                    <a:cubicBezTo>
                      <a:pt x="832" y="828"/>
                      <a:pt x="810" y="844"/>
                      <a:pt x="786" y="859"/>
                    </a:cubicBezTo>
                    <a:cubicBezTo>
                      <a:pt x="767" y="871"/>
                      <a:pt x="748" y="881"/>
                      <a:pt x="728" y="890"/>
                    </a:cubicBezTo>
                    <a:close/>
                    <a:moveTo>
                      <a:pt x="511" y="929"/>
                    </a:moveTo>
                    <a:cubicBezTo>
                      <a:pt x="582" y="934"/>
                      <a:pt x="657" y="919"/>
                      <a:pt x="727" y="887"/>
                    </a:cubicBezTo>
                    <a:cubicBezTo>
                      <a:pt x="747" y="873"/>
                      <a:pt x="766" y="858"/>
                      <a:pt x="783" y="841"/>
                    </a:cubicBezTo>
                    <a:cubicBezTo>
                      <a:pt x="777" y="843"/>
                      <a:pt x="770" y="846"/>
                      <a:pt x="764" y="848"/>
                    </a:cubicBezTo>
                    <a:cubicBezTo>
                      <a:pt x="728" y="862"/>
                      <a:pt x="694" y="873"/>
                      <a:pt x="661" y="882"/>
                    </a:cubicBezTo>
                    <a:cubicBezTo>
                      <a:pt x="612" y="905"/>
                      <a:pt x="561" y="921"/>
                      <a:pt x="511" y="929"/>
                    </a:cubicBezTo>
                    <a:close/>
                    <a:moveTo>
                      <a:pt x="349" y="877"/>
                    </a:moveTo>
                    <a:cubicBezTo>
                      <a:pt x="385" y="900"/>
                      <a:pt x="427" y="917"/>
                      <a:pt x="471" y="925"/>
                    </a:cubicBezTo>
                    <a:cubicBezTo>
                      <a:pt x="481" y="926"/>
                      <a:pt x="490" y="928"/>
                      <a:pt x="500" y="929"/>
                    </a:cubicBezTo>
                    <a:cubicBezTo>
                      <a:pt x="548" y="921"/>
                      <a:pt x="598" y="907"/>
                      <a:pt x="645" y="886"/>
                    </a:cubicBezTo>
                    <a:cubicBezTo>
                      <a:pt x="531" y="914"/>
                      <a:pt x="433" y="911"/>
                      <a:pt x="349" y="877"/>
                    </a:cubicBezTo>
                    <a:close/>
                    <a:moveTo>
                      <a:pt x="283" y="894"/>
                    </a:moveTo>
                    <a:cubicBezTo>
                      <a:pt x="298" y="904"/>
                      <a:pt x="313" y="912"/>
                      <a:pt x="328" y="919"/>
                    </a:cubicBezTo>
                    <a:cubicBezTo>
                      <a:pt x="313" y="911"/>
                      <a:pt x="298" y="903"/>
                      <a:pt x="283" y="894"/>
                    </a:cubicBezTo>
                    <a:close/>
                    <a:moveTo>
                      <a:pt x="260" y="875"/>
                    </a:moveTo>
                    <a:cubicBezTo>
                      <a:pt x="275" y="886"/>
                      <a:pt x="291" y="896"/>
                      <a:pt x="308" y="905"/>
                    </a:cubicBezTo>
                    <a:cubicBezTo>
                      <a:pt x="244" y="861"/>
                      <a:pt x="200" y="799"/>
                      <a:pt x="183" y="773"/>
                    </a:cubicBezTo>
                    <a:cubicBezTo>
                      <a:pt x="176" y="762"/>
                      <a:pt x="170" y="751"/>
                      <a:pt x="163" y="740"/>
                    </a:cubicBezTo>
                    <a:cubicBezTo>
                      <a:pt x="177" y="772"/>
                      <a:pt x="194" y="802"/>
                      <a:pt x="216" y="828"/>
                    </a:cubicBezTo>
                    <a:cubicBezTo>
                      <a:pt x="230" y="846"/>
                      <a:pt x="245" y="862"/>
                      <a:pt x="260" y="875"/>
                    </a:cubicBezTo>
                    <a:close/>
                    <a:moveTo>
                      <a:pt x="336" y="869"/>
                    </a:moveTo>
                    <a:cubicBezTo>
                      <a:pt x="427" y="910"/>
                      <a:pt x="534" y="913"/>
                      <a:pt x="660" y="880"/>
                    </a:cubicBezTo>
                    <a:cubicBezTo>
                      <a:pt x="675" y="873"/>
                      <a:pt x="690" y="865"/>
                      <a:pt x="704" y="857"/>
                    </a:cubicBezTo>
                    <a:cubicBezTo>
                      <a:pt x="745" y="834"/>
                      <a:pt x="810" y="791"/>
                      <a:pt x="866" y="733"/>
                    </a:cubicBezTo>
                    <a:cubicBezTo>
                      <a:pt x="879" y="709"/>
                      <a:pt x="889" y="684"/>
                      <a:pt x="898" y="659"/>
                    </a:cubicBezTo>
                    <a:cubicBezTo>
                      <a:pt x="894" y="663"/>
                      <a:pt x="891" y="667"/>
                      <a:pt x="887" y="670"/>
                    </a:cubicBezTo>
                    <a:cubicBezTo>
                      <a:pt x="816" y="743"/>
                      <a:pt x="715" y="805"/>
                      <a:pt x="615" y="839"/>
                    </a:cubicBezTo>
                    <a:cubicBezTo>
                      <a:pt x="532" y="866"/>
                      <a:pt x="410" y="887"/>
                      <a:pt x="306" y="826"/>
                    </a:cubicBezTo>
                    <a:cubicBezTo>
                      <a:pt x="283" y="813"/>
                      <a:pt x="264" y="799"/>
                      <a:pt x="248" y="783"/>
                    </a:cubicBezTo>
                    <a:cubicBezTo>
                      <a:pt x="273" y="817"/>
                      <a:pt x="302" y="846"/>
                      <a:pt x="336" y="869"/>
                    </a:cubicBezTo>
                    <a:close/>
                    <a:moveTo>
                      <a:pt x="931" y="759"/>
                    </a:moveTo>
                    <a:cubicBezTo>
                      <a:pt x="883" y="815"/>
                      <a:pt x="820" y="864"/>
                      <a:pt x="748" y="900"/>
                    </a:cubicBezTo>
                    <a:cubicBezTo>
                      <a:pt x="760" y="895"/>
                      <a:pt x="771" y="890"/>
                      <a:pt x="782" y="884"/>
                    </a:cubicBezTo>
                    <a:cubicBezTo>
                      <a:pt x="843" y="851"/>
                      <a:pt x="909" y="799"/>
                      <a:pt x="953" y="740"/>
                    </a:cubicBezTo>
                    <a:cubicBezTo>
                      <a:pt x="946" y="746"/>
                      <a:pt x="939" y="753"/>
                      <a:pt x="931" y="759"/>
                    </a:cubicBezTo>
                    <a:close/>
                    <a:moveTo>
                      <a:pt x="154" y="717"/>
                    </a:moveTo>
                    <a:cubicBezTo>
                      <a:pt x="164" y="736"/>
                      <a:pt x="174" y="754"/>
                      <a:pt x="185" y="772"/>
                    </a:cubicBezTo>
                    <a:cubicBezTo>
                      <a:pt x="200" y="794"/>
                      <a:pt x="237" y="846"/>
                      <a:pt x="290" y="889"/>
                    </a:cubicBezTo>
                    <a:cubicBezTo>
                      <a:pt x="290" y="888"/>
                      <a:pt x="289" y="887"/>
                      <a:pt x="288" y="887"/>
                    </a:cubicBezTo>
                    <a:cubicBezTo>
                      <a:pt x="247" y="853"/>
                      <a:pt x="212" y="808"/>
                      <a:pt x="184" y="754"/>
                    </a:cubicBezTo>
                    <a:cubicBezTo>
                      <a:pt x="172" y="739"/>
                      <a:pt x="161" y="723"/>
                      <a:pt x="151" y="706"/>
                    </a:cubicBezTo>
                    <a:cubicBezTo>
                      <a:pt x="152" y="710"/>
                      <a:pt x="153" y="714"/>
                      <a:pt x="154" y="717"/>
                    </a:cubicBezTo>
                    <a:close/>
                    <a:moveTo>
                      <a:pt x="789" y="838"/>
                    </a:moveTo>
                    <a:cubicBezTo>
                      <a:pt x="786" y="841"/>
                      <a:pt x="783" y="844"/>
                      <a:pt x="780" y="847"/>
                    </a:cubicBezTo>
                    <a:cubicBezTo>
                      <a:pt x="767" y="859"/>
                      <a:pt x="753" y="871"/>
                      <a:pt x="739" y="882"/>
                    </a:cubicBezTo>
                    <a:cubicBezTo>
                      <a:pt x="755" y="874"/>
                      <a:pt x="770" y="866"/>
                      <a:pt x="784" y="857"/>
                    </a:cubicBezTo>
                    <a:cubicBezTo>
                      <a:pt x="805" y="844"/>
                      <a:pt x="824" y="830"/>
                      <a:pt x="842" y="814"/>
                    </a:cubicBezTo>
                    <a:cubicBezTo>
                      <a:pt x="825" y="823"/>
                      <a:pt x="807" y="831"/>
                      <a:pt x="789" y="838"/>
                    </a:cubicBezTo>
                    <a:close/>
                    <a:moveTo>
                      <a:pt x="860" y="743"/>
                    </a:moveTo>
                    <a:cubicBezTo>
                      <a:pt x="809" y="795"/>
                      <a:pt x="750" y="834"/>
                      <a:pt x="705" y="859"/>
                    </a:cubicBezTo>
                    <a:cubicBezTo>
                      <a:pt x="695" y="865"/>
                      <a:pt x="685" y="870"/>
                      <a:pt x="674" y="876"/>
                    </a:cubicBezTo>
                    <a:cubicBezTo>
                      <a:pt x="703" y="868"/>
                      <a:pt x="732" y="858"/>
                      <a:pt x="763" y="846"/>
                    </a:cubicBezTo>
                    <a:cubicBezTo>
                      <a:pt x="771" y="843"/>
                      <a:pt x="780" y="839"/>
                      <a:pt x="788" y="836"/>
                    </a:cubicBezTo>
                    <a:cubicBezTo>
                      <a:pt x="816" y="808"/>
                      <a:pt x="840" y="777"/>
                      <a:pt x="860" y="743"/>
                    </a:cubicBezTo>
                    <a:close/>
                    <a:moveTo>
                      <a:pt x="254" y="139"/>
                    </a:moveTo>
                    <a:cubicBezTo>
                      <a:pt x="201" y="156"/>
                      <a:pt x="152" y="182"/>
                      <a:pt x="113" y="220"/>
                    </a:cubicBezTo>
                    <a:cubicBezTo>
                      <a:pt x="0" y="330"/>
                      <a:pt x="17" y="513"/>
                      <a:pt x="67" y="636"/>
                    </a:cubicBezTo>
                    <a:cubicBezTo>
                      <a:pt x="103" y="725"/>
                      <a:pt x="166" y="805"/>
                      <a:pt x="243" y="863"/>
                    </a:cubicBezTo>
                    <a:cubicBezTo>
                      <a:pt x="233" y="853"/>
                      <a:pt x="223" y="842"/>
                      <a:pt x="213" y="830"/>
                    </a:cubicBezTo>
                    <a:cubicBezTo>
                      <a:pt x="187" y="797"/>
                      <a:pt x="167" y="759"/>
                      <a:pt x="152" y="718"/>
                    </a:cubicBezTo>
                    <a:cubicBezTo>
                      <a:pt x="144" y="701"/>
                      <a:pt x="136" y="684"/>
                      <a:pt x="129" y="666"/>
                    </a:cubicBezTo>
                    <a:cubicBezTo>
                      <a:pt x="114" y="633"/>
                      <a:pt x="101" y="597"/>
                      <a:pt x="93" y="559"/>
                    </a:cubicBezTo>
                    <a:cubicBezTo>
                      <a:pt x="80" y="504"/>
                      <a:pt x="68" y="440"/>
                      <a:pt x="84" y="375"/>
                    </a:cubicBezTo>
                    <a:cubicBezTo>
                      <a:pt x="89" y="354"/>
                      <a:pt x="97" y="328"/>
                      <a:pt x="110" y="306"/>
                    </a:cubicBezTo>
                    <a:cubicBezTo>
                      <a:pt x="129" y="253"/>
                      <a:pt x="160" y="209"/>
                      <a:pt x="205" y="172"/>
                    </a:cubicBezTo>
                    <a:cubicBezTo>
                      <a:pt x="220" y="160"/>
                      <a:pt x="236" y="149"/>
                      <a:pt x="254" y="139"/>
                    </a:cubicBezTo>
                    <a:close/>
                    <a:moveTo>
                      <a:pt x="239" y="769"/>
                    </a:moveTo>
                    <a:cubicBezTo>
                      <a:pt x="257" y="789"/>
                      <a:pt x="279" y="808"/>
                      <a:pt x="307" y="824"/>
                    </a:cubicBezTo>
                    <a:cubicBezTo>
                      <a:pt x="411" y="884"/>
                      <a:pt x="531" y="864"/>
                      <a:pt x="614" y="836"/>
                    </a:cubicBezTo>
                    <a:cubicBezTo>
                      <a:pt x="713" y="803"/>
                      <a:pt x="815" y="740"/>
                      <a:pt x="885" y="668"/>
                    </a:cubicBezTo>
                    <a:cubicBezTo>
                      <a:pt x="890" y="663"/>
                      <a:pt x="895" y="658"/>
                      <a:pt x="899" y="653"/>
                    </a:cubicBezTo>
                    <a:cubicBezTo>
                      <a:pt x="903" y="640"/>
                      <a:pt x="906" y="628"/>
                      <a:pt x="909" y="615"/>
                    </a:cubicBezTo>
                    <a:cubicBezTo>
                      <a:pt x="939" y="461"/>
                      <a:pt x="874" y="286"/>
                      <a:pt x="757" y="199"/>
                    </a:cubicBezTo>
                    <a:cubicBezTo>
                      <a:pt x="726" y="181"/>
                      <a:pt x="694" y="167"/>
                      <a:pt x="662" y="157"/>
                    </a:cubicBezTo>
                    <a:cubicBezTo>
                      <a:pt x="566" y="139"/>
                      <a:pt x="469" y="146"/>
                      <a:pt x="390" y="181"/>
                    </a:cubicBezTo>
                    <a:cubicBezTo>
                      <a:pt x="217" y="257"/>
                      <a:pt x="158" y="442"/>
                      <a:pt x="176" y="591"/>
                    </a:cubicBezTo>
                    <a:cubicBezTo>
                      <a:pt x="184" y="658"/>
                      <a:pt x="206" y="718"/>
                      <a:pt x="239" y="769"/>
                    </a:cubicBezTo>
                    <a:close/>
                    <a:moveTo>
                      <a:pt x="186" y="752"/>
                    </a:moveTo>
                    <a:cubicBezTo>
                      <a:pt x="222" y="798"/>
                      <a:pt x="268" y="836"/>
                      <a:pt x="320" y="862"/>
                    </a:cubicBezTo>
                    <a:cubicBezTo>
                      <a:pt x="299" y="846"/>
                      <a:pt x="280" y="827"/>
                      <a:pt x="263" y="807"/>
                    </a:cubicBezTo>
                    <a:cubicBezTo>
                      <a:pt x="253" y="795"/>
                      <a:pt x="244" y="782"/>
                      <a:pt x="236" y="769"/>
                    </a:cubicBezTo>
                    <a:cubicBezTo>
                      <a:pt x="163" y="686"/>
                      <a:pt x="158" y="574"/>
                      <a:pt x="171" y="486"/>
                    </a:cubicBezTo>
                    <a:cubicBezTo>
                      <a:pt x="191" y="342"/>
                      <a:pt x="251" y="242"/>
                      <a:pt x="348" y="191"/>
                    </a:cubicBezTo>
                    <a:cubicBezTo>
                      <a:pt x="409" y="158"/>
                      <a:pt x="480" y="139"/>
                      <a:pt x="547" y="137"/>
                    </a:cubicBezTo>
                    <a:cubicBezTo>
                      <a:pt x="554" y="137"/>
                      <a:pt x="560" y="137"/>
                      <a:pt x="566" y="137"/>
                    </a:cubicBezTo>
                    <a:cubicBezTo>
                      <a:pt x="509" y="130"/>
                      <a:pt x="448" y="132"/>
                      <a:pt x="391" y="143"/>
                    </a:cubicBezTo>
                    <a:cubicBezTo>
                      <a:pt x="374" y="149"/>
                      <a:pt x="358" y="156"/>
                      <a:pt x="342" y="164"/>
                    </a:cubicBezTo>
                    <a:cubicBezTo>
                      <a:pt x="241" y="216"/>
                      <a:pt x="168" y="321"/>
                      <a:pt x="140" y="452"/>
                    </a:cubicBezTo>
                    <a:cubicBezTo>
                      <a:pt x="130" y="497"/>
                      <a:pt x="127" y="542"/>
                      <a:pt x="129" y="585"/>
                    </a:cubicBezTo>
                    <a:cubicBezTo>
                      <a:pt x="134" y="614"/>
                      <a:pt x="141" y="640"/>
                      <a:pt x="148" y="660"/>
                    </a:cubicBezTo>
                    <a:cubicBezTo>
                      <a:pt x="158" y="693"/>
                      <a:pt x="171" y="724"/>
                      <a:pt x="186" y="752"/>
                    </a:cubicBezTo>
                    <a:close/>
                    <a:moveTo>
                      <a:pt x="867" y="736"/>
                    </a:moveTo>
                    <a:cubicBezTo>
                      <a:pt x="847" y="771"/>
                      <a:pt x="823" y="804"/>
                      <a:pt x="794" y="833"/>
                    </a:cubicBezTo>
                    <a:cubicBezTo>
                      <a:pt x="813" y="825"/>
                      <a:pt x="832" y="817"/>
                      <a:pt x="851" y="807"/>
                    </a:cubicBezTo>
                    <a:cubicBezTo>
                      <a:pt x="915" y="750"/>
                      <a:pt x="958" y="678"/>
                      <a:pt x="973" y="602"/>
                    </a:cubicBezTo>
                    <a:cubicBezTo>
                      <a:pt x="978" y="576"/>
                      <a:pt x="980" y="551"/>
                      <a:pt x="978" y="526"/>
                    </a:cubicBezTo>
                    <a:cubicBezTo>
                      <a:pt x="974" y="538"/>
                      <a:pt x="969" y="550"/>
                      <a:pt x="963" y="562"/>
                    </a:cubicBezTo>
                    <a:cubicBezTo>
                      <a:pt x="954" y="612"/>
                      <a:pt x="930" y="661"/>
                      <a:pt x="891" y="708"/>
                    </a:cubicBezTo>
                    <a:cubicBezTo>
                      <a:pt x="884" y="718"/>
                      <a:pt x="875" y="727"/>
                      <a:pt x="867" y="736"/>
                    </a:cubicBezTo>
                    <a:close/>
                    <a:moveTo>
                      <a:pt x="981" y="519"/>
                    </a:moveTo>
                    <a:cubicBezTo>
                      <a:pt x="983" y="546"/>
                      <a:pt x="981" y="574"/>
                      <a:pt x="976" y="602"/>
                    </a:cubicBezTo>
                    <a:cubicBezTo>
                      <a:pt x="962" y="676"/>
                      <a:pt x="921" y="745"/>
                      <a:pt x="860" y="802"/>
                    </a:cubicBezTo>
                    <a:cubicBezTo>
                      <a:pt x="884" y="789"/>
                      <a:pt x="908" y="774"/>
                      <a:pt x="929" y="757"/>
                    </a:cubicBezTo>
                    <a:cubicBezTo>
                      <a:pt x="943" y="741"/>
                      <a:pt x="956" y="724"/>
                      <a:pt x="967" y="706"/>
                    </a:cubicBezTo>
                    <a:cubicBezTo>
                      <a:pt x="1020" y="624"/>
                      <a:pt x="1025" y="526"/>
                      <a:pt x="1000" y="436"/>
                    </a:cubicBezTo>
                    <a:cubicBezTo>
                      <a:pt x="997" y="464"/>
                      <a:pt x="990" y="492"/>
                      <a:pt x="981" y="519"/>
                    </a:cubicBezTo>
                    <a:close/>
                    <a:moveTo>
                      <a:pt x="172" y="501"/>
                    </a:moveTo>
                    <a:cubicBezTo>
                      <a:pt x="162" y="581"/>
                      <a:pt x="169" y="677"/>
                      <a:pt x="225" y="752"/>
                    </a:cubicBezTo>
                    <a:cubicBezTo>
                      <a:pt x="198" y="704"/>
                      <a:pt x="180" y="650"/>
                      <a:pt x="173" y="591"/>
                    </a:cubicBezTo>
                    <a:cubicBezTo>
                      <a:pt x="170" y="561"/>
                      <a:pt x="169" y="531"/>
                      <a:pt x="172" y="501"/>
                    </a:cubicBezTo>
                    <a:close/>
                    <a:moveTo>
                      <a:pt x="1001" y="429"/>
                    </a:moveTo>
                    <a:cubicBezTo>
                      <a:pt x="1003" y="438"/>
                      <a:pt x="1006" y="447"/>
                      <a:pt x="1008" y="456"/>
                    </a:cubicBezTo>
                    <a:cubicBezTo>
                      <a:pt x="1028" y="548"/>
                      <a:pt x="1014" y="637"/>
                      <a:pt x="969" y="708"/>
                    </a:cubicBezTo>
                    <a:cubicBezTo>
                      <a:pt x="961" y="721"/>
                      <a:pt x="951" y="734"/>
                      <a:pt x="941" y="747"/>
                    </a:cubicBezTo>
                    <a:cubicBezTo>
                      <a:pt x="948" y="741"/>
                      <a:pt x="956" y="734"/>
                      <a:pt x="963" y="726"/>
                    </a:cubicBezTo>
                    <a:cubicBezTo>
                      <a:pt x="980" y="700"/>
                      <a:pt x="993" y="673"/>
                      <a:pt x="1000" y="645"/>
                    </a:cubicBezTo>
                    <a:cubicBezTo>
                      <a:pt x="1002" y="645"/>
                      <a:pt x="1002" y="645"/>
                      <a:pt x="1002" y="645"/>
                    </a:cubicBezTo>
                    <a:cubicBezTo>
                      <a:pt x="997" y="669"/>
                      <a:pt x="987" y="692"/>
                      <a:pt x="974" y="714"/>
                    </a:cubicBezTo>
                    <a:cubicBezTo>
                      <a:pt x="998" y="685"/>
                      <a:pt x="1017" y="650"/>
                      <a:pt x="1029" y="609"/>
                    </a:cubicBezTo>
                    <a:cubicBezTo>
                      <a:pt x="1055" y="523"/>
                      <a:pt x="1045" y="440"/>
                      <a:pt x="1001" y="368"/>
                    </a:cubicBezTo>
                    <a:cubicBezTo>
                      <a:pt x="1003" y="387"/>
                      <a:pt x="1003" y="406"/>
                      <a:pt x="1001" y="426"/>
                    </a:cubicBezTo>
                    <a:cubicBezTo>
                      <a:pt x="1001" y="427"/>
                      <a:pt x="1001" y="428"/>
                      <a:pt x="1001" y="429"/>
                    </a:cubicBezTo>
                    <a:close/>
                    <a:moveTo>
                      <a:pt x="147" y="695"/>
                    </a:moveTo>
                    <a:cubicBezTo>
                      <a:pt x="156" y="711"/>
                      <a:pt x="166" y="727"/>
                      <a:pt x="177" y="741"/>
                    </a:cubicBezTo>
                    <a:cubicBezTo>
                      <a:pt x="165" y="716"/>
                      <a:pt x="154" y="689"/>
                      <a:pt x="145" y="661"/>
                    </a:cubicBezTo>
                    <a:cubicBezTo>
                      <a:pt x="140" y="645"/>
                      <a:pt x="135" y="627"/>
                      <a:pt x="130" y="605"/>
                    </a:cubicBezTo>
                    <a:cubicBezTo>
                      <a:pt x="133" y="636"/>
                      <a:pt x="139" y="666"/>
                      <a:pt x="147" y="695"/>
                    </a:cubicBezTo>
                    <a:close/>
                    <a:moveTo>
                      <a:pt x="902" y="654"/>
                    </a:moveTo>
                    <a:cubicBezTo>
                      <a:pt x="894" y="678"/>
                      <a:pt x="884" y="702"/>
                      <a:pt x="872" y="725"/>
                    </a:cubicBezTo>
                    <a:cubicBezTo>
                      <a:pt x="912" y="682"/>
                      <a:pt x="945" y="631"/>
                      <a:pt x="958" y="572"/>
                    </a:cubicBezTo>
                    <a:cubicBezTo>
                      <a:pt x="943" y="601"/>
                      <a:pt x="924" y="629"/>
                      <a:pt x="902" y="654"/>
                    </a:cubicBezTo>
                    <a:close/>
                    <a:moveTo>
                      <a:pt x="143" y="694"/>
                    </a:moveTo>
                    <a:cubicBezTo>
                      <a:pt x="144" y="695"/>
                      <a:pt x="145" y="696"/>
                      <a:pt x="145" y="697"/>
                    </a:cubicBezTo>
                    <a:cubicBezTo>
                      <a:pt x="145" y="697"/>
                      <a:pt x="145" y="696"/>
                      <a:pt x="145" y="696"/>
                    </a:cubicBezTo>
                    <a:cubicBezTo>
                      <a:pt x="144" y="695"/>
                      <a:pt x="144" y="695"/>
                      <a:pt x="143" y="694"/>
                    </a:cubicBezTo>
                    <a:close/>
                    <a:moveTo>
                      <a:pt x="132" y="665"/>
                    </a:moveTo>
                    <a:cubicBezTo>
                      <a:pt x="135" y="671"/>
                      <a:pt x="138" y="678"/>
                      <a:pt x="141" y="684"/>
                    </a:cubicBezTo>
                    <a:cubicBezTo>
                      <a:pt x="133" y="653"/>
                      <a:pt x="128" y="620"/>
                      <a:pt x="126" y="586"/>
                    </a:cubicBezTo>
                    <a:cubicBezTo>
                      <a:pt x="110" y="504"/>
                      <a:pt x="106" y="394"/>
                      <a:pt x="156" y="292"/>
                    </a:cubicBezTo>
                    <a:cubicBezTo>
                      <a:pt x="202" y="198"/>
                      <a:pt x="302" y="159"/>
                      <a:pt x="378" y="143"/>
                    </a:cubicBezTo>
                    <a:cubicBezTo>
                      <a:pt x="382" y="142"/>
                      <a:pt x="387" y="141"/>
                      <a:pt x="391" y="140"/>
                    </a:cubicBezTo>
                    <a:cubicBezTo>
                      <a:pt x="423" y="129"/>
                      <a:pt x="457" y="121"/>
                      <a:pt x="492" y="116"/>
                    </a:cubicBezTo>
                    <a:cubicBezTo>
                      <a:pt x="417" y="109"/>
                      <a:pt x="338" y="114"/>
                      <a:pt x="266" y="135"/>
                    </a:cubicBezTo>
                    <a:cubicBezTo>
                      <a:pt x="203" y="170"/>
                      <a:pt x="147" y="220"/>
                      <a:pt x="117" y="296"/>
                    </a:cubicBezTo>
                    <a:cubicBezTo>
                      <a:pt x="121" y="290"/>
                      <a:pt x="126" y="285"/>
                      <a:pt x="131" y="280"/>
                    </a:cubicBezTo>
                    <a:cubicBezTo>
                      <a:pt x="136" y="276"/>
                      <a:pt x="140" y="273"/>
                      <a:pt x="145" y="269"/>
                    </a:cubicBezTo>
                    <a:cubicBezTo>
                      <a:pt x="155" y="261"/>
                      <a:pt x="164" y="254"/>
                      <a:pt x="174" y="242"/>
                    </a:cubicBezTo>
                    <a:cubicBezTo>
                      <a:pt x="186" y="228"/>
                      <a:pt x="202" y="212"/>
                      <a:pt x="222" y="205"/>
                    </a:cubicBezTo>
                    <a:cubicBezTo>
                      <a:pt x="223" y="207"/>
                      <a:pt x="223" y="207"/>
                      <a:pt x="223" y="207"/>
                    </a:cubicBezTo>
                    <a:cubicBezTo>
                      <a:pt x="203" y="214"/>
                      <a:pt x="188" y="229"/>
                      <a:pt x="176" y="244"/>
                    </a:cubicBezTo>
                    <a:cubicBezTo>
                      <a:pt x="166" y="256"/>
                      <a:pt x="156" y="263"/>
                      <a:pt x="146" y="271"/>
                    </a:cubicBezTo>
                    <a:cubicBezTo>
                      <a:pt x="142" y="275"/>
                      <a:pt x="138" y="278"/>
                      <a:pt x="133" y="282"/>
                    </a:cubicBezTo>
                    <a:cubicBezTo>
                      <a:pt x="125" y="289"/>
                      <a:pt x="119" y="297"/>
                      <a:pt x="113" y="306"/>
                    </a:cubicBezTo>
                    <a:cubicBezTo>
                      <a:pt x="107" y="323"/>
                      <a:pt x="103" y="341"/>
                      <a:pt x="99" y="360"/>
                    </a:cubicBezTo>
                    <a:cubicBezTo>
                      <a:pt x="82" y="458"/>
                      <a:pt x="95" y="567"/>
                      <a:pt x="132" y="665"/>
                    </a:cubicBezTo>
                    <a:close/>
                    <a:moveTo>
                      <a:pt x="777" y="212"/>
                    </a:moveTo>
                    <a:cubicBezTo>
                      <a:pt x="825" y="253"/>
                      <a:pt x="865" y="311"/>
                      <a:pt x="890" y="377"/>
                    </a:cubicBezTo>
                    <a:cubicBezTo>
                      <a:pt x="919" y="455"/>
                      <a:pt x="926" y="540"/>
                      <a:pt x="911" y="616"/>
                    </a:cubicBezTo>
                    <a:cubicBezTo>
                      <a:pt x="909" y="627"/>
                      <a:pt x="907" y="637"/>
                      <a:pt x="904" y="648"/>
                    </a:cubicBezTo>
                    <a:cubicBezTo>
                      <a:pt x="927" y="621"/>
                      <a:pt x="945" y="592"/>
                      <a:pt x="960" y="562"/>
                    </a:cubicBezTo>
                    <a:cubicBezTo>
                      <a:pt x="964" y="539"/>
                      <a:pt x="966" y="515"/>
                      <a:pt x="963" y="489"/>
                    </a:cubicBezTo>
                    <a:cubicBezTo>
                      <a:pt x="949" y="368"/>
                      <a:pt x="869" y="272"/>
                      <a:pt x="777" y="212"/>
                    </a:cubicBezTo>
                    <a:close/>
                    <a:moveTo>
                      <a:pt x="106" y="319"/>
                    </a:moveTo>
                    <a:cubicBezTo>
                      <a:pt x="97" y="338"/>
                      <a:pt x="91" y="359"/>
                      <a:pt x="87" y="375"/>
                    </a:cubicBezTo>
                    <a:cubicBezTo>
                      <a:pt x="71" y="440"/>
                      <a:pt x="83" y="504"/>
                      <a:pt x="95" y="558"/>
                    </a:cubicBezTo>
                    <a:cubicBezTo>
                      <a:pt x="101" y="583"/>
                      <a:pt x="108" y="608"/>
                      <a:pt x="117" y="630"/>
                    </a:cubicBezTo>
                    <a:cubicBezTo>
                      <a:pt x="90" y="542"/>
                      <a:pt x="82" y="446"/>
                      <a:pt x="97" y="359"/>
                    </a:cubicBezTo>
                    <a:cubicBezTo>
                      <a:pt x="99" y="345"/>
                      <a:pt x="102" y="332"/>
                      <a:pt x="106" y="319"/>
                    </a:cubicBezTo>
                    <a:close/>
                    <a:moveTo>
                      <a:pt x="375" y="146"/>
                    </a:moveTo>
                    <a:cubicBezTo>
                      <a:pt x="301" y="162"/>
                      <a:pt x="204" y="201"/>
                      <a:pt x="159" y="293"/>
                    </a:cubicBezTo>
                    <a:cubicBezTo>
                      <a:pt x="113" y="387"/>
                      <a:pt x="113" y="488"/>
                      <a:pt x="126" y="567"/>
                    </a:cubicBezTo>
                    <a:cubicBezTo>
                      <a:pt x="125" y="529"/>
                      <a:pt x="129" y="490"/>
                      <a:pt x="137" y="451"/>
                    </a:cubicBezTo>
                    <a:cubicBezTo>
                      <a:pt x="165" y="319"/>
                      <a:pt x="240" y="214"/>
                      <a:pt x="341" y="162"/>
                    </a:cubicBezTo>
                    <a:cubicBezTo>
                      <a:pt x="352" y="156"/>
                      <a:pt x="364" y="151"/>
                      <a:pt x="375" y="146"/>
                    </a:cubicBezTo>
                    <a:close/>
                    <a:moveTo>
                      <a:pt x="873" y="291"/>
                    </a:moveTo>
                    <a:cubicBezTo>
                      <a:pt x="925" y="350"/>
                      <a:pt x="957" y="418"/>
                      <a:pt x="965" y="489"/>
                    </a:cubicBezTo>
                    <a:cubicBezTo>
                      <a:pt x="968" y="510"/>
                      <a:pt x="968" y="532"/>
                      <a:pt x="964" y="553"/>
                    </a:cubicBezTo>
                    <a:cubicBezTo>
                      <a:pt x="970" y="542"/>
                      <a:pt x="974" y="531"/>
                      <a:pt x="978" y="519"/>
                    </a:cubicBezTo>
                    <a:cubicBezTo>
                      <a:pt x="973" y="433"/>
                      <a:pt x="932" y="354"/>
                      <a:pt x="873" y="291"/>
                    </a:cubicBezTo>
                    <a:close/>
                    <a:moveTo>
                      <a:pt x="749" y="190"/>
                    </a:moveTo>
                    <a:cubicBezTo>
                      <a:pt x="809" y="224"/>
                      <a:pt x="862" y="268"/>
                      <a:pt x="902" y="320"/>
                    </a:cubicBezTo>
                    <a:cubicBezTo>
                      <a:pt x="948" y="379"/>
                      <a:pt x="975" y="445"/>
                      <a:pt x="981" y="512"/>
                    </a:cubicBezTo>
                    <a:cubicBezTo>
                      <a:pt x="989" y="485"/>
                      <a:pt x="995" y="457"/>
                      <a:pt x="998" y="429"/>
                    </a:cubicBezTo>
                    <a:cubicBezTo>
                      <a:pt x="979" y="365"/>
                      <a:pt x="944" y="305"/>
                      <a:pt x="901" y="258"/>
                    </a:cubicBezTo>
                    <a:cubicBezTo>
                      <a:pt x="844" y="215"/>
                      <a:pt x="776" y="184"/>
                      <a:pt x="705" y="166"/>
                    </a:cubicBezTo>
                    <a:cubicBezTo>
                      <a:pt x="719" y="172"/>
                      <a:pt x="733" y="180"/>
                      <a:pt x="745" y="188"/>
                    </a:cubicBezTo>
                    <a:cubicBezTo>
                      <a:pt x="746" y="189"/>
                      <a:pt x="748" y="190"/>
                      <a:pt x="749" y="190"/>
                    </a:cubicBezTo>
                    <a:close/>
                    <a:moveTo>
                      <a:pt x="914" y="268"/>
                    </a:moveTo>
                    <a:cubicBezTo>
                      <a:pt x="951" y="312"/>
                      <a:pt x="981" y="365"/>
                      <a:pt x="999" y="421"/>
                    </a:cubicBezTo>
                    <a:cubicBezTo>
                      <a:pt x="1000" y="402"/>
                      <a:pt x="1000" y="382"/>
                      <a:pt x="998" y="362"/>
                    </a:cubicBezTo>
                    <a:cubicBezTo>
                      <a:pt x="980" y="333"/>
                      <a:pt x="956" y="305"/>
                      <a:pt x="927" y="279"/>
                    </a:cubicBezTo>
                    <a:cubicBezTo>
                      <a:pt x="923" y="276"/>
                      <a:pt x="918" y="272"/>
                      <a:pt x="914" y="268"/>
                    </a:cubicBezTo>
                    <a:close/>
                    <a:moveTo>
                      <a:pt x="562" y="140"/>
                    </a:moveTo>
                    <a:cubicBezTo>
                      <a:pt x="486" y="140"/>
                      <a:pt x="409" y="161"/>
                      <a:pt x="349" y="193"/>
                    </a:cubicBezTo>
                    <a:cubicBezTo>
                      <a:pt x="275" y="233"/>
                      <a:pt x="222" y="301"/>
                      <a:pt x="193" y="396"/>
                    </a:cubicBezTo>
                    <a:cubicBezTo>
                      <a:pt x="198" y="380"/>
                      <a:pt x="205" y="365"/>
                      <a:pt x="211" y="351"/>
                    </a:cubicBezTo>
                    <a:cubicBezTo>
                      <a:pt x="249" y="273"/>
                      <a:pt x="311" y="213"/>
                      <a:pt x="389" y="178"/>
                    </a:cubicBezTo>
                    <a:cubicBezTo>
                      <a:pt x="462" y="146"/>
                      <a:pt x="552" y="138"/>
                      <a:pt x="642" y="151"/>
                    </a:cubicBezTo>
                    <a:cubicBezTo>
                      <a:pt x="629" y="147"/>
                      <a:pt x="615" y="144"/>
                      <a:pt x="600" y="141"/>
                    </a:cubicBezTo>
                    <a:cubicBezTo>
                      <a:pt x="588" y="140"/>
                      <a:pt x="575" y="140"/>
                      <a:pt x="562" y="140"/>
                    </a:cubicBezTo>
                    <a:close/>
                    <a:moveTo>
                      <a:pt x="903" y="257"/>
                    </a:moveTo>
                    <a:cubicBezTo>
                      <a:pt x="912" y="263"/>
                      <a:pt x="921" y="270"/>
                      <a:pt x="929" y="277"/>
                    </a:cubicBezTo>
                    <a:cubicBezTo>
                      <a:pt x="957" y="302"/>
                      <a:pt x="979" y="328"/>
                      <a:pt x="997" y="356"/>
                    </a:cubicBezTo>
                    <a:cubicBezTo>
                      <a:pt x="990" y="289"/>
                      <a:pt x="964" y="225"/>
                      <a:pt x="919" y="172"/>
                    </a:cubicBezTo>
                    <a:cubicBezTo>
                      <a:pt x="773" y="0"/>
                      <a:pt x="535" y="39"/>
                      <a:pt x="407" y="78"/>
                    </a:cubicBezTo>
                    <a:cubicBezTo>
                      <a:pt x="365" y="91"/>
                      <a:pt x="320" y="106"/>
                      <a:pt x="278" y="128"/>
                    </a:cubicBezTo>
                    <a:cubicBezTo>
                      <a:pt x="308" y="120"/>
                      <a:pt x="339" y="115"/>
                      <a:pt x="372" y="112"/>
                    </a:cubicBezTo>
                    <a:cubicBezTo>
                      <a:pt x="416" y="109"/>
                      <a:pt x="461" y="110"/>
                      <a:pt x="507" y="115"/>
                    </a:cubicBezTo>
                    <a:cubicBezTo>
                      <a:pt x="544" y="112"/>
                      <a:pt x="582" y="113"/>
                      <a:pt x="620" y="118"/>
                    </a:cubicBezTo>
                    <a:cubicBezTo>
                      <a:pt x="718" y="131"/>
                      <a:pt x="810" y="172"/>
                      <a:pt x="878" y="232"/>
                    </a:cubicBezTo>
                    <a:cubicBezTo>
                      <a:pt x="887" y="240"/>
                      <a:pt x="895" y="248"/>
                      <a:pt x="903" y="257"/>
                    </a:cubicBezTo>
                    <a:close/>
                    <a:moveTo>
                      <a:pt x="690" y="159"/>
                    </a:moveTo>
                    <a:cubicBezTo>
                      <a:pt x="761" y="176"/>
                      <a:pt x="831" y="205"/>
                      <a:pt x="890" y="247"/>
                    </a:cubicBezTo>
                    <a:cubicBezTo>
                      <a:pt x="885" y="242"/>
                      <a:pt x="881" y="238"/>
                      <a:pt x="876" y="234"/>
                    </a:cubicBezTo>
                    <a:cubicBezTo>
                      <a:pt x="780" y="149"/>
                      <a:pt x="646" y="108"/>
                      <a:pt x="518" y="116"/>
                    </a:cubicBezTo>
                    <a:cubicBezTo>
                      <a:pt x="564" y="122"/>
                      <a:pt x="610" y="133"/>
                      <a:pt x="654" y="148"/>
                    </a:cubicBezTo>
                    <a:cubicBezTo>
                      <a:pt x="666" y="151"/>
                      <a:pt x="678" y="155"/>
                      <a:pt x="690" y="159"/>
                    </a:cubicBezTo>
                    <a:close/>
                    <a:moveTo>
                      <a:pt x="646" y="149"/>
                    </a:moveTo>
                    <a:cubicBezTo>
                      <a:pt x="649" y="150"/>
                      <a:pt x="652" y="151"/>
                      <a:pt x="655" y="151"/>
                    </a:cubicBezTo>
                    <a:cubicBezTo>
                      <a:pt x="657" y="152"/>
                      <a:pt x="659" y="153"/>
                      <a:pt x="662" y="154"/>
                    </a:cubicBezTo>
                    <a:cubicBezTo>
                      <a:pt x="660" y="153"/>
                      <a:pt x="657" y="152"/>
                      <a:pt x="655" y="151"/>
                    </a:cubicBezTo>
                    <a:cubicBezTo>
                      <a:pt x="655" y="151"/>
                      <a:pt x="655" y="151"/>
                      <a:pt x="654" y="151"/>
                    </a:cubicBezTo>
                    <a:cubicBezTo>
                      <a:pt x="651" y="150"/>
                      <a:pt x="649" y="150"/>
                      <a:pt x="646" y="149"/>
                    </a:cubicBezTo>
                    <a:close/>
                    <a:moveTo>
                      <a:pt x="597" y="138"/>
                    </a:moveTo>
                    <a:cubicBezTo>
                      <a:pt x="607" y="139"/>
                      <a:pt x="616" y="140"/>
                      <a:pt x="626" y="142"/>
                    </a:cubicBezTo>
                    <a:cubicBezTo>
                      <a:pt x="588" y="131"/>
                      <a:pt x="546" y="122"/>
                      <a:pt x="503" y="118"/>
                    </a:cubicBezTo>
                    <a:cubicBezTo>
                      <a:pt x="471" y="121"/>
                      <a:pt x="438" y="127"/>
                      <a:pt x="407" y="137"/>
                    </a:cubicBezTo>
                    <a:cubicBezTo>
                      <a:pt x="470" y="128"/>
                      <a:pt x="536" y="128"/>
                      <a:pt x="597"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4" name="文本框 83"/>
            <p:cNvSpPr txBox="1"/>
            <p:nvPr/>
          </p:nvSpPr>
          <p:spPr>
            <a:xfrm>
              <a:off x="5513404" y="3398641"/>
              <a:ext cx="6011740" cy="1200329"/>
            </a:xfrm>
            <a:prstGeom prst="rect">
              <a:avLst/>
            </a:prstGeom>
            <a:noFill/>
          </p:spPr>
          <p:txBody>
            <a:bodyPr wrap="square" rtlCol="0">
              <a:spAutoFit/>
            </a:bodyPr>
            <a:lstStyle>
              <a:defPPr>
                <a:defRPr lang="zh-CN"/>
              </a:defPPr>
              <a:lvl1pPr>
                <a:lnSpc>
                  <a:spcPct val="150000"/>
                </a:lnSpc>
                <a:defRPr sz="2400" b="1">
                  <a:solidFill>
                    <a:srgbClr val="404E64"/>
                  </a:solidFill>
                </a:defRPr>
              </a:lvl1pPr>
            </a:lstStyle>
            <a:p>
              <a:r>
                <a:rPr lang="en-US" altLang="zh-CN" dirty="0" smtClean="0"/>
                <a:t>465 world-class disciplines in 95 universities</a:t>
              </a:r>
              <a:endParaRPr lang="zh-CN" altLang="en-US" sz="2000" b="0" dirty="0"/>
            </a:p>
          </p:txBody>
        </p:sp>
      </p:grpSp>
      <p:sp>
        <p:nvSpPr>
          <p:cNvPr id="99" name="Freeform 5"/>
          <p:cNvSpPr>
            <a:spLocks noEditPoints="1"/>
          </p:cNvSpPr>
          <p:nvPr/>
        </p:nvSpPr>
        <p:spPr bwMode="auto">
          <a:xfrm flipH="1">
            <a:off x="1043526" y="1924448"/>
            <a:ext cx="2154897" cy="2810561"/>
          </a:xfrm>
          <a:custGeom>
            <a:avLst/>
            <a:gdLst>
              <a:gd name="T0" fmla="*/ 461 w 526"/>
              <a:gd name="T1" fmla="*/ 116 h 686"/>
              <a:gd name="T2" fmla="*/ 361 w 526"/>
              <a:gd name="T3" fmla="*/ 11 h 686"/>
              <a:gd name="T4" fmla="*/ 313 w 526"/>
              <a:gd name="T5" fmla="*/ 61 h 686"/>
              <a:gd name="T6" fmla="*/ 179 w 526"/>
              <a:gd name="T7" fmla="*/ 54 h 686"/>
              <a:gd name="T8" fmla="*/ 12 w 526"/>
              <a:gd name="T9" fmla="*/ 200 h 686"/>
              <a:gd name="T10" fmla="*/ 11 w 526"/>
              <a:gd name="T11" fmla="*/ 254 h 686"/>
              <a:gd name="T12" fmla="*/ 93 w 526"/>
              <a:gd name="T13" fmla="*/ 467 h 686"/>
              <a:gd name="T14" fmla="*/ 214 w 526"/>
              <a:gd name="T15" fmla="*/ 548 h 686"/>
              <a:gd name="T16" fmla="*/ 217 w 526"/>
              <a:gd name="T17" fmla="*/ 647 h 686"/>
              <a:gd name="T18" fmla="*/ 277 w 526"/>
              <a:gd name="T19" fmla="*/ 660 h 686"/>
              <a:gd name="T20" fmla="*/ 201 w 526"/>
              <a:gd name="T21" fmla="*/ 619 h 686"/>
              <a:gd name="T22" fmla="*/ 261 w 526"/>
              <a:gd name="T23" fmla="*/ 685 h 686"/>
              <a:gd name="T24" fmla="*/ 253 w 526"/>
              <a:gd name="T25" fmla="*/ 558 h 686"/>
              <a:gd name="T26" fmla="*/ 457 w 526"/>
              <a:gd name="T27" fmla="*/ 447 h 686"/>
              <a:gd name="T28" fmla="*/ 170 w 526"/>
              <a:gd name="T29" fmla="*/ 654 h 686"/>
              <a:gd name="T30" fmla="*/ 357 w 526"/>
              <a:gd name="T31" fmla="*/ 92 h 686"/>
              <a:gd name="T32" fmla="*/ 275 w 526"/>
              <a:gd name="T33" fmla="*/ 94 h 686"/>
              <a:gd name="T34" fmla="*/ 179 w 526"/>
              <a:gd name="T35" fmla="*/ 58 h 686"/>
              <a:gd name="T36" fmla="*/ 257 w 526"/>
              <a:gd name="T37" fmla="*/ 70 h 686"/>
              <a:gd name="T38" fmla="*/ 323 w 526"/>
              <a:gd name="T39" fmla="*/ 129 h 686"/>
              <a:gd name="T40" fmla="*/ 392 w 526"/>
              <a:gd name="T41" fmla="*/ 209 h 686"/>
              <a:gd name="T42" fmla="*/ 450 w 526"/>
              <a:gd name="T43" fmla="*/ 258 h 686"/>
              <a:gd name="T44" fmla="*/ 402 w 526"/>
              <a:gd name="T45" fmla="*/ 338 h 686"/>
              <a:gd name="T46" fmla="*/ 312 w 526"/>
              <a:gd name="T47" fmla="*/ 358 h 686"/>
              <a:gd name="T48" fmla="*/ 153 w 526"/>
              <a:gd name="T49" fmla="*/ 254 h 686"/>
              <a:gd name="T50" fmla="*/ 233 w 526"/>
              <a:gd name="T51" fmla="*/ 154 h 686"/>
              <a:gd name="T52" fmla="*/ 407 w 526"/>
              <a:gd name="T53" fmla="*/ 410 h 686"/>
              <a:gd name="T54" fmla="*/ 275 w 526"/>
              <a:gd name="T55" fmla="*/ 454 h 686"/>
              <a:gd name="T56" fmla="*/ 332 w 526"/>
              <a:gd name="T57" fmla="*/ 348 h 686"/>
              <a:gd name="T58" fmla="*/ 414 w 526"/>
              <a:gd name="T59" fmla="*/ 369 h 686"/>
              <a:gd name="T60" fmla="*/ 178 w 526"/>
              <a:gd name="T61" fmla="*/ 69 h 686"/>
              <a:gd name="T62" fmla="*/ 133 w 526"/>
              <a:gd name="T63" fmla="*/ 185 h 686"/>
              <a:gd name="T64" fmla="*/ 95 w 526"/>
              <a:gd name="T65" fmla="*/ 111 h 686"/>
              <a:gd name="T66" fmla="*/ 118 w 526"/>
              <a:gd name="T67" fmla="*/ 447 h 686"/>
              <a:gd name="T68" fmla="*/ 114 w 526"/>
              <a:gd name="T69" fmla="*/ 437 h 686"/>
              <a:gd name="T70" fmla="*/ 20 w 526"/>
              <a:gd name="T71" fmla="*/ 254 h 686"/>
              <a:gd name="T72" fmla="*/ 31 w 526"/>
              <a:gd name="T73" fmla="*/ 204 h 686"/>
              <a:gd name="T74" fmla="*/ 130 w 526"/>
              <a:gd name="T75" fmla="*/ 239 h 686"/>
              <a:gd name="T76" fmla="*/ 63 w 526"/>
              <a:gd name="T77" fmla="*/ 358 h 686"/>
              <a:gd name="T78" fmla="*/ 67 w 526"/>
              <a:gd name="T79" fmla="*/ 210 h 686"/>
              <a:gd name="T80" fmla="*/ 65 w 526"/>
              <a:gd name="T81" fmla="*/ 210 h 686"/>
              <a:gd name="T82" fmla="*/ 61 w 526"/>
              <a:gd name="T83" fmla="*/ 368 h 686"/>
              <a:gd name="T84" fmla="*/ 202 w 526"/>
              <a:gd name="T85" fmla="*/ 298 h 686"/>
              <a:gd name="T86" fmla="*/ 267 w 526"/>
              <a:gd name="T87" fmla="*/ 458 h 686"/>
              <a:gd name="T88" fmla="*/ 90 w 526"/>
              <a:gd name="T89" fmla="*/ 480 h 686"/>
              <a:gd name="T90" fmla="*/ 357 w 526"/>
              <a:gd name="T91" fmla="*/ 465 h 686"/>
              <a:gd name="T92" fmla="*/ 461 w 526"/>
              <a:gd name="T93" fmla="*/ 313 h 686"/>
              <a:gd name="T94" fmla="*/ 329 w 526"/>
              <a:gd name="T95" fmla="*/ 58 h 686"/>
              <a:gd name="T96" fmla="*/ 404 w 526"/>
              <a:gd name="T97" fmla="*/ 107 h 686"/>
              <a:gd name="T98" fmla="*/ 473 w 526"/>
              <a:gd name="T99" fmla="*/ 358 h 686"/>
              <a:gd name="T100" fmla="*/ 257 w 526"/>
              <a:gd name="T101" fmla="*/ 503 h 686"/>
              <a:gd name="T102" fmla="*/ 261 w 526"/>
              <a:gd name="T103" fmla="*/ 637 h 686"/>
              <a:gd name="T104" fmla="*/ 257 w 526"/>
              <a:gd name="T105" fmla="*/ 603 h 686"/>
              <a:gd name="T106" fmla="*/ 257 w 526"/>
              <a:gd name="T107" fmla="*/ 603 h 686"/>
              <a:gd name="T108" fmla="*/ 225 w 526"/>
              <a:gd name="T109" fmla="*/ 558 h 686"/>
              <a:gd name="T110" fmla="*/ 261 w 526"/>
              <a:gd name="T111" fmla="*/ 535 h 686"/>
              <a:gd name="T112" fmla="*/ 163 w 526"/>
              <a:gd name="T113" fmla="*/ 511 h 686"/>
              <a:gd name="T114" fmla="*/ 441 w 526"/>
              <a:gd name="T115" fmla="*/ 431 h 686"/>
              <a:gd name="T116" fmla="*/ 457 w 526"/>
              <a:gd name="T117" fmla="*/ 166 h 686"/>
              <a:gd name="T118" fmla="*/ 357 w 526"/>
              <a:gd name="T119" fmla="*/ 31 h 686"/>
              <a:gd name="T120" fmla="*/ 481 w 526"/>
              <a:gd name="T121" fmla="*/ 15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6" h="686">
                <a:moveTo>
                  <a:pt x="507" y="371"/>
                </a:moveTo>
                <a:cubicBezTo>
                  <a:pt x="508" y="367"/>
                  <a:pt x="510" y="362"/>
                  <a:pt x="512" y="358"/>
                </a:cubicBezTo>
                <a:cubicBezTo>
                  <a:pt x="512" y="357"/>
                  <a:pt x="512" y="355"/>
                  <a:pt x="513" y="354"/>
                </a:cubicBezTo>
                <a:cubicBezTo>
                  <a:pt x="523" y="323"/>
                  <a:pt x="526" y="290"/>
                  <a:pt x="523" y="258"/>
                </a:cubicBezTo>
                <a:cubicBezTo>
                  <a:pt x="523" y="257"/>
                  <a:pt x="523" y="255"/>
                  <a:pt x="523" y="254"/>
                </a:cubicBezTo>
                <a:cubicBezTo>
                  <a:pt x="519" y="220"/>
                  <a:pt x="508" y="188"/>
                  <a:pt x="491" y="158"/>
                </a:cubicBezTo>
                <a:cubicBezTo>
                  <a:pt x="490" y="157"/>
                  <a:pt x="489" y="155"/>
                  <a:pt x="488" y="154"/>
                </a:cubicBezTo>
                <a:cubicBezTo>
                  <a:pt x="482" y="144"/>
                  <a:pt x="475" y="134"/>
                  <a:pt x="468" y="124"/>
                </a:cubicBezTo>
                <a:cubicBezTo>
                  <a:pt x="466" y="121"/>
                  <a:pt x="463" y="119"/>
                  <a:pt x="461" y="116"/>
                </a:cubicBezTo>
                <a:cubicBezTo>
                  <a:pt x="460" y="115"/>
                  <a:pt x="458" y="113"/>
                  <a:pt x="457" y="111"/>
                </a:cubicBezTo>
                <a:cubicBezTo>
                  <a:pt x="440" y="92"/>
                  <a:pt x="421" y="75"/>
                  <a:pt x="401" y="58"/>
                </a:cubicBezTo>
                <a:cubicBezTo>
                  <a:pt x="400" y="57"/>
                  <a:pt x="398" y="55"/>
                  <a:pt x="397" y="54"/>
                </a:cubicBezTo>
                <a:cubicBezTo>
                  <a:pt x="387" y="46"/>
                  <a:pt x="377" y="38"/>
                  <a:pt x="367" y="30"/>
                </a:cubicBezTo>
                <a:cubicBezTo>
                  <a:pt x="365" y="28"/>
                  <a:pt x="363" y="27"/>
                  <a:pt x="361" y="26"/>
                </a:cubicBezTo>
                <a:cubicBezTo>
                  <a:pt x="360" y="26"/>
                  <a:pt x="358" y="25"/>
                  <a:pt x="357" y="25"/>
                </a:cubicBezTo>
                <a:cubicBezTo>
                  <a:pt x="355" y="24"/>
                  <a:pt x="352" y="24"/>
                  <a:pt x="350" y="25"/>
                </a:cubicBezTo>
                <a:cubicBezTo>
                  <a:pt x="353" y="22"/>
                  <a:pt x="355" y="19"/>
                  <a:pt x="357" y="17"/>
                </a:cubicBezTo>
                <a:cubicBezTo>
                  <a:pt x="358" y="15"/>
                  <a:pt x="360" y="13"/>
                  <a:pt x="361" y="11"/>
                </a:cubicBezTo>
                <a:cubicBezTo>
                  <a:pt x="362" y="9"/>
                  <a:pt x="364" y="8"/>
                  <a:pt x="365" y="6"/>
                </a:cubicBezTo>
                <a:cubicBezTo>
                  <a:pt x="367" y="3"/>
                  <a:pt x="364" y="0"/>
                  <a:pt x="361" y="0"/>
                </a:cubicBezTo>
                <a:cubicBezTo>
                  <a:pt x="360" y="0"/>
                  <a:pt x="360" y="1"/>
                  <a:pt x="359" y="1"/>
                </a:cubicBezTo>
                <a:cubicBezTo>
                  <a:pt x="358" y="2"/>
                  <a:pt x="358" y="2"/>
                  <a:pt x="357" y="3"/>
                </a:cubicBezTo>
                <a:cubicBezTo>
                  <a:pt x="348" y="13"/>
                  <a:pt x="340" y="26"/>
                  <a:pt x="333" y="37"/>
                </a:cubicBezTo>
                <a:cubicBezTo>
                  <a:pt x="331" y="40"/>
                  <a:pt x="327" y="47"/>
                  <a:pt x="324" y="54"/>
                </a:cubicBezTo>
                <a:cubicBezTo>
                  <a:pt x="324" y="55"/>
                  <a:pt x="323" y="57"/>
                  <a:pt x="323" y="58"/>
                </a:cubicBezTo>
                <a:cubicBezTo>
                  <a:pt x="322" y="61"/>
                  <a:pt x="322" y="63"/>
                  <a:pt x="322" y="65"/>
                </a:cubicBezTo>
                <a:cubicBezTo>
                  <a:pt x="319" y="64"/>
                  <a:pt x="316" y="63"/>
                  <a:pt x="313" y="61"/>
                </a:cubicBezTo>
                <a:cubicBezTo>
                  <a:pt x="313" y="61"/>
                  <a:pt x="313" y="60"/>
                  <a:pt x="312" y="60"/>
                </a:cubicBezTo>
                <a:cubicBezTo>
                  <a:pt x="311" y="60"/>
                  <a:pt x="309" y="59"/>
                  <a:pt x="307" y="59"/>
                </a:cubicBezTo>
                <a:cubicBezTo>
                  <a:pt x="306" y="59"/>
                  <a:pt x="305" y="58"/>
                  <a:pt x="304" y="58"/>
                </a:cubicBezTo>
                <a:cubicBezTo>
                  <a:pt x="300" y="57"/>
                  <a:pt x="296" y="55"/>
                  <a:pt x="292" y="54"/>
                </a:cubicBezTo>
                <a:cubicBezTo>
                  <a:pt x="282" y="51"/>
                  <a:pt x="272" y="48"/>
                  <a:pt x="261" y="46"/>
                </a:cubicBezTo>
                <a:cubicBezTo>
                  <a:pt x="260" y="46"/>
                  <a:pt x="258" y="46"/>
                  <a:pt x="257" y="46"/>
                </a:cubicBezTo>
                <a:cubicBezTo>
                  <a:pt x="256" y="45"/>
                  <a:pt x="254" y="45"/>
                  <a:pt x="253" y="45"/>
                </a:cubicBezTo>
                <a:cubicBezTo>
                  <a:pt x="250" y="44"/>
                  <a:pt x="248" y="46"/>
                  <a:pt x="248" y="48"/>
                </a:cubicBezTo>
                <a:cubicBezTo>
                  <a:pt x="224" y="45"/>
                  <a:pt x="201" y="47"/>
                  <a:pt x="179" y="54"/>
                </a:cubicBezTo>
                <a:cubicBezTo>
                  <a:pt x="175" y="55"/>
                  <a:pt x="171" y="57"/>
                  <a:pt x="167" y="58"/>
                </a:cubicBezTo>
                <a:cubicBezTo>
                  <a:pt x="165" y="59"/>
                  <a:pt x="163" y="60"/>
                  <a:pt x="161" y="60"/>
                </a:cubicBezTo>
                <a:cubicBezTo>
                  <a:pt x="160" y="61"/>
                  <a:pt x="158" y="62"/>
                  <a:pt x="157" y="62"/>
                </a:cubicBezTo>
                <a:cubicBezTo>
                  <a:pt x="120" y="78"/>
                  <a:pt x="87" y="106"/>
                  <a:pt x="61" y="139"/>
                </a:cubicBezTo>
                <a:cubicBezTo>
                  <a:pt x="60" y="141"/>
                  <a:pt x="58" y="142"/>
                  <a:pt x="57" y="144"/>
                </a:cubicBezTo>
                <a:cubicBezTo>
                  <a:pt x="55" y="147"/>
                  <a:pt x="52" y="151"/>
                  <a:pt x="50" y="154"/>
                </a:cubicBezTo>
                <a:cubicBezTo>
                  <a:pt x="49" y="155"/>
                  <a:pt x="48" y="157"/>
                  <a:pt x="47" y="158"/>
                </a:cubicBezTo>
                <a:cubicBezTo>
                  <a:pt x="36" y="175"/>
                  <a:pt x="27" y="193"/>
                  <a:pt x="21" y="212"/>
                </a:cubicBezTo>
                <a:cubicBezTo>
                  <a:pt x="18" y="208"/>
                  <a:pt x="15" y="204"/>
                  <a:pt x="12" y="200"/>
                </a:cubicBezTo>
                <a:cubicBezTo>
                  <a:pt x="11" y="197"/>
                  <a:pt x="7" y="200"/>
                  <a:pt x="8" y="203"/>
                </a:cubicBezTo>
                <a:cubicBezTo>
                  <a:pt x="11" y="208"/>
                  <a:pt x="15" y="213"/>
                  <a:pt x="19" y="218"/>
                </a:cubicBezTo>
                <a:cubicBezTo>
                  <a:pt x="18" y="222"/>
                  <a:pt x="16" y="226"/>
                  <a:pt x="15" y="230"/>
                </a:cubicBezTo>
                <a:cubicBezTo>
                  <a:pt x="15" y="230"/>
                  <a:pt x="15" y="230"/>
                  <a:pt x="15" y="230"/>
                </a:cubicBezTo>
                <a:cubicBezTo>
                  <a:pt x="11" y="225"/>
                  <a:pt x="7" y="218"/>
                  <a:pt x="2" y="212"/>
                </a:cubicBezTo>
                <a:cubicBezTo>
                  <a:pt x="1" y="211"/>
                  <a:pt x="0" y="212"/>
                  <a:pt x="0" y="213"/>
                </a:cubicBezTo>
                <a:cubicBezTo>
                  <a:pt x="3" y="221"/>
                  <a:pt x="7" y="229"/>
                  <a:pt x="13" y="236"/>
                </a:cubicBezTo>
                <a:cubicBezTo>
                  <a:pt x="13" y="236"/>
                  <a:pt x="13" y="237"/>
                  <a:pt x="14" y="237"/>
                </a:cubicBezTo>
                <a:cubicBezTo>
                  <a:pt x="13" y="243"/>
                  <a:pt x="12" y="248"/>
                  <a:pt x="11" y="254"/>
                </a:cubicBezTo>
                <a:cubicBezTo>
                  <a:pt x="11" y="255"/>
                  <a:pt x="11" y="257"/>
                  <a:pt x="11" y="258"/>
                </a:cubicBezTo>
                <a:cubicBezTo>
                  <a:pt x="8" y="290"/>
                  <a:pt x="13" y="323"/>
                  <a:pt x="25" y="354"/>
                </a:cubicBezTo>
                <a:cubicBezTo>
                  <a:pt x="26" y="355"/>
                  <a:pt x="26" y="357"/>
                  <a:pt x="27" y="358"/>
                </a:cubicBezTo>
                <a:cubicBezTo>
                  <a:pt x="35" y="377"/>
                  <a:pt x="45" y="395"/>
                  <a:pt x="57" y="411"/>
                </a:cubicBezTo>
                <a:cubicBezTo>
                  <a:pt x="58" y="412"/>
                  <a:pt x="60" y="414"/>
                  <a:pt x="61" y="416"/>
                </a:cubicBezTo>
                <a:cubicBezTo>
                  <a:pt x="73" y="430"/>
                  <a:pt x="86" y="443"/>
                  <a:pt x="101" y="454"/>
                </a:cubicBezTo>
                <a:cubicBezTo>
                  <a:pt x="101" y="454"/>
                  <a:pt x="101" y="454"/>
                  <a:pt x="102" y="455"/>
                </a:cubicBezTo>
                <a:cubicBezTo>
                  <a:pt x="101" y="456"/>
                  <a:pt x="100" y="457"/>
                  <a:pt x="99" y="458"/>
                </a:cubicBezTo>
                <a:cubicBezTo>
                  <a:pt x="97" y="461"/>
                  <a:pt x="96" y="464"/>
                  <a:pt x="93" y="467"/>
                </a:cubicBezTo>
                <a:cubicBezTo>
                  <a:pt x="91" y="471"/>
                  <a:pt x="88" y="474"/>
                  <a:pt x="87" y="478"/>
                </a:cubicBezTo>
                <a:cubicBezTo>
                  <a:pt x="86" y="478"/>
                  <a:pt x="86" y="479"/>
                  <a:pt x="85" y="479"/>
                </a:cubicBezTo>
                <a:cubicBezTo>
                  <a:pt x="85" y="480"/>
                  <a:pt x="84" y="480"/>
                  <a:pt x="84" y="481"/>
                </a:cubicBezTo>
                <a:cubicBezTo>
                  <a:pt x="83" y="481"/>
                  <a:pt x="83" y="482"/>
                  <a:pt x="83" y="482"/>
                </a:cubicBezTo>
                <a:cubicBezTo>
                  <a:pt x="78" y="490"/>
                  <a:pt x="77" y="505"/>
                  <a:pt x="76" y="513"/>
                </a:cubicBezTo>
                <a:cubicBezTo>
                  <a:pt x="75" y="514"/>
                  <a:pt x="76" y="516"/>
                  <a:pt x="77" y="516"/>
                </a:cubicBezTo>
                <a:cubicBezTo>
                  <a:pt x="102" y="529"/>
                  <a:pt x="129" y="537"/>
                  <a:pt x="157" y="542"/>
                </a:cubicBezTo>
                <a:cubicBezTo>
                  <a:pt x="158" y="543"/>
                  <a:pt x="160" y="543"/>
                  <a:pt x="161" y="543"/>
                </a:cubicBezTo>
                <a:cubicBezTo>
                  <a:pt x="179" y="546"/>
                  <a:pt x="197" y="548"/>
                  <a:pt x="214" y="548"/>
                </a:cubicBezTo>
                <a:cubicBezTo>
                  <a:pt x="214" y="550"/>
                  <a:pt x="214" y="552"/>
                  <a:pt x="214" y="554"/>
                </a:cubicBezTo>
                <a:cubicBezTo>
                  <a:pt x="215" y="555"/>
                  <a:pt x="215" y="557"/>
                  <a:pt x="216" y="558"/>
                </a:cubicBezTo>
                <a:cubicBezTo>
                  <a:pt x="216" y="559"/>
                  <a:pt x="216" y="559"/>
                  <a:pt x="217" y="560"/>
                </a:cubicBezTo>
                <a:cubicBezTo>
                  <a:pt x="213" y="571"/>
                  <a:pt x="213" y="585"/>
                  <a:pt x="210" y="597"/>
                </a:cubicBezTo>
                <a:cubicBezTo>
                  <a:pt x="206" y="611"/>
                  <a:pt x="198" y="623"/>
                  <a:pt x="194" y="637"/>
                </a:cubicBezTo>
                <a:cubicBezTo>
                  <a:pt x="194" y="637"/>
                  <a:pt x="193" y="638"/>
                  <a:pt x="193" y="638"/>
                </a:cubicBezTo>
                <a:cubicBezTo>
                  <a:pt x="193" y="638"/>
                  <a:pt x="193" y="638"/>
                  <a:pt x="193" y="638"/>
                </a:cubicBezTo>
                <a:cubicBezTo>
                  <a:pt x="193" y="638"/>
                  <a:pt x="193" y="638"/>
                  <a:pt x="193" y="638"/>
                </a:cubicBezTo>
                <a:cubicBezTo>
                  <a:pt x="193" y="646"/>
                  <a:pt x="214" y="646"/>
                  <a:pt x="217" y="647"/>
                </a:cubicBezTo>
                <a:cubicBezTo>
                  <a:pt x="230" y="647"/>
                  <a:pt x="244" y="647"/>
                  <a:pt x="257" y="645"/>
                </a:cubicBezTo>
                <a:cubicBezTo>
                  <a:pt x="258" y="645"/>
                  <a:pt x="260" y="645"/>
                  <a:pt x="261" y="645"/>
                </a:cubicBezTo>
                <a:cubicBezTo>
                  <a:pt x="266" y="644"/>
                  <a:pt x="271" y="643"/>
                  <a:pt x="276" y="642"/>
                </a:cubicBezTo>
                <a:cubicBezTo>
                  <a:pt x="278" y="642"/>
                  <a:pt x="278" y="640"/>
                  <a:pt x="278" y="638"/>
                </a:cubicBezTo>
                <a:cubicBezTo>
                  <a:pt x="280" y="637"/>
                  <a:pt x="281" y="635"/>
                  <a:pt x="280" y="633"/>
                </a:cubicBezTo>
                <a:cubicBezTo>
                  <a:pt x="277" y="628"/>
                  <a:pt x="275" y="624"/>
                  <a:pt x="273" y="619"/>
                </a:cubicBezTo>
                <a:cubicBezTo>
                  <a:pt x="289" y="624"/>
                  <a:pt x="300" y="642"/>
                  <a:pt x="288" y="654"/>
                </a:cubicBezTo>
                <a:cubicBezTo>
                  <a:pt x="286" y="655"/>
                  <a:pt x="284" y="657"/>
                  <a:pt x="282" y="658"/>
                </a:cubicBezTo>
                <a:cubicBezTo>
                  <a:pt x="281" y="659"/>
                  <a:pt x="279" y="659"/>
                  <a:pt x="277" y="660"/>
                </a:cubicBezTo>
                <a:cubicBezTo>
                  <a:pt x="272" y="662"/>
                  <a:pt x="267" y="662"/>
                  <a:pt x="261" y="662"/>
                </a:cubicBezTo>
                <a:cubicBezTo>
                  <a:pt x="260" y="662"/>
                  <a:pt x="258" y="662"/>
                  <a:pt x="257" y="662"/>
                </a:cubicBezTo>
                <a:cubicBezTo>
                  <a:pt x="254" y="662"/>
                  <a:pt x="252" y="662"/>
                  <a:pt x="249" y="662"/>
                </a:cubicBezTo>
                <a:cubicBezTo>
                  <a:pt x="237" y="662"/>
                  <a:pt x="226" y="660"/>
                  <a:pt x="214" y="659"/>
                </a:cubicBezTo>
                <a:cubicBezTo>
                  <a:pt x="210" y="659"/>
                  <a:pt x="206" y="659"/>
                  <a:pt x="203" y="658"/>
                </a:cubicBezTo>
                <a:cubicBezTo>
                  <a:pt x="197" y="657"/>
                  <a:pt x="191" y="656"/>
                  <a:pt x="186" y="654"/>
                </a:cubicBezTo>
                <a:cubicBezTo>
                  <a:pt x="183" y="653"/>
                  <a:pt x="181" y="652"/>
                  <a:pt x="178" y="650"/>
                </a:cubicBezTo>
                <a:cubicBezTo>
                  <a:pt x="155" y="638"/>
                  <a:pt x="196" y="622"/>
                  <a:pt x="200" y="618"/>
                </a:cubicBezTo>
                <a:cubicBezTo>
                  <a:pt x="199" y="618"/>
                  <a:pt x="200" y="619"/>
                  <a:pt x="201" y="619"/>
                </a:cubicBezTo>
                <a:cubicBezTo>
                  <a:pt x="201" y="619"/>
                  <a:pt x="201" y="619"/>
                  <a:pt x="201" y="618"/>
                </a:cubicBezTo>
                <a:cubicBezTo>
                  <a:pt x="202" y="618"/>
                  <a:pt x="202" y="617"/>
                  <a:pt x="201" y="617"/>
                </a:cubicBezTo>
                <a:cubicBezTo>
                  <a:pt x="184" y="617"/>
                  <a:pt x="167" y="624"/>
                  <a:pt x="165" y="642"/>
                </a:cubicBezTo>
                <a:cubicBezTo>
                  <a:pt x="165" y="643"/>
                  <a:pt x="165" y="645"/>
                  <a:pt x="165" y="646"/>
                </a:cubicBezTo>
                <a:cubicBezTo>
                  <a:pt x="165" y="649"/>
                  <a:pt x="165" y="651"/>
                  <a:pt x="165" y="654"/>
                </a:cubicBezTo>
                <a:cubicBezTo>
                  <a:pt x="166" y="655"/>
                  <a:pt x="166" y="657"/>
                  <a:pt x="166" y="658"/>
                </a:cubicBezTo>
                <a:cubicBezTo>
                  <a:pt x="172" y="684"/>
                  <a:pt x="207" y="684"/>
                  <a:pt x="234" y="686"/>
                </a:cubicBezTo>
                <a:cubicBezTo>
                  <a:pt x="241" y="686"/>
                  <a:pt x="249" y="686"/>
                  <a:pt x="257" y="685"/>
                </a:cubicBezTo>
                <a:cubicBezTo>
                  <a:pt x="258" y="685"/>
                  <a:pt x="260" y="685"/>
                  <a:pt x="261" y="685"/>
                </a:cubicBezTo>
                <a:cubicBezTo>
                  <a:pt x="279" y="682"/>
                  <a:pt x="296" y="675"/>
                  <a:pt x="298" y="658"/>
                </a:cubicBezTo>
                <a:cubicBezTo>
                  <a:pt x="299" y="657"/>
                  <a:pt x="299" y="655"/>
                  <a:pt x="299" y="654"/>
                </a:cubicBezTo>
                <a:cubicBezTo>
                  <a:pt x="299" y="653"/>
                  <a:pt x="299" y="653"/>
                  <a:pt x="299" y="652"/>
                </a:cubicBezTo>
                <a:cubicBezTo>
                  <a:pt x="308" y="636"/>
                  <a:pt x="295" y="616"/>
                  <a:pt x="274" y="612"/>
                </a:cubicBezTo>
                <a:cubicBezTo>
                  <a:pt x="272" y="612"/>
                  <a:pt x="271" y="613"/>
                  <a:pt x="270" y="614"/>
                </a:cubicBezTo>
                <a:cubicBezTo>
                  <a:pt x="267" y="608"/>
                  <a:pt x="264" y="601"/>
                  <a:pt x="261" y="594"/>
                </a:cubicBezTo>
                <a:cubicBezTo>
                  <a:pt x="260" y="591"/>
                  <a:pt x="258" y="587"/>
                  <a:pt x="257" y="583"/>
                </a:cubicBezTo>
                <a:cubicBezTo>
                  <a:pt x="255" y="576"/>
                  <a:pt x="253" y="568"/>
                  <a:pt x="252" y="560"/>
                </a:cubicBezTo>
                <a:cubicBezTo>
                  <a:pt x="253" y="560"/>
                  <a:pt x="253" y="559"/>
                  <a:pt x="253" y="558"/>
                </a:cubicBezTo>
                <a:cubicBezTo>
                  <a:pt x="254" y="557"/>
                  <a:pt x="254" y="555"/>
                  <a:pt x="254" y="554"/>
                </a:cubicBezTo>
                <a:cubicBezTo>
                  <a:pt x="254" y="552"/>
                  <a:pt x="254" y="549"/>
                  <a:pt x="253" y="546"/>
                </a:cubicBezTo>
                <a:cubicBezTo>
                  <a:pt x="254" y="546"/>
                  <a:pt x="256" y="546"/>
                  <a:pt x="257" y="545"/>
                </a:cubicBezTo>
                <a:cubicBezTo>
                  <a:pt x="258" y="545"/>
                  <a:pt x="260" y="545"/>
                  <a:pt x="261" y="545"/>
                </a:cubicBezTo>
                <a:cubicBezTo>
                  <a:pt x="294" y="541"/>
                  <a:pt x="327" y="532"/>
                  <a:pt x="357" y="518"/>
                </a:cubicBezTo>
                <a:cubicBezTo>
                  <a:pt x="358" y="518"/>
                  <a:pt x="360" y="517"/>
                  <a:pt x="361" y="516"/>
                </a:cubicBezTo>
                <a:cubicBezTo>
                  <a:pt x="393" y="502"/>
                  <a:pt x="422" y="482"/>
                  <a:pt x="447" y="458"/>
                </a:cubicBezTo>
                <a:cubicBezTo>
                  <a:pt x="448" y="457"/>
                  <a:pt x="449" y="455"/>
                  <a:pt x="451" y="454"/>
                </a:cubicBezTo>
                <a:cubicBezTo>
                  <a:pt x="453" y="452"/>
                  <a:pt x="455" y="450"/>
                  <a:pt x="457" y="447"/>
                </a:cubicBezTo>
                <a:cubicBezTo>
                  <a:pt x="458" y="446"/>
                  <a:pt x="460" y="444"/>
                  <a:pt x="461" y="443"/>
                </a:cubicBezTo>
                <a:cubicBezTo>
                  <a:pt x="480" y="422"/>
                  <a:pt x="495" y="398"/>
                  <a:pt x="507" y="371"/>
                </a:cubicBezTo>
                <a:close/>
                <a:moveTo>
                  <a:pt x="261" y="678"/>
                </a:moveTo>
                <a:cubicBezTo>
                  <a:pt x="260" y="678"/>
                  <a:pt x="258" y="679"/>
                  <a:pt x="257" y="679"/>
                </a:cubicBezTo>
                <a:cubicBezTo>
                  <a:pt x="248" y="680"/>
                  <a:pt x="240" y="680"/>
                  <a:pt x="234" y="680"/>
                </a:cubicBezTo>
                <a:cubicBezTo>
                  <a:pt x="224" y="679"/>
                  <a:pt x="214" y="678"/>
                  <a:pt x="204" y="678"/>
                </a:cubicBezTo>
                <a:cubicBezTo>
                  <a:pt x="187" y="676"/>
                  <a:pt x="177" y="670"/>
                  <a:pt x="172" y="658"/>
                </a:cubicBezTo>
                <a:cubicBezTo>
                  <a:pt x="171" y="657"/>
                  <a:pt x="171" y="655"/>
                  <a:pt x="170" y="654"/>
                </a:cubicBezTo>
                <a:cubicBezTo>
                  <a:pt x="170" y="654"/>
                  <a:pt x="170" y="654"/>
                  <a:pt x="170" y="654"/>
                </a:cubicBezTo>
                <a:cubicBezTo>
                  <a:pt x="170" y="654"/>
                  <a:pt x="170" y="654"/>
                  <a:pt x="170" y="654"/>
                </a:cubicBezTo>
                <a:cubicBezTo>
                  <a:pt x="172" y="656"/>
                  <a:pt x="174" y="657"/>
                  <a:pt x="177" y="658"/>
                </a:cubicBezTo>
                <a:cubicBezTo>
                  <a:pt x="187" y="663"/>
                  <a:pt x="203" y="665"/>
                  <a:pt x="210" y="666"/>
                </a:cubicBezTo>
                <a:cubicBezTo>
                  <a:pt x="223" y="668"/>
                  <a:pt x="240" y="671"/>
                  <a:pt x="257" y="671"/>
                </a:cubicBezTo>
                <a:cubicBezTo>
                  <a:pt x="258" y="671"/>
                  <a:pt x="260" y="671"/>
                  <a:pt x="261" y="671"/>
                </a:cubicBezTo>
                <a:cubicBezTo>
                  <a:pt x="272" y="671"/>
                  <a:pt x="283" y="668"/>
                  <a:pt x="290" y="662"/>
                </a:cubicBezTo>
                <a:cubicBezTo>
                  <a:pt x="286" y="672"/>
                  <a:pt x="274" y="676"/>
                  <a:pt x="261" y="678"/>
                </a:cubicBezTo>
                <a:close/>
                <a:moveTo>
                  <a:pt x="300" y="65"/>
                </a:moveTo>
                <a:cubicBezTo>
                  <a:pt x="320" y="72"/>
                  <a:pt x="339" y="81"/>
                  <a:pt x="357" y="92"/>
                </a:cubicBezTo>
                <a:cubicBezTo>
                  <a:pt x="357" y="93"/>
                  <a:pt x="358" y="93"/>
                  <a:pt x="358" y="93"/>
                </a:cubicBezTo>
                <a:cubicBezTo>
                  <a:pt x="358" y="94"/>
                  <a:pt x="358" y="94"/>
                  <a:pt x="358" y="95"/>
                </a:cubicBezTo>
                <a:cubicBezTo>
                  <a:pt x="358" y="98"/>
                  <a:pt x="357" y="102"/>
                  <a:pt x="357" y="105"/>
                </a:cubicBezTo>
                <a:cubicBezTo>
                  <a:pt x="357" y="108"/>
                  <a:pt x="356" y="111"/>
                  <a:pt x="355" y="115"/>
                </a:cubicBezTo>
                <a:cubicBezTo>
                  <a:pt x="353" y="123"/>
                  <a:pt x="334" y="147"/>
                  <a:pt x="326" y="125"/>
                </a:cubicBezTo>
                <a:cubicBezTo>
                  <a:pt x="324" y="118"/>
                  <a:pt x="325" y="115"/>
                  <a:pt x="317" y="114"/>
                </a:cubicBezTo>
                <a:cubicBezTo>
                  <a:pt x="306" y="113"/>
                  <a:pt x="306" y="116"/>
                  <a:pt x="297" y="110"/>
                </a:cubicBezTo>
                <a:cubicBezTo>
                  <a:pt x="292" y="106"/>
                  <a:pt x="278" y="103"/>
                  <a:pt x="277" y="96"/>
                </a:cubicBezTo>
                <a:cubicBezTo>
                  <a:pt x="276" y="95"/>
                  <a:pt x="275" y="94"/>
                  <a:pt x="275" y="94"/>
                </a:cubicBezTo>
                <a:cubicBezTo>
                  <a:pt x="271" y="94"/>
                  <a:pt x="267" y="94"/>
                  <a:pt x="264" y="93"/>
                </a:cubicBezTo>
                <a:cubicBezTo>
                  <a:pt x="263" y="93"/>
                  <a:pt x="262" y="93"/>
                  <a:pt x="261" y="93"/>
                </a:cubicBezTo>
                <a:cubicBezTo>
                  <a:pt x="259" y="92"/>
                  <a:pt x="258" y="91"/>
                  <a:pt x="257" y="90"/>
                </a:cubicBezTo>
                <a:cubicBezTo>
                  <a:pt x="256" y="88"/>
                  <a:pt x="256" y="85"/>
                  <a:pt x="257" y="82"/>
                </a:cubicBezTo>
                <a:cubicBezTo>
                  <a:pt x="257" y="80"/>
                  <a:pt x="258" y="79"/>
                  <a:pt x="259" y="77"/>
                </a:cubicBezTo>
                <a:cubicBezTo>
                  <a:pt x="260" y="76"/>
                  <a:pt x="260" y="76"/>
                  <a:pt x="261" y="76"/>
                </a:cubicBezTo>
                <a:cubicBezTo>
                  <a:pt x="266" y="72"/>
                  <a:pt x="273" y="70"/>
                  <a:pt x="279" y="69"/>
                </a:cubicBezTo>
                <a:cubicBezTo>
                  <a:pt x="286" y="66"/>
                  <a:pt x="293" y="66"/>
                  <a:pt x="300" y="65"/>
                </a:cubicBezTo>
                <a:close/>
                <a:moveTo>
                  <a:pt x="179" y="58"/>
                </a:moveTo>
                <a:cubicBezTo>
                  <a:pt x="180" y="57"/>
                  <a:pt x="182" y="57"/>
                  <a:pt x="183" y="57"/>
                </a:cubicBezTo>
                <a:cubicBezTo>
                  <a:pt x="186" y="56"/>
                  <a:pt x="189" y="55"/>
                  <a:pt x="192" y="54"/>
                </a:cubicBezTo>
                <a:cubicBezTo>
                  <a:pt x="209" y="49"/>
                  <a:pt x="229" y="49"/>
                  <a:pt x="247" y="50"/>
                </a:cubicBezTo>
                <a:cubicBezTo>
                  <a:pt x="247" y="52"/>
                  <a:pt x="248" y="53"/>
                  <a:pt x="250" y="53"/>
                </a:cubicBezTo>
                <a:cubicBezTo>
                  <a:pt x="251" y="54"/>
                  <a:pt x="253" y="54"/>
                  <a:pt x="254" y="54"/>
                </a:cubicBezTo>
                <a:cubicBezTo>
                  <a:pt x="261" y="55"/>
                  <a:pt x="267" y="56"/>
                  <a:pt x="274" y="58"/>
                </a:cubicBezTo>
                <a:cubicBezTo>
                  <a:pt x="277" y="59"/>
                  <a:pt x="281" y="60"/>
                  <a:pt x="284" y="60"/>
                </a:cubicBezTo>
                <a:cubicBezTo>
                  <a:pt x="276" y="62"/>
                  <a:pt x="268" y="64"/>
                  <a:pt x="261" y="67"/>
                </a:cubicBezTo>
                <a:cubicBezTo>
                  <a:pt x="260" y="68"/>
                  <a:pt x="258" y="69"/>
                  <a:pt x="257" y="70"/>
                </a:cubicBezTo>
                <a:cubicBezTo>
                  <a:pt x="250" y="74"/>
                  <a:pt x="246" y="79"/>
                  <a:pt x="246" y="85"/>
                </a:cubicBezTo>
                <a:cubicBezTo>
                  <a:pt x="247" y="91"/>
                  <a:pt x="251" y="94"/>
                  <a:pt x="257" y="96"/>
                </a:cubicBezTo>
                <a:cubicBezTo>
                  <a:pt x="258" y="96"/>
                  <a:pt x="260" y="97"/>
                  <a:pt x="261" y="97"/>
                </a:cubicBezTo>
                <a:cubicBezTo>
                  <a:pt x="261" y="97"/>
                  <a:pt x="262" y="97"/>
                  <a:pt x="262" y="97"/>
                </a:cubicBezTo>
                <a:cubicBezTo>
                  <a:pt x="268" y="99"/>
                  <a:pt x="272" y="99"/>
                  <a:pt x="275" y="104"/>
                </a:cubicBezTo>
                <a:cubicBezTo>
                  <a:pt x="277" y="107"/>
                  <a:pt x="286" y="108"/>
                  <a:pt x="286" y="108"/>
                </a:cubicBezTo>
                <a:cubicBezTo>
                  <a:pt x="294" y="112"/>
                  <a:pt x="299" y="118"/>
                  <a:pt x="307" y="119"/>
                </a:cubicBezTo>
                <a:cubicBezTo>
                  <a:pt x="311" y="119"/>
                  <a:pt x="314" y="119"/>
                  <a:pt x="317" y="118"/>
                </a:cubicBezTo>
                <a:cubicBezTo>
                  <a:pt x="321" y="118"/>
                  <a:pt x="322" y="126"/>
                  <a:pt x="323" y="129"/>
                </a:cubicBezTo>
                <a:cubicBezTo>
                  <a:pt x="323" y="133"/>
                  <a:pt x="329" y="134"/>
                  <a:pt x="331" y="135"/>
                </a:cubicBezTo>
                <a:cubicBezTo>
                  <a:pt x="344" y="140"/>
                  <a:pt x="352" y="134"/>
                  <a:pt x="357" y="124"/>
                </a:cubicBezTo>
                <a:cubicBezTo>
                  <a:pt x="359" y="121"/>
                  <a:pt x="360" y="117"/>
                  <a:pt x="361" y="113"/>
                </a:cubicBezTo>
                <a:cubicBezTo>
                  <a:pt x="362" y="107"/>
                  <a:pt x="363" y="101"/>
                  <a:pt x="363" y="97"/>
                </a:cubicBezTo>
                <a:cubicBezTo>
                  <a:pt x="375" y="105"/>
                  <a:pt x="386" y="114"/>
                  <a:pt x="396" y="125"/>
                </a:cubicBezTo>
                <a:cubicBezTo>
                  <a:pt x="404" y="134"/>
                  <a:pt x="412" y="144"/>
                  <a:pt x="418" y="154"/>
                </a:cubicBezTo>
                <a:cubicBezTo>
                  <a:pt x="419" y="155"/>
                  <a:pt x="419" y="157"/>
                  <a:pt x="420" y="158"/>
                </a:cubicBezTo>
                <a:cubicBezTo>
                  <a:pt x="428" y="172"/>
                  <a:pt x="434" y="187"/>
                  <a:pt x="439" y="203"/>
                </a:cubicBezTo>
                <a:cubicBezTo>
                  <a:pt x="424" y="201"/>
                  <a:pt x="405" y="203"/>
                  <a:pt x="392" y="209"/>
                </a:cubicBezTo>
                <a:cubicBezTo>
                  <a:pt x="385" y="212"/>
                  <a:pt x="382" y="217"/>
                  <a:pt x="380" y="224"/>
                </a:cubicBezTo>
                <a:cubicBezTo>
                  <a:pt x="379" y="229"/>
                  <a:pt x="379" y="234"/>
                  <a:pt x="379" y="239"/>
                </a:cubicBezTo>
                <a:cubicBezTo>
                  <a:pt x="379" y="244"/>
                  <a:pt x="381" y="247"/>
                  <a:pt x="382" y="252"/>
                </a:cubicBezTo>
                <a:cubicBezTo>
                  <a:pt x="382" y="252"/>
                  <a:pt x="383" y="252"/>
                  <a:pt x="383" y="251"/>
                </a:cubicBezTo>
                <a:cubicBezTo>
                  <a:pt x="384" y="245"/>
                  <a:pt x="385" y="240"/>
                  <a:pt x="385" y="233"/>
                </a:cubicBezTo>
                <a:cubicBezTo>
                  <a:pt x="386" y="222"/>
                  <a:pt x="388" y="216"/>
                  <a:pt x="399" y="212"/>
                </a:cubicBezTo>
                <a:cubicBezTo>
                  <a:pt x="413" y="208"/>
                  <a:pt x="427" y="210"/>
                  <a:pt x="441" y="209"/>
                </a:cubicBezTo>
                <a:cubicBezTo>
                  <a:pt x="445" y="224"/>
                  <a:pt x="448" y="239"/>
                  <a:pt x="449" y="254"/>
                </a:cubicBezTo>
                <a:cubicBezTo>
                  <a:pt x="449" y="255"/>
                  <a:pt x="450" y="257"/>
                  <a:pt x="450" y="258"/>
                </a:cubicBezTo>
                <a:cubicBezTo>
                  <a:pt x="450" y="265"/>
                  <a:pt x="451" y="272"/>
                  <a:pt x="451" y="280"/>
                </a:cubicBezTo>
                <a:cubicBezTo>
                  <a:pt x="452" y="307"/>
                  <a:pt x="448" y="332"/>
                  <a:pt x="440" y="354"/>
                </a:cubicBezTo>
                <a:cubicBezTo>
                  <a:pt x="439" y="355"/>
                  <a:pt x="439" y="357"/>
                  <a:pt x="438" y="358"/>
                </a:cubicBezTo>
                <a:cubicBezTo>
                  <a:pt x="436" y="363"/>
                  <a:pt x="434" y="369"/>
                  <a:pt x="431" y="374"/>
                </a:cubicBezTo>
                <a:cubicBezTo>
                  <a:pt x="431" y="373"/>
                  <a:pt x="431" y="372"/>
                  <a:pt x="431" y="371"/>
                </a:cubicBezTo>
                <a:cubicBezTo>
                  <a:pt x="431" y="369"/>
                  <a:pt x="430" y="368"/>
                  <a:pt x="428" y="367"/>
                </a:cubicBezTo>
                <a:cubicBezTo>
                  <a:pt x="422" y="365"/>
                  <a:pt x="418" y="362"/>
                  <a:pt x="414" y="358"/>
                </a:cubicBezTo>
                <a:cubicBezTo>
                  <a:pt x="412" y="357"/>
                  <a:pt x="411" y="355"/>
                  <a:pt x="410" y="354"/>
                </a:cubicBezTo>
                <a:cubicBezTo>
                  <a:pt x="406" y="349"/>
                  <a:pt x="404" y="344"/>
                  <a:pt x="402" y="338"/>
                </a:cubicBezTo>
                <a:cubicBezTo>
                  <a:pt x="400" y="329"/>
                  <a:pt x="394" y="323"/>
                  <a:pt x="385" y="328"/>
                </a:cubicBezTo>
                <a:cubicBezTo>
                  <a:pt x="385" y="328"/>
                  <a:pt x="385" y="328"/>
                  <a:pt x="385" y="328"/>
                </a:cubicBezTo>
                <a:cubicBezTo>
                  <a:pt x="377" y="326"/>
                  <a:pt x="369" y="326"/>
                  <a:pt x="361" y="328"/>
                </a:cubicBezTo>
                <a:cubicBezTo>
                  <a:pt x="360" y="328"/>
                  <a:pt x="358" y="328"/>
                  <a:pt x="357" y="329"/>
                </a:cubicBezTo>
                <a:cubicBezTo>
                  <a:pt x="344" y="332"/>
                  <a:pt x="332" y="340"/>
                  <a:pt x="324" y="350"/>
                </a:cubicBezTo>
                <a:cubicBezTo>
                  <a:pt x="323" y="351"/>
                  <a:pt x="322" y="353"/>
                  <a:pt x="321" y="354"/>
                </a:cubicBezTo>
                <a:cubicBezTo>
                  <a:pt x="320" y="355"/>
                  <a:pt x="320" y="357"/>
                  <a:pt x="319" y="358"/>
                </a:cubicBezTo>
                <a:cubicBezTo>
                  <a:pt x="319" y="359"/>
                  <a:pt x="319" y="360"/>
                  <a:pt x="318" y="362"/>
                </a:cubicBezTo>
                <a:cubicBezTo>
                  <a:pt x="316" y="360"/>
                  <a:pt x="314" y="359"/>
                  <a:pt x="312" y="358"/>
                </a:cubicBezTo>
                <a:cubicBezTo>
                  <a:pt x="309" y="357"/>
                  <a:pt x="306" y="355"/>
                  <a:pt x="304" y="354"/>
                </a:cubicBezTo>
                <a:cubicBezTo>
                  <a:pt x="289" y="346"/>
                  <a:pt x="275" y="339"/>
                  <a:pt x="261" y="331"/>
                </a:cubicBezTo>
                <a:cubicBezTo>
                  <a:pt x="260" y="330"/>
                  <a:pt x="258" y="329"/>
                  <a:pt x="257" y="328"/>
                </a:cubicBezTo>
                <a:cubicBezTo>
                  <a:pt x="247" y="322"/>
                  <a:pt x="236" y="316"/>
                  <a:pt x="226" y="310"/>
                </a:cubicBezTo>
                <a:cubicBezTo>
                  <a:pt x="203" y="297"/>
                  <a:pt x="181" y="281"/>
                  <a:pt x="161" y="264"/>
                </a:cubicBezTo>
                <a:cubicBezTo>
                  <a:pt x="160" y="263"/>
                  <a:pt x="158" y="262"/>
                  <a:pt x="157" y="261"/>
                </a:cubicBezTo>
                <a:cubicBezTo>
                  <a:pt x="157" y="260"/>
                  <a:pt x="156" y="260"/>
                  <a:pt x="156" y="260"/>
                </a:cubicBezTo>
                <a:cubicBezTo>
                  <a:pt x="156" y="259"/>
                  <a:pt x="155" y="259"/>
                  <a:pt x="155" y="258"/>
                </a:cubicBezTo>
                <a:cubicBezTo>
                  <a:pt x="155" y="257"/>
                  <a:pt x="154" y="255"/>
                  <a:pt x="153" y="254"/>
                </a:cubicBezTo>
                <a:cubicBezTo>
                  <a:pt x="146" y="241"/>
                  <a:pt x="132" y="229"/>
                  <a:pt x="117" y="221"/>
                </a:cubicBezTo>
                <a:cubicBezTo>
                  <a:pt x="111" y="214"/>
                  <a:pt x="104" y="206"/>
                  <a:pt x="98" y="198"/>
                </a:cubicBezTo>
                <a:cubicBezTo>
                  <a:pt x="116" y="186"/>
                  <a:pt x="130" y="189"/>
                  <a:pt x="151" y="193"/>
                </a:cubicBezTo>
                <a:cubicBezTo>
                  <a:pt x="153" y="193"/>
                  <a:pt x="155" y="194"/>
                  <a:pt x="157" y="194"/>
                </a:cubicBezTo>
                <a:cubicBezTo>
                  <a:pt x="158" y="194"/>
                  <a:pt x="160" y="194"/>
                  <a:pt x="161" y="194"/>
                </a:cubicBezTo>
                <a:cubicBezTo>
                  <a:pt x="176" y="196"/>
                  <a:pt x="189" y="194"/>
                  <a:pt x="206" y="198"/>
                </a:cubicBezTo>
                <a:cubicBezTo>
                  <a:pt x="220" y="202"/>
                  <a:pt x="241" y="193"/>
                  <a:pt x="240" y="174"/>
                </a:cubicBezTo>
                <a:cubicBezTo>
                  <a:pt x="240" y="168"/>
                  <a:pt x="238" y="163"/>
                  <a:pt x="235" y="158"/>
                </a:cubicBezTo>
                <a:cubicBezTo>
                  <a:pt x="235" y="157"/>
                  <a:pt x="234" y="155"/>
                  <a:pt x="233" y="154"/>
                </a:cubicBezTo>
                <a:cubicBezTo>
                  <a:pt x="223" y="137"/>
                  <a:pt x="206" y="125"/>
                  <a:pt x="209" y="102"/>
                </a:cubicBezTo>
                <a:cubicBezTo>
                  <a:pt x="210" y="92"/>
                  <a:pt x="210" y="86"/>
                  <a:pt x="204" y="78"/>
                </a:cubicBezTo>
                <a:cubicBezTo>
                  <a:pt x="197" y="68"/>
                  <a:pt x="182" y="72"/>
                  <a:pt x="177" y="59"/>
                </a:cubicBezTo>
                <a:cubicBezTo>
                  <a:pt x="178" y="59"/>
                  <a:pt x="178" y="58"/>
                  <a:pt x="179" y="58"/>
                </a:cubicBezTo>
                <a:close/>
                <a:moveTo>
                  <a:pt x="331" y="409"/>
                </a:moveTo>
                <a:cubicBezTo>
                  <a:pt x="328" y="397"/>
                  <a:pt x="323" y="386"/>
                  <a:pt x="323" y="375"/>
                </a:cubicBezTo>
                <a:cubicBezTo>
                  <a:pt x="334" y="381"/>
                  <a:pt x="345" y="386"/>
                  <a:pt x="357" y="391"/>
                </a:cubicBezTo>
                <a:cubicBezTo>
                  <a:pt x="358" y="392"/>
                  <a:pt x="360" y="392"/>
                  <a:pt x="361" y="393"/>
                </a:cubicBezTo>
                <a:cubicBezTo>
                  <a:pt x="376" y="400"/>
                  <a:pt x="391" y="405"/>
                  <a:pt x="407" y="410"/>
                </a:cubicBezTo>
                <a:cubicBezTo>
                  <a:pt x="394" y="425"/>
                  <a:pt x="379" y="438"/>
                  <a:pt x="361" y="449"/>
                </a:cubicBezTo>
                <a:cubicBezTo>
                  <a:pt x="360" y="450"/>
                  <a:pt x="358" y="451"/>
                  <a:pt x="357" y="451"/>
                </a:cubicBezTo>
                <a:cubicBezTo>
                  <a:pt x="355" y="452"/>
                  <a:pt x="354" y="453"/>
                  <a:pt x="352" y="454"/>
                </a:cubicBezTo>
                <a:cubicBezTo>
                  <a:pt x="350" y="455"/>
                  <a:pt x="347" y="457"/>
                  <a:pt x="345" y="458"/>
                </a:cubicBezTo>
                <a:cubicBezTo>
                  <a:pt x="330" y="465"/>
                  <a:pt x="314" y="472"/>
                  <a:pt x="296" y="476"/>
                </a:cubicBezTo>
                <a:cubicBezTo>
                  <a:pt x="290" y="478"/>
                  <a:pt x="283" y="479"/>
                  <a:pt x="276" y="480"/>
                </a:cubicBezTo>
                <a:cubicBezTo>
                  <a:pt x="276" y="480"/>
                  <a:pt x="276" y="479"/>
                  <a:pt x="275" y="479"/>
                </a:cubicBezTo>
                <a:cubicBezTo>
                  <a:pt x="270" y="473"/>
                  <a:pt x="270" y="465"/>
                  <a:pt x="273" y="458"/>
                </a:cubicBezTo>
                <a:cubicBezTo>
                  <a:pt x="274" y="457"/>
                  <a:pt x="274" y="455"/>
                  <a:pt x="275" y="454"/>
                </a:cubicBezTo>
                <a:cubicBezTo>
                  <a:pt x="286" y="434"/>
                  <a:pt x="316" y="415"/>
                  <a:pt x="330" y="411"/>
                </a:cubicBezTo>
                <a:cubicBezTo>
                  <a:pt x="331" y="410"/>
                  <a:pt x="332" y="410"/>
                  <a:pt x="331" y="409"/>
                </a:cubicBezTo>
                <a:close/>
                <a:moveTo>
                  <a:pt x="361" y="381"/>
                </a:moveTo>
                <a:cubicBezTo>
                  <a:pt x="360" y="381"/>
                  <a:pt x="358" y="380"/>
                  <a:pt x="357" y="379"/>
                </a:cubicBezTo>
                <a:cubicBezTo>
                  <a:pt x="347" y="375"/>
                  <a:pt x="337" y="371"/>
                  <a:pt x="327" y="366"/>
                </a:cubicBezTo>
                <a:cubicBezTo>
                  <a:pt x="326" y="365"/>
                  <a:pt x="325" y="365"/>
                  <a:pt x="324" y="364"/>
                </a:cubicBezTo>
                <a:cubicBezTo>
                  <a:pt x="324" y="362"/>
                  <a:pt x="325" y="360"/>
                  <a:pt x="326" y="358"/>
                </a:cubicBezTo>
                <a:cubicBezTo>
                  <a:pt x="326" y="357"/>
                  <a:pt x="327" y="355"/>
                  <a:pt x="328" y="354"/>
                </a:cubicBezTo>
                <a:cubicBezTo>
                  <a:pt x="329" y="352"/>
                  <a:pt x="330" y="350"/>
                  <a:pt x="332" y="348"/>
                </a:cubicBezTo>
                <a:cubicBezTo>
                  <a:pt x="338" y="340"/>
                  <a:pt x="347" y="336"/>
                  <a:pt x="357" y="333"/>
                </a:cubicBezTo>
                <a:cubicBezTo>
                  <a:pt x="358" y="333"/>
                  <a:pt x="360" y="333"/>
                  <a:pt x="361" y="333"/>
                </a:cubicBezTo>
                <a:cubicBezTo>
                  <a:pt x="369" y="331"/>
                  <a:pt x="378" y="331"/>
                  <a:pt x="386" y="331"/>
                </a:cubicBezTo>
                <a:cubicBezTo>
                  <a:pt x="386" y="331"/>
                  <a:pt x="386" y="331"/>
                  <a:pt x="386" y="331"/>
                </a:cubicBezTo>
                <a:cubicBezTo>
                  <a:pt x="392" y="333"/>
                  <a:pt x="394" y="334"/>
                  <a:pt x="396" y="341"/>
                </a:cubicBezTo>
                <a:cubicBezTo>
                  <a:pt x="397" y="346"/>
                  <a:pt x="399" y="350"/>
                  <a:pt x="401" y="354"/>
                </a:cubicBezTo>
                <a:cubicBezTo>
                  <a:pt x="402" y="355"/>
                  <a:pt x="402" y="356"/>
                  <a:pt x="403" y="357"/>
                </a:cubicBezTo>
                <a:cubicBezTo>
                  <a:pt x="403" y="357"/>
                  <a:pt x="403" y="358"/>
                  <a:pt x="403" y="358"/>
                </a:cubicBezTo>
                <a:cubicBezTo>
                  <a:pt x="406" y="362"/>
                  <a:pt x="410" y="366"/>
                  <a:pt x="414" y="369"/>
                </a:cubicBezTo>
                <a:cubicBezTo>
                  <a:pt x="416" y="371"/>
                  <a:pt x="418" y="372"/>
                  <a:pt x="421" y="373"/>
                </a:cubicBezTo>
                <a:cubicBezTo>
                  <a:pt x="425" y="374"/>
                  <a:pt x="425" y="374"/>
                  <a:pt x="427" y="379"/>
                </a:cubicBezTo>
                <a:cubicBezTo>
                  <a:pt x="428" y="379"/>
                  <a:pt x="428" y="379"/>
                  <a:pt x="428" y="380"/>
                </a:cubicBezTo>
                <a:cubicBezTo>
                  <a:pt x="424" y="388"/>
                  <a:pt x="419" y="396"/>
                  <a:pt x="413" y="403"/>
                </a:cubicBezTo>
                <a:cubicBezTo>
                  <a:pt x="396" y="396"/>
                  <a:pt x="378" y="389"/>
                  <a:pt x="361" y="381"/>
                </a:cubicBezTo>
                <a:close/>
                <a:moveTo>
                  <a:pt x="157" y="68"/>
                </a:moveTo>
                <a:cubicBezTo>
                  <a:pt x="158" y="67"/>
                  <a:pt x="160" y="66"/>
                  <a:pt x="161" y="66"/>
                </a:cubicBezTo>
                <a:cubicBezTo>
                  <a:pt x="165" y="64"/>
                  <a:pt x="169" y="62"/>
                  <a:pt x="172" y="61"/>
                </a:cubicBezTo>
                <a:cubicBezTo>
                  <a:pt x="173" y="64"/>
                  <a:pt x="174" y="67"/>
                  <a:pt x="178" y="69"/>
                </a:cubicBezTo>
                <a:cubicBezTo>
                  <a:pt x="193" y="79"/>
                  <a:pt x="205" y="87"/>
                  <a:pt x="203" y="107"/>
                </a:cubicBezTo>
                <a:cubicBezTo>
                  <a:pt x="201" y="126"/>
                  <a:pt x="217" y="138"/>
                  <a:pt x="228" y="150"/>
                </a:cubicBezTo>
                <a:cubicBezTo>
                  <a:pt x="229" y="151"/>
                  <a:pt x="230" y="152"/>
                  <a:pt x="231" y="154"/>
                </a:cubicBezTo>
                <a:cubicBezTo>
                  <a:pt x="232" y="155"/>
                  <a:pt x="233" y="157"/>
                  <a:pt x="234" y="158"/>
                </a:cubicBezTo>
                <a:cubicBezTo>
                  <a:pt x="242" y="175"/>
                  <a:pt x="246" y="205"/>
                  <a:pt x="199" y="190"/>
                </a:cubicBezTo>
                <a:cubicBezTo>
                  <a:pt x="189" y="187"/>
                  <a:pt x="194" y="187"/>
                  <a:pt x="183" y="188"/>
                </a:cubicBezTo>
                <a:cubicBezTo>
                  <a:pt x="175" y="188"/>
                  <a:pt x="168" y="188"/>
                  <a:pt x="161" y="188"/>
                </a:cubicBezTo>
                <a:cubicBezTo>
                  <a:pt x="160" y="188"/>
                  <a:pt x="158" y="188"/>
                  <a:pt x="157" y="188"/>
                </a:cubicBezTo>
                <a:cubicBezTo>
                  <a:pt x="150" y="188"/>
                  <a:pt x="142" y="187"/>
                  <a:pt x="133" y="185"/>
                </a:cubicBezTo>
                <a:cubicBezTo>
                  <a:pt x="118" y="182"/>
                  <a:pt x="105" y="184"/>
                  <a:pt x="96" y="195"/>
                </a:cubicBezTo>
                <a:cubicBezTo>
                  <a:pt x="96" y="195"/>
                  <a:pt x="96" y="195"/>
                  <a:pt x="96" y="195"/>
                </a:cubicBezTo>
                <a:cubicBezTo>
                  <a:pt x="100" y="183"/>
                  <a:pt x="97" y="170"/>
                  <a:pt x="95" y="158"/>
                </a:cubicBezTo>
                <a:cubicBezTo>
                  <a:pt x="95" y="157"/>
                  <a:pt x="95" y="156"/>
                  <a:pt x="95" y="155"/>
                </a:cubicBezTo>
                <a:cubicBezTo>
                  <a:pt x="95" y="155"/>
                  <a:pt x="95" y="154"/>
                  <a:pt x="95" y="154"/>
                </a:cubicBezTo>
                <a:cubicBezTo>
                  <a:pt x="93" y="137"/>
                  <a:pt x="99" y="121"/>
                  <a:pt x="101" y="105"/>
                </a:cubicBezTo>
                <a:cubicBezTo>
                  <a:pt x="119" y="90"/>
                  <a:pt x="138" y="77"/>
                  <a:pt x="157" y="68"/>
                </a:cubicBezTo>
                <a:close/>
                <a:moveTo>
                  <a:pt x="61" y="149"/>
                </a:moveTo>
                <a:cubicBezTo>
                  <a:pt x="71" y="135"/>
                  <a:pt x="83" y="122"/>
                  <a:pt x="95" y="111"/>
                </a:cubicBezTo>
                <a:cubicBezTo>
                  <a:pt x="92" y="120"/>
                  <a:pt x="91" y="132"/>
                  <a:pt x="91" y="142"/>
                </a:cubicBezTo>
                <a:cubicBezTo>
                  <a:pt x="90" y="146"/>
                  <a:pt x="91" y="150"/>
                  <a:pt x="91" y="154"/>
                </a:cubicBezTo>
                <a:cubicBezTo>
                  <a:pt x="91" y="155"/>
                  <a:pt x="92" y="157"/>
                  <a:pt x="92" y="158"/>
                </a:cubicBezTo>
                <a:cubicBezTo>
                  <a:pt x="94" y="170"/>
                  <a:pt x="98" y="183"/>
                  <a:pt x="95" y="194"/>
                </a:cubicBezTo>
                <a:cubicBezTo>
                  <a:pt x="84" y="181"/>
                  <a:pt x="71" y="172"/>
                  <a:pt x="63" y="158"/>
                </a:cubicBezTo>
                <a:cubicBezTo>
                  <a:pt x="62" y="156"/>
                  <a:pt x="60" y="153"/>
                  <a:pt x="59" y="151"/>
                </a:cubicBezTo>
                <a:cubicBezTo>
                  <a:pt x="60" y="150"/>
                  <a:pt x="61" y="150"/>
                  <a:pt x="61" y="149"/>
                </a:cubicBezTo>
                <a:close/>
                <a:moveTo>
                  <a:pt x="88" y="432"/>
                </a:moveTo>
                <a:cubicBezTo>
                  <a:pt x="101" y="428"/>
                  <a:pt x="108" y="440"/>
                  <a:pt x="118" y="447"/>
                </a:cubicBezTo>
                <a:cubicBezTo>
                  <a:pt x="122" y="449"/>
                  <a:pt x="126" y="452"/>
                  <a:pt x="131" y="454"/>
                </a:cubicBezTo>
                <a:cubicBezTo>
                  <a:pt x="133" y="455"/>
                  <a:pt x="135" y="457"/>
                  <a:pt x="138" y="458"/>
                </a:cubicBezTo>
                <a:cubicBezTo>
                  <a:pt x="143" y="461"/>
                  <a:pt x="148" y="464"/>
                  <a:pt x="153" y="469"/>
                </a:cubicBezTo>
                <a:cubicBezTo>
                  <a:pt x="155" y="470"/>
                  <a:pt x="156" y="469"/>
                  <a:pt x="157" y="469"/>
                </a:cubicBezTo>
                <a:cubicBezTo>
                  <a:pt x="158" y="468"/>
                  <a:pt x="158" y="466"/>
                  <a:pt x="157" y="465"/>
                </a:cubicBezTo>
                <a:cubicBezTo>
                  <a:pt x="157" y="465"/>
                  <a:pt x="157" y="465"/>
                  <a:pt x="157" y="465"/>
                </a:cubicBezTo>
                <a:cubicBezTo>
                  <a:pt x="154" y="462"/>
                  <a:pt x="151" y="460"/>
                  <a:pt x="148" y="458"/>
                </a:cubicBezTo>
                <a:cubicBezTo>
                  <a:pt x="146" y="457"/>
                  <a:pt x="144" y="455"/>
                  <a:pt x="142" y="454"/>
                </a:cubicBezTo>
                <a:cubicBezTo>
                  <a:pt x="132" y="449"/>
                  <a:pt x="122" y="444"/>
                  <a:pt x="114" y="437"/>
                </a:cubicBezTo>
                <a:cubicBezTo>
                  <a:pt x="106" y="429"/>
                  <a:pt x="97" y="424"/>
                  <a:pt x="85" y="427"/>
                </a:cubicBezTo>
                <a:cubicBezTo>
                  <a:pt x="85" y="428"/>
                  <a:pt x="84" y="428"/>
                  <a:pt x="84" y="429"/>
                </a:cubicBezTo>
                <a:cubicBezTo>
                  <a:pt x="76" y="421"/>
                  <a:pt x="68" y="412"/>
                  <a:pt x="61" y="402"/>
                </a:cubicBezTo>
                <a:cubicBezTo>
                  <a:pt x="60" y="400"/>
                  <a:pt x="58" y="398"/>
                  <a:pt x="57" y="396"/>
                </a:cubicBezTo>
                <a:cubicBezTo>
                  <a:pt x="57" y="396"/>
                  <a:pt x="57" y="396"/>
                  <a:pt x="57" y="396"/>
                </a:cubicBezTo>
                <a:cubicBezTo>
                  <a:pt x="49" y="384"/>
                  <a:pt x="42" y="371"/>
                  <a:pt x="37" y="358"/>
                </a:cubicBezTo>
                <a:cubicBezTo>
                  <a:pt x="36" y="357"/>
                  <a:pt x="36" y="355"/>
                  <a:pt x="35" y="354"/>
                </a:cubicBezTo>
                <a:cubicBezTo>
                  <a:pt x="23" y="324"/>
                  <a:pt x="18" y="290"/>
                  <a:pt x="20" y="258"/>
                </a:cubicBezTo>
                <a:cubicBezTo>
                  <a:pt x="20" y="257"/>
                  <a:pt x="20" y="255"/>
                  <a:pt x="20" y="254"/>
                </a:cubicBezTo>
                <a:cubicBezTo>
                  <a:pt x="21" y="251"/>
                  <a:pt x="21" y="248"/>
                  <a:pt x="21" y="245"/>
                </a:cubicBezTo>
                <a:cubicBezTo>
                  <a:pt x="25" y="248"/>
                  <a:pt x="30" y="250"/>
                  <a:pt x="35" y="249"/>
                </a:cubicBezTo>
                <a:cubicBezTo>
                  <a:pt x="36" y="249"/>
                  <a:pt x="37" y="247"/>
                  <a:pt x="36" y="246"/>
                </a:cubicBezTo>
                <a:cubicBezTo>
                  <a:pt x="31" y="243"/>
                  <a:pt x="27" y="240"/>
                  <a:pt x="22" y="237"/>
                </a:cubicBezTo>
                <a:cubicBezTo>
                  <a:pt x="23" y="233"/>
                  <a:pt x="24" y="228"/>
                  <a:pt x="25" y="224"/>
                </a:cubicBezTo>
                <a:cubicBezTo>
                  <a:pt x="30" y="228"/>
                  <a:pt x="35" y="231"/>
                  <a:pt x="41" y="232"/>
                </a:cubicBezTo>
                <a:cubicBezTo>
                  <a:pt x="42" y="233"/>
                  <a:pt x="44" y="231"/>
                  <a:pt x="42" y="230"/>
                </a:cubicBezTo>
                <a:cubicBezTo>
                  <a:pt x="38" y="225"/>
                  <a:pt x="32" y="222"/>
                  <a:pt x="27" y="217"/>
                </a:cubicBezTo>
                <a:cubicBezTo>
                  <a:pt x="28" y="213"/>
                  <a:pt x="29" y="209"/>
                  <a:pt x="31" y="204"/>
                </a:cubicBezTo>
                <a:cubicBezTo>
                  <a:pt x="36" y="188"/>
                  <a:pt x="45" y="173"/>
                  <a:pt x="55" y="158"/>
                </a:cubicBezTo>
                <a:cubicBezTo>
                  <a:pt x="55" y="157"/>
                  <a:pt x="56" y="155"/>
                  <a:pt x="57" y="154"/>
                </a:cubicBezTo>
                <a:cubicBezTo>
                  <a:pt x="58" y="157"/>
                  <a:pt x="60" y="159"/>
                  <a:pt x="61" y="162"/>
                </a:cubicBezTo>
                <a:cubicBezTo>
                  <a:pt x="69" y="176"/>
                  <a:pt x="81" y="188"/>
                  <a:pt x="93" y="200"/>
                </a:cubicBezTo>
                <a:cubicBezTo>
                  <a:pt x="93" y="200"/>
                  <a:pt x="93" y="201"/>
                  <a:pt x="94" y="201"/>
                </a:cubicBezTo>
                <a:cubicBezTo>
                  <a:pt x="100" y="207"/>
                  <a:pt x="106" y="212"/>
                  <a:pt x="111" y="218"/>
                </a:cubicBezTo>
                <a:cubicBezTo>
                  <a:pt x="104" y="215"/>
                  <a:pt x="97" y="212"/>
                  <a:pt x="91" y="210"/>
                </a:cubicBezTo>
                <a:cubicBezTo>
                  <a:pt x="91" y="210"/>
                  <a:pt x="90" y="210"/>
                  <a:pt x="91" y="211"/>
                </a:cubicBezTo>
                <a:cubicBezTo>
                  <a:pt x="104" y="221"/>
                  <a:pt x="117" y="229"/>
                  <a:pt x="130" y="239"/>
                </a:cubicBezTo>
                <a:cubicBezTo>
                  <a:pt x="135" y="244"/>
                  <a:pt x="140" y="249"/>
                  <a:pt x="146" y="254"/>
                </a:cubicBezTo>
                <a:cubicBezTo>
                  <a:pt x="146" y="254"/>
                  <a:pt x="146" y="254"/>
                  <a:pt x="146" y="254"/>
                </a:cubicBezTo>
                <a:cubicBezTo>
                  <a:pt x="147" y="255"/>
                  <a:pt x="148" y="257"/>
                  <a:pt x="149" y="258"/>
                </a:cubicBezTo>
                <a:cubicBezTo>
                  <a:pt x="165" y="286"/>
                  <a:pt x="112" y="303"/>
                  <a:pt x="93" y="315"/>
                </a:cubicBezTo>
                <a:cubicBezTo>
                  <a:pt x="84" y="320"/>
                  <a:pt x="78" y="329"/>
                  <a:pt x="73" y="338"/>
                </a:cubicBezTo>
                <a:cubicBezTo>
                  <a:pt x="70" y="343"/>
                  <a:pt x="68" y="348"/>
                  <a:pt x="65" y="354"/>
                </a:cubicBezTo>
                <a:cubicBezTo>
                  <a:pt x="65" y="355"/>
                  <a:pt x="64" y="357"/>
                  <a:pt x="64" y="358"/>
                </a:cubicBezTo>
                <a:cubicBezTo>
                  <a:pt x="64" y="358"/>
                  <a:pt x="63" y="358"/>
                  <a:pt x="63" y="358"/>
                </a:cubicBezTo>
                <a:cubicBezTo>
                  <a:pt x="63" y="358"/>
                  <a:pt x="63" y="358"/>
                  <a:pt x="63" y="358"/>
                </a:cubicBezTo>
                <a:cubicBezTo>
                  <a:pt x="63" y="357"/>
                  <a:pt x="63" y="356"/>
                  <a:pt x="63" y="354"/>
                </a:cubicBezTo>
                <a:cubicBezTo>
                  <a:pt x="62" y="350"/>
                  <a:pt x="61" y="345"/>
                  <a:pt x="61" y="341"/>
                </a:cubicBezTo>
                <a:cubicBezTo>
                  <a:pt x="61" y="337"/>
                  <a:pt x="60" y="333"/>
                  <a:pt x="60" y="332"/>
                </a:cubicBezTo>
                <a:cubicBezTo>
                  <a:pt x="60" y="324"/>
                  <a:pt x="60" y="316"/>
                  <a:pt x="61" y="307"/>
                </a:cubicBezTo>
                <a:cubicBezTo>
                  <a:pt x="63" y="292"/>
                  <a:pt x="65" y="276"/>
                  <a:pt x="68" y="262"/>
                </a:cubicBezTo>
                <a:cubicBezTo>
                  <a:pt x="68" y="261"/>
                  <a:pt x="68" y="259"/>
                  <a:pt x="68" y="258"/>
                </a:cubicBezTo>
                <a:cubicBezTo>
                  <a:pt x="68" y="257"/>
                  <a:pt x="68" y="255"/>
                  <a:pt x="69" y="254"/>
                </a:cubicBezTo>
                <a:cubicBezTo>
                  <a:pt x="70" y="239"/>
                  <a:pt x="68" y="226"/>
                  <a:pt x="67" y="210"/>
                </a:cubicBezTo>
                <a:cubicBezTo>
                  <a:pt x="67" y="210"/>
                  <a:pt x="67" y="210"/>
                  <a:pt x="67" y="210"/>
                </a:cubicBezTo>
                <a:cubicBezTo>
                  <a:pt x="68" y="210"/>
                  <a:pt x="69" y="210"/>
                  <a:pt x="70" y="210"/>
                </a:cubicBezTo>
                <a:cubicBezTo>
                  <a:pt x="71" y="211"/>
                  <a:pt x="73" y="210"/>
                  <a:pt x="73" y="208"/>
                </a:cubicBezTo>
                <a:cubicBezTo>
                  <a:pt x="73" y="208"/>
                  <a:pt x="88" y="208"/>
                  <a:pt x="90" y="208"/>
                </a:cubicBezTo>
                <a:cubicBezTo>
                  <a:pt x="91" y="208"/>
                  <a:pt x="91" y="207"/>
                  <a:pt x="90" y="207"/>
                </a:cubicBezTo>
                <a:cubicBezTo>
                  <a:pt x="88" y="206"/>
                  <a:pt x="85" y="206"/>
                  <a:pt x="83" y="206"/>
                </a:cubicBezTo>
                <a:cubicBezTo>
                  <a:pt x="80" y="206"/>
                  <a:pt x="75" y="208"/>
                  <a:pt x="72" y="206"/>
                </a:cubicBezTo>
                <a:cubicBezTo>
                  <a:pt x="70" y="205"/>
                  <a:pt x="69" y="206"/>
                  <a:pt x="69" y="208"/>
                </a:cubicBezTo>
                <a:cubicBezTo>
                  <a:pt x="69" y="208"/>
                  <a:pt x="69" y="209"/>
                  <a:pt x="69" y="210"/>
                </a:cubicBezTo>
                <a:cubicBezTo>
                  <a:pt x="68" y="209"/>
                  <a:pt x="66" y="209"/>
                  <a:pt x="65" y="210"/>
                </a:cubicBezTo>
                <a:cubicBezTo>
                  <a:pt x="65" y="210"/>
                  <a:pt x="65" y="211"/>
                  <a:pt x="66" y="211"/>
                </a:cubicBezTo>
                <a:cubicBezTo>
                  <a:pt x="66" y="211"/>
                  <a:pt x="66" y="210"/>
                  <a:pt x="66" y="210"/>
                </a:cubicBezTo>
                <a:cubicBezTo>
                  <a:pt x="64" y="222"/>
                  <a:pt x="66" y="233"/>
                  <a:pt x="65" y="244"/>
                </a:cubicBezTo>
                <a:cubicBezTo>
                  <a:pt x="65" y="248"/>
                  <a:pt x="65" y="251"/>
                  <a:pt x="64" y="254"/>
                </a:cubicBezTo>
                <a:cubicBezTo>
                  <a:pt x="64" y="255"/>
                  <a:pt x="64" y="257"/>
                  <a:pt x="64" y="258"/>
                </a:cubicBezTo>
                <a:cubicBezTo>
                  <a:pt x="63" y="264"/>
                  <a:pt x="62" y="271"/>
                  <a:pt x="61" y="277"/>
                </a:cubicBezTo>
                <a:cubicBezTo>
                  <a:pt x="61" y="280"/>
                  <a:pt x="60" y="284"/>
                  <a:pt x="60" y="287"/>
                </a:cubicBezTo>
                <a:cubicBezTo>
                  <a:pt x="59" y="314"/>
                  <a:pt x="54" y="341"/>
                  <a:pt x="61" y="367"/>
                </a:cubicBezTo>
                <a:cubicBezTo>
                  <a:pt x="61" y="368"/>
                  <a:pt x="61" y="368"/>
                  <a:pt x="61" y="368"/>
                </a:cubicBezTo>
                <a:cubicBezTo>
                  <a:pt x="62" y="370"/>
                  <a:pt x="65" y="369"/>
                  <a:pt x="65" y="367"/>
                </a:cubicBezTo>
                <a:cubicBezTo>
                  <a:pt x="66" y="364"/>
                  <a:pt x="67" y="361"/>
                  <a:pt x="68" y="358"/>
                </a:cubicBezTo>
                <a:cubicBezTo>
                  <a:pt x="68" y="357"/>
                  <a:pt x="69" y="355"/>
                  <a:pt x="69" y="354"/>
                </a:cubicBezTo>
                <a:cubicBezTo>
                  <a:pt x="80" y="326"/>
                  <a:pt x="105" y="308"/>
                  <a:pt x="135" y="300"/>
                </a:cubicBezTo>
                <a:cubicBezTo>
                  <a:pt x="143" y="298"/>
                  <a:pt x="153" y="289"/>
                  <a:pt x="157" y="280"/>
                </a:cubicBezTo>
                <a:cubicBezTo>
                  <a:pt x="158" y="278"/>
                  <a:pt x="159" y="275"/>
                  <a:pt x="159" y="273"/>
                </a:cubicBezTo>
                <a:cubicBezTo>
                  <a:pt x="158" y="269"/>
                  <a:pt x="158" y="266"/>
                  <a:pt x="157" y="263"/>
                </a:cubicBezTo>
                <a:cubicBezTo>
                  <a:pt x="158" y="264"/>
                  <a:pt x="160" y="265"/>
                  <a:pt x="161" y="266"/>
                </a:cubicBezTo>
                <a:cubicBezTo>
                  <a:pt x="174" y="277"/>
                  <a:pt x="188" y="287"/>
                  <a:pt x="202" y="298"/>
                </a:cubicBezTo>
                <a:cubicBezTo>
                  <a:pt x="220" y="311"/>
                  <a:pt x="238" y="324"/>
                  <a:pt x="257" y="336"/>
                </a:cubicBezTo>
                <a:cubicBezTo>
                  <a:pt x="258" y="337"/>
                  <a:pt x="260" y="338"/>
                  <a:pt x="261" y="339"/>
                </a:cubicBezTo>
                <a:cubicBezTo>
                  <a:pt x="269" y="344"/>
                  <a:pt x="277" y="349"/>
                  <a:pt x="286" y="354"/>
                </a:cubicBezTo>
                <a:cubicBezTo>
                  <a:pt x="288" y="355"/>
                  <a:pt x="290" y="357"/>
                  <a:pt x="292" y="358"/>
                </a:cubicBezTo>
                <a:cubicBezTo>
                  <a:pt x="301" y="363"/>
                  <a:pt x="309" y="368"/>
                  <a:pt x="317" y="372"/>
                </a:cubicBezTo>
                <a:cubicBezTo>
                  <a:pt x="317" y="373"/>
                  <a:pt x="317" y="375"/>
                  <a:pt x="317" y="376"/>
                </a:cubicBezTo>
                <a:cubicBezTo>
                  <a:pt x="318" y="379"/>
                  <a:pt x="326" y="409"/>
                  <a:pt x="326" y="409"/>
                </a:cubicBezTo>
                <a:cubicBezTo>
                  <a:pt x="313" y="413"/>
                  <a:pt x="280" y="433"/>
                  <a:pt x="268" y="454"/>
                </a:cubicBezTo>
                <a:cubicBezTo>
                  <a:pt x="268" y="455"/>
                  <a:pt x="267" y="457"/>
                  <a:pt x="267" y="458"/>
                </a:cubicBezTo>
                <a:cubicBezTo>
                  <a:pt x="263" y="466"/>
                  <a:pt x="264" y="474"/>
                  <a:pt x="270" y="481"/>
                </a:cubicBezTo>
                <a:cubicBezTo>
                  <a:pt x="267" y="482"/>
                  <a:pt x="264" y="482"/>
                  <a:pt x="261" y="482"/>
                </a:cubicBezTo>
                <a:cubicBezTo>
                  <a:pt x="260" y="483"/>
                  <a:pt x="258" y="483"/>
                  <a:pt x="257" y="483"/>
                </a:cubicBezTo>
                <a:cubicBezTo>
                  <a:pt x="225" y="486"/>
                  <a:pt x="192" y="483"/>
                  <a:pt x="161" y="473"/>
                </a:cubicBezTo>
                <a:cubicBezTo>
                  <a:pt x="160" y="473"/>
                  <a:pt x="158" y="472"/>
                  <a:pt x="157" y="472"/>
                </a:cubicBezTo>
                <a:cubicBezTo>
                  <a:pt x="146" y="468"/>
                  <a:pt x="136" y="463"/>
                  <a:pt x="125" y="458"/>
                </a:cubicBezTo>
                <a:cubicBezTo>
                  <a:pt x="123" y="457"/>
                  <a:pt x="121" y="455"/>
                  <a:pt x="118" y="454"/>
                </a:cubicBezTo>
                <a:cubicBezTo>
                  <a:pt x="107" y="448"/>
                  <a:pt x="97" y="440"/>
                  <a:pt x="88" y="432"/>
                </a:cubicBezTo>
                <a:close/>
                <a:moveTo>
                  <a:pt x="90" y="480"/>
                </a:moveTo>
                <a:cubicBezTo>
                  <a:pt x="92" y="477"/>
                  <a:pt x="94" y="474"/>
                  <a:pt x="97" y="471"/>
                </a:cubicBezTo>
                <a:cubicBezTo>
                  <a:pt x="100" y="467"/>
                  <a:pt x="103" y="463"/>
                  <a:pt x="106" y="458"/>
                </a:cubicBezTo>
                <a:cubicBezTo>
                  <a:pt x="113" y="463"/>
                  <a:pt x="121" y="467"/>
                  <a:pt x="128" y="471"/>
                </a:cubicBezTo>
                <a:cubicBezTo>
                  <a:pt x="138" y="476"/>
                  <a:pt x="147" y="479"/>
                  <a:pt x="157" y="483"/>
                </a:cubicBezTo>
                <a:cubicBezTo>
                  <a:pt x="158" y="483"/>
                  <a:pt x="160" y="483"/>
                  <a:pt x="161" y="484"/>
                </a:cubicBezTo>
                <a:cubicBezTo>
                  <a:pt x="192" y="493"/>
                  <a:pt x="225" y="496"/>
                  <a:pt x="257" y="493"/>
                </a:cubicBezTo>
                <a:cubicBezTo>
                  <a:pt x="258" y="493"/>
                  <a:pt x="260" y="493"/>
                  <a:pt x="261" y="493"/>
                </a:cubicBezTo>
                <a:cubicBezTo>
                  <a:pt x="294" y="489"/>
                  <a:pt x="327" y="480"/>
                  <a:pt x="357" y="465"/>
                </a:cubicBezTo>
                <a:cubicBezTo>
                  <a:pt x="357" y="465"/>
                  <a:pt x="357" y="465"/>
                  <a:pt x="357" y="465"/>
                </a:cubicBezTo>
                <a:cubicBezTo>
                  <a:pt x="358" y="464"/>
                  <a:pt x="360" y="463"/>
                  <a:pt x="361" y="463"/>
                </a:cubicBezTo>
                <a:cubicBezTo>
                  <a:pt x="364" y="461"/>
                  <a:pt x="366" y="460"/>
                  <a:pt x="369" y="458"/>
                </a:cubicBezTo>
                <a:cubicBezTo>
                  <a:pt x="371" y="457"/>
                  <a:pt x="374" y="455"/>
                  <a:pt x="376" y="454"/>
                </a:cubicBezTo>
                <a:cubicBezTo>
                  <a:pt x="393" y="443"/>
                  <a:pt x="408" y="429"/>
                  <a:pt x="420" y="414"/>
                </a:cubicBezTo>
                <a:cubicBezTo>
                  <a:pt x="422" y="413"/>
                  <a:pt x="423" y="412"/>
                  <a:pt x="423" y="410"/>
                </a:cubicBezTo>
                <a:cubicBezTo>
                  <a:pt x="435" y="394"/>
                  <a:pt x="444" y="377"/>
                  <a:pt x="451" y="358"/>
                </a:cubicBezTo>
                <a:cubicBezTo>
                  <a:pt x="451" y="357"/>
                  <a:pt x="452" y="355"/>
                  <a:pt x="452" y="354"/>
                </a:cubicBezTo>
                <a:cubicBezTo>
                  <a:pt x="454" y="348"/>
                  <a:pt x="456" y="342"/>
                  <a:pt x="457" y="336"/>
                </a:cubicBezTo>
                <a:cubicBezTo>
                  <a:pt x="459" y="329"/>
                  <a:pt x="460" y="321"/>
                  <a:pt x="461" y="313"/>
                </a:cubicBezTo>
                <a:cubicBezTo>
                  <a:pt x="463" y="296"/>
                  <a:pt x="463" y="278"/>
                  <a:pt x="461" y="259"/>
                </a:cubicBezTo>
                <a:cubicBezTo>
                  <a:pt x="461" y="259"/>
                  <a:pt x="461" y="258"/>
                  <a:pt x="461" y="258"/>
                </a:cubicBezTo>
                <a:cubicBezTo>
                  <a:pt x="460" y="248"/>
                  <a:pt x="459" y="239"/>
                  <a:pt x="457" y="230"/>
                </a:cubicBezTo>
                <a:cubicBezTo>
                  <a:pt x="451" y="203"/>
                  <a:pt x="442" y="179"/>
                  <a:pt x="429" y="158"/>
                </a:cubicBezTo>
                <a:cubicBezTo>
                  <a:pt x="428" y="157"/>
                  <a:pt x="427" y="155"/>
                  <a:pt x="427" y="154"/>
                </a:cubicBezTo>
                <a:cubicBezTo>
                  <a:pt x="410" y="127"/>
                  <a:pt x="387" y="105"/>
                  <a:pt x="361" y="87"/>
                </a:cubicBezTo>
                <a:cubicBezTo>
                  <a:pt x="360" y="86"/>
                  <a:pt x="358" y="85"/>
                  <a:pt x="357" y="84"/>
                </a:cubicBezTo>
                <a:cubicBezTo>
                  <a:pt x="347" y="78"/>
                  <a:pt x="337" y="72"/>
                  <a:pt x="326" y="67"/>
                </a:cubicBezTo>
                <a:cubicBezTo>
                  <a:pt x="328" y="64"/>
                  <a:pt x="329" y="61"/>
                  <a:pt x="329" y="58"/>
                </a:cubicBezTo>
                <a:cubicBezTo>
                  <a:pt x="330" y="57"/>
                  <a:pt x="330" y="56"/>
                  <a:pt x="331" y="55"/>
                </a:cubicBezTo>
                <a:cubicBezTo>
                  <a:pt x="331" y="55"/>
                  <a:pt x="331" y="54"/>
                  <a:pt x="331" y="54"/>
                </a:cubicBezTo>
                <a:cubicBezTo>
                  <a:pt x="332" y="54"/>
                  <a:pt x="332" y="54"/>
                  <a:pt x="333" y="54"/>
                </a:cubicBezTo>
                <a:cubicBezTo>
                  <a:pt x="333" y="54"/>
                  <a:pt x="333" y="54"/>
                  <a:pt x="333" y="54"/>
                </a:cubicBezTo>
                <a:cubicBezTo>
                  <a:pt x="334" y="54"/>
                  <a:pt x="334" y="54"/>
                  <a:pt x="334" y="54"/>
                </a:cubicBezTo>
                <a:cubicBezTo>
                  <a:pt x="337" y="55"/>
                  <a:pt x="340" y="57"/>
                  <a:pt x="343" y="58"/>
                </a:cubicBezTo>
                <a:cubicBezTo>
                  <a:pt x="348" y="60"/>
                  <a:pt x="353" y="63"/>
                  <a:pt x="357" y="66"/>
                </a:cubicBezTo>
                <a:cubicBezTo>
                  <a:pt x="358" y="67"/>
                  <a:pt x="360" y="68"/>
                  <a:pt x="361" y="68"/>
                </a:cubicBezTo>
                <a:cubicBezTo>
                  <a:pt x="377" y="79"/>
                  <a:pt x="391" y="93"/>
                  <a:pt x="404" y="107"/>
                </a:cubicBezTo>
                <a:cubicBezTo>
                  <a:pt x="419" y="121"/>
                  <a:pt x="431" y="137"/>
                  <a:pt x="442" y="154"/>
                </a:cubicBezTo>
                <a:cubicBezTo>
                  <a:pt x="443" y="155"/>
                  <a:pt x="444" y="157"/>
                  <a:pt x="445" y="158"/>
                </a:cubicBezTo>
                <a:cubicBezTo>
                  <a:pt x="449" y="165"/>
                  <a:pt x="453" y="172"/>
                  <a:pt x="457" y="180"/>
                </a:cubicBezTo>
                <a:cubicBezTo>
                  <a:pt x="458" y="182"/>
                  <a:pt x="460" y="185"/>
                  <a:pt x="461" y="187"/>
                </a:cubicBezTo>
                <a:cubicBezTo>
                  <a:pt x="466" y="198"/>
                  <a:pt x="470" y="208"/>
                  <a:pt x="474" y="219"/>
                </a:cubicBezTo>
                <a:cubicBezTo>
                  <a:pt x="478" y="230"/>
                  <a:pt x="481" y="242"/>
                  <a:pt x="483" y="254"/>
                </a:cubicBezTo>
                <a:cubicBezTo>
                  <a:pt x="483" y="255"/>
                  <a:pt x="484" y="257"/>
                  <a:pt x="484" y="258"/>
                </a:cubicBezTo>
                <a:cubicBezTo>
                  <a:pt x="488" y="291"/>
                  <a:pt x="485" y="323"/>
                  <a:pt x="474" y="354"/>
                </a:cubicBezTo>
                <a:cubicBezTo>
                  <a:pt x="474" y="355"/>
                  <a:pt x="473" y="357"/>
                  <a:pt x="473" y="358"/>
                </a:cubicBezTo>
                <a:cubicBezTo>
                  <a:pt x="469" y="367"/>
                  <a:pt x="465" y="376"/>
                  <a:pt x="461" y="384"/>
                </a:cubicBezTo>
                <a:cubicBezTo>
                  <a:pt x="460" y="387"/>
                  <a:pt x="458" y="389"/>
                  <a:pt x="457" y="392"/>
                </a:cubicBezTo>
                <a:cubicBezTo>
                  <a:pt x="446" y="411"/>
                  <a:pt x="432" y="429"/>
                  <a:pt x="416" y="446"/>
                </a:cubicBezTo>
                <a:cubicBezTo>
                  <a:pt x="414" y="449"/>
                  <a:pt x="410" y="451"/>
                  <a:pt x="407" y="454"/>
                </a:cubicBezTo>
                <a:cubicBezTo>
                  <a:pt x="406" y="455"/>
                  <a:pt x="404" y="457"/>
                  <a:pt x="403" y="458"/>
                </a:cubicBezTo>
                <a:cubicBezTo>
                  <a:pt x="390" y="468"/>
                  <a:pt x="376" y="476"/>
                  <a:pt x="361" y="482"/>
                </a:cubicBezTo>
                <a:cubicBezTo>
                  <a:pt x="360" y="482"/>
                  <a:pt x="358" y="483"/>
                  <a:pt x="357" y="483"/>
                </a:cubicBezTo>
                <a:cubicBezTo>
                  <a:pt x="327" y="495"/>
                  <a:pt x="294" y="499"/>
                  <a:pt x="261" y="503"/>
                </a:cubicBezTo>
                <a:cubicBezTo>
                  <a:pt x="260" y="503"/>
                  <a:pt x="258" y="503"/>
                  <a:pt x="257" y="503"/>
                </a:cubicBezTo>
                <a:cubicBezTo>
                  <a:pt x="253" y="504"/>
                  <a:pt x="248" y="505"/>
                  <a:pt x="244" y="505"/>
                </a:cubicBezTo>
                <a:cubicBezTo>
                  <a:pt x="216" y="509"/>
                  <a:pt x="188" y="507"/>
                  <a:pt x="161" y="501"/>
                </a:cubicBezTo>
                <a:cubicBezTo>
                  <a:pt x="160" y="501"/>
                  <a:pt x="159" y="501"/>
                  <a:pt x="158" y="500"/>
                </a:cubicBezTo>
                <a:cubicBezTo>
                  <a:pt x="158" y="500"/>
                  <a:pt x="158" y="500"/>
                  <a:pt x="157" y="500"/>
                </a:cubicBezTo>
                <a:cubicBezTo>
                  <a:pt x="141" y="495"/>
                  <a:pt x="97" y="475"/>
                  <a:pt x="89" y="483"/>
                </a:cubicBezTo>
                <a:cubicBezTo>
                  <a:pt x="90" y="482"/>
                  <a:pt x="90" y="481"/>
                  <a:pt x="90" y="480"/>
                </a:cubicBezTo>
                <a:close/>
                <a:moveTo>
                  <a:pt x="261" y="612"/>
                </a:moveTo>
                <a:cubicBezTo>
                  <a:pt x="265" y="620"/>
                  <a:pt x="268" y="628"/>
                  <a:pt x="271" y="636"/>
                </a:cubicBezTo>
                <a:cubicBezTo>
                  <a:pt x="268" y="636"/>
                  <a:pt x="264" y="637"/>
                  <a:pt x="261" y="637"/>
                </a:cubicBezTo>
                <a:cubicBezTo>
                  <a:pt x="260" y="637"/>
                  <a:pt x="258" y="637"/>
                  <a:pt x="257" y="638"/>
                </a:cubicBezTo>
                <a:cubicBezTo>
                  <a:pt x="249" y="638"/>
                  <a:pt x="241" y="639"/>
                  <a:pt x="233" y="640"/>
                </a:cubicBezTo>
                <a:cubicBezTo>
                  <a:pt x="225" y="640"/>
                  <a:pt x="207" y="643"/>
                  <a:pt x="198" y="638"/>
                </a:cubicBezTo>
                <a:cubicBezTo>
                  <a:pt x="203" y="631"/>
                  <a:pt x="207" y="624"/>
                  <a:pt x="210" y="616"/>
                </a:cubicBezTo>
                <a:cubicBezTo>
                  <a:pt x="215" y="619"/>
                  <a:pt x="227" y="616"/>
                  <a:pt x="231" y="616"/>
                </a:cubicBezTo>
                <a:cubicBezTo>
                  <a:pt x="238" y="615"/>
                  <a:pt x="249" y="616"/>
                  <a:pt x="257" y="613"/>
                </a:cubicBezTo>
                <a:cubicBezTo>
                  <a:pt x="258" y="613"/>
                  <a:pt x="260" y="613"/>
                  <a:pt x="261" y="612"/>
                </a:cubicBezTo>
                <a:cubicBezTo>
                  <a:pt x="261" y="612"/>
                  <a:pt x="261" y="612"/>
                  <a:pt x="261" y="612"/>
                </a:cubicBezTo>
                <a:close/>
                <a:moveTo>
                  <a:pt x="257" y="603"/>
                </a:moveTo>
                <a:cubicBezTo>
                  <a:pt x="257" y="604"/>
                  <a:pt x="258" y="605"/>
                  <a:pt x="258" y="606"/>
                </a:cubicBezTo>
                <a:cubicBezTo>
                  <a:pt x="258" y="606"/>
                  <a:pt x="257" y="606"/>
                  <a:pt x="257" y="606"/>
                </a:cubicBezTo>
                <a:cubicBezTo>
                  <a:pt x="249" y="607"/>
                  <a:pt x="241" y="609"/>
                  <a:pt x="233" y="610"/>
                </a:cubicBezTo>
                <a:cubicBezTo>
                  <a:pt x="228" y="611"/>
                  <a:pt x="223" y="612"/>
                  <a:pt x="218" y="612"/>
                </a:cubicBezTo>
                <a:cubicBezTo>
                  <a:pt x="217" y="612"/>
                  <a:pt x="213" y="613"/>
                  <a:pt x="211" y="614"/>
                </a:cubicBezTo>
                <a:cubicBezTo>
                  <a:pt x="212" y="609"/>
                  <a:pt x="214" y="603"/>
                  <a:pt x="215" y="599"/>
                </a:cubicBezTo>
                <a:cubicBezTo>
                  <a:pt x="218" y="589"/>
                  <a:pt x="222" y="575"/>
                  <a:pt x="220" y="563"/>
                </a:cubicBezTo>
                <a:cubicBezTo>
                  <a:pt x="227" y="569"/>
                  <a:pt x="239" y="569"/>
                  <a:pt x="246" y="565"/>
                </a:cubicBezTo>
                <a:cubicBezTo>
                  <a:pt x="247" y="579"/>
                  <a:pt x="252" y="591"/>
                  <a:pt x="257" y="603"/>
                </a:cubicBezTo>
                <a:close/>
                <a:moveTo>
                  <a:pt x="220" y="549"/>
                </a:moveTo>
                <a:cubicBezTo>
                  <a:pt x="220" y="549"/>
                  <a:pt x="221" y="549"/>
                  <a:pt x="221" y="548"/>
                </a:cubicBezTo>
                <a:cubicBezTo>
                  <a:pt x="221" y="548"/>
                  <a:pt x="221" y="548"/>
                  <a:pt x="221" y="548"/>
                </a:cubicBezTo>
                <a:cubicBezTo>
                  <a:pt x="229" y="548"/>
                  <a:pt x="237" y="547"/>
                  <a:pt x="245" y="547"/>
                </a:cubicBezTo>
                <a:cubicBezTo>
                  <a:pt x="245" y="547"/>
                  <a:pt x="245" y="548"/>
                  <a:pt x="246" y="548"/>
                </a:cubicBezTo>
                <a:cubicBezTo>
                  <a:pt x="247" y="550"/>
                  <a:pt x="247" y="552"/>
                  <a:pt x="246" y="554"/>
                </a:cubicBezTo>
                <a:cubicBezTo>
                  <a:pt x="246" y="556"/>
                  <a:pt x="245" y="557"/>
                  <a:pt x="244" y="558"/>
                </a:cubicBezTo>
                <a:cubicBezTo>
                  <a:pt x="242" y="560"/>
                  <a:pt x="239" y="561"/>
                  <a:pt x="236" y="561"/>
                </a:cubicBezTo>
                <a:cubicBezTo>
                  <a:pt x="231" y="562"/>
                  <a:pt x="227" y="560"/>
                  <a:pt x="225" y="558"/>
                </a:cubicBezTo>
                <a:cubicBezTo>
                  <a:pt x="224" y="557"/>
                  <a:pt x="223" y="556"/>
                  <a:pt x="222" y="554"/>
                </a:cubicBezTo>
                <a:cubicBezTo>
                  <a:pt x="221" y="553"/>
                  <a:pt x="220" y="551"/>
                  <a:pt x="220" y="549"/>
                </a:cubicBezTo>
                <a:close/>
                <a:moveTo>
                  <a:pt x="457" y="433"/>
                </a:moveTo>
                <a:cubicBezTo>
                  <a:pt x="451" y="441"/>
                  <a:pt x="444" y="447"/>
                  <a:pt x="438" y="454"/>
                </a:cubicBezTo>
                <a:cubicBezTo>
                  <a:pt x="436" y="455"/>
                  <a:pt x="435" y="457"/>
                  <a:pt x="433" y="458"/>
                </a:cubicBezTo>
                <a:cubicBezTo>
                  <a:pt x="412" y="477"/>
                  <a:pt x="387" y="493"/>
                  <a:pt x="361" y="506"/>
                </a:cubicBezTo>
                <a:cubicBezTo>
                  <a:pt x="360" y="506"/>
                  <a:pt x="358" y="507"/>
                  <a:pt x="357" y="507"/>
                </a:cubicBezTo>
                <a:cubicBezTo>
                  <a:pt x="329" y="520"/>
                  <a:pt x="300" y="528"/>
                  <a:pt x="270" y="534"/>
                </a:cubicBezTo>
                <a:cubicBezTo>
                  <a:pt x="267" y="534"/>
                  <a:pt x="264" y="535"/>
                  <a:pt x="261" y="535"/>
                </a:cubicBezTo>
                <a:cubicBezTo>
                  <a:pt x="260" y="535"/>
                  <a:pt x="258" y="535"/>
                  <a:pt x="257" y="536"/>
                </a:cubicBezTo>
                <a:cubicBezTo>
                  <a:pt x="225" y="540"/>
                  <a:pt x="193" y="539"/>
                  <a:pt x="161" y="534"/>
                </a:cubicBezTo>
                <a:cubicBezTo>
                  <a:pt x="160" y="534"/>
                  <a:pt x="158" y="534"/>
                  <a:pt x="157" y="533"/>
                </a:cubicBezTo>
                <a:cubicBezTo>
                  <a:pt x="155" y="533"/>
                  <a:pt x="152" y="533"/>
                  <a:pt x="150" y="532"/>
                </a:cubicBezTo>
                <a:cubicBezTo>
                  <a:pt x="132" y="529"/>
                  <a:pt x="115" y="524"/>
                  <a:pt x="98" y="518"/>
                </a:cubicBezTo>
                <a:cubicBezTo>
                  <a:pt x="86" y="513"/>
                  <a:pt x="79" y="498"/>
                  <a:pt x="87" y="487"/>
                </a:cubicBezTo>
                <a:cubicBezTo>
                  <a:pt x="107" y="498"/>
                  <a:pt x="134" y="505"/>
                  <a:pt x="157" y="510"/>
                </a:cubicBezTo>
                <a:cubicBezTo>
                  <a:pt x="158" y="510"/>
                  <a:pt x="160" y="511"/>
                  <a:pt x="161" y="511"/>
                </a:cubicBezTo>
                <a:cubicBezTo>
                  <a:pt x="162" y="511"/>
                  <a:pt x="162" y="511"/>
                  <a:pt x="163" y="511"/>
                </a:cubicBezTo>
                <a:cubicBezTo>
                  <a:pt x="194" y="518"/>
                  <a:pt x="225" y="518"/>
                  <a:pt x="256" y="513"/>
                </a:cubicBezTo>
                <a:cubicBezTo>
                  <a:pt x="256" y="513"/>
                  <a:pt x="257" y="513"/>
                  <a:pt x="257" y="513"/>
                </a:cubicBezTo>
                <a:cubicBezTo>
                  <a:pt x="258" y="513"/>
                  <a:pt x="260" y="513"/>
                  <a:pt x="261" y="513"/>
                </a:cubicBezTo>
                <a:cubicBezTo>
                  <a:pt x="294" y="508"/>
                  <a:pt x="325" y="506"/>
                  <a:pt x="357" y="494"/>
                </a:cubicBezTo>
                <a:cubicBezTo>
                  <a:pt x="358" y="494"/>
                  <a:pt x="359" y="493"/>
                  <a:pt x="360" y="493"/>
                </a:cubicBezTo>
                <a:cubicBezTo>
                  <a:pt x="361" y="493"/>
                  <a:pt x="361" y="493"/>
                  <a:pt x="361" y="493"/>
                </a:cubicBezTo>
                <a:cubicBezTo>
                  <a:pt x="381" y="484"/>
                  <a:pt x="399" y="472"/>
                  <a:pt x="415" y="458"/>
                </a:cubicBezTo>
                <a:cubicBezTo>
                  <a:pt x="417" y="457"/>
                  <a:pt x="418" y="455"/>
                  <a:pt x="420" y="454"/>
                </a:cubicBezTo>
                <a:cubicBezTo>
                  <a:pt x="427" y="447"/>
                  <a:pt x="434" y="439"/>
                  <a:pt x="441" y="431"/>
                </a:cubicBezTo>
                <a:cubicBezTo>
                  <a:pt x="447" y="424"/>
                  <a:pt x="452" y="416"/>
                  <a:pt x="457" y="409"/>
                </a:cubicBezTo>
                <a:cubicBezTo>
                  <a:pt x="458" y="406"/>
                  <a:pt x="460" y="404"/>
                  <a:pt x="461" y="402"/>
                </a:cubicBezTo>
                <a:cubicBezTo>
                  <a:pt x="470" y="388"/>
                  <a:pt x="476" y="373"/>
                  <a:pt x="481" y="358"/>
                </a:cubicBezTo>
                <a:cubicBezTo>
                  <a:pt x="482" y="357"/>
                  <a:pt x="482" y="355"/>
                  <a:pt x="483" y="354"/>
                </a:cubicBezTo>
                <a:cubicBezTo>
                  <a:pt x="493" y="323"/>
                  <a:pt x="495" y="291"/>
                  <a:pt x="491" y="258"/>
                </a:cubicBezTo>
                <a:cubicBezTo>
                  <a:pt x="490" y="257"/>
                  <a:pt x="490" y="255"/>
                  <a:pt x="490" y="254"/>
                </a:cubicBezTo>
                <a:cubicBezTo>
                  <a:pt x="487" y="236"/>
                  <a:pt x="482" y="218"/>
                  <a:pt x="474" y="200"/>
                </a:cubicBezTo>
                <a:cubicBezTo>
                  <a:pt x="470" y="191"/>
                  <a:pt x="466" y="182"/>
                  <a:pt x="461" y="173"/>
                </a:cubicBezTo>
                <a:cubicBezTo>
                  <a:pt x="460" y="171"/>
                  <a:pt x="458" y="169"/>
                  <a:pt x="457" y="166"/>
                </a:cubicBezTo>
                <a:cubicBezTo>
                  <a:pt x="455" y="164"/>
                  <a:pt x="454" y="161"/>
                  <a:pt x="452" y="158"/>
                </a:cubicBezTo>
                <a:cubicBezTo>
                  <a:pt x="451" y="157"/>
                  <a:pt x="450" y="155"/>
                  <a:pt x="449" y="154"/>
                </a:cubicBezTo>
                <a:cubicBezTo>
                  <a:pt x="437" y="136"/>
                  <a:pt x="423" y="119"/>
                  <a:pt x="408" y="103"/>
                </a:cubicBezTo>
                <a:cubicBezTo>
                  <a:pt x="394" y="89"/>
                  <a:pt x="379" y="74"/>
                  <a:pt x="361" y="63"/>
                </a:cubicBezTo>
                <a:cubicBezTo>
                  <a:pt x="360" y="63"/>
                  <a:pt x="358" y="62"/>
                  <a:pt x="357" y="61"/>
                </a:cubicBezTo>
                <a:cubicBezTo>
                  <a:pt x="355" y="60"/>
                  <a:pt x="353" y="59"/>
                  <a:pt x="352" y="58"/>
                </a:cubicBezTo>
                <a:cubicBezTo>
                  <a:pt x="349" y="57"/>
                  <a:pt x="346" y="55"/>
                  <a:pt x="343" y="54"/>
                </a:cubicBezTo>
                <a:cubicBezTo>
                  <a:pt x="340" y="53"/>
                  <a:pt x="338" y="52"/>
                  <a:pt x="335" y="51"/>
                </a:cubicBezTo>
                <a:cubicBezTo>
                  <a:pt x="339" y="42"/>
                  <a:pt x="346" y="25"/>
                  <a:pt x="357" y="31"/>
                </a:cubicBezTo>
                <a:cubicBezTo>
                  <a:pt x="357" y="31"/>
                  <a:pt x="357" y="31"/>
                  <a:pt x="357" y="31"/>
                </a:cubicBezTo>
                <a:cubicBezTo>
                  <a:pt x="358" y="32"/>
                  <a:pt x="360" y="32"/>
                  <a:pt x="361" y="33"/>
                </a:cubicBezTo>
                <a:cubicBezTo>
                  <a:pt x="370" y="39"/>
                  <a:pt x="378" y="47"/>
                  <a:pt x="386" y="54"/>
                </a:cubicBezTo>
                <a:cubicBezTo>
                  <a:pt x="387" y="55"/>
                  <a:pt x="389" y="57"/>
                  <a:pt x="391" y="58"/>
                </a:cubicBezTo>
                <a:cubicBezTo>
                  <a:pt x="392" y="59"/>
                  <a:pt x="394" y="60"/>
                  <a:pt x="395" y="62"/>
                </a:cubicBezTo>
                <a:cubicBezTo>
                  <a:pt x="419" y="80"/>
                  <a:pt x="439" y="100"/>
                  <a:pt x="457" y="123"/>
                </a:cubicBezTo>
                <a:cubicBezTo>
                  <a:pt x="458" y="125"/>
                  <a:pt x="460" y="126"/>
                  <a:pt x="461" y="128"/>
                </a:cubicBezTo>
                <a:cubicBezTo>
                  <a:pt x="467" y="136"/>
                  <a:pt x="473" y="145"/>
                  <a:pt x="479" y="154"/>
                </a:cubicBezTo>
                <a:cubicBezTo>
                  <a:pt x="479" y="155"/>
                  <a:pt x="480" y="157"/>
                  <a:pt x="481" y="158"/>
                </a:cubicBezTo>
                <a:cubicBezTo>
                  <a:pt x="481" y="159"/>
                  <a:pt x="482" y="159"/>
                  <a:pt x="482" y="160"/>
                </a:cubicBezTo>
                <a:cubicBezTo>
                  <a:pt x="500" y="190"/>
                  <a:pt x="510" y="222"/>
                  <a:pt x="513" y="254"/>
                </a:cubicBezTo>
                <a:cubicBezTo>
                  <a:pt x="513" y="255"/>
                  <a:pt x="514" y="257"/>
                  <a:pt x="514" y="258"/>
                </a:cubicBezTo>
                <a:cubicBezTo>
                  <a:pt x="516" y="290"/>
                  <a:pt x="512" y="323"/>
                  <a:pt x="502" y="354"/>
                </a:cubicBezTo>
                <a:cubicBezTo>
                  <a:pt x="501" y="355"/>
                  <a:pt x="501" y="357"/>
                  <a:pt x="500" y="358"/>
                </a:cubicBezTo>
                <a:cubicBezTo>
                  <a:pt x="491" y="383"/>
                  <a:pt x="478" y="407"/>
                  <a:pt x="461" y="428"/>
                </a:cubicBezTo>
                <a:cubicBezTo>
                  <a:pt x="461" y="429"/>
                  <a:pt x="460" y="429"/>
                  <a:pt x="460" y="430"/>
                </a:cubicBezTo>
                <a:cubicBezTo>
                  <a:pt x="459" y="431"/>
                  <a:pt x="458" y="432"/>
                  <a:pt x="457" y="433"/>
                </a:cubicBez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p>
        </p:txBody>
      </p:sp>
    </p:spTree>
    <p:custDataLst>
      <p:tags r:id="rId1"/>
    </p:custDataLst>
    <p:extLst>
      <p:ext uri="{BB962C8B-B14F-4D97-AF65-F5344CB8AC3E}">
        <p14:creationId xmlns:p14="http://schemas.microsoft.com/office/powerpoint/2010/main" val="3183077354"/>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down)">
                                      <p:cBhvr>
                                        <p:cTn id="7" dur="500"/>
                                        <p:tgtEl>
                                          <p:spTgt spid="7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wipe(down)">
                                      <p:cBhvr>
                                        <p:cTn id="11" dur="500"/>
                                        <p:tgtEl>
                                          <p:spTgt spid="8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wheel(1)">
                                      <p:cBhvr>
                                        <p:cTn id="15"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2"/>
          <p:cNvSpPr txBox="1"/>
          <p:nvPr/>
        </p:nvSpPr>
        <p:spPr>
          <a:xfrm>
            <a:off x="24108" y="0"/>
            <a:ext cx="12192000" cy="723900"/>
          </a:xfrm>
          <a:prstGeom prst="rect">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chorCtr="1">
            <a:norm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CN" sz="2400" b="1" dirty="0">
              <a:solidFill>
                <a:schemeClr val="tx1"/>
              </a:solidFill>
              <a:latin typeface="Times New Roman" panose="02020603050405020304" pitchFamily="18" charset="0"/>
              <a:cs typeface="Times New Roman" panose="02020603050405020304" pitchFamily="18" charset="0"/>
            </a:endParaRPr>
          </a:p>
        </p:txBody>
      </p:sp>
      <p:pic>
        <p:nvPicPr>
          <p:cNvPr id="6" name="Picture 2" descr="https://timgsa.baidu.com/timg?image&amp;quality=80&amp;size=b9999_10000&amp;sec=1521455009340&amp;di=b9ba00cca911f4b3dbc851bfb65ac3b7&amp;imgtype=0&amp;src=http%3A%2F%2Fimg.mp.itc.cn%2Fupload%2F20160801%2F071b8b76fae649889f9476d454ed4309_th.jpg"/>
          <p:cNvPicPr>
            <a:picLocks noChangeAspect="1" noChangeArrowheads="1"/>
          </p:cNvPicPr>
          <p:nvPr/>
        </p:nvPicPr>
        <p:blipFill rotWithShape="1">
          <a:blip r:embed="rId4">
            <a:extLst>
              <a:ext uri="{28A0092B-C50C-407E-A947-70E740481C1C}">
                <a14:useLocalDpi xmlns:a14="http://schemas.microsoft.com/office/drawing/2010/main" val="0"/>
              </a:ext>
            </a:extLst>
          </a:blip>
          <a:srcRect l="11682" t="13477" r="11988" b="15236"/>
          <a:stretch/>
        </p:blipFill>
        <p:spPr bwMode="auto">
          <a:xfrm>
            <a:off x="0" y="643759"/>
            <a:ext cx="5283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timgsa.baidu.com/timg?image&amp;quality=80&amp;size=b9999_10000&amp;sec=1521455393618&amp;di=39369cc587a543b80de689c15fc6e0c8&amp;imgtype=jpg&amp;src=http%3A%2F%2Fimg3.imgtn.bdimg.com%2Fit%2Fu%3D813746493%2C3238097487%26fm%3D214%26gp%3D0.jpg"/>
          <p:cNvPicPr>
            <a:picLocks noChangeAspect="1" noChangeArrowheads="1"/>
          </p:cNvPicPr>
          <p:nvPr/>
        </p:nvPicPr>
        <p:blipFill rotWithShape="1">
          <a:blip r:embed="rId5">
            <a:extLst>
              <a:ext uri="{28A0092B-C50C-407E-A947-70E740481C1C}">
                <a14:useLocalDpi xmlns:a14="http://schemas.microsoft.com/office/drawing/2010/main" val="0"/>
              </a:ext>
            </a:extLst>
          </a:blip>
          <a:srcRect t="11976" b="11978"/>
          <a:stretch/>
        </p:blipFill>
        <p:spPr bwMode="auto">
          <a:xfrm>
            <a:off x="2232572" y="1386052"/>
            <a:ext cx="51308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imgsa.baidu.com/timg?image&amp;quality=80&amp;size=b9999_10000&amp;sec=1521455442684&amp;di=9793c4bbe6c3ce70be314e52f2e0236f&amp;imgtype=0&amp;src=http%3A%2F%2Fstatic.indianexpress.com%2Fm-images%2FM_Id_441070_QS_student_list_ranking.jpg"/>
          <p:cNvPicPr>
            <a:picLocks noChangeAspect="1" noChangeArrowheads="1"/>
          </p:cNvPicPr>
          <p:nvPr/>
        </p:nvPicPr>
        <p:blipFill rotWithShape="1">
          <a:blip r:embed="rId6">
            <a:extLst>
              <a:ext uri="{28A0092B-C50C-407E-A947-70E740481C1C}">
                <a14:useLocalDpi xmlns:a14="http://schemas.microsoft.com/office/drawing/2010/main" val="0"/>
              </a:ext>
            </a:extLst>
          </a:blip>
          <a:srcRect t="19378" b="17130"/>
          <a:stretch/>
        </p:blipFill>
        <p:spPr bwMode="auto">
          <a:xfrm>
            <a:off x="4309244" y="2475186"/>
            <a:ext cx="52705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timgsa.baidu.com/timg?image&amp;quality=80&amp;size=b9999_10000&amp;sec=1521455952059&amp;di=53559c0d0b446da5c62d44c29d749d41&amp;imgtype=0&amp;src=http%3A%2F%2Fwww.cdrb.com.cn%2Fhyxw%2Fuploads%2Fimage%2F201608%2F4e1315595fa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62262" y="3095261"/>
            <a:ext cx="4064000" cy="1809975"/>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457" y="4603531"/>
            <a:ext cx="12173543" cy="1236311"/>
          </a:xfrm>
          <a:prstGeom prst="rect">
            <a:avLst/>
          </a:prstGeom>
        </p:spPr>
      </p:pic>
    </p:spTree>
    <p:custDataLst>
      <p:tags r:id="rId1"/>
    </p:custDataLst>
    <p:extLst>
      <p:ext uri="{BB962C8B-B14F-4D97-AF65-F5344CB8AC3E}">
        <p14:creationId xmlns:p14="http://schemas.microsoft.com/office/powerpoint/2010/main" val="3034712895"/>
      </p:ext>
    </p:extLst>
  </p:cSld>
  <p:clrMapOvr>
    <a:masterClrMapping/>
  </p:clrMapOvr>
  <p:transition spd="slow" advTm="228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fade">
                                      <p:cBhvr>
                                        <p:cTn id="22" dur="500"/>
                                        <p:tgtEl>
                                          <p:spTgt spid="307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asee.hdu.edu.cn/_upload/article/images/6a/3d/7c81c4bb40129d16042b5723ea35/21da694f-c242-4e9b-9bf7-218e520fedc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0"/>
            <a:ext cx="3059930" cy="4175231"/>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131" y="46295"/>
            <a:ext cx="8928869" cy="945378"/>
          </a:xfrm>
          <a:prstGeom prst="rect">
            <a:avLst/>
          </a:prstGeom>
        </p:spPr>
      </p:pic>
      <p:sp>
        <p:nvSpPr>
          <p:cNvPr id="14" name="TextBox 13"/>
          <p:cNvSpPr txBox="1"/>
          <p:nvPr/>
        </p:nvSpPr>
        <p:spPr>
          <a:xfrm>
            <a:off x="3309005" y="2087615"/>
            <a:ext cx="2208926" cy="830997"/>
          </a:xfrm>
          <a:prstGeom prst="rect">
            <a:avLst/>
          </a:prstGeom>
          <a:noFill/>
        </p:spPr>
        <p:txBody>
          <a:bodyPr wrap="square" rtlCol="0">
            <a:spAutoFit/>
          </a:bodyPr>
          <a:lstStyle/>
          <a:p>
            <a:pPr algn="ctr"/>
            <a:r>
              <a:rPr lang="en-US" altLang="zh-CN" sz="2400" b="1" dirty="0" smtClean="0">
                <a:latin typeface="Times New Roman" pitchFamily="18" charset="0"/>
                <a:cs typeface="Times New Roman" pitchFamily="18" charset="0"/>
              </a:rPr>
              <a:t>RCCSE</a:t>
            </a:r>
            <a:r>
              <a:rPr lang="zh-CN" altLang="en-US" sz="2400" b="1" dirty="0" smtClean="0">
                <a:latin typeface="Times New Roman" pitchFamily="18" charset="0"/>
                <a:cs typeface="Times New Roman" pitchFamily="18" charset="0"/>
              </a:rPr>
              <a:t>（</a:t>
            </a:r>
            <a:r>
              <a:rPr lang="en-US" altLang="zh-CN" sz="2400" b="1" dirty="0" smtClean="0">
                <a:latin typeface="Times New Roman" pitchFamily="18" charset="0"/>
                <a:cs typeface="Times New Roman" pitchFamily="18" charset="0"/>
              </a:rPr>
              <a:t>WUHAN</a:t>
            </a:r>
            <a:r>
              <a:rPr lang="zh-CN" altLang="en-US" sz="2400" b="1" dirty="0" smtClean="0">
                <a:latin typeface="Times New Roman" pitchFamily="18" charset="0"/>
                <a:cs typeface="Times New Roman" pitchFamily="18" charset="0"/>
              </a:rPr>
              <a:t>）</a:t>
            </a:r>
            <a:endParaRPr lang="zh-CN" altLang="en-US" sz="2400" b="1" dirty="0">
              <a:latin typeface="Times New Roman" pitchFamily="18" charset="0"/>
              <a:cs typeface="Times New Roman" pitchFamily="18" charset="0"/>
            </a:endParaRPr>
          </a:p>
        </p:txBody>
      </p:sp>
      <p:sp>
        <p:nvSpPr>
          <p:cNvPr id="15" name="TextBox 14"/>
          <p:cNvSpPr txBox="1"/>
          <p:nvPr/>
        </p:nvSpPr>
        <p:spPr>
          <a:xfrm>
            <a:off x="5218053" y="2087614"/>
            <a:ext cx="6973947" cy="830997"/>
          </a:xfrm>
          <a:prstGeom prst="rect">
            <a:avLst/>
          </a:prstGeom>
          <a:solidFill>
            <a:schemeClr val="accent4"/>
          </a:solidFill>
        </p:spPr>
        <p:txBody>
          <a:bodyPr wrap="square" rtlCol="0">
            <a:spAutoFit/>
          </a:bodyPr>
          <a:lstStyle/>
          <a:p>
            <a:r>
              <a:rPr lang="en-US" altLang="zh-CN" sz="2400" dirty="0" smtClean="0"/>
              <a:t>The evaluation report on subject competitiveness of world-class universities and research institute</a:t>
            </a:r>
            <a:endParaRPr lang="zh-CN" altLang="en-US" sz="2400" dirty="0"/>
          </a:p>
        </p:txBody>
      </p:sp>
      <p:sp>
        <p:nvSpPr>
          <p:cNvPr id="10" name="TextBox 9"/>
          <p:cNvSpPr txBox="1"/>
          <p:nvPr/>
        </p:nvSpPr>
        <p:spPr>
          <a:xfrm>
            <a:off x="140137" y="4619292"/>
            <a:ext cx="3407101" cy="1938992"/>
          </a:xfrm>
          <a:prstGeom prst="rect">
            <a:avLst/>
          </a:prstGeom>
          <a:noFill/>
        </p:spPr>
        <p:txBody>
          <a:bodyPr wrap="square" rtlCol="0">
            <a:spAutoFit/>
          </a:bodyPr>
          <a:lstStyle/>
          <a:p>
            <a:pPr algn="ctr">
              <a:lnSpc>
                <a:spcPct val="150000"/>
              </a:lnSpc>
            </a:pPr>
            <a:r>
              <a:rPr lang="en-US" altLang="zh-CN" sz="2000" b="1" dirty="0" smtClean="0"/>
              <a:t>Prof. </a:t>
            </a:r>
            <a:r>
              <a:rPr lang="en-US" altLang="zh-CN" sz="2000" b="1" dirty="0" err="1" smtClean="0"/>
              <a:t>Junping</a:t>
            </a:r>
            <a:r>
              <a:rPr lang="en-US" altLang="zh-CN" sz="2000" b="1" dirty="0" smtClean="0"/>
              <a:t> </a:t>
            </a:r>
            <a:r>
              <a:rPr lang="en-US" altLang="zh-CN" sz="2000" b="1" dirty="0" err="1" smtClean="0"/>
              <a:t>Qiu</a:t>
            </a:r>
            <a:endParaRPr lang="en-US" altLang="zh-CN" sz="2000" b="1" dirty="0" smtClean="0"/>
          </a:p>
          <a:p>
            <a:pPr algn="ctr">
              <a:lnSpc>
                <a:spcPct val="150000"/>
              </a:lnSpc>
            </a:pPr>
            <a:r>
              <a:rPr lang="en-US" altLang="zh-CN" sz="2000" b="1" dirty="0" smtClean="0"/>
              <a:t>Senior Prof. of Hangzhou Dianzi University, Director of RCCSE &amp; CASEE</a:t>
            </a:r>
            <a:endParaRPr lang="zh-CN" altLang="en-US" sz="2000" b="1" dirty="0"/>
          </a:p>
        </p:txBody>
      </p:sp>
    </p:spTree>
    <p:extLst>
      <p:ext uri="{BB962C8B-B14F-4D97-AF65-F5344CB8AC3E}">
        <p14:creationId xmlns:p14="http://schemas.microsoft.com/office/powerpoint/2010/main" val="1646716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asee.hdu.edu.cn/_upload/article/images/6a/3d/7c81c4bb40129d16042b5723ea35/21da694f-c242-4e9b-9bf7-218e520fedc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0"/>
            <a:ext cx="3059930" cy="4175231"/>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131" y="46295"/>
            <a:ext cx="8928869" cy="945378"/>
          </a:xfrm>
          <a:prstGeom prst="rect">
            <a:avLst/>
          </a:prstGeom>
        </p:spPr>
      </p:pic>
      <p:sp>
        <p:nvSpPr>
          <p:cNvPr id="14" name="TextBox 13"/>
          <p:cNvSpPr txBox="1"/>
          <p:nvPr/>
        </p:nvSpPr>
        <p:spPr>
          <a:xfrm>
            <a:off x="3309005" y="2087615"/>
            <a:ext cx="2208926" cy="830997"/>
          </a:xfrm>
          <a:prstGeom prst="rect">
            <a:avLst/>
          </a:prstGeom>
          <a:noFill/>
        </p:spPr>
        <p:txBody>
          <a:bodyPr wrap="square" rtlCol="0">
            <a:spAutoFit/>
          </a:bodyPr>
          <a:lstStyle/>
          <a:p>
            <a:pPr algn="ctr"/>
            <a:r>
              <a:rPr lang="en-US" altLang="zh-CN" sz="2400" b="1" dirty="0" smtClean="0">
                <a:latin typeface="Times New Roman" pitchFamily="18" charset="0"/>
                <a:cs typeface="Times New Roman" pitchFamily="18" charset="0"/>
              </a:rPr>
              <a:t>RCCSE</a:t>
            </a:r>
            <a:r>
              <a:rPr lang="zh-CN" altLang="en-US" sz="2400" b="1" dirty="0" smtClean="0">
                <a:latin typeface="Times New Roman" pitchFamily="18" charset="0"/>
                <a:cs typeface="Times New Roman" pitchFamily="18" charset="0"/>
              </a:rPr>
              <a:t>（</a:t>
            </a:r>
            <a:r>
              <a:rPr lang="en-US" altLang="zh-CN" sz="2400" b="1" dirty="0" smtClean="0">
                <a:latin typeface="Times New Roman" pitchFamily="18" charset="0"/>
                <a:cs typeface="Times New Roman" pitchFamily="18" charset="0"/>
              </a:rPr>
              <a:t>WUHAN</a:t>
            </a:r>
            <a:r>
              <a:rPr lang="zh-CN" altLang="en-US" sz="2400" b="1" dirty="0" smtClean="0">
                <a:latin typeface="Times New Roman" pitchFamily="18" charset="0"/>
                <a:cs typeface="Times New Roman" pitchFamily="18" charset="0"/>
              </a:rPr>
              <a:t>）</a:t>
            </a:r>
            <a:endParaRPr lang="zh-CN" altLang="en-US" sz="2400" b="1" dirty="0">
              <a:latin typeface="Times New Roman" pitchFamily="18" charset="0"/>
              <a:cs typeface="Times New Roman" pitchFamily="18" charset="0"/>
            </a:endParaRPr>
          </a:p>
        </p:txBody>
      </p:sp>
      <p:sp>
        <p:nvSpPr>
          <p:cNvPr id="15" name="TextBox 14"/>
          <p:cNvSpPr txBox="1"/>
          <p:nvPr/>
        </p:nvSpPr>
        <p:spPr>
          <a:xfrm>
            <a:off x="5218053" y="2087614"/>
            <a:ext cx="6973947" cy="830997"/>
          </a:xfrm>
          <a:prstGeom prst="rect">
            <a:avLst/>
          </a:prstGeom>
          <a:solidFill>
            <a:schemeClr val="accent4"/>
          </a:solidFill>
        </p:spPr>
        <p:txBody>
          <a:bodyPr wrap="square" rtlCol="0">
            <a:spAutoFit/>
          </a:bodyPr>
          <a:lstStyle/>
          <a:p>
            <a:r>
              <a:rPr lang="en-US" altLang="zh-CN" sz="2400" dirty="0" smtClean="0"/>
              <a:t>The evaluation report on subject competitiveness of world-class universities and research institute</a:t>
            </a:r>
            <a:endParaRPr lang="zh-CN" altLang="en-US" sz="2400" dirty="0"/>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0374" y="1898463"/>
            <a:ext cx="4130628" cy="3338149"/>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6542" t="4946" r="4629" b="3802"/>
          <a:stretch/>
        </p:blipFill>
        <p:spPr>
          <a:xfrm>
            <a:off x="5465979" y="1933283"/>
            <a:ext cx="4012893" cy="3429623"/>
          </a:xfrm>
          <a:prstGeom prst="rect">
            <a:avLst/>
          </a:prstGeom>
        </p:spPr>
      </p:pic>
      <p:pic>
        <p:nvPicPr>
          <p:cNvPr id="4098" name="Picture 2" descr="http://img3m2.ddimg.cn/76/14/23937682-1_b_2.jpg"/>
          <p:cNvPicPr>
            <a:picLocks noChangeAspect="1" noChangeArrowheads="1"/>
          </p:cNvPicPr>
          <p:nvPr/>
        </p:nvPicPr>
        <p:blipFill rotWithShape="1">
          <a:blip r:embed="rId6">
            <a:extLst>
              <a:ext uri="{28A0092B-C50C-407E-A947-70E740481C1C}">
                <a14:useLocalDpi xmlns:a14="http://schemas.microsoft.com/office/drawing/2010/main" val="0"/>
              </a:ext>
            </a:extLst>
          </a:blip>
          <a:srcRect l="19313" r="17213"/>
          <a:stretch/>
        </p:blipFill>
        <p:spPr bwMode="auto">
          <a:xfrm>
            <a:off x="7235943" y="1933283"/>
            <a:ext cx="2961456" cy="4665592"/>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98979" y="3103652"/>
            <a:ext cx="3396840" cy="3495223"/>
          </a:xfrm>
          <a:prstGeom prst="rect">
            <a:avLst/>
          </a:prstGeom>
        </p:spPr>
      </p:pic>
      <p:sp>
        <p:nvSpPr>
          <p:cNvPr id="13" name="TextBox 12"/>
          <p:cNvSpPr txBox="1"/>
          <p:nvPr/>
        </p:nvSpPr>
        <p:spPr>
          <a:xfrm>
            <a:off x="140137" y="4619292"/>
            <a:ext cx="3407101" cy="1938992"/>
          </a:xfrm>
          <a:prstGeom prst="rect">
            <a:avLst/>
          </a:prstGeom>
          <a:noFill/>
        </p:spPr>
        <p:txBody>
          <a:bodyPr wrap="square" rtlCol="0">
            <a:spAutoFit/>
          </a:bodyPr>
          <a:lstStyle/>
          <a:p>
            <a:pPr algn="ctr">
              <a:lnSpc>
                <a:spcPct val="150000"/>
              </a:lnSpc>
            </a:pPr>
            <a:r>
              <a:rPr lang="en-US" altLang="zh-CN" sz="2000" b="1" dirty="0" smtClean="0"/>
              <a:t>Prof. </a:t>
            </a:r>
            <a:r>
              <a:rPr lang="en-US" altLang="zh-CN" sz="2000" b="1" dirty="0" err="1" smtClean="0"/>
              <a:t>Junping</a:t>
            </a:r>
            <a:r>
              <a:rPr lang="en-US" altLang="zh-CN" sz="2000" b="1" dirty="0" smtClean="0"/>
              <a:t> </a:t>
            </a:r>
            <a:r>
              <a:rPr lang="en-US" altLang="zh-CN" sz="2000" b="1" dirty="0" err="1" smtClean="0"/>
              <a:t>Qiu</a:t>
            </a:r>
            <a:endParaRPr lang="en-US" altLang="zh-CN" sz="2000" b="1" dirty="0" smtClean="0"/>
          </a:p>
          <a:p>
            <a:pPr algn="ctr">
              <a:lnSpc>
                <a:spcPct val="150000"/>
              </a:lnSpc>
            </a:pPr>
            <a:r>
              <a:rPr lang="en-US" altLang="zh-CN" sz="2000" b="1" dirty="0" smtClean="0"/>
              <a:t>Senior Prof. of Hangzhou Dianzi University, Director of RCCSE &amp; CASEE</a:t>
            </a:r>
            <a:endParaRPr lang="zh-CN" altLang="en-US" sz="2000" b="1" dirty="0"/>
          </a:p>
        </p:txBody>
      </p:sp>
    </p:spTree>
    <p:extLst>
      <p:ext uri="{BB962C8B-B14F-4D97-AF65-F5344CB8AC3E}">
        <p14:creationId xmlns:p14="http://schemas.microsoft.com/office/powerpoint/2010/main" val="3733305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1000"/>
                                        <p:tgtEl>
                                          <p:spTgt spid="4098"/>
                                        </p:tgtEl>
                                      </p:cBhvr>
                                    </p:animEffect>
                                    <p:anim calcmode="lin" valueType="num">
                                      <p:cBhvr>
                                        <p:cTn id="22" dur="1000" fill="hold"/>
                                        <p:tgtEl>
                                          <p:spTgt spid="4098"/>
                                        </p:tgtEl>
                                        <p:attrNameLst>
                                          <p:attrName>ppt_x</p:attrName>
                                        </p:attrNameLst>
                                      </p:cBhvr>
                                      <p:tavLst>
                                        <p:tav tm="0">
                                          <p:val>
                                            <p:strVal val="#ppt_x"/>
                                          </p:val>
                                        </p:tav>
                                        <p:tav tm="100000">
                                          <p:val>
                                            <p:strVal val="#ppt_x"/>
                                          </p:val>
                                        </p:tav>
                                      </p:tavLst>
                                    </p:anim>
                                    <p:anim calcmode="lin" valueType="num">
                                      <p:cBhvr>
                                        <p:cTn id="23"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asee.hdu.edu.cn/_upload/article/images/6a/3d/7c81c4bb40129d16042b5723ea35/21da694f-c242-4e9b-9bf7-218e520fedc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0"/>
            <a:ext cx="3059930" cy="4175231"/>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131" y="46295"/>
            <a:ext cx="8928869" cy="945378"/>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3130" y="991672"/>
            <a:ext cx="8928869" cy="906791"/>
          </a:xfrm>
          <a:prstGeom prst="rect">
            <a:avLst/>
          </a:prstGeom>
        </p:spPr>
      </p:pic>
      <p:sp>
        <p:nvSpPr>
          <p:cNvPr id="14" name="TextBox 13"/>
          <p:cNvSpPr txBox="1"/>
          <p:nvPr/>
        </p:nvSpPr>
        <p:spPr>
          <a:xfrm>
            <a:off x="3309005" y="2087615"/>
            <a:ext cx="2208926" cy="830997"/>
          </a:xfrm>
          <a:prstGeom prst="rect">
            <a:avLst/>
          </a:prstGeom>
          <a:noFill/>
        </p:spPr>
        <p:txBody>
          <a:bodyPr wrap="square" rtlCol="0">
            <a:spAutoFit/>
          </a:bodyPr>
          <a:lstStyle/>
          <a:p>
            <a:pPr algn="ctr"/>
            <a:r>
              <a:rPr lang="en-US" altLang="zh-CN" sz="2400" b="1" dirty="0" smtClean="0">
                <a:latin typeface="Times New Roman" pitchFamily="18" charset="0"/>
                <a:cs typeface="Times New Roman" pitchFamily="18" charset="0"/>
              </a:rPr>
              <a:t>RCCSE</a:t>
            </a:r>
            <a:r>
              <a:rPr lang="zh-CN" altLang="en-US" sz="2400" b="1" dirty="0" smtClean="0">
                <a:latin typeface="Times New Roman" pitchFamily="18" charset="0"/>
                <a:cs typeface="Times New Roman" pitchFamily="18" charset="0"/>
              </a:rPr>
              <a:t>（</a:t>
            </a:r>
            <a:r>
              <a:rPr lang="en-US" altLang="zh-CN" sz="2400" b="1" dirty="0" smtClean="0">
                <a:latin typeface="Times New Roman" pitchFamily="18" charset="0"/>
                <a:cs typeface="Times New Roman" pitchFamily="18" charset="0"/>
              </a:rPr>
              <a:t>WUHAN</a:t>
            </a:r>
            <a:r>
              <a:rPr lang="zh-CN" altLang="en-US" sz="2400" b="1" dirty="0" smtClean="0">
                <a:latin typeface="Times New Roman" pitchFamily="18" charset="0"/>
                <a:cs typeface="Times New Roman" pitchFamily="18" charset="0"/>
              </a:rPr>
              <a:t>）</a:t>
            </a:r>
            <a:endParaRPr lang="zh-CN" altLang="en-US" sz="2400" b="1" dirty="0">
              <a:latin typeface="Times New Roman" pitchFamily="18" charset="0"/>
              <a:cs typeface="Times New Roman" pitchFamily="18" charset="0"/>
            </a:endParaRPr>
          </a:p>
        </p:txBody>
      </p:sp>
      <p:sp>
        <p:nvSpPr>
          <p:cNvPr id="15" name="TextBox 14"/>
          <p:cNvSpPr txBox="1"/>
          <p:nvPr/>
        </p:nvSpPr>
        <p:spPr>
          <a:xfrm>
            <a:off x="5218053" y="2087614"/>
            <a:ext cx="6973947" cy="830997"/>
          </a:xfrm>
          <a:prstGeom prst="rect">
            <a:avLst/>
          </a:prstGeom>
          <a:solidFill>
            <a:schemeClr val="accent4"/>
          </a:solidFill>
        </p:spPr>
        <p:txBody>
          <a:bodyPr wrap="square" rtlCol="0">
            <a:spAutoFit/>
          </a:bodyPr>
          <a:lstStyle/>
          <a:p>
            <a:r>
              <a:rPr lang="en-US" altLang="zh-CN" sz="2400" dirty="0" smtClean="0"/>
              <a:t>The evaluation report on subject competitiveness of world-class universities and research institute</a:t>
            </a:r>
            <a:endParaRPr lang="zh-CN" altLang="en-US" sz="2400" dirty="0"/>
          </a:p>
        </p:txBody>
      </p:sp>
      <p:sp>
        <p:nvSpPr>
          <p:cNvPr id="11" name="TextBox 10"/>
          <p:cNvSpPr txBox="1"/>
          <p:nvPr/>
        </p:nvSpPr>
        <p:spPr>
          <a:xfrm>
            <a:off x="3303744" y="3233273"/>
            <a:ext cx="2371841" cy="830997"/>
          </a:xfrm>
          <a:prstGeom prst="rect">
            <a:avLst/>
          </a:prstGeom>
          <a:noFill/>
        </p:spPr>
        <p:txBody>
          <a:bodyPr wrap="square" rtlCol="0">
            <a:spAutoFit/>
          </a:bodyPr>
          <a:lstStyle/>
          <a:p>
            <a:pPr algn="ctr"/>
            <a:r>
              <a:rPr lang="en-US" altLang="zh-CN" sz="2400" b="1" dirty="0" smtClean="0">
                <a:latin typeface="Times New Roman" pitchFamily="18" charset="0"/>
                <a:cs typeface="Times New Roman" pitchFamily="18" charset="0"/>
              </a:rPr>
              <a:t>CASEE</a:t>
            </a:r>
            <a:r>
              <a:rPr lang="zh-CN" altLang="en-US" sz="2400" b="1" dirty="0" smtClean="0">
                <a:latin typeface="Times New Roman" pitchFamily="18" charset="0"/>
                <a:cs typeface="Times New Roman" pitchFamily="18" charset="0"/>
              </a:rPr>
              <a:t>（</a:t>
            </a:r>
            <a:r>
              <a:rPr lang="en-US" altLang="zh-CN" sz="2400" b="1" dirty="0" smtClean="0">
                <a:latin typeface="Times New Roman" pitchFamily="18" charset="0"/>
                <a:cs typeface="Times New Roman" pitchFamily="18" charset="0"/>
              </a:rPr>
              <a:t>HANGZHOU</a:t>
            </a:r>
            <a:r>
              <a:rPr lang="zh-CN" altLang="en-US" sz="2400" b="1" dirty="0" smtClean="0">
                <a:latin typeface="Times New Roman" pitchFamily="18" charset="0"/>
                <a:cs typeface="Times New Roman" pitchFamily="18" charset="0"/>
              </a:rPr>
              <a:t>）</a:t>
            </a:r>
            <a:endParaRPr lang="zh-CN" altLang="en-US" sz="2400" b="1" dirty="0">
              <a:latin typeface="Times New Roman" pitchFamily="18" charset="0"/>
              <a:cs typeface="Times New Roman" pitchFamily="18" charset="0"/>
            </a:endParaRPr>
          </a:p>
        </p:txBody>
      </p:sp>
      <p:sp>
        <p:nvSpPr>
          <p:cNvPr id="13" name="TextBox 12"/>
          <p:cNvSpPr txBox="1"/>
          <p:nvPr/>
        </p:nvSpPr>
        <p:spPr>
          <a:xfrm>
            <a:off x="5523191" y="3215486"/>
            <a:ext cx="6668809" cy="830997"/>
          </a:xfrm>
          <a:prstGeom prst="rect">
            <a:avLst/>
          </a:prstGeom>
          <a:solidFill>
            <a:schemeClr val="accent4"/>
          </a:solidFill>
        </p:spPr>
        <p:txBody>
          <a:bodyPr wrap="square" rtlCol="0">
            <a:spAutoFit/>
          </a:bodyPr>
          <a:lstStyle/>
          <a:p>
            <a:r>
              <a:rPr lang="en-US" altLang="zh-CN" sz="2400" dirty="0" smtClean="0"/>
              <a:t>The evaluation report on world-class universities and world-class </a:t>
            </a:r>
            <a:r>
              <a:rPr lang="en-US" altLang="zh-CN" sz="2400" dirty="0" err="1" smtClean="0"/>
              <a:t>desciplines</a:t>
            </a:r>
            <a:endParaRPr lang="zh-CN" altLang="en-US" sz="2400" dirty="0"/>
          </a:p>
        </p:txBody>
      </p:sp>
      <p:sp>
        <p:nvSpPr>
          <p:cNvPr id="16" name="TextBox 15"/>
          <p:cNvSpPr txBox="1"/>
          <p:nvPr/>
        </p:nvSpPr>
        <p:spPr>
          <a:xfrm>
            <a:off x="140137" y="4619292"/>
            <a:ext cx="3407101" cy="1938992"/>
          </a:xfrm>
          <a:prstGeom prst="rect">
            <a:avLst/>
          </a:prstGeom>
          <a:noFill/>
        </p:spPr>
        <p:txBody>
          <a:bodyPr wrap="square" rtlCol="0">
            <a:spAutoFit/>
          </a:bodyPr>
          <a:lstStyle/>
          <a:p>
            <a:pPr algn="ctr">
              <a:lnSpc>
                <a:spcPct val="150000"/>
              </a:lnSpc>
            </a:pPr>
            <a:r>
              <a:rPr lang="en-US" altLang="zh-CN" sz="2000" b="1" dirty="0" smtClean="0"/>
              <a:t>Prof. </a:t>
            </a:r>
            <a:r>
              <a:rPr lang="en-US" altLang="zh-CN" sz="2000" b="1" dirty="0" err="1" smtClean="0"/>
              <a:t>Junping</a:t>
            </a:r>
            <a:r>
              <a:rPr lang="en-US" altLang="zh-CN" sz="2000" b="1" dirty="0" smtClean="0"/>
              <a:t> </a:t>
            </a:r>
            <a:r>
              <a:rPr lang="en-US" altLang="zh-CN" sz="2000" b="1" dirty="0" err="1" smtClean="0"/>
              <a:t>Qiu</a:t>
            </a:r>
            <a:endParaRPr lang="en-US" altLang="zh-CN" sz="2000" b="1" dirty="0" smtClean="0"/>
          </a:p>
          <a:p>
            <a:pPr algn="ctr">
              <a:lnSpc>
                <a:spcPct val="150000"/>
              </a:lnSpc>
            </a:pPr>
            <a:r>
              <a:rPr lang="en-US" altLang="zh-CN" sz="2000" b="1" dirty="0" smtClean="0"/>
              <a:t>Senior Prof. of Hangzhou Dianzi University, Director of RCCSE &amp; CASEE</a:t>
            </a:r>
            <a:endParaRPr lang="zh-CN" altLang="en-US" sz="2000" b="1" dirty="0"/>
          </a:p>
        </p:txBody>
      </p:sp>
      <p:sp>
        <p:nvSpPr>
          <p:cNvPr id="17" name="矩形 16"/>
          <p:cNvSpPr/>
          <p:nvPr/>
        </p:nvSpPr>
        <p:spPr>
          <a:xfrm>
            <a:off x="9463668" y="6316616"/>
            <a:ext cx="2646878" cy="369332"/>
          </a:xfrm>
          <a:prstGeom prst="rect">
            <a:avLst/>
          </a:prstGeom>
        </p:spPr>
        <p:txBody>
          <a:bodyPr wrap="none">
            <a:spAutoFit/>
          </a:bodyPr>
          <a:lstStyle/>
          <a:p>
            <a:r>
              <a:rPr lang="en-US" altLang="zh-CN" dirty="0"/>
              <a:t>http://casee.hdu.edu.cn/</a:t>
            </a:r>
            <a:endParaRPr lang="zh-CN" altLang="en-US" dirty="0"/>
          </a:p>
        </p:txBody>
      </p:sp>
      <p:pic>
        <p:nvPicPr>
          <p:cNvPr id="20" name="图片 19" descr="中国研究生教育及学科专业评价报告（2017—2018）.jpg"/>
          <p:cNvPicPr>
            <a:picLocks noChangeAspect="1"/>
          </p:cNvPicPr>
          <p:nvPr/>
        </p:nvPicPr>
        <p:blipFill>
          <a:blip r:embed="rId5"/>
          <a:stretch>
            <a:fillRect/>
          </a:stretch>
        </p:blipFill>
        <p:spPr>
          <a:xfrm>
            <a:off x="4204576" y="1726762"/>
            <a:ext cx="4445000" cy="4445000"/>
          </a:xfrm>
          <a:prstGeom prst="rect">
            <a:avLst/>
          </a:prstGeom>
        </p:spPr>
      </p:pic>
      <p:pic>
        <p:nvPicPr>
          <p:cNvPr id="19" name="图片 18" descr="中国研究生教育及学科专业评价报告（2018—2019）.jpg"/>
          <p:cNvPicPr>
            <a:picLocks noChangeAspect="1"/>
          </p:cNvPicPr>
          <p:nvPr/>
        </p:nvPicPr>
        <p:blipFill>
          <a:blip r:embed="rId6"/>
          <a:stretch>
            <a:fillRect/>
          </a:stretch>
        </p:blipFill>
        <p:spPr>
          <a:xfrm>
            <a:off x="6900042" y="1818290"/>
            <a:ext cx="5039710" cy="5039710"/>
          </a:xfrm>
          <a:prstGeom prst="rect">
            <a:avLst/>
          </a:prstGeom>
        </p:spPr>
      </p:pic>
    </p:spTree>
    <p:extLst>
      <p:ext uri="{BB962C8B-B14F-4D97-AF65-F5344CB8AC3E}">
        <p14:creationId xmlns:p14="http://schemas.microsoft.com/office/powerpoint/2010/main" val="2382721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ges-hand-drawn-interface-symbol_35670"/>
          <p:cNvSpPr>
            <a:spLocks noChangeAspect="1"/>
          </p:cNvSpPr>
          <p:nvPr/>
        </p:nvSpPr>
        <p:spPr bwMode="auto">
          <a:xfrm>
            <a:off x="5515431" y="1875299"/>
            <a:ext cx="1161143" cy="1454846"/>
          </a:xfrm>
          <a:custGeom>
            <a:avLst/>
            <a:gdLst>
              <a:gd name="connsiteX0" fmla="*/ 231061 w 268928"/>
              <a:gd name="connsiteY0" fmla="*/ 230188 h 336952"/>
              <a:gd name="connsiteX1" fmla="*/ 227013 w 268928"/>
              <a:gd name="connsiteY1" fmla="*/ 268288 h 336952"/>
              <a:gd name="connsiteX2" fmla="*/ 254001 w 268928"/>
              <a:gd name="connsiteY2" fmla="*/ 235443 h 336952"/>
              <a:gd name="connsiteX3" fmla="*/ 252652 w 268928"/>
              <a:gd name="connsiteY3" fmla="*/ 235443 h 336952"/>
              <a:gd name="connsiteX4" fmla="*/ 231061 w 268928"/>
              <a:gd name="connsiteY4" fmla="*/ 230188 h 336952"/>
              <a:gd name="connsiteX5" fmla="*/ 215992 w 268928"/>
              <a:gd name="connsiteY5" fmla="*/ 153780 h 336952"/>
              <a:gd name="connsiteX6" fmla="*/ 219938 w 268928"/>
              <a:gd name="connsiteY6" fmla="*/ 173107 h 336952"/>
              <a:gd name="connsiteX7" fmla="*/ 106817 w 268928"/>
              <a:gd name="connsiteY7" fmla="*/ 184150 h 336952"/>
              <a:gd name="connsiteX8" fmla="*/ 106817 w 268928"/>
              <a:gd name="connsiteY8" fmla="*/ 164824 h 336952"/>
              <a:gd name="connsiteX9" fmla="*/ 215992 w 268928"/>
              <a:gd name="connsiteY9" fmla="*/ 153780 h 336952"/>
              <a:gd name="connsiteX10" fmla="*/ 207092 w 268928"/>
              <a:gd name="connsiteY10" fmla="*/ 120386 h 336952"/>
              <a:gd name="connsiteX11" fmla="*/ 207092 w 268928"/>
              <a:gd name="connsiteY11" fmla="*/ 138907 h 336952"/>
              <a:gd name="connsiteX12" fmla="*/ 107233 w 268928"/>
              <a:gd name="connsiteY12" fmla="*/ 142876 h 336952"/>
              <a:gd name="connsiteX13" fmla="*/ 107233 w 268928"/>
              <a:gd name="connsiteY13" fmla="*/ 124355 h 336952"/>
              <a:gd name="connsiteX14" fmla="*/ 207092 w 268928"/>
              <a:gd name="connsiteY14" fmla="*/ 120386 h 336952"/>
              <a:gd name="connsiteX15" fmla="*/ 210460 w 268928"/>
              <a:gd name="connsiteY15" fmla="*/ 85391 h 336952"/>
              <a:gd name="connsiteX16" fmla="*/ 210460 w 268928"/>
              <a:gd name="connsiteY16" fmla="*/ 102938 h 336952"/>
              <a:gd name="connsiteX17" fmla="*/ 99104 w 268928"/>
              <a:gd name="connsiteY17" fmla="*/ 107951 h 336952"/>
              <a:gd name="connsiteX18" fmla="*/ 99104 w 268928"/>
              <a:gd name="connsiteY18" fmla="*/ 89151 h 336952"/>
              <a:gd name="connsiteX19" fmla="*/ 210460 w 268928"/>
              <a:gd name="connsiteY19" fmla="*/ 85391 h 336952"/>
              <a:gd name="connsiteX20" fmla="*/ 9236 w 268928"/>
              <a:gd name="connsiteY20" fmla="*/ 63500 h 336952"/>
              <a:gd name="connsiteX21" fmla="*/ 11875 w 268928"/>
              <a:gd name="connsiteY21" fmla="*/ 63500 h 336952"/>
              <a:gd name="connsiteX22" fmla="*/ 32987 w 268928"/>
              <a:gd name="connsiteY22" fmla="*/ 63500 h 336952"/>
              <a:gd name="connsiteX23" fmla="*/ 32987 w 268928"/>
              <a:gd name="connsiteY23" fmla="*/ 81915 h 336952"/>
              <a:gd name="connsiteX24" fmla="*/ 18473 w 268928"/>
              <a:gd name="connsiteY24" fmla="*/ 81915 h 336952"/>
              <a:gd name="connsiteX25" fmla="*/ 22431 w 268928"/>
              <a:gd name="connsiteY25" fmla="*/ 317364 h 336952"/>
              <a:gd name="connsiteX26" fmla="*/ 184727 w 268928"/>
              <a:gd name="connsiteY26" fmla="*/ 314733 h 336952"/>
              <a:gd name="connsiteX27" fmla="*/ 184727 w 268928"/>
              <a:gd name="connsiteY27" fmla="*/ 308156 h 336952"/>
              <a:gd name="connsiteX28" fmla="*/ 193964 w 268928"/>
              <a:gd name="connsiteY28" fmla="*/ 298949 h 336952"/>
              <a:gd name="connsiteX29" fmla="*/ 203200 w 268928"/>
              <a:gd name="connsiteY29" fmla="*/ 308156 h 336952"/>
              <a:gd name="connsiteX30" fmla="*/ 203200 w 268928"/>
              <a:gd name="connsiteY30" fmla="*/ 322625 h 336952"/>
              <a:gd name="connsiteX31" fmla="*/ 201881 w 268928"/>
              <a:gd name="connsiteY31" fmla="*/ 327887 h 336952"/>
              <a:gd name="connsiteX32" fmla="*/ 193964 w 268928"/>
              <a:gd name="connsiteY32" fmla="*/ 333148 h 336952"/>
              <a:gd name="connsiteX33" fmla="*/ 13195 w 268928"/>
              <a:gd name="connsiteY33" fmla="*/ 335779 h 336952"/>
              <a:gd name="connsiteX34" fmla="*/ 5278 w 268928"/>
              <a:gd name="connsiteY34" fmla="*/ 326572 h 336952"/>
              <a:gd name="connsiteX35" fmla="*/ 3958 w 268928"/>
              <a:gd name="connsiteY35" fmla="*/ 323941 h 336952"/>
              <a:gd name="connsiteX36" fmla="*/ 0 w 268928"/>
              <a:gd name="connsiteY36" fmla="*/ 72707 h 336952"/>
              <a:gd name="connsiteX37" fmla="*/ 9236 w 268928"/>
              <a:gd name="connsiteY37" fmla="*/ 63500 h 336952"/>
              <a:gd name="connsiteX38" fmla="*/ 63500 w 268928"/>
              <a:gd name="connsiteY38" fmla="*/ 15875 h 336952"/>
              <a:gd name="connsiteX39" fmla="*/ 67436 w 268928"/>
              <a:gd name="connsiteY39" fmla="*/ 279400 h 336952"/>
              <a:gd name="connsiteX40" fmla="*/ 154021 w 268928"/>
              <a:gd name="connsiteY40" fmla="*/ 276765 h 336952"/>
              <a:gd name="connsiteX41" fmla="*/ 178947 w 268928"/>
              <a:gd name="connsiteY41" fmla="*/ 276765 h 336952"/>
              <a:gd name="connsiteX42" fmla="*/ 213056 w 268928"/>
              <a:gd name="connsiteY42" fmla="*/ 262271 h 336952"/>
              <a:gd name="connsiteX43" fmla="*/ 214368 w 268928"/>
              <a:gd name="connsiteY43" fmla="*/ 225377 h 336952"/>
              <a:gd name="connsiteX44" fmla="*/ 220928 w 268928"/>
              <a:gd name="connsiteY44" fmla="*/ 216154 h 336952"/>
              <a:gd name="connsiteX45" fmla="*/ 223551 w 268928"/>
              <a:gd name="connsiteY45" fmla="*/ 216154 h 336952"/>
              <a:gd name="connsiteX46" fmla="*/ 252413 w 268928"/>
              <a:gd name="connsiteY46" fmla="*/ 220107 h 336952"/>
              <a:gd name="connsiteX47" fmla="*/ 247165 w 268928"/>
              <a:gd name="connsiteY47" fmla="*/ 17193 h 336952"/>
              <a:gd name="connsiteX48" fmla="*/ 63500 w 268928"/>
              <a:gd name="connsiteY48" fmla="*/ 15875 h 336952"/>
              <a:gd name="connsiteX49" fmla="*/ 55515 w 268928"/>
              <a:gd name="connsiteY49" fmla="*/ 0 h 336952"/>
              <a:gd name="connsiteX50" fmla="*/ 255409 w 268928"/>
              <a:gd name="connsiteY50" fmla="*/ 1318 h 336952"/>
              <a:gd name="connsiteX51" fmla="*/ 261985 w 268928"/>
              <a:gd name="connsiteY51" fmla="*/ 9227 h 336952"/>
              <a:gd name="connsiteX52" fmla="*/ 261985 w 268928"/>
              <a:gd name="connsiteY52" fmla="*/ 11864 h 336952"/>
              <a:gd name="connsiteX53" fmla="*/ 263300 w 268928"/>
              <a:gd name="connsiteY53" fmla="*/ 75137 h 336952"/>
              <a:gd name="connsiteX54" fmla="*/ 267245 w 268928"/>
              <a:gd name="connsiteY54" fmla="*/ 180592 h 336952"/>
              <a:gd name="connsiteX55" fmla="*/ 268560 w 268928"/>
              <a:gd name="connsiteY55" fmla="*/ 226729 h 336952"/>
              <a:gd name="connsiteX56" fmla="*/ 251464 w 268928"/>
              <a:gd name="connsiteY56" fmla="*/ 270229 h 336952"/>
              <a:gd name="connsiteX57" fmla="*/ 227792 w 268928"/>
              <a:gd name="connsiteY57" fmla="*/ 284730 h 336952"/>
              <a:gd name="connsiteX58" fmla="*/ 146257 w 268928"/>
              <a:gd name="connsiteY58" fmla="*/ 292639 h 336952"/>
              <a:gd name="connsiteX59" fmla="*/ 60776 w 268928"/>
              <a:gd name="connsiteY59" fmla="*/ 295275 h 336952"/>
              <a:gd name="connsiteX60" fmla="*/ 52885 w 268928"/>
              <a:gd name="connsiteY60" fmla="*/ 288684 h 336952"/>
              <a:gd name="connsiteX61" fmla="*/ 51570 w 268928"/>
              <a:gd name="connsiteY61" fmla="*/ 284730 h 336952"/>
              <a:gd name="connsiteX62" fmla="*/ 47625 w 268928"/>
              <a:gd name="connsiteY62" fmla="*/ 11864 h 336952"/>
              <a:gd name="connsiteX63" fmla="*/ 48940 w 268928"/>
              <a:gd name="connsiteY63" fmla="*/ 9227 h 336952"/>
              <a:gd name="connsiteX64" fmla="*/ 55515 w 268928"/>
              <a:gd name="connsiteY64" fmla="*/ 0 h 33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68928" h="336952">
                <a:moveTo>
                  <a:pt x="231061" y="230188"/>
                </a:moveTo>
                <a:cubicBezTo>
                  <a:pt x="233760" y="244640"/>
                  <a:pt x="232411" y="257778"/>
                  <a:pt x="227013" y="268288"/>
                </a:cubicBezTo>
                <a:cubicBezTo>
                  <a:pt x="240507" y="261719"/>
                  <a:pt x="251302" y="252523"/>
                  <a:pt x="254001" y="235443"/>
                </a:cubicBezTo>
                <a:cubicBezTo>
                  <a:pt x="252652" y="235443"/>
                  <a:pt x="252652" y="235443"/>
                  <a:pt x="252652" y="235443"/>
                </a:cubicBezTo>
                <a:cubicBezTo>
                  <a:pt x="245905" y="232816"/>
                  <a:pt x="239158" y="231502"/>
                  <a:pt x="231061" y="230188"/>
                </a:cubicBezTo>
                <a:close/>
                <a:moveTo>
                  <a:pt x="215992" y="153780"/>
                </a:moveTo>
                <a:cubicBezTo>
                  <a:pt x="227830" y="152400"/>
                  <a:pt x="231776" y="170346"/>
                  <a:pt x="219938" y="173107"/>
                </a:cubicBezTo>
                <a:cubicBezTo>
                  <a:pt x="183108" y="178628"/>
                  <a:pt x="144962" y="182770"/>
                  <a:pt x="106817" y="184150"/>
                </a:cubicBezTo>
                <a:cubicBezTo>
                  <a:pt x="93663" y="184150"/>
                  <a:pt x="94978" y="164824"/>
                  <a:pt x="106817" y="164824"/>
                </a:cubicBezTo>
                <a:cubicBezTo>
                  <a:pt x="142331" y="163444"/>
                  <a:pt x="179162" y="160683"/>
                  <a:pt x="215992" y="153780"/>
                </a:cubicBezTo>
                <a:close/>
                <a:moveTo>
                  <a:pt x="207092" y="120386"/>
                </a:moveTo>
                <a:cubicBezTo>
                  <a:pt x="219075" y="119063"/>
                  <a:pt x="219075" y="137584"/>
                  <a:pt x="207092" y="138907"/>
                </a:cubicBezTo>
                <a:cubicBezTo>
                  <a:pt x="173806" y="142876"/>
                  <a:pt x="140519" y="142876"/>
                  <a:pt x="107233" y="142876"/>
                </a:cubicBezTo>
                <a:cubicBezTo>
                  <a:pt x="95250" y="141553"/>
                  <a:pt x="95250" y="123032"/>
                  <a:pt x="107233" y="124355"/>
                </a:cubicBezTo>
                <a:cubicBezTo>
                  <a:pt x="140519" y="124355"/>
                  <a:pt x="173806" y="124355"/>
                  <a:pt x="207092" y="120386"/>
                </a:cubicBezTo>
                <a:close/>
                <a:moveTo>
                  <a:pt x="210460" y="85391"/>
                </a:moveTo>
                <a:cubicBezTo>
                  <a:pt x="222251" y="84138"/>
                  <a:pt x="222251" y="101684"/>
                  <a:pt x="210460" y="102938"/>
                </a:cubicBezTo>
                <a:cubicBezTo>
                  <a:pt x="173778" y="105444"/>
                  <a:pt x="135786" y="106698"/>
                  <a:pt x="99104" y="107951"/>
                </a:cubicBezTo>
                <a:cubicBezTo>
                  <a:pt x="87313" y="107951"/>
                  <a:pt x="87313" y="90405"/>
                  <a:pt x="99104" y="89151"/>
                </a:cubicBezTo>
                <a:cubicBezTo>
                  <a:pt x="135786" y="89151"/>
                  <a:pt x="173778" y="87898"/>
                  <a:pt x="210460" y="85391"/>
                </a:cubicBezTo>
                <a:close/>
                <a:moveTo>
                  <a:pt x="9236" y="63500"/>
                </a:moveTo>
                <a:cubicBezTo>
                  <a:pt x="9236" y="63500"/>
                  <a:pt x="10556" y="63500"/>
                  <a:pt x="11875" y="63500"/>
                </a:cubicBezTo>
                <a:cubicBezTo>
                  <a:pt x="11875" y="63500"/>
                  <a:pt x="11875" y="63500"/>
                  <a:pt x="32987" y="63500"/>
                </a:cubicBezTo>
                <a:cubicBezTo>
                  <a:pt x="44862" y="63500"/>
                  <a:pt x="44862" y="81915"/>
                  <a:pt x="32987" y="81915"/>
                </a:cubicBezTo>
                <a:cubicBezTo>
                  <a:pt x="32987" y="81915"/>
                  <a:pt x="32987" y="81915"/>
                  <a:pt x="18473" y="81915"/>
                </a:cubicBezTo>
                <a:cubicBezTo>
                  <a:pt x="18473" y="160836"/>
                  <a:pt x="21112" y="239758"/>
                  <a:pt x="22431" y="317364"/>
                </a:cubicBezTo>
                <a:cubicBezTo>
                  <a:pt x="76530" y="318679"/>
                  <a:pt x="130629" y="319995"/>
                  <a:pt x="184727" y="314733"/>
                </a:cubicBezTo>
                <a:cubicBezTo>
                  <a:pt x="184727" y="314733"/>
                  <a:pt x="184727" y="314733"/>
                  <a:pt x="184727" y="308156"/>
                </a:cubicBezTo>
                <a:cubicBezTo>
                  <a:pt x="184727" y="304210"/>
                  <a:pt x="188686" y="298949"/>
                  <a:pt x="193964" y="298949"/>
                </a:cubicBezTo>
                <a:cubicBezTo>
                  <a:pt x="199242" y="298949"/>
                  <a:pt x="203200" y="304210"/>
                  <a:pt x="203200" y="308156"/>
                </a:cubicBezTo>
                <a:cubicBezTo>
                  <a:pt x="203200" y="308156"/>
                  <a:pt x="203200" y="308156"/>
                  <a:pt x="203200" y="322625"/>
                </a:cubicBezTo>
                <a:cubicBezTo>
                  <a:pt x="203200" y="323941"/>
                  <a:pt x="201881" y="325256"/>
                  <a:pt x="201881" y="327887"/>
                </a:cubicBezTo>
                <a:cubicBezTo>
                  <a:pt x="200561" y="330518"/>
                  <a:pt x="197922" y="331833"/>
                  <a:pt x="193964" y="333148"/>
                </a:cubicBezTo>
                <a:cubicBezTo>
                  <a:pt x="134587" y="339725"/>
                  <a:pt x="73891" y="335779"/>
                  <a:pt x="13195" y="335779"/>
                </a:cubicBezTo>
                <a:cubicBezTo>
                  <a:pt x="7917" y="335779"/>
                  <a:pt x="5278" y="331833"/>
                  <a:pt x="5278" y="326572"/>
                </a:cubicBezTo>
                <a:cubicBezTo>
                  <a:pt x="5278" y="326572"/>
                  <a:pt x="3958" y="325256"/>
                  <a:pt x="3958" y="323941"/>
                </a:cubicBezTo>
                <a:cubicBezTo>
                  <a:pt x="2639" y="241073"/>
                  <a:pt x="0" y="156890"/>
                  <a:pt x="0" y="72707"/>
                </a:cubicBezTo>
                <a:cubicBezTo>
                  <a:pt x="0" y="66131"/>
                  <a:pt x="3958" y="63500"/>
                  <a:pt x="9236" y="63500"/>
                </a:cubicBezTo>
                <a:close/>
                <a:moveTo>
                  <a:pt x="63500" y="15875"/>
                </a:moveTo>
                <a:cubicBezTo>
                  <a:pt x="64812" y="92297"/>
                  <a:pt x="67436" y="202978"/>
                  <a:pt x="67436" y="279400"/>
                </a:cubicBezTo>
                <a:cubicBezTo>
                  <a:pt x="67436" y="279400"/>
                  <a:pt x="147461" y="276765"/>
                  <a:pt x="154021" y="276765"/>
                </a:cubicBezTo>
                <a:cubicBezTo>
                  <a:pt x="161892" y="276765"/>
                  <a:pt x="171076" y="276765"/>
                  <a:pt x="178947" y="276765"/>
                </a:cubicBezTo>
                <a:cubicBezTo>
                  <a:pt x="192066" y="274130"/>
                  <a:pt x="205185" y="275447"/>
                  <a:pt x="213056" y="262271"/>
                </a:cubicBezTo>
                <a:cubicBezTo>
                  <a:pt x="219616" y="250412"/>
                  <a:pt x="218304" y="237236"/>
                  <a:pt x="214368" y="225377"/>
                </a:cubicBezTo>
                <a:cubicBezTo>
                  <a:pt x="211744" y="220107"/>
                  <a:pt x="215680" y="216154"/>
                  <a:pt x="220928" y="216154"/>
                </a:cubicBezTo>
                <a:cubicBezTo>
                  <a:pt x="222239" y="216154"/>
                  <a:pt x="222239" y="216154"/>
                  <a:pt x="223551" y="216154"/>
                </a:cubicBezTo>
                <a:cubicBezTo>
                  <a:pt x="232735" y="214836"/>
                  <a:pt x="243230" y="216154"/>
                  <a:pt x="252413" y="220107"/>
                </a:cubicBezTo>
                <a:cubicBezTo>
                  <a:pt x="252413" y="170037"/>
                  <a:pt x="247165" y="79121"/>
                  <a:pt x="247165" y="17193"/>
                </a:cubicBezTo>
                <a:cubicBezTo>
                  <a:pt x="185506" y="18510"/>
                  <a:pt x="125159" y="15875"/>
                  <a:pt x="63500" y="15875"/>
                </a:cubicBezTo>
                <a:close/>
                <a:moveTo>
                  <a:pt x="55515" y="0"/>
                </a:moveTo>
                <a:cubicBezTo>
                  <a:pt x="122585" y="0"/>
                  <a:pt x="188340" y="2636"/>
                  <a:pt x="255409" y="1318"/>
                </a:cubicBezTo>
                <a:cubicBezTo>
                  <a:pt x="260669" y="1318"/>
                  <a:pt x="261985" y="5273"/>
                  <a:pt x="261985" y="9227"/>
                </a:cubicBezTo>
                <a:cubicBezTo>
                  <a:pt x="261985" y="10546"/>
                  <a:pt x="261985" y="10546"/>
                  <a:pt x="261985" y="11864"/>
                </a:cubicBezTo>
                <a:cubicBezTo>
                  <a:pt x="261985" y="30318"/>
                  <a:pt x="261985" y="55364"/>
                  <a:pt x="263300" y="75137"/>
                </a:cubicBezTo>
                <a:cubicBezTo>
                  <a:pt x="264615" y="112046"/>
                  <a:pt x="265930" y="143683"/>
                  <a:pt x="267245" y="180592"/>
                </a:cubicBezTo>
                <a:cubicBezTo>
                  <a:pt x="267245" y="195092"/>
                  <a:pt x="269875" y="210911"/>
                  <a:pt x="268560" y="226729"/>
                </a:cubicBezTo>
                <a:cubicBezTo>
                  <a:pt x="267245" y="243866"/>
                  <a:pt x="263300" y="259684"/>
                  <a:pt x="251464" y="270229"/>
                </a:cubicBezTo>
                <a:cubicBezTo>
                  <a:pt x="244888" y="276820"/>
                  <a:pt x="236998" y="282093"/>
                  <a:pt x="227792" y="284730"/>
                </a:cubicBezTo>
                <a:cubicBezTo>
                  <a:pt x="204121" y="292639"/>
                  <a:pt x="172558" y="291320"/>
                  <a:pt x="146257" y="292639"/>
                </a:cubicBezTo>
                <a:cubicBezTo>
                  <a:pt x="117325" y="293957"/>
                  <a:pt x="89708" y="293957"/>
                  <a:pt x="60776" y="295275"/>
                </a:cubicBezTo>
                <a:cubicBezTo>
                  <a:pt x="55515" y="295275"/>
                  <a:pt x="54200" y="292639"/>
                  <a:pt x="52885" y="288684"/>
                </a:cubicBezTo>
                <a:cubicBezTo>
                  <a:pt x="52885" y="287366"/>
                  <a:pt x="51570" y="286048"/>
                  <a:pt x="51570" y="284730"/>
                </a:cubicBezTo>
                <a:cubicBezTo>
                  <a:pt x="51570" y="205638"/>
                  <a:pt x="48940" y="90955"/>
                  <a:pt x="47625" y="11864"/>
                </a:cubicBezTo>
                <a:cubicBezTo>
                  <a:pt x="47625" y="10546"/>
                  <a:pt x="48940" y="9227"/>
                  <a:pt x="48940" y="9227"/>
                </a:cubicBezTo>
                <a:cubicBezTo>
                  <a:pt x="47625" y="5273"/>
                  <a:pt x="50255" y="0"/>
                  <a:pt x="55515" y="0"/>
                </a:cubicBezTo>
                <a:close/>
              </a:path>
            </a:pathLst>
          </a:custGeom>
          <a:blipFill>
            <a:blip r:embed="rId3" cstate="print"/>
            <a:stretch>
              <a:fillRect/>
            </a:stretch>
          </a:blipFill>
          <a:ln>
            <a:noFill/>
          </a:ln>
        </p:spPr>
      </p:sp>
      <p:sp>
        <p:nvSpPr>
          <p:cNvPr id="9" name="文本框 8"/>
          <p:cNvSpPr txBox="1"/>
          <p:nvPr/>
        </p:nvSpPr>
        <p:spPr>
          <a:xfrm>
            <a:off x="2490953" y="3481507"/>
            <a:ext cx="7346730" cy="584775"/>
          </a:xfrm>
          <a:prstGeom prst="rect">
            <a:avLst/>
          </a:prstGeom>
          <a:noFill/>
        </p:spPr>
        <p:txBody>
          <a:bodyPr wrap="square" rtlCol="0">
            <a:spAutoFit/>
          </a:bodyPr>
          <a:lstStyle/>
          <a:p>
            <a:r>
              <a:rPr lang="en-US" altLang="zh-CN" sz="3200" b="1" dirty="0" smtClean="0">
                <a:pattFill prst="ltUpDiag">
                  <a:fgClr>
                    <a:srgbClr val="FFC000"/>
                  </a:fgClr>
                  <a:bgClr>
                    <a:schemeClr val="bg1">
                      <a:lumMod val="75000"/>
                    </a:schemeClr>
                  </a:bgClr>
                </a:pattFill>
              </a:rPr>
              <a:t>The characteristics of the Evaluation</a:t>
            </a:r>
            <a:endParaRPr lang="zh-CN" altLang="en-US" sz="3200" b="1" dirty="0">
              <a:pattFill prst="ltUpDiag">
                <a:fgClr>
                  <a:srgbClr val="FFC000"/>
                </a:fgClr>
                <a:bgClr>
                  <a:schemeClr val="bg1">
                    <a:lumMod val="75000"/>
                  </a:schemeClr>
                </a:bgClr>
              </a:pattFill>
            </a:endParaRPr>
          </a:p>
        </p:txBody>
      </p:sp>
    </p:spTree>
  </p:cSld>
  <p:clrMapOvr>
    <a:masterClrMapping/>
  </p:clrMapOvr>
  <p:transition spd="slow" advTm="0">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421152115"/>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XunHChF#"/>
  <p:tag name="MH_LAYOUT" val="SubTitleText"/>
  <p:tag name="MH" val="20170421152040"/>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TIMING" val="|0.4|0.3|0.4|0.2"/>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7FB34C"/>
      </a:accent1>
      <a:accent2>
        <a:srgbClr val="F5992D"/>
      </a:accent2>
      <a:accent3>
        <a:srgbClr val="EB223D"/>
      </a:accent3>
      <a:accent4>
        <a:srgbClr val="3891DE"/>
      </a:accent4>
      <a:accent5>
        <a:srgbClr val="313F49"/>
      </a:accent5>
      <a:accent6>
        <a:srgbClr val="404F64"/>
      </a:accent6>
      <a:hlink>
        <a:srgbClr val="7FB34C"/>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7FB34C"/>
    </a:accent1>
    <a:accent2>
      <a:srgbClr val="F5992D"/>
    </a:accent2>
    <a:accent3>
      <a:srgbClr val="EB223D"/>
    </a:accent3>
    <a:accent4>
      <a:srgbClr val="3891DE"/>
    </a:accent4>
    <a:accent5>
      <a:srgbClr val="313F49"/>
    </a:accent5>
    <a:accent6>
      <a:srgbClr val="404F64"/>
    </a:accent6>
    <a:hlink>
      <a:srgbClr val="7FB34C"/>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
  <TotalTime>996</TotalTime>
  <Words>1442</Words>
  <Application>Microsoft Office PowerPoint</Application>
  <PresentationFormat>Widescreen</PresentationFormat>
  <Paragraphs>515</Paragraphs>
  <Slides>22</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微软雅黑</vt:lpstr>
      <vt:lpstr>宋体</vt:lpstr>
      <vt:lpstr>Arial</vt:lpstr>
      <vt:lpstr>Calibri</vt:lpstr>
      <vt:lpstr>等线</vt:lpstr>
      <vt:lpstr>Lato</vt:lpstr>
      <vt:lpstr>黑体</vt:lpstr>
      <vt:lpstr>华文细黑</vt:lpstr>
      <vt:lpstr>Times New Roman</vt:lpstr>
      <vt:lpstr>方正黑体简体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逆流的小鱼</dc:creator>
  <cp:lastModifiedBy>DELL</cp:lastModifiedBy>
  <cp:revision>233</cp:revision>
  <dcterms:created xsi:type="dcterms:W3CDTF">2017-04-21T07:01:00Z</dcterms:created>
  <dcterms:modified xsi:type="dcterms:W3CDTF">2019-05-29T07:03:00Z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